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tags/tag1.xml" ContentType="application/vnd.openxmlformats-officedocument.presentationml.tags+xml"/>
  <Override PartName="/ppt/ink/ink32.xml" ContentType="application/inkml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ink/ink56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tags/tag18.xml" ContentType="application/vnd.openxmlformats-officedocument.presentationml.tags+xml"/>
  <Override PartName="/ppt/ink/ink63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tags/tag21.xml" ContentType="application/vnd.openxmlformats-officedocument.presentationml.tags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5.xml" ContentType="application/vnd.openxmlformats-officedocument.presentationml.notesSlide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notesSlides/notesSlide6.xml" ContentType="application/vnd.openxmlformats-officedocument.presentationml.notesSlide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notesSlides/notesSlide7.xml" ContentType="application/vnd.openxmlformats-officedocument.presentationml.notesSlide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notesSlides/notesSlide8.xml" ContentType="application/vnd.openxmlformats-officedocument.presentationml.notesSlide+xml"/>
  <Override PartName="/ppt/ink/ink209.xml" ContentType="application/inkml+xml"/>
  <Override PartName="/ppt/ink/ink210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7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8" r:id="rId4"/>
    <p:sldId id="297" r:id="rId5"/>
    <p:sldId id="299" r:id="rId6"/>
    <p:sldId id="263" r:id="rId7"/>
    <p:sldId id="266" r:id="rId8"/>
    <p:sldId id="267" r:id="rId9"/>
    <p:sldId id="268" r:id="rId10"/>
    <p:sldId id="259" r:id="rId11"/>
    <p:sldId id="269" r:id="rId12"/>
    <p:sldId id="271" r:id="rId13"/>
    <p:sldId id="272" r:id="rId14"/>
    <p:sldId id="273" r:id="rId15"/>
    <p:sldId id="274" r:id="rId16"/>
    <p:sldId id="281" r:id="rId17"/>
    <p:sldId id="282" r:id="rId18"/>
    <p:sldId id="283" r:id="rId19"/>
    <p:sldId id="291" r:id="rId20"/>
    <p:sldId id="292" r:id="rId21"/>
    <p:sldId id="264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5" r:id="rId30"/>
    <p:sldId id="286" r:id="rId31"/>
    <p:sldId id="287" r:id="rId32"/>
    <p:sldId id="295" r:id="rId33"/>
    <p:sldId id="294" r:id="rId34"/>
    <p:sldId id="293" r:id="rId35"/>
    <p:sldId id="288" r:id="rId36"/>
    <p:sldId id="289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4EA3"/>
    <a:srgbClr val="4B2A85"/>
    <a:srgbClr val="0066FF"/>
    <a:srgbClr val="5A5A5A"/>
    <a:srgbClr val="669900"/>
    <a:srgbClr val="D94B7B"/>
    <a:srgbClr val="000000"/>
    <a:srgbClr val="8BB140"/>
    <a:srgbClr val="33997E"/>
    <a:srgbClr val="E26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 autoAdjust="0"/>
    <p:restoredTop sz="87827" autoAdjust="0"/>
  </p:normalViewPr>
  <p:slideViewPr>
    <p:cSldViewPr snapToGrid="0">
      <p:cViewPr>
        <p:scale>
          <a:sx n="84" d="100"/>
          <a:sy n="84" d="100"/>
        </p:scale>
        <p:origin x="122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88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CSE 333 19wi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02-</a:t>
            </a:r>
            <a:fld id="{59DBDECA-7926-4752-BC54-2BC4AA1C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406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1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7748,'11'30'8757,"-4"3"-3982,0 77-2960,-4-48-272,22 248 602,-24-298-2636,-1-22-2562,0-13-2690,2 8-1060,0-1-3874</inkml:trace>
  <inkml:trace contextRef="#ctx0" brushRef="#br0" timeOffset="415.939">400 83 8340,'-20'33'8348,"-4"0"-3610,-109 106-670,-64 13-2867,187-144-895,-1 0-1912,11-22-3302,4 3 2348,3 1-5408,0 4-1975</inkml:trace>
  <inkml:trace contextRef="#ctx0" brushRef="#br0" timeOffset="697.125">1 139 9957,'5'3'8272,"12"4"-6348,-5-3-1150,24 18 44,0 1 0,-2 1 0,0 2 0,-2 1 0,-1 1 0,3 8-818,-13-17 220,124 123 468,-139-137 183,-3-2-3308,-8-9-10326,-1 0 365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3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9460,'5'-13'7428,"8"4"-3956,38-4-2670,-45 12-215,6-1-503,-9 0-33,1 1 0,0 0 1,-1 0-1,1 0 0,0 1 1,0-1-1,0 1 0,0 0 0,-1 0 1,1 0-1,0 0 0,0 1 1,0-1-1,0 1 0,-1 0 1,1 0-1,0 1 0,-1-1 1,1 1-1,-1 0 0,0 0 0,1 0 1,-1 0-1,0 0 0,0 1 1,0-1-1,-1 1 0,3 3-51,10 23 253,-2 1-1,0 1 0,-2 0 1,-2 0-1,3 18-252,-15-56 2,1 1 0,-2 1 0,1-1 0,-1 0 0,1 1 0,-2-1-1,1 1 1,0 0 0,-1 1 0,0-1 0,0 1 0,-1 0 0,1 0 0,-1 1 0,0-1 0,0 1-1,0 0 1,0 1 0,0 0 0,-1 0 0,1 0 0,-1 1 0,1 0 0,-1 0 0,1 0-1,-1 1 1,0 0 0,0 0 0,1 1 0,-1 0 0,-6 2-2,10-2 32,0 0 1,0 0-1,0 1 1,1-1-1,-1 1 1,0 0-1,1 0 1,-1 0-1,1 0 1,-1 1-1,1-1 1,0 0-1,0 1 1,0 0-1,1-1 1,-1 1-1,0 0 1,1 0-1,0 0 1,0 0-1,0 0 1,0 0-1,0 1 1,1-1-1,-1 0 1,1 0-1,0 1 1,0-1-1,0 0 1,0 0-1,1 1 1,-1-1-1,1 0 1,0 0-1,0 0 1,0 0-1,0 0 1,0 0-1,1 0 1,0 0-1,-1 0 1,1-1-1,0 1 1,0-1-1,0 1 1,1-1-1,-1 0 1,1 0-1,-1 0 1,1 0-1,0 0 1,-1 0-1,1-1 1,0 1-1,0-1 1,0 0-1,1 0 1,-1 0-1,0-1 1,0 1-1,0-1 1,1 1-1,-1-1 1,0 0-1,0 0 1,1-1-33,70-40-1953,-30-1-3627,-18 16-2798,-8 9-2430</inkml:trace>
  <inkml:trace contextRef="#ctx0" brushRef="#br0" timeOffset="363.381">342 208 9284,'8'16'7823,"-2"3"-3911,2 42-2799,-6-41 115,9 71 834,6-139-1419,-14 35-596,-1 2-151,0 0-1,0 1 1,1-1 0,1 1-1,0-1 1,0 1 0,1 0-1,1 1 1,-1-1 0,2 1-1,-1 0 1,1 0 0,0 1-1,6-5 105,-12 13 6,0-1 0,0 1-1,0-1 1,0 1-1,0 0 1,0-1 0,1 1-1,-1 0 1,0 0-1,0-1 1,0 1 0,1 0-1,-1 0 1,0 1 0,0-1-1,0 0 1,0 0-1,1 0 1,-1 1 0,0-1-1,0 1 1,0-1 0,0 1-1,0-1 1,0 1-1,0 0 1,0-1 0,0 1-1,0 0 1,0 0 0,0 0-1,-1 0 1,1 0-1,0 0 1,0 0 0,-1 0-1,1 0 1,-1 0-1,1 0 1,-1 0 0,0 0-1,1 1-5,19 50 551,6 74-561,-12-118-2789,8-18-8700,-21 9 10448,12-8-9012</inkml:trace>
  <inkml:trace contextRef="#ctx0" brushRef="#br0" timeOffset="710.308">774 184 8580,'-8'-5'11443,"-35"14"-7087,38-4-4279,0-1 1,0 0-1,0 1 0,1 0 0,0 0 1,0 0-1,0 1 0,1-1 0,-1 1 0,1 0 1,1 0-1,-1 0 0,1 0 0,0 1 1,0-1-1,1 0 0,0 1 0,0 0 0,1-1 1,-1 1-1,1-1 0,1 1 0,-1-1 1,1 1-1,1-1 0,-1 1 0,1-1 0,0 1 1,0-1-1,1 0 0,0 0 0,0 0 1,0-1-1,1 1 0,0-1 0,0 0 0,2 2-77,-4-5-26,0-1-1,0 1 0,0-1 0,0 0 0,0 0 0,1 0 0,-1 0 0,0 0 0,1 0 0,-1-1 0,1 1 0,-1-1 0,1 1 0,-1-1 0,1 0 0,-1 0 1,1 0-1,-1-1 0,1 1 0,-1 0 0,1-1 0,-1 0 0,0 0 0,1 1 0,-1-1 0,0-1 0,0 1 0,0 0 0,1 0 0,-1-1 0,0 0 0,-1 1 0,1-1 1,0 0-1,0 0 0,-1 0 0,1 0 27,30-53-4067,-21-30-3917,-13 48 1166,-1 12-537</inkml:trace>
  <inkml:trace contextRef="#ctx0" brushRef="#br0" timeOffset="929.768">776 6 6883,'-1'-5'9230,"4"10"-3912,24 65-782,-16-26-3742,-3 0 1,-1 0 0,-3 1 0,-1 33-795,2 4 3,-3-70-2960,3-18-8855,-1-3-2552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7:4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7 7139,'10'-7'7823,"-7"12"-3625,-11 17-1132,-121 139 1800,14-29-3825,108-124-1395,5-7-3397,15-9-10206,-4 4 3902</inkml:trace>
  <inkml:trace contextRef="#ctx0" brushRef="#br0" timeOffset="301.307">10 70 7523,'4'1'8999,"15"7"-5960,107 84 3181,-36-22-5069,-6-4-684,-89-54-2784,-2-12-2114,2-3-3649,0-5-4475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7:50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1 418 6915,'3'2'6195,"14"8"-4480,-8-4-1417,0 0-1,0 1 0,0 0 0,-1 1 0,0 0 0,-1 0 1,0 0-1,0 1 0,-1 0 0,0 1 0,0-1 0,-1 1 1,1 4-298,8 11 221,-11-19-48,0 0 1,0 0-1,1-1 1,0 1-1,0-1 0,0 0 1,1 0-1,-1 0 1,1 0-1,1-1 1,-1 0-1,0 0 0,4 2-173,7-32 1398,54-148 110,-34 91-1208,115-223 443,-117 249-700,-22 67-2000,-17 2-5203,0-10 998,-1 0-3699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8:03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1201 8084,'4'-1'8011,"2"-3"-4468,20-9-2161,74-3 961,36 16-796,-25-13-1088,-83 18-142,28 1 137,-19-5-241,89-11-7,9 21 231,-4-21-98,-83 14-352,66 3 114,-9-6-23,-58-4-1,7 8 112,-12-6-61,53 4 14,-37-3-83,125 6 63,-45-17 140,20 13-185,-45 3-54,33-5 45,8-3-23,-26 13-80,-6-15 91,-17 12-69,-44-9 21,34 12-51,38-13 91,-46 14-74,53-13 55,-68 6-42,12-1 7,-42-10-10,31 10 94,-6-14-145,52 14 131,57 6-133,-18-11 87,-103 0-34,7 2 32,-3 5 0,22-8-64,36 9 75,19-6-16,-79-3-14,68 10 19,-57-10-32,55 10-3,-21-6 25,54 16 2,-7-16-22,71 14 124,-144-8-97,-38-3-18,49 4 37,99-6 21,80 24-45,-78-9-8,92-14 59,326 36-64,-311-5 61,212-22-72,40 1 21,-152-6 32,104 4 102,-202 1-96,-23-12 13,-5 12-75,25-14 19,-68 5 72,113-15-85,195-11 53,-195 11-6,247-8-66,-33 5 48,-36-9 75,-247 9-110,78 3 70,149-27-78,-234 28 76,-21-7-111,44 11 78,-61-15-3,-72 22-6,-1-8 0,15-7-7,-41 16-43,-53 3 43,-62-2 74,-10-2-146,-1 0 0,1-1 1,0 1-1,-1 0 0,1 0 1,0 0-1,-1 0 0,1 0 0,0 0 1,-1 0-1,1 1 0,0-1 1,-1 0-1,1 0 0,-1 0 1,1 1-1,0-1 0,-1 0 1,1 1-1,-1-1 0,1 0 0,-1 1 1,1-1-1,-1 1 0,1-1 1,-1 1-1,1-1 0,-1 1 1,0-1-1,1 1 0,-1-1 1,0 1-1,1 0 0,-1-1 1,0 1-1,0 0 0,0-1 0,1 1 1,-1 0-1,0-1 0,0 1 1,0-1-1,0 1 0,0 0 1,0-1-1,0 1 0,-1 0 1,1-1-1,0 1 0,0 0 0,0-1 1,-1 1-1,1 0 0,0-1 1,-1 1-1,1-1 0,0 1 1,-1-1 71,-54 49-9826,23-31 3964</inkml:trace>
  <inkml:trace contextRef="#ctx0" brushRef="#br0" timeOffset="1391.925">18 1245 6515,'-14'-67'11643,"14"-33"-7374,1 66-2896,-1-127 276,-5-20-40,7 53-1089,12-52 755,1 116-987,2 8-226,-9-46 34,-15 63-20,-4 41-2585,2 8-1620,-3-4-5853,3-5-2757</inkml:trace>
  <inkml:trace contextRef="#ctx0" brushRef="#br0" timeOffset="5503.88">87 87 6195,'-12'-16'11214,"20"15"-5827,-7 1-5164,65-4 3106,-4 8-2833,-8-10-101,-10 4-131,76 1 238,-3-10-257,-27 16-69,46 1 321,-13-7-300,45 12 136,49 3-148,-68-13-71,43 8-63,-23-5-43,30-2 35,-166-1-42,1-2 1,0-1-1,-1-2 1,0-2 0,19-5-2,101 22-14,1-12 62,-63-6-50,68 5-36,-72 6 33,38-6 66,61 4-98,-10-2 45,1 8-16,7-14 13,277 3 17,-306-2-46,-14 7 21,-46 1 35,37 2-35,82-3 3,73 3-2,-113 9 44,111-11-87,40 2 13,-237-2 27,-1-4-1,63-9 6,433 21 11,-124-9 8,-26-2 10,140-3-48,-237 12 14,105-10 24,-35 28-41,40-42 70,120 16-77,-247-10 29,61-12-13,-281 20 23,111-6-7,45 10-19,-6-16 32,-204 13-40,24-1 48,22 4-20,98-7 8,27-28-55,22 37 91,-11-30-112,98 21 67,-3 2 45,-89-9-123,178-2 81,-65 15 47,111-10-82,-174 7 53,12 7-35,-54-5 51,80-2-109,-98 2 87,0 6-31,-106-6 24,-57-4-49,-60 4-130,1 1-1,0-1 1,-1 1 0,1-1-1,-1 1 1,1-1-1,-1 1 1,1 0-1,-1-1 1,0 1 0,0-1-1,0 1 1,0 0-1,0-1 1,0 1-1,-1 0 1,1-1-1,-1 1 1,1-1 0,-1 1-1,1-1 1,-1 1-1,0-1 1,1 1-1,-1-1 1,0 0 0,0 1-1,0-1 1,0 0-1,0 0 1,-1 0-1,1 0 1,0 0-1,0 0 1,-1 0 168,2-1-70,-80 64-11693,43-48 6782</inkml:trace>
  <inkml:trace contextRef="#ctx0" brushRef="#br0" timeOffset="7441.871">16908 1088 4914,'5'61'7897,"1"-53"-1910,6-21-3858,-6-13-1850,-1 0 1,-1-1-1,-2 0 1,0 1-1,-2-1 0,-1-9-279,1 2 360,1-205 2358,4-130-1563,-14 198-552,27 132-157,-13 74-3757,-8-9-1022,-6 1-4631,-2-6-2297</inkml:trace>
  <inkml:trace contextRef="#ctx0" brushRef="#br0" timeOffset="8931.91">11 1219 6963,'-9'-21'9256,"28"18"-6872,-15 4-2213,0-1-1,0 0 1,0 0 0,0 0-1,0-1 1,0 1-1,-1-1 1,1 0 0,0 0-1,0 0 1,-1-1 0,1 1-1,-1-1 1,1 0-1,-1 0 1,0 0 0,0 0-1,1-1 1,-2 1-1,2-2-170,0 2 84,0 1-1,-1-1 0,1 1 0,0-1 0,0 1 0,0 1 0,0-1 0,0 0 0,0 1 1,0 0-1,0 0 0,0 0 0,0 0 0,0 1 0,0 0 0,0 0 0,0 0 1,0 0-1,0 0 0,-1 1 0,1 0 0,0-1 0,1 3-83,47 10 396,37-13-294,25 17-980,-114-18 859,12 1-2571,-10-3-975,-1-2-3337,-2-4-3553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8:2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1 8148,'0'7'7182,"0"6"165,0 1-3904,7 57-2943,-5-64-443,1-1 1,0 0-1,0 0 0,1 0 0,0 0 0,0-1 1,0 0-1,1 0 0,0 0 0,0 0 0,0 0 1,0-1-1,1 0 0,0 0 0,0-1 0,0 0 1,0 0-1,0 0 0,1-1 0,-1 1 0,1-2 1,0 1-1,-1-1 0,1 0 0,3 0-57,-5-1 15,0 0 1,0-1-1,0 0 0,0 0 1,0 0-1,0 0 0,-1-1 1,1 0-1,-1 0 0,1 0 1,-1 0-1,1-1 0,-1 0 0,0 0 1,-1 0-1,1 0 0,0 0 1,-1-1-1,3-3-15,-2 1 6,0 1 1,-1-1-1,0 1 1,0-1-1,0 0 1,-1 0-1,1 0 0,-2-1 1,1 1-1,-1 0 1,0-1-1,0 1 1,0-1-1,-1 1 0,0-1 1,-1 1-1,0-5-6,-6 3-3241,-2-3-10819,7 6 2927</inkml:trace>
  <inkml:trace contextRef="#ctx0" brushRef="#br0" timeOffset="716.093">466 7 6531,'3'2'8231,"5"0"-3713,22 1 370,69-2-1377,-16 5-2342,-85-7-3027,-5-3-14999,5 1 6740</inkml:trace>
  <inkml:trace contextRef="#ctx0" brushRef="#br0" timeOffset="-2204.962">1 28 7187,'3'-7'10010,"-1"11"-5227,1 23-2104,-4-21-2574,0 1 0,0-1-1,1 0 1,0 0 0,0 1 0,0-1-1,1 0 1,-1 1 0,2-1-1,-1 0 1,1 0 0,0 0 0,0 0-1,0 0 1,1 0 0,0-1-1,0 1 1,1-1 0,-1 0 0,1 0-1,0 0 1,1 0 0,-1-1-1,1 0-104,-2-2 8,1 1 9,1 1 0,-1-2 1,1 1-1,0 0 0,0-1 0,0 0 0,0 0 1,0-1-1,0 1 0,0-1 0,1 0 0,-1 0 0,1-1 1,1 0-18,-3 0 22,0 0 0,1 0 0,-1-1 0,0 0 0,1 0 0,-1 0 0,0 0 1,0-1-1,0 1 0,0-1 0,0 0 0,0 0 0,0-1 0,0 1 0,-1-1 0,0 0 1,1 0-1,-1 0 0,0 0 0,0-1 0,-1 1 0,1-1 0,-1 1 0,2-3-22,-1 0-85,0 1-1,0-1 0,0 1 0,0-1 1,-1 0-1,0 0 0,0 0 0,-1 0 1,0 0-1,0-1 0,0 1 0,-1 0 0,1 0 1,-2-1-1,1 1 0,-1 0 0,0-1 1,0 1-1,-1 0 0,-1-5 86,0 11-2856,2 1-1339,1-1-4316,1 0-2147</inkml:trace>
  <inkml:trace contextRef="#ctx0" brushRef="#br0" timeOffset="-1515.803">30 46 6147,'4'0'10934,"5"-2"-5848,20-6-1775,-13 5-2885,0 0 0,1 0-1,-1 2 1,1 0 0,0 1 0,0 1-1,11 1-425,-14-6 536,-12 3-5823,-3-1-5780,0 2-1557</inkml:trace>
  <inkml:trace contextRef="#ctx0" brushRef="#br0" timeOffset="1544.022">293 75 5042,'7'4'13913,"21"-7"-9487,-11 1-3062,46 1 567,-63 4-3498,-1-2-3116,-1-2-4012,1 1-3020</inkml:trace>
  <inkml:trace contextRef="#ctx0" brushRef="#br0" timeOffset="4648.218">45 103 5795,'0'-9'11428,"2"20"-8645,4 25-3353,12-79 594,-11 111 1117,8-104-1029,-15 36-110,0 0-1,-1 1 1,1-1-1,0 0 0,0 1 1,-1-1-1,1 0 0,0 1 1,0-1-1,0 1 1,-1-1-1,1 0 0,0 1 1,0-1-1,0 1 0,0-1 1,0 1-1,0-1 1,0 0-1,0 1 0,0-1 1,0 1-1,0-1 0,0 1 1,0-1-1,1 0 1,-1 1-1,0-1 0,0 1 1,0-1-1,1 0 0,-1 1 1,0-1-1,0 0 0,1 1 1,-1-1-1,0 0 1,1 1-1,-1-1 0,0 0 1,1 0-1,-1 1 0,0-1 1,1 0-1,-1 0 1,1 0-1,-1 0 0,0 1 1,1-1-1,-1 0 0,1 0 1,-1 0-1,0 0 1,1 0-1,-1 0 0,1 0 1,-1 0-1,1 0 0,-1 0 1,0 0-1,1-1 0,-1 1 1,1 0-1,-1 0 1,0 0-1,1 0 0,-1-1-1,10 28 63,8-55-63,-1 62 19,-10-46 5,-7 12-19,0-1-1,0 1 0,0 0 0,0-1 0,0 1 1,0-1-1,0 1 0,0 0 0,0-1 1,0 1-1,0 0 0,1-1 0,-1 1 0,0 0 1,0 0-1,0-1 0,1 1 0,-1 0 0,0-1 1,0 1-1,0 0 0,1 0 0,-1-1 1,0 1-1,1 0 0,-1 0 0,0 0 0,1 0 1,-1-1-1,0 1 0,1 0 0,-1 0 0,0 0 1,1 0-1,-1 0 0,0 0 0,1 0 1,-1 0-1,0 0 0,1 0 0,-1 0 0,0 0 1,1 0-1,-1 0 0,0 0 0,1 0 0,-1 0 1,0 1-1,1-1 0,-1 0 0,0 0 1,1 0-1,-1 0 0,0 1 0,1-1 0,-1 0 1,0 0-1,0 1 0,0-1 0,1 0 0,-1 1 1,0-1-1,0 0 0,0 1 0,1-1 1,-1 0-1,0 1-4,24 4 105,-6-10-72,-11 8-27,-1-12 2,-14-24 187,-8 57 541,13-19-758,-1 2 154,6-14-95,6-6 136,-7 11-155,0 1 0,0 0 0,1-1 0,-1 1 0,0 0 0,-1-1 0,1 0 0,0 1 0,0-1 0,0 1-1,-1-1 1,1 0 0,-1 0 0,0 1 0,1-1 0,-1 0 0,0 0 0,0 1 0,0-1 0,0 0 0,0 0 0,-1 0 0,1 1 0,0-1 0,-1 0 0,0-1-18,-20-16 963,18 14-958,7 4 448,0 4-479,-3-3 32,0 1 0,0-1 0,1 1 0,-1-1 0,0 1 0,0 0 0,0 0 0,0-1 0,0 1-1,-1 0 1,1 0 0,0 0 0,0 0 0,0 0 0,-1 0 0,1 1 0,-1-1 0,1 0 0,-1 0 0,1 0 0,-1 0 0,0 1-1,1-1 1,-1 0 0,0 1 0,0-1 0,0 0 0,0 0 0,0 1 0,0-1 0,0 0 0,-1 0 0,1 1 0,0-1 0,-1 0-1,1 0 1,-1 0 0,1 1 0,-1-1 0,1 0 0,-1 0 0,0 0 0,0 0 0,1 0 0,-1 0 0,0 0 0,0-1 0,0 1-1,0 0 1,-1 0-6,-4 13 671,3-19-221,6-1-5869,0 1-5228,-2 2 853</inkml:trace>
  <inkml:trace contextRef="#ctx0" brushRef="#br0" timeOffset="8067.114">498 78 5715,'-6'-10'8285,"2"10"-3788,1 20-2165,2-4-1951,1-7 130,5-20-415,5-19-58,2 68-22,0 4 577,3-77-148,-14 35-444,1 1 1,-1-1-1,0 1 0,0 0 1,0-1-1,-1 1 0,1 0 1,0 0-1,0 0 0,0 0 0,0-1 1,-1 1-1,1 0 0,0 0 1,-1 1-1,1-1 0,-1 0 0,1 0 1,-1 0-1,0 0 0,1 0 1,-1 0-1,0 1 0,0-1 1,0 0-1,0 0 0,0 0 0,0 1 1,0-1-1,0 0 0,-1 0 1,1 0-1,0 0 0,-1 1 1,1-1-2,0-1 2,0-1 0,1 1 0,-1 0 0,0-1 1,0 1-1,1 0 0,-1-1 0,0 1 1,1 0-1,-1 0 0,0-1 0,1 1 0,-1 0 1,1 0-1,-1 0 0,0 0 0,1-1 1,-1 1-1,1 0 0,-1 0 0,0 0 0,1 0 1,-1 0-1,1 0 0,-1 0 0,0 0 1,1 0-1,-1 0 0,1 0 0,-1 1 0,1-1 1,-1 0-1,0 0 0,1 0 0,-1 0 1,0 1-1,1-1 0,-1 0 0,0 0 0,1 1 1,-1-1-1,0 0 0,1 1 0,-1-1 1,0 0-1,0 1 0,1-1 0,-1 1-2,0-1 0,0 0 0,0 1-1,0-1 1,0 0 0,0 1 0,1-1-1,-1 0 1,0 1 0,0-1 0,0 0-1,1 1 1,-1-1 0,0 0 0,0 0-1,1 1 1,-1-1 0,0 0 0,0 0-1,1 0 1,-1 1 0,0-1 0,1 0-1,-1 0 1,0 0 0,1 0 0,-1 1-1,0-1 1,1 0 0,-1 0-1,0 0 1,1 0 0,-1 0 0,0 0-1,1 0 1,-1 0 0,1 0 0,-1 0-1,0 0 1,1-1 0,-1 1 0,0 0-1,1 0 1,-1 0 0,0 0 0,1 0-1,-1-1 1,0 1 0,0 0 0,1 0 0,5 17 191,-1-31-64,-4 14-125,-1 0 0,0 0 0,0 1 0,1-1 0,-1 0 0,0 0 0,1 0 1,-1 0-1,0 0 0,1 0 0,-1 0 0,0 0 0,0 0 0,1 0 1,-1 0-1,0 0 0,1-1 0,-1 1 0,0 0 0,1 0 0,-1 0 0,0 0 1,0 0-1,1-1 0,-1 1 0,0 0 0,0 0 0,1 0 0,-1-1 0,0 1 1,0 0-1,0 0 0,0-1 0,1 1 0,-1 0 0,0 0 0,0-1-2,0 1 2,1 0 0,-1 0 0,0 0 0,0 0 0,1-1 0,-1 1 0,0 0 0,1 0-1,-1 0 1,0 0 0,1 0 0,-1 0 0,0 0 0,0 0 0,1 0 0,-1 0 0,0 0 0,1 0-1,-1 0 1,0 0 0,1 1 0,-1-1 0,0 0 0,0 0 0,1 0 0,-1 0 0,0 0-2,1-8 70,3 19 121,-4-11-186,0 0 0,-1 0 0,1 0 0,0 0 0,-1 0 0,1 0 0,-1 0 0,1 0 0,0 0 0,-1 1 0,1-1 0,0 0 0,-1 0 1,1 0-1,0 0 0,-1 1 0,1-1 0,0 0 0,-1 0 0,1 0 0,0 1 0,0-1 0,-1 0 0,1 1 0,0-1 0,0 0 1,-1 1-1,1-1 0,0 0 0,0 1 0,0-1 0,0 0 0,0 1 0,-1-1 0,1 0 0,0 1 0,0-1 0,0 1 0,0-1 0,0 0 1,0 1-1,0-1 0,0 0 0,0 1 0,1-1 0,-1 1 0,0-1 0,0 0-5,-5-2 63,-23-41 95,14 37-108,14 6-50,0 1 0,0-1 1,0 0-1,0 1 0,0-1 1,0 0-1,0 1 0,0-1 1,0 0-1,0 1 1,0-1-1,0 0 0,0 1 1,0-1-1,0 0 0,0 1 1,-1-1-1,1 0 0,0 1 1,0-1-1,0 0 0,0 1 1,-1-1-1,1 0 1,0 0-1,0 1 0,-1-1 1,1 0-1,0 0 0,0 1 1,-1-1-1,1 0 0,14-7 44,-14 7-44,0-1 0,-1 1 0,1-1 0,0 1 1,1 0-1,-1-1 0,0 1 0,0-1 0,0 1 0,0 0 1,0-1-1,0 1 0,0-1 0,1 1 0,-1 0 0,0-1 1,0 1-1,1 0 0,-1-1 0,0 1 0,0 0 0,1-1 1,-1 1-1,0 0 0,1 0 0,-1-1 0,0 1 0,1 0 1,-1 0-1,0 0 0,1 0 0,-1-1 0,1 1 0,-1 0 1,0 0-1,1 0 0,-1 0 0,1 0 0,-1 0 1,0 0-1,1 0 0,-1 0 0,1 0 0,-1 0 0,1 0 1,-1 1-1,0-1 0,1 0 0,-1 0 0,0 0 0,1 0 1,-1 1-1,0-1 0,1 0 0,-1 0 0,0 1 0,1-1 1,-1 1-2,6 10 12,4-13 80,-5 5 31,-5-3-119,0-1 0,0 1 0,0 0 0,0 0 1,0-1-1,0 1 0,0 0 0,0 0 0,0 0 1,0-1-1,0 1 0,0 0 0,0 0 0,1 0 1,-1-1-1,0 1 0,0 0 0,0 0 1,0 0-1,1-1 0,-1 1 0,0 0 0,0 0 1,0 0-1,0 0 0,1 0 0,-1 0 0,0 0 1,0-1-1,0 1 0,1 0 0,-1 0 1,0 0-1,0 0 0,1 0 0,-1 0 0,0 0 1,0 0-1,1 0 0,-1 0 0,0 0 0,0 0 1,0 0-1,1 0 0,-1 0 0,0 1 0,0-1 1,0 0-1,1 0 0,-1 0 0,0 0-3,3 38 371,-34-59 29,27-13-392,-36 19 118,40-22 335,1 43-1201,-1-3-4785,0-1-5258,0-3 1758</inkml:trace>
  <inkml:trace contextRef="#ctx0" brushRef="#br0" timeOffset="9546.577">82 97 6691,'3'-13'10723,"-2"14"-8586,6 7-1463,10-1-456,-9-16-28,-7 40 64,-1-31-681,2-2-11688,-1 1 3786</inkml:trace>
  <inkml:trace contextRef="#ctx0" brushRef="#br0" timeOffset="10905.31">180 98 6739,'5'-6'5491,"-5"6"-5280,-1 0 0,1 0 1,0 0-1,0 0 0,-1-1 0,1 1 1,0 0-1,0 0 0,-1 0 0,1 0 1,0 0-1,0-1 0,0 1 0,-1 0 1,1 0-1,0 0 0,0-1 0,0 1 1,0 0-1,0 0 0,-1-1 0,1 1 1,0 0-1,0 0 0,0-1 0,0 1 1,0 0-1,0 0 0,0-1 0,0 1 1,0 0-1,0 0 0,0-1 0,0 1 1,0 0-1,0 0 0,0-1 1,0 1-1,0 0 0,0 0 0,0-1 1,1 1-1,-1 0-211,-1 0 44,0 0 1,0 0 0,0 0-1,-1 0 1,1 1 0,0-1-1,0 1 1,0-1 0,0 0-1,0 1 1,1 0 0,-1-1-1,0 1 1,0-1 0,0 1-1,0 0 1,1 0 0,-1 0-1,0-1 1,1 1 0,-1 0-1,0 0 1,1 0 0,-1 0-1,1 0 1,0 0 0,-1 0-1,1 0 1,0 0 0,0 0-1,-1 0 1,1 0 0,0 0-1,0 0 1,0 1 0,0-1-1,0 0 1,1 0 0,-1 0-1,0 0 1,0 0 0,1 0-1,-1 0 1,1 0 0,-1 0-1,1 0 1,-1 0 0,1 0-1,-1 0 1,1-1 0,0 1-1,0 0 1,-1 0 0,2 0-45,-1-2 0,0 0 1,0 0 0,0 0-1,0 0 1,0 0 0,0 0-1,0-1 1,-1 1 0,1 0-1,0-1 1,-1 1 0,1 0-1,-1-1 1,1 1 0,-1 0-1,0-1 1,1 1 0,-1-1-1,0 1 1,0-1 0,0 1 0,0-1-1,0 1 1,0 0 0,-1-1-1,1 1 1,0-1 0,-1 1-1,1 0 1,-1-1 0,0 0-1,0-5 32,-29 30 1443,45-3-4683,4-20-8468,-12-1 1322</inkml:trace>
  <inkml:trace contextRef="#ctx0" brushRef="#br0" timeOffset="12702.338">609 78 8324,'-7'-14'4944,"-19"-28"3390,100 73-7064,-105-12-1139,31-19-123,1 0 0,0 0 0,-1-1 0,1 1 0,-1 0 0,1 0 0,-1 0 0,1 0 0,0 0 0,-1-1 0,1 1 0,-1 0 0,1 0 1,0 1-1,-1-1 0,1 0 0,-1 0 0,1 0 0,-1 0 0,1 0 0,0 1 0,-1-1 0,1 0 0,-1 0 0,1 1 0,-1-1 0,1 0 1,-1 1-1,0-1 0,1 1 0,-1-1 0,1 0 0,-1 1 0,0-1 0,1 1 0,-1-1 0,0 1 0,1-1 0,-1 1 0,0 0 0,0-1 1,0 1-1,1-1 0,-1 1 0,0-1 0,0 1 0,0 0 0,0-1 0,0 1 0,0-1 0,0 1 0,0 0 0,-1-1 0,1 1 0,0-1 1,0 1-1,0-1 0,-1 1 0,1 0 0,0-1 0,0 1 0,-1-1 0,1 0 0,0 1 0,-1-1 0,1 1 0,-1-1 0,1 1-8,47-14 44,-49 1 455,0 11-5071,0 4-7034,1 0 3706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8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2 107 9748,'-2'7'8411,"47"-9"-5336,69-8-1207,0 4 1,1 5-1,63 9-1868,213 34 1155,-376-40-1182,-7 0 8,0-1-1,1 1 0,-1-1 0,1-1 0,-1 0 1,1 0-1,-1-1 0,0 0 0,1 0 1,-1-1-1,0 0 0,5-2 20,-5-10-3736,-9 3-6180,1 10 9759,-1-8-13748</inkml:trace>
  <inkml:trace contextRef="#ctx0" brushRef="#br0" timeOffset="533.436">994 2 6211,'9'-1'10074,"31"26"-4306,18 26-2855,41 50-2267,-99-98-576,0-1 0,0 1 0,-1 0 0,1-1-1,-1 1 1,1 0 0,-1-1 0,0 1 0,0-1 0,0 1 0,-1-1 0,1 0 0,-1 1 0,1-1 0,-1 0 0,0 0 0,1 0 0,-1 0 0,0 0 0,0-1 0,-1 1 0,1 0 0,0-1-1,0 0 1,-1 1 0,1-1 0,-1 0 0,1 0 0,-1-1 0,0 1 0,0 0-70,-11 7 276,6-3-215,2-2-73,1 0-1,-1 0 1,1 1 0,-1-1 0,1 2 0,0-1 0,1 0 0,-1 1-1,1 0 1,0 0 0,0 0 0,0 0 0,1 1 0,0 0 0,0-1-1,0 1 1,1 0 0,-1 1 12,-6-12-12872,4 1-2138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8:5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11717,'0'1'3266,"-1"0"159,1 1-831,0 0-1234,1 0-607,0 0-81,0 0-208,1-1-336,0 1-368,2-1-416,-2-1-417,-1-1-479,-1 1 2672,1 0-4642,0 3-2496,0 1-6404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8:5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13798,'-2'2'3602,"-1"-2"112,1 0-1777,2-2-881,0 2-272,2 0-111,-2-1-289,0 0-432,2-1-753,0-2-975,-1 2-1954,2 0-2817,-3 0-6483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8:5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8900,'-7'9'11226,"9"43"-8016,25 75-1483,-19-101-1653,-1 1 0,-1 0 0,-2 1 0,-1-1 0,0 25-74,-4-52-115,1 0-1,-1 1 1,1-1 0,-1 0-1,1 1 1,-1-1 0,0 0 0,1 0-1,-1 0 1,0 0 0,1 0-1,-1 0 1,1 1 0,-1-2-1,0 1 1,1 0 0,-1 0-1,0 0 1,1 0 0,-1 0 0,0 0-1,1-1 1,-1 1 0,1 0-1,-1 0 1,1-1 0,-1 1-1,1 0 1,-1-1 0,1 1-1,-1-1 1,1 1 0,-1-1 0,1 1-1,-1-1 1,1 1 0,0-1-1,-1 1 1,1-1 0,0 1-1,0-1 1,-1 0 0,1 1-1,0-1 1,0 0 0,0 1 0,0-1-1,0 1 1,0-1 0,0 0-1,0 1 1,0-1 0,0 0-1,0 1 1,0-1 0,0 0-1,0 1 1,1-1 0,-1 0 115,-12-33-9500,5 12 386</inkml:trace>
  <inkml:trace contextRef="#ctx0" brushRef="#br0" timeOffset="327.997">13 57 8212,'9'-34'8213,"35"12"-4423,-31 22-3609,0 1 1,0 1 0,-1 1 0,1-1 0,-1 2 0,1 0-1,-1 0 1,0 1 0,0 1 0,-1 0 0,0 1 0,0 0-1,0 0 1,-1 1 0,0 1 0,-1-1 0,0 2 0,0-1 0,3 6-182,-7-10 64,0 1 0,-1-1 1,0 1-1,0-1 1,0 1-1,0 0 1,-1 1-1,0-1 0,-1 1 1,1-1-1,-1 1 1,-1 0-1,1-1 1,-1 1-1,0 0 0,-1 0 1,0 0-1,0 0 1,0 0-1,-1 0 1,0 0-1,0 0 0,-1 0 1,1 0-1,-2-1 1,1 1-1,-1-1 1,0 0-1,0 1 1,-1-1-1,0 0 0,0-1 1,-3 4-65,-6 3 158,-1-1 0,0 0-1,0-1 1,-1 0 0,0-2 0,-1 0 0,0 0 0,0-1 0,-1-1 0,0-1 0,-13 2-158,28-6-46,0 0 0,0-1 0,0 1 0,0-1 1,0 0-1,0 1 0,0-1 0,0 0 1,0 0-1,0 0 0,0 0 0,0-1 0,0 1 1,0-1-1,0 1 0,1-1 0,-1 1 0,0-1 1,0 0-1,0 0 0,1 0 0,-1 0 1,0 0-1,1-1 0,-1 1 0,1 0 0,-1-1 1,1 1-1,0-1 0,-1 1 0,1-2 46,22-18-5957,-9 11-1921,-1-3-4384</inkml:trace>
  <inkml:trace contextRef="#ctx0" brushRef="#br0" timeOffset="896.119">455 138 10725,'15'-27'7850,"10"16"-4233,-20 10-3513,0 1 1,0 0-1,0 1 0,-1-1 1,1 1-1,0 0 0,0 0 1,-1 0-1,1 1 0,-1 0 0,1 0 1,-1 0-1,0 0 0,0 1 1,0-1-1,0 1 0,0 0 1,-1 0-105,9 12 0,-1 0 1,-1 0 0,-1 1 0,0 1-1,-1-1 1,-1 1 0,0 1-1,-1-1 1,1 9-1,0-2-313,-31-43 41,21 15 301,-1-1 0,0 1 0,0 0 0,0 0 0,0 0 0,0 1 0,-1-1 1,0 1-1,0 0 0,0 0 0,0 1 0,0 0 0,0-1 0,0 2 0,-1-1 0,1 1 1,-1 0-1,0 0 0,1 0 0,-1 1 0,0 0 0,1 0 0,-1 0 0,0 1 0,1 0 0,-1 0 1,1 0-1,-1 1 0,1-1 0,0 1 0,-1 1 0,1-1 0,-3 3-29,6-4 46,-1 0-1,1 1 1,0 0-1,-1-1 1,1 1-1,0 0 0,0 0 1,0 0-1,0 0 1,0 0-1,1 1 1,-1-1-1,1 1 1,-1-1-1,1 1 1,0-1-1,0 1 1,0 0-1,1-1 1,-1 1-1,0 0 0,1 0 1,0-1-1,0 1 1,0 0-1,0 0 1,0 0-1,0 0 1,1-1-1,-1 1 1,1 0-1,0 0 1,0-1-1,0 1 0,0-1 1,0 1-1,1-1 1,-1 1-1,1-1 1,0 0-1,-1 1 1,1-1-1,0 0 1,0 0-1,0 0 1,1-1-1,-1 1 1,1 0-46,5-2-15,0 0 1,1 0 0,-1 0-1,0-1 1,1-1 0,-1 1-1,0-1 1,0-1 0,0 1 0,-1-2-1,1 1 1,0-1 0,-1 0-1,1-1 15,38-35-3898,-21 7-6440,-23 29 8679,9-11-8863</inkml:trace>
  <inkml:trace contextRef="#ctx0" brushRef="#br0" timeOffset="1208.544">737 41 9492,'9'9'7250,"1"15"-6025,-9-20-463,31 154 3033,-14-46-3863,-21-118-5015,0-2-1200,0-3-4791</inkml:trace>
  <inkml:trace contextRef="#ctx0" brushRef="#br0" timeOffset="1364.755">708 229 9060,'3'3'9070,"6"-3"-4699,25-9-2386,-32 9-1337,55-11-1522,-36 8-4304,0-1-5658,-13 2 2606</inkml:trace>
  <inkml:trace contextRef="#ctx0" brushRef="#br0" timeOffset="1835.011">930 169 8532,'20'-15'8649,"14"-3"-4682,-32 18-3852,0-1-1,1 0 0,-1 1 0,0 0 0,0-1 1,1 1-1,-1 0 0,0 0 0,1 0 0,-1 1 1,0-1-1,0 1 0,1-1 0,-1 1 0,0-1 1,0 1-1,0 0 0,0 0 0,0 0 1,0 1-1,0-1 0,0 0 0,0 1 0,0-1 1,-1 1-1,1-1 0,-1 1 0,1 0 0,-1 0 1,0 0-1,1 0-114,35 69 161,-32-59-96,37 100 15,-35-101-79,-7-17-4,-7-21-3,2 17 12,0 1-1,-1-1 0,0 1 1,0 1-1,-1-1 0,0 1 1,0 0-1,-1 1 0,0 0 1,-4-3-6,9 9 18,1-1 1,-1 1-1,0-1 1,0 1-1,0 0 1,0 0-1,0 1 1,0-1-1,0 0 1,0 1-1,-1 0 1,1 0-1,0 0 1,0 0-1,0 0 1,0 1-1,0-1 1,-1 1-1,1 0 0,0 0 1,0 0-1,1 0 1,-1 1-1,0-1 1,0 1-1,1-1 1,-1 1-1,0 0 1,1 0-1,0 0 1,0 1-1,-1-1 1,1 0-1,1 1 1,-1 0-1,0-1 1,1 1-1,-1 0 1,1 0-1,0 0 1,0 0-1,-1 1-18,1-2 50,0 0 0,-1 0 1,1 1-1,0-1 0,0 0 0,1 1 0,-1-1 0,0 1 0,1-1 0,-1 1 1,1-1-1,0 1 0,0-1 0,0 1 0,0 0 0,0-1 0,1 1 1,-1-1-1,1 1 0,0-1 0,0 1 0,-1-1 0,1 0 0,1 1 0,-1-1 1,0 0-1,1 0 0,-1 0 0,1 0 0,-1 0 0,1 0 0,0 0 1,0-1-1,0 1 0,0 0 0,0-1 0,0 0 0,1 1 0,-1-1 0,0 0 1,1 0-1,-1-1 0,1 1 0,-1 0 0,1-1 0,-1 1 0,1-1 1,2 0-51,5-2-56,1-1 1,-1 0-1,0-1 0,0 0 1,0-1-1,-1 0 1,0 0-1,0-1 1,0 0-1,2-2 56,-1 0-720,10-9-5129,-9 3-3677,-2 3-2031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8:5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64 7828,'12'-9'8115,"-20"-27"-2045,-3 33-5871,0 1 0,0 0 0,0 1 0,0 0 0,0 1 0,0 0 0,0 0 0,0 1 0,0 1 0,0 0 0,0 1 0,0 0 0,1 0 0,-1 1 0,-3 2-199,11-5 5,1-1-1,-1 1 1,0-1-1,1 1 1,-1 0-1,1 0 1,-1 0-1,1 1 1,-1-1-1,1 1 1,0-1-1,0 1 1,0 0-1,0-1 1,0 1-1,0 0 1,0 1-1,1-1 1,-1 0-1,1 0 1,-1 1 0,1-1-1,0 1 1,0-1-1,0 1 1,0-1-1,0 1 1,1 0-1,-1-1 1,1 1-1,0 0 1,0-1-1,0 1 1,0 0-1,0 0 1,0-1-1,1 1 1,-1 0-1,1-1 1,0 1-1,0-1 1,0 1-1,0-1 1,0 1-1,1-1 1,-1 1 0,1-1-1,-1 0 1,3 2-5,7 2 5,0 0 1,1-1 0,-1 0 0,1-1 0,0 0 0,0-1 0,1-1-1,-1 0 1,1 0 0,-1-1 0,7-1-6,-10 0 4,0 0-1,1 0 1,-1 1 0,0 0 0,0 0-1,0 1 1,0 0 0,0 1-1,0 0 1,-1 0 0,1 1 0,-1 0-1,0 1 1,0 0 0,0 0-1,-1 0 1,0 1 0,0 1 0,0-1-1,2 4-3,-7-7 38,0 0 0,-1 1 0,0-1 0,1 0-1,-1 1 1,-1-1 0,1 1 0,0-1 0,-1 0 0,0 1 0,1 0-1,-2-1 1,1 1 0,0-1 0,-1 1 0,1-1 0,-1 0 0,0 1-1,0-1 1,0 0 0,-1 1 0,1-1 0,-1 0 0,0 0-1,0 0 1,0 0 0,0-1 0,0 1 0,-1 0 0,1-1 0,-1 1-1,0-1 1,1 0 0,-1 0 0,0 0 0,0-1 0,0 1-1,-1-1 1,1 1 0,0-1 0,-1 0 0,1 0 0,-2 0-38,-9 5 121,-1-1-1,1 0 1,-1-1 0,-1-1 0,1 0 0,0-1-1,-1 0 1,1-2 0,0 1 0,-1-2 0,1 0-1,-1-1 1,1-1 0,-9-2-121,23 5-105,1-1-1,-1 1 1,1 0-1,-1 0 1,1 0 0,-1-1-1,1 1 1,-1 0-1,1-1 1,-1 1-1,1 0 1,0-1 0,-1 1-1,1-1 1,0 1-1,-1 0 1,1-1-1,0 1 1,-1-1 0,1 1-1,0-1 1,0 1-1,-1-1 1,1 1-1,0-1 1,0 1 0,0-1-1,0 0 1,0 1-1,0-1 1,0 1-1,0-1 1,0 1 0,0-1-1,0 1 1,0-1-1,0 0 1,1 1-1,-1-1 1,0 1 0,0-1-1,1 1 1,-1-1-1,0 1 1,0 0 0,1-1-1,-1 1 1,1-1-1,-1 1 1,0 0-1,1-1 1,-1 1 0,1 0-1,-1-1 106,16-15-7822,-13 14 5220,11-11-9942</inkml:trace>
  <inkml:trace contextRef="#ctx0" brushRef="#br0" timeOffset="412.143">441 0 8228,'2'11'9964,"6"12"-6065,3 18-3380,31 252 2507,-43-293-3186,1 0-1,0 0 1,-1 1 0,1-1 0,0 0 0,-1 0 0,1 0 0,0 0-1,0 0 1,-1 1 0,1-1 0,0 0 0,0 0 0,-1 0 0,1 1-1,0-1 1,0 0 0,0 0 0,-1 1 0,1-1 0,0 0 160,-13-35-12701,9 23 3145</inkml:trace>
  <inkml:trace contextRef="#ctx0" brushRef="#br0" timeOffset="662.092">418 225 9604,'-2'6'7774,"8"-2"-3420,29-6-1656,-28 2-1970,31-10-1586,-26 4-3386,-1-2-5250,-6 2-1052</inkml:trace>
  <inkml:trace contextRef="#ctx0" brushRef="#br0" timeOffset="1196.379">628 173 9188,'0'-5'8014,"12"-13"-5338,-11 16-2644,0 0-1,1 0 1,-1 0-1,0 0 1,1 0-1,0 0 1,-1 1-1,1-1 1,0 1-1,0-1 1,0 1-1,0-1 1,0 1-1,0 0 1,0 0-1,1 0 1,-1 0-1,0 1 1,0-1-1,1 1 1,-1-1-1,1 1 1,-1 0-1,0 0 1,1 0-1,-1 0 1,1 0-1,-1 0 1,0 1-1,1-1 1,-1 1-1,0 0 1,1 0-1,-1 0 1,0 0-1,0 0 1,0 0-1,0 0 1,0 1-1,0-1 1,0 1-1,0-1 1,-1 1-1,1 0 1,-1 0-1,1 0 1,-1 0-1,1 0 1,-1 0-1,0 0 1,0 0-1,0 1-30,10 24 23,-2 0 1,0 0-1,-2 1 1,-1 0-1,1 19-24,-8-52 6,-1 0 0,0 0 0,0 0 0,-1 0 0,1 0 0,-1 0-1,0 1 1,0-1 0,-1 1 0,1 0 0,-1 0 0,0 0 0,0 1 0,0-1 0,0 1 0,-1 0-1,0 0 1,1 0 0,-1 1 0,0 0 0,0 0 0,0 0 0,-1 0 0,-2 0-6,6 2 68,-1-1-1,1 0 1,-1 1 0,1-1 0,-1 1 0,0 0 0,1-1 0,-1 1 0,0 1 0,1-1 0,-1 0 0,0 1 0,1-1 0,-1 1 0,0 0-1,1 0 1,-1 0 0,1 0 0,0 0 0,-1 1 0,1-1 0,0 1 0,0-1 0,0 1 0,0 0 0,0 0 0,0 0 0,0 0 0,1 0-1,-1 0 1,1 0 0,0 1 0,-1-1 0,1 1 0,0-1 0,0 1 0,0-1 0,1 1 0,-1-1 0,1 1 0,-1 0 0,1-1 0,0 1-1,0 0 1,0-1 0,1 1 0,-1 0 0,0-1 0,1 1 0,0-1 0,0 1 0,0 2-68,2-2 45,-1 0 1,1 0-1,0 0 1,0 0-1,0 0 1,0-1-1,0 0 0,0 1 1,1-1-1,-1 0 1,1-1-1,0 1 1,0 0-1,-1-1 1,1 0-1,0 0 0,0 0 1,0-1-1,0 1 1,0-1-1,0 0 1,0 0-1,0 0 1,0-1-1,0 1 0,0-1 1,0 0-1,3-1-45,34-24-3956,-26 1-6804,-7 11-1093</inkml:trace>
  <inkml:trace contextRef="#ctx0" brushRef="#br0" timeOffset="1493.186">875 49 10213,'11'19'7210,"-2"3"-3532,6 51-2248,-12-52-326,17 169 593,-27-194-7140,2-8-3428,3 3-2131</inkml:trace>
  <inkml:trace contextRef="#ctx0" brushRef="#br0" timeOffset="1758.784">842 224 10309,'11'11'11432,"22"-5"-8568,-21-4-2057,24 2-1153,-21-4-3688,-1 1-5918,-6-1-1112</inkml:trace>
  <inkml:trace contextRef="#ctx0" brushRef="#br0" timeOffset="1930.581">1045 227 9348,'4'6'5619,"0"6"-3762,0 4-657,-1 0-239,0 2-257,-2 0-192,1-5-304,-1-2-144,0-1-256,-1-4-352,0-4-496,1-2-385,0 0-1504,-1-2-2130,0-4-4209</inkml:trace>
  <inkml:trace contextRef="#ctx0" brushRef="#br0" timeOffset="1931.581">1054 96 11077,'-1'0'2993,"0"3"65,1 0-1137,0 1-897,3 1-335,0 0-177,2-1-448,0 1-737,3 0 2290,-1-2-4690,2-1-2770,-1-2-7507</inkml:trace>
  <inkml:trace contextRef="#ctx0" brushRef="#br0" timeOffset="2277.407">1274 194 8996,'9'-14'10906,"-10"13"-10721,0-1 0,0 1-1,-1 0 1,1-1 0,-1 1 0,1 0-1,-1 0 1,1-1 0,-1 1 0,0 1-1,1-1 1,-1 0 0,0 0-1,0 1 1,0-1 0,0 1 0,1-1-1,-1 1 1,0 0 0,0 0 0,0 0-1,0 0 1,0 0 0,0 0 0,-1 0-185,-1 5 98,-1-1 0,1 0 0,0 1 0,0 0 1,1 0-1,-1 0 0,1 1 0,0-1 0,1 1 1,-1-1-1,1 1 0,0 0 0,1 0 0,-1 0 1,1 0-1,1 0 0,-1 0 0,1 1 0,0-1 1,0 0-1,0 0 0,1 0 0,0 0 0,1 0 1,-1 0-1,3 5-98,-4-8 27,1 0-1,0 0 1,0 0 0,0 0 0,0 0 0,0 0-1,1 0 1,-1-1 0,1 1 0,0 0 0,0-1 0,0 1-1,0-1 1,0 0 0,0 0 0,1 0 0,-1 0 0,1 0-1,0 0 1,-1-1 0,1 1 0,0-1 0,0 0-1,0 0 1,0 0 0,0 0 0,0 0 0,0-1 0,0 1-1,0-1 1,0 0 0,1 0 0,-1 0 0,1 0-27,110-28-1531,-108 26 1136,1-1-2986,-5-4-6940,-3 0-2021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9:00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7684,'1'0'139,"-1"0"0,0 0 0,1 0 0,-1 0 0,0 0 0,1 0 0,-1 0 0,1 0 0,-1 0 0,0 0 1,1 1-1,-1-1 0,0 0 0,1 0 0,-1 0 0,0 0 0,1 1 0,-1-1 0,0 0 0,1 0 0,-1 0 0,0 1 1,0-1-1,1 0 0,-1 1 0,0-1 0,0 0 0,1 1 0,-1-1 0,0 0 0,0 1 0,0-1 0,0 0 1,0 1-1,0-1 0,1 0 0,-1 1 0,0-1 0,0 0 0,0 1 0,0-1 0,0 1 0,0-1 0,0 0 1,-1 1-1,1-1 0,0 0 0,0 1 0,0-1 0,0 1 0,0-1 0,-1 0 0,1 1 0,0-1 0,0 0 1,0 0-1,-1 1 0,1-1 0,0 0 0,0 1 0,-1-1 0,1 0 0,0 0 0,-1 0 0,1 1 0,0-1 1,-1 0-1,1 0 0,-1 0-139,35-5 2097,-28 3-1639,337-33 4555,-302 30-4875,1 2 1,-1 1 0,0 3 0,1 1-1,-1 2 1,0 2 0,-1 1 0,1 3-1,-1 1 1,-1 2-139,-16-1 154,-20-9-127,0-1 0,1 0 0,-1 0-1,1 0 1,-1 0 0,1 0-1,0-1 1,0 1 0,-1-1-1,1 0 1,0-1 0,0 1-1,0 0 1,1-1 0,-1 0 0,0 0-1,0 0 1,0-1-27,1-6-1408,-11-7-7163,4 10 4938,-3-7-9610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190 172 7972,'-3'-8'6673,"-8"4"-3311,-31 8-95,-58 37-351,98-39-2905,-1 0 0,0 0 0,1 0 0,-1 1 0,1-1 0,0 1 0,0 0 0,0-1 0,0 1 0,1 0 0,-1 0-1,1 0 1,-1 0 0,1 1 0,0-1 0,1 0 0,-1 0 0,0 1 0,1-1 0,0 0 0,-1 1 0,1-1-1,1 0 1,-1 1 0,0-1 0,1 0 0,0 1 0,0-1 0,0 0 0,1 3-11,-1-3-1,0-1 0,0 1-1,0-1 1,1 0 0,-1 1 0,1-1 0,0 0 0,-1 0 0,1 0-1,0 0 1,0 0 0,0-1 0,0 1 0,0-1 0,1 1 0,-1-1-1,0 0 1,1 1 0,-1-1 0,1-1 0,0 1 0,-1 0 0,1 0-1,-1-1 1,1 0 0,0 1 0,-1-1 0,1 0 0,0-1 0,0 1-1,-1 0 1,1-1 0,-1 1 0,1-1 0,0 0 0,-1 0 1,6-1-27,-1-1 0,1 1 0,-1-2-1,0 1 1,0-1 0,0 0 0,-1 0 0,1-1 0,-1 0 0,0 0 0,5-6 27,-8 7-30,1 1-1,-1-1 0,0 0 1,0 0-1,0 0 1,0 0-1,-1-1 1,1 1-1,-1-1 1,0 1-1,-1-1 1,1 0-1,-1 0 1,0 0-1,0 1 1,-1-1-1,1 0 0,-1-4 31,-14 31 425,-6 420 3553,21-452-5462,5-49-4893,2 17-3923,-2 20 445</inkml:trace>
  <inkml:trace contextRef="#ctx0" brushRef="#br0" timeOffset="361.561">330 245 9764,'4'33'8278,"8"17"-5241,2 10-2109,-9 10 817,-5-89-1367,-2 3-313,1 1 0,1 0 0,0-1 0,1 1 0,1 0 0,0-1 0,1 1 0,1 0 0,0 1 0,1-1 0,1 1 0,0 0 0,1 0 0,0 1 0,4-6-65,-9 17-45,1 0-1,-1 0 1,0 0 0,1 0-1,-1 1 1,1-1 0,0 1-1,-1-1 1,1 1 0,0 0-1,0 0 1,0 0 0,0 0-1,0 1 1,0-1 0,0 1-1,0 0 1,0 0 0,1 0 45,16 4-4579,-1 6-5855,-13-5 1219</inkml:trace>
  <inkml:trace contextRef="#ctx0" brushRef="#br0" timeOffset="814.579">588 179 7876,'40'-18'9579,"-36"18"-9456,-1 0-1,1 1 1,0-1 0,0 0 0,-1 1-1,1 0 1,0 0 0,-1 0 0,1 1-1,-1-1 1,0 1 0,1-1 0,-1 1 0,0 0-1,0 1 1,0-1 0,0 0 0,0 1-1,-1 0 1,1 0 0,-1-1 0,0 1-1,0 1 1,0-1 0,0 0 0,1 4-123,41 151 603,-55-182-927,11 20 334,-1 0 0,0 0 0,0 0 1,-1 0-1,1 0 0,-1 0 0,0 0 0,0 1 0,0-1 0,0 1 0,-1-1 0,0 1 0,1 0 0,-1 0 0,0 0 1,-1 0-1,1 0 0,0 1 0,-1 0 0,0 0 0,1 0 0,-1 0 0,0 0 0,0 1 0,0-1 0,-3 0-10,-73 26 2125,78-23-2058,0 0 1,0 0-1,0 1 0,1-1 0,-1 1 1,0-1-1,1 1 0,-1 0 1,1 0-1,0-1 0,-1 1 0,1 0 1,0 0-1,0 0 0,0 0 1,0 0-1,1 1 0,-1-1 0,1 0 1,-1 0-1,1 1 0,0-1 0,-1 0 1,1 0-1,1 1 0,-1-1 1,0 0-1,0 0 0,1 1 0,-1-1 1,1 0-1,0 0 0,0 0 0,0 0 1,1 2-68,0 0 23,0-1-1,1 1 1,-1-1 0,1 0 0,0 0 0,0 0-1,0 0 1,0-1 0,1 1 0,-1-1 0,1 0-1,-1 0 1,1 0 0,0 0 0,0-1 0,0 1-1,0-1 1,0 0 0,0 0 0,0-1 0,0 1-1,0-1 1,0 0 0,1 0 0,-1 0-23,65-22-3918,-38 0-1925,-13 8-709,1 0-3357</inkml:trace>
  <inkml:trace contextRef="#ctx0" brushRef="#br0" timeOffset="1127.004">1000 186 11893,'-24'-14'7390,"-3"12"-3398,22 3-3887,0 0 1,0 0-1,0 1 0,0 0 0,0 0 1,0 0-1,0 1 0,0-1 0,1 1 1,0 0-1,-1 1 0,1-1 0,0 1 1,1 0-1,-1 0 0,1 0 0,-1 0 0,1 0 1,1 1-1,-1-1 0,0 1 0,0 3-105,0 0 104,1 1 0,0 0 0,0 0-1,1-1 1,0 1 0,1 0 0,0 0-1,0 0 1,1 0 0,0 0-1,1 0 1,1 4-104,-2-9 13,-1-1 0,1 0-1,0 0 1,1 0 0,-1 0 0,0 0-1,1 0 1,0 0 0,-1 0 0,1 0-1,0-1 1,1 1 0,-1-1 0,0 0-1,1 1 1,-1-1 0,1 0 0,0-1-1,0 1 1,0 0 0,0-1 0,0 1-1,0-1 1,0 0 0,0 0 0,0 0-1,1-1 1,-1 1 0,0-1-1,0 0 1,1 0 0,-1 0 0,0 0-1,2 0-12,-2-1-201,0 0-1,0 0 0,-1 0 0,1 0 1,0-1-1,0 1 0,-1-1 0,1 0 1,-1 0-1,0 0 0,1 0 0,-1 0 0,0 0 1,0 0-1,0-1 0,0 1 0,-1-1 1,1 0-1,-1 1 0,0-1 0,1 0 1,-1 0-1,0 0 0,0 0 202,14-49-8835,-12 38 4504,2-6-4913</inkml:trace>
  <inkml:trace contextRef="#ctx0" brushRef="#br0" timeOffset="1408.212">985 0 9332,'-2'10'8134,"3"14"-6528,-1-21-773,23 191 6213,-2-18-5893,-18-171-6361,2-24-1779,-1 6 618,1 0-3155</inkml:trace>
  <inkml:trace contextRef="#ctx0" brushRef="#br0" timeOffset="1642.513">1126 286 9845,'56'-3'8139,"25"-19"-5823,-80 21-2294,1-1 1,-1 1-1,1-1 0,-1 1 0,0-1 1,1 0-1,-1 0 0,0 1 1,0-1-1,0 0 0,-1 0 0,1 0 1,0 0-1,-1 0 0,1 0 0,-1 0 1,0 0-1,0 0 0,1 0 1,-1 0-1,-1 0 0,1 0 0,0-1 1,0 1-1,-1 0 0,1 0 1,-1 0-1,0 0 0,0 1 0,1-1 1,-1 0-1,0 0 0,-1 0 1,1 1-1,0-1 0,0 0 0,-1 1 1,1-1-1,-1 1 0,1 0 0,-1-1 1,0 1-1,0 0 0,1 0 1,-1 0-1,0 0 0,0 0 0,0 1 1,0-1-1,0 1 0,0-1 1,0 1-1,0 0 0,-1-1-22,-1 1 86,-1 0-1,1 1 1,0-1 0,1 1-1,-1-1 1,0 1-1,0 0 1,0 1 0,0-1-1,1 1 1,-1 0 0,0-1-1,1 2 1,0-1-1,-1 0 1,1 1 0,0-1-1,0 1 1,1 0-1,-1 0 1,0 0 0,1 0-1,0 1 1,0-1-1,0 1 1,0-1 0,0 1-1,1 0 1,0-1 0,-1 5-86,-2 1 168,1 1 0,1-1 0,0 1 0,0 0 0,1 0 0,1 0 1,-1 0-1,1 0 0,1-1 0,0 1 0,0 0 0,2 3-168,-2-9 74,0 0 0,1-1 0,-1 1 0,1-1-1,0 1 1,0-1 0,0 0 0,1 0 0,-1 0 0,1 0-1,-1 0 1,1 0 0,0-1 0,0 1 0,0-1-1,1 0 1,-1 0 0,0 0 0,1-1 0,0 1 0,-1-1-1,1 1 1,0-1 0,-1-1 0,1 1 0,0 0 0,0-1-1,0 0 1,0 0 0,0 0 0,-1 0 0,4-1-74,59-17-2624,-37 0-2478,-6-3-3608,-12 7-3290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9:0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8788,'4'-2'7296,"1"5"-3417,23 33-1621,-13-9-1298,-12-20-850,0-1 0,0 0-1,0 1 1,1-1 0,0 0 0,0-1 0,1 1-1,-1-1 1,1 0 0,0 0 0,1-1-1,-1 1 1,1-1 0,1 0-110,-5-4 4,0 0 0,1 0 0,-1-1 0,0 1 1,0-1-1,0 0 0,0 0 0,0 0 0,0 0 0,0 0 0,0 0 0,0 0 0,0 0 0,-1-1 1,1 1-1,-1-1 0,1 1 0,-1-1 0,1 0 0,-1 0 0,0 0 0,0 1 0,0-1 1,0 0-1,0 0 0,0-1 0,0 1 0,-1 0 0,1 0 0,-1 0 0,0 0 0,1-1 0,-1 1 1,0 0-1,0 0 0,-1 0 0,1-1 0,0 1 0,-1-1-4,10-28 80,-8 30-75,0 1 0,0-1-1,1 1 1,-1 0 0,0 0 0,1-1-1,-1 1 1,0 0 0,0 0 0,1 0-1,-1 1 1,0-1 0,1 0 0,-1 0-1,0 1 1,0-1 0,1 1 0,-1-1 0,0 1-1,0-1 1,0 1 0,0 0 0,0-1-1,0 1 1,0 0 0,0 0 0,0 0-1,0 0 1,0 0 0,0 0 0,-1 0-1,1 0 1,0 0 0,-1 0 0,1 1-1,-1-1 1,1 0 0,-1 0 0,0 1-1,1-1 1,-1 1-5,2 1 11,7 11 13,-9-11-14,1 0-1,0 0 1,0-1 0,0 1 0,1-1-1,-1 1 1,1-1 0,-1 0-1,1 1 1,0-1 0,0 0 0,0 0-1,0 0 1,0 0 0,0-1 0,0 1-1,1 0 1,-1-1 0,1 0 0,-1 0-1,1 1 1,0-1 0,-1-1 0,1 1-1,0 0 1,1-1-10,17-65 760,-11 6-782,-5 40-4592,-1-1-6621,-1 8 921</inkml:trace>
  <inkml:trace contextRef="#ctx0" brushRef="#br0" timeOffset="431.904">394 1 8644,'27'39'10165,"-12"39"-8776,-12-52-412,8 102 536,1-144-1471,-11 7-106,1 0-1,0 1 1,0-1 0,1 1-1,0 0 1,1 0-1,0 0 1,0 0-1,0 0 1,1 1-1,0 0 1,6-6 64,-9 12 13,0 1-1,0 0 1,0-1 0,0 1 0,-1 0 0,1 0 0,0 0 0,0 1 0,0-1 0,0 0-1,-1 1 1,1-1 0,0 1 0,0 0 0,-1-1 0,1 1 0,0 0 0,-1 0-1,1 0 1,-1 0 0,1 0 0,-1 1 0,0-1 0,1 0 0,-1 1 0,0-1-1,0 0 1,0 1 0,0 0 0,0-1 0,0 1 0,0 0 0,-1-1 0,1 1-1,-1 0 1,1 0 0,-1-1 0,0 1 0,1 0 0,-1 0 0,0 0 0,0 0-1,0 0 1,-1 1-13,3 2 127,13 80-826,-17-94-10652,2 2 767</inkml:trace>
  <inkml:trace contextRef="#ctx0" brushRef="#br0" timeOffset="755.078">687 201 9620,'44'3'7434,"20"-23"-5493,-63 18-1879,0 0-1,0 0 0,0 0 1,0-1-1,-1 1 1,1 0-1,-1 0 0,0 0 1,1 0-1,-1-1 0,0 1 1,0 0-1,0 0 0,-1 0 1,1-1-1,0 1 1,-1 0-1,0 0 0,1 0 1,-1 0-1,0 0 0,0 0 1,0 0-1,0 0 0,-1 0 1,1 1-1,0-1 0,-1 0 1,1 1-1,-1-1 1,0 1-1,1-1 0,-1 1 1,0 0-1,0 0 0,0 0 1,0 0-1,0 0 0,0 0 1,0 0-1,0 1 1,0-1-1,0 1 0,-1-1 1,1 1-1,0 0 0,0 0 1,0 0-1,-1 0 0,1 1 1,0-1-1,0 0 1,0 1-1,0 0 0,0-1 1,0 1-1,0 0 0,0 0 1,0 0-1,0 0 0,-1 1-61,-2 4 134,1 0-1,0 0 0,1 0 0,-1 0 0,1 1 1,0-1-1,1 1 0,0 0 0,0 0 0,0-1 1,1 1-1,0 1 0,0-1 0,1 0 0,-1 0 1,2 0-1,-1 0 0,1 0 0,0 0 0,1 0 1,-1 0-1,1 0 0,1 0 0,-1-1 0,1 1 1,1-1-1,1 4-133,-3-8-45,-1-1 0,0 0 0,1 1 0,-1-1 0,1 0 0,-1 0 0,1 0 0,-1 0 1,1 0-1,0 0 0,0 0 0,-1-1 0,1 1 0,0-1 0,0 1 0,0-1 0,0 0 0,0 0 0,0 1 1,0-1-1,-1-1 0,1 1 0,0 0 0,0 0 0,0-1 0,0 1 0,0-1 0,-1 1 0,1-1 1,0 0-1,0 0 0,-1 0 0,1 0 0,-1 0 0,1 0 0,1-1 45,15-15-4552,-4-2-4446,-5 4-2154</inkml:trace>
  <inkml:trace contextRef="#ctx0" brushRef="#br0" timeOffset="1134.312">898 116 10421,'8'54'10557,"27"71"-7727,-25-168-2422,-8 32-397,0 1-1,1 0 0,0 0 0,0 1 0,1-1 0,1 0 0,0 1 0,0 0 0,1 0 0,0 1 1,0 0-1,1 0 0,0 0 0,6-5-10,-10 12 30,0 1 0,-1 1-1,1-1 1,0 0 0,-1 0 0,1 1 0,-1 0 0,1-1-1,-1 1 1,1 0 0,-1 0 0,1 1 0,-1-1 0,0 0 0,0 1-1,0-1 1,0 1 0,0 0 0,0 0 0,0-1 0,0 1-1,-1 1 1,1-1 0,-1 0 0,1 0 0,-1 0 0,0 1 0,0-1-1,0 1 1,0-1 0,0 1 0,-1-1 0,1 1 0,-1 0-1,0-1 1,0 1 0,1 0-30,1 4 80,3 6 84,-1-1-1,-1 0 1,0 1 0,-1 0-1,-1-1 1,0 1-1,0 0 1,-1 0-1,-1 0 1,0 3-164,-10-10-3542,1-23-8518,7 8 500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9:0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36 7780,'2'-1'7358,"-8"-17"-3946,4 16-3196,0 1 0,0-1 1,0 1-1,0-1 0,0 1 0,0 0 1,-1 0-1,1 0 0,0 0 1,-1 0-1,1 0 0,-1 1 0,1-1 1,-1 1-1,1-1 0,-1 1 0,1 0 1,-1 0-1,1 0 0,-1 1 0,-1-1-216,2 1 56,0-1-1,-1 0 0,1 1 0,0-1 0,-1 1 0,1 0 0,0 0 0,0 0 0,-1 0 0,1 0 0,0 1 0,0-1 0,1 1 0,-1-1 0,0 1 0,0 0 0,1-1 1,-1 1-1,1 0 0,-1 0 0,1 0 0,0 0 0,0 0 0,0 1 0,0-1 0,0 0 0,0 0 0,1 1 0,-1-1 0,1 0 0,0 1 0,-1-1 0,1 1 0,0 1-55,2 0 0,0-1-1,1 1 1,-1 0-1,1-1 1,-1 0-1,1 1 1,0-1-1,0 0 1,0-1 0,1 1-1,-1 0 1,1-1-1,-1 0 1,1 0-1,0 0 1,0 0-1,1 0 1,8 5-16,31 26-20,-43-32 41,0 0 1,-1 0 0,1 0 0,0 0 0,-1 0 0,1 0 0,-1 0-1,1 0 1,-1 0 0,1 0 0,-1 0 0,0 0 0,1 0 0,-1 0-1,0 0 1,0 0 0,0 1 0,0-1 0,0 0 0,0 0 0,0 0-1,0 0 1,0 0 0,-1 0 0,1 0 0,0 1 0,-1-1 0,1 0-1,-1 0 1,1 0 0,-1 0 0,1 0 0,-1 0 0,0-1 0,0 1-1,1 0 1,-1 0 0,0 0 0,0-1 0,0 1 0,0 0 0,0-1-1,0 1 1,0-1 0,-1 1-6,-3 3 54,-1-1 0,0 0 0,0 0-1,0 0 1,0-1 0,0 0 0,-1 0 0,1 0-1,0-1 1,-1 0 0,0 0 0,-2-1-54,-2-13-3739,17-5-7604,0 9 629</inkml:trace>
  <inkml:trace contextRef="#ctx0" brushRef="#br0" timeOffset="256.619">224 97 7700,'20'36'10144,"-8"21"-5687,-11-54-4192,0 20-515,-2-22-3625,-3-14-4332,2 0-2011</inkml:trace>
  <inkml:trace contextRef="#ctx0" brushRef="#br0" timeOffset="522.176">214 21 9204,'0'0'2257,"0"-1"48,1 2-1392,3 2-257,2 0-240,-2-1-352,1 2-384,-2-3 2737,3 0-4722,-1 1-2193,3-2-6595</inkml:trace>
  <inkml:trace contextRef="#ctx0" brushRef="#br0" timeOffset="834.605">337 58 8228,'22'-2'7678,"-1"-2"-3834,49 3-1869,-68 1-1954,-1 0 0,0 0 0,0-1 0,1 1 1,-1 0-1,0 0 0,0 1 0,1-1 0,-1 0 1,0 0-1,0 1 0,1-1 0,-1 0 0,0 1 1,0-1-1,0 1 0,0 0 0,0-1 0,0 1 1,0 0-1,0 0 0,0 0 0,0-1 1,0 1-1,0 0 0,0 0 0,-1 0 0,1 1 1,0-1-1,-1 0 0,1 0 0,-1 0 0,1 0 1,-1 1-1,0-1 0,1 0 0,-1 0 0,0 1 1,0-1-1,0 0 0,0 0 0,0 1 0,0-1 1,0 0-1,0 0 0,-1 1 0,1-1 0,0 0 1,-1 0-1,1 0 0,-1 1 0,1-1 0,-1 0 1,0 0-1,0 0 0,1 0 0,-1 0 0,0 0-20,-16 15 231,11-11-186,0-1 1,1 1-1,0-1 0,0 2 1,0-1-1,0 0 1,1 1-1,0 0 1,0 0-1,1 0 1,-1 1-1,1-1 1,1 1-1,-1 0 0,1-1 1,0 1-1,0 7-46,3-12 117,1 0-1,-1 0 0,1 0 1,0 0-1,-1 0 1,1-1-1,0 1 0,0-1 1,0 1-1,1-1 0,-1 0 1,0 0-1,0 1 1,1-2-1,-1 1 0,1 0 1,-1 0-1,0-1 0,1 1 1,-1-1-1,1 0 0,0 0 1,-1 0-1,1 0 1,1-1-117,11 3 423,-14-1-452,58 0 812,-44-17-4219,-11 1-1009,2 1-4300,0 3-2676</inkml:trace>
  <inkml:trace contextRef="#ctx0" brushRef="#br0" timeOffset="1165.415">614 162 9284,'50'-14'8754,"15"-28"-6553,-64 40-2148,-1 1 1,1-1-1,-1 0 1,0 0 0,0 0-1,1 1 1,-1-1-1,0 0 1,0 0 0,-1 0-1,1 1 1,0-1 0,-1 0-1,1 0 1,-1 1-1,1-1 1,-1 0 0,0 1-1,0-1 1,0 1-1,0-1 1,0 1 0,0-1-1,0 1 1,0 0-1,0-1 1,-1 1 0,1 0-1,-1 0 1,1 0-1,-1 0 1,1 0 0,-1 0-1,1 0 1,-1 1-1,0-1 1,0 1 0,1-1-1,-1 1 1,0 0 0,0-1-1,1 1 1,-1 0-1,0 0 1,0 0 0,0 0-1,1 1 1,-1-1-1,0 0 1,0 1 0,1 0-1,-1-1 1,0 1-1,1 0 1,-1 0 0,1-1-1,-1 1 1,1 0-1,-1 1 1,1-1 0,0 0-1,-1 0 1,1 1 0,0-1-54,-2 4 83,1-1 1,0 0-1,0 1 1,0-1-1,0 1 1,1 0-1,0-1 1,0 1-1,0 0 1,0 0-1,1 0 1,0 0 0,0 0-1,0-1 1,1 1-1,0 0 1,0 0-1,0 0 1,0-1-1,1 1 1,-1 0-1,1-1 1,0 1-1,1-1 1,-1 0 0,1 0-1,0 0 1,0 0-1,0 0 1,1-1-1,-1 1 1,1-1-1,0 0 1,0 0-1,0-1 1,0 1-1,0-1 1,1 1 0,-1-1-1,1-1 1,-1 1-1,1-1 1,0 0-1,-1 0 1,1 0-1,0 0 1,0-1-1,4 0-83,63-26-1303,-61 15-2741,0-3-3463,-2-1-7302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9:0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9172,'4'3'7706,"6"19"-5439,0 30-654,-1 0 1,-3 1-1,-2-1 0,-3 21-1613,0-61 510,-1-1-2715,2-23-2681,5-21-6682,-3 19 4135</inkml:trace>
  <inkml:trace contextRef="#ctx0" brushRef="#br0" timeOffset="298.17">208 109 9652,'-8'14'8442,"-20"1"-5596,14-8-1768,6-1-908,0 0 0,0 0 0,1 1 0,-1 0 0,1 0 0,1 1 0,0 0 0,0 0 0,0 0 0,1 1 0,-1 3-170,6-10 27,1-1-1,-1 1 1,1 0-1,0-1 0,0 1 1,0-1-1,0 0 1,0 1-1,0-1 1,0 0-1,0 1 0,0-1 1,0 0-1,1 0 1,-1 0-1,1 0 0,-1 0 1,1 0-1,-1-1 1,1 1-1,-1 0 1,1-1-1,0 1 0,-1-1 1,1 0-1,0 0 1,-1 1-1,1-1 1,0 0-1,-1 0 0,1 0 1,0-1-1,0 1 1,-1 0-1,1-1 1,-1 1-1,1-1-26,11 2 279,85 23 1084,-86-8-1270,-12-13-6768,0-7-704,3-1-5152</inkml:trace>
  <inkml:trace contextRef="#ctx0" brushRef="#br0" timeOffset="688.701">319 122 9684,'15'28'9351,"-7"29"-7614,-6-31-918,10 23-445,-7-81-198,-3 20-165,-3 7-20,1 0 0,0 0 0,0 1 0,1-1 0,-1 0 0,1 0 0,0 1 0,0-1 0,1 1 0,0-1 0,-1 1 0,1-1 0,1 1 0,-1 0 0,0 0 0,1 0 0,0 0 0,0 1 0,0-1 0,1 1-1,-1 0 1,1 0 0,0 0 0,3-2 9,-4 6 10,0 0 0,0 1 0,-1-1 0,1 1 0,0 0 0,-1 0 1,1 0-1,-1 0 0,0 0 0,0 1 0,0-1 0,0 1 0,0-1 0,0 1 0,-1 0 0,1 0 0,-1 0 0,0 0 0,1 0 0,-2 0 0,1 0 0,0 0 0,-1 0 0,1 0 0,-1 0 0,0 1 0,0-1 0,0 0 0,0 1-10,1 3 62,12 70-1863,-7-74 397,-1-3-6314,0-2-3631</inkml:trace>
  <inkml:trace contextRef="#ctx0" brushRef="#br0" timeOffset="1026.346">605 129 8900,'-9'13'8111,"4"4"-4073,11 68-3477,-5-82-550,0-1 0,1 1-1,-1-1 1,0 1 0,1-1 0,-1 0 0,1 0-1,0 0 1,0 1 0,0-2 0,0 1 0,0 0-1,0 0 1,0-1 0,0 1 0,1-1 0,-1 0-1,1 1 1,-1-1 0,1 0 0,0-1 0,-1 1 0,1 0-1,0-1 1,-1 1 0,1-1 0,0 0 0,0 0-1,-1 0 1,1 0 0,0-1 0,0 1 0,-1-1-1,1 0 1,0 1 0,-1-1 0,1 0 0,-1-1-1,1 1 1,-1 0 0,0-1 0,1 1 0,-1-1 0,0 0-1,0 0 1,0 0 0,0 0 0,0 0 0,-1 0-1,1 0 1,-1 0 0,1-1 0,-1 1 0,0-1-1,0 1 1,0-1 0,0 0 0,0 1-11,0-2 75,0-1 0,0 1 0,0 0 1,-1 0-1,1 0 0,-1-1 0,0 1 0,0 0 1,-1 0-1,1-1 0,-1 1 0,0 0 0,0 0 1,0 0-1,-1 0 0,1 0 0,-1 0 0,0 0 1,0 1-1,0-1 0,-1 1 0,1-1 0,-1 1 1,0 0-1,0 0 0,0 0 0,0 0 0,-1 0 1,1 1-1,-1 0 0,1 0 0,-5-2-75,-16 11-74,11 3-3056,15-6-8379,2-3 1595</inkml:trace>
  <inkml:trace contextRef="#ctx0" brushRef="#br0" timeOffset="1466.351">793 138 11717,'20'45'8948,"-18"-38"-8847,0-1 1,1 1 0,0-1-1,0 1 1,0-1 0,1 0-1,0 0 1,0 0 0,1-1-1,-1 1 1,1-1 0,4 3-102,-7-8 25,-1-1 0,1 1 0,-1-1 1,1 0-1,-1 0 0,0 0 0,1 1 1,-1-1-1,0 0 0,1-1 0,-1 1 1,0 0-1,0 0 0,0 0 0,0-1 1,0 1-1,0-1 0,-1 1 0,1 0 0,0-1 1,-1 1-1,1-1 0,-1 0 0,1 1 1,-1-1-1,0 1 0,1-1 0,-1 0 1,0 1-1,0-1 0,-1 0 0,1 1 1,0-1-26,0-1 68,24-77 615,-22 80-683,0 0 0,0 1-1,0-1 1,0 1-1,0-1 1,0 1-1,0 0 1,0-1 0,0 1-1,-1 0 1,1 0-1,0 1 1,0-1-1,-1 0 1,1 0 0,-1 1-1,1-1 1,-1 1-1,0 0 1,1-1-1,-1 1 1,0 0-1,0 0 1,0-1 0,0 1-1,-1 0 1,1 0-1,-1 0 1,1 0-1,-1 0 1,1 0 0,-1 0-1,0 2 1,3 2 33,2 7 13,-5-11-14,0 1-1,0-1 1,0 0-1,1 1 1,-1-1-1,1 0 1,-1 0-1,1 1 0,0-1 1,-1 0-1,1 0 1,1 0-1,-1 0 1,0 0-1,0 0 1,1 0-1,-1 0 0,1-1 1,-1 1-1,1 0 1,0-1-1,0 1 1,-1-1-1,1 0 1,0 0-1,0 0 1,0 0-1,1 0 0,-1 0 1,0 0-1,0-1 1,1 1-1,-1-1 1,0 1-1,0-1 1,1 0-1,-1 0 0,0 0 1,1 0-1,-1 0 1,0-1-1,1 1 1,-1-1-1,0 0 1,0 1-1,0-1 1,0 0-1,0 0 0,2-1-31,0-4 121,1 1 0,-1-1 1,0 0-1,-1 0 0,0-1 0,0 1 0,0-1 0,0 0 0,-1 1 0,0-1 0,-1 0 0,0 0 0,0 0 0,0-3-121,3-12 245,11-54-18,-16 73-1797,0 6-6907,0 0 4424,-1 2-9073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8:58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5795,'8'-51'11938,"-8"60"-8179,3 10-2702,-1-5-534,-1 3-350,1-1 1,0 0-1,0 0 1,2 0-1,0 0 0,1-1 1,1 0-1,0 1 1,4 5-174,-13-30 20,1-1 1,0 1 0,1 0 0,0-1-1,0 1 1,1-1 0,0 1 0,1-1-1,0 1 1,0-1 0,1 1-1,1 0 1,-1 0 0,1 0 0,1 0-1,0 0 1,0 1 0,0-1 0,1 1-1,1 0 1,-1 1 0,5-5-21,-10 11-2,1 0 0,-1 1 0,1-1 0,0 0 0,-1 0 0,1 1 0,-1-1 0,1 0 0,0 1 0,0-1 0,-1 1 0,1-1 0,0 1 0,0-1 0,0 1 0,0 0 0,-1-1 0,1 1 0,0 0 0,0 0 0,0 0 0,0-1 0,0 1 0,0 0 0,0 0 0,0 0 0,0 1 0,-1-1 0,1 0 0,0 0 0,0 0 1,0 1-1,0-1 0,0 0 0,0 1 0,-1-1 0,1 1 0,0-1 0,0 1 0,-1-1 0,1 1 0,0 0 0,0-1 0,-1 1 0,1 0 0,-1-1 0,1 1 0,-1 0 0,1 0 0,-1 0 0,0-1 0,1 1 0,-1 0 0,0 0 0,1 1 2,19 49-9,0 67 71,-23-196-28,4 73-34,0 0-1,0 0 0,0 0 0,0 1 0,1-1 0,0 0 0,0 1 0,0-1 0,0 1 1,1 0-1,0 0 0,0 0 0,0 0 0,0 0 0,1 1 0,-1-1 0,1 1 0,4-3 1,-5 6-1,0 0-1,0 1 0,0 0 0,0-1 0,0 1 0,0 0 0,-1 0 1,1 0-1,0 1 0,0-1 0,-1 1 0,1-1 0,-1 1 0,1 0 0,-1 0 1,0 0-1,0 1 0,0-1 0,0 0 0,0 1 0,-1-1 0,1 1 1,-1-1-1,1 1 0,-1 0 0,0 0 0,0 0 0,0 0 0,0 0 0,0 2 2,23 129 120,-24-134-272,0-1-1,0 1 0,0 0 1,0 0-1,0-1 0,-1 1 0,1 0 1,0 0-1,0-1 0,0 1 0,0 0 1,-1 0-1,1 0 0,0 0 0,0-1 1,-1 1-1,1 0 0,0 0 0,0 0 1,-1 0-1,1 0 0,0 0 1,0 0-1,-1 0 0,1 0 0,0 0 1,0 0-1,-1 0 0,1 0 0,0 0 1,0 0-1,-1 0 153,9-25-11117,-4 13 2022</inkml:trace>
  <inkml:trace contextRef="#ctx0" brushRef="#br0" timeOffset="427.875">406 121 7892,'-1'3'7927,"0"3"-4317,2 15-2114,-1-20-1169,1 11-215,-2-6-9,0 0 0,1 1 0,0-1 0,0 0 0,1 1 0,0-1 0,0 0 0,0 0 0,1 0 0,0 0-1,0 0 1,1 0 0,-1 0 0,1 0 0,0-1 0,1 0 0,0 1 0,-1-1 0,1-1 0,1 1 0,-1 0 0,1-1 0,0 0 0,4 2-103,-6-5 11,0-1 0,0 0 1,0 0-1,0 0 0,0 0 0,0-1 0,0 1 1,0-1-1,-1 0 0,1 0 0,0 0 0,0 0 1,0 0-1,-1-1 0,1 1 0,-1-1 1,1 0-1,-1 0 0,0 1 0,1-2 0,-1 1 1,0 0-1,0 0 0,-1-1 0,1 1 0,0-1 1,-1 1-1,0-1 0,1 0 0,-1 1 1,0-1-1,0-2-11,17-95 431,-39 39 388,18 70-2854,4-4-1982,2-3-4570,0 0-2202</inkml:trace>
  <inkml:trace contextRef="#ctx0" brushRef="#br0" timeOffset="849.651">717 93 8100,'-13'-15'10722,"-6"42"-7553,18-23-3144,1 1-1,-1 0 1,1 0-1,0-1 1,1 1-1,-1 0 1,1 0-1,0-1 1,0 1-1,0 0 0,1-1 1,-1 1-1,1-1 1,0 0-1,0 0 1,1 1-1,-1-1 1,1-1-1,0 1 1,0 0-1,0-1 0,1 1 1,-1-1-1,1 0 1,0 0-1,0-1 1,0 1-1,0-1 1,0 0-1,3 1-24,-6-3 19,1 1 0,0-1 1,0 1-1,0 0 0,-1 0 0,1-1 0,-1 1 0,1 0 0,0 0 1,-1 0-1,1 1 0,-1-1 0,0 0 0,1 1 0,-1-1 0,0 0 1,0 1-1,0-1 0,0 1 0,0 0 0,0-1 0,-1 1 0,1 0 1,0 0-1,-1-1 0,1 1 0,-1 0 0,0 0 0,0 0 0,0 0 1,0-1-1,0 1 0,0 0 0,0 0 0,0 0 0,-1 0 0,1 0 1,-1-1-1,1 1 0,-1 0 0,0-1 0,0 1 0,0 0 0,1-1 1,-2 1-1,1-1 0,0 1 0,0-1 0,0 1 0,-1-1 1,0 1-20,-58 12 343,51-21-4737,4-5-4321,5 2-2205</inkml:trace>
  <inkml:trace contextRef="#ctx0" brushRef="#br0" timeOffset="1087.485">845 0 10053,'37'73'11087,"-17"54"-9139,-10-46-1214,-7-57-1667,-4-21-3565,-1-4-4342,0-2-695</inkml:trace>
  <inkml:trace contextRef="#ctx0" brushRef="#br0" timeOffset="1337.367">828 186 10309,'26'0'7176,"11"-5"-3096,12-1-1951,-45 6-2912,11-1 2373,-11-1-4848,-1-2-4635,-1 0-5441</inkml:trace>
  <inkml:trace contextRef="#ctx0" brushRef="#br0" timeOffset="1683.654">710 115 7171,'5'-5'9548,"16"-10"-4718,7 12-2156,-19 5-4140,-1 2-3427,-7-3-1723,-3-1-4616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9:1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8148,'11'-13'10546,"-2"35"-7553,16 111-453,-18-185-2097,-7 43-386,0 2 1,0-1 0,0 1 0,1 0 1,0-1-1,0 1 0,1 0 0,0-1 1,0 1-1,0 0 0,1 0 0,0 1 1,1-1-1,-1 1 0,1-1 0,1 1 0,-1 0 1,1 1-1,0-1 0,1 0-58,38 0-2158,-14 16-6313,-19-6 2199,0 0-2644</inkml:trace>
  <inkml:trace contextRef="#ctx0" brushRef="#br0" timeOffset="363.52">265 46 9124,'-3'9'7085,"3"3"-3581,7 28-2380,-5-32-212,24 69 609,-25-76-1505,-1 1-1,1-1 0,0 1 1,0-1-1,0 0 1,0 0-1,0 1 0,0-1 1,0 0-1,0 0 1,0 0-1,1 0 0,-1 0 1,0 0-1,1-1 1,-1 1-1,0 0 0,1-1 1,-1 1-1,1-1 0,0 1 1,-1-1-1,1 0 1,-1 1-1,1-1 0,-1 0 1,1 0-1,0 0 1,-1-1-1,1 1 0,-1 0 1,1 0-1,-1-1 1,1 1-1,-1-1 0,1 0 1,-1 1-1,1-1 0,-1 0 1,0 0-1,1 0 1,-1 0-1,0 0 0,0 0 1,0 0-1,0 0 1,0 0-1,0-1 0,1 0-15,3-4 94,0-1 0,-1 0-1,0-1 1,0 1 0,0-1-1,-1 0 1,0 1-1,-1-1 1,0-1 0,0 1-1,-1 0 1,0 0 0,0-1-1,-1 1 1,0 0 0,0-1-1,-1 1 1,0 0 0,-1-1-1,0-1-93,2 14-5091,1-1-3373,1 0-3862</inkml:trace>
  <inkml:trace contextRef="#ctx0" brushRef="#br0" timeOffset="800.88">495 49 10005,'9'17'7049,"-2"3"-3352,6 77-2350,-10-52-450,4-78-316,-7 23-587,1 1 0,0-1 0,0 1-1,1-1 1,1 1 0,-1 0 0,1 0 0,1 0 0,0 0-1,0 1 1,1 0 0,0-1 0,0 1 0,1 1 0,0-1-1,1 0 7,-6 7 0,0 0-1,0 0 0,0 0 0,0 1 0,0-1 0,0 0 1,0 1-1,1-1 0,-1 1 0,0-1 0,0 1 0,0-1 1,1 1-1,-1 0 0,0 0 0,1 0 0,-1-1 0,0 1 1,0 1-1,1-1 0,-1 0 0,0 0 0,0 0 0,1 1 1,-1-1-1,0 0 0,0 1 0,0-1 0,1 1 0,-1 0 1,0-1-1,0 1 0,0 0 0,0 0 0,0 0 0,0-1 1,0 1-1,-1 0 0,1 0 0,0 0 0,0 0 0,-1 1 1,1-1-1,-1 0 0,1 0 0,0 1 1,23 59 263,-23-59-242,16 130 1123,-15-136-5304,1-11-6609,-2 6 847</inkml:trace>
  <inkml:trace contextRef="#ctx0" brushRef="#br0" timeOffset="1256.301">904 20 10837,'-15'-18'10743,"12"17"-10655,1 1-1,0 0 0,-1-1 1,1 1-1,0 0 0,-1 0 1,1 0-1,0 1 1,-1-1-1,1 1 0,0-1 1,-1 1-1,1 0 0,0-1 1,0 1-1,0 0 0,0 1 1,0-1-1,0 0 0,0 1 1,0-1-1,0 1 0,-1 1-87,1-2 8,1 1-1,-1-1 1,1 1-1,-1 0 1,1 0-1,-1 0 0,1 0 1,0 0-1,0 0 1,0 0-1,0 0 1,0 0-1,1 0 1,-1 1-1,1-1 0,-1 0 1,1 0-1,0 1 1,0-1-1,0 0 1,0 1-1,0-1 0,1 0 1,-1 0-1,0 1 1,1-1-1,0 0 1,0 0-1,-1 0 0,1 0 1,1 0-1,-1 0 1,0 0-1,0 0 1,1 0-1,-1 0 0,1-1 1,-1 1-1,1 0 1,0-1-1,0 0 1,1 1-8,2 0 75,1 0 0,0 0 0,-1 0-1,1 0 1,-1 1 0,0 0 0,0 0 0,0 1 0,0-1 0,-1 1 0,1 0 0,-1 0 0,0 1 0,0-1 0,-1 1 0,1 0 0,-1 0 0,0 0 0,0 0 0,-1 0 0,0 1 0,0-1 0,0 1 0,0 0 0,-1 0 0,0-1 0,0 1 0,-1 0 0,1 0 0,-1 3-75,-2-6 64,1-1 0,-1 0 0,0 0 1,0 0-1,0 0 0,0 0 1,0 0-1,0 0 0,0-1 0,0 1 1,-1-1-1,1 0 0,-1 1 0,1-1 1,-1 0-1,0-1 0,1 1 1,-1 0-1,0-1 0,1 1 0,-1-1 1,0 0-1,0 0 0,1 0 0,-1 0 1,0-1-1,0 1-64,-25-3-1911,5-2-3676,15 3-2011,-1-1-5176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9:0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6179,'1'-20'9085,"2"36"-1795,10 123-5694,-20-37-796,8-101-768,0 1 0,1 0 0,-1-1 0,0 1 0,1-1 0,-1 0 0,1 0 0,-1 1 0,1-1 0,-1 0 0,1 0 0,0 0 0,0-1 0,-1 1 0,1 0 0,0-1 0,0 1 0,0-1 0,0 0 0,0 1 0,0-1 0,0 0 0,0 0 0,0 0 0,-1 0 0,1-1 0,0 1 0,0 0-1,0-1 1,0 0 0,0 1 0,0-1 0,-1 0 0,1 0 0,0 0 0,-1 0-32,7 0 154,80 16 940,-80-21-4334,-10-10-4221,1 11 3085,0-10-7880</inkml:trace>
  <inkml:trace contextRef="#ctx0" brushRef="#br0" timeOffset="480.942">353 21 9268,'-32'4'11423,"13"25"-8387,5 40-2736,13-60-276,2 0 0,-1 0 0,1 0 1,0 0-1,1-1 0,0 1 0,0 0 0,1-1 1,0 1-1,0-1 0,5 8-24,-6-14 0,-1 1-1,1 0 1,-1-1 0,1 0 0,0 1 0,0-1-1,0 0 1,1 0 0,-1 0 0,0 0 0,1-1 0,-1 1-1,1-1 1,0 1 0,-1-1 0,1 0 0,0 0-1,0 0 1,0 0 0,0-1 0,-1 1 0,1-1-1,0 0 1,0 0 0,0 0 0,0 0 0,0 0-1,0-1 1,0 1 0,0-1 0,0 0 0,0 1 0,0-2-1,-1 1 1,1 0 0,0 0 0,-1-1 0,3 1 48,-1-1 1,1 0 0,-1 0-1,0 0 1,0-1 0,0 1-1,0-1 1,0 0 0,-1 0-1,1 0 1,-1 0 0,0-1-1,0 1 1,0-1 0,0 0 0,-1 0-1,0 0 1,1 0 0,-2 0-1,1-1 1,0 1 0,-1-1-1,0 1 1,0-1 0,0 0-1,0 1 1,-1-1 0,0 0-1,0 1 1,0-1 0,0 0-1,-1 1 1,0-1 0,0 1-1,0-1 1,-1 1 0,0-2-49,-1 0 19,0 0 1,-1 0 0,1 1 0,-1 0 0,0 0 0,-1 0 0,1 0 0,-1 0-1,0 1 1,0 0 0,-1 0 0,1 1 0,-1-1 0,0 1 0,1 0 0,-2 1 0,1-1-1,0 1 1,0 0 0,-7 0-20,4 18-5177,13-4-5426,0-6-85</inkml:trace>
  <inkml:trace contextRef="#ctx0" brushRef="#br0" timeOffset="762.083">638 41 9732,'2'2'8277,"-3"5"-3943,-10 41-2293,2-21-1894,2 1 0,0-1 0,2 2-1,1-1 1,-1 26-147,16-76-15911,-9 4 6720</inkml:trace>
  <inkml:trace contextRef="#ctx0" brushRef="#br0" timeOffset="1058.887">631 70 7684,'26'-13'8451,"12"32"-3923,56 184-1441,-80-175-4048,-11-22-7531,-7-11 2986,-4 1-3269</inkml:trace>
  <inkml:trace contextRef="#ctx0" brushRef="#br0" timeOffset="1309.379">635 266 11269,'3'0'2962,"1"0"95,3-2-1632,2 0-321,0 0-111,1 1-177,0 0-304,0-1-176,1 0-96,-1 0-144,3 0-336,-1 2-384,0-2-512,-1-3-209,0 1-1953,-1-4-2304,-1-3-4947</inkml:trace>
  <inkml:trace contextRef="#ctx0" brushRef="#br0" timeOffset="1496.837">874 65 9204,'2'13'9306,"6"10"-6368,-1-2-2149,-1 4-360,-1 0 1,-1 1-1,-1-1 1,-1 1 0,-1-1-1,-1 1 1,-2 3-430,1-32-2847,-8-31-888,3-2-5053,3 14-1070</inkml:trace>
  <inkml:trace contextRef="#ctx0" brushRef="#br0" timeOffset="1778.022">881 66 7251,'14'-23'7500,"6"12"-3901,-17 11-3510,1 0 1,-1 0 0,0 0 0,0 0-1,0 0 1,0 1 0,0-1 0,1 1-1,-1 0 1,0 0 0,0 0 0,-1 0-1,1 1 1,0-1 0,0 1 0,-1 0-1,1 0 1,-1 0 0,1 0-1,-1 0 1,0 0 0,1 1-90,4 5 246,1 0-1,-1 1 1,-1 0 0,0 1 0,0-1-1,-1 1 1,0 0 0,-1 0 0,0 1-1,0 0 1,-1-1 0,-1 1 0,1 0-1,-2 0 1,0 0 0,0 1 0,-1-1-1,-1 3-245,-1-9 95,0 1 1,0-1-1,-1 1 0,0-1 0,0 0 0,-1 0 0,1 0 1,-1 0-1,0-1 0,-1 0 0,1 0 0,-1 0 0,1 0 1,-1-1-1,0 1 0,0-1 0,-1 0 0,1-1 0,-1 0 0,1 1 1,-1-2-1,0 1 0,0-1 0,0 0 0,0 0 0,0 0 1,0-1-1,0 0 0,0 0 0,-5-1-95,-2-9-2932,11-1-8174,2 3-2442</inkml:trace>
  <inkml:trace contextRef="#ctx0" brushRef="#br0" timeOffset="2551.681">1159 49 8724,'-2'10'9161,"10"12"-6011,-4-9-2188,7 219 2135,-9-230-3052,0 0 0,0-1 0,0 0 0,1 1 0,-1-1 0,0 0 1,1 0-1,-1 0 0,1-1 0,-1 1 0,1-1 0,-1 1 0,1-1 0,-1 0 0,1 0 0,0 0 0,-1 0 0,1 0 0,-1-1 0,1 1 0,-1-1 0,1 1 0,0-2-45,6 1 234,89-11 300,-98 6-5379,-9 1-5939,1 3-469</inkml:trace>
  <inkml:trace contextRef="#ctx0" brushRef="#br0" timeOffset="2770.96">1185 258 11717,'35'-5'10090,"18"-14"-9051,-16 5-1024,-13 0-1904,-21 7-1374,-6-2-3812,-1 1-3543</inkml:trace>
  <inkml:trace contextRef="#ctx0" brushRef="#br0" timeOffset="2926.882">1179 92 10229,'0'3'2785,"0"0"192,1-1-1360,2-2-464,4 0-49,0 0-143,3-2-369,3 0-192,0-2-128,0 0-112,2-1-128,2 2-336,0-1-384,3 2-545,-3 0-1952,2 2-2466,-3 0-5554</inkml:trace>
  <inkml:trace contextRef="#ctx0" brushRef="#br0" timeOffset="3585.933">1424 79 9732,'2'29'9738,"8"15"-6783,0 7-2444,-3 71 1332,-19-173-9694,1-52 1975,22 1 9343,-10 100-3255,-1-1 0,1 1 0,0-1 0,0 1 0,0 0 0,1-1 0,-1 1 0,1 0 0,-1 0 1,1 0-1,0 0 0,-1 0 0,1 1 0,0-1 0,0 0 0,0 1 0,0 0 0,1-1 0,-1 1 1,0 0-1,1 0 0,-1 0 0,1 0 0,-1 1 0,1-1 0,-1 1 0,1-1 0,-1 1 0,1 0 0,-1 0 1,1 0-1,-1 0 0,1 0 0,0 1 0,-1-1 0,2 1-212,2 1 206,1 0 1,-1 1-1,0 0 0,0-1 0,0 2 1,0-1-1,-1 1 0,1 0 0,-1 0 1,0 0-1,0 1 0,-1 0 0,4 3-206,-7-6 16,1 0 0,-1 0 0,1 0 0,-1 0 0,0 1 0,0-1 0,0 0-1,0 1 1,0-1 0,0 1 0,-1-1 0,1 1 0,-1-1 0,0 1 0,1-1-1,-1 1 1,-1 0 0,1-1 0,0 1 0,0-1 0,-1 1 0,0-1 0,1 1 0,-1-1-1,0 1 1,0-1 0,0 0 0,-1 0 0,1 1 0,0-1 0,-1 0 0,0 0-1,1 0 1,-1 0 0,0-1 0,0 1 0,0 0 0,0-1 0,0 0 0,0 1-1,-1-1 1,0 0-16,-89 42-162,92-41 199,0-1 0,0 1 1,0 0-1,1 0 0,-1 0 1,1 0-1,-1 0 0,1-1 1,0 1-1,-1 0 0,1 0 1,0-1-1,0 1 1,0-1-1,0 1 0,1-1 1,-1 1-1,0-1 0,1 0 1,-1 1-1,1-1 0,-1 0 1,1 0-1,0 0 0,-1 0 1,1 0-1,0-1 0,0 1 1,-1-1-1,1 1 0,0-1 1,0 1-38,28 9 835,-22-8-660,0 0 0,0 1 0,0 0 0,0 0 0,0 1 0,-1 0 0,0 0 1,0 1-1,0-1 0,0 2 0,-1-1 0,1 1 0,-1 0-175,-11-9-2605,-1-2-1726,1 0-3796,-4 0-6440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9:2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78 116 5683,'-6'0'6542,"10"1"-3554,26 0-1289,385-43 3127,-332 35-4478,813-51 1214,-846 64-1311,-67-10-6189,4 0-3046,4 0 23</inkml:trace>
  <inkml:trace contextRef="#ctx0" brushRef="#br0" timeOffset="637.914">106 1 7187,'20'0'10451,"-28"12"-6925,-109 111-826,116-122-2655,1 1-1,0-1 0,0 1 0,0-1 1,0 1-1,1-1 0,-1 1 1,0-1-1,0 1 0,1-1 0,-1 1 1,1-1-1,0 1 0,-1-1 0,1 0 1,0 1-1,0-1 0,0 0 1,0 0-1,0 0 0,0 1 0,0-1 1,0 0-1,0 0 0,0-1 1,1 1-1,-1 0 0,0 0 0,1-1 1,-1 1-1,1 0 0,-1-1 1,1 1-1,-1-1 0,1 0 0,-1 0 1,1 0-1,-1 1 0,1-1 1,-1 0-1,1-1 0,0 1-44,5 3 141,44 17 512,-32-14-565,-1 1 0,0 0 1,-1 2-1,0 0 0,0 0 0,-1 2 0,6 5-88,-17-8-2187,-6-7-2260,-3-2-3598,-1-2-4395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9:2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268 105 6435,'25'-15'9748,"-24"14"-9652,0 1 0,-1-1-1,1 0 1,-1 0-1,1 1 1,-1-1 0,0 0-1,1 0 1,-1 0 0,0 0-1,1 0 1,-1 0 0,0 1-1,0-1 1,0 0 0,0 0-1,0 0 1,0 0-1,0 0 1,0 0 0,0 0-1,0 0 1,0 0 0,-1 1-1,1-1 1,0 0 0,-1 0-1,1 0 1,-1 0 0,1 1-1,-1-1 1,1 0-1,-1 0 1,1 1 0,-1-1-1,0 0 1,1 1 0,-1-1-1,0 1 1,0-1 0,1 1-1,-1-1 1,0 1-1,0-1 1,0 1 0,0 0-96,-5-5 115,-1 1 0,1 0 0,-1 1 1,0 0-1,0 0 0,0 0 0,0 1 0,-1 0 1,1 0-1,-1 1 0,1 0 0,-1 0 0,1 1 1,-1 0-1,0 0 0,1 1 0,-1 0 0,1 0 1,-1 0-1,1 1 0,0 1 0,-1-1 0,1 1 1,0 0-1,1 1 0,-1 0 0,1 0 0,-1 0 1,1 1-1,1 0 0,-1 0 0,0 0 0,-1 4-115,4-6 6,1 1-1,0-1 1,0 1-1,0 0 0,1-1 1,0 1-1,-1 0 1,1 0-1,1 0 0,-1 0 1,0 0-1,1 0 1,0 0-1,0 0 0,0 0 1,1 0-1,-1 1 1,1-1-1,0-1 0,0 1 1,0 0-1,0 0 1,1 0-1,0 0 0,0-1 1,0 1-1,0-1 1,0 0-1,1 1 0,0-1 1,-1 0-1,1 0 1,0-1-1,0 1 0,1-1 1,-1 1-1,0-1 1,1 0-1,0 0 0,-1-1 1,1 1-1,0-1 1,0 0-1,2 1-5,55 5 261,-53-8-233,-1 1 1,1 0 0,0 0 0,0 1-1,0 0 1,0 1 0,-1-1-1,1 2 1,-1-1 0,1 1-1,-1 0 1,0 0 0,0 1-1,0 0 1,-1 0 0,1 1-1,-1-1 1,0 2 0,4 3-29,-9-6 53,1-1 0,-1 1 0,0 0 0,0 0 0,0 0 0,0 0 0,0 0 0,-1 0 1,0 0-1,1 1 0,-1-1 0,0 0 0,-1 0 0,1 0 0,0 0 0,-1 0 0,0 0 1,0 0-1,0 0 0,0 0 0,0 0 0,0 0 0,-1-1 0,1 1 0,-1 0 0,0-1 0,0 1 1,0-1-1,0 0 0,0 0 0,-1 1 0,1-2 0,-1 1-53,-89 55 641,82-53-684,0-1 0,0 0 0,-1 0 0,1-1 0,-1-1 1,1 0-1,-1 0 0,0-1 0,1-1 0,-1 1 0,0-2 0,1 1 1,-1-2-1,1 1 0,-10-5 43,19 7-161,0-1 1,0 1 0,0 0-1,-1-1 1,1 0-1,0 1 1,0-1 0,0 0-1,0 0 1,0 1-1,0-1 1,0 0 0,0 0-1,1 0 1,-1 0-1,0 0 1,0 0-1,1-1 1,-1 1 0,1 0-1,-1 0 1,1 0-1,-1-1 1,1 1 0,0 0-1,0 0 1,0-1-1,-1 1 1,1 0 0,0-1-1,0 1 1,1 0-1,-1 0 1,0-2 160,17-24-11271,-6 14 834</inkml:trace>
  <inkml:trace contextRef="#ctx0" brushRef="#br0" timeOffset="429.138">445 49 6595,'-12'-49'8975,"25"70"-5032,7 143 136,-20-137-3728,1 0 1,2-1-1,1 1 0,1-1 0,1 0 1,3 7-352,-3-19-872,-5-14-4056,-5-8-5408,2 3 788</inkml:trace>
  <inkml:trace contextRef="#ctx0" brushRef="#br0" timeOffset="710.287">342 250 9764,'2'-1'8681,"15"-7"-6485,63 5 1463,-35 4-4151,-1-6-5441,-36 2-756,0-1-4481</inkml:trace>
  <inkml:trace contextRef="#ctx0" brushRef="#br0" timeOffset="1319.92">646 177 8276,'0'-8'7108,"18"-12"-4009,-15 18-2935,0 0-1,0 0 1,1 0 0,-1 1-1,0 0 1,1-1-1,-1 1 1,1 0-1,-1 1 1,1-1 0,0 1-1,-1-1 1,1 1-1,0 0 1,-1 0 0,1 1-1,0-1 1,-1 1-1,1 0 1,3 1-164,-3-1 27,0 1 0,0 0 1,0 0-1,0 1 0,0-1 0,0 1 0,-1 0 0,1 0 1,-1 0-1,0 0 0,0 1 0,0-1 0,0 1 0,0 0 1,-1 0-1,0 0 0,0 0 0,0 0 0,0 0 0,0 0 1,-1 1-1,0-1 0,0 1 0,0-1 0,-1 2-27,5 113 670,-6-132-611,1 10-57,1 0 0,-1 0 0,0 0 0,0 0 0,-1 0 0,1 0 0,0 0 0,-1 0-1,0 0 1,0 0 0,0 0 0,0 0 0,0 1 0,-1-1 0,1 0 0,-1 1 0,0-1 0,0 1 0,0-1 0,0 1 0,0 0 0,0 0 0,0 0 0,-1 0 0,1 0 0,-1 1-1,0-1 1,1 1 0,-1 0 0,-1-1-2,-3 1 3,0 1 1,0-1-1,1 2 0,-1-1 0,0 1 0,0 0 1,0 0-1,1 1 0,-1-1 0,0 2 0,1-1 1,0 1-1,0 0 0,-2 1-3,5-3 60,0 1-1,0-1 1,0 1 0,0 0-1,0 0 1,0 0 0,1 0-1,-1 1 1,1-1 0,-1 1-1,1-1 1,0 1 0,0 0-1,0 0 1,1 0 0,-1 0-1,1 0 1,0 0 0,-1 0-1,1 1 1,1-1 0,-1 0-1,0 1 1,1-1 0,0 1-1,-1-1 1,1 1 0,1 2-60,1-3 56,1-1 0,-1 0 0,1 0 0,-1 0 0,1 0 0,0 0 0,0 0 1,0-1-1,0 1 0,0-1 0,0 0 0,0 0 0,1 0 0,-1-1 0,0 1 0,0-1 0,1 1 1,-1-1-1,0 0 0,1 0 0,-1-1 0,0 1 0,1-1 0,-1 0 0,0 0 0,3-1-56,-1 2 28,82-27-1503,-71 17-3191,-3-2-3925,-4 0-3084</inkml:trace>
  <inkml:trace contextRef="#ctx0" brushRef="#br0" timeOffset="1759.801">1069 207 6035,'-19'-33'10817,"-21"34"-7566,35 0-3152,1 0 1,-1 0 0,0 0 0,1 1 0,-1-1 0,1 1 0,0 1-1,-1-1 1,1 0 0,0 1 0,0 0 0,1 0 0,-1 0 0,1 0 0,-1 1-1,1-1 1,0 1 0,0 0 0,0 0 0,1 0 0,0 0 0,0 0 0,0 1-1,0-1 1,0 1 0,1-1 0,0 1 0,0 0 0,0-1 0,0 6-100,1-6 66,-1-1 1,1 1 0,0 0 0,0-1 0,0 1 0,1-1-1,-1 1 1,1 0 0,0-1 0,0 1 0,0-1 0,0 1-1,1-1 1,0 0 0,-1 0 0,1 1 0,0-1 0,0 0-1,1-1 1,-1 1 0,1 0 0,-1-1 0,1 1 0,0-1-1,0 0 1,0 0 0,0 0 0,0 0 0,1-1 0,-1 1-1,0-1 1,1 0 0,-1 0 0,1 0 0,-1 0 0,1-1-1,0 1 1,-1-1 0,3 0-67,61-17-1994,-47 4-2491,-3-2-4800,-9 5-640</inkml:trace>
  <inkml:trace contextRef="#ctx0" brushRef="#br0" timeOffset="2056.608">1151 29 9316,'-6'38'7786,"18"25"-5203,-2-21-1178,-1 130 2092,4-153-6363,-2-31-9469,-7 0 2965</inkml:trace>
  <inkml:trace contextRef="#ctx0" brushRef="#br0" timeOffset="2462.765">1352 165 8628,'-17'13'7359,"0"-3"-4190,-38 15-2140,52-25-961,1 0-1,-1 1 0,0-1 0,1 0 1,-1 1-1,1 0 0,-1 0 1,0-1-1,1 2 0,0-1 1,-1 0-1,1 0 0,0 1 0,0-1 1,-1 1-1,1 0 0,0-1 1,1 1-1,-1 0 0,0 0 0,0 0 1,1 1-1,-1-1 0,1 0 1,0 1-1,0-1 0,0 1 1,0-1-1,0 1 0,0-1 0,1 1 1,-1-1-1,1 1 0,0 0 1,0-1-1,0 1 0,0 0 1,0-1-1,1 1 0,-1 1-67,3-2 101,0 0 0,1 0 0,-1 0 0,0 0 0,1-1 0,-1 1 0,1-1 0,-1 0 0,1 0 0,0 0 0,-1-1 0,1 1 0,0-1 0,-1 0 0,1 0 0,0 0 0,3-1-101,14 2 345,-15 0-272,0-1-1,0 1 1,0 1-1,0-1 0,0 1 1,-1 0-1,1 0 1,0 0-1,-1 1 0,0 0 1,0 0-1,1 1 0,-2-1 1,1 1-1,0 0-72,-2 5-1552,-7-17-11879,4 2 2405</inkml:trace>
  <inkml:trace contextRef="#ctx0" brushRef="#br0" timeOffset="2759.566">1516 174 10869,'-2'1'2609,"1"-1"160,0 1-976,-1 0-928,2-1-545,0 1-48,0-1-48,2 1-160,1-1-384,1 2-512,-2-1-193,1 2-1872,-2 1-2098,0-1-4705</inkml:trace>
  <inkml:trace contextRef="#ctx0" brushRef="#br0" timeOffset="2931.493">1522 341 12102,'-4'3'2737,"0"-2"80,2 0-1488,2 0-753,0-1-336,0-1-384,3 0-576,3-2-2018,1-3-2384,-1-3-5939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2:34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88 127 6787,'-5'0'8912,"-2"4"-4266,-29 33-2567,32-34-2048,1 0 0,0 0 0,0 0 0,0 0 0,0 1 0,1-1 0,-1 1 0,1 0 0,0 0 0,0 0 0,0 0 0,1 0 1,-1 0-1,1 0 0,0 1 0,0-1 0,1 0 0,-1 1 0,1-1 0,0 1 0,0-1 0,0 1 0,1-1 0,-1 0 0,1 1 1,0-1-1,1 0 0,-1 0 0,1 1 0,0-1 0,0 0 0,0-1 0,0 1 0,3 3-31,-2-4 1,0 0-1,1 0 1,-1 0-1,1 0 1,0-1-1,0 1 1,0-1-1,0 0 1,1 0 0,-1-1-1,1 1 1,-1-1-1,1 0 1,-1 0-1,1 0 1,0-1-1,-1 1 1,1-1 0,0 0-1,-1-1 1,1 1-1,-1-1 1,1 0-1,0 0 1,-1-1-1,0 1 1,1-1-1,-1 0 1,0 0 0,0 0-1,0-1 1,0 1-1,0-1 1,2-2-1,-4 1 24,1-1 0,0 0 0,-1 1 1,0-1-1,0 0 0,0 0 0,-1 0 1,0-1-1,0 1 0,0 0 0,0 0 1,-1-1-1,0 1 0,0-1 0,0 1 0,-1 0 1,0 0-1,0-1 0,0 1 0,-1 0 1,0 0-1,0 0 0,0 0 0,-2-3-24,1 5 47,1 0-1,-1 1 1,1-1-1,-1 1 1,0 0-1,0 0 1,0 0-1,0 0 1,-1 0-1,1 0 1,0 1-1,-1 0 1,1 0-1,-1 0 1,1 0-1,-1 0 1,0 1-1,1 0 1,-1-1-1,0 1 1,-2 1-47,14 2-14767,-2-3 4493</inkml:trace>
  <inkml:trace contextRef="#ctx0" brushRef="#br0" timeOffset="22004.197">293 159 6659,'8'-7'9532,"2"26"-6170,-7 183-574,-5-214-2746,0 0 0,1 1-1,1-1 1,0 0 0,0 0 0,2 1 0,-1-1 0,1 1 0,1-1-1,0 1 1,1 0 0,0 0 0,0 0 0,1 0 0,1 1 0,1-3-42,-6 12-2,0-1 1,1 1 0,-1 0 0,0 0-1,0 0 1,1 0 0,-1 0 0,0 1-1,1-1 1,-1 0 0,1 0 0,-1 1 0,1-1-1,0 1 1,-1 0 0,1-1 0,-1 1-1,1 0 1,0 0 0,-1 0 0,1 0 0,0 0-1,-1 0 1,1 1 0,-1-1 0,1 0-1,0 1 1,-1-1 0,1 1 0,-1 0-1,1-1 1,-1 1 0,0 0 0,1 0 0,-1 0-1,0 0 1,0 0 0,1 0 0,-1 1-1,0-1 1,0 0 0,0 1 0,0-1-1,0 1 2,33 65-4,-26-48 35,-5-13 56,0 0-1,-1 0 0,1 0 0,-1 1 0,-1-1 0,1 1 0,-1-1 0,0 1 0,-1-1 0,0 1 0,0-1 0,0 5-86,-21 2-985,16-19-3360,5-5-4934,2 6-112</inkml:trace>
  <inkml:trace contextRef="#ctx0" brushRef="#br0" timeOffset="22460.343">564 1 8436,'1'45'8659,"3"1"-5906,1 36-1015,-1 67 140,-1-145-3383,3-10-6511,-3 3 3197,2-2-4289</inkml:trace>
  <inkml:trace contextRef="#ctx0" brushRef="#br0" timeOffset="22993.289">676 158 8724,'4'15'6436,"-2"10"-3351,1 5-1921,-1-17-795,17 56 570,-19-68-933,1 1-1,-1-1 1,1 0 0,0 1 0,-1-1-1,1 0 1,0 0 0,0 0 0,0 0-1,0 0 1,0 0 0,0 0 0,0 0-1,0 0 1,1 0 0,-1 0 0,0 0-1,0-1 1,1 1 0,-1-1 0,1 1-1,-1-1 1,0 1 0,1-1 0,-1 0-1,1 0 1,-1 0 0,1 0 0,-1 0-1,1 0 1,-1 0 0,1 0 0,-1-1-1,0 1 1,1 0 0,-1-1 0,1 1-1,-1-1 1,0 0 0,1 1 0,-1-1-1,0 0 1,1 0-6,2-4 2,0 1-1,0-1 0,0 0 1,-1 0-1,1-1 1,-1 1-1,-1-1 0,1 0 1,-1 1-1,0-1 1,0 0-1,-1 0 0,1 0 1,-1-1-1,-1 0-1,5-14-2,14-41 18,-14 91 1190,30 304 3959,-35-333-5208,-1 1 1,1-1 0,0 0-1,-1 1 1,1-1-1,0 0 1,-1 1 0,1-1-1,0 0 1,-1 0-1,1 1 1,-1-1 0,1 0-1,0 0 1,-1 0-1,1 0 1,-1 1-1,1-1 1,-1 0 0,1 0-1,0 0 1,-1 0-1,1 0 1,-1 0 0,1 0-1,-1 0 1,1-1-1,-1 1 1,1 0 0,-1 0-1,1 0 1,0 0-1,-1 0 1,1-1-1,-1 1 1,1 0 0,0 0-1,-1-1 1,1 1-1,0 0 1,-1-1 0,1 1-1,0 0 1,0-1-1,-1 1 1,1-1 0,0 1-1,0 0 1,-1-1-1,1 1 1,0-1 0,0 1-1,0-1 1,0 1-1,0 0 1,0-1-1,0 1 1,0-1 0,0 1-1,0-1 1,0 1-1,0-1 1,0 1 0,0 0-1,0-1 1,0 1-1,1-1 1,-1 1 42,-2-9-3538,0-1-4343,0 0-5170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3:0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9957,'2'39'7628,"12"22"-4867,-3-11-1639,2 82 346,-4-162-15424,-5 19 4992</inkml:trace>
  <inkml:trace contextRef="#ctx0" brushRef="#br0" timeOffset="390.534">180 131 9572,'-10'16'9379,"-20"5"-8325,22-16-207,-1 0-485,6-4-268,1 0 1,-1 0-1,1 0 1,-1 1-1,1-1 1,0 1-1,-1-1 0,1 1 1,0 0-1,0-1 1,0 1-1,0 0 1,1 1-1,-1-1 1,0 0-1,1 0 0,0 1 1,-1-1-1,1 1 1,0-1-1,0 1 1,0-1-1,1 1 1,-1 0-1,1-1 1,-1 1-96,46 11 975,-40-12-879,-1 0 0,0 0 0,0 0 0,0 0 0,-1 1 0,1 0 0,0-1 0,-1 1 0,0 1 0,0-1 0,0 0 0,0 1 0,0-1 0,-1 1 0,1 0 0,-1 0 0,0 0 0,0 0 0,-1 1 0,2 3-95,-2-18-5137,1-9-6043,-2 8 970</inkml:trace>
  <inkml:trace contextRef="#ctx0" brushRef="#br0" timeOffset="796.689">259 143 10149,'7'25'6602,"0"0"-3365,15 62-585,-22-87-2624,0-1 1,0 1-1,0 0 1,1 0-1,-1-1 0,0 1 1,0 0-1,1 0 1,-1 0-1,0 0 1,0 0-1,1-1 1,-1 1-1,0 0 0,0 0 1,1 0-1,-1 0 1,0 0-1,0 0 1,1 0-1,-1 0 1,0 0-1,1 0 0,-1 0 1,0 0-1,0 0 1,1 0-1,-1 0 1,0 0-1,0 0 1,1 1-1,-1-1 1,0 0-1,0 0 0,1 0 1,-1 0-1,0 0 1,0 1-1,1-1 1,-1 0-1,0 0 1,0 0-1,0 1-28,10-38-110,-9 32 163,0-1-94,0 0 0,0 0 1,1 0-1,0 0 0,1 0 1,-1 1-1,1-1 1,0 1-1,1-1 0,-1 1 1,1 0-1,0 0 0,2-2 41,-4 7-2,-1-1 0,0 1 0,0-1 0,0 1 0,1 0-1,-1 0 1,0 0 0,0-1 0,1 1 0,-1 0 0,0 1 0,1-1 0,-1 0-1,0 0 1,0 0 0,1 1 0,-1-1 0,0 1 0,0-1 0,0 1-1,0-1 1,1 1 0,-1 0 0,0-1 0,0 1 0,0 0 0,0 0-1,-1 0 1,1 0 0,0 0 0,0 0 0,0 0 0,-1 0 0,1 0-1,-1 0 1,1 0 0,-1 0 0,1 1 0,-1-1 2,20 49 425,-18 40 42,8-104-14791,-5 8 4578</inkml:trace>
  <inkml:trace contextRef="#ctx0" brushRef="#br0" timeOffset="1218.464">535 167 9220,'2'11'9185,"-11"15"-7644,7-20-619,1-3-859,-1 0-1,1-1 1,0 1-1,-1 1 1,1-1-1,1 0 1,-1 0-1,0 0 1,1 0-1,0 1 1,0-1-1,0 0 1,0 0-1,0 1 1,1-1-1,-1 0 1,1 0-1,0 0 1,0 0-1,0 1 1,0-1-1,1-1 1,-1 1-1,1 0 1,0 0-1,-1-1 1,1 1-1,1 0 1,-1-1-1,0 0 1,0 0-1,1 0 1,0 0-1,-1 0 1,1 0-1,0 0 1,0-1-1,0 0 1,0 1-1,0-1 1,0 0-1,0-1 1,0 1-1,0 0 1,1-1-1,-1 0 1,0 0-1,0 0 1,2 0-63,-1 0 21,-1 0 0,0 0 0,0 0 0,0 0 0,0-1 0,0 1 0,0-1 1,0 0-1,0 0 0,0 0 0,0-1 0,-1 1 0,1-1 0,0 1 0,-1-1 0,1 0 0,-1 0 0,0 0 0,1 0 0,-1 0 1,0-1-1,0 1 0,0-1 0,-1 1 0,1-1 0,-1 0 0,1 1 0,-1-1 0,0 0 0,0 0 0,0 0 0,-1 0 0,1 0 1,-1 0-1,1 0 0,-1 0 0,0 0 0,0-1 0,0 1 0,-1 0 0,1 0 0,-1 0 0,0 0 0,0 0 0,0 0 0,0 0 1,0 1-1,0-1 0,-1 0 0,0 0-21,-2-1 76,-1 0 0,1 1 0,-1 0 0,1 0 0,-1 0 0,0 1 0,0-1 1,-1 1-1,1 0 0,0 1 0,-1-1 0,1 1 0,-1 0 0,1 0 0,-1 1 0,0 0 0,1 0 1,-1 0-1,1 1 0,-1-1 0,-3 2-76,4 6-4156,13-4-5697,-1-4-2705</inkml:trace>
  <inkml:trace contextRef="#ctx0" brushRef="#br0" timeOffset="1766.563">726 160 9348,'14'11'8035,"4"13"-4533,-1-1-2209,31 33 319,-47-57-1606,1 0 1,-1-1 0,1 1 0,-1 0 0,0 0 0,0-1 0,1 1 0,-1-1 0,0 1-1,0-1 1,0 1 0,0-1 0,-1 0 0,1 0 0,0 1 0,-1-1 0,1 0 0,-1 0-1,1 0 1,-1 1 0,0-1 0,0 0 0,0 0 0,0 0 0,0 0 0,-1 0 0,1 0-1,0 1 1,-1-3-7,1-9 65,1 12-69,-2 0 12,1 0 0,-1 0 0,1 0 1,-1 1-1,1-1 0,0 0 0,0 0 0,-1 0 1,1 0-1,0 0 0,0 0 0,0 0 1,0 0-1,0 0 0,0 0 0,0 0 1,0 0-1,0 0 0,1 1 0,-1-1 0,0 0 1,1 0-1,-1 0 0,0 0 0,1 0 1,-1 0-1,1 1 0,0-1 0,-1 0 1,1 0-1,-1 1 0,1-1 0,0 0 0,0 1 1,-1-1-1,1 1 0,0-1 0,0 1 1,0-1-1,0 1 0,-1 0 0,1-1 1,0 1-1,0 0 0,0 0 0,0 0 0,0 0 1,0-1-1,0 1 0,0 0 0,0 1 1,0-1-1,0 0 0,0 0 0,0 0 1,0 1-1,-1-1 0,1 0 0,0 1 0,0-1 1,0 0-1,0 1 0,0 0 0,-1-1 1,1 1-9,16 23 120,-15-19-88,0-1 1,1 0-1,-1 0 1,1 0-1,0 0 1,0 0-1,1 0 1,-1-1-1,1 0 1,-1 0-1,1 0 0,0 0 1,0 0-1,1-1 1,-1 1-1,0-1 1,3 0-33,-5-3 78,-1-1 0,1 0 0,0 1 0,0-1 0,-1 0 1,1 0-1,-1 0 0,0 0 0,0-1 0,0 1 0,0 0 0,0 0 0,0-1 0,0 1 1,-1 0-1,1-1 0,-1 1 0,0-1 0,1 1 0,-1-1 0,0 1 0,-1 0 0,1-1 1,0 1-1,-1-1-78,2-6 224,11-90 331,-14 98-3928,0 5-9723,1 1 1592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3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10805,'5'12'6661,"8"-9"-3662,32-13-1390,-31 5-1444,1-1 0,-2-1 1,1-1-1,-1 0 0,0 0 0,0-1 0,-1-1 0,-1 0 0,1-1 1,1-3-166,-12 13 7,0 0 0,0 1 0,0-1 0,0 0 1,0 0-1,0 0 0,-1 0 0,1 0 0,0 0 1,-1 0-1,1 0 0,-1-1 0,1 1 0,-1 0 1,0 0-1,1 0 0,-1-1 0,0 1 0,0 0 1,0 0-1,0-1 0,0 1 0,0 0 0,0 0 1,0-1-1,0 1 0,-1 0 0,1 0 1,-1 0-1,1-1 0,-1 1 0,1 0 0,-1 0 1,1 0-1,-1 0 0,0 0 0,0 0 0,1 0 1,-1 0-1,0 0 0,0 1 0,0-1 0,0 0 1,0 0-1,0 1 0,0-1 0,-1 1 0,1-1 1,-1 0-8,-64-3 161,61 6-79,-1 0-1,1 0 1,0 0-1,0 1 1,0 0-1,0 0 1,0 0-1,1 1 1,-1-1-1,1 1 1,0 0-1,0 1 1,0-1-1,1 1 0,0-1 1,-1 1-1,2 0 1,-1 0-1,1 0 1,-1 1-1,1-1 1,1 1-1,-1-1 1,1 1-1,0-1 1,0 1-1,1 0 1,-1-1-1,1 1 0,1 0 1,-1 0-1,1-1 1,0 1-1,0 0 1,1-1-1,-1 1 1,1-1-1,1 0 1,-1 1-1,1-1 1,1 2-82,-1-2 12,0 0 0,1-1 0,-1 0 0,1 0 0,0 0 0,0 0 0,0-1 0,1 1 0,-1-1 0,1 0 0,-1-1 0,1 1 0,0-1 0,0 0 0,1 0 0,-1 0 0,0-1 0,0 1 0,1-2 0,-1 1 0,1 0 0,-1-1 0,1 0 0,-1 0 0,1-1 0,-1 0 0,5 0-12,-2-1-512,0 0 1,0-1 0,0 0-1,0 0 1,0-1 0,-1 1-1,0-2 1,0 1-1,0-1 1,0 0 0,5-5 511,26-28-11155,-20 19 46</inkml:trace>
  <inkml:trace contextRef="#ctx0" brushRef="#br0" timeOffset="296.782">501 1 9124,'-2'1'8615,"-10"7"-5043,-20 46 259,-7 32-2641,6 31-1041,32-117-208,1 0 0,0-1 0,0 1 0,0 0 0,-1 0 0,1 0 0,0 0 0,-1-1 0,1 1 0,0 0 0,-1 0 0,1 0 0,0 0 0,0 0 0,-1 0 0,1 0 0,0 0 0,-1 0 0,1 0 0,0 0 0,-1 0 0,1 0 0,0 0 0,-1 0 0,1 0 0,0 0 0,-1 0 0,1 0 0,0 0 0,0 1 0,-1-1 0,1 0 0,0 0 0,-1 0 0,1 1 0,0-1 0,0 0 0,0 0 0,-1 0 0,1 1 0,0-1 0,0 0 0,0 1 0,-1-1 0,1 0 0,0 0 0,0 1 0,0-1 0,0 0 0,0 1 0,0-1 0,0 0 0,0 1 0,0-1 0,0 0 0,0 1 0,0-1 59,-5-27-10843,4 9-1416</inkml:trace>
  <inkml:trace contextRef="#ctx0" brushRef="#br0" timeOffset="546.709">338 45 8388,'25'16'10287,"-2"4"-4514,0 9-3065,8 17-2824,-3-4 1091,-19-29-1244,13 18 355,-5-22-7010,-12-11-861,0-3-5322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3:0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8868,'-10'34'7886,"22"28"-5151,-5-32-1604,3 66 434,-12-33-3896,2-62 2286,0 2-463,2-2-7775,-1-2-2719</inkml:trace>
  <inkml:trace contextRef="#ctx0" brushRef="#br0" timeOffset="281.185">1 196 10053,'10'-15'9824,"33"13"-8706,-20 3-2066,-4-7-2653,-7 0-4124,-5 1-980</inkml:trace>
  <inkml:trace contextRef="#ctx0" brushRef="#br0" timeOffset="640.498">206 118 7411,'-10'17'5124,"-15"32"1675,24-45-6729,-1 1 0,0-1 0,1 1 0,0 0 0,0 0 0,0 0 0,1-1-1,0 1 1,0 0 0,0 0 0,0 0 0,1 0 0,0 0 0,0 0 0,1 4-70,-1-7 1,-1 0 0,1 1 0,0-1 1,0 0-1,0 0 0,0 0 0,0 0 1,1 0-1,-1 0 0,0 0 0,1 0 1,0-1-1,-1 1 0,1 0 0,0-1 1,0 1-1,0-1 0,0 0 0,0 0 1,0 0-1,0 0 0,0 0 0,0 0 1,1 0-1,-1-1 0,0 1 0,1-1 1,-1 1-1,0-1 0,1 0 0,-1 0 1,0 0-1,1-1 0,-1 1 0,1 0 1,-1-1-1,0 0 0,0 1 0,1-1 1,-1 0-1,0 0 0,0 0 0,0 0 1,0-1-1,0 1 0,0-1 0,0 1 1,-1-1-1,1 0-1,1 1 50,0-2 0,0 1 1,-1 0-1,1 0 0,-1-1 0,1 0 0,-1 1 1,0-1-1,0 0 0,0 0 0,0 0 0,-1 0 1,1 0-1,-1-1 0,0 1 0,0 0 0,0-1 1,0 1-1,-1 0 0,1-1 0,-1 1 0,0-1 1,0 1-1,0-1 0,-1 1 0,1-1 0,-1 1 1,0-1-1,0 1 0,0 0 0,0-1 0,0 1 1,-1 0-1,1 0 0,-1 0 0,0 0 0,0 0 1,0 0-1,-1 1 0,1-1 0,-1 1 0,1-1 1,-1 1-1,0 0 0,0 0 0,0 0 0,0 0 1,0 1-1,-1-1-50,1 1-40,0 0 0,0 1 0,0-1 0,0 1 0,0 0 0,0 0 0,0 0 0,-1 0 0,1 1 0,0-1 0,0 1 0,0 0 0,0 0 0,1 0 0,-1 0 0,0 0 0,0 1-1,1-1 1,-1 1 0,0 0 0,1-1 0,0 1 0,-1 0 0,1 1 0,-1 0 40,4 4-3335,4-2-4847,0-3-2188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2:5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7892,'5'17'7329,"0"2"-3579,12 85-2213,-8-38-424,-5-160-983,-3 84-133,-2 1-4,2 1 0,-1-1-1,1 0 1,0 1 0,1-1 0,0 1-1,0-1 1,1 1 0,0 0 0,0 0 0,4-6 7,-6 13 0,1 0 0,-1 0 0,1 0 0,-1 0 0,1 0 0,-1 0 0,1 0 0,-1 1 1,1-1-1,0 1 0,-1-1 0,1 1 0,0-1 0,0 1 0,-1 0 0,1 0 0,0 0 0,0 0 1,-1 0-1,1 0 0,0 0 0,0 1 0,-1-1 0,1 1 0,0-1 0,-1 1 0,1 0 0,-1 0 1,1-1-1,-1 1 0,1 0 0,-1 0 0,1 0 0,-1 1 0,0-1 0,0 0 0,1 1 1,-1-1-1,0 0 0,0 1 0,0-1 0,-1 1 0,1-1 0,0 1 0,-1 0 0,1-1 0,-1 1 1,1 0-1,-1 0 0,0-1 0,1 1 0,-1 1 0,29 159 2865,-27-170-8533,-1-1-2147,0 1-3225</inkml:trace>
  <inkml:trace contextRef="#ctx0" brushRef="#br0" timeOffset="491.625">267 281 9460,'27'0'7124,"41"-19"-5892,-66 17-1179,0 1-1,0 0 1,0-1 0,-1 1-1,1-1 1,-1 0 0,1 0-1,-1 1 1,0-1-1,0 0 1,0 0 0,0 0-1,0 0 1,0-1-1,0 1 1,-1 0 0,1 0-1,-1 0 1,0 0 0,1-1-1,-1 1 1,0 0-1,0-1 1,-1 1 0,1 0-1,0 0 1,-1 0 0,1-1-1,-1 1 1,0 0-1,1 0 1,-1 0 0,0 0-1,-1 0 1,1 0 0,0 0-1,0 0 1,-1 1-1,1-1 1,-1 0 0,0 1-1,1-1 1,-1 1-1,0 0 1,0-1 0,0 1-1,0 0 1,0 0 0,0 0-1,0 1 1,0-1-1,0 0 1,0 1 0,-1-1-1,1 1 1,0 0 0,0 0-1,-1 0-52,1 0 29,-1 0 0,0 0-1,0 0 1,1 0 0,-1 1-1,0-1 1,1 1 0,-1 0-1,1 0 1,-1 0 0,1 0-1,-1 0 1,1 1 0,0-1-1,-1 1 1,1-1-1,0 1 1,0 0 0,0 0-1,0 0 1,1 0 0,-1 0-1,0 0 1,1 1 0,0-1-1,-1 0 1,1 1 0,0-1-1,0 1 1,0-1 0,1 1-1,-1 0 1,1-1 0,-1 1-1,1 0 1,0-1 0,0 1-1,0 0 1,0 0-29,-1 4 228,0 0 1,0 1-1,0-1 0,1 0 1,0 0-1,1 1 0,-1-1 0,1 0 1,1 0-1,-1 0 0,1 0 1,0 0-1,1 0 0,2 5-228,-1-10 114,0 1 1,1-1-1,-1 0 0,0 0 0,1 0 0,0-1 0,-1 0 0,1 0 1,0 0-1,-1 0 0,1-1 0,0 1 0,0-1 0,0-1 1,-1 1-1,1-1 0,4 0-114,-1 0 63,37-11-2730,-32 3-1936,-1-3-3716,-3 2-3262</inkml:trace>
  <inkml:trace contextRef="#ctx0" brushRef="#br0" timeOffset="1069.606">514 236 7363,'11'-1'6877,"1"1"-3279,43-7-2064,-6-18-1052,-48 24-473,0 0 0,0 0-1,-1 1 1,1-1 0,0 0-1,-1 0 1,1 0-1,-1 0 1,1 0 0,-1 0-1,1 0 1,-1 0 0,0 0-1,0 0 1,1 0-1,-1 0 1,0 0 0,0 0-1,0-1 1,0 1 0,0 0-1,0 0 1,-1 0-1,1 0 1,0 0 0,-1 0-1,1 0 1,0 0 0,-1 0-1,1 0 1,-1 0 0,1 0-1,-1 0 1,0 0-1,1 1 1,-1-1 0,0 0-1,0 0 1,0 1 0,1-1-1,-1 0 1,0 1-1,0-1 1,0 1 0,0-1-1,0 1 1,-1-1-9,-1-1 94,0 0-1,-1 0 1,1 0-1,-1 1 1,0-1 0,1 1-1,-1 0 1,0 0 0,0 0-1,0 1 1,0-1-1,0 1 1,0 0 0,0 0-1,0 0 1,0 1 0,0-1-1,0 1 1,1 0 0,-1 0-1,0 1 1,0-1-1,1 1 1,-1-1 0,1 1-1,-1 0 1,1 1 0,0-1-1,0 1 1,0-1-1,0 1 1,0 0 0,1 0-1,-1 0 1,1 0 0,0 0-1,0 1 1,0-1-1,0 1 1,0 0 0,1-1-1,0 1 1,0 0 0,0 0-1,0 0 1,0 0-1,1 0 1,0-1 0,0 1-1,0 0 1,0 0 0,0 0-1,1 1-93,1 2 197,0-1-1,0 0 1,1 0-1,0 0 0,0 0 1,0 0-1,0-1 1,1 1-1,0-1 1,1 0-1,-1 0 0,1 0 1,0-1-1,0 0 1,0 0-1,1 1-196,46 13-2026,-26-24-3071,-2-11-3934,-14 5-3164</inkml:trace>
  <inkml:trace contextRef="#ctx0" brushRef="#br0" timeOffset="1440.097">899 150 10725,'-66'-5'9895,"61"5"-9742,0 1 1,0-1 0,0 1 0,0 0-1,0 0 1,1 0 0,-1 1 0,0 0-1,1-1 1,-1 2 0,1-1 0,-1 1-1,1-1 1,0 1 0,0 0-1,1 0 1,-1 1 0,0-1 0,1 1-1,0 0 1,0 0 0,0 0 0,0 0-1,1 1 1,0-1 0,0 1 0,0-1-1,0 1 1,0 3-154,1-5 34,0 0-1,1 0 1,-1 0 0,1 0-1,0 0 1,0 0-1,0 1 1,0-1-1,1 0 1,-1 0 0,1 0-1,0 0 1,0-1-1,0 1 1,0 0 0,0 0-1,1 0 1,-1-1-1,1 1 1,-1-1 0,1 1-1,0-1 1,0 0-1,1 0 1,-1 1 0,0-2-1,0 1 1,1 0-1,0 0 1,-1-1 0,1 1-1,0-1 1,-1 0-1,1 0 1,0 0-1,0 0 1,0 0 0,0-1-1,0 1 1,0-1-1,0 0 1,0 0 0,0 0-1,0 0 1,0-1-1,0 1 1,0-1 0,0 0-1,1 0-33,66-29-2500,-56 9-2562,-7-5-5144,-6 13 1266</inkml:trace>
  <inkml:trace contextRef="#ctx0" brushRef="#br0" timeOffset="1691.638">849 1 10245,'3'33'9640,"9"18"-6404,-1-3-1898,29 138 554,-40-187-3007,-1-9-4516,0 2-1384,-2 1-5559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3:0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77 7539,'-5'-4'7576,"-1"-4"-4716,-11-10-756,15 17-1965,0 1 1,0 0 0,0-1 0,0 1 0,0 0 0,0 1-1,0-1 1,0 0 0,0 0 0,0 1 0,0-1 0,0 1-1,0 0 1,0-1 0,0 1 0,1 0 0,-1 0 0,0 0-1,0 0 1,1 1 0,-1-1 0,1 0 0,-1 1 0,1 0-140,-1-1 15,1-1 0,0 1 0,0 0 1,-1 0-1,1 1 0,0-1 1,0 0-1,0 0 0,0 0 0,1 1 1,-1-1-1,0 0 0,0 1 0,1-1 1,-1 1-1,1-1 0,-1 1 1,1-1-1,0 1 0,-1-1 0,1 1 1,0-1-1,0 1 0,0 0 0,0-1 1,1 1-1,-1-1 0,0 1 1,1-1-1,-1 1 0,1-1 0,-1 1 1,1-1-1,-1 1 0,1-1 0,0 0 1,0 0-1,0 1 0,0-1 1,0 0-1,0 0 0,0 0 0,0 0 1,1 0-1,-1 0 0,0 0 0,2 1-15,19 6 4,-17-7-3,-1 0 1,1 0-1,-1 0 0,1 1 1,-1-1-1,1 1 0,-1 0 1,0 1-1,0-1 0,0 1 1,0-1-1,0 1 1,-1 1-1,1-1 0,-1 0 1,0 1-1,0-1 0,0 1 1,0 0-1,-1 0 0,0 0 1,0 1-1,0-1-1,-2 0 34,-1-1 1,0 0-1,-1 0 0,1 0 1,-1 0-1,1 0 0,-1 0 0,0 0 1,0-1-1,0 1 0,0 0 1,-1-1-1,1 0 0,-1 0 0,1 1 1,-1-2-1,0 1 0,0 0 1,0 0-1,0-1 0,0 0 0,0 1 1,0-1-1,-1-1 0,1 1 1,0 0-1,-1-1 0,1 1 0,0-1 1,-1 0-1,1 0 0,0-1 1,-1 1-1,-1-1-34,-5-29-4764,16 9-8112,-3 15 5179</inkml:trace>
  <inkml:trace contextRef="#ctx0" brushRef="#br0" timeOffset="359.874">204 89 7379,'10'4'5012,"6"16"1416,-7 41-2673,-6 0-3495,-5-82-14146,2 15 4954</inkml:trace>
  <inkml:trace contextRef="#ctx0" brushRef="#br0" timeOffset="616.681">200 4 11077,'-4'-1'2897,"-1"0"129,1 0-1233,4 1-849,1 0-400,0 0 49,0 0-113,2 0-272,2 0-240,-1 1-304,0 0-321,0 0-511,0 1-1938,2 0-2336,1 1-5363</inkml:trace>
  <inkml:trace contextRef="#ctx0" brushRef="#br0" timeOffset="1119.722">321 64 8068,'3'-1'7379,"3"1"-3993,19-2-1383,-18 1-1904,-1 0-1,0 0 1,1 1-1,-1 0 1,1 0-1,-1 0 1,1 1 0,-1 0-1,0 0 1,1 1-1,-1-1 1,0 2-1,0-1 1,0 0-1,0 1 1,4 3-99,-35 36-11,-36 41 139,62-81 44,0 0-1,1-1 1,-1 1 0,1 0-1,0-1 1,-1 1-1,1-1 1,0 1-1,0-1 1,0 0-1,0 0 1,0 0-1,0 0 1,0 0 0,0 0-1,1-1 1,-1 1-1,0-1 1,0 1-1,1-1 1,-1 0-1,0 0 1,1 0 0,-1 0-1,0 0 1,1-1-172,10 3 406,-3 1-1019,13 0 690,-16-4-5278,1-3-5313,-5 1-616</inkml:trace>
  <inkml:trace contextRef="#ctx0" brushRef="#br0" timeOffset="1592.65">583 143 9268,'4'0'1699,"23"0"4794,19-7-4529,-44 7-1931,-1 0-1,1-1 1,-1 1-1,1 0 1,0-1-1,-1 0 1,1 1-1,-1-1 1,1 0-1,-1 0 1,0 0-1,1 0 1,-1 0-1,0 0 1,0 0-1,0 0 1,0 0-1,1-1 1,-2 1-1,1 0 1,0-1-1,0 1 1,0-1-1,-1 1 1,1-1-1,-1 1 0,1-1 1,-1 0-1,1 1 1,-1-1-1,0 0 1,0 1-1,0-1 1,0 0-1,0 1 1,0-1-1,-1 1 1,1-1-1,0 0 1,-1 1-1,1-1-32,-3 0 130,0 0 0,0 1 0,0-1 1,0 1-1,0 0 0,0 0 0,-1 0 0,1 0 0,0 0 0,0 1 0,-1-1 0,1 1 0,0 0 0,-1 0 1,1 0-1,0 0 0,-1 1 0,1 0 0,0-1 0,0 1 0,-1 0-130,-1 1 55,1-1-1,0 1 0,0 0 1,0 0-1,0 0 1,0 0-1,1 1 1,-1 0-1,1-1 1,-1 1-1,1 1 1,0-1-1,0 0 1,0 1-1,1-1 0,-1 1 1,1 0-1,0 0 1,0 0-1,0 0 1,1 0-1,-1 0 1,1 1-1,0-1 1,0 1-1,1-1 0,-1 0 1,1 1-1,0-1 1,0 1-1,1-1 1,-1 1-1,1-1 1,0 0-1,0 1 1,0-1-1,1 0 1,-1 0-1,1 0 0,0 0 1,0 0-1,1 0 1,-1 0-1,1-1 1,0 1-1,1 1-54,4-1 68,0 0-1,-1-1 1,1 1 0,1-1-1,-1-1 1,0 0 0,1 0-1,-1 0 1,1-1-1,-1-1 1,1 1 0,0-1-1,-1-1 1,1 0 0,0 0-1,-1 0 1,1-1-1,-1-1 1,0 1 0,0-1-1,0-1 1,0 1 0,2-3-68,-9 2-1067,-13 0-5268,6 2-3311,2-3-839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3:1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95 8724,'-5'-35'6776,"-8"-1"-3646,12 34-3046,1 1 1,-1 0-1,0-1 0,1 1 1,-1 0-1,0-1 0,0 1 1,0 0-1,0 0 0,0 0 1,-1 0-1,1 0 0,0 0 1,0 0-1,-1 0 0,1 1 0,0-1 1,-1 0-1,1 1 0,-1-1 1,1 1-1,-1 0 0,1-1 1,-1 1-1,1 0 0,-1 0 1,1 0-1,-1 0 0,1 0 1,-1 0-1,1 0 0,-1 1 1,1-1-1,-1 1 0,1-1 1,-1 1-1,1-1 0,0 1 1,-1 0-1,1 0 0,0-1 1,-1 1-1,1 0 0,0 0 1,0 0-1,0 1-84,-3 2 63,0 1-1,0 0 1,0 1 0,1-1-1,0 1 1,0-1 0,1 1 0,-1 0-1,1 0 1,1 0 0,-1 0-1,1 1 1,0-1 0,0 0-1,1 0 1,0 1 0,0-1-1,0 0 1,1 1 0,0-1 0,0 0-1,1 4-62,1 32 518,-2 24 583,1-13-1575,-3-43-5870,-3-26-3186,2 5 387</inkml:trace>
  <inkml:trace contextRef="#ctx0" brushRef="#br0" timeOffset="249.942">1 207 10069,'4'13'10110,"10"-6"-5907,38-7-4897,-30-8-3777,-9 0-4211,-5 3-1837</inkml:trace>
  <inkml:trace contextRef="#ctx0" brushRef="#br0" timeOffset="834.861">196 154 8596,'2'2'7220,"-1"4"-3518,1 28-2400,-3-26-1194,0 1-1,1 0 0,1-1 1,-1 1-1,1-1 1,0 1-1,1-1 0,0 1 1,1-1-1,-1 0 0,1 0 1,2 3-108,-4-10 5,0 0 0,0 0 1,-1 0-1,1 0 0,0 0 0,0 0 1,0-1-1,1 1 0,-1 0 0,0 0 1,0-1-1,0 1 0,0-1 0,1 1 1,-1-1-1,0 0 0,0 1 0,1-1 1,-1 0-1,0 0 0,1 0 0,-1 0 0,0 0 1,1 0-1,-1 0 0,0 0 0,1 0 1,-1-1-1,0 1 0,1-1 0,-1 1 1,0-1-1,0 1 0,0-1 0,0 0 1,1 1-1,-1-1 0,0 0 0,0 0 1,0 0-1,-1 0 0,1 0 0,0 0 1,0 0-6,32-51 422,-30 45-374,-1-1-1,1 0 0,-2 0 0,1 0 0,-1 0 0,0 0 0,-1 0 0,0 0 1,0 0-1,0 0 0,-1-1 0,-2-4-47,0 9-1952,0 12-11442,4-5 5428</inkml:trace>
  <inkml:trace contextRef="#ctx0" brushRef="#br0" timeOffset="1272.259">398 135 7315,'14'31'7852,"-7"25"-5282,-5-34-1290,9 38 355,-4-88-1563,-7 17-66,1-1 0,0 1 0,1 0 0,1 0 0,-1 0-1,2 0 1,-1 1 0,2-1 0,-1 1 0,4-6-6,-7 16 9,0-1 0,0 0 0,0 0 1,-1 0-1,1 1 0,0-1 0,0 0 0,0 1 1,0-1-1,1 1 0,-1-1 0,0 1 0,0 0 0,0-1 1,0 1-1,0 0 0,1 0 0,-1 0 0,0 0 1,0 0-1,0 0 0,0 0 0,1 0 0,-1 0 1,0 1-1,0-1 0,0 0 0,0 1 0,0-1 0,0 1 1,0-1-1,0 1 0,0 0 0,0-1 0,0 1 1,0 0-1,0 0 0,0 0 0,0 0 0,-1-1 1,1 1-1,0 0 0,-1 0 0,1 1-9,32 46 1170,-11 58 372,-24-101-2718,1-4-2841,1-2-3764,-1-2-3128</inkml:trace>
  <inkml:trace contextRef="#ctx0" brushRef="#br0" timeOffset="1992.254">779 114 8004,'-6'-21'10872,"4"19"-10720,0 1-1,-1 0 0,1 0 0,-1 0 1,0 0-1,1 0 0,-1 1 0,0-1 1,1 1-1,-1 0 0,0 0 0,0 0 1,1 0-1,-1 0 0,0 0 0,1 1 1,-1-1-1,0 1 0,1 0 0,-1 0 1,1 0-1,-1 0 0,1 0 0,-2 1-151,2 2 63,-1-1 0,0 1 0,1 0 0,0 0 0,0 0 0,0 0 0,1 0 0,-1 0 0,1 1 0,0-1 0,0 0 0,0 1 0,1-1-1,0 1 1,0-1 0,0 1 0,0-1 0,1 1 0,-1-1 0,1 0 0,0 1 0,1-1 0,-1 0 0,1 0 0,-1 0 0,1 0 0,1 0 0,-1 0 0,0 0-1,1-1 1,0 1 0,0-1 0,0 1 0,0-1 0,1 0 0,-1-1 0,1 1 0,-1-1 0,1 1 0,0-1 0,0 0 0,0 0 0,0-1 0,1 1 0,-1-1 0,0 0-1,1 0 1,-1-1 0,1 1-63,12-17-1885,-10-1-2954,-3 7-3075,1 1-3022</inkml:trace>
  <inkml:trace contextRef="#ctx0" brushRef="#br0" timeOffset="2367.437">897 7 7828,'2'34'8424,"7"21"-5372,0 3-1328,-7-28-1151,7 38-2079,-6-75-8040,-1 3-987</inkml:trace>
  <inkml:trace contextRef="#ctx0" brushRef="#br0" timeOffset="2639.192">864 134 11349,'3'-2'3058,"1"0"175,0 0-1536,1 1-545,1 1-63,2 0-145,0 0-223,0 0-337,3 1-208,-3-1-16,-1 1-144,-1-1-224,0 1-208,-1-1-833,1 1-1392,1 0-785,0 1-2352,1-2-4467</inkml:trace>
  <inkml:trace contextRef="#ctx0" brushRef="#br0" timeOffset="3032.401">1059 112 6611,'10'8'9443,"-5"23"-6992,-5-29-1827,18 86 1910,-14-79-4702,1-21-10129,-5 3 5115</inkml:trace>
  <inkml:trace contextRef="#ctx0" brushRef="#br0" timeOffset="3204.279">1048 12 8340,'-2'1'2033,"1"0"64,1 3-625,1-1-991,1 0-625,1 1 1472,1-1-3345,2-2-1937,0 0-5666</inkml:trace>
  <inkml:trace contextRef="#ctx0" brushRef="#br0" timeOffset="3743.435">1255 80 6179,'-6'-10'11516,"-7"16"-8691,-10 16-2922,21-20 119,-1 1 0,1-1 0,0 1 0,0-1 0,0 1 0,0 0 0,0 0 0,1-1 0,-1 1 0,1 1 0,0-1 0,0 0 0,0 0 0,0 0 0,0 0 1,1 1-1,-1-1 0,1 0 0,0 1 0,0-1 0,0 0 0,1 1 0,-1-1 0,1 0 0,-1 1 0,1-1 0,0 0 0,1 0 0,-1 0 0,0 0 0,1 0 0,0 0 0,0 0 1,0-1-1,0 1 0,0-1 0,0 1 0,1-1 0,-1 0 0,1 0 0,-1 0 0,1 0 0,0 0 0,0 0 0,0-1-22,4 2 6,-1-1-1,1 0 1,-1-1-1,1 1 1,-1-1 0,1-1-1,0 1 1,0-1-1,-1 0 1,1-1 0,0 1-1,0-1 1,-1-1-1,1 1 1,-1-1 0,1 0-1,-1-1 1,0 0-1,0 0 1,0 0 0,4-3-6,-8 3 29,-1 1 1,1 0-1,-1-1 1,0 1-1,0-1 1,0 1-1,0-1 1,-1 1-1,1-1 1,-1 0 0,1 1-1,-1-1 1,0 0-1,0 1 1,0-1-1,0 0 1,-1 0-1,1 1 1,-1-1-1,0 1 1,1-1-1,-1 0 1,0 1 0,-1 0-1,1-1 1,0 1-1,-1 0 1,1-1-1,-1 1 1,0 0-1,1 0 1,-1 0-1,0 1 1,-1-1 0,0-1-30,-2-1-49,0 0 0,0 0 0,0 0 0,-1 0 0,1 1 0,-1 0 0,0 0 0,0 1 1,0-1-1,0 1 0,0 1 0,-1-1 0,1 1 0,-3 0 49,7 1-969,-5 0 107,5 0-2596,2 1-3301,0 1-3059</inkml:trace>
  <inkml:trace contextRef="#ctx0" brushRef="#br0" timeOffset="4265.738">1464 81 9364,'9'10'7197,"-2"5"-4072,0 37-2648,-6-47 87,3 53 602,10-89-721,-10 18-414,1 0 0,1 1 0,1-1 0,-1 1-1,2 0 1,0 1 0,0 0 0,1 0 0,6-6-31,-13 16 22,-1 0 0,0 0 0,0 1 0,0-1 0,0 0 0,1 0 0,-1 1 0,0-1 0,1 1 1,-1-1-1,1 1 0,-1 0 0,0 0 0,1-1 0,-1 1 0,1 0 0,-1 0 0,1 0 0,-1 0 0,0 1 0,1-1 1,-1 0-1,1 1 0,-1-1 0,0 1 0,1-1 0,-1 1 0,0-1 0,1 1 0,-1 0 0,0 0 0,0 0 1,0 0-1,0 0 0,0 0 0,0 0 0,0 0 0,0 0 0,0 0 0,0 0 0,-1 1 0,1-1 0,0 0 0,-1 1 1,1-1-1,-1 0 0,0 1 0,1-1 0,-1 1 0,0-1 0,0 1-22,15 76 1808,-14-64-1649,0 8-269,-3-10-2913,1-12 1602,1 0-9447,0-2 597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3:0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3 124 7812,'-3'-15'8046,"4"26"-4064,4 28-2263,29 97 234,-34-137-1946,0 1 0,0-1-1,0 1 1,0-1 0,0 1-1,0-1 1,0 1 0,1-1 0,-1 1-1,0-1 1,0 1 0,1 0-1,-1-1 1,0 1 0,0-1 0,1 1-1,-1 0 1,1-1 0,-1 1-1,0 0 1,1-1 0,-1 1 0,1 0-1,-1 0 1,1-1 0,-1 1-1,0 0 1,1 0 0,-1 0 0,1-1-1,-1 1 1,1 0 0,0 0-1,-1 0 1,1 0 0,-1 0 0,1 0-1,-1 0 1,1 0 0,-1 1-1,1-1 1,-1 0 0,1 0 0,-1 0-1,0 0 1,1 1 0,-1-1-1,1 0 1,-1 0 0,1 1 0,-1-1-1,0 0 1,1 1 0,-1-1 0,0 1-1,1-1 1,-1 0 0,0 1-1,1-1 1,-1 1 0,0-1 0,0 1-1,0-1 1,1 1 0,-1-1-1,0 1 1,0-1-7,10-44 174,-10 40-139,3-20 58,-3 18-82,0 0-1,1 1 1,-1-1 0,1 0 0,1 1-1,-1-1 1,1 0 0,0 1-1,0 0 1,0-1 0,1 1-1,0 0 1,0 0 0,3-3-11,18 41 395,-15 1-165,-9-27-206,1-1-1,0 0 0,1 0 1,-1 1-1,1-1 1,0 0-1,1 0 1,-1 0-1,1-1 1,1 1-1,-1-1 0,1 0 1,0 1-1,0-2 1,0 1-1,4 3-23,-6-8 39,1-1-1,-1 0 1,0 1 0,0-1-1,0 0 1,0 0-1,0 0 1,0 0-1,0-1 1,0 1 0,-1-1-1,1 1 1,0-1-1,-1 1 1,1-1 0,-1 0-1,0 0 1,1 0-1,-1 1 1,0-1-1,0 0 1,0-1 0,-1 1-1,1 0 1,0 0-1,-1 0 1,1 0-1,-1-1 1,0 1 0,0 0-1,0 0 1,0-1-1,0 1 1,0 0-1,-1 0 1,1-2-39,1-6 65,17-143-1345,-14 145-2364,4 8-6351,-4 1-1938</inkml:trace>
  <inkml:trace contextRef="#ctx0" brushRef="#br0" timeOffset="614.408">323 0 6723,'5'3'8258,"4"10"-6173,17 252 2739,-26-265-4824,0-1-1,0 1 1,0 0 0,0-1-1,0 1 1,1 0-1,-1 0 1,0-1 0,0 1-1,0 0 1,0 0 0,1 0-1,-1-1 1,0 1-1,0 0 1,1 0 0,-1 0-1,0 0 1,0-1 0,1 1-1,-1 0 1,0 0 0,1 0-1,-1 0 1,0 0-1,0 0 1,1 0 0,-1 0-1,0 0 1,1 0 0,-1 0-1,0 0 1,0 0-1,1 0 1,-1 0 0,0 0-1,1 0 1,-1 0 0,4-33 11,-4 26-15,0-1 0,0 1 0,1 0 0,0 0 0,0 0 0,1-1-1,-1 1 1,2 1 0,-1-1 0,1 0 0,0 0 0,0 1 0,1 0-1,0 0 1,0 0 0,0 0 0,1 0 0,0 1 0,0 0 0,3-3 4,-6 8 0,-1-1 0,0 1 1,1-1-1,-1 1 0,1 0 1,-1-1-1,0 1 1,1 0-1,-1 0 0,1 0 1,-1 0-1,1 0 0,-1 0 1,1 0-1,-1 1 0,0-1 1,1 1-1,-1-1 1,1 1-1,-1-1 0,0 1 1,0 0-1,1-1 0,-1 1 1,0 0-1,0 0 0,0 0 1,0 0-1,0 0 0,0 0 1,0 0-1,0 0 1,0 1-1,-1-1 0,1 0 1,0 1-1,-1-1 0,1 0 1,-1 1-1,20 60 883,-18-57-735,10 131 1771,-6-164-16916,-3 13 5241</inkml:trace>
  <inkml:trace contextRef="#ctx0" brushRef="#br0" timeOffset="1122.826">589 211 8388,'29'9'7809,"51"-18"-5221,-78 8-2545,0 0 0,0 0 0,1-1 1,-1 1-1,0-1 0,0 1 0,0-1 1,0 0-1,0 1 0,-1-1 0,1 0 0,-1 0 1,1 0-1,-1-1 0,1 1 0,-1 0 1,0 0-1,0-1 0,0 1 0,-1-1 1,1 1-1,0-1 0,-1 1 0,0-1 1,1 1-1,-1-1 0,0 1 0,-1-1 1,1 1-1,0-1 0,-1 0 0,1 1 0,-1 0 1,0-1-1,1 1 0,-1-1 0,-1 1 1,1 0-1,0 0 0,0-1 0,-1 1 1,0 0-1,1 0 0,-1 0 0,0 1 1,0-1-1,0 0 0,0 1 0,0-1 1,0 1-1,0 0 0,0-1 0,-1 1 1,1 0-1,-1 1 0,1-1 0,0 0 0,-2 1-43,-1 1 121,-1 1-1,1 0 1,0 0-1,0 0 1,0 1-1,0 0 0,0 0 1,0 0-1,1 1 1,0-1-1,-1 1 1,1 0-1,1 0 1,-1 1-1,1-1 0,-1 1 1,1 0-1,0 0 1,1 0-1,-1 0 1,1 0-1,0 0 0,1 1 1,-1-1-1,1 1 1,0 0-1,0-1 1,1 1-1,0-1 0,0 1 1,0 0-1,1-1 1,-1 1-1,1 0 1,1-1-1,-1 1 1,1-1-1,0 0 0,0 1 1,0-1-1,1 0 1,2 3-121,0-4 12,-1-1 0,1 0 0,0 0 0,1 0 0,-1-1 1,0 0-1,1 0 0,-1 0 0,1-1 0,0 1 0,0-1 0,-1-1 1,1 1-1,0-1 0,0 0 0,0 0 0,0-1 0,-1 0 0,1 0 0,0 0-11,19-24-4885,-16 2-3890,-7 18 5739,2-9-6850</inkml:trace>
  <inkml:trace contextRef="#ctx0" brushRef="#br0" timeOffset="1531.069">803 140 9620,'30'50'9372,"-17"36"-7325,-7-27 2,4-121-1830,-10 53-253,1 0 0,0 0 0,1 0 0,0 0 0,0 1 0,1-1 0,0 0 0,0 1 0,1 0 0,0 0 0,1 0-1,0 0 1,0 1 0,1-1 0,0 1 0,0 1 34,-4 6 18,1-1 0,0 2 0,-1-1-1,1 0 1,0 0 0,-1 1 0,1 0-1,-1-1 1,1 1 0,-1 0 0,1 0-1,-1 0 1,0 1 0,1-1 0,-1 1-1,0-1 1,0 1 0,0 0 0,0-1-1,0 1 1,-1 0 0,1 0 0,-1 1-1,1-1 1,-1 0 0,1 0 0,-1 1-1,0-1 1,0 1 0,0-1 0,-1 1-1,1-1 1,-1 1 0,1 2-18,1-1 117,3 7 24,-1 1 0,-1-1 0,0 1 0,-1 0 0,0 0-1,0-1 1,-2 1 0,1 0 0,-2 0 0,1 0 0,-1 0 0,-2 5-141,2-13-468,-1-2-3187,2 0-6836,0-3-53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3:1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143 120 7844,'-15'-18'10855,"-5"21"-8182,14-2-2592,0 1-1,1 0 1,-1 0-1,0 1 0,1 0 1,0 0-1,0 0 0,0 0 1,0 1-1,0 0 0,0 0 1,1 0-1,0 1 0,0-1 1,0 1-1,1 0 0,-1 0 1,1 0-1,0 1 0,1-1 1,-1 1-1,1 0 1,0-1-1,1 1 0,-1 0 1,1 0-1,0 0 0,1 0 1,0 0-1,0 0 0,0 1 1,0-1-1,1 0 0,0 1-80,1-3 18,1 0 0,-1-1-1,1 0 1,-1 0 0,1 0-1,0 0 1,0 0 0,0 0-1,1-1 1,-1 1 0,0-1-1,1 0 1,0 0 0,0 0-1,-1-1 1,1 1 0,0-1-1,0 0 1,0 0 0,0 0-1,1-1 1,-1 0 0,0 1-1,0-1 1,0-1 0,0 1-1,0 0 1,0-1 0,0 0-1,0 0 1,0 0 0,0-1-1,0 1 1,0-1 0,0 0-1,-1 0 1,3-2-18,6-6-3487,-5 3-7232,-5 4 183</inkml:trace>
  <inkml:trace contextRef="#ctx0" brushRef="#br0" timeOffset="594.93">205 137 6819,'17'-20'8238,"-16"19"-8116,1 0 0,-1 0 0,1 0 0,0 0 0,-1 0 1,1 0-1,0 1 0,-1-1 0,1 1 0,0-1 1,0 1-1,0-1 0,0 1 0,-1 0 0,1 0 1,0 0-1,0 0 0,0 0 0,0 1 0,-1-1 0,1 0 1,0 1-1,0 0 0,0-1 0,-1 1 0,1 0 1,0 0-1,-1 0 0,1 0 0,-1 0 0,1 0 1,-1 0-1,2 1-122,3 9 59,-1 0 1,1 0 0,-2 0 0,1 1 0,-2-1-1,1 1 1,-2 0 0,1 0 0,-2 0-1,1 4-59,7 30 30,-11-75-188,1 26 208,0 0 1,-1-1-1,1 1 0,0 0 0,-1 1 0,0-1 0,0 0 1,0 0-1,0 1 0,0-1 0,0 1 0,-1-1 0,1 1 1,-1 0-1,1 0 0,-1 0 0,0 1 0,0-1 0,0 1 1,0-1-1,0 1 0,0 0 0,-1 0 0,1 0 0,0 1 1,0-1-1,-1 1 0,1 0 0,0 0 0,-1 0 1,1 0-1,0 0 0,-1 1 0,1-1 0,0 1 0,0 0 1,0 0-1,0 0 0,0 1 0,0-1 0,0 1 0,0 0 1,0 0-1,0-1 0,1 2 0,-2 0-50,3-1 49,0 0 1,0-1-1,1 1 1,-1 0-1,1-1 1,0 1-1,-1 0 1,1-1-1,0 1 1,0 0-1,0 0 1,0-1-1,1 1 0,-1 0 1,0 0-1,1-1 1,-1 1-1,1 0 1,-1-1-1,1 1 1,0-1-1,0 1 1,0-1-1,0 1 0,0-1 1,0 1-1,0-1 1,0 0-1,0 0 1,1 1-1,-1-1 1,1 0-1,-1 0 1,0 0-1,1-1 1,0 1-1,-1 0 0,1-1 1,0 1-1,-1-1 1,1 1-1,0-1 1,-1 0-1,1 1 1,0-1-1,0 0 1,-1 0-1,1 0 1,0-1-1,0 1 0,-1 0 1,1-1-50,48-8-980,-35 1-3233,-1-2-4886,-6 3-1031</inkml:trace>
  <inkml:trace contextRef="#ctx0" brushRef="#br0" timeOffset="907.36">417 38 8132,'0'16'5501,"6"9"-2771,1 3-1570,-10 181 3028,3-209-4250,0 0 0,0 0-1,1 0 1,-1 0 0,0 0-1,0 0 1,1 0-1,-1 0 1,0 0 0,0 0-1,1 0 1,-1 0 0,0 0-1,0 0 1,1 0 0,-1 0-1,0 0 1,0 0 0,1 1-1,-1-1 1,0 0 0,0 0-1,0 0 1,1 0-1,-1 0 1,0 1 0,0-1-1,0 0 1,0 0 0,1 0-1,-1 1 1,0-1 0,0 0-1,0 0 1,0 0 0,0 1-1,0-1 1,1 0-1,-1 0 1,0 1 62,8-30-5812,-7 25 2588,3-10-6941</inkml:trace>
  <inkml:trace contextRef="#ctx0" brushRef="#br0" timeOffset="1221.978">533 5 9684,'16'62'10942,"-7"36"-8267,-5-39-1605,9 28-1646,-9-92-13206,0 0 3785</inkml:trace>
  <inkml:trace contextRef="#ctx0" brushRef="#br0" timeOffset="1628.136">668 196 8884,'53'3'7339,"-48"-3"-7274,0-1 1,-1 1 0,1-1 0,0 0-1,-1 0 1,1-1 0,-1 1 0,1-1-1,-1 0 1,0 0 0,0-1 0,0 1-1,0-1 1,0 0 0,-1 0 0,2-1-66,-3 2 41,-1 0 1,0 0 0,-1 0-1,1 0 1,0 0 0,-1 0-1,1 0 1,-1 0 0,1 0-1,-1 0 1,0 0 0,0 0-1,0 0 1,0-1 0,0 1-1,0 0 1,-1 0 0,1 0-1,-1 0 1,1 0-1,-1 0 1,0 0 0,0 0-1,0 0 1,0 1 0,0-1-1,0 0 1,-1 1 0,1-1-1,0 0 1,-1 1 0,0 0-1,1-1 1,-1 1 0,0 0-1,1 0 1,-1 0 0,0 0-1,0 0 1,0 0 0,0 0-1,0 1 1,0-1 0,0 1-1,0-1 1,0 1 0,0 0-1,0 0 1,-1 0 0,1 0-1,0 0 1,0 1 0,0-1-1,0 0 1,0 1 0,0 0-1,0-1 1,0 1 0,0 0-1,0 0-41,-4 5 259,1 0-1,0 0 0,0 0 0,0 0 0,1 1 0,0 0 0,0 0 0,1 0 0,0 1 1,0-1-1,1 1 0,0-1 0,0 1 0,0 0 0,1 0 0,0 7-258,1-12 78,1 0 0,-1 1 0,1-1 0,0 0 0,0 0-1,0 1 1,0-1 0,0 0 0,1 0 0,-1 0 0,1 0-1,0-1 1,0 1 0,0 0 0,0-1 0,0 1 0,1-1 0,-1 0-1,1 0 1,-1 0 0,1 0 0,0 0 0,0-1 0,0 1 0,0-1-1,0 0 1,0 0 0,0 0 0,1 0 0,-1 0 0,3 0-78,50 1-2893,-2-8-8953,-43 4 283</inkml:trace>
  <inkml:trace contextRef="#ctx0" brushRef="#br0" timeOffset="1976.852">1009 182 8980,'-18'-27'7289,"-6"19"-3648,20 8-3522,0 1 1,1-1 0,-1 1-1,1 0 1,0 0-1,-1 0 1,1 1 0,0-1-1,0 1 1,0 0 0,0 0-1,0 0 1,0 0-1,0 0 1,1 1 0,-1-1-1,1 1 1,-1 0 0,1 0-1,0 0 1,0 0-1,1 0 1,-2 1-120,1 0 57,0-1 0,0 1 0,0 0 0,1 0 0,-1 0 0,1 0 0,0 0 0,0 0 0,1 0 0,-1 0 1,1 0-1,0 1 0,0-1 0,0 0 0,0 0 0,1 1 0,0-1 0,-1 0 0,2 0 0,-1 0 0,0 0 0,1 0 0,0 0 0,0-1 0,0 1 0,0-1 0,1 1 0,-1-1 0,1 0 0,0 1 0,0-2 0,0 1 1,0 0-1,2 1-57,1-2-2,0 1 1,0-1 0,0 0 0,1-1-1,-1 0 1,0 1 0,1-2 0,-1 1-1,0-1 1,1 0 0,-1-1 0,1 1 0,2-2 1,-6 1-289,0 0 1,-1 0 0,1 0 0,-1 0 0,1 0 0,-1-1 0,0 1 0,1-1-1,-1 0 1,0 0 0,0 0 0,0 0 0,-1 0 0,1 0 0,0 0-1,-1-1 1,1 1 0,-1 0 0,0-1 0,0 0 0,1-1 288,7-18-9215,-4 9-88</inkml:trace>
  <inkml:trace contextRef="#ctx0" brushRef="#br0" timeOffset="2245.347">1040 1 10229,'10'84'11351,"4"113"-7052,-6-107-5332,-5-88-4138,0-2-3435,-4-1-2447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3:3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15 6067,'4'-7'2586,"-4"6"-2199,0 1-1,-1 0 1,1 0-1,0 0 1,-1 0-1,1 0 1,0-1-1,0 1 1,-1 0-1,1 0 1,0-1-1,0 1 1,0 0-1,0 0 1,-1-1-1,1 1 1,0 0-1,0 0 1,0-1-1,0 1 1,0 0-1,0-1 1,0 1-1,0 0 1,-1-1-1,1 1 1,0 0-387,-11 12 313,1 1 1,0 0 0,1 1 0,0 0-1,1 1 1,1 0 0,0 0 0,1 0-1,0 1 1,0 7-314,3-13 159,2 0-1,-1 0 0,1 1 0,1-1 1,-1 0-1,2 0 0,0 0 1,0 0-1,0 0 0,2 0 1,-1 0-1,1 0 0,0 0 1,1-1-1,0 0 0,1 1 1,0-2-1,0 1 0,1-1 1,0 1-1,1-2 0,0 1 1,0-1-1,0 0 0,1 0 1,0-1-1,0 0 0,1 0 1,0-1-1,0 0 0,0-1 1,0 0-160,0 3-744,-8-9-7199,-2-3 1949,-1-4-6597</inkml:trace>
  <inkml:trace contextRef="#ctx0" brushRef="#br0" timeOffset="947.7">533 173 7491,'-4'-35'9894,"1"33"-9767,0 0 0,0 0 0,0 0 0,0 1 0,0-1 0,0 1 0,0 0 0,0-1 0,-1 1 0,1 1 0,0-1 0,-1 0 0,1 1 0,-1 0 0,1 0 0,-1 0 0,1 0 0,0 1 0,-1-1 0,1 1 0,-1 0 0,1 0 0,0 0 0,-1 0-127,1 0 17,1 0-1,-1 1 0,1-1 0,0 0 1,0 1-1,-1-1 0,1 1 0,0 0 1,0-1-1,1 1 0,-1 0 0,0 0 1,1 0-1,-1 1 0,1-1 0,0 0 1,-1 0-1,1 1 0,0-1 0,0 1 1,1-1-1,-1 1 0,1-1 0,-1 1 1,1 0-1,0-1 0,0 1 0,0 0 1,0-1-1,0 1 0,0-1 0,1 1 1,0 0-1,-1-1 0,1 1 0,0-1 1,0 0-1,0 1 0,1-1 0,-1 0 1,0 1-1,1-1 0,-1 0 0,1 0 1,0 0-1,0-1 0,0 1 0,0 0 1,0-1-1,0 1 0,0-1 0,1 1 1,-1-1-1,1 0 0,0 0-16,-2-1 27,74 29 729,-73-29-726,-1 1 1,0 0-1,1-1 0,-1 1 0,0 0 0,0 0 1,0 0-1,0 0 0,1 0 0,-1 0 0,0 0 1,-1 0-1,1 0 0,0 1 0,0-1 1,0 0-1,-1 1 0,1-1 0,-1 0 0,1 1 1,-1-1-1,1 1 0,-1-1 0,0 0 0,0 1 1,0-1-1,0 1 0,0-1 0,0 1 0,0-1 1,0 1-1,0-1 0,-1 1 0,1-1 0,-1 1 1,1-1-1,-1 0 0,1 1 0,-1-1 1,0 0-1,0 0 0,0 1 0,0-1 0,1 0 1,-2 0-1,1 0 0,0 0 0,0 0 0,0 0 1,0 0-1,-1 0-30,-2 2 9,0 0-1,0 0 1,-1 0 0,1-1 0,-1 1-1,0-1 1,0 0 0,0 0 0,0-1-1,0 1 1,0-1 0,0 0 0,0-1 0,-1 1-1,1-1 1,0 0 0,0 0 0,-1-1-1,1 0 1,0 0 0,-4-1-9,0-17-4382,11 5-4930,1 7-813</inkml:trace>
  <inkml:trace contextRef="#ctx0" brushRef="#br0" timeOffset="1277.134">630 66 8564,'-1'52'8273,"19"30"-4898,-5-28-1612,6 38-981,-22-106-14199,0 7 4093</inkml:trace>
  <inkml:trace contextRef="#ctx0" brushRef="#br0" timeOffset="1551.51">585 211 8340,'14'4'10567,"13"2"-9335,-15-4-655,17-1-3569,-10-7-5739,-10 1-246</inkml:trace>
  <inkml:trace contextRef="#ctx0" brushRef="#br0" timeOffset="2124.397">769 163 8132,'35'-18'7348,"2"14"-3776,-33 5-3493,0-1 0,1 1 0,-1 0 0,0 0 0,1 1 0,-1-1 0,0 1 0,0 0 0,0 0 0,0 0 0,-1 0 0,1 1 0,0 0 0,-1 0 0,0 0 0,0 0 0,0 0 0,0 0 0,0 1 0,-1 0 0,1-1 0,-1 1 0,0 0 0,1 3-79,4 88 1694,-6-98-1692,-1 0 0,0 0 0,-1 0 0,1 0 0,0 0 0,-1 0 0,0 0 0,1 0 0,-1 1 0,0-1 0,-1 0-1,1 0 1,0 1 0,-1-1 0,1 1 0,-1-1 0,0 1 0,0 0 0,0 0 0,0 0 0,0 0 0,-1 0 0,1 0-1,-1 0 1,1 1 0,-1-1 0,1 1 0,-1 0 0,0 0 0,0 0 0,1 0 0,-1 0 0,0 1 0,0-1 0,0 1 0,0 0-1,0 0 1,0 0 0,0 0 0,0 0 0,0 1 0,0-1 0,0 1 0,1 0 0,-1 0 0,0 0 0,0 0 0,1 0 0,-1 1-1,-1 0-1,1-2 25,1 1 0,-1-1 0,0 1-1,0 0 1,0 0 0,1 0-1,-1 1 1,0-1 0,1 1 0,-1-1-1,1 1 1,0 0 0,0 0-1,-1 0 1,1 0 0,0 0 0,0 0-1,1 1 1,-1-1 0,1 1-1,-1-1 1,1 1 0,0 0 0,-1-1-1,2 1 1,-1 0 0,0 0 0,0 0-1,1-1 1,0 1 0,-1 0-1,1 0 1,0 0 0,1 1-25,1-2 60,1 0 1,0 0-1,0-1 0,0 1 1,0-1-1,0 0 0,1 0 1,-1 0-1,0 0 0,0 0 1,1-1-1,-1 0 0,0 1 1,1-1-1,-1-1 1,1 1-1,-1 0 0,0-1 1,1 1-1,0-2-60,4 2 84,68-12-1584,-51 5-2299,-2-2-4695,-12 3-2567</inkml:trace>
  <inkml:trace contextRef="#ctx0" brushRef="#br0" timeOffset="2546.171">1155 154 8468,'-14'-23'6942,"-8"30"-4628,-19 36-557,39-40-1648,-1 0 1,1 0 0,-1 0-1,1 0 1,0 1-1,1-1 1,-1 1-1,1-1 1,-1 1 0,1-1-1,0 1 1,0 0-1,0 0 1,1-1-1,0 1 1,-1 0 0,1 0-1,1 0 1,-1-1-1,0 1 1,1 0-1,0 0 1,0 0-1,0-1 1,0 1 0,1-1-1,-1 1 1,1-1-1,0 1 1,0-1-1,0 0 1,0 0 0,1 0-1,-1 0 1,1 0-1,0-1 1,0 1-1,0-1 1,0 0 0,0 0-1,1 0 1,-1 0-1,0 0 1,3 0-110,37-3-1028,-31-5-2886,-1-5-4732,-5 4-2052</inkml:trace>
  <inkml:trace contextRef="#ctx0" brushRef="#br0" timeOffset="2858.604">1214 44 7299,'3'30'7656,"-1"2"-4169,5 44-391,8 59-399,0-153-17672,-10 10 5731</inkml:trace>
  <inkml:trace contextRef="#ctx0" brushRef="#br0" timeOffset="3186.649">1413 114 9364,'-4'5'6681,"-11"17"-4611,-30 10-322,40-30-1590,0 1 0,0 0 1,0 0-1,0 1 1,0-1-1,1 1 1,0 0-1,0 0 0,0 1 1,0-1-1,0 1 1,1 0-1,-3 5-158,6-7 103,1 0 0,-1 0 0,1-1 0,0 1 0,0 0 0,0 0 0,0 0 0,0 0 0,1-1 0,-1 1 0,1-1 0,-1 1 0,1-1 0,0 1 0,0-1 0,0 0 0,1 0 0,-1 0 0,0 0 0,1-1 0,-1 1 0,1-1 1,0 1-1,-1-1 0,1 0 0,0 0 0,0 0 0,0 0 0,0 0-103,15 9 515,60 49 728,-73-58-3644,-4-4-9999,-2 0 549</inkml:trace>
  <inkml:trace contextRef="#ctx0" brushRef="#br0" timeOffset="7214.704">1 729 8628,'2'-2'6837,"12"-8"-5574,-3 2-397,-9 4-760,1 1-1,-1 0 0,1 0 0,0 0 0,0 1 0,0-1 0,0 0 0,0 1 0,0 0 0,1 0 0,-1 0 0,1 0 0,0 1 0,-1-1 0,1 1 0,0 0 0,0 0 0,0 0 0,0 1 0,0-1 0,0 1 0,0 0 0,0 0 0,0 0 0,0 1 0,0-1 1,0 1-1,0 0 0,0 0 0,0 1 0,-1-1 0,1 1 0,-1 0 0,1 0 0,-1 0 0,1 0 0,-1 1 0,0-1-105,1 4 30,0 1 1,-1-1-1,0 1 0,-1-1 1,0 1-1,0 0 0,0 0 1,-1 0-1,0 0 0,0 0 0,0 0 1,-1 0-1,0 3-30,5 43 516,0-85-111,-5 29-402,-1-1-1,1 1 0,-1 0 1,0 0-1,0 0 1,0 0-1,0 0 1,0 0-1,-1 0 1,1 0-1,-1 0 0,0 1 1,0-1-1,0 0 1,0 1-1,0 0 1,0-1-1,-1 1 0,1 0 1,-1 0-1,0 1 1,1-1-1,-1 0 1,0 1-1,0 0 0,0-1 1,0 1-1,0 1 1,-1-1-1,1 0 1,0 1-1,0-1 1,0 1-1,-1 0 0,1 0 1,0 0-1,0 1 1,-1-1-1,1 1 1,0 0-1,0 0 0,0 0 1,0 0-1,0 0 1,0 1-1,0-1-2,1 0 21,-1 0 0,1 0 0,0-1 0,0 1 0,0 1 0,-1-1 0,1 0 0,1 0 0,-1 1 0,0-1 0,0 1 0,0 0 0,1-1 0,-1 1 0,1 0 0,-1 0 0,1 0 0,0 0 0,0 0 0,0 1 0,0-1 0,0 0 0,0 0 0,1 1 0,-1-1 0,1 0 0,0 1 0,-1-1 0,1 0 0,0 1 0,0-1 0,1 1 0,-1-1 0,0 0 0,1 1 0,-1-1 0,1 0 0,0 0 0,0 1 0,0-1 0,0 0 0,0 0 0,1 0 0,-1 0 0,0 0 0,1 0 0,-1-1 0,1 1 0,0 0 0,0-1 0,0 1 0,0-1 0,0 0 0,0 1 0,1-1-21,85-4-621,-62-9-3542,-4-8-5326,-14 9-390</inkml:trace>
  <inkml:trace contextRef="#ctx0" brushRef="#br0" timeOffset="7527.131">321 602 9492,'-1'49'7147,"10"26"-3180,-1-4-2547,-4-24-1628,4-93-14914,-5 32 8442</inkml:trace>
  <inkml:trace contextRef="#ctx0" brushRef="#br0" timeOffset="7803.198">440 559 9973,'4'40'6799,"-4"1"-3873,3 34 285,26 88-1821,-17-190-15260,-7 15 3457</inkml:trace>
  <inkml:trace contextRef="#ctx0" brushRef="#br0" timeOffset="8162.494">594 708 7331,'-3'7'7489,"-5"4"-5120,-7 12-1163,0 66 1091,16-87-2273,-1 0 0,0 1-1,1-1 1,0 0 0,-1 1-1,1-1 1,0 0 0,0 0 0,0 0-1,0 0 1,1 0 0,-1 0-1,0 0 1,1 0 0,0 0-1,-1-1 1,1 1 0,0 0 0,0-1-1,0 0 1,0 1 0,0-1-1,0 0 1,0 0 0,0 0-1,1 0 1,-1-1 0,0 1 0,0-1-1,1 1 1,-1-1 0,0 0-1,1 0 1,-1 0 0,2 0-24,0 1 14,1-1 0,0 0 0,0 0 0,-1 0 0,1-1 0,0 0 0,-1 0 1,1 0-1,-1 0 0,1-1 0,-1 0 0,1 0 0,-1 0 0,0 0 0,0-1 0,0 1 0,0-1 0,-1 0 0,1 0 1,-1 0-1,1-1 0,-1 0 0,0 1 0,-1-1 0,1 0 0,-1 0 0,1 0 0,-1-1 0,0 1 0,-1 0 0,1-1 1,-1 1-1,0-1 0,0 0 0,0 1 0,-1-1 0,0 0 0,1 0 0,-2 1 0,1-1 0,-1 0 0,1 1 0,-2-3-14,0 3 48,-1 0-1,1 0 0,-1 0 1,0 1-1,0-1 0,-1 1 1,1 0-1,-1 0 0,0 0 1,0 0-1,1 1 0,-2 0 1,1-1-1,0 2 0,0-1 1,-1 0-1,1 1 0,-1 0 1,0-1-48,-33 0-1967,34 5-460,6 1-6628,3-2-507</inkml:trace>
  <inkml:trace contextRef="#ctx0" brushRef="#br0" timeOffset="8511.852">916 688 8948,'-40'-1'9084,"-12"34"-6272,50-30-2784,-1 0 0,1 0-1,-1 0 1,1 1 0,0-1-1,0 1 1,1-1 0,-1 1-1,1-1 1,-1 1 0,1 0-1,0 0 1,1 0 0,-1-1-1,1 1 1,-1 0 0,1 0-1,0 0 1,1 0 0,-1 0-1,1 0 1,-1 0 0,1 0-1,0-1 1,1 1 0,-1 0 0,1-1-1,0 1 1,-1-1 0,1 1-1,1-1 1,-1 0 0,0 0-1,1 0 1,0 0 0,0 0-1,0-1 1,0 1 0,0-1-1,0 0 1,1 0 0,-1 0-1,1 0 1,-1-1 0,1 1-1,0-1 1,-1 0 0,1 0-1,0 0 1,0-1 0,0 1 0,0-1-1,0 0 1,0 0 0,0 0-1,1-1-27,34-18-3004,-26 6-5877,-8 6-1612</inkml:trace>
  <inkml:trace contextRef="#ctx0" brushRef="#br0" timeOffset="9018.012">1030 696 8180,'34'-25'8044,"-3"35"-4698,12 55-2597,-12 43-640,-43-130-517,11 18 418,0 0-1,0 1 1,0-1 0,0 1 0,-1-1 0,0 1-1,0-1 1,0 1 0,0 0 0,0 0-1,0 0 1,-1 0 0,0 1 0,1-1 0,-1 1-1,0-1 1,0 1 0,0 0 0,-1 0-1,1 0 1,0 1 0,-1-1 0,0 1 0,1 0-1,-1 0 1,1 0 0,-1 0 0,0 0 0,0 1-1,1 0 1,-1 0 0,0 0 0,0 0-1,0 1 1,1-1 0,-1 1 0,0 0 0,1 0-1,-1 0 1,1 1 0,-1-1 0,1 1 0,-1 0-1,1 0 1,0 0 0,0 0 0,0 1-1,0-1 1,1 1 0,-1 0 0,0 0-10,2-1 56,0 0-1,0 0 1,0 0 0,1 0 0,-1-1 0,1 1 0,-1 0 0,1 0-1,0 0 1,-1 0 0,1 1 0,0-1 0,1 0 0,-1 0 0,0 0-1,0 0 1,1 0 0,-1 0 0,1-1 0,0 1 0,-1 0-1,1 0 1,0 0 0,0 0 0,0-1 0,1 1 0,-1 0 0,0-1-1,1 1 1,-1-1 0,1 0 0,-1 1 0,1-1 0,-1 0 0,1 0-1,0 0 1,0 0 0,0 0 0,-1 0 0,1-1 0,0 1 0,0 0-1,2-1-55,2 3-152,0-1-1,0 0 0,1-1 0,-1 1 1,0-1-1,1-1 0,-1 1 1,1-1-1,-1 0 0,1 0 0,-1-1 1,1 0-1,4-1 153,20-25-9190,-25 20 5702,4-4-4753</inkml:trace>
  <inkml:trace contextRef="#ctx0" brushRef="#br0" timeOffset="9361.679">1267 589 10085,'-8'53'7535,"25"33"-4669,-3-26-1777,-4 14-1484,2-83-4179,-11 2-1750,-1-2-3942</inkml:trace>
  <inkml:trace contextRef="#ctx0" brushRef="#br0" timeOffset="9517.895">1222 716 9780,'0'0'2258,"1"1"175,1-1-1361,1 1-272,0 0-15,3 1 15,-1 0 33,2 0-177,0 0-192,1 0-192,-1 1-176,0-1-288,-1 0-272,0 0-416,0-1-305,1-1-1728,1 0-2082,0-1-4609</inkml:trace>
  <inkml:trace contextRef="#ctx0" brushRef="#br0" timeOffset="9959.008">1434 740 7876,'12'1'489,"64"0"4419,-74-1-4807,0 0 0,0 0 0,0-1 0,0 1 0,0 0 0,0-1 1,0 0-1,0 0 0,0 1 0,0-1 0,-1 0 0,1 0 0,0-1 1,-1 1-1,1 0 0,-1 0 0,1-1 0,-1 1 0,0-1 0,1 0 1,-1 1-1,0-1 0,0 0 0,0 1 0,0-1 0,0 0 0,-1 0 1,1 0-1,-1 0 0,1 0 0,-1 0 0,0 0 0,1-1-101,-3 0 48,1 1 0,-1 0 0,0 0 0,0 0 0,0 1 0,0-1-1,0 0 1,0 1 0,-1-1 0,1 1 0,0 0 0,-1 0 0,1-1 0,-1 2-1,1-1 1,-1 0 0,0 0 0,1 1 0,-1 0 0,0-1 0,1 1-1,-1 0 1,0 0 0,1 1 0,-1-1 0,0 0 0,1 1 0,-1 0 0,1 0-1,-1-1 1,1 2 0,-1-1 0,1 0 0,-1 0 0,1 1 0,0-1-48,-3 1 119,1 0 1,-1 0 0,1 0 0,0 1-1,0-1 1,0 1 0,0 0 0,0 0-1,1 0 1,-1 1 0,1-1 0,0 1-1,0 0 1,0 0 0,1 0 0,-1 0-1,1 0 1,0 1 0,0-1 0,1 1-1,-1-1 1,1 1 0,0 0 0,0 0-1,0-1 1,1 1 0,0 0 0,0 0-1,0 0 1,0-1 0,1 1 0,0 0-1,0 0 1,0-1 0,1 3-120,1-4-14,0-1 0,0 1 0,0-1-1,0 1 1,0-1 0,0 0 0,1 0 0,-1 0 0,1-1 0,0 1-1,-1-1 1,1 0 0,0 0 0,0 0 0,-1-1 0,1 1 0,0-1-1,0 0 1,0 0 0,0 0 0,0 0 0,0-1 0,1 0 14,27-5-4165,-4-3-4938,-14 3 187</inkml:trace>
  <inkml:trace contextRef="#ctx0" brushRef="#br0" timeOffset="10333.92">1771 705 8740,'-33'-13'7340,"-15"27"-3742,43-11-3552,1-1 0,1 2-1,-1-1 1,0 0-1,1 1 1,0 0 0,0 0-1,0 0 1,0 0 0,0 0-1,1 0 1,0 1-1,0-1 1,0 1 0,0 0-1,1-1 1,0 1 0,0 0-1,0 0 1,1 0-1,-1 0 1,1 0 0,0 0-1,1 0 1,-1 0-1,1 0 1,0 0 0,0-1-1,1 1 1,0 2-46,0-4-49,0 0 1,0-1-1,1 1 0,-1-1 1,1 0-1,-1 0 0,1 0 1,0 0-1,0 0 1,0 0-1,0-1 0,0 1 1,0-1-1,0 0 0,0 0 1,1 0-1,-1 0 0,0-1 1,1 1-1,-1-1 0,1 0 1,-1 0-1,0 0 0,1 0 1,-1-1-1,3 0 49,24-10-4234,-6-8-4628,-18 10 2192</inkml:trace>
  <inkml:trace contextRef="#ctx0" brushRef="#br0" timeOffset="10620.86">1769 546 9812,'7'2'6848,"0"30"-5486,-9 42 1665,9 107-983,-1-169-3715,0-22-6382,-3 3 3093,1 0-3433</inkml:trace>
  <inkml:trace contextRef="#ctx0" brushRef="#br0" timeOffset="11141.65">1863 473 9716,'2'2'7110,"12"6"-6405,-4-1-420,-1-1 1,-1 2 0,1-1 0,-1 1 0,-1 1-1,1-1 1,-1 1 0,-1 0 0,0 1-1,0 0 1,-1 0 0,0 0 0,-1 0-1,0 1 1,0 0 0,-1 0 0,-1 0 0,0 0-1,0 0 1,-1 0 0,0 7-286,-1 0 165,0 0 0,-2 0 0,1-1 0,-2 1 0,-1 0 1,0-1-1,-1 0 0,-1 0 0,0 0 0,-1-1 0,-1 0 0,-1-1 0,-5 8-165,13-21-76,0 0 0,0 0 0,-1 0 0,1 0 0,-1-1 0,0 1 0,1 0 0,-1-1 0,0 1-1,0-1 1,0 0 0,0 0 0,0 1 0,-1-1 0,1-1 0,0 1 0,0 0 0,-1 0 0,1-1 0,0 0-1,-1 1 1,1-1 0,-2 0 76,-1-8-5325,6 1-2751,1 1-2435</inkml:trace>
  <inkml:trace contextRef="#ctx0" brushRef="#br0" timeOffset="11610.3">1298 724 9284,'3'-1'2433,"3"1"209,0 0-1202,2 1-255,1 1-65,-1 0-111,-1 1-225,0 1-160,1-1-191,-3 1-145,1-1-144,-2 0-176,-1-3-240,-1 0-513,0-1-31,2-1-2257,-1 0-2354,-1-4-5538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3:4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28 7780,'-49'-26'10193,"47"26"-10105,0-1 1,0 1 0,0 0 0,-1-1-1,1 1 1,0 0 0,0 0 0,0 0-1,0 1 1,-1-1 0,1 0 0,0 1-1,0 0 1,0-1 0,0 1 0,0 0-1,0 0 1,0 0 0,0 0 0,0 1-1,1-1 1,-1 0 0,0 1 0,1-1-1,-1 1 1,1 0 0,-1-1 0,1 1-1,0 0 1,0 0 0,0 0 0,0 0-1,0 0 1,0 0 0,0 1-89,-4 13 159,2 0-1,-1 0 1,2 1 0,0-1 0,1 1-1,0-1 1,2 1 0,0 0 0,1-1-1,0 0 1,2 3-159,5 84 132,-16-126-13586,6 12 3967</inkml:trace>
  <inkml:trace contextRef="#ctx0" brushRef="#br0" timeOffset="265.508">0 231 9076,'8'-8'7939,"27"2"-4254,-25 7-3527,23-2-1157,-10-10-9498,-14 5 1151</inkml:trace>
  <inkml:trace contextRef="#ctx0" brushRef="#br0" timeOffset="586.805">198 135 7379,'9'59'9197,"8"30"-8060,-11-64 172,1-87-330,-7 55-897,1 0 0,0 0 1,0-1-1,1 1 0,0 0 0,0 0 0,1 0 1,0 0-1,0 1 0,0-1 0,1 1 0,0 0 0,0 0 1,1 0-1,0 0-82,38 8-1202,-23 3-9730,-13-4 1848</inkml:trace>
  <inkml:trace contextRef="#ctx0" brushRef="#br0" timeOffset="1042.756">396 114 7652,'48'-33'9925,"-45"32"-9855,-1 0 1,0 1-1,1-1 1,-1 1-1,1 0 1,-1 0-1,1 0 1,-1 0-1,0 0 1,1 0-1,-1 1 1,1-1-1,-1 1 1,0 0-1,1-1 1,-1 1 0,0 0-1,0 0 1,0 1-1,0-1 1,0 0-1,0 1 1,0-1-1,0 1 1,0 0-1,-1-1 1,1 1-1,-1 0 1,1 0-1,-1 0 1,0 0-1,1 0 1,-1 1-1,0 0-70,48 178 510,-52-206-366,2 21-136,-1 1-1,1-1 1,-1 1-1,1 0 1,-1-1 0,0 1-1,0 0 1,-1 0-1,1 1 1,-1-1 0,1 0-1,-1 1 1,0 0-1,0-1 1,0 1 0,0 0-1,0 1 1,-1-1-1,1 0 1,0 1 0,-1 0-1,0 0 1,1 0-1,-1 0 1,1 0 0,-1 1-1,0 0 1,1 0-1,-1 0 1,0 0 0,0 0-1,1 1 1,-1-1-1,1 1 1,-1 0-1,0 0 1,1 1 0,0-1-1,-1 1-7,1-2 60,1 1 0,0-1 0,0 1-1,0 0 1,0 0 0,0-1 0,0 1-1,0 1 1,0-1 0,0 0 0,0 0-1,1 1 1,-1-1 0,1 1 0,-1-1-1,1 1 1,-1 0 0,1-1 0,0 1-1,0 0 1,-1 0 0,2 0 0,-1 0-1,0 0 1,0 0 0,1 0 0,-1 1 0,1-1-1,-1 0 1,1 0 0,0 0 0,0 0-1,0 1 1,0-1 0,0 0 0,1 0-1,-1 0 1,1 1 0,-1-1 0,1 0-1,0 0 1,0 0 0,0 0 0,0 0-1,0 0 1,0-1 0,0 1 0,1 0-1,-1 0 1,1-1 0,-1 1 0,1-1 0,0 0-1,0 1 1,1 0-60,1-1-1,-1 1 0,1-1 0,1 0 0,-1 0 0,0-1 0,0 1 0,0-1 0,0 0 0,0 0 0,1 0 0,-1-1 0,0 1 1,0-1-1,0 0 0,0 0 0,0 0 0,0-1 0,1 0 1,15-13-2762,-4-9-3383,-9 13 169,0 0-3319</inkml:trace>
  <inkml:trace contextRef="#ctx0" brushRef="#br0" timeOffset="1792.58">628 108 7940,'17'1'7080,"-2"31"-5678,-13-29-926,3 15 196,-1 0 0,0 0 0,-1 0-1,-1 0 1,-1 1 0,0-1-1,-2 10-671,1-20 253,1-32-304,1 0 0,1 0 1,1 1-1,1-1 0,1 1 1,1 0-1,8-17 51,-15 41-11,0 0 0,1-1 0,-1 1-1,0 0 1,0 0 0,1 0 0,-1-1 0,0 1 0,1 0 0,-1 0 0,1-1 0,-1 1 0,1 0 0,-1-1-1,1 1 1,-1 0 0,1-1 0,0 1 0,-1-1 0,1 1 0,0-1 0,-1 0 0,1 1 0,0-1-1,0 1 1,0-1 0,-1 0 0,1 0 0,0 0 0,0 1 0,0-1 0,0 0 0,-1 0 0,1 0 0,0 0-1,0 0 1,0 0 0,0-1 0,-1 1 0,1 0 0,0 0 0,0-1 0,0 1 0,-1 0 0,1-1-1,0 1 1,0-1 0,-1 1 0,1-1 0,0 1 0,-1-1 0,1 1 0,-1-1 0,1 0 0,-1 1 0,1-1-1,-1 0 1,1 0 0,-1 1 0,0-1 0,1 0 0,-1 0 0,0 1 11,34 177 1617,-34-177-1610,0 0 1,0-1 0,0 1-1,0 0 1,0 0 0,1 0-1,-1 0 1,0-1 0,0 1-1,0 0 1,0 0 0,1 0-1,-1 0 1,0 0-1,0 0 1,0 0 0,0-1-1,1 1 1,-1 0 0,0 0-1,0 0 1,0 0 0,1 0-1,-1 0 1,0 0 0,0 0-1,1 0 1,-1 0 0,0 0-1,0 0 1,0 0 0,1 0-1,-1 0 1,0 0 0,0 1-1,0-1 1,1 0 0,-1 0-1,0 0 1,0 0 0,0 0-1,0 0 1,1 1 0,-1-1-1,0 0 1,0 0 0,0 0-1,0 0 1,0 1 0,1-1-8,5-27 43,-5 24-11,2-10-29,1 1-1,0-1 0,1 1 0,1 0 0,0 1 0,0-1 0,1 1 0,0 0 0,8-7-2,-15 17 7,1 0 0,-1 0 0,1 1 0,0-1 1,-1 1-1,1-1 0,0 1 0,-1-1 0,1 1 0,0-1 0,0 1 0,0-1 0,-1 1 0,1 0 0,0 0 0,0-1 0,0 1 0,0 0 1,0 0-1,0 0 0,-1 0 0,1 0 0,0 0 0,0 0 0,0 0 0,0 1 0,0-1 0,0 0 0,-1 0 0,1 1 0,0-1 0,0 0 1,0 1-1,-1-1 0,1 1 0,0-1 0,0 1 0,-1 0 0,1-1 0,-1 1 0,1 0 0,0-1 0,-1 1 0,1 0 0,-1-1 0,0 1 1,1 0-1,-1 0 0,1 0 0,-1 0 0,0-1 0,0 1 0,0 0 0,1 0 0,-1 0-7,14 51 1508,-10 56-460,-4-106-3297,1-5-6662,0-1 4414,1-4-5668</inkml:trace>
  <inkml:trace contextRef="#ctx0" brushRef="#br0" timeOffset="2120.627">998 212 9716,'47'9'8264,"2"-15"-5986,-47 5-2236,0 1 0,1-1-1,-1 0 1,0 0-1,1 0 1,-1 0-1,0-1 1,0 1-1,0-1 1,0 1-1,0-1 1,0 1-1,0-1 1,-1 0 0,1 0-1,-1 0 1,1 0-1,-1 0 1,0 0-1,0-1 1,0 1-1,0 0 1,0-1-1,0 1 1,-1 0 0,1-1-1,-1 1 1,1-1-1,-1 1 1,0-1-1,0 1 1,0-1-1,-1 1 1,1-1-1,0 1 1,-1-2-42,0 3 24,1 0 0,0 0 0,-1 0 0,1 0 0,-1 0 0,1 0 0,-1 0 0,0 0 0,1 0 0,-1 0-1,0 0 1,0 1 0,1-1 0,-1 0 0,0 1 0,0-1 0,0 0 0,0 1 0,0-1 0,0 1 0,0-1 0,0 1 0,0 0 0,0 0 0,0-1 0,0 1 0,0 0 0,0 0 0,-1 0 0,1 0 0,0 0 0,0 0-1,0 0 1,0 0 0,0 1 0,0-1 0,0 0 0,0 1 0,0-1 0,0 1 0,0-1 0,0 1 0,0-1 0,0 1 0,0 0-24,-43 28 1019,41-26-928,0-1-1,0 1 1,1 0 0,-1 1-1,1-1 1,-1 0 0,1 1 0,0-1-1,0 1 1,1 0 0,-1-1-1,1 1 1,0 0 0,0 0 0,0 0-1,0 0 1,1 0 0,-1 0-1,1 0 1,0 0 0,0 1-1,1-1 1,-1 0 0,1 0 0,0 0-1,0 0 1,1-1 0,-1 1-1,1 0 1,-1 0 0,1-1 0,0 1-1,1-1 1,-1 1 0,1-1-1,-1 0 1,1 0 0,0 0 0,0-1-1,0 1 1,0-1 0,1 1-1,-1-1 1,1 0 0,0 0-1,-1-1 1,4 2-91,-2-2-71,0-1-1,0 1 1,0-1-1,-1 0 0,1 0 1,0-1-1,0 0 1,0 0-1,0 0 1,0 0-1,-1-1 0,1 1 1,-1-1-1,1 0 1,-1-1-1,0 1 1,1-1 71,11-9-4299,0-2-3725,0-2-6535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4:5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7876,'-12'-21'5899,"11"18"-5583,0 1-1,0-1 1,0 1-1,0-1 1,0 0-1,0 0 1,1 1 0,-1-1-1,1 0 1,0 0-1,0 0 1,0 0-1,0 1 1,1-1 0,-1 0-1,1 0 1,-1 0-1,1 1 1,0-1 0,1-2-316,7 11 4786,2 26-4069,-10-28-391,6 24-157,2 0 1,1-1 0,1 0-1,1 0 1,1-1-1,1-1 1,4 2-170,55 96 278,-72-122-277,-1 0 0,0 0 1,0 0-1,1 0 0,-1 0 1,0 0-1,1 0 0,-1 0 1,1 0-1,-1 0 0,1 0 1,-1-1-1,1 1 0,0 0 1,0 0-1,-1-1 0,1 1 1,0 0-1,0-1 0,0 1 1,-1-1-1,1 1 0,0-1 1,0 1-1,0-1 0,0 0 1,0 1-1,0-1 0,0 0 1,0 0-1,0 0 0,0 0 1,0 0-1,0 0 0,0 0 1,0 0-1,0 0 0,0 0 1,0-1-1,0 1 0,0 0 1,0-1-1,0 1 0,0-1 1,0 1-1,0-1 0,0 1 1,0-1-1,-1 0 0,1 1 1,0-1-1,0 0 0,-1 1 1,1-1-1,-1 0 0,1 0 1,-1 0-1,1 0 0,-1 0 1,1-1-2,33-262 61,-22 201-80,-10 64 21,0 0 0,0-1-1,-1 1 1,1 0 0,0 0-1,0 0 1,-1 0 0,1 0 0,0 0-1,-1 0 1,1 1 0,-1-1-1,0 0 1,1 1 0,-1-1-1,0 1 1,0 0 0,0-1 0,0 1-1,0 0 1,0 0 0,-1 0-1,1-1 1,-1 1 0,1 0-1,-1 0 1,0 0 0,1 0-1,-1 2-1,1 0 5,14 41-9,-9-22 2,1 0 0,1 0 1,2-1-1,0 0 0,1-1 0,1 0 0,1-1 0,11 14 2,-22-34 2,0 0-1,0 0 1,0 0 0,-1 0-1,1-1 1,0 1 0,0-1 0,0 1-1,0-1 1,-1 0 0,1 1-1,0-1 1,-1 0 0,1 0 0,0 0-1,-1 0 1,1 0 0,-1-1-1,0 1 1,1 0 0,-1-1 0,0 1-1,0-1 1,0 1 0,0-1-1,0 0 1,0 1 0,0-1 0,-1 0-1,1 0 1,-1 0 0,1 1-1,-1-1 1,0 0 0,1 0-1,-1 0 1,0 0 0,0 0 0,-1 0-2,7-29 10,-1 0 1,-3 0 0,0-1-1,-2 1 1,-3-26-11,2-70 195,1 122-2248,0 16-2637,1 0-4073,1-3-3568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0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7187,'2'-6'4416,"-2"-9"4932,-1 51-6187,4 13-2605,15 67 711,-17-112-1256,1-1-1,-1 1 1,1-1-1,0 1 1,0-1-1,0 0 1,0 0 0,1 0-1,-1 0 1,1 0-1,0 0 1,0-1-1,0 1 1,0-1-1,0 0 1,1 0 0,-1 0-1,1-1 1,-1 1-1,1-1 1,0 0-1,-1 1 1,1-2-1,0 1 1,0 0 0,0-1-1,0 0 1,0 0-11,4-2 2,-1 0 0,1-1 1,-1 0-1,0 0 0,1-1 0,-2 0 1,1 0-1,0-1 0,-1 0 1,0 0-1,0 0 0,0-1 0,-1 0 1,0 0-1,0 0 0,0-1 1,-1 1-1,0-1 0,0 0 0,-1-1 1,2-3-3,-3 4 4,0 1-1,-1-1 1,1 0 0,-1 0 0,0 0 0,-1 0 0,0 0 0,0 0 0,-1 0 0,1 1-1,-2-1 1,1 0 0,-1 0 0,0 0 0,0 1 0,0-1 0,-1 1 0,0 0 0,-1 0 0,1 0-1,-1 0 1,-1 0 0,1 1 0,-4-4-4,1 5-2916,14 8-9788,1-3 1968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3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 8884,'-5'6'10029,"1"33"-7071,2-25-2752,2 0 1,-1 0-1,2 1 0,0-1 0,1 0 0,0 1 0,1-1 0,0-1 0,1 1 0,1 0 0,0-1 0,6 10-206,-9-21 1,-1-1-1,1 1 1,-1-1-1,1 0 1,-1 1-1,1-1 0,0 0 1,-1 0-1,1 0 1,0 0-1,0 0 1,0-1-1,0 1 0,0-1 1,0 1-1,0-1 1,0 0-1,0 0 0,0 1 1,0-1-1,0-1 1,0 1-1,0 0 1,0 0-1,0-1 0,0 1 1,0-1-1,0 0 1,0 0-1,0 0 1,0 1-1,-1-2 0,1 1 1,0 0-1,-1 0 1,1-1-1,59-49-32,-61 50 32,8-6-9,-1 0 0,1 0 0,-1-1-1,-1 0 1,0-1 0,0 0 0,0 0-1,-1 0 1,-1 0 0,0-1 0,0 0-1,0 1 1,-1-2 0,-1 1 0,1-4 9,-3 14 6,0 1-1,0-1 1,0 1 0,0-1 0,0 0 0,0 1 0,0-1 0,0 1-1,0-1 1,0 0 0,0 1 0,0-1 0,0 1 0,-1-1 0,1 0-1,0 1 1,0-1 0,0 0 0,-1 1 0,1-1 0,0 0-1,0 1 1,-1-1 0,1 0 0,0 1 0,-1-1 0,1 0 0,0 0-1,-1 0 1,1 1 0,0-1 0,-1 0 0,1 0 0,0 0 0,-1 0-1,1 0 1,-1 1 0,1-1 0,0 0 0,-1 0 0,1 0-1,-1 0 1,1 0 0,0 0 0,-1 0 0,1-1 0,-1 1 0,1 0-1,0 0 1,-1 0 0,1 0 0,0 0 0,-1-1 0,1 1 0,0 0-1,-1 0 1,1 0 0,0-1 0,-1 1 0,1 0 0,0-1 0,-1 1-6,-1 161 1539,12 38-98,-13-162-1412,14-67-7112,0-4-3423,-5 15 549</inkml:trace>
  <inkml:trace contextRef="#ctx0" brushRef="#br0" timeOffset="440.932">383 81 8964,'-4'-4'9482,"-12"30"-6833,13-11-2379,1 0 0,1 1-1,0-1 1,1 0 0,1 0 0,0 1 0,1-1-1,1 1-269,-1-14 12,0 1 1,1 0-1,-1-1 0,1 1 0,0-1 0,0 0 1,0 0-1,0 0 0,0 0 0,0 0 0,0-1 0,1 0 1,-1 1-1,1-1 0,-1-1 0,1 1 0,-1 0 1,1-1-1,-1 1 0,1-1 0,0 0 0,-1-1 0,1 1 1,0-1-1,-1 1 0,1-1 0,-1 0 0,1 0 0,-1 0 1,0-1-1,1 1 0,-1-1 0,0 0 0,0 0 1,0 0-1,0 0 0,-1-1 0,1 1 0,1-2-12,1 0-34,0-1 0,0 0 0,0 0 1,-1 0-1,0 0 0,0 0 0,0-1 0,-1 0 0,0 0 0,0 0 0,0 0 0,-1-1 0,0 1 1,0 0-1,0-1 0,-1 0 34,0 4 28,-1 0 0,0 0 1,1 0-1,-1-1 0,-1 1 1,1 0-1,0 0 0,-1 0 1,1 0-1,-1 0 0,0 0 0,0 0 1,0 0-1,-1 0 0,1 0 1,-1 1-1,1-1 0,-1 0 1,0 1-1,0-1 0,0 1 0,-1 0 1,1 0-1,0 0 0,-1 0 1,1 0-1,-1 0 0,0 1 1,1-1-1,-1 1 0,0 0 1,0 0-1,0 0 0,0 0 0,0 0-28,-47-4 687,35 14-3038,17-2-3738,4-5-1015,0-1-2199</inkml:trace>
  <inkml:trace contextRef="#ctx0" brushRef="#br0" timeOffset="743.885">611 52 10869,'13'45'10719,"28"57"-8718,-41-100-1991,2 0-1,-1 1 0,0-1 1,0 0-1,1 0 0,-1 0 1,1 0-1,0 0 0,-1 0 1,1-1-1,0 1 0,0 0 1,0-1-1,0 1 0,0-1 0,1 0 1,-1 0-1,0 0 0,1 0 1,-1 0-1,1-1 0,-1 1 1,0-1-1,1 1 0,-1-1 1,1 0-1,0 0 0,-1 0 1,1 0-1,-1-1 0,1 1 0,-1 0 1,0-1-1,1 0 0,-1 0 1,1 0-1,-1 0 0,0 0 1,0 0-1,0 0 0,1-1 1,-1 1-1,0-1 0,-1 0 1,1 0-1,0 1 0,0-1 0,-1 0 1,1 0-1,-1 0 0,0-1 1,0 1-1,1-2-9,4-8-12,-1 0 1,0-1-1,-1 0 1,0 0-1,-1 0 0,-1 0 1,0 0-1,0-1 0,-2 1 1,0 0-1,0-1 1,-1 1-1,-1 0 0,0-1 12,2 14 63,0-3-1463,5 3-10930,-3 0 11540,3 2-8657</inkml:trace>
  <inkml:trace contextRef="#ctx0" brushRef="#br0" timeOffset="1075.552">911 79 10709,'14'42'7938,"-4"1"-4762,14 44-1562,-24-88-1600,0 1 1,0 0-1,0 0 0,0-1 0,0 1 0,0 0 0,0-1 0,0 1 0,0 0 0,0 0 0,0-1 0,0 1 1,0 0-1,0 0 0,1 0 0,-1-1 0,0 1 0,0 0 0,0 0 0,0-1 0,1 1 0,-1 0 0,0 0 1,0 0-1,0 0 0,1-1 0,-1 1 0,0 0 0,0 0 0,0 0 0,1 0 0,-1 0 0,0 0 0,0 0 0,1-1 1,-1 1-1,0 0 0,0 0 0,1 0 0,-1 0 0,0 0 0,1 0 0,-1 0 0,0 0 0,0 1 0,1-1 1,-1 0-1,0 0 0,0 0 0,1 0 0,-1 0 0,0 0 0,0 0 0,0 1 0,1-1-14,2-28 413,-3 28-405,1-36 449,-3 28-366,1 0 0,1 1 0,-1-1 0,1 1-1,1-1 1,-1 0 0,1 1 0,1-1 0,-1 1 0,1 0 0,1-1 0,-1 1 0,1 0-1,1 0 1,-1 1 0,1-1 0,0 1 0,0-1 0,1 1 0,0 1 0,0-1 0,1 1-1,0-1-90,-1 4-17,-1 0 0,1 1 0,-1 0 0,1 0 0,-1 1 0,1-1-1,0 1 1,-1 0 0,1 0 0,0 0 0,-1 1 0,1 0 0,-1 0 0,1 0-1,-1 0 1,1 1 0,-1-1 0,0 1 0,1 0 0,3 3 17,30 17-7695,-24-14 1382,-1-1-6501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0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19 8852,'-32'-18'11086,"28"19"-10889,0 0 0,-1 0-1,1 1 1,0-1-1,0 1 1,0 0 0,0 0-1,0 1 1,0-1 0,1 1-1,-1 0 1,1 0-1,0 0 1,-1 0 0,1 1-1,1-1 1,-1 1-1,0 1-196,1-3 21,0 0 0,0 0 0,0 1 0,1-1 0,-1 1 0,1-1 0,-1 1 0,1-1 0,0 1 1,0 0-1,0 0 0,1-1 0,-1 1 0,1 0 0,-1 0 0,1 0 0,0 0 0,0 0 0,0 0 0,1 0 0,-1-1 0,1 1 0,-1 0 0,1 0 0,0 0 0,0-1 0,0 1 0,1 0 0,-1-1 0,0 1 0,1-1 0,0 1 0,0-1 0,-1 0 0,1 0 0,1 0 0,-1 0 0,0 0 0,0 0 0,2 0-21,11 7 30,-9-7-20,1 0 1,-1 1-1,0 0 0,0 0 1,0 1-1,-1-1 0,1 1 1,-1 1-1,0-1 0,0 1 0,-1 0 1,1 0-1,-1 0 0,0 0 1,0 1-1,-1 0 0,0 0 0,0 0 1,0 0-1,-1 0 0,1 1 1,-2-1-1,1 1 0,0 2-10,-3 0 74,2-6-26,0 0 0,-1-1 0,0 1 1,0-1-1,0 1 0,0 0 0,0-1 0,0 1 1,-1 0-1,1-1 0,-1 1 0,0-1 1,0 1-1,0-1 0,0 1 0,0-1 0,0 1 1,-1-1-1,1 0 0,-1 0 0,0 0 0,1 0 1,-1 0-1,0 0 0,0 0 0,0-1 1,0 1-1,-1-1 0,1 1 0,0-1 0,-1 0 1,1 0-1,-1 0 0,-1 0-48,-67-1-1043,61-8-3510,5-5-4023,4 4-3544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01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9252,'50'-7'5319,"23"-14"-2367,-69 21-2874,0-1-1,-1 0 1,1 0 0,-1-1 0,1 1 0,-1-1 0,0 1-1,0-1 1,0 0 0,0 0 0,0 0 0,0-1 0,0 1 0,-1-1-1,1 0 1,-1 0 0,0 1 0,1-2 0,-1 1 0,-1 0 0,1 0-1,0 0 1,-1-1 0,0 1 0,0-1 0,0 1 0,0-1-1,0 0 1,-1 1 0,0-1 0,1 0 0,-1 1 0,-1-1 0,1 0-1,0 1 1,-1-1 0,0 0 0,0 1 0,0-1 0,0 1 0,-1 0-1,1-1 1,-1 1 0,0 0 0,0 0 0,0 0 0,0 0-1,-1 0 1,1 0 0,-2 0-78,2 1 38,0 1 0,0 0 0,0 0 0,-1 0 0,1 0 0,0 0 0,-1 0 0,1 1 0,-1-1 0,1 1 0,-1-1 0,1 1 0,-1 0 0,1 0 0,-1 0 0,1 1 0,-1-1 0,1 0 0,-1 1 0,1 0 0,0 0 0,-1-1 0,1 1 0,0 1 0,0-1 0,-1 0 0,1 0 0,0 1 0,0-1 0,0 1 0,1 0 0,-1 0 0,0 0 0,1-1 0,-1 1 0,1 1 0,-1-1 0,1 0-38,-39 91 1646,38-80-1425,0-1 0,1 1 0,1 0 0,0 0 0,1-1 1,0 1-1,1 0 0,0-1 0,1 0 0,1 1 0,4 9-221,-6-16 76,1-1 0,0 0-1,0 1 1,0-1 0,1-1-1,-1 1 1,1 0 0,0-1-1,1 0 1,-1 0 0,1 0-1,0 0 1,0-1 0,0 0-1,0 0 1,1 0 0,-1-1-1,1 0 1,-1 0 0,1 0 0,0-1-1,0 1 1,0-2 0,0 1-1,6 0-75,-4-1-30,0 0-1,0-1 0,0 1 1,0-2-1,1 1 1,-1-1-1,-1 0 0,1-1 1,0 0-1,0 0 1,6-4 30,6-5-4533,1-2-4409,-9 5-6060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0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9476,'27'-36'8803,"-22"30"-8389,0 1-1,0-1 1,1 1-1,0 1 1,-1-1 0,2 1-1,-1 0 1,0 0 0,1 1-1,0 0 1,0 0 0,0 1-1,3-1-413,-3 3 88,0 0 0,0 0-1,0 1 1,0 0 0,0 0 0,0 1 0,0 0-1,-1 0 1,1 0 0,-1 1 0,1 0-1,-1 1 1,0-1 0,0 1 0,-1 0 0,1 1-1,-1-1 1,0 1 0,0 0 0,3 4-88,-6-7 5,0 1 1,-1 0-1,1-1 1,-1 1-1,1 0 1,-1 0-1,0 0 1,0 0-1,0 0 1,0 0-1,-1 0 1,1 0-1,-1 0 1,0 0-1,0 1 1,0-1-1,0 0 1,-1 0-1,1 0 1,-1 0-1,1 0 0,-1 0 1,0 0-1,-1 0 1,1 0-1,0 0 1,-1 0-1,0-1 1,1 1-1,-1 0 1,0-1-6,-73 65 112,14-26-85,66-65-11,-1 21-18,-1-1 0,0 1-1,1-1 1,0 1 0,0 0-1,0 1 1,0-1 0,0 1 0,1-1-1,-1 1 1,0 1 0,1-1-1,0 0 1,0 1 0,-1 0 0,1 0-1,0 1 1,0-1 0,0 1-1,0 0 1,0 1 0,-1-1 0,1 1-1,0 0 1,0 0 0,0 0-1,-1 0 1,1 1 0,-1 0 0,1 0-1,-1 0 1,0 1 0,0 0-1,0-1 1,2 3 2,-2-2 17,1 0 0,-1 1 0,0-1 0,0 1 0,0 0 0,-1 1 0,0-1 0,1 0 0,-1 1 0,-1 0-1,1 0 1,-1 0 0,0 0 0,0 0 0,0 0 0,-1 0 0,0 1 0,0-1 0,0 0 0,0 1 0,-1-1 0,0 1 0,0-1 0,-1 1 0,1-1 0,-1 1 0,-1-1 0,1 0-1,-1 1 1,1-1 0,-1 0 0,-1 0 0,1 0 0,-1-1 0,0 1 0,0 0 0,-2 1-17,-7 4 208,0-1-1,0-1 1,-1 0 0,0-1 0,0 0-1,-1-1 1,1-1 0,-1 0-1,-1 0 1,1-2 0,-1 0 0,1 0-1,-1-2 1,-6 1-208,20-2-42,0 0 0,-1 0 0,1 0 0,0 0 0,0 0 0,0 0 0,0 0 0,0 0 0,0 0 0,-1 0 0,1-1 0,0 1 0,0 0 0,0-1 0,0 1 0,0-1 0,0 1 0,0-1 1,0 0-1,0 1 0,1-1 0,-1 0 0,0 0 0,0 1 0,0-1 0,1 0 0,-1 0 0,0 0 0,1 0 0,-1 0 0,1 0 0,-1 0 0,1 0 0,0 0 0,-1 0 0,1 0 0,0-1 0,0 1 0,0 0 0,0 0 0,0 0 0,0 0 0,0 0 0,0 0 0,0-1 0,0 1 0,1 0 0,-1 0 42,23-59-6936,-20 53 5565,10-21-5902,1 1-4308</inkml:trace>
  <inkml:trace contextRef="#ctx0" brushRef="#br0" timeOffset="590.497">419 90 9909,'-4'-8'7877,"10"-2"-4214,29-13-1955,-34 23-1369,4-2-284,0-1-1,0 2 1,0-1 0,0 1-1,0 0 1,0 0-1,0 0 1,1 0 0,-1 1-1,0 0 1,0 0-1,1 1 1,-1-1 0,0 1-1,0 0 1,0 1 0,0-1-1,0 1 1,0 0-1,0 0 1,0 1 0,-1-1-1,1 1 1,-1 0-1,0 0 1,0 1 0,0-1-1,0 1 1,0 0-1,-1 0 1,0 0 0,0 1-1,0-1 1,1 3-55,-3-6 4,1 1 0,-1-1 0,0 1 1,0 0-1,0-1 0,0 1 0,0 0 0,0 0 0,-1 0 0,1-1 1,-1 1-1,1 0 0,-1 0 0,0 0 0,1 0 0,-1 0 0,0 0 1,0 0-1,0 0 0,-1 0 0,1 0 0,0 0 0,-1 0 1,0 0-1,1-1 0,-1 1 0,0 0 0,0 0 0,0 0 0,0-1 1,0 1-1,0-1 0,0 1 0,-2 1-4,-63 33 64,17-11-50,94-33-89,-40 8 76,0-1 1,0 1-1,1 1 1,-1-1-1,0 1 1,0 0-1,0 0 1,0 0-1,0 1 1,0 0-1,0 0 0,0 0 1,-1 1-1,1-1 1,-1 1-1,0 0 1,1 1-1,-1-1 1,-1 1-1,1-1 0,0 1 1,-1 0-1,0 0 1,0 1-1,0-1 1,-1 1-1,1-1 1,-1 1-1,0 0 0,0 0 1,-1 0-1,0 0 1,1 0-1,-2 0 1,1 2-2,0-2 79,0 1 0,0-1 0,-1 0 0,0 1 0,0-1 0,-1 1 0,1-1 0,-1 1 0,0-1 0,-1 0 0,1 1 0,-1-1 1,0 0-1,0 0 0,-1 0 0,1 0 0,-1-1 0,0 1 0,-1-1 0,1 0 0,-1 0 0,1 0 0,-1 0 0,-1 0 0,1-1 0,0 0 0,-1 0 1,0 0-1,1 0 0,-1-1 0,0 0 0,0 0 0,-2 0-79,-67 7 1124,47-23-4115,22-1-2224,8-7-3558,2 5-3513</inkml:trace>
  <inkml:trace contextRef="#ctx0" brushRef="#br0" timeOffset="1293.455">786 87 9877,'7'-14'8685,"14"-8"-6482,-13 14-854,-5 6-1268,0 0 0,0 1 0,0-1 0,0 1 1,0-1-1,0 1 0,0 0 0,0 0 0,0 1 0,1-1 0,-1 1 0,0-1 0,1 1 0,-1 0 0,0 0 1,1 1-1,-1-1 0,0 1 0,0-1 0,1 1 0,-1 0 0,0 0 0,0 1 0,0-1 0,0 1 0,0-1 1,0 1-1,-1 0 0,1 0 0,0 0 0,-1 0 0,0 1 0,1-1 0,-1 1 0,0-1 0,0 1 0,0 0 1,0 1-82,0-1 4,1 0 1,-1 1 0,0-1-1,0 1 1,0 0 0,0 0-1,-1 0 1,1 0 0,-1 0 0,0 0-1,0 0 1,-1 0 0,1 0-1,-1 0 1,0 0 0,0 0 0,0 1-1,-1-1 1,0 0 0,1 0-1,-1 0 1,-1 0 0,1 0 0,0 0-1,-1 0 1,0-1 0,0 1-1,0 0 1,-1-1 0,1 0 0,-1 1-1,1-1 1,-1 0 0,-3 2-5,-72 39-22,82-58-114,3 13 132,1 0-1,-1 0 0,1 0 1,-1 1-1,1 1 1,-1-1-1,1 1 0,-1 0 1,1 1-1,-1-1 0,1 2 1,-1-1-1,0 1 1,0 0-1,0 0 0,-1 1 1,1 0-1,-1 0 0,0 1 1,0-1-1,0 1 1,-1 1-1,0-1 0,0 1 1,0 0-1,0 1 5,-2 0 81,0-1 0,-1 0 0,0 1-1,0-1 1,-1 1 0,0 0 0,0-1-1,-1 1 1,1 0 0,-2-1 0,1 1 0,-1 0-1,0 0 1,0-1 0,0 1 0,-1-1 0,0 1-1,-1-1 1,1 0 0,-1 0 0,0 0-1,-1 0 1,0 0 0,0-1 0,0 1 0,0-1-1,-1 0 1,0 0 0,0-1 0,0 0 0,0 0-1,-1 0-80,0 1-26,0-1 0,0-1 0,0 1-1,0-1 1,-1 0 0,0 0 0,1-1 0,-1 0-1,0 0 1,0-1 0,0 0 0,0 0 0,-1 0-1,1-1 1,0 0 0,0-1 0,0 1-1,0-1 1,0-1 0,0 1 0,0-1 0,0-1-1,-5-2 27,11 5-452,-5-2-288,4 2-3025,1 1-3811,1 0-6935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0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7 149 8900,'3'7'9038,"-1"15"-7651,-1-18-305,16 187 3413,-26-222-13131,9 11 2340,0-7-3658</inkml:trace>
  <inkml:trace contextRef="#ctx0" brushRef="#br0" timeOffset="173.7">2 0 9764,'0'0'2930,"-1"0"79,2 1-624,0 1-1024,-1 2-481,2 0-207,0 0-241,1 1-288,0 0-368,-1-1-689,2 1 1490,1-3-3651,1 2-2608,1-1-6564</inkml:trace>
  <inkml:trace contextRef="#ctx0" brushRef="#br0" timeOffset="533.002">123 117 10245,'31'64'9570,"-6"97"-6933,-24-156-2359,21-109 405,-20 90-682,30-86 41,-30 98-39,-1-1-1,1 0 1,0 0-1,0 1 1,1-1 0,-1 1-1,0 0 1,1-1-1,0 1 1,-1 0-1,1 1 1,0-1 0,0 0-1,0 1 1,0 0-1,0-1 1,0 1 0,0 1-1,1-1 1,-1 0-1,0 1 1,1-1-1,-1 1 1,0 0 0,1 0-1,-1 1 1,0-1-1,1 1 1,-1-1-1,0 1-2,5 3 123,0 0 0,0 1 0,0-1-1,-1 1 1,0 1 0,0 0 0,-1 0-1,1 0 1,-1 1 0,0-1-1,-1 2 1,0-1 0,0 0 0,-1 1-1,1 0 1,-2 0 0,1 0-1,-1 1 1,-1-1 0,1 1 0,0 7-123,8 144 1488,-11-113-3649,4-48-11970,-2-4 2840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0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9172,'53'7'8381,"26"-25"-6261,-76 15-2092,0 0 0,0 0 0,-1 0 1,1 0-1,-1 0 0,0-1 0,0 0 0,0 1 0,-1-1 0,1 0 1,-1 0-1,0 1 0,0-1 0,0 0 0,0 0 0,-1-1 0,0 1 1,0 0-1,0 0 0,0 0 0,0 0 0,-1 0 0,0 0 0,0 0 1,0 0-1,0 0 0,-1 1 0,1-1 0,-1 0 0,0 1 0,0-1 0,0 1 1,-1-1-1,1 1 0,-1 0 0,0 0 0,0 0 0,0 1 0,0-1 1,0 1-1,-1-1 0,0 1-28,2 1 66,0 0 1,0 1 0,0-1-1,0 1 1,0-1-1,0 1 1,0 0-1,-1-1 1,1 1-1,0 0 1,0 1 0,0-1-1,0 0 1,-1 1-1,1-1 1,0 1-1,0-1 1,0 1-1,0 0 1,0 0 0,0 0-1,0 0 1,1 0-1,-1 1 1,0-1-1,0 0 1,1 1 0,-1-1-1,1 1 1,0 0-1,-1 0 1,1-1-1,0 1 1,0 0-1,0 0 1,0 0 0,0 2-67,-26 80 1464,26-71-1203,0 0-1,0 0 1,1 1 0,1-1-1,0 0 1,1 0 0,0 0-1,1 0 1,3 8-261,-4-17 43,0 1 0,0-1 1,0 0-1,0 0 0,1 0 0,-1 0 1,1 0-1,0 0 0,1-1 0,-1 1 1,1-1-1,-1 0 0,1 0 0,0-1 1,0 1-1,0-1 0,0 1 0,1-1 1,-1-1-1,0 1 0,1-1 0,0 1 1,-1-1-1,1 0 0,0-1 0,-1 1 1,6-1-44,63-9-2134,-59 3-2254,0-2-3769,-3 0-5444</inkml:trace>
  <inkml:trace contextRef="#ctx0" brushRef="#br0" timeOffset="553.399">525 57 9572,'-13'-26'8751,"-25"7"-5109,35 17-3576,1 1 0,0-1 1,-1 1-1,1 0 1,-1 0-1,1 0 0,-1 0 1,0 1-1,1-1 0,-1 1 1,0-1-1,0 1 1,1 0-1,-1 0 0,0 0 1,0 1-1,1-1 1,-1 1-1,0-1 0,1 1 1,-1 0-1,0 0 0,1 0 1,0 0-1,-1 0 1,1 1-1,-1-1 0,1 1 1,0 0-1,0-1 0,0 1 1,0 0-1,0 0 1,1 0-1,-1 1 0,0-1 1,1 0-1,0 1 0,-1-1 1,1 1-1,0-1 1,0 1-1,1-1 0,-1 1 1,0 0-1,1-1 0,0 1 1,-1 0-1,1 0 1,0 0-67,2 3 2,0 0 0,1 0 0,-1-1 0,1 1 0,0-1 0,1 1-1,-1-1 1,1 0 0,0-1 0,0 1 0,0-1 0,1 1 0,2 1-2,17 19 4,47 67-60,-71-88 97,1-1 1,-1 1-1,0 0 1,-1-1-1,1 1 1,-1-1 0,0 1-1,1-1 1,-1 0-1,-1 1 1,1-1-1,-1 0 1,1 1-1,-1-1 1,0 0-1,0 0 1,0-1-1,0 1 1,-1 0-1,1-1 1,-1 1-1,1-1 1,-1 0-1,0 0 1,0 0-1,0 0 1,0 0-1,-1-1 1,1 1-1,0-1 1,-1 0-1,1 0 1,-1 0 0,1-1-1,-1 1 1,1-1-1,-1 0 1,1 0-1,-1 0 1,1 0-1,-1-1 1,1 1-1,-1-1 1,1 0-1,-1 0 1,1 0-1,0 0 1,-3-2-42,-12-35-4480,22 8-6789,2 11-216</inkml:trace>
  <inkml:trace contextRef="#ctx0" brushRef="#br0" timeOffset="983.739">653 193 9909,'58'5'8747,"30"-18"-7591,-86 12-1093,1-1 0,-1 0 0,1 0 1,-1 0-1,0 0 0,0 0 0,1 0 0,-2-1 1,1 1-1,0-1 0,0 0 0,-1 1 1,1-1-1,-1 0 0,0 0 0,0 0 0,0 0 1,0 0-1,-1 0 0,1 0 0,-1 0 0,0 0 1,0 0-1,0 0 0,0 0 0,0 0 1,-1 0-1,1-1 0,-1 1 0,0 0 0,0 1 1,0-1-1,0 0 0,-1 0 0,1 0 0,-1 1 1,0-1-1,1 1 0,-1-1 0,0 1 1,0 0-1,-1-1 0,1 1 0,0 0 0,-1 1 1,0-1-1,1 0 0,-1 1 0,0-1 0,0 1 1,1 0-1,-1 0 0,0 0 0,0 0 1,0 1-1,-1-1 0,1 1 0,0 0 0,-2 0-63,1 0 47,-1 0-1,1 0 1,0 1-1,0-1 1,0 1 0,0 0-1,0 1 1,0-1-1,0 1 1,1-1-1,-1 1 1,0 0-1,1 1 1,-1-1-1,1 0 1,0 1-1,0 0 1,0 0-1,0 0 1,1 0-1,-1 0 1,1 1-1,-1-1 1,1 1-1,0 0 1,1-1-1,-1 1 1,1 0-1,-1 2-46,-2 6 135,1 1 0,1-1 0,0 1 0,1-1 0,0 1 0,1-1 0,0 1 0,1 0 0,1 1-135,0-7 74,1 0 1,0-1-1,1 1 0,-1-1 0,1 0 0,0 0 1,1 0-1,0-1 0,-1 0 0,2 0 0,-1 0 0,0 0 1,1-1-1,0 0 0,0 0 0,0 0 0,1-1 1,-1 0-1,1 0 0,0-1 0,0 0 0,0 0 0,0 0 1,0-1-1,0 0 0,0-1 0,0 1 0,1-1 1,-1-1-1,0 1 0,0-1 0,0-1 0,0 1 0,0-1 1,0 0-1,5-3-74,32-28-2997,-21 4-8970,-9 3-1829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0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9828,'0'29'7723,"-2"0"-3870,4 79-1411,28 30-1016,-22-112-1261,-1 2-1,-1-1 1,-1 1 0,-2 0-1,0 0 1,-2 9-165,-1-36-51,0-1 0,-1 1-1,1-1 1,0 1 0,0-1 0,-1 1 0,1-1-1,0 1 1,0-1 0,-1 1 0,1-1-1,0 1 1,-1-1 0,1 0 0,-1 1 0,1-1-1,-1 0 1,1 1 0,-1-1 0,1 0 0,-1 1-1,1-1 1,-1 0 0,1 0 0,-1 0 0,1 0-1,-1 0 1,1 1 0,-1-1 0,0 0-1,1 0 1,-1 0 0,1 0 0,-1-1 0,1 1-1,-1 0 1,1 0 0,-1 0 0,1 0 0,-1 0-1,0-1 1,1 1 0,-1 0 0,1-1 0,0 1-1,-1 0 1,1-1 0,-1 1 0,1 0-1,-1-1 1,1 1 0,0-1 0,-1 1 0,1-1-1,0 1 1,0-1 0,-1 1 0,1-1 0,0 1 51,-29-26-6463,17 12-63,0-2-3708</inkml:trace>
  <inkml:trace contextRef="#ctx0" brushRef="#br0" timeOffset="203.45">1 292 9652,'3'-1'7834,"16"-2"-4438,58-6 1219,-27-8-4575,-13-6-4427,-9-10-5886,-18 14-588</inkml:trace>
  <inkml:trace contextRef="#ctx0" brushRef="#br0" timeOffset="627.021">302 7 9604,'25'44'8554,"-12"37"-6629,-10-51-894,36 258 1954,-39-310-3161,0-1 0,1 0 0,2 0 0,0 0 0,2 1 0,0 0-1,1 0 1,2 0 0,0 1 0,7-13 176,-14 33-11,-1-1-1,1 1 0,0-1 1,-1 1-1,1 0 1,0 0-1,0-1 1,0 1-1,0 0 0,0 0 1,0 0-1,0 0 1,1 0-1,-1 0 0,0 0 1,0 1-1,1-1 1,-1 0-1,1 1 0,-1-1 1,0 1-1,1-1 1,-1 1-1,1-1 0,-1 1 1,1 0-1,-1 0 1,1 0-1,0 0 1,-1 0-1,1 0 0,-1 1 1,1-1-1,-1 0 1,0 1-1,1-1 0,-1 1 1,1 0-1,-1-1 1,0 1-1,1 0 0,-1 0 1,0 0-1,0 0 1,1 0-1,-1 0 1,0 0-1,0 0 0,0 0 1,0 0-1,-1 1 1,1-1-1,0 0 0,-1 1 1,1-1-1,0 1 1,-1-1-1,0 1 0,1-1 1,-1 1-1,0-1 12,12 26 442,-2 0 0,0 0-1,-3 1 1,0 0 0,-1 1 0,-2 0-1,-1 0-441,-1 22 104,-2-67-6094,-1 2-1967,3 0-2907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4:5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116 188 7571,'-17'-16'9347,"-4"25"-5007,-11 33-2035,25-27-2190,0 1 0,0 0 0,2 1 0,0-1 0,0 1 0,2 0 0,0 0 0,1 1 0,1-1 0,0 0 0,2 1 0,0-1 0,1 0 1,0 1-1,1-1 0,2 3-115,-3-17 1,-1 0 0,0-1 0,1 1 0,0 0 0,-1-1 0,1 1 0,0-1 0,0 1 0,1-1 0,-1 0 0,0 0 0,1 0 0,0 0 0,-1 0 0,1-1 0,0 1 0,0-1 0,0 0 0,-1 0 0,1 0 0,1 0 0,-1 0 0,0-1 0,0 1 0,0-1 0,0 0 0,0 0 0,1 0 0,-1 0 0,0 0 0,0-1 0,0 0 0,0 1 0,0-1 0,0 0 0,1-1-1,5-1 9,0 0 0,-1-1 0,1 0 0,-1-1 0,0 1 0,0-2 0,-1 1 0,1-1 0,-1 0 1,-1 0-1,7-8-9,-9 9 4,-1 1 1,1-1-1,-1-1 0,0 1 1,0 0-1,-1-1 1,0 1-1,0-1 1,0 0-1,0 0 1,-1 0-1,0 0 1,0 0-1,-1 0 0,0 0 1,0 0-1,0 0 1,-1 0-1,0 0 1,0 0-1,0 0 1,-1 0-1,0 1 0,0-1 1,0 1-1,-1-1 1,0 1-1,0 0 1,0-1-1,-3-1-4,3 1-89,-1-1 0,0 1 0,0-1-1,-1 1 1,0 0 0,0 1 0,-1-1 0,1 1 0,-1 0-1,0 1 1,0-1 0,-1 1 0,0 1 0,1-1 0,-1 1-1,0 0 1,-1 0 0,1 1 0,-7-2 89,16-5-12745,5 2 1527</inkml:trace>
  <inkml:trace contextRef="#ctx0" brushRef="#br0" timeOffset="533.311">372 232 8340,'7'7'7878,"-1"7"-4377,2 36-2644,-7-46-333,22 226 1531,-16-331-1882,-5 83-165,0 0 1,1 0-1,1 1 0,1-1 1,0 1-1,1 1 0,1-1 0,1 1 1,6-11-9,-13 25 2,0 0 0,0 1 0,0-1 1,0 1-1,1-1 0,-1 1 0,0-1 0,1 1 1,-1 0-1,1-1 0,-1 1 0,1 0 0,0 0 1,0 0-1,-1 1 0,1-1 0,0 0 0,0 0 1,0 1-1,0 0 0,0-1 0,0 1 0,0 0 1,-1 0-1,1 0 0,0 0 0,0 0 0,0 0 1,0 0-1,0 1 0,0-1 0,0 1 0,0 0 1,0-1-1,-1 1 0,1 0 0,0 0 0,0 0 1,-1 0-1,1 0 0,-1 1 0,1-1 0,-1 0 1,0 1-1,1-1 0,-1 2-2,8 8 183,-1 0-1,0 1 0,-1 1 1,0-1-1,-1 1 1,0 0-1,-1 1 1,-1-1-1,0 1 1,-1 0-1,-1 0 0,0 0 1,0 1-183,11 50 144,-12-54-1070,-6-16-2027,-7-17-3493,6 8 270,1-1-3327</inkml:trace>
  <inkml:trace contextRef="#ctx0" brushRef="#br0" timeOffset="798.874">734 38 10805,'4'1'2961,"1"2"145,1-1-1217,-2 1-721,1 4-175,2 1-209,-2 0-256,2 3-224,-1 0-128,-1 0-80,-3 0-192,1 0-432,-1-1-656,0-3-1618,3-1-463,1-5-2162,1-1-4065</inkml:trace>
  <inkml:trace contextRef="#ctx0" brushRef="#br0" timeOffset="1095.681">963 1 9668,'32'107'11103,"-6"63"-8394,-4-18-2351,-21-149-406,1 11-2619,-9-17-8454,3-1 1135</inkml:trace>
  <inkml:trace contextRef="#ctx0" brushRef="#br0" timeOffset="1330.488">916 329 12070,'8'1'7291,"11"-8"-4424,-6 2-1329,70 3 2399,-33 5-4460,-1-11-6085,-36 2-1046,-2-4-5248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0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15 9460,'6'-15'9145,"10"33"-4321,-11 10-3807,-2 1 0,0-1 0,-2 0 0,-2 1 0,-2 17-1017,1 58 963,2-99-921,1 24 81,0 0 0,2-1 0,1 1 0,2-1 0,7 24-123,-13-52-99,0 0 1,1-1 0,-1 1 0,0 0-1,0 0 1,1 0 0,-1 0-1,0 0 1,1 0 0,-1 0-1,0 0 1,1 0 0,-1 0-1,0 0 1,1 1 0,-1-1-1,0 0 1,0 0 0,1 0 98,-7-36-2820,0-9-1486,5 13-4922,1 7-2668</inkml:trace>
  <inkml:trace contextRef="#ctx0" brushRef="#br0" timeOffset="324.869">377 61 9300,'-34'22'10006,"-11"27"-6327,9-9-2296,-125 118 1157,99-113-2828,68-51-12077,-4-1 6719,0-1-2947</inkml:trace>
  <inkml:trace contextRef="#ctx0" brushRef="#br0" timeOffset="590.439">0 142 8724,'2'-10'8460,"13"12"-4877,22 16-2349,-30-14-275,312 159 3179,-271-145-4445,-59-40-14158,2 8 2155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3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 8644,'1'10'9363,"2"6"-6394,5 25-1769,18 348 2825,-23-357-3965,-6 85 243,3-117-327,0-1-1,0 1 1,0-1-1,0 1 1,0-1-1,0 1 0,0-1 1,-1 1-1,1-1 1,0 1-1,0-1 1,0 1-1,0-1 1,-1 1-1,1-1 1,0 1-1,0 0 1,-1-1-1,1 1 1,0-1-1,-1 1 1,1 0-1,0-1 1,-1 1-1,1 0 0,-1 0 1,1-1-1,-1 1 1,1 0-1,-1 0 1,1 0-1,0-1 1,-1 1-1,1 0 1,-1 0-1,1 0 1,-1 0-1,1 0 1,-1 0-1,1 0 1,-1 0-1,1 0 1,-1 0-1,1 0 0,-1 0 1,1 1-1,-1-1 1,1 0-1,-1 0 1,1 0-1,-1 1 1,1-1-1,0 0 1,-1 1-1,1-1 1,-1 0-1,1 1 1,0-1-1,-1 0 1,1 1-1,0-1 1,0 1 23,5-27-8529,-1 15 2774,2-8-4985</inkml:trace>
  <inkml:trace contextRef="#ctx0" brushRef="#br0" timeOffset="440.155">489 95 8676,'-3'-11'8329,"-11"16"-5092,-11 16-1504,-234 259 4073,109-168-5374,112-84-752,50-49-5726,2-8-4284,-5 7-1171</inkml:trace>
  <inkml:trace contextRef="#ctx0" brushRef="#br0" timeOffset="798.893">2 121 8964,'1'2'6176,"9"7"-3887,42 30 2054,28 16-2007,18 12-1427,214 166 318,-286-210-1064,-56-28-7807,12-6 500,0-2-4459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4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23 8452,'-2'-14'7188,"-12"6"-3708,-38 7-747,50 1-2703,0 1 1,0-1 0,0 0-1,1 1 1,-1-1-1,0 1 1,0 0 0,0 0-1,1 0 1,-1 0 0,0 0-1,1 0 1,-1 0 0,1 0-1,-1 0 1,1 1-1,0-1 1,0 1 0,-1-1-1,1 1 1,0-1 0,0 1-1,0 0 1,1 0-1,-1-1 1,0 1 0,1 0-1,-1 0 1,1 0 0,-1 0-1,1 0 1,0 0 0,0-1-1,0 1 1,0 0-1,0 0 1,0 0 0,1 0-1,-1 0 1,1 0 0,-1 0-1,1-1 1,0 1-1,0 0 1,-1 0 0,1-1-1,0 1 1,1-1 0,-1 1-1,0-1 1,0 1 0,1-1-1,-1 1 1,1-1-31,61 45 81,-51-39-75,-1 0 1,0 1 0,-1 0-1,0 0 1,0 1-1,-1 1 1,0-1-1,6 10-6,-12-16 59,-1 0 0,0-1 0,0 1 0,0 0 0,0 0 0,-1 0 1,1 0-1,-1 1 0,0-1 0,0 0 0,0 0 0,0 1 0,-1-1 0,1 1 0,-1-1 0,0 0 0,0 1 0,0-1 0,-1 1 0,1-1 0,-1 0 0,1 1 0,-1-1 0,0 0 0,-1 1 1,1-1-1,0 0 0,-1 0 0,0 0 0,0 0 0,0 0 0,0-1 0,0 1 0,0-1 0,-1 1 0,1-1 0,-3 2-59,-2 1 181,-1 0 0,1 0 0,-1-1-1,0 0 1,0 0 0,0-1 0,0 0 0,0 0-1,-1-1 1,0-1 0,1 1 0,-1-1 0,-3 0-181,-1-2 26,-45-12-722,47-27-4635,15 18-2790,4-2-5917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5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 8628,'-6'-4'12095,"-36"7"-7903,36-1-4104,2 1-1,-1 1 0,0-1 1,0 1-1,1-1 0,0 1 1,0 0-1,0 1 0,0-1 0,1 1 1,-1 0-1,1 0 0,1 0 1,-1 0-1,1 0 0,-1 0 1,2 1-1,-1-1 0,0 1 0,1 0 1,0-1-1,1 1 0,-1 0 1,1 0-1,0-1 0,0 1 1,1 0-1,0 0 0,1 4-87,-2-8-1,1 0 1,-1-1-1,1 1 0,-1-1 0,1 1 0,0 0 0,0-1 0,0 0 1,-1 1-1,2-1 0,-1 0 0,0 1 0,0-1 0,0 0 1,0 0-1,1 0 0,-1 0 0,1 0 0,-1 0 0,0 0 0,1 0 1,0-1-1,-1 1 0,1-1 0,-1 1 0,1-1 0,0 1 1,-1-1-1,1 0 0,0 0 0,-1 0 0,1 0 0,0 0 0,-1 0 1,1-1-1,0 1 0,-1 0 0,1-1 0,0 1 0,0-1 1,60-35-1020,-58 32 949,0 1-1,0-1 0,-1-1 1,1 1-1,-1 0 0,0-1 0,0 0 1,-1 0-1,1 0 0,-1 0 0,0 0 1,-1 0-1,1 0 0,-1-1 1,0 1-1,0 0 0,-1-1 0,0 1 1,0-1-1,0 1 0,0-1 0,-1 1 1,0-1-1,0 1 0,0 0 1,-1-2 71,-1 35 1051,9 337 2198,-6-362-3197,1 0 0,-1 0 0,0 0 1,0 0-1,0 0 0,-1 0 0,1 0 0,-1 0 0,0 0 0,0 0 0,0 0 0,0 0 0,0-1 0,0 1 0,-1 0 1,1-1-1,-1 1 0,0-1 0,0 1 0,0-1 0,0 0 0,0 0 0,-1 0 0,1 0 0,-1 0 0,1 0 0,-1-1 1,1 1-1,-1-1 0,0 0 0,0 0 0,0 0 0,0 0 0,0 0 0,0-1 0,0 1 0,0-1 0,0 0 0,0 0 1,0 0-1,0 0 0,0-1 0,0 1 0,-2-1-52,3 0-139,0-1 0,0 1 0,0 0 0,0-1-1,1 1 1,-1-1 0,0 1 0,1-1 0,-1 0 0,1 0 0,0 0 0,0 1 0,0-1-1,0-1 1,0 1 0,0 0 0,0 0 0,0 0 0,1 0 0,-1 0 0,1-1 0,0 1 0,0 0-1,0-1 1,0 0 139,-1-40-9338,1 33 4439,0-9-8491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49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9444,'3'48'11646,"5"0"-7230,0 86-3646,-8-134-828,-1-1 0,1 1 0,0 0 0,-1 0 0,1 0-1,0 0 1,-1 0 0,1 0 0,-1 0 0,1 0 0,0 0 0,-1 0 0,1 0 0,0 0 0,-1 0 0,1 0 0,0 0-1,-1 0 1,1 0 0,0 0 0,-1 0 0,1 1 0,0-1 0,-1 0 0,1 0 0,0 0 0,0 1 0,-1-1 0,1 0-1,0 0 1,-1 1 0,1-1 0,0 0 0,0 1 0,0-1 0,0 0 0,-1 0 0,1 1 0,0-1 0,0 0-1,0 1 1,0-1 0,0 0 0,0 1 58,7-76-15321,-3 53 6938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4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10053,'0'-1'2833,"1"0"16,0 3-1120,2 1-544,-1 0-417,4 0-400,-1 2-512,1 1-704,-1-2-1281,4 0-737,1 1-2000,1-4-4050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5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4 133 10629,'28'4'7411,"20"-8"-6083,-21 1-786,-25 3-517,1 0-1,-1 1 1,1-1-1,0 0 0,-1-1 1,1 1-1,-1 0 0,1-1 1,-1 1-1,1-1 1,-1 0-1,1 0 0,-1 0 1,0 0-1,1 0 0,-1-1 1,0 1-1,0-1 1,0 1-1,0-1 0,0 0 1,-1 0-1,1 0 0,0 0 1,-1 0-1,1 0 1,-1 0-1,0 0 0,0-1 1,0 1-1,0 0 0,0-1 1,0 1-1,-1-1 1,1 1-1,-1-1 0,1 1 1,-1-1-1,0 0 1,0 1-1,0-1 0,-1 1 1,1-1-1,-1 1 0,1-1 1,-1 1-1,0-1 1,0 1-1,0 0 0,0-1 1,-1 0-25,1 0 38,-1 0 1,0 1-1,0-1 0,1 1 1,-2-1-1,1 1 1,0 0-1,0-1 1,-1 1-1,1 0 1,-1 1-1,0-1 1,0 0-1,0 1 0,1 0 1,-1-1-1,0 1 1,0 0-1,-1 1 1,1-1-1,0 0 1,0 1-1,0 0 0,0 0 1,-1 0-1,1 0 1,0 0-1,0 1 1,0-1-1,0 1 1,-1 0-1,1 0 0,0 0 1,0 0-1,1 1 1,-1-1-1,0 1 1,0 0-1,1-1 1,-1 1-1,1 1 1,-1-1-1,1 0 0,0 0 1,0 1-1,0-1 1,0 1-1,1 0 1,-1 0-1,1-1 1,-1 2-39,-4 8 315,1 1 1,0 0 0,1 1 0,0-1-1,1 1 1,0 0 0,1 0 0,1 0-1,0 0 1,1 0 0,1 0 0,0 0 0,1 0-1,1 5-315,1-14 45,0 0 0,0 0 0,1 0-1,-1-1 1,1 0 0,0 0 0,0 0-1,1 0 1,-1-1 0,1 0 0,0 0-1,-1-1 1,1 0 0,0 0 0,0 0-1,1 0 1,-1-1 0,0 0 0,1 0-1,-1-1 1,0 0 0,1 0 0,-1-1-1,0 1 1,1-1 0,-1 0 0,0-1-1,0 0 1,0 0 0,0 0 0,1-1-45,47-42-1331,-37 20-2812,1-3-7391,-8 14-365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5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41 8884,'-5'-7'8639,"-1"26"-6011,3 0-2290,2 0 1,0 0-1,1 0 1,0 0-1,2 0 1,0-1-1,2 1 1,0 0-1,1 0-338,-4-15 4,1-1-1,-1 1 0,1-1 0,0 0 1,0 0-1,1 0 0,-1 0 1,1 0-1,-1 0 0,1-1 0,0 1 1,0-1-1,0 0 0,0 1 0,0-2 1,1 1-1,-1 0 0,1-1 1,-1 1-1,1-1 0,-1 0 0,1 0 1,0-1-1,0 1 0,-1-1 1,1 1-1,0-1 0,0 0 0,-1-1 1,1 1-1,0-1 0,0 0 1,-1 0-1,1 0 0,-1 0 0,1 0 1,-1-1-1,1 0 0,-1 1 0,0-1 1,0-1-1,0 1 0,0 0 1,0-1-1,0 1 0,0-1 0,-1 0 1,1-1-4,8-10-65,-1 0 0,0 0 0,-1-1-1,-1-1 1,-1 1 0,0-1 0,-1 0 0,0-1 0,-1 1 0,-1-1 0,-1 0 0,-1-1 0,0 1 65,0 2-70,0-10 264,-4 38 368,-8 499 4005,6-438-4041,5-107-2658,6-27-4692,0 21-1666,0 9-2336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5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9620,'7'4'8294,"15"-4"-7156,-18-1-205,192-17 5284,-20-1-4846,36 19-632,-171-12-473,-64 8-4311,15-1-165,2 1-3334,-3-1-5219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5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1 338 12694,'17'13'7928,"25"-6"-7633,-35-7 403,91-3-38,-95 3-660,-1-1 0,1 0 1,0 1-1,-1-1 0,1 0 1,-1 0-1,1 0 1,-1 0-1,0-1 0,1 1 1,-1-1-1,0 0 1,0 1-1,0-1 0,0 0 1,0 0-1,0 0 0,-1 0 1,1-1-1,-1 1 1,1 0-1,-1-1 0,0 1 1,0-1-1,0 1 0,0-1 1,0 1-1,-1-1 1,1 0-1,-1 1 0,0-1 1,0 0-1,0 0 1,0-1-1,0-1 52,1 1 1,-1-1 0,-1 0 0,1 0 0,-1 0 0,0 1 0,0-1 0,0 0-1,0 1 1,-1-1 0,0 1 0,0-1 0,0 1 0,-1 0 0,1 0 0,-1 0 0,0 0-1,0 0 1,-1 1 0,1-1 0,-1 1 0,1 0 0,-1 0 0,0 0 0,0 1-1,-1-1 1,1 1 0,-2 0-53,3 3 54,0 0-1,-1 1 1,1 0 0,0 0-1,0 0 1,0 0 0,1 0-1,-1 1 1,0-1 0,1 1-1,0 0 1,0 0-1,-1 0 1,2 0 0,-1 0-1,0 0 1,1 0 0,-1 0-1,1 1 1,0-1-1,0 1 1,0-1-54,-4 8 167,-2 4 109,1 0 0,0 0 0,1 1 0,1 0 0,1 0 0,0 0 0,0 0 0,1 10-276,2-21 52,0 1 0,0-1 0,1 0-1,0 0 1,-1 0 0,2 0 0,-1 0 0,0 0 0,1 0 0,0 0 0,0 0 0,1-1-1,-1 1 1,1-1 0,0 0 0,0 1 0,1-1 0,-1-1 0,1 1 0,0 0 0,0-1-1,0 0 1,0 0 0,0 0 0,1-1 0,-1 1 0,1-1 0,4 1-52,-6-1-66,0-1 1,0 0-1,0 0 0,0-1 1,0 1-1,1 0 1,-1-1-1,0 0 0,0 0 1,0 0-1,1 0 1,-1-1-1,0 1 0,0-1 1,0 0-1,0 0 1,0 0-1,0 0 0,0 0 1,0-1-1,1 0 66,14-13-3478,-2-5-3525,-7 6 189,2-2-3273</inkml:trace>
  <inkml:trace contextRef="#ctx0" brushRef="#br0" timeOffset="406.117">480 1 10197,'-10'22'8025,"9"20"-5948,2-27-1036,19 477 4647,-21-487-7560,-2-16 31,-6-19-352,5 13-745,-2 0-3697,-2-2-4898</inkml:trace>
  <inkml:trace contextRef="#ctx0" brushRef="#br0" timeOffset="687.325">366 301 9620,'-4'3'7941,"6"-2"-3300,31-1 164,51 3-2160,1 1-3350,-59-12-5437,-12-2-2675,-1-1-5155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5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41 9748,'20'-27'8053,"-19"26"-7912,0 0 0,0 0 0,0 0 1,0 0-1,0 0 0,0 0 0,0 0 0,1 0 0,-1 1 0,0-1 0,1 0 1,-1 1-1,1-1 0,-1 1 0,0 0 0,1-1 0,-1 1 0,1 0 1,-1 0-1,1 0 0,-1 0 0,1 0 0,-1 0 0,1 0 0,-1 0 0,1 1 1,-1-1-1,1 1 0,-1-1 0,0 1 0,1 0 0,-1-1 0,1 1-141,4 9 131,0-1-1,-1 1 1,0 1-1,0-1 1,-1 1-1,0-1 1,-1 1-1,0 0 1,-1 0-1,0 1 1,-1-1-1,0 0 1,-1 8-131,4 20 72,27 119-131,-22-145-139,-8-20-129,-24-73 182,22 70 165,-1 0 1,0 1-1,0 0 0,-1-1 0,0 1 1,0 0-1,-1 0 0,0 1 0,-1-1 1,0 1-1,0 0 0,-1 0 0,0 1 1,-3-3-21,8 9 61,-1-1 1,0 1 0,0 0 0,0 0 0,0 0-1,0 0 1,0 1 0,0-1 0,0 0 0,-1 1-1,1 0 1,0-1 0,0 1 0,0 0 0,0 0-1,-1 0 1,1 0 0,0 1 0,0-1 0,0 1-1,0-1 1,-1 1 0,1 0 0,0-1-1,0 1 1,0 0 0,1 1 0,-1-1 0,0 0-1,0 0 1,0 1 0,1-1 0,-1 1 0,1-1-1,-1 1 1,1 0 0,-1 1-62,-34 76 1891,35-73-1817,1 0 0,0 0 0,0 0 0,0 0 0,0 0 0,1 0 0,0 0 0,1 0 0,-1 0 0,1-1 0,0 1 0,0 0 0,1-1 0,0 0 0,2 4-74,-1-6-38,1-1-1,-1-1 0,1 1 0,-1 0 1,1-1-1,0 0 0,-1 0 0,1-1 1,0 1-1,0-1 0,0 0 0,0 0 0,-1-1 1,1 1-1,0-1 0,0 0 0,-1 0 1,1-1-1,2 0 39,25-34-7009,-15 12-3459,-4 12-372</inkml:trace>
  <inkml:trace contextRef="#ctx0" brushRef="#br0" timeOffset="343.664">291 94 8852,'11'68'8757,"8"91"-5367,-19-156-3406,2 11 1618,2-23-173,3-39-826,-5 30-441,0-1 1,1 1-1,2-1 0,0 1 1,0 1-1,2-1 1,0 1-1,4-6-162,-8 19 52,0 1 1,1 0-1,-1 0 0,1 0 1,0 0-1,-1 1 1,1-1-1,0 1 0,1 0 1,-1 1-1,0-1 1,0 1-1,1-1 0,-1 1 1,1 0-1,-1 1 0,1-1 1,-1 1-1,1 0 1,0 0-1,-1 0 0,1 1 1,-1 0-1,1 0 1,-1 0-1,3 1-52,18 1-228,-1-1-965,17 1-4051,-14-7-5002,-15-1-105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54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219 136 9364,'-2'-28'10917,"-27"22"-7055,-35 24-2423,52-13-1266,1 2 1,0 0-1,0 0 0,1 1 0,0 0 0,0 1 0,1 0 0,-8 10-173,14-16 27,1 0 0,0 0 0,0 0 1,0 0-1,0 0 0,0 1 0,1-1 0,-1 1 0,1-1 0,0 1 0,0-1 0,1 1 0,-1 0 0,0 0 0,1-1 0,0 1 1,0 0-1,0-1 0,1 1 0,-1 0 0,1 0 0,0-1 0,0 1 0,0-1 0,1 1 0,-1-1 0,1 1 0,-1-1 0,1 0 1,0 0-1,1 0 0,-1 0 0,1 0-27,7 6 29,0-1 0,0 0 0,1-1 0,0 0 1,1-1-1,-1 0 0,1-1 0,0-1 0,1 1 0,-1-2 0,1 0 1,0 0-1,0-1 0,5-1-29,29-19-2583,-26-11-4755,-9 11-224,0 2-3208</inkml:trace>
  <inkml:trace contextRef="#ctx0" brushRef="#br0" timeOffset="272.017">381 1 10133,'6'57'9149,"3"19"-3676,9 100-2992,-13-71-2299,1-134-7611,1 11-1213,-1 5-2689</inkml:trace>
  <inkml:trace contextRef="#ctx0" brushRef="#br0" timeOffset="668.78">531 262 10645,'38'-7'8404,"3"9"-5277,-35 0-3097,0-2 1,-1 1 0,1 0 0,-1-1-1,1 0 1,0 0 0,-1-1 0,1 0-1,0 0 1,-1 0 0,1-1 0,-1 1 0,0-1-1,1 0 1,1-2-31,-5 0-1,0 0 0,0 1 0,0-1 1,0 0-1,-1 0 0,0-1 0,0 1 0,0 0 0,0 0 0,-1-1 1,1 1-1,-1 0 0,0 0 0,-1-1 0,1 1 0,-1 0 0,0-1 1,0 1-1,0 0 0,0 0 0,-1 0 0,0 0 0,1 0 0,-2 0 1,1 1-1,0-1 0,-1 1 0,0-1 1,2 2 19,1 0 0,-1 0 0,0 0 0,-1 1 0,1-1 0,0 0 0,0 1 0,-1-1 0,1 1 0,-1-1-1,1 1 1,-1 0 0,0-1 0,1 1 0,-1 0 0,0 0 0,0 0 0,0 0 0,0 1 0,0-1 0,0 1 0,0-1 0,0 1 0,0-1 0,0 1 0,0 0 0,0 0 0,0 0 0,0 0-1,-1 1 1,1-1 0,0 1 0,0-1 0,0 1 0,0-1 0,0 1 0,1 0 0,-1 0 0,-2 1-19,-3 9 260,0 0-1,0 0 1,1 1 0,0 0 0,1 0-1,1 0 1,0 1 0,0-1 0,1 1-1,1 0 1,0 0 0,1 0-1,0 0 1,1 0 0,1 0 0,0 0-1,1 7-259,-2-17 19,0 1 0,0 0 0,0 0 0,1 0 0,-1-1 0,1 1 0,0 0 0,0-1-1,0 1 1,1 0 0,-1-1 0,1 0 0,0 1 0,0-1 0,0 0 0,0 0 0,0 0 0,1 0-1,0 0 1,-1-1 0,1 1 0,0-1 0,0 0 0,0 1 0,1-1 0,-1-1 0,0 1 0,1 0-1,-1-1 1,1 0 0,0 0 0,-1 0 0,1 0 0,0-1 0,0 1 0,-1-1 0,1 0-1,0 0 1,0 0 0,0-1 0,-1 1 0,1-1 0,0 0 0,-1 0 0,1 0 0,0-1 0,-1 1-1,1-1-18,30-30-3258,-13 9-5443,-14 15 3194,3-4-5685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5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257 169 8132,'-5'-14'7023,"-8"4"-3446,-41 3-1361,47 7-1434,0-1-704,0 1 0,1-1 0,-1 1 0,0 0 0,1 0 0,-1 1-1,1 0 1,-1 0 0,1 1 0,-1 0 0,1 0 0,0 0 0,0 1 0,0 0 0,0 0 0,0 0 0,1 1 0,-1 0 0,1 0 0,0 0 0,0 1 0,1 0-1,-1 0 1,1 0 0,0 0 0,0 1 0,1-1 0,0 1 0,0 0 0,0 0 0,1 0 0,-1 1 0,1 2-78,1-5 3,0 0-1,1 0 1,0 0 0,0-1-1,0 1 1,0 0 0,0 0 0,1 0-1,0 0 1,0-1 0,0 1 0,0 0-1,0-1 1,1 1 0,0-1 0,-1 1-1,1-1 1,1 0 0,-1 0 0,0 0-1,1 0 1,0 0 0,-1 0 0,1-1-1,0 1 1,0-1 0,1 0-1,-1 0 1,0 0 0,1 0 0,-1-1-1,1 1 1,0-1 0,-1 0 0,1 0-1,0 0 1,0-1 0,2 1-3,1 0-33,1 0 0,0-1 0,0 1 1,-1-2-1,1 1 0,0-1 0,-1 0 0,1-1 0,-1 0 1,1 0-1,-1 0 0,0-1 0,0 0 0,0-1 0,0 0 1,0 0-1,-1 0 0,0-1 0,0 0 0,0 0 1,0 0-1,-1-1 0,0 0 0,0 0 0,-1 0 0,1 0 1,-1-1-1,-1 0 0,1 0 0,-1 0 0,-1 0 0,1 0 1,0-7 32,3-41-214,-13 97 1420,2 60 367,4 0 0,9 60-1573,-3-94 405,8-129-5044,0 13-544,-3 15-2053,1 0-3556</inkml:trace>
  <inkml:trace contextRef="#ctx0" brushRef="#br0" timeOffset="319.522">424 162 9028,'5'54'11527,"30"71"-8148,-34-121-3357,0 0 1,0 0 0,1 0 0,-1-1 0,1 1-1,0 0 1,0-1 0,0 1 0,1-1-1,-1 1 1,1-1 0,0 0 0,0 0 0,0 0-1,0-1 1,0 1 0,1-1 0,-1 0 0,1 0-1,-1 0 1,1 0 0,0 0 0,0-1-1,0 0 1,0 0 0,0 0 0,0 0 0,0 0-1,0-1 1,0 0 0,1 0 0,-1 0 0,0-1-1,0 1 1,0-1 0,0 0 0,1 0-23,1-4 1,-1 0 0,0 0 0,0 0 0,0-1 0,-1 0 0,1 0 1,-1 0-1,-1 0 0,1-1 0,-1 1 0,-1-1 0,1 0 0,-1 0 0,0 0 1,0 0-1,-1 0 0,0-1 0,0 1 0,-1-2-1,-1-132-486,10 137-3391,-2 15-3368,-6-10 5602,6 9-9888</inkml:trace>
  <inkml:trace contextRef="#ctx0" brushRef="#br0" timeOffset="616.276">746 180 8916,'21'-12'9558,"2"47"-4731,-6 151-2815,-17-201-4241,0-22-3265,1 12-2276,-1 8-2034</inkml:trace>
  <inkml:trace contextRef="#ctx0" brushRef="#br0" timeOffset="772.538">802 64 7924,'1'-8'2625,"2"2"192,-1 2 0,0 1-1376,0 3-352,1 0-257,-1 2-272,0 1-256,0 2-544,-1 0-608,3 0 2192,0-3-4273,1-2-2577,0-1-6708</inkml:trace>
  <inkml:trace contextRef="#ctx0" brushRef="#br0" timeOffset="1006.809">954 0 8196,'12'12'8548,"0"17"-5031,-9-21-2718,7 26 142,-2 2-1,-1-1 1,-1 1-1,-3 0 1,-1 0-1,-1 0 1,-3 12-941,2-21 273,-1-9-637,1-24-4611,5-11-6251,-1 7-110</inkml:trace>
  <inkml:trace contextRef="#ctx0" brushRef="#br0" timeOffset="1249.017">952 212 11637,'16'7'9585,"17"-9"-5630,-6 0-2181,-14 3-1595,12 2-320,-11 2-7399,-9-3 145,2-2-4643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49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122 162 7395,'-12'-6'8381,"-2"4"-3669,-58 30-1208,71-27-3482,-1 0 0,0 0-1,1 0 1,-1 1-1,1-1 1,-1 1 0,1-1-1,0 1 1,-1-1-1,1 1 1,0 0 0,0 0-1,0 0 1,0-1-1,0 1 1,1 0 0,-1 0-1,1 0 1,-1 0-1,1 0 1,0 0 0,0 0-1,-1 0 1,2 0-1,-1 1 1,0-1 0,0 0-1,1 0 1,-1 0-1,1 0 1,-1 0 0,1 0-1,0-1 1,0 1-1,0 0 1,0 0 0,0 0-1,0-1 1,0 1 0,1-1-1,-1 1 1,0-1-1,1 1 1,0-1 0,-1 0-1,1 0 1,0 1-1,-1-1 1,1-1 0,0 1-1,1 0-21,26 13-22,59 33 3,-85-45 19,-1 0 0,0 0 0,1 0 0,-1 0 0,0 1 0,0-1 0,0 0 0,-1 1 0,1 0 0,0-1 0,-1 1 0,0 0 0,0 0 0,0 0 1,0-1-1,0 1 0,0 0 0,-1 1 0,1-1 0,-1 0 0,0 0 0,0 0 0,0 0 0,0 0 0,-1 0 0,1 0 0,-1 0 0,-1 3 0,-1-2 65,-1 1-1,0-1 1,0 1-1,0-1 1,0 0-1,-1-1 0,0 1 1,0-1-1,0 0 1,0 0-1,0 0 1,-1-1-1,1 0 1,-1 0-1,1 0 1,-1-1-1,0 1 1,-3-1-65,7-1-55,0 0 0,0 1-1,-1-1 1,1-1 0,0 1 0,0 0 0,0 0 0,0-1 0,0 1 0,-1-1 0,1 0 0,0 1 0,0-1 0,0 0-1,1 0 1,-1 0 0,0-1 0,0 1 0,1 0 0,-1-1 0,0 1 0,1-1 0,-1 1 0,1-1 0,0 0 0,-1-1 55,-2-16-3780,10-3-4791,3 5-3845</inkml:trace>
  <inkml:trace contextRef="#ctx0" brushRef="#br0" timeOffset="452.32">292 195 10405,'26'95'9538,"-14"54"-7751,-10-117-1133,9-207 55,31 64-773,-41 109 81,-1 1-1,1-1 1,0 1-1,0-1 0,0 1 1,0 0-1,0-1 1,0 1-1,0 0 1,0 0-1,1 0 0,-1 0 1,0 0-1,1 0 1,-1 0-1,1 0 1,-1 1-1,1-1 1,-1 0-1,1 1 0,0-1 1,-1 1-1,1 0 1,0 0-1,-1-1 1,1 1-1,0 0 0,-1 0 1,1 1-1,0-1 1,-1 0-1,1 1 1,0-1-1,-1 1 1,1-1-1,-1 1 0,1-1 1,-1 1-1,1 0 1,-1 0-1,0 0 1,2 1-17,40 58 822,-1 115-403,-30-191-14871,-2 5 3959</inkml:trace>
  <inkml:trace contextRef="#ctx0" brushRef="#br0" timeOffset="717.884">607 60 10741,'3'4'3009,"0"-1"145,0 1-1281,1 4-465,0 4-303,1-2-337,2 3-192,0 1-143,-1-1-193,1-4-272,-1 0-256,1-1-465,-1-3-495,-1-4-289,1 0-1905,1-1-2224,0-2-4659</inkml:trace>
  <inkml:trace contextRef="#ctx0" brushRef="#br0" timeOffset="952.211">827 0 9925,'45'76'10848,"-17"63"-9122,-18-73-505,1 5-403,1 5-2716,-11-85-10516,-1 2 2204</inkml:trace>
  <inkml:trace contextRef="#ctx0" brushRef="#br0" timeOffset="1124.473">793 258 11989,'3'0'3410,"3"-2"224,3 1-1345,3 0-624,3 1-321,3 0-239,-1 1-241,0-1-368,-1 2-240,-2-1-16,-1 1-159,-1 0-145,-2 1-177,-1 0-335,2 0-1201,-1 2-2096,-1 0-3091,1-5-6898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54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12614,'8'49'8829,"1"1"-4025,19 181-3102,-28-224-1298,0-5-526,0-2-2769,0 0-10406,2-1 1270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47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9812,'19'22'8488,"-7"4"-3580,1 67-2612,-9-43-2332,-10-80-14913,6 10 4446</inkml:trace>
  <inkml:trace contextRef="#ctx0" brushRef="#br0" timeOffset="203.683">13 6 8532,'-1'-3'2673,"4"1"64,-3 2-111,3 0-1362,1 3-576,3 0-527,0 1-658,-1 0 65,2 0-2289,5 2-2145,0 3-5283</inkml:trace>
  <inkml:trace contextRef="#ctx0" brushRef="#br0" timeOffset="533.395">301 81 8244,'7'-12'8939,"-38"-16"-5270,28 27-3587,0 1 0,0 0-1,0 0 1,0 1 0,0-1-1,1 1 1,-1-1-1,0 1 1,0 0 0,1 0-1,-1 0 1,1 0 0,-1 1-1,1-1 1,-1 1 0,1-1-1,0 1 1,-1 0 0,1 0-1,0 0 1,0 0 0,1 0-1,-1 1 1,0-1 0,1 0-1,-1 1 1,1 0 0,0-1-1,0 1 1,0-1 0,0 1-1,0 0 1,1 0 0,-1 0-1,1-1 1,0 1 0,0 0-1,0 0 1,0 0 0,0 0-1,1 0 1,-1-1 0,1 1-1,0 0 1,-1 0-1,2-1 1,-1 1 0,0-1-1,0 1 1,1-1 0,0 2-82,90 70 32,-89-71 26,0 0 0,0 0 0,0 1 0,0-1 0,0 0 1,-1 1-1,0 0 0,0-1 0,0 1 0,0 0 0,0 0 0,-1 0 0,0 0 1,0 1-1,0-1 0,0 0 0,-1 0 0,0 1 0,1-1 0,-1 0 0,-1 1 1,1-1-1,-1 0 0,0 0 0,0 1 0,0-1 0,0 0 0,-1 0 0,0 0 1,1 0-1,-1-1 0,-1 1 0,-2 3-58,0-5 63,0 0 1,-1 0-1,0 0 1,1-1-1,-1 0 0,0 0 1,0 0-1,1-1 1,-1 0-1,0 0 0,0-1 1,0 1-1,0-1 1,1 0-1,-1-1 0,0 0 1,-2-1-64,-23-19-2720,27 9-1989,5-1-3507,1 3-4168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4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8948,'-2'4'9427,"3"26"-6512,4 5-1428,33 287 2711,-32-258-6324,-17-73-5715,3-3 1184,-1-4-3678</inkml:trace>
  <inkml:trace contextRef="#ctx0" brushRef="#br0" timeOffset="187.455">0 252 9156,'11'-10'9179,"19"0"-6021,-28 10-2673,66-7 1806,-9 2-3069,-5-17-4387,-23-1-4202,-15 9 424</inkml:trace>
  <inkml:trace contextRef="#ctx0" brushRef="#br0" timeOffset="593.62">294 35 7235,'2'90'13599,"8"46"-9955,1 5-2713,-2-93-736,-3-59-182,-4-8-313,1 0 1,1 0-1,0 0 1,2 1-1,0 0 0,1 0 1,1 0-1,1 1 1,0 0-1,9-11 300,-18 27-10,1 0 0,-1-1-1,1 1 1,-1 0 0,1-1 0,0 1 0,0 0-1,0 0 1,0 0 0,0 0 0,0 0 0,0 0-1,0 0 1,0 0 0,0 0 0,0 0 0,1 0-1,-1 1 1,0-1 0,1 0 0,-1 1 0,0 0-1,1-1 1,-1 1 0,1 0 0,-1-1 0,0 1-1,1 0 1,-1 0 0,1 0 0,-1 0 0,1 1-1,-1-1 1,1 0 0,-1 0 0,0 1 0,1-1-1,-1 1 1,0 0 0,1-1 0,-1 1 0,0 0-1,0-1 1,1 1 0,-1 0 0,0 0-1,0 0 1,0 0 0,0 1 0,0-1 0,0 0-1,-1 0 1,1 0 0,0 1 0,-1-1 0,1 0-1,0 1 11,6 13 264,0 0-1,0 0 1,-2 0-1,0 1 1,0-1-1,-2 1 1,0 1-1,-1-1 1,0 0-1,-1 1 1,-1-1-1,-1 0 1,-1 4-264,-1-37-7006,3-1-1171,2 4-2089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4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10517,'1'3'7608,"1"12"-4473,8 70 1806,1 1-4020,-11-86-1106,-1 0 1,1 0-1,0 0 1,0 0-1,0 0 1,-1 0-1,1 0 1,0 0-1,0 0 1,0 0-1,-1 0 0,1 0 1,0 1-1,0-1 1,0 0-1,0 0 1,-1 0 184,-1-27-6596,5 9-204,4-3-3773</inkml:trace>
  <inkml:trace contextRef="#ctx0" brushRef="#br0" timeOffset="252.429">17 34 8484,'0'0'2273,"0"0"16,1 2-768,3 1-721,1 0-512,5 2-592,-3 0-1921,6 0-1921,1-3-4818</inkml:trace>
  <inkml:trace contextRef="#ctx0" brushRef="#br0" timeOffset="486.751">307 65 8084,'4'-26'7672,"-20"5"-3559,14 19-3919,-1 0 0,0 0 0,0 0 0,0 1 0,0-1 0,0 1 0,0 0 0,-1 0 0,1 0 0,0 0 0,0 0 0,-1 1 0,1-1 0,-1 1 0,1 0 0,-1 0 0,1 1 0,0-1 0,-1 1 0,1-1 0,0 1 0,-1 0 0,-1 1-194,1 4 110,0-1-1,0 0 1,1 1-1,0 0 0,0 0 1,1 0-1,-1 0 1,1 0-1,1 0 1,-1 0-1,1 1 1,0-1-1,1 1 1,-1-1-1,1 5-109,0-10 20,0 41 491,1 0 0,2 0-1,2 0 1,8 34-511,-4-21 225,-4-33-360,-8-32-6277,-4-10-4556,4 6 238</inkml:trace>
  <inkml:trace contextRef="#ctx0" brushRef="#br0" timeOffset="659.016">133 296 11269,'0'0'3282,"2"-2"191,5 0-1184,4 0-448,2-1-416,2 0-273,0 2-335,2 1-257,2 0-192,2 1-64,1-1-128,1 0-176,-4-2-352,-1-2-1072,-1 0 959,2 0-3376,-6 0-3075,0-4-7026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4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122 230 6195,'-3'-7'6953,"3"-3"-3813,-7-15 613,3 25-3575,0 1 1,1-1-1,-1 0 0,1 1 1,-1 0-1,1 0 0,-1 0 1,1 0-1,-1 0 0,1 1 1,0-1-1,0 1 0,0 0 1,0 0-1,0 0 0,0 1 1,0-1-1,1 1 0,-1-1 0,1 1 1,0 0-1,0 0 0,0 0 1,0 0-1,0 1-178,1-3 46,-3 6-23,-1-1 0,2 1 0,-1 0 0,1 1 0,0-1 0,0 0 0,1 1 0,0 0 0,0-1 0,1 1 0,0 0 1,0 0-1,1 0 0,0 0 0,1-1 0,-1 1 0,2 0 0,-1 0 0,1-1 0,0 1 0,0 0 0,1-1 0,0 0 0,1 0 1,-1 0-1,1 0 0,1 0 0,-1-1 0,1 0 0,0 0 0,1 0 0,-1 0 0,1-1 0,0 0 0,1 0 0,-1-1 0,1 0 1,0 0-1,0 0 0,0-1-23,0-2 1,-1 0 0,1-1 0,0 0 0,0 0 1,-1 0-1,1-1 0,0 0 0,-1 0 0,1-1 1,-1 0-1,1 0 0,-1 0 0,0-1 0,0 0 1,0 0-1,0 0 0,-1-1 0,1 0 0,-1 0 1,0-1-1,0 1 0,0-1 0,-1 0 0,0 0 0,0-1 1,0 1-1,-1-1 0,1 0 0,-1 0 0,-1 0 1,1 0-1,-1-1 0,0 1 0,0-1 0,-1 1 1,0-1-1,0 0 0,-1-5-1,-1 4-13,0 0 1,0 0-1,-1 0 0,-1 0 0,1 0 0,-1 1 1,-1-1-1,1 1 0,-1 0 0,0 0 1,-1 0-1,0 0 0,0 1 0,0 0 1,-1 0-1,0 0 0,0 1 0,0 0 1,-1 0-1,0 0 0,0 1 0,0 0 1,0 1-1,-1-1 0,0 1 0,1 1 1,-1-1-1,0 1 0,0 1 0,0 0 1,0 0-1,-6 0 13,16 1-6484,10 0-1871,0-1-1895</inkml:trace>
  <inkml:trace contextRef="#ctx0" brushRef="#br0" timeOffset="300.711">360 1 9796,'11'17'7872,"0"15"-5284,-4-9-1293,9 18-555,-1 0-1,-3 1 0,-1 1 1,-2 0-1,-2 0 1,-2 1-1,-1 17-739,-1 17 19,14-130-9657,-12 37 4309,7-13-6434</inkml:trace>
  <inkml:trace contextRef="#ctx0" brushRef="#br0" timeOffset="659.998">626 185 8276,'2'6'7171,"-4"1"-3372,-32 22-1459,25-22-2030,1-1 0,-1 1 0,1 1-1,0 0 1,1 0 0,0 0 0,0 1 0,1 0 0,0 0 0,1 0 0,0 1 0,0 0-1,0 3-309,5-11 7,0 0 0,1 0 0,0 0 0,-1-1-1,1 1 1,0 0 0,0 0 0,0-1 0,0 1 0,0-1-1,0 1 1,0-1 0,1 1 0,-1-1 0,1 0-1,-1 0 1,1 1 0,-1-1 0,1 0 0,0 0-1,-1-1 1,1 1 0,0 0 0,0 0 0,-1-1 0,1 1-1,0-1 1,0 0 0,0 0 0,0 1 0,0-1-1,0 0 1,0-1 0,0 1 0,0 0 0,0-1-7,6 3 32,-3-2 3,0 0 0,0 1 0,0-1 0,0 1 1,0 1-1,-1-1 0,1 0 0,0 1 0,-1 0 0,1 0 0,-1 1 0,0-1 1,0 1-1,0 0 0,0 0 0,0 0 0,-1 1 0,1-1 0,-1 1 0,0 0 1,0 0-1,0 0 0,-1 0 0,1 0 0,-1 1 0,0-1 0,0 1 0,-1-1 1,1 1-1,-1 2-35,-10-22-4261,10-15-6485,1 13-1177</inkml:trace>
  <inkml:trace contextRef="#ctx0" brushRef="#br0" timeOffset="1259.508">779 189 9941,'26'-13'7939,"7"8"-4610,-26 4-3274,0 1-1,-1 0 0,1 1 0,0 0 0,0 0 1,-1 0-1,1 1 0,0 0 0,-1 0 0,0 1 1,1 0-1,-1 0 0,1 1-54,0 3 107,-1 0 0,0 1 0,-1 0 0,0 0 1,0 0-1,-1 1 0,0-1 0,0 1 0,-1 0 0,0 0 0,-1 0 0,0 0 0,0 1 0,0 5-107,7 27 230,18 33-516,-39-125-84,-33-45 359,43 93 49,1-1 0,-1 1 1,0-1-1,0 1 0,0 0 1,0-1-1,0 1 0,0 0 1,0 1-1,-1-1 0,1 0 1,-1 1-1,1-1 0,-1 1 1,0 0-1,0 0 0,1 0 1,-1 0-1,0 0 0,0 1 1,0-1-1,0 1 0,0 0 0,0 0 1,0 0-1,0 0 0,0 0 1,0 1-1,0-1 0,0 1 1,1 0-1,-1 0 0,-2 1-38,-1 1 166,1 1-1,-1 0 0,1 0 0,0 0 0,0 1 0,0 0 0,1 0 0,0 0 0,0 0 0,0 1 0,0 0 0,1-1 1,0 1-1,1 1 0,-1-1 0,1 0 0,0 1 0,0-1 0,1 1 0,0-1 0,0 1 0,1 0 0,0-1 1,0 1-1,0 2-165,2-5 12,-1 0 1,1-1-1,0 1 1,0 0-1,0-1 0,0 1 1,1-1-1,-1 0 1,1 0-1,0 0 1,0 0-1,0 0 1,1-1-1,-1 1 1,0-1-1,1 0 1,0 0-1,-1 0 1,1-1-1,0 1 1,0-1-1,0 0 0,0 0 1,0 0-1,0 0 1,0-1-1,1 0 1,-1 0-1,0 0 1,0 0-1,0-1 1,0 1-1,0-1 1,0 0-1,0 0 1,0-1-1,0 1 1,0-1-1,0 0 0,-1 0 1,1 0-1,-1-1 1,1 1-1,-1-1 1,0 1-1,2-4-12,27-27-3716,-13 9-1676,-1 1-3679,-5 7-1675</inkml:trace>
  <inkml:trace contextRef="#ctx0" brushRef="#br0" timeOffset="1656.703">1142 189 12070,'-3'18'7888,"4"2"-4009,15 43-3321,-11-45 229,33 64-487,-37-79-295,1-1 0,-1 0 0,1 1 0,0-1 0,-1 0 0,1 0 0,0 0 0,1 0 0,-1-1 0,0 1 0,0 0 0,1-1 0,-1 0 0,1 0 0,-1 1-1,1-1 1,-1-1 0,1 1 0,0 0 0,-1-1 0,1 1 0,0-1 0,0 0 0,-1 0 0,1 0 0,0 0 0,0 0 0,0-1 0,-1 1 0,1-1 0,1 0-5,2-4-44,0 0 0,-1-1 0,1 1 0,-1-1 0,0-1 0,-1 1 0,0-1 0,0 1 0,0-1 0,0 0 1,-1 0-1,-1-1 0,1 1 0,-1-1 0,0-1 44,26-124-243,-18 155 622,13 222 2382,0-19-1488,-25-225-4812,3-12-11720,3 4 4926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4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25 175 8900,'-1'6'8289,"3"23"-5597,12 247 2985,-24-308-12685,9 15 159,1-8-4836</inkml:trace>
  <inkml:trace contextRef="#ctx0" brushRef="#br0" timeOffset="188.436">10 42 10933,'-4'-2'2977,"3"1"49,-2-1-1313,2 1-561,0 1-352,1-3-159,1 5-305,2-4-320,0 2-464,0-1-689,1 1-1952,2 0-2402,1-2-5922</inkml:trace>
  <inkml:trace contextRef="#ctx0" brushRef="#br0" timeOffset="580.639">201 0 9604,'10'14'7100,"-4"4"-3602,3 42-2258,-8-47-258,17 283 2216,-17-237-3536,-5-54-1330,-4-21-11874,8 1 3484</inkml:trace>
  <inkml:trace contextRef="#ctx0" brushRef="#br0" timeOffset="771.429">137 277 9476,'39'-2'10412,"-3"7"-6613,14 0-3077,-30-8-5696,-8-2-3016,-1-1-3439</inkml:trace>
  <inkml:trace contextRef="#ctx0" brushRef="#br0" timeOffset="1021.333">372 19 9348,'7'22'7535,"10"9"-4304,6 15-2607,-11 22-462,-7-67-11300,-1-3 1392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0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96 5715,'26'-13'8956,"-25"11"-8744,-1 1-1,0 0 0,1-1 1,-1 1-1,0 0 1,0-1-1,0 1 0,0-1 1,0 1-1,0-1 0,0 1 1,0 0-1,0-1 1,-1 1-1,1-1 0,-1 1 1,1 0-1,-1-1 1,1 1-1,-1 0 0,0 0 1,0-1-1,1 1 1,-1 0-1,0 0 0,0 0 1,0 0-1,0 0 1,-1 0-212,-4-4 148,0 0 0,0 1 0,-1 0 0,1 0 1,-1 1-1,0-1 0,0 2 0,0-1 0,-1 1 1,1 0-1,0 0 0,-1 1 0,0 0 0,1 0 1,-1 1-1,1 0 0,-1 0 0,0 1 0,1 0 1,-6 2-149,4-2 57,0 2 1,0-1-1,0 1 1,1 0 0,-1 1-1,1 0 1,0 0-1,0 1 1,0 0 0,1 1-1,0-1 1,0 2-1,0-1 1,1 1 0,0-1-1,0 2 1,1-1-1,-1 1 1,2-1 0,-1 2-1,1-1 1,0 0 0,1 1-1,0-1 1,1 1-1,-1 0 1,1 3-58,1-3 5,-1 0 0,2 0 0,-1 0 0,1 0 1,1 0-1,-1 0 0,2 0 0,-1 0 0,1-1 0,1 1 0,-1 0 0,1-1 1,1 1-1,0-1 0,0 0 0,0 0 0,1-1 0,0 1 0,1-1 0,0 0 1,0-1-1,0 1 0,1-1 0,0 0 0,2 1-5,4-1 80,-1 1 0,1-2 0,0 1 0,0-2 0,1 0 0,-1 0 0,1-2 0,0 1 0,0-2 0,0 0 0,0 0 0,0-2 0,0 0 0,0 0 1,0-1-1,-1-1 0,1 0 0,0-1 0,7-4-80,46-9 563,-68 17-2007,-4-1-1264,5-3-7931,2 0-2087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8196,'5'-24'8137,"8"36"-2407,-4 5-5376,0-1 0,1-1 0,1 1 0,0-2 0,1 0 0,1 0-1,6 4-353,1 3 111,-19-20-107,0 1-1,0-1 0,0 1 0,0-1 0,1 0 1,-1 0-1,1 0 0,-1 1 0,1-1 1,-1-1-1,1 1 0,0 0 0,-1 0 1,1-1-1,0 1 0,0 0 0,-1-1 0,1 0 1,0 1-1,0-1 0,0 0 0,0 0 1,-1 0-1,1 0 0,0-1 0,0 1 1,0 0-1,0-1 0,-1 1 0,1-1 0,0 0 1,-1 1-1,1-1 0,0 0 0,-1 0 1,1 0-1,-1 0 0,1-1 0,-1 1 1,0 0-1,1 0 0,-1-1 0,0 1 1,0-1-1,0 1 0,0-1 0,0 0 0,0 1 1,-1-1-1,1 0 0,-1 1 0,1-1-3,27-75 86,-27 76-86,1 1 0,-1 0 0,0 0 0,0 0 1,0 0-1,0 0 0,0 0 0,0 0 0,0 1 1,0-1-1,0 0 0,1 0 0,-1 1 0,0-1 0,0 1 1,0-1-1,-1 1 0,1-1 0,0 1 0,0 0 1,0 0-1,0-1 0,0 1 0,-1 0 0,1 0 1,0 0-1,-1 0 0,1 0 0,-1 0 0,1 0 0,-1 0 1,1 0-1,-1 0 0,0 0 0,1 0 0,-1 0 1,0 0-1,0 0 0,0 1 0,1 0 3,13 23-6,-13-21 11,0 1 0,1-1-1,0 0 1,0 1 0,0-1 0,0 0 0,1-1 0,-1 1 0,1 0 0,0-1 0,0 1 0,0-1 0,1 0 0,-1 0 0,1 0 0,0-1 0,0 1 0,0-1-1,0 0 1,0 0 0,0 0 0,1 0 0,-1-1 0,1 0-8,-2-3 14,0 1 0,0-1 0,0-1 0,0 1 0,0 0 0,0-1 0,-1 0 0,0 1 0,1-1 0,-1 0 0,0 0 1,0 0-1,0 0 0,-1-1 0,1 1 0,-1-1 0,0 1 0,0-1 0,0 1 0,0-1 0,-1 1 0,1-1 0,-1-1-14,4-11 80,17-129-1657,-4 129-10124,-12 15 8414,3-2-5637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1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8916,'6'83'11116,"18"39"-8114,3 19-2436,-22-90 8,16-89-166,-16 25-437,0 0-1,1 0 1,0 1 0,1 0-1,1 0 1,0 1-1,1 0 1,0 1 0,0-1-1,1 2 1,0-1 0,1 1-1,0 1 1,1-1 29,-9 8 2,-1 1 0,0-1 0,0 0 0,0 1 0,0-1 0,0 1 0,0 0 0,1 0 0,-1 0 0,0 0 1,0 0-1,1 0 0,-1 0 0,0 1 0,0-1 0,0 1 0,0 0 0,0-1 0,0 1 0,0 0 0,0 0 0,0 1 0,0-1 0,0 0 0,-1 0 0,1 1 0,0-1 0,-1 1 0,1 0 0,-1-1 0,0 1 0,1 0 0,-1 0 0,0 0 1,0 0-1,0 0 0,-1 0 0,1 0 0,0 0 0,-1 0 0,1 3-2,12 92 871,-12-93-822,-1 0 0,0 0 0,1 0 0,-1 0 0,0 0 0,-1 0 0,1 0-1,-1 0 1,0 0 0,0 0 0,0 0 0,0-1 0,-1 1 0,0 0 0,1-1 0,-1 1 0,-1-1 0,1 0-1,0 1 1,-1-1 0,0 0 0,1 0 0,-1-1 0,0 1 0,0-1 0,-1 1 0,1-1 0,-1 0 0,1 0-1,-1-1 1,1 1 0,-1-1 0,-1 1-49,-2-1-101,-1 0-1,0 0 1,0-1-1,0 0 1,0 0-1,0-1 1,0 0-1,0 0 0,0-1 1,1 0-1,-1-1 1,1 1-1,-1-1 1,1-1-1,0 1 1,0-1-1,0-1 1,-3-3 101,4-14-4835,13 0-4726,1 7-940</inkml:trace>
  <inkml:trace contextRef="#ctx0" brushRef="#br0" timeOffset="314.209">429 297 6947,'12'-3'1744,"-4"2"-1031,0 0 1,0 0-1,0-1 1,0 0-1,-1-1 1,1 0-1,-1 0 0,1-1 1,-1 1-1,0-2 1,0 1-1,-1-1 1,6-4-714,-11 6 71,0 0 1,0 1 0,0-1 0,-1 0 0,1 1 0,-1-1 0,1 0 0,-1 0 0,0 0 0,0 1-1,0-1 1,-1 0 0,1 0 0,-1 0 0,0 1 0,1-1 0,-1 0 0,0 1 0,0-1-1,-1 1 1,1-1 0,-1 1 0,1-1 0,-1 1 0,0 0 0,1 0 0,-1 0 0,0 0-1,-1 0 1,1 0 0,0 1 0,0-1 0,-1 1 0,1-1 0,-1 1 0,1 0 0,-1 0 0,0 0-1,1 0 1,-1 1 0,0-1 0,0 1 0,0-1 0,1 1 0,-1 0 0,0 0 0,0 0-1,0 1 1,1-1 0,-1 1 0,0-1 0,0 1 0,1 0 0,-1 0 0,1 0 0,-1 1 0,1-1-1,-1 1-71,-3 4 174,0 1-1,1 0 0,0 1 0,0-1 0,1 1 0,0 0 1,0 0-1,1 0 0,0 1 0,0-1 0,1 1 0,0 0 1,1-1-1,0 1 0,0 0 0,1 0 0,0 0 0,1 0 0,-1-1 1,2 1-1,0 2-173,-2-7 68,0 1 1,0-1 0,1 1-1,-1 0 1,1-1-1,0 1 1,0-1-1,1 0 1,0 1 0,-1-1-1,1 0 1,1 0-1,-1 0 1,1 0-1,-1-1 1,1 1 0,0-1-1,0 1 1,1-1-1,-1 0 1,1 0 0,-1 0-1,1-1 1,0 1-1,0-1 1,0 0-1,1 0 1,-1-1 0,0 1-1,1-1 1,-1 0-1,1 0 1,-1 0 0,3 0-69,2-1-43,1 0 1,-1 0 0,0-1-1,0 0 1,0-1 0,0 1-1,0-2 1,0 1 0,-1-1 0,1-1-1,-1 0 1,0 0 0,3-2 42,22-23-4513,-9-10-5792,-12 9-2415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0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8868,'7'26'9847,"-5"19"-6438,-1-13-1984,43 245 2302,-33-181-3524,3-133-8466,-6 23 1317,5-5-5308</inkml:trace>
  <inkml:trace contextRef="#ctx0" brushRef="#br0" timeOffset="222.098">187 257 8532,'22'56'11524,"-15"32"-7219,-6-41-3140,1-39-3619,1-18-302,1-19-6184,-2 0-2420</inkml:trace>
  <inkml:trace contextRef="#ctx0" brushRef="#br0" timeOffset="393.875">192 100 9108,'0'-2'2305,"0"2"16,4 2-1072,0 1-593,1 0-576,1 0 2465,2 1-4818,0 0-2321,0-1-6787</inkml:trace>
  <inkml:trace contextRef="#ctx0" brushRef="#br0" timeOffset="675.062">326 67 8532,'25'42'7531,"-15"37"-5259,-8-51-1425,15 183 1960,-17-211-2803,0 0-1,0-1 1,0 1 0,0 0 0,1-1 0,-1 1 0,0 0 0,0 0 0,0-1-1,0 1 1,1 0 0,-1 0 0,0-1 0,0 1 0,1 0 0,-1 0 0,0-1-1,0 1 1,1 0 0,-1 0 0,0 0 0,1 0 0,-1 0 0,0 0 0,1-1-1,-1 1 1,0 0 0,1 0 0,-1 0 0,0 0 0,1 0 0,-1 0 0,0 0-1,1 0 1,-1 0 0,0 0 0,1 0 0,-1 1 0,0-1 0,0 0 0,1 0-1,-1 0 1,0 0 0,1 0 0,-1 1 0,0-1 0,0 0 0,1 0 0,-1 1-1,0-1 1,0 0 0,1 0 0,-1 1 0,0-1 0,0 0 0,0 0-1,0 1 1,1-1 0,-1 0 0,0 1 0,0-1 0,0 0-4,16-34-14,-13 28 44,72-154-1,-43 93-2222,-26 57-739,2 11-5949,-3 1 629</inkml:trace>
  <inkml:trace contextRef="#ctx0" brushRef="#br0" timeOffset="959.453">451 299 8692,'12'28'8892,"23"8"-3391,-9-10-3487,25 28-197,-38-78-10794,-8 14 2051,2-1-4071</inkml:trace>
  <inkml:trace contextRef="#ctx0" brushRef="#br0" timeOffset="1320.198">645 356 9572,'43'-7'6605,"51"-28"-4408,-91 31-2122,0 0 1,0 0-1,0-1 1,-1 1-1,0-1 1,0 1-1,0-1 1,0 0-1,-1 0 1,0 0-1,0 0 0,0 0 1,0 0-1,-1 0 1,0-1-1,0 1 1,0 0-1,-1 0 1,0 0-1,0 0 1,0 0-1,0 0 1,-1 0-1,-1-2-75,3 5 11,0 0-1,0 0 1,-1 0-1,1 1 1,0-1 0,-1 0-1,0 0 1,1 0-1,-1 0 1,0 1-1,0-1 1,0 0-1,0 0 1,0 1-1,0-1 1,-1 1 0,1-1-1,-1 1 1,1 0-1,-1 0 1,1-1-1,-1 1 1,1 0-1,-1 0 1,0 0 0,0 1-1,0-1 1,1 0-1,-1 1 1,0-1-1,0 1 1,0 0-1,0-1 1,0 1 0,0 0-1,0 0 1,0 0-1,0 1 1,0-1-1,0 0 1,0 1-1,0-1 1,1 1-1,-1 0-10,-4 4 166,0 0-1,0 1 1,1 0-1,0 0 1,1 0-1,-1 1 0,1-1 1,0 1-1,1 0 1,-1 0-1,1 0 0,1 1 1,-1-1-1,2 1 1,-1 0-1,1-1 0,0 1 1,0 0-1,1 0 1,0 0-1,0 0 0,1-1 1,0 1-1,1 0 1,-1-1-1,1 1 1,1 0-166,0-1 77,1 0 1,0-1-1,-1 0 1,2 0-1,-1 0 1,1 0-1,0-1 1,0 0-1,1 0 1,-1 0 0,1-1-1,0 0 1,0 0-1,1 0 1,-1-1-1,1 1 1,0-2-1,0 1 1,0-1-1,0 0 1,0-1 0,0 1-1,1-1 1,-1-1-1,0 0 1,1 0-1,-1 0 1,0-1-1,0 0 1,7-1-78,-11 1-177,-1 1 0,1-1 0,0 0 0,-1 0 0,1 0 0,-1 0 1,1-1-1,-1 1 0,1-1 0,-1 1 0,0-1 0,0 0 0,0 0 0,0 0 0,0 0 0,0 0 0,0 0 1,-1 0-1,1-1 0,-1 1 0,0-1 0,0 1 177,20-62-9637,-18 50 6225,5-16-7073</inkml:trace>
  <inkml:trace contextRef="#ctx0" brushRef="#br0" timeOffset="1633.623">1031 1 9684,'0'6'8686,"5"13"-8131,-3-13 393,6 193 4817,2-16-4004,2-162-2047,11-39-4470,-14-10 2070,0 3-5292,0 2-3699</inkml:trace>
  <inkml:trace contextRef="#ctx0" brushRef="#br0" timeOffset="1963.797">1181 213 9204,'9'39'8470,"3"15"-4008,-11-48-4403,0 0 1,0-1 0,1 1 0,0-1 0,0 1 0,1-1 0,0 0 0,-1 0 0,2 0-1,-1 0 1,1 0 0,-1-1 0,1 1 0,0-1 0,1 0 0,-1-1 0,1 1 0,0-1-1,0 1 1,1-1-60,-4-2-13,1 0 0,-1 0 1,0-1-1,0 1 0,0-1 0,1 0 0,-1 1 0,0-1 0,1 0 0,-1 0 0,0-1 0,0 1 0,1 0 0,-1-1 0,0 1 0,0-1 0,0 0 0,0 0 0,0 0 0,0 0 0,0 0 0,0 0 0,0 0 1,0-1-1,0 1 0,-1-1 0,1 1 0,0-1 0,-1 0 0,0 1 0,1-1 0,-1 0 0,1-2 13,32-75-1029,-30 66 885,32-82-705,-22 122 1407,15 287 5287,-20-195-5770,-11-127-14404,0 1 1312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0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8500,'7'26'7241,"2"-1"-3486,-6-19-3570,-1 0-1,0-1 1,0 1-1,0 0 1,0 0-1,-1 0 1,0 0-1,0 0 1,-1 1-1,0-1 1,0 0-1,0 0 1,-1 0-1,0 0 1,-1 6-185,6-35-13620,0 4 4992</inkml:trace>
  <inkml:trace contextRef="#ctx0" brushRef="#br0" timeOffset="251.934">9 7 11221,'0'0'2897,"1"0"81,2 3-1473,0 3-465,1 0-336,-1 1-512,0 1-768,1 1-384,0-3-2002,5 2-2304,0-1-5491</inkml:trace>
  <inkml:trace contextRef="#ctx0" brushRef="#br0" timeOffset="424.479">144 26 9412,'20'38'8487,"-7"31"-4894,-11-59-3139,9 226 3060,-5-255-10309,-1-2-1908,-2 5-1243</inkml:trace>
  <inkml:trace contextRef="#ctx0" brushRef="#br0" timeOffset="582.544">292 1 11253,'16'8'7150,"-5"7"-3444,6 49-1778,-15-49-906,17 224 2431,-8-173-4803,0-63-12849,-7-5 1252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5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12934,'-2'5'3810,"1"-2"95,1 1-31,0 0-2353,1 0-897,-1-2-16,2 1-95,0-3-353,-1-1-320,1-3 768,1-2-4578,1 0-3489,-1-3-9493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0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8260,'8'3'8785,"16"-5"-6282,84-8 3563,-67 14-5597,-19-13-3992,-22-8-8891,-1 5 2284</inkml:trace>
  <inkml:trace contextRef="#ctx0" brushRef="#br0" timeOffset="284.565">98 0 9156,'-2'45'10654,"13"25"-6033,-2-18-2952,-10 50-47,6-105-8304,-1-3-1875,-1 0-3910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0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8484,'5'-1'7112,"2"0"-3853,21-4-1224,97-3 2089,-47 9-3590,-81-42-6518,-4 14-3949,3 11 318</inkml:trace>
  <inkml:trace contextRef="#ctx0" brushRef="#br0" timeOffset="281.152">94 0 9236,'3'61'10237,"7"30"-5299,0-1-3076,-9-80-1685,-1-10-347,1 0 1,-1 0 0,0 0 0,1 0 0,-1 0-1,0 0 1,1 0 0,-1 0 0,0 0-1,1 0 1,-1 0 0,0 0 0,0 0-1,1 0 1,-1 1 0,0-1 0,1 0 0,-1 0-1,0 0 1,0 0 0,1 1 169,15-33-10630,-13 27 7915,7-9-6820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1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11 10581,'-28'3'7083,"-4"4"-3416,28-6-3489,-1 0-1,0 1 1,1 0-1,-1 0 1,1 0-1,0 0 1,0 0-1,0 1 0,0 0 1,0 0-1,0 0 1,1 0-1,0 1 1,-1-1-1,1 1 1,1 0-1,-1 0 1,0 0-178,3-1 7,0 0 0,0 0 0,0 0 0,0 0 0,1-1 0,-1 1 0,1 0 0,0 0 0,0-1 0,0 1 0,0 0 0,0-1 0,1 1 0,-1-1 0,1 0 0,-1 1 0,1-1 0,0 0 0,0 0 0,0 0 0,0 0-1,1-1 1,-1 1 0,0 0 0,1-1 0,-1 0 0,1 1 0,-1-1 0,1 0 0,0 0 0,-1-1 0,1 1 0,0 0-7,27 17 50,-26-15-10,-1-1 0,0 1 0,0 1 0,0-1 0,0 0 0,0 1 0,-1-1 0,0 1 0,0 0 0,0 0 0,0 0 0,0 0 0,-1 0 0,1 0 0,-1 1 0,0-1 0,-1 0 0,1 1 0,-1-1 0,0 0 0,0 1 0,0-1 0,0 0 0,-1 1 0,0-1 0,0 0 1,0 1-1,0-1 0,-1 0 0,0 0 0,1 0 0,-2 0 0,1-1 0,0 1 0,-1 0 0,1-1 0,-1 1 0,0-1 0,0 0 0,-1 0 0,-1 1-40,3-3-47,1 0 1,0 0-1,-1-1 1,1 1-1,-1 0 1,1-1-1,-1 1 1,1-1-1,-1 0 1,1 1-1,-1-1 0,0 0 1,1 0-1,-1 0 1,1 0-1,-1 0 1,0-1-1,1 1 1,-1 0-1,1-1 1,-1 1-1,1-1 1,-1 1-1,1-1 1,-1 0-1,1 0 1,0 1-1,-1-1 1,1 0-1,0 0 1,0-1-1,0 1 0,0 0 1,0 0-1,0 0 1,0-1-1,0 1 1,0-1-1,0 1 1,1 0-1,-1-1 1,1 1-1,-1-1 47,-6-35-4522,12 3-4728,5 14-1408</inkml:trace>
  <inkml:trace contextRef="#ctx0" brushRef="#br0" timeOffset="312.427">214 122 10485,'68'0'8543,"33"-18"-6030,-99 17-2509,-1 0 1,1-1 0,-1 1-1,1 0 1,-1-1 0,1 1 0,-1-1-1,0 0 1,0 1 0,0-1-1,0 0 1,0 0 0,0 1 0,0-1-1,-1 0 1,1 0 0,0 0-1,-1 0 1,0 0 0,0 0-1,1 0 1,-1 0 0,0 0 0,-1-1-1,1 1 1,0 0 0,0 0-1,-1 0 1,1 0 0,-1 1 0,0-1-1,0 0 1,0 0 0,0 0-1,0 0 1,0 1 0,0-1 0,0 0-1,-1 1 1,1-1 0,0 1-1,-1 0 1,0-1 0,1 1 0,-1 0-1,0 0 1,0 0 0,1 0-1,-1 0 1,0 0 0,0 1 0,0-1-1,0 1 1,0-1 0,0 1-1,0 0 1,0 0 0,0 0 0,0 0-1,-1 0-4,0-1 78,-1 1-1,0 0 1,0 0-1,0 1 1,0-1-1,1 1 1,-1-1-1,0 1 1,0 0-1,1 1 1,-1-1-1,1 1 1,-1 0-1,1-1 1,0 1-1,0 1 1,0-1-1,0 0 1,0 1-1,0 0 1,0-1-1,1 1 1,-1 0-1,1 0 1,0 1-1,0-1 1,0 0-1,1 1 1,-1-1-1,1 1 1,0 0-1,0-1 1,0 1-1,0 0 1,0 0-1,1-1 1,0 1-1,0 0 1,0 0-1,0 0-77,10 111 2733,-9-112-2701,0 0 0,0 0 0,0 1 0,0-1 0,1 0 0,-1 0 0,1 0 0,0-1 0,0 1 1,0 0-1,0-1 0,1 1 0,-1-1 0,1 0 0,-1 1 0,1-1 0,0-1 0,0 1 0,0 0 0,0-1 1,0 1-1,0-1 0,0 0 0,0 0 0,1 0 0,-1 0 0,0-1 0,1 0 0,-1 1 0,1-1 0,-1 0 0,1-1-32,-1 0-167,0 0 0,1 0-1,-1-1 1,0 1 0,0-1-1,0 0 1,0 0-1,-1 0 1,1 0 0,0-1-1,-1 1 1,0-1-1,1 1 1,-1-1 0,0 0-1,0 0 1,-1 0-1,1 0 1,-1 0 0,1-1-1,-1 1 1,0 0-1,0-1 1,0 0 167,17-33-6956,-5 22 28,1 2-3837</inkml:trace>
  <inkml:trace contextRef="#ctx0" brushRef="#br0" timeOffset="633.078">531 143 10245,'47'-17'7915,"-41"16"-7814,0 0-1,0-1 1,0 1 0,-1-1 0,1-1-1,0 1 1,-1-1 0,0 0 0,0 0-1,0-1 1,0 1 0,0-1-1,-1 0 1,1-1 0,-1 1 0,1-2-101,-4 3 39,0 1 0,-1 0 0,1 0 0,-1-1 0,0 1 1,1 0-1,-1-1 0,0 1 0,0-1 0,-1 1 0,1 0 0,0-1 1,-1 1-1,1 0 0,-1 0 0,0-1 0,0 1 0,0 0 1,0 0-1,0 0 0,0 0 0,-1 0 0,1 0 0,-1 0 0,1 1 1,-1-1-1,0 0 0,1 1 0,-1-1 0,0 1 0,0 0 0,0-1 1,0 1-1,0 0 0,-1 0 0,1 1 0,0-1 0,0 0 0,-1 1 1,1-1-1,0 1 0,-1 0 0,1 0 0,0 0 0,-1 0 0,1 0 1,0 0-1,-1 1 0,0 0-39,-2-1 104,1 0-1,-1 0 1,1 1 0,-1-1-1,1 1 1,-1 0 0,1 1 0,0-1-1,0 1 1,0 0 0,0 0-1,0 0 1,0 0 0,0 1-1,0 0 1,1 0 0,0 0 0,-1 0-1,1 0 1,0 0 0,1 1-1,-1 0 1,1-1 0,-1 1 0,1 0-1,0 0 1,0 0 0,1 1-1,-1-1 1,1 0 0,0 4-104,-2-2 87,1 0 0,-1 0 1,2 1-1,-1-1 0,1 1 1,0-1-1,0 1 1,1 0-1,-1-1 0,2 1 1,-1-1-1,1 1 0,0 0 1,0-1-1,1 1 0,-1-1 1,2 0-1,-1 0 0,1 1 1,0-2-1,0 1 0,0 0 1,1-1-1,0 1 1,0-1-1,0 0 0,1 0 1,0-1-1,0 1 0,0-1 1,2 1-88,4 0 69,1-2 1,-1 1 0,1-1 0,0-1 0,0 0-1,0 0 1,0-1 0,0-1 0,0 0-1,0-1 1,0 0 0,0-1 0,9-2-70,1-18-876,-20 0-4783,-2 9-1797,1-4-7057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1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5699,'3'-9'5500,"-2"10"-5343,-1-1 0,0 0 0,0 0 0,0 0 0,1 0 0,-1 1 0,0-1 1,0 0-1,1 0 0,-1 0 0,0 0 0,0 0 0,1 0 0,-1 0 0,0 0 0,0 0 0,1 0 0,-1 0 0,0 0 0,0 0 1,1 0-1,-1 0 0,0 0 0,0 0 0,1 0 0,-1 0 0,0 0 0,0 0 0,1-1 0,-1 1 0,0 0 0,0 0 0,0 0 1,1 0-1,-1-1 0,0 1 0,0 0 0,0 0 0,0 0 0,1-1 0,-1 1 0,0 0 0,0 0 0,0 0 0,0-1 0,0 1-157,9 50 2762,-8-44-2668,-1 1 0,1-1-1,0 1 1,0-1 0,1 0-1,0 0 1,0 0 0,0 0-1,1 0 1,0 0 0,0-1-1,0 1 1,1-1-1,0 0 1,0 0 0,0 0-1,4 3-93,-6-6 2,1 1 0,-1-1 0,1 0 0,0 0 0,-1 0 0,1 0 0,0-1 0,0 1 0,0-1 0,1 1-1,-1-1 1,0 0 0,0 0 0,1-1 0,-1 1 0,0-1 0,1 1 0,-1-1 0,0 0 0,1-1 0,-1 1 0,1 0-1,-1-1 1,0 0 0,1 0 0,-1 0 0,0 0 0,0 0 0,0-1 0,0 1 0,0-1 0,0 0 0,0 0 0,-1 0-1,1 0 1,-1 0 0,1-1 0,-1 1 0,1-2-2,4-5-1,-2 0 0,1-1 0,-1 1 0,-1-1 0,0 0-1,0 0 1,-1-1 0,0 1 0,1-8 1,16-49 109,-15 103 195,-4 70 875,5 0 0,10 44-1179,-16-146 354,1-4-453,-1-1 0,1 1 0,-1 0 0,0 0 0,1 0 0,-1-1 0,1 1 1,-1 0-1,1 0 0,-1 0 0,1 0 0,-1 0 0,0 0 0,1 0 0,-1 0 0,1 0 0,-1 0 0,1 0 0,-1 0 0,1 0 0,-1 0 0,1 1 0,-1-1 0,0 0 0,1 0 0,-1 0 0,1 1 0,-1-1 0,0 0 0,1 0 0,-1 1 1,0-1-1,1 0 0,-1 1 0,0-1 0,1 1 0,-1-1 0,0 0 0,0 1 0,0-1 0,1 1 0,-1-1 0,0 0 0,0 1 0,0-1 0,0 1 0,0-1 0,0 1 0,0-1 0,0 1 99,11-24-10034,-6 7-936</inkml:trace>
  <inkml:trace contextRef="#ctx0" brushRef="#br0" timeOffset="385.553">469 25 8164,'-16'3'7615,"6"13"-4017,0 48-1590,10-62-1751,19 119 1168,-18-117-1410,1 0 0,-1 1 1,1-1-1,0 0 1,0 0-1,1 0 0,-1 0 1,1-1-1,0 1 0,0-1 1,0 1-1,1-1 0,-1 0 1,1 0-1,0-1 1,-1 1-1,1-1 0,0 0 1,1 0-1,-1 0 0,0 0 1,0-1-1,1 0 0,-1 0 1,2 0-16,-3-1 0,1 0 0,-1 0 0,0-1 0,1 1 0,-1-1 0,0 0 0,1 0 0,-1 0 0,0-1 0,0 1 0,0-1 0,0 0 0,0 1 0,0-1 0,-1-1 0,1 1 0,-1 0 0,1-1 0,-1 1 0,0-1 0,0 0 0,0 1 0,0-1 0,0 0 0,-1 0 0,1-1 1,-1 1-1,0-2 0,22-95 55,-23 95-44,0-1 1,1 1-1,-2 0 0,1 0 1,-1 0-1,1 0 1,-1-1-1,-1 1 0,1 0 1,-1 0-1,0 1 1,0-1-1,0 0 0,-1 1 1,0-1-1,0 1 1,0 0-1,0 0 0,0 0 1,-1 0-1,0 1 1,0-1-1,0 1 0,0 0 1,0 0-1,-1 0 1,0 1-1,1 0 0,-1 0 1,0 0-1,0 0 1,0 1-1,-5-1-11,-47 1-1467,80 14-11147,-7-8 2828</inkml:trace>
  <inkml:trace contextRef="#ctx0" brushRef="#br0" timeOffset="698.13">667 27 9620,'14'31'8740,"-4"2"-5634,15 32-1735,58 26-613,-81-89-746,0-1 1,1 0-1,-1 0 1,1 0-1,-1 0 0,0 0 1,1 0-1,0-1 1,-1 1-1,1-1 1,-1 0-1,1 0 0,0 0 1,-1 0-1,1 0 1,-1-1-1,1 1 1,0-1-1,-1 1 1,1-1-1,-1 0 0,0 0 1,1 0-1,-1 0 1,0-1-1,1 1 1,-1-1-1,0 1 0,0-1 1,0 0-1,0 0 1,-1 0-1,1 0 1,0 0-1,0-2-12,42-83 595,-41 79-578,-1-1 1,0 1 0,-1-1-1,0 0 1,0 1 0,0-1-1,-1 0 1,-1 1-1,1-1 1,-1 0 0,-1 1-1,0-1 1,-2-7-18,-14 4-2139,14 26-9672,5-9 923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1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9556,'3'19'8246,"5"11"-5389,0-7-1607,6 29-302,-2 0 1,-2 1-1,-3 0 0,1 45-948,-9-26-704,-15-89-6387,9 2 277,-1-4-4263</inkml:trace>
  <inkml:trace contextRef="#ctx0" brushRef="#br0" timeOffset="265.611">1 264 10597,'43'-17'12121,"25"14"-9244,-3 1-3951,-47-3-442,-5-1-2816,-6 3-1637,6-2-6719</inkml:trace>
  <inkml:trace contextRef="#ctx0" brushRef="#br0" timeOffset="512.81">324 211 9092,'19'54'10600,"-7"29"-7297,-17-22-3437,5-64-5044,3-24-4136,4 7 961</inkml:trace>
  <inkml:trace contextRef="#ctx0" brushRef="#br0" timeOffset="513.81">324 63 9028,'2'0'2417,"1"0"0,3 3-848,-1 2-737,3 3-752,-2-1 929,1 0-3330,4 3-2241,2 1-5891</inkml:trace>
  <inkml:trace contextRef="#ctx0" brushRef="#br0" timeOffset="1069.286">450 256 9620,'13'66'7655,"-2"-11"-6025,-17-88 696,6 21-2286,1 0-1,0-1 1,0 1-1,2 0 1,-1 0 0,2 0-1,0 0 1,0 0 0,1 1-1,0-1 1,1 1-1,0 1 1,5-7-40,-10 16-20,1 0 0,0 0 1,-1 0-1,1 0 0,0 0 0,-1 0 1,1 0-1,0 1 0,0-1 0,0 1 1,0-1-1,0 1 0,0 0 0,0 0 1,0 0-1,0 0 0,-1 0 0,1 0 0,0 1 1,0-1-1,0 0 0,0 1 0,0 0 1,0-1-1,-1 1 0,1 0 0,0 0 1,-1 0-1,1 0 0,0 0 0,-1 1 1,1-1-1,-1 0 0,0 1 0,1-1 0,-1 1 1,0-1-1,0 1 0,0-1 0,0 1 1,0 0-1,0 0 0,-1 0 0,1-1 1,-1 1-1,1 0 0,-1 0 0,1 0 1,-1 0-1,0 0 0,0 0 0,0 0 1,0 0-1,-1 1 20,51 171 101,-50-174-101,0 0 1,1-1-1,-1 1 0,0 0 0,0-1 1,1 1-1,-1 0 0,0-1 0,1 1 1,-1 0-1,0 0 0,1-1 0,-1 1 1,0 0-1,1 0 0,-1 0 0,1 0 1,-1-1-1,0 1 0,1 0 1,-1 0-1,1 0 0,-1 0 0,0 0 1,1 0-1,-1 0 0,1 0 0,-1 0 1,1 0-1,-1 0 0,0 0 0,1 1 1,-1-1-1,1 0 0,-1 0 0,0 0 1,1 0-1,-1 1 0,0-1 0,1 0 1,-1 0-1,0 1 0,1-1 0,-1 0 1,0 1-1,0-1 0,1 0 0,-1 1 1,0-1-1,0 0 0,1 1 0,-1-1 1,0 1-1,0-1 0,0 0 0,0 1 1,0-1-1,0 1 0,0-1 0,0 1 1,0-1-1,6-34 40,-7 25-37,1 0 0,0 0 0,1 0 0,0 0 0,0 0-1,1 0 1,0 0 0,1 1 0,0-1 0,0 1 0,1-1 0,0 1 0,0 1-1,1-1 1,0 0 0,0 1 0,1 0 0,0 0 0,0 1 0,1 0 0,0 0-1,0 0 1,0 1 0,1 0 0,-1 0 0,3 0-3,-8 5 51,0 0-1,1 0 1,-1 0 0,0 0-1,0 1 1,0-1 0,-1 1-1,1-1 1,0 1 0,0 0-1,0 0 1,0 0 0,-1 0-1,1 0 1,0 0 0,-1 0-1,1 1 1,-1-1 0,1 1 0,-1-1-1,1 1 1,-1-1 0,0 1-1,0 0 1,0-1 0,0 1-1,0 0 1,-1 0 0,1 0-1,0 0 1,0 1-51,16 65 1662,-13 67-2088,-4-135-7640,2-12 1103,2-3-1710</inkml:trace>
  <inkml:trace contextRef="#ctx0" brushRef="#br0" timeOffset="1381.738">964 299 9460,'62'-4'6503,"-54"3"-6368,-1 0-1,1 0 1,-1 0 0,0-1 0,0 0-1,1 0 1,-1-1 0,-1 0 0,1 0-1,0-1 1,-1 1 0,0-2 0,0 1-1,0-1 1,0 1 0,-1-2 0,0 1-1,0-1 1,3-2-135,-7 5 64,0 1-1,0 0 1,0-1 0,0 1-1,0-1 1,0 1 0,-1-1-1,1 1 1,-1-1 0,0 0-1,0 1 1,0-1 0,0 1-1,0-1 1,0 0-1,-1 1 1,1-1 0,-1 1-1,0-1 1,0 1 0,0-1-1,0 1 1,0 0 0,0-1-1,-1 1 1,1 0 0,-1 0-1,1 0 1,-1 0-1,0 0 1,0 0 0,0 1-1,0-1 1,0 1 0,0-1-1,-1 1 1,1 0 0,0 0-1,-1 0 1,1 0-1,-1 0 1,1 0 0,-1 1-1,1-1 1,-1 1 0,1 0-1,-1-1 1,0 1 0,1 1-1,-1-1 1,1 0 0,-1 1-1,0-1 1,1 1-1,-1 0 1,1-1 0,0 1-1,-1 1 1,1-1 0,0 0-1,-1 0 1,1 1-64,-6 5 166,0 1 0,0 0 0,1 1 0,0 0 0,0 0 0,1 0 0,0 0 0,1 1 0,0 0 0,1 1 0,0-1 0,0 1 0,1-1 0,0 1 0,1 0 0,1 0 0,-1 0 0,2 0 0,0 1 0,0-1 0,1 0 0,0 0 0,3 10-166,-4-17 47,1 0 0,0 0 1,0 0-1,0 0 0,1 0 0,-1 0 1,1-1-1,0 1 0,0 0 1,0-1-1,1 1 0,-1-1 0,1 0 1,0 0-1,0 0 0,0 0 0,0-1 1,0 1-1,1-1 0,-1 1 1,1-1-1,-1 0 0,1-1 0,0 1 1,0-1-1,0 0 0,0 1 1,0-2-1,0 1 0,0 0 0,0-1 1,0 0-1,1 0 0,-1 0 1,0 0-1,0-1-47,4 2-17,0-1 1,-1 0 0,1-1-1,0 0 1,0 0 0,-1 0-1,1-1 1,-1 0 0,1-1-1,-1 1 1,0-2 0,0 1-1,0-1 1,-1 0-1,1 0 1,4-5 16,27-41-3801,-24 23-3887,-10 20 3712,5-10-8270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1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79 8948,'0'-3'550,"-1"0"0,1 0 1,0 1-1,-1-1 0,0 0 0,0 0 0,0 0 0,0 0 0,0 0 1,0 1-1,-1-1 0,1 1 0,-1-1 0,0 1 0,0-1 0,0 1 1,0 0-1,0 0 0,-2-1-550,0 0 143,0 0-1,0 0 1,-1 0 0,1 1 0,-1 0 0,0 0 0,1 0-1,-1 1 1,0-1 0,0 1 0,0 0 0,0 1 0,0-1-1,-1 1 1,1 0 0,0 0 0,0 1 0,0-1 0,0 1-1,0 0 1,0 1 0,0-1 0,0 1 0,1 0 0,-1 0-1,1 0 1,-1 1 0,0 0-143,-1 6 113,0-1 1,1 1-1,1 0 0,-1 0 0,2 0 1,-1 1-1,1-1 0,0 1 0,1 0 1,0 0-1,1 0 0,0 0 0,1 0 1,0 0-1,0 0 0,1 0 0,0 0 1,1 0-1,0 0 0,1 0 0,1 3-113,0 13 226,42 224 337,-52-245-5688,-1-22-5400,3 3-376</inkml:trace>
  <inkml:trace contextRef="#ctx0" brushRef="#br0" timeOffset="265.565">0 290 10901,'8'1'3009,"3"-1"177,-1 0-1361,2 1-433,3-1-191,-1 1-353,2 2-271,0-1-193,2 0-96,-4 1-112,1-1-176,-1-2-304,0 0-465,-2 0-591,1-2-1730,0-1-367,1-2-2130,2 2-3617</inkml:trace>
  <inkml:trace contextRef="#ctx0" brushRef="#br0" timeOffset="516.375">351 277 9380,'7'55'10243,"-2"5"-6088,-1-7-4853,-3-20-3619,0-46-2534,1-2-5045</inkml:trace>
  <inkml:trace contextRef="#ctx0" brushRef="#br0" timeOffset="688.51">355 151 8436,'1'-1'2497,"-1"1"112,0 1-640,0 1-864,0 1-225,0 1-352,1-1-528,1 3-544,1 0-897,0-1-1184,3 1-1889,1-1-4370</inkml:trace>
  <inkml:trace contextRef="#ctx0" brushRef="#br0" timeOffset="969.84">489 225 7139,'21'70'9264,"5"97"-4793,-26-167-4470,2 23 731,-1-36-89,0-32-411,-3 32-220,1 0 0,1 0-1,0 1 1,1-1 0,0 0 0,1 0-1,0 1 1,1-1 0,0 1 0,1 0 0,1 0-1,0 0 1,1 1 0,0-1 0,0 1 0,1 1-1,5-7-11,-10 16-1,-1 0-1,1 0 0,0 0 0,0 0 1,-1 0-1,1 0 0,0 0 0,0 0 0,0 1 1,0-1-1,0 1 0,0 0 0,0-1 1,0 1-1,0 0 0,0 0 0,0 0 1,0 1-1,0-1 0,0 0 0,0 1 0,0-1 1,0 1-1,1 0 2,18 7-2569,6 1-7983,-13-6 1049</inkml:trace>
  <inkml:trace contextRef="#ctx0" brushRef="#br0" timeOffset="1329.13">893 210 7716,'-8'-25'10461,"-22"16"-7008,-30 20-2289,57-9-1131,1 1 0,0-1 0,-1 0 1,1 1-1,0-1 0,0 1 0,0 0 0,0 0 0,1 0 0,-1 0 0,1 0 0,-1 0 0,1 0 0,0 0 0,1 1 0,-1-1 0,0 0 0,1 0 0,0 1 0,0-1 0,0 1 0,0-1 0,0 0 0,1 1 0,-1-1 0,1 0 0,0 0 0,0 1 0,0-1 0,1 0 0,-1 0 0,1 0 0,0 0 0,-1-1 0,1 1 0,0 0 0,1-1 0,-1 1 0,0-1 0,3 2-33,21 7 84,-19-10-47,0 0 0,0 1 0,0 0 0,0 0 0,-1 1 0,1 0 0,-1 0 0,0 0 0,0 1 0,0 0 0,0 0 0,-1 0 0,1 1 0,-1 0 0,0 0 0,-1 0 0,1 1 0,-1-1 0,0 1 0,0 0 1,-1 0-1,0 1 0,0-1 0,0 1 0,-1-1 0,0 1 0,0 0 0,-1 0 0,0 3-37,-3-7 49,-1 1 0,1-1-1,-1 0 1,0 0 0,0-1 0,0 1 0,0-1 0,-1 1 0,1-1 0,-1 0-1,0 0 1,1-1 0,-1 1 0,0-1 0,0 0 0,0 0 0,0 0-1,0 0 1,0-1 0,0 1 0,0-1 0,0 0 0,-1 0 0,1-1-1,0 1 1,0-1 0,0 0 0,0 0 0,-2-2-49,-3 3-59,-30-21-2828,28-23-9420,11 21 886</inkml:trace>
  <inkml:trace contextRef="#ctx0" brushRef="#br0" timeOffset="1611.498">1074 37 11861,'15'36'7175,"-3"1"-3495,12 79-1270,-21-104-1972,27 219 479,-48-266-16617,11 15 4935</inkml:trace>
  <inkml:trace contextRef="#ctx0" brushRef="#br0" timeOffset="1877.417">1016 275 12662,'0'1'3617,"1"-1"161,4-1-1537,3 0-480,0-1-288,4-1-385,4-1-351,5 1-305,-1 0-176,4 2-16,-3-1-160,-5 2-224,-3 0-288,-1 1 1056,3-1-4674,1-2-3457,5-3-9333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1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8964,'13'66'10748,"-4"35"-6985,-4-35-2155,24 107-1101,-34-160-3987,-16-29-9124,14 2 3114</inkml:trace>
  <inkml:trace contextRef="#ctx0" brushRef="#br0" timeOffset="172.2">1 230 6387,'13'0'7828,"1"-1"-3585,28 1-277,31-4-4330,-50-5-3528,-4-5-4322,-8 0-1724</inkml:trace>
  <inkml:trace contextRef="#ctx0" brushRef="#br0" timeOffset="537.285">257 43 8932,'12'65'7248,"-2"2"-4658,8 45-857,-1 19 697,0-208-1984,-15 66-607,0-1 0,0 1 1,1 0-1,0 0 0,1 0 1,0 0-1,1 0 0,0 1 1,0 0-1,1 0 0,1 0 0,0 1 1,2-2 160,-8 10 27,0 1-1,0-1 1,0 1 0,0-1 0,0 1 0,0-1 0,0 1 0,0 0-1,0 0 1,0-1 0,1 1 0,-1 0 0,0 0 0,0 0-1,0 0 1,0 0 0,0 1 0,1-1 0,-1 0 0,0 1 0,0-1-1,0 0 1,0 1 0,0-1 0,0 1 0,0-1 0,0 1 0,0 0-1,0-1 1,0 1 0,-1 0 0,1 0 0,0 0 0,0 0-1,-1 0 1,1 0 0,0 0 0,-1 0 0,1 0 0,-1 0 0,1 0-1,-1 0 1,0 0 0,0 0 0,1 1-27,16 51 1364,-4 119-78,-15-190-10779,5 6 3370,0-7-3393</inkml:trace>
  <inkml:trace contextRef="#ctx0" brushRef="#br0" timeOffset="865.335">575 300 8420,'48'-15'5976,"-40"14"-5691,0-1 0,0 0 0,-1 0 0,1-1 0,0 0-1,-1 0 1,0-1 0,0 0 0,0 0 0,0 0 0,0-1 0,-1 0 0,0 0 0,0-1 0,3-4-285,-7 7 107,-1 1 0,1 0 0,-1-1 0,0 1 0,0-1 1,0 1-1,-1-1 0,1 1 0,0-1 0,-1 0 0,0 1 0,0-1 0,0 1 1,0-1-1,0 0 0,0 1 0,0-1 0,-1 0 0,0 1 0,1-1 0,-1 1 1,0-1-1,0 1 0,0-1 0,-1 1 0,1 0 0,-1 0 0,1-1 0,-1 1 1,0 0-1,0 0 0,1 1 0,-1-1 0,-1 0 0,1 1 0,0-1 0,0 1 1,-1-1-1,1 1 0,0 0 0,-1 0 0,1 0 0,-1 1 0,0-1 0,1 0 0,-2 1-107,0 0 56,0 0-1,-1 0 0,1 0 0,-1 1 0,1-1 0,0 1 0,-1 0 0,1 1 0,0-1 0,0 1 0,0-1 0,0 1 0,0 1 0,0-1 0,0 0 0,1 1 0,-1 0 0,1 0 0,0 0 0,0 0 0,0 0 0,0 1 0,0-1 1,1 1-1,0 0 0,0 0 0,0 0 0,0 0 0,0 0 0,1 0 0,0 1 0,0-1 0,0 0 0,0 1 0,1-1 0,-1 1 0,1-1 0,1 1-55,-4 8 171,1-1 1,0 1-1,1 0 0,1 0 0,0 0 1,1 0-1,0 0 0,1 0 1,1 0-1,0-1 0,0 1 0,1-1 1,1 0-1,0 0 0,1 1-171,0-9-28,-1 0 0,0-1-1,1 1 1,0-1 0,0-1-1,0 1 1,0-1 0,0 0 0,0 0-1,0 0 1,1-1 0,-1 0-1,1 0 1,-1-1 0,1 0 0,-1 0-1,1-1 1,-1 1 0,1-2-1,-1 1 1,1 0 0,-1-1-1,0 0 1,0-1 0,0 0 0,0 0-1,0 0 1,-1 0 28,24-32-4031,-10-6-6990,-19 40 10741,10-26-11838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2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9764,'19'25'9829,"-1"26"-7508,-14-37-1710,3 15-198,4 11-3371,-12-48-8242,0-2 2436</inkml:trace>
  <inkml:trace contextRef="#ctx0" brushRef="#br0" timeOffset="281.199">118 5 10773,'27'25'9192,"8"25"-7593,-23-33-867,12 59-287,-25-73-2346,1-5-7931,3-1-1160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2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7972,'0'-3'8403,"13"27"-5777,0 17-1684,-3 0 1,-1 1-1,-2 1 0,0 25-942,-23-86 822,13 5-810,2 0-1,-1 0 0,2 0 1,0 0-1,0 0 1,1 0-1,1 0 1,0 0-1,0 1 0,2-1 1,0 0-1,0 1 1,1 0-1,2-3-11,-6 12-37,0-1 0,1 1 0,0 0 0,-1-1 0,1 1 0,1 0 0,-1 0 0,0 0 0,1 1 0,-1-1 0,1 0 0,0 1 0,0 0-1,0-1 1,0 1 0,0 0 0,1 1 0,-1-1 0,1 1 0,-1-1 0,1 1 0,-1 0 0,1 0 0,0 1 0,-1-1 0,1 1 0,0 0 0,0 0 0,-1 0 0,1 0 0,0 1-1,0-1 1,-1 1 0,1 0 0,-1 0 0,1 0 0,-1 1 0,1-1 0,-1 1 0,0 0 0,1 0 0,-1 0 0,0 0 0,0 1 0,0-1 37,15 15-5836,-5-9-2116,-4-4-329</inkml:trace>
  <inkml:trace contextRef="#ctx0" brushRef="#br0" timeOffset="379.429">318 227 10165,'7'1'399,"1"0"0,-1 0 0,1 0 0,0-1 0,-1 0 1,1-1-1,-1 0 0,1 0 0,-1 0 0,1-1 0,-1 0 1,0 0-1,0-1 0,0 0 0,0-1 0,0 1 0,0-1 1,-1 0-1,0-1 0,0 0 0,0 0-399,-5 4 31,0-1 1,0 1-1,0-1 0,0 1 0,0-1 1,-1 1-1,1-1 0,0 0 0,-1 1 1,0-1-1,1 0 0,-1 0 0,0 1 1,0-1-1,0 0 0,0 0 0,0 1 1,0-1-1,0 0 0,-1 0 0,1 1 1,0-1-1,-1 0 0,0 1 0,1-1 1,-1 0-1,0 1 0,0-1 0,0 1 1,0-1-1,0 1 0,0 0 1,0-1-1,-1 1 0,1 0 0,0 0 1,-1 0-1,1 0 0,-1 0 0,1 0 1,-1 0-1,0 1 0,1-1 0,-1 0 1,0 1-1,1-1 0,-1 1 0,0 0 1,0 0-1,1 0 0,-1-1 0,0 1 1,0 1-1,1-1 0,-1 0 0,-1 1-31,0-2 39,-1 0-1,0 1 1,1 0 0,-1 0-1,0 0 1,0 0-1,1 1 1,-1-1 0,1 1-1,-1 0 1,0 0-1,1 0 1,0 0 0,-1 1-1,1 0 1,0-1-1,0 1 1,-1 0 0,2 1-1,-1-1 1,0 0-1,0 1 1,1 0 0,-1-1-1,1 1 1,0 0-1,0 0 1,0 0 0,0 1-1,0 1-38,-2 7 310,1 0-1,0 1 1,1-1-1,1 1 1,0-1-1,0 1 1,2 0-1,-1-1 0,1 1 1,2 1-310,-3-10 79,1 1 1,0-1-1,1 0 1,-1 0-1,1 0 1,0 0-1,0-1 0,0 1 1,0 0-1,1-1 1,-1 0-1,1 1 1,0-1-1,0 0 0,0 0 1,1-1-1,-1 1 1,0-1-1,1 1 1,0-1-1,0 0 0,-1-1 1,1 1-1,0-1 1,1 1-1,-1-1 1,0 0-1,0-1 0,0 1 1,1-1-1,0 0-79,-2 1-70,0-1-1,0 0 1,0-1-1,0 1 1,0 0-1,0-1 0,0 1 1,0-1-1,0 0 1,0 0-1,0 0 1,-1-1-1,1 1 0,0-1 1,-1 1-1,1-1 1,-1 0-1,1 0 1,-1 0-1,0 0 1,0-1-1,1 0 71,23-38-10131,-20 31 5711,4-9-6473</inkml:trace>
  <inkml:trace contextRef="#ctx0" brushRef="#br0" timeOffset="910.544">604 106 8500,'29'-31'9294,"10"36"-6470,24 54-2259,-49-28-548,-2 0 1,-1 1-1,-2 1 0,-1 0 1,-2 0-1,0 4-17,-29-71-971,8 4 792,13 25 197,1 0 1,-1-1-1,0 1 1,0 0 0,-1 0-1,1 0 1,-1 0-1,0 1 1,-1-1 0,1 1-1,-1 0 1,0 0-1,0 0 1,0 0 0,0 0-1,0 1 1,-1 0 0,0 0-1,0 0 1,0 1-1,0 0 1,0 0 0,0 0-1,-1 0 1,1 1-1,0 0 1,-1 0 0,0 0-1,1 1 1,-5 0-19,6 3 142,0 0 1,0 0 0,1 0 0,0 1-1,-1 0 1,1-1 0,1 1-1,-1 0 1,0 1 0,1-1-1,0 0 1,0 1 0,0-1-1,1 1 1,-1 0 0,1 0-1,0-1 1,0 1 0,1 0-1,0 0 1,0 0 0,0 0 0,0 0-1,1-1 1,-1 1 0,1 0-1,2 4-142,-1-5 32,1-1 0,0 1-1,0-1 1,0 0 0,0 0 0,0 0-1,1-1 1,-1 1 0,1-1-1,0 0 1,-1 0 0,1 0 0,0 0-1,1 0 1,-1-1 0,0 0 0,0 0-1,0 0 1,1-1 0,-1 1-1,0-1 1,1 0 0,-1 0 0,0-1-1,1 1 1,-1-1 0,0 0 0,0 0-1,1 0 1,-1-1 0,0 1-1,0-1 1,0 0 0,-1 0 0,1 0-1,0-1 1,2-2-32,24-40-4616,-19 9-1843,-7 19 1007,2-5-3726</inkml:trace>
  <inkml:trace contextRef="#ctx0" brushRef="#br0" timeOffset="1238.599">917 1 10341,'16'66'8430,"-5"0"-3824,8 134-2138,-12-111-930,-4-73-1839,0-25-4520,-1-2-687,0 5-56,-2-4-5609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22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 7764,'6'-6'8171,"-7"14"-4510,-1 2-2850,-5 127 2908,4-131-5248,3-21 168,10-4-8382,-1 9-1734</inkml:trace>
  <inkml:trace contextRef="#ctx0" brushRef="#br0" timeOffset="249.946">111 0 9108,'-1'6'8020,"-2"10"-5523,1 53 1290,-6 29-3105,2-93-3459,6-10-8034,2 1 321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5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3 208 8196,'-2'-9'8092,"3"17"-4189,4 18-1953,27 132 800,-33-176-2587,1 0 1,1 0-1,0 0 0,1 0 0,1 1 0,0-1 0,2 1 0,3-10-163,-7 24-9,0 0 0,0 1 0,0-1 0,0 0 0,1 1 0,-1-1 0,1 0 0,-1 1 0,1 0 0,0-1 0,0 1 0,0 0-1,1 0 1,-1 0 0,0 0 0,1 1 0,-1-1 0,1 1 0,0-1 0,-1 1 0,1 0 0,0 0 0,0 0 0,0 0 0,0 1 0,0-1 0,0 1 0,0 0 0,1 0 9,38 6-5383,-24 0-7274,-12-4 4779</inkml:trace>
  <inkml:trace contextRef="#ctx0" brushRef="#br0" timeOffset="372.254">259 268 10101,'28'9'7715,"4"-12"-4075,-29 2-3586,0 1 1,0-1-1,0 0 0,0 0 0,0-1 1,-1 1-1,1 0 0,0-1 1,-1 0-1,1 0 0,-1 0 0,1 0 1,-1 0-1,0 0 0,0 0 1,0-1-1,0 1 0,-1-1 0,1 0 1,0 1-1,-1-1 0,0 0 0,0 0 1,0 0-1,0 0 0,0 0 1,-1 0-1,1-3-54,-1 4 31,0 0 0,0 0-1,0 0 1,0 0 0,0 0 0,-1 0 0,1 0-1,-1 0 1,1 0 0,-1 0 0,0 0 0,0 0 0,0 0-1,0 1 1,0-1 0,0 0 0,0 0 0,-1 1-1,1-1 1,-1 1 0,1 0 0,-1-1 0,1 1 0,-1 0-1,0 0 1,0 0 0,0 0 0,1 0 0,-1 0-1,0 1 1,0-1 0,0 0 0,0 1 0,0 0 0,0-1-1,0 1 1,-1 0 0,1 0 0,0 0 0,0 1-1,0-1 1,0 0 0,0 1 0,0-1 0,0 1 0,0 0-1,0-1 1,1 1 0,-1 0 0,0 0 0,0 1-1,1-1 1,-1 0 0,0 0 0,1 1 0,-1-1 0,1 1-1,0-1 1,-1 1 0,1 0 0,0 0 0,0-1-1,0 1 1,0 0 0,1 0 0,-1 0 0,0 1-31,1-2 14,-28 115 2112,28-113-2082,0 0 1,-1 0-1,1 0 0,0 0 1,0 0-1,1 0 0,-1 0 0,1-1 1,-1 1-1,1 0 0,0 0 1,0 0-1,0-1 0,1 1 0,-1 0 1,0-1-1,1 1 0,0-1 0,-1 0 1,1 0-1,0 1 0,0-1 1,1 0-1,-1-1 0,0 1 0,1 0 1,-1-1-1,1 1 0,-1-1 1,1 0-1,0 0 0,-1 0 0,1 0 1,0 0-1,0 0 0,0-1 1,0 0-1,1 1-44,4-1-438,0 0 0,0-1 0,0 0-1,0 0 1,0-1 0,-1 0 0,1 0 0,-1-1 0,1 1 0,-1-2 0,5-2 438,18-11-5741,-2-1-3770,-16 9 734</inkml:trace>
  <inkml:trace contextRef="#ctx0" brushRef="#br0" timeOffset="893.132">610 185 8404,'0'-29'10207,"-22"20"-5599,-33 28-1487,51-14-3062,0-1 1,0 0-1,0 1 0,0 0 1,1 0-1,0 0 0,0 0 1,0 0-1,1 1 0,0-1 0,0 1 1,0 0-1,1-1 0,-1 1 1,1 0-1,1 0 0,-1 0 1,1 0-1,0 0 0,0 0 1,1 0-1,0 0 0,0 0 0,0 0 1,1-1-1,0 2-59,1-5-39,0 1 1,0-2-1,1 1 1,-1 0-1,0-1 0,1 1 1,-1-1-1,0 0 0,1 0 1,-1-1-1,1 1 0,0-1 1,-1 1-1,1-1 0,-1 0 1,1-1-1,0 1 1,-1-1-1,1 1 0,-1-1 1,1 0-1,-1 0 0,1-1 1,-1 1-1,0-1 0,0 1 1,0-1-1,0 0 0,0 0 1,0-1-1,0 1 1,0 0-1,0-2 39,2-3-100,0-1 0,-1 0 0,0 1 1,-1-2-1,1 1 0,-1 0 0,-1-1 0,0 1 0,0-1 1,0 0-1,-1 1 0,-1-5 100,13 227 1993,-10-145-1532,0-41-147,-2 1 0,-1 1 0,-1-1 0,-1-1 0,-2 1 0,-4 14-314,8-41 9,-1-1 0,1 1 0,-1 0 0,0 0-1,1-1 1,-1 1 0,0-1 0,0 1 0,0-1 0,-1 1 0,1-1 0,0 0 0,0 1-1,-1-1 1,1 0 0,-1 0 0,1 0 0,-1 0 0,1 0 0,-1 0 0,0-1 0,0 1-1,1 0 1,-1-1 0,0 1 0,0-1 0,1 0 0,-1 0 0,0 0 0,0 0 0,0 0 0,0 0-1,1 0 1,-1 0 0,0-1 0,0 1 0,0-1 0,1 1 0,-1-1 0,0 0 0,1 1-1,-1-1 1,1 0 0,-1 0 0,1 0 0,-1-1 0,1 1 0,-1 0 0,1 0 0,0-1-1,0 1 1,0-1 0,0 1 0,0-2-9,-30-32-2370,24 21-1916,5-1-4497,2 1-5989</inkml:trace>
  <inkml:trace contextRef="#ctx0" brushRef="#br0" timeOffset="1644.487">746 149 9220,'30'-21'8904,"18"-8"-3170,-46 27-5655,1 1 0,0 0 0,-1 0 0,1 1 0,0-1 0,-1 0 0,1 1 0,0 0 0,0 0 0,-1-1 0,1 2 0,0-1 0,0 0 0,-1 0 0,1 1 0,0 0 0,0-1 0,-1 1 0,1 0 0,-1 0 0,1 1 0,-1-1 0,1 0 1,-1 1-1,0 0 0,0-1 0,1 1 0,0 2-79,4 4 13,-1 0 1,0 0-1,0 1 1,-1 0-1,-1 0 1,1 0-1,-1 0 1,-1 1 0,0-1-1,0 1 1,-1 0-1,0 0 1,-1 0-1,0 0 1,-1 1-1,0-1 1,0 0-14,4 36 82,-4-50-126,-1 0 0,1 0 0,-1 0 0,0 0 0,0 0 0,0 0 1,-1 0-1,1 1 0,-1-1 0,0 0 0,0 1 0,0 0 0,0-1 0,-1 1 0,1 0 1,-1 0-1,0 0 0,0 1 0,0-1 0,-3-1 44,3 2 32,0 0-1,0 0 1,-1 0-1,1 0 1,-1 1-1,1-1 1,-1 1-1,0 0 1,0 0-1,1 0 1,-1 1-1,0-1 1,0 1-1,0 0 1,0 0-1,0 1 1,1-1-1,-1 1 1,0 0-1,0-1 1,1 2 0,-1-1-1,0 0 1,1 1-1,-1 0 1,1 0-1,0 0 1,-1 0-1,1 0 1,0 1-1,0-1 1,1 1-1,-1 0 1,0 0-1,1 0 1,0 0-1,0 0 1,-2 4-32,3-5 52,0 0 0,0 1 0,0-1 0,0 1 0,0-1 0,0 1 0,1-1 0,-1 1 0,1-1 0,0 1 0,0 0 0,0-1 0,0 1 0,0 0 0,1-1 0,-1 1 0,1-1 0,0 1 0,0-1 0,-1 1 0,2-1 0,-1 0 0,0 1 0,0-1 0,1 0 1,-1 0-1,1 0 0,0 0 0,-1 0 0,1 0 0,0 0 0,0-1 0,0 1 0,1-1 0,-1 1 0,0-1 0,0 0 0,1 0 0,-1 0 0,1 0 0,-1 0 0,2-1-52,2 1-57,1 0-1,-1 0 1,1-1 0,0 0-1,-1-1 1,1 0 0,-1 0-1,1 0 1,-1 0 0,1-1 0,-1 0-1,0-1 1,0 1 0,0-1-1,0 0 1,0-1 0,1-1 57,41-61-7059,-31 19-3610,-7 24 499</inkml:trace>
  <inkml:trace contextRef="#ctx0" brushRef="#br0" timeOffset="1959.769">1072 1 9396,'11'0'10164,"3"41"-6212,8 140 826,-8-44-4484,-16-153-8719,1 7 816,0-4-4925</inkml:trace>
  <inkml:trace contextRef="#ctx0" brushRef="#br0" timeOffset="2227.502">1076 220 11445,'3'7'8477,"6"-4"-4327,25-5-2858,-30 2-657,37 1-1057,-20 2-4285,0-4-7548,-12-1 3656</inkml:trace>
  <inkml:trace contextRef="#ctx0" brushRef="#br0" timeOffset="2493.097">1283 219 9620,'0'0'63,"46"4"8585,-1-8-6013,-42 3-2616,0 0 0,-1 1 0,1-1 0,0 0-1,-1-1 1,1 1 0,-1 0 0,1-1 0,-1 1 0,1-1 0,-1 0 0,0 0 0,0 0-1,0 0 1,0 0 0,0 0 0,-1-1 0,1 1 0,-1 0 0,1-1 0,-1 0 0,0 1 0,0-1-1,0 0 1,0 1 0,0-1 0,-1 0 0,0 0 0,1-2-19,0 3 43,-1 0 0,1 0-1,-1 0 1,0 0 0,1 0 0,-1 0 0,0 0 0,0-1 0,0 1 0,-1 0 0,1 0-1,0 0 1,-1 0 0,1 0 0,-1 0 0,0 0 0,0 0 0,1 1 0,-1-1-1,-1 0 1,1 0 0,0 1 0,0-1 0,-1 0 0,1 1 0,0-1 0,-1 1-1,0 0 1,1 0 0,-1-1 0,0 1 0,0 0 0,1 0 0,-1 1 0,0-1 0,0 0-1,0 1 1,0-1 0,0 1 0,0-1 0,0 1 0,0 0 0,0 0 0,-1 0-1,1 0 1,0 0 0,0 1 0,0-1 0,0 1 0,0-1 0,0 1 0,0-1-1,0 1 1,1 0 0,-2 1-43,-4 3 135,1 0 1,-1 0-1,1 1 0,1 0 0,-1 0 0,1 1 0,0 0 0,1 0 1,-1 0-1,1 0 0,1 0 0,-1 1 0,1 0 0,1 0 0,-1 0 0,1 0 1,1 0-1,-1 0 0,2 0 0,-1 1 0,1-1 0,0 0 0,1 1 1,0-1-1,0 0 0,1 1-135,-2-6 36,0 0 1,0 1-1,0-1 1,1 0-1,-1 1 0,1-1 1,0 0-1,0 0 1,0 0-1,0 1 0,1-1 1,-1 0-1,1-1 1,0 1-1,0 0 0,0 0 1,0-1-1,1 0 1,-1 1-1,0-1 1,1 0-1,0 0 0,-1 0 1,1 0-1,0-1 1,0 1-1,0-1 0,0 1 1,1-1-1,-1 0 1,0-1-1,0 1 0,1 0 1,-1-1-1,0 0 1,1 0-1,2 0-36,3 1-120,-1-1 0,1 0 0,0 0-1,0-1 1,0 0 0,-1-1 0,1 0-1,-1 0 1,1-1 0,-1 0 0,4-2 120,16-16-5034,-5-10-5714,-12 7-865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11573,'28'9'9303,"21"-4"-7186,-21-4-1099,47 10-1797,-66-25-9698,-7 0-2262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2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8548,'12'-15'6279,"2"24"-3931,6 29-995,3 186 1478,-2-40-1790,-21-184-1036,0 0 1,1 0-1,-1-1 1,0 1 0,1 0-1,-1 0 1,1 0 0,-1 0-1,0 0 1,1 0 0,-1-1-1,0 1 1,1 0-1,-1 0 1,1 0 0,-1 0-1,0 0 1,1 0 0,-1 1-1,0-1 1,1 0 0,-1 0-1,1 0 1,-1 0-1,0 0 1,1 0 0,-1 1-1,0-1 1,1 0 0,-1 0-1,0 1 1,0-1-1,1 0 1,-1 0 0,0 1-1,0-1 1,1 0 0,-1 1-1,0-1 1,0 0 0,0 1-1,0-1 1,1 0-1,-1 1 1,0-1 0,0 0-1,0 1 1,0-1 0,0 1-1,0-1 1,0 0-1,0 1 1,0-1 0,0 1-6,56-159 106,-55 155-107,0 0 0,0 0 0,0 0 0,0 0-1,0 0 1,1 0 0,-1 0 0,1 0-1,0 1 1,0-1 0,0 0 0,0 1-1,0 0 1,1-1 0,-1 1 0,1 0 0,0 0-1,-1 1 1,1-1 0,0 0 0,0 1-1,0 0 1,0 0 0,0 0 0,0 0-1,0 0 1,1 0 0,-1 1 0,0 0 0,0-1-1,1 1 1,-1 0 0,0 1 0,0-1-1,1 1 1,-1-1 0,0 1 0,0 0-1,0 0 1,0 0 0,0 1 0,0-1 0,0 1-1,0 0 1,-1-1 0,1 1 0,-1 0-1,1 1 1,-1-1 0,0 0 0,1 1-1,0 1 2,0 5 35,1-1-1,-1 1 0,-1 0 1,0 0-1,0 0 0,-1 1 1,0-1-1,-1 0 0,0 0 1,0 1-1,-1-1 0,0 0 1,-1 0-1,0 0 0,0 0 1,-1 0-1,0 0 0,0 0 1,-1-1-1,0 0 0,-1 0 1,0 0-1,-3 3-34,5-8 30,-1-1 1,0 0-1,0 0 0,0 0 0,0 0 1,0 0-1,0-1 0,-1 0 0,1 0 1,0 0-1,-1 0 0,1-1 0,-1 1 1,1-1-1,-1-1 0,1 1 1,0 0-1,-1-1 0,1 0 0,-1 0 1,1 0-1,-3-2-30,4 2-118,0 0 0,1 0 0,-1 0 0,0-1 0,0 1 0,1-1 0,-1 0 0,1 0 0,-1 0 0,1 0 0,0 0 0,0 0 0,0-1 0,0 1 0,0-1 0,1 1 0,-1-1 1,1 1-1,-1-1 0,1 0 0,0-1 118,0-9-3659,5 2-4346,4 3-2040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8100,'13'14'7991,"-9"28"-6275,-3-35-901,0 26 353,16 79 1831,-15-110-3001,0 0 0,1 1 0,-1-1-1,1 0 1,-1 0 0,1 0 0,0-1 0,0 1-1,0 0 1,-1-1 0,2 0 0,-1 0 0,0 0-1,0 0 1,0 0 0,0-1 0,1 0 0,-1 1-1,0-1 1,1 0 0,-1 0 0,0-1 0,0 1-1,1-1 1,-1 0 0,0 0 0,0 0 0,0 0-1,0 0 1,0-1 0,0 1 0,0-1 0,-1 0 0,1 0-1,0 0 1,-1 0 0,1 0 0,-1 0 0,0-1-1,0 1 1,0-1 0,0 0 0,0 1 0,-1-1-1,2-3 3,27-156-482,-30 163 502,0-1 0,0 0 0,1 1 0,-1-1 0,0 0 0,0 0 0,0 1 0,1-1 0,-1 0 0,0 0 0,0 1 0,1-1 0,-1 0 0,0 0 0,0 0 1,1 1-1,-1-1 0,0 0 0,1 0 0,-1 0 0,0 0 0,1 0 0,-1 0 0,0 0 0,1 0 0,-1 0 0,0 0 0,1 0 0,-1 0 0,0 0 1,1 0-1,-1 0 0,0 0 0,1 0 0,-1 0 0,0 0 0,1-1 0,-1 1 0,0 0 0,0 0 0,1 0 0,-1 0 0,0-1 0,0 1 0,1 0 1,-1 0-1,0-1 0,0 1 0,0 0 0,1 0 0,-1-1 0,0 1-20,6 31 640,17 365 2962,-20-384-4140,4-15-4668,3-18-5499,-10 21 10666,7-18-10950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3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58 8164,'-16'-21'8865,"-4"14"-4439,16 7-4282,1 0 0,-1 1-1,0 0 1,0 0 0,1 0 0,-1 1-1,1-1 1,-1 1 0,1 0 0,0-1-1,0 2 1,-1-1 0,1 0 0,1 1-1,-1-1 1,0 1 0,0 0-144,-5 5 229,3-4-62,0 0 1,1 0-1,-1 1 1,1-1-1,0 1 0,0 0 1,1 0-1,-1 0 1,1 1-1,0-1 0,1 1 1,-1-1-1,1 1 1,0 0-1,0 0 0,1 0 1,0 0-1,0 1 0,0 3-167,24 91 947,-21-98-959,-1-1 0,0 1 0,1-1 0,0 0 0,-1 1 0,1-1 0,0 0 0,0 0 0,0 0 0,0-1 0,1 1 0,-1 0 0,0-1 1,1 1-1,-1-1 0,1 0 0,-1 0 0,1 0 0,0 0 0,-1 0 0,1-1 0,0 1 0,0-1 0,0 0 0,-1 0 0,1 0 0,0 0 0,0 0 0,0 0 0,-1-1 1,1 1-1,0-1 0,0 0 0,-1 0 0,3-1 12,46-61-8807,-33 38-936,-9 11 472</inkml:trace>
  <inkml:trace contextRef="#ctx0" brushRef="#br0" timeOffset="406.154">231 160 8116,'24'-6'5780,"16"-4"-2058,46-23-2302,-83 31-1285,-1 0 1,1 0-1,-1 0 0,0-1 0,1 1 1,-1-1-1,0 1 0,-1-1 1,1 0-1,0 0 0,-1 0 0,1 0 1,-1 0-1,0 0 0,0 0 0,0 0 1,-1-1-1,1 1 0,-1 0 1,0 0-1,0-1 0,0 1 0,0 0 1,0-1-1,-1 1 0,1 0 1,-1 0-1,0 0 0,0-1 0,0 1 1,-1 0-1,1 0 0,-1 0 0,0 0-135,-69-4 483,64 8-398,0 1 0,0-1-1,0 2 1,0-1 0,0 1-1,1 0 1,-1 1 0,1-1 0,0 1-1,0 1 1,0-1 0,1 1-1,-1 0 1,1 0 0,0 1-1,1-1 1,-1 1 0,1 0-1,0 0 1,1 1 0,-1-1-1,1 1 1,1 0 0,-1 0-1,1 0 1,0 0 0,1 0-1,0 0 1,0 0 0,0 0 0,1 3-85,0-3 68,0-1 0,0 1 0,1-1 1,0 1-1,0-1 0,1 1 1,-1-1-1,2 0 0,-1 1 1,1-1-1,-1-1 0,2 1 0,-1 0 1,1-1-1,-1 1 0,1-1 1,1 0-1,-1-1 0,1 1 1,0-1-1,0 1 0,0-2 0,1 1 1,-1 0-1,1-1 0,0 0 1,0-1-1,0 1 0,0-1 1,1 0-69,4 2 44,0-1 1,0 0 0,0 0 0,0-1 0,0-1 0,0 0 0,0 0 0,1-1-1,-1-1 1,0 1 0,0-2 0,0 0 0,0 0 0,0-1 0,0 0 0,0-1 0,8-4-45,-8-3-2003,-20 6-7892,0 2 2069,3 1-1992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2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0 425 13462,'5'-2'3410,"2"-1"127,3 3-1904,1-1-785,1 0-95,1 1-65,2-3-176,0 4-256,-3-2-256,0 0-112,-3 2-768,0-2-689,-2-1-2000,0-3-2770,-3-4-6275</inkml:trace>
  <inkml:trace contextRef="#ctx0" brushRef="#br0" timeOffset="749.826">245 281 10229,'-1'7'7049,"11"8"-5329,-1-4-1533,0 1 0,-1 1 0,-1-1 0,0 1 0,-1 1 0,0-1 0,-1 1 0,0 0 0,2 12-187,-7 29 1369,35-197-710,-32 131-574,1 0 0,0 0 1,1 1-1,0 0 0,0 0 0,1 0 0,1 1 0,-1 0 0,1 0 1,1 0-1,0 1 0,2-2-85,-7 9 0,-1 0-1,0-1 1,1 1 0,-1 1 0,1-1 0,0 0-1,-1 1 1,1-1 0,-1 1 0,1 0 0,0 0-1,-1 0 1,1 0 0,0 0 0,-1 0 0,1 1 0,0-1-1,-1 1 1,1 0 0,-1 0 0,1 0 0,-1 0-1,1 0 1,-1 1 0,1 0 0,31 29-5219,-19-18-4086,-4-9 119</inkml:trace>
  <inkml:trace contextRef="#ctx0" brushRef="#br0" timeOffset="1081.451">610 327 8596,'26'15'7598,"3"-16"-4160,53-44-2587,-80 43-770,-1 2-74,0-1 0,0-1-1,1 1 1,-1 0 0,0 0 0,0 0-1,0 0 1,-1-1 0,1 1 0,0 0-1,0-1 1,-1 1 0,1-1 0,-1 1-1,1-1 1,-1 1 0,0-1 0,1 1-1,-1-1 1,0 1 0,0-1 0,0 1-1,0-1 1,-1 1 0,1-1 0,0 0-1,0 1 1,-1 0 0,1-1 0,-1 1-1,0-1 1,1 1 0,-1-1 0,0 1-1,0 0 1,0 0 0,0-1 0,0 1-1,0 0 1,0 0 0,-1-1-7,0 0 63,-1-1 0,1 1 0,-1-1 0,0 1 0,0 0 0,0 0 0,0 0 0,0 0 0,0 0 0,-1 1 0,1 0-1,0-1 1,-1 1 0,1 0 0,-1 1 0,0-1 0,-2 1-63,0 2 96,1 1 0,1 0 0,-1 0 1,0 0-1,1 1 0,-1-1 0,1 1 0,0 0 0,0 0 0,1 1 0,-1-1 0,1 1 0,0 0 0,0 0 0,0 0 0,1 0 0,0 1 0,0-1 0,0 0 0,1 1 0,0 0 0,0-1 0,0 5-96,-3 6 270,2 0-1,0 1 1,0-1-1,2 0 1,0 1-1,1-1 1,0 0-1,3 12-269,-3-26 42,-1 1 0,1-1 0,0 1 0,-1-1 0,1 1 0,0-1 0,1 1 0,-1-1 0,0 0 0,1 0 0,-1 1 0,1-1 0,0 0 0,-1 0 0,1-1-1,0 1 1,0 0 0,1-1 0,-1 1 0,0-1 0,0 0 0,1 1 0,-1-1 0,1 0 0,-1 0 0,1-1 0,-1 1 0,1-1 0,-1 1 0,1-1 0,0 0 0,-1 0 0,1 0 0,-1 0 0,1 0 0,2-1-42,87-36-3298,-61 14-1424,-3-5-4072,-8 4-2163</inkml:trace>
  <inkml:trace contextRef="#ctx0" brushRef="#br0" timeOffset="1534.468">1157 30 10517,'-15'-7'3361,"-39"-12"3652,52 18-6901,-1 0-1,0 1 1,0-1 0,1 1 0,-1 0 0,0 0-1,0 0 1,1 0 0,-1 1 0,0-1 0,0 1 0,1-1-1,-1 1 1,0 0 0,1 0 0,-1 0 0,1 0 0,-1 1-1,1-1 1,0 1 0,-1-1 0,1 1 0,0 0 0,0 0-1,0 0 1,1 0 0,-1 0 0,0 0 0,1 1-112,-7 14 224,1 0 0,0 0 0,2 1 0,0-1 0,1 2 0,0-1 0,2 0 1,0 0-1,1 1 0,1-1 0,1 1 0,0-1 0,2 1 0,1 2-224,33 167-24,-44-206-6242,-2-5-4518,6 8 603</inkml:trace>
  <inkml:trace contextRef="#ctx0" brushRef="#br0" timeOffset="1753.446">903 287 10069,'6'4'10672,"10"-2"-8533,-14-2-1619,44 5 2551,51 3-1601,-70-15-3458,-12-2-2102,4-2-7270,-9 6 873</inkml:trace>
  <inkml:trace contextRef="#ctx0" brushRef="#br0" timeOffset="2053.132">1175 279 9268,'37'15'10128,"30"-20"-7133,-39 1-2090,-25 4-886,-1 1 0,0-1 0,1 0 0,-1 0 0,0 0 0,1 0 0,-1 0 0,0 0 0,0-1 0,1 1 1,-1-1-1,0 1 0,0-1 0,1 0 0,-1 0 0,0 0 0,0 0 0,0 0 0,0-1 0,-1 1 0,1-1 0,0 1 0,0-1 0,-1 1 0,1-1 0,-1 0 0,1 0 0,-1 0 0,0 0 0,0 0 0,0 0 1,0 0-1,0 0 0,-1-1 0,1 1 0,0 0 0,-1 0 0,0-1 0,1 1 0,-1 0 0,0-1 0,0 1 0,-1-2-19,0 1 2,1 0 0,-2 0 0,1 1 1,0-1-1,0 0 0,-1 1 0,0-1 0,1 1 0,-1-1 0,0 1 0,0 0 1,0 0-1,-1 0 0,1 0 0,0 0 0,-1 1 0,1-1 0,-1 1 0,0-1 1,1 1-1,-1 0 0,0 0 0,0 0 0,0 0 0,0 1 0,1-1 0,-1 1 1,0 0-1,0 0 0,0 0 0,0 0 0,0 0 0,0 0 0,0 1 0,0 0 1,0 0-1,0-1 0,0 2 0,1-1 0,-1 0 0,0 0 0,1 1 0,-1 0 1,1-1-1,-1 1 0,1 0 0,0 0 0,0 0 0,0 1 0,0-1 0,0 0 1,1 1-1,-1-1 0,-1 3-2,-3 10 264,1 0 0,0 0 0,0 0 0,2 1 0,0-1 0,1 1 1,0 0-1,2-1 0,-1 1 0,2 0 0,0 0 0,1 0 0,1-1 0,0 1 1,1-1-1,2 3-264,-6-16 10,1 0 1,0 0 0,0 0-1,0 0 1,1 0 0,-1 0-1,0 0 1,1 0 0,-1 0-1,1-1 1,0 1 0,0-1-1,-1 1 1,1-1 0,0 0-1,0 1 1,0-1 0,0 0-1,1 0 1,-1-1 0,0 1-1,0 0 1,0-1 0,1 1-1,-1-1 1,0 0 0,1 0-1,-1 0 1,0 0 0,1 0 0,-1 0-1,0-1 1,1 1 0,-1-1-1,0 1 1,0-1 0,0 0-1,0 0 1,1 0 0,-1 0-1,1-2-10,44-27-4142,-13-5-7784,-15 11-883</inkml:trace>
  <inkml:trace contextRef="#ctx0" brushRef="#br0" timeOffset="2584.267">1502 214 9476,'2'35'6899,"3"1"-3279,20 67-3185,-6-28 841,-19-76-1230,0 1 1,0 0-1,0-1 0,0 1 1,0 0-1,0 0 0,1-1 0,-1 1 1,0 0-1,0 0 0,0-1 1,1 1-1,-1 0 0,0 0 1,0 0-1,1-1 0,-1 1 1,0 0-1,0 0 0,1 0 1,-1 0-1,0 0 0,1-1 0,-1 1 1,0 0-1,0 0 0,1 0 1,-1 0-1,0 0 0,1 0 1,-1 0-1,0 0 0,1 0 1,-1 0-1,0 0 0,1 0 1,-1 0-1,0 1 0,0-1 1,1 0-1,-1 0 0,0 0 0,1 0 1,-1 0-1,0 1 0,0-1 1,1 0-1,-1 0 0,0 1 1,0-1-1,0 0 0,1 0-46,12-44 259,-9 31-77,67-177 837,-71 189-1077,1-1 0,0 0 0,0 0 0,1 1 0,-1-1-1,0 1 1,0-1 0,1 1 0,-1-1 0,1 1-1,-1 0 1,1 0 0,0 0 0,-1 0 0,1 0 0,0 0-1,0 0 1,0 1 0,0-1 0,0 0 0,-1 1 0,1 0-1,0-1 1,0 1 0,0 0 0,0 0 0,0 0 0,0 0-1,0 1 1,0-1 0,0 0 0,0 1 0,0 0 0,0-1-1,0 1 1,0 0 0,-1 0 0,1 0 0,0 0-1,-1 0 1,1 0 0,0 1 0,-1-1 0,0 0 0,1 1-1,-1-1 59,9 5-3337,0-2-3882,-1-2-5107</inkml:trace>
  <inkml:trace contextRef="#ctx0" brushRef="#br0" timeOffset="2959.635">1830 235 10565,'53'8'8941,"-47"-8"-8881,0 1-1,0-1 1,1-1 0,-1 1 0,0-1-1,0-1 1,0 1 0,0-1 0,0 0-1,0 0 1,-1 0 0,1-1 0,-1 0 0,1 0-1,-1-1 1,0 1 0,0-1 0,0 0-1,2-4-59,-5 7 56,-1 0 0,0-1-1,0 1 1,-1 0-1,1-1 1,0 1-1,0-1 1,-1 1-1,1-1 1,-1 1-1,1-1 1,-1 1 0,0-1-1,1 0 1,-1 1-1,0-1 1,0 1-1,0-1 1,0 0-1,0 1 1,-1-1-1,1 1 1,-1-1 0,1 0-1,-1 1 1,1-1-1,-1 1 1,0-1-1,1 1 1,-1 0-1,0-1 1,0 1-1,0 0 1,0 0 0,0-1-1,-1 1 1,1 0-1,0 0 1,0 0-1,-1 1 1,1-1-1,-1 0 1,1 0-56,-70-12 1563,62 17-1503,1 1 0,0 0 0,0 0 0,1 1 1,0 0-1,0 1 0,0-1 0,1 1 0,0 0 1,0 1-1,1-1 0,0 1 0,0 1 0,1-1 1,0 0-1,0 1 0,1 0 0,0 0 0,0 0 1,1 0-1,1 0 0,-1 1 0,1 4-60,0 83 1973,1-94-1942,1-1-1,0 1 0,0 0 0,-1 0 0,2 0 0,-1 0 1,0-1-1,0 1 0,1-1 0,0 1 0,-1-1 1,1 1-1,0-1 0,0 0 0,0 0 0,1 0 0,-1 0 1,0 0-1,1-1 0,-1 1 0,1-1 0,0 1 1,-1-1-1,1 0 0,0 0 0,0 0 0,0-1 1,0 1-1,-1-1 0,3 1-30,-2-1-145,0 0 1,0 0-1,0 0 1,0 0-1,-1-1 1,1 1-1,0-1 1,0 0-1,0 0 1,-1 0-1,1 0 1,-1 0-1,1-1 1,-1 1-1,1-1 1,-1 0-1,0 1 1,0-1-1,0 0 1,0 0-1,0 0 1,0-1-1,0 1 1,-1 0-1,1-1 1,-1 1-1,1-2 145,21-50-6563,-7 17-2005,-4 15-1239</inkml:trace>
  <inkml:trace contextRef="#ctx0" brushRef="#br0" timeOffset="3350.17">2072 164 9716,'22'53'7815,"10"79"-4971,-20-16 827,4-147-2980,1-35-876,-15 55 91,0 0 1,0-1-1,1 1 1,1 0-1,0 1 1,0-1-1,1 1 1,1 0-1,0 0 1,0 0-1,0 1 1,2 0-1,0-1 94,-8 9 8,1 0 1,0 0-1,0 0 1,0 1-1,1-1 1,-1 0-1,0 0 1,0 1-1,0-1 1,1 0-1,-1 1 1,0 0-1,0-1 1,1 1-1,-1 0 1,0-1-1,1 1 0,-1 0 1,1 0-1,-1 0 1,0 0-1,1 0 1,-1 1-1,0-1 1,1 0-1,-1 1 1,0-1-1,1 1 1,-1-1-1,0 1 1,0-1-1,0 1 1,1 0-1,-1 0 0,0 0 1,0-1-1,0 1 1,0 0-1,0 0 1,-1 1-1,1-1 1,0 0-1,0 0 1,-1 0-1,1 0 1,-1 1-1,1-1 1,0 1-9,21 66 695,-17 76-2013,3-149-10271,-2-6 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8:2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213 146 6947,'33'-13'9261,"-32"12"-9105,-1 0 0,0 0 1,1 0-1,-1 0 0,0 0 0,0 0 1,0 0-1,0 0 0,0 0 0,0 0 1,0 0-1,0 0 0,0 0 0,-1 0 1,1 0-1,0 0 0,-1 0 0,1 0 1,0 0-1,-1 0 0,0 0 0,1 0 1,-1 0-1,1 0 0,-1 0 0,0 1 1,0-1-1,1 0 0,-1 1 0,0-1 1,0 0-1,0 1 0,0-1 0,0 1 1,0-1-157,-4-2 134,-1 0 0,0 0 0,0 1 0,0 0 1,0 0-1,0 0 0,-1 1 0,1 0 0,0 0 1,-1 0-1,1 1 0,0 0 0,-1 0 0,1 1 1,-1 0-1,1 0 0,0 0 0,0 1 0,-1 0 1,1 0-1,1 1 0,-1-1 0,0 1 0,0 1 1,1-1-1,0 1 0,0 0 0,0 0 0,0 0 1,1 1-1,-1-1 0,1 1 0,-2 3-134,0 4 20,1 0 0,0 0 0,1 1 0,0 0 0,1 0 0,0 0 0,1 0 0,0 0 0,1 0 0,1 1 0,0-1 0,1 0 0,1 6-20,-1-13 9,0 1 0,0-1 0,1 0 0,0 0 0,0 1 0,0-1 0,1-1 0,0 1 0,0 0 0,1-1 0,0 1 0,-1-1 0,2 0 0,-1-1 0,0 1 0,1-1 0,0 1 0,0-1 0,1-1 0,-1 1 0,1-1 0,-1 0 0,1 0 0,0-1 0,0 1 0,0-1 1,1-1-1,2 1-9,-2 0-3,1-1 0,-1 0 0,0 0 0,1-1 0,-1 0 0,0 0 0,1-1 0,-1 0 0,0 0 0,1-1 0,-1 1 0,0-2 0,0 1 0,2-2 3,21-31-8909,-25 23 2071,2 0-3975</inkml:trace>
  <inkml:trace contextRef="#ctx0" brushRef="#br0" timeOffset="577.989">425 163 9957,'41'-37'8245,"-39"35"-8182,0 1 1,0 0-1,0 0 1,1 0 0,-1 0-1,0 0 1,0 1-1,0-1 1,1 1-1,-1-1 1,0 1 0,1 0-1,-1 0 1,0 0-1,1 0 1,-1 0 0,0 1-1,1-1 1,-1 1-1,0-1 1,1 1 0,-1 0-1,0 0 1,0 0-1,0 0 1,0 0-1,0 1 1,0-1 0,0 1-1,-1-1 1,1 1-1,0-1 1,1 3-64,10 16 153,0 2 0,-1-1 0,-2 2 1,0-1-1,-1 1 0,-1 1 0,-1-1 0,-2 1 0,0 1 0,0 12-153,3 0-258,-17-50 240,1 2 1,-2-1 0,0 1-1,0 0 1,-1 1-1,0 1 1,-1-1 0,0 2-1,0 0 1,-1 0 17,9 6 77,1 0 0,-1 0-1,0 0 1,1 1 0,-1 0 0,0 0-1,0 0 1,0 0 0,0 0 0,0 1-1,0 0 1,0 0 0,0 0 0,0 0-1,0 1 1,0-1 0,1 1 0,-1 0 0,0 0-1,0 0 1,0 1 0,1 0 0,-1-1-1,1 1 1,-1 0 0,1 1 0,0-1-1,0 1 1,0-1 0,0 1 0,0 0-1,0 0 1,1 0 0,0 0 0,-1 1-1,1-1 1,1 1 0,-1-1 0,0 1-1,1 0 1,0-1 0,-1 1 0,2 0-1,-1 0 1,0 0 0,1 0 0,0 0-1,0 1-76,2-1 31,0 1-1,1-1 0,-1 0 0,1 0 0,1 0 0,-1 0 0,0 0 1,1-1-1,0 1 0,0-1 0,0 0 0,0 0 0,0-1 0,0 1 0,1-1 1,0 0-1,-1 0 0,1 0 0,0-1 0,0 0 0,0 1 0,0-2 1,0 1-1,0-1 0,0 0 0,0 0 0,0 0 0,0 0 0,0-1 0,0 0 1,0 0-1,0-1 0,-1 1 0,3-2-30,42-30-2539,-41 25 1275,-1-1-1,0 0 0,-1 0 1,0 0-1,0-1 0,-1 0 0,-1 0 1,1 0-1,-2-1 0,1 1 1,-1-3 1264,5-14-9642</inkml:trace>
  <inkml:trace contextRef="#ctx0" brushRef="#br0" timeOffset="834.158">752 0 10389,'11'42'7492,"-1"-1"-3863,7 85-709,-1 85-1221,9-256-18632,-17 21 7753</inkml:trace>
  <inkml:trace contextRef="#ctx0" brushRef="#br0" timeOffset="1099.759">880 30 9060,'25'52'10709,"-9"38"-7681,-13-65-2057,16 224 1788,-14-254-11588,0-3 74,1 3-172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3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72 3954,'-12'-8'3794,"-1"-5"-3345,6 6 51,-36-10 6391,78 9-3657,118 7 1165,-37 8-3432,71-5-416,-149-9-352,0 2-1,0 2 1,0 2-1,0 1 1,32 5-199,136-11 355,-46-4-195,99 15 371,-125-7-537,46 22 121,61-13 23,-144-9-39,96 21 528,-129-16-504,-60 15-2543,-17 1-3839,-5-10-1067,-8-1-4527</inkml:trace>
  <inkml:trace contextRef="#ctx0" brushRef="#br0" timeOffset="4280.059">1554 43 5507,'21'-9'14065,"-22"30"-9927,-1-2-3747,0-1 1,2 1-1,0-1 1,1 1-1,1-1 1,0 0-1,6 19-391,0 10 373,-4-19-292,1 0 0,2 0 0,0 0-1,2 0 1,1-1 0,1-1 0,2 0 0,0-1 0,2 0 0,1-1-1,0 0 1,2-2 0,10 10-81,13 11 27,2-2 1,2-3-1,2-1 0,46 28-27,-28-26 13,-25-14 44,0-1 1,1-2-1,1-2 0,1-2 0,15 3-57,32 11 499,-103-47-4858,5-1-8284,4 9 880</inkml:trace>
  <inkml:trace contextRef="#ctx0" brushRef="#br0" timeOffset="4952.77">2410 923 7876,'2'2'8063,"2"1"-3843,22 20-2428,69 111 65,-94-132-1756,-1 0 0,0 0 0,1 0 0,-1 0 0,0 0 0,0 0 0,0 0 0,0-1-1,-1 1 1,1 0 0,0 0 0,-1 0 0,1 0 0,-1 0 0,0-1 0,0 1 0,1 0 0,-1-1 0,0 1-1,0 0 1,-1-1 0,1 1 0,0-1 0,0 0 0,-1 1 0,1-1 0,-1 0 0,1 0 0,-1 0 0,0 0 0,1 0-1,-1 0 1,0 0 0,0-1 0,1 1 0,-1-1 0,0 1 0,0-1 0,0 1 0,0-1 0,0 0 0,0 0-1,0 0 1,0 0 0,1-1 0,-2 1-101,-13 6 627,13-4-586,0-1-1,0 1 0,0 1 0,0-1 0,0 0 1,0 1-1,1-1 0,-1 1 0,1 0 1,0-1-1,0 1 0,0 1 0,0-1 0,0 0 1,1 0-1,-1 1 0,1-1 0,0 0 1,0 1-1,0 0 0,1-1 0,-1 1 0,1-1 1,0 1-1,0 0 0,0 2-40,5-4-3330,-4-3-727,-2-1-4294,0-1-6018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50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8580,'19'-23'10630,"7"10"-5922,-23 11-4647,1 1 0,-1 1 0,1-1 0,-1 0 0,1 1 0,-1 0-1,1 0 1,-1 0 0,1 0 0,0 0 0,-1 1 0,1 0 0,-1 0 0,0 0 0,1 0-1,-1 0 1,0 0 0,1 1 0,-1 0 0,0 0 0,0 0 0,-1 0 0,1 0 0,0 0-61,3 4 3,-1-1 1,1 1 0,-1 0 0,-1 0-1,1 0 1,-1 1 0,0 0 0,0-1 0,-1 1-1,0 1 1,0-1 0,-1 0 0,0 1-1,0-1 1,-1 1 0,0 0 0,0 3-4,3 50 53,-4-64-66,0 0 0,-1 0-1,0 0 1,0 0 0,0 1 0,0-1-1,0 0 1,-1 1 0,1-1 0,-1 1-1,1-1 1,-1 1 0,0-1 0,0 1-1,0 0 1,0 0 0,-1 0 0,1 0 0,0 1-1,-1-1 1,1 1 0,-1-1 0,0 1-1,1 0 1,-1 0 0,-2-1 13,0 1 61,1 0 0,-1 0 1,1 0-1,-1 0 0,1 1 0,-1 0 0,1 0 1,-1 0-1,1 0 0,-1 1 0,0 0 1,1 0-1,0 0 0,-1 0 0,1 1 0,0-1 1,-1 1-1,1 0 0,0 1 0,1-1 1,-1 1-1,0 0 0,1 0 0,-1 0 0,1 0 1,0 0-1,0 1 0,0-1 0,1 1 1,-1 0-1,1 0 0,0 0 0,0 0 0,0 0 1,0 1-1,1-1 0,0 1 0,0-1 1,0 2-62,1-3 36,1 0 1,0 1 0,0-1 0,0 0 0,1 0 0,-1 0 0,1 0-1,0 0 1,-1-1 0,1 1 0,0 0 0,1-1 0,-1 1 0,0-1-1,1 0 1,-1 0 0,1 0 0,0 0 0,0 0 0,0-1 0,0 1-1,0-1 1,0 0 0,0 0 0,0 0 0,0 0 0,1 0 0,-1-1-1,0 1 1,0-1 0,1 0 0,-1 0 0,0 0 0,1-1 0,-1 1-1,0-1 1,1 0 0,-1 0 0,0 0 0,0 0 0,0 0-1,0-1 1,2 0-37,61-45-2762,-50 26-2125,0-4-4050,-2 4-3586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5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9348,'3'-3'306,"0"0"0,0 0 0,1 0 0,0 1 0,-1-1 0,1 1-1,0 0 1,0 0 0,1 0 0,-1 0 0,0 1 0,1 0 0,-1 0 0,0 0-1,1 0 1,-1 1 0,1 0 0,-1 0 0,1 0 0,0 0 0,-1 1 0,0-1 0,1 1-1,-1 0 1,1 1 0,-1-1 0,0 1 0,0 0 0,0 0 0,0 0 0,0 1-1,0-1 1,-1 1 0,1 0 0,-1 0 0,1 0 0,-1 0 0,0 1 0,-1-1-1,1 1 1,0 0 0,-1 0 0,0 0 0,0 0 0,0 0 0,0 3-306,34 130 98,-45-170-252,8 29 166,-1 0 0,1 1 0,-1-1 0,0 1 0,0 0 0,-1-1 0,1 1 0,-1 0-1,0 1 1,1-1 0,-1 0 0,-1 1 0,1 0 0,0-1 0,0 1 0,-1 0 0,1 1 0,-1-1 0,0 1 0,1-1 0,-1 1 0,0 0 0,0 1 0,0-1 0,0 1 0,0-1 0,0 1 0,0 0 0,0 1 0,1-1 0,-1 1 0,0 0 0,0-1 0,0 2 0,0-1 0,1 0 0,-1 1 0,1 0 0,-1 0 0,1 0 0,0 0 0,-1 0 0,1 1 0,0-1 0,1 1 0,-1 0 0,-1 1-12,2-1 53,1 0 0,-1 0 0,1 0 0,-1 0 0,1 0 0,0 0 0,0 0 0,0 0 0,1 1 1,-1-1-1,1 0 0,0 1 0,0-1 0,0 0 0,0 1 0,0-1 0,1 0 0,-1 1 0,1-1 1,0 0-1,0 0 0,0 0 0,1 1 0,-1-1 0,1-1 0,0 1 0,0 0 0,0 0 0,0-1 1,0 1-1,0-1 0,1 1 0,-1-1 0,1 0 0,-1 0 0,1 0 0,0-1 0,0 1 0,0 0 0,0-1 1,0 0-1,0 0 0,1 0 0,-1 0 0,0 0 0,1-1 0,-1 0 0,0 1 0,1-1 0,-1 0 1,3-1-54,54-30-1114,-37 11-1899,4-3-7849,-17 14-767</inkml:trace>
  <inkml:trace contextRef="#ctx0" brushRef="#br0" timeOffset="346.637">299 43 8244,'17'20'6748,"4"45"-3772,-4 58-65,-3-207-2356,-10 56-296,25-76 1109,-28 103-1365,0 0-1,1-1 1,-1 1 0,1 0-1,-1 0 1,1 0-1,0 0 1,-1 0-1,1 0 1,0 0 0,0 1-1,0-1 1,-1 1-1,1-1 1,0 1-1,0 0 1,0 0 0,0 0-1,0 0 1,0 0-1,0 0 1,0 0-1,0 1 1,-1-1 0,1 1-1,0-1 1,0 1-1,0 0 1,-1-1-1,1 1 1,0 0 0,-1 0-1,1 1 1,-1-1-1,1 0 1,-1 0-1,1 1 1,-1-1 0,1 2-3,15 7-4176,-2-4-4589,-6-5-1440</inkml:trace>
  <inkml:trace contextRef="#ctx0" brushRef="#br0" timeOffset="725.096">573 15 10165,'1'3'6155,"4"14"-4216,7 129 266,-11-72-1104,14-96-80,-11-9-647,-2 14-169,0 0 0,1 1 0,1-1 0,1 0 0,0 1 0,1 0 0,1 0 1,7-13-206,-13 28-26,0-1 1,0 1-1,0 0 1,0 0 0,0 0-1,0 0 1,0 0 0,0 0-1,0 0 1,0 0-1,1 0 1,-1 1 0,0-1-1,1 0 1,-1 1-1,0-1 1,1 1 0,-1-1-1,1 1 1,-1 0 0,1 0-1,-1 0 1,1-1-1,-1 1 1,1 1 0,-1-1-1,0 0 1,1 0 0,-1 0-1,1 1 26,27 10-4927,-10-3-3836,-11-5-1370</inkml:trace>
  <inkml:trace contextRef="#ctx0" brushRef="#br0" timeOffset="1204.498">826 16 8260,'25'-15'7802,"-2"33"-5738,5 42-1480,-5 101 376,-15-155-2308,-10-31 1384,-1 18 106,-1 0 1,0 0-1,0 1 1,0-1-1,-1 1 1,0 0 0,0 0-1,0 1 1,-1-1-1,0 1 1,0 1-1,0-1 1,-1 1-1,-2-1-142,6 4 136,0 1-1,-1 0 0,1 0 1,0 1-1,0-1 0,0 1 1,0-1-1,-1 1 0,1 0 1,0 0-1,0 1 0,1-1 1,-1 0-1,0 1 0,0 0 1,1 0-1,-1 0 0,1 0 1,-1 0-1,1 0 0,0 1 1,0-1-1,0 1 0,0-1 1,0 1-1,1 0 0,-1 0 1,1-1-1,0 1 0,0 0 1,0 0-1,0 1 0,0 0-135,0-2 35,0 1 0,1-1 0,-1 1-1,1-1 1,0 1 0,0 0 0,0-1 0,0 1-1,0-1 1,0 1 0,1 0 0,-1-1-1,1 1 1,0-1 0,-1 1 0,1-1 0,1 0-1,-1 1 1,0-1 0,0 0 0,1 0-1,-1 0 1,1 0 0,0 0 0,0 0 0,0 0-1,-1 0 1,2-1 0,-1 1 0,0-1-1,0 1 1,0-1 0,1 0 0,-1 0 0,1 0-1,-1 0 1,1-1 0,-1 1 0,1-1-1,-1 1 1,1-1 0,-1 0 0,1 0 0,0 0-1,-1 0 1,1 0 0,-1-1 0,1 1-1,-1-1 1,1 0 0,-1 0 0,1 0 0,-1 0-1,1 0 1,-1 0 0,0 0 0,2-2-35,49-41-4638,-37 26 338,-2-1-3581,-5 6-2086</inkml:trace>
  <inkml:trace contextRef="#ctx0" brushRef="#br0" timeOffset="1650.499">1018 91 8644,'0'9'8386,"2"7"-4079,22 77-2599,-24-92-1695,0 1-1,0-1 0,1 1 0,-1-1 1,0 1-1,1-1 0,0 0 1,-1 1-1,1-1 0,0 0 0,0 1 1,-1-1-1,1 0 0,0 0 1,0 0-1,0 0 0,1 0 0,-1 0 1,0 0-1,0 0 0,0 0 1,1 0-1,-1-1 0,0 1 0,1-1 1,-1 1-1,1-1 0,-1 1 1,1-1-1,-1 0 0,1 0 0,-1 1 1,1-1-1,-1 0 0,1 0 1,-1-1-1,1 1 0,-1 0 0,1 0 1,-1-1-1,1 1 0,-1-1 1,0 1-1,1-1 0,-1 0 0,0 0 1,1 0-13,43-58-530,-19-52 880,-14 132 786,-5 295 2450,5-268-3567,-25-87-4754,8 12-5876,5 9-2211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5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84 126 6611,'0'-5'7712,"-7"3"-3751,-21 7-355,24-2-3474,0 0-1,0 1 0,1-1 1,-1 1-1,1 0 1,0 0-1,0 0 1,0 0-1,1 0 1,-1 0-1,1 1 1,0 0-1,0-1 1,1 1-1,0 0 1,-1 0-1,1 0 0,1-1 1,-1 1-1,1 0 1,0 4-132,0-6 5,0 0 1,0 0-1,0 0 1,0 0-1,1 0 1,-1 0-1,1 0 1,0 0-1,0 0 1,0 0-1,0 0 1,1 0-1,-1-1 1,1 1-1,-1 0 1,1-1-1,0 1 1,0-1-1,0 0 1,0 0-1,1 0 1,-1 0-1,1 0 1,-1 0-1,1 0 1,0-1-1,-1 0 1,1 1-1,0-1 1,0 0-1,0 0 1,0 0 0,0-1-1,3 1-5,-2 0 4,0 0 0,0 0 0,0 0 0,0-1 0,1 1 0,-1-1 0,0 0 0,0 0 0,0-1 0,1 1 0,-1-1 0,0 0 0,0 0 0,0 0 0,0-1 0,0 1 0,-1-1 0,1 0 0,0 0 0,-1 0 0,1-1 0,-1 1 0,0-1 0,0 0 0,0 0 0,0 0 0,0 0 0,-1-1 0,1 1 0,-1-1 0,0 1 0,0-1 0,0 0 0,-1 0 0,1 0 0,-1 0 0,0 0 0,0 0 0,0 0 0,-1 0 0,0 0 0,1 0 0,-1-1 0,-1 1 0,1 0 0,-1 0 0,1 0 0,-2-2-4,2 3-4,-1 0 1,-1 0-1,1-1 0,0 1 1,-1 0-1,1 0 0,-1 0 1,0 0-1,0 1 0,0-1 0,-1 1 1,1-1-1,-1 1 0,1 0 1,-1-1-1,0 1 0,1 1 1,-1-1-1,0 0 0,-1 1 0,1-1 1,0 1-1,0 0 0,0 0 1,-1 0-1,1 1 0,0-1 0,-1 1 1,1 0-1,-1 0 0,-2 0 4,4 5-4480,10-3-5449,0-2-561</inkml:trace>
  <inkml:trace contextRef="#ctx0" brushRef="#br0" timeOffset="329.768">386 44 8452,'-23'-32'11245,"20"30"-11018,0 1-1,0-1 1,1 1 0,-1 0 0,0 0 0,0 0-1,-1 0 1,1 1 0,0-1 0,0 1-1,0 0 1,0 0 0,0 0 0,0 0 0,-1 1-1,1-1 1,0 1 0,0-1 0,-2 2-227,0 3 87,1 0 0,0 1 1,0-1-1,0 1 1,1 0-1,0 0 0,0 0 1,1 0-1,0 1 0,0-1 1,0 1-1,1-1 1,-1 1-1,2-1 0,-1 1 1,1 0-88,0 3 40,0 0 1,1 0 0,1 0-1,-1-1 1,2 1-1,-1-1 1,1 1 0,1-1-1,-1 0 1,1 0 0,1-1-1,1 2-40,20 49-90,-37-64-10219,7 0 5112,-3-3-5082</inkml:trace>
  <inkml:trace contextRef="#ctx0" brushRef="#br0" timeOffset="601.643">235 201 10885,'0'0'3330,"1"1"223,-1-2-992,3 1-800,1-1-400,1 0-369,5 0-336,3 0-287,3-2-177,-2 2-64,4 0-256,-3 0-417,1 0-959,2 1-2162,3 1-2881,2-1-6835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5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9524,'12'-30'9566,"29"-7"-7134,-38 35-2405,0 1 0,-1-1 0,1 1 0,0 0 0,-1-1 0,1 1-1,0 1 1,0-1 0,0 0 0,0 1 0,0-1 0,0 1 0,0 0 0,0 0 0,0 0 0,0 0 0,0 1 0,0-1 0,0 1 0,0 0 0,0 0 0,0 0 0,0 0 0,-1 0 0,1 1 0,0-1-1,-1 1 1,1 0 0,-1-1 0,0 1 0,1 0 0,-1 1 0,0-1 0,0 0 0,0 1-27,46 95 12,-15 70 177,-35-173-269,0-1 0,-1 1-1,1 0 1,-1 1 0,-1-1-1,1 0 1,0 1-1,-1-1 1,0 1 0,0 0-1,-1 1 1,1-1 0,-1 1-1,1 0 1,-1 0-1,0 0 1,-1 1 0,1-1-1,0 1 1,0 0 0,-1 1-1,0-1 1,1 1-1,-1 0 81,3 0 67,0 0-1,0 0 1,1 0-1,-1 0 1,0 0-1,0 0 1,0 1-1,-1 0 1,1-1-1,0 1 0,0 0 1,0 0-1,0 1 1,0-1-1,0 1 1,0-1-1,0 1 1,0 0-1,0 0 0,0 1 1,1-1-1,-1 0 1,0 1-1,1 0 1,-1-1-1,1 1 1,-1 0-1,1 0 1,0 1-1,0-1 0,0 0 1,0 1-1,1-1 1,-1 1-1,0 0 1,1-1-1,0 1 1,0 0-1,0 0 0,0 0 1,0 0-1,0 0 1,1 0-67,-1 0 63,1 1 0,0-1 0,0 0 0,0 1 1,1-1-1,-1 0 0,1 0 0,0 1 0,0-1 0,0 0 1,0 0-1,0 0 0,1 0 0,-1 0 0,1 0 0,0-1 1,0 1-1,0 0 0,0-1 0,0 0 0,1 1 0,-1-1 1,1 0-1,-1 0 0,1 0 0,0 0 0,0-1 0,0 1 1,0-1-1,0 0 0,0 0 0,0 0 0,0 0 0,0 0 0,2-1-63,0 1-246,-1-1-1,0 0 0,0 0 1,0 0-1,0-1 0,0 1 0,0-1 1,0 0-1,0 0 0,0-1 0,0 1 1,0-1-1,-1 0 0,1 0 1,0 0-1,-1 0 0,0-1 0,4-2 247,25-28-10546,-15 16-256</inkml:trace>
  <inkml:trace contextRef="#ctx0" brushRef="#br0" timeOffset="584.422">471 68 9108,'-26'1'9387,"3"3"-4310,19-3-4936,-1 1 0,1 0 0,-1 0 0,1 0 1,-1 0-1,1 0 0,0 1 0,0 0 1,0 0-1,0 0 0,1 0 0,-1 1 0,1-1 1,0 1-1,0 0 0,0 0 0,1 0 1,-1 0-1,1 1 0,-2 3-141,3-6 10,-1 0 1,0 0-1,1 1 0,-1-1 0,1 0 1,0 1-1,-1-1 0,1 1 0,1-1 1,-1 1-1,0 0 0,0-1 1,1 1-1,0 0 0,-1-1 0,1 1 1,0 0-1,1-1 0,-1 1 0,0 0 1,1 0-1,-1-1 0,1 1 0,0-1 1,0 1-1,0-1 0,0 1 1,0-1-1,1 1 0,-1-1 0,1 0 1,-1 0-1,1 0 0,0 0 0,0 0 1,0 0-1,0 0 0,0 0 0,0-1 1,1 1-1,-1-1 0,1 0 0,-1 0 1,1 0-1,-1 0 0,1 0-10,3-1-98,-1 1 0,1-2 0,-1 1 0,1-1 0,-1 1 0,1-2 0,-1 1 0,1 0 0,-1-1 0,0 0 0,0-1 0,0 1 0,0-1 0,0 0 0,-1 0 0,1 0 0,-1-1 0,0 1 0,0-1 0,0 0 0,0 0 0,-1-1 0,0 1 0,1-1 0,-2 1 0,1-1 0,0 0 0,-1 0 0,0-1 0,-1 1-1,1 0 1,-1-1 0,0 1 0,0-1 0,0-2 98,-11-46 40,5 77 411,20 329 3650,-15-349-4062,0-1 0,0 1 0,0 0 0,-1 0 0,0 0 0,1 0 0,-1-1 0,0 1 0,-1 0 0,1-1 0,0 1 0,-1-1 0,1 0 0,-1 1 1,0-1-1,0 0 0,0 0 0,0 0 0,0 0 0,0 0 0,0 0 0,-1-1 0,1 1 0,-1-1 0,1 0 0,-1 1 0,1-1 0,-1 0 0,0-1 0,0 1 0,1 0 0,-1-1 0,0 0 0,0 1 1,0-1-1,0 0 0,0-1 0,1 1 0,-1 0 0,0-1 0,0 1 0,0-1 0,1 0 0,-1 0-39,1 0-188,0-1-1,0 1 1,0 0 0,1-1 0,-1 1-1,0-1 1,1 0 0,-1 0 0,1 1-1,0-1 1,0 0 0,-1 0 0,1 0-1,1 0 1,-1 0 0,0-1 0,0 1-1,1 0 1,-1 0 0,1 0 0,0-1-1,0 1 1,-1 0 0,2 0 0,-1-1-1,0 1 1,0 0 0,1 0 0,-1-1-1,1 1 1,-1 0 0,2-1 188,14-44-12200,-5 27 693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55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137 131 8116,'-10'-27'9454,"-15"14"-4979,21 13-4359,1-1 1,-1 1 0,0 0 0,0 0 0,1 0 0,-1 0 0,0 1 0,1-1 0,-1 1 0,0 0 0,1 0 0,-1 1 0,1-1 0,-1 1 0,1 0-1,0-1 1,0 1 0,0 1 0,0-1 0,0 0 0,0 1 0,0 0 0,0 0-117,1-1 7,1-1 1,-1 0-1,1 1 1,-1-1-1,1 1 1,0 0-1,0 0 1,0-1-1,0 1 1,0 0-1,0 0 1,0 0-1,0 0 1,1 0-1,-1 0 1,1 0-1,-1 0 0,1 0 1,0 0-1,0 0 1,0 0-1,0 0 1,0 0-1,1 1 1,-1-1-1,1 0 1,-1 0-1,1 0 1,0 0-1,-1-1 1,1 1-1,0 0 1,0 0-1,1 0 0,-1-1 1,0 1-1,0 0 1,1-1-1,-1 1 1,1-1-1,0 0 1,-1 1-1,1-1 1,0 0-1,0 0-7,106 60-13,-107-58 32,0-1 0,0 1 0,0-1 1,0 1-1,0 0 0,-1-1 0,1 1 0,-1 0 1,1 0-1,-1 0 0,0-1 0,0 1 0,-1 0 1,1 0-1,0-1 0,-1 1 0,0 0 0,0 0 1,1-1-1,-2 1 0,1-1 0,0 1 0,0-1 1,-1 1-1,1-1 0,-1 0 0,0 0 0,0 1 1,0-1-1,0-1 0,0 1 0,0 0 0,0 0 0,-1-1 1,1 1-1,-1-1 0,1 0 0,-1 0 0,1 0 1,-1 0-1,0 0 0,1-1 0,-1 1 0,0-1 1,0 1-1,-1-1-19,2 0-30,0 1 1,0-1 0,1 1-1,-1-1 1,0 0-1,0 0 1,0 1-1,1-1 1,-1-1 0,0 1-1,0 0 1,0 0-1,1-1 1,-1 1-1,0-1 1,0 1-1,1-1 1,-1 0 0,0 0-1,1 0 1,-1 0-1,1 0 1,-1 0-1,1 0 1,0 0 0,-1-1-1,1 1 1,0-1 29,-4-13-4411,8-7-4942,0 8-1983</inkml:trace>
  <inkml:trace contextRef="#ctx0" brushRef="#br0" timeOffset="299.317">250 1 6835,'12'42'9000,"-8"28"-4852,-2-18-2228,15 124 137,-23-186-10095,3 3 1616,0-1-3062</inkml:trace>
  <inkml:trace contextRef="#ctx0" brushRef="#br0" timeOffset="549.263">180 186 8116,'4'0'7953,"18"1"-5379,-5 1-1986,52 1 1969,-46-7-6867,0-6-5332,-16 7 1822</inkml:trace>
  <inkml:trace contextRef="#ctx0" brushRef="#br0" timeOffset="1064.764">416 122 8644,'23'-10'8912,"7"-1"-6264,-24 12-2616,0 1 0,1 0 1,-1 1-1,0-1 0,0 1 0,0 0 0,-1 1 1,1 0-1,-1 0 0,0 0 0,0 0 0,0 1 1,0-1-1,-1 1 0,0 1 0,0-1 1,0 1-1,-1-1 0,0 1 0,0 0 0,0 0 1,-1 0-1,0 1 0,0-1 0,0 0 1,-1 1-1,0 0 0,0-1 0,-1 6-32,5 5 85,6 13-90,-12-51-129,-1 16 156,1 1-1,-1-1 0,0 1 1,0-1-1,0 1 0,-1 0 1,1 0-1,-1 0 0,0 0 1,0 1-1,0-1 0,-1 1 1,0 0-1,1 0 0,-1 0 1,0 0-1,0 1 0,0-1 1,-1 1-1,1 0 1,0 1-1,-1-1 0,0 1 1,1 0-1,-1 0 0,0 0 1,1 0-1,-1 1 0,0 0 1,0 0-1,0 0 0,1 1 1,-1-1-1,0 1 0,1 0 1,-1 1-1,0-1-21,1 2 201,0 1-1,0-1 1,0 1-1,0 0 1,1 0-1,-1 0 1,1 0 0,0 1-1,0-1 1,1 1-1,-1 0 1,1-1 0,0 1-1,-1 5-200,2-8 32,0 0 0,0 0 0,1-1 0,-1 1 0,1 0 0,-1 0 0,1 0 0,0 0 0,0 0 1,-1 0-1,1 0 0,1 0 0,-1 0 0,0 0 0,0 0 0,1 0 0,-1 0 0,1-1 0,0 1 0,-1 0 0,1 0 0,0 0 0,0-1 0,0 1 0,0 0 0,0-1 0,1 1 0,-1-1 0,0 0 0,1 1 1,-1-1-1,1 0 0,0 0 0,-1 0 0,1 0 0,0 0 0,-1 0 0,1 0 0,0 0 0,1-1-32,3 1 0,0 0 1,1-1 0,-1 1-1,0-1 1,0-1-1,0 0 1,0 1-1,0-2 1,0 1-1,0-1 1,0 0 0,0 0-1,-1 0 1,1-1-1,-1 0 1,1 0-1,33-21-6018,-11 7-5493,-18 12 3083</inkml:trace>
  <inkml:trace contextRef="#ctx0" brushRef="#br0" timeOffset="1455.303">697 136 8388,'23'48'7605,"-16"31"-4958,-4-17-416,8-149-1553,-11 81-620,0 0 0,0 1 1,1-1-1,0 0 1,0 0-1,0 0 0,1 1 1,0-1-1,0 1 1,1-1-1,-1 1 1,1 0-1,0 0 0,0 0 1,1 0-1,0 1 1,0-1-1,0 1 0,0 0 1,0 0-1,1 0 1,0 1-1,0 0 1,0 0-1,0 0 0,0 0 1,1 1-1,-1 0 1,1 0-59,32 0-864,-21 2-2598,1-1-5843,-9-1-291</inkml:trace>
  <inkml:trace contextRef="#ctx0" brushRef="#br0" timeOffset="1783.342">1033 10 9973,'5'35'6941,"5"35"-680,5 93-5089,-11-92-1633,-16-91-13244,9 10 3540</inkml:trace>
  <inkml:trace contextRef="#ctx0" brushRef="#br0" timeOffset="1956.523">999 188 13254,'-1'0'3602,"1"-1"127,2 0-1712,3-1-496,1 1-176,1 0-241,1 1-384,0 0-255,4 2-129,-1 1-80,4 1-128,-1 0-128,0 1-160,0-2-368,3 1 1136,-1-2-4690,1 0-3505,-2-2-9125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5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9716,'5'39'9112,"-4"23"-5924,-1-13-1988,10 149-317,-9-194-2708,-2-14-10431,-2 2 2254</inkml:trace>
  <inkml:trace contextRef="#ctx0" brushRef="#br0" timeOffset="282.497">1 195 11413,'1'2'8644,"7"0"-4978,19-2-3066,-26 0-261,37 2-276,17-2-3851,-17-5-7665,-26 1 1985</inkml:trace>
  <inkml:trace contextRef="#ctx0" brushRef="#br0" timeOffset="510.227">272 144 10773,'-19'10'7431,"7"6"-3327,9-9-3898,0 1 0,1 0 0,0-1 0,0 1 0,1 0 0,0 0 0,1 0 0,-1 0 0,2 0 0,-1 0 0,2 6-206,-2-10 7,0 0 0,1 0 0,-1-1-1,1 1 1,0 0 0,0-1 0,0 1 0,1-1 0,-1 1 0,1-1-1,0 0 1,0 1 0,0-1 0,0 0 0,0 0 0,1 0 0,0-1 0,-1 1-1,1-1 1,0 1 0,0-1 0,0 0 0,1 0 0,-1 0 0,0-1-1,1 1 1,-1-1 0,1 0 0,-1 0 0,1 0 0,0 0 0,0 0 0,-1-1-1,1 0 1,0 0 0,0 0 0,-1 0 0,1 0 0,0-1 0,-1 0-1,1 0 1,0 0 0,-1 0 0,1 0 0,-1-1 0,1 0 0,-1 1 0,0-1-1,0-1 1,0 1 0,0 0 0,0-1 0,0 1 0,1-3-7,-1 2 43,1 0 1,-1-1 0,-1 1 0,1-1-1,0 1 1,-1-1 0,0 0-1,0 0 1,0 0 0,0 0-1,0 0 1,-1-1 0,0 1-1,0 0 1,0-1 0,-1 1 0,1-1-1,-1 1 1,0-1 0,0 1-1,-1-1 1,1 1 0,-1 0-1,0-1 1,0 1 0,-1 0-1,1-1 1,-1 1 0,0 0 0,0 0-1,0 0 1,0 1 0,-1-1-1,0 0 1,0 1 0,0 0-1,0-1 1,0 1 0,-1 1-1,1-1 1,-1 0 0,0 1 0,0 0-1,0 0 1,0 0 0,0 0-1,0 0 1,0 1 0,-1 0-1,1 0 1,0 0 0,-1 1-1,-1-1-43,-29 16 428,22-5-3201,1 0-7829,8-8-3695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50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12 189 8868,'-8'5'7823,"4"5"-4053,7 26-1103,13 30-940,4 74-135,-35-55-2257,4-89-4702,9-8-1548,2 11 5140,-1-10-9934</inkml:trace>
  <inkml:trace contextRef="#ctx0" brushRef="#br0" timeOffset="315.981">19 193 7635,'23'-30'8012,"9"20"-3677,-27 10-4248,-1 1 0,1 0 0,-1-1 0,1 1 0,-1 1 0,0-1 1,1 0-1,-1 1 0,0 0 0,0 0 0,0 1 0,0-1 1,-1 1-1,1-1 0,-1 1 0,1 0 0,-1 1 0,0-1 0,0 0 1,-1 1-1,1 0 0,-1 0 0,2 1-87,-2 0 70,0 0-1,0 0 1,0 0 0,-1 0-1,1 0 1,-1 1 0,0-1 0,-1 0-1,1 1 1,-1-1 0,0 0-1,0 1 1,-1-1 0,0 0-1,0 1 1,0-1 0,0 0-1,-1 0 1,0 0 0,0 0-1,0 0 1,-1 0 0,0-1-1,1 1 1,-2-1 0,1 0-1,0 0 1,-1 0 0,0 0-1,0 0 1,0-1 0,0 0 0,-1 0-1,-2 1-69,5-3-91,0-1-1,0 0 1,0 1 0,-1-1 0,1 0-1,0 0 1,0 0 0,0-1-1,-1 1 1,1-1 0,0 1-1,0-1 1,0 0 0,0 1-1,0-1 1,0 0 0,0 0-1,0-1 1,0 1 0,0 0-1,1-1 1,-1 1 0,0-1-1,1 1 1,-1-2 91,-2-14-4580,11-4-3825,1 9-666</inkml:trace>
  <inkml:trace contextRef="#ctx0" brushRef="#br0" timeOffset="769.725">269 171 8852,'-1'5'4986,"-6"17"3183,-3 43-6931,9-61-1214,0 0 0,1 0 0,0 0 0,0 0 0,0 0-1,0 0 1,0 0 0,1 0 0,0 0 0,0-1 0,0 1 0,0 0-1,0 0 1,1-1 0,0 1 0,0-1 0,0 1 0,0-1 0,0 0-1,1 0 1,-1 0 0,1 0 0,0 0 0,0 0 0,0-1 0,0 1-1,0-1 1,1 0 0,-1 0 0,1 0 0,-1-1 0,1 1 0,0-1-1,1 0-23,-2 0-28,1 0 1,0 0-1,0-1 0,0 1 0,0-1 0,-1 0 0,1 0 0,0-1 0,0 1 0,0-1 0,0 0 1,-1 0-1,1 0 0,0 0 0,-1-1 0,1 1 0,-1-1 0,0 0 0,1 0 0,-1 0 0,0-1 1,0 1-1,0-1 0,-1 1 0,1-1 0,-1 0 0,1 0 0,-1 0 0,0-1 0,0 1 1,0 0-1,-1-1 0,1 0 0,-1 1 0,0-1 0,0 0 0,0 1 0,0-1 0,-1 0 0,1 0 1,-1 0-1,0 0 0,0 1 0,-1-1 0,1 0 0,-1-2 28,-31-71 617,31 76-652,0-1 1,0 1-1,0 0 1,-1-1-1,1 1 1,0 0-1,0 0 1,-1 0-1,1 0 0,0 0 1,-1 0-1,1 0 1,-1 0-1,0 0 1,1 1-1,-1-1 1,0 1-1,1-1 1,-1 1-1,0 0 1,1 0-1,-1-1 1,0 1-1,0 0 1,1 1-1,-1-1 1,0 0-1,1 0 1,-1 1-1,0-1 1,1 1-1,-1-1 1,0 1-1,1 0 1,-1 0-1,1 0 1,-1 0-1,1 0 1,0 0-1,-1 0 1,1 0-1,0 0 1,0 1-1,0-1 1,0 0 34,-7 13-2675,9-8-5674,1-4-2448</inkml:trace>
  <inkml:trace contextRef="#ctx0" brushRef="#br0" timeOffset="1103.281">524 187 10181,'10'25'7796,"-2"1"-3385,10 99-1411,-20-149-7362,0 4 567,1 8-2146,0-4-5333</inkml:trace>
  <inkml:trace contextRef="#ctx0" brushRef="#br0" timeOffset="1290.926">532 57 10325,'0'-1'2641,"0"1"-16,1 1-1264,2-1-465,0 2-544,1 2-704,1 1 2465,0 3-4754,0 0-2465,2 3-7092</inkml:trace>
  <inkml:trace contextRef="#ctx0" brushRef="#br0" timeOffset="1640.744">665 187 9748,'21'48'10117,"-12"35"-7920,-9-68-1467,1 10-214,-2-42-32,1-2-469,1 0 0,0 0 1,2 0-1,1 0 0,0 1 0,1-1 0,1 1 0,0 0 0,5-6-15,-10 21-5,0 1 0,1 0 0,-1 0 1,1 0-1,-1 0 0,1 0 0,0 0 0,-1 0 0,1 1 0,0-1 0,0 0 0,0 1 0,1 0 0,-1-1 0,0 1 0,0 0 0,1 0 0,-1 1 0,1-1 1,-1 0-1,1 1 0,-1-1 0,1 1 0,-1 0 0,1 0 0,-1 0 0,1 0 0,-1 0 0,1 1 0,-1-1 0,1 1 0,-1-1 0,1 1 0,-1 0 0,0 0 0,1 0 1,-1 0-1,0 1 0,0-1 0,0 1 0,0-1 0,0 1 0,0 0 0,0-1 0,-1 1 0,1 0 0,0 1 5,6 9 159,-1 1 1,0 0-1,-1 1 0,0 0 0,-1 0 1,-1 0-1,0 1 0,-1-1 1,0 1-1,-1 0 0,-1 0 0,0 5-159,2 11 119,-5-54-7679,2 5-393,1 3-2244</inkml:trace>
  <inkml:trace contextRef="#ctx0" brushRef="#br0" timeOffset="1953.121">1025 0 9236,'19'69'10494,"-6"2"-5923,2 143-3180,-17-205-4985,-1-23-7990,2 3 1086</inkml:trace>
  <inkml:trace contextRef="#ctx0" brushRef="#br0" timeOffset="2124.996">985 209 12102,'4'0'8904,"10"-1"-5015,0 0-2247,13 5 99,-8 0-1242,-6-3-3387,-3-3-2741,0-1-3839,-5-1-1308</inkml:trace>
  <inkml:trace contextRef="#ctx0" brushRef="#br0" timeOffset="2526.858">1160 239 7603,'38'11'7108,"-32"-8"-6703,1 0-1,-1-1 1,1 0 0,0 0-1,-1-1 1,1 1 0,0-2-1,0 1 1,0-1 0,0 0-1,0 0 1,0-1 0,0 0-405,-4-1 26,-1 0 1,0-1 0,0 1-1,-1-1 1,1 1-1,0-1 1,-1 0 0,0 1-1,1-1 1,-1 0-1,0 0 1,0 0 0,-1 0-1,1 0 1,-1 0-1,1 0 1,-1 0 0,0 0-1,0 0 1,-1-1-1,1 1 1,-1 0 0,1 0-1,-1 0 1,0 0-1,0 0 1,0 1 0,0-1-1,-1 0 1,1 0-1,-1 1 1,0-1 0,-1-1-27,2 3 45,0-1 1,0 1 0,0 0-1,-1 0 1,1-1 0,0 1-1,-1 0 1,1 0-1,-1 0 1,1 0 0,-1 1-1,1-1 1,-1 0 0,0 1-1,1-1 1,-1 1 0,0-1-1,1 1 1,-1 0 0,0 0-1,0 0 1,0 0 0,1 0-1,-1 0 1,0 0 0,1 1-1,-1-1 1,0 1 0,0-1-1,1 1 1,-1-1 0,1 1-1,-1 0 1,1 0 0,-1 0-1,1 0 1,-1 0 0,1 0-1,0 0 1,-1 1 0,1-1-1,0 0 1,0 1 0,0-1-1,0 1 1,0-1 0,0 1-46,-32 81 1597,43 21 1103,-10-102-2703,1 1-1,-1-1 1,1 0-1,0 1 1,0-1-1,0 0 1,0 0-1,1 0 1,-1 0-1,0 0 1,1 0-1,-1 0 1,1 0 0,0-1-1,0 1 1,0-1-1,-1 1 1,1-1-1,1 0 1,-1 0-1,0 1 1,0-2-1,0 1 1,1 0-1,-1 0 1,0-1 0,1 1-1,-1-1 1,0 0-1,1 1 1,-1-1-1,1 0 1,-1-1-1,0 1 1,1 0-1,-1-1 1,0 1-1,1-1 1,-1 0 0,0 0-1,2 0 4,23-19-6141,-13 3-4486,-5 4 260</inkml:trace>
  <inkml:trace contextRef="#ctx0" brushRef="#br0" timeOffset="2923.712">1425 205 10597,'18'61'8897,"11"85"-6192,-15-217-1085,-4 28-1091,-10 35-402,1 0-1,1 0 1,-1 0 0,1 1-1,1-1 1,-1 1 0,1-1-1,1 1 1,-1 0 0,1 0-1,1 0 1,-1 1 0,1-1-1,5-4-126,-9 10-28,1 0-1,0 0 0,0 0 0,0 0 1,-1 1-1,1-1 0,0 1 0,0-1 1,0 1-1,0 0 0,0-1 0,0 1 1,0 0-1,0 0 0,0 0 0,0 1 1,0-1-1,0 1 0,0-1 0,0 1 1,0-1-1,0 1 0,0 0 0,0 0 1,-1 0-1,1 0 0,0 0 0,-1 0 1,1 1-1,-1-1 0,1 0 0,-1 1 1,0-1-1,1 1 0,-1 0 0,0-1 1,0 1-1,0 0 0,0 1 29,12 11-4998,1-2-4380,-5-9-1230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5:4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85 8708,'7'35'10231,"-3"20"-6897,-3-15-1788,12 174 1196,-20-235-12344,4 8 2864,2 0-3467</inkml:trace>
  <inkml:trace contextRef="#ctx0" brushRef="#br0" timeOffset="372.286">1 91 8564,'0'-2'597,"1"-1"0,1 0 1,-1 1-1,0-1 0,1 1 0,-1-1 0,1 1 1,-1 0-1,1 0 0,0-1 0,0 1 0,0 1 1,1-1-1,-1 0 0,0 0 0,1 1 0,-1-1 1,1 1-1,-1 0 0,1 0-597,58-1 3178,-55 3-3185,0 0 1,0 1-1,0 0 0,0 1 0,0-1 0,0 1 0,-1 1 0,1-1 1,-1 1-1,0-1 0,0 1 0,0 1 0,-1-1 0,1 1 0,-1 0 1,0 0-1,0 0 0,1 4 7,-3-5 45,-1 1-1,0-1 1,-1 1 0,1-1-1,-1 1 1,0 0 0,0-1 0,0 1-1,-1-1 1,0 1 0,1-1-1,-2 1 1,1-1 0,0 1 0,-1-1-1,0 0 1,0 0 0,0 0-1,-1 0 1,1 0 0,-1 0 0,0-1-1,0 1 1,0-1 0,0 0-1,-1 0 1,1 0 0,-1 0 0,0-1-1,0 0 1,0 1 0,0-1 0,0 0-1,0-1 1,-1 1 0,1-1-1,-1 0 1,1 0 0,-1 0 0,1-1-1,-1 0 1,-2 0-45,-53 10-48,57-11-1688,10-6-6200,-3 4 2777,2-5-5387</inkml:trace>
  <inkml:trace contextRef="#ctx0" brushRef="#br0" timeOffset="1032.141">303 49 10421,'27'-31'10496,"-23"30"-10370,0 0 0,1 0 1,-1 1-1,1 0 1,-1 0-1,1 0 0,0 0 1,-1 1-1,0 0 1,1 0-1,-1 0 0,1 0 1,-1 1-1,0 0 0,0 0 1,0 0-1,0 0 1,0 1-1,-1-1 0,1 1 1,2 2-127,-1 3 8,1 0 0,-1 0 0,0 0 0,-1 1-1,0 0 1,0 0 0,-1 0 0,0 1 0,-1-1 0,0 0 0,0 1 0,-1 0 0,0-1 0,-1 1 0,0 6-8,8 62-39,-9-84 43,-1-1-1,1 1 1,-2 0 0,1 0 0,-1 0 0,0 0 0,0 0-1,0 0 1,-1 1 0,0 0 0,0 0 0,-1 0-1,1 0 1,-1 0 0,0 1 0,0 0 0,0 0-1,-1 1 1,0-1 0,1 1 0,-1 0 0,0 1-1,0-1 1,-1 1 0,1 1 0,0-1 0,-1 1 0,-2 0-4,6 2 113,0 1 0,0 0 1,0 1-1,0-1 1,0 0-1,1 1 1,-1 0-1,1 0 1,-1-1-1,1 2 1,0-1-1,0 0 1,0 0-1,1 0 0,-1 1 1,1-1-1,0 1 1,0-1-1,0 1 1,0 0-1,1-1 1,-1 1-1,1 0 1,0-1-1,0 1 0,1 0 1,-1 0-1,1-1 1,-1 1-1,1 0 1,0-1-1,0 1 1,1-1-1,-1 0 1,1 1-1,1 1-113,0-2-40,1-1 0,-1 1 0,1-1 0,-1 0 0,1 0 0,0 0 0,0-1 0,0 1 0,0-1 0,0 0 0,0 0 0,1 0 0,-1-1 0,0 0 0,0 1 0,1-1 0,-1-1 0,0 1 0,0-1 0,0 1 0,1-1 0,-1-1 0,0 1 0,0 0 0,0-1 0,-1 0 0,1 0 0,0 0 0,-1 0 0,3-2 40,11-6-3782,3-2-7489,-10 4-302</inkml:trace>
  <inkml:trace contextRef="#ctx0" brushRef="#br0" timeOffset="1515.554">683 75 8436,'-11'-27'11795,"8"25"-11607,1 1 1,-1 0-1,0 0 1,1 0-1,-1 0 1,0 0 0,0 1-1,1-1 1,-1 1-1,0 0 1,0 0-1,0 0 1,0 0-1,0 0 1,1 1 0,-1-1-1,0 1 1,0 0-1,1 0 1,-1 0-1,0 0 1,1 0 0,-1 1-1,1-1 1,-1 1-1,1-1 1,0 1-1,-1 1-188,2 0 17,0 0-1,0 0 1,1 0-1,0 0 0,-1 0 1,1 0-1,0 0 1,0 1-1,1-1 1,-1 0-1,1 0 0,-1 0 1,1 0-1,0 0 1,0 0-1,0 0 1,1 0-1,-1-1 0,1 1 1,-1 0-1,1-1 1,0 1-1,0-1 0,0 0 1,0 1-1,1-1 1,-1 0-1,1 0 1,-1-1-1,1 1 0,0 0 1,-1-1-1,1 0 1,0 0-1,0 0 1,0 0-1,0 0 0,0 0 1,3 0-17,57 46 66,-62-46-51,0 1 0,1 0 0,-1 0 0,0 0 0,0 0 0,0 0 0,-1 0 0,1 0 0,0 0 0,-1 0 0,0 1 0,1-1 0,-1 0 0,0 0 0,0 0 0,0 1 0,0-1 0,0 0 0,-1 0 0,1 0 0,-1 0 0,0 1 0,1-1 0,-1 0 0,0 0 0,0 0 0,0 0 0,0-1 0,-1 1-1,1 0 1,0 0 0,-1-1 0,1 1 0,-1-1 0,0 1 0,1-1 0,-1 0 0,0 1 0,0-1 0,0 0 0,0 0 0,0-1 0,0 1 0,0 0 0,0-1 0,0 1 0,-1-1 0,1 1 0,-1-1-15,-72-4-165,72-10-5284,7 0-4443,-4 14 9818,5-14-11281</inkml:trace>
  <inkml:trace contextRef="#ctx0" brushRef="#br0" timeOffset="1984.197">900 68 9188,'-14'-28'10875,"-32"22"-7274,44 8-3543,0-1 0,-1 1 0,1-1 0,0 1 0,1 0 0,-1 0 0,0 0 0,1 0 0,-1 0 0,1 0 0,-1 1 0,1-1 0,0 0 0,0 1 0,0-1 0,0 1 0,1-1 0,-1 1 0,0-1 0,1 1 0,0 0 0,0-1 0,0 1 0,0-1 0,0 1 0,0 0 0,1-1 0,-1 1-1,1-1 1,0 1 0,0-1 0,0 1 0,0-1 0,0 0 0,0 1 0,1-1 0,-1 0 0,1 0 0,0 0 0,-1 0 0,2 1-58,39 18 35,-37-20-41,-1 0 0,0 0 0,1 1 1,-1-1-1,0 1 0,0 0 1,0 0-1,0 1 0,-1-1 0,1 1 1,-1 0-1,1-1 0,-1 2 1,0-1-1,0 0 0,0 1 0,-1-1 1,1 1-1,-1 0 0,0 0 1,0 0-1,0 0 0,0 0 0,-1 0 1,0 0-1,0 1 0,0 0 6,-1-2 30,-1 0 1,-1-1-1,1 1 0,0 0 0,-1-1 0,1 1 1,-1-1-1,0 1 0,1-1 0,-1 1 1,-1-1-1,1 0 0,0 0 0,0 0 0,-1-1 1,1 1-1,-1 0 0,0-1 0,1 0 0,-1 1 1,0-1-1,0 0 0,0-1 0,0 1 0,0 0 1,0-1-1,1 1 0,-2-1 0,1 0 1,-1 0-31,-32-8-4370,33 0-6627,3 1-448</inkml:trace>
  <inkml:trace contextRef="#ctx0" brushRef="#br0" timeOffset="2344.314">1059 87 7603,'2'8'7793,"7"6"-4180,1 3-1815,5 145 3922,-16-165-9002,-5-18-2895,4 5-1385,1-3-1928</inkml:trace>
  <inkml:trace contextRef="#ctx0" brushRef="#br0" timeOffset="2500.544">1065 2 10789,'-1'0'2865,"0"-2"-15,1 2-1298,1 2-495,2 0-449,-1 3-464,2-2-784,-1 1 32,1 0-2242,1 1-2304,-1-1-5443</inkml:trace>
  <inkml:trace contextRef="#ctx0" brushRef="#br0" timeOffset="2907.454">1174 57 9268,'22'59'10106,"2"84"-5794,-25-155-4326,2 0 1,-1 0 0,1 0 0,1 0 0,0 0-1,1 1 1,0-1 0,1 1 0,0-1 0,1 1-1,0 1 1,0-1 0,1 1 0,1 0 0,0 0-1,0 0 1,1 1 0,1 0 13,-7 8 5,-1 0-1,1 0 1,0 0 0,0 0-1,-1 1 1,1-1 0,0 1-1,0-1 1,0 1-1,0 0 1,-1 0 0,1 0-1,0 0 1,0 0 0,0 0-1,0 1 1,0-1-1,0 0 1,-1 1 0,1 0-1,0-1 1,0 1 0,-1 0-1,1 0 1,0 0 0,-1 0-1,1 0 1,-1 0-1,1 0 1,-1 1 0,0-1-1,0 1 1,1-1 0,-1 1-1,0-1 1,0 1 0,0-1-1,-1 1 1,1 0-1,0 0 1,0 1-5,24 76 1480,-15 57-37,-7-131-3045,3-9-7855,-2 2 4133,1-2-4838</inkml:trace>
  <inkml:trace contextRef="#ctx0" brushRef="#br0" timeOffset="3541.281">1630 79 9124,'8'-11'7915,"-24"-5"-3280,11 16-4534,0 0 0,0 0 1,1 0-1,-1 1 0,0 0 1,0-1-1,1 2 0,-1-1 0,1 0 1,-1 1-1,1 0 0,-1 0 0,1 0 1,0 1-1,0 0 0,0-1 0,0 1 1,1 0-1,-1 1 0,1-1 0,0 1 1,0 0-1,0-1 0,0 1 1,0 0-1,1 1 0,0-1 0,0 0 1,0 1-1,1-1 0,-1 1 0,1 0 1,0-1-1,0 1 0,1 0 0,0 0 1,-1-1-1,1 1 0,1 0 1,-1 0-1,1 0 0,0-1 0,0 1 1,0 0-1,1-1 0,1 4-101,-2-5-13,1 0 1,-1-1-1,1 1 1,0 0-1,0-1 1,0 1-1,1-1 1,-1 0-1,1 1 1,-1-1-1,1 0 0,0 0 1,-1-1-1,1 1 1,0-1-1,0 1 1,0-1-1,0 0 1,1 0-1,-1 0 0,0-1 1,0 1-1,1-1 1,-1 0-1,0 0 1,0 0-1,1 0 1,-1 0-1,0-1 0,1 1 1,-1-1-1,0 0 1,0 0-1,0 0 1,0-1-1,0 1 1,0-1-1,0 1 0,0-1 1,-1 0-1,1 0 1,-1 0-1,1-1 1,-1 1-1,0 0 1,0-1-1,0 0 0,0 1 1,0-1-1,-1 0 1,1-1 12,37-121-958,-25 206 1982,-10-62-926,4 15 303,-2 1 0,-1 0 1,-2 0-1,-1 0 0,-2 0 1,-4 30-402,3-62 51,1 1 0,-1 0 1,0-1-1,0 1 0,-1 0 1,1-1-1,-1 0 0,0 1 1,1-1-1,-2 0 1,1 0-1,0 0 0,-1 0 1,1 0-1,-1 0 0,0-1 1,0 0-1,0 1 0,0-1 1,0 0-1,0 0 0,-1-1 1,1 1-1,-1-1 1,1 1-1,-1-1 0,1 0 1,-1-1-1,0 1 0,0-1 1,1 1-1,-1-1 0,0 0 1,0 0-1,1-1 0,-4 0-51,-8-15-3595,22-10-8285,-6 23 9913,5-12-10687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6:0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8340,'11'1'10838,"32"-1"-8946,-24 1-552,141-8 1495,-114 2-2531,0 3 1,0 2-1,0 1 1,43 8-305,-70-5-232,33 0 940,-34-32-3951,-16 13-8106,-3 7-982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6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97 154 6819,'-9'-19'9428,"-12"23"-5072,-16 27-1978,33-23-2251,0 0 0,0 1 0,0 0 0,1 0 0,0 0 0,1 0 0,0 0 0,1 1-1,-1-1 1,2 1 0,0-1 0,0 2-127,0-7 8,0-1 0,0 0-1,0 1 1,1-1-1,-1 0 1,1 0 0,0 0-1,0 0 1,0 1 0,0-1-1,1-1 1,-1 1 0,1 0-1,0 0 1,0 0 0,0-1-1,0 1 1,0-1-1,1 0 1,-1 0 0,1 1-1,-1-1 1,1-1 0,0 1-1,0 0 1,-1-1 0,1 1-1,0-1 1,1 0 0,-1 0-1,0 0 1,0-1-1,0 1 1,1-1 0,-1 0-1,1 0-7,2 1 4,-1 0-1,0-1 0,1 0 0,-1-1 0,1 1 0,-1-1 0,0 0 1,1 0-1,-1-1 0,0 1 0,0-1 0,0 0 0,0-1 0,0 1 1,0-1-1,-1 0 0,1 0 0,-1 0 0,0-1 0,0 0 1,0 0-1,0 0 0,-1 0 0,0 0 0,0-1 0,0 1 0,0-1 1,-1 0-1,1 0 0,-1 0 0,-1 0 0,1 0 0,0-4-3,-1 4 6,-1 1-1,0 0 0,0-1 0,-1 1 0,1 0 1,-1 0-1,0-1 0,0 1 0,0 0 0,-1 0 0,1 0 1,-1 0-1,0 0 0,0 1 0,-1-1 0,1 0 1,-1 1-1,0 0 0,1 0 0,-2 0 0,1 0 1,0 0-1,0 0 0,-1 1 0,0-1 0,1 1 1,-1 0-1,0 0 0,0 1 0,0-1 0,0 1 1,0 0-1,-1 0 0,1 0 0,0 1 0,0-1 0,-4 1-5,-25 4-241,29 3-2352,11 3-3443,-2-7-284,1-2-3549</inkml:trace>
  <inkml:trace contextRef="#ctx0" brushRef="#br0" timeOffset="455.303">276 138 7027,'19'26'10249,"-8"31"-6771,-6-26-1886,16 59 134,-12-109-1696,-10 2-118,1 0 0,1 0 0,1 1 0,0-1-1,2 0 1,-1 1 0,2-1 0,0 1 0,1 0 0,5-8 88,-10 22-13,0 1-1,1-1 1,-1 0-1,0 1 1,1-1-1,-1 1 1,1-1-1,0 1 1,-1 0-1,1-1 1,0 1-1,0 0 1,0 0-1,0 1 1,0-1-1,0 0 1,0 1-1,0-1 1,0 1-1,0-1 1,0 1-1,0 0 0,0 0 1,0 0-1,0 0 1,1 0-1,-1 1 1,0-1-1,0 1 1,0-1-1,0 1 1,0 0-1,0-1 1,0 1-1,-1 0 1,1 1-1,0-1 1,0 0-1,-1 0 1,1 1-1,0-1 1,-1 1-1,0-1 1,1 1-1,-1 0 1,0 0 13,5 10 149,-1 1 0,0 0 0,-1 0 0,-1 1-1,0-1 1,-1 1 0,0 0 0,-1 0 0,-1-1 0,0 1 0,-1 0 0,-1 3-149,6-25-6607,-2-1-942,0 3-2666</inkml:trace>
  <inkml:trace contextRef="#ctx0" brushRef="#br0" timeOffset="814.593">578 8 8132,'11'-8'7960,"0"31"-4982,-9 42 614,-3-50-3430,0 1 0,2-1 0,0 1 1,1-1-1,0 1 0,1-1 0,1 0 0,0 0 0,1 0 0,2 2-162,12-6-3606,-7-21-8104,-8 6 2759</inkml:trace>
  <inkml:trace contextRef="#ctx0" brushRef="#br0" timeOffset="1263.023">727 116 8644,'7'37'9267,"-7"-32"-9104,1 0 0,-1 0-1,1 0 1,0 0 0,0 0 0,0 0 0,1 0 0,0 0-1,0-1 1,0 1 0,1-1 0,-1 1 0,1-1-1,0 0 1,0 0 0,3 2-163,-3-5-63,0-1 1,1 0-1,-1 0 0,0 0 1,1 0-1,-1-1 0,0 1 1,0-1-1,0 0 0,0 0 1,1 0-1,-1 0 1,0 0-1,0-1 0,-1 1 1,1-1-1,0 0 0,-1 0 1,1 0-1,-1 0 0,1 0 1,-1-1-1,0 1 0,0-1 1,0 0-1,0 1 0,-1-1 1,1 0-1,-1 0 0,1 0 1,-1 0-1,0 0 0,0 0 1,-1-1-1,1 0 63,19-60 536,4 100 2991,21 178 390,-33-167-3446,-11-42-5387,-1-5-5326,-1-4-1358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6:0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146 147 6291,'8'-9'10518,"-20"-12"-6208,3 20-4035,0 1 0,0 0 0,0 1 0,1 0 0,-1 0 0,0 1 0,1 0 0,-1 0 0,1 1 0,0 0 0,0 1 0,0 0 0,-7 4-275,14-7 2,0 0-1,0 0 1,-1 0 0,1 0-1,0 1 1,0-1 0,0 0 0,0 0-1,1 1 1,-1-1 0,0 1-1,0-1 1,1 1 0,-1-1-1,1 1 1,-1-1 0,1 1 0,0-1-1,0 1 1,0-1 0,-1 1-1,2 0 1,-1-1 0,0 1-1,0-1 1,0 1 0,1-1-1,-1 1 1,1-1 0,-1 1 0,1-1-1,-1 1 1,1-1 0,0 1-1,0-1 1,0 0 0,0 1-1,0-1 1,0 0 0,0 0 0,0 0-1,1 0 1,-1 0 0,0 0-1,0 0 1,1 0 0,-1-1-1,1 1 1,-1 0 0,1-1 0,-1 0-1,1 1 1,-1-1 0,1 0-1,0 1-1,18 3 10,-12-3-11,-1-1 0,1 2 0,0-1 0,-1 1 0,1 1 0,-1-1 0,1 1 0,-1 0 0,0 1 0,-1 0 0,1 0 0,0 0 0,-1 1 0,0 0 0,0 0 0,-1 0 0,1 1 0,2 4 1,-7-8 23,0 0 0,0 0 0,-1 0 0,1 0 0,-1 0 0,1 0-1,-1 0 1,0 0 0,1 0 0,-1 0 0,0 0 0,0 1 0,-1-1 0,1 0-1,0 0 1,-1 0 0,1 0 0,-1 0 0,0 0 0,0 0 0,0 0 0,0 0-1,0 0 1,0 0 0,0-1 0,0 1 0,-1 0 0,1-1 0,-1 1 0,1-1-1,-1 0 1,0 1 0,1-1 0,-1 0 0,0 0 0,0 0 0,0 0 0,0 0-1,0 0 1,0-1 0,0 1 0,0-1 0,-1 1-23,-3 0 107,0 1 1,0-1-1,0 0 1,0 0 0,0 0-1,-1-1 1,1 0-1,0 0 1,0-1-1,0 1 1,-1-2-1,1 1 1,0-1-1,-3-1-107,8 3-104,-1 0-1,1-1 0,0 1 1,0 0-1,0-1 0,0 1 0,0-1 1,0 0-1,0 1 0,1-1 0,-1 0 1,0 0-1,0 1 0,0-1 1,1 0-1,-1 0 0,0 0 0,1 0 1,-1 0-1,1 0 0,-1 0 0,1 0 1,-1 0-1,1 0 0,0 0 1,0 0-1,-1 0 0,1 0 0,0-1 1,0 1-1,0 0 0,0 0 0,0-1 105,6-9-4880,5-1-3364,0 3-2428</inkml:trace>
  <inkml:trace contextRef="#ctx0" brushRef="#br0" timeOffset="472.457">269 152 8308,'6'-6'9271,"0"27"-6126,18 87-830,-23-105-2316,0 0-1,1 0 0,-1-1 1,1 1-1,-1 0 0,1-1 1,0 0-1,0 1 0,0-1 1,0 0-1,0 0 0,1 0 1,-1 0-1,0 0 0,1-1 1,0 1-1,-1-1 0,1 0 1,0 1-1,0-1 0,0-1 1,0 1-1,0 0 0,0-1 1,0 1-1,0-1 0,0 0 1,0 0-1,0 0 0,0 0 1,0-1-1,0 1 1,0-1-1,0 0 0,1 0 2,1-3 6,0 0 0,0 0-1,0-1 1,-1 1 0,1-1-1,-1 0 1,0-1 0,-1 1-1,1 0 1,-1-1 0,0 0-1,-1 0 1,1 0 0,-1 0-1,0 0 1,0-1 0,-1 1-1,0 0 1,0-1 0,-1 1-1,0-1 1,0 1 0,0-1-1,-2-5-5,3 10 1,-1 0 0,0 1 0,0-1 0,0 0 0,0 0 0,0 0 0,-1 1 0,1-1 0,0 0 1,-1 0-1,0 1 0,1-1 0,-1 0 0,0 1 0,0-1 0,0 1 0,0-1 0,0 1 0,0-1 0,0 1 0,0 0 0,0 0 0,-1-1 0,1 1 0,-1 0 0,0 0-1,1 12-5263,3-3-3339,1-5-661</inkml:trace>
  <inkml:trace contextRef="#ctx0" brushRef="#br0" timeOffset="1028.909">532 144 9380,'29'35'9403,"-15"36"-7759,-6-18-1043,0-92-243,-7 28-399,1 1 0,-1 0 0,2 0-1,-1 0 1,1 0 0,1 0 0,0 1 0,0-1 0,1 1 0,4-7 41,-8 16-17,-1-1-1,0 1 1,1-1-1,-1 1 1,1-1 0,-1 1-1,1-1 1,-1 1 0,1-1-1,-1 1 1,1 0 0,-1-1-1,1 1 1,0 0 0,-1 0-1,1 0 1,0-1-1,-1 1 1,1 0 0,0 0-1,-1 0 1,1 0 0,-1 0-1,1 0 1,0 0 0,-1 0-1,1 0 1,0 0-1,-1 1 1,1-1 0,0 0-1,-1 0 1,1 1 0,-1-1-1,1 0 1,-1 1 0,1-1-1,0 0 1,-1 1 0,1-1-1,-1 1 1,0-1-1,1 1 1,-1-1 0,1 1-1,-1-1 1,0 1 0,1-1-1,-1 1 1,0 0 0,0-1-1,0 1 1,1 0-1,-1-1 1,0 1 0,0-1-1,0 1 1,0 0 0,0 0 17,10 43 1,-10-42-3,17 82 141,-8-117 112,-7 24-239,-1 0-1,1 1 1,1-1 0,0 1-1,0-1 1,1 1-1,0 0 1,0 0 0,1 0-1,0 1 1,5-7-12,-9 13 20,0 0 0,0 0-1,0 0 1,0 0 0,0 0 0,0 1 0,1-1-1,-1 0 1,0 0 0,0 1 0,0-1 0,1 1-1,-1-1 1,0 1 0,1 0 0,-1-1 0,0 1-1,1 0 1,-1 0 0,1 0 0,-1 0 0,0 0-1,1 0 1,-1 1 0,1-1 0,-1 0 0,0 1 0,0-1-1,1 1 1,-1-1 0,0 1 0,0-1 0,1 1-1,-1 0 1,0 0 0,0 0 0,0 0 0,0 0-1,0 0 1,0 0 0,0 0 0,-1 0 0,1 0-1,0 0 1,0 1-20,29 55 1051,-12 31-880,-17-86-2862,2-4-6736,-1-1-1020</inkml:trace>
  <inkml:trace contextRef="#ctx0" brushRef="#br0" timeOffset="5055.438">1087 0 8052,'-4'22'10395,"-11"13"-8133,10-25-1164,-17 40-23,2 0-1,2 1 1,3 0-1,1 6-1074,23-95-8051,-1 6-188,-2 8-1560</inkml:trace>
  <inkml:trace contextRef="#ctx0" brushRef="#br0" timeOffset="5320.998">1107 12 8564,'10'10'9458,"2"17"-7034,-7-16-1100,35 84 1074,35 64-4193,-74-157-1084,-4-3-6612,2 1 8335,-2-2-7675</inkml:trace>
  <inkml:trace contextRef="#ctx0" brushRef="#br0" timeOffset="5477.219">1034 217 8372,'2'0'8345,"5"0"-3792,44 0-1415,-42 0-3313,57-9 1085,-45 3-5097,0-4-5342,-10 3-1882</inkml:trace>
  <inkml:trace contextRef="#ctx0" brushRef="#br0" timeOffset="5743.262">1356 39 8900,'9'59'10815,"0"32"-6835,2 17-3512,-3-122-13024,-8 13 11162,3-14-8803</inkml:trace>
  <inkml:trace contextRef="#ctx0" brushRef="#br0" timeOffset="6028.391">1461 21 10789,'19'44'8813,"-7"3"-4123,2 99-3018,-11-89-832,-2-51-1731,0 18 996,-2-16-4421,-1-2-5015,1-6-3024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6:18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3 150 11237,'-2'17'9896,"11"16"-7358,-3-16-1627,-2 52-196,-12-98-9773,8 15 2741,1 0-3589</inkml:trace>
  <inkml:trace contextRef="#ctx0" brushRef="#br0" timeOffset="249.977">12 21 10197,'-3'0'2929,"1"0"160,-1 1-511,2 2-1266,1-1-591,0 1-177,3 0-64,0-1-304,1 0-368,0 0-432,2 1-465,-1-1 2626,0 2-4723,1 1-2656,-1 1-6772</inkml:trace>
  <inkml:trace contextRef="#ctx0" brushRef="#br0" timeOffset="484.242">124 184 9348,'8'90'11531,"-5"-158"-8973,12-11-1850,-14 77-711,0 0 1,0 0-1,0 0 0,0 0 1,0 0-1,0 0 1,0 0-1,1 1 0,-1-1 1,1 0-1,-1 1 1,1-1-1,0 1 0,0 0 1,-1-1-1,1 1 1,0 0-1,0 0 0,0 0 1,0 0-1,0 0 1,1 1-1,-1-1 0,0 1 1,0-1-1,0 1 1,1 0-1,-1 0 0,0 0 1,0 0-1,1 0 1,-1 1-1,1-1 3,2 3 54,-1 1 0,0-1 0,0 1 0,0 0 0,0 0 0,-1 0 0,1 0 0,-1 0 0,0 1 0,0 0 0,-1-1 0,1 1 0,-1 0 0,0 1 0,-1-1 0,1 0 0,-1 0 0,0 1 0,0-1 0,-1 4-54,1-6 70,16 120 738,-16-118-2109,2-13-12095,-1-3 2092</inkml:trace>
  <inkml:trace contextRef="#ctx0" brushRef="#br0" timeOffset="802.134">464 13 7812,'-15'-11'8383,"-19"9"-4113,32 2-4146,0 1 0,0-1-1,0 1 1,0 0 0,0-1-1,0 1 1,0 0-1,0 0 1,0 0 0,1 1-1,-1-1 1,0 0 0,0 1-1,1-1 1,-1 1-1,1-1 1,0 1 0,-1 0-1,1 0 1,0-1 0,0 1-1,0 0 1,0 0 0,0 0-1,1 0 1,-1 0-1,1 1 1,-1-1 0,1 0-1,0 0 1,0 0 0,-1 0-1,2 0 1,-1 1-1,0-1-123,9 79 1247,2-38-630,6 72-245,-27-120-7545,1-18-3496,7 11 1499</inkml:trace>
  <inkml:trace contextRef="#ctx0" brushRef="#br0" timeOffset="1052.056">379 140 12502,'7'-2'9086,"2"3"-4884,24 7-4066,-29-7 577,-2-1-825,50 12-3944,-35-12-737,1-2-3521,-8 0-1034</inkml:trace>
  <inkml:trace contextRef="#ctx0" brushRef="#br0" timeOffset="1352.216">580 128 7700,'12'-5'4870,"-11"5"524,-14 8 413,-2 10-5167,12-14-593,1 1 0,0-1 0,-1 1 0,2 0-1,-1 0 1,0 0 0,1 0 0,0 0 0,0 1 0,1-1-1,0 0 1,-1 0 0,2 1 0,-1-1 0,1 0 0,-1 0 0,1 1-1,1-1 1,-1 0 0,1 0 0,0 0 0,0-1 0,0 1-1,1 0 1,0-1 0,-1 1 0,2-1 0,-1 0 0,0 0 0,1 0-1,0-1 1,0 1 0,0-1 0,1 1-47,-1-3-22,0 1 0,0 0-1,0-1 1,0 0 0,0 0 0,0 0 0,0-1-1,1 0 1,-1 1 0,0-1 0,0-1 0,1 1-1,-1-1 1,0 1 0,0-1 0,0 0 0,0-1 0,0 1-1,0-1 1,0 1 0,0-1 0,-1-1 0,1 1-1,0 0 1,-1-1 0,0 0 0,0 1 0,0-1-1,0-1 1,0 1 0,-1 0 0,1-1 0,-1 1-1,0-1 1,0 0 0,0 0 0,0 0 0,-1 0 0,0 0-1,0 0 1,1-2 22,-2 1 49,0 0 0,0 0 0,-1 1-1,0-1 1,0 0 0,0 0 0,0 1 0,-1-1 0,1 0-1,-1 1 1,0 0 0,-1-1 0,1 1 0,-1 0 0,0 0-1,0 0 1,0 1 0,0-1 0,-1 1 0,1 0 0,-1 0-1,0 0 1,0 0 0,0 0 0,0 1 0,-1 0 0,1 0-1,-2-1-48,-24 1-4290,-3 12-4982,26-7-3611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6:1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45 10149,'-65'-20'10808,"62"20"-10704,-1 0 0,1 0 0,0 0 0,0 0 0,0 0 0,0 0 1,0 1-1,0 0 0,0-1 0,0 1 0,0 0 0,0 1 0,0-1 0,1 0 0,-1 1 1,0 0-1,1-1 0,-1 1 0,1 0 0,0 0 0,0 0 0,0 1 0,0-1 1,0 1-1,0-1 0,0 1 0,1-1 0,-1 1 0,1 0 0,0 0 0,-1 1-104,3 0 17,0 0-1,0-1 1,1 1-1,-1-1 0,1 0 1,0 1-1,0-1 1,0 0-1,0 0 0,0 0 1,1 0-1,0-1 1,-1 1-1,1-1 0,0 1 1,0-1-1,0 0 0,0 0 1,1 0-1,-1-1 1,1 1-1,-1-1 0,1 0 1,-1 0-1,1 0 1,-1 0-1,1-1 0,0 1 1,3-1-17,-6 0 5,20 5-5,-16-4-2,0 0 0,0 0 0,1 0 0,-1 0 0,0 1 0,0 0 0,0 0 0,0 0 0,-1 1 0,1-1 0,-1 1 0,1 0 0,-1 1 0,0-1 0,0 1 0,0 0 2,-4-1 45,0 0 0,0 0 0,0 0 1,-1 1-1,1-1 0,-1 0 1,0 0-1,1 0 0,-1 0 0,-1 0 1,1 0-1,0 0 0,-1 0 0,0-1 1,1 1-1,-1 0 0,0-1 1,0 0-1,-1 1 0,1-1 0,0 0 1,-1 0-1,1 0 0,-1 0 1,0-1-1,0 1 0,0-1 0,1 1 1,-1-1-1,0 0 0,-1 0 0,1-1 1,0 1-1,-3 0-45,-59-2-285,63-15-4546,8-1-4540,-6 16 8603,7-12-10133</inkml:trace>
  <inkml:trace contextRef="#ctx0" brushRef="#br0" timeOffset="331.346">264 113 10325,'18'59'10683,"-4"30"-7979,-14-89-5265,-1-14-8188,0-1 363</inkml:trace>
  <inkml:trace contextRef="#ctx0" brushRef="#br0" timeOffset="581.274">283 1 10901,'-4'1'2817,"1"2"49,3-2-1170,0 3-911,0-3-273,2 1-144,1-1-496,0 2-688,2-1-993,0 1-1088,-1 1-2050,2-1-4385</inkml:trace>
  <inkml:trace contextRef="#ctx0" brushRef="#br0" timeOffset="862.87">371 51 10485,'22'3'6843,"-1"-5"-3778,-18 1-2876,0 1 1,0-1-1,-1 1 1,1-1-1,0 1 1,0 0 0,0 0-1,-1 0 1,1 1-1,0-1 1,0 1-1,0-1 1,-1 1 0,1 0-1,0 0 1,-1 0-1,1 1 1,-1-1 0,0 0-1,1 1 1,-1 0-1,2 0-189,-1 2 212,-2-4-197,1 1 0,-1 0-1,0 0 1,0-1 0,0 1 0,1 0-1,-1 0 1,0 0 0,0 0-1,0 0 1,-1 0 0,1 0 0,0 0-1,0 1 1,-1-1 0,1 0-1,0 0 1,-1 1 0,1-1-1,-1 0 1,0 1 0,1-1 0,-1 1-1,0-1 1,0 0 0,0 1-1,0-1 1,0 1 0,0-1 0,0 1-1,-1-1 1,1 0 0,0 1-1,-1-1 1,1 0 0,-1 1-1,0-1 1,1 0 0,-1 0 0,-1 2-15,-4 3-6,-1 1 0,1 0-1,1 1 1,-1-1 0,1 1 0,1 0 0,-1 1 0,1-1 0,1 1 0,-1-1 0,2 1 0,-1 0 0,1 0 0,0 1 0,1 0 6,2-9 71,0 0 1,0 1-1,1-1 1,-1 0-1,0 0 0,1 0 1,-1 0-1,0 0 1,1 0-1,-1 0 1,1-1-1,0 1 0,-1 0 1,1-1-1,-1 0 1,1 1-1,0-1 0,0 0 1,-1 0-1,1 1 1,0-1-1,-1-1 1,1 1-1,0 0 0,-1 0 1,1-1-1,0 1 1,-1-1-1,1 1 1,-1-1-1,1 0 0,0 1 1,-1-1-1,0 0 1,1 0-72,11-2 181,45-3-1557,-51-13-13778,-6 10 3746</inkml:trace>
  <inkml:trace contextRef="#ctx0" brushRef="#br0" timeOffset="1159.674">637 179 11045,'32'-10'6852,"6"0"-3935,-34 8-2893,1 1-1,-1 0 1,0-1 0,0 0 0,0 0 0,0 0-1,-1-1 1,1 1 0,-1-1 0,1 0-1,-1 0 1,0 0 0,0 0 0,0 0 0,0-1-1,-1 1 1,1-1 0,-1 0 0,0 0-24,-1 1 66,-1 1 0,0 0 1,0 0-1,0 0 1,0 0-1,0 0 0,0 0 1,0 0-1,-1 0 0,1 0 1,-1 0-1,1 0 0,-1 0 1,0 0-1,0 0 1,0 0-1,0 0 0,0 1 1,0-1-1,0 0 0,-1 1 1,1-1-1,-1 1 0,1-1 1,-1 1-1,1 0 1,-1 0-1,0-1 0,0 1 1,0 1-1,1-1 0,-1 0 1,0 0-1,0 1 0,0-1 1,0 1-1,0-1 1,-1 1-1,1 0 0,0 0 1,0 0-1,0 0 0,0 0 1,0 0-1,0 1 0,0-1 1,0 1-1,0-1 1,0 1-1,0 0 0,0 0 1,0 0-1,1 0 0,-1 0 1,0 0-1,0 1 0,1-1 1,-1 0-1,1 1 1,-1-1-1,1 1 0,0 0 1,0-1-1,-1 2-66,-2 4 163,0 1-1,0 0 1,0 1 0,1-1-1,1 1 1,-1-1 0,1 1-1,1 0 1,-1 0 0,1 0-1,1 0 1,0-1 0,0 1-1,2 6-162,-2-11 60,0-1 0,1 1 0,-1 0 0,1-1 0,0 1 0,1 0 0,-1-1 0,0 1 0,1-1 0,0 0 0,0 1 0,0-1 0,0 0 0,0 0 0,1 0 0,-1-1 0,1 1 0,0 0 0,0-1 0,0 0 0,0 0 0,0 0 0,0 0 0,1 0 0,-1 0 0,1-1 0,-1 0 0,1 0 0,-1 0 0,1 0 0,0 0 0,0-1 0,-1 0 0,4 1-60,-3-1-367,64-9 621,-50-2-4920,-3-7-6920,-10 4-1863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6:1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8548,'2'30'11153,"8"32"-7563,3 35-3689,28-222 307,-40 122-223,0-1 0,1 1 0,-1 0 0,1 0 0,0 0 0,0 0 0,0 0 0,0 0 0,0 0 0,1 1 0,-1-1 0,1 1 0,0 0 0,0 0 0,0 0 0,0 0 0,0 0 0,0 1 0,0-1 0,1 1 0,-1 0 0,0 0 0,1 0 0,1 0 15,20 58 243,-6 74 693,-3-128-4903,1-24-5113,-16 19 7576,9-10-8148</inkml:trace>
  <inkml:trace contextRef="#ctx0" brushRef="#br0" timeOffset="318.256">303 45 10773,'-9'4'8066,"4"7"-4531,2 29-3801,3-34 1096,13 75-226,-12-79-600,0 0 0,1 0 0,-1 0 0,1 0-1,-1 0 1,1 0 0,0-1 0,-1 1 0,1 0-1,0-1 1,0 0 0,0 1 0,0-1 0,0 0-1,1 0 1,-1 0 0,0 0 0,0-1 0,1 1-1,-1-1 1,1 1 0,-1-1 0,0 0 0,1 0-1,-1 0 1,1 0 0,-1 0 0,0 0 0,1-1 0,-1 1-1,0-1 1,1 0-4,1 0 5,0 1-1,-1-1 1,1 0-1,-1-1 1,0 1-1,1-1 1,-1 1-1,0-1 1,0 0-1,0 0 1,0 0-1,0-1 1,0 1-1,-1-1 1,1 0-1,-1 1 1,0-1-1,0 0 1,0 0-1,0 0 1,0-1-1,-1 1 1,1 0-1,-1-1 1,0 1-1,0-1 1,0 1-1,0-1 1,-1 0-1,0 1 1,1-1-1,-1 0 1,-1 1-1,1-1 1,0 0-1,-1 1 1,0-1-1,0 1 1,0-1-1,0 1 1,0-1-1,-1 1 1,0 0-1,1 0 1,-1 0-1,0 0 1,-1 0-1,-2-3-4,-55-24 2581,32 38-5386,26-6-1811,2-1-2066,2-1-5660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4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39 145 8244,'-3'13'8123,"4"3"-3496,12 32-1752,-8-30-1845,2 27-771,-9-49-6528,1-9-1748,1-1-2839</inkml:trace>
  <inkml:trace contextRef="#ctx0" brushRef="#br0" timeOffset="250.552">1 4 7764,'0'2'1952,"0"0"65,2 2-736,4-1-1025,1 1-2001,3-1-1792,-2-1-4435</inkml:trace>
  <inkml:trace contextRef="#ctx0" brushRef="#br0" timeOffset="501.183">165 140 8996,'11'75'10006,"-5"37"-5899,-5-150-3505,-1 24-693,0 0 0,0 0 0,2 0 1,0 0-1,0 0 0,1 1 0,1-1 0,0 1 0,1 0 1,1 0-1,2-5 91,-7 16-9,0 0 1,0 0-1,0 0 1,0 0-1,0 0 1,0 0-1,1 0 1,-1 0-1,1 0 1,-1 0-1,1 1 1,0-1-1,-1 1 1,1-1-1,0 1 1,0 0-1,0 0 1,0-1-1,1 1 1,-1 1-1,0-1 1,0 0 0,0 1-1,1-1 1,-1 1-1,0-1 1,1 1-1,-1 0 1,0 0-1,1 0 1,-1 1-1,0-1 1,1 0-1,-1 1 1,0-1-1,0 1 1,1 0-1,-1 0 1,0 0-1,0 0 1,0 0-1,0 0 1,0 1-1,1 0 9,3 3 134,0 0 0,0 0 0,0 1-1,0 0 1,-1 0 0,0 1 0,0-1 0,-1 1-1,1 0 1,-2 0 0,1 0 0,-1 1 0,0-1-1,0 1 1,-1 0 0,0 0 0,-1 0 0,0 0 0,0 0-1,0 0 1,-1 0 0,0 0 0,-1 0 0,0 0-1,0 0 1,-2 5-134,0-9-2078,1-12-10280,1 0 993</inkml:trace>
  <inkml:trace contextRef="#ctx0" brushRef="#br0" timeOffset="813.594">33 47 8596,'1'0'2769,"-4"-3"225,2 0-209,1-1-1216,1 0-353,-1-1-367,1-1-209,1 3-240,1-1-592,1 0-833,3 1-2080,2 0-2514,-1-2-6242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6:1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87 9124,'-7'-8'7310,"-7"6"-3743,-29 8-1084,41-5-1999,-3-1-393,0 1 0,0 0 0,0 0 0,1 1-1,-1-1 1,1 1 0,-1 0 0,1 0 0,-1 1 0,1-1 0,0 1 0,0 0 0,0 0 0,1 1 0,-1-1 0,1 1-1,0-1 1,0 1 0,0 0 0,0 0 0,1 1 0,-1-1 0,1 0 0,0 1 0,0-1 0,1 1 0,0 0 0,-1 0 0,2-1-1,-1 1 1,0 0 0,1 0 0,0 0 0,0 0 0,1 0 0,-1 0 0,1 0 0,0 0-91,0-3-2,0 0 0,0 0 0,1 0 0,-1 0 1,1 0-1,-1-1 0,1 1 0,0 0 0,-1-1 0,1 1 1,0-1-1,0 1 0,0-1 0,0 0 0,0 0 0,0 0 1,1 0-1,-1 0 0,0 0 0,0-1 0,1 1 0,-1-1 0,1 0 1,-1 0-1,0 1 0,1-1 0,-1-1 0,0 1 0,1 0 1,-1-1-1,0 1 0,1-1 0,-1 0 0,2 0 2,69-45-1108,-69 42 991,1-1 1,-1 0 0,0 0 0,-1 0-1,1 0 1,-1 0 0,0-1 0,-1 0 0,1 1-1,-1-1 1,0 0 0,-1 0 0,1 0-1,-1 0 1,0-1 0,0-3 116,-6 62 1123,6 205 1913,-1-257-3157,0 0 0,-1 0 0,1-1 0,0 1 0,0 0 0,-1 0 0,1 0 0,0 0 0,0 0 0,-1 0 0,1-1 0,0 1 0,-1 0 0,1 0 0,0 0 0,-1 0 0,1 0 0,0 0 0,0 0 121,6-26-3698,0 8-5322,-1 4-3498</inkml:trace>
  <inkml:trace contextRef="#ctx0" brushRef="#br0" timeOffset="382.965">257 181 7668,'27'3'7266,"2"-5"-3940,52-29-2126,-80 30-1174,1 0 0,-1 0 1,0-1-1,0 1 0,-1-1 0,1 1 1,0-1-1,0 1 0,-1-1 1,1 0-1,-1 1 0,1-1 1,-1 0-1,0 1 0,0-1 1,1 0-1,-1 0 0,-1 1 1,1-1-1,0 0 0,0 1 0,0-1 1,-1 0-1,1 1 0,-1-1 1,0 0-1,1 1 0,-1-1 1,0 1-1,0-1 0,0 1 1,0-1-1,0 1 0,0 0 0,0 0 1,-1-1-1,1 1 0,0 0 1,-1 0-1,1 0 0,-1 0 1,1 1-1,-1-1 0,1 0 1,-1 0-1,1 1 0,-1-1 1,0 1-1,1 0 0,-1 0 0,0-1 1,0 1-1,1 0 0,-1 0 1,0 0-1,0 1 0,1-1 1,-2 0-27,-1 2 167,0 1 1,-1-1 0,1 1 0,0-1-1,1 1 1,-1 1 0,0-1 0,1 0-1,0 1 1,-1 0 0,1-1 0,1 1 0,-1 0-1,1 1 1,-1-1 0,1 0 0,1 1-1,-1-1 1,0 1 0,1 0 0,0-1-1,0 1 1,1 0 0,-1 0 0,1 0-1,0-1 1,0 1 0,1 0 0,-1 0-1,1 0 1,0-1 0,0 1 0,1 0 0,1 2-168,-2-4 18,0 0 0,1 0 0,0-1 1,0 1-1,0 0 0,0-1 0,0 1 1,0-1-1,1 0 0,-1 0 0,1 0 1,-1 0-1,1 0 0,0-1 0,0 1 1,0-1-1,0 1 0,0-1 0,0 0 1,0 0-1,0-1 0,0 1 0,0-1 1,1 1-1,-1-1 0,0 0 0,0 0 1,1 0-1,-1-1 0,0 1 0,0-1 1,0 0-1,1 0 0,-1 0 0,1-1-18,29-18-5300,-9-12-7684,-18 18 3956</inkml:trace>
  <inkml:trace contextRef="#ctx0" brushRef="#br0" timeOffset="648.531">501 1 9636,'3'49'11194,"10"27"-8850,-4-28-1272,1 1-387,-3-15-1464,-3-11-2873,-4-22 2433,0 0-709,0-1-4972,-1 0-3537</inkml:trace>
  <inkml:trace contextRef="#ctx0" brushRef="#br0" timeOffset="882.848">484 149 10709,'7'1'8649,"11"-5"-5524,-7 2-2112,37 3-742,-28 1-8157,-14-1 3162,1-1-6417</inkml:trace>
  <inkml:trace contextRef="#ctx0" brushRef="#br0" timeOffset="1257.759">778 81 9188,'-11'-16'7729,"-5"9"-3306,14 7-4335,0-1 0,0 1 0,0 0 0,0 0 0,0 0 1,0 0-1,0 0 0,0 0 0,0 1 0,0-1 0,0 1 0,1-1 0,-1 1 0,0 0 1,0 0-1,0 0 0,1 0 0,-1 0 0,0 0 0,1 0 0,-1 0 0,1 1 1,0-1-1,-1 0 0,1 1 0,0-1 0,0 1 0,0 0 0,0-1 0,0 1 1,0 0-1,0 0 0,1 0 0,-1 0 0,0-1 0,1 1 0,0 0 0,-1 0 0,1 0 1,0 0-1,0 0 0,0 2-88,67 59 56,-18 10 136,-49-72-150,1 1 0,0 0 0,-1 0-1,0 0 1,1 0 0,-1 0-1,0-1 1,0 1 0,0 0-1,0 0 1,-1 0 0,1 0-1,0 0 1,-1 0 0,1 0-1,-1-1 1,0 1 0,1 0-1,-1 0 1,0-1 0,0 1-1,0-1 1,0 1 0,-1-1-1,1 1 1,0-1 0,-1 0 0,1 1-1,-1-1 1,1 0 0,-1 0-1,1 0 1,-1 0 0,0 0-1,0-1 1,1 1 0,-1 0-1,0-1 1,0 1 0,0-1-1,0 0 1,0 1 0,-1-1-42,-57-2-851,47 0-3810,2-1-4258,4 0-3716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6:2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49 7619,'-28'11'5135,"49"-5"-2229,280-19 1750,-203 13-4106,192-1 607,74-18-1157,35-14 982,-355 47-181,-55-5-887,1-4-4049,9-1-2916,0-3-5467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6:4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243 462 8548,'6'10'10306,"20"4"-7723,-17-9-1586,29 42 689,6 3-851,-8-26 214,-13-66 733,120-254-1507,-2 82-200,-113 154-1439,-29 61-1730,-3 4-7815,3-1-1844</inkml:trace>
  <inkml:trace contextRef="#ctx0" brushRef="#br0" timeOffset="1628.149">393 307 6867,'-26'1'9962,"-1"3"-3850,-28 5-1981,-62 6-3665,-33-6 76,149-10-543,1 1 1,-1 0 0,1 0 0,-1 0 0,1-1 0,-1 1 0,1 0 0,0 0 0,-1 0 0,1 0 0,-1 0 0,1 0 0,-1 0 0,1 0 0,-1 0 0,1 0 0,-1 0 0,1 1 0,-1-1 0,1 0 0,-1 0 0,1 0 0,-1 1-1,1-1 1,0 0 0,-1 0 0,1 1 0,0-1 0,-1 0 0,1 1 0,0-1 0,-1 0 0,1 1 0,0-1 0,-1 1 0,1-1 0,0 1 0,0-1 0,0 0 0,-1 1 0,1-1 0,0 1 0,0-1 0,0 1 0,0-1 0,0 1 0,0-1-1,0 1 1,0-1 0,0 1 0,0-1 0,0 1 0,0-1 0,0 1 0,1-1 0,-1 0 0,0 1 0,0 0 0,2 10-27,30 220 86,-31-98-35,-2-52 64,7-79-41,0 0 0,1-1 0,-1 1-1,0-1 1,1-1 0,-1 1 0,1-1 0,-1 0 0,1 0 0,-1-1 0,0 0-1,1 0 1,-1-1 0,2 0-47,211-35 187,-207 32-177,1 1-1,0 1 1,1 0 0,-1 1-1,0 1 1,1 0 0,-1 0 0,1 1-1,0 1 1,-1 0 0,8 3-10,116-13-422,-133 0-14868,-3 0 1847</inkml:trace>
  <inkml:trace contextRef="#ctx0" brushRef="#br0" timeOffset="2339.189">648 406 8724,'0'9'11869,"6"15"-9739,-2-5-1282,1 169 2596,4-88-2161,-12-106-4580,-2-11-8978,3 9-435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0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18 8628,'-18'-17'9142,"-25"21"-6412,18 7-1705,22-10-933,-1 0 1,0-1-1,0 1 1,0 1 0,1-1-1,-1 0 1,1 1-1,-1 0 1,1 0 0,-1 0-1,1 0 1,0 0 0,0 1-1,0 0 1,1-1-1,-1 1 1,0 0 0,1 0-1,0 1 1,0-1-1,0 0 1,0 1 0,0-1-1,1 1 1,-1-1-1,1 1 1,0 0 0,0 0-1,1 0 1,-1-1 0,1 1-1,0 0 1,0 0-1,0 0 1,0 1-93,54 27 182,-38-27-164,-5-1-8,1 0-1,-1 0 1,0 1 0,-1 1-1,1 0 1,-1 1-1,0-1 1,0 2 0,-1 0-1,0 0 1,0 0-1,-1 1 1,0 1 0,-1-1-1,5 9-9,-10-13 6,-1 0-1,0 0 0,-1 0 1,1 0-1,-1 0 1,0 0-1,0 0 0,0 0 1,-1 0-1,0 0 0,0 0 1,0 0-1,-1 0 1,1 0-1,-1 0 0,-1-1 1,1 1-1,0-1 1,-1 0-1,0 1 0,0-1 1,0-1-1,-1 1 1,1 0-1,-1-1 0,0 1 1,0-1-1,0 0 1,0-1-1,-1 1 0,1-1 1,-1 0-1,1 0 1,-1 0-1,0 0 0,0-1 1,0 0-1,0 0 0,0 0 1,0-1-1,0 1 1,0-1-1,0-1 0,0 1 1,0-1-1,0 0 1,-4-1-6,-6-14-3874,18-18-7185,5 10 644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07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31 9396,'1'-1'242,"-1"0"-1,1 1 0,-1-1 1,1 0-1,-1 1 0,0-1 1,1 0-1,-1 0 0,0 1 0,0-1 1,0 0-1,1 0 0,-1 1 1,0-1-1,0 0 0,0 0 1,0 0-1,0 0 0,0 1 1,-1-1-1,1 0 0,0 0 1,0 1-1,-1-1 0,1 0 0,0 0 1,-1 1-1,1-1 0,0 0 1,-1 1-1,1-1 0,-1 0 1,1 1-1,-1-1 0,0 1 1,1-1-1,-1 1 0,0-1 1,1 1-1,-1-1 0,0 1 1,1 0-1,-1-1 0,-1 1-241,-30 17 3933,26-2-3733,0 0 1,2-1-1,0 1 1,0 1-1,2-1 1,0 1-1,0-1 1,2 1-1,0-1 1,1 1-1,0-1 1,1 1 0,4 13-202,-5-22 6,0 1 0,0-1-1,1 0 1,0 0-1,1 0 1,-1 0-1,1 0 1,1-1-1,-1 1 1,1-1-1,0 0 1,1 0-1,0 0 1,-1-1-1,2 0 1,-1 0-1,1 0 1,-1 0-1,1-1 1,0 0-1,1 0 1,-1-1-1,1 0 1,0 0-1,0 0 1,0-1-1,0 0 1,0 0-1,4 0-4,-4-2-11,0 1-1,1-2 1,-1 1-1,0-1 0,0 0 1,0-1-1,0 1 1,0-1-1,0-1 1,0 1-1,-1-1 0,1-1 1,-1 1-1,0-1 1,0 0-1,0 0 1,0-1-1,-1 0 1,0 0-1,0 0 0,0 0 1,-1-1-1,1 0 1,-1 0-1,-1 0 1,1-1-1,-1 1 1,0-1-1,-1 1 0,1-1 1,-1 0-1,-1 0 1,1 0-1,-1 0 1,0-1-1,-1-1 12,0 0 39,0 0-1,0 0 1,-1 1 0,0-1-1,0 0 1,-1 1 0,-1-1 0,1 1-1,-1-1 1,-1 1 0,1 0-1,-2 0 1,1 1 0,-1-1-1,0 1 1,0 0 0,-1 0-1,0 1 1,0-1 0,-1 2-1,1-1 1,-1 0 0,-1 1-1,1 1 1,-1-1 0,0 1 0,0 0-1,-1 1-38,-74-18 331,109 20-15194,-9 1 2060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0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11493,'0'-1'3186,"1"-1"175,1-1-1344,2 2-544,1 1-321,0 0-431,-5-3-161,4 3-288,-4-3-320,0 3-208,1 0-384,-3-1-641,2 4-80,4 1-2176,-4 1-2386,5 1-5250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0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13350,'1'7'3474,"0"-1"31,-2 0-1776,4-4-624,-1 0-273,0-2-448,-1-2-432,4-2-1120,-1-3-2322,4-4-2817,0 1-7043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0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274 131 9396,'-13'-16'8928,"-23"-10"-4380,25 28-4296,0 0-1,0 1 1,1 0 0,-1 1-1,1 0 1,0 0 0,0 1 0,0 1-1,1 0 1,0 0 0,0 0-1,0 1 1,1 1 0,0-1 0,0 1-1,1 1 1,-2 2-252,4-5 37,-1 0 1,1 0-1,0 0 0,1 1 1,0-1-1,0 1 1,0 0-1,1 0 0,0 1 1,0-1-1,1 0 0,0 1 1,0 0-1,1-1 0,0 1 1,1 0-1,-1 0 0,1 0 1,1 0-1,-1-1 0,1 1 1,1 0-1,0 0 1,0-1-1,2 7-37,2-3 22,1 1 1,-1-1-1,2-1 1,0 1-1,0-1 1,1 0-1,0-1 0,0 0 1,1-1-1,0 1 1,1-2-1,0 0 1,0 0-1,1-1 0,-1 0 1,1-1-1,10 3-22,-18-8-48,0 0 0,0 0-1,0 0 1,0-1 0,0 1-1,0-1 1,0 0-1,0 0 1,-1 0 0,1-1-1,0 1 1,0-1 0,-1 0-1,0 0 1,1 0 0,-1 0-1,0-1 1,0 1-1,0-1 1,0 0 0,0 0-1,-1 0 1,1 0 0,-1-1-1,0 1 1,0-1 0,0 0 48,18-30-4214,-4 0-4633,-14 28 6518,11-16-9426</inkml:trace>
  <inkml:trace contextRef="#ctx0" brushRef="#br0" timeOffset="630.077">465 139 9684,'38'-30'8927,"-32"26"-8621,1 0 0,-1 1 0,1 0 0,0 0 0,0 1 0,1 0 0,-1 0 0,0 0 0,1 1 0,-1 0 0,1 1 0,-1 0 0,4 0-306,-2 3 112,-1 0-1,0 1 1,0 0 0,0 1-1,-1 0 1,1 0 0,-1 0 0,0 1-1,-1 0 1,0 0 0,0 1-1,0 0 1,0 0 0,-1 0-1,0 1 1,-1 0 0,0 0-1,0 0 1,-1 0 0,0 0-1,0 1 1,0 5-112,49 202 0,-62-227-221,6 1 220,-1 0 1,0 1 0,0-1-1,-1 1 1,0 1-1,-1-1 1,0 1 0,0 0-1,-1 1 1,0-1-1,0 1 1,-1 1 0,1 0-1,-2 0 1,1 1-1,0 0 1,-1 1 0,0 0-1,0 0 1,-1 1-1,1 0 1,-1 1 0,1 0-1,-1 1 1,1 0-1,-1 1 1,-3 0 0,8 3 90,0 0 0,1 0 0,-1 1 0,1 0 0,0 0 0,0 0 0,0 0 0,1 1 0,0 0 0,-1 0 0,2 0 0,-1 1 0,1-1 0,-1 1 0,2 0 0,-1 0 0,1 0 0,-1 0 0,2 0 0,-1 1 0,1-1 0,0 0 0,0 1 0,1-1 0,0 1 1,0-1-1,0 1 0,1-1 0,0 1 0,0-1 0,1 3-90,-1-4 60,0 1 1,0 0-1,0-1 0,1 1 1,0-1-1,0 1 1,1-1-1,-1 0 1,1 0-1,0 0 0,0 0 1,1 0-1,0-1 1,0 1-1,0-1 1,0 0-1,0 0 1,1-1-1,0 1 0,-1-1 1,1 0-1,1-1 1,-1 1-1,0-1 1,1 0-1,-1 0 1,1 0-1,-1-1 0,6 1-60,-6-2 14,0 0 0,0 0 0,0 0 0,0-1 0,-1 0 0,1 0 0,0 0 0,0 0 0,0-1 0,-1 0 0,1 0 0,-1 0 0,1-1 0,-1 1 0,0-1 0,0 0 0,0 0-1,0-1 1,-1 1 0,1-1 0,-1 0 0,1-1-14,62-89-2186,-48 60-1755,-2 0-3777,-9 19 2939,4-5-6245</inkml:trace>
  <inkml:trace contextRef="#ctx0" brushRef="#br0" timeOffset="1117.54">876 129 9012,'20'2'8987,"7"32"-7118,-17-12-1418,-1 2 0,-1-1 1,-1 1-1,-1 0 0,-2 1 0,0-1 1,-1 1-1,-1 22-451,0-13 362,4 8 22,0-62-362,-5-43-51,-2 42 16,1 0 0,1 0 0,1 1-1,0-1 1,2 0 0,0 1 0,2 0 0,0 0 0,2-4 13,-6 20-6,-1 1 1,1 0-1,0 0 0,0 0 1,0 0-1,0 0 0,0 1 1,1-1-1,-1 0 0,1 1 1,0 0-1,0 0 0,0-1 1,0 2-1,0-1 0,0 0 1,0 1-1,1-1 0,-1 1 1,0 0-1,1 0 0,-1 0 1,1 1-1,-1-1 0,1 1 1,0 0-1,-1 0 0,1 0 1,-1 1-1,1-1 0,-1 1 1,1-1-1,-1 1 0,1 1 1,-1-1-1,0 0 0,1 1 1,-1-1-1,0 1 0,0 0 1,0 0-1,0 0 0,-1 1 1,1-1-1,-1 1 0,1-1 1,-1 1-1,0 0 6,11 19 352,-1 0 1,-1 1-1,-1 0 0,-2 1 1,0 0-1,3 19-352,-4-17 95,-3 27-570,-10-72-6840,10 4 456,-1 0-4512</inkml:trace>
  <inkml:trace contextRef="#ctx0" brushRef="#br0" timeOffset="1429.967">1302 0 11109,'8'10'3073,"0"0"193,-1 3-1345,4 6-400,-5-5-305,0-4-319,-1 3-273,0-5-144,-2-1-208,-1 2-304,2-1-176,0 0-496,0-3-721,0 0-1648,0-3-481,3 0-2177,2-7-3905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0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3 227 8356,'-2'13'9691,"14"-17"-5621,18-20-2885,-28 23-914,7-6-198,0 0 0,0 1-1,1 0 1,0 0-1,0 1 1,0 0 0,1 1-1,-1 0 1,1 1 0,0 0-1,0 1 1,0 0-1,0 1 1,6 0-73,-10 1 3,0 0 0,0 1 0,0-1-1,0 2 1,-1-1 0,1 1 0,0 0 0,-1 0 0,1 1 0,-1 0 0,1 0-1,-1 0 1,0 1 0,-1 0 0,1 0 0,-1 1 0,1 0 0,-1 0 0,-1 0-1,1 0 1,-1 1 0,0-1 0,0 1 0,0 0 0,-1 0 0,2 6-3,6 15 28,-2 1 1,-1 0 0,-1 0 0,-1 1 0,1 23-29,-4-29 48,14 68-6,-54-174-52,31 75 11,-1-1-1,0 1 1,-1 1 0,0-1 0,0 1 0,-1 1-1,0-1 1,0 2 0,0-1 0,0 1 0,-1 0-1,0 1 1,0 1 0,0-1 0,-1 1 0,1 1-1,-1 0 1,0 1 0,1 0 0,-11 0-1,15 0 15,-1 0 0,0 0 0,1 1 1,-1 0-1,1 0 0,-1 1 0,1 0 1,-1 0-1,1 0 0,-1 1 0,1 0 0,0 0 1,0 1-1,0 0 0,0 0 0,0 0 1,1 1-1,-1-1 0,1 1 0,0 1 1,0-1-1,0 1 0,1 0 0,-1 0-15,2 0 41,1-1-1,-1 0 0,1 1 1,0 0-1,0-1 0,0 1 1,1 0-1,0 0 0,0 0 1,0 0-1,1 0 0,-1 0 1,1 0-1,0 0 0,1 0 1,-1 0-1,1 0 0,0 0 1,0 0-1,1 0 0,0 0 1,-1 0-1,1-1 0,1 1 1,-1-1-1,1 1 0,0-1 1,0 0-1,0 0 0,0 0 1,1-1-1,0 1 0,-1-1 1,1 0-1,0 0 0,1 0 1,-1 0-1,1-1 0,-1 0 1,1 0-1,-1 0 0,3 0-40,1 2 13,-1-1-1,1 0 0,0 0 1,-1-1-1,1 0 0,0-1 0,0 0 1,0 0-1,0 0 0,1-1 1,-1-1-1,0 1 0,0-1 0,0 0 1,0-1-1,0 0 0,-1 0 1,1-1-1,0 0 0,-1 0 1,0-1-1,0 0 0,7-5-12,31-41-1764,-23 8-4625,-11 17-873,0-3-4554</inkml:trace>
  <inkml:trace contextRef="#ctx0" brushRef="#br0" timeOffset="335.042">541 1 9700,'6'40'7436,"12"21"-4524,-8-29-1854,14 54 1128,-4 1 0,6 66-2186,-12-48 256,-26-112-3489,13-38-8994,2 22 1969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1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8852,'1'-2'6137,"7"-10"-3854,69-44 3321,-72 53-5490,1 0 0,-1 1-1,1-1 1,0 1-1,0 0 1,0 0 0,0 1-1,0-1 1,0 2-1,0-1 1,0 0 0,1 1-1,-1 1 1,0-1 0,0 1-1,0 0 1,1 0-1,-1 0 1,0 1 0,-1 0-1,5 2-113,-3-2 9,0 1 0,1 0-1,-1 0 1,0 1-1,-1 0 1,1 0 0,-1 1-1,0 0 1,0 0 0,0 0-1,-1 1 1,1-1 0,-1 1-1,-1 1 1,1-1-1,-1 1 1,0 0 0,-1 0-1,1 0 1,-1 0 0,-1 1-9,14 189-35,-21-260 123,2 58-85,-1 0 0,1 0 0,-1 0 0,0 1 1,0 0-1,0 0 0,-1 0 0,1 0 0,-1 1 0,0 0 0,0 0 0,0 0 0,0 0 1,-1 1-1,1 0 0,-1 0 0,1 1 0,-1-1 0,0 1 0,0 0 0,1 1 1,-1-1-1,0 1 0,0 0 0,0 1 0,0-1 0,1 1 0,-1 1 0,0-1 0,1 1 1,-1 0-1,1 0 0,-1 0 0,1 1 0,0 0 0,0 0 0,0 0 0,0 1 0,1-1 1,-1 1-1,1 0 0,-2 3-3,3-5 39,0 1 1,0-1-1,0 1 1,1 0-1,-1 0 1,1 0-1,-1 0 1,1 0-1,0 0 1,1 1-1,-1-1 1,0 1-1,1 0 1,0-1-1,0 1 1,0 0-1,0-1 1,1 1-1,-1 0 1,1 0-1,0 0 1,0 0-1,0 0 1,1-1-1,-1 1 1,1 0 0,0 0-1,0 0 1,1-1-1,-1 1 1,1-1-1,-1 1 1,1-1-1,0 0 1,0 1-1,1-1 1,-1 0-1,1 0 1,0-1-1,-1 1 1,1 0-1,0-1-39,4 1 83,0 0 0,0 0 1,0-1-1,0 0 0,0 0 0,0-1 0,0 0 0,1 0 0,-1 0 0,0-1 1,1 0-1,-1-1 0,0 0 0,1 0 0,-1 0 0,0-1 0,0 0 0,0 0 1,1-2-84,64-28-2451,-39 13-2443,-3 1-3534,-5 1-4650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2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30 9764,'-18'-22'8485,"-5"15"-3671,19 7-4687,0 1 0,0-1 0,0 1 0,0 0 0,0 0 0,0 0 0,0 1-1,1-1 1,-1 1 0,1 0 0,-1 0 0,1 1 0,0-1 0,-1 0 0,1 1 0,0 0-1,1 0 1,-1 0 0,0 0 0,1 0 0,0 1 0,0-1 0,0 1 0,0-1-1,0 1 1,1 0 0,0 0 0,-1-1 0,1 3-127,2-2 7,-1 1 1,1-1 0,0 0-1,1 0 1,-1 0-1,1 0 1,0 0-1,0 0 1,0 0-1,0 0 1,1-1-1,-1 1 1,1-1-1,0 0 1,0 0-1,0 0 1,1 0-1,-1 0 1,1-1 0,-1 1-1,1-1 1,0 0-1,0 0 1,0 0-1,0-1 1,0 0-1,3 1-7,30 18 64,-33-17-65,-1-2 32,0-1-1,0 1 1,0 0-1,0 1 1,0-1-1,-1 0 1,1 1-1,0 0 1,-1-1-1,1 1 1,-1 0-1,0 0 1,1 1-1,-1-1 1,0 0-1,0 1 1,-1-1-1,1 1 1,0 0-1,-1-1 1,0 1-1,0 0 1,1 0-1,-2 0 1,1 0-1,0 0 1,-1 0-1,1 0 1,-1 0-1,0 0 1,0 1-1,0-1 1,0 0-1,-1 0 1,1 0-1,-1 0 1,0 0-1,0 0 1,0 0-1,0 0 1,0-1-1,-2 3-30,0-1 63,-1-1-1,0 1 1,0-1 0,0 0-1,0 0 1,-1-1 0,1 1-1,-1-1 1,0 0-1,1 0 1,-1-1 0,0 1-1,0-1 1,0 0-1,0 0 1,0-1 0,-1 0-63,4 1-135,-1-1 0,1 0 0,0-1 0,-1 1 1,1 0-1,-1-1 0,1 1 0,0-1 1,-1 0-1,1 0 0,0 0 0,0 0 0,0 0 1,0 0-1,0-1 0,0 1 0,0-1 1,0 1-1,0-1 0,1 0 0,-1 0 0,1 0 1,-2-1 134,-2-40-14380,5 20 2521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4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9877,'10'-15'9082,"21"-3"-7398,-27 15-968,0 1-681,0-1-1,0 1 1,-1 0 0,1 0 0,0 1-1,1-1 1,-1 1 0,0 0-1,0 0 1,1 0 0,-1 1-1,0-1 1,1 1 0,-1 0-1,0 1 1,1-1 0,-1 1-1,0-1 1,1 1 0,-1 1-1,0-1 1,0 0 0,0 1-1,0 0 1,0 0 0,-1 0 0,1 1-1,0-1 1,-1 1 0,0 0-1,1 0 1,-1 0 0,0 0-1,-1 1 1,1-1 0,-1 1-1,1-1 1,-1 1 0,0 0-1,1 2-34,42 187 1097,-73-243-2877,23 45 1845,-1 1-1,0-1 1,-1 1-1,1 0 1,-1 1-1,1-1 1,-1 1-1,0 1 0,-1-1 1,1 1-1,0 1 1,-1-1-1,1 1 1,0 0-1,-1 1 1,0 0-1,1 0 1,-1 1-1,-5 1-64,9 0 92,1 0 1,1 1-1,-1-1 0,0 1 1,0-1-1,1 1 1,0 0-1,0 0 0,0 1 1,0-1-1,0 0 0,0 1 1,1-1-1,-1 1 0,1-1 1,0 1-1,0 0 1,1-1-1,-1 1 0,1 0 1,0-1-1,0 1 0,0 0 1,0 0-1,1 0 1,-1-1-1,1 1 0,0 0 1,0-1-1,0 1 0,1-1 1,-1 1-1,1-1 0,0 0 1,0 0-1,0 1 1,2 0-93,-3-1-17,1-1 1,0 0-1,-1 0 1,1 1 0,0-2-1,0 1 1,0 0-1,1 0 1,-1 0 0,0-1-1,1 0 1,-1 1 0,1-1-1,-1 0 1,1 0-1,-1 0 1,1 0 0,0-1-1,-1 1 1,1-1-1,0 0 1,0 1 0,-1-1-1,1-1 1,0 1-1,0 0 1,-1-1 0,1 1-1,0-1 1,0 0 0,-1 0-1,1 0 1,-1 0-1,1 0 1,-1 0 0,0-1-1,1 1 1,-1-1-1,0 0 1,0 0 0,0 0-1,1 0 17,43-62-5914,-9 13-5292,-19 30 2325</inkml:trace>
  <inkml:trace contextRef="#ctx0" brushRef="#br0" timeOffset="281.179">332 0 9700,'3'29'10154,"8"16"-7109,-1-6-1880,23 176-370,-33-218-9842,-1-3 3104,1-2-3910</inkml:trace>
  <inkml:trace contextRef="#ctx0" brushRef="#br0" timeOffset="531.118">279 207 10421,'4'0'2881,"1"-1"176,2-1-1200,6 1-304,0-1-256,3-2-177,1 1-239,1 0-241,-2-1-112,-1 1-192,-2-1-80,2 2-48,1 0-208,-1 0-336,-1 1-896,-1-1-2338,1 2-2833,-3-3-7075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2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11797,'2'66'11899,"8"36"-9143,-2-11-2097,0 204-259,-8-303-2467,4-26-11444,3 18 1594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2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9380,'13'6'10109,"-3"7"-5240,4 37-2015,-12 157-1034,-14-167-4008,22-45-12893,-5-7 3334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2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14134,'2'5'3714,"-2"1"128,0-1-1505,0 0-1104,1-1-369,0-1-160,1-2-256,0-1-175,2-1-145,1-1-160,-2 0-144,2-2-257,-1-1-239,-4-1-464,0-1-737,2-3-2097,-2 3-2689,-2 0-6051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1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2 213 8068,'-1'10'7310,"18"13"-3840,-11-17-2402,70 143 4131,-71-134-5027,46 87 577,-50-101-744,0 0-1,0 0 1,0 0 0,0 0 0,0 0-1,1 0 1,-1-1 0,0 1 0,0 0-1,1-1 1,-1 1 0,0-1 0,1 1-1,-1-1 1,0 0 0,1 1 0,-1-1-1,0 0 1,1 0 0,-1 0-1,1 0 1,-1 0 0,0 0 0,1-1-1,-1 1 1,1 0 0,-1-1 0,0 1-1,0-1 1,1 1 0,-1-1 0,0 0-1,0 0 1,1 1 0,-1-1 0,0 0-1,0 0 1,0 0 0,0 0 0,0 0-1,-1 0 1,1 0 0,0-1 0,0 1-1,-1 0 1,1-1-5,25-61 123,7-116 395,-33 179-508,1 1 1,-1-1-1,0 0 1,0 0-1,1 1 1,-1-1-1,0 0 1,0 0-1,1 0 0,-1 1 1,0-1-1,1 0 1,-1 0-1,0 0 1,1 0-1,-1 0 0,0 0 1,1 0-1,-1 0 1,0 0-1,1 1 1,-1-1-1,0-1 1,1 1-1,-1 0 0,0 0 1,1 0-1,-1 0 1,0 0-1,1 0 1,-1 0-1,0 0 1,1 0-1,-1-1 0,0 1 1,0 0-1,1 0 1,-1 0-1,0-1 1,0 1-1,1 0 1,-1 0-1,0-1 0,0 1 1,1 0-1,-1-1 1,0 1-1,0 0 1,0 0-1,0-1 0,0 1 1,0 0-1,1-1 1,-1 1-1,0 0 1,0-1-1,0 1 1,0-1-1,0 1-10,11 28 241,-11-28-247,3 11 16,0 0 1,1 0-1,0 0 0,0-1 0,1 0 1,0 0-1,1 0 0,1-1 0,-1 0 1,1 0-1,1 0 0,-1-1 1,2 0-1,-1-1 0,1 0 0,0 0 1,0-1-1,1 0 0,0 0 0,0-1-10,-6-6 20,-1 0 0,1 0 0,-1 0 0,1 0 0,-1-1 0,0 1 0,0-1 0,1 0 0,-1 0 0,0 0 0,0-1 0,-1 1 0,1 0 0,0-1 0,-1 0 0,0 0 0,0 0-1,0 0 1,0 0 0,0 0 0,0 0 0,-1-1 0,1 1 0,-1-1 0,0 1 0,0-1 0,-1 1 0,1-1 0,-1 0 0,1-1-20,6-16 58,32-112-1419,-35 114-3504,0-2-7230,0 11 1824</inkml:trace>
  <inkml:trace contextRef="#ctx0" brushRef="#br0" timeOffset="383.126">731 302 10117,'31'27'6328,"8"-21"-3386,-33-7-2886,0 0 1,0 0 0,-1 0 0,1-1-1,-1 0 1,1 0 0,-1 0 0,0-1-1,0 1 1,0-1 0,0-1-1,0 1 1,-1-1 0,0 1 0,1-1-1,-1-1 1,-1 1 0,1 0 0,-1-1-1,2-2-56,-4 4 79,0-1 0,-1 1 1,1 0-1,-1-1 0,0 1 0,0-1 0,0 1 0,0 0 0,-1-1 0,1 1 0,-1 0 0,0-1 0,0 1 0,0 0 0,0 0 0,-1 0 0,1 0 0,-1 0 0,0 0 0,0 0 0,0 0 0,0 1 0,0-1 0,0 1 0,-1-1 0,0 1 0,1 0 0,-1 0 0,0 0 1,0 1-1,0-1 0,-1 0-79,2 1 42,0 0 1,-1 0 0,1 0 0,0 0 0,-1 1 0,1-1 0,0 1-1,-1-1 1,1 1 0,-1 0 0,1 0 0,0 0 0,-1 0 0,1 0-1,-1 1 1,1-1 0,0 1 0,-1 0 0,1-1 0,0 1-1,0 0 1,-1 0 0,1 1 0,0-1 0,0 0 0,0 1 0,1-1-1,-1 1 1,0 0 0,0-1 0,1 1 0,-1 1-43,-42 68 485,39-58-331,-1 0 0,2 0 0,-1 1 0,2 0 0,0 0 0,1 0 0,0 0 0,1 0-1,0 0 1,1 1 0,1-1 0,1 0 0,0 0 0,0 0 0,1 0 0,1 0 0,1-1-1,0 1 1,1 0-154,-4-11 1,1 1 0,0-1-1,0 0 1,0 0 0,1 0-1,-1 0 1,0-1 0,1 0-1,0 1 1,0-1 0,-1 0-1,1-1 1,0 1 0,1-1-1,-1 0 1,0 0 0,0 0-1,0 0 1,1-1 0,-1 0-1,0 0 1,1 0 0,-1 0-1,0-1 1,1 1 0,-1-1-1,0 0 1,0 0 0,0-1-1,0 0 1,0 1 0,0-1-1,0 0 1,-1-1 0,1 1-1,0-1 0,9-8-779,-1 0 0,-1-1 0,0 0 0,-1 0 0,0-1 0,-1-1 0,0 1 0,5-13 779,13-40-10170,-16 31-1267</inkml:trace>
  <inkml:trace contextRef="#ctx0" brushRef="#br0" timeOffset="711.176">1141 12 9668,'22'-12'9801,"-11"39"-6049,-3 262 63,-10-225-3491,11 156 329,-8-211-488,2 4-1339,0-23-1195,14-37-6186,-9 29 2608,2-5-4170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1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9300,'65'-41'10832,"11"16"-7704,-72 24-3121,1 1 0,0-1 1,-1 1-1,1 0 0,0 0 0,-1 0 1,1 1-1,0-1 0,-1 1 0,1 0 1,-1 0-1,1 1 0,-1 0 1,1-1-1,-1 1 0,0 1 0,0-1 1,0 1-1,0-1 0,-1 1 1,1 0-1,-1 1 0,1-1 0,-1 1 1,0-1-1,0 1 0,-1 0 1,1 0-1,-1 0 0,0 0 0,1 3-7,29 140 89,-14-39-100,-24-144-188,6 29 189,0 0 0,-1 1 0,0-1 0,0 1 0,0-1 0,-1 1 0,0 0 0,-1-1 0,1 1 0,-1 0 0,0 0 1,-1 1-1,0-2 10,-2 3 63,-1 0 1,1 1-1,0 0 1,-1 0 0,0 0-1,0 1 1,0 0-1,0 0 1,0 1-1,0 0 1,0 0 0,0 1-1,0 0 1,0 0-1,-1 0 1,1 1 0,0 0-1,0 1 1,0 0-1,0 0 1,0 0-1,1 1 1,-1 0 0,1 0-1,0 0 1,-1 1-1,1 0 1,1 0 0,-1 1-1,1 0 1,0 0-1,0 0 1,0 0-1,0 1 1,1 0 0,-2 3-64,-19 72 1796,25-79-1768,0-1 0,0 1 1,0 0-1,0 0 1,0 0-1,0 0 0,0 0 1,1-1-1,-1 1 1,1 0-1,-1 0 1,1-1-1,0 1 0,0 0 1,-1-1-1,1 1 1,0 0-1,1-1 1,-1 1-1,0-1 0,0 0 1,1 1-1,-1-1 1,0 0-1,1 0 1,0 0-1,-1 0 0,1 0 1,-1 0-1,1 0 1,0-1-1,0 1 1,-1-1-1,1 1 0,0-1 1,0 0-1,0 1 1,0-1-1,-1 0 1,1 0-1,1 0-28,21-2 8,0 0 0,-1-1 0,1-1 0,-1-1 0,0-1 0,10-5-8,37-17-2908,-31 4-4043,-21 12-1067,0 1-2622</inkml:trace>
  <inkml:trace contextRef="#ctx0" brushRef="#br0" timeOffset="388.861">672 52 9332,'-37'-40'8464,"34"39"-8233,1-1 0,-1 1 0,1 0-1,-1-1 1,0 1 0,1 1 0,-1-1 0,0 0 0,0 1 0,1-1 0,-1 1-1,0 0 1,0 0 0,0 0 0,0 0 0,1 0 0,-1 1 0,0-1 0,0 1-1,1 0 1,-1 0 0,0 0 0,1 0 0,-1 0 0,1 0 0,-1 1 0,0 0-231,-73 80 1858,75-80-1841,0 0 1,-1 1 0,1-1 0,0 1-1,0 0 1,0-1 0,0 1-1,1 0 1,-1-1 0,1 1-1,0 0 1,-1 0 0,1 0 0,0-1-1,1 1 1,-1 0 0,1 0-1,-1-1 1,1 1 0,0 0 0,0 0-1,0-1 1,0 1 0,0-1-1,0 1 1,1-1 0,0 0-1,-1 1 1,1-1 0,0 0 0,0 0-1,0 0 1,0-1 0,0 1-1,1 0 1,-1-1 0,2 2-18,42 22-33,-35-21 33,0 1 1,-1 0-1,0 1 0,0 0 0,0 1 1,-1 0-1,0 1 0,-1-1 1,1 1-1,-2 1 0,1 0 0,1 3 0,-8-8 54,0 1 0,-1 0 0,1 1 0,-1-1 0,0 0-1,0 0 1,-1 0 0,0 0 0,1 0 0,-2 0 0,1 0-1,-1-1 1,1 1 0,-1 0 0,0-1 0,-1 1-1,1-1 1,-1 0 0,0 0 0,0 0 0,0 0 0,-1 0-1,0 0 1,1-1 0,-1 0 0,0 0 0,0 0 0,-1 0-1,1-1 1,-1 1 0,1-1 0,-1-1 0,0 1-1,0 0 1,1-1 0,-1 0 0,0 0 0,0-1 0,0 1-1,-3-1-53,1 1-96,0 0-1,-1-1 0,1 0 0,-1-1 0,1 1 0,0-1 1,-1 0-1,1-1 0,0 0 0,0 0 0,0-1 0,0 0 1,-5-3 96,-2-11-4909,7-7-4389,7 1-3887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1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31 7876,'-20'-2'11121,"-16"9"-8530,24-4-1211,-1 0-897,1 1 0,-1 1 0,0 0-1,1 1 1,0 0 0,1 1 0,-1 0 0,-8 7-483,19-13 4,1-1 0,-1 1 0,0-1 0,0 1 0,1-1 0,-1 1 0,0 0 0,1 0 0,-1-1 0,1 1 0,-1 0 0,1 0 0,-1 0 0,1-1 0,-1 1 0,1 0 1,0 0-1,-1 0 0,1 0 0,0 0 0,0 0 0,0 0 0,0 0 0,0 0 0,0 0 0,0 0 0,0 0 0,0 0 0,0 0 0,1 0 0,-1-1 0,0 1 0,1 0 0,-1 0 0,0 0 0,1 0 0,-1 0 0,1-1 0,0 1 0,-1 0 0,1 0 0,0-1 0,-1 1 0,1 0 0,0-1 0,0 1 1,-1-1-1,1 1 0,0-1 0,0 1 0,0-1 0,0 1-4,49 22-61,-20-13 65,-3-3 14,0 2 0,0 1 0,-1 1 0,-1 1 0,21 14-18,-44-25 0,-1 0 0,0 1 0,1-1 0,-1 0 0,0 1 0,0-1 0,0 0 0,0 1 0,0-1 0,0 1 0,0 0 0,0-1 0,-1 1 0,1 0 0,-1-1 0,1 1 0,-1 0 0,0 0 0,1-1 0,-1 1 0,0 0 0,0 0 0,0 0 1,0 0-1,-1-1 0,1 1 0,0 0 0,-1 0 0,0-1 0,1 1 0,-1 0 0,0-1 0,0 1 0,1-1 0,-1 1 0,-1-1 0,1 1 0,0-1 0,0 0 0,-1 2 0,-56 48 25,40-38-46,13-9-5,1 0 1,-1 0-1,0-1 0,0 1 1,-1-1-1,1 0 0,0-1 1,-1 1-1,0-1 1,0 0-1,1 0 0,-1-1 1,0 0-1,0 0 0,-1 0 1,1-1-1,0 0 1,-2 0 25,7-2-366,0 1 0,0-1 1,0 1-1,0-1 1,1 1-1,-1-1 0,1 1 1,-1-1-1,1 0 1,-1 1-1,1-1 1,0 0-1,0 1 0,0-1 1,0 0-1,0 1 1,0-1-1,0 0 0,0 1 1,1-1-1,-1 0 1,1 1-1,-1-1 0,1 1 1,0-1-1,0 1 1,0-1-1,-1 1 1,1-1-1,0 1 0,1 0 1,0-2 365,12-16-6139,1-3-2625</inkml:trace>
  <inkml:trace contextRef="#ctx0" brushRef="#br0" timeOffset="281.185">424 141 10949,'28'58'11989,"-17"44"-8625,-3-17-3030,-3-71-1730,1-30-12660,-4 0 2888</inkml:trace>
  <inkml:trace contextRef="#ctx0" brushRef="#br0" timeOffset="453.381">458 3 9812,'-4'-2'2930,"4"2"159,0 0-880,3 2-640,2 3-433,0 1-303,1 0-305,3 2-208,-3-1-368,1-2-512,-1-1-593,5 1 2146,-3-5-4243,3 0-2656,3-4-6580</inkml:trace>
  <inkml:trace contextRef="#ctx0" brushRef="#br0" timeOffset="815.895">645 84 8404,'23'4'7184,"19"-18"-3761,-28 9-2150,-8 3-880,0-2-142,0 1 1,1 0 0,-1 0-1,1 1 1,0 0 0,0 0-1,0 1 1,0 0 0,0 0-1,0 0 1,0 1-1,0 0 1,0 1 0,0-1-1,0 1 1,0 1 0,0-1-1,0 1 1,0 0 0,-1 1-1,5 2-251,-9-3-3,-1 0 0,0 1 0,0-1 0,0 0 0,0 1-1,-1-1 1,1 1 0,-1-1 0,1 1 0,-1-1 0,0 1 0,0 0 0,0-1-1,0 1 1,-1-1 0,1 1 0,-1-1 0,1 1 0,-1-1 0,0 0 0,0 1-1,0-1 1,0 0 0,0 1 0,-1-1 0,1 0 0,-1 0 0,1 0 0,-1 0-1,0-1 1,0 1 0,0 0 0,0-1 0,0 1 0,-2 0 3,-8 7 3,1 1 1,0-1-1,0 2 0,1-1 1,1 2-1,0-1 0,0 1 1,1 1-1,0-1 0,1 1 1,1 0-1,0 1 0,1 0 1,1 0-1,0 0 0,-1 6-3,5-18 1,-1-1 37,0 0-1,0 0 1,0 0-1,1 0 1,-1 0-1,0 1 1,1-1-1,-1 0 1,1 0-1,0 1 1,-1-1-1,1 0 1,0 1-1,0-1 1,0 0-1,0 1 0,0-1 1,0 0-1,0 1 1,0-1-1,0 0 1,1 1-1,-1-1 1,0 0-1,1 1 1,-1-1-1,1 0 1,0 0-1,-1 0 1,1 0-1,0 1 1,0-1-1,0 0 0,0 0 1,0 0-1,0-1 1,0 1-1,0 0 1,0 0-1,0 0 1,0-1-1,0 1 1,1-1-1,-1 1 1,0-1-1,0 1 1,1-1-1,-1 0 0,0 0 1,1 1-1,-1-1 1,0 0-1,1 0 1,-1 0-1,1-1 1,0 1-38,133-14 2276,-133 14-2286,-1 0 1,1-1 0,-1 1 0,1 0 0,-1-1 0,1 1 0,-1-1 0,0 0 0,1 1 0,-1-1 0,0 0 0,1 0-1,-1 0 1,0 0 0,0 0 0,0 0 0,0 0 0,0 0 0,0-1 0,0 1 0,0 0 0,0-1 0,-1 1 0,1 0 0,0-1-1,-1 1 1,1-1 0,-1-1 9,4-16-2509,0 2-2883,1 1-4277,0 8-2771</inkml:trace>
  <inkml:trace contextRef="#ctx0" brushRef="#br0" timeOffset="1208.728">1083 285 10309,'47'-11'7211,"4"-1"-3476,-47 12-3596,1-1-1,-1 0 1,1 0-1,-1-1 1,0 1-1,1-1 1,-1 0-1,0 0 1,0 0-1,0-1 1,0 1-1,-1-1 1,1 0-1,-1 0 1,0 0-1,0-1 1,0 1-1,0-1 1,0 0-1,-1 1 1,1-1-1,-1-1 1,0 1 0,0 0-1,-1 0 1,1-1-1,-1 1 1,0 0-1,0-1 1,-1 0-1,1 1 1,-1-1-1,0 1 1,0-1-1,-1 1 1,1-1-1,-1 0 1,-1-3-139,2 3 20,1 1 0,-1 0 0,0-1 0,-1 1 0,1 0 0,-1-1 0,0 1 0,0 0 0,0-1 0,0 1 0,-1 0 0,0 0 0,0 0 1,0 0-1,0 1 0,0-1 0,-1 0 0,0 1 0,0 0 0,0 0 0,0 0 0,0 0 0,-1 0 0,1 0 0,-1 1 0,0 0 0,1 0 0,-1 0 0,0 0 0,0 0 0,-1 1 0,1 0 0,-3-1-20,3 4 49,-1 1-1,1 0 0,0 0 0,0 0 0,1 0 0,-1 1 1,1-1-1,-1 1 0,1 0 0,0 0 0,1 0 0,-1 1 1,1-1-1,0 1 0,0-1 0,0 1 0,0 0 0,1-1 1,-1 4-49,-3 3 84,0 1 0,1 0 1,0 0-1,1 0 0,0 1 1,1-1-1,0 1 1,1-1-1,1 1 0,0 0 1,1-1-1,0 1 0,0 0 1,2-1-1,-1 1 0,2-1 1,0 0-1,0 0 1,1-1-1,0 1 0,1-1 1,1 0-1,-1 0 0,8 8-84,-6-14 31,0-1 0,-1 1 0,2-2 0,-1 1 0,0-1 0,1 0 0,0 0 0,-1-1 0,1-1 0,0 1 0,0-1 0,0-1 0,0 0 0,0 0 0,0-1 0,0 0 0,0 0 0,0-1 0,0 0 0,0-1 0,-1 0 0,1 0 0,-1-1 0,0 0 0,0 0 0,4-4-31,17-23-2739,-12 5-3123,-6 8-1232,12-18-8121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1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7940,'10'24'4421,"25"89"437,-27-15-2879,3-117-1157,-8-34-653,-3 39 61,0-1 1,1 1-1,0 0 0,1-1 0,1 1 0,0 0 0,1 0 0,1 1 0,0-1 0,6-10-230,-9 21 67,1 0-1,-1 0 0,0 0 0,1 0 0,0 1 1,0-1-1,-1 1 0,2 0 0,-1 0 1,0 0-1,0 0 0,0 1 0,1-1 1,-1 1-1,1 0 0,-1 0 0,1 0 1,0 0-1,-1 1 0,1-1 0,1 1-66,47 14-1983,-35-8-7955,-6-6-2006</inkml:trace>
  <inkml:trace contextRef="#ctx0" brushRef="#br0" timeOffset="412.022">379 51 9460,'5'28'7205,"1"0"-3724,11 76-2097,-13-23-1003,-3-81-377,-1 0-1,1 1 0,-1-1 0,0 0 0,1 0 0,-1 0 0,1 0 1,-1 1-1,1-1 0,-1 0 0,1 0 0,-1 0 0,1 0 1,-1 0-1,1 0 0,-1 0 0,1 0 0,-1 0 0,1-1 1,-1 1-1,0 0 0,1 0 0,-1 0 0,1 0 0,-1-1 1,1 1-1,-1 0 0,0-1 0,1 1 0,-1 0 0,0-1 0,1 1 1,-1 0-1,0-1 0,1 1 0,-1 0 0,0-1 0,0 1 1,1-1-1,-1 1 0,0-1 0,0 1 0,0 0 0,0-1 1,0 1-1,1-1 0,-1 1 0,0-1 0,0 1 0,0-1 1,0 1-1,0-1 0,-1 1 0,1-1 0,0 1 0,0-1 0,0 1 1,0-1-1,0 1 0,-1 0 0,1-1 0,0 1 0,0-1 1,-1 1-1,1-1-3,27-136 37,-12 104-41,-15 28 12,1 0 0,0 0 0,1 0 0,-1 0 0,1 0 0,0 0-1,0 1 1,1-1 0,-1 1 0,1 0 0,0-1 0,0 1 0,1 0 0,-1 1-1,1-1 1,-1 1 0,1-1 0,0 1 0,1 0 0,-1 1 0,0-1 0,1 1-1,0 0 1,-1 0 0,1 0 0,0 1 0,0-1 0,0 1 0,0 0 0,0 1-1,0-1 1,3 1-8,40 45 710,-38-31-462,1 0 27,0 1 0,-2 0-1,0 0 1,-1 1 0,0 0 0,-1 0 0,-1 1-1,-1 0 1,0 0 0,-1 1 0,-1-1 0,-1 1-1,0 0 1,-1 16-275,-19-17-3335,0-27-8281,13 0-624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1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7427,'8'20'9742,"-2"26"-8351,-3-19-438,15 50 356,-13-61-1146,0 0 1,-1 1-1,-1 0 0,-1 0 0,0 0 0,-1 0 1,-2 12-164,1-98 389,0 51-263,0-1-1,1 1 0,2 0 1,-1 0-1,2 0 1,1 0-1,0 1 0,1-1 1,1 1-1,6-12-125,-6 17 101,-6 8-79,1 0-1,0 0 1,0 0-1,0 0 1,0 0-1,0 1 1,1-1-1,-1 1 1,1 0-1,0 0 0,0 0 1,0 0-1,1 0 1,-1 1-1,1-1 1,-1 1-1,1 0 1,0 0-1,0 0 1,0 1-1,0-1 1,2 1-22,133 16-1668,-109-5-2748,-1 2-3653,-13-4-1944</inkml:trace>
  <inkml:trace contextRef="#ctx0" brushRef="#br0" timeOffset="396.992">477 367 9556,'35'12'6770,"5"-11"-3769,77-31-2068,-113 29-927,0 0 1,0 0-1,-1-1 1,1 1-1,0-1 1,-1 1-1,1-1 0,-1-1 1,0 1-1,1 0 1,-1-1-1,0 1 1,0-1-1,-1 0 0,1 0 1,-1 0-1,1-1 1,-1 1-1,0 0 1,0-1-1,0 0 0,-1 1 1,1-1-1,-1 0 1,0 0-1,0 0 1,0 0-1,-1 1 0,0-1 1,1 0-1,-1 0 1,0 0-1,-1 0 1,1 0-1,-1 0 0,0 0 1,0 0-1,0 0 1,-1-1-7,0 2 32,-2-1 0,1 1 1,0 0-1,-1 0 0,1 0 1,-1 1-1,0-1 1,0 1-1,0 0 0,0 0 1,0 0-1,0 0 0,0 1 1,-1 0-1,1 0 0,-1 0 1,1 0-1,-1 1 0,1 0 1,-1 0-1,1 0 0,-1 0 1,1 1-1,-1 0 0,1 0 1,-1 0-1,1 0 0,0 1 1,-1-1-1,1 1 1,0 0-1,0 1 0,1-1 1,-1 1-1,0-1 0,1 1 1,-1 0-1,1 1 0,0-1 1,-2 3-33,-5 6 210,1 1 1,0 0 0,1 1 0,1 0-1,0 0 1,0 1 0,2-1 0,0 1 0,0 1-1,2-1 1,0 1 0,0-1 0,2 1-1,0 0 1,0 0 0,2 0 0,0 0-1,1 4-210,-1-16 31,1 1-1,0 0 0,-1-1 0,1 1 0,1-1 0,-1 1 0,1-1 1,-1 0-1,1 0 0,0 0 0,1 0 0,-1-1 0,1 1 0,-1-1 1,1 0-1,0 0 0,1 0 0,-1-1 0,0 0 0,1 1 0,-1-1 1,1-1-1,-1 1 0,1-1 0,0 0 0,0 0 0,0 0 1,0 0-1,0-1 0,0 0 0,0 0 0,0 0 0,-1-1 0,1 0 1,0 0-1,0 0 0,0 0 0,-1-1 0,1 0 0,2-1-30,14-6-271,0 0-1,0-2 1,-1 0-1,0-2 0,-1 0 1,5-5 271,19-21-4574,-6-3-5102,-18 17-1233</inkml:trace>
  <inkml:trace contextRef="#ctx0" brushRef="#br0" timeOffset="697.747">997 0 9540,'24'66'9316,"-5"39"-8013,-14-69-356,37 292 808,-51-348-14822,5 8 3289</inkml:trace>
  <inkml:trace contextRef="#ctx0" brushRef="#br0" timeOffset="869.621">945 322 10933,'2'0'7185,"14"0"-4715,55-9 1688,3 1-3196,-44-1-2545,-13-1-3547,-4 2-2390,1 1-3939</inkml:trace>
  <inkml:trace contextRef="#ctx0" brushRef="#br0" timeOffset="1206.34">1319 216 9460,'-1'33'8022,"7"19"-5015,-4-40-2857,1 0 0,1-1 0,0 1-1,0-1 1,1 0 0,1 0 0,0 0-1,0-1 1,1 0 0,0 0 0,2 1-150,-7-8 2,1 0 0,0 1 0,1-1 1,-1 0-1,0 0 0,1-1 1,0 1-1,-1-1 0,1 1 0,0-1 1,0 0-1,0-1 0,1 1 1,-1-1-1,0 0 0,1 0 0,-1 0 1,0-1-1,1 1 0,-1-1 1,1 0-1,-1 0 0,1-1 0,-1 1 1,0-1-1,1 0 0,-1 0 1,0-1-1,1 1 0,-1-1 0,3-1-2,-1-2 3,-1-1 0,0 0 0,0 0 0,0 0 0,0 0 0,-1 0 0,0-1 0,0 0 0,-1 0 0,0 0 0,0 0 0,-1-1 0,0 1 0,0-1 0,0 0 0,-1 1 0,-1-1 0,1-4-3,-5-105-419,6 108-2114,2 7-6537,0 3-1153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1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8500,'43'74'9934,"-6"51"-7116,-16-50-1750,12 78-1210,-31-146 289,0 1-4817,-6-13-3767,-1-1-765</inkml:trace>
  <inkml:trace contextRef="#ctx0" brushRef="#br0" timeOffset="236.525">0 337 12230,'49'-17'9502,"4"10"-5117,-41 6-4260,0 2 0,0 0 0,0 0 0,-1 1 0,1 0-1,0 1 1,-1 1 0,0 0 0,0 0 0,0 1-1,0 0 1,3 3-125,10 2-2292,-15-10-1539,0-3-3724,2-4-6366</inkml:trace>
  <inkml:trace contextRef="#ctx0" brushRef="#br0" timeOffset="1155.254">155 343 7107,'11'9'7715,"-1"20"-6419,-9-23-187,7 67 1590,2-20-1621,5-76-13497,-10 14 3850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2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56 6499,'-95'-12'6595,"121"5"-4349,1288 14 4115,-752-3-5489,-530-12-1091,-43-13-224,-11 10-9289,11 4-2431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45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42 130 10069,'-5'2'8984,"-5"6"-6875,5 0-1769,1 0 1,1 1 0,0-1 0,0 1-1,1 0 1,-1 0 0,2 0 0,0 0-1,0 0 1,0 0 0,1 0-1,1 0 1,0 9-341,0-15 8,-1 1 0,1-1-1,0 1 1,0-1 0,0 0-1,0 1 1,0-1 0,1 0-1,0 0 1,-1 0 0,1 0 0,0 0-1,0-1 1,1 1 0,-1-1-1,1 1 1,-1-1 0,1 0-1,0 0 1,0 0 0,-1 0-1,2 0 1,-1-1 0,0 1 0,0-1-1,0 0 1,1 0 0,-1 0-1,0 0 1,1-1 0,-1 1-1,1-1 1,-1 0 0,1 0-1,-1 0 1,1-1 0,0 1-8,0-1-16,1 0 1,-1 0-1,0 0 1,0 0-1,0-1 1,0 1-1,0-1 0,-1 0 1,1-1-1,0 1 1,-1 0-1,0-1 1,1 0-1,-1 0 1,0 0-1,-1 0 0,1 0 1,0-1-1,-1 1 1,0-1-1,0 0 1,0 1-1,0-1 1,0 0-1,-1 0 0,0 0 1,0-1-1,0 1 1,0 0-1,-1 0 1,1 0-1,-1-1 1,0 1-1,-1 0 1,1 0-1,-1-1 0,0 1 1,0 0-1,0 0 1,0 0-1,-1 0 1,1 0-1,-1 0 1,0 0-1,0 1 0,-1-1 1,-1-1 15,1 1-81,0-1 0,0 1-1,0 1 1,0-1 0,-1 0 0,0 1 0,0 0 0,0 0 0,0 0 0,0 0-1,-1 1 1,1-1 0,-1 1 0,0 0 0,0 1 0,1-1 0,-4 1 81,4 0-814,4 0-9337,2-1-2634</inkml:trace>
  <inkml:trace contextRef="#ctx0" brushRef="#br0" timeOffset="296.805">273 14 12022,'7'25'8612,"-1"15"-6640,-3-15-986,22 188 684,-24-214-1667,-1 1-1,0-1 0,1 1 1,-1 0-1,0-1 1,1 1-1,-1-1 0,0 1 1,1 0-1,-1 0 1,1-1-1,-1 1 0,1 0 1,-1 0-1,0-1 1,1 1-1,-1 0 1,1 0-1,-1 0 0,1 0 1,-1 0-1,1 0 1,-1 0-1,1 0 0,0 0 1,-1 0-1,1 0 1,-1 0-1,1 0 0,-1 0 1,1 0-1,-1 0 1,1 0-1,-1 1 0,0-1 1,1 0-1,-1 0 1,1 1-1,-1-1 0,1 0 1,-1 1-1,0-1 1,1 0-1,-1 1 0,0-1 1,1 1-1,-1-1 1,0 1-1,0-1 0,1 1 1,-1-1-1,0 0 1,0 1-1,0-1 0,0 1 1,1-1-1,-1 1 1,0 0-1,0-1 0,0 1 1,0-1-1,0 1 1,0-1-1,-1 1 1,1-1-1,0 1 0,0-1 1,0 1-3,22-43 0,-17 31 47,61-82 92,-44 58-628,-20 26-4462,-1 1-4963,-1 6-328</inkml:trace>
  <inkml:trace contextRef="#ctx0" brushRef="#br0" timeOffset="515.503">393 215 11621,'14'33'7861,"9"-3"-3493,70 41-1007,-82-64-2946,3-8-2037,-14-20-4634,0 8-1583,1 2-4054</inkml:trace>
  <inkml:trace contextRef="#ctx0" brushRef="#br0" timeOffset="831.451">629 231 10757,'6'-1'1772,"48"-14"4960,-51 15-6708,-1-1 0,1 1 0,-1-1 0,1 0 0,-1 0 0,0 0 0,1 0 0,-1-1 0,0 1 0,0 0 0,0-1 1,1 0-1,-2 1 0,1-1 0,0 0 0,0 0 0,-1 0 0,1 0 0,-1 0 0,1-1 0,-1 1 0,0 0 0,0-1 0,0 1 0,0-1 0,0 1 0,-1-1 0,1 1 0,-1-3-24,-1 3 36,0 0-1,0 0 0,0 0 0,-1 0 0,1 0 0,-1 1 0,1-1 0,-1 1 0,1-1 0,-1 1 0,0-1 1,0 1-1,0 0 0,0 0 0,0 0 0,0 0 0,0 0 0,0 0 0,0 1 0,0-1 0,-1 1 0,1-1 1,0 1-1,0 0 0,-1 0 0,1 0 0,0 0 0,0 0 0,0 1 0,-1-1 0,1 1 0,0-1 0,0 1 0,0 0 1,0 0-1,0 0 0,0 0 0,0 0 0,0 0 0,0 1 0,0-1 0,1 1 0,-1-1 0,1 1 0,-1-1 1,0 2-36,-1 2 176,0 0 1,1 0 0,-1 1 0,1-1 0,0 1 0,0 0 0,1-1 0,0 1 0,0 0 0,0 0 0,1 0 0,-1 0 0,2 0 0,-1 0 0,1 0-1,-1 0 1,2 0 0,-1 0 0,1-1 0,-1 1 0,2 0 0,-1-1 0,1 1 0,-1-1 0,3 2-177,-2-4-11,1-1 1,-1 0 0,1 1-1,0-2 1,-1 1-1,1 0 1,0-1 0,0 1-1,0-1 1,0 0-1,0-1 1,0 1-1,1-1 1,-1 1 0,0-1-1,0 0 1,0-1-1,1 1 1,-1-1-1,3-1 11,50-14-8422,-40 7 1665,3 0-3835</inkml:trace>
  <inkml:trace contextRef="#ctx0" brushRef="#br0" timeOffset="1081.389">938 152 7812,'-29'-11'11226,"25"13"-11008,0-1 0,1 1 0,-1 0 0,1 0 0,-1 0 0,1 0 0,0 1 0,0-1 0,0 1-1,0 0 1,0 0 0,1 0 0,-1 0 0,1 0 0,0 1 0,0-1 0,0 0 0,0 1 0,0 2-218,0-2 64,1-1 1,-1 1 0,1-1 0,0 1 0,0 0 0,0-1 0,0 1 0,1 0-1,-1 0 1,1-1 0,0 1 0,0 0 0,1 0 0,-1 0 0,1-1 0,0 1-1,0 0 1,0-1 0,0 1 0,1-1 0,-1 1 0,1-1 0,0 0 0,0 1-1,0-1 1,1 0 0,-1 0 0,1 0 0,-1-1 0,1 1 0,0-1 0,0 0-1,0 1 1,0-1 0,1 0 0,-1-1 0,0 1 0,1-1 0,0 1 0,-1-1-1,2 0-64,43-12-2166,-45 8 1564,0 0 1,0 0-1,-1 0 0,1 0 0,-1-1 0,0 1 0,0-1 1,0 1-1,0-1 0,-1 0 0,1 1 0,-1-1 0,0 0 0,0 0 1,0 0-1,-1 0 0,0-2 602,3-13-5333,-1 1-2759</inkml:trace>
  <inkml:trace contextRef="#ctx0" brushRef="#br0" timeOffset="1347.345">955 1 9508,'0'5'7801,"3"18"-5069,-1-12-1994,17 96 3968,27 50-3595,-43-149-3538,-8-9-11500,1-3 3701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7:3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4354,'-19'2'3977,"28"-1"978,131 14-2314,-15-1-1686,1-4-1,42-7-954,-105-1 167,534 3 1303,-236 18-867,148-8 285,-176-4-445,117-7-149,-380 1-281,226-1 134,270-18 237,-168 13-261,-106-11-179,-199 4 82,0 5-1,1 3 1,64 10-26,-71-3 4,-1-3-1,78-8-3,153 9-12,-174-20 49,-141 15-37,50-1 1,0-2 1,0-2-1,0-3 0,-1-2-1,64-7-432,-163 18-1533,10 1-1901,12-3-2858,9 0-2699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4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8308,'8'29'8334,"-2"19"-4426,-2-8-2152,30 252 2956,-23-257-6390,2-67-13764,-5 20 5560</inkml:trace>
  <inkml:trace contextRef="#ctx0" brushRef="#br0" timeOffset="394.156">240 254 9156,'-15'4'7773,"3"6"-3480,-5 63-1851,17-69-2422,0-1-1,-1 1 1,2 0-1,-1-1 0,0 1 1,1 0-1,0-1 1,-1 1-1,2-1 1,-1 1-1,0-1 1,1 0-1,-1 1 0,1-1 1,0 0-1,0 0 1,0 0-1,1 0 1,-1 0-1,1-1 1,-1 1-1,1-1 0,0 1 1,0-1-1,0 0 1,0 0-1,0-1 1,1 1-1,-1-1 1,0 1-1,1-1 0,-1 0 1,1 0-1,0-1 1,-1 1-1,1-1 1,0 0-1,-1 1 1,1-2-1,0 1 0,-1 0 1,1-1-1,0 0 1,-1 0-1,1 0-19,0 0-15,0 0 0,-1 0 0,1-1-1,-1 0 1,1 1 0,-1-1 0,0 0-1,0-1 1,0 1 0,0 0 0,0-1-1,0 0 1,-1 0 0,1 1 0,-1-2 0,0 1-1,0 0 1,0 0 0,0-1 0,-1 1-1,1-1 1,-1 1 0,0-1 0,0 0-1,0 1 1,-1-1 0,1 0 0,-1 0 0,0 1-1,0-1 1,0 0 0,0 0 0,-1 0-1,0 1 1,1-1 0,-1 0 0,-1 1-1,1-1 1,0 0 0,-1 1 0,0 0-1,0-1 1,0 1 0,0 0 0,0 0 0,-1 0-1,0 0 1,1 1 0,-1-1 0,0 1-1,0-1 1,0 1 0,0 0 0,-1 0-1,0 0 17,-72-7-148,72 12-1054,13 1-11855,-1-4 3774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3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8596,'8'52'8451,"-7"31"-6387,-1-30-1393,-1-29-313,0-21-2542,-1-15-5821,1 2-1930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3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10309,'-2'2'2513,"1"-1"-16,0 0-1248,1 0-689,0-1-352,1-2-128,0 1-368,2-3-400,0 2-17,1 0-1824,1 0-1873,-1 0-4386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4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7892,'-5'5'6346,"4"5"-3374,6 23-2262,-4-29-13,12 99 1397,-13-82-2019,0 0-1790,4-26-9376,-2-5 3127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40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 9204,'0'-2'2257,"-2"-1"32,2 0-688,1 0-1217,1 0-368,2 1-240,-1-2-272,0 2 1392,0 1-3185,2 0-1953,1 0-5138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4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6355,'2'-22'7189,"7"34"-2146,15 157-3808,-24-169-1227,1-1-1,-1 0 0,1 1 0,-1-1 0,1 1 0,-1 0 1,1-1-1,-1 1 0,1-1 0,-1 1 0,1 0 0,-1-1 1,1 1-1,0 0 0,-1 0 0,1-1 0,0 1 0,-1 0 1,1 0-1,0 0 0,-1 0 0,1 0 0,0 0 0,-1 0 1,1 0-1,0 0 0,-1 0 0,1 0 0,-1 1 0,1-1 1,0 0-1,-1 0 0,1 1 0,0-1 0,-1 0 0,1 1 1,-1-1-1,1 0 0,-1 1 0,1-1 0,-1 1 0,1-1 1,-1 1-1,0-1 0,1 1 0,-1-1 0,1 1 0,-1 0 1,0-1-1,0 1 0,1 0-7,9-37 7,-7 21-50,1 0-1,1 0 1,0 1 0,1 0 0,0 0 0,1 0 0,1 0 0,1 1-1,2-2 44,-7 9-19,-3 4 14,-1 1 0,0 0 0,1 0 0,-1 0 0,0-1 0,1 1 1,-1 0-1,1 0 0,0 0 0,-1 0 0,1 0 0,0 0 0,0 0 0,0 0 0,-1 0 0,1 1 1,0-1-1,0 0 0,0 0 0,0 1 0,1-1 0,-1 1 0,0-1 0,0 1 0,0-1 0,0 1 1,0 0-1,1 0 0,-1-1 0,0 1 0,0 0 0,1 0 0,-1 0 0,0 0 0,0 0 0,0 1 1,1-1-1,-1 0 0,0 0 0,0 1 0,0-1 0,0 1 0,1-1 0,-1 1 0,1 0 5,4 12-8,-1 0 1,0 0-1,-1 0 0,0 0 0,-1 1 0,0 0 0,-1 0 0,-1 8 8,25 93-524,-21-110-2082,-2-8-4547,0-1-2051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4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 7876,'-70'-5'8347,"62"7"-8275,0 1 1,1 1-1,0-1 0,0 1 1,0 0-1,0 1 0,0 0 1,1 0-1,0 0 0,0 1 1,1 0-1,-1 0 0,1 0 1,1 1-1,-1-1 0,1 1 0,0 0 1,0 1-1,1-1 0,0 1-72,2-5 6,1-1-1,0 0 0,-1 0 0,1 1 0,0-1 0,0 0 1,0 1-1,0-1 0,1 0 0,-1 1 0,1-1 0,-1 0 0,1 0 1,0 0-1,0 0 0,-1 1 0,2-1 0,-1 0 0,0 0 1,0-1-1,1 1 0,-1 0 0,1 0 0,-1-1 0,1 1 0,0-1 1,0 1-1,0-1 0,0 0 0,0 0 0,0 1 0,0-1 1,0-1-1,0 1 0,0 0 0,0-1 0,1 1 0,-1-1 1,0 1-1,1-1 0,0 0-5,2 1 10,0 0 0,0 0 0,0-1 0,-1 1 0,1-1 0,0 0 0,0-1 0,0 1 1,0-1-1,0 0 0,0 0 0,-1-1 0,1 1 0,0-1 0,-1 0 0,0 0 0,1 0 0,-1-1 0,3-2-10,-1-1 11,0 0-1,0 0 1,-1-1-1,0 0 1,0 0-1,-1 0 1,1-1-1,-1 0 1,-1 1-1,0-1 1,0-1-1,-1 1 1,1 0-1,-2-1 1,1 1-1,-1-8-10,-1 17 13,0-1-1,0 0 0,0 1 0,0-1 1,0 0-1,0 1 0,0-1 1,0 0-1,-1 0 0,1 1 0,0-1 1,0 0-1,0 0 0,0 1 1,-1-1-1,1 0 0,0 0 0,0 1 1,-1-1-1,1 0 0,0 0 1,0 0-1,-1 1 0,1-1 0,0 0 1,-1 0-1,1 0 0,0 0 0,0 0 1,-1 0-1,1 0 0,0 0 1,-1 0-1,1 0 0,0 0 0,-1 0 1,1 0-1,0 0 0,-1 0 1,1 0-1,0 0 0,0 0 0,-1 0 1,1 0-1,0 0 0,-1-1 1,1 1-1,0 0 0,0 0 0,-1 0 1,1-1-1,0 1 0,0 0 1,-1 0-1,1 0 0,0-1 0,0 1 1,0 0-1,0-1 0,-1 1 0,1 0 1,0 0-1,0-1-12,13 179 643,-8-150-353,-1 1 0,-2 0-1,-1 0 1,-1 0 0,-1 0 0,-2 0 0,-1-1-1,-3 8-289,6-32 52,0 0-1,-1-1 0,0 1 0,0-1 1,0 1-1,0-1 0,-1 0 0,0 0 0,1 0 1,-1 0-1,0 0 0,0-1 0,0 1 1,-1-1-1,1 0 0,-1 0 0,1 0 0,-1 0 1,1-1-1,-1 1 0,0-1 0,0 0 1,0 0-1,0 0 0,0-1 0,0 0 0,0 1 1,0-1-1,0-1 0,0 1 0,0 0 1,0-1-1,0 0 0,0 0 0,-2-1-51,23-7-13771,-8 2 3790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38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 6819,'7'28'6736,"-7"21"-4326,-1-18-1333,39 272-185,-36-288-2094,-2-7-1112,1 0-4042,0-4-1690</inkml:trace>
  <inkml:trace contextRef="#ctx0" brushRef="#br0" timeOffset="187.456">0 267 9316,'6'1'2657,"1"-1"81,2 0-801,1-1-897,0-1-272,-1 0-175,0 0-225,3 0-256,-3 1-272,4 0-352,-1 0-481,-2 1-1824,2 0-2145,0-1-5107</inkml:trace>
  <inkml:trace contextRef="#ctx0" brushRef="#br0" timeOffset="796.68">342 197 7363,'-33'-8'8310,"-12"36"-6041,40-21-2127,0 1 1,0 0-1,1 0 1,0 0-1,0 1 1,1-1 0,1 1-1,-1 0 1,1 0-1,1 0 1,-1 0 0,2 0-1,-1 0 1,1 0-1,1 1 1,-1-1-1,2 0 1,0 2-143,1-7 50,0 0-1,0 0 1,0 0 0,1 0-1,0-1 1,0 1-1,0-1 1,0 0 0,0-1-1,1 1 1,-1-1 0,1 0-1,0 0 1,-1 0-1,1 0 1,0-1 0,0 0-1,0 0 1,0 0 0,0-1-1,1 0 1,-1 0-1,0 0 1,0 0 0,0-1-1,0 0 1,0 0 0,0 0-1,0-1 1,2 0-50,9-19-2560,-12 1-1884,-3 8-1203,2-1-3683</inkml:trace>
  <inkml:trace contextRef="#ctx0" brushRef="#br0" timeOffset="1327.808">438 1 8580,'17'77'7535,"-4"41"-5203,-1-6-1282,20 5-367,-32-117-679,0 0-1,0-1 1,0 1 0,0-1-1,0 1 1,0 0 0,0-1-1,0 1 1,0-1 0,0 1-1,0 0 1,0-1 0,0 1-1,0 0 1,1-1 0,-1 1-1,0-1 1,0 1 0,0 0-1,1-1 1,-1 1 0,0 0-1,0-1 1,1 1 0,-1 0-1,0 0 1,0-1-1,1 1 1,-1 0 0,0 0-1,1 0 1,-1-1 0,1 1-1,-1 0 1,0 0 0,1 0-1,-1 0 1,0 0 0,1 0-1,-1 0 1,1 0 0,-1 0-1,0 0 1,1 0 0,-1 0-1,1 0 1,-1 0 0,0 0-1,1 0 1,-1 0 0,1 0-1,-1 0 1,0 1 0,1-1-1,-1 0 1,0 0 0,1 0-1,-1 1 1,0-1 0,0 0-1,1 0 1,-1 1 0,0-1-1,1 0 1,-1 1 0,0-1-1,0 0 1,0 1-4,8-32 34,-7 18-11,-1 5-35,0-1 1,1 1-1,0-1 1,0 1 0,1-1-1,0 1 1,0 0-1,1 0 1,0 0 0,0 0-1,1 0 1,0 1 0,1 0-1,-1 0 1,1 0-1,1 0 1,5-5 11,-4 7-7,-6 4 7,-1 0 0,1 0 0,0 0 0,0 0 0,-1 0-1,1 0 1,0 0 0,0 0 0,0 1 0,0-1-1,0 0 1,0 1 0,0-1 0,0 1 0,0-1 0,0 1-1,1-1 1,-1 1 0,0 0 0,0-1 0,0 1-1,0 0 1,1 0 0,-1 0 0,0 0 0,0 0 0,0 0-1,1 1 1,-1-1 0,0 0 0,0 1 0,0-1-1,0 0 1,0 1 0,1-1 0,-1 1 0,0 0 0,0-1-1,0 1 1,-1 0 0,1 0 0,0-1 0,0 1-1,0 0 1,0 0 0,-1 0 0,1 0 0,0 0 0,-1 0-1,1 0 1,-1 0 0,1 1 0,6 15 41,0 0-1,-1 0 1,-1 1 0,-1 0-1,0 0 1,-1 0 0,-1 1-1,-1 3-40,0-16-1162,4-16-9512,-5 9 10545,3-9-8491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2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45 184 11269,'5'0'6223,"12"-3"-4317,-8 1-1143,-3 1-690,-1 0 0,0-1 0,1 2 0,-1-1 0,1 1 0,-1 0 0,0 0 0,1 0 0,-1 1 0,1 0 0,-1 0 0,0 0 1,1 1-1,-1-1 0,0 1 0,0 0 0,0 1 0,-1 0 0,1-1 0,0 1 0,-1 1 0,0-1 0,0 1 0,0-1 0,0 1 0,-1 1 0,1-1-73,3 12 7,-1 0 1,0 1-1,-2 0 1,0 0-1,-1 0 1,0 0-1,-1 7-7,3 11-23,-6-39-15,1 0 0,0 0 0,-1 0-1,0 0 1,0 0 0,0 1 0,-1-1 0,1 0 0,-1 0-1,0 1 1,0-1 0,0 1 0,0 0 0,-1 0 0,1-1-1,-1 2 1,0-1 0,0 0 0,0 0 0,0 1 0,0 0-1,-1-1 1,1 1 0,-1 1 0,1-1 0,-2 0 38,-105-7 985,106 9-905,1 1 0,-1-1 0,0 1 0,0 0 0,1 0 0,-1 0 0,0 0 0,1 1 0,-1 0 0,1-1 0,0 1 0,0 1 0,-1-1 0,1 0 0,1 1 0,-1-1 0,0 1 0,1 0 0,-1 0 0,1 0 0,0 0 0,0 1 0,0-1 0,0 0 0,1 1 0,-1 0 0,0 0-80,2-1 40,-1-1 0,1 1 1,0-1-1,-1 1 0,1-1 0,0 1 0,0-1 0,1 1 1,-1 0-1,0-1 0,1 0 0,0 1 0,-1-1 0,1 1 1,0-1-1,0 0 0,0 1 0,1-1 0,-1 0 0,0 0 0,1 0 1,0 0-1,-1 0 0,1-1 0,0 1 0,0 0 0,0-1 1,0 1-1,0-1 0,0 0 0,1 1 0,-1-1 0,0 0 1,1-1-1,-1 1 0,0 0 0,1-1 0,-1 1 0,1-1 0,-1 0 1,2 1-41,107-5-150,-33-32-4005,-32 1-7359,-27 19 1387</inkml:trace>
  <inkml:trace contextRef="#ctx0" brushRef="#br0" timeOffset="298.574">529 62 11221,'-36'-25'9487,"33"24"-9298,1 0 1,0-1 0,-1 1-1,1 0 1,-1 0-1,1 0 1,-1 1-1,0-1 1,1 1-1,-1-1 1,0 1-1,1 0 1,-1 0 0,0 0-1,0 0 1,1 1-1,-1-1 1,0 1-1,1 0 1,-1-1-1,1 1 1,-1 0-1,-1 1-189,1 3 98,0-1-1,0 1 0,0 0 0,1 0 1,0 0-1,0 0 0,0 1 0,0-1 1,1 1-1,0-1 0,0 1 0,0-1 1,1 6-98,0-11 8,10 216 824,-6-137-2179,-17-89-15172,8 2 7229</inkml:trace>
  <inkml:trace contextRef="#ctx0" brushRef="#br0" timeOffset="565.745">348 279 11157,'0'-3'3090,"3"-2"191,5-1-1136,2 0-752,2-2-321,0 2-127,1 0-193,-1 2-288,3 1-128,1 2-144,2 0-320,0 0-352,0 1-432,-3-1-753,1 0-1056,2-3-913,0-1-2129,-3-1-3745</inkml:trace>
  <inkml:trace contextRef="#ctx0" brushRef="#br0" timeOffset="815.674">764 56 11109,'-18'-24'8849,"-19"-4"-5327,35 28-3483,1-1 0,-1 0 0,1 1 0,-1-1 0,0 1 0,1 0 0,-1-1 0,0 1 0,1 0 0,-1 0 0,0 0 0,1 0 0,-1 0 0,0 1 0,1-1 0,-1 0 0,0 1 0,1-1 0,-1 1 0,1 0 0,-1-1 0,1 1 0,-1 0 0,1 0 0,0 0 0,-1 0 0,1 0 0,0 0 0,0 1 0,0-1 0,-1 0 0,2 1 0,-1-1 0,0 0 0,0 1 0,0-1 0,0 1 0,1-1 0,-1 1 0,1 0-39,-17 67 919,15-21-462,2 0 1,2 0 0,3-1 0,1 1 0,11 39-458,-24-99-4002,-6-11-2151,5 7-1917,4 3-1937</inkml:trace>
  <inkml:trace contextRef="#ctx0" brushRef="#br0" timeOffset="1034.8">601 246 11253,'3'1'10354,"8"0"-5462,12 2-3968,34 2-394,-34-6-2789,-3-1-2793,0 1-4081,-11 1-2360</inkml:trace>
  <inkml:trace contextRef="#ctx0" brushRef="#br0" timeOffset="1365.141">852 256 10933,'23'3'6637,"3"-9"-3836,36-41-2208,-61 45-567,0 0 0,0 1 0,-1-1 0,1 0 0,0 0-1,-1 0 1,1 0 0,-1 1 0,0-1 0,1 0 0,-1 0 0,0 0-1,0 0 1,0 0 0,-1 0 0,1 0 0,0 0 0,-1 0 0,1 1-1,-1-1 1,0 0 0,0 0 0,1 1 0,-1-1 0,0 0-1,0 1 1,-1-1 0,1 1 0,0-1 0,0 1 0,-1-1 0,1 1-1,-1 0 1,1 0 0,-1 0 0,0 0 0,1 0 0,-1 0 0,0 0-1,0 1 1,1-1 0,-1 1 0,0-1 0,0 1 0,0-1 0,0 1-1,0 0 1,0 0 0,0 0 0,1 0 0,-1 1 0,0-1 0,0 0-1,0 1 1,0-1 0,0 1 0,1 0 0,-1-1 0,0 1 0,0 0-1,1 0 1,-1 0 0,1 0 0,-1 1 0,1-1 0,-1 0 0,1 1-1,-1 0-25,-6 8 256,1 0-1,0 1 1,1 0-1,0 0 0,1 0 1,0 1-1,1 0 0,0 0 1,1 0-1,0 0 1,1 0-1,0 1 0,1-1 1,1 1-1,0 0 0,0-1 1,1 1-1,2 4-255,-3-14-4,0 0 0,0 0 0,1 1 0,0-1 0,-1 0 1,1 0-1,0 0 0,1 0 0,-1 0 0,1 0 0,-1 0 0,1 0 0,0-1 0,0 1 0,0-1 0,0 1 0,0-1 0,1 0 0,-1 0 0,1 0 0,-1 0 0,1 0 0,0 0 1,0-1-1,0 1 0,0-1 0,0 0 0,0 0 0,0 0 0,0 0 0,0-1 0,0 1 0,1-1 0,-1 0 0,0 0 0,0 0 0,1 0 0,-1-1 0,0 1 0,0-1 0,0 0 1,0 0-1,0 0 0,0 0 0,0 0 0,2-2 4,60-34-4556,-40 21-49,2 0-3760,-8 7-1231</inkml:trace>
  <inkml:trace contextRef="#ctx0" brushRef="#br0" timeOffset="1677.575">1274 159 9028,'-21'-8'7696,"-1"8"-3427,-37 31-344,55-22-3792,-1-1 1,2 1-1,0 0 0,0 0 0,0 1 1,1-1-1,0 0 0,1 1 0,0-1 1,1 1-1,0-1 0,0 1 1,1-1-1,0 1 0,1-1 0,0 0 1,0 1-1,1-1 0,0 0 0,1 0 1,2 3-134,-5-10-23,-1-1-1,1 1 1,0 0 0,0 0 0,0-1 0,0 1 0,1-1 0,-1 1 0,0-1-1,1 0 1,-1 1 0,1-1 0,-1 0 0,1 0 0,-1 0 0,1 0 0,0 0-1,0 0 1,-1-1 0,1 1 0,0 0 0,0-1 0,0 1 0,0-1 0,0 0 0,0 0-1,0 0 1,-1 0 0,1 0 0,0 0 0,0 0 0,0-1 0,0 1 0,0-1-1,0 1 1,0-1 0,-1 0 0,1 0 0,0 0 0,-1 0 0,1 0 0,0 0-1,-1 0 1,1 0 0,0-2 23,65-66-7702,-56 54 611,0 0-4776</inkml:trace>
  <inkml:trace contextRef="#ctx0" brushRef="#br0" timeOffset="1911.892">1396 32 8548,'18'17'8269,"-7"30"-6386,-10-42-1222,12 82 1723,26 107-1247,-39-192-1856,8 18 397,-6-17-3397,0-4-4852,-2-5-964</inkml:trace>
  <inkml:trace contextRef="#ctx0" brushRef="#br0" timeOffset="2084.126">1358 257 12742,'5'0'3505,"4"-1"209,3 0-1217,3 1-1024,1 0-465,0 1-63,0 3-257,1-2-272,-2 2-208,-1-1-144,0 1-144,-3-3-192,-3-1-336,-1 0-528,-3-2-433,2 0-2369,2 0-2737,-1-4-6291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3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80 8116,'-27'-26'7476,"-11"15"-4169,36 10-3275,-1 1-1,1-1 0,-1 1 1,1 0-1,-1 0 1,1 0-1,-1 0 1,1 0-1,-1 1 0,1-1 1,-1 1-1,1-1 1,-1 1-1,1 0 0,0 0 1,-1 0-1,1 0 1,0 1-1,0-1 0,0 1 1,0-1-1,0 1 1,0-1-1,1 1 1,-1 0-1,0 0 0,1 0 1,-1 0-1,1 0 1,0 1-1,0-1 0,0 0 1,0 0-1,0 1 1,0-1-1,1 1 0,-1-1 1,1 1-1,-1-1 1,1 1-1,0-1 1,0 1-1,0-1 0,1 2-31,0 0-4,1-1 0,0 1 0,0-1 0,0 1 0,0-1 0,1 0 0,-1 1 0,1-1 0,0-1 0,0 1 0,0 0-1,0-1 1,0 1 0,1-1 0,-1 0 0,1 0 0,0 0 0,-1-1 0,1 1 0,0-1 0,0 0 0,2 0 4,28 15-9,-27-11 8,0 0 1,-1 1-1,1-1 1,-1 1 0,0 1-1,0-1 1,-1 1 0,0 0-1,0 0 1,-1 1 0,1 2 0,-3-8 49,-1 0 1,0 1-1,0-1 1,-1 1-1,1 0 1,0-1 0,-1 1-1,0 0 1,0-1-1,1 1 1,-2 0-1,1-1 1,0 1 0,0 0-1,-1-1 1,1 1-1,-1-1 1,0 1-1,0-1 1,0 1 0,0-1-1,-1 1 1,1-1-1,0 0 1,-1 0-1,0 0 1,1 0 0,-1 0-1,0 0 1,0 0-1,0 0 1,0-1-1,-1 1 1,1-1 0,0 0-1,-1 1 1,-1-1-50,-1 2-2,-1 0 0,0-1 0,0 1 0,0-1 0,0-1 0,0 1 0,0-1-1,-1 0 1,1-1 0,0 0 0,-1 0 0,1 0 0,0 0 0,-1-1 0,1 0 0,0-1 0,0 1 0,0-1 0,0 0 0,0-1 0,0 0 2,-6-14-1028,11 10-1758,1-1-3565,1-4-5438</inkml:trace>
  <inkml:trace contextRef="#ctx0" brushRef="#br0" timeOffset="887.441">283 57 7908,'7'6'7857,"-1"28"-7201,-5-26 176,0 8-640,1 0-1,1 0 1,1 0 0,0-1-1,1 0 1,1 0-1,0 0 1,1 0 0,0-1-1,1 0 1,2 1-192,-9-14 3,-1 0 1,0-1-1,1 1 1,-1-1-1,1 1 0,-1-1 1,1 1-1,-1-1 1,1 1-1,-1-1 1,1 1-1,-1-1 0,1 1 1,-1-1-1,1 0 1,0 1-1,-1-1 1,1 0-1,0 0 0,-1 0 1,1 1-1,0-1 1,-1 0-1,1 0 1,0 0-1,-1 0 0,1 0 1,0 0-1,-1 0 1,1 0-1,0-1 1,-1 1-1,1 0 0,0 0 1,-1 0-1,1-1 1,0 1-1,-1 0 1,1-1-1,-1 1 0,1-1 1,-1 1-1,1 0 1,-1-1-1,1 1 1,-1-1-1,1 0 0,-1 1 1,1-1-1,-1 1 1,0-1-1,1 0 1,-1 1-1,0-1 0,0 1 1,0-1-1,1 0 1,-1 0-1,0 1 1,0-1-1,0 0-3,10-48 132,-10 45-132,18-92 16,-17 96-15,0 1 0,0-1 0,0 0 0,0 1-1,0-1 1,1 0 0,-1 1 0,0-1-1,-1 1 1,1 0 0,0-1 0,0 1 0,0 0-1,0-1 1,0 1 0,-1 0 0,1 0-1,0 0 1,-1 0 0,1 0 0,0 0 0,-1 0-1,1 0 1,-1 0 0,0 0 0,1 0 0,-1 0-1,0 0 1,0 0 0,1 0 0,-1 0-1,0 1 1,0-1 0,0 0 0,0 0 0,-1 1-1,2 1-7,7 21 2,-8-19 18,1 0 0,0 0 0,0 0 0,1 0 0,-1 0 1,1 0-1,0 0 0,1 0 0,-1-1 0,1 1 0,0-1 0,0 0 0,0 0 0,0 0 0,1 0 0,0 0 0,0-1 0,0 1 0,0-1 0,0 0 0,4 2-13,-6-7 127,0 1 0,0-1 0,0 1 0,0-1 0,-1 1 0,1-1 0,-1 0-1,1 0 1,-1 0 0,0 0 0,1 0 0,-1 0 0,0 0 0,-1 0 0,1 0 0,0 0 0,0-1 0,-1 1-1,0 0 1,1-1 0,-1 1 0,0 0 0,0-1 0,0 1 0,0 0 0,-1-1 0,1 1-127,0-1 49,4-85 863,1-20-3942,-3 96-116,1 2-5161,0 3-1591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31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172 249 6403,'7'0'9362,"-14"-35"-5833,4 33-3514,-1-1 0,0 1 1,0 0-1,0 0 0,0 0 0,0 0 0,-1 1 0,1 0 1,0 0-1,-1 0 0,1 0 0,-1 1 0,1-1 0,-1 1 1,1 0-1,-1 1 0,1-1 0,-1 1 0,1 0 0,-1 0 1,1 0-1,0 1 0,0-1 0,0 1 0,-1 0 0,2 0 1,-1 1-1,0-1 0,0 1 0,1 0 0,-1 0 0,1 0 1,0 0-1,0 1 0,0-1 0,1 1 0,-1 0 0,1 0-15,-2 3 1,1 1 0,0 0-1,1 1 1,0-1-1,0 0 1,1 1 0,0-1-1,0 1 1,1-1-1,0 1 1,1 0 0,0-1-1,0 0 1,0 1-1,1-1 1,1 0 0,0 1-1,0-1 1,0-1-1,1 1 1,0 0-1,0-1 1,1 0 0,0 0-1,0 0 1,1-1-1,5 6 0,-7-10-72,-3 1 33,1-1 1,0 0 0,-1 0 0,1-1 0,0 1 0,0 0 0,0-1 0,0 1-1,0-1 1,1 1 0,-1-1 0,0 0 0,1 0 0,-1 0 0,1 0-1,-1-1 1,1 1 0,-1-1 0,1 1 0,-1-1 0,1 0 0,-1 0 0,1 0-1,0 0 1,-1 0 0,1-1 0,-1 1 0,1-1 0,-1 0 0,1 0 0,-1 0-1,1 0 1,-1 0 0,0 0 0,0-1 0,0 1 0,0-1 0,0 1-1,0-1 1,1-1 38,5-9-8649,-4 6-974</inkml:trace>
  <inkml:trace contextRef="#ctx0" brushRef="#br0" timeOffset="888.043">377 208 5667,'1'-11'3410,"-2"11"-3256,1 1-1,0-1 1,-1 0-1,1 1 1,0-1-1,-1 0 1,1 0-1,0 1 1,-1-1-1,1 0 1,0 0-1,-1 1 1,1-1-1,-1 0 1,1 0-1,-1 0 1,1 0-1,-1 0 1,1 1-1,0-1 1,-1 0-1,1 0 1,-1 0-1,1 0 1,-1 0-1,1-1 1,-1 1-1,1 0 1,-1 0 0,1 0-1,0 0 1,-1 0-1,1-1 1,-1 1-1,1 0 1,0 0-1,-1-1 1,1 1-1,-1 0 1,1-1-1,0 1 1,0 0-1,-1-1 1,1 1-1,0 0 1,-1-1-1,1 1 1,0-1-1,0 1 1,0 0-1,0-1-153,-9 9 444,1-3-317,2 0 1,-1 1-1,0 0 0,1 0 1,0 1-1,1-1 1,0 2-1,0-1 0,0 0 1,1 1-1,0 0 1,0 0-1,-2 7-127,4-9 10,0 0-1,0 0 1,1 0 0,-1 1 0,1-1-1,1 1 1,-1-1 0,1 0 0,0 1-1,1-1 1,0 1 0,0-1-1,0 0 1,0 1 0,1-1 0,0 0-1,1 0 1,-1 0 0,1 0-1,0-1 1,1 1 0,-1-1 0,1 0-1,0 0 1,0 0 0,1 0-1,-1-1 1,2 1-10,-4-2 0,1 0 1,0-1-1,0 1 0,1-1 0,-1 1 1,1-1-1,-1 0 0,1 0 0,0 0 1,-1-1-1,1 0 0,0 1 1,0-1-1,0 0 0,0-1 0,0 1 1,0-1-1,0 0 0,1 0 0,-1 0 1,0 0-1,0-1 0,0 0 0,0 0 1,0 0-1,0 0 0,0-1 0,-1 1 1,1-1-1,0 0 0,0-1 0,10-9-1,-9 8 9,1 1-1,-1-1 1,0 0-1,0 0 1,0 0-1,0-1 1,-1 1-1,1-1 1,-1-1-1,-1 1 1,1 0-1,-1-1 1,0 0-1,0 1 1,-1-1-1,1-1 1,-1 1-1,-1 0 1,1 0-1,-1-1 1,0 1-1,0-1 1,-1 1-1,0-1 1,0 1-1,-1-1 1,0 1-1,0 0 1,0-1-1,-2-4-7,-101-87 1822,94 92-1776,3 0-561,8 5-3606,3 0-3443,-1 0-1598</inkml:trace>
  <inkml:trace contextRef="#ctx0" brushRef="#br0" timeOffset="1671.743">601 196 5587,'22'-7'7945,"-15"31"-5633,-7-22-2357,28 250 1182,-35-276-910,7 0-188,2 1 1,1-1-1,1 1 1,0 0 0,2 0-1,1 1 1,6-14-40,-12 33 6,1 0 0,-1 0 0,1 0 0,0 1 1,0-1-1,0 0 0,0 1 0,0-1 0,0 1 0,1 0 0,-1 0 0,1 0 1,0 0-1,0 0 0,-1 1 0,1-1 0,0 1 0,0 0 0,0 0 0,1 0 1,-1 0-1,0 0 0,0 1 0,1-1 0,-1 1 0,0 0 0,0 0 0,1 0 1,-1 0-1,0 1 0,0-1 0,1 1 0,-1 0 0,0 0 0,0 0 0,2 1-6,2 1 1,0 0-1,0 0 0,0 1 0,0-1 1,0 1-1,-1 1 0,0-1 0,0 1 1,0 0-1,0 1 0,-1-1 0,0 1 1,0 0-1,-1 1 0,3 2 0,-4 1 26,0 0 1,-1 0-1,0 0 0,0 0 1,-1 0-1,0 1 0,-1-1 0,0 0 1,-1 0-1,0 1 0,0-1 1,-2 3-27,-2 32 215,7-40-1491,5-10-6873,-7 5 8122,5-7-8700</inkml:trace>
  <inkml:trace contextRef="#ctx0" brushRef="#br0" timeOffset="2188.003">1034 1 7331,'2'6'5577,"-1"13"-4919,0-15-9,34 271 2397,-29-249-3111,-4-21-50,-1 1 0,1-1 0,-1 0-1,0 1 1,0 0 0,0-1 0,-1 1-1,0-1 1,0 1 0,-1 0 0,1-1 0,-1 1-1,0-1 1,-2 4 115,-1-5-2914,0-2-2013,4-1 4639,-4 0-7150</inkml:trace>
  <inkml:trace contextRef="#ctx0" brushRef="#br0" timeOffset="2440.658">986 262 8980,'6'1'2545,"1"0"112,1-1-1008,-1 0-560,1 0-225,0 1-160,1-1-271,2 0-193,1 0-144,3 0 0,0 0-128,-2 0-304,0-1-529,-1-1-1872,1-1-2241,0-1-5411</inkml:trace>
  <inkml:trace contextRef="#ctx0" brushRef="#br0" timeOffset="3055.523">1242 284 7091,'3'7'6949,"33"-13"-3845,-2-5-1716,-27 9-1314,0 0 0,0 0 0,0-1 0,0 0-1,0 0 1,-1-1 0,1 0 0,-1 0 0,0 0 0,0-1 0,4-4-74,19-51-62,-28 58 55,-1 1 1,0-1 0,0 1-1,0-1 1,0 1 0,0 0-1,0-1 1,0 1 0,0-1-1,0 1 1,-1-1-1,1 1 1,0 0 0,-1-1-1,1 1 1,-1 0 0,0-1-1,0 1 1,1 0 0,-1 0-1,0-1 1,0 1 0,0 0-1,0 0 1,0 0 0,0 0-1,0 0 1,-1 1 0,1-1-1,0 0 1,0 0 0,-1 1-1,1-1 1,0 1-1,-1-1 1,1 1 0,-1 0-1,1-1 1,-1 1 0,1 0-1,0 0 1,-1 0 0,1 0-1,-2 0 7,-3 2 42,-1 0 0,0 0 0,1 0-1,-1 1 1,1 0 0,-1 0 0,1 0-1,0 1 1,1 0 0,-1 0 0,1 1-1,0 0 1,0 0 0,0 0 0,0 0-1,1 1 1,0-1 0,0 1 0,1 0-1,-1 1 1,1-1 0,1 0-1,-1 1 1,1 0 0,0-1 0,1 1-1,-1 0 1,1 0 0,1 0 0,0 0-1,-1 0 1,2 0 0,-1 0 0,2 5-42,-1-7 102,0 0 1,0 0 0,0 0 0,0 0-1,1 0 1,0-1 0,0 1-1,1 0 1,-1-1 0,1 0 0,0 1-1,0-1 1,0 0 0,1-1-1,-1 1 1,1 0 0,0-1 0,0 0-1,0 0 1,0 0 0,1-1-1,-1 1 1,1-1 0,0 0 0,4 1-103,-3-2-110,-1 1 0,0-2 0,0 1 0,1-1 1,-1 0-1,0 0 0,1 0 0,-1-1 0,0 0 1,1 0-1,-1 0 0,0 0 0,0-1 0,0 0 1,0 0-1,3-3 110,0 1-1008,23-16-9261,-18 7 328</inkml:trace>
  <inkml:trace contextRef="#ctx0" brushRef="#br0" timeOffset="3465.027">1728 166 7587,'-3'3'8615,"-11"14"-6766,-121 218 920,124-227-4905,5-15-7768,5 1 1140</inkml:trace>
  <inkml:trace contextRef="#ctx0" brushRef="#br0" timeOffset="3755.891">1545 165 10085,'4'0'6195,"0"3"-3278,11 13-2220,-13-14 72,163 255 1747,-139-232-4129,-15-22-1997,0-7-4550,-7 0-1620</inkml:trace>
  <inkml:trace contextRef="#ctx0" brushRef="#br0" timeOffset="4099.573">1915 15 7700,'11'139'10643,"20"139"-8857,-31-259-3495,-3-22-8595,3-2 2204</inkml:trace>
  <inkml:trace contextRef="#ctx0" brushRef="#br0" timeOffset="4333.88">1845 246 10069,'9'0'2817,"0"-1"160,2 0-1120,2-2-592,0 1-273,-1-1-143,1 2-321,2-1-224,-2 1-96,1 1-160,-1-2-176,3-1-384,0 1-705,1 0-1936,-2-2-2386,1-1-5810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7:51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117 166 4706,'-43'-12'3484,"39"11"-3389,0-1 0,-1 1 0,1-1 1,0 0-1,1 0 0,-1 0 0,0 0 0,0-1 0,1 0 0,0 0 0,-1 0 1,1 0-1,0 0 0,1 0 0,-1-1 0,0 1 0,1-1 0,0 0 1,0 0-1,0 0 0,0 0 0,1 0 0,-1-2-95,4 5 71,-1 0-1,1 0 1,0 0 0,0 0 0,-1 0-1,1 1 1,0-1 0,0 1-1,0-1 1,0 1 0,0 0-1,0 0 1,0 0 0,0 0 0,0 0-1,0 0 1,-1 1 0,1-1-1,0 1 1,0-1 0,0 1-1,0-1 1,0 1 0,-1 0 0,1 0-1,0 0-70,114 51 1187,-58-47-916,1-2-1,-1-3 0,48-6-270,-7 0 139,699-28 611,-179 10 216,32 7-619,-394 2-11,-176-1-1025,-82 2-7378,-6 5 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3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36 5394,'15'-36'10935,"-27"47"-5833,-38 75-4338,3 2 1,5 2-1,3 2 1,-5 28-765,33-82 12,1-1 1,2 1-1,2 1 1,1-1-1,2 1 1,2 0-1,1 0 1,2 0-1,2 0 1,7 30-13,3-11-6,4-1-1,1-1 1,3 0-1,6 4 7,20 54-6,87 160 430,-129-262-985,-11-23-3577,1-5-4169,1-1-3677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3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80 6195,'-2'-20'11127,"-26"-11"-7264,25 28-3177,0 1-616,0-1 0,0 1 0,0-1-1,0 1 1,-1 0 0,1 0 0,-1 1-1,1-1 1,-1 1 0,0-1 0,1 1-1,-1 0 1,0 1 0,0-1 0,0 1 0,0-1-1,0 1 1,0 0 0,0 1 0,0-1-1,1 1 1,-1-1 0,0 1 0,0 0-1,0 1 1,1-1 0,-1 1 0,1-1-1,-1 1 1,1 0 0,0 1 0,-1-1-1,1 0 1,0 1 0,1 0 0,-1 0 0,0 0-1,1 0 1,0 0 0,-1 0 0,1 0-1,0 1 1,1-1 0,-1 1 0,1 0-1,-1-1 1,1 3-70,-1-4 1,0 1 0,1 0-1,-1 0 1,1 1 0,0-1-1,0 0 1,0 0 0,0 0-1,1 1 1,-1-1 0,1 1 0,0-1-1,0 0 1,0 1 0,0-1-1,1 0 1,-1 1 0,1-1-1,0 0 1,0 0 0,0 1 0,0-1-1,1 0 1,-1 0 0,1 0-1,0 0 1,0-1 0,0 1-1,0 0 1,0-1 0,1 0 0,-1 1-1,1-1 1,0 0 0,-1 0-1,1 0 1,0-1 0,0 1-1,0-1 1,0 1 0,0-1 0,1 0-1,5 0 1,0 1 1,-1 1 0,1-1 0,-1 1-1,0 0 1,0 1 0,0 0 0,0 1 0,-1-1-1,0 1 1,0 1 0,0-1 0,0 1-1,-1 0 1,0 1 0,0 0 0,-1 0 0,0 0-1,0 0 1,-1 1 0,0 0 0,0 0-1,0 0 1,-1 0 0,-1 0 0,1 1 0,-1 3-2,-2-8 38,0 1 1,0-1 0,-1 1-1,1-1 1,-1 1 0,-1-1 0,1 0-1,0 1 1,-1-1 0,0 0 0,0 0-1,0 0 1,-1 0 0,1-1 0,-1 1-1,0 0 1,0-1 0,0 0 0,0 0-1,-1 0 1,1 0 0,-1 0 0,0-1-1,0 0 1,-2 1-39,0 2 94,0-1 1,0 0-1,-1-1 1,1 0-1,-1 0 1,0 0-1,0-1 1,0 0-1,0 0 1,0 0-1,-1-1 1,1-1-1,0 1 1,-1-1-1,1 0 0,0-1 1,-1 1-1,1-2 1,0 1-1,0-1 1,-1 0-1,-4-2-94,11 3-119,0 1-1,0-1 1,0 0-1,0 1 1,0-1-1,0 0 1,0 0-1,0 0 0,0 1 1,1-1-1,-1 0 1,0 0-1,1 0 1,-1 0-1,0-1 1,1 1-1,-1 0 1,1 0-1,0 0 1,-1 0-1,1 0 1,0-1-1,0 1 1,-1 0-1,1 0 0,0-1 1,0 1-1,1 0 1,-1 0-1,0 0 1,0-1-1,1 0 120,16-36-12886,-5 16 1339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3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7860,'0'1'7134,"1"8"-3470,-4 58-2070,-25 139-687,28-206-890,0-1 0,1 1 0,-1-1 0,1 1 0,-1-1-1,1 1 1,0-1 0,-1 1 0,1 0 0,-1-1 0,1 1 0,0 0 0,-1 0 0,1-1-1,0 1 1,-1 0 0,1 0 0,0 0 0,0 0 0,-1 0 0,1 0 0,0 0 0,-1 0 0,1 0-1,0 0 1,-1 0 0,1 0 0,0 1 0,-1-1 0,1 0 0,0 0 0,-1 1 0,1-1-1,-1 1 1,1-1 0,0 0 0,-1 1 0,1-1 0,-1 1 0,1-1 0,-1 1 0,0-1 0,1 1-1,-1 0 1,1-1 0,-1 1 0,0-1 0,0 1 0,1 0 0,-1-1 0,0 1 0,0 0 0,0-1-1,0 1 1,0 0 0,1 0 0,-1-1 0,-1 1 0,1 0 0,0-1 0,0 1 0,0 0-1,0-1 1,0 1 0,-1 0 0,1-1-17,9-3 162,0-1 1,1 1-1,-1 0 0,1 1 0,0 0 0,-1 1 1,1 0-1,0 1 0,0-1 0,5 2-162,2 1-153,34-1 101,-24-12-3347,-21 5-1156,-1 1-1908,0-2-2795</inkml:trace>
  <inkml:trace contextRef="#ctx0" brushRef="#br0" timeOffset="316.898">224 19 8276,'2'6'5510,"4"6"-3161,2 2-1372,-1 19-176,0 1-1,-3 0 1,0 0 0,-3 0 0,-1 0 0,-2 18-801,1 17 560,4 58-11,-2-106-3043,5-52-3970,-3 20 2270,1-5-5664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3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12 189 7267,'3'4'7771,"6"-2"-4258,26-1-2705,-32-1 10,2 1-784,0-1 0,1 1-1,-1-1 1,0 0 0,0 0 0,0-1-1,0 1 1,1-1 0,-1 0 0,0-1-1,0 1 1,-1-1 0,1 0 0,0 0-1,-1-1 1,1 1 0,-1-1 0,1 0-1,-1 0 1,0-1 0,-1 1 0,1-1-1,-1 0 1,1 0 0,-1 0 0,0 0-1,0 0 1,-1-1 0,1 0 0,-1 1-1,0-1 1,-1 0 0,1 0 0,-1 0-1,0 0 1,0 0 0,0-4-34,-2 6 43,-1-1 0,0 1 0,0 0 1,0 0-1,0 0 0,-1 0 0,1 0 1,-1 0-1,1 1 0,-1-1 0,0 1 0,0 0 1,0 0-1,-1 0 0,1 0 0,0 0 1,-1 1-1,1 0 0,-1-1 0,0 1 0,1 1 1,-1-1-1,0 0 0,1 1 0,-1 0 1,0 0-1,0 0 0,1 0 0,-1 1 0,-2 0-43,0 1 59,0 0-1,0 1 1,1 0-1,0 0 0,-1 0 1,1 1-1,0-1 0,1 1 1,-1 1-1,1-1 1,0 0-1,0 1 0,0 0 1,0 0-1,1 0 1,0 1-1,0-1 0,0 1 1,1 0-1,0-1 0,0 1 1,1 0-1,-1 0 1,1 0-1,0 1 0,1 3-58,-3-3 37,1 0-1,1 0 1,0 1-1,0-1 1,0 0-1,1 0 1,0 1-1,0-1 1,0 0-1,1 0 1,1 0-1,-1 0 1,1 0-1,0 0 1,1 0-1,-1 0 1,1 0-1,1-1 1,-1 0-1,1 0 1,0 0-1,1 0 1,-1 0-1,1-1 1,2 2-37,2-5 67,1 0-1,-1 0 1,0-1 0,1 0-1,-1 0 1,1-1 0,-1-1-1,1 0 1,-1 0 0,0-1-1,0 0 1,8-2-67,-3 1-40,37-37-4380,-37 22-4451,-4 7-3735</inkml:trace>
  <inkml:trace contextRef="#ctx0" brushRef="#br0" timeOffset="348.269">359 75 7475,'1'11'11383,"7"21"-7555,3 14-3359,5 255 1934,-14-274-3021,-6-38-4428,2 2 3705,-2-20-8048,2 14 241</inkml:trace>
  <inkml:trace contextRef="#ctx0" brushRef="#br0" timeOffset="770.086">362 57 8980,'33'-38'10323,"-30"35"-10135,1 1 1,0 0 0,0 0-1,0 0 1,0 0 0,0 1 0,1 0-1,-1 0 1,0 0 0,1 0 0,-1 1-1,0-1 1,1 1 0,-1 0-1,1 1 1,2-1-189,-1 2 11,0 0 0,1 0 0,-1 0 0,0 1 0,-1 0 1,1 0-1,-1 0 0,1 1 0,-1 0 0,0 0 0,0 0 0,0 1 0,-1 0 0,0-1 0,0 2 0,0-1 0,0 0 0,-1 1 0,0-1 0,0 1 0,0 0 0,-1 0 0,0 0 0,0 1 1,-1-1-1,0 0 0,0 1 0,0-1 0,-1 1 0,1-1 0,-2 1 0,1-1 0,-1 0 0,0 1 0,0-1 0,-1 1 0,0-1 0,0 0 0,0 0 0,-1 0 0,0 0 0,-1 1-11,1-3 77,-1 0-1,0 0 1,0 0-1,0-1 1,0 0-1,-1 0 1,1 0-1,-1 0 1,0-1-1,1 0 1,-1 0-1,-1 0 1,1 0-1,0-1 0,0 0 1,0 0-1,-1 0 1,1-1-1,0 0 1,-1 0-1,1 0 1,0 0-1,-1-1 1,1 0-1,0 0 1,-1-1-77,-43-30-1949,45 20-3619,4 4-1867,1 2-2372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33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9 7059,'1'-8'8387,"4"20"-5773,7 21-1575,6 214 2748,-15-129-3030,-2-102-700,-9 76 150,-17-125-9168,23 21 3161,0-3-3330</inkml:trace>
  <inkml:trace contextRef="#ctx0" brushRef="#br0" timeOffset="299.626">1 259 9684,'2'5'7489,"6"-2"-3495,23 1-1940,-25-4-976,23 5-521,14 0-960,-28-5-4052,0-2-3847,-6 0-3378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4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8 7379,'-15'-5'9252,"-8"2"-6626,16 6-2514,1 0 0,0-1 0,1 2 0,-1-1 1,1 1-1,-1 0 0,1 0 0,0 0 0,1 1 0,-1 0 0,1 0 1,0 0-1,0 0 0,0 1 0,1-1 0,0 1 0,0 0 1,0 0-1,1 0 0,0 0 0,0 1 0,0-1 0,1 1 0,0-1 1,0 1-1,1-1 0,0 1-112,2-2 1,0-1 0,0 1 0,0-1 0,1 0 0,0 0 0,-1 0 0,2 0 0,-1 0 0,0-1 0,1 1 0,-1-1 0,1 0-1,0 0 1,0-1 0,0 1 0,1-1 0,-1 0 0,1 0 0,-1 0 0,1 0 0,0-1 0,-1 0 0,1 0 0,0 0 0,0-1 0,0 1 0,0-1 0,0 0 0,-1-1 0,1 1 0,0-1 0,0 0 0,0 0 0,-1-1 0,1 1 0,0-1 0,-1 0 0,0 0 0,1-1 0,-1 1 0,0-1 0,0 0 0,0 0 0,1-1-1,-3 2 11,1 1 1,-1-1 0,1 1 0,-1-1 0,0 0 0,0 1 0,0-1 0,0 0 0,0-1-1,0 1 1,-1 0 0,1 0 0,-1-1 0,1 1 0,-1-1 0,0 1 0,0-1-1,0 0 1,0 1 0,-1-1 0,1 0 0,-1 0 0,0 1 0,1-1 0,-1 0 0,0 0-1,-1 0 1,1 1 0,0-1 0,-1 0 0,0 0 0,1 1 0,-1-1 0,0 0 0,-1 1-1,1-1 1,0 1 0,-1-1 0,1 1 0,-1 0 0,0 0 0,0 0 0,1 0-1,-2-1-11,-69-59 619,58 60-3062,24 2-7218,-4 0-1688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4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28 8452,'-27'-28'9003,"25"28"-8898,0 0 0,0 1 1,0-1-1,0 0 1,0 1-1,-1-1 1,1 1-1,0-1 0,1 1 1,-1 0-1,0 0 1,0 0-1,0 0 1,0 0-1,1 1 0,-1-1 1,0 0-1,1 1 1,0-1-1,-1 1 1,1 0-1,0-1 1,-1 1-1,1 0 0,0 0 1,0 0-1,1 0 1,-1 0-106,-5 20 188,1 1 0,1-1 1,2 1-1,0 0 0,1 0 1,1 0-1,1 1-188,-1 43 536,-2 144 448,7-251-14894,-4 24 4591</inkml:trace>
  <inkml:trace contextRef="#ctx0" brushRef="#br0" timeOffset="156.484">1 305 11013,'0'-2'2881,"2"1"145,3 2-1586,1-3-319,2 1-97,0 0-271,1 1-257,4 2-160,-2-3-64,3 1-224,2-1-272,0 0-816,2-1-2146,2-4-2608,1-2-6356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2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8548,'3'-8'8350,"2"16"-4601,4 15-1353,-2 4-1770,2-1 0,0 0 0,2-1 0,1 0 0,1-1 0,12 17-626,-17-26 128,29 30 339,-35-46-459,0-1 1,0 1-1,-1-1 0,1 0 1,-1 1-1,1-1 0,-1 0 1,0 0-1,0 0 1,0 0-1,0 0 0,0 0 1,0-1-1,0 1 0,-1 0 1,1 0-1,-1-1 1,0 1-1,1 0 0,-1-1 1,0 0-9,0 2 0,30-159 75,-30 159-74,0 1 0,0-1 0,0 1 0,0-1 0,0 1 0,1 0 0,-1-1 0,0 1 0,0-1 0,0 1 0,1 0 0,-1-1 0,0 1 0,0-1 0,1 1-1,-1 0 1,0-1 0,1 1 0,-1 0 0,1 0 0,-1-1 0,0 1 0,1 0 0,-1 0 0,1 0 0,-1-1 0,0 1 0,1 0 0,-1 0 0,1 0 0,-1 0 0,1 0 0,-1 0 0,1 0 0,-1 0 0,0 0 0,1 0 0,-1 0 0,1 0 0,-1 0 0,1 0 0,-1 0 0,1 1 0,-1-1 0,0 0 0,1 0 0,-1 0 0,1 1 0,-1-1 0,0 0 0,1 1 0,-1-1 0,0 0 0,1 1 0,-1-1 0,0 0 0,0 1 0,1-1 0,-1 0 0,0 1 0,0-1 0,0 1 0,0-1 0,1 1 0,-1-1 0,0 0 0,0 1 0,0-1 0,0 1-1,19 38 2,-16-33 8,61 130 14,-64-136-24,0 1 0,1 0 0,-1 0 0,0-1 0,1 1 1,-1 0-1,1-1 0,-1 1 0,1 0 0,-1-1 0,1 1 0,-1-1 1,1 1-1,-1-1 0,1 1 0,0-1 0,-1 1 0,1-1 1,0 0-1,-1 1 0,1-1 0,0 0 0,0 0 0,-1 1 0,1-1 1,0 0-1,0 0 0,0 0 0,-1 0 0,1 0 0,0 0 0,0 0 1,0 0-1,-1 0 0,1-1 0,0 1 0,0 0 0,-1 0 0,1-1 1,0 1-1,-1 0 0,1-1 0,0 1 0,-1-1 0,1 1 1,0-1-1,-1 1 0,1-1 0,-1 1 0,1-1 0,-1 0 0,1 1 1,-1-1-1,0 0 0,1 1 0,-1-1 0,0 0 0,1 0 0,-1 0 0,14-46 56,17-158-675,-16 182-2454,21 27-12708,-24 4 7457</inkml:trace>
  <inkml:trace contextRef="#ctx0" brushRef="#br0" timeOffset="424.926">600 220 7555,'-7'-12'7903,"-2"4"-3644,-28 10-168,32 4-3976,1 0 0,-1 0 0,1 1 0,0-1-1,0 1 1,1 0 0,0 0 0,0 0 0,1 0 0,0 0-1,0 1 1,0-1 0,1 1 0,1-1 0,-1 1 0,1-1-1,0 1 1,1 0 0,-1-1 0,2 1 0,-1-1 0,1 1-1,0 0-114,-1-4 1,0-1-1,-1 1 1,1 0-1,0-1 1,1 1-1,-1-1 1,1 1-1,-1-1 1,1 0-1,0 1 1,0-1-1,1 0 1,-1 0-1,1 0 0,-1-1 1,1 1-1,0-1 1,0 1-1,0-1 1,0 0-1,1 0 1,-1 0-1,0-1 1,1 1-1,-1-1 1,1 0-1,0 0 1,-1 0-1,1 0 0,0-1 1,0 1-1,-1-1 1,1 0-1,0 0 1,0-1-1,0 1 1,-1-1-1,1 0 1,0 0-1,0 0 0,1 0-10,0 0 0,-1-1 0,1 1 0,0-1 0,-1 0-1,0-1 1,1 1 0,-1-1 0,0 0 0,0 0 0,0 0 0,-1 0 0,1-1 0,-1 0 0,1 1-1,-1-1 1,-1 0 0,1-1 0,0 1 0,-1 0 0,0-1 0,0 0 0,0 1 0,-1-1-1,0 0 1,0 0 0,0 0 0,0 1 0,-1-1 0,1 0 0,-1 0 0,-1 0 0,0-4 10,1 3 64,-2 0 1,1-1-1,-1 1 1,0 0-1,0 0 1,-1 0-1,1 1 1,-1-1-1,-1 1 1,1-1-1,-1 1 1,0 0-1,0 0 1,0 1-1,-1-1 1,0 1-1,0 0 1,0 0-1,0 1 1,0-1-1,-1 1 0,0 0 1,-4-1-65,-5 7-1981,16 1-3790,8 1-3949,-2-3-410</inkml:trace>
  <inkml:trace contextRef="#ctx0" brushRef="#br0" timeOffset="831.08">811 189 10661,'16'41'9944,"-3"28"-6423,-3-10-2897,2 2-536,-14-76-113,1 0 0,0 0 1,1 0-1,1-1 0,1 1 0,0 0 0,1 0 0,0 0 1,1 1-1,1-1 0,0 1 0,1 0 0,5-7 25,-11 20-6,0 0-1,1-1 1,-1 1 0,1 0-1,-1 0 1,1-1 0,-1 1-1,1 0 1,0 0 0,0 0-1,0 0 1,-1 0 0,1 0-1,0 0 1,0 0-1,0 0 1,0 1 0,1-1-1,-1 0 1,0 1 0,0-1-1,0 1 1,0-1 0,1 1-1,-1-1 1,0 1-1,1 0 1,-1 0 0,0-1-1,1 1 1,-1 0 0,0 0-1,1 1 1,-1-1 0,0 0-1,0 0 1,1 0-1,-1 1 1,0-1 0,0 1-1,1-1 1,-1 1 0,0 0-1,0-1 1,0 1 0,0 0-1,0 0 1,0 0 0,0-1-1,0 1 1,0 0-1,0 1 7,7 7 83,0 0-1,0 1 0,-1-1 1,-1 2-1,0-1 0,0 1 0,-1 0 1,0 0-1,-1 1 0,0-1 1,-1 1-1,-1 0 0,1 0 0,-1 9-82,0-11-199,11-21-14843,-8 0 4963</inkml:trace>
  <inkml:trace contextRef="#ctx0" brushRef="#br0" timeOffset="1143.509">1132 39 9925,'3'2'3121,"1"1"241,1 2-513,-2 1-1024,2 2-401,-2 1-271,0-1-321,2 2-288,1 0-207,-1 2-81,1-2-160,1 2-320,0-4-433,-1 0-607,-1-5-561,0 0-1873,1-3-2625,-1 0-5394</inkml:trace>
  <inkml:trace contextRef="#ctx0" brushRef="#br0" timeOffset="1393.448">1337 1 11093,'18'49'8183,"-7"2"-3732,2 108-3065,-9-73-725,2-20-4628,-5-69-6493,-2-6-871</inkml:trace>
  <inkml:trace contextRef="#ctx0" brushRef="#br0" timeOffset="1565.286">1265 257 14134,'0'2'3730,"1"-2"64,6 1-1841,4-2-769,3 0-223,0 1-241,5-1-224,-2-2-224,0 5-175,-1-2-418,-1 2-1343,-2-1-2194,1 1-3089,0 1-7588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8164,'9'-9'13486,"-10"7"-13426,2 5-3803,0 4-3318,0-2-3829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4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 10693,'-1'0'3057,"-1"1"161,2-1-1137,0 0-513,-1-1-351,1 1-321,1 0-287,-1 0-241,1-1-128,-1-1-160,2 2-240,-2 0-176,0-2-577,1 2 49,1-2-2562,-1 2-2656,1-2-6148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4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7571,'13'-11'11505,"-6"38"-8264,-7-23-3337,20 276 2718,33-278-1040,-45-3-1496,1-1-28,0 1 1,0 1 0,-1-1 0,1 2-1,0-1 1,0 1 0,0 0-1,-1 1 1,1 0 0,-1 0-1,1 1 1,1 1-59,-3-3-2708,-6-9-8083,-1 4 7578,0-3-7274</inkml:trace>
  <inkml:trace contextRef="#ctx0" brushRef="#br0" timeOffset="550.26">308 38 7603,'13'32'8953,"-5"2"-3813,-2 8-2670,-2 22-2916,4 26 1041,-7-83-592,-2-6 20,1 0 0,0 0 0,0 0 0,0 0 0,0-1 0,0 1 0,0 0 0,0 0 0,0 0 0,0 0 0,0 0 0,0 0 0,1 0 0,-1 0 0,0-1 0,1 1 0,-1 0 0,1 0 0,-1 0 0,1-1 0,-1 1 0,1 0 0,0 0 0,-1-1 0,1 1 0,0 0-1,-1-1 1,1 1 0,0-1 0,0 1 0,-1-1 0,1 0 0,0 1 0,0-1 0,0 0 0,0 1 0,0-1 0,0 0 0,-1 0 0,1 0 0,0 0 0,0 0 0,0 0 0,0 0 0,0 0 0,0 0 0,0 0 0,0-1 0,0 1 0,-1 0 0,1-1 0,0 1-23,119-17 1689,-99 12-4606,-18 2-1948,-1 0-3806,-2 1-2062</inkml:trace>
  <inkml:trace contextRef="#ctx0" brushRef="#br0" timeOffset="836.527">313 188 9941,'13'-2'10588,"6"1"-6618,45-7-3700,-43 4-729,30-9-146,-36 5-4139,-3-2-4466,-7 3-525</inkml:trace>
  <inkml:trace contextRef="#ctx0" brushRef="#br0" timeOffset="1133.33">312 18 10869,'12'-9'10749,"16"3"-8250,-19 4-1415,84 6 942,-50 2-5469,-1-6-8941,-28-3 1000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4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40 6291,'1'-7'9196,"1"-8"-6723,-39-2 1911,-29 43-3069,57-17-1289,1 1 0,1-1 0,0 2 0,0-1 0,1 1 0,0 0 0,1 0 0,0 1-1,1 0 1,0 0 0,1 0 0,1 0-26,0-6 0,1 0 0,0 0-1,0 0 1,1 0-1,0 0 1,0 0 0,0 0-1,1 0 1,0 0-1,0 0 1,0 0 0,1 0-1,0 0 1,0-1-1,1 1 1,-1-1 0,1 1-1,0-1 1,1 0-1,-1 0 1,1-1 0,0 1-1,0-1 1,1 1-1,2 1 1,0-2 102,0-1 0,0 0-1,0 0 1,0-1-1,0 0 1,1 0 0,-1-1-1,1 0 1,-1 0 0,1-1-1,-1 0 1,1 0-1,-1-1 1,1 0 0,4-1-102,9 0 399,-18 2-549,14-4-1860,-12 0-2468,-1-3-3806,0-1-2662</inkml:trace>
  <inkml:trace contextRef="#ctx0" brushRef="#br0" timeOffset="610.994">379 49 7828,'-5'1'10692,"-8"22"-8580,13-23-2036,-6 11 83,1 1 0,0 0 0,1 0-1,0 0 1,1 1 0,1-1 0,0 1 0,0-1 0,1 1-1,1 0 1,0 0 0,1 0 0,0-1 0,1 1-1,0 0 1,1-1 0,2 5-159,-3-15 0,-1 1-1,1-1 1,-1 1 0,1-1-1,0 0 1,0 0-1,0 0 1,0 0 0,0 0-1,0-1 1,1 1-1,-1 0 1,1-1 0,-1 0-1,1 0 1,0 0-1,-1 0 1,1 0 0,0 0-1,0-1 1,-1 1 0,1-1-1,0 0 1,0 1-1,0-1 1,0-1 0,-1 1-1,1 0 1,0-1-1,0 0 1,2 0 0,85-35-20,-86 34 32,-1 0-1,0-1 0,0 1 1,0-1-1,0 0 1,0 0-1,-1 0 1,1 0-1,-1-1 1,0 1-1,0-1 1,0 1-1,0-1 1,0 0-1,-1 0 1,0 0-1,0 0 1,0 0-1,0 0 1,-1 0-1,1 0 1,-1 0-1,0 0 1,0 0-1,-1 0 0,1 0 1,-1 0-1,0 0 1,0 0-1,0 0 1,-1 0-1,1 1 1,-1-1-1,0 0 1,0 1-1,0-1 1,0 1-1,-1 0 1,1 0-1,-1 0 1,0 0-1,0 0 1,-2-1-12,-5-5 135,0 0 1,-2 0 0,1 1 0,-1 0 0,0 1 0,0 1-1,-1 0 1,0 0 0,0 1 0,0 1 0,-13-3-136,23 4-3298,16 0-6742,-13 3 8883,10-2-9696</inkml:trace>
  <inkml:trace contextRef="#ctx0" brushRef="#br0" timeOffset="992.066">629 47 7155,'7'4'7361,"-1"6"-3747,1 29-2263,-6-34-561,17 237 2307,-28-336-20460,8 78 11374</inkml:trace>
  <inkml:trace contextRef="#ctx0" brushRef="#br0" timeOffset="1554.954">649 126 6435,'0'-7'1628,"-1"5"-1157,1 0 0,0 0 0,-1-1 0,1 1 0,0 0 0,0-1 1,1 1-1,-1 0 0,0 0 0,1-1 0,-1 1 0,1 0 0,0 0 0,0 0 0,0 0 0,0-1 1,0 1-1,0 1 0,0-1 0,1 0 0,-1 0 0,2-1-471,32 40 3847,16 34-2740,-49-71-1106,1 0-1,-1 0 0,0-1 0,1 1 0,-1-1 1,0 1-1,1-1 0,-1 0 0,0 0 0,0 0 1,0 0-1,0 0 0,0-1 0,0 1 0,0-1 1,0 1-1,0-1 0,-1 0 0,1 0 0,-1 1 1,1-1-1,-1 0 0,0 0 0,0 0 0,0-1 1,0 1-1,0 0 0,0 0 0,0-1 0,-1 1 1,1 0-1,-1-1 0,3-3 1,43-91 95,-45 96-96,-1 1-1,0-1 0,0 0 0,1 1 0,-1-1 1,1 0-1,-1 1 0,0-1 0,1 0 1,-1 1-1,1-1 0,-1 1 0,1-1 0,0 1 1,-1-1-1,1 1 0,-1 0 0,1-1 0,0 1 1,-1 0-1,1-1 0,0 1 0,0 0 1,-1 0-1,1 0 0,0 0 0,-1-1 0,1 1 1,0 0-1,0 0 0,-1 1 0,1-1 1,0 0-1,0 0 0,-1 0 0,1 0 0,0 0 1,-1 1-1,1-1 0,0 0 0,-1 1 0,1-1 1,0 1-1,-1-1 0,1 0 0,-1 1 1,1-1-1,-1 1 0,1 0 0,-1-1 0,1 1 1,-1-1-1,1 1 0,-1 0 0,0-1 0,1 1 1,-1 0-1,0-1 0,0 1 0,1 0 1,-1 0-1,0-1 0,0 1 0,0 0 0,0 0 1,0-1-1,0 1 0,0 0 0,0 0 1,15 54 65,7 191 1952,-14-260-6292,-4-2-163,-3 9-967,2-4-5974</inkml:trace>
  <inkml:trace contextRef="#ctx0" brushRef="#br0" timeOffset="1836.442">1013 41 8964,'11'21'8558,"-2"18"-7901,-8-31 111,16 239 3290,-20-284-19062,4 24 7019</inkml:trace>
  <inkml:trace contextRef="#ctx0" brushRef="#br0" timeOffset="2164.489">1037 88 6787,'13'-50'8609,"-12"48"-8420,0 0-1,0 1 1,0-1 0,0 0-1,1 1 1,-1-1-1,1 1 1,-1 0-1,1 0 1,-1-1-1,1 1 1,0 0-1,-1 0 1,1 1-1,0-1 1,0 0-1,0 0 1,0 1-1,0-1 1,0 1 0,0 0-1,0 0 1,0-1-1,0 1-188,3 1 69,0 0 0,1-1 0,-1 1 0,0 1 0,0-1 0,0 1 0,-1 0 0,1 0 0,0 1 0,-1-1 0,1 1 0,-1 0 0,0 0 0,0 0 0,0 1 0,0-1 0,-1 1 0,1 0 0,-1 0 0,0 1 0,0-1 0,-1 0 0,1 1 0,-1 0 0,0 0 0,0-1 0,-1 1 0,1 0 0,-1 0 0,0 1 0,-1-1 0,1 0 0,-1 0 0,0 0 0,0 4-69,0-6 59,0 0 1,0 0-1,0-1 1,0 1 0,0 0-1,0 0 1,-1 0-1,1-1 1,-1 1 0,0 0-1,0 0 1,0-1-1,0 1 1,-1-1 0,1 1-1,-1-1 1,1 0-1,-1 1 1,0-1 0,0 0-1,0 0 1,0 0-1,0 0 1,0-1 0,-1 1-1,1-1 1,0 1-1,-1-1 1,1 0 0,-1 0-1,0 0 1,1 0-1,-1 0 1,0-1 0,0 1-1,0-1 1,1 1 0,-1-1-1,0 0 1,0 0-1,0-1-59,-81-17-907,80 10-764,7 3-7807,2 1-3229</inkml:trace>
  <inkml:trace contextRef="#ctx0" brushRef="#br0" timeOffset="2555.022">1287 1 6835,'3'-1'7571,"1"6"-4099,4 14-1330,20 262 3082,-24-271-7864,0-22-8513,-3 4-282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8:5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5635,'44'24'10737,"38"-16"-8787,-48-7-1085,355 6 576,-381-10-1773,-4-3-2821,0 0-3719,0-1-3383</inkml:trace>
  <inkml:trace contextRef="#ctx0" brushRef="#br0" timeOffset="640.474">469 1 5234,'-1'6'9295,"27"7"-6184,77 68-24,-39-49-2828,-64-31-221,0 0 1,-1 0 0,1 0 0,0 1 0,0-1 0,-1 0 0,1 0-1,0 0 1,-1 0 0,1 0 0,-1 0 0,1 0 0,-1 0 0,0 0-1,0 0 1,1 0 0,-1 0 0,0-1 0,0 1 0,0 0-1,0-1 1,0 1 0,0 0 0,0-1 0,0 1 0,0-1 0,0 1-1,0-1 1,0 0 0,0 1 0,0-1 0,-1 0-39,-9 6 301,0 0 1,1 1-1,-1 0 1,1 0-1,1 1 0,0 1 1,0-1-1,0 2 1,1-1-1,-2 5-301,-3 1 121,-11 20-1058,32-49-4423,1 2-2478,-3-2-3375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9:0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69 7235,'0'-2'469,"0"0"-1,0-1 1,1 1 0,-1-1-1,1 1 1,0 0-1,0-1 1,0 1 0,0 0-1,0 0 1,0 0-1,0-1 1,1 1-1,-1 1 1,1-1 0,0 0-1,-1 0 1,1 1-1,0-1 1,0 0-1,0 1 1,1-1-469,-29 50 4157,-42 183-1580,44-185-2895,27-89-9894,5 26 4849,2-1-3006</inkml:trace>
  <inkml:trace contextRef="#ctx0" brushRef="#br0" timeOffset="281.184">78 17 7764,'24'6'6492,"-2"12"-3292,25 56-637,-45-70-2205,33 78 1067,-29-64-1326,1 0 0,1 0 0,0 0 0,2-1 1,0-1-1,0 0 0,5 4-99,18 3-857,-51-46-3654,1-7-5032,9 18 1974</inkml:trace>
  <inkml:trace contextRef="#ctx0" brushRef="#br0" timeOffset="577.993">49 249 9572,'0'2'7050,"6"1"-3642,20 1-1073,65-15-2298,-62 2-3717,-1-5-4552,-11 1-2242</inkml:trace>
  <inkml:trace contextRef="#ctx0" brushRef="#br0" timeOffset="1226.666">543 57 7203,'4'-36'11259,"-29"19"-7479,21 16-3705,0 0-1,0 0 1,0 1-1,0 0 0,0 0 1,0 0-1,0 0 0,0 1 1,0-1-1,0 1 1,0 0-1,0 1 0,1-1 1,-1 0-1,0 1 0,1 0 1,-1 0-75,-1 2 17,1-1 1,0 1 0,0 0-1,0 0 1,0 0 0,1 0-1,-1 1 1,1 0 0,0-1-1,1 1 1,-1 0-1,1 1 1,0-1 0,0 0-1,1 1 1,-1-1 0,1 0-1,0 3-17,3-5-1,-1-1-1,1 1 0,0-1 0,0 1 1,0-1-1,0 0 0,1 1 0,-1-1 1,0 0-1,1-1 0,0 1 1,-1 0-1,1-1 0,0 0 0,0 1 1,0-1-1,0 0 0,0 0 1,0-1-1,0 1 0,0-1 0,0 1 1,0-1-1,0 0 0,1 0 2,-3 0 1,4 1-8,0 0 1,1 0 0,-1 1 0,0-1 0,0 1 0,0 1 0,-1-1 0,1 1-1,0-1 1,-1 1 0,1 1 0,-1-1 0,0 1 0,0-1 0,-1 1 0,1 0-1,-1 1 1,0-1 0,0 0 0,0 1 0,-1 0 0,1 0 0,-1 0 0,0 0-1,0 0 1,-1 0 0,1 3 6,-2-6 5,1 0 0,-1 0 0,1 1 0,-1-1 0,0 0 0,0 0 0,0 0 0,0 0 0,0 1 0,-1-1 0,1 0 0,0 0 0,-1 0 0,0 0 0,0 0 0,1 0 0,-1 0 0,0 0-1,-1 0 1,1 0 0,0 0 0,0 0 0,-1-1 0,1 1 0,-1-1 0,0 1 0,1-1 0,-1 1 0,0-1 0,0 0 0,0 0 0,0 0 0,0 0 0,0 0 0,0-1 0,0 1 0,0 0 0,0-1 0,0 0 0,-2 1-5,-90-6 385,68-17-3062,43 3-8166,-1 9 179</inkml:trace>
  <inkml:trace contextRef="#ctx0" brushRef="#br0" timeOffset="1949.715">850 45 8004,'-3'-3'8338,"-17"-10"-5799,15 10-2288,0 0 1,0 0 0,0 0-1,0 1 1,0 0-1,-1 0 1,1 1 0,-1-1-1,1 1 1,-1 0 0,0 1-1,1-1 1,-1 1-1,0 0 1,1 0 0,-1 1-1,0 0 1,1 0 0,-1 0-1,1 1 1,-1 0-1,-1 1-250,4 1 15,1 0 0,-1 0 0,1 0 0,0 1 0,0-1 0,1 0 0,-1 1 0,1 0 0,0-1 0,0 1 0,1 0 0,-1-1 0,1 1 0,0 0 0,1 0 0,-1 0 0,1-1 0,0 1 0,0 0 0,0-1 0,0 1 0,1-1 0,0 1 0,2 2-16,69 16 29,-66-22-29,-1 1 0,0 1 0,0-1-1,0 1 1,0 0 0,0 0 0,-1 1 0,1 0 0,-1 0 0,0 0-1,0 0 1,0 1 0,-1 0 0,0 0 0,0 0 0,0 0 0,0 1 0,-1 0-1,2 5 1,-6-8 15,0 1 0,0-1-1,-1 1 1,0-1 0,0 0 0,1 0-1,-2 0 1,1 0 0,0 0-1,-1-1 1,1 1 0,-1-1-1,0 1 1,0-1 0,0 0-1,0 0 1,0 0 0,0-1-1,-1 1 1,1-1 0,-1 0 0,1 0-1,-1 0 1,1 0 0,-1 0-1,1-1 1,-1 1 0,0-1-1,1 0 1,-3-1-15,-14 6 138,-54 1-231,82-43-7745,1 21 1200,3-2-4183</inkml:trace>
  <inkml:trace contextRef="#ctx0" brushRef="#br0" timeOffset="2313.554">958 79 6451,'9'-9'7808,"3"12"-2370,-8 9-5118,0 0-1,-1 1 1,0-1-1,-1 1 1,0 0-1,-1-1 1,0 1 0,-1 0-1,-1 0 1,0 1-320,0 17 206,10 68-65,-7-98-123,0 0 0,1 0 1,-1 0-1,0 0 0,0 0 0,1-1 1,-1 1-1,0-1 0,1 1 0,-1-1 0,1 0 1,-1 0-1,0 0 0,1 0 0,-1 0 1,1-1-1,-1 1 0,0-1 0,1 0 0,-1 1 1,2-2-19,10-1 92,76 6-188,-84-14-3371,-5-12-9087,-2 12 4972</inkml:trace>
  <inkml:trace contextRef="#ctx0" brushRef="#br0" timeOffset="2673.295">1013 212 10661,'26'4'8493,"4"0"-5039,55-8-3769,-69-20-2476,-14 10-794,-1 6-1447,0-4-5837</inkml:trace>
  <inkml:trace contextRef="#ctx0" brushRef="#br0" timeOffset="2923.608">994 45 8532,'12'12'11035,"23"-10"-8363,-28-2-1908,12 0-437,40-1 120,-23-8-3246,-16 5-7265,-12 3-834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9:0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80 8212,'2'21'10626,"4"1"-7282,4 26-2182,-7 116 455,-11-196-9122,5-17-2425,-1 30 2420</inkml:trace>
  <inkml:trace contextRef="#ctx0" brushRef="#br0" timeOffset="457.302">0 77 7267,'9'-16'9178,"11"21"-4524,15 25-2177,-27-19-2234,-6-8-235,-1 0 1,0-1 0,0 1 0,1 0 0,0-1 0,-1 0-1,1 1 1,0-1 0,0 0 0,0 0 0,1 0 0,-1 0 0,0 0-1,1-1 1,-1 1 0,1-1 0,0 1 0,-1-1 0,1 0-1,0 0 1,0 0 0,0 0 0,0-1 0,-1 1 0,1-1-1,0 0 1,0 0 0,0 0 0,1 0-9,32-63 93,-32 49-107,-4 11 13,1-1-1,-1 0 1,1 1 0,0-1 0,0 0-1,0 1 1,0-1 0,1 1-1,-1 0 1,1-1 0,0 1 0,0 0-1,0 0 1,1 0 0,-1 0-1,0 0 1,1 1 0,0-1-1,0 1 1,0 0 0,0 0 0,0 0-1,0 0 1,2-1 1,18 50 227,9 211 1480,-27-251-3348,1-22-8432,-2 5 4353,1-1-2887</inkml:trace>
  <inkml:trace contextRef="#ctx0" brushRef="#br0" timeOffset="832.806">369 71 8372,'11'1'6825,"-2"7"-3288,11 35-1989,-17-33-602,15 123 2239,-14-62-2568,-1-43-920,-3-30-1622,-1-12 383,0-5 551,-1-5-2017,2 7-3352,2-1-4525</inkml:trace>
  <inkml:trace contextRef="#ctx0" brushRef="#br0" timeOffset="1563.754">385 61 9877,'19'-21'9279,"31"8"-5625,-32 10-2608,-15 1-1007,1 1-1,-1 0 1,1 1-1,-1-1 1,1 0-1,-1 1 1,1 0-1,0 0 1,-1 0-1,1 0 1,-1 1-1,1-1 1,0 1-1,-1 0 1,0 0-1,1 0 1,-1 0-1,1 1 1,-1 0-1,0-1 1,0 1-1,0 0 1,0 0-1,0 1 1,-1-1-1,1 1 1,-1-1-1,1 1 1,-1 0-1,0 0 1,0 0-1,0 0 1,-1 0-1,1 0 1,-1 1-1,1-1 1,0 3-39,0-1-33,0-1 0,0 0 0,0 1 0,-1 0 0,1-1-1,-1 1 1,0 0 0,-1 0 0,1-1 0,-1 1 0,0 0 0,0 0 0,0 0 0,-1 0 0,0 1 33,-71 15-1550,6-19 1454,65-2 80,28-9-22,-22 9 73,1-1 0,-1 1-1,1 0 1,-1 0 0,1 1-1,-1-1 1,1 1 0,-1 1-1,0-1 1,1 1 0,-1 0-1,0 0 1,0 0 0,0 1-1,0-1 1,-1 1 0,1 1 0,-1-1-1,0 1 1,0-1 0,0 1-1,0 0 1,-1 1 0,2 1-35,-1-3 43,-2 1 0,1-1 0,0 0 0,-1 1 0,0 0 0,1-1 0,-2 1 1,1 0-1,0 0 0,-1 0 0,1 0 0,-1 0 0,-1 1 0,1-1 0,0 0 0,-1 0 1,0 1-1,0-1 0,0 0 0,-1 1 0,1-1 0,-1 0 0,0 0 0,0 1 1,0-1-1,-1 0 0,0 0 0,0 0 0,0-1 0,0 1 0,0 0-43,-3-2 16,0 0-1,-1 0 1,1 0-1,0-1 1,-1 0-1,1 0 1,-1 0 0,0-1-1,1 1 1,-1-1-1,1-1 1,-1 1-1,1-1 1,-1 0-1,1 0 1,-1-1-1,1 0 1,0 1 0,0-2-1,0 1 1,0-1-1,0 1 1,-2-3-16,5 4-160,1 0 0,0 0 1,0 0-1,0 0 1,0-1-1,1 1 0,-1 0 1,0 0-1,0 0 1,1-1-1,-1 1 0,1 0 1,-1-1-1,1 1 0,-1-1 1,1 1-1,0 0 1,0-1-1,-1 1 0,1-1 1,0 1-1,1-1 1,-1 1-1,0 0 0,0-1 1,1 1-1,-1-1 0,1 0 160,12-25-9267,3 10-2592</inkml:trace>
  <inkml:trace contextRef="#ctx0" brushRef="#br0" timeOffset="1923.046">725 37 6963,'3'4'6808,"1"6"-3339,7 23-574,-2 121 402,-8-53-2371,-1-100-911,-1 0 2,1 0 1,-1-1-1,1 1 0,-1 0 0,1 0 0,-1 0 0,1 1 1,0-1-1,0 0 0,0 0 0,-1 0 0,1 0 1,0 0-1,0 0 0,0 0 0,1 0 0,-1 0 1,0 0-1,0 0 0,1 0 0,-1 0 0,0 0 1,1 0-1,-1 0 0,1 0 0,-1 0 0,1 0 1,0 0-1,-1 0 0,1 0 0,0-1 0,-1 1 1,1 0-1,0 0 0,0-1 0,0 1 0,0-1 1,0 1-1,0-1 0,0 1 0,0-1 0,0 1 1,0-1-1,0 0 0,0 0 0,0 0 0,0 1 0,0-1 1,0 0-1,0 0 0,0 0 0,0-1 0,1 1 1,-1 0-1,0 0 0,0 0 0,0-1 0,0 1 1,0-1-18,2-1 71,0 0 0,0 0 1,0 1-1,0-1 0,0 0 0,1 1 1,-1 0-1,0 0 0,1 0 1,-1 0-1,1 1 0,-1-1 1,1 1-1,-1 0 0,1 0 0,-1 0 1,1 1-1,0-1 0,-1 1 1,0 0-1,1 0 0,-1 0 1,1 0-1,-1 0 0,2 2-71,53 7 16,-48-19-2667,-4-6-4236,-2 5 663,2-3-5184</inkml:trace>
  <inkml:trace contextRef="#ctx0" brushRef="#br0" timeOffset="2363.079">1020 94 7796,'14'1'8774,"0"31"-3638,-13 79-1706,3 11-3405,-4-121-16,1 1-1,-1-1 1,1 0 0,0 0-1,0 0 1,-1 0 0,1 0-1,0 0 1,0 0 0,0 0-1,0 0 1,0 0 0,0 0 0,0-1-1,1 1 1,-1 0 0,0-1-1,0 1 1,1-1 0,-1 1-1,0-1 1,0 0 0,1 1-1,-1-1 1,0 0 0,1 0 0,-1 0-1,0 0 1,1 0 0,-1 0-1,0-1 1,1 1 0,-1 0-1,0-1 1,1 1 0,-1-1-1,0 1 1,0-1 0,0 0-1,1 1 1,-1-1 0,0 0 0,0 0-1,0 0 1,0 0 0,0 0-9,21-7 208,90 8-453,-125-30-6964,6 20 59,3 0-3999</inkml:trace>
  <inkml:trace contextRef="#ctx0" brushRef="#br0" timeOffset="2722.573">1077 225 10565,'4'-5'6426,"5"2"-3303,23 1-674,-32 2-2258,80-6 1984,-50-21-3802,-28 13-2049,-3-1-4451,0 8-3356</inkml:trace>
  <inkml:trace contextRef="#ctx0" brushRef="#br0" timeOffset="2987.95">1064 48 10533,'9'-4'9451,"30"1"-5443,8 15-1471,23-1-2798,-57-17-4093,-5-1-4514,-2-3-4162</inkml:trace>
  <inkml:trace contextRef="#ctx0" brushRef="#br0" timeOffset="8592.382">1005 64 6547,'-1'2'1921,"1"-1"160,0-1-496,0 1-401,-1 0-79,0 0-81,1 0-144,-1 1-111,0-1-177,0 1-192,1-1-96,0 1-63,0-1-81,1-1-256,1 1-529,0 0-2048,0 2-2193,0-3-5651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9:1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8 116 5667,'-7'3'3760,"7"-3"-3506,1 0-1,-1 1 0,0-1 0,0 0 0,0 0 0,0 0 1,0 1-1,0-1 0,0 0 0,0 0 0,0 0 0,1 1 1,-1-1-1,0 0 0,0 0 0,0 1 0,0-1 0,0 0 1,0 0-1,0 1 0,-1-1 0,1 0 0,0 0 0,0 0 0,0 1 1,0-1-1,0 0 0,0 0 0,0 1 0,0-1 0,-1 0 1,1 0-1,0 0 0,0 0-253,295 0 3343,-167 2-3423,-118-6-11622,-4 2 2122</inkml:trace>
  <inkml:trace contextRef="#ctx0" brushRef="#br0" timeOffset="723.157">336 0 6675,'-38'3'10015,"65"10"-6755,145 97-1811,-160-105-1460,-16 1 709,1-5-627,-138 104 2202,137-95-4172,30-17-9998,-15-2 1279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9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8052,'8'-2'7956,"-1"10"-4356,5 30-2490,-11-36-693,3 16-186,0-1 0,-1 1 0,-1 0 0,0 0 0,-2-1 0,0 1 0,-2 11-231,2-38-3204,-1-1 113,2 3-2361,0-3-5537</inkml:trace>
  <inkml:trace contextRef="#ctx0" brushRef="#br0" timeOffset="328.047">28 59 7379,'3'5'7394,"9"6"-5194,-5-5-845,90 122 4197,-86-119-5548,50 20-517,-60-57-15134,-3 19 7939</inkml:trace>
  <inkml:trace contextRef="#ctx0" brushRef="#br0" timeOffset="645.913">219 9 8756,'11'17'10296,"-5"21"-8639,-4-25-596,12 124 940,-9-131-3764,0-19-5805,-3 9 3709,1-6-6706</inkml:trace>
  <inkml:trace contextRef="#ctx0" brushRef="#br0" timeOffset="983.845">344 1 8212,'3'3'7078,"6"16"-4192,8 64 1778,-5 43-2613,-11-113-2011,1-17-8302,-1-3 1955,0-2-4039</inkml:trace>
  <inkml:trace contextRef="#ctx0" brushRef="#br0" timeOffset="1424.509">543 0 9364,'-3'6'9621,"-10"20"-8285,-53 38 1100,65-63-2392,-1 0 0,1-1 0,-1 1 0,1 0 0,-1 0 0,1 0 0,-1 0 0,1 0 0,0 0 0,-1 0 0,1 0 0,0 1 0,0-1 0,0 0 0,0 1 0,0-1 0,0 1 0,0-1 0,1 1 0,-1 0 0,0-1 0,1 1 0,0 0 0,-1-1 0,1 1 0,0 0 0,0-1 0,0 1 0,0 0 0,0 0 0,0-1 0,0 1 0,0 0 0,1-1 0,-1 1 0,1 0 0,-1-1 0,1 1 0,0-1 0,0 1 0,0-1 0,0 1 0,0-1 0,0 1 0,0-1 0,0 0 0,0 0 0,0 1 0,1-1 0,-1 0 0,1 0 0,-1-1 0,1 1 0,-1 0 0,2 0-44,41 11 708,-39-12-664,1 1 1,-1 0-1,0 0 0,1 0 0,-1 1 0,0-1 0,0 1 1,0 1-1,-1-1 0,1 0 0,0 1 0,-1 0 0,1 0 0,-1 1 1,0-1-1,0 1 0,-1 0 0,1 0 0,1 2-44,-5 9-479,-2-15-4003,0-3-4446,0-4-3891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9:1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7924,'9'-8'8740,"-4"19"-5388,-1 24-2214,-4-31-533,-11 205 2223,11-208-2798,0 1 0,0-1 0,1 0 0,-1 1 0,0-1 0,1 0 0,-1 1 0,1-1 0,0 0 0,-1 1 0,1-1 0,0 0 0,0 0 0,0 0 0,0 0 0,0 0 0,0 0 0,0 0 0,0 0 0,0 0 0,0 0 0,1-1 0,-1 1 0,0 0 0,1-1 0,-1 1 0,0-1 0,1 0 0,-1 1 0,0-1 0,1 0 0,-1 0 0,1 0 0,-1 0 0,1 0 0,-1 0 0,0 0 0,1 0 0,-1-1 0,1 1 0,-1-1 0,0 1 0,1-1 0,-1 1 0,0-1 0,0 0 0,1 0-30,13 0 226,110 18-189,-113-33-14502,-10 7 2686</inkml:trace>
  <inkml:trace contextRef="#ctx0" brushRef="#br0" timeOffset="440.195">323 11 7796,'11'-2'6666,"-2"11"-3287,5 34-1173,-13-39-1676,0 10-42,0 1 0,0 0-1,-2 0 1,1 0 0,-2 0 0,0-1-1,-1 1 1,-1-1 0,0 1-1,-2 4-487,3-13-377,2-8-3502,5-11-7997,2 6 2570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2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290 100 7571,'-20'-24'10476,"-38"15"-7210,58 9-3223,-8 0 87,0-1-1,0 1 0,0 1 0,0-1 0,0 1 0,0 1 1,0 0-1,0 0 0,0 0 0,1 1 0,-1 0 0,1 0 1,0 1-1,0 0 0,0 1 0,0-1 0,1 1 0,0 0 1,0 1-1,0 0 0,1 0 0,0 0 0,0 0 0,0 1 1,1 0-1,0 0 0,0 0 0,0 0 0,0 4-129,-14 86 672,18-95-665,0 1-1,0-1 0,0 1 1,1-1-1,-1 0 1,1 1-1,-1-1 0,1 0 1,0 1-1,0-1 1,0 0-1,0 0 0,0 0 1,0 0-1,1 0 1,-1 0-1,1 0 0,-1 0 1,1 0-1,0-1 1,0 1-1,-1-1 0,1 1 1,0-1-1,1 0 0,-1 1 1,0-1-1,0-1 1,0 1-1,1 0 0,-1 0 1,0-1-1,1 1 1,-1-1-1,1 0 0,-1 0 1,0 0-1,2 0-6,8-2 1,0-1 0,0-1 0,-1 0-1,1-1 1,-1 0 0,0 0 0,0-1-1,-1-1 1,0 0 0,0 0 0,0-1-1,-1 0 1,0-1 0,-1 0 0,1 0-1,-2-1 1,0 0 0,0 0 0,-1-1-1,0 0 1,3-7-1,-2-20 120,-19 77-138,5 72 691,3-79-473,1 0 0,2 0 0,1 0 0,2 1 0,1-1 0,1 0 0,2-1 0,4 11-200,-5-58-3034,-2-33-4639,3 15-1296,0 12 253</inkml:trace>
  <inkml:trace contextRef="#ctx0" brushRef="#br0" timeOffset="437.393">388 145 6899,'4'-5'9872,"-1"23"-7327,-3-15-2344,-2 8 97,1 1 0,0-1 0,1 0 0,0 1-1,1-1 1,0 1 0,1-1 0,1 0 0,-1 1-1,2-1 1,-1-1 0,2 1 0,-1 0 0,1-1-1,5 7-297,-5-15 6,0 0-1,0 0 0,0 0 1,0-1-1,0 0 0,0 0 1,0 0-1,1 0 0,-1-1 1,0 0-1,0 0 0,1 0 1,-1-1-1,0 0 0,0 0 1,1 0-1,-1 0 0,0-1 1,0 0-1,-1 0 0,1 0 1,0-1-1,-1 0 0,1 0 1,-1 0-1,0 0 0,0-1 1,0 1-1,2-3-5,-1-1-7,-1 1 0,0 0 0,0-1 0,0 0-1,-1 1 1,1-2 0,-2 1 0,1 0 0,-1 0 0,0-1 0,-1 0 0,0 1-1,0-1 1,0 0 0,-1 1 0,0-1 0,-1 0 0,0 1 0,-1-7 7,1-22-1196,12 43-10940,-6-4 1480</inkml:trace>
  <inkml:trace contextRef="#ctx0" brushRef="#br0" timeOffset="799.589">682 231 8564,'55'20'9791,"3"-27"-7061,-55 6-2711,0 0 1,0 0 0,0 0 0,-1-1 0,1 1-1,-1-1 1,1 1 0,-1-1 0,1 0 0,-1 0 0,0 0-1,0-1 1,0 1 0,0 0 0,0-1 0,-1 1 0,1-1-1,-1 0 1,0 1 0,1-1 0,-1 0 0,0 0-1,-1 0 1,1 0 0,0 0 0,-1 0 0,0 0 0,0 0-1,0 0 1,0 0 0,0 0 0,0 0 0,-1 0 0,0 0-1,1 1 1,-1-1 0,-1-1-20,2 2 16,0 0 0,-1 0-1,1-1 1,-1 1 0,1 0 0,-1 0 0,0 0 0,0 1-1,0-1 1,0 0 0,0 0 0,0 0 0,-1 1 0,1-1-1,-1 0 1,1 1 0,-1 0 0,1-1 0,-1 1 0,0 0-1,0 0 1,1 0 0,-1 0 0,0 0 0,0 0 0,0 0-1,0 1 1,0-1 0,-1 1 0,1-1 0,0 1 0,0 0-1,0 0 1,0 0 0,0 0 0,0 0 0,0 0 0,-1 1-1,1-1 1,0 1 0,0 0 0,0-1 0,0 1-1,0 0 1,-1 1-16,-3 6 263,1 0 0,0 0-1,0 1 1,1-1-1,0 1 1,0 0-1,1 0 1,0 1 0,1-1-1,0 1 1,1-1-1,-1 1 1,2 0 0,0 6-263,-1-13 45,0 1 0,1 0 0,0 0 0,0-1 0,0 1 1,0 0-1,1 0 0,-1-1 0,1 1 0,0 0 0,0-1 1,1 1-1,-1-1 0,1 1 0,-1-1 0,1 0 0,0 0 0,0 0 1,1 0-1,-1 0 0,0 0 0,1 0 0,0-1 0,0 1 1,0-1-1,0 0 0,0 0 0,0 0 0,0 0 0,1-1 0,-1 1 1,1-1-1,-1 0 0,1 0 0,0 0 0,-1 0 0,1-1 1,0 1-1,0-1 0,2 0-45,37-5-38,-15 0-2220,-1 6-5699,-15 2 978,-1-3-3786</inkml:trace>
  <inkml:trace contextRef="#ctx0" brushRef="#br0" timeOffset="1455.688">1176 110 8708,'-30'-8'10349,"-20"7"-7318,38 1-1938,9 0-1029,0-1 0,0 1 0,0 0-1,0 0 1,0 0 0,0 0-1,0 1 1,0-1 0,0 1 0,0 0-1,1 0 1,-1 0 0,0 0 0,0 0-1,1 1 1,-1-1 0,1 1 0,-1 0-1,1-1 1,0 1 0,0 0 0,0 1-1,0-1 1,0 0 0,0 0 0,0 1-1,1-1 1,-1 1 0,1 0 0,0-1-1,0 1 1,0 0 0,0 0 0,0 0-1,1-1 1,-1 1 0,1 0 0,-1 0-1,1 0 1,0 0 0,1 0 0,-1 0-1,0 0 1,1 0 0,0 0 0,-1 0-1,2 2-63,2 0 2,0 0 0,1 0-1,-1-1 1,1 1 0,0-1-1,0 0 1,0-1 0,1 1 0,0-1-1,-1 0 1,1 0 0,0-1-1,0 1 1,0-2 0,1 1-1,5 1-1,66 33 11,-77-35 5,1 0 1,-1 0 0,0 1 0,0-1-1,0 0 1,-1 0 0,1 1-1,0-1 1,0 0 0,-1 1 0,1-1-1,-1 1 1,1-1 0,-1 1-1,0-1 1,1 1 0,-1-1 0,0 1-1,0-1 1,0 1 0,0 0-1,0-1 1,0 1 0,-1-1 0,1 1-1,-1-1 1,1 1 0,-1-1-1,1 0 1,-1 1 0,0-1 0,1 1-1,-1-1 1,0 0 0,0 0-1,0 0 1,0 1 0,0-1 0,0 0-1,-1 0 1,1 0 0,-1 0-17,-58 32 685,-7-26-509,38-18-2008,17-20-4019,13 12-1657,4-7-5063</inkml:trace>
  <inkml:trace contextRef="#ctx0" brushRef="#br0" timeOffset="1768.111">1289 1 11797,'13'51'8509,"-1"1"-3959,26 193-2175,-40-217-2433,-3-21-4232,-2-18-7983,4 2 1679</inkml:trace>
  <inkml:trace contextRef="#ctx0" brushRef="#br0" timeOffset="1955.572">1243 202 11349,'5'-4'10784,"20"-1"-7759,48 11-504,-32 0-5374,0-8-9493,-27 0-118</inkml:trace>
  <inkml:trace contextRef="#ctx0" brushRef="#br0" timeOffset="2129.008">1513 187 10597,'6'19'2143,"-1"0"-1,-1 0 1,-1 0 0,-1 1-1,-1-1 1,0 1 0,-1 3-2143,0-20-1971,3-20-5601,-2 5 1921,3-8-4735</inkml:trace>
  <inkml:trace contextRef="#ctx0" brushRef="#br0" timeOffset="2316.464">1522 64 9780,'1'0'2642,"1"0"63,0 2-1008,3 2-625,-2 0-560,2 3-768,0 0-2289,4 0-2321,-1 0-5859</inkml:trace>
  <inkml:trace contextRef="#ctx0" brushRef="#br0" timeOffset="2645.134">1786 108 8036,'-13'-19'8293,"-8"13"-3826,17 7-4229,0-1 0,0 1 0,1-1 0,-1 1 0,0 0 0,1 1 0,-1-1 0,1 1 0,0-1 1,-1 1-1,1 0 0,0 0 0,0 0 0,0 1 0,0-1 0,1 1 0,-1 0 0,-1 1-238,1 1 26,0 1 0,0-1 1,1 1-1,-1-1 0,1 1 0,1 0 1,-1 0-1,1 0 0,0 0 1,0 0-1,1 1 0,0-1 0,0 0 1,0 0-1,1 0 0,0 0 0,0 0 1,0 0-1,1 0 0,0 0 1,0 0-1,0-1 0,1 1 0,0-1 1,0 1-1,1-1 0,-1 0 0,1 0 1,0-1-1,0 1 0,1-1 1,-1 0-1,1 0 0,0 0 0,0-1 1,0 0-1,1 0 0,-1 0 0,1 0 1,0-1-1,-1 0 0,1 0 1,0-1-1,0 0 0,0 0 0,1 0-26,-3-1-31,0 1-1,0-1 0,-1-1 1,1 1-1,0-1 0,0 1 1,-1-1-1,1 0 0,0 0 1,-1-1-1,1 1 0,-1-1 1,0 0-1,1 0 0,-1 0 1,0 0-1,0 0 0,0-1 1,-1 1-1,1-1 0,0 0 1,-1 0-1,0 0 0,0 0 1,0 0-1,0-1 0,0 1 1,-1 0-1,1-1 0,-1 1 1,0-1-1,0 0 0,0 1 0,-1-1 1,1 0-1,-1 0 0,0 0 1,0 1-1,0-2 32,0-2 30,0 0 0,0-1 1,-1 1-1,0-1 0,0 1 0,-1 0 0,0-1 0,0 1 0,-1 0 0,0 0 1,0 1-1,-1-1 0,1 1 0,-1-1 0,-1 1 0,1 0 0,-5-3-30,-3 7-2249,12 2-2305,4 1-3668,0-1-2303</inkml:trace>
  <inkml:trace contextRef="#ctx0" brushRef="#br0" timeOffset="3010.175">1978 134 12550,'7'48'8653,"-1"1"-5810,7 51-2406,-13-101-438,0 1-1,1 0 0,-1 0 1,0 0-1,0-1 1,0 1-1,0 0 1,0 0-1,1 0 0,-1-1 1,0 1-1,0 0 1,0 0-1,1 0 1,-1 0-1,0 0 0,0-1 1,0 1-1,1 0 1,-1 0-1,0 0 1,0 0-1,1 0 0,-1 0 1,0 0-1,0 0 1,1 0-1,-1 0 1,0 0-1,0 0 0,1 0 1,-1 0-1,0 0 1,0 0-1,0 0 1,1 0 1,6-46 10,-4 19 12,-2 17-20,0 0-1,0 1 1,1-1 0,1 1-1,-1-1 1,1 1 0,1 0-1,0 0 1,0 0 0,1 0-1,0 1 1,0 0-1,1 0 1,0 0 0,1 1-1,-1 0 1,1 0 0,4-3-2,-9 9 8,0 1 1,0-1-1,0 0 1,0 1-1,1-1 1,-1 1 0,0 0-1,0 0 1,0 0-1,0 0 1,0 0-1,0 0 1,1 0 0,-1 1-1,0-1 1,0 1-1,0-1 1,0 1 0,0 0-1,0 0 1,0 0-1,-1 0 1,1 0-1,0 0 1,0 1 0,-1-1-1,1 1 1,-1-1-1,1 1 1,-1-1-1,0 1 1,1 0 0,-1 0-1,0-1 1,0 1-1,0 0 1,-1 0 0,1 0-1,0 0-8,23 85 1226,-12 38-6,-17-74-4099,5-50 1651,0 1-919,-1-1-6140,1-1-4425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9:17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7171,'1'6'8196,"22"-2"-7263,-23-4-639,338 12 5896,-123-18-5422,-199-6-889,-14 9-4251,-1 3-4768,1 2-763</inkml:trace>
  <inkml:trace contextRef="#ctx0" brushRef="#br0" timeOffset="577.987">475 0 6547,'0'8'8746,"26"12"-6346,126 30 1101,-151-48-3432,0-1 1,-1 1-1,1-1 1,-1 1 0,1 0-1,-1 0 1,0-1-1,0 1 1,0 0 0,0-1-1,0 1 1,0 0-1,0 0 1,0-1-1,-1 1 1,1 0 0,-1-1-1,1 1 1,-1 0-1,0-1 1,1 1-1,-1-1 1,0 1 0,0-1-1,0 1 1,0-1-1,0 0 1,-1 0 0,1 1-1,0-1 1,-1 0-1,1 0 1,-1 0-1,1 0 1,-1-1 0,1 1-1,-1 0 1,1-1-1,-1 1 1,-1 0-70,-12 12 490,9-5-960,-31 29 2738,22-30-4743,-2-2-4419,22-6 333,2 0-3758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9:2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9636,'0'0'2554,"4"1"2306,14 3-2944,38 45 2288,-5 57-2616,-35-59-1529,-1 0 0,-2 0 0,-3 1 1,-2 1-1,-1-1 0,-3 1 0,-2 0 0,-2 1 0,-3-1 0,-1 0 1,-3-1-1,-8 29-59,11-59 218,-2 0 0,0 1 0,-1-2 0,-1 1 0,-1-1 0,0-1 0,-1 1 0,-1-1 0,0-1 0,-1 0 0,-5 3-218,3-14-1739,15-15-3198,2-2-4133,0 3-3034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49:1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7187,'3'3'10190,"9"20"-8017,-3 130 1026,-11-96-2887,38-52 1022,6-7-940,55 11 125,-94-13-7987,-2-1 1119,1-2-5126</inkml:trace>
  <inkml:trace contextRef="#ctx0" brushRef="#br0" timeOffset="577.958">370 37 6499,'-3'-11'11058,"-10"19"-8113,-13 18-2176,23-22-719,0 0 1,0 1-1,0-1 0,0 1 1,1-1-1,0 1 0,0 0 1,1 0-1,-1 0 1,1 0-1,0 0 0,0 1 1,0-1-1,1 0 0,0 0 1,0 1-1,1-1 0,-1 0 1,1 0-1,0 0 0,0 1 1,1-1-1,-1 0 0,1-1 1,0 1-1,1 0 0,-1-1 1,1 1-1,0-1 0,0 1 1,0-1-1,1 0 0,0-1 1,-1 1-1,1-1 0,0 1 1,1-1-1,-1 0 0,1-1 1,-1 1-1,1-1 0,0 0 1,0 0-1,0 0 0,0-1 1,2 1-51,-3-2 5,0-1 1,0 1-1,0-1 1,0 0-1,0 0 1,0-1-1,0 1 1,0-1-1,0 0 0,-1 0 1,1 0-1,-1 0 1,1-1-1,-1 1 1,0-1-1,0 0 1,0 0-1,0 0 1,-1-1-1,1 1 1,-1 0-1,0-1 0,0 0 1,0 1-1,0-1 1,-1 0-1,1 0 1,-1 0-1,0 0 1,0 0-1,-1 0 1,1-1-1,-1 1 1,0 0-1,0 0 0,0 0 1,-1 0-1,1-1 1,-1 1-1,0 0 1,0 0-1,-1-1-5,0 0 19,0 1-1,0-1 1,-1 1-1,0-1 0,1 1 1,-1 0-1,0 0 1,-1 0-1,1 1 1,-1-1-1,0 1 0,0 0 1,0 0-1,0 0 1,0 1-1,-1-1 1,0 1-19,-31 3-3523,41-2-6474,2-1-597</inkml:trace>
  <inkml:trace contextRef="#ctx0" brushRef="#br0" timeOffset="914.85">619 16 9588,'-5'13'8156,"3"14"-6165,2-10-1191,-55 155 2145,74-228-13956,-16 47 7034,1-7-4499</inkml:trace>
  <inkml:trace contextRef="#ctx0" brushRef="#br0" timeOffset="1211.657">618 39 7027,'20'-11'8011,"-3"28"-4509,6 38-1957,-21-50-1170,34 96 300,-22-89-2833,-10-13-2096,-1-4-3887,-1 2 1575</inkml:trace>
  <inkml:trace contextRef="#ctx0" brushRef="#br0" timeOffset="1477.258">597 187 9668,'1'0'2514,"0"-1"95,3-1-1377,0 0-367,4 0-65,-1-1-96,3 1-207,0 1-209,0 0-80,0 1-16,0-1-160,-2 3-304,1-2-480,-1 0-2050,-1-1-2256,5 0-5651</inkml:trace>
  <inkml:trace contextRef="#ctx0" brushRef="#br0" timeOffset="1842.047">806 31 8836,'2'6'7775,"2"3"-4991,5 17-1791,-12 127 1920,5-163-7763,2-16-6022,-1 16 3309</inkml:trace>
  <inkml:trace contextRef="#ctx0" brushRef="#br0" timeOffset="2216.918">815 35 8820,'16'-20'6894,"8"9"-3483,-21 10-3258,1 0 0,0 1 0,0-1 0,0 1 0,0 0-1,0 0 1,0 0 0,-1 1 0,1-1 0,0 1-1,0 0 1,0 0 0,-1 1 0,1-1 0,0 1-1,-1-1 1,0 1 0,1 0 0,1 2-153,-1-1 40,1 0 0,0 0 1,-1 1-1,0 0 1,0-1-1,0 2 0,0-1 1,-1 0-1,1 1 0,-1-1 1,0 1-1,-1 0 0,1 0 1,-1 0-1,0 1 0,0-1 1,-1 0-1,1 1 0,-1-1 1,0 1-1,-1 0 1,1-1-1,-1 1 0,-1-1 1,1 1-1,-1 0 0,1-1 1,-2 1-1,1-1 0,-1 1 1,1-1-1,-1 0 0,-1 0 1,1 0-1,-1 0 0,0 0 1,0 0-1,0-1 0,-1 0 1,-2 3-41,-1-3 170,0-1-1,0 0 1,-1-1 0,1 1-1,-1-2 1,1 1 0,-1-1-1,1 0 1,-1 0 0,0-1-1,0 0 1,1-1 0,-1 1-1,-6-3-169,2 2 37,11 2-123,0-1 0,0 0 0,1 0 1,-1 0-1,0 0 0,0 0 1,0 0-1,0-1 0,1 1 1,-1 0-1,0 0 0,0 0 0,0-1 1,1 1-1,-1 0 0,0-1 1,1 1-1,-1-1 0,0 1 0,1-1 1,-1 1-1,0-1 0,1 0 1,-1 1-1,1-1 0,-1 1 1,1-1-1,-1 0 0,1 0 0,0 1 1,-1-1-1,1 0 0,0 0 1,0 1-1,-1-1 0,1 0 0,0 0 1,0 0-1,0 0 86,10-21-11571,-1 12 446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1:0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10 5266,'-21'-10'9783,"-19"16"-5903,11-1-2517,-57 14 817,1 20-390,44 12-705,28-27-844,-52 78 343,13 25-400,34 37 387,17-9-280,3 87-315,-16 14 53,-2-109-162,-24-15 397,2-30-368,-2-32 299,-2-24-209,-15-6 108,-79-4-145,98-10 32,67-18-26,29 1 50,82 35 83,-135-39-91,0 0-1,0-1 0,-1 1 1,0 1-1,0-1 0,0 1 1,-1-1-1,0 1 0,0 0 1,0 0-1,-1 1 0,2 5 4,2 4-36,3 9 89,-1 0-1,-1 0 1,-2 1-1,-1 0 1,0 0-1,-2 0 1,-1 17-53,-1-31 0,17 138-45,-9 49 266,1 57-183,-2-103 85,-2 55-139,3-128-59,48 173 142,-52-244-71,2-1 0,-1 0 1,1 0-1,0 0 0,0-1 1,1 0-1,0 0 0,0-1 1,1 0-1,0 0 0,6 3 4,13 11 38,59 54-46,27-45 0,-41-32 91,-74-10-2677,-2 4-2197,0 3-3328,-2-2-4529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1:29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10565,'41'-14'10709,"-31"16"-10392,0 0 0,0 1 0,0 0 0,-1 1 1,1 0-1,-1 1 0,0 0 0,-1 0 1,1 0-1,0 2-317,68 49-123,-76-56-5653,0-6-1889,-3-3-3201</inkml:trace>
  <inkml:trace contextRef="#ctx0" brushRef="#br0" timeOffset="249.94">118 3 11125,'54'-3'10844,"25"38"-7240,-44-16-3000,-20-12-1018,-12-5-3787,1 0-5396,-4-1-2352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1:1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2203 6291,'15'-21'6993,"-15"20"-6846,1-1 1,-1 1 0,0 0 0,0-1 0,0 1-1,0-1 1,0 1 0,0 0 0,0-1-1,-1 1 1,1-1 0,0 1 0,-1 0-1,1-1 1,-1 1 0,0 0 0,1 0 0,-1-1-1,0 1 1,0 0 0,1 0 0,-1 0-1,0 0 1,0 0 0,0 0 0,-1 0-1,1 0 1,0 0 0,0 1 0,0-1-1,-1 0 1,1 1 0,0-1 0,-1 1 0,1-1-1,0 1 1,-1 0 0,1 0 0,-1-1-1,1 1 1,-1 0-148,-2 1 153,0-1 1,0 1-1,1 0 0,-1 0 1,0 0-1,0 0 0,0 1 1,1-1-1,-1 1 0,1 0 1,-1 0-1,1 1 0,0-1 0,0 1 1,0-1-1,0 1 0,0 0 1,1 0-1,-1 0 0,1 0 1,0 1-1,0-1 0,0 1 1,0-1-1,1 1 0,-1 0 0,1 0 1,0 0-1,0-1 0,0 3-153,-12 124 369,14-116-350,1 0 0,1-1 0,0 1 0,1-1 0,0 0 1,1 0-1,1 0 0,0-1 0,0 0 0,2 0 0,-1 0 0,5 4-19,-9-13 4,1 1 1,-1-1-1,1 0 0,0 0 0,0 0 0,0-1 0,0 1 1,0-1-1,0 0 0,1 0 0,-1-1 0,1 1 0,0-1 1,-1 0-1,1 0 0,0 0 0,-1-1 0,1 0 0,0 0 1,0 0-1,0 0 0,-1-1 0,1 0 0,0 0 1,1-1-5,6-1 80,0 0 0,0-1 0,0-1 1,-1 0-1,0-1 0,0 0 1,0 0-1,-1-1 0,2-2-80,29-49-327,-40 26-6648,-1 19 79,0 2-4256</inkml:trace>
  <inkml:trace contextRef="#ctx0" brushRef="#br0" timeOffset="585.752">349 2081 6547,'-18'-7'7422,"18"6"-7314,-1 1-1,1-1 1,-1 1 0,1-1-1,-1 1 1,1 0 0,-1-1 0,1 1-1,-1 0 1,0-1 0,1 1-1,-1 0 1,1 0 0,-1 0-1,0-1 1,1 1 0,-1 0-1,0 0 1,1 0 0,-1 0 0,0 0-1,1 0 1,-1 0 0,0 1-1,1-1 1,-1 0 0,0 0-1,1 0 1,-1 1 0,1-1-1,-1 0 1,0 1 0,1-1 0,-1 0-1,1 1 1,-1-1 0,1 1-1,-1-1 1,1 1 0,-1-1-1,1 1 1,0-1 0,-1 1-1,1-1 1,0 1 0,-1 0 0,1-1-1,0 1 1,0-1 0,0 1-1,-1 0 1,1 0-108,-3 7 164,0 0-1,1 1 1,0-1 0,0 1-1,1 0 1,0-1 0,1 1 0,0 0-1,0 0 1,0-1 0,1 1-1,1 0 1,0 0 0,0-1-1,0 0 1,1 1 0,0-1-1,1 0 1,0 0 0,0 0 0,1-1-1,0 0 1,0 0 0,1 0-1,-1 0 1,2-1 0,-1 0-1,3 2-163,-4-4 1,0 0-1,-1 0 1,2 0-1,-1-1 1,0 0-1,1 0 1,-1 0-1,1 0 1,0-1-1,0 0 1,0-1-1,0 1 1,0-1-1,0 0 1,0-1-1,0 1 1,1-1-1,-1 0 1,0-1-1,0 0 1,0 0-1,0 0 1,0 0-1,0-1 1,0 0-1,0-1 1,0 1-1,-1-1 1,1 0-1,-1 0 1,0-1-1,0 0 0,2-5 4,0-1-1,-1 0 1,0 0-1,-1-1 0,0 0 1,0 0-1,-2 0 0,1 0 1,-1 0-1,-1-1 0,0 0 1,-1 1-1,0-1 1,0 0-1,-2 0 0,1 1 1,-2-1-1,1 0 0,-1 0-3,-2 8 32,1 0-1,0 0 0,-1 0 0,0 0 0,0 1 0,0 0 0,0-1 0,-1 1 0,1 1 0,-1-1 0,0 1 1,1 0-1,-1 0 0,0 0 0,0 0 0,-1 1 0,1 0 0,0 0 0,0 1 0,-1-1 0,1 1 0,0 0 1,0 0-1,-1 1 0,1 0 0,0 0 0,-4 1-31,-5-1 41,-53 3 163,-4 1-747,25-7-3139,44 2 2786,0 0-3012,1-1-1604,1-1-5248</inkml:trace>
  <inkml:trace contextRef="#ctx0" brushRef="#br0" timeOffset="962.889">463 1761 7475,'12'-5'9599,"16"20"-7518,-8 2-1556,0 0 0,-2 1 0,0 2 0,-1-1 0,-1 2-1,0 0 1,5 14-525,102 109 1065,-91-95-1354,-45-65-4211,-8-13-5003,9 12-83</inkml:trace>
  <inkml:trace contextRef="#ctx0" brushRef="#br0" timeOffset="1281.305">606 1614 9428,'33'48'8816,"33"9"-5816,-44-37-2504,0 0-1,-2 2 1,0 1-1,-2 1 1,0 0-1,-2 1 1,0 1-1,-2 0 1,1 6-496,7 8 359,39 34-653,-65-98-16039,-6 7 6913</inkml:trace>
  <inkml:trace contextRef="#ctx0" brushRef="#br0" timeOffset="1765.569">991 1835 9556,'52'-13'9895,"-43"9"-9769,1-2 1,-1 1 0,0-1-1,0-1 1,-1 1 0,0-1 0,0-1-1,-1 0 1,0 0 0,0 0-1,1-4-126,-5 7 65,-1-1 0,0 0 0,0 1-1,-1-1 1,0 0 0,0 0 0,0 0 0,-1 0-1,1 0 1,-2-1 0,1 1 0,-1 0 0,1 0-1,-2 0 1,1 1 0,-1-1 0,0 0-1,0 0 1,0 1 0,-1-1 0,-1-1-65,1 6 27,0-1 1,0 1-1,0 1 0,-1-1 1,1 0-1,0 1 1,0 0-1,-1 0 0,1 0 1,0 0-1,0 0 1,-1 1-1,1-1 1,0 1-1,0 0 0,0 0 1,0 0-1,-1 0 1,2 1-1,-1-1 0,0 1 1,0 0-1,0-1 1,1 1-1,-1 1 0,1-1 1,0 0-1,-1 1 1,1-1-1,0 1 0,0-1 1,1 1-1,-1 1-27,-4 2 121,2 0-1,-1 1 1,1 0-1,-1-1 1,2 1 0,-1 1-1,1-1 1,0 0-1,1 1 1,0 0-1,0 0 1,0-1-1,1 1 1,1 0-1,-1 0 1,1 0 0,0 0-1,1 0 1,0 0-1,0 0 1,1 0-1,0 0 1,0-1-1,1 1 1,0-1 0,0 0-1,4 7-120,-4-8 43,-1-1-1,1 1 1,1 0-1,-1-1 1,1 0-1,0 0 0,0 0 1,0 0-1,1 0 1,0-1-1,0 0 1,0 0-1,0 0 1,1-1-1,-1 0 1,1 0-1,0 0 1,0-1-1,0 1 1,0-1-1,0-1 1,0 1-1,1-1 1,-1 0-1,1-1 1,-1 0-1,1 0-42,54-60 160,-17 11-1380,-10 10-3515,-11 14-5472,-13 13-1286</inkml:trace>
  <inkml:trace contextRef="#ctx0" brushRef="#br0" timeOffset="2143.613">1424 1400 9028,'-38'-27'8820,"36"27"-8678,0 1-1,-1-1 0,1 1 0,0-1 0,0 1 0,0 0 0,0 0 0,0 0 1,0 0-1,0 0 0,0 0 0,0 0 0,1 1 0,-1-1 0,0 1 0,1-1 1,-1 1-1,1 0 0,0-1 0,0 1 0,-1 0 0,1 0 0,0 0 0,0 0 1,1 0-1,-1 0 0,0 0 0,1 1 0,-1-1 0,1 0-141,-4 13 257,0 0 0,1 0 0,1 0 0,0 0 0,1 1 0,1-1 1,0 0-1,1 1 0,1-1 0,0 0 0,1 0 0,1 0 0,0 0 0,1-1 0,0 1 0,2-1 0,3 7-257,-4-16 23,0 1 0,0-1 0,1 0 0,-1 0 0,1-1 0,0 0 0,0 0 1,1-1-1,-1 0 0,1 0 0,-1-1 0,1 0 0,0 0 0,0 0 0,0-1 0,0-1 0,0 1 0,1-1 0,-1-1 0,0 1 0,0-1 0,0-1 0,0 0 0,-1 0 0,3-1-23,-5 2-86,0-1-1,-1 0 0,0 0 0,1 0 0,-1 0 0,0-1 1,0 0-1,0 1 0,0-1 0,0-1 0,-1 1 0,0-1 1,1 1-1,-1-1 0,-1 0 0,1 0 0,0 0 1,-1-1-1,0 1 0,0 0 0,0-1 0,-1 0 0,1 0 87,6-33-4535,-3-1-4534,-4 14-2342</inkml:trace>
  <inkml:trace contextRef="#ctx0" brushRef="#br0" timeOffset="2487.284">1431 1164 9957,'26'5'7871,"14"20"-6161,-29-17-919,13 12-392,-1 0-1,-1 2 1,0 0 0,-2 1-1,-1 2 1,-1 0-1,-1 0 1,-1 2 0,-1 0-1,1 6-398,-10-22 16,23 27-2236,-28-38 820,-9-3-9949,2 2 2003</inkml:trace>
  <inkml:trace contextRef="#ctx0" brushRef="#br0" timeOffset="2643.494">1563 1455 11285,'1'-1'3218,"3"-4"207,1-3-1296,3-2-384,2-6-304,3 3-305,2-5-303,2 1-273,-3-1-160,2 4-80,-3-1-128,-1 4-256,2 3-976,-3 3-2754,-2-1-3105,2 0-7972</inkml:trace>
  <inkml:trace contextRef="#ctx0" brushRef="#br0" timeOffset="3238.276">1756 1188 7892,'29'-10'10034,"3"25"-5594,25 41-2661,-48-46-1097,-1-1-653,-4-5-93,1 0 0,-1 1-1,0-1 1,0 1-1,0 0 1,-1 0-1,1 1 1,-1-1 0,-1 1-1,1-1 1,-1 1-1,0 0 1,1 6 64,-31-40-13716,16 19 3429</inkml:trace>
  <inkml:trace contextRef="#ctx0" brushRef="#br0" timeOffset="3394.49">1683 1052 9957,'-1'4'2481,"1"0"16,1-3-1441,2 2-319,1-3-321,1-2-624,2 2-401,0-1-1872,0-4-1985,1-2-4898</inkml:trace>
  <inkml:trace contextRef="#ctx0" brushRef="#br0" timeOffset="3851.511">1907 1031 9861,'4'1'7989,"14"4"-5515,267 95 2240,-284-99-4710,0 0 1,1 0-1,-1 0 0,0 0 0,0 0 1,0-1-1,1 1 0,-1-1 0,0 1 1,1-1-1,-1 1 0,0-1 0,1 1 0,-1-1 1,1 0-1,-1 0 0,1 0 0,-1 0 1,0 0-1,1 0 0,-1 0 0,1-1 1,-1 1-1,0 0 0,1-1 0,-1 1 1,0-1-1,1 0 0,-1 1 0,0-1 1,0 0-1,1 0 0,-1 1 0,0-1 1,0 0-1,0 0 0,0 0 0,0-1 0,0 1 1,-1 0-1,1 0 0,0 0 0,-1-1 1,1 1-1,0 0 0,-1-1 0,0 1 1,1 0-1,-1-1 0,0 1 0,1-1 1,-1 1-1,0-1 0,0 1 0,0 0 1,-1-1-5,-1-16 44,0-1 0,-2 1 0,0 0 0,-1 0 0,-1 1 0,-1 0 0,0 0 0,-4-5-44,4 10-201,1-1 1,0 0-1,0-1 1,2 1 0,0-1-1,0 0 1,1 0-1,-1-13 201,19 15-15097,-6 11 6186</inkml:trace>
  <inkml:trace contextRef="#ctx0" brushRef="#br0" timeOffset="4367.821">2354 841 10581,'71'-30'7960,"23"-39"-6294,-92 66-1593,0-1 0,-1 1 0,1 0 0,-1 0 0,1-1 0,-1 1 0,0-1 0,-1 1 0,1-1 0,0 0 1,-1 1-1,0-1 0,0 0 0,0 1 0,0-1 0,-1 0 0,1 1 0,-1-1 0,0 1 0,0-1 0,0 1 0,-1-1 1,1 1-1,-1 0 0,0 0 0,0 0 0,0 0 0,0 0 0,0 0 0,-1 0 0,0 1 0,1-1 0,-1 1 0,0 0 1,0-1-1,0 1 0,0 1 0,-2-2-73,-1 3 57,-1 0 1,1 0-1,0 1 0,0 0 1,1 0-1,-1 1 1,0 0-1,0 0 0,1 0 1,-1 0-1,1 1 1,-1 0-1,1 0 0,0 1 1,0-1-1,1 1 1,-1 0-1,1 0 1,0 1-1,0-1 0,0 1 1,0 0-1,1 0 1,0 0-1,0 0 0,0 1 1,1-1-1,0 1 1,0 0-1,0 0 0,1 0-57,-2 6 164,1 1-1,0 0 0,1-1 0,1 1 0,0 0 0,0-1 1,1 1-1,1 0 0,2 8-163,-3-16 50,1 0-1,-1-1 1,1 1-1,0-1 1,0 1 0,0-1-1,0 0 1,1 0-1,0 0 1,0 0 0,0 0-1,0-1 1,0 1 0,1-1-1,0 0 1,-1 0-1,1 0 1,0 0 0,1-1-1,-1 0 1,0 0-1,1 0 1,-1 0 0,1-1-1,-1 1 1,3-1-50,10 2 210,0-1 0,0-1 0,1-1-1,-1 0 1,0-1 0,1-1 0,-1 0 0,0-2 0,14-4-210,-26 6-14,0-1 0,0 0 0,-1 0 0,1-1 0,-1 1 0,0-1 0,0 0 0,0 0 0,-1 0 1,1 0-1,-1-1 0,0 0 0,0 1 0,-1-1 0,1 0 0,-1 0 0,0-1 0,0 1 0,-1 0 0,0-1 0,0 1 0,0-1 1,0 1-1,-1-1 0,0 1 0,0-1 0,-1 1 0,0-1 0,0-3 14,-24-58-9745,14 53 2328,0 1-4412</inkml:trace>
  <inkml:trace contextRef="#ctx0" brushRef="#br0" timeOffset="4656.507">2479 373 9941,'6'-14'8954,"8"18"-5429,21 25-3031,-26-21 510,124 127 1962,-107-97-2654,-15-22-305,0 0 0,0 0 1,1-1-1,1-1 1,1 0-1,0-1 1,1 0-1,8 5-7,-8-23-4950,-17-11-1239,1 9 1561,-1-8-6844</inkml:trace>
  <inkml:trace contextRef="#ctx0" brushRef="#br0" timeOffset="5065.849">2801 435 8964,'24'3'10693,"14"33"-8285,-20-16-1534,-13-16-830,-1 1 1,1-1 0,1 0 0,-1 0 0,0-1 0,1 1 0,0-1 0,-1-1 0,1 1-1,0-1 1,1 0 0,-1 0 0,0 0 0,1-1 0,-1 0 0,0-1 0,1 1 0,-1-1-1,1 0 1,-1-1 0,1 0 0,-1 0 0,2 0-45,-5-4-63,0 1 0,0-1 1,-1 0-1,0 0 0,0 1 0,0-1 1,-1-1-1,0 1 0,1 0 0,-2 0 1,1 0-1,-1-1 0,0 1 0,0 0 1,0-1-1,-1 1 0,0 0 1,0 0-1,0 0 0,0-1 0,-1 1 1,0 1-1,0-1 0,0 0 0,-2-1 63,-50-137-88,52 133 208,12 20 71,10 19 160,63 108 668,-62-113-900,188 189 1750,-191-195-1867,-14-12-893,-13-11-1254,-7-10-1266,3-3-4727,2-3-3246</inkml:trace>
  <inkml:trace contextRef="#ctx0" brushRef="#br0" timeOffset="5268.926">3213 115 13110,'0'-4'3265,"0"4"33,0-1-1729,1 0-769,0 1-192,2 2-255,0 0-353,-1 0-593,1 0-719,0 3-2034,2 2-2513,3-1-6018</inkml:trace>
  <inkml:trace contextRef="#ctx0" brushRef="#br0" timeOffset="5518.907">3356 302 12310,'1'2'3585,"-1"-2"145,2 2-625,-2-4-1648,0 0-577,-2 2-207,5-3-273,-3 0-256,1-1-1296,2 3-2578,0 4-3073,-3-2-7780</inkml:trace>
  <inkml:trace contextRef="#ctx0" brushRef="#br0" timeOffset="6546.358">982 2802 8340,'-5'-7'9016,"17"23"-5875,62 118-569,-69-126-3151,5 4-750,-7-14-2845,-2-5-3598,-1-2-1427</inkml:trace>
  <inkml:trace contextRef="#ctx0" brushRef="#br0" timeOffset="6813.588">1115 2677 9332,'31'85'10454,"23"43"-7872,-40-105-2897,-14-20-3151,-8-13-5570,4 4-499</inkml:trace>
  <inkml:trace contextRef="#ctx0" brushRef="#br0" timeOffset="7131.849">1412 2692 8612,'10'-1'7250,"10"4"-4653,101 79 1875,20 88-1959,-87-53-3693,-89-181-13440,25 43 4992</inkml:trace>
  <inkml:trace contextRef="#ctx0" brushRef="#br0" timeOffset="7556.21">1391 2649 9652,'12'-34'10558,"41"-7"-7764,-42 33-2112,5 0-606,0 0-1,0 0 1,0 2 0,1 0 0,0 1 0,0 1 0,0 0 0,0 1 0,1 1 0,0 1 0,-1 0 0,1 1 0,0 1 0,-1 1 0,1 1 0,-1 0 0,0 1 0,0 1 0,0 0 0,-1 2 0,1 0 0,-1 0 0,-1 2 0,0 0 0,2 1-76,-9-2 67,1 0 0,-1 0 0,0 1 0,0 0 0,-1 1 0,-1 0 0,0 0 0,0 0 1,-1 0-1,0 1 0,0 0 0,-1 0 0,-1 1 0,0-1 0,-1 1 0,0-1 0,-1 1 0,0 0 0,0-1 0,-1 1 0,-1 0 0,0 0 0,-1-1 0,0 1 0,-1-1 0,0 1 0,-1-1 1,0 0-1,-1 0 0,-5 8-67,7-10 24,0 0 0,-1-1 0,-1 0 0,0 1 0,0-2 0,0 1 0,-1-1 0,0 1 0,0-2 0,-1 1 0,0-1 0,0 0 0,-1 0 0,1-1 0,-1 0 0,0 0 0,-1-1 0,1 0 0,-1 0 0,0-1 0,0 0 0,0-1 0,0 0 0,0-1 0,-9 1-24,-33-3-1374,48-38-8753,8 18 3494,0-6-3414</inkml:trace>
  <inkml:trace contextRef="#ctx0" brushRef="#br0" timeOffset="8217.043">1953 2404 8388,'1'-9'9935,"13"-27"-7675,-8 22-1831,-4 8-275,0 0-1,0 0 1,0 0 0,1 1-1,0-1 1,0 1 0,0-1-1,1 1 1,0 0 0,0 0 0,0 1-1,1-1 1,-1 1 0,1 0-1,0 0 1,0 0 0,1 1-1,-1 0 1,1 0 0,-1 0-1,1 1 1,0-1 0,0 1-1,0 1 1,5-1-154,-3 1 7,0 0-1,0 1 1,0 0-1,-1 1 1,1 0-1,0 0 1,0 1 0,0 0-1,-1 0 1,1 0-1,-1 1 1,0 1-1,0-1 1,0 1-1,0 0 1,0 0 0,-1 1-1,0 0 1,0 0-1,0 1 1,-1 0-1,0 0 1,0 0-1,4 6-6,-5-5-22,2 0 0,-1 1 0,1-2 0,0 1 0,0-1 0,1 0 0,0 0 0,0-1 0,0 0-1,1 0 1,0 0 0,0-1 0,0-1 0,2 2 22,-127-37-107,112 31 117,1 0 1,-1 0-1,0 1 0,0 0 0,0 0 0,1 0 1,-1 0-1,0 1 0,0 0 0,1 0 0,-1 0 1,0 1-1,1 0 0,-1-1 0,1 2 0,0-1 0,0 0 1,0 1-1,0 0 0,0 0 0,0 0 0,1 0 1,-1 1-1,1-1 0,0 1 0,0 0 0,0 0 1,1 0-1,0 0 0,-1 0 0,1 1 0,1-1 0,-1 1 1,1-1-1,-1 1 0,1 0 0,1 0 0,-1-1 1,1 1-1,-1 0 0,1 0 0,1 0 0,-1-1 0,2 5-10,-2-6 15,-1 1 23,0 0 0,1-1 0,-1 1 0,1 0 0,0 0 0,0 0 0,1 0-1,-1 0 1,1 0 0,0 0 0,0 0 0,0 0 0,0-1 0,1 1 0,-1 0 0,1-1 0,0 1 0,0-1 0,1 0 0,-1 1 0,1-1 0,-1 0-1,1-1 1,0 1 0,0 0 0,0-1 0,1 0 0,-1 0 0,0 0 0,4 2-38,-2-3 13,1-1 0,0 1 0,-1-1 0,1 0 0,0 0 0,-1-1 0,1 1 0,-1-1 0,1 0 0,-1-1 0,1 0 0,-1 1 0,0-2 0,1 1 0,-1-1-1,-1 1 1,1-1 0,0-1 0,-1 1 0,1-1 0,-1 1 0,0-1 0,0-1 0,-1 1 0,1 0 0,-1-1 0,0 0 0,0 0 0,0 0 0,-1 0 0,0 0 0,0 0 0,0-1 0,-1 1 0,1-1 0,-1-3-13,0-84-2882,-3 73-1131,-2-1-3333,0-1-5060</inkml:trace>
  <inkml:trace contextRef="#ctx0" brushRef="#br0" timeOffset="8545.41">2180 1965 10981,'32'15'7689,"9"17"-3849,16 10-2723,-41-35-971,0 1 1,0 1-1,-1 0 1,0 1-1,-1 0 1,0 1-1,0 1 1,-1 0-1,-1 1 0,10 13-146,33 31-1742,-63-58-11680,3-1 3511</inkml:trace>
  <inkml:trace contextRef="#ctx0" brushRef="#br0" timeOffset="8702.356">2278 2156 13030,'4'-20'8159,"7"2"-3724,-6 13-4257,1-1 0,-1 1-1,1 0 1,0 1 0,1-1 0,-1 1-1,1 0 1,0 1 0,0 0-1,0 0 1,0 0 0,5-1-178,-3 3-840,18-5-77,-19 3-3444,-2-2-4131,-4 2-4639</inkml:trace>
  <inkml:trace contextRef="#ctx0" brushRef="#br0" timeOffset="9297.656">2475 1885 9492,'15'-27'7577,"2"4"-3488,-15 20-3958,1 0-1,0 0 1,1 1-1,-1-1 1,0 1-1,1 0 1,-1 0-1,1 0 1,0 0-1,-1 1 1,1 0-1,0-1 1,0 1-1,0 1 1,0-1-1,0 0 1,0 1-1,0 0 1,1 0-1,0 0-130,7 1 17,0-1 0,0 1 0,0 1 0,0 0 0,0 1 0,-1 0 0,1 1 0,-1 0 0,0 1 0,0 0 0,0 1 0,-1 0 0,0 1 0,0 0 0,0 0 0,-1 1 0,0 0 0,-1 1 0,0 0 0,0 0 0,-1 1 0,0 0 0,-1 0 0,1 2-17,17 38-474,-49-91-124,23 35 608,-2 1 1,1 0-1,-1 0 0,0 0 1,0 1-1,0-1 0,0 1 1,-1 0-1,0 0 1,0 0-1,0 1 0,0 0 1,-1 0-1,1 0 0,-1 1 1,0-1-1,0 1 0,1 1 1,-1-1-1,-1 1 1,1 0-1,0 1 0,0-1 1,0 1-1,0 0 0,-5 1-10,9-1 20,-1 0-1,0 0 0,0 0 1,1 0-1,-1 1 0,0-1 1,1 1-1,-1 0 0,0-1 1,1 1-1,-1 0 0,1 1 1,-1-1-1,1 0 0,0 1 1,0 0-1,-1-1 0,1 1 0,0 0 1,1 0-1,-1 0 0,0 0 1,0 0-1,1 1 0,-1-1 1,1 0-1,0 1 0,0-1 1,0 1-1,0-1 0,0 1 1,0 0-1,1 1-19,-3 4 89,1-1-1,1 0 1,-1 0-1,1 1 1,1-1-1,-1 1 1,1-1 0,0 1-1,1-1 1,0 1-1,0-1 1,1 0-1,0 0 1,0 1 0,0-1-1,1 0 1,0-1-1,1 1 1,-1 0-1,1-1 1,1 0 0,-1 0-1,1 0 1,0-1-1,2 3-88,-1-8 19,0 1-1,-1-1 0,1 0 1,0-1-1,0 1 0,-1-1 1,1 0-1,0-1 1,-1 1-1,1-1 0,-1 0 1,0-1-1,0 1 0,1-1 1,-2 0-1,1 0 0,0 0 1,-1-1-1,1 0 0,-1 0 1,0 0-1,0 0 1,-1-1-1,1 1 0,0-4-18,15-44-3341,-17 15-5236,-2 30 5808,0-15-9212</inkml:trace>
  <inkml:trace contextRef="#ctx0" brushRef="#br0" timeOffset="9625.659">2683 1561 8852,'10'-2'7592,"24"8"-4360,-23-1-2941,-1 0 0,0 1 0,0 0 0,0 1 0,-1-1 1,1 2-1,-2 0 0,1 0 0,-1 0 0,-1 1 0,7 8-291,-9-11 36,-1-3-1672,-6-10-6472,1 2 5404,-3-9-7746</inkml:trace>
  <inkml:trace contextRef="#ctx0" brushRef="#br0" timeOffset="9805.677">2783 1463 10437,'30'-2'10081,"9"27"-4989,-6-2-3948,6-13-809,3 2-3384,-37-9 112,-4 0-5590,-2-3-4033</inkml:trace>
  <inkml:trace contextRef="#ctx0" brushRef="#br0" timeOffset="10683.953">3524 1041 6963,'-27'-16'11161,"-4"58"-5922,28-36-5155,1 0 1,0 0 0,0 0-1,1 0 1,-1 0 0,1 1-1,0-1 1,1 0 0,0 1 0,0-1-1,0 1 1,1-1 0,0 0-1,0 1 1,0-1 0,1 0-1,0 0 1,0 0 0,1 0-1,0 0 1,0-1 0,0 1-1,1-1 1,-1 0 0,1 1-1,0-2 1,1 1 0,-1-1 0,1 1-1,0-1 1,4 2-85,-3-2 0,1 0 0,0-1 0,0 0 0,0 0 0,0-1 0,0 0 0,0 0 0,1 0 1,-1-1-1,1 0 0,-1-1 0,1 0 0,-1 0 0,1 0 0,0-1 0,-1 0 0,0-1 0,1 1 0,-1-2 0,0 1 0,0-1 0,0 0 0,0 0 1,0-1-1,-1 0 0,0 0 0,0 0 0,0-1 0,0 0 0,-1 0 0,1-1 0,-1 1 0,-1-1 0,1 0 0,-1-1 0,0 1 0,0-1 0,-1 1 1,2-7-1,-2 7 1,-1-1 0,-1 1 0,1-1 1,-1 1-1,0-1 0,-1 0 0,0 1 1,0-1-1,0 1 0,0-1 1,-1 0-1,-1 1 0,1-1 0,-1 1 1,0-1-1,0 1 0,-1 0 0,0 0 1,0 0-1,0 0 0,-1 1 1,0-1-1,0 1 0,0 0 0,0 0 1,-1 0-1,0 1 0,0 0 0,-1 0 1,1 0-1,-1 0 0,0 1 1,1 0-1,-2 0 0,1 1 0,0-1 1,0 1-1,-1 1 0,1-1 0,-1 1 1,0 0-1,-5 0-1,-97 37-59,107-36-111,-1 1 1,0 0-1,0 0 0,0 0 0,1 0 0,-1 0 0,0 0 0,1 1 1,-1-1-1,1 1 0,0 0 0,-1 0 0,1 0 0,0 0 0,0 0 1,0 1-1,1-1 0,-1 0 0,0 1 0,1-1 0,-1 2 170,11-9-10527,4-4-1348</inkml:trace>
  <inkml:trace contextRef="#ctx0" brushRef="#br0" timeOffset="11027.618">3710 860 8068,'46'6'10568,"18"38"-8828,-32-19-1037,-27-22-659,3 1-3,-1 1-1,0 0 0,0 0 0,0 0 0,0 1 0,-1 0 0,0 0 0,-1 0 0,1 1 0,-1 0 0,0 0 1,1 4-41,-32-56 844,18 35-803,2 0 0,-1-1 1,2 0-1,-1 0 1,1 0-1,1-1 0,0 0 1,1 1-1,0-3-41,1 7 26,0-1 0,1 0 0,0 1 0,0-1 0,1 0 0,0 0 0,0 0 0,1 0 0,0 0 0,1 1 0,-1-1 0,2 0 0,-1 1 0,1-1 0,0 1 0,0 0 0,1 0 0,0 0 0,0 1 0,3-3-26,13-13 115,-19 19-118,1 0 0,0 1 1,-1-1-1,1 1 0,1-1 1,-1 1-1,0 0 0,0 0 1,1 0-1,0 0 0,-1 0 1,1 0-1,0 1 1,0-1-1,0 1 0,0 0 1,0 0-1,0 0 0,0 0 1,0 0-1,0 1 0,0-1 1,1 1-1,-1 0 0,0 0 3,8 9-711,-9-8-2636,-2 0-3349,1-2-5923</inkml:trace>
  <inkml:trace contextRef="#ctx0" brushRef="#br0" timeOffset="11669.284">2370 2908 9092,'6'5'8007,"12"12"-5057,1 2-1859,-11-10-859,0 0 0,0 1 0,-2 0 0,1 0 0,-1 1 0,-1-1 0,1 1 0,-2 1 0,2 5-232,16 33-1781,-27-63-3115,2 3-1520,-1-4-3703</inkml:trace>
  <inkml:trace contextRef="#ctx0" brushRef="#br0" timeOffset="11997.33">2459 2837 8900,'18'16'8775,"3"20"-6147,-11-17-1532,82 100-1077,-91-115-1043,-4-3-9045,-1-5-240</inkml:trace>
  <inkml:trace contextRef="#ctx0" brushRef="#br0" timeOffset="12528.712">2817 2715 7956,'-11'-18'8897,"-7"26"-4483,-14 31-2316,29-31-2020,-1 0 0,1 1 0,1-1 0,0 1-1,0-1 1,0 1 0,1 0 0,1 0 0,-1 0-1,1 0 1,1-1 0,0 1 0,0 0 0,0 0 0,1-1-1,1 1 1,0-1 0,2 6-78,-4-12 4,1 1-1,-1-1 1,1 1 0,0-1-1,0 0 1,0 0 0,0 0-1,0 0 1,1 0 0,-1 0-1,0 0 1,1-1 0,0 1-1,-1-1 1,1 0 0,0 0-1,0 0 1,-1 0 0,1 0-1,0-1 1,0 1 0,0-1-1,0 0 1,0 0 0,0 0-1,0 0 1,0 0-1,0-1 1,0 1 0,1-1-4,83-35-9,-66 22 13,-14 7-1,0 1 0,1 0 0,0 1 1,1-1-1,-1 2 0,1-1 0,0 1 0,0 1 0,0-1 0,1 1 1,-1 1-1,1 0 0,-1 0 0,1 1 0,0 0 0,0 1 1,-1 0-1,1 1 0,0 0 0,1 0-3,-6 0 16,-1 0 0,1 0-1,0 0 1,-1 1 0,1-1-1,-1 1 1,0 0 0,0 0 0,0 1-1,0-1 1,0 1 0,0 0 0,0 0-1,-1 0 1,0 1 0,1-1-1,-1 1 1,0 0 0,-1 0 0,1 0-1,-1 0 1,0 0 0,0 0 0,0 1-1,0-1 1,-1 1 0,0-1-1,0 1 1,0 0 0,0-1 0,-1 1-1,0 0 1,0 0 0,0-1-1,-1 1 1,1 0 0,-1-1 0,-1 3-16,-2 4 114,-1 0 1,-1-1 0,0 0 0,-1 0 0,1 0 0,-2-1-1,1 0 1,-2 0 0,1-1 0,-1 0 0,0 0-1,0-1 1,-1 0 0,0-1 0,-2 0-115,4-1-246,-1-1 0,0 0 0,0-1 1,0 0-1,0 0 0,0-1 0,-1 0 1,1-1-1,-1 0 0,1 0 0,-1-1 0,-1 0 246,-16-8-4678,15-6-3407,6 0-3440</inkml:trace>
  <inkml:trace contextRef="#ctx0" brushRef="#br0" timeOffset="12872.383">2998 2417 9796,'30'12'7697,"11"29"-6201,-17-15-655,76 49 722,-79-63-1199,-1 2-1,0 1 0,-1 0 1,-1 1-1,0 1 0,13 18-363,30 46-712,-71-93-12200,2-2 2979</inkml:trace>
  <inkml:trace contextRef="#ctx0" brushRef="#br0" timeOffset="13137.943">3124 2715 10725,'1'0'5856,"7"-6"-3967,26-30 1783,40-34-2590,-52 52-3749,-3-2-6930,-12 8-1347</inkml:trace>
  <inkml:trace contextRef="#ctx0" brushRef="#br0" timeOffset="13559.719">3309 2357 10213,'28'-55'9649,"-23"52"-9607,0-1-1,1 1 1,-1 1-1,0-1 1,1 1-1,0 0 0,-1 0 1,1 1-1,0-1 1,0 1-1,0 1 1,0-1-1,0 1 1,0 0-1,0 0 1,0 1-1,0 0 1,0 0-1,0 0 1,-1 1-1,1-1 1,2 2-42,192 112-654,-151-89-552,-59-37 467,-6 4 893,0 1 0,0 1 0,0 0 1,0 2-1,-1 0 0,0 0 0,1 2 0,-1 0 0,0 1 0,0 0 0,0 2 0,1 0 0,-1 0 0,0 2 0,-6 2-154,20-5 21,0 1 71,-1 0 0,0 1 0,1 0 0,0 0 0,0 0 0,0 0 1,0 0-1,0 1 0,0-1 0,1 1 0,0 0 0,0-1 0,0 1 0,0 0 0,0 0 0,1 1 0,0-1 0,0 0 0,0 0 0,0 1 0,1-1 0,-1 0 1,1 1-1,1-1 0,-1 1 0,0-1 0,1 0 0,0 1 0,0-1 0,0 0 0,1 0 0,0 2-92,-1 1 199,-1-3-129,0-1-1,0 1 0,1-1 0,0 1 1,0-1-1,0 0 0,0 1 0,0-1 1,1 0-1,-1 0 0,1 0 0,0 0 1,0 0-1,0 0 0,0-1 0,0 1 0,1-1 1,-1 1-1,1-1 0,-1 0 0,1 0 1,0 0-1,0 0 0,0-1 0,0 1 1,1-1-1,-1 1 0,0-1 0,0 0 1,1-1-1,-1 1 0,1-1 0,-1 1 0,1-1 1,-1 0-1,1 0 0,-1 0 0,0-1 1,1 1-1,-1-1 0,2 0-69,2-1-21,-1 1 0,1-1 1,-1-1-1,0 1 0,1-1 0,-1 0 0,-1 0 0,1-1 1,0 1-1,-1-1 0,0-1 0,0 1 0,0-1 0,0 0 0,-1 0 1,0 0-1,0-1 0,0 1 0,-1-1 0,0 0 0,0 0 1,0 0-1,-1 0 0,0-1 0,1 0 21,7-30-4714,-4 0-4353,-3 16-3107</inkml:trace>
  <inkml:trace contextRef="#ctx0" brushRef="#br0" timeOffset="13903.386">3485 1937 10581,'39'34'8360,"24"13"-6932,-54-40-934,179 113 1293,-82-28-1501,-102-84-4596,-19-18-5435,7 3 880</inkml:trace>
  <inkml:trace contextRef="#ctx0" brushRef="#br0" timeOffset="14075.257">3615 2170 10917,'7'-15'9384,"26"-2"-7049,-20 12-1358,84-35-1643,-75 25-5899,-15 9 182,-1 1-3600</inkml:trace>
  <inkml:trace contextRef="#ctx0" brushRef="#br0" timeOffset="14231.437">3869 1976 8980,'6'3'2881,"4"3"161,2 4-17,1-2-1568,2 4-465,0-1-111,-5-5-273,2 0-240,-4 3-160,1-2-192,-3 1-352,1 0-464,-3-3 2256,-1-1-4673,-3-4-2834,-2 0-7443</inkml:trace>
  <inkml:trace contextRef="#ctx0" brushRef="#br0" timeOffset="14481.376">3783 1768 10741,'4'-1'2353,"4"-1"-32,-2 1-2129,3 1-2417,5-1-1921,1-1-5074</inkml:trace>
  <inkml:trace contextRef="#ctx0" brushRef="#br0" timeOffset="14726.871">4091 1600 8180,'-42'1'8632,"38"1"-8488,0-1 0,1 1 0,-1 0 0,0 0 0,1 1 0,0-1 0,-1 1 0,1-1 0,0 1 0,1 0 0,-1 0 0,0 1 0,1-1 0,0 0 0,0 1 0,0 0 0,0-1 0,0 1 0,1 0 0,-1 0 0,1 0 0,0 0 0,0 3-144,0 0 112,1 0 1,0 0-1,0 0 1,1 1-1,-1-1 0,2 0 1,-1-1-1,1 1 1,0 0-1,0 0 0,1-1 1,0 1-1,0-1 1,1 0-1,-1 0 1,1 0-1,1 0 0,-1-1 1,1 1-1,0-1 1,0 0-1,0-1 1,1 0-1,0 1 0,0-2 1,0 1-1,0-1 1,0 0-1,7 3-112,-4-3 93,-1 1-1,1-1 1,0-1 0,0 0-1,0 0 1,1 0-1,-1-1 1,0-1 0,0 0-1,1 0 1,-1 0 0,0-1-1,1-1 1,-1 0-1,0 0 1,0 0 0,0-1-1,-1-1 1,1 0 0,-1 0-1,0 0 1,0-1-1,0 0 1,0-1 0,3-3-93,-9 6-20,1 0 0,-1 0 0,0 0 0,1 0 0,-1-1 0,-1 1 0,1-1 0,0 1 0,-1-1 0,0 0 0,0 1 0,0-1 0,0 0 0,-1 0 0,1 0 0,-1 0 0,0 0 0,0 0 0,-1 1 0,1-1 0,-1 0 0,0 0 0,0 0 0,0 1 0,0-1 0,-1 0 0,0 0 20,-8-17-4206,-4 4-3851,1 4-4824</inkml:trace>
  <inkml:trace contextRef="#ctx0" brushRef="#br0" timeOffset="15574.429">4321 1042 6627,'-4'-21'12182,"19"27"-9517,16 15-1713,-2 2 0,0 1 0,-2 1-1,0 1 1,12 17-952,124 92 353,-147-121-1330,-24-20-5191,-15-11-3610,6 7 131</inkml:trace>
  <inkml:trace contextRef="#ctx0" brushRef="#br0" timeOffset="15936.312">4335 1009 8164,'-8'-35'7102,"16"-1"-3618,-6 30-3311,1 1-1,0-1 1,0 1 0,0-1 0,1 1-1,0 0 1,0 0 0,0 1 0,1-1-1,-1 1 1,1 0 0,0 0 0,0 1-1,1-1 1,-1 1 0,3-1-173,9-3 152,1 1 0,0 1-1,0 1 1,0 0 0,1 1 0,0 1 0,-1 1-1,1 1 1,-1 0 0,1 1 0,10 3-152,-22-5 42,0 1 1,0 0-1,0 0 1,0 1-1,-1 0 1,1 0-1,0 1 0,0-1 1,-1 2-1,1-1 1,-1 1-1,0 0 1,0 0-1,0 0 0,0 1 1,0 0-1,-1 0 1,0 0-1,0 1 1,0 0-1,0 0 0,-1 0 1,0 1-1,0-1 1,0 1-1,-1 0 1,0 0-1,0 1 0,0-1 1,-1 0-1,1 3-42,-4 7 184,0-1-1,-1 1 1,0-1-1,-1 1 1,-1-1 0,-1 0-1,0 0 1,-1-1-1,0 1 1,-4 3-184,-15 43 392,21-50-339,4-7-49,-1 1 1,0-1-1,0 0 1,-1 0-1,1 0 0,-1 0 1,0 0-1,0 0 1,0-1-1,0 1 1,-1-1-1,1 1 0,-1-1 1,0 0-1,0 0 1,0 0-1,-1 0 0,1-1 1,-1 1-1,-2 1-4,4-5-174,1 1 0,-1-1-1,1 1 1,-1-1-1,1 0 1,-1 0 0,1 0-1,0 0 1,-1 0 0,1 0-1,0 0 1,0 0 0,0 0-1,0 0 1,0-1-1,0 1 1,0 0 0,0-1-1,0 1 1,1-1 0,-1 1-1,0-1 1,1 1 0,0-1-1,-1 0 1,1 1-1,0-1 1,0 0 0,0 1-1,0-1 1,0 1 0,0-2 174,-1-20-9444,2 3-2385</inkml:trace>
  <inkml:trace contextRef="#ctx0" brushRef="#br0" timeOffset="16561.204">4759 687 8884,'-5'-36'8847,"15"-22"-6201,-10 58-2646,0-5 126,1 0 0,0-1 1,0 1-1,1 0 0,-1 0 0,1 1 0,0-1 0,1 0 0,-1 1 0,1-1 0,0 1 0,0 0 0,0 0 0,0 0 1,1 0-1,0 0 0,0 1 0,0 0 0,0 0 0,0 0 0,0 0 0,1 0 0,0 1 0,-1 0 0,1 0 0,0 0 0,0 1 1,0 0-1,0 0 0,0 0 0,3 0-126,1 1 31,1 0 0,0 0 0,0 1 0,0 1 0,-1 0 0,1 0 0,-1 0 0,1 1 0,-1 1 0,0 0 0,0 0 0,0 1 0,-1 0 0,0 0 0,0 1 0,0 0 0,0 0 0,-1 1 0,5 6-31,68 54-58,-73-68-180,-24-8 118,-4 0 38,15 6 83,1 0 0,-1 0 0,-1 1 0,1-1 0,0 1 0,0 1 0,-1-1 0,1 1 0,-1 0 0,1 1 0,-1-1 0,1 1 0,-1 0 0,1 1 0,-1 0 0,1 0 0,-1 0 0,1 1 0,-1 0 0,1 0 0,-1 1-1,1 2 67,0-1 1,0 2-1,1-1 0,-1 1 1,1-1-1,0 1 0,1 1 1,0-1-1,0 1 0,0 0 1,0 0-1,1 0 0,0 0 1,1 0-1,0 1 0,0-1 1,1 1-1,-1 0 0,2-1 1,-1 1-1,1 0 0,0 0 1,1-1-1,-1 1 0,2 0 1,-1-1-1,1 1 0,0-1 1,2 4-68,-3-9 13,0 0 0,0 0 0,0 0 0,0 0 0,0-1 0,1 1 0,-1 0 0,1 0 0,-1-1 0,1 1 0,0-1 0,-1 0 0,1 1 0,0-1 0,0 0 1,0 0-1,0 0 0,0 0 0,0 0 0,0-1 0,0 1 0,1 0 0,-1-1 0,0 0 0,0 0 0,0 1 0,1-1 0,-1-1 0,0 1 0,0 0 0,1 0 0,-1-1 0,0 1 0,0-1 0,0 0 1,1 0-14,65-49 13,-63 42-154,0 0 1,-1-1 0,-1 0 0,1 0 0,-1 0-1,-1 0 1,1-1 0,-2 1 0,1 0-1,-1-1 1,-1 0 0,0 1 0,0-1 0,-2-8 140,-4-35-2882,-3 3-3327,5 30 2200,-2-15-7746</inkml:trace>
  <inkml:trace contextRef="#ctx0" brushRef="#br0" timeOffset="16811.125">4943 189 10437,'25'5'8383,"-2"7"-4286,37 47-3600,-42-39 599,182 128-1085,-195-145-2661,-8-17-9326,-2 5 2097</inkml:trace>
  <inkml:trace contextRef="#ctx0" brushRef="#br0" timeOffset="17157.461">5062 417 10965,'8'-6'7347,"0"-9"-4326,2-2-1760,40-16 1082,-23 18-3237,-2-6-5869,-21 17 184,1 0-4106</inkml:trace>
  <inkml:trace contextRef="#ctx0" brushRef="#br0" timeOffset="17580.421">5179 92 9796,'35'-36'7126,"4"8"-3286,-31 24-3665,0 0 0,0 0 1,0 1-1,0 0 0,1 1 0,0-1 0,-1 2 0,1-1 0,0 1 1,0 1-1,0-1 0,-1 2 0,1-1 0,0 1 0,4 1-175,-2 0-23,1-1-1,-1 2 0,0 0 0,0 0 1,0 1-1,0 0 0,-1 1 0,1 0 0,-1 1 1,0 0-1,4 4 24,59 58-1166,-155-98 926,77 28 299,0 0 0,0 1 0,0 0 0,-1 0 0,1 0 0,-1 1 0,1-1 0,0 1 0,-1 1 0,1-1 0,-1 1 0,1 0 0,0 0 0,0 0 0,-1 1 0,1 0 0,0 0 0,0 0 0,1 1 0,-1-1 0,0 1 0,1 0 0,0 1 0,0-1 0,0 1 0,0 0 0,0 0 1,1 0-1,-1 0 0,1 1 0,0-1 0,1 1 0,-1 0 0,1 0 0,0 0 0,0 0 0,0 0 0,1 0 0,0 0 0,0 1 0,0 1-59,1-3 77,-1 0 0,1 0 1,0 1-1,1-1 0,-1 0 0,1 0 1,0 1-1,0-1 0,0 0 0,0 0 1,1 0-1,-1 0 0,1 0 0,0-1 1,1 1-1,-1 0 0,1-1 1,-1 0-1,1 0 0,0 1 0,0-2 1,0 1-1,1 0 0,-1-1 0,1 1 1,-1-1-1,2 1-77,-2-3 31,1 2 0,0-1 1,0 1-1,0-1 0,1 0 1,-1-1-1,0 1 1,1-1-1,-1 1 1,0-1-1,1-1 1,-1 1-1,0-1 1,1 1-1,-1-1 1,0 0-1,0-1 1,1 1-1,-1-1 1,0 0-1,-1 0 1,1 0-1,0 0 1,0-1-1,-1 0 0,0 1 1,1-1-1,1-3-31,0-1 62,-1 0-1,0-1 1,0 1-1,-1-1 0,0 0 1,0 0-1,-1 0 1,0 0-1,-1 0 0,0 0 1,0-2-62,3-34-3773,-1 1-8326,-1 20 203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0:27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7059,'7'-6'8207,"21"-1"-4494,84-6-1261,-106 14-2405,0 0 1,0 1-1,0 0 0,0 0 0,-1 0 1,1 1-1,-1 0 0,0 0 1,1 1-1,-1-1 0,-1 1 0,1 0 1,-1 0-1,3 4-47,13 8 13,-10-9 104,0 1 0,0 0-1,-1 1 1,0 0 0,0 0-1,-1 1 1,0 0 0,-1 1 0,0 0-1,-1 0 1,0 0 0,0 0-1,-1 1 1,-1 0 0,0 0 0,1 12-117,25 110 925,-22 178 44,6-152-270,-16-30-526,8 124 444,1-92-380,18-39-128,18 8-210,-35-112 167,-6-11-58,1-1-1,-1 0 1,2 0 0,-1 0 0,1 0 0,0 0 0,0-1 0,1 0 0,0 0-1,0 0 1,0 0 0,1-1 0,1 1-8,84 22 91,-44-17-1,-47-11-74,-66 3 254,61-4-252,0 0 1,0 1-1,-1-1 0,1 1 0,0 0 1,0 1-1,-1 0 0,1-1 1,0 2-1,0-1 0,0 1 0,0-1 1,0 1-1,0 0 0,0 1 1,1 0-1,-1-1 0,1 1 1,0 1-1,0-1 0,-2 3-18,-50 81 93,29 27-100,25-90 6,-9 175 87,25 76-30,-14-102 123,-2 33-91,-11 26-78,-26-21-7,-19-122 178,55-84-179,-1 0 0,1-1 0,-1 1-1,0-1 1,0 0 0,0 0-1,-1 0 1,1 0 0,-1-1-1,0 0 1,0 0 0,0 0 0,-1-1-1,1 1 1,0-1 0,-1 0-1,0-1 1,1 0 0,-1 0 0,0 0-1,0 0 1,0-1 0,1 0-1,-1 0 1,-1-1-2,-79 1-3033,71-30-5553,5 10 2410</inkml:trace>
  <inkml:trace contextRef="#ctx0" brushRef="#br0" timeOffset="8077.669">630 1803 7011,'2'0'6863,"4"4"-3428,11 10-617,-12-11-2650,0-1 0,0 0 1,0 0-1,1 0 0,-1 0 1,1-1-1,-1 0 1,1 0-1,-1 0 0,1-1 1,0 0-1,-1 0 1,1 0-1,0-1 0,-1 0 1,1 0-1,-1 0 0,1-1 1,4-2-169,27-2-65,90 11 319,81-14 34,-56-2-83,-49-3 190,144-17 446,10-26 380,-42 20-647,118-45 0,-75 0-305,-185 59-195,1 3 0,1 4 1,0 3-1,1 3 0,30 1-74,109 1 332,88 11-332,-217-1 17,185 22 61,-183-2-49,-81-26-4903,-4-1-37,4 1-3309,0 4-2468</inkml:trace>
  <inkml:trace contextRef="#ctx0" brushRef="#br0" timeOffset="8959.162">3988 1229 6291,'5'0'9671,"10"14"-5773,-8-7-3624,-1 0 1,1-1-1,0 1 0,1-1 1,0-1-1,0 1 1,0-1-1,0-1 1,1 0-1,-1 0 0,1 0 1,5 0-275,63 35 850,-11 28-493,-57-63-392,-10-4 41,1 0 1,0 0 0,-1 1-1,1-1 1,-1 0 0,1 0 0,-1 0-1,1 1 1,-1-1 0,1 0 0,0 0-1,-1 1 1,1-1 0,0 0 0,-1 1-1,1-1 1,0 1 0,-1-1 0,1 0-1,0 1 1,0-1 0,0 1 0,-1-1-1,1 1 1,0-1 0,0 1-1,0-1 1,0 1 0,0-1 0,0 1-1,0-1 1,0 1 0,0-1 0,0 0-1,0 1 1,0-1 0,0 1 0,0-1-1,0 1 1,0-1 0,1 1 0,-1-1-1,0 1 1,0-1 0,1 0 0,-1 1-1,0-1 1,1 1 0,-1-1 0,0 0-1,1 1 1,-1-1 0,0 0-1,1 1 1,-1-1 0,1 0-7,-95 64 931,20-4-696,16-12 136,39-45-229,14-9-4512,1-4-6268,4 6-719</inkml:trace>
  <inkml:trace contextRef="#ctx0" brushRef="#br0" timeOffset="16890.953">33 3877 5234,'2'-1'5091,"5"-4"-727,27-18-412,38 30-2546,-19 7-638,-8 6-69,23 24-395,-27 4-147,1 5 81,-26-12-86,-1 30 219,4 16 104,-5-24-195,-8 62 389,-7-60-356,-2 85-79,5-59-95,0-21-11,5 35-5,-13-24-64,17 91 7,-4-34 78,-2-15 227,17 106-19,9-91-288,-27-127-59,0 1 0,0-2-1,2 1 1,-1 0-1,1-1 1,1 0 0,-1 0-1,2-1 1,-1 0-1,1 0 1,9 6-5,95 54 117,-86-59-79,-10 16-145,-73-9 729,-40 20-382,94-33-221,-1 0 1,1 1 0,1-1 0,-1 1-1,0 0 1,1 0 0,0 0 0,0 0-1,1 0 1,-1 0 0,1 0 0,0 0-1,1 1 1,-1-1 0,1 0-1,0 2-19,0-4 16,-13 155 146,9-15-18,1 8-61,11-56-158,-2 144 46,-1-92 82,6 42-106,-7 71 32,-4-135 2,-1 29 155,-28 35-259,-3-113 145,12-29 17,19-42-39,0 0-1,0-1 1,0 1 0,-1-1-1,0 1 1,0-1-1,0 0 1,-1 0-1,1 0 1,-1 0-1,0 0 1,0 0 0,0-1-1,-1 1 1,1-1-1,-1 0 1,-3 2 0,-56 50 144,-25-60-120,57-5-2233,5-14-4157,20 19 4360,-8-10-4021</inkml:trace>
  <inkml:trace contextRef="#ctx0" brushRef="#br0" timeOffset="21360.813">760 6007 4018,'-11'7'10316,"13"1"-5399,67 3-784,192 54-2692,-110-1-1100,-89-6 356,120 51-343,-61-10 188,13 23-89,4 7-114,-40 17-67,68 41 73,-52-24-36,-13-20-104,-80-122-195,-7-8 11,0 1 0,-1 0 1,-1 1-1,-1 0 0,0 1 0,-1 0 0,7 14-21,67 77 162,-23-40-97,-44-40-35,0-1-1,-2 2 1,-1 0 0,-1 1 0,2 12-30,8 13 45,3-2 1,1 0-1,3-2 1,8 7-46,-16-23 63,30 42 92,45 36-51,-60-58-61,3-1 0,2-2 0,3-2-1,11 7-42,-8-6 40,66 67 0,-29-39-29,115 138 151,-53-114-31,-16-16-165,-47-59 250,15 39-200,-90-60-5,0 1 0,1-1 0,0-1 0,0 1 1,0-2-1,1 1 0,-1-2 0,1 1 0,0-1 1,0-1-1,8 1-11,-9-1 13,11 3 101,57 10-5025,-67-21-1393,-11 4-3818,-2 2 752</inkml:trace>
  <inkml:trace contextRef="#ctx0" brushRef="#br0" timeOffset="21940.9">4423 9385 7059,'-16'-7'8029,"-4"-6"-3609,-91-69-1054,-13 2-1829,110 61-1305,21 19-1360,40 32-3330,-27-19 1709,0 1-3968,-6-2-2858</inkml:trace>
  <inkml:trace contextRef="#ctx0" brushRef="#br0" timeOffset="22302.712">4441 9382 7363,'-31'37'11473,"-33"-5"-8736,3-1-1638,-69 38 1024,52-35-1096,78-34-1060,0 0-1,0 0 1,0 0-1,1 0 1,-1 1-1,0-1 1,0 0-1,0 0 0,1 0 1,-1 0-1,0 0 1,0 1-1,0-1 1,0 0-1,1 0 0,-1 0 1,0 0-1,0 1 1,0-1-1,0 0 1,0 0-1,0 1 0,0-1 1,0 0-1,1 0 1,-1 0-1,0 1 1,0-1-1,0 0 1,0 0-1,0 1 0,0-1 1,0 0-1,0 0 1,-1 0-1,1 1 1,0-1-1,0 0 0,0 0 1,0 1-1,0-1 1,0 0-1,0 0 1,0 0-1,-1 1 0,1-1 1,0 0-1,0 0 1,0 0-1,0 0 34,15-1-5487,-6-2-1479,3-2-4709</inkml:trace>
  <inkml:trace contextRef="#ctx0" brushRef="#br0" timeOffset="27488.138">302 8583 4578,'-2'-11'7088,"14"-10"-3929,20 1 2887,58 2-4029,-84 19-1956,-1 0 1,1 0-1,-1 1 1,1-1-1,-1 1 1,0 1-1,1-1 1,-1 1-1,-1-1 1,1 1-1,0 1 0,-1-1 1,1 1-1,-1-1 1,0 1-1,1 2-61,-3-4 9,8 7 41,0 0-1,-1 1 1,0 0-1,0 1 1,-1-1-1,-1 2 1,1-1-1,-2 1 1,4 9-50,53 138 632,-18-62-98,-36-67-389,-2 0 1,-1 0-1,-1 1 1,-1 0 0,-2 0-1,-1 0 1,-2 1-146,5 195 597,-8 54-469,-8-135-45,4 18 8,-4 50-8,13-2-209,16 109 230,-16-315-89,2 26 27,2 0 0,2 1 0,0-2 0,2 1-1,8 15-41,53 37-2,15-22 12,-47-36-92,2-17 140,-39-8-57,0 0 0,0 1 0,0-1 1,0 0-1,0 1 0,0-1 0,0 1 0,-1 0 0,1-1 0,-1 1 0,1 0 0,-1-1 0,0 1 0,1 0 0,-1-1 0,0 1 0,0 0 0,0-1 0,-1 1 0,1 0 0,0 0 0,-1-1 0,1 1 1,-1-1-1,1 1 0,-1 0 0,0-1 0,0 1-1,-25 15 165,-19 12-157,40-28-4,0 0 0,0 0 0,0 0 0,0 1-1,0 0 1,0 0 0,1 0 0,-1 0 0,1 1 0,-1-1-1,1 1 1,0 0 0,0 1 0,0-1 0,0 1 0,1 0 0,0 0-1,-1 0 1,1 0 0,1 0 0,-1 1 0,1-1 0,-1 2-4,-17 21-73,-6 71 110,-6 72 51,25 111 38,-7-14-131,11-78-9,-32-37 54,17-98-32,-30 96 14,-3-99-94,27-18 135,23-30-59,0 0 1,-1 0-1,1 0 1,-1-1 0,0 1-1,0 0 1,0-1-1,0 1 1,-1-1-1,1 0 1,-1 0 0,1 0-1,-1 0 1,0 0-1,0 0 1,0-1-1,0 1 1,0-1-1,0 0 1,0 0 0,0 0-1,0-1 1,-1 1-5,-94 11 869,84-19-834,8-15-5066,0-4-1151,-5 12 1943,-2-2-1313</inkml:trace>
  <inkml:trace contextRef="#ctx0" brushRef="#br0" timeOffset="30822.536">1062 11141 2257,'-2'-7'1782,"-3"-13"-828,-4 11 2577,3 30 2834,7-31-4407,-1 10-1878,1 0-1,-1 0 0,0 0 1,0 1-1,1-1 0,-1 0 1,0 0-1,0 0 0,1 0 1,-1 0-1,0 0 0,0 0 1,1 1-1,-1-1 0,0 0 1,1 0-1,-1 0 0,0 0 1,1 0-1,-1 0 0,0 0 1,0-1-1,1 1 0,-1 0 1,0 0-1,0 0 0,1 0 1,-1 0-1,0 0 0,1 0 1,-1-1-1,0 1 0,0 0 1,0 0-1,1 0 0,-1-1 1,0 1-1,0 0 0,0 0 1,1-1-1,-1 1 0,0 0 1,0 0-1,0-1 0,0 1 1,0 0-1,0 0 0,0-1 1,0 1-80,1 1 63,0 0 1,0 1-1,0-1 1,0 0-1,0 0 1,1 0 0,-1 0-1,0 0 1,0-1-1,1 1 1,-1 0-1,0-1 1,1 1-1,-1 0 1,1-1-1,-1 0 1,1 1-1,-1-1 1,1 0-1,-1 0 1,1 0-1,-1 0 1,1 0-1,-1 0 1,1 0-1,-1 0 1,1-1 0,-1 1-1,1 0 1,-1-1-1,0 1 1,1-1-1,-1 0 1,0 0-1,1 1 1,-1-1-1,0 0 1,0 0-1,0 0 1,1 0-1,-1 0 1,0-1-1,-1 1 1,1 0-1,0 0 1,0-1 0,0 1-1,-1 0 1,1-1-1,-1 1 1,1-1-1,-1 1 1,1-2-64,-1 3 20,1-1 1,-1 0 0,1 0-1,0 1 1,-1-1-1,1 0 1,0 0 0,0 1-1,0-1 1,-1 1 0,1-1-1,0 1 1,0-1 0,0 1-1,0 0 1,0-1-1,0 1 1,0 0 0,0 0-1,0 0 1,0-1 0,0 1-1,0 0 1,0 0-1,0 1 1,0-1 0,0 0-1,0 0 1,0 0 0,0 1-1,-1-1 1,1 0-1,0 1 1,0-1 0,0 1-21,10 2 54,27-28 42,5-11 350,25 17-110,-1-58-259,-45 66-57,-1-1-1,0-1 1,-1-1-1,-1 0 1,0-2-1,-1 0 0,0-1 1,-2-1-1,0 0 1,3-7-20,45-54 315,26-74-158,24 9 153,-34 11-110,38-42 200,-93 136-350,-1-1 0,-2-2 0,-1 0 1,-3-1-1,9-30-50,47-64-54,-62 108 97,2 0-1,1 1 1,1 1 0,2 0-1,19-23-42,12-18 57,56-106-57,40 42 125,-6-45 51,32 1-10,-157 160-154,1 0 0,1 1 1,0 1-1,1 0 0,0 1 1,1 1-1,1 0 0,9-3-12,21-12 41,-2-3 0,-1-1 0,32-30-41,101-50 246,-150 93-209,1 2 1,1 1 0,0 1 0,1 2 0,0 1-1,15-3-37,76-31 147,38-39 58,17 33-47,-166 49-342,-20 6-1684,7-4 1068,-24 4-4115,21-7-7173,6-2 2412</inkml:trace>
  <inkml:trace contextRef="#ctx0" brushRef="#br0" timeOffset="31795.663">3958 7852 7315,'0'0'2004,"4"2"3250,15 7-2913,97 9 3702,4 23-4501,-53-23-1158,-15 7-154,-48-22-183,0-1 1,0 1-1,0 0 0,0 0 1,-1 1-1,0-1 1,1 1-1,-1 0 0,0 0 1,-1 0-1,1 0 1,-1 0-1,0 0 0,0 1 1,0-1-1,0 1 1,-1 0-48,-24 34 1370,8-21-988,-33 76 104,-37 22 74,48-62-437,14-33-122,13-27-2427,19-30-7579,-3 22 3450,2 0-3284</inkml:trace>
  <inkml:trace contextRef="#ctx0" brushRef="#br0" timeOffset="32202.402">4291 8010 6899,'17'-23'5869,"13"-8"-4959,-30 31-828,-1 0 0,1 0 0,0-1-1,-1 1 1,1 0 0,0 0 0,-1 0-1,1-1 1,0 1 0,0 0 0,-1 0 0,1-1-1,0 1 1,0 0 0,0-1 0,-1 1-1,1 0 1,0 0 0,0-1 0,0 1 0,0-1-1,0 1 1,0 0 0,-1-1 0,1 1-1,0 0 1,0-1 0,0 1 0,0 0-1,0-1 1,0 1 0,1 0 0,-1-1 0,0 1-1,0 0 1,0-1 0,0 1 0,0 0-1,0-1 1,1 1 0,-1 0 0,0-1 0,0 1-82,-31 23 949,18-14-3352,0 0-5033,8-5-853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1:4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39 457 7459,'-38'51'6841,"69"-85"-2959,-14 10-3286,2-6-43,2 1-1,1 1 1,1 1 0,1 1 0,2 1-1,0 1 1,1 2 0,2 0-553,25-13 216,2 2 1,0 3-1,2 2 1,2 3-1,0 2 1,1 3-1,3 2-216,-59 17 85,0 0-1,0 0 0,1 0 0,-1 0 1,0 1-1,1 0 0,-1 0 1,0 1-1,0-1 0,1 1 0,-1 0 1,0 1-1,0-1 0,0 1 0,0 0 1,0 0-1,1 1-84,3-1 321,-19-3-4684,-1-2-6578,4-1-208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1:4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37 10261,'-1'19'8905,"8"17"-7215,-6-30-909,7 27 217,2 4-538,-2 0 0,-1 1 0,-2-1-1,-2 1 1,-1 29-460,-14-91-14385,9 9 3852</inkml:trace>
  <inkml:trace contextRef="#ctx0" brushRef="#br0" timeOffset="324.864">6 62 7956,'0'-3'550,"1"1"1,-1-1-1,0 0 1,1 1 0,0-1-1,0 0 1,-1 1-1,2-1 1,-1 1-1,0-1 1,0 1 0,1 0-1,-1-1 1,1 1-1,0 0 1,-1 0-1,1 0 1,0 0 0,0 1-1,1-1 1,1-1-551,-1 2 177,0-1 1,1 1 0,-1 0 0,1 0-1,-1 0 1,1 0 0,0 1 0,-1-1-1,1 1 1,0 0 0,0 0-1,-1 0 1,1 1 0,0-1 0,-1 1-1,1 0 1,-1 0 0,1 0 0,-1 0-1,1 1 1,-1 0 0,0-1 0,2 2-179,-1-1 20,0 0 0,0 0 0,0 0-1,-1 0 1,1 1 0,0-1 0,-1 1-1,0 0 1,1 0 0,-1 1 0,0-1-1,-1 1 1,1-1 0,-1 1 0,1 0-1,-1 0 1,0 0 0,-1 0 0,1 0-1,-1 0 1,0 1 0,0-1 0,0 1-1,0-1 1,-1 0 0,1 1 0,-1-1-1,-1 1 1,1-1 0,-1 1 0,1-1-1,-1 1 1,0-1 0,-1 0 0,1 0-1,-1 1 1,-1 1-19,1-2 20,-1 0 0,1 0-1,-1 0 1,0 0 0,-1-1 0,1 1 0,-1-1-1,1 0 1,-1 0 0,0 0 0,0 0 0,0-1-1,0 0 1,-1 0 0,1 0 0,-1 0-1,1 0 1,-1-1 0,0 0 0,0 0 0,1-1-1,-1 1 1,0-1 0,-3 0-20,-3-24-3328,14 14-281,1 2-3468,3 1-3667</inkml:trace>
  <inkml:trace contextRef="#ctx0" brushRef="#br0" timeOffset="793.503">230 113 8436,'39'7'7410,"-34"-5"-7201,1-1 0,-1 0 0,0 0 0,1 0 1,-1 0-1,0-1 0,1 0 0,-1 0 0,1 0 0,-1-1 0,0 0 1,1 0-1,-1 0 0,2-2-209,-5 3 36,0-1 0,1 0 0,-1 0 0,0 0 0,0 0 0,0 0 0,0 0 0,0-1 0,0 1-1,-1-1 1,1 1 0,0-1 0,-1 0 0,1 0 0,-1 0 0,0 0 0,1 0 0,-1 0 0,0 0 0,0 0 0,0 0 0,-1 0 0,1-1 0,-1 1 0,1 0 0,-1 0 0,1-1 0,-1 1 0,0 0 0,0-1-1,0 1 1,-1 0 0,1-1 0,-1 1 0,1 0 0,-1-1 0,1 1 0,-1 0 0,0 0 0,0 0 0,0 0 0,-1-1-36,1 1 50,0 1-1,0-1 1,0 1-1,0-1 1,0 1 0,0-1-1,0 1 1,0 0 0,-1-1-1,1 1 1,0 0 0,-1 0-1,1 0 1,-1 0-1,1 0 1,-1 0 0,0 1-1,1-1 1,-1 1 0,0-1-1,0 1 1,1-1 0,-1 1-1,0 0 1,0 0-1,0 0 1,1 0 0,-1 0-1,0 0 1,0 0 0,0 1-1,1-1 1,-1 1-1,0-1 1,0 1 0,1 0-1,-1 0 1,1-1 0,-1 1-1,1 0 1,-1 1-50,-54 53 2127,54-51-2093,1 1 1,0-1-1,-1 1 0,2-1 1,-1 1-1,0 0 1,1-1-1,0 1 0,0 0 1,1-1-1,-1 1 0,1-1 1,0 1-1,0 0 1,0-1-1,1 0 0,0 1 1,0-1-1,0 0 1,0 0-1,0 0 0,1 0 1,0 0-1,0-1 1,0 1-1,0-1 0,1 0 1,-1 1-1,1-2 0,0 1 1,-1 0-1,1-1 1,1 0-1,-1 0 0,0 0 1,0 0-1,1-1 1,-1 1-1,1-1 0,-1 0 1,1-1-1,0 1 0,-1-1 1,1 0-1,1 0-34,20-14-4100,-4-8-8797,-16 13 3917</inkml:trace>
  <inkml:trace contextRef="#ctx0" brushRef="#br0" timeOffset="1137.175">484 54 9364,'12'49'7598,"12"64"-4802,-12-231-875,-11 115-1865,-1-1-1,1 1 1,0 0-1,0 0 1,0-1 0,1 1-1,-1 0 1,1 0-1,0 0 1,0 0-1,0 1 1,0-1 0,0 0-1,1 1 1,-1 0-1,1-1 1,0 1-1,-1 0 1,1 0 0,0 1-1,0-1 1,0 0-1,0 1 1,1 0-1,-1 0 1,0 0 0,1 0-1,-1 0 1,0 1-1,1 0 1,-1-1-1,1 1 1,-1 0 0,1 1-1,1-1-55,54 44-184,-55-43-2991,-1-1-4025,0-2-5849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1:4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62 4082,'47'-46'8628,"-49"39"-2872,-19 15-2407,16-3-3182,0 1-1,1 0 0,0 0 1,0 0-1,0 1 0,0-1 1,1 1-1,0 0 0,1 0 1,0 0-1,0 0 0,0 1 1,1-1-1,0 0 0,0 1 1,1-1-1,0 1 0,1-1 1,-1 1-1,1-1 0,1 0 1,-1 1-1,3 6-166,-1-10 0,0-1 0,0 1 0,1 0 0,-1-1 0,1 0 0,-1 1 0,1-2 0,0 1-1,0 0 1,1-1 0,-1 1 0,0-1 0,1-1 0,-1 1 0,1 0 0,0-1 0,0 0 0,-1 0 0,1-1 0,0 1 0,0-1 0,0 0 0,0 0-1,-1-1 1,1 1 0,0-1 0,0 0 0,0-1 0,-1 1 0,1-1 0,-1 0 0,1 0 0,-1 0 0,0 0 0,0-1 0,0 0 0,0 0 0,0 0-1,-1 0 1,1-1 0,-1 1 3,-1 0 0,0 0 1,0-1-1,0 1 0,0-1 0,-1 1 0,1-1 0,-1 0 0,0 1 0,0-1 0,0 0 0,0 0 0,-1 0 0,0 0 0,0 0 0,0 1 0,0-1 0,0 0 0,-1 0 0,0 0 0,0 0 0,0 0 1,0 1-1,0-1 0,-1 1 0,0-1 0,1 1 0,-1-1 0,-1 1 0,1 0 0,0 0 0,-1 0 0,0 0 0,1 0 0,-1 1 0,0-1 0,0 1 0,-1 0 0,1 0 0,0 0 0,-1 0 0,-2-1-3,6 3-20,-5-4-68,1 0 0,-1 1 0,0 0 0,0 0 1,0 0-1,0 0 0,-1 1 0,1 0 0,-1 0 0,1 0 0,-1 1 0,0 0 0,0 0 0,1 0 0,-1 1 0,0 0 0,-4 0 88,7 6-4605,9-3-4452,-1-2-1516</inkml:trace>
  <inkml:trace contextRef="#ctx0" brushRef="#br0" timeOffset="502.285">263 2 7908,'13'31'7703,"-5"1"-3860,5 70-3351,-9-58 676,-3-59-1186,-1 1 0,2-1 1,0 1-1,1 0 0,0-1 1,1 1-1,1 0 0,4-8 18,-5 8-148,-5 13 140,1-1-1,-1 0 0,1 0 1,0 1-1,0-1 0,0 0 1,0 0-1,0 1 0,0-1 0,0 0 1,1 1-1,-1-1 0,0 0 1,1 0-1,0 1 0,-1-1 0,1 1 1,0-1-1,0 1 0,0-1 1,0 1-1,0-1 0,0 1 1,0 0-1,1 0 0,-1-1 0,0 1 1,1 0-1,-1 0 0,1 0 1,-1 1-1,1-1 0,-1 0 1,1 0-1,0 1 0,-1-1 0,1 1 1,0 0-1,-1-1 0,1 1 1,0 0-1,0 0 0,-1 0 1,1 0-1,0 0 0,0 1 0,-1-1 1,2 1 8,4 8 199,0 0-1,0 0 1,-2 1 0,1 0 0,-1 0 0,0 0 0,-1 1 0,0 0 0,-1-1-1,-1 1 1,2 8-199,3 50 883,-14-74-4493,4-5-5516,2 5-1599</inkml:trace>
  <inkml:trace contextRef="#ctx0" brushRef="#br0" timeOffset="910.779">547 121 9396,'43'-3'6716,"20"-10"-5164,-61 11-1469,1 1-1,-1-1 1,0 1-1,0-1 1,0 0-1,0 0 1,0 0 0,0 0-1,-1 0 1,1 0-1,-1-1 1,0 1-1,1 0 1,-1-1-1,0 1 1,0-1 0,0 1-1,-1-1 1,1 0-1,-1 1 1,1-1-1,-1 0 1,0 1 0,0-1-1,0 0 1,0 0-1,-1 1 1,1-1-1,-1 0 1,0 1-1,1-1 1,-1 1 0,0-1-1,-1 1 1,1-1-1,0 1 1,-1-1-83,0 2 84,0-1 0,0 1 0,0-1 0,0 1 0,-1 0 0,1 0 0,0 0 0,-1 0 0,1 0 0,-1 0 0,1 1 0,-1-1 0,1 1 0,-1 0 0,1 0 0,-1-1 0,1 2 0,-1-1 0,1 0 0,-1 1 0,1-1 0,-1 1 0,1-1 0,-1 1 0,1 0 0,0 0-1,0 0 1,-1 1 0,1-1 0,0 1 0,0-1 0,0 1 0,0-1 0,0 1 0,1 0 0,-1 0 0,0 0 0,1 0 0,0 0 0,-1 0 0,1 1 0,0-1 0,0 0 0,0 1 0,0-1 0,1 1 0,-1-1 0,1 0 0,-1 1 0,1 0 0,0-1 0,0 2-84,-2 1 66,0-1-1,1 1 1,-1 0-1,1 0 1,0 0-1,0 0 1,1 0-1,0 0 1,-1 0-1,2 0 1,-1 0-1,1 0 1,-1 0 0,1-1-1,1 1 1,-1 0-1,1 0 1,0 0-1,0-1 1,0 1-1,0-1 1,1 0-1,0 0 1,0 0-1,0 0 1,0 0-1,1 0 1,-1-1-1,1 0 1,0 1-1,0-2 1,0 1-1,1 0 1,-1-1 0,1 0-1,-1 0 1,1 0-1,0 0 1,-1-1-1,1 0 1,4 1-66,72-9-147,-65 2-4107,-2-2-4303,-5 0-6242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1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6739,'6'-3'7513,"13"-4"-6055,-14 5-392,163-26 3276,-131 25-3874,261-10 863,-280 8-2919,-16 0-2429,-2-4-3544,-1 2-2174</inkml:trace>
  <inkml:trace contextRef="#ctx0" brushRef="#br0" timeOffset="393.927">274 33 9396,'-4'62'9854,"19"36"-8109,-12-84-1197,34 239 1587,-36-252-2163,-1-1 1,0 1-1,0 0 1,0-1-1,0 1 1,0 0-1,0-1 1,0 1-1,0 0 1,0 0-1,0-1 1,0 1-1,0 0 1,0-1-1,0 1 1,-1-1-1,1 1 1,0 0-1,0-1 1,-1 1-1,1 0 1,-1-1-1,1 1 1,0-1-1,-1 1 1,1-1-1,-1 1 1,1-1-1,-1 0 1,0 1-1,1-1 1,-1 1-1,1-1 1,-1 0 0,0 0-1,1 1 1,-1-1-1,1 0 1,-1 0-1,0 0 1,0 0-1,1 0 1,-1 0 27,3-9-13110,0 7 3740</inkml:trace>
  <inkml:trace contextRef="#ctx0" brushRef="#br0" timeOffset="1241.965">494 97 5971,'-1'6'8715,"1"10"-4724,4 43-1501,35 178 143,-40-214-2475,-1-33-89,2-5-68,1 1-1,1-1 1,0 0 0,0 1-1,2-1 1,0 1 0,0 0-1,2 0 1,-1 1 0,2-1-1,0 1 1,4-6-1,-10 18-2,-1 0 0,1 0 0,0-1 0,-1 1 0,1 0 0,0 0 0,0 0 0,0 0 0,-1 0 0,1 1-1,0-1 1,0 0 0,0 0 0,1 1 0,-1-1 0,0 0 0,0 1 0,0-1 0,0 1 0,0-1 0,1 1 0,-1 0 0,0 0 0,0-1 0,1 1 0,-1 0 0,0 0 0,1 0 0,-1 0 0,0 1 0,0-1 0,1 0-1,-1 0 1,0 1 0,0-1 0,0 1 0,1-1 0,-1 1 0,0 0 0,0-1 0,0 1 0,0 0 0,0 0 0,0-1 0,0 1 0,0 0 0,0 1 2,27 56 165,-21-31 6,-2-15-55,-2 0 0,1 0 1,-2 1-1,0-1 1,0 1-1,-1 0 0,0-1 1,-1 1-1,-1 0 0,-1 5-116,2-19-1501,-1-9-4795,4 1-1599,1 5-1835</inkml:trace>
  <inkml:trace contextRef="#ctx0" brushRef="#br0" timeOffset="1605.165">826 349 9925,'64'2'9813,"-61"-3"-9790,1 0 1,0 1 0,0-1-1,-1 0 1,1-1-1,-1 1 1,1-1-1,-1 0 1,1 0-1,-1 0 1,0 0 0,0 0-1,0-1 1,0 1-1,-1-1 1,1 0-1,-1 0 1,1 0-1,-1 0 1,0 0 0,0 0-1,0-1 1,-1 1-1,1-1 1,-1 1-1,0-1 1,0 1-1,0-1 1,0 0 0,-1 0-1,1 0 1,-1 1-1,0-1 1,0 0-1,-1 0 1,1 0-1,-1-1-23,1 2 51,-1 1-1,1 0 0,0 0 0,-1-1 0,1 1 0,-1 0 1,0 0-1,1 0 0,-1 0 0,0 0 0,-1-1 0,1 2 1,0-1-1,0 0 0,-1 0 0,1 0 0,-1 1 0,0-1 1,1 1-1,-1-1 0,0 1 0,0 0 0,0-1 0,0 1 1,0 0-1,0 0 0,0 1 0,-1-1 0,1 0 0,0 1 1,0-1-1,0 1 0,-1 0 0,1 0 0,0 0 0,-1 0 1,1 0-1,0 0 0,0 0 0,-1 1 0,1-1 0,0 1 1,0 0-1,0 0 0,-1 0 0,1 0 0,0 0 0,0 0 1,1 0-1,-1 1 0,0-1 0,0 1 0,1-1 0,-1 1 1,0 0-1,0 0-50,-3 10 236,-1 0-1,2 0 1,-1 0 0,2 0 0,0 1 0,0-1-1,1 1 1,0 0 0,2-1 0,-1 1 0,1 0-1,1 0 1,1 5-236,-1-14 51,0-1 0,0 0 0,0 1-1,0-1 1,0 0 0,1 0 0,0 1 0,-1-1 0,1 0-1,0-1 1,1 1 0,-1 0 0,0-1 0,1 1 0,-1-1-1,1 0 1,0 1 0,0-1 0,0-1 0,0 1 0,0 0-1,0-1 1,1 0 0,-1 1 0,0-1 0,1-1 0,-1 1-1,1 0 1,-1-1 0,1 0 0,2 0-51,56-1-801,-8-9-3493,-4-7-9691,-34 7 5021</inkml:trace>
  <inkml:trace contextRef="#ctx0" brushRef="#br0" timeOffset="2058.225">1276 192 7603,'-12'-23'9032,"-11"13"-4355,19 9-4469,-1 1 0,1 0-1,0 0 1,0 0 0,0 0 0,0 1 0,0-1 0,0 1 0,0 0 0,0 0 0,0 1 0,0-1 0,1 1 0,-1 0 0,0 0-1,1 0 1,0 0 0,-1 1 0,1 0-208,1 0 11,0 0 1,0 0-1,1 0 0,-1 0 0,1 1 1,0-1-1,0 1 0,0-1 0,0 1 1,1-1-1,-1 1 0,1-1 0,0 1 0,0 0 1,0-1-1,1 1 0,-1-1 0,1 1 1,0-1-1,0 1 0,0-1 0,0 1 1,0-1-1,1 0 0,0 0 0,0 0 0,0 0 1,0 0-1,0 0 0,0 0 0,1-1 1,-1 1-1,1-1 0,0 1 0,0-1 1,0 0-1,0 0 0,0-1 0,0 1 0,0 0 1,1-1-1,-1 0 0,4 1-11,-2 0 30,-1 0 0,0 0 0,1 0-1,-1 1 1,0 0 0,0-1 0,-1 2 0,1-1 0,0 0-1,-1 1 1,0-1 0,0 1 0,0 0 0,0 0 0,-1 0-1,0 1 1,1-1 0,-1 1 0,-1-1 0,1 1 0,-1-1-1,0 1 1,0 0 0,0 0 0,-1 0 0,1-1 0,-1 1-1,0 0 1,-1 0 0,1 0 0,-1 0 0,0-1 0,-2 5-30,1-6 10,-1 0 0,0 0 1,0-1-1,0 1 0,0-1 0,-1 0 1,1 0-1,-1 0 0,1-1 1,-1 1-1,0-1 0,1 0 1,-1 0-1,0 0 0,0 0 1,0-1-1,0 1 0,0-1 1,0 0-1,-2-1-10,-19-17-8682,24 12 1614,1-1-4102</inkml:trace>
  <inkml:trace contextRef="#ctx0" brushRef="#br0" timeOffset="2482.794">1407 371 7555,'47'-12'7047,"-8"-15"-3556,-36 24-3395,0 0 0,0 0 0,0 0 0,-1-1 0,1 1 0,-1-1 0,0 1 0,0-1 0,0 0 0,0 0 0,-1 0 0,1 0 0,-1 0 0,0 0 0,0 0 0,-1-1 0,1 1 0,-1 0 0,0 0 0,0-1 0,-1 1 0,1 0 0,-1 0 0,0-1-1,0 1 1,0 0 0,-1 0 0,1 0 0,-1 0 0,0 1 0,0-1 0,-1-2-96,1 5 54,1-1 0,0 1 0,0-1 0,-1 1 0,1 0-1,0 0 1,-1-1 0,0 1 0,1 0 0,-1 0 0,0 0-1,1 1 1,-1-1 0,0 0 0,0 1 0,0-1 0,0 1-1,1-1 1,-1 1 0,0 0 0,0 0 0,0 0 0,0 0-1,0 0 1,0 0 0,0 1 0,0-1 0,0 0 0,1 1 0,-1 0-1,0-1 1,0 1 0,1 0 0,-1 0 0,0 0 0,1 0-1,-2 2-53,-49 52 1100,49-47-1034,1-1 0,-1 1-1,1 0 1,1 0 0,-1 0 0,1 0-1,1 0 1,0 1 0,0-1-1,0 0 1,1 0 0,0 0-1,1 0 1,0 0 0,0 0-1,0 0 1,1-1 0,0 1-1,1-1 1,0 0 0,0 0-1,1 0 1,-1 0 0,1-1-1,1 0 1,-1 0 0,1 0-1,0 0 1,1-1 0,-1 0-1,1-1 1,0 1 0,0-2-1,6 4-65,-4-4-1,-1-1-1,1 0 0,0 0 0,0-1 0,0 0 0,0 0 0,0-1 0,0-1 0,0 1 0,0-1 0,0-1 0,-1 0 0,4-1 2,41-11-8600,-36 6 1624,-1-5-3896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1:5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10 203 9716,'1'4'8513,"3"14"-6189,14 82 784,-26-59-4137,0-58-11593,5 3 2628</inkml:trace>
  <inkml:trace contextRef="#ctx0" brushRef="#br0" timeOffset="265.561">13 96 9668,'-5'-3'2594,"1"-1"79,1 3-1088,3 0-721,0-1-320,2 2-64,0 0-271,2 0-450,2 3-447,-1-1-1617,2 3-352,1 3-1873,-1 3-3650</inkml:trace>
  <inkml:trace contextRef="#ctx0" brushRef="#br0" timeOffset="585.679">140 184 9732,'4'42'7767,"5"0"-6029,3 40-1961,0-200 1349,-11 113-1129,1 0-1,-1 1 1,1-1-1,-1 1 1,1-1 0,1 1-1,-1 0 1,1-1-1,-1 1 1,1 1-1,0-1 1,0 0-1,1 1 1,-1-1-1,1 1 1,0 0-1,0 0 1,0 1 0,0-1-1,0 1 1,1 0-1,-1 0 1,1 0-1,0 1 4,-3 0 4,0 1 0,1 0-1,-1 0 1,0 1 0,1-1 0,-1 0 0,0 1-1,1-1 1,-1 1 0,0 0 0,0 0-1,0 0 1,1 0 0,-1 0 0,0 0 0,-1 1-1,1-1 1,0 1 0,0-1 0,0 1-1,-1 0 1,1-1 0,-1 1 0,0 0-1,1 0 1,-1 0 0,0 0 0,0 0 0,0 2-4,27 65 725,0 63 911,-22-122-3046,-2-20-9607,-3 0 932</inkml:trace>
  <inkml:trace contextRef="#ctx0" brushRef="#br0" timeOffset="918.675">446 175 11445,'20'30'8426,"5"19"-5002,12 19-2972,-34-63-421,28 31 396,-30-35-414,0-1 0,-1 0 0,1 1 0,0-1 0,0 0 0,-1 0 0,1 1 0,0-1 0,0 0 0,0 0 0,0 0 0,-1 0 0,1 0 0,0 0 0,0 0 0,0 0 0,-1 0 0,1 0 0,0-1 0,0 1 0,0 0 0,-1 0 0,1-1 0,0 1 0,0-1 0,-1 1 0,1-1 0,0 1 0,-1-1 0,1 1 0,0-1 0,-1 1 0,1-1 0,-1 0 0,1 1 0,-1-1 0,0 0 0,1 0 0,-1 1 0,0-1 0,1 0 0,-1 0 0,0 1 0,0-1 0,1 0 0,-1 0 0,0 0 0,0 0 0,0 1 0,0-1 0,0 0 0,-1 0 0,1 0-13,53-228 101,-51 225-2215,-1 4-1433,-1 1-3365,1-1-5494</inkml:trace>
  <inkml:trace contextRef="#ctx0" brushRef="#br0" timeOffset="1596.057">773 172 7107,'-4'-11'10745,"-8"36"-8148,9-19-2512,0 0-1,1 1 1,-1-1-1,1 1 1,1 0-1,-1 0 1,1 0-1,0 0 0,1-1 1,0 1-1,0 0 1,0 0-1,1 0 1,0 0-1,1 0 1,-1 0-1,1-1 0,0 1 1,1 0-1,0-1 1,0 0-1,0 0 1,1 0-1,0 0 1,0 0-1,3 3-84,-3-8-4,0 0 0,0 0 0,0-1 0,0 1-1,0-1 1,0 0 0,1 0 0,-1 0 0,0 0 0,0-1 0,0 0 0,0 0-1,0 0 1,0 0 0,0 0 0,-1-1 0,1 0 0,0 0 0,-1 0 0,1 0-1,-1-1 1,0 1 0,0-1 0,0 0 0,0 0 0,0 0 0,0 0 0,-1 0-1,0 0 1,1-1 0,-1 0 0,-1 1 0,2-4 4,0-1 12,0-1 1,0 0-1,-1 0 0,-1 0 1,1 0-1,-1 0 0,-1 0 1,0 0-1,0 0 0,-2-9-12,2 15 11,0 0-1,-1 0 1,1 0-1,-1 1 1,0-1-1,1 0 0,-1 1 1,0-1-1,-1 0 1,1 1-1,0 0 1,-1-1-1,1 1 0,-1 0 1,0-1-1,0 1 1,0 0-1,0 1 1,0-1-1,0 0 1,-1 0-1,1 1 0,0-1 1,-1 1-1,1 0 1,-1 0-1,0 0 1,1 0-1,-1 0 0,0 1 1,0-1-1,1 1 1,-1 0-1,0 0 1,0 0-1,0 0 1,0 0-11,-14 7-1973,15-2-1550,3 1-3491,2-2-3479</inkml:trace>
  <inkml:trace contextRef="#ctx0" brushRef="#br0" timeOffset="1935.316">1080 90 8852,'-13'-9'8924,"0"22"-6010,-5 29-2504,17-40-28,-2 8-223,-1-1 0,1 1 0,1 1 0,0-1 0,1 0 0,-1 0 0,2 1 0,0-1 0,0 1 0,1-1 0,0 0 0,1 1 0,0-1 0,0 0 0,1 0 0,1 0 0,-1 0 0,3 1-159,-5-8 33,1-1 0,0 0 0,0 0 0,0 0 0,0 0 0,0 0 0,1 0 0,-1-1 0,0 1 0,1-1 0,-1 0 0,1 0 0,0 1 0,-1-2 0,1 1 0,0 0 0,0 0 0,-1-1 0,1 0 0,0 1 0,0-1 0,0 0 0,0-1-1,-1 1 1,1 0 0,0-1 0,0 1 0,0-1 0,-1 0 0,1 0 0,0 0 0,-1-1 0,1 1-33,1-1-370,-1 1-1,0-1 1,0 0-1,0 0 1,-1 0-1,1-1 1,0 1-1,-1 0 1,0-1-1,1 0 1,-1 1-1,0-1 1,0 0-1,-1 0 1,1 0 0,-1-1-1,2-2 371,0-7-7062,0-2-4994</inkml:trace>
  <inkml:trace contextRef="#ctx0" brushRef="#br0" timeOffset="2420.801">1245 132 11253,'41'-15'9036,"-38"15"-8996,0 0 0,0 1 0,0 0 0,0-1 0,-1 1 0,1 0 0,0 0 0,0 1 0,0-1 0,-1 1 0,1-1 0,-1 1 0,1 0 0,-1 0 0,0 0 0,0 0 0,0 0 0,0 1 0,0-1 0,0 1 0,-1-1 1,1 1-1,-1-1 0,1 1 0,-1 0 0,0 0 0,0 0 0,-1 0 0,1 1-40,29 159-1115,-58-243 728,25 76 455,1 1 0,0 0 0,-1 0 0,0 0 0,0 1 1,0-1-1,0 1 0,0 0 0,0-1 0,-1 1 0,1 1 0,-1-1 0,1 0 0,-1 1 1,0 0-1,0 0 0,0 0 0,1 0 0,-1 1 0,0-1 0,0 1 0,0 0 1,0 0-1,0 1 0,0-1 0,0 1 0,0 0 0,1 0 0,-1 0 0,0 0 1,0 1-1,1-1 0,-1 1 0,1 0 0,0 0 0,-1 0 0,1 1 0,0-1 1,0 1-1,1 0 0,-1-1 0,0 1 0,1 1 0,0-1 0,-2 3-68,2-3 86,0-1-1,0 1 0,1 0 0,0-1 1,-1 1-1,1 0 0,0 0 1,0 0-1,0 0 0,1 0 1,-1 0-1,1 0 0,0 0 1,-1 0-1,2 0 0,-1 0 1,0 0-1,0 0 0,1 0 0,0 0 1,-1 0-1,1 0 0,0 0 1,1 0-1,-1 0 0,0 0 1,1-1-1,0 1 0,-1-1 1,1 1-1,0-1 0,0 0 1,1 0-1,-1 1 0,0-1 1,1-1-1,-1 1 0,1 0 0,0-1 1,-1 1-1,1-1 0,0 0 1,0 0-1,0 0 0,0 0 1,1 0-86,83-10-395,-62-6-3955,-5-7-5920,-9 4-1637</inkml:trace>
  <inkml:trace contextRef="#ctx0" brushRef="#br0" timeOffset="2873.82">1473 1 7668,'13'87'12141,"-6"2"-8415,17 104-3866,-33-210-13072,6 8 3045</inkml:trace>
  <inkml:trace contextRef="#ctx0" brushRef="#br0" timeOffset="3156.023">1419 222 9556,'2'-1'7519,"3"0"-3692,16-1-2525,-17 1-93,59 2 1070,-30 1-3920,-1-4-5231,-23 0 279,1-3-3977</inkml:trace>
  <inkml:trace contextRef="#ctx0" brushRef="#br0" timeOffset="3343.519">1666 190 8788,'4'31'9117,"0"0"-5129,11 65-4978,-14-101-6038,0-1 3379,-1-8-6561</inkml:trace>
  <inkml:trace contextRef="#ctx0" brushRef="#br0" timeOffset="3499.703">1669 97 9780,'-2'2'2258,"2"0"-146,0 1-1439,3 2-2610,0 0-2065,2 1-4866</inkml:trace>
  <inkml:trace contextRef="#ctx0" brushRef="#br0" timeOffset="3940.968">1867 142 8180,'-2'-5'6487,"-7"6"-2369,7 0-3910,-2 0-69,1 1 1,-1 0-1,1 0 0,0 0 1,0 0-1,0 0 1,0 1-1,0-1 0,1 1 1,-1 0-1,1 0 1,0 0-1,0 0 0,0 0 1,0 1-1,0-1 1,1 0-1,-1 1 0,1 0 1,0-1-1,0 1 1,0 0-1,1-1 0,-1 1 1,1 0-1,0 0 1,0 1-140,0 0-3,1 0 0,-1 0-1,1 0 1,0 0 0,0 0 0,1 0 0,-1 0 0,1 0 0,0 0 0,1-1 0,-1 1 0,1-1-1,0 0 1,0 0 0,0 0 0,1 0 0,-1 0 0,1-1 0,0 1 0,0-1 0,0 0-1,0 0 1,1-1 0,-1 1 0,1-1 0,0 0 0,-1 0 0,1-1 0,0 1 0,2-1 3,-4 0-9,0 0 1,0-1-1,0 0 1,0 0 0,0 0-1,0 0 1,0 0-1,0 0 1,0-1 0,0 0-1,0 1 1,0-1-1,0 0 1,0 0 0,0-1-1,-1 1 1,1-1-1,0 1 1,-1-1 0,1 0-1,-1 0 1,0 0-1,0 0 1,0 0 0,0-1-1,0 1 1,0-1-1,0 1 1,-1-1 0,1 0-1,-1 1 1,0-1-1,0 0 1,0 0 0,0 0-1,0 0 1,-1 0-1,1 0 1,-1 0 0,0-2 8,1 2 2,1 0 0,-1-1 0,0 1 0,0-1-1,0 1 1,-1-1 0,1 1 0,-1-1 0,0 1 0,0-1 0,0 1 0,-1-1 0,1 1 0,-1-1 0,0 1 0,0-1 0,0 1 0,0-1 0,0 1 0,-1 0 0,0 0 0,1 0 0,-1 0 0,0 0 0,-1 0 0,1 0 0,0 1 0,-1-1 0,0 1 0,1 0 0,-1 0 0,0 0 0,0 0 0,0 0 0,0 0 0,-1 1 0,1 0 0,0-1 0,-1 1 0,1 1 0,-1-1 0,1 0 0,-1 1 0,1 0 0,-1-1 0,1 1 0,-3 1-2,-26 10-2674,24-3-8739,8-7 3095</inkml:trace>
  <inkml:trace contextRef="#ctx0" brushRef="#br0" timeOffset="4534.576">2094 137 9716,'8'22'7445,"0"1"-4439,11 34-2097,-10 39-743,-8-96-164,-1 0 1,1 0-1,0 0 1,0 0-1,-1 0 1,1 0-1,0 0 1,-1 0-1,1-1 1,0 1-1,-1 0 1,1 0-1,-1-1 1,1 1 0,0-1-1,-1 1 1,1 0-1,-1-1 1,1 1-1,-1-1 1,1 1-1,-1-1 1,1 1-1,-1-1 1,0 0-1,1 1 1,-1-1-1,0 1 1,0-1-1,1 0 1,-1 1-1,0-1 1,0 0-1,0 0 1,0 1-1,0-1 1,0 0-1,0 1 1,0-1 0,0 0-1,0 1 1,0-1-1,0 0 1,0 1-1,0-1 1,-1 0-1,1 1 1,0-1-1,-1 0 1,1 0-3,0-1 7,4-8 28,37-94 69,-40 101-93,1 0-1,0 0 0,0 0 1,0 0-1,0 0 1,0 0-1,1 1 0,-1-1 1,1 1-1,-1-1 0,1 1 1,0 0-1,0 0 0,0 0 1,0 1-1,1-1 1,-1 1-1,0-1 0,1 1 1,-1 0-1,1 1 0,-1-1 1,1 0-1,-1 1 1,1 0-1,0 0 0,-1 0 1,2 1-11,40 54 1950,-22 70 371,-30-118-7829,2-6-3180,2-1-3176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1:4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63 8996,'-19'-44'10108,"17"42"-9966,-1 0-1,1 1 0,0-1 1,-1 0-1,1 1 0,-1-1 1,1 1-1,-1 0 0,0 0 0,1 0 1,-1 0-1,0 1 0,0-1 1,1 1-1,-1-1 0,0 1 0,0 0 1,0 0-1,0 1 0,0-1 1,0 0-1,1 1 0,-2 0-141,0 0 88,1 0-1,0 0 1,-1 1-1,1-1 1,0 1 0,0 0-1,0-1 1,0 2-1,0-1 1,1 0-1,-1 0 1,0 1-1,1 0 1,0-1-1,0 1 1,0 0-1,0 0 1,0 0 0,0 0-1,1 1 1,0-1-1,-1 0 1,1 1-1,0-1 1,1 1-1,-1-1 1,1 1-1,-1-1 1,1 1 0,0-1-1,1 2-87,14 112 560,26 65 419,-54-185-5554,0-10-3970,12 11 5567,-6-5-7515</inkml:trace>
  <inkml:trace contextRef="#ctx0" brushRef="#br0" timeOffset="343.669">0 286 9748,'25'0'11670,"1"1"-8306,25 1-2926,-14-12-3007,-26 3-1603,0-2-3764,-3 1-2591</inkml:trace>
  <inkml:trace contextRef="#ctx0" brushRef="#br0" timeOffset="1244.932">237 192 6739,'0'4'9836,"-3"16"-8232,5-6-1401,0-1 0,0 0-1,1 0 1,1 0 0,0-1 0,1 1-1,0-1 1,1 0 0,4 7-203,-7-17 44,0 1 0,0-1-1,0 0 1,1 0 0,-1 0 0,1-1 0,-1 1 0,1-1 0,-1 0-1,1 0 1,0 0 0,0 0 0,-1-1 0,1 1 0,0-1 0,0 0 0,0 0-1,0 0 1,-1-1 0,1 0 0,0 1 0,0-1 0,-1 0 0,1-1-1,0 1 1,-1-1 0,0 0 0,1 1 0,-1-1 0,0-1 0,0 1 0,0 0-1,0-1 1,0 0 0,-1 1 0,1-1 0,-1 0 0,0-1 0,1 1-1,-2 0 1,1-1 0,0 1 0,0-2-44,1-8 233,0-1 0,-1 0 0,-1 1 0,0-1 0,-1 0 0,-1 0 0,0 0 0,0 1 0,-4-10-233,3 18-2774,6 11-7629,-2-3-391</inkml:trace>
  <inkml:trace contextRef="#ctx0" brushRef="#br0" timeOffset="1886.702">495 176 9540,'11'18'8216,"1"19"-7223,-9-24-264,16 123 757,-5-198-1382,18-65-64,-31 125-36,-1 0 0,1 0 1,0 1-1,-1-1 0,1 0 0,0 1 0,0-1 0,0 1 0,0-1 0,1 1 0,-1-1 0,0 1 0,1 0 0,-1 0 0,1 0 0,-1 0 0,1 0 1,-1 0-1,1 0 0,0 0 0,-1 1 0,1-1 0,0 0 0,0 1 0,0 0 0,-1-1 0,1 1 0,0 0 0,0 0 0,0 0 0,0 0 0,-1 0 1,1 0-1,0 1 0,0-1 0,0 1 0,-1-1 0,1 1 0,0 0 0,0 0 0,0 0-4,53 55 239,-50-44-129,-1 1 1,0 0-1,0 0 1,-2 1-1,1-1 1,-2 0-1,0 1 0,-1-1 1,0 1-1,-1 4-110,0-12-1136,0-13-10600,3 2 2006</inkml:trace>
  <inkml:trace contextRef="#ctx0" brushRef="#br0" timeOffset="2220.14">951 179 8932,'-10'-10'10001,"-39"9"-6873,43 4-3012,1-1 0,0 1 0,0 1 0,0-1 0,0 1 0,1 0 0,-1 0-1,1 0 1,0 1 0,0 0 0,1-1 0,0 1 0,-1 1 0,2-1 0,-1 0 0,0 1 0,1-1 0,0 1 0,1 0 0,-1-1 0,1 1 0,0 0 0,0 0 0,1 0 0,0 0 0,0 0 0,0 0 0,1 0 0,0 0 0,1 5-116,-1-7 41,0 0 1,1 0-1,-1-1 1,1 1-1,-1 0 1,1-1 0,0 0-1,1 1 1,-1-1-1,1 0 1,-1 0-1,1 0 1,0-1-1,0 1 1,0-1 0,0 1-1,0-1 1,1 0-1,-1 0 1,1-1-1,0 1 1,-1-1-1,1 1 1,0-1 0,0 0-1,0-1 1,-1 1-1,1-1 1,0 1-1,0-1 1,0-1-1,0 1 1,0 0 0,0-1-1,3-1-41,46-30-3866,-31 3-9039,-14 16 2698</inkml:trace>
  <inkml:trace contextRef="#ctx0" brushRef="#br0" timeOffset="2505.805">1072 44 10773,'19'89'10784,"-5"45"-8691,-2-16-1815,-12-108-1830,-2-10-2869,0-6-3762,0 2-1573</inkml:trace>
  <inkml:trace contextRef="#ctx0" brushRef="#br0" timeOffset="2755.749">1047 235 12438,'8'3'9374,"12"-2"-6722,-10 0-1438,3 1-1364,43 0 221,-40-9-4655,-3-5-4823,-8 3-2185</inkml:trace>
  <inkml:trace contextRef="#ctx0" brushRef="#br0" timeOffset="3099.417">1269 226 10037,'3'32'9705,"7"-2"-6931,3 30-2669,-20-51-3149,3-19-6480,2 5-513</inkml:trace>
  <inkml:trace contextRef="#ctx0" brushRef="#br0" timeOffset="3336.229">1275 113 11397,'-3'-4'2818,"1"1"31,-1 0-1184,3 0-993,-3 1-880,6 2-2433,-1 0-2466,2 0-6322</inkml:trace>
  <inkml:trace contextRef="#ctx0" brushRef="#br0" timeOffset="4054.809">1493 190 7876,'-1'-3'5733,"-8"-10"-2534,6 13-2990,1 0 0,-1 0 0,1 1 0,-1-1 0,1 1 0,-1-1 0,1 1 0,-1 0 0,1 0 0,-1 0 0,1 0 0,0 0 0,0 0 0,-1 1 0,1-1 0,0 1 0,0-1 0,0 1 0,1 0 0,-1 0 0,0 0 0,1 0 0,-2 2-209,-28 91 873,31-92-875,-1 0 1,1 0 0,-1 0-1,1-1 1,0 1 0,0 0-1,1 0 1,-1 0 0,0 0-1,1-1 1,0 1 0,-1 0-1,1 0 1,0-1 0,0 1-1,1-1 1,-1 1 0,1-1-1,-1 1 1,1-1 0,0 0-1,0 0 1,0 0 0,0 0-1,0 0 1,0 0 0,0 0-1,1-1 1,-1 1 0,1-1-1,-1 0 1,1 0 0,-1 0-1,1 0 1,0 0 0,0 0-1,-1-1 1,1 1 0,0-1-1,0 0 1,0 0 0,0 0-1,0 0 1,-1 0 0,1-1-1,2 0 2,0 0 1,0 0 0,0 0 0,0 0 0,-1-1 0,1 0 0,0 0 0,-1 0 0,0-1 0,1 1 0,-1-1 0,0 0 0,0 0 0,-1-1 0,1 1 0,-1-1 0,1 0 0,-1 0 0,0 0 0,-1 0 0,1 0 0,-1-1 0,1 1 0,-2-1 0,1 0 0,0 1 0,-1-1 0,0 0 0,0 0 0,0 0 0,-1 0 0,1 0 0,-1 0-1,-1 0 1,1 0 0,-1 0 0,1 0 0,-1 0 0,-1 0 0,1 0 0,-1 1 0,-1-3-1,2 3-33,0 1 0,-1-1 0,0 1 0,0 0 0,0-1 0,0 1 0,-1 0 0,1 0 0,-1 1 0,0-1 0,1 0 0,-1 1 0,0 0 0,-1-1 0,1 1 0,0 1 0,-1-1 0,1 0 0,-1 1 0,1 0 0,-1-1 0,0 2 0,0-1 0,0 0 33,-5 8-4020,8 1-3816,1-3-1966</inkml:trace>
  <inkml:trace contextRef="#ctx0" brushRef="#br0" timeOffset="4470.072">1683 194 9188,'4'20'4015,"3"26"910,3 62-3556,-11-120-1288,1 0 1,0 0-1,1 0 1,0 0-1,1 0 1,0 0-1,1 1 1,1-1-1,-1 1 1,2 0-1,0 0 1,0 0-1,1 1 1,0-1-1,1 1 1,0 1-1,0 0 1,1 0-1,0 0 1,7-5-82,-13 13 25,0 0 1,0 0-1,-1 0 1,1 0-1,0 0 1,0 1-1,0-1 1,0 1-1,0-1 0,0 1 1,0-1-1,0 1 1,0 0-1,1 0 1,-1 0-1,0 1 0,0-1 1,0 0-1,0 1 1,0-1-1,0 1 1,0 0-1,0-1 1,0 1-1,-1 0 0,1 0 1,0 0-1,0 1 1,-1-1-1,1 0 1,-1 1-1,1-1 1,-1 1-1,1-1 0,-1 1 1,0 0-1,0-1 1,1 3-26,34 74 1573,-32-64-1563,-1 0-1,0 0 1,0 0 0,-1 0 0,-1 1 0,-1-1-1,0 1 1,-1-1 0,-2 14-10,3-26-932,-1 1-3304,-1-4-4066,0 0-1967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1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5779,'19'1'6772,"14"-11"-3995,-5 1-1364,174 8 1287,-38 3-2319,399 18 948,-360-1-1061,1-10 0,25-9-268,-61-3 819,144 16-819,-290-12 43,44 13-72,-65-14-28,-1 1 0,1-1 0,-1 0 1,1 1-1,-1-1 0,1 1 0,-1-1 1,1 1-1,-1 0 0,0-1 0,1 1 1,-1-1-1,0 1 0,1 0 0,-1-1 0,0 1 1,0 0-1,1-1 0,-1 1 0,0 0 1,0-1-1,0 1 0,0 0 0,0 0 1,0-1-1,0 1 0,0 0 0,0-1 1,-1 1-1,1 0 0,0-1 0,0 1 1,-1 0-1,1-1 0,0 1 0,-1 0 1,1-1-1,0 1 0,-1-1 0,1 1 0,-1-1 1,1 1-1,-1-1 0,1 1 0,-1-1 1,0 1-1,1-1 0,-1 0 0,0 1 1,1-1-1,-1 0 0,0 0 0,1 0 1,-1 1 56,-37 8-10288,21-9 1137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6-26T18:06:25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6152 8444 303 0,'-5'-3'21'0,"-2"-4"-21"15,4-1-106-15,2 2-111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3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7748,'0'1'182,"0"-1"0,1 0 1,-1 1-1,1-1 0,-1 0 1,0 0-1,1 1 0,-1-1 1,1 0-1,-1 0 0,1 0 1,-1 0-1,1 1 0,-1-1 1,1 0-1,-1 0 0,0 0 1,1 0-1,-1 0 0,1 0 1,-1 0-1,1 0 0,-1 0 1,1-1-1,-1 1 0,1 0 1,-1 0-1,1 0 0,-1-1 1,1 1-1,-1 0 0,0 0 1,1-1-1,-1 1 0,1 0 1,-1-1-1,0 1 0,1 0 1,-1-1-1,0 1 0,0-1 1,1 1-1,-1 0 0,0-1 1,0 1-1,0-1 0,1 1 1,-1-1-1,0 1 0,0-1 1,0 1-1,0-1 0,0 1 1,0-1-1,0 1 0,0-1 1,0 1-1,0-1-182,10 41 1338,-1 1 0,-2 0 0,-1 0 0,-2 22-1338,17 103 744,0-118-709,-15-80-115,-5 27 80,-2-9-108,1 0 0,1 0 0,1-1 0,0 1 0,0 0 0,1 0 0,1 1-1,1-1 1,0 1 0,0 0 0,2 0 0,-1 0 0,2 1 0,5-8 108,-11 18-4,-1 1 0,0 0 1,1-1-1,-1 1 0,1 0 0,-1 0 0,1 0 0,0 0 0,-1 0 0,1 0 1,0 1-1,0-1 0,-1 0 0,1 1 0,0 0 0,0-1 0,0 1 1,0 0-1,0 0 0,0 0 0,-1 0 0,1 0 0,0 1 0,0-1 1,0 0-1,0 1 0,0 0 0,-1-1 0,1 1 0,0 0 0,0 0 0,-1 0 1,1 0-1,-1 0 0,1 0 0,-1 0 0,1 1 0,-1-1 0,0 0 1,0 1-1,1-1 0,-1 1 0,0 0 0,-1-1 0,1 1 0,0 1 4,35 84 522,-33 37 407,-8-112-2892,0-28-3720,6-4-2956,2 7 806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8788,'4'6'8803,"1"11"-6948,-3-11-766,23 103 2274,-22-89-3324,-2 0-1,0 1 1,-1-1 0,-1 1-1,-1-1 1,-1 1-1,-2 4-38,-1-10-721,2-3-2251,2-5-5500,2-2-3515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41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 11141,'-1'3'2929,"0"-1"97,1 0-1473,0-2-737,2 0-80,2 0-111,-1-1-417,3 0-737,-1-2-1792,-1-2-672,1-1-2193,-1 0-4803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52 8516,'-15'-39'10846,"-21"26"-7187,30 13-3599,1 0 1,0 1-1,0 0 1,0 0-1,0 0 1,0 0-1,0 1 1,0 0-1,0 0 1,1 0-1,-1 0 1,1 1-1,-1 0 1,1 0-1,-2 2-60,0 3 84,0 0-1,1 1 0,0 0 1,0 0-1,1 0 0,0 1 1,1 0-1,0-1 0,1 1 1,0 0-1,0 0 0,1 1 1,0-1-1,1 0 0,0 0 1,0 0-1,2 1 0,-1-1 1,1 0-1,0 0 0,1 0 1,0-1-1,1 1 0,0-1 1,0 0-1,2 2-83,17 70 386,-7 23-212,-17-104-402,0 0 1,0 0 0,0 0-1,1 0 1,-1 0-1,0 0 1,0 0 0,0 0-1,0 0 1,0 0-1,0-1 1,0 1-1,0 0 1,1 0 0,-1-1-1,0 1 1,0-1-1,0 1 1,1-1-1,-1 1 1,0-1 0,0 1-1,1-1 1,-1 0-1,1 1 1,-1-1 0,0 0-1,1 0 1,-1 1-1,1-1 1,0 0-1,-1 0 1,1 0 0,0 0-1,-1 0 1,1 1-1,0-2 228,-10-13-6971,-2-3-4282</inkml:trace>
  <inkml:trace contextRef="#ctx0" brushRef="#br0" timeOffset="249.94">0 278 11045,'5'-9'7115,"8"4"-3491,34 6-1161,-44-1-1949,51 12 382,0-1 402,-19-11-3431,-7-10-3118,-3-12-4353,-8 2-347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3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8324,'-15'-50'11152,"-36"38"-7057,44 13-4026,1 0 0,0 1 0,0-1 0,-1 1 0,1 0-1,0 1 1,1 0 0,-1 0 0,0 0 0,1 0 0,0 1 0,0 0 0,0 0 0,0 0 0,0 1 0,1 0 0,0 0 0,0 0 0,0 0 0,1 1 0,0-1 0,0 1 0,0 0 0,1 0-1,-1 0 1,2 0 0,-1 0 0,0 0 0,1 1 0,1-1 0,-1 0 0,1 6-69,32 236 1326,-18-197-2465,-27-60-12473,5 1 1276</inkml:trace>
  <inkml:trace contextRef="#ctx0" brushRef="#br0" timeOffset="265.647">1 346 8868,'0'-4'7475,"6"-1"-3704,17-4-472,36 11-808,10-2-4889,-22-14-9020,-33 8-654</inkml:trace>
  <inkml:trace contextRef="#ctx0" brushRef="#br0" timeOffset="546.745">248 261 7619,'2'3'7304,"6"15"-4320,22 121 2728,-31-150-5636,1 1 0,0-1 0,1 0 1,0 0-1,0 0 0,1 0 0,0 1 0,1-1 0,3-6-76,-4 12 7,-1 0-1,1 1 0,0-1 0,0 1 0,1 0 0,0 0 1,-1 0-1,1 0 0,0 0 0,1 1 0,-1-1 0,1 1 0,-1 0 1,1 0-1,0 0 0,0 1 0,1-1 0,-1 1 0,0 0 1,1 0-1,-1 0 0,1 1 0,0 0 0,0 0 0,-1 0 1,5 0-7,20 3-1459,18-1-3123,-14-2-4614,-19-1-16</inkml:trace>
  <inkml:trace contextRef="#ctx0" brushRef="#br0" timeOffset="796.692">583 239 7700,'0'5'3145,"0"7"3039,-7 1-3377,4-6-2468,0-1 0,0 1-1,0 0 1,1 0 0,0-1 0,1 1 0,0 0 0,0 1 0,0-1 0,1 0 0,0 0 0,0 0 0,0 0-1,1 1 1,2 5-339,-3-10 6,1 0 0,0 0 0,0 0 0,0-1 0,0 1 0,0 0 0,0-1 0,1 1 0,-1-1 0,1 1-1,0-1 1,0 0 0,0 1 0,0-1 0,0 0 0,0 0 0,1-1 0,-1 1 0,0 0 0,1-1 0,0 0 0,-1 1-1,1-1 1,0 0 0,0 0 0,-1 0 0,1-1 0,0 1 0,0-1 0,0 0 0,0 0 0,0 0 0,0 0 0,0 0-1,0 0 1,0-1 0,-1 1 0,1-1 0,1 0-6,0-1 0,0 1 0,0-1-1,0 0 1,-1 0 0,1 0 0,0-1 0,-1 1-1,1-1 1,-1 0 0,0 0 0,0 0-1,0-1 1,0 1 0,-1-1 0,1 1-1,-1-1 1,0 0 0,0 0 0,0 0 0,-1 0-1,1 0 1,-1 0 0,0 0 0,0-1-1,-1 1 1,1 0 0,-1-1 0,0 1-1,0 0 1,0-1 0,-1 1 0,0 0 0,1-1-1,-2 1 1,1 0 0,0 0 0,-1 0-1,0 0 1,0 0 0,0 0 0,0 0-1,0 1 1,-1-1 0,0 1 0,0 0-1,-1-2 2,-36-14 270,21 24-4323,20-5-2445,2-1 2504,1-3-6860</inkml:trace>
  <inkml:trace contextRef="#ctx0" brushRef="#br0" timeOffset="1189.087">811 344 10085,'6'20'3481,"25"77"4347,-31-97-7812,0-1 0,0 1-1,0 0 1,1 0 0,-1-1 0,0 1 0,0 0 0,0 0 0,0-1 0,0 1 0,0 0 0,0 0-1,1-1 1,-1 1 0,0 0 0,0 0 0,0 0 0,1-1 0,-1 1 0,0 0 0,0 0 0,0 0-1,1 0 1,-1 0 0,0 0 0,0-1 0,1 1 0,-1 0 0,0 0 0,1 0 0,-1 0 0,0 0-1,0 0 1,1 0 0,-1 0 0,0 0 0,0 0 0,1 0 0,-1 0 0,0 0 0,0 0 0,1 1-1,-1-1 1,0 0 0,0 0 0,1 0 0,-1 0 0,0 0 0,0 1 0,0-1 0,1 0-16,1-27 35,-3-6 73,0 27-83,0 0 0,0-1 0,0 1 0,1 0 0,0-1 0,0 1 0,1 0 0,-1 0-1,2-1 1,-1 1 0,0 0 0,1 0 0,1 0 0,-1 0 0,1 0 0,0 1 0,0-1 0,0 1 0,1 0 0,0 0 0,0 0 0,0 0 0,0 1 0,4-3-26,-7 6-20,1 0 0,0 0 0,0 0-1,0 0 1,0 0 0,-1 0 0,1 1-1,1-1 1,-1 1 0,0-1 0,0 1-1,0 0 1,0 0 0,0 0 0,0 0-1,0 0 1,0 0 0,0 1 0,0-1-1,0 1 1,0-1 0,0 1 0,0 0-1,0 0 1,0 0 0,0 0 0,0 0-1,-1 0 1,1 0 0,0 0 0,-1 1-1,1-1 1,-1 1 0,0-1 0,1 1-1,-1 0 1,0 0 0,1 0 21,36 80-351,-35-74 362,25 81 35,-19-118 124,-7 3-95,-2 16-43,1 1 0,-1-1 0,2 1-1,-1 0 1,1-1 0,1 1 0,0 0-1,0 0 1,0 0 0,1 1 0,5-9-32,-6 16 43,0-1 1,0 1-1,0-1 1,0 1-1,0 0 1,0 0-1,0 0 1,0 1 0,0-1-1,0 1 1,0-1-1,1 1 1,-1 0-1,0 0 1,0 1-1,0-1 1,1 1 0,-1-1-1,0 1 1,0 0-1,0 0 1,0 1-1,0-1 1,0 0-1,-1 1 1,1 0 0,0 0-1,-1 0 1,1 0-1,-1 0 1,0 0-1,0 1 1,1-1-1,-2 1 1,1-1 0,0 1-1,0 0 1,-1 0-1,0 0 1,1 0-44,31 85 1032,-29-28-3310,-6-48-1706,-2-6-2810,-1-1-5348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3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10213,'63'7'7987,"-55"-7"-7876,0 0 1,-1-1-1,1 0 0,0 0 1,-1 0-1,1-1 0,-1 0 1,1-1-1,-1 0 1,0 0-1,5-3-111,-10 3 55,-1 0-1,1 0 1,-1-1 0,1 1-1,-1 0 1,0-1 0,-1 1-1,1 0 1,0-1 0,-1 1-1,0-1 1,0 1-1,0-1 1,0 1 0,0-1-1,-1 1 1,0-1 0,0 1-1,0 0 1,0-1 0,0 1-1,0 0 1,-1 0 0,0 0-1,0 0 1,1 0 0,-2 0-1,1 0 1,0 1 0,-1-1-1,1 1 1,-1 0 0,1-1-1,-1 1 1,0 0 0,0 1-1,0-1 1,0 0 0,-1 1-1,1 0 1,0 0 0,-1 0-1,-1-1-54,1 2 66,1 0 0,-1 1-1,1-1 1,0 1 0,-1-1 0,1 1-1,0 0 1,0 0 0,-1 0-1,1 1 1,0-1 0,0 1-1,0 0 1,1 0 0,-1 0 0,0 0-1,1 0 1,-1 0 0,1 1-1,0-1 1,-1 1 0,1 0-1,0 0 1,1-1 0,-1 1 0,1 0-1,-1 1 1,1-1 0,0 0-1,0 0 1,0 2-66,-16 109 2080,17-109-2022,1 1-1,0-1 1,1 0 0,-1 0 0,1 0 0,0 0-1,1 0 1,-1 0 0,1 0 0,0-1-1,0 1 1,0-1 0,1 0 0,0 0 0,-1 0-1,1 0 1,1-1 0,-1 1 0,0-1-1,1 0 1,0-1 0,-1 1 0,1-1 0,0 0-1,1 0 1,-1 0 0,0-1 0,0 0 0,1 0-1,-1 0 1,0-1 0,1 0 0,-1 0-1,1 0 1,-1 0 0,1-1 0,-1 0 0,4-1-58,39-38-2608,-35 26-1324,1 2-4655,-3 3-4358</inkml:trace>
  <inkml:trace contextRef="#ctx0" brushRef="#br0" timeOffset="390.532">488 68 10421,'-10'-38'10077,"9"36"-9904,0 0 1,0 0-1,0 1 0,-1-1 0,1 0 1,-1 0-1,1 1 0,-1-1 0,0 1 1,1-1-1,-1 1 0,0 0 1,0 0-1,0 0 0,0 0 0,0 0 1,0 0-1,0 0 0,0 1 1,-1-1-1,1 1 0,0-1 0,0 1 1,-3 0-174,0 1 60,0 0 0,-1 0 1,1 0-1,0 1 0,0 0 1,0 0-1,0 0 0,0 1 1,1 0-1,-1 0 0,1 0 1,0 0-1,-1 1 0,2-1 1,-1 1-1,0 0 0,1 0 1,-1 1-1,1-1 0,1 1 1,-1-1-1,0 1 0,1 0 1,0 0-1,0 0 0,1 1 0,-1-1 1,1 0-1,0 0 0,1 1 1,-1 1-61,3-3-2,-1-1 1,1 1-1,0 0 1,0-1-1,1 1 1,-1-1-1,0 0 1,1 1-1,0-1 1,0 0-1,0-1 1,0 1-1,1-1 1,-1 1-1,1-1 1,-1 0-1,1 0 1,0 0-1,-1-1 1,1 0-1,0 1 1,2-1 1,11 7-13,-4-2 10,63 43 66,-74-47-37,0 1 1,-1-1-1,1 0 1,0 0-1,-1 1 1,1-1-1,-1 1 1,0-1-1,0 1 0,0-1 1,0 1-1,0 0 1,0 0-1,-1 0 1,1-1-1,-1 1 1,0 0-1,0 0 1,0 0-1,0-1 1,-1 1-1,1 0 1,-1 0-1,0 0 1,1-1-1,-1 1 1,0 0-1,-1-1 1,1 1-1,-1-1-26,0 1 10,0 0 0,-1 0 1,1 0-1,-1-1 0,0 1 0,0-1 0,0 0 0,0 0 0,0 0 0,-1 0 1,1-1-1,-1 1 0,1-1 0,-1 0 0,1 0 0,-1 0 0,0 0 0,1-1 1,-1 1-1,0-1 0,0 0 0,1 0 0,-1-1 0,0 1 0,0-1 0,1 1 0,-1-1 1,-2-1-11,-62-24-5070,51 14-3104,2-2-6185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43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9412,'5'1'8320,"3"31"-5907,32 308 1213,-24-361-3239,-9 0-356,-3 8-19,0-1 0,0 1 0,2 0-1,0 1 1,0-1 0,1 1 0,0 0 0,1 1-1,1 0 1,8-8-12,-17 18 3,1 0 0,-1 0 0,1 0 0,0 0-1,0 1 1,-1-1 0,1 0 0,0 1 0,0-1 0,0 0-1,0 1 1,0-1 0,0 1 0,0 0 0,0-1 0,0 1 0,0 0-1,0-1 1,0 1 0,0 0 0,0 0 0,0 0 0,0 0-1,0 0 1,0 0 0,0 0 0,0 1 0,0-1 0,0 0 0,0 0-1,0 1 1,0-1 0,0 1 0,0-1 0,0 1 0,0-1 0,0 1-1,-1 0 1,1-1 0,0 1 0,0 0 0,0-1 0,-1 1-1,1 0 1,-1 0 0,1 0 0,-1 0 0,1 0 0,-1 0 0,1 0-1,-1 0-2,6 55 912,-8-47-838,0-1 0,-1 1 0,0-1 0,0 1 0,0-1 0,-1 0 0,0 0 0,-1 0 0,0-1 0,0 0 0,-1 0 0,0 0 0,0-1 0,0 1 0,-1-1 0,-3 1-74,-38 4-398,19-20-2621,29-18-9683,6 12 2289</inkml:trace>
  <inkml:trace contextRef="#ctx0" brushRef="#br0" timeOffset="328.049">299 250 10613,'67'-1'7465,"-62"1"-7293,0 0 0,-1-1 0,1 0 0,0 0 0,-1 0 0,1-1 0,-1 1 0,0-1-1,1 0 1,-1 0 0,0-1 0,0 1 0,0-1 0,0 0 0,-1 0 0,1 0 0,-1-1 0,0 1 0,0-1 0,1 0-172,-3 3 42,-1 0 0,1-1 0,0 1 0,-1 0 0,1 0 0,0 0 0,-1 0 1,0 0-1,1-1 0,-1 1 0,0 0 0,1 0 0,-1-1 0,0 1 0,0 0 1,0 0-1,0-1 0,0 1 0,0 0 0,-1 0 0,1-1 0,0 1 1,-1 0-1,1 0 0,-1 0 0,1-1 0,-1 1 0,1 0 0,-1 0 0,0 0 1,0 0-1,0 0 0,1 0 0,-1 0 0,0 1 0,0-1 0,0 0 1,0 0-1,0 1 0,0-1 0,-1 0 0,1 1 0,0-1 0,0 1 0,0 0 1,-1-1-1,1 1-42,-61 6 1096,56-2-1027,1 1 1,-1 0 0,1 0-1,0 0 1,0 1 0,1-1-1,0 1 1,0 0 0,0 1-1,0-1 1,1 1 0,0-1-1,1 1 1,0 0 0,0 0-1,0 0 1,1 0-1,0 1 1,0-1 0,1 0-1,-1 0 1,2 1 0,-1-1-1,1 0 1,0 0 0,1 1-1,2 5-69,-3-10 55,1 0-1,0 1 0,1-1 0,-1 0 1,1-1-1,-1 1 0,1 0 0,0-1 0,0 0 1,0 1-1,0-1 0,0 0 0,1-1 0,-1 1 1,1-1-1,-1 1 0,1-1 0,-1 0 0,1 0 1,0-1-1,-1 1 0,1-1 0,0 1 1,0-1-1,0-1 0,0 1-54,100-17 314,-65-14-4157,-31-4-8586,-8 18 520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3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8324,'14'-22'9202,"15"46"-4561,-12 11-4007,2-1-1,2-1 1,1-1-1,1-1 0,5 4-633,-28-34 1,1 0-1,-1 0 1,0 0 0,1 0-1,-1 0 1,1 0-1,-1 0 1,1-1 0,-1 1-1,1 0 1,0 0-1,-1 0 1,1-1-1,0 1 1,0 0 0,-1-1-1,1 1 1,0-1-1,0 1 1,0-1 0,0 1-1,0-1 1,0 0-1,0 1 1,0-1 0,0 0-1,0 0 1,0 0-1,0 0 1,0 0-1,0 0 1,0 0 0,0 0-1,0 0 1,0 0-1,0 0 1,0-1 0,0 1-1,0 0 1,0-1-1,-1 1 1,1-1 0,0 1-1,0-1 1,0 1-1,0-1 1,-1 0-1,1 1 1,0-1 0,0 0-1,-1 0 1,1 1-1,-1-1 1,1 0 0,-1 0-1,1 0 1,-1 0-1,1 0 1,-1 0 0,0 0-1,0 0 1,1 0-1,-1 0 1,0 0-1,0 0 1,0 0 0,0 0-1,0 0 0,16-78 92,19-80-2598,-30 145-1110,3 3-5096,-1 6-1904</inkml:trace>
  <inkml:trace contextRef="#ctx0" brushRef="#br0" timeOffset="450.607">390 90 10245,'18'-5'6838,"4"3"-3667,43 15-2122,-58-7-1042,1 0 1,-1 1-1,0 0 1,-1 0-1,0 0 0,0 1 1,-1 0-1,1 0 1,-2 0-1,1 1 0,-1-1 1,-1 1-1,1 0 1,-2 1-1,1-1 0,-1 0 1,0 1-1,-1 4-7,3 1-2,10 52-905,-16-72 860,-1 1 1,1 0-1,-1 0 1,0 0-1,0 0 1,0 0-1,-1 1 1,1-1-1,-1 1 1,0 0-1,0 0 0,0 0 1,0 1-1,0 0 1,-1-1-1,-2 0 47,1-1 136,0 1 0,-1 0 0,1 0-1,-1 0 1,1 1 0,-1-1 0,0 2 0,0-1-1,0 1 1,0 0 0,0 0 0,0 1-1,0 0 1,0 0 0,0 1 0,0 0 0,0 0-1,0 1 1,0 0 0,0 0 0,0 0-1,1 1 1,-1 0 0,1 0 0,0 1 0,0 0-1,0 0 1,-4 4-136,9-6 71,0 0 0,-1 1 0,1 0 0,0-1-1,1 1 1,-1-1 0,0 1 0,1 0 0,0 0 0,-1-1 0,1 1 0,0 0-1,0 0 1,1-1 0,-1 1 0,0 0 0,1 0 0,0-1 0,0 1 0,0-1-1,0 1 1,0-1 0,0 1 0,1-1 0,-1 1 0,1-1 0,-1 0 0,1 0-1,0 0 1,0 0 0,0 0 0,0 0 0,0-1 0,1 1 0,-1-1-1,0 1 1,1-1 0,-1 0 0,1 0-71,4 1-38,0 0 0,0-1 1,0 0-1,0-1 0,0 1 0,0-1 0,0-1 0,0 1 1,0-1-1,0-1 0,-1 1 0,1-1 0,0 0 1,-1-1-1,1 1 0,1-2 38,27-18-3985,-5-5-5314,-18 13-3144</inkml:trace>
  <inkml:trace contextRef="#ctx0" brushRef="#br0" timeOffset="747.414">687 0 9540,'14'20'7506,"-5"3"-3675,4 55-2538,-10-53-202,12 162 342,-4-162-3000,-4-22-2483,3-5-4812,-4-2-1337</inkml:trace>
  <inkml:trace contextRef="#ctx0" brushRef="#br0" timeOffset="1075.461">884 198 9284,'18'31'7733,"-4"2"-5191,14 26-1262,21-1-58,-47-57-1205,-1 0-1,0-1 1,1 1-1,-1 0 1,1 0-1,-1-1 1,1 1-1,0 0 1,-1-1-1,1 0 1,0 1-1,-1-1 1,1 0-1,0 0 1,-1 0-1,1 0 1,0 0-1,-1 0 1,1-1-1,0 1 1,-1-1-1,1 1 1,0-1-1,-1 1 1,1-1-1,-1 0 1,1 0-1,-1 0 1,0 0-1,1 0 1,-1 0-1,0 0 1,1 0-1,-1 0 1,0-1-1,0 1 1,0 0-1,0-1 1,0 1-1,-1-1 1,1 1-1,0-2-16,6-12-160,-1 0-1,-1-1 0,0 1 0,-1-1 0,0 0 1,-2-1-1,0 1 0,-1 0 0,0-1 0,-1 1 1,-2-7 160,2 15-585,1 1-3528,0 3-1506,2-4-5034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3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8484,'29'-14'7473,"2"14"-3763,-26 1-3577,0 0-1,0 1 0,0 0 1,-1 0-1,1 0 0,-1 1 1,1 0-1,-1 0 0,0 0 1,0 0-1,0 0 0,0 1 0,-1 0 1,1 0-1,-1 0 0,0 0 1,1 2-133,62 172-243,-63-165-477,-10-30 153,-2-6 427,-53-76-346,60 98 568,-1-1 0,0 0 0,1 1 1,-1-1-1,0 1 0,0 0 0,1 0 0,-1 0 0,0 0 0,0 0 1,0 1-1,-1 0 0,1-1 0,0 1 0,0 0 0,0 0 0,0 1 1,0-1-1,0 1 0,0-1 0,0 1 0,0 0 0,0 0 0,0 0 0,1 1 1,-1-1-1,0 1 0,1-1 0,-1 1 0,1 0 0,-1 0 0,1 0 1,0 0-1,0 1 0,0-1 0,0 0 0,0 1 0,1-1 0,-1 1 0,1 0 1,-1 0-1,1 0 0,0-1 0,0 1 0,1 0 0,-1 0 0,0 3-82,1 76 1641,3-80-1628,0-1 0,1 1 0,-1-1 0,1 0 0,0 0 0,-1 0 0,1 0 0,0-1-1,0 1 1,0-1 0,-1 0 0,1 0 0,0 0 0,0-1 0,0 0 0,-1 1 0,1-1 0,0 0 0,0-1-13,-4 2 0,63-32-3905,-38 15-7336,-15 10 895</inkml:trace>
  <inkml:trace contextRef="#ctx0" brushRef="#br0" timeOffset="374.912">449 12 10181,'-29'-5'7650,"28"4"-7527,-1 0-1,0 0 0,0 0 1,0 1-1,1-1 1,-1 1-1,0-1 1,0 1-1,0 0 1,0 0-1,0-1 1,0 1-1,0 1 1,0-1-1,0 0 1,0 0-1,0 1 0,1-1 1,-1 1-1,0 0 1,0-1-1,0 1 1,1 0-1,-1 0 1,0 0-1,1 0 1,-1 0-1,1 1 1,-1-1-1,1 0 0,-1 1 1,1-1-1,0 1 1,0-1-1,0 1 1,0 0-1,0 1-122,-1 0 51,1 1-1,1-1 1,-1 1-1,0 0 0,1-1 1,0 1-1,0 0 1,0 0-1,0-1 1,1 1-1,-1 0 1,1-1-1,0 1 0,0 0 1,0-1-1,1 1 1,-1-1-1,1 0 1,0 1-1,0-1 1,0 0-1,0 0 1,1 0-1,-1-1 0,1 1 1,-1 0-1,1-1 1,0 0-1,0 1 1,0-1-1,1 0 1,-1-1-1,0 1 0,1-1 1,-1 1-1,1-1 1,-1 0-1,2 0-50,0 1-2,0 0-1,0 0 1,0 1-1,-1-1 1,1 1-1,-1 0 1,1 1-1,-1-1 1,0 1-1,-1 0 1,1 0 0,-1 0-1,0 0 1,1 0-1,-2 1 1,1 0-1,-1-1 1,1 1-1,-1 0 1,1 4 2,-3-3 104,0 0 1,-1 0-1,1 0 0,-1 0 1,0 0-1,-1 0 1,1 0-1,-1 0 0,0 0 1,-1-1-1,1 1 1,-1-1-1,0 0 0,0 0 1,-1 0-1,-4 5-104,6-8 1,0 0 0,0 0 0,0 1 0,0-1 0,-1 0 0,1-1 0,-1 1 0,1 0 0,-1-1 0,0 0 0,1 1 0,-1-1 0,0 0 0,0 0 0,0-1 0,0 1 0,0-1 0,0 1 0,0-1 0,0 0 0,0 0 0,0 0 0,0-1 0,0 1 0,0-1 0,0 1 0,0-1 0,0 0 0,0 0 0,0-1 0,0 1 0,1 0 1,-1-1-1,0 0-1,-25-28-4655,14 6-5204,6 7-1546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3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10 221 7475,'14'46'11407,"-15"34"-9330,-1-38-2093,3-50-11424,0-1 1953</inkml:trace>
  <inkml:trace contextRef="#ctx0" brushRef="#br0" timeOffset="187.454">0 52 10277,'0'-6'2785,"1"4"48,1 2-1200,3 1-609,0 1-287,0 5-337,1 3-464,-1 0-688,-1 0-2082,2-3-2304,3 0-5747</inkml:trace>
  <inkml:trace contextRef="#ctx0" brushRef="#br0" timeOffset="437.399">161 12 8996,'17'35'9366,"-9"31"-7674,-7-50-851,18 241 434,-14-294-13979,-2 20 3254</inkml:trace>
  <inkml:trace contextRef="#ctx0" brushRef="#br0" timeOffset="690.448">288 1 8820,'26'13'9297,"4"61"-5268,-3 216-459,-26-286-4277,0 36 1005,-6-30-4040,-3-4-5252,-1-6-3561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3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99 5010,'0'1'238,"1"0"0,-1-1 0,1 1 0,0 0 0,-1 0 0,1-1 0,0 1 0,-1 0 0,1-1 0,0 1 0,0-1 0,0 1 0,0-1 0,-1 1 0,1-1 0,0 1 0,0-1 0,0 0 0,0 0 0,0 1-1,0-1 1,0 0 0,0 0 0,0 0 0,0 0 0,0 0 0,0 0 0,0-1 0,0 1 0,0 0 0,0 0 0,0-1 0,0 1 0,0 0 0,-1-1 0,2 0-238,-2-1 287,0 1-1,0-1 1,0 0 0,-1 0 0,1 0-1,-1 0 1,1 1 0,-1-1 0,0 0-1,1 1 1,-1-1 0,0 0 0,0 1-1,0-1 1,0 1 0,-1-1 0,1 1-1,0 0 1,0-1 0,-1 1 0,1 0-1,-1 0 1,1 0 0,-1 0 0,-1 0-288,-2-3 102,0 1-1,-1 0 0,1 0 0,-1 1 0,0-1 0,0 1 0,0 0 0,0 1 1,0 0-1,0 0 0,0 0 0,-1 1 0,1-1 0,0 1 0,0 1 0,-1 0 1,1-1-1,0 2 0,0-1 0,0 1 0,0 0 0,0 0 0,0 1 0,1-1 1,-1 1-1,1 0 0,0 1 0,0 0 0,0-1 0,0 2 0,0-1 0,1 0 1,0 1-1,-3 4-100,5-5 2,0 0 0,0 0 0,0 0 0,1 0 0,0 0 1,-1 0-1,2 0 0,-1 1 0,0-1 0,1 0 0,0 1 1,0-1-1,0 0 0,1 1 0,-1-1 0,1 0 0,0 0 0,0 0 1,0 1-1,1-1 0,0 0 0,-1-1 0,2 1 0,-1 0 0,0 0 1,1-1-1,-1 0 0,1 1 0,0-1 0,0 0 0,0 0 0,1 0 1,-1-1-1,1 1 0,-1-1 0,5 2-2,40 14-20,-39-16 23,0 0-1,0 1 0,-1 1 1,1-1-1,-1 1 0,0 1 1,0-1-1,0 1 0,-1 1 0,0 0 1,0 0-1,5 5-2,-10-9 2,-1 0-1,1 0 1,-1 0 0,0 1-1,1-1 1,-1 0 0,0 1 0,-1-1-1,1 1 1,0-1 0,-1 1-1,1-1 1,-1 1 0,0 0-1,0-1 1,0 1 0,0 0-1,0-1 1,0 1 0,-1-1-1,1 1 1,-1-1 0,0 1-1,0-1 1,0 1 0,0-1-1,0 0 1,-1 1 0,1-1-1,-1 0 1,1 0 0,-1 0 0,0 0-1,0 0 1,0-1 0,0 1-1,0 0 1,0-1 0,0 1-2,-4 2 40,0 0 0,-1-1 0,1 1 0,-1-1 0,0 0 0,0-1 0,0 0 0,0 0 1,0 0-1,0-1 0,-1 0 0,1 0 0,-4-1-40,-77-8-1363,83 4 405,3-6-7473,2 9 7194,0-7-11580</inkml:trace>
  <inkml:trace contextRef="#ctx0" brushRef="#br0" timeOffset="376.894">354 1 8900,'11'10'7973,"0"21"-6907,-9-26-271,10 40 54,-2 2 0,-2-1-1,-2 1 1,-2 0 0,-3 0 0,-2 28-849,-6-64-2818,-6-26-7802,8 5 247</inkml:trace>
  <inkml:trace contextRef="#ctx0" brushRef="#br0" timeOffset="548.73">304 255 9636,'45'-20'11672,"11"18"-9516,-25 2-5993,-3-3-4150,-23 1-3637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2:4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3 635 5298,'-3'-5'6318,"13"-22"-3199,19-77 3577,-25 92-6504,1 1 1,1 1-1,-1-1 0,2 1 1,-1 0-1,2 1 0,-1-1 0,1 1 1,1 1-1,-1-1 0,1 2 1,1-1-1,5-3-192,16-12 249,-4 1-66,2 2 1,0 0-1,1 2 0,0 1 0,2 1 0,0 2 0,2 1-183,17-1 190,1 2-1,1 3 1,0 2-1,0 2 0,0 3 1,0 2-1,23 4-189,154 50 998,-11-26 1184,-206-25-2581,8 2 479,-22-1-5135,-13 1-7019,9-4-430</inkml:trace>
  <inkml:trace contextRef="#ctx0" brushRef="#br0" timeOffset="784.851">1227 1 8708,'5'5'7428,"2"0"-3689,18 20-1241,80 98 402,-30-17-2401,-74-105-432,-1 0 0,1 0-1,0 0 1,0 0 0,-1 0 0,1 0 0,-1 0 0,1 0 0,-1 1 0,1-1 0,-1 0-1,0 0 1,1 0 0,-1 1 0,0-1 0,0 0 0,0 0 0,0 1 0,0-1-1,0 0 1,0 0 0,0 0 0,-1 1 0,1-1 0,0 0 0,-1 0 0,1 0 0,-1 0-1,0 1 1,1-1 0,-1 0 0,0 0 0,1 0 0,-1 0 0,0 0 0,0-1-1,0 1 1,0 0 0,0 0 0,0-1 0,0 1 0,0 0 0,0-1-67,-85 69 1830,79-67-1807,1 0 1,-1 0-1,1 0 0,0 1 1,0 0-1,0 1 1,0 0-1,0-1 0,1 2 1,0-1-1,0 1 1,0-1-1,0 1 0,1 1 1,0-1-1,0 0 0,-1 4-23,3-5 1481,0-2-4233,0-10-16730,2-3 9376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3:55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61 7411,'-5'-30'11055,"-25"13"-7767,-39 4-2127,65 12-1112,1 1 1,0 0-1,0 0 1,0 1-1,0-1 1,0 1-1,0 0 1,0-1-1,0 1 1,0 1-1,0-1 1,0 0-1,0 1 1,0-1-1,1 1 1,-1 0-1,1 0 1,-1 0-1,1 0 1,0 0-1,0 1 1,0-1-1,0 1 1,0-1-1,1 1 1,-1 0-1,1-1 1,-1 1-1,1 0 1,0 0-1,0 0 1,0 0-1,1 0 1,-1 0 0,1 1-50,-6 116 980,6-113-890,30 277 1130,-20-191-1058,-21-125-5601,2 2-4211,5 14-2345</inkml:trace>
  <inkml:trace contextRef="#ctx0" brushRef="#br0" timeOffset="187.487">1 380 8324,'4'6'9048,"5"-4"-4703,24-5-1457,-31 2-2191,114-28 703,-81 11-6004,-2-7-5179,-18 9-2516</inkml:trace>
  <inkml:trace contextRef="#ctx0" brushRef="#br0" timeOffset="594.738">399 237 8148,'-6'-11'10661,"-10"17"-6826,-13 20-2559,22-16-1154,1 0-1,0 1 1,0 0 0,1 0-1,1 1 1,0-1-1,0 1 1,1 0-1,1 0 1,0 0 0,0 0-1,1 1 1,1-1-1,0 1-121,-1-7 8,1 0-1,0 0 0,1 0 1,-1 0-1,1 0 0,0 0 1,1 0-1,-1 0 0,1 0 1,0 0-1,1-1 0,0 1 1,-1-1-1,1 0 0,1 0 1,-1 0-1,1 0 0,0 0 1,0-1-1,1 0 0,-1 0 1,1 0-1,0 0 0,0-1 1,0 0-1,0 0 0,1 0 1,-1 0-1,1-1 0,0 0 1,-1 0-1,2-1-7,1 1-5,-1-1-1,1 0 1,0-1 0,-1 1-1,1-1 1,0-1-1,-1 0 1,1 0 0,0 0-1,-1-1 1,1 0-1,-1-1 1,0 1-1,0-2 1,0 1 0,0-1-1,0 0 1,-1 0-1,0 0 1,0-1 0,0 0-1,0-1 1,-1 1-1,0-1 1,0 0 0,0 0-1,-1-1 1,0 1-1,0-1 1,-1 0 0,1 0-1,-2 0 1,1 0-1,-1-1 1,0 1 0,0-1-1,-1 1 1,0-8 5,-1 8-55,0-1 0,0 1 1,-1 0-1,0 0 0,-1 0 1,1 0-1,-1 0 0,-1 0 1,1 1-1,-1-1 0,-1 1 0,1 0 1,-1 0-1,0 0 0,0 0 1,0 0-1,-1 1 0,0 0 1,0 0-1,-1 0 0,1 1 1,-1-1-1,0 1 0,0 1 0,0-1 1,-1 1-1,1 0 0,-1 1 1,0 0-1,0 0 0,0 0 1,0 1-1,0-1 0,-1 2 55,-1 4-2198,18 0-8959,-1-4 736</inkml:trace>
  <inkml:trace contextRef="#ctx0" brushRef="#br0" timeOffset="1065.048">726 239 8340,'15'-11'7749,"-24"21"-2431,2 1-5238,0 0 1,1 1-1,0 0 0,0 0 1,2 0-1,-1 0 0,2 1 0,-1 0 1,2 0-1,0 0 0,0 0 1,1 0-1,1 0 0,0 0 0,1 0 1,0 1-1,1-1 0,0-1 1,2 1-1,-1 0 0,4 6-80,-4-14 1,0-1 0,0 1 0,1-1-1,0 0 1,0 0 0,0 0 0,0-1 0,1 0-1,-1 1 1,1-1 0,0-1 0,0 1 0,0-1-1,0 0 1,0 0 0,1 0 0,-1-1 0,1 0-1,-1 0 1,1 0 0,-1-1 0,1 1 0,0-1-1,7 0 12,0-1 0,1 0 0,-1 0 0,0-1 1,0-1-1,0 0 0,-1-1 0,1 0 0,2-3-12,-11 6 9,0-1-1,-1 0 1,1 1-1,-1-2 1,0 1-1,1 0 0,-1-1 1,0 0-1,0 1 1,-1-1-1,1 0 1,-1 0-1,1-1 1,-1 1-1,0-1 0,0 1 1,0-1-1,-1 1 1,1-1-1,-1 0 1,0 0-1,0 0 1,0 0-1,-1 0 1,1 0-1,-1 0 0,0 0 1,0 0-1,-1 0 1,1 0-1,-1 0 1,0 0-1,0 0 1,0 1-1,0-1 0,-1-1-8,-1-9 117,-1 0 0,0 0-1,-1 1 1,-1-1 0,0 1 0,-1 1-1,0-1 1,-1 1 0,0 0-1,-1 1 1,0 0 0,-1 0-1,0 1 1,-1 0 0,0 1-1,0 0 1,-1 1 0,0 0-1,-4-1-116,-25 5-577,34 7-4171,2 0-4683,9-7-1539</inkml:trace>
  <inkml:trace contextRef="#ctx0" brushRef="#br0" timeOffset="1330.595">1149 239 10293,'2'0'3233,"-2"0"177,0 0-753,1 0-800,-1 0-513,1 0-335,0 0-321,-1 2-288,3-2-272,-3 0-320,1 0-224,-1 1-464,0-2-625,2 1-2097,-1 0-2656,0 0-5892</inkml:trace>
  <inkml:trace contextRef="#ctx0" brushRef="#br0" timeOffset="1853.332">1184 524 6259,'1'5'4257,"7"-2"-1041,-5 11 7088,-1 58-8544,-1-60-1682,-1-8-10,1 1 0,-1 0 0,0-1 1,0 1-1,0-1 0,-1 1 0,0 0 0,1-1 0,-2 1 0,1-1 0,0 0 0,-1 1 0,0-1 0,0 0 0,0 0 0,-1 0 0,1 0 0,-1 0 0,-1 1-68,-13 13 692,-34 19 524,49-49-5272,13-7-6150,-9 16 6531,2-5-7447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3:53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28 220 7043,'5'6'9037,"10"24"-5890,18 154 1829,-28-161-4726,2 84 314,-7-107-612,0-1-1,0 1 1,0 0 0,0-1 0,0 1 0,-1 0 0,1-1-1,0 1 1,0-1 0,0 1 0,0 0 0,0-1 0,0 1-1,-1 0 1,1-1 0,0 1 0,0 0 0,0-1 0,-1 1-1,1 0 1,0 0 0,0-1 0,-1 1 0,1 0-1,0 0 1,-1 0 0,1-1 0,0 1 0,-1 0 0,1 0-1,0 0 1,-1 0 0,1 0 0,0 0 0,-1-1 0,1 1-1,-1 0 1,1 0 0,0 0 0,-1 0 0,1 0 0,0 1-1,-1-1 1,1 0 0,0 0 0,-1 0 0,1 0 0,-1 0-1,1 0 1,0 1 0,-1-1 0,1 0 0,0 0-1,0 0 1,-1 1 0,1-1 0,0 0 0,0 0 0,-1 1-1,1-1 1,0 0 0,0 1 0,-1-1 0,1 0 0,0 1-1,0-1 1,0 0 48,-11-28-4330,6 7-2231,1-2-4321</inkml:trace>
  <inkml:trace contextRef="#ctx0" brushRef="#br0" timeOffset="218.703">8 64 10453,'-4'1'2785,"3"-1"64,-2-1-1344,3 2-480,0-2-273,0 1-272,3 1-224,-1-2-240,1 1-368,-1 0-496,0 0 2656,0-1-4705,2-2-2561,-1 2-6900</inkml:trace>
  <inkml:trace contextRef="#ctx0" brushRef="#br0" timeOffset="860.448">198 209 7427,'15'2'9203,"6"33"-6712,-12-13-2061,-1 0 0,-1 1 1,-2 0-1,0 1 0,-1-1 0,-1 4-430,14 70 505,-18-87-294,-8-37-123,6 8-87,1-1 0,1 1 0,0-1 0,2 1 0,0-1 0,1 1 0,1 0-1,1-1 1,1 2 0,0-1 0,2 0 0,0 1-1,2-3-2,-8 17 1,0 0-1,0 1 1,1-1 0,-1 0 0,1 1 0,-1-1-1,1 1 1,0 0 0,1 0 0,-1-1 0,0 1-1,1 1 1,0-1 0,0 0 0,-1 1 0,2-1-1,-1 1 1,0 0 0,0 0 0,1 0 0,-1 1-1,1-1 1,-1 1 0,1 0 0,0 0 0,0 0-1,0 0 2,3 3 20,-1 0 0,0 0-1,0 1 1,0 0 0,0 0-1,0 0 1,0 1 0,-1 0 0,1 0-1,-1 0 1,-1 1 0,1 0-1,0 0 1,-1 0 0,0 0 0,0 1-1,-1-1 1,1 1 0,-1 0-1,-1 0 1,1 0 0,-1 1-1,0-1 1,0 1 0,-1-1 0,1 6-20,3 11 280,-1 0 1,-1 0 0,-2 0 0,0 1 0,-1-1 0,-3 17-281,2-16 347,-5 31 211,10-107-15674,-4 28 4663</inkml:trace>
  <inkml:trace contextRef="#ctx0" brushRef="#br0" timeOffset="1157.218">671 0 8244,'18'16'6838,"-4"6"-3393,16 53-1829,-25-59-704,4 17-282,-1 1-1,-2-1 1,-2 1-1,-1 0 1,-1 24-630,1 7 496,0 3-867,-3-60-1801,1-9-1690,-1-4-3414,-1-3-3726</inkml:trace>
  <inkml:trace contextRef="#ctx0" brushRef="#br0" timeOffset="1375.929">643 329 10933,'39'16'10844,"35"-39"-7582,-60 17-2438,49-9 517,-18 5-4949,-17 0-7305,-13 2-1754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3:5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8404,'3'47'10807,"7"27"-8035,-3-24-1478,-3 53-1176,-7-96-4251,0-14-5615,1 2 250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3:5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10021,'-6'0'2737,"1"0"80,2 2-1200,3-1-545,0 3-367,0 0-161,3 1-400,-1 0-384,4-1-576,-1-1-1089,1-2-913,-1 0-2000,3 0-4226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4:0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10149,'19'-9'8633,"19"1"-4839,-30 6-2620,55 4 1745,10-4-3790,-63-14-4439,-11 3-4528,1 12 9502,-2-5-9962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4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105 181 7908,'-18'-13'8570,"-6"23"-4637,-16 28-956,40-37-2912,-3 2-9,1 0 0,-1 1 0,1 0 1,0-1-1,0 1 0,1 0 0,-1 0 0,1 0 0,0 0 0,0 0 0,0 1 0,0-1 0,1 0 0,0 0 0,0 1 0,0-1 0,0 0 0,1 0 0,-1 1 0,1-1 0,0 0 0,0 0 0,1 0 0,-1 0 0,1 0 0,0 0 0,0-1 0,0 1 0,1 0 0,-1-1 0,1 0 0,0 0 0,0 1 0,0-2 0,0 1 0,1 0 0,-1-1 0,1 1 0,-1-1 0,1 0 0,0 0 0,2 0-56,-1 1-2,-1 0-1,1 0 1,0-1-1,-1 0 0,1 0 1,0 0-1,0-1 1,0 0-1,1 0 1,-1 0-1,0 0 0,0-1 1,0 0-1,1 0 1,-1 0-1,0-1 0,0 0 1,0 0-1,1 0 1,-1-1-1,0 1 0,-1-1 1,1 0-1,0-1 1,-1 1-1,1-1 0,-1 0 1,1 0-1,-1 0 1,0-1-1,-1 1 0,1-1 1,-1 0-1,1 0 1,-1 0-1,0-1 0,-1 1 1,3-6 2,-3 6 3,-1-1 0,1 1 0,-1-1 1,0 0-1,0 0 0,-1 0 0,1 0 1,-1 1-1,0-1 0,-1 0 0,1 0 1,-1 0-1,0 0 0,0 1 0,0-1 0,-1 0 1,0 1-1,0-1 0,0 1 0,0-1 1,-1 1-1,1 0 0,-1 0 0,0 0 1,-1 1-1,1-1 0,0 1 0,-1 0 0,0 0 1,0 0-1,0 0 0,0 0 0,0 1 1,-1 0-1,1 0 0,-1 0 0,1 1 1,-1-1-5,-15 5-542,16 7-3828,12-6-6060,-1-2-38</inkml:trace>
  <inkml:trace contextRef="#ctx0" brushRef="#br0" timeOffset="334.82">364 336 10453,'16'24'11810,"-9"-37"-10310,3-57-925,-10 58-597,1 0 0,0-1 0,1 1 0,0 0 1,1 0-1,0 0 0,1 1 0,0-1 0,1 1 0,0 0 0,1 0 0,4-5 22,-10 15-6,1 1 0,-1-1 0,1 0 0,-1 1-1,0-1 1,1 0 0,0 1 0,-1-1 0,1 1 0,-1-1 0,1 1 0,0-1 0,-1 1-1,1-1 1,0 1 0,-1 0 0,1-1 0,0 1 0,0 0 0,-1 0 0,1 0 0,0-1 0,0 1-1,-1 0 1,1 0 0,0 0 0,0 0 0,0 0 0,-1 0 0,1 1 0,0-1 0,0 0-1,0 0 1,-1 0 0,1 1 0,0-1 0,-1 0 0,1 1 0,0-1 0,-1 1 0,1-1-1,0 1 1,-1-1 0,1 1 0,-1-1 0,1 1 0,-1 0 0,1-1 0,-1 1 0,1 0 6,18 44 151,-15-33-61,1 1 7,5 8 127,-2 0 1,0 1 0,-2 0 0,0 0 0,-2 0-1,0 0 1,0 17-225,-1-52-7994,0-5 370,1-2-2423</inkml:trace>
  <inkml:trace contextRef="#ctx0" brushRef="#br0" timeOffset="647.247">675 0 9268,'2'2'6786,"5"8"-3434,-2 13-2367,0 1-1,-1-1 0,-1 1 0,-1 0 1,-1 0-1,-2 7-984,9 95 1089,-8-125-1146,0 0 0,0-1-1,-1 1 1,1-1 0,0 1-1,0-1 1,0 1 0,0 0-1,0-1 1,0 1 0,0-1-1,0 1 1,0 0 0,0-1-1,0 1 1,0-1 0,1 1-1,-1-1 1,0 1 0,0 0-1,1-1 1,-1 1 0,0-1-1,1 1 1,-1-1 0,0 1-1,1-1 1,-1 0 0,1 1-1,-1-1 1,1 0 0,-1 1-1,1-1 1,-1 0 0,1 1-1,-1-1 1,1 0 0,-1 0-1,1 1 1,-1-1 0,1 0-1,0 0 1,-1 0 0,1 0-1,-1 0 1,1 0 0,0 0-1,-1 0 1,1 0 0,-1 0-1,1 0 1,-1-1 0,1 1-1,0 0 1,-1 0 0,1 0 57,20-28-13096,-13 14 3017</inkml:trace>
  <inkml:trace contextRef="#ctx0" brushRef="#br0" timeOffset="994.305">799 177 9893,'15'44'9034,"8"5"-6103,-21-47-2928,-1 1-1,0 0 1,1-1 0,0 1-1,0-1 1,0 1 0,0-1-1,0 0 1,0 0 0,0 0-1,1 0 1,-1 0 0,1-1-1,-1 1 1,1-1 0,0 1-1,0-1 1,0 0 0,-1 0-1,1 0 1,0-1 0,0 1-1,0-1 1,0 0 0,0 1-1,1-1 1,-1 0 0,0-1-1,0 1 1,0-1 0,0 1-3,2-4-39,-1 1 1,0-1 0,1 0-1,-1 0 1,-1 0-1,1-1 1,-1 1 0,1-1-1,-1 0 1,0 0-1,-1 0 1,0 0 0,1 0-1,-1-1 1,-1 1-1,1-1 1,-1-3 38,5-7-52,15-63-65,-10 109 1291,5 393 4292,-16-416-5867,2-8-4555,-1-13-4990,0 2-2494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4:02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8596,'19'10'8980,"25"-9"-3520,-20-2-3391,-8 3-2200,63 0 2888,-53-8-7168,-1-5-6282,-13 4-1918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3:5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9140,'5'47'9309,"14"22"-6424,0 7-2420,-3 54 440,-26-158-780,8 8-120,2 0 0,0 0 0,1-1 0,1 1 0,1 0 0,0 0 0,2 1 0,0-1 0,1 1 0,1 0 0,1 1 0,1-1 0,1 1-1,10-15-4,-18 31 0,-1 0-1,1 0 0,-1 0 0,1 0 0,0 1 0,0-1 0,0 0 0,0 1 0,0 0 0,0-1 0,0 1 1,1 0-1,-1 0 0,0 0 0,1 0 0,-1 1 0,1-1 0,-1 1 0,0-1 0,1 1 0,0 0 0,-1 0 1,1 0-1,-1 0 0,1 0 0,-1 1 0,0-1 0,1 1 0,-1 0 0,1 0 0,-1-1 0,0 2 0,1-1 1,-1 0-1,0 0 0,0 1 0,0-1 0,0 1 0,0-1 0,0 1 0,1 2 1,0 0 4,3 3 40,0 0 0,0 0 0,-1 1 0,0 0 0,0 0 0,-1 0 0,0 0 0,-1 1-1,1 0 1,-2-1 0,1 1 0,-1 2-44,6 174 2337,-14-111-2598,-3-87-5550,14-11-4001,1 10-17</inkml:trace>
  <inkml:trace contextRef="#ctx0" brushRef="#br0" timeOffset="296.804">501 0 9572,'25'91'10373,"-7"52"-8715,-11-81-717,-6 102-506,-7-154-2758,-7-20-6508,7 3 4780,-3-1-3707</inkml:trace>
  <inkml:trace contextRef="#ctx0" brushRef="#br0" timeOffset="504.41">417 311 10245,'16'-7'6873,"15"2"-3588,-12 2-1859,81-3 2433,-12 2-4362,-69-2-3527,-5-6-4821,-5-2-3437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4:0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 9076,'5'-2'8545,"6"31"-5821,2 215 1870,-13-129-4324,-4-147-15146,7 10 4559</inkml:trace>
  <inkml:trace contextRef="#ctx0" brushRef="#br0" timeOffset="281.184">185 83 10709,'-35'34'9240,"-6"10"-6250,-54 88-2302,82-158-9121,15 12 2534,-1-1-3380</inkml:trace>
  <inkml:trace contextRef="#ctx0" brushRef="#br0" timeOffset="562.367">21 144 9252,'67'23'11785,"20"37"-6738,12 6-5303,-84-63-1998,-1-16-9525,-8 2 0</inkml:trace>
  <inkml:trace contextRef="#ctx0" brushRef="#br0" timeOffset="37161.217">456 265 6323,'-17'-11'12595,"37"109"-6658,-20-88-5623,15 247 1511,-10-216-1765,-2-26-44,-2 0 1,1 0-1,-2 0 1,1 0-1,-2 0 1,0 0-1,-1 0 0,-1-1 1,-1 5-17,-3-4-51,6-24-969,7-33-2612,-5 32 2127,13-42-9098,-3 22 228</inkml:trace>
  <inkml:trace contextRef="#ctx0" brushRef="#br0" timeOffset="37668.236">456 286 6547,'5'-23'6888,"33"-3"-2512,-16 18-2103,51-15 1898,-69 22-4129,-1 1 1,1-1-1,-1 1 1,1 0 0,-1 0-1,1 0 1,0 0 0,-1 0-1,1 1 1,-1 0 0,1 0-1,-1 0 1,1 0 0,-1 0-1,0 1 1,1-1 0,-1 1-1,0 0 1,0 0 0,0 0-1,-1 0 1,1 1 0,0-1-1,-1 1 1,1-1 0,-1 1-1,0 0 1,0 0 0,1 3-43,-1-3 15,0-1 0,-1 1 0,1-1 0,-1 1 0,1 0 1,-1-1-1,0 1 0,0 0 0,0 0 0,-1 0 0,1 0 0,-1 0 1,1 0-1,-1 0 0,0 0 0,0 0 0,-1 0 0,1 0 1,-1 0-1,1 0 0,-1-1 0,0 1 0,0 0 0,0 0 0,0 0 1,-1-1-1,1 1 0,-2 1-15,-4 10 138,6-10-98,-1 0 0,1-1 1,-1 1-1,0 0 0,0-1 0,0 1 0,0-1 0,-1 0 0,1 0 0,-1 0 0,0 0 0,0 0 0,0-1 0,0 1 0,-1-1 0,1 0 0,0 0 0,-1 0 0,0 0 0,1 0 0,-1-1 0,-4 1-40,-86 9 494,94-11-526,-1 0 0,1 0 1,-1 1-1,0-1 1,1 0-1,-1 0 1,1 0-1,-1 0 0,0 0 1,1 0-1,-1 0 1,1 0-1,-1-1 1,1 1-1,-1 0 0,0 0 1,1 0-1,-1-1 1,1 1-1,-1 0 1,1-1-1,-1 1 1,1 0-1,-1-1 0,1 1 1,-1-1-1,1 1 1,0 0-1,-1-1 1,1 1-1,0-1 0,-1 1 1,1-1-1,0 0 1,0 1-1,-1-1 1,1 1-1,0-1 0,0 1 1,0-1-1,0 0 1,0 1-1,0-1 1,0 1-1,0-1 0,0 0 1,0 1-1,0-1 1,0 1-1,0-1 1,1 0 31,15-29-10430,-13 25 7207,9-14-8927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3:1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4083 192 8612,'2'4'6219,"6"15"-3741,-3-6-1955,0 1-1,-1-1 1,0 1-1,-1 0 1,-1 0-1,0 0 0,0 0 1,-2 0-1,0 1 1,-1 1-523,10 89 1400,-1 46-800,-1 138 1057,4-4-996,-8-168-482,-2-36 440,-1-81-626,0 0 0,0 0-1,-1 0 1,1 0 0,0 0 0,0 0 0,-1 0-1,1 0 1,0 0 0,0 0 0,0 0-1,-1 0 1,1 0 0,0 0 0,0 0 0,0 0-1,-1 0 1,1 0 0,0 0 0,0 0 0,0 0-1,-1 1 1,1-1 0,0 0 0,0 0 0,0 0-1,0 0 1,0 0 0,-1 1 0,1-1-1,0 0 1,0 0 0,0 0 0,0 1 0,0-1-1,0 0 1,0 0 7,-2-12-2807,-2-2-6805,-2-4-5336</inkml:trace>
  <inkml:trace contextRef="#ctx0" brushRef="#br0" timeOffset="1994.705">4103 202 7027,'5'2'5937,"2"3"-3339,9 3 299,20-7 841,30 13 496,-1-6-3423,81-10-62,-23-7-300,47-5-105,-33 8-176,-22-5-107,-88 6-34,0 2 1,1 1-1,-1 1 0,0 1 0,1 2 0,2 1-27,178-8 11,152 3 618,-161-16-514,-151 17-105,134 10 68,-151-4-73,1-1-1,-1-2 1,1-1-1,0-1 0,-1-2 1,23-5-5,0 2 53,-37 3-27,0 1 0,0 0 0,0 1 0,0 1 0,0 1 0,0 0 0,0 1 0,14 5-26,-20-4 23,0-1-1,0 0 1,0-1-1,1-1 1,-1 1-1,1-2 1,-1 0-1,1 0 1,-1-1-1,0 0 1,1-1-1,-1 0 1,0-1-1,0 0 1,0-1-1,0 0-22,-34-7-2096,6 2-3769,8 0-2600,3-2-5760</inkml:trace>
  <inkml:trace contextRef="#ctx0" brushRef="#br0" timeOffset="3342.326">4119 1449 6515,'1'0'304,"-1"1"1,0-1-1,0 0 0,0 1 1,0-1-1,0 0 0,0 0 1,0 1-1,0-1 0,0 0 0,0 1 1,0-1-1,0 0 0,0 1 1,0-1-1,0 0 0,0 1 1,0-1-1,0 0 0,0 0 1,0 1-1,-1-1 0,1 0 1,0 1-1,0-1 0,0 0 1,0 0-1,-1 0 0,1 1 0,0-1-304,60 8 4168,-38-2-3622,1-1 0,0-1 1,0-1-1,0-1 0,1-1 0,-1 0 1,0-2-1,18-3-546,102 2 1030,125 23 448,113-31-80,-146 17-550,-176-8-619,-1 3 1,1 3-1,42 9-229,177-1 785,-149-12-238,131 3-278,65-5-178,-251 3-65,-66-36-3703,-9 18-679,6-4-4280,4-3-6021</inkml:trace>
  <inkml:trace contextRef="#ctx0" brushRef="#br0" timeOffset="4457.509">6824 187 6851,'-17'13'9243,"19"29"-5187,0-25-2839,1 164 3439,8 17-3354,10 50-307,17 56-208,-24-175-643,-19-30 21,-1-67-5,2-11-144,4-20-7,0 0 0,0 0 0,0 1 0,1-1 0,-1 0 0,-1 0-1,1 0 1,0 0 0,0 0 0,0 0 0,-1 1 0,1-1 0,0 0 0,-1 0 0,1 0-1,-1 0 1,1 0 0,-1 0 0,0 0 0,1-1 0,-1 1 0,0 0 0,0 0 0,1 0 0,-1-1-1,0 1 1,0 0 0,0-1 0,0 1 0,0-1 0,0 1 0,0-1 0,0 1 0,0-1-1,0 0 1,-1 1 0,1-1 0,0 0 0,0 0 0,0 0 0,0 0 0,0 0 0,0 0-1,-1 0 1,1-1 0,0 1 0,0 0 0,0-1 0,0 1 0,0 0 0,0-1 0,0 1 0,0-1-1,0 0-8,-93-25-2788,65 17-1872,1 0-3621,1 0-6046</inkml:trace>
  <inkml:trace contextRef="#ctx0" brushRef="#br0" timeOffset="7183.512">4647 548 6947,'6'5'7534,"-6"12"-5601,0-9-662,26 120 3925,-19-103-4887,-1 0 0,-1 1 0,-1-1 0,-1 1 0,-1 0 0,-2 0-1,-1 13-308,-21 72 886,17-119-3999,13-27-7812,0 10-950</inkml:trace>
  <inkml:trace contextRef="#ctx0" brushRef="#br0" timeOffset="7905.584">5036 684 7219,'-11'-9'10500,"20"-11"-7296,25-20-2931,-32 38 264,4-5-456,0 0-1,0 0 1,0 0 0,1 1 0,0 0 0,0 0 0,1 1 0,-1 0 0,1 0-1,0 1 1,1 0 0,-1 0 0,1 1 0,0 0 0,0 1 0,0 0 0,0 0 0,0 1-1,0 0 1,0 0 0,0 1 0,9 1-81,-14 0 0,-1 0 0,1 1 0,-1-1 0,0 1 1,0-1-1,0 1 0,0 0 0,0 0 0,0 1 0,0-1 0,-1 0 0,1 1 0,-1 0 0,0-1 0,1 1 0,-1 0 1,-1 0-1,1 0 0,0 1 0,-1-1 0,1 0 0,-1 1 0,0-1 0,0 1 0,-1-1 0,1 1 0,-1 1 0,-2 100 107,-1-89-92,-2 0 0,0 0 0,0 0 0,-1 0 0,-1-1 0,-1 0 0,0 0 0,-1-1 0,-1 0 0,0-1 0,0 0 0,-2 0 0,-10 9-15,-43 75 368,65-96-341,-1-1 0,1 1 0,0 0 0,0-1 0,0 1 0,0 0 0,-1-1 0,1 1 0,0-1 0,0 1 0,0 0 0,1-1 0,-1 1 0,0 0 0,0-1 0,0 1 0,0 0 0,1-1 0,-1 1 0,0-1 0,0 1 0,1 0 0,-1-1 0,1 1 0,-1-1 0,0 1 0,1-1 0,-1 1-1,1-1 1,-1 1 0,1-1 0,-1 0 0,1 1 0,0-1 0,-1 0 0,1 1 0,-1-1 0,1 0 0,0 0 0,-1 0 0,1 0 0,0 1 0,-1-1 0,1 0 0,0 0 0,-1 0 0,1 0 0,0 0 0,-1-1 0,1 1 0,0 0 0,0 0-27,45-6 815,-35 4-610,14-2 0,0 2 1,0 1-1,0 0 1,0 2-1,0 1 0,0 1 1,-1 2-1,20 5-205,-34-35-4405,-11-4-1413,0 19 938,1-18-8251</inkml:trace>
  <inkml:trace contextRef="#ctx0" brushRef="#br0" timeOffset="8692.034">5604 612 8836,'10'-8'9255,"16"-10"-6670,-22 16-2403,4-5 10,1 1 0,0 0-1,0 1 1,1-1 0,0 2-1,0-1 1,0 2 0,0-1-1,1 1 1,-1 1 0,1 0 0,0 0-1,-1 1 1,1 0 0,0 1-1,0 0 1,0 1 0,0 1-1,-1-1 1,1 1 0,0 1-1,5 2-191,-13-4 5,-1 0 0,1 0 0,-1 0-1,1 1 1,-1-1 0,1 0 0,-1 1-1,0 0 1,1-1 0,-1 1 0,0 0-1,0 0 1,0 1 0,-1-1 0,1 0-1,0 0 1,-1 1 0,0-1-1,1 1 1,-1 0 0,0-1 0,0 1-1,-1 0 1,1-1 0,-1 1 0,1 0-1,-1 0 1,0 0 0,0-1 0,0 1-1,0 0 1,0 0 0,-1 0 0,1-1-1,-1 1 1,0 0 0,0 0-1,0-1 1,0 1 0,0 0-5,-4 5 6,-1 1 0,1 0 0,-1-1-1,-1 0 1,1-1 0,-1 1 0,-1-1 0,1-1 0,-1 1 0,-1-1 0,1-1 0,-4 2-6,-10 9 17,-30 3 26,93-20-130,75 11 360,-111-9-243,1 0-1,-1 0 0,0 1 0,1-1 0,-1 1 1,0 0-1,0 1 0,0-1 0,0 1 0,-1 0 1,1 0-1,-1 1 0,0-1 0,0 1 0,0 0 1,0 0-1,-1 0 0,1 0 0,-1 1 0,0-1 1,0 1-1,-1 0 0,0 0 0,0 0 0,0 0 1,0 0-1,-1 1 0,1-1 0,-2 1 0,1-1 1,0 0-1,-1 1 0,0-1 0,0 1 0,-1-1 1,0 5-30,-5-1 140,0-1-1,0 0 1,-1-1 0,0 0 0,0 0 0,0 0 0,-1-1 0,0 0 0,-1 0 0,1-1 0,-1 0 0,0 0 0,0-1 0,-1-1 0,-6 3-140,10-4 86,-7 4-38,1-1 1,-1-1 0,1 0 0,-1 0 0,0-2-1,-1 0 1,1 0 0,0-1 0,-1-1 0,-11 0-49,27-22-8797,3 9 458,-2-4-3816</inkml:trace>
  <inkml:trace contextRef="#ctx0" brushRef="#br0" timeOffset="18694.948">6834 1862 8468,'-3'-7'6667,"6"2"-3574,-4 19-258,-5-2-2549,0 1 0,2 1-1,-1-1 1,2 1 0,0-1 0,0 1 0,1 0-1,1 12-285,2 35 32,37-83 1028,56 1-775,-88 8-7792,-4 6-6,0 2-2177</inkml:trace>
  <inkml:trace contextRef="#ctx0" brushRef="#br0" timeOffset="19019.09">6939 1877 9028,'1'21'11102,"2"1"-8399,2 20-2173,0 184 1126,12-265-10169,-11 22 2220,1 1-3904</inkml:trace>
  <inkml:trace contextRef="#ctx0" brushRef="#br0" timeOffset="19601.323">7218 1850 7940,'-12'-23'10921,"1"32"-9010,2 5-1670,0 0-1,1 1 1,1 0 0,1 0-1,0 1 1,1 0 0,1 0-1,0 0 1,1 0-1,1 1 1,0-1 0,1 7-241,1-16 6,0 1 1,0 0 0,1 0 0,0 0-1,0-1 1,1 1 0,0-1 0,0 1-1,1-1 1,0 1 0,0-1 0,1 0-1,-1-1 1,2 1 0,-1-1 0,1 1-1,0-1 1,0-1 0,1 1-1,-1-1 1,1 0 0,0 0 0,1 0-1,-1-1 1,1 0 0,7 3-7,-10-5 4,1 0 0,0 0-1,0 0 1,0-1 0,0 0 0,0 0 0,0 0-1,0 0 1,1-1 0,-1 0 0,0 0-1,0 0 1,0-1 0,0 1 0,0-2 0,1 1-1,-1 0 1,-1-1 0,1 0 0,0 0 0,0 0-1,-1-1 1,1 1 0,-1-1 0,0 0 0,0 0-1,0-1 1,0 1 0,-1-1 0,1 0 0,-1 0-1,0 0 1,0-1-4,4-4 57,-1 0 0,-1 0-1,0-1 1,0 0 0,-1 0-1,0 0 1,-1-1 0,0 1-1,0-1 1,-1 0 0,-1 0-1,0 0 1,0 0 0,-1 0-1,-1 0 1,1 1 0,-2-1-1,0 0 1,0 0 0,-1 0-1,0 1 1,-1 0 0,0 0-1,0 0 1,-4-5-57,2 10 116,0 0-1,0 1 1,-1 0 0,1 0-1,-1 0 1,0 1 0,0 0 0,-1 0-1,1 1 1,-1 0 0,1 0-1,-1 0 1,1 1 0,-1 1-1,0-1 1,0 1 0,0 1-116,-16-4-153,20 3-305,-34-1-2183,28 5-1534,3 3-3745,4 2-4061</inkml:trace>
  <inkml:trace contextRef="#ctx0" brushRef="#br0" timeOffset="11734.379">4222 1838 5539,'3'-3'3763,"13"-10"-2364,-13-8 3315,-14 25 419,-19 30-3433,24-22-1521,0 2 1,1-1 0,0 1 0,1-1 0,1 1 0,0 0 0,1 1 0,0-1 0,1 0 0,1 0 0,1 7-180,0-14 4,1 0-1,0 0 0,1 0 1,-1-1-1,1 1 1,1-1-1,-1 0 1,1 0-1,0 0 0,0 0 1,1-1-1,0 1 1,0-1-1,0-1 1,0 1-1,1-1 0,0 0 1,0 0-1,0 0 1,0-1-1,1 0 1,-1 0-1,1-1 0,0 0 1,0 0-1,0 0 1,0-1-1,0 0-3,-2 0-1,0-1 0,0 0 0,0 0 0,0 0-1,0 0 1,0-1 0,0 0 0,0 0 0,0 0 0,0-1 0,-1 1-1,1-1 1,0-1 0,-1 1 0,1 0 0,-1-1 0,0 0 0,0 0-1,0 0 1,0-1 0,-1 1 0,1-1 0,-1 0 0,0 0 0,0 0-1,0 0 1,-1-1 0,1-1 1,3-8 12,-1 0 0,-1 0 0,0-1-1,-1 0 1,0 0 0,-1 0 0,-1 0 0,-1 0 0,0 0 0,0 0-1,-2 0 1,0 0 0,-1 0 0,0 0 0,-1 1 0,-2-6-12,4 17 64,-1 0 0,1 0 1,0 0-1,-1 1 1,1-1-1,-1 0 0,0 1 1,0 0-1,0-1 1,0 1-1,0 1 0,-1-1 1,1 0-1,0 1 1,-1-1-1,0 1 0,1 0 1,-1 1-1,1-1 1,-1 0-1,0 1 0,0 0 1,1 0-1,-1 0 1,0 0-66,-49 5-431,8 4-3525,45-9 3297,-4 1-1358,3-3-5917,1-3-3137</inkml:trace>
  <inkml:trace contextRef="#ctx0" brushRef="#br0" timeOffset="12312.372">4741 1890 6307,'4'-4'10795,"-18"21"-8072,-73 75 695,27-6-2567,52-74-580,2-5-3477,6-22-9400,2 8 4069</inkml:trace>
  <inkml:trace contextRef="#ctx0" brushRef="#br0" timeOffset="12628.584">4549 1957 8692,'12'-4'7419,"13"12"-3756,37 53 429,8 49-2769,-67-105-1308,1-12-4945,-6-6-3488,0 2-3422</inkml:trace>
  <inkml:trace contextRef="#ctx0" brushRef="#br0" timeOffset="14017.841">4956 1819 5170,'0'0'1316,"1"0"1288,3-1-2010,-4-2 2058,-14-9-1849,18 18 8244,45-5-7214,-29-2-1738,1 0-1,-1 2 1,0 0-1,0 1 1,0 2-1,0 0 1,2 1-95,30-1 640,-70 30 558,-9 75-579,-4 25 37,30-131-643,1 1 0,0-1 0,-1 0 0,1 1 0,0-1 0,0 1 0,1-1 0,-1 0 0,1 1 0,0-1 1,0 0-1,0 0 0,0 1 0,0-1 0,1 0 0,-1 0 0,1-1 0,0 2-13,1-29-3887,14-35-9869,-6 39 3386</inkml:trace>
  <inkml:trace contextRef="#ctx0" brushRef="#br0" timeOffset="14582.705">5332 1840 5827,'24'1'11225,"-8"48"-7601,-12-30-2543,12 91 797,-11-23-1297,-8-39-621,3-48-18,0 0 1,0-1-1,0 1 0,0 0 0,-1 0 0,1-1 0,0 1 0,0 0 0,0 0 0,0-1 0,-1 1 0,1 0 0,0 0 0,0 0 0,0 0 0,-1-1 0,1 1 0,0 0 0,0 0 0,-1 0 1,1 0-1,0 0 0,0 0 0,-1-1 0,1 1 0,0 0 0,0 0 0,-1 0 0,1 0 0,0 0 0,-1 0 0,1 0 0,0 0 0,0 0 0,-1 0 0,1 1 0,0-1 0,-1 0 1,1 0-1,0 0 0,0 0 0,-1 0 0,1 0 0,0 1 0,0-1 0,0 0 0,-1 0 0,1 0 0,0 0 0,0 1 0,0-1 0,-1 0 0,1 0 0,0 1 0,0-1 0,0 0 1,0 1 57,-12-32-4631,8 9-2464,3 3-2037</inkml:trace>
  <inkml:trace contextRef="#ctx0" brushRef="#br0" timeOffset="14899.295">5335 1845 7988,'24'-2'7510,"0"-1"-4228,35-2-31,-41 6-2489,-13 0-688,0 0 0,0-1-1,0 0 1,0 0 0,1 0 0,-1 0-1,0-1 1,0 0 0,0 0-1,0 0 1,0-1 0,0 0 0,0 0-1,-1 0 1,2-1-74,1-6-1831,-9 8-2664,-3 4-4106,2 0-355</inkml:trace>
  <inkml:trace contextRef="#ctx0" brushRef="#br0" timeOffset="15215.599">5366 2025 9412,'2'17'7497,"11"-8"-3420,53-9-1707,-44-2-704,63 0-108,-78-6-3214,-4 1-4733,-3 4 1815,4-7-9371</inkml:trace>
  <inkml:trace contextRef="#ctx0" brushRef="#br0" timeOffset="16056.758">5729 1864 7459,'5'0'9254,"5"16"-5632,0 173 1228,-4-68-4778,-11-167-9845,4 22 2922,1 4-1766</inkml:trace>
  <inkml:trace contextRef="#ctx0" brushRef="#br0" timeOffset="16343.802">5723 1840 8596,'18'3'12967,"0"3"-9841,24 4-3033,-25-10 191,-12 1-181,0-1 0,0 0 0,0 0-1,1 0 1,-1-1 0,0 1 0,0-1 0,0-1-1,0 1 1,0-1 0,0 0 0,0 0 0,-1 0-1,3-2-102,5-8-1256,-29 11-8490,13 2 3695,1 4-3385</inkml:trace>
  <inkml:trace contextRef="#ctx0" brushRef="#br0" timeOffset="16661.003">5761 2032 8180,'5'19'9666,"31"-22"-4659,-34 1-4844,-1 1-1,1 0 1,0 0-1,0 0 1,0 0 0,0 0-1,-1 0 1,1 0-1,1 1 1,-1-1-1,0 1 1,0-1-1,0 1 1,0 0 0,0 0-1,0 0 1,0 0-1,1 0 1,-1 0-1,0 1 1,0-1 0,0 1-1,0 0 1,0-1-1,0 1 1,0 0-1,0 0 1,0 0-1,-1 0 1,2 1-163,18-5-2296,-9-10-3627,-5 5-2367,0 0-2915</inkml:trace>
  <inkml:trace contextRef="#ctx0" brushRef="#br0" timeOffset="17145.263">6120 2157 11397,'1'-2'3058,"1"4"159,0-2-1472,1 1-417,1-1-255,-4 0-321,2 0-255,1 1-97,-1 2-240,0-3-240,-1 0-288,-2-2-417,2 4-607,-2-5-1986,-2-3-2593,2-2-5666</inkml:trace>
  <inkml:trace contextRef="#ctx0" brushRef="#br0" timeOffset="17436.938">6322 2186 9941,'0'-5'7721,"2"2"-3514,4 0-4076,6-7-13170,-6 2 4094</inkml:trace>
  <inkml:trace contextRef="#ctx0" brushRef="#br0" timeOffset="17689.701">6525 2203 12582,'4'3'3169,"-2"-1"33,0-2-1714,0 0-591,-2-1-289,0 1-288,-1-1-592,0-3-832,1-3-2098,-2-3-2545,0-4-6178</inkml:trace>
  <inkml:trace contextRef="#ctx0" brushRef="#br0" timeOffset="29043.037">10158 850 4034,'10'-70'10629,"-9"88"-6232,1-7-3872,15 450 3101,-24-288-3506,9-200-5803,0-6-3433,0 19 600</inkml:trace>
  <inkml:trace contextRef="#ctx0" brushRef="#br0" timeOffset="29442.587">10202 818 7379,'13'-36'7157,"28"20"-3997,48 26-1207,57 74-934,-143-81-978,0 0-1,0 0 0,-1 0 1,1 0-1,-1 1 1,0-1-1,0 1 1,0 0-1,0 0 1,-1 0-1,1 0 0,-1 0 1,0 0-1,0 0 1,-1 0-1,1 0 1,-1 0-1,0 0 1,0 0-1,0 1 0,-1-1 1,1 0-1,-1 0 1,0 0-1,0 0 1,-1 0-1,1 0 1,-1 0-1,0-1 0,0 1 1,0 0-41,-4 7 160,0 0 1,-1-1-1,0 0 0,-1 0 1,0-1-1,0 0 0,-1 0 1,0-1-1,-1 0 0,-1 0-160,4-3 76,-1 0-1,1 0 0,-1-1 0,0-1 0,0 1 0,0-1 0,-1-1 0,1 0 1,-1 0-1,0 0 0,1-1 0,-1 0 0,0-1 0,1 0 0,-1-1 0,0 1 1,0-2-1,1 1 0,-7-3-75,11 4-64,0-1-1,-1 0 1,1-1 0,0 1 0,0-1 0,0 0 0,0 0 0,0 0-1,1 0 1,-1-1 0,1 1 0,-1-1 0,1 0 0,0 0 0,0 0-1,0 0 1,0-1 0,1 1 0,0-1 0,-1 0 0,1 0 0,0 0-1,0-3 65,2 1-1442,4 4-7752,0 3-3631</inkml:trace>
  <inkml:trace contextRef="#ctx0" brushRef="#br0" timeOffset="30912.859">10835 236 6339,'-1'0'7438,"9"5"-5797,-5-2-1415,-1 1 0,0 0 0,0-1 0,0 1 0,0 0 0,0 0 0,-1 0 1,0 1-1,0-1 0,0 0 0,0 0 0,-1 1 0,1-1 0,-1 0 0,0 0 0,0 1 0,-1-1 0,0 1-226,3 29 704,14 327 1050,-16-349-1657,-1 124 981,2 29-467,-1-24-235,1-24 291,0-116-658,-1 0 1,1 0-1,-1 0 1,0 0-1,1 1 0,-1-1 1,0 0-1,0 0 0,0 0 1,0 1-1,0-1 1,0 0-1,0 0 0,0 0 1,0 1-1,-1-1 0,1 0 1,-1 0-1,1 0 1,0 0-1,-1 0 0,0 0 1,1 0-1,-1 0 0,0 0 1,1 0-1,-1 0 1,0 0-1,0 0 0,0 0 1,0-1-1,0 1 0,0 0 1,0-1-1,0 1-9,-5-9-12784,0 2 482</inkml:trace>
  <inkml:trace contextRef="#ctx0" brushRef="#br0" timeOffset="33199.32">10868 266 5106,'-3'5'7839,"30"-4"-1979,15 5-3273,12 1-2065,326-8 1895,20-15-1086,47 3-2,113-24-174,-123 26-1032,-155-2-48,-138 27-97,-118-12 25,1 0-1,0-2 1,-1 0-1,1-2 1,-1-1-1,2-2-2,92-5 57,114 22-86,-73-15 13,1-7 64,107 23-37,-124-15-748,-154-11-2301,-17-1-8338,10 6-1865</inkml:trace>
  <inkml:trace contextRef="#ctx0" brushRef="#br0" timeOffset="34953.325">10852 1382 5651,'3'2'6627,"34"-5"-2009,35 25 1627,182-9-3572,424-4-325,-97 17-1419,-402-19-652,187-35 161,-146 16-292,109 6-55,-98-2 0,131 1 205,-32 1-48,-82 10-24,-100 0-232,-111-14-667,-1-2-7977,-26 7 606,0-3-5459</inkml:trace>
  <inkml:trace contextRef="#ctx0" brushRef="#br0" timeOffset="36019.119">14934 205 5875,'-7'3'10929,"-6"33"-7438,1-4-2171,7-19-1121,1 1-1,0 0 0,1-1 1,0 1-1,1 1 1,1-1-1,0 0 1,1 0-1,0 0 0,1 0 1,1 1-1,0-1 1,1-1-1,1 1 0,2 6-198,10 76 658,-13-32-325,-3-42-176,1-1-1,1 0 1,0 1 0,2-1-1,0-1 1,2 1 0,0 1-157,0-2 166,0 1 0,-2 0-1,-1 1 1,0-1 0,-2 0 0,0 1 0,-2-1-1,0 1 1,-1-1 0,-5 21-166,2-6 151,12 169 809,4-137-85,12-42-793,1-32-3186,-11 1 1478,20-13-11155,-20-2-97</inkml:trace>
  <inkml:trace contextRef="#ctx0" brushRef="#br0" timeOffset="51994.619">318 1877 9044,'-9'7'9692,"-38"-32"-7560,20 4-1596,7 7-307,1 0 0,1-2-1,0 0 1,1-1 0,1 0-1,1-2 1,-4-6-229,13 16 36,-4-4-2,0-1-1,1 0 0,0 0 1,1-1-1,1-1 1,1 1-1,0-1 1,1 0-1,0 0 1,1-1-1,1 1 1,0-9-34,2 21-8,1-1 0,-1 0 0,1 1 1,0-1-1,0 0 0,1 0 0,0 1 0,-1-1 0,1 0 1,1 1-1,-1-1 0,1 1 0,0-1 0,0 1 1,0 0-1,0 0 0,1 0 0,-1 0 0,1 0 1,0 0-1,1 1 0,-1 0 0,0-1 0,1 1 1,0 0-1,0 1 0,0-1 0,0 1 0,0 0 0,0 0 1,1 0-1,-1 0 0,1 1 0,-1 0 0,1 0 1,0 0-1,0 0 0,-1 1 0,1-1 0,0 2 1,2-1 7,-3 0-2,0 1 0,0-1 0,0 1 0,0 0 0,0 0 0,-1 1 0,1-1 0,0 1 0,-1 0 0,1 0 0,-1 0 0,1 0 1,-1 1-1,0-1 0,0 1 0,0 0 0,0 0 0,-1 0 0,1 0 0,-1 0 0,0 0 0,0 1 0,0-1 0,0 1 0,-1 0 0,1-1 1,-1 1-1,0 0 0,0 0 0,0 0 0,-1 0 0,1 0 0,-1 0 0,0 0 0,0 0 0,-1 3 2,-58 57 59,36-29-42,1 1 0,1 1 0,2 1 0,-3 14-17,6-16-1,13-31 7,0 0-1,0 0 1,1 0 0,0 1 0,0-1 0,0 1 0,1 0 0,-1-1 0,1 1 0,1 0 0,-1 0 0,1 0 0,0 0 0,1-1 0,-1 1 0,1 0 0,0 0-1,0 0 1,1-1 0,0 1 0,0-1 0,0 1 0,1-1 0,-1 0 0,1 0 0,1 0 0,-1 0 0,1 0 0,0-1 0,0 0 0,0 0 0,0 0-1,1 0 1,-1 0 0,1-1 0,0 0 0,0 0 0,1-1 0,-1 1 0,2 0-6,3-4 50,0 0 0,0 0-1,0-1 1,-1-1 0,1 1 0,-1-1 0,1-1-1,-1 0 1,0 0 0,0-1 0,-1 0-1,1-1 1,-1 1 0,6-7-50,-8 8 42,2-3 29,0 0-1,0 0 1,0-1 0,-1 0-1,0 0 1,-1 0-1,0-1 1,0 0 0,-1 0-1,0-1 1,-1 1 0,0-1-1,0 0 1,-1 0 0,0-1-1,-1 1 1,0-1-1,-1 1 1,0-1 0,-1 1-1,0-10-70,-1 14-719,7-12-12189,2 9 913</inkml:trace>
  <inkml:trace contextRef="#ctx0" brushRef="#br0" timeOffset="-2620.212">2683 492 7507,'10'-31'8848,"-9"29"-8724,-1-1-1,1 0 1,-1 1-1,0-1 1,0 0-1,0 1 1,-1-1-1,1 1 1,0-1-1,-1 0 1,0 1-1,0-1 1,0 1-1,0-1 0,0 1 1,0 0-1,0-1 1,-1 1-1,1 0 1,-1 0-1,0 0 1,0 0-1,1 0 1,-1 0-1,-1 1 1,1-1-1,0 0-123,-1 0 130,0-1 1,0 1-1,0 0 1,0 0-1,0 0 1,-1 0-1,1 1 1,0-1-1,-1 1 0,0 0 1,1 0-1,-1 0 1,0 0-1,1 1 1,-1 0-1,0-1 1,0 1-1,0 1 0,1-1 1,-1 1-1,0-1 1,1 1-1,-1 0 1,0 0-1,1 0 0,-1 1 1,1-1-1,-1 1-130,-2 2 37,-1 1-1,1-1 1,1 1-1,-1 0 0,0 0 1,1 1-1,0-1 1,1 1-1,-1 0 1,1 1-1,0-1 0,1 1 1,-1 0-1,1 0 1,1 0-1,-1 0 0,1 0 1,1 0-1,-1 1 1,1-1-1,0 1 0,1 0-36,9 174 593,-6-157-477,12 176 1101,-10-143-1030,-5-57-305,-1 0 0,0-1 0,1 1 0,-1-1 0,0 1 0,1-1 0,-1 0 0,0 1 0,1-1 0,-1 0 0,0 1 0,0-1 0,1 0 0,-1 0 0,0 0 0,0 0 0,1 0 0,-1 0 0,0 0 0,0 0 0,0 0 0,1 0 0,-1 0 0,0 0 0,0 0 0,1-1 0,-1 1 0,0 0 0,1-1 0,-1 1 0,0 0 0,0-1 0,1 1 0,-1-1 0,1 1 0,-1-1 0,1 1 0,-1-1 0,1 0 0,-1 1 0,1-1 0,-1 0 0,1 1 0,-1-1 0,1 0 0,0 1 0,0-1 0,-1 0 118,-9-23-10330,7 11 85</inkml:trace>
  <inkml:trace contextRef="#ctx0" brushRef="#br0" timeOffset="-2375.474">2358 808 9076,'41'1'8164,"-1"1"-3849,80 10-1056,-97-13-4348,-8-3-2868,-3 1-4142,1 0-3554</inkml:trace>
  <inkml:trace contextRef="#ctx0" brushRef="#br0" timeOffset="-1776.537">2829 720 6147,'0'-1'290,"1"1"0,0-1 0,-1 0 0,1 1 0,-1-1 0,1 0 0,-1 1 0,1-1 0,-1 0 0,1 0 0,-1 1 0,0-1 0,1 0 0,-1 0 0,0 0 0,0 0 0,0 1 0,0-1 0,0 0 0,0 0 0,0 0 0,0 0 0,0 0 0,0 1 0,0-1 0,0 0 0,0 0 0,-1 0 0,1 0 0,0 1 0,-1-1 0,1 0 0,-1 0 0,1 1 0,-1-1 0,1 0 0,-1 1 0,1-1 0,-1 0 0,0 1 0,1-1 0,-1 1 0,0-1-290,-74 56 5647,69-49-5595,1-1 0,0 1-1,0 0 1,1 1 0,0-1-1,0 1 1,0-1 0,1 1-1,0 0 1,0 1-1,1-1 1,0 0 0,0 1-1,1-1 1,0 1 0,0 0-1,1-1 1,0 1 0,0 0-1,1-1 1,0 1-1,0-1 1,1 1 0,0-1-1,0 1 1,0-1 0,1 0-1,1 0 1,-1 0 0,1-1-1,2 4-51,-2-5 1,0 0-1,1 0 0,0 0 1,-1 0-1,2 0 1,-1-1-1,1 0 0,-1 0 1,1-1-1,0 0 1,0 0-1,1 0 0,-1-1 1,1 1-1,-1-1 0,1-1 1,-1 0-1,1 0 1,0 0-1,0-1 0,0 1 1,0-2-1,-1 1 1,1-1-1,0 0 0,0 0 1,0-1-1,2 0 1,0-1 1,0 0-1,1 0 1,-2 0-1,1-2 1,0 1-1,-1-1 1,0 0-1,0 0 1,0-1-1,-1 0 1,0-1-1,0 0 1,-1 0-1,0 0 1,5-7-2,-9 6-1,-1 0 0,0 0 0,0 0 0,0 0 0,-1-1 0,0 1 0,-1 0 0,0 0 0,0 0 0,-1 0 0,0 0 0,0 0 0,0 0 0,-1 0 0,-1 1 0,1 0 0,-1-1 0,-1 1 0,-1-1 1,3 3-19,0 0-1,0 1 1,-1 0-1,1-1 1,-1 1 0,0 1-1,0-1 1,-1 1-1,1-1 1,-1 1-1,0 0 1,0 1 0,0-1-1,0 1 1,0 0-1,0 1 1,-1-1-1,1 1 1,0 0-1,-1 0 1,1 0 0,-1 1-1,0 0 1,1 0-1,-1 1 1,1-1-1,-1 1 1,-1 1 19,-19 22-3055,25-9-6840,3-9-2476</inkml:trace>
  <inkml:trace contextRef="#ctx0" brushRef="#br0" timeOffset="-1208.398">3262 711 5282,'15'-15'7058,"-18"16"801,-34 22-4117,3 31-2594,30-45-1132,0 1 1,1-1-1,0 1 0,1 0 1,0 0-1,0 0 1,1 0-1,0 0 0,1 1 1,1-1-1,-1 0 0,1 0 1,1 0-1,0 0 1,1 0-1,-1 0 0,2-1 1,0 1-1,0-1 1,0 0-1,4 5-16,-1-9 1,1 0 0,0 0 0,0 0 0,0-1 0,0-1 0,0 1 0,1-1 1,0-1-1,-1 0 0,1 0 0,0 0 0,0-1 0,0-1 0,0 1 0,1-1 0,-1-1 0,0 0 0,0 0 0,0-1 0,3-1-1,-5 0 3,-1 1-1,0-2 0,0 1 1,0-1-1,0 1 0,0-2 1,-1 1-1,1-1 0,-1 1 1,-1-2-1,1 1 0,-1 0 1,0-1-1,0 0 0,0 0 1,-1 0-1,0 0 0,0-1 1,0 0-3,8-13 6,-9 17 7,-1-1-1,1 1 0,-1 0 1,0-1-1,0 0 1,0 1-1,0-1 1,-1 1-1,0-1 1,1 0-1,-1 0 1,-1 1-1,1-1 1,0 0-1,-1 1 1,0-1-1,0 1 1,0-1-1,0 1 1,-1-1-1,1 1 1,-1 0-1,0-1 1,0 1-1,0 0 1,0 0-1,0 0 1,-1 1-1,1-1 1,-1 1-1,0-1 1,0 1-1,0 0 1,0 0-1,0 0 1,-1 0-1,1 1 1,0-1-1,-1 1 1,1 0-1,-4-1-12,-15-8-171,-1 1 0,0 1 0,0 1-1,-1 1 1,1 1 0,-5 1 171,5-3-3407,14-6-5546,7-5-3661</inkml:trace>
  <inkml:trace contextRef="#ctx0" brushRef="#br0" timeOffset="57413.263">2112 6 6771,'4'-6'5500,"7"16"1363,-6 90-3523,3-17-3038,9 272 1552,-10-251-1180,-4-1-1,-7 54-673,23 128 379,-20-14 131,16 70-252,2 10-186,-5-192 35,-11 97-144,9-97 141,1-34 240,-14-40 14,2-85-476,1 0 0,-1 1 0,0-1 0,0 0 0,0 1 0,1-1 0,-1 0 1,0 0-1,0 0 0,0 0 0,0 0 0,0 0 0,1 0 0,-1 0 1,0 0-1,0-1 0,0 1 0,0 0 0,1 0 0,-1-1 0,0 1 1,0 0-1,1-1 0,-1 1 0,0-1 0,1 1 0,-1-1 0,0 0 0,1 1 1,-1-1-1,1 1 0,-1-1 0,1 0 0,-1 0 0,1 1 0,-1-1 1,1 0-1,0 0 0,-1 1 0,1-1 0,0 0 0,0 0 0,0 0 1,-1 0-1,1 1 0,0-1 0,0 0 0,0 0 118,-4-4-1639,-9-15-6058,-2-6-5365</inkml:trace>
  <inkml:trace contextRef="#ctx0" brushRef="#br0" timeOffset="61742.81">2283 2872 4962,'2'16'7323,"15"-16"-2321,-13-1-4201,93-23 3116,70 6-2044,-50 23-1046,174 32-280,-91-34-110,226-12-71,-168-4-238,113-3-22,-141 1 8,0 10-1,51 12-113,69-4 27,99 12 18,-185-5 41,-96-13-92,148 1 9,-37 2-60,-189-4 74,164 1-38,-61 12 127,-4-17-231,-20 10 154,180-32-10,-96 10-14,78 11-34,-197 7 89,190-16-75,-282 10 34,0 3 0,0 1-1,0 3 1,1 1 0,33 5-19,-2 1-8,0-4 1,0-2 0,0-4-1,10-4 8,262 34 16,67-65-29,-141 18-24,64 16 2,-224-5 109,234-7-183,240 5 168,-172 4-70,57-26 35,-52 28-96,33 7 102,-54-1-54,-18-4 80,203 11-62,-317-10-4,-233-8-140,-78 3-3046,-119-8-12107,117 12 7302</inkml:trace>
  <inkml:trace contextRef="#ctx0" brushRef="#br0" timeOffset="65939.969">11447 681 4370,'31'-44'9839,"-62"36"-4575,22 14-5123,0 0 1,1 1 0,0 1-1,0-1 1,1 1-1,0 1 1,0-1-1,1 1 1,0 0-1,0 1 1,1-1 0,0 1-1,1 0 1,0 1-1,1-1 1,0 0-1,1 2-141,0 3 41,1-1-1,1 1 0,0-1 1,1 1-1,0-1 0,2 0 1,-1 0-1,2 0 1,0 0-1,0 0 0,2-1 1,-1 1-1,2-1 0,0-1 1,0 1-1,9 10-40,-12-18 24,-1 0 1,1 0-1,1 0 1,-1-1-1,1 1 1,-1-1-1,1 0 0,1-1 1,-1 1-1,0-1 1,1 0-1,0 0 0,-1-1 1,1 1-1,0-1 1,0-1-1,1 1 1,-1-1-1,0 0 0,0 0 1,1-1-1,-1 0 1,0 0-1,1-1 1,-1 1-1,0-1 0,0-1 1,5 0-25,-1-1 34,-1 0 0,1-1 0,-1 0 0,0 0 1,0-1-1,0 0 0,-1 0 0,0-1 0,0 0 0,0-1 1,-1 1-1,0-2 0,0 1 0,0-1 0,-1 0 0,0 0 1,3-7-35,-5 8 32,0 0 0,0-1 0,-1 1 0,1-1 0,-2 0 1,1 0-1,-1 0 0,0 0 0,-1 0 0,0 0 1,0 0-1,-1 0 0,0-1 0,0 1 0,-1 0 1,0 0-1,0-1 0,-1 1 0,0 0 0,-1 1 0,0-1 1,0 0-1,0 1 0,-1-1 0,0 1 0,-1 0 1,0 1-1,0-1 0,0 1 0,-1 0 0,-2-2-32,-174-111 1006,129 105-1910,56 9-12748,6-1 2431</inkml:trace>
  <inkml:trace contextRef="#ctx0" brushRef="#br0" timeOffset="66425.53">12127 747 7876,'-12'7'8616,"-5"18"-6501,7-9-1198,-16 17 58,-86 133 872,67-104-2215,33-90-9706,12 25 7878,-1-13-7496</inkml:trace>
  <inkml:trace contextRef="#ctx0" brushRef="#br0" timeOffset="66722.371">11841 806 9572,'2'1'5712,"8"3"-4498,59 54 2689,16 49-2219,-84-105-1695,0 1-1,0 0 1,0-1 0,1 1 0,-1-1 0,1 0 0,0 1 0,0-1-1,0 0 1,0 0 0,0 0 0,0-1 0,1 1 0,-1 0 0,0-1-1,1 1 1,0-1 0,-1 0 0,1 0 0,0 0 0,-1 0 0,1-1-1,0 1 1,0-1 0,0 1 0,0-1 0,-1 0 0,2 0 11,5-18-9653,-5 1-2451</inkml:trace>
  <inkml:trace contextRef="#ctx0" brushRef="#br0" timeOffset="67425.295">12262 589 7251,'17'-22'9647,"37"16"-6725,-41 6-2122,149-19 1070,-161 18-1835,1 0 0,-1 1-1,1-1 1,0 1 0,-1-1-1,1 1 1,0 0 0,-1-1-1,1 1 1,0 0 0,-1 0-1,1 0 1,0 0 0,-1 1 0,1-1-1,0 0 1,-1 1 0,1-1-1,0 1 1,-1 0 0,1-1-1,-1 1 1,1 0 0,-1 0-1,0 0 1,1 0 0,-1 0-1,0 0 1,0 1 0,1-1-1,-1 0 1,0 1 0,0-1 0,0 0-1,-1 1-34,-20 76 492,3 0-1,3 2 1,3 0-1,2 45-491,8-96 99,1-28-86,4-13-1146,2-26-4339,0 11-2695,-1 4-2827</inkml:trace>
  <inkml:trace contextRef="#ctx0" brushRef="#br0" timeOffset="74857.054">12809 652 5651,'-6'-47'11533,"12"160"-6696,0 24-4242,-8 21 229,-8-163-2936,6-8-2707,5 1-1432,1-3-3991</inkml:trace>
  <inkml:trace contextRef="#ctx0" brushRef="#br0" timeOffset="75219.204">12782 655 8436,'8'1'9395,"41"-8"-5963,54-9-831,-80 5-2796,23-10 621,-17 15-5237,-24 2-4765,-6-3-116</inkml:trace>
  <inkml:trace contextRef="#ctx0" brushRef="#br0" timeOffset="75531.63">12818 839 6819,'7'10'8280,"27"-16"-4008,-26 4-2489,69 6 1646,-2 0-3985,-59-12-2118,-7 0-6954,-4 1-2081</inkml:trace>
  <inkml:trace contextRef="#ctx0" brushRef="#br0" timeOffset="76047.135">13188 655 5330,'8'-30'8047,"-8"34"-3894,-4 27-1207,40 184 109,-36-113-2946,-6-51 6,-5-70-4170,12-5-5630,1 8-314</inkml:trace>
  <inkml:trace contextRef="#ctx0" brushRef="#br0" timeOffset="76350.696">13173 681 9044,'2'-1'5435,"9"0"-3600,8 2-602,-2 1-571,1 0-1,-1-2 0,1 0 0,0-1 1,-1 0-1,1-2 0,-1 0 1,0-1-1,3-1-661,-7 3 274,-4 2-3457,-7-4-8374,-2-2 2540</inkml:trace>
  <inkml:trace contextRef="#ctx0" brushRef="#br0" timeOffset="76663.123">13194 852 7331,'18'18'8972,"42"-24"-4678,-33 2-2190,66 13-543,-87-11-3928,-1-2-4823,-3 3 3623,1-2-7555</inkml:trace>
  <inkml:trace contextRef="#ctx0" brushRef="#br0" timeOffset="77178.627">13620 974 9220,'-7'8'11596,"11"-9"-8948,3-8-4491,-2 2-1157,0 2-4141,1 0-4323</inkml:trace>
  <inkml:trace contextRef="#ctx0" brushRef="#br0" timeOffset="77397.327">13821 993 9076,'10'-21'8750,"-4"37"-7586,-5-10-2520,4-4-6962,1-2-982</inkml:trace>
  <inkml:trace contextRef="#ctx0" brushRef="#br0" timeOffset="77600.439">13984 999 11029,'0'0'2881,"2"1"97,-2-1-1570,2-1-495,1 1-177,-3 1-128,1 2-319,-1-2-369,3-1-753,-3 0-2128,2-2-2450,2-2-6130</inkml:trace>
  <inkml:trace contextRef="#ctx0" brushRef="#br0" timeOffset="78178.393">14234 699 6723,'2'-13'5695,"12"-11"944,-12 51-3755,-35 95-2089,33-121-794,0 0 0,-1 0 0,1 0 0,0 1 0,0-1 0,0 0 0,1 0 0,-1 0 1,0 0-1,0 0 0,1 0 0,-1 0 0,0 0 0,1 0 0,-1 0 0,1-1 0,-1 1 0,1 0 0,0 0 1,-1 0-1,1 0 0,0-1 0,-1 1 0,1 0 0,0-1 0,0 1 0,0 0 0,0-1 0,0 1 0,-1-1 1,1 0-1,0 1 0,0-1 0,0 0 0,0 1 0,0-1 0,1 0 0,-1 0 0,0 0 0,0 0 0,0 0 1,0 0-1,0 0 0,0 0 0,0-1 0,0 1 0,0 0 0,0 0-1,61-15 476,-49 12-201,45 1-561,-40-8-13491,-9 7 4317</inkml:trace>
  <inkml:trace contextRef="#ctx0" brushRef="#br0" timeOffset="78475.196">14393 698 10485,'-2'12'6983,"7"14"-5158,-3-19-1184,4 25-165,-3-1-1,0 1 0,-2 0 1,-2 0-1,0 0 0,-3-1 0,-4 23-475,14-53-2322,8-28-3507,-7 14 644,5-7-4724</inkml:trace>
  <inkml:trace contextRef="#ctx0" brushRef="#br0" timeOffset="78912.593">14604 715 7972,'-6'0'8001,"-15"4"-4357,13 3-3401,1 1 0,0-1-1,0 2 1,1-1 0,0 1 0,1 0 0,0 0-1,0 0 1,1 1 0,0 0 0,1 0 0,0 0-1,0 0 1,1 2-243,0-6 8,1 0 1,0 0-1,1 0 0,-1 0 0,1 0 0,1 0 1,-1-1-1,1 1 0,0 0 0,0 0 0,0 0 1,1-1-1,0 1 0,0 0 0,1-1 0,-1 0 1,1 0-1,0 1 0,1-2 0,-1 1 0,1 0 1,0-1-1,0 0 0,0 1 0,4 1-8,-4-3 2,1-1 0,-1 1 0,1-1 0,-1 0-1,1-1 1,0 1 0,-1-1 0,1 0 0,0 0 0,0 0 0,0-1-1,0 0 1,0 0 0,0 0 0,0 0 0,0-1 0,0 0-1,0 0 1,0 0 0,-1-1 0,1 1 0,0-1 0,-1 0-1,1-1 1,-1 1 0,0-1 0,0 0 0,0 0 0,3-2-2,67-107 74,-72 107 13,0-1-1,0 1 1,-1-1-1,0 1 1,0-1-1,0 0 1,-1 1-1,0-1 1,0 0-1,0 0 0,-1 1 1,0-1-1,0 0 1,0 1-1,-1-1 1,0 1-1,0 0 1,0-1-1,-1 1 1,1 0-1,-1 0 1,-1 1-1,1-1 1,0 1-1,-1-1 0,0 1 1,0 0-1,-1 1 1,1-1-1,-1 1 1,1-1-1,-1 1 1,0 1-1,0-1 1,-1 1-1,1 0 1,0 0-1,-1 0 1,-2 0-87,-33 8 278,-1 1-5962,39-7 3978,-4-1-7299,6-2-1584</inkml:trace>
  <inkml:trace contextRef="#ctx0" brushRef="#br0" timeOffset="87697.487">774 1472 7764,'4'-44'8324,"-4"42"-8148,0 0 0,-1 0-1,1 0 1,-1 0 0,1 0 0,-1 0-1,1 0 1,-1 0 0,0 0-1,0 0 1,0 0 0,0 0-1,0 1 1,-1-1 0,1 1-1,0-1 1,-1 1 0,1-1 0,-1 1-1,0 0 1,1-1 0,-1 1-1,0 0 1,0 0 0,0 0-1,0 1 1,0-1 0,0 0-1,0 1 1,0-1-176,-105-17 3351,104 18-3319,-1 1 0,1-1 0,0 1 0,0 0 0,-1 0 0,1 0 0,0 0 0,0 1 0,0-1 0,0 1 0,1 0 0,-1 0 0,0 0 0,1 0 0,-1 0 0,1 1 0,0-1 0,0 1 0,0-1 0,0 1 0,0 0 0,0 0 0,1 0 0,-1 0 0,1 0-1,0 0 1,0 2-32,-18 89 322,38 255 945,-29-323-1424,-2-42-2381,10-30-4246,1 12-2807,0 16 1515</inkml:trace>
  <inkml:trace contextRef="#ctx0" brushRef="#br0" timeOffset="88011.401">523 1663 8772,'10'9'8029,"4"-3"-3529,62-1-1406,-8-27-5603,-47 11-1477,0-1-3304,-2 0-3304</inkml:trace>
  <inkml:trace contextRef="#ctx0" brushRef="#br0" timeOffset="88437.164">881 1549 6211,'-2'1'7794,"-4"4"-3558,-26 22-1619,26-19-2490,1 0 1,0 1 0,0-1-1,1 1 1,0 1 0,0-1-1,1 0 1,1 1 0,-1 0-1,1-1 1,1 1 0,0 0-1,1 0 1,-1 0-1,2 0 1,-1 0 0,2 0-1,-1-1 1,1 1 0,1 0-1,0-1 1,0 1 0,1-1-1,0 0 1,0 0 0,1 0-1,1 0-127,-3-5 6,0-1 0,0 0-1,1 0 1,-1-1-1,1 1 1,-1-1 0,1 1-1,0-1 1,0 0-1,0-1 1,0 1-1,0-1 1,0 0 0,0 0-1,1 0 1,-1 0-1,0-1 1,1 1 0,-1-1-1,0 0 1,1-1-1,-1 1 1,0-1-1,1 0 1,-1 0 0,0 0-1,0-1 1,0 1-1,0-1 1,0 0 0,0 0-1,-1 0 1,1-1-1,0 1 1,-1-1-1,0 0 1,0 0 0,0 0-1,0 0 1,0-1-1,-1 1 1,1-1 0,-1 0-6,3-2 32,-1 0 1,0 0 0,0-1 0,0 0 0,-1 0-1,0 0 1,-1 0 0,1 0 0,-1 0 0,-1-1-1,1 1 1,-1-1 0,-1 1 0,1-1 0,-1 0-1,-1 1 1,1-1 0,-1 1 0,0-1 0,-1 1-1,0-1 1,0 1 0,-1 0 0,0 0 0,0 0-1,0 0 1,-1 1 0,0-1 0,-1 1 0,1 0-1,-1 0 1,0 1 0,-1-1 0,-3-2-33,4 5-47,-1 0 1,1 0 0,-1 1 0,0 0-1,1 0 1,-1 1 0,0-1-1,0 1 1,0 1 0,0-1-1,0 1 1,0 0 0,0 0-1,-3 1 47,12 0-6335,24 0-2734,-6-7-522</inkml:trace>
  <inkml:trace contextRef="#ctx0" brushRef="#br0" timeOffset="89019.716">1197 1578 5010,'4'-9'2911,"-3"9"-2735,-1 0 0,1-1 0,-1 1 0,1 0-1,-1-1 1,0 1 0,1 0 0,-1-1 0,1 1 0,-1-1-1,0 1 1,1-1 0,-1 1 0,0-1 0,0 1-1,1-1 1,-1 1 0,0-1 0,0 1 0,0-1 0,0 1-1,0-1 1,1 1 0,-1-1 0,0 0 0,0 1 0,0-1-1,-1 1 1,1-1 0,0 1 0,0-1 0,0 1-1,0-1 1,0 1 0,-1-1 0,1 1 0,0-1 0,0 1-1,-1-1 1,1 1 0,0-1 0,-1 1 0,1-1 0,-1 1-1,1 0 1,0-1 0,-1 1 0,1 0 0,-1-1 0,1 1-1,-1 0 1,1 0 0,-1-1 0,1 1 0,-1 0-1,0 0 1,1 0 0,-1 0 0,1 0 0,-1 0 0,1 0-1,-1 0 1,1 0 0,-1 0-176,-25 14 4770,-6 33-3511,26-36-941,2-5-303,0 1 0,1 1 1,0-1-1,1 0 0,0 1 0,0-1 0,1 1 1,-1 0-1,2-1 0,-1 1 0,1 0 1,0 0-1,1-1 0,-1 1 0,2 0 0,-1-1 1,1 1-1,0-1 0,1 1 0,0-1 0,0 0 1,0 0-1,1 0 0,0 0 0,0-1 0,1 0 1,0 0-1,0 0 0,0 0 0,6 4-15,-5-7 5,0-1-1,0 1 1,0-1-1,1-1 1,-1 1-1,0-1 1,1 0-1,-1 0 1,1-1-1,-1 0 0,0 0 1,1 0-1,-1-1 1,1 0-1,-1 0 1,0-1-1,1 0 1,-1 0-1,0 0 1,0-1-1,-1 0 1,1 0-1,0 0 1,-1-1-1,0 0 1,0 0-1,0 0 1,3-4-5,-4 1 23,1 1 0,-1-2-1,0 1 1,-1 0 0,0-1 0,0 0 0,-1 0 0,0 0 0,0 0 0,-1 0 0,0 0 0,0 0 0,-1 0 0,0 0 0,0-1 0,-1 1 0,0 0 0,0 0 0,-1 0 0,-1-2-24,0 5 1,0 0 0,0 0-1,-1 0 1,0 0 0,0 1-1,0 0 1,0-1 0,-1 2-1,1-1 1,-1 0 0,0 1-1,0 0 1,0 0 0,-1 0-1,1 1 1,-1 0 0,1 0-1,-1 0 1,0 1 0,0 0-1,0 0 1,1 0 0,-5 1 0,-34-12-1374,37 10 549,-15-7-2507,11-1-6790,8 4-763</inkml:trace>
  <inkml:trace contextRef="#ctx0" brushRef="#br0" timeOffset="89441.493">485 1646 7507,'-15'1'9664,"28"29"-3248,38-35-6752,-21-16-9995,-29 20 9366,16-15-10974</inkml:trace>
  <inkml:trace contextRef="#ctx0" brushRef="#br0" timeOffset="92873.618">1559 1569 6643,'6'0'9433,"17"-21"-5177,-22 20-643,-2 1-4806,6-8-10204,-2 1 58</inkml:trace>
  <inkml:trace contextRef="#ctx0" brushRef="#br0" timeOffset="93641.468">1576 1757 6563,'0'0'4699,"2"1"-3136,5 10 3412,-5 13-2182,1 4-1741,-2-24-951,-1 1 0,1-1 0,-1 1 0,0 0 0,0-1 1,0 1-1,0-1 0,-1 1 0,0-1 0,0 1 0,0-1 0,0 1 1,-1-1-1,1 0 0,-1 0 0,-1 0 0,1 0 0,0 0 1,-1 0-1,0-1 0,0 1 0,0-1 0,0 1 0,-2 0-101,4-3-14,1 0-1,-1-1 0,1 1 0,-1-1 0,1 1 1,-1-1-1,0 1 0,1-1 0,-1 1 0,1-1 1,-1 1-1,0-1 0,1 0 0,-1 0 0,0 1 1,0-1-1,1 0 0,-1 0 0,0 0 0,0 0 1,1 0-1,-1 1 0,0-2 0,0 1 0,1 0 1,-1 0-1,0 0 0,0 0 0,1 0 1,-1-1-1,0 1 0,0 0 0,1 0 0,-1-1 1,0 1-1,1-1 0,-1 1 0,1-1 0,-1 1 1,0-1-1,1 1 0,-1-1 0,1 1 0,-1-1 15,9 4-12349,0-1 1293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0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0 575 6803,'2'0'8810,"3"12"-5436,21 85 879,-18 37-2514,1-76-1552,6 127 638,-4 16-431,-3-44 111,-6-103-92,-10-75-6490,5 5-1706,-3-6-5644</inkml:trace>
  <inkml:trace contextRef="#ctx0" brushRef="#br0" timeOffset="968.804">32 592 5619,'4'-9'10224,"14"-6"-5884,-8 7-3460,93-120 4194,-20 53-4300,-67 61-679,0 0-1,-1-1 1,-1 0-1,-1-1 1,0-1-1,-1 0 1,8-16-95,109-119 1139,-100 126-688,-29 26-1910,-6-1-6916,-1-1 1820</inkml:trace>
  <inkml:trace contextRef="#ctx0" brushRef="#br0" timeOffset="2588.934">572 43 5875,'3'-2'11966,"7"-1"-6632,21-7-3087,175-2 560,-91-3-2295,-13 21-29,151-7 515,-143 5-523,-72-1 833,-21-3-3629,-1 2-8957,-14-3 3922,0-2-3678</inkml:trace>
  <inkml:trace contextRef="#ctx0" brushRef="#br0" timeOffset="3687.594">1482 25 5971,'-3'-3'10843,"7"5"-5297,19 15-2529,57 66-1270,5-8-1248,23 3 6,20 12 447,-64-32-2,-58-53-2378,7 7 4770,-8-7-3585,-5-3-3972,-8-4-11079,4 0 3118</inkml:trace>
  <inkml:trace contextRef="#ctx0" brushRef="#br0" timeOffset="5127.205">100 1471 7459,'-2'-2'8456,"4"2"-3699,12 5-1394,117 97-626,-9-11-1488,20 2-612,-61-23 620,-75-63-823,-6-7-756,-9-19-4763,5 7 510,-3 0-2250</inkml:trace>
  <inkml:trace contextRef="#ctx0" brushRef="#br0" timeOffset="9463.697">621 1844 6371,'-6'8'9529,"21"-4"-6223,115-3 1024,-27-4-2572,33-8-907,22 22 43,-26-9-147,-38-7-259,12 10 187,-86-2-701,41-6 564,-69-13-4659,2 4-6943,3 3-3196</inkml:trace>
  <inkml:trace contextRef="#ctx0" brushRef="#br0" timeOffset="10656.635">1568 1859 7652,'6'-7'6503,"8"-11"-3850,-10 12-1109,44-23 2850,62-94-1203,-51 30-1988,11 20-1032,32-31 1048,-51 43-429,-8 5-104,-42 53-506,-6 2-4558,-2-2-9155,3 0 1274</inkml:trace>
  <inkml:trace contextRef="#ctx0" brushRef="#br0" timeOffset="11830.927">2027 467 7091,'1'2'9149,"0"6"-4182,2 43-1803,10 156-709,-6-39-1183,-5-28-1053,14 42-24,-12-128 128,-10-63-4129,-4-6-4669,9 13 4020,-5-8-7628</inkml:trace>
  <inkml:trace contextRef="#ctx0" brushRef="#br0" timeOffset="13866.168">550 823 6243,'10'2'12640,"-9"-14"-7315,-2 8-5258,0 1 0,-1-1 0,1 1 0,-1-1 0,0 1 0,0 0-1,0-1 1,-1 1 0,1 0 0,-1 1 0,1-1 0,-1 0 0,0 1-1,0-1 1,0 1 0,-1 0 0,1 0 0,0 0 0,-1 1-1,1-1 1,-1 1 0,0 0 0,1 0 0,-1 0 0,0 0 0,0 1-1,0-1 1,1 1 0,-1 0 0,0 0 0,0 1 0,0-1 0,0 1-1,-1 0-66,5-1 0,-4-1 25,0 1 1,0 0-1,0 0 0,0 1 0,0-1 0,0 1 0,0-1 0,1 1 0,-1 0 0,0 1 1,0-1-1,1 1 0,-1-1 0,1 1 0,0 0 0,-1 0 0,1 1 0,0-1 0,0 1 0,0 0 1,1-1-1,-1 2-25,0-1 6,0-1 0,0 1 0,1 1 0,0-1 0,-1 0 1,1 1-1,0-1 0,1 1 0,-1-1 0,1 1 0,-1 0 1,1 0-1,0 0 0,0 0 0,1 0 0,-1 0 0,1 0 1,0 0-1,0 0 0,1 0 0,-1 0 0,1 0 0,-1 0 0,1 0 1,1-1-1,0 4-6,1-2 4,1 0 0,0 0-1,0-1 1,1 1 0,-1-1 0,1 0 0,0 0 0,0 0 0,0-1 0,0 0-1,1 0 1,0 0 0,-1-1 0,1 0 0,0 0 0,0 0 0,0-1 0,0 0-1,1 0 1,-1 0 0,0-1 0,5 0-4,40 10 16,-46-8-27,-2-2 21,1 0 0,0 1 0,-1 0 1,1-1-1,-1 1 0,1 1 0,-1-1 1,1 0-1,-1 1 0,0 0 0,0 0 1,0 0-1,0 0 0,0 0 0,0 0 1,0 1-1,-1 0 0,1-1 0,-1 1 1,0 0-1,0 0 0,0 0 1,0 0-1,0 1 0,-1-1 0,1 0 1,-1 1-1,0-1 0,0 1 0,0 3-10,0 2 74,0-3-36,0 0 0,-1 1-1,1-1 1,-1 0 0,0 0 0,-1 0-1,1 1 1,-1-1 0,0 0-1,-1 0 1,0 0 0,0 0-1,0 0 1,0-1 0,-1 1 0,0-1-1,-2 3-37,-50 14 579,43-20-517,0-1-1,0 0 0,0-1 1,0-1-1,1 1 0,-1-2 1,0 0-1,1 0 0,-3-2-61,10 4-96,0-1 0,0 0 0,0-1-1,0 1 1,0-1 0,0 1 0,0-1-1,0-1 1,1 1 0,-1 0-1,1-1 1,0 0 0,0 1 0,0-1-1,0-1 1,0 1 0,0-1 96,-3-19-5872,12-6-6130,-1 17 2091</inkml:trace>
  <inkml:trace contextRef="#ctx0" brushRef="#br0" timeOffset="14526.385">697 775 6643,'3'-5'10266,"27"3"-6462,88-15 2175,-82 7-5813,31-7-1903,-69 18-14284,1 1 6937</inkml:trace>
  <inkml:trace contextRef="#ctx0" brushRef="#br0" timeOffset="14969.169">836 787 7892,'1'24'9586,"6"12"-5900,-1 6-2464,17 136 3418,-18-133-3949,-9-54-5012,0-6-6168,2 4-2402</inkml:trace>
  <inkml:trace contextRef="#ctx0" brushRef="#br0" timeOffset="16064.76">1200 750 8852,'-8'-3'10701,"-21"4"-7406,25 0-3207,1 0 0,-1 1 1,1-1-1,-1 1 0,1 0 0,0 0 1,0 0-1,0 0 0,0 0 0,0 1 1,1 0-1,-1-1 0,1 1 0,-1 0 1,1 0-1,0 0 0,0 0 0,1 1 1,-1-1-1,1 0 0,-1 1 0,1-1 1,0 1-1,0 0 0,0 1-88,-10 94 1950,11-92-1944,0 0-1,1-1 1,-1 1-1,1 0 1,1-1-1,-1 1 0,1-1 1,0 0-1,0 1 1,1-1-1,0 0 1,0 0-1,1-1 0,-1 1 1,1-1-1,0 0 1,1 0-1,-1 0 1,1 0-1,0-1 0,0 1 1,1-1-1,-1-1 1,1 1-1,0-1 1,0 0-1,0 0 0,3 0-5,-3-1 4,-1-1 0,0 0 0,1 0 0,-1-1 0,1 0-1,0 0 1,-1 0 0,1 0 0,-1-1 0,1 0 0,-1 0-1,0-1 1,1 1 0,-1-1 0,0 0 0,0-1-1,0 1 1,0-1 0,-1 0 0,1 0 0,-1 0 0,1-1-1,-1 0 1,0 0 0,-1 0 0,1 0 0,-1 0 0,0-1-1,0 0 1,1 0-4,0 0 2,1 0 0,-1 0-1,-1-1 1,1 1 0,-1-1 0,1 0 0,-2 0-1,1 0 1,-1 0 0,0 0 0,0 0 0,0-1-1,-1 1 1,0-1 0,0 1 0,-1-1-1,0 1 1,0-1 0,-1 0 0,1 1 0,-1-1-1,-1 1 1,1 0 0,-1-1 0,0 1-1,-1 0 1,0 0 0,1 0 0,-2 0 0,1 1-1,-1-1 1,0 1 0,-1-1-2,2 1 58,0 1 0,0 0 0,-1 0 0,1 0 1,-1 0-1,0 1 0,0-1 0,0 1 0,-1 0 0,1 0 1,-1 0-1,0 1 0,0 0 0,0 0 0,0 0 0,0 0 1,0 1-1,0 0 0,0 0 0,-1 0 0,1 1 0,0 0 1,-1 0-1,1 0 0,-3 1-58,1 14-4347,25-5-8319,-7-8 911</inkml:trace>
  <inkml:trace contextRef="#ctx0" brushRef="#br0" timeOffset="16552.369">1515 750 7635,'4'4'9853,"2"22"-5083,5 39-1274,10 105-1042,-21-64-2108,-1-97-2565,-2-21-900,1-23-10047,2 21 3132</inkml:trace>
  <inkml:trace contextRef="#ctx0" brushRef="#br0" timeOffset="17073.924">1521 796 9076,'15'-35'10267,"13"14"-5147,-21 18-4959,-1 1-1,1 0 1,0 1-1,0-1 1,0 1 0,0 1-1,0-1 1,0 1-1,0 0 1,0 1-1,0 0 1,0 0-1,0 0 1,7 3-161,-9-2 42,1 1 0,-1-1 0,0 1 1,0 0-1,0 1 0,0-1 0,0 1 0,-1 0 1,0 0-1,0 0 0,0 0 0,0 1 0,-1 0 0,1 0 1,-1 0-1,0 0 0,-1 0 0,1 1 0,-1-1 1,0 1-1,-1-1 0,1 1 0,-1 0 0,0 0 0,-1 0 1,1-1-1,-1 1 0,0 0 0,-1 0 0,1 0 1,-1 0-1,0 0 0,-1-1 0,1 1 0,-1 0 0,0-1 1,-2 2-43,1-2 119,-2 0 0,1-1 0,-1 1 0,1-1 0,-1 0 0,0 0 0,-1-1 0,1 1 0,-1-1 0,1-1 0,-1 1 0,0-1 0,0 0 0,0 0 0,0 0 0,-1-1 0,1 0 0,0 0 0,0-1 0,-1 0 0,1 0 0,0 0 1,-6-2-120,-33 5 170,38-2-382,7-1-4557,3-4-9352,-1 1 2059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4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8596,'6'7'9821,"6"24"-7412,9 99 1176,-24-169-3371,5 21-205,-3 11-25,1 0 1,1-1-1,0 1 0,-1 0 0,2 0 1,-1 0-1,1 0 0,1 0 0,-1 0 0,1 0 1,0 0-1,0 1 0,1 0 0,0 0 0,0 0 1,1 0-1,2-2 16,-6 7-3,1 0 0,0 0 0,-1 0 0,1 0 0,0 1 0,0-1 0,0 1 0,-1-1 0,1 1 0,0 0 0,0 0 0,0 0 0,0 0-1,0 0 1,-1 0 0,1 0 0,0 1 0,0-1 0,0 1 0,0-1 0,-1 1 0,1-1 0,0 1 0,-1 0 0,1 0 0,0 0 0,-1 0 0,0 0 0,1 1 0,-1-1 0,1 0 0,-1 1 0,0-1 0,0 1 0,0-1 0,0 1 0,0-1 0,0 1 0,0 0 0,-1 0 3,29 71 134,-39 21 1502,15-86-5418,9-23-6432,-12 13 7829,5-7-7233</inkml:trace>
  <inkml:trace contextRef="#ctx0" brushRef="#br0" timeOffset="410.199">304 34 9172,'-6'-2'10775,"-5"24"-8373,11-19-2300,-2 3-25,0-1-1,0 0 1,1 1-1,0-1 1,0 1-1,0 0 1,1-1-1,-1 1 1,1-1-1,1 1 1,-1 0-1,1-1 1,0 1-1,0-1 1,1 1-1,0-1 1,0 0 0,0 1-1,0-1 1,1 0-1,0 0 1,0-1-1,3 5-76,-3-8 0,1 0 1,-1 0-1,1 0 0,-1-1 0,1 1 1,-1-1-1,1 0 0,-1 0 0,1 0 1,-1 0-1,1-1 0,-1 1 1,1-1-1,-1 0 0,0 0 0,1 0 1,-1-1-1,0 1 0,0-1 0,0 1 1,0-1-1,0 0 0,0 0 0,0-1 1,-1 1-1,1-1 0,-1 1 1,0-1-1,0 0 0,0 0 0,0 0 1,0 0-1,0 0 0,-1 0 0,1 0 1,-1 0-1,0-1 0,0 1 1,-1-1-1,1-2 0,-1 2 89,0-1 0,0 1 1,-1-1-1,0 1 0,0-1 0,0 1 1,0 0-1,-1-1 0,0 1 1,0 0-1,0 0 0,0 0 0,0 0 1,-1 1-1,0-1 0,0 1 1,0-1-1,0 1 0,0 0 0,-1 0 1,1 1-1,-1-1 0,0 1 1,-2-2-90,-42 17-1751,47-12 1403,1-1-3374,-1-1-3715,1 0-5654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3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21 8484,'-11'-9'8209,"-6"4"-4536,-35 6-1949,50-1-1696,0 0 0,0-1 1,-1 1-1,1 0 0,0 1 0,0-1 0,0 0 1,-1 1-1,1-1 0,0 1 0,0 0 0,0-1 0,0 1 1,0 0-1,0 0 0,0 1 0,1-1 0,-1 0 1,0 0-1,0 1 0,1-1 0,-1 1 0,1 0 0,0-1 1,-1 1-1,1 0 0,0 0 0,0 0 0,0 0 0,0 0 1,0 0-1,1 0 0,-1 0 0,1 0 0,-1 0 1,1 1-1,0-1 0,-1 0 0,1 0 0,1 0 0,-1 1 1,0-1-1,0 0 0,1 0 0,-1 0 0,1 0 1,0 0-1,0 1-28,3 2 6,1-1 0,0 0 0,0 0 1,0-1-1,1 0 0,-1 0 0,1 0 1,0 0-1,0-1 0,0 0 0,0 0 1,0-1-1,0 1 0,2-1-6,-3 0 0,1 0 0,0 0 0,0 0 0,0 1 0,-1 0 0,1 1 0,-1-1 0,1 1 1,-1 0-1,0 0 0,0 0 0,0 1 0,-1 0 0,1 0 0,-1 0 0,1 2 0,-4-3 54,0-1-1,-1 0 1,0 1 0,1-1 0,-1 1 0,0-1 0,0 1 0,0-1-1,-1 1 1,1-1 0,-1 0 0,1 1 0,-1-1 0,0 0-1,0 1 1,0-1 0,0 0 0,0 0 0,0 0 0,0 0-1,-1 0 1,1 0 0,-1 0 0,0 0 0,0 0 0,1-1 0,-1 1-1,0-1 1,0 0 0,0 1 0,-1-1 0,1 0 0,0 0-1,0 0 1,-1 0 0,1-1 0,0 1 0,-1-1 0,1 1-1,-1-1 1,1 0 0,-1 0 0,1 0 0,-1 0-54,-2 1-99,0-1 0,0 0 0,0 0 0,0 0 0,0 0-1,0-1 1,-1 0 0,1 0 0,1 0 0,-1-1 0,0 1 0,0-1 0,0-1 0,1 1 0,-2-1 99,4-5-3183,9 2-5091,-7 6 7331,7-5-11055</inkml:trace>
  <inkml:trace contextRef="#ctx0" brushRef="#br0" timeOffset="656.089">287 13 10133,'26'-10'9284,"-1"7"-5285,-22 4-3948,0-1 1,1 1-1,-1-1 1,0 1-1,0 0 1,0 0 0,0 0-1,0 1 1,0-1-1,0 1 1,-1 0-1,1 0 1,0-1-1,-1 2 1,0-1 0,1 0-1,-1 0 1,0 1-1,0 0 1,0-1-1,0 1 1,0 1-52,3 6 8,0 0 0,-1 1 0,0-1 0,-1 1 0,0 0 0,0-1 0,-2 1 0,1 1 0,-1-1 0,-1 1-8,4 20-77,-5-36 40,1 1 1,0-1-1,-1 1 1,0-1-1,0 1 1,0 0-1,0 0 1,0-1-1,-1 1 1,0 0 0,1 0-1,-1 0 1,0 0-1,0 1 1,-1-1-1,1 1 1,-1-1-1,1 1 1,-1 0-1,0-1 1,-2 0 36,3 1 57,0 0 0,0 1 1,-1-1-1,1 1 0,0-1 1,-1 1-1,1 0 0,-1 0 1,0 0-1,1 0 0,-1 0 0,0 1 1,1-1-1,-1 1 0,0 0 1,0 0-1,1 0 0,-1 0 1,0 0-1,0 1 0,1-1 0,-1 1 1,0 0-1,1-1 0,-1 1 1,1 0-1,-1 1 0,1-1 0,-1 0 1,1 1-1,0-1 0,0 1 1,0 0-1,0 0 0,0 0 1,0 0-1,0 0 0,0 0 0,1 0 1,-1 1-1,1-1 0,-1 3-57,1-3 38,1 1-1,-1 0 1,1-1-1,0 1 1,0 0-1,0 0 1,1-1-1,-1 1 1,0 0-1,1-1 1,0 1-1,0-1 1,0 1-1,0 0 1,0-1-1,0 0 1,0 1-1,1-1 1,0 0-1,-1 0 1,1 0-1,0 0 1,0 0-1,0 0 1,0 0-1,0-1 1,0 1 0,1-1-1,-1 1 1,0-1-1,1 0 1,-1 0-1,1 0 1,0 0-1,-1 0 1,1-1-1,-1 1 1,1-1-1,0 0 1,0 0-1,-1 0 1,1 0-1,0 0 1,-1-1-1,1 1 1,0-1-1,-1 1 1,1-1-1,-1 0 1,1 0-1,0-1-37,39-29-1749,-31 18-2548,-3-3-4840,-1 2-3770</inkml:trace>
  <inkml:trace contextRef="#ctx0" brushRef="#br0" timeOffset="1195.692">540 32 9092,'2'9'10347,"-2"16"-8149,0-9-1198,0 6-189,0-16-725,-1-1 1,1 1 0,0 0 0,0-1-1,1 1 1,0 0 0,0-1 0,0 1-1,0-1 1,1 0 0,0 1-1,0-1 1,1 0 0,-1 0 0,1 0-1,3 4-86,-4-8 0,-1-1-1,1 1 0,0 0 0,-1-1 0,1 1 0,0-1 0,0 1 1,-1-1-1,1 0 0,0 0 0,0 0 0,0 0 0,0 0 0,-1 0 1,1 0-1,0-1 0,0 1 0,-1-1 0,1 1 0,0-1 1,0 0-1,-1 1 0,1-1 0,-1 0 0,1 0 0,-1 0 0,1 0 1,-1-1-1,0 1 0,1 0 0,-1-1 0,0 1 0,0 0 0,0-1 1,0 0-1,0 1 0,0-1 1,32-63-57,-17-14 124,-16 79 61,-2 30 1822,14 198-312,-9-100-1211,-13-155-3828,9 9-8872,0 7-994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3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91 133 8244,'1'3'8243,"0"3"-3855,6 41-1818,26 156-134,-32-200-2387,-1 1-1,1-1 0,-1 0 1,0 1-1,0-1 1,0 0-1,0 0 1,-1 1-1,1-1 1,-1 0-1,0 0 0,0 0 1,0 1-1,-1-1 1,1 0-1,-1 0 1,1-1-1,-1 1 1,0 0-1,0-1 0,0 1 1,-1-1-1,1 1 1,0-1-1,-1 0 1,0 0-1,1 0 0,-1-1 1,0 1-1,0 0 1,0-1-1,-2 1-48,-68-2 251,63-29-5797,11 8-3440,-1 20 8239,2-15-11640</inkml:trace>
  <inkml:trace contextRef="#ctx0" brushRef="#br0" timeOffset="265.546">88 28 9796,'-2'-2'2594,"2"3"15,-1-1-1216,2 1-449,-1-1-336,0 0-432,1 2-576,2 0-448,0 0-1745,3 2-2082,0 1-4913</inkml:trace>
  <inkml:trace contextRef="#ctx0" brushRef="#br0" timeOffset="945.594">199 140 6339,'2'0'8911,"0"7"-3639,4 23-2202,8 32-3267,-13-59 197,0 1 0,0-1 0,0 0 0,1 0 0,-1 0 0,1 0 0,0 0 1,0-1-1,0 1 0,0 0 0,1-1 0,-1 1 0,1-1 0,-1 0 0,1 0 0,0 0 1,0 0-1,-1-1 0,2 1 0,-1-1 0,0 1 0,0-1 0,0 0 0,1 0 0,-1-1 0,0 1 1,1-1-1,-1 1 0,0-1 0,1 0 0,-1 0 0,1-1 0,-1 1 0,0-1 0,1 0 1,-1 0-1,0 0 0,0 0 0,0 0 0,0-1 0,0 1 0,0-1 0,0 0 0,0 0 1,0 0-1,-1 0 0,1 0 0,-1-1 0,0 1 0,2-3 0,-1-1 21,0 0 0,0-1-1,-1 1 1,0-1 0,-1 1-1,1-1 1,-1 0 0,-1 1 0,1-1-1,-1 0 1,0 0 0,0 0 0,-1 1-1,0-1 1,0 0 0,-1 1 0,0-1-1,0 1 1,-1-1 0,1 1 0,-1 0-1,-1-1-20,3 7-3047,5 5-5959,1-2-2781</inkml:trace>
  <inkml:trace contextRef="#ctx0" brushRef="#br0" timeOffset="1499.794">542 131 8596,'-15'-27'9637,"-11"14"-4864,24 13-4726,1-1 0,-1 1 1,1 0-1,-1 0 0,0 0 0,1 0 0,-1 0 0,1 0 1,-1 0-1,0 0 0,1 1 0,-1-1 0,1 1 0,-1-1 1,1 1-1,-1-1 0,1 1 0,-1 0 0,1 0 0,0 0 1,-1 0-1,1 0 0,0 0 0,0 0 0,0 0 0,0 1 1,0-1-1,0 0 0,0 0 0,0 1 0,0-1 0,1 1 1,-1-1-1,1 1 0,-1-1 0,1 1 0,-1-1 0,1 1 1,0 0-1,0-1 0,0 1 0,0 0 0,0-1 0,0 1 1,0-1-1,0 1 0,1 0 0,-1-1 0,1 1 0,-1-1 0,1 1 1,-1-1-1,1 1 0,0-1-47,1 4 1,1 0 0,0 0 0,0-1 0,0 1 0,1-1 0,0 0 0,-1 0 1,1 0-1,1 0 0,-1-1 0,0 0 0,1 1 0,0-2 0,0 1 0,3 1-1,-3-2-1,0 1 0,0 0 0,0 0 0,-1 0 0,1 1 0,-1 0 0,0-1 0,0 1 0,0 1 0,0-1 0,-1 1 0,1-1 0,1 6 1,-4-9 4,-1 0 0,1 0 1,-1 0-1,0 1 0,1-1 1,-1 0-1,0 0 1,0 0-1,0 1 0,0-1 1,0 0-1,0 0 0,0 1 1,0-1-1,0 0 0,0 0 1,-1 0-1,1 0 0,-1 1 1,1-1-1,-1 0 0,1 0 1,-1 0-1,0 0 0,1 0 1,-1 0-1,0 0 0,0 0 1,0 0-1,1-1 1,-1 1-1,0 0 0,0 0 1,0-1-1,-1 1 0,1-1 1,0 1-1,0-1 0,0 1 1,0-1-1,0 0 0,-1 1 1,1-1-1,0 0 0,0 0 1,0 0-1,-1 0 0,1 0 1,-1 0-5,-62-3 499,43-6-1236,17 3-3534,6-1-5939,0 3-824</inkml:trace>
  <inkml:trace contextRef="#ctx0" brushRef="#br0" timeOffset="1799.221">641 1 9668,'3'1'7012,"0"4"-3919,3 15-2352,-5-19-157,52 250 4301,-47-202-5969,-12-58-13450,4 3 4185</inkml:trace>
  <inkml:trace contextRef="#ctx0" brushRef="#br0" timeOffset="2064.786">621 212 10485,'1'1'2945,"1"0"161,2-2-1266,1 1-319,3-1-256,0-1-209,0-1-255,1 0-257,0 1-112,0 0-96,-1 2-48,0-1-128,-1 0-272,-2-1-928,1 1-2450,-1-2-2913,1-2-7315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5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10645,'10'15'8893,"0"20"-6046,-7-23-1731,22 166 1608,-25-161-4187,-1-14-3272,-1-3-4316,0 0-1909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51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11621,'-1'0'3314,"0"1"111,-1-1-751,4 1-1362,-3-1-575,1 0-81,1-1-224,0 1-496,-1-1-976,0-2-2450,-1-1-2769,-1 1-7043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20:09:40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8420,'3'16'8673,"10"11"-6598,-6-11-660,65 106 2386,-70-121-3790,-1 1-1,0-1 0,1 0 0,-1 0 1,1 0-1,0 0 0,-1 0 0,1 0 0,0 0 1,0 0-1,-1-1 0,1 1 0,0-1 0,0 1 1,0-1-1,0 0 0,0 0 0,-1 0 1,1 0-1,0 0 0,0 0 0,0 0 0,0-1 1,0 1-1,0-1 0,-1 1 0,1-1 1,0 0-1,0 0 0,-1 0 0,1 0 0,-1 0 1,1 0-1,-1 0 0,1 0 0,-1 0 0,1-1 1,-1 1-1,0-1 0,0 1 0,1-2-10,38-70 32,-29 31-26,10 61 2,38 82 26,-58-101-32,0 1-1,1-1 1,-1 0-1,1 0 1,-1 0-1,0 0 1,1 0-1,-1-1 0,0 1 1,1 0-1,-1-1 1,0 1-1,1 0 1,-1-1-1,0 0 1,0 1-1,1-1 0,-1 0 1,0 0-1,0 1 1,0-1-1,0 0 1,0 0-1,0 0 1,0 0-1,0-1 0,-1 1 1,1 0-1,0 0 1,-1 0-1,1-1 1,-1 1-1,1 0 1,-1-1-1,1 1 0,-1 0 1,0-1-1,0 1 1,0 0-1,0-1 1,0 1-1,0 0 1,0-1-1,0 1 0,0-1 1,-1 1-1,1 0 1,-1-1-2,27-139-464,-18 118-2118,-2 19-1768,3 1-4190,-3 2-461</inkml:trace>
  <inkml:trace contextRef="#ctx0" brushRef="#br0" timeOffset="236.295">507 173 10613,'3'37'10146,"2"0"-6860,3 50-2802,-8-78-212,-1 6-1620,1-24-1461,4-19-7075,1 6-860</inkml:trace>
  <inkml:trace contextRef="#ctx0" brushRef="#br0" timeOffset="581.554">519 54 9893,'-2'-7'2945,"2"4"80,1 3-560,0 2-1088,3 4-593,0 1-367,0 1-433,1 1-705,1 0 1,-2-3-2305,6-1-2338,1-3-5682</inkml:trace>
  <inkml:trace contextRef="#ctx0" brushRef="#br0" timeOffset="582.554">670 30 12134,'15'40'7757,"-5"1"-3482,4 161-1717,-13-176-2799,4-34-4862,0-22-5619,-1 9 80</inkml:trace>
  <inkml:trace contextRef="#ctx0" brushRef="#br0" timeOffset="849.001">815 1 10933,'17'41'11609,"-10"30"-8192,-6-40-2409,11 195-1093,-9-212-2231,-1-10-1404,0 0-4163,-2-4-5064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4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7411,'2'22'9645,"5"15"-7100,0-4-1726,19 140 1547,-25-159-2237,0-6 231,1-21-224,31-86-158,-32 98 23,1-1-1,-1 1 0,0 0 0,1 0 0,0 0 1,-1 0-1,1 0 0,0 0 0,-1 0 0,1 0 1,0 1-1,0-1 0,-1 1 0,1-1 1,0 1-1,0 0 0,0 0 0,0-1 0,0 1 1,0 1-1,0-1 0,-1 0 0,1 0 0,0 1 1,0-1-1,0 1 0,0 0 0,-1-1 0,1 1 1,0 0-1,-1 0 0,1 0 0,-1 0 0,1 0 1,-1 0-1,1 1 0,-1-1 0,0 1 1,1-1-1,-1 1 0,0-1 0,0 1 0,0-1 1,0 1-1,-1 0 0,1 1 0,15 9-15,-15-11 43,1 1 0,-1-1 1,0 1-1,1 0 0,-1-1 0,0 1 1,0 0-1,0-1 0,0 1 0,0 0 0,-1 0 1,1 0-1,0 0 0,-1 0 0,0 0 0,1 0 1,-1 0-1,0 0 0,0 0 0,0 0 0,0 0 1,0 0-1,-1 0 0,1 0 0,-1 0 1,1 0-1,-1 0 0,0 0 0,0 0 0,0 0 1,0 0-1,0-1 0,0 2-28,-45 52 1513,44-53-1527,0-1-1,1 0 1,-1 0 0,0 1 0,0-2-1,0 1 1,-1 0 0,1 0 0,0-1-1,0 1 1,0-1 0,0 1 0,-1-1 0,1 0-1,0 0 1,0 0 0,-1 0 0,1 0-1,0-1 1,0 1 0,0-1 0,0 0-1,-1 1 1,1-1 0,0 0 0,0 0 0,0 0-1,0 0 1,1-1 0,-1 1 0,0-1 14,1 1-305,0-1 1,0 1-1,0-1 1,1 1 0,-1-1-1,0 0 1,1 1-1,-1-1 1,1 0 0,0 1-1,0-1 1,0 0-1,-1 0 1,2 1 0,-1-1-1,0 0 1,0 1-1,0-1 1,1 0 0,-1 0-1,1 1 1,-1-1-1,1 1 1,0-1 0,0 0-1,0 1 1,0-1 304,6-8-6555,2 1-4042</inkml:trace>
  <inkml:trace contextRef="#ctx0" brushRef="#br0" timeOffset="378.906">236 145 8212,'15'36'11594,"1"1"-8033,-15-32-3509,2 0 0,-1 0-1,0 0 1,1-1-1,0 1 1,0-1-1,0 0 1,1 0 0,0 0-1,-1 0 1,1-1-1,0 1 1,1-1-1,-1 0 1,1 0-1,0 0-51,-4-3 2,1 1 0,-1-1-1,1 0 1,-1 1-1,1-1 1,0 0 0,-1 0-1,1 0 1,-1 0-1,1 0 1,-1 0 0,1 0-1,0-1 1,-1 1-1,1-1 1,-1 1 0,1-1-1,-1 1 1,0-1-1,1 0 1,-1 0 0,1 1-1,-1-1 1,0 0-1,0 0 1,0-1 0,0 1-1,1 0 1,-1 0-1,-1 0 1,1-1 0,0 1-1,0 0 1,0-1-1,-1 1 1,1-1 0,-1 1-1,1-1 1,-1 1-1,0-1 1,1 0-2,9-68 132,-14-4 249,6 81-5071,3 2-4917,-1-7-851</inkml:trace>
  <inkml:trace contextRef="#ctx0" brushRef="#br0" timeOffset="1019.383">581 135 8436,'-6'-19'10957,"-14"19"-7839,-22 21-2346,37-15-680,0-1 1,0 1-1,1 0 1,0 0-1,0 0 1,0 1-1,1 0 1,-1-1-1,2 1 1,-1 0-1,1 1 1,0 1-93,1-7 1,0 0-1,1 0 1,-1 0 0,1 0-1,0 1 1,0-1 0,-1 0 0,1 0-1,1 0 1,-1 0 0,0 0 0,0 0-1,1 0 1,-1 0 0,1 0-1,0 0 1,0 0 0,0 0 0,0 0-1,0 0 1,0 0 0,0 0-1,0-1 1,1 1 0,-1-1 0,1 1-1,-1-1 1,1 1 0,0-1-1,-1 0 1,1 0 0,0 0 0,0 0-1,0 0 1,0 0 0,0 0-1,0-1 1,0 1 0,0-1 0,0 1-1,0-1 1,0 0 0,0 0 0,1 0-1,2 0-36,-1-1 1,1 1-1,-1-1 1,1 0 0,-1-1-1,0 1 1,0-1-1,1 0 1,-1 0 0,0 0-1,0 0 1,-1-1 0,1 1-1,0-1 1,-1 0-1,0 0 1,0-1 0,0 1-1,0-1 1,0 1 0,-1-1-1,1 0 1,-1 0-1,0 0 1,0 0 0,-1-1-1,1 1 1,-1 0-1,0-1 1,0 1 0,0-1-1,-1 1 1,0-1 0,1 1-1,-2-1 1,1 1-1,0-1 1,-1 1 0,0-1-1,0 1 1,0-1-1,-2-1 37,9 51 1004,27 185 612,-32-227-1572,0-1 1,0 0-1,0 0 1,0 0-1,0 1 1,0-1-1,-1 0 1,1 1-1,-1-1 1,1 1-1,-1-1 1,0 0-1,0 1 0,0-1 1,-1 1-1,1-1 1,0 1-1,-1-1 1,0 0-1,1 1 1,-1-1-1,0 0 1,0 0-1,-1 0 0,1 0 1,0 1-1,-1-2 1,1 1-1,-1 0 1,1 0-1,-1 0 1,0-1-1,0 1 1,0-1-1,0 1 0,0-1 1,0 0-1,0 0 1,0 0-1,-1 0 1,1 0-1,0 0 1,-1-1-1,1 1 1,0-1-1,-1 0 0,1 1 1,-1-1-1,1 0 1,0-1-1,-1 1 1,1 0-1,-2-1-45,2 1-45,1 0 0,0-1 0,0 1 1,0 0-1,-1-1 0,1 1 0,0-1 0,0 1 0,0-1 0,0 0 0,0 0 0,0 1 1,0-1-1,0 0 0,0 0 0,0 0 0,1 0 0,-1 0 0,0 0 0,0 0 0,1 0 1,-1 0-1,1 0 0,-1 0 0,1-1 0,0 1 0,-1 0 0,1 0 0,0 0 0,0-1 1,-1 1-1,1 0 0,0 0 0,1-1 0,-1 1 0,0 0 0,0 0 0,0-1 0,1 1 45,5-15-4234,3 0-4540,0 3-4421</inkml:trace>
  <inkml:trace contextRef="#ctx0" brushRef="#br0" timeOffset="1491.519">817 107 10197,'-6'-2'7266,"-3"2"-3353,-32 10-1926,40-10-1965,-1 1 1,1 0-1,-1-1 0,1 1 1,-1 0-1,1 0 1,-1 0-1,1 0 0,0 0 1,0 0-1,-1 0 1,1 1-1,0-1 1,0 0-1,0 1 0,0-1 1,1 1-1,-1-1 1,0 1-1,1-1 1,-1 1-1,1 0 0,-1-1 1,1 1-1,0 0 1,-1-1-1,1 1 0,0 0 1,0-1-1,0 1 1,1 0-1,-1-1 1,0 1-1,1 0 0,-1-1 1,1 1-1,-1-1 1,1 1-1,0 0 1,-1-1-1,1 0 0,0 1 1,0-1-1,0 1 1,0-1-1,1 0 0,-1 0 1,0 0-1,0 0 1,1 0-1,-1 0 1,2 1-23,7 2 62,-7-3-32,0-1-1,0 1 1,0-1 0,0 1 0,-1 0 0,1 0 0,0 0-1,0 0 1,-1 1 0,1-1 0,0 1 0,-1-1 0,0 1-1,1 0 1,-1 0 0,0 0 0,0 1 0,0-1 0,0 0-1,0 1 1,-1-1 0,1 1 0,-1-1 0,0 1 0,1 0-1,-1 0 1,0 0 0,-1 0 0,1-1 0,0 1 0,-1 0-1,0 0 1,0 0 0,0 0 0,0 0 0,0 0 0,0 0-1,-1 0 1,1 0 0,-1 0 0,0 0 0,0 1-30,0-3 63,0 1 0,0 0 0,-1-1 0,1 1 0,0-1 0,0 1 0,-1-1 0,1 0 0,-1 1 0,1-1 1,-1 0-1,0 0 0,1 0 0,-1 0 0,0 0 0,0-1 0,0 1 0,0 0 0,1-1 0,-1 1 0,0-1 0,0 0 0,0 0 0,0 0 0,0 0 1,0 0-1,0 0 0,0 0 0,0-1 0,0 1 0,-1-1-63,-20-12-1518,11-3-3394,6-4-4670,6 14-2189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4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9748,'0'7'10009,"6"29"-7393,25 189 473,-36-215-5727,-9-29-9835,11 6 2138</inkml:trace>
  <inkml:trace contextRef="#ctx0" brushRef="#br0" timeOffset="312.441">7 131 7555,'23'-24'9283,"7"25"-5118,32 37-2887,-55-33-1103,-5-3-129,-1-1 1,1 1-1,0-1 1,-1 1 0,1 0-1,-1-1 1,0 1-1,0 0 1,0 0 0,0 0-1,0 0 1,0 0-1,0 0 1,0 1 0,-1-1-1,1 0 1,-1 0 0,0 0-1,0 1 1,0-1-1,0 0 1,0 0 0,0 1-1,0-1 1,-1 0-1,1 0 1,-1 0 0,1 0-1,-1 1 1,0-1-1,0 0 1,0 0 0,0 0-1,-1-1 1,1 1-1,0 0 1,-1 0 0,1-1-1,-1 1 1,0-1-1,-1 2-46,0 1 19,-1-1-1,1 1 0,-1-1 0,0 0 1,0 0-1,0 0 0,0-1 0,0 0 0,0 1 1,-1-1-1,0-1 0,1 1 0,-1-1 1,0 0-1,1 0 0,-1 0 0,0 0 0,0-1 1,-2 0-19,2-11-4320,10-2-5788,1 5-161</inkml:trace>
  <inkml:trace contextRef="#ctx0" brushRef="#br0" timeOffset="656.097">248 135 8484,'-2'-1'9165,"0"7"-4339,-5 60-3165,6-64-1658,1 1 1,0-1-1,0 1 0,0 0 0,0-1 0,1 1 0,-1-1 0,1 1 0,-1-1 0,1 1 0,0-1 0,0 1 0,0-1 0,0 0 0,0 0 0,1 1 0,-1-1 0,1 0 0,-1 0 1,1 0-1,0-1 0,0 1 0,0 0 0,0-1 0,0 1 0,0-1 0,0 1 0,1-1 0,-1 0 0,0 0 0,1 0 0,-1 0 0,1-1 0,-1 1 0,1-1 0,-1 1 0,1-1 1,0 0-1,-1 0 0,1 0 0,-1 0 0,1-1 0,-1 1 0,1-1 0,-1 1 0,1-1 0,-1 0 0,2 0-3,-1-1 2,0 0 1,-1 0-1,1 0 0,0 0 1,-1 0-1,0 0 0,1-1 0,-1 1 1,0-1-1,0 1 0,-1-1 1,1 0-1,0 0 0,-1 0 1,0 0-1,1 0 0,-1 0 0,0 0 1,-1 0-1,1-1 0,-1 1 1,1 0-1,-1 0 0,0-1 0,0 1 1,0 0-1,-1-1 0,1 1 1,-1 0-1,0 0 0,0 0 1,0-1-1,0 1 0,-1 0 0,1 0 1,-1 1-1,1-1 0,-1 0 1,0 0-1,0 1 0,-1-1 1,1 1-1,-2-2-2,3 2-29,0 1 1,1-1-1,-1 1 1,0 0-1,0-1 1,0 1-1,0 0 0,0 0 1,0-1-1,0 1 1,-1 0-1,1 0 1,0 0-1,-1 1 1,1-1-1,0 0 1,-1 0-1,1 1 1,-1-1-1,1 1 0,-1-1 1,1 1-1,-1-1 1,0 1-1,1 0 1,-1 0-1,1 0 1,-1 0-1,0 0 1,1 0-1,-1 1 0,1-1 1,-1 0-1,0 1 1,1-1-1,-1 1 1,1 0-1,0-1 1,-1 1-1,1 0 1,-1 0-1,1 0 1,0 0-1,0 0 0,0 0 1,-1 0-1,1 0 1,0 1-1,0-1 1,1 0-1,-1 1 1,0-1-1,0 1 29,7-1-8638,-4-2 4041,3-2-5021</inkml:trace>
  <inkml:trace contextRef="#ctx0" brushRef="#br0" timeOffset="1109.115">503 77 8308,'-6'-16'10675,"-11"20"-6321,-14 25-2957,29-27-1386,1-1 0,0 1 0,-1 0-1,1-1 1,0 1 0,0 0 0,0 0 0,0 0 0,0 0-1,1 0 1,-1 0 0,0 0 0,1 0 0,0 0 0,-1 0 0,1 0-1,0 0 1,0 1 0,0-1 0,0 0 0,1 0 0,-1 0 0,1 0-1,-1 0 1,1 0 0,0 0 0,-1 0 0,1 0 0,0 0-1,0 0 1,1 0 0,-1-1 0,0 1 0,1 0 0,-1-1 0,0 1-1,1-1 1,0 1 0,-1-1 0,1 0 0,0 0 0,0 0 0,0 0-1,0 0 1,0 0-11,6 2-33,-6-3 35,0 0 1,0 0-1,1 0 0,-1 0 1,0 1-1,0-1 0,0 1 1,0-1-1,0 1 0,0 0 0,0 0 1,0 0-1,0 0 0,-1 0 1,1 0-1,0 1 0,0-1 0,-1 0 1,1 1-1,-1 0 0,0-1 1,1 1-1,-1 0 0,0-1 0,0 1 1,0 0-1,0 0 0,0 0 1,0 0-1,-1 0 0,1 0 1,-1 0-1,1 0 0,-1 0 0,0 1 1,0-1-1,0 0 0,0 0 1,0 0-1,0 0 0,-1 0 0,1 0 1,-1 0-1,1 1 0,-1-1 1,0 0-1,0 0-2,0 0-35,1 0 0,-1-1-1,0 1 1,-1 0 0,1 0 0,0 0 0,-1-1 0,1 1-1,0-1 1,-1 1 0,0-1 0,1 1 0,-1-1 0,0 0 0,0 0-1,0 0 1,0 0 0,0 0 0,0 0 0,0-1 0,0 1-1,0-1 1,0 1 0,0-1 0,0 0 0,0 0 0,0 0-1,-1 0 36,0-7-5054,5-2-3426,1 1-2282</inkml:trace>
  <inkml:trace contextRef="#ctx0" brushRef="#br0" timeOffset="1552.436">696 84 9012,'-10'-13'9591,"-8"19"-6209,-13 20-1935,30-25-1426,0 0 0,-1 1 0,1-1 0,0 1 0,0-1 0,0 1 0,0-1 0,0 1 0,0 0 0,0-1 0,1 1-1,-1 0 1,1 0 0,-1-1 0,1 1 0,-1 0 0,1 0 0,0 0 0,0 0 0,0 0 0,0-1 0,0 1 0,1 0 0,-1 0 0,1 0 0,-1 0 0,1-1 0,-1 1 0,1 0 0,0-1-1,0 1 1,0 0 0,0-1 0,0 1 0,0-1 0,0 0 0,1 1 0,-1-1 0,0 0 0,1 1 0,-1-1 0,1 0 0,0 0 0,-1-1 0,1 1 0,0 0 0,-1 0 0,1-1 0,0 1 0,0-1-1,-1 1 1,1-1 0,0 0 0,1 0-21,-3 0 1,3 1 11,1-1 1,-1 1-1,0 0 0,0-1 0,0 1 0,0 0 0,0 1 0,-1-1 1,1 1-1,0-1 0,0 1 0,-1 0 0,1 0 0,-1 0 1,0 0-1,1 0 0,-1 1 0,0-1 0,0 0 0,-1 1 1,1 0-1,0 0 0,-1-1 0,0 1 0,0 0 0,0 0 1,0 0-1,0 0 0,0 0 0,-1 0 0,1 1 0,-1-1 0,0 0 1,0 0-1,0 0 0,0 0 0,-1 1-12,-1-1 28,1-1 0,-1 0 0,0 1 0,0-1-1,0 0 1,0 0 0,0 0 0,0 0 0,0-1 0,-1 1-1,1-1 1,-1 1 0,0-1 0,1 0 0,-1 0 0,0 0 0,1 0-1,-1 0 1,0-1 0,0 1 0,0-1 0,0 0 0,0 0 0,-1 0-28,-14-18-6717,22 5-3370,1 5 1224</inkml:trace>
  <inkml:trace contextRef="#ctx0" brushRef="#br0" timeOffset="1787.955">806 181 10549,'8'17'6932,"-1"2"-3494,9 36-1064,-23-57-5786,2-9-4544,2 0-3953</inkml:trace>
  <inkml:trace contextRef="#ctx0" brushRef="#br0" timeOffset="1975.509">808 78 10341,'0'0'2657,"0"3"-208,1-2 544,2 0-4945,1-1-2595,0-2-7378</inkml:trace>
  <inkml:trace contextRef="#ctx0" brushRef="#br0" timeOffset="2361.28">895 16 7764,'17'17'9761,"-5"27"-8253,-10-30-740,23 167 2492,-15-222-3348,-10 38 58,0 0 0,1 0-1,-1 0 1,0 1 0,1-1 0,-1 0 0,1 1-1,0-1 1,0 0 0,0 1 0,0-1-1,1 1 1,-1 0 0,1-1 0,-1 1-1,1 0 1,0 0 0,0 0 0,0 0-1,0 0 1,0 0 0,0 1 0,1-1 0,-1 1-1,0-1 1,1 1 0,-1 0 0,1 0-1,0 0 1,-1 0 0,1 1 0,0-1-1,-1 1 1,1 0 0,0-1 0,0 1-1,0 0 1,-1 1 0,1-1 0,0 0 0,-1 1-1,1-1 1,0 1 0,-1 0 0,1 0-1,0 0 1,-1 1 0,0-1 0,1 0-1,-1 1 1,1 0 30,0-1 81,0 0 1,0 1-1,-1-1 0,1 1 0,-1-1 1,1 1-1,-1 0 0,1 0 0,-1 0 1,0 0-1,0 0 0,0 1 0,0-1 1,0 1-1,-1-1 0,1 1 0,-1 0 1,1 0-1,-1-1 0,0 1 0,0 0 1,-1 0-1,1 0 0,0 0 0,-1 0 0,0 0 1,0 1-1,0-1 0,0 0 0,0 0 1,-1 0-1,1 0 0,-1 0 0,0 0 1,0 0-1,0 0 0,0-1 0,0 1 1,-1 0-1,1 0 0,-1-1 0,0 1-81,-1 0 120,0 1-1,0-1 1,0 0-1,-1 0 1,1-1-1,-1 1 1,1-1-1,-1 0 1,0 1-1,0-2 0,0 1 1,0 0-1,0-1 1,-1 0-1,1 0 1,0 0-1,-1-1 1,1 1-1,-5-1-119,6 0-240,1-1-1,-1 0 1,0 1-1,1-1 1,-1 0-1,0 0 1,1-1-1,-1 1 1,1 0 0,0-1-1,-1 0 1,1 1-1,0-1 1,0 0-1,0 0 1,0 0-1,1 0 1,-1-1-1,0 1 1,1 0-1,-1-2 241,-5-10-4800,4 4-1429,1-3-4789</inkml:trace>
  <inkml:trace contextRef="#ctx0" brushRef="#br0" timeOffset="2958.668">1194 1 8228,'3'37'10789,"7"18"-5987,3 28-3644,-6 56-222,-1-166-6835,-3 5-3203,0 9-1794</inkml:trace>
  <inkml:trace contextRef="#ctx0" brushRef="#br0" timeOffset="3350.495">1324 182 8068,'53'6'9668,"23"-40"-6584,-76 32-3055,0 0 0,0 0-1,0 0 1,0 0 0,-1 0-1,1 0 1,-1 0-1,1 0 1,-1 0 0,0 0-1,0 0 1,0 0 0,0 1-1,0-1 1,0 0 0,-1 1-1,1-1 1,0 1 0,-1-1-1,1 1 1,-1 0 0,0-1-1,1 1 1,-1 0 0,0 0-1,0 0 1,1 0 0,-1 1-1,0-1 1,0 0 0,0 1-1,0 0 1,0-1 0,0 1-1,-1 0-28,-3 1 47,1 1 1,0 0-1,-1 0 0,1 0 0,0 0 0,0 1 1,1 0-1,-1 0 0,0 0 0,1 1 0,0 0 0,0-1 1,0 1-1,0 1 0,1-1 0,0 1 0,-1-1 0,2 1 1,-1 0-1,0 0 0,1 0 0,0 0 0,0 1 0,1-1 1,-1 1-48,1-2 65,0 0 0,0 1 0,0-1 0,0 0 0,1 1 0,-1-1 1,1 1-1,0-1 0,0 1 0,1-1 0,0 0 0,0 1 0,0-1 0,0 0 1,0 1-1,1-1 0,0 0 0,0 0 0,0 0 0,0 0 0,1-1 1,-1 1-1,1-1 0,0 1 0,0-1 0,0 0 0,1 0 0,-1 0 1,1 0-1,-1-1 0,1 0 0,0 1 0,0-1 0,0-1 0,0 1 1,1-1-1,-1 1 0,0-1 0,1 0 0,-1-1 0,0 1 0,1-1 1,-1 0-1,1 0 0,-1 0 0,1-1 0,-1 1 0,3-2-65,49-33-1135,-44 16-3260,-2-2-5196,-6 9-1401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4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21 4818,'0'-20'14423,"11"116"-10500,-4-68-3639,21 147 471,-27-175-789,-1 0 0,0 1-1,0-1 1,1 0 0,-1 1-1,0-1 1,0 0 0,0 1 0,0-1-1,1 0 1,-1 1 0,0-1-1,0 1 1,0-1 0,0 0 0,0 1-1,0-1 1,0 1 0,0-1-1,0 0 1,0 1 0,0-1 0,-1 1-1,1-1 1,0 0 0,0 1 0,0-1-1,0 0 1,-1 1 0,1-1-1,0 0 1,0 1 0,-1-1 0,1 0-1,0 1 1,0-1 0,-1 0-1,1 0 1,0 1 0,-1-1 0,1 0-1,0 0 1,-1 0 0,1 1-1,-1-1 1,1 0 0,0 0 0,-1 0-1,1 0 1,-1 0 0,1 0 0,0 0-1,-1 0 1,1 0 0,-1 0-1,1 0 1,0 0 0,-1 0 0,1 0-1,0 0 1,-1-1 0,1 1-1,-1 0 1,1 0 0,0 0 34,-10-10-3722,3-2-3414,3 2-3965</inkml:trace>
  <inkml:trace contextRef="#ctx0" brushRef="#br0" timeOffset="362.316">1 200 9252,'23'-2'8802,"5"1"-3712,28-1-5066,-3-9-11392,-44 7-416</inkml:trace>
  <inkml:trace contextRef="#ctx0" brushRef="#br0" timeOffset="694.263">250 169 9796,'-34'19'10950,"22"25"-8194,11-38-2718,1-1 0,0 1-1,0 0 1,1-1 0,0 1 0,0-1 0,0 1 0,0-1 0,1 0-1,0 1 1,0-1 0,1 0 0,-1 0 0,1 0 0,2 2-38,-2-5 11,0 1 1,1 0-1,-1 0 0,1-1 1,-1 0-1,1 0 1,0 0-1,0 0 0,0-1 1,0 1-1,1-1 1,-1 0-1,0 0 0,0-1 1,1 1-1,-1-1 1,0 0-1,1 0 0,-1-1 1,0 1-1,1-1 1,-1 0-1,0 0 0,0 0 1,1 0-1,-1-1 1,0 0-1,-1 0 1,1 0-1,0 0 0,-1-1 1,1 1-1,-1-1 1,1 0-1,-1 0 0,0 0 1,-1-1-1,1 1 1,0-1-1,-1 1 0,0-1 1,0 0-1,0 0 1,0 0-1,-1 0 0,1 0 1,-1 0-1,0 0 1,0-1-1,-1 1 0,1 0 1,-1-1-1,0 1 1,0 0-1,0-1 1,-1 1-1,0 0 0,0-2-11,-3 0 7,0 0 0,-1 1-1,0-1 1,0 1 0,0 0-1,-1 0 1,1 1 0,-1 0-1,0 0 1,-1 0 0,1 0-1,0 1 1,-1 0 0,0 1-1,0-1 1,0 1 0,0 1-1,0-1 1,0 1 0,-1 1-1,1-1 1,-2 1-7,-1-3-1979,5-1-7084,3 2-4757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5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1101 5442,'4'33'11360,"-1"-40"-7448,3-11-2435,1-11-932,2 1 0,0 0-1,2 0 1,2 0 0,6-10-545,26-59 435,-31 59-219,2 2 0,1 0 1,2 1-1,1 1 0,2 0 0,14-15-216,5-2 205,3 2-1,1 2 1,2 1 0,34-23-205,-35 34 73,2 2 1,1 2-1,1 2 0,46-19-73,-67 37 27,101-25 1048,-77 20-199,-40 0-9075,-12 12 96,-2-1-5316</inkml:trace>
  <inkml:trace contextRef="#ctx0" brushRef="#br0" timeOffset="624.842">848 1 9156,'3'0'6620,"14"-1"-4620,106 33 4411,-52-14-4944,-69-17-1369,0 0 1,-1 1-1,1-1 1,-1 0-1,1 0 1,-1 1-1,0-1 1,0 1-1,1-1 1,-1 1-1,0 0 1,0-1-1,0 1 1,-1 0-1,1 0 1,0 0-1,-1-1 1,1 1-1,-1 0 1,0 0-1,1 0 1,-1 0 0,0 0-1,0 0 1,0 0-1,0 0 1,-1 0-1,1 0 1,-1 0-1,1-1 1,-1 1-1,1 0 1,-1 0-1,0 0 1,0-1-1,0 2-98,-40 79 1790,38-72-2117,1 0 2094,0-5-3879,1-5-3649,1-3-5086,0-1-2847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5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0 406 7187,'15'9'7590,"3"-5"-3956,41-9-2419,-47 3-170,4 0-618,9 0-189,1-1 0,-1-1 1,0-2-1,-1 0 1,1-1-1,-1-1 1,-1-2-1,1 0 0,-2-2 1,1 0-1,6-6-238,103-102 1836,-109 84-1964,-26 41-4065,1-1-6010,1-1-813</inkml:trace>
  <inkml:trace contextRef="#ctx0" brushRef="#br0" timeOffset="758.48">522 212 7123,'32'-32'9277,"30"-50"-4515,-6 11-3258,-60 70-2800,1 1-2109,1-1-4011,1 0-3117</inkml:trace>
  <inkml:trace contextRef="#ctx0" brushRef="#br0" timeOffset="1588.785">535 6 7363,'1'8'7335,"7"-4"-3515,29 0-1798,-30-4-984,106-14 3097,-101 11-4082,-11 3-23,-1-1-1,1 1 1,0-1-1,-1 1 1,1 0-1,0-1 1,-1 1-1,1 0 1,0 0-1,-1-1 1,1 1-1,0 0 1,-1 0-1,1 0 1,0 0-1,0 0 1,-1 0-1,1 0 1,0 0-1,-1 0 1,1 0-1,0 1 1,-1-1-1,1 0 1,0 0-1,-1 1 1,1-1-1,0 0 0,-1 1 1,1-1-1,-1 1 1,1-1-1,0 1 1,-1-1-1,1 1 1,-1-1-1,0 1 1,1-1-1,-1 1 1,1 0-1,-1-1 1,0 1-1,1-1 1,-1 1-1,0 0 1,0 0-1,0-1 1,0 1-1,1 0 1,-1-1-1,0 1 1,0 0-1,0 0 1,0-1-1,-1 1 1,1 0-1,0-1-29,11 101 2159,-10-96-3359,1 14 3732,-3-15-6675,-4-11-9558,3 4 623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5:5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69 6947,'-3'-17'7783,"-1"19"-1314,4 9-6202,0 1 0,1-1-1,1 0 1,-1 0 0,2 0 0,0 0 0,0 0-1,1-1 1,4 9-267,-5-16 8,0 0 0,0 0 0,0 0 0,0-1 0,0 1-1,0-1 1,1 0 0,0 0 0,-1 0 0,1 0 0,0-1 0,0 1 0,0-1-1,0 0 1,0 0 0,0-1 0,0 1 0,0-1 0,0 0 0,0 0 0,0 0 0,0 0-1,0-1 1,0 0 0,0 0 0,0 0 0,0 0 0,0-1 0,0 1 0,0-1-1,-1 0 1,1 0 0,-1 0 0,1-1 0,-1 1 0,0-1 0,0 0 0,0 0 0,0 0-1,-1 0 1,1 0 0,-1-1 0,0 1 0,1-4-8,0 2 4,-1 0 1,0 0-1,0 0 1,-1 0-1,0-1 0,0 1 1,0 0-1,-1-1 1,1 1-1,-1-1 0,0 1 1,-1-1-1,0 1 0,1 0 1,-2-1-1,1 1 1,-2-5-5,-6 9-1028,8 3-2875,2-1-3444,2-1-4381</inkml:trace>
  <inkml:trace contextRef="#ctx0" brushRef="#br0" timeOffset="595.23">383 21 7571,'-4'-16'9645,"-16"12"-5541,-23 13-1472,41-7-2604,0 0 0,0 0 0,0 1 0,0-1-1,0 1 1,1-1 0,-1 1 0,1 0 0,0-1-1,0 1 1,0 0 0,0 0 0,0 0 0,0 0-1,1 0 1,0 0 0,-1 0 0,1 0 0,0 0 0,1 0-1,-1 0 1,0 0 0,1 0 0,0 0 0,-1-1-1,1 1 1,1 0 0,-1 0 0,0 0 0,1-1-1,-1 1 1,1-1 0,-1 1 0,1-1 0,0 0 0,0 1-1,1-1 1,-1 0 0,0 0 0,1-1-28,20 8 64,-21-9-50,0 0 0,0 0 0,0 0 0,0 0 0,0 0 0,0 1 0,1-1 0,-1 1 0,0-1 0,0 1 0,0 0 0,0-1 0,-1 1 0,1 0 0,0 1 1,0-1-1,-1 0 0,1 0 0,0 1 0,-1-1 0,1 1 0,-1-1 0,0 1 0,1 0 0,-1-1 0,0 1 0,0 0 0,0 0 0,0 0 0,-1 0 0,1 0 0,0 0 0,-1 0 0,1 0 0,-1 0 0,0 0 0,0 0 0,0 0 0,0 1 0,0-1 0,0 0 0,-1 0 0,1 0 0,0 0 0,-1 0 0,0 0 0,0 1-14,-2 0-49,1 0 0,-1 0 0,0-1 0,0 0-1,0 1 1,0-1 0,0 0 0,0 0 0,0-1 0,-1 1 0,1-1 0,-1 0 0,1 0 0,-1 0 0,0 0 0,1 0 0,-1-1 0,0 0 0,0 0-1,1 0 1,-1 0 0,0 0 0,-3-1 49,1-4-3633,4 0-5742,2 0-2260</inkml:trace>
  <inkml:trace contextRef="#ctx0" brushRef="#br0" timeOffset="988.383">470 134 8340,'44'-4'6291,"-41"4"-6113,0 0 1,0 0 0,0-1 0,0 1-1,0-1 1,1 0 0,-1 0 0,-1 0-1,1 0 1,0-1 0,0 1 0,0-1-1,-1 1 1,1-1 0,0 0 0,-1 0-1,0 0 1,1-1 0,-1 1 0,0 0-1,0-1 1,-1 1 0,1-1 0,0 0-1,-1 0 1,0 0 0,1 0 0,-1 0-1,0 0 1,-1 0 0,2-2-179,-2 3 62,0 0-1,1 0 1,-1 0-1,0 0 1,0 1 0,0-1-1,0 0 1,0 0 0,0 0-1,-1 0 1,1 0 0,-1 0-1,1 0 1,-1 1 0,0-1-1,1 0 1,-1 0-1,0 1 1,0-1 0,-1 0-1,1 1 1,0-1 0,0 1-1,-1 0 1,1-1 0,-1 1-1,1 0 1,-1 0 0,1 0-1,-1 0 1,0 0-1,0 0 1,1 1 0,-1-1-1,0 0 1,0 1 0,0-1-1,0 1 1,0 0 0,0 0-1,1 0 1,-1 0 0,0 0-1,0 0 1,0 0-1,0 1 1,0-1 0,0 1-1,0-1 1,1 1 0,-1 0-1,0-1 1,0 1 0,1 0-1,-1 0 1,0 0 0,0 2-62,-2 0 83,1 0 1,-1 1 0,1-1 0,0 1 0,1 0 0,-1 0 0,1 0-1,-1 0 1,1 0 0,0 1 0,1-1 0,-1 0 0,1 1 0,0 0-1,0-1 1,0 1 0,1 0 0,-1-1 0,1 1 0,0 0 0,1 0-1,-1-1 1,1 1 0,0 0 0,0-1 0,0 1 0,1-1 0,0 1-1,0-1 1,0 0 0,0 0 0,1 0 0,-1 0 0,1 0 0,0 0-1,0-1 1,1 1-84,4 3 91,0 0 0,0-1 0,1 0 0,0-1 0,0 0-1,0 0 1,1-1 0,-1-1 0,10 4-91,28-6-2301,-39-4-2655,-2-1-1950,0-2-6521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7:2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29 6259,'-1'-10'8717,"-13"8"-4335,9 1-3942,3 1-398,1 0 0,0 0 0,0 0 0,-1 0 0,1 0 0,0 1 0,0-1 0,0 0 0,0 1 0,-1-1 0,1 1 1,0-1-1,0 1 0,0 0 0,0-1 0,0 1 0,0 0 0,0 0 0,0-1 0,0 1 0,1 0 0,-1 0 0,0 0 0,0 0 0,1 0 0,-1 0 0,1 1 0,-1-1 0,1 0 0,-1 0 0,1 0 0,0 0 0,0 1 0,-1-1 0,1 0 0,0 0 0,0 0 0,0 1 0,0-1 0,0 0 0,1 0 0,-1 1 0,0-1 0,1 0 0,-1 0 0,0 0 0,1 0 0,-1 0 0,1 1 0,0-1 0,-1 0 0,1 0 0,0 0 0,0 0 0,0-1 0,0 1 0,-1 0 0,1 0 0,0 0 0,0-1 0,1 1 0,-1-1 0,0 1 0,0-1 0,0 1 0,0-1 0,1 1-42,0 0 1,0 1 0,0-1 1,0 0-1,-1 0 0,1 0 0,0 0 0,0 0 1,1 0-1,-1-1 0,0 1 0,0-1 0,0 1 1,0-1-1,1 0 0,-1 0 0,0 0 0,0 0 0,0 0 1,1 0-1,-1-1 0,0 1 0,0-1 0,0 1 1,0-1-1,0 0 0,0 0 0,0 0 0,0 0 1,0 0-1,0 0 0,0-1 0,-1 1 0,1-1 1,-1 1-1,1-1 0,-1 0 0,1 1 0,-1-1 0,0 0 1,0 0-1,0 0 0,0 0 0,0 0 0,0 0 1,-1 0-1,1 0 0,0-2-1,-2 2 29,1 0 0,0 0 0,-1 0 1,0 0-1,1 0 0,-1 0 0,0 0 0,0 0 0,0 0 1,0 1-1,-1-1 0,1 0 0,0 1 0,-1-1 0,1 1 0,-1 0 1,1-1-1,-1 1 0,0 0 0,1 0 0,-1 0 0,0 0 0,0 0 1,0 0-1,0 1 0,0-1 0,0 0 0,0 1 0,0 0 1,0-1-1,0 1 0,0 0 0,0 0 0,0 0 0,0 1 0,0-1 1,0 0-1,0 1 0,0-1 0,0 1 0,0 0 0,0 0 0,0 0 1,0-1-1,0 2 0,1-1 0,-1 0 0,0 0 0,1 1 1,-1-1-1,1 0 0,-1 1 0,1 0 0,0-1-29,0 2 2,0-1 0,1 0-1,-1 0 1,1 1 0,-1-1 0,1 1-1,0-1 1,0 0 0,0 1 0,0-1 0,0 0-1,1 1 1,-1-1 0,1 0 0,-1 1-1,1-1 1,0 0 0,0 0 0,0 0-1,0 0 1,1 0 0,-1 0 0,0 0-1,1 0 1,-1 0 0,1 0 0,0-1-1,0 1 1,-1-1 0,1 1 0,0-1 0,0 0-1,1 0 1,-1 0 0,0 0 0,0 0-1,0 0 1,1 0 0,-1-1 0,0 1-1,1-1 1,-1 0 0,0 0 0,1 0-1,-1 0 1,0 0 0,1 0 0,-1-1 0,1 1-1,-1-1 1,0 1 0,0-1 0,1 0-1,-1 0 1,0 0 0,0 0 0,0 0-1,0-1 1,1 0-2,-2 0 3,0 1-1,0-1 1,-1 1 0,1-1-1,-1 0 1,1 1 0,-1-1-1,0 1 1,0-1 0,1 0-1,-1 1 1,0-1 0,0 0-1,-1 1 1,1-1 0,0 0 0,0 1-1,-1-1 1,1 0 0,-1 1-1,0-1 1,1 1 0,-1-1-1,0 1 1,0-1 0,0 1-1,0 0 1,0 0 0,0-1-1,0 1 1,-1 0 0,1 0-1,0 0 1,-1 0 0,1 0-1,-1 0 1,1 1 0,-1-1-1,1 0 1,-2 0-3,-23 1 201,15 0-3398,17 4-7123,2-2-802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7:2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 6643,'-15'-4'8499,"2"10"-4548,-3 39-1567,16-43-2366,0-1 0,0 1 0,0 0 0,0 0 0,1 0 0,-1 0 0,1 0 0,-1-1 1,1 1-1,0 0 0,-1 0 0,1-1 0,0 1 0,0 0 0,1-1 0,-1 1 0,0-1 1,0 0-1,1 1 0,-1-1 0,1 0 0,-1 0 0,1 0 0,-1 0 0,1 0 1,0 0-1,-1 0 0,1-1 0,0 1 0,0 0 0,0-1 0,0 0 0,-1 1 0,1-1 1,0 0-1,0 0 0,0 0 0,0 0 0,0 0 0,0-1 0,0 1 0,-1 0 1,1-1-19,0-1 3,0 1 1,0-1 0,0 0-1,-1 0 1,1 0 0,-1 0 0,1 0-1,-1 0 1,0 0 0,0-1 0,0 1-1,0 0 1,0-1 0,-1 1 0,1 0-1,-1-1 1,1 1 0,-1-1-1,0 1 1,0-1 0,0 1 0,0-1-1,0 1 1,-1-1 0,1 1 0,-1-1-1,0 1 1,0-1 0,0 1 0,0-1-4,0 1 27,0 1 1,0-1 0,-1 1 0,1-1 0,0 1 0,-1-1-1,1 1 1,-1 0 0,1 0 0,-1 0 0,0 0 0,1 0-1,-1 0 1,0 0 0,0 1 0,1-1 0,-1 1 0,0-1-1,0 1 1,0-1 0,0 1 0,0 0 0,0 0-1,0 0 1,0 0 0,0 1 0,0-1 0,1 0 0,-1 1-1,0-1 1,0 1 0,0 0 0,0 0 0,1-1 0,-1 1-1,0 0 1,1 1 0,-1-1 0,1 0 0,-1 0 0,1 1-1,0-1 1,-1 0 0,1 1 0,0 0 0,0-1 0,0 1-1,0 0 1,0-1 0,0 1 0,1 0 0,-1 0 0,1 0-1,-1 0 1,1-1 0,0 1 0,-1 0 0,1 2-28,0-2 11,1 0 0,-1 0 1,0 1-1,1-1 1,0 0-1,-1 0 1,1 0-1,0 0 0,0 0 1,0 0-1,0 0 1,0 0-1,1 0 1,-1 0-1,1 0 0,-1-1 1,1 1-1,0-1 1,-1 1-1,1-1 1,0 0-1,0 1 0,0-1 1,0 0-1,0 0 1,0-1-1,0 1 1,0 0-1,1-1 0,-1 1 1,0-1-1,0 0 1,1 1-1,-1-1 1,0 0-1,0-1 0,1 1 1,-1 0-1,0-1 1,0 1-1,0-1 1,1 1-1,-1-1 0,0 0 1,0 0-1,0 0 1,0 0-1,0-1 1,0 1-1,-1 0 0,1-1 1,0 1-1,-1-1-11,0 0 10,-1 0 0,1 0 0,-1 1 0,0-1-1,0 0 1,0 0 0,0 0 0,0 0 0,0 0 0,0 0-1,0 0 1,-1 0 0,1 1 0,-1-1 0,0 0 0,1 0-1,-1 1 1,0-1 0,0 0 0,0 1 0,0-1 0,0 0 0,-1 1-1,1 0 1,0-1 0,-1 1 0,1 0 0,-1 0 0,1-1-1,-1 1 1,1 1 0,-1-1 0,0 0 0,0 0 0,1 0-1,-1 1 1,0-1 0,0 1 0,0 0 0,0-1 0,0 1-1,0 0 1,0 0 0,1 0 0,-1 0 0,0 1 0,0-1-1,0 1-9,1-1-13,0 0-1,0 0 0,0 0 0,0 0 1,0 0-1,0 1 0,0-1 0,0 0 1,0 1-1,0-1 0,0 1 0,0-1 1,0 1-1,0-1 0,0 1 0,0 0 0,1-1 1,-1 1-1,0 0 0,1 0 0,-1 0 1,0 0-1,1-1 0,-1 1 0,1 0 1,-1 0-1,1 0 0,0 0 0,-1 0 1,1 0-1,0 0 0,0 0 0,-1 0 1,1 1-1,0-1 0,0 0 0,0 0 0,1 0 1,-1 0-1,0 0 0,0 0 0,0 0 1,1 0-1,-1 1 14,10 4-1729,4-2-3974,-8-3 1361,8 2-8322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7:24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6195,'-1'3'9548,"7"-14"-6805,20-55 1299,-13 48-3697,1 0 0,0 1 0,1 0 0,1 1 0,0 1 0,12-8-345,35-21 894,61-3-318,-109 46-525,0 2-1,0-1 1,0 2 0,0 0-1,0 1 1,0 0 0,-1 1-1,1 1 1,-1 0 0,0 1 0,-1 0-1,1 2 1,-1-1 0,-1 1-1,1 1 1,3 4-51,-5-4 123,-1 0 1,-1 0-1,0 1 0,0 0 0,-1 0 1,0 1-1,-1 0 0,0 1 1,-1 0-1,0 0 0,-1 0 1,0 0-1,-1 1 0,2 11-123,3 47 1105,-9-70-2310,1-22-7510,3 2 1128,2-3-4600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6T19:57:3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61 7828,'-1'-11'8640,"-3"13"-5147,12 78-628,-7-74-2768,0 0 0,0 1 0,1-1 0,0 0 0,0 0 0,1 0 0,-1 0 0,1-1 0,1 1 0,-1-1 0,1 1 0,0-1 0,0 0 0,3 2-97,8 11-10,46 30 453,109-7 50,-160-39-433,0 1 0,-1-2-1,1 1 1,0-2 0,1 1-1,-1-1 1,0-1 0,0 1 0,0-2-1,0 0 1,-1 0 0,1 0 0,2-2-60,110-51 773,-38-6-167,-50-7-377,-18-39 404,-16 75-628,-3 42-1742,0-6-3373,3-1-4976,0-1-1098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3/28/2018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E084-66B9-42F6-8AF4-883264FC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35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happens in the LOADER (the last step of COMPILE, ASSEMBLE, LINK, and LOAD) when creating the process</a:t>
            </a:r>
          </a:p>
          <a:p>
            <a:endParaRPr lang="en-US" dirty="0"/>
          </a:p>
          <a:p>
            <a:r>
              <a:rPr lang="en-US" dirty="0"/>
              <a:t>Static segments collectively called “Data”</a:t>
            </a:r>
          </a:p>
          <a:p>
            <a:endParaRPr lang="en-US" dirty="0"/>
          </a:p>
          <a:p>
            <a:r>
              <a:rPr lang="en-US" dirty="0"/>
              <a:t>Shared Libraries – Dynamically Linked</a:t>
            </a:r>
          </a:p>
          <a:p>
            <a:r>
              <a:rPr lang="en-US" dirty="0"/>
              <a:t>Read-Only Segment – Statically Linked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</a:t>
            </a:r>
            <a:r>
              <a:rPr lang="en-US" b="1" dirty="0"/>
              <a:t>b</a:t>
            </a:r>
            <a:r>
              <a:rPr lang="en-US" dirty="0"/>
              <a:t>lock</a:t>
            </a:r>
            <a:r>
              <a:rPr lang="en-US" baseline="0" dirty="0"/>
              <a:t> </a:t>
            </a:r>
            <a:r>
              <a:rPr lang="en-US" b="1" baseline="0" dirty="0"/>
              <a:t>s</a:t>
            </a:r>
            <a:r>
              <a:rPr lang="en-US" baseline="0" dirty="0"/>
              <a:t>tarted by </a:t>
            </a:r>
            <a:r>
              <a:rPr lang="en-US" b="1" baseline="0" dirty="0"/>
              <a:t>s</a:t>
            </a:r>
            <a:r>
              <a:rPr lang="en-US" baseline="0" dirty="0"/>
              <a:t>ymbol) – statically-allocated variables that are not explicitly initialized to any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</p:spTree>
    <p:extLst>
      <p:ext uri="{BB962C8B-B14F-4D97-AF65-F5344CB8AC3E}">
        <p14:creationId xmlns:p14="http://schemas.microsoft.com/office/powerpoint/2010/main" val="74148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</p:spTree>
    <p:extLst>
      <p:ext uri="{BB962C8B-B14F-4D97-AF65-F5344CB8AC3E}">
        <p14:creationId xmlns:p14="http://schemas.microsoft.com/office/powerpoint/2010/main" val="304020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also</a:t>
            </a:r>
            <a:r>
              <a:rPr lang="en-US" baseline="0"/>
              <a:t> declare variables using extern in the global scope.</a:t>
            </a:r>
          </a:p>
          <a:p>
            <a:r>
              <a:rPr lang="en-US" baseline="0"/>
              <a:t>Variable-length arrays:  https://gcc.gnu.org/onlinedocs/gcc/Variable-Length.html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</p:spTree>
    <p:extLst>
      <p:ext uri="{BB962C8B-B14F-4D97-AF65-F5344CB8AC3E}">
        <p14:creationId xmlns:p14="http://schemas.microsoft.com/office/powerpoint/2010/main" val="251953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Compiler Error (in Static Data, which is immutable); No Error (in Stack, which can grow and shrink)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Initialization special cases:</a:t>
            </a:r>
            <a:r>
              <a:rPr lang="en-US" baseline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If supplied values shorter than size, fill with zeros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If supplied values longer than size, ignore values that don’t fit (compiler gives a warning: excess elements in array initializer)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</p:spTree>
    <p:extLst>
      <p:ext uri="{BB962C8B-B14F-4D97-AF65-F5344CB8AC3E}">
        <p14:creationId xmlns:p14="http://schemas.microsoft.com/office/powerpoint/2010/main" val="202690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more important to understand</a:t>
            </a:r>
            <a:r>
              <a:rPr lang="en-US" baseline="0"/>
              <a:t> the mechanics of what’s going 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</p:spTree>
    <p:extLst>
      <p:ext uri="{BB962C8B-B14F-4D97-AF65-F5344CB8AC3E}">
        <p14:creationId xmlns:p14="http://schemas.microsoft.com/office/powerpoint/2010/main" val="196698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Recommend playing around with </a:t>
            </a:r>
            <a:r>
              <a:rPr lang="en-US" err="1"/>
              <a:t>buggy_copyarray.c</a:t>
            </a:r>
            <a:r>
              <a:rPr lang="en-US"/>
              <a:t> – problematic for other reasons as well (attempt</a:t>
            </a:r>
            <a:r>
              <a:rPr lang="en-US" baseline="0"/>
              <a:t> to assign to an array variable).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</p:spTree>
    <p:extLst>
      <p:ext uri="{BB962C8B-B14F-4D97-AF65-F5344CB8AC3E}">
        <p14:creationId xmlns:p14="http://schemas.microsoft.com/office/powerpoint/2010/main" val="71466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REALLY STRESS THIS!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</p:spTree>
    <p:extLst>
      <p:ext uri="{BB962C8B-B14F-4D97-AF65-F5344CB8AC3E}">
        <p14:creationId xmlns:p14="http://schemas.microsoft.com/office/powerpoint/2010/main" val="389991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Leaving off </a:t>
            </a:r>
            <a:r>
              <a:rPr lang="en-US" err="1"/>
              <a:t>const</a:t>
            </a:r>
            <a:r>
              <a:rPr lang="en-US"/>
              <a:t> for brevity.</a:t>
            </a:r>
          </a:p>
          <a:p>
            <a:endParaRPr lang="en-US"/>
          </a:p>
          <a:p>
            <a:r>
              <a:rPr lang="en-US"/>
              <a:t>http://www.cplusplus.com/reference/cstdio/sscanf/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http://www.cplusplus.com/reference/cstdlib/strtol/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</p:spTree>
    <p:extLst>
      <p:ext uri="{BB962C8B-B14F-4D97-AF65-F5344CB8AC3E}">
        <p14:creationId xmlns:p14="http://schemas.microsoft.com/office/powerpoint/2010/main" val="103539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3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3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7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8328" y="27429"/>
            <a:ext cx="1627369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L02:  Memory and Arrays</a:t>
            </a:r>
          </a:p>
        </p:txBody>
      </p:sp>
    </p:spTree>
    <p:extLst>
      <p:ext uri="{BB962C8B-B14F-4D97-AF65-F5344CB8AC3E}">
        <p14:creationId xmlns:p14="http://schemas.microsoft.com/office/powerpoint/2010/main" val="343705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8328" y="27429"/>
            <a:ext cx="1627369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L02:  Memory and Arrays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6128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tags" Target="../tags/tag6.xml"/><Relationship Id="rId21" Type="http://schemas.openxmlformats.org/officeDocument/2006/relationships/image" Target="../media/image61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tags" Target="../tags/tag5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customXml" Target="../ink/ink61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62.png"/><Relationship Id="rId10" Type="http://schemas.openxmlformats.org/officeDocument/2006/relationships/tags" Target="../tags/tag13.xml"/><Relationship Id="rId19" Type="http://schemas.openxmlformats.org/officeDocument/2006/relationships/image" Target="../media/image60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customXml" Target="../ink/ink60.xml"/><Relationship Id="rId27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69.xml"/><Relationship Id="rId18" Type="http://schemas.openxmlformats.org/officeDocument/2006/relationships/image" Target="../media/image73.png"/><Relationship Id="rId3" Type="http://schemas.openxmlformats.org/officeDocument/2006/relationships/customXml" Target="../ink/ink64.xml"/><Relationship Id="rId21" Type="http://schemas.openxmlformats.org/officeDocument/2006/relationships/customXml" Target="../ink/ink73.xml"/><Relationship Id="rId7" Type="http://schemas.openxmlformats.org/officeDocument/2006/relationships/customXml" Target="../ink/ink66.xml"/><Relationship Id="rId12" Type="http://schemas.openxmlformats.org/officeDocument/2006/relationships/image" Target="../media/image70.png"/><Relationship Id="rId17" Type="http://schemas.openxmlformats.org/officeDocument/2006/relationships/customXml" Target="../ink/ink7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tags" Target="../tags/tag20.xml"/><Relationship Id="rId6" Type="http://schemas.openxmlformats.org/officeDocument/2006/relationships/image" Target="../media/image67.png"/><Relationship Id="rId11" Type="http://schemas.openxmlformats.org/officeDocument/2006/relationships/customXml" Target="../ink/ink68.xml"/><Relationship Id="rId24" Type="http://schemas.openxmlformats.org/officeDocument/2006/relationships/image" Target="../media/image76.png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10" Type="http://schemas.openxmlformats.org/officeDocument/2006/relationships/image" Target="../media/image69.png"/><Relationship Id="rId19" Type="http://schemas.openxmlformats.org/officeDocument/2006/relationships/customXml" Target="../ink/ink72.xml"/><Relationship Id="rId4" Type="http://schemas.openxmlformats.org/officeDocument/2006/relationships/image" Target="../media/image66.png"/><Relationship Id="rId9" Type="http://schemas.openxmlformats.org/officeDocument/2006/relationships/customXml" Target="../ink/ink67.xml"/><Relationship Id="rId14" Type="http://schemas.openxmlformats.org/officeDocument/2006/relationships/image" Target="../media/image71.png"/><Relationship Id="rId22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9" Type="http://schemas.openxmlformats.org/officeDocument/2006/relationships/image" Target="../media/image95.png"/><Relationship Id="rId21" Type="http://schemas.openxmlformats.org/officeDocument/2006/relationships/image" Target="../media/image86.png"/><Relationship Id="rId34" Type="http://schemas.openxmlformats.org/officeDocument/2006/relationships/customXml" Target="../ink/ink91.xml"/><Relationship Id="rId42" Type="http://schemas.openxmlformats.org/officeDocument/2006/relationships/customXml" Target="../ink/ink95.xml"/><Relationship Id="rId7" Type="http://schemas.openxmlformats.org/officeDocument/2006/relationships/image" Target="../media/image79.png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90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81.png"/><Relationship Id="rId24" Type="http://schemas.openxmlformats.org/officeDocument/2006/relationships/customXml" Target="../ink/ink86.xml"/><Relationship Id="rId32" Type="http://schemas.openxmlformats.org/officeDocument/2006/relationships/customXml" Target="../ink/ink90.xml"/><Relationship Id="rId37" Type="http://schemas.openxmlformats.org/officeDocument/2006/relationships/image" Target="../media/image94.png"/><Relationship Id="rId40" Type="http://schemas.openxmlformats.org/officeDocument/2006/relationships/customXml" Target="../ink/ink94.xml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customXml" Target="../ink/ink88.xml"/><Relationship Id="rId36" Type="http://schemas.openxmlformats.org/officeDocument/2006/relationships/customXml" Target="../ink/ink92.xml"/><Relationship Id="rId10" Type="http://schemas.openxmlformats.org/officeDocument/2006/relationships/customXml" Target="../ink/ink79.xml"/><Relationship Id="rId19" Type="http://schemas.openxmlformats.org/officeDocument/2006/relationships/image" Target="../media/image85.png"/><Relationship Id="rId31" Type="http://schemas.openxmlformats.org/officeDocument/2006/relationships/image" Target="../media/image91.png"/><Relationship Id="rId4" Type="http://schemas.openxmlformats.org/officeDocument/2006/relationships/customXml" Target="../ink/ink76.xml"/><Relationship Id="rId9" Type="http://schemas.openxmlformats.org/officeDocument/2006/relationships/image" Target="../media/image80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89.png"/><Relationship Id="rId30" Type="http://schemas.openxmlformats.org/officeDocument/2006/relationships/customXml" Target="../ink/ink89.xml"/><Relationship Id="rId35" Type="http://schemas.openxmlformats.org/officeDocument/2006/relationships/image" Target="../media/image93.png"/><Relationship Id="rId43" Type="http://schemas.openxmlformats.org/officeDocument/2006/relationships/image" Target="../media/image97.png"/><Relationship Id="rId8" Type="http://schemas.openxmlformats.org/officeDocument/2006/relationships/customXml" Target="../ink/ink78.xml"/><Relationship Id="rId3" Type="http://schemas.openxmlformats.org/officeDocument/2006/relationships/image" Target="../media/image77.png"/><Relationship Id="rId12" Type="http://schemas.openxmlformats.org/officeDocument/2006/relationships/customXml" Target="../ink/ink80.xml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38" Type="http://schemas.openxmlformats.org/officeDocument/2006/relationships/customXml" Target="../ink/ink9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9.png"/><Relationship Id="rId21" Type="http://schemas.openxmlformats.org/officeDocument/2006/relationships/customXml" Target="../ink/ink105.xml"/><Relationship Id="rId34" Type="http://schemas.openxmlformats.org/officeDocument/2006/relationships/image" Target="../media/image113.png"/><Relationship Id="rId42" Type="http://schemas.openxmlformats.org/officeDocument/2006/relationships/image" Target="../media/image117.png"/><Relationship Id="rId47" Type="http://schemas.openxmlformats.org/officeDocument/2006/relationships/customXml" Target="../ink/ink118.xml"/><Relationship Id="rId50" Type="http://schemas.openxmlformats.org/officeDocument/2006/relationships/image" Target="../media/image121.png"/><Relationship Id="rId55" Type="http://schemas.openxmlformats.org/officeDocument/2006/relationships/customXml" Target="../ink/ink122.xml"/><Relationship Id="rId63" Type="http://schemas.openxmlformats.org/officeDocument/2006/relationships/customXml" Target="../ink/ink126.xml"/><Relationship Id="rId7" Type="http://schemas.openxmlformats.org/officeDocument/2006/relationships/customXml" Target="../ink/ink98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4.png"/><Relationship Id="rId29" Type="http://schemas.openxmlformats.org/officeDocument/2006/relationships/customXml" Target="../ink/ink109.xml"/><Relationship Id="rId11" Type="http://schemas.openxmlformats.org/officeDocument/2006/relationships/customXml" Target="../ink/ink100.xml"/><Relationship Id="rId24" Type="http://schemas.openxmlformats.org/officeDocument/2006/relationships/image" Target="../media/image108.png"/><Relationship Id="rId32" Type="http://schemas.openxmlformats.org/officeDocument/2006/relationships/image" Target="../media/image112.png"/><Relationship Id="rId37" Type="http://schemas.openxmlformats.org/officeDocument/2006/relationships/customXml" Target="../ink/ink113.xml"/><Relationship Id="rId40" Type="http://schemas.openxmlformats.org/officeDocument/2006/relationships/image" Target="../media/image116.png"/><Relationship Id="rId45" Type="http://schemas.openxmlformats.org/officeDocument/2006/relationships/customXml" Target="../ink/ink117.xml"/><Relationship Id="rId53" Type="http://schemas.openxmlformats.org/officeDocument/2006/relationships/customXml" Target="../ink/ink121.xml"/><Relationship Id="rId58" Type="http://schemas.openxmlformats.org/officeDocument/2006/relationships/image" Target="../media/image125.png"/><Relationship Id="rId66" Type="http://schemas.openxmlformats.org/officeDocument/2006/relationships/image" Target="../media/image129.png"/><Relationship Id="rId5" Type="http://schemas.openxmlformats.org/officeDocument/2006/relationships/customXml" Target="../ink/ink97.xml"/><Relationship Id="rId61" Type="http://schemas.openxmlformats.org/officeDocument/2006/relationships/customXml" Target="../ink/ink125.xml"/><Relationship Id="rId19" Type="http://schemas.openxmlformats.org/officeDocument/2006/relationships/customXml" Target="../ink/ink104.xml"/><Relationship Id="rId14" Type="http://schemas.openxmlformats.org/officeDocument/2006/relationships/image" Target="../media/image103.png"/><Relationship Id="rId22" Type="http://schemas.openxmlformats.org/officeDocument/2006/relationships/image" Target="../media/image107.png"/><Relationship Id="rId27" Type="http://schemas.openxmlformats.org/officeDocument/2006/relationships/customXml" Target="../ink/ink108.xml"/><Relationship Id="rId30" Type="http://schemas.openxmlformats.org/officeDocument/2006/relationships/image" Target="../media/image111.png"/><Relationship Id="rId35" Type="http://schemas.openxmlformats.org/officeDocument/2006/relationships/customXml" Target="../ink/ink112.xml"/><Relationship Id="rId43" Type="http://schemas.openxmlformats.org/officeDocument/2006/relationships/customXml" Target="../ink/ink116.xml"/><Relationship Id="rId48" Type="http://schemas.openxmlformats.org/officeDocument/2006/relationships/image" Target="../media/image120.png"/><Relationship Id="rId56" Type="http://schemas.openxmlformats.org/officeDocument/2006/relationships/image" Target="../media/image124.png"/><Relationship Id="rId64" Type="http://schemas.openxmlformats.org/officeDocument/2006/relationships/image" Target="../media/image128.png"/><Relationship Id="rId8" Type="http://schemas.openxmlformats.org/officeDocument/2006/relationships/image" Target="../media/image100.png"/><Relationship Id="rId51" Type="http://schemas.openxmlformats.org/officeDocument/2006/relationships/customXml" Target="../ink/ink120.xml"/><Relationship Id="rId3" Type="http://schemas.openxmlformats.org/officeDocument/2006/relationships/customXml" Target="../ink/ink96.xml"/><Relationship Id="rId12" Type="http://schemas.openxmlformats.org/officeDocument/2006/relationships/image" Target="../media/image102.png"/><Relationship Id="rId17" Type="http://schemas.openxmlformats.org/officeDocument/2006/relationships/customXml" Target="../ink/ink103.xml"/><Relationship Id="rId25" Type="http://schemas.openxmlformats.org/officeDocument/2006/relationships/customXml" Target="../ink/ink107.xml"/><Relationship Id="rId33" Type="http://schemas.openxmlformats.org/officeDocument/2006/relationships/customXml" Target="../ink/ink111.xml"/><Relationship Id="rId38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customXml" Target="../ink/ink124.xml"/><Relationship Id="rId20" Type="http://schemas.openxmlformats.org/officeDocument/2006/relationships/image" Target="../media/image106.png"/><Relationship Id="rId41" Type="http://schemas.openxmlformats.org/officeDocument/2006/relationships/customXml" Target="../ink/ink115.xml"/><Relationship Id="rId54" Type="http://schemas.openxmlformats.org/officeDocument/2006/relationships/image" Target="../media/image123.png"/><Relationship Id="rId62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5" Type="http://schemas.openxmlformats.org/officeDocument/2006/relationships/customXml" Target="../ink/ink102.xml"/><Relationship Id="rId23" Type="http://schemas.openxmlformats.org/officeDocument/2006/relationships/customXml" Target="../ink/ink106.xml"/><Relationship Id="rId28" Type="http://schemas.openxmlformats.org/officeDocument/2006/relationships/image" Target="../media/image110.png"/><Relationship Id="rId36" Type="http://schemas.openxmlformats.org/officeDocument/2006/relationships/image" Target="../media/image114.png"/><Relationship Id="rId49" Type="http://schemas.openxmlformats.org/officeDocument/2006/relationships/customXml" Target="../ink/ink119.xml"/><Relationship Id="rId57" Type="http://schemas.openxmlformats.org/officeDocument/2006/relationships/customXml" Target="../ink/ink123.xml"/><Relationship Id="rId10" Type="http://schemas.openxmlformats.org/officeDocument/2006/relationships/image" Target="../media/image101.png"/><Relationship Id="rId31" Type="http://schemas.openxmlformats.org/officeDocument/2006/relationships/customXml" Target="../ink/ink110.xml"/><Relationship Id="rId44" Type="http://schemas.openxmlformats.org/officeDocument/2006/relationships/image" Target="../media/image118.png"/><Relationship Id="rId52" Type="http://schemas.openxmlformats.org/officeDocument/2006/relationships/image" Target="../media/image122.png"/><Relationship Id="rId60" Type="http://schemas.openxmlformats.org/officeDocument/2006/relationships/image" Target="../media/image126.png"/><Relationship Id="rId65" Type="http://schemas.openxmlformats.org/officeDocument/2006/relationships/customXml" Target="../ink/ink127.xml"/><Relationship Id="rId4" Type="http://schemas.openxmlformats.org/officeDocument/2006/relationships/image" Target="../media/image98.png"/><Relationship Id="rId9" Type="http://schemas.openxmlformats.org/officeDocument/2006/relationships/customXml" Target="../ink/ink99.xml"/><Relationship Id="rId13" Type="http://schemas.openxmlformats.org/officeDocument/2006/relationships/customXml" Target="../ink/ink101.xml"/><Relationship Id="rId18" Type="http://schemas.openxmlformats.org/officeDocument/2006/relationships/image" Target="../media/image105.png"/><Relationship Id="rId39" Type="http://schemas.openxmlformats.org/officeDocument/2006/relationships/customXml" Target="../ink/ink1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13" Type="http://schemas.openxmlformats.org/officeDocument/2006/relationships/image" Target="../media/image135.png"/><Relationship Id="rId18" Type="http://schemas.openxmlformats.org/officeDocument/2006/relationships/customXml" Target="../ink/ink136.xml"/><Relationship Id="rId3" Type="http://schemas.openxmlformats.org/officeDocument/2006/relationships/image" Target="../media/image130.png"/><Relationship Id="rId21" Type="http://schemas.openxmlformats.org/officeDocument/2006/relationships/image" Target="../media/image139.png"/><Relationship Id="rId7" Type="http://schemas.openxmlformats.org/officeDocument/2006/relationships/image" Target="../media/image132.png"/><Relationship Id="rId12" Type="http://schemas.openxmlformats.org/officeDocument/2006/relationships/customXml" Target="../ink/ink133.xml"/><Relationship Id="rId17" Type="http://schemas.openxmlformats.org/officeDocument/2006/relationships/image" Target="../media/image137.png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1" Type="http://schemas.openxmlformats.org/officeDocument/2006/relationships/image" Target="../media/image134.png"/><Relationship Id="rId5" Type="http://schemas.openxmlformats.org/officeDocument/2006/relationships/image" Target="../media/image131.png"/><Relationship Id="rId15" Type="http://schemas.openxmlformats.org/officeDocument/2006/relationships/image" Target="../media/image136.png"/><Relationship Id="rId10" Type="http://schemas.openxmlformats.org/officeDocument/2006/relationships/customXml" Target="../ink/ink132.xml"/><Relationship Id="rId19" Type="http://schemas.openxmlformats.org/officeDocument/2006/relationships/image" Target="../media/image138.png"/><Relationship Id="rId4" Type="http://schemas.openxmlformats.org/officeDocument/2006/relationships/customXml" Target="../ink/ink129.xml"/><Relationship Id="rId9" Type="http://schemas.openxmlformats.org/officeDocument/2006/relationships/image" Target="../media/image133.png"/><Relationship Id="rId14" Type="http://schemas.openxmlformats.org/officeDocument/2006/relationships/customXml" Target="../ink/ink13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1.png"/><Relationship Id="rId21" Type="http://schemas.openxmlformats.org/officeDocument/2006/relationships/customXml" Target="../ink/ink147.xml"/><Relationship Id="rId42" Type="http://schemas.openxmlformats.org/officeDocument/2006/relationships/image" Target="../media/image159.png"/><Relationship Id="rId47" Type="http://schemas.openxmlformats.org/officeDocument/2006/relationships/customXml" Target="../ink/ink160.xml"/><Relationship Id="rId63" Type="http://schemas.openxmlformats.org/officeDocument/2006/relationships/customXml" Target="../ink/ink168.xml"/><Relationship Id="rId68" Type="http://schemas.openxmlformats.org/officeDocument/2006/relationships/image" Target="../media/image172.png"/><Relationship Id="rId16" Type="http://schemas.openxmlformats.org/officeDocument/2006/relationships/image" Target="../media/image146.png"/><Relationship Id="rId11" Type="http://schemas.openxmlformats.org/officeDocument/2006/relationships/customXml" Target="../ink/ink142.xml"/><Relationship Id="rId24" Type="http://schemas.openxmlformats.org/officeDocument/2006/relationships/image" Target="../media/image150.png"/><Relationship Id="rId32" Type="http://schemas.openxmlformats.org/officeDocument/2006/relationships/image" Target="../media/image154.png"/><Relationship Id="rId37" Type="http://schemas.openxmlformats.org/officeDocument/2006/relationships/customXml" Target="../ink/ink155.xml"/><Relationship Id="rId40" Type="http://schemas.openxmlformats.org/officeDocument/2006/relationships/image" Target="../media/image158.png"/><Relationship Id="rId45" Type="http://schemas.openxmlformats.org/officeDocument/2006/relationships/customXml" Target="../ink/ink159.xml"/><Relationship Id="rId53" Type="http://schemas.openxmlformats.org/officeDocument/2006/relationships/customXml" Target="../ink/ink163.xml"/><Relationship Id="rId58" Type="http://schemas.openxmlformats.org/officeDocument/2006/relationships/image" Target="../media/image167.png"/><Relationship Id="rId66" Type="http://schemas.openxmlformats.org/officeDocument/2006/relationships/image" Target="../media/image171.png"/><Relationship Id="rId74" Type="http://schemas.openxmlformats.org/officeDocument/2006/relationships/image" Target="../media/image175.png"/><Relationship Id="rId5" Type="http://schemas.openxmlformats.org/officeDocument/2006/relationships/customXml" Target="../ink/ink139.xml"/><Relationship Id="rId61" Type="http://schemas.openxmlformats.org/officeDocument/2006/relationships/customXml" Target="../ink/ink167.xml"/><Relationship Id="rId19" Type="http://schemas.openxmlformats.org/officeDocument/2006/relationships/customXml" Target="../ink/ink146.xml"/><Relationship Id="rId14" Type="http://schemas.openxmlformats.org/officeDocument/2006/relationships/image" Target="../media/image145.png"/><Relationship Id="rId22" Type="http://schemas.openxmlformats.org/officeDocument/2006/relationships/image" Target="../media/image149.png"/><Relationship Id="rId27" Type="http://schemas.openxmlformats.org/officeDocument/2006/relationships/customXml" Target="../ink/ink150.xml"/><Relationship Id="rId30" Type="http://schemas.openxmlformats.org/officeDocument/2006/relationships/image" Target="../media/image153.png"/><Relationship Id="rId35" Type="http://schemas.openxmlformats.org/officeDocument/2006/relationships/customXml" Target="../ink/ink154.xml"/><Relationship Id="rId43" Type="http://schemas.openxmlformats.org/officeDocument/2006/relationships/customXml" Target="../ink/ink158.xml"/><Relationship Id="rId48" Type="http://schemas.openxmlformats.org/officeDocument/2006/relationships/image" Target="../media/image162.png"/><Relationship Id="rId56" Type="http://schemas.openxmlformats.org/officeDocument/2006/relationships/image" Target="../media/image166.png"/><Relationship Id="rId64" Type="http://schemas.openxmlformats.org/officeDocument/2006/relationships/image" Target="../media/image170.png"/><Relationship Id="rId69" Type="http://schemas.openxmlformats.org/officeDocument/2006/relationships/customXml" Target="../ink/ink171.xml"/><Relationship Id="rId77" Type="http://schemas.openxmlformats.org/officeDocument/2006/relationships/customXml" Target="../ink/ink175.xml"/><Relationship Id="rId8" Type="http://schemas.openxmlformats.org/officeDocument/2006/relationships/image" Target="../media/image142.png"/><Relationship Id="rId51" Type="http://schemas.openxmlformats.org/officeDocument/2006/relationships/customXml" Target="../ink/ink162.xml"/><Relationship Id="rId72" Type="http://schemas.openxmlformats.org/officeDocument/2006/relationships/image" Target="../media/image174.png"/><Relationship Id="rId3" Type="http://schemas.openxmlformats.org/officeDocument/2006/relationships/customXml" Target="../ink/ink138.xml"/><Relationship Id="rId12" Type="http://schemas.openxmlformats.org/officeDocument/2006/relationships/image" Target="../media/image144.png"/><Relationship Id="rId17" Type="http://schemas.openxmlformats.org/officeDocument/2006/relationships/customXml" Target="../ink/ink145.xml"/><Relationship Id="rId25" Type="http://schemas.openxmlformats.org/officeDocument/2006/relationships/customXml" Target="../ink/ink149.xml"/><Relationship Id="rId33" Type="http://schemas.openxmlformats.org/officeDocument/2006/relationships/customXml" Target="../ink/ink153.xml"/><Relationship Id="rId38" Type="http://schemas.openxmlformats.org/officeDocument/2006/relationships/image" Target="../media/image157.png"/><Relationship Id="rId46" Type="http://schemas.openxmlformats.org/officeDocument/2006/relationships/image" Target="../media/image161.png"/><Relationship Id="rId59" Type="http://schemas.openxmlformats.org/officeDocument/2006/relationships/customXml" Target="../ink/ink166.xml"/><Relationship Id="rId67" Type="http://schemas.openxmlformats.org/officeDocument/2006/relationships/customXml" Target="../ink/ink170.xml"/><Relationship Id="rId20" Type="http://schemas.openxmlformats.org/officeDocument/2006/relationships/image" Target="../media/image148.png"/><Relationship Id="rId41" Type="http://schemas.openxmlformats.org/officeDocument/2006/relationships/customXml" Target="../ink/ink157.xml"/><Relationship Id="rId54" Type="http://schemas.openxmlformats.org/officeDocument/2006/relationships/image" Target="../media/image165.png"/><Relationship Id="rId62" Type="http://schemas.openxmlformats.org/officeDocument/2006/relationships/image" Target="../media/image169.png"/><Relationship Id="rId70" Type="http://schemas.openxmlformats.org/officeDocument/2006/relationships/image" Target="../media/image173.png"/><Relationship Id="rId75" Type="http://schemas.openxmlformats.org/officeDocument/2006/relationships/customXml" Target="../ink/ink1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5" Type="http://schemas.openxmlformats.org/officeDocument/2006/relationships/customXml" Target="../ink/ink144.xml"/><Relationship Id="rId23" Type="http://schemas.openxmlformats.org/officeDocument/2006/relationships/customXml" Target="../ink/ink148.xml"/><Relationship Id="rId28" Type="http://schemas.openxmlformats.org/officeDocument/2006/relationships/image" Target="../media/image152.png"/><Relationship Id="rId36" Type="http://schemas.openxmlformats.org/officeDocument/2006/relationships/image" Target="../media/image156.png"/><Relationship Id="rId49" Type="http://schemas.openxmlformats.org/officeDocument/2006/relationships/customXml" Target="../ink/ink161.xml"/><Relationship Id="rId57" Type="http://schemas.openxmlformats.org/officeDocument/2006/relationships/customXml" Target="../ink/ink165.xml"/><Relationship Id="rId10" Type="http://schemas.openxmlformats.org/officeDocument/2006/relationships/image" Target="../media/image143.png"/><Relationship Id="rId31" Type="http://schemas.openxmlformats.org/officeDocument/2006/relationships/customXml" Target="../ink/ink152.xml"/><Relationship Id="rId44" Type="http://schemas.openxmlformats.org/officeDocument/2006/relationships/image" Target="../media/image160.png"/><Relationship Id="rId52" Type="http://schemas.openxmlformats.org/officeDocument/2006/relationships/image" Target="../media/image164.png"/><Relationship Id="rId60" Type="http://schemas.openxmlformats.org/officeDocument/2006/relationships/image" Target="../media/image168.png"/><Relationship Id="rId65" Type="http://schemas.openxmlformats.org/officeDocument/2006/relationships/customXml" Target="../ink/ink169.xml"/><Relationship Id="rId73" Type="http://schemas.openxmlformats.org/officeDocument/2006/relationships/customXml" Target="../ink/ink173.xml"/><Relationship Id="rId78" Type="http://schemas.openxmlformats.org/officeDocument/2006/relationships/image" Target="../media/image177.png"/><Relationship Id="rId4" Type="http://schemas.openxmlformats.org/officeDocument/2006/relationships/image" Target="../media/image140.png"/><Relationship Id="rId9" Type="http://schemas.openxmlformats.org/officeDocument/2006/relationships/customXml" Target="../ink/ink141.xml"/><Relationship Id="rId13" Type="http://schemas.openxmlformats.org/officeDocument/2006/relationships/customXml" Target="../ink/ink143.xml"/><Relationship Id="rId18" Type="http://schemas.openxmlformats.org/officeDocument/2006/relationships/image" Target="../media/image147.png"/><Relationship Id="rId39" Type="http://schemas.openxmlformats.org/officeDocument/2006/relationships/customXml" Target="../ink/ink156.xml"/><Relationship Id="rId34" Type="http://schemas.openxmlformats.org/officeDocument/2006/relationships/image" Target="../media/image155.png"/><Relationship Id="rId50" Type="http://schemas.openxmlformats.org/officeDocument/2006/relationships/image" Target="../media/image163.png"/><Relationship Id="rId55" Type="http://schemas.openxmlformats.org/officeDocument/2006/relationships/customXml" Target="../ink/ink164.xml"/><Relationship Id="rId76" Type="http://schemas.openxmlformats.org/officeDocument/2006/relationships/image" Target="../media/image176.png"/><Relationship Id="rId7" Type="http://schemas.openxmlformats.org/officeDocument/2006/relationships/customXml" Target="../ink/ink140.xml"/><Relationship Id="rId71" Type="http://schemas.openxmlformats.org/officeDocument/2006/relationships/customXml" Target="../ink/ink172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15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9.xml"/><Relationship Id="rId13" Type="http://schemas.openxmlformats.org/officeDocument/2006/relationships/image" Target="../media/image183.png"/><Relationship Id="rId18" Type="http://schemas.openxmlformats.org/officeDocument/2006/relationships/customXml" Target="../ink/ink184.xml"/><Relationship Id="rId26" Type="http://schemas.openxmlformats.org/officeDocument/2006/relationships/customXml" Target="../ink/ink188.xml"/><Relationship Id="rId3" Type="http://schemas.openxmlformats.org/officeDocument/2006/relationships/image" Target="../media/image178.png"/><Relationship Id="rId21" Type="http://schemas.openxmlformats.org/officeDocument/2006/relationships/image" Target="../media/image187.png"/><Relationship Id="rId7" Type="http://schemas.openxmlformats.org/officeDocument/2006/relationships/image" Target="../media/image180.png"/><Relationship Id="rId12" Type="http://schemas.openxmlformats.org/officeDocument/2006/relationships/customXml" Target="../ink/ink181.xml"/><Relationship Id="rId17" Type="http://schemas.openxmlformats.org/officeDocument/2006/relationships/image" Target="../media/image185.png"/><Relationship Id="rId25" Type="http://schemas.openxmlformats.org/officeDocument/2006/relationships/image" Target="../media/image189.png"/><Relationship Id="rId2" Type="http://schemas.openxmlformats.org/officeDocument/2006/relationships/customXml" Target="../ink/ink176.xml"/><Relationship Id="rId16" Type="http://schemas.openxmlformats.org/officeDocument/2006/relationships/customXml" Target="../ink/ink183.xml"/><Relationship Id="rId20" Type="http://schemas.openxmlformats.org/officeDocument/2006/relationships/customXml" Target="../ink/ink185.xml"/><Relationship Id="rId29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8.xml"/><Relationship Id="rId11" Type="http://schemas.openxmlformats.org/officeDocument/2006/relationships/image" Target="../media/image182.png"/><Relationship Id="rId24" Type="http://schemas.openxmlformats.org/officeDocument/2006/relationships/customXml" Target="../ink/ink187.xml"/><Relationship Id="rId5" Type="http://schemas.openxmlformats.org/officeDocument/2006/relationships/image" Target="../media/image179.png"/><Relationship Id="rId15" Type="http://schemas.openxmlformats.org/officeDocument/2006/relationships/image" Target="../media/image184.png"/><Relationship Id="rId23" Type="http://schemas.openxmlformats.org/officeDocument/2006/relationships/image" Target="../media/image188.png"/><Relationship Id="rId28" Type="http://schemas.openxmlformats.org/officeDocument/2006/relationships/customXml" Target="../ink/ink189.xml"/><Relationship Id="rId10" Type="http://schemas.openxmlformats.org/officeDocument/2006/relationships/customXml" Target="../ink/ink180.xml"/><Relationship Id="rId19" Type="http://schemas.openxmlformats.org/officeDocument/2006/relationships/image" Target="../media/image186.png"/><Relationship Id="rId31" Type="http://schemas.openxmlformats.org/officeDocument/2006/relationships/image" Target="../media/image192.png"/><Relationship Id="rId4" Type="http://schemas.openxmlformats.org/officeDocument/2006/relationships/customXml" Target="../ink/ink177.xml"/><Relationship Id="rId9" Type="http://schemas.openxmlformats.org/officeDocument/2006/relationships/image" Target="../media/image181.png"/><Relationship Id="rId14" Type="http://schemas.openxmlformats.org/officeDocument/2006/relationships/customXml" Target="../ink/ink182.xml"/><Relationship Id="rId22" Type="http://schemas.openxmlformats.org/officeDocument/2006/relationships/customXml" Target="../ink/ink186.xml"/><Relationship Id="rId27" Type="http://schemas.openxmlformats.org/officeDocument/2006/relationships/image" Target="../media/image190.png"/><Relationship Id="rId30" Type="http://schemas.openxmlformats.org/officeDocument/2006/relationships/customXml" Target="../ink/ink19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customXml" Target="../ink/ink19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8.xml"/><Relationship Id="rId18" Type="http://schemas.openxmlformats.org/officeDocument/2006/relationships/image" Target="../media/image202.png"/><Relationship Id="rId26" Type="http://schemas.openxmlformats.org/officeDocument/2006/relationships/image" Target="../media/image206.png"/><Relationship Id="rId3" Type="http://schemas.openxmlformats.org/officeDocument/2006/relationships/customXml" Target="../ink/ink193.xml"/><Relationship Id="rId21" Type="http://schemas.openxmlformats.org/officeDocument/2006/relationships/customXml" Target="../ink/ink202.xml"/><Relationship Id="rId34" Type="http://schemas.openxmlformats.org/officeDocument/2006/relationships/image" Target="../media/image210.png"/><Relationship Id="rId7" Type="http://schemas.openxmlformats.org/officeDocument/2006/relationships/customXml" Target="../ink/ink195.xml"/><Relationship Id="rId12" Type="http://schemas.openxmlformats.org/officeDocument/2006/relationships/image" Target="../media/image199.png"/><Relationship Id="rId17" Type="http://schemas.openxmlformats.org/officeDocument/2006/relationships/customXml" Target="../ink/ink200.xml"/><Relationship Id="rId25" Type="http://schemas.openxmlformats.org/officeDocument/2006/relationships/customXml" Target="../ink/ink204.xml"/><Relationship Id="rId33" Type="http://schemas.openxmlformats.org/officeDocument/2006/relationships/customXml" Target="../ink/ink20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1.png"/><Relationship Id="rId20" Type="http://schemas.openxmlformats.org/officeDocument/2006/relationships/image" Target="../media/image203.png"/><Relationship Id="rId29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customXml" Target="../ink/ink197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5" Type="http://schemas.openxmlformats.org/officeDocument/2006/relationships/customXml" Target="../ink/ink194.xml"/><Relationship Id="rId15" Type="http://schemas.openxmlformats.org/officeDocument/2006/relationships/customXml" Target="../ink/ink199.xml"/><Relationship Id="rId23" Type="http://schemas.openxmlformats.org/officeDocument/2006/relationships/customXml" Target="../ink/ink203.xml"/><Relationship Id="rId28" Type="http://schemas.openxmlformats.org/officeDocument/2006/relationships/image" Target="../media/image207.png"/><Relationship Id="rId10" Type="http://schemas.openxmlformats.org/officeDocument/2006/relationships/image" Target="../media/image198.png"/><Relationship Id="rId19" Type="http://schemas.openxmlformats.org/officeDocument/2006/relationships/customXml" Target="../ink/ink201.xml"/><Relationship Id="rId31" Type="http://schemas.openxmlformats.org/officeDocument/2006/relationships/customXml" Target="../ink/ink207.xml"/><Relationship Id="rId4" Type="http://schemas.openxmlformats.org/officeDocument/2006/relationships/image" Target="../media/image195.png"/><Relationship Id="rId9" Type="http://schemas.openxmlformats.org/officeDocument/2006/relationships/customXml" Target="../ink/ink196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205.xml"/><Relationship Id="rId30" Type="http://schemas.openxmlformats.org/officeDocument/2006/relationships/image" Target="../media/image208.png"/><Relationship Id="rId8" Type="http://schemas.openxmlformats.org/officeDocument/2006/relationships/image" Target="../media/image19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cppguid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customXml" Target="../ink/ink210.xml"/><Relationship Id="rId4" Type="http://schemas.openxmlformats.org/officeDocument/2006/relationships/image" Target="../media/image2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aronj1@cs.uw.edu" TargetMode="External"/><Relationship Id="rId2" Type="http://schemas.openxmlformats.org/officeDocument/2006/relationships/hyperlink" Target="mailto:(aaronj1@cs.uw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30.png"/><Relationship Id="rId18" Type="http://schemas.openxmlformats.org/officeDocument/2006/relationships/customXml" Target="../ink/ink31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customXml" Target="../ink/ink28.xml"/><Relationship Id="rId17" Type="http://schemas.openxmlformats.org/officeDocument/2006/relationships/image" Target="../media/image32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customXml" Target="../ink/ink27.xml"/><Relationship Id="rId19" Type="http://schemas.openxmlformats.org/officeDocument/2006/relationships/image" Target="../media/image33.png"/><Relationship Id="rId4" Type="http://schemas.openxmlformats.org/officeDocument/2006/relationships/customXml" Target="../ink/ink24.xml"/><Relationship Id="rId9" Type="http://schemas.openxmlformats.org/officeDocument/2006/relationships/image" Target="../media/image28.png"/><Relationship Id="rId14" Type="http://schemas.openxmlformats.org/officeDocument/2006/relationships/customXml" Target="../ink/ink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2.png"/><Relationship Id="rId21" Type="http://schemas.openxmlformats.org/officeDocument/2006/relationships/image" Target="../media/image43.png"/><Relationship Id="rId34" Type="http://schemas.openxmlformats.org/officeDocument/2006/relationships/customXml" Target="../ink/ink48.xml"/><Relationship Id="rId42" Type="http://schemas.openxmlformats.org/officeDocument/2006/relationships/customXml" Target="../ink/ink52.xml"/><Relationship Id="rId47" Type="http://schemas.openxmlformats.org/officeDocument/2006/relationships/image" Target="../media/image56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39.xml"/><Relationship Id="rId29" Type="http://schemas.openxmlformats.org/officeDocument/2006/relationships/image" Target="../media/image47.png"/><Relationship Id="rId11" Type="http://schemas.openxmlformats.org/officeDocument/2006/relationships/image" Target="../media/image38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1.png"/><Relationship Id="rId40" Type="http://schemas.openxmlformats.org/officeDocument/2006/relationships/customXml" Target="../ink/ink51.xml"/><Relationship Id="rId45" Type="http://schemas.openxmlformats.org/officeDocument/2006/relationships/image" Target="../media/image55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57.png"/><Relationship Id="rId10" Type="http://schemas.openxmlformats.org/officeDocument/2006/relationships/customXml" Target="../ink/ink36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4" Type="http://schemas.openxmlformats.org/officeDocument/2006/relationships/customXml" Target="../ink/ink53.xml"/><Relationship Id="rId4" Type="http://schemas.openxmlformats.org/officeDocument/2006/relationships/customXml" Target="../ink/ink33.xml"/><Relationship Id="rId9" Type="http://schemas.openxmlformats.org/officeDocument/2006/relationships/image" Target="../media/image37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6.png"/><Relationship Id="rId30" Type="http://schemas.openxmlformats.org/officeDocument/2006/relationships/customXml" Target="../ink/ink46.xml"/><Relationship Id="rId35" Type="http://schemas.openxmlformats.org/officeDocument/2006/relationships/image" Target="../media/image50.png"/><Relationship Id="rId43" Type="http://schemas.openxmlformats.org/officeDocument/2006/relationships/image" Target="../media/image54.png"/><Relationship Id="rId48" Type="http://schemas.openxmlformats.org/officeDocument/2006/relationships/customXml" Target="../ink/ink55.xml"/><Relationship Id="rId8" Type="http://schemas.openxmlformats.org/officeDocument/2006/relationships/customXml" Target="../ink/ink35.xml"/><Relationship Id="rId3" Type="http://schemas.openxmlformats.org/officeDocument/2006/relationships/notesSlide" Target="../notesSlides/notesSlide1.xml"/><Relationship Id="rId12" Type="http://schemas.openxmlformats.org/officeDocument/2006/relationships/customXml" Target="../ink/ink37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20" Type="http://schemas.openxmlformats.org/officeDocument/2006/relationships/customXml" Target="../ink/ink41.xml"/><Relationship Id="rId41" Type="http://schemas.openxmlformats.org/officeDocument/2006/relationships/image" Target="../media/image53.png"/><Relationship Id="rId1" Type="http://schemas.openxmlformats.org/officeDocument/2006/relationships/tags" Target="../tags/tag2.xml"/><Relationship Id="rId6" Type="http://schemas.openxmlformats.org/officeDocument/2006/relationships/customXml" Target="../ink/ink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8.png"/><Relationship Id="rId4" Type="http://schemas.openxmlformats.org/officeDocument/2006/relationships/customXml" Target="../ink/ink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Memory and Arrays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/>
              <a:t> Bai               Stuart </a:t>
            </a:r>
            <a:r>
              <a:rPr lang="en-US" sz="2000" err="1"/>
              <a:t>Kol</a:t>
            </a:r>
            <a:r>
              <a:rPr lang="en-US" sz="2000"/>
              <a:t>               Daniel </a:t>
            </a:r>
            <a:r>
              <a:rPr lang="en-US" sz="2000" err="1"/>
              <a:t>Lyu</a:t>
            </a:r>
            <a:r>
              <a:rPr lang="en-US" sz="200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6B8EE0-47A0-A445-BF20-C233AB5264E2}"/>
              </a:ext>
            </a:extLst>
          </p:cNvPr>
          <p:cNvGrpSpPr/>
          <p:nvPr/>
        </p:nvGrpSpPr>
        <p:grpSpPr>
          <a:xfrm rot="984184">
            <a:off x="6049315" y="499413"/>
            <a:ext cx="2824480" cy="2824480"/>
            <a:chOff x="5476240" y="719773"/>
            <a:chExt cx="2824480" cy="28244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16-Point Star 8">
              <a:extLst>
                <a:ext uri="{FF2B5EF4-FFF2-40B4-BE49-F238E27FC236}">
                  <a16:creationId xmlns:a16="http://schemas.microsoft.com/office/drawing/2014/main" id="{4BBE615F-8696-624E-A7FC-EA470AF38464}"/>
                </a:ext>
              </a:extLst>
            </p:cNvPr>
            <p:cNvSpPr/>
            <p:nvPr/>
          </p:nvSpPr>
          <p:spPr bwMode="auto">
            <a:xfrm>
              <a:off x="5476240" y="719773"/>
              <a:ext cx="2824480" cy="2824480"/>
            </a:xfrm>
            <a:prstGeom prst="star16">
              <a:avLst/>
            </a:prstGeom>
            <a:solidFill>
              <a:srgbClr val="E2661A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75108-5C1C-5841-B8D8-BEDE27CE6DF5}"/>
                </a:ext>
              </a:extLst>
            </p:cNvPr>
            <p:cNvSpPr txBox="1"/>
            <p:nvPr/>
          </p:nvSpPr>
          <p:spPr>
            <a:xfrm>
              <a:off x="5902960" y="1509047"/>
              <a:ext cx="19710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Calibri" pitchFamily="34" charset="0"/>
                </a:rPr>
                <a:t>Please sit in the first six rows!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07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5167339" cy="4972050"/>
          </a:xfrm>
        </p:spPr>
        <p:txBody>
          <a:bodyPr/>
          <a:lstStyle/>
          <a:p>
            <a:r>
              <a:rPr lang="en-US"/>
              <a:t>Used to store data associated with function calls</a:t>
            </a:r>
          </a:p>
          <a:p>
            <a:pPr lvl="1"/>
            <a:r>
              <a:rPr lang="en-US"/>
              <a:t>Compiler-inserted code manages stack frames for you</a:t>
            </a:r>
          </a:p>
          <a:p>
            <a:pPr lvl="3"/>
            <a:endParaRPr lang="en-US"/>
          </a:p>
          <a:p>
            <a:r>
              <a:rPr lang="en-US"/>
              <a:t>Stack frame (x86-64) includes:</a:t>
            </a:r>
          </a:p>
          <a:p>
            <a:pPr lvl="1"/>
            <a:r>
              <a:rPr lang="en-US"/>
              <a:t>Address to return to</a:t>
            </a:r>
          </a:p>
          <a:p>
            <a:pPr lvl="1"/>
            <a:r>
              <a:rPr lang="en-US"/>
              <a:t>Saved registers</a:t>
            </a:r>
          </a:p>
          <a:p>
            <a:pPr lvl="2"/>
            <a:r>
              <a:rPr lang="en-US"/>
              <a:t>Based on calling conventions</a:t>
            </a:r>
          </a:p>
          <a:p>
            <a:pPr lvl="1"/>
            <a:r>
              <a:rPr lang="en-US"/>
              <a:t>Local variables</a:t>
            </a:r>
          </a:p>
          <a:p>
            <a:pPr lvl="1"/>
            <a:r>
              <a:rPr lang="en-US"/>
              <a:t>Argument build</a:t>
            </a:r>
          </a:p>
          <a:p>
            <a:pPr lvl="2"/>
            <a:r>
              <a:rPr lang="en-US"/>
              <a:t>Only if &gt; 6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5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315200" y="3383280"/>
            <a:ext cx="1645920" cy="32004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Return Address</a:t>
            </a:r>
          </a:p>
        </p:txBody>
      </p:sp>
      <p:sp>
        <p:nvSpPr>
          <p:cNvPr id="6" name="Rectangle 6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315200" y="4023360"/>
            <a:ext cx="1645920" cy="1828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Saved Registers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+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Local Variables</a:t>
            </a:r>
          </a:p>
        </p:txBody>
      </p:sp>
      <p:sp>
        <p:nvSpPr>
          <p:cNvPr id="7" name="Rectangle 7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315200" y="5852160"/>
            <a:ext cx="1645920" cy="64008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Arguments</a:t>
            </a:r>
            <a:r>
              <a: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 7+</a:t>
            </a:r>
            <a:endParaRPr lang="en-US" sz="1800">
              <a:solidFill>
                <a:schemeClr val="tx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8" name="Rectangle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315200" y="1280160"/>
            <a:ext cx="1645920" cy="146304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200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9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315200" y="3703320"/>
            <a:ext cx="1645920" cy="32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rgbClr val="7F7F7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Old </a:t>
            </a:r>
            <a:r>
              <a:rPr lang="en-US" sz="1800" b="1">
                <a:solidFill>
                  <a:srgbClr val="7F7F7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%</a:t>
            </a:r>
            <a:r>
              <a:rPr lang="en-US" sz="1800" b="1" err="1">
                <a:solidFill>
                  <a:srgbClr val="7F7F7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rbp</a:t>
            </a:r>
            <a:endParaRPr lang="en-US" sz="1800" b="1">
              <a:solidFill>
                <a:srgbClr val="7F7F7F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0" name="Rectangle 10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315200" y="2743200"/>
            <a:ext cx="1645920" cy="64008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Arguments 7+</a:t>
            </a:r>
          </a:p>
        </p:txBody>
      </p:sp>
      <p:sp>
        <p:nvSpPr>
          <p:cNvPr id="11" name="Rectangle 11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313309" y="2016249"/>
            <a:ext cx="668516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Frame</a:t>
            </a:r>
          </a:p>
        </p:txBody>
      </p:sp>
      <p:sp>
        <p:nvSpPr>
          <p:cNvPr id="12" name="AutoShape 12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981825" y="1280160"/>
            <a:ext cx="228600" cy="210312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1152" y="3732213"/>
            <a:ext cx="36576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012774" y="3526348"/>
            <a:ext cx="914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spAutoFit/>
          </a:bodyPr>
          <a:lstStyle/>
          <a:p>
            <a:pPr algn="r"/>
            <a:r>
              <a:rPr lang="en-US" sz="18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rbp</a:t>
            </a:r>
            <a:endParaRPr lang="en-US" sz="18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927174" y="6492240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" name="Rectangle 16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012774" y="6304060"/>
            <a:ext cx="914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spAutoFit/>
          </a:bodyPr>
          <a:lstStyle/>
          <a:p>
            <a:pPr algn="r"/>
            <a:r>
              <a:rPr lang="en-US" sz="18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20" name="Rectangle 11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339931" y="4622289"/>
            <a:ext cx="668516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err="1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Callee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  <a:sym typeface="Calibri Bold" charset="0"/>
              </a:rPr>
              <a:t>Frame</a:t>
            </a:r>
          </a:p>
        </p:txBody>
      </p:sp>
      <p:sp>
        <p:nvSpPr>
          <p:cNvPr id="21" name="AutoShape 12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035040" y="3383280"/>
            <a:ext cx="228600" cy="310896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DDEFAC-A987-4EE5-AF60-FBAEDEBD2A14}"/>
                  </a:ext>
                </a:extLst>
              </p14:cNvPr>
              <p14:cNvContentPartPr/>
              <p14:nvPr/>
            </p14:nvContentPartPr>
            <p14:xfrm>
              <a:off x="1842883" y="3178525"/>
              <a:ext cx="301680" cy="183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DDEFAC-A987-4EE5-AF60-FBAEDEBD2A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4243" y="3169525"/>
                <a:ext cx="3193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A51A3F-BC8C-4E7E-AA3F-98CD2D79752E}"/>
                  </a:ext>
                </a:extLst>
              </p14:cNvPr>
              <p14:cNvContentPartPr/>
              <p14:nvPr/>
            </p14:nvContentPartPr>
            <p14:xfrm>
              <a:off x="2619763" y="3133165"/>
              <a:ext cx="249120" cy="138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A51A3F-BC8C-4E7E-AA3F-98CD2D7975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1123" y="3124525"/>
                <a:ext cx="2667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409C6F4-01F6-41A5-B45E-AA8F405A8CF2}"/>
                  </a:ext>
                </a:extLst>
              </p14:cNvPr>
              <p14:cNvContentPartPr/>
              <p14:nvPr/>
            </p14:nvContentPartPr>
            <p14:xfrm>
              <a:off x="2219443" y="3144325"/>
              <a:ext cx="282960" cy="86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409C6F4-01F6-41A5-B45E-AA8F405A8C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10454" y="3135325"/>
                <a:ext cx="300578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89FEB87-35EB-43F9-9E2D-BD9E000ECFC3}"/>
                  </a:ext>
                </a:extLst>
              </p14:cNvPr>
              <p14:cNvContentPartPr/>
              <p14:nvPr/>
            </p14:nvContentPartPr>
            <p14:xfrm>
              <a:off x="3897403" y="3054325"/>
              <a:ext cx="846720" cy="141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89FEB87-35EB-43F9-9E2D-BD9E000ECF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8763" y="3045685"/>
                <a:ext cx="864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02D4E09-CF47-41B1-9CF0-0AF96164E5BD}"/>
                  </a:ext>
                </a:extLst>
              </p14:cNvPr>
              <p14:cNvContentPartPr/>
              <p14:nvPr/>
            </p14:nvContentPartPr>
            <p14:xfrm>
              <a:off x="3021883" y="3070885"/>
              <a:ext cx="691920" cy="143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02D4E09-CF47-41B1-9CF0-0AF96164E5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12883" y="3061885"/>
                <a:ext cx="709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5E4F3C-F9E6-4B16-8F54-235C5C8DD0F0}"/>
                  </a:ext>
                </a:extLst>
              </p14:cNvPr>
              <p14:cNvContentPartPr/>
              <p14:nvPr/>
            </p14:nvContentPartPr>
            <p14:xfrm>
              <a:off x="3863223" y="3262398"/>
              <a:ext cx="799920" cy="41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5E4F3C-F9E6-4B16-8F54-235C5C8DD0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54223" y="3253398"/>
                <a:ext cx="81756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40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CED7EB-B438-9D42-898F-00B8CD47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520" y="1371599"/>
            <a:ext cx="4663440" cy="5283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n1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 *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83680" y="1280160"/>
            <a:ext cx="2377440" cy="5212080"/>
            <a:chOff x="6583680" y="1280160"/>
            <a:chExt cx="2377440" cy="5212080"/>
          </a:xfrm>
        </p:grpSpPr>
        <p:sp>
          <p:nvSpPr>
            <p:cNvPr id="7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28016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583680" y="5120640"/>
              <a:ext cx="2377440" cy="82296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4114800" y="96012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stack.c</a:t>
            </a:r>
            <a:endParaRPr lang="en-US" sz="240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583680" y="2194560"/>
            <a:ext cx="237744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b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argc</a:t>
            </a: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argv</a:t>
            </a: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n1</a:t>
            </a:r>
            <a:endParaRPr lang="en-US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83680" y="2651760"/>
            <a:ext cx="237744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f</a:t>
            </a:r>
            <a:br>
              <a: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p1, p2, x, a</a:t>
            </a:r>
            <a:endParaRPr lang="en-US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583680" y="3108960"/>
            <a:ext cx="237744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</a:t>
            </a:r>
            <a:br>
              <a: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param</a:t>
            </a:r>
            <a:endParaRPr lang="en-US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320" y="2651760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74320" y="2880360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74320" y="3997436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74320" y="5051824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74320" y="6011944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74320" y="6286264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212080" y="365760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 to be executed (like in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gdb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1D6E11-79E8-4D59-8DFB-430F2D33927C}"/>
                  </a:ext>
                </a:extLst>
              </p14:cNvPr>
              <p14:cNvContentPartPr/>
              <p14:nvPr/>
            </p14:nvContentPartPr>
            <p14:xfrm>
              <a:off x="2208960" y="3031200"/>
              <a:ext cx="6120" cy="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1D6E11-79E8-4D59-8DFB-430F2D3392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9600" y="3021840"/>
                <a:ext cx="2484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1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6EFE4-F5B6-4841-9648-7A7F6395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83680" y="1280160"/>
            <a:ext cx="2377440" cy="5212080"/>
            <a:chOff x="6583680" y="1280160"/>
            <a:chExt cx="2377440" cy="5212080"/>
          </a:xfrm>
        </p:grpSpPr>
        <p:sp>
          <p:nvSpPr>
            <p:cNvPr id="7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28016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583680" y="5120640"/>
              <a:ext cx="2377440" cy="82296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4114800" y="96012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stack.c</a:t>
            </a:r>
            <a:endParaRPr lang="en-US" sz="240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583680" y="2194560"/>
            <a:ext cx="237744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b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argc</a:t>
            </a: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argv</a:t>
            </a: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n1</a:t>
            </a:r>
            <a:endParaRPr lang="en-US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83680" y="2651760"/>
            <a:ext cx="237744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f</a:t>
            </a:r>
            <a:br>
              <a: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p1, p2, x, a</a:t>
            </a:r>
            <a:endParaRPr lang="en-US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83747" y="5255444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212080" y="365760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 to be executed (like in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gdb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79702F7-7CD5-B042-9004-43C191A541A4}"/>
              </a:ext>
            </a:extLst>
          </p:cNvPr>
          <p:cNvSpPr/>
          <p:nvPr/>
        </p:nvSpPr>
        <p:spPr bwMode="auto">
          <a:xfrm>
            <a:off x="731520" y="1371599"/>
            <a:ext cx="4663440" cy="5283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n1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 *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91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6D2A2-5D91-F341-AE90-49F64AB9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83680" y="1280160"/>
            <a:ext cx="2377440" cy="5212080"/>
            <a:chOff x="6583680" y="1280160"/>
            <a:chExt cx="2377440" cy="5212080"/>
          </a:xfrm>
        </p:grpSpPr>
        <p:sp>
          <p:nvSpPr>
            <p:cNvPr id="7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28016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583680" y="5120640"/>
              <a:ext cx="2377440" cy="82296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4114800" y="96012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stack.c</a:t>
            </a:r>
            <a:endParaRPr lang="en-US" sz="240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583680" y="2194560"/>
            <a:ext cx="237744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b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argc</a:t>
            </a: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argv</a:t>
            </a: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n1</a:t>
            </a:r>
            <a:endParaRPr lang="en-US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74320" y="3108960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74320" y="5945957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583680" y="2651760"/>
            <a:ext cx="237744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</a:t>
            </a:r>
            <a:br>
              <a: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param</a:t>
            </a:r>
            <a:endParaRPr lang="en-US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74320" y="6220277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212080" y="365760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 to be executed (like in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gdb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1DCDBEA-F7D4-2342-86A1-D16E0923662D}"/>
              </a:ext>
            </a:extLst>
          </p:cNvPr>
          <p:cNvSpPr/>
          <p:nvPr/>
        </p:nvSpPr>
        <p:spPr bwMode="auto">
          <a:xfrm>
            <a:off x="731520" y="1371599"/>
            <a:ext cx="4663440" cy="5283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n1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 *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94038E-9321-4C96-92E1-A58B818F8830}"/>
                  </a:ext>
                </a:extLst>
              </p14:cNvPr>
              <p14:cNvContentPartPr/>
              <p14:nvPr/>
            </p14:nvContentPartPr>
            <p14:xfrm>
              <a:off x="6044949" y="3040411"/>
              <a:ext cx="100800" cy="158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94038E-9321-4C96-92E1-A58B818F8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6309" y="3031411"/>
                <a:ext cx="1184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D46D154-BD21-4AD9-9EA6-68B40A3B57F7}"/>
                  </a:ext>
                </a:extLst>
              </p14:cNvPr>
              <p14:cNvContentPartPr/>
              <p14:nvPr/>
            </p14:nvContentPartPr>
            <p14:xfrm>
              <a:off x="5761269" y="3849331"/>
              <a:ext cx="15120" cy="124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D46D154-BD21-4AD9-9EA6-68B40A3B57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2629" y="3840331"/>
                <a:ext cx="327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21BC4A-CBC4-4761-8F9C-4B5D27344078}"/>
                  </a:ext>
                </a:extLst>
              </p14:cNvPr>
              <p14:cNvContentPartPr/>
              <p14:nvPr/>
            </p14:nvContentPartPr>
            <p14:xfrm>
              <a:off x="5764869" y="4044811"/>
              <a:ext cx="11880" cy="8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21BC4A-CBC4-4761-8F9C-4B5D273440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5869" y="4035811"/>
                <a:ext cx="295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5BD924B-6546-47D5-873E-825D9CF9001E}"/>
                  </a:ext>
                </a:extLst>
              </p14:cNvPr>
              <p14:cNvContentPartPr/>
              <p14:nvPr/>
            </p14:nvContentPartPr>
            <p14:xfrm>
              <a:off x="5518269" y="3860851"/>
              <a:ext cx="101520" cy="171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5BD924B-6546-47D5-873E-825D9CF900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9269" y="3851851"/>
                <a:ext cx="119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D200519-3A11-448E-B819-1622ACDA0DD1}"/>
                  </a:ext>
                </a:extLst>
              </p14:cNvPr>
              <p14:cNvContentPartPr/>
              <p14:nvPr/>
            </p14:nvContentPartPr>
            <p14:xfrm>
              <a:off x="5514309" y="3568171"/>
              <a:ext cx="445680" cy="172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D200519-3A11-448E-B819-1622ACDA0D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05669" y="3559171"/>
                <a:ext cx="4633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9C476B2-35FA-4C85-A0DF-ABAA0FAECFE0}"/>
                  </a:ext>
                </a:extLst>
              </p14:cNvPr>
              <p14:cNvContentPartPr/>
              <p14:nvPr/>
            </p14:nvContentPartPr>
            <p14:xfrm>
              <a:off x="5946669" y="3345331"/>
              <a:ext cx="186480" cy="129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9C476B2-35FA-4C85-A0DF-ABAA0FAECF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38029" y="3336691"/>
                <a:ext cx="2041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7E80743-4DDC-4B5E-ADDF-31489A214F0E}"/>
                  </a:ext>
                </a:extLst>
              </p14:cNvPr>
              <p14:cNvContentPartPr/>
              <p14:nvPr/>
            </p14:nvContentPartPr>
            <p14:xfrm>
              <a:off x="5500629" y="3305011"/>
              <a:ext cx="393840" cy="140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7E80743-4DDC-4B5E-ADDF-31489A214F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91989" y="3296011"/>
                <a:ext cx="4114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C32C745-C9DF-452A-A30B-8EC71336E0E1}"/>
                  </a:ext>
                </a:extLst>
              </p14:cNvPr>
              <p14:cNvContentPartPr/>
              <p14:nvPr/>
            </p14:nvContentPartPr>
            <p14:xfrm>
              <a:off x="6186789" y="3092971"/>
              <a:ext cx="179640" cy="125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C32C745-C9DF-452A-A30B-8EC71336E0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78149" y="3083971"/>
                <a:ext cx="1972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B2F5AA5-ABC0-4003-B4A1-7B5F3E2A6EDC}"/>
                  </a:ext>
                </a:extLst>
              </p14:cNvPr>
              <p14:cNvContentPartPr/>
              <p14:nvPr/>
            </p14:nvContentPartPr>
            <p14:xfrm>
              <a:off x="5722389" y="3040771"/>
              <a:ext cx="134280" cy="158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B2F5AA5-ABC0-4003-B4A1-7B5F3E2A6E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13389" y="3032131"/>
                <a:ext cx="1519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D6D9B4B-3DEB-40CE-A983-5E86AA36BB38}"/>
                  </a:ext>
                </a:extLst>
              </p14:cNvPr>
              <p14:cNvContentPartPr/>
              <p14:nvPr/>
            </p14:nvContentPartPr>
            <p14:xfrm>
              <a:off x="5510709" y="3047251"/>
              <a:ext cx="169200" cy="159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D6D9B4B-3DEB-40CE-A983-5E86AA36BB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02069" y="3038591"/>
                <a:ext cx="186840" cy="1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FA66B1B-D9A6-4236-A4AA-158F44C9FDCE}"/>
                  </a:ext>
                </a:extLst>
              </p14:cNvPr>
              <p14:cNvContentPartPr/>
              <p14:nvPr/>
            </p14:nvContentPartPr>
            <p14:xfrm>
              <a:off x="5924709" y="2665651"/>
              <a:ext cx="523080" cy="228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FA66B1B-D9A6-4236-A4AA-158F44C9FDC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15709" y="2656997"/>
                <a:ext cx="540720" cy="246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3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D5855-8D2D-1A4D-8CCF-2A09451C6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83680" y="1280160"/>
            <a:ext cx="2377440" cy="5212080"/>
            <a:chOff x="6583680" y="1280160"/>
            <a:chExt cx="2377440" cy="5212080"/>
          </a:xfrm>
        </p:grpSpPr>
        <p:sp>
          <p:nvSpPr>
            <p:cNvPr id="7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28016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583680" y="5120640"/>
              <a:ext cx="2377440" cy="82296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4114800" y="96012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stack.c</a:t>
            </a:r>
            <a:endParaRPr lang="en-US" sz="240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583680" y="2194560"/>
            <a:ext cx="237744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br>
              <a:rPr lang="en-US" b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argc</a:t>
            </a: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sz="140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argv</a:t>
            </a:r>
            <a:r>
              <a:rPr lang="en-US" sz="140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n1</a:t>
            </a:r>
            <a:endParaRPr lang="en-US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74320" y="3383280"/>
            <a:ext cx="36576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212080" y="365760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 to be executed (like in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gdb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C6DF77-ECD1-EA49-9448-EA8BDA7520D1}"/>
              </a:ext>
            </a:extLst>
          </p:cNvPr>
          <p:cNvSpPr/>
          <p:nvPr/>
        </p:nvSpPr>
        <p:spPr bwMode="auto">
          <a:xfrm>
            <a:off x="731520" y="1371599"/>
            <a:ext cx="4663440" cy="5283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n1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 *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29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C’s Memory Model (refresher)</a:t>
            </a:r>
          </a:p>
          <a:p>
            <a:r>
              <a:rPr lang="en-US" b="1">
                <a:solidFill>
                  <a:srgbClr val="4B2A85"/>
                </a:solidFill>
              </a:rPr>
              <a:t>Pointers</a:t>
            </a:r>
            <a:r>
              <a:rPr lang="en-US">
                <a:solidFill>
                  <a:srgbClr val="4B2A85"/>
                </a:solidFill>
              </a:rPr>
              <a:t> </a:t>
            </a:r>
            <a:r>
              <a:rPr lang="en-US" b="1">
                <a:solidFill>
                  <a:srgbClr val="4B2A85"/>
                </a:solidFill>
              </a:rPr>
              <a:t>(refresher)</a:t>
            </a:r>
          </a:p>
          <a:p>
            <a:r>
              <a:rPr lang="en-US"/>
              <a:t>Arrays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Variables that store addresses</a:t>
            </a:r>
          </a:p>
          <a:p>
            <a:pPr lvl="1"/>
            <a:r>
              <a:rPr lang="en-US"/>
              <a:t>It points to somewhere in the process’ virtual address space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/>
              <a:t> produces the virtual address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2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Generic definition:  </a:t>
            </a:r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</a:t>
            </a:r>
            <a:r>
              <a:rPr lang="en-US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  <a:r>
              <a:rPr lang="en-US"/>
              <a:t> or </a:t>
            </a:r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pPr lvl="1">
              <a:spcBef>
                <a:spcPts val="1200"/>
              </a:spcBef>
            </a:pPr>
            <a:r>
              <a:rPr lang="en-US"/>
              <a:t>Recommended: do not define multiple pointers on same line:</a:t>
            </a:r>
            <a:br>
              <a:rPr lang="en-US"/>
            </a:br>
            <a:r>
              <a:rPr lang="en-US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p1, p2;</a:t>
            </a:r>
            <a:r>
              <a:rPr lang="en-US"/>
              <a:t>  not the same as  </a:t>
            </a:r>
            <a:r>
              <a:rPr lang="en-US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p1, </a:t>
            </a:r>
            <a:r>
              <a:rPr lang="en-US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p2;</a:t>
            </a:r>
          </a:p>
          <a:p>
            <a:pPr lvl="1">
              <a:spcBef>
                <a:spcPts val="1200"/>
              </a:spcBef>
            </a:pPr>
            <a:r>
              <a:rPr lang="en-US"/>
              <a:t>Instead, use:</a:t>
            </a:r>
          </a:p>
          <a:p>
            <a:endParaRPr lang="en-US"/>
          </a:p>
          <a:p>
            <a:r>
              <a:rPr lang="en-US" i="1"/>
              <a:t>Dereference</a:t>
            </a:r>
            <a:r>
              <a:rPr lang="en-US"/>
              <a:t> a pointer using the unary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/>
              <a:t> operator</a:t>
            </a:r>
          </a:p>
          <a:p>
            <a:pPr lvl="1"/>
            <a:r>
              <a:rPr lang="en-US"/>
              <a:t>Access the memory referred to by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83301" y="3913632"/>
            <a:ext cx="2103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p1, p2;</a:t>
            </a:r>
            <a:endParaRPr lang="en-US" sz="200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174986" y="3913632"/>
            <a:ext cx="228600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p1, </a:t>
            </a:r>
            <a:r>
              <a:rPr lang="en-US" sz="20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p2;</a:t>
            </a:r>
            <a:endParaRPr lang="en-US" sz="200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768438" y="4456487"/>
            <a:ext cx="1645920" cy="6810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p2;</a:t>
            </a:r>
            <a:endParaRPr lang="en-US" sz="200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363632" y="3063240"/>
            <a:ext cx="228600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  <a:endParaRPr lang="en-US" sz="240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81764" y="3063240"/>
            <a:ext cx="228600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  <a:endParaRPr lang="en-US" sz="240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7C913A0-E920-4BF5-A69C-C498F8CBBC7B}"/>
                  </a:ext>
                </a:extLst>
              </p14:cNvPr>
              <p14:cNvContentPartPr/>
              <p14:nvPr/>
            </p14:nvContentPartPr>
            <p14:xfrm>
              <a:off x="2721928" y="362317"/>
              <a:ext cx="432360" cy="278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7C913A0-E920-4BF5-A69C-C498F8CBBC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281" y="353329"/>
                <a:ext cx="450015" cy="295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1582946-97A5-4676-9C16-5E42DB37CF00}"/>
                  </a:ext>
                </a:extLst>
              </p14:cNvPr>
              <p14:cNvContentPartPr/>
              <p14:nvPr/>
            </p14:nvContentPartPr>
            <p14:xfrm>
              <a:off x="2212888" y="370597"/>
              <a:ext cx="331560" cy="205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1582946-97A5-4676-9C16-5E42DB37CF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3898" y="361597"/>
                <a:ext cx="349181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4EB0A62-77B6-4DB9-B5E4-425F8BE32BEC}"/>
                  </a:ext>
                </a:extLst>
              </p14:cNvPr>
              <p14:cNvContentPartPr/>
              <p14:nvPr/>
            </p14:nvContentPartPr>
            <p14:xfrm>
              <a:off x="2230888" y="865597"/>
              <a:ext cx="8640" cy="101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4EB0A62-77B6-4DB9-B5E4-425F8BE32B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1888" y="856597"/>
                <a:ext cx="262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8D1D14D-546C-436D-BC94-79BC5ED21C04}"/>
                  </a:ext>
                </a:extLst>
              </p14:cNvPr>
              <p14:cNvContentPartPr/>
              <p14:nvPr/>
            </p14:nvContentPartPr>
            <p14:xfrm>
              <a:off x="2206768" y="778477"/>
              <a:ext cx="12960" cy="11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8D1D14D-546C-436D-BC94-79BC5ED21C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7768" y="769477"/>
                <a:ext cx="30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4F4AC7F-DE15-40A6-B4D3-9AF220798294}"/>
                  </a:ext>
                </a:extLst>
              </p14:cNvPr>
              <p14:cNvContentPartPr/>
              <p14:nvPr/>
            </p14:nvContentPartPr>
            <p14:xfrm>
              <a:off x="3122608" y="861277"/>
              <a:ext cx="76320" cy="20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4F4AC7F-DE15-40A6-B4D3-9AF2207982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3608" y="852637"/>
                <a:ext cx="93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C362AAA-319D-45D5-9A9F-A419F75DB573}"/>
                  </a:ext>
                </a:extLst>
              </p14:cNvPr>
              <p14:cNvContentPartPr/>
              <p14:nvPr/>
            </p14:nvContentPartPr>
            <p14:xfrm>
              <a:off x="3127648" y="946957"/>
              <a:ext cx="88200" cy="9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C362AAA-319D-45D5-9A9F-A419F75DB5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18648" y="938317"/>
                <a:ext cx="1058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8ABF323-C872-41E9-BF01-00D6B15538A3}"/>
                  </a:ext>
                </a:extLst>
              </p14:cNvPr>
              <p14:cNvContentPartPr/>
              <p14:nvPr/>
            </p14:nvContentPartPr>
            <p14:xfrm>
              <a:off x="2300728" y="784957"/>
              <a:ext cx="256680" cy="189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8ABF323-C872-41E9-BF01-00D6B15538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1741" y="775957"/>
                <a:ext cx="274295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2FD0C78-6858-48D7-9C0D-CBE8CA33C1DB}"/>
                  </a:ext>
                </a:extLst>
              </p14:cNvPr>
              <p14:cNvContentPartPr/>
              <p14:nvPr/>
            </p14:nvContentPartPr>
            <p14:xfrm>
              <a:off x="2721208" y="747877"/>
              <a:ext cx="253440" cy="298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2FD0C78-6858-48D7-9C0D-CBE8CA33C1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2568" y="739237"/>
                <a:ext cx="2710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04A5E5E-895A-4915-9CD6-50AA40939449}"/>
                  </a:ext>
                </a:extLst>
              </p14:cNvPr>
              <p14:cNvContentPartPr/>
              <p14:nvPr/>
            </p14:nvContentPartPr>
            <p14:xfrm>
              <a:off x="3367408" y="278797"/>
              <a:ext cx="5609160" cy="1060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04A5E5E-895A-4915-9CD6-50AA409394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58408" y="269797"/>
                <a:ext cx="5626800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2F6E9B6-5254-48E1-B506-9A47C6838812}"/>
                  </a:ext>
                </a:extLst>
              </p14:cNvPr>
              <p14:cNvContentPartPr/>
              <p14:nvPr/>
            </p14:nvContentPartPr>
            <p14:xfrm>
              <a:off x="187920" y="4629120"/>
              <a:ext cx="747360" cy="6696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2F6E9B6-5254-48E1-B506-9A47C68388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8920" y="4620480"/>
                <a:ext cx="76500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C71E3B1-A9AD-4195-8A2C-18AB1DBCDE24}"/>
                  </a:ext>
                </a:extLst>
              </p14:cNvPr>
              <p14:cNvContentPartPr/>
              <p14:nvPr/>
            </p14:nvContentPartPr>
            <p14:xfrm>
              <a:off x="1817280" y="4907760"/>
              <a:ext cx="149400" cy="73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C71E3B1-A9AD-4195-8A2C-18AB1DBCDE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08640" y="4899120"/>
                <a:ext cx="1670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2092321-D87D-463E-A31F-084A512488C3}"/>
                  </a:ext>
                </a:extLst>
              </p14:cNvPr>
              <p14:cNvContentPartPr/>
              <p14:nvPr/>
            </p14:nvContentPartPr>
            <p14:xfrm>
              <a:off x="1459800" y="4900920"/>
              <a:ext cx="247680" cy="1526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2092321-D87D-463E-A31F-084A512488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0800" y="4891920"/>
                <a:ext cx="265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EE8CF7C-4969-4F94-B7EB-EFCBF1A97761}"/>
                  </a:ext>
                </a:extLst>
              </p14:cNvPr>
              <p14:cNvContentPartPr/>
              <p14:nvPr/>
            </p14:nvContentPartPr>
            <p14:xfrm>
              <a:off x="1103400" y="4877880"/>
              <a:ext cx="262440" cy="1731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EE8CF7C-4969-4F94-B7EB-EFCBF1A977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4760" y="4869240"/>
                <a:ext cx="2800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7709450-31AE-42DB-B742-DF50D487F50A}"/>
                  </a:ext>
                </a:extLst>
              </p14:cNvPr>
              <p14:cNvContentPartPr/>
              <p14:nvPr/>
            </p14:nvContentPartPr>
            <p14:xfrm>
              <a:off x="2305440" y="5117640"/>
              <a:ext cx="18000" cy="93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7709450-31AE-42DB-B742-DF50D487F5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96800" y="5109000"/>
                <a:ext cx="356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A180A9A-E397-4CB0-A6C9-634BA297F2F1}"/>
                  </a:ext>
                </a:extLst>
              </p14:cNvPr>
              <p14:cNvContentPartPr/>
              <p14:nvPr/>
            </p14:nvContentPartPr>
            <p14:xfrm>
              <a:off x="2323080" y="5259840"/>
              <a:ext cx="2160" cy="46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A180A9A-E397-4CB0-A6C9-634BA297F2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14440" y="5251200"/>
                <a:ext cx="19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81B64C8-6D52-48DB-BE50-237CAEC5FAAB}"/>
                  </a:ext>
                </a:extLst>
              </p14:cNvPr>
              <p14:cNvContentPartPr/>
              <p14:nvPr/>
            </p14:nvContentPartPr>
            <p14:xfrm>
              <a:off x="1960200" y="5150040"/>
              <a:ext cx="298800" cy="1832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81B64C8-6D52-48DB-BE50-237CAEC5FA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51550" y="5141400"/>
                <a:ext cx="316461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E49F4FD-2DB7-4FF7-89E8-5CEF661CEFD3}"/>
                  </a:ext>
                </a:extLst>
              </p14:cNvPr>
              <p14:cNvContentPartPr/>
              <p14:nvPr/>
            </p14:nvContentPartPr>
            <p14:xfrm>
              <a:off x="1330200" y="5163000"/>
              <a:ext cx="545040" cy="150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E49F4FD-2DB7-4FF7-89E8-5CEF661CEF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21560" y="5154360"/>
                <a:ext cx="5626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B8FF7D5-0FB5-4E29-ABAF-0588F84F849E}"/>
                  </a:ext>
                </a:extLst>
              </p14:cNvPr>
              <p14:cNvContentPartPr/>
              <p14:nvPr/>
            </p14:nvContentPartPr>
            <p14:xfrm>
              <a:off x="1091160" y="5152560"/>
              <a:ext cx="142560" cy="1252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B8FF7D5-0FB5-4E29-ABAF-0588F84F84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2520" y="5143920"/>
                <a:ext cx="1602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0890C71-8BEA-4708-8B57-90FDDE4BB1A4}"/>
                  </a:ext>
                </a:extLst>
              </p14:cNvPr>
              <p14:cNvContentPartPr/>
              <p14:nvPr/>
            </p14:nvContentPartPr>
            <p14:xfrm>
              <a:off x="593640" y="4076520"/>
              <a:ext cx="390960" cy="4086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0890C71-8BEA-4708-8B57-90FDDE4BB1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4992" y="4067520"/>
                <a:ext cx="408616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F5F5769-0221-4D53-88AA-9F8880999844}"/>
                  </a:ext>
                </a:extLst>
              </p14:cNvPr>
              <p14:cNvContentPartPr/>
              <p14:nvPr/>
            </p14:nvContentPartPr>
            <p14:xfrm>
              <a:off x="2759760" y="5082720"/>
              <a:ext cx="271800" cy="1508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F5F5769-0221-4D53-88AA-9F888099984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50760" y="5074080"/>
                <a:ext cx="289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BD30B22-866B-4CD4-9D19-5DECDA2DD7F5}"/>
                  </a:ext>
                </a:extLst>
              </p14:cNvPr>
              <p14:cNvContentPartPr/>
              <p14:nvPr/>
            </p14:nvContentPartPr>
            <p14:xfrm>
              <a:off x="2444040" y="5173080"/>
              <a:ext cx="242640" cy="867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BD30B22-866B-4CD4-9D19-5DECDA2DD7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35400" y="5164440"/>
                <a:ext cx="260280" cy="1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8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463040" y="1371599"/>
            <a:ext cx="6217920" cy="466155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p;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 is a pointer to a int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= &amp;x;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 now contains the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8BB1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"&amp;x is %p\n"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8BB1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 is %p\n"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p);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8BB1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x is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x);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*p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change the value of x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8BB1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x is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x);</a:t>
            </a:r>
          </a:p>
          <a:p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137160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pointy.c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5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Curious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happens if we run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pointy.c</a:t>
            </a:r>
            <a:r>
              <a:rPr lang="en-US"/>
              <a:t> several times?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22960" y="2011680"/>
            <a:ext cx="7498080" cy="4484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–Wall –std=c11 –o pointy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pointy.c</a:t>
            </a:r>
            <a:endParaRPr lang="en-US" sz="22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" y="3017520"/>
            <a:ext cx="8412480" cy="3291840"/>
            <a:chOff x="91440" y="3291840"/>
            <a:chExt cx="8412480" cy="329184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188720" y="3291840"/>
              <a:ext cx="3017520" cy="1554480"/>
            </a:xfrm>
            <a:prstGeom prst="roundRect">
              <a:avLst>
                <a:gd name="adj" fmla="val 7113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bash$ 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./pointy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&amp;x is 0x7fff</a:t>
              </a:r>
              <a:r>
                <a:rPr lang="en-US" b="1" i="1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f9e28524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p is 0x7ffff9e28524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x is 351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x is 333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486400" y="3291840"/>
              <a:ext cx="3017520" cy="1554480"/>
            </a:xfrm>
            <a:prstGeom prst="roundRect">
              <a:avLst>
                <a:gd name="adj" fmla="val 7113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bash$ 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./pointy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&amp;x is 0x7fff</a:t>
              </a:r>
              <a:r>
                <a:rPr lang="en-US" b="1" i="1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e847be34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p is 0x7fffe847be34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x is 351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x is 333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188720" y="5029200"/>
              <a:ext cx="3017520" cy="1554480"/>
            </a:xfrm>
            <a:prstGeom prst="roundRect">
              <a:avLst>
                <a:gd name="adj" fmla="val 7113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bash$ 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./pointy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&amp;x is 0x7fff</a:t>
              </a:r>
              <a:r>
                <a:rPr lang="en-US" b="1" i="1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e7b14644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p is 0x7fffe7b14644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x is 351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x is 333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486400" y="5029200"/>
              <a:ext cx="3017520" cy="1554480"/>
            </a:xfrm>
            <a:prstGeom prst="roundRect">
              <a:avLst>
                <a:gd name="adj" fmla="val 7113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bash$ 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./pointy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&amp;x is 0x7fff</a:t>
              </a:r>
              <a:r>
                <a:rPr lang="en-US" b="1" i="1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ff0dfe54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p is 0x7fffff0dfe54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x is 351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5A5A5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x is 333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9120" y="3291840"/>
              <a:ext cx="10972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Run 2: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40" y="3291840"/>
              <a:ext cx="10972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Run 1: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" y="5029200"/>
              <a:ext cx="10972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Run 3: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89120" y="5029200"/>
              <a:ext cx="10972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Run 4: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4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Space Layout Randomization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740733" cy="4972050"/>
          </a:xfrm>
        </p:spPr>
        <p:txBody>
          <a:bodyPr/>
          <a:lstStyle/>
          <a:p>
            <a:r>
              <a:rPr lang="en-US" dirty="0"/>
              <a:t>Linux uses </a:t>
            </a:r>
            <a:r>
              <a:rPr lang="en-US" i="1" dirty="0"/>
              <a:t>address space layout randomization</a:t>
            </a:r>
            <a:r>
              <a:rPr lang="en-US" dirty="0"/>
              <a:t> (ASLR) for added security</a:t>
            </a:r>
          </a:p>
          <a:p>
            <a:pPr lvl="1"/>
            <a:r>
              <a:rPr lang="en-US" dirty="0"/>
              <a:t>Randomizes:</a:t>
            </a:r>
          </a:p>
          <a:p>
            <a:pPr lvl="2"/>
            <a:r>
              <a:rPr lang="en-US" dirty="0"/>
              <a:t>Base of stack</a:t>
            </a:r>
          </a:p>
          <a:p>
            <a:pPr lvl="2"/>
            <a:r>
              <a:rPr lang="en-US" dirty="0"/>
              <a:t>Shared library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/>
              <a:t>) location</a:t>
            </a:r>
          </a:p>
          <a:p>
            <a:pPr lvl="1"/>
            <a:r>
              <a:rPr lang="en-US" dirty="0"/>
              <a:t>Makes Stack-based buffer overflow attacks tougher</a:t>
            </a:r>
          </a:p>
          <a:p>
            <a:pPr lvl="1"/>
            <a:r>
              <a:rPr lang="en-US" dirty="0"/>
              <a:t>Makes debugging tougher</a:t>
            </a:r>
          </a:p>
          <a:p>
            <a:pPr lvl="1"/>
            <a:r>
              <a:rPr lang="en-US" dirty="0"/>
              <a:t>Can be disabled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/>
              <a:t> does this by default); Google if curious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60" y="1280160"/>
            <a:ext cx="3566160" cy="5218362"/>
            <a:chOff x="5394960" y="1280160"/>
            <a:chExt cx="3566160" cy="5218362"/>
          </a:xfrm>
        </p:grpSpPr>
        <p:sp>
          <p:nvSpPr>
            <p:cNvPr id="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28016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4960" y="1280160"/>
              <a:ext cx="118872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60" y="6221523"/>
              <a:ext cx="118872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83680" y="5120640"/>
              <a:ext cx="2377440" cy="82296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57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09" y="1531761"/>
            <a:ext cx="8405982" cy="762000"/>
          </a:xfrm>
        </p:spPr>
        <p:txBody>
          <a:bodyPr/>
          <a:lstStyle/>
          <a:p>
            <a:r>
              <a:rPr lang="en-US"/>
              <a:t>About how long did Exercise 0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196445"/>
            <a:ext cx="8366125" cy="4137680"/>
          </a:xfrm>
        </p:spPr>
        <p:txBody>
          <a:bodyPr/>
          <a:lstStyle/>
          <a:p>
            <a:pPr marL="685800" lvl="2" indent="0">
              <a:buNone/>
            </a:pPr>
            <a:endParaRPr lang="en-US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>
                <a:solidFill>
                  <a:srgbClr val="FF9900"/>
                </a:solidFill>
              </a:rPr>
              <a:t>	0-1 Hours</a:t>
            </a:r>
            <a:endParaRPr lang="en-US" sz="2800" b="1" baseline="-2500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>
                <a:solidFill>
                  <a:srgbClr val="00B050"/>
                </a:solidFill>
              </a:rPr>
              <a:t>	1-2 Hours</a:t>
            </a:r>
            <a:endParaRPr lang="en-US" sz="2800" b="1" baseline="-2500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>
                <a:solidFill>
                  <a:srgbClr val="FF3399"/>
                </a:solidFill>
              </a:rPr>
              <a:t>	2-3 Hours</a:t>
            </a:r>
            <a:endParaRPr lang="en-US" sz="2800" b="1" baseline="-2500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>
                <a:solidFill>
                  <a:srgbClr val="00B0F0"/>
                </a:solidFill>
              </a:rPr>
              <a:t>	</a:t>
            </a:r>
            <a:r>
              <a:rPr lang="en-US" sz="2800" b="1">
                <a:solidFill>
                  <a:srgbClr val="714EA3"/>
                </a:solidFill>
              </a:rPr>
              <a:t>4+ Hours</a:t>
            </a:r>
            <a:endParaRPr lang="en-US" sz="2800" b="1" baseline="-2500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>
                <a:solidFill>
                  <a:srgbClr val="996633"/>
                </a:solidFill>
              </a:rPr>
              <a:t>	I didn’t submit / I prefer not to say</a:t>
            </a:r>
            <a:endParaRPr lang="en-US" sz="2800" b="1" baseline="-25000">
              <a:solidFill>
                <a:srgbClr val="996633"/>
              </a:solidFill>
            </a:endParaRPr>
          </a:p>
          <a:p>
            <a:pPr lvl="1"/>
            <a:endParaRPr lang="en-US" sz="1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D8DDF4-CE1C-42CF-9210-E81E2D1C1F17}"/>
                  </a:ext>
                </a:extLst>
              </p14:cNvPr>
              <p14:cNvContentPartPr/>
              <p14:nvPr/>
            </p14:nvContentPartPr>
            <p14:xfrm>
              <a:off x="742632" y="5554897"/>
              <a:ext cx="160920" cy="20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D8DDF4-CE1C-42CF-9210-E81E2D1C1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992" y="5546257"/>
                <a:ext cx="178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DE97EC-7B31-4CB6-A3BD-7776A7ECBC69}"/>
                  </a:ext>
                </a:extLst>
              </p14:cNvPr>
              <p14:cNvContentPartPr/>
              <p14:nvPr/>
            </p14:nvContentPartPr>
            <p14:xfrm>
              <a:off x="2698512" y="5592337"/>
              <a:ext cx="63720" cy="118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DE97EC-7B31-4CB6-A3BD-7776A7ECBC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9512" y="5583697"/>
                <a:ext cx="813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C904B27-CB0D-43A5-88F4-6B8026595E9D}"/>
                  </a:ext>
                </a:extLst>
              </p14:cNvPr>
              <p14:cNvContentPartPr/>
              <p14:nvPr/>
            </p14:nvContentPartPr>
            <p14:xfrm>
              <a:off x="3730992" y="5500537"/>
              <a:ext cx="561240" cy="164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C904B27-CB0D-43A5-88F4-6B8026595E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1992" y="5491537"/>
                <a:ext cx="5788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AA8528F-CE89-41BB-A773-B5E6B2D2FF15}"/>
                  </a:ext>
                </a:extLst>
              </p14:cNvPr>
              <p14:cNvContentPartPr/>
              <p14:nvPr/>
            </p14:nvContentPartPr>
            <p14:xfrm>
              <a:off x="2995512" y="5521777"/>
              <a:ext cx="517680" cy="168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AA8528F-CE89-41BB-A773-B5E6B2D2FF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6512" y="5513118"/>
                <a:ext cx="535320" cy="186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0E6FD61-E59F-4D72-AFED-63DB15C22A51}"/>
                  </a:ext>
                </a:extLst>
              </p14:cNvPr>
              <p14:cNvContentPartPr/>
              <p14:nvPr/>
            </p14:nvContentPartPr>
            <p14:xfrm>
              <a:off x="1834152" y="5573257"/>
              <a:ext cx="795600" cy="210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0E6FD61-E59F-4D72-AFED-63DB15C22A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5156" y="5564617"/>
                <a:ext cx="813232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8E8FA05-B079-4FC0-A4D7-38F6575E0C11}"/>
                  </a:ext>
                </a:extLst>
              </p14:cNvPr>
              <p14:cNvContentPartPr/>
              <p14:nvPr/>
            </p14:nvContentPartPr>
            <p14:xfrm>
              <a:off x="980592" y="5544817"/>
              <a:ext cx="613440" cy="182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8E8FA05-B079-4FC0-A4D7-38F6575E0C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1592" y="5536177"/>
                <a:ext cx="6310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36BAA3D-6DC1-4B1B-9FE0-BCC87C9A9846}"/>
                  </a:ext>
                </a:extLst>
              </p14:cNvPr>
              <p14:cNvContentPartPr/>
              <p14:nvPr/>
            </p14:nvContentPartPr>
            <p14:xfrm>
              <a:off x="4322112" y="5770897"/>
              <a:ext cx="197640" cy="142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36BAA3D-6DC1-4B1B-9FE0-BCC87C9A98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3112" y="5761874"/>
                <a:ext cx="215280" cy="160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CDD075A-3792-4FE5-9110-3C3E3130AC13}"/>
                  </a:ext>
                </a:extLst>
              </p14:cNvPr>
              <p14:cNvContentPartPr/>
              <p14:nvPr/>
            </p14:nvContentPartPr>
            <p14:xfrm>
              <a:off x="3781032" y="5786737"/>
              <a:ext cx="371160" cy="211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CDD075A-3792-4FE5-9110-3C3E3130AC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2392" y="5777737"/>
                <a:ext cx="3888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35524EC-AC44-4B38-9B86-B826A9B1C28A}"/>
                  </a:ext>
                </a:extLst>
              </p14:cNvPr>
              <p14:cNvContentPartPr/>
              <p14:nvPr/>
            </p14:nvContentPartPr>
            <p14:xfrm>
              <a:off x="3292872" y="5807257"/>
              <a:ext cx="309600" cy="145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35524EC-AC44-4B38-9B86-B826A9B1C2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4232" y="5798596"/>
                <a:ext cx="327240" cy="163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372C11A-3EDB-4528-9375-52A8AAD069EF}"/>
                  </a:ext>
                </a:extLst>
              </p14:cNvPr>
              <p14:cNvContentPartPr/>
              <p14:nvPr/>
            </p14:nvContentPartPr>
            <p14:xfrm>
              <a:off x="2814072" y="5821657"/>
              <a:ext cx="307440" cy="165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372C11A-3EDB-4528-9375-52A8AAD069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5083" y="5813017"/>
                <a:ext cx="325059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DFD42DF-5E42-4EFF-96DD-239B5141155A}"/>
                  </a:ext>
                </a:extLst>
              </p14:cNvPr>
              <p14:cNvContentPartPr/>
              <p14:nvPr/>
            </p14:nvContentPartPr>
            <p14:xfrm>
              <a:off x="2146632" y="5844337"/>
              <a:ext cx="490320" cy="238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DFD42DF-5E42-4EFF-96DD-239B514115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7632" y="5835337"/>
                <a:ext cx="5079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E94075E-9A42-43A4-80D7-A57D16D06F38}"/>
                  </a:ext>
                </a:extLst>
              </p14:cNvPr>
              <p14:cNvContentPartPr/>
              <p14:nvPr/>
            </p14:nvContentPartPr>
            <p14:xfrm>
              <a:off x="1715712" y="5905537"/>
              <a:ext cx="189720" cy="104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E94075E-9A42-43A4-80D7-A57D16D06F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07072" y="5896897"/>
                <a:ext cx="2073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41B128-02D2-4071-9363-FDAA0EEDB32F}"/>
                  </a:ext>
                </a:extLst>
              </p14:cNvPr>
              <p14:cNvContentPartPr/>
              <p14:nvPr/>
            </p14:nvContentPartPr>
            <p14:xfrm>
              <a:off x="1072752" y="5914897"/>
              <a:ext cx="430200" cy="166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41B128-02D2-4071-9363-FDAA0EEDB3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3752" y="5906257"/>
                <a:ext cx="447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226682B-8702-4D85-8999-AAB223C3CCEB}"/>
                  </a:ext>
                </a:extLst>
              </p14:cNvPr>
              <p14:cNvContentPartPr/>
              <p14:nvPr/>
            </p14:nvContentPartPr>
            <p14:xfrm>
              <a:off x="2933592" y="6180937"/>
              <a:ext cx="59040" cy="174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226682B-8702-4D85-8999-AAB223C3CC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24952" y="6171937"/>
                <a:ext cx="766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3FBD7D8-F32B-4C7E-A875-A5B996322D15}"/>
                  </a:ext>
                </a:extLst>
              </p14:cNvPr>
              <p14:cNvContentPartPr/>
              <p14:nvPr/>
            </p14:nvContentPartPr>
            <p14:xfrm>
              <a:off x="3643152" y="6092017"/>
              <a:ext cx="17640" cy="122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3FBD7D8-F32B-4C7E-A875-A5B996322D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4512" y="6083017"/>
                <a:ext cx="35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ACCDDDD-47D7-42FF-8477-D61BB9D84B99}"/>
                  </a:ext>
                </a:extLst>
              </p14:cNvPr>
              <p14:cNvContentPartPr/>
              <p14:nvPr/>
            </p14:nvContentPartPr>
            <p14:xfrm>
              <a:off x="3657912" y="6272377"/>
              <a:ext cx="6840" cy="9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ACCDDDD-47D7-42FF-8477-D61BB9D84B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49272" y="6263377"/>
                <a:ext cx="24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86F5755-8189-428C-8D0A-835C5B0D1EA5}"/>
                  </a:ext>
                </a:extLst>
              </p14:cNvPr>
              <p14:cNvContentPartPr/>
              <p14:nvPr/>
            </p14:nvContentPartPr>
            <p14:xfrm>
              <a:off x="3043752" y="6117937"/>
              <a:ext cx="552240" cy="261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86F5755-8189-428C-8D0A-835C5B0D1E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5118" y="6109297"/>
                <a:ext cx="569869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5849AFB-862A-43C0-A55B-CFDA6C24FB26}"/>
                  </a:ext>
                </a:extLst>
              </p14:cNvPr>
              <p14:cNvContentPartPr/>
              <p14:nvPr/>
            </p14:nvContentPartPr>
            <p14:xfrm>
              <a:off x="2703552" y="6168337"/>
              <a:ext cx="184680" cy="184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5849AFB-862A-43C0-A55B-CFDA6C24FB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94552" y="6159697"/>
                <a:ext cx="2023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0097B6E-C831-488C-897F-08CE87218B18}"/>
                  </a:ext>
                </a:extLst>
              </p14:cNvPr>
              <p14:cNvContentPartPr/>
              <p14:nvPr/>
            </p14:nvContentPartPr>
            <p14:xfrm>
              <a:off x="2341032" y="6181657"/>
              <a:ext cx="138240" cy="1177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0097B6E-C831-488C-897F-08CE87218B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32392" y="6172657"/>
                <a:ext cx="1558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ACB7763-BA3D-45A3-8AE5-295BF7964E99}"/>
                  </a:ext>
                </a:extLst>
              </p14:cNvPr>
              <p14:cNvContentPartPr/>
              <p14:nvPr/>
            </p14:nvContentPartPr>
            <p14:xfrm>
              <a:off x="1927032" y="6179497"/>
              <a:ext cx="185040" cy="151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ACB7763-BA3D-45A3-8AE5-295BF7964E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18392" y="6170497"/>
                <a:ext cx="202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6C6C42B-7A33-4A3C-88CB-FAEF3E7AF78C}"/>
                  </a:ext>
                </a:extLst>
              </p14:cNvPr>
              <p14:cNvContentPartPr/>
              <p14:nvPr/>
            </p14:nvContentPartPr>
            <p14:xfrm>
              <a:off x="1283352" y="6187057"/>
              <a:ext cx="370080" cy="128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6C6C42B-7A33-4A3C-88CB-FAEF3E7AF7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74352" y="6178417"/>
                <a:ext cx="3877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FCF5F2F-76F8-4E86-9544-95031E41064B}"/>
                  </a:ext>
                </a:extLst>
              </p14:cNvPr>
              <p14:cNvContentPartPr/>
              <p14:nvPr/>
            </p14:nvContentPartPr>
            <p14:xfrm>
              <a:off x="1100472" y="6157537"/>
              <a:ext cx="134280" cy="160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FCF5F2F-76F8-4E86-9544-95031E4106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1832" y="6148537"/>
                <a:ext cx="15192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30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C’s Memory Model (refresher)</a:t>
            </a:r>
          </a:p>
          <a:p>
            <a:r>
              <a:rPr lang="en-US"/>
              <a:t>Pointers (refresher)</a:t>
            </a:r>
          </a:p>
          <a:p>
            <a:r>
              <a:rPr lang="en-US" b="1">
                <a:solidFill>
                  <a:srgbClr val="4B2A85"/>
                </a:solidFill>
              </a:rPr>
              <a:t>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Definition</a:t>
            </a:r>
            <a:r>
              <a:rPr lang="en-US"/>
              <a:t>:  </a:t>
            </a:r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/>
              <a:t>Allocates </a:t>
            </a:r>
            <a:r>
              <a:rPr lang="en-US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err="1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/>
              <a:t> bytes of </a:t>
            </a:r>
            <a:r>
              <a:rPr lang="en-US" i="1"/>
              <a:t>contiguous</a:t>
            </a:r>
            <a:r>
              <a:rPr lang="en-US"/>
              <a:t> memory</a:t>
            </a:r>
          </a:p>
          <a:p>
            <a:pPr lvl="1"/>
            <a:r>
              <a:rPr lang="en-US"/>
              <a:t>Normal usage is a compile-time constant for </a:t>
            </a:r>
            <a:r>
              <a:rPr lang="en-US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/>
            </a:br>
            <a:r>
              <a:rPr lang="en-US"/>
              <a:t>(</a:t>
            </a:r>
            <a:r>
              <a:rPr lang="en-US" i="1"/>
              <a:t>e.g.</a:t>
            </a:r>
            <a:r>
              <a:rPr lang="en-US"/>
              <a:t> </a:t>
            </a:r>
            <a:r>
              <a:rPr lang="en-US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scores[</a:t>
            </a:r>
            <a:r>
              <a:rPr lang="en-US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175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/>
              <a:t>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solidFill>
                  <a:srgbClr val="FF0000"/>
                </a:solidFill>
              </a:rPr>
              <a:t>Initially, array values are “garbage”</a:t>
            </a:r>
          </a:p>
          <a:p>
            <a:pPr lvl="3"/>
            <a:endParaRPr lang="en-US">
              <a:solidFill>
                <a:srgbClr val="FF0000"/>
              </a:solidFill>
            </a:endParaRPr>
          </a:p>
          <a:p>
            <a:r>
              <a:rPr lang="en-US"/>
              <a:t>Size of an array</a:t>
            </a:r>
          </a:p>
          <a:p>
            <a:pPr lvl="1"/>
            <a:r>
              <a:rPr lang="en-US"/>
              <a:t>Not stored anywhere – array does not know its own size!</a:t>
            </a:r>
          </a:p>
          <a:p>
            <a:pPr lvl="2"/>
            <a:r>
              <a:rPr lang="en-US" err="1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(array)</a:t>
            </a:r>
            <a:r>
              <a:rPr lang="en-US"/>
              <a:t> only works in variable scope of array definition</a:t>
            </a:r>
          </a:p>
          <a:p>
            <a:pPr lvl="1"/>
            <a:r>
              <a:rPr lang="en-US"/>
              <a:t>Recent versions of C (but </a:t>
            </a:r>
            <a:r>
              <a:rPr lang="en-US" i="1"/>
              <a:t>not</a:t>
            </a:r>
            <a:r>
              <a:rPr lang="en-US"/>
              <a:t> C++) allow for variable-length arrays</a:t>
            </a:r>
          </a:p>
          <a:p>
            <a:pPr lvl="2"/>
            <a:r>
              <a:rPr lang="en-US"/>
              <a:t>Uncommon and can be considered bad practice [</a:t>
            </a:r>
            <a:r>
              <a:rPr lang="en-US" i="1"/>
              <a:t>we won’t use</a:t>
            </a:r>
            <a:r>
              <a:rPr lang="en-US"/>
              <a:t>]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5760720"/>
            <a:ext cx="4859518" cy="73152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175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scores[n];</a:t>
            </a:r>
            <a:r>
              <a:rPr lang="en-US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OK in C99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371592" y="1371600"/>
            <a:ext cx="3017520" cy="45720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i="1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1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68016" cy="49720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Challenge Question: </a:t>
            </a:r>
            <a:r>
              <a:rPr lang="en-US" dirty="0"/>
              <a:t>The code snippets both use a variable-length array.  What will happen when we compile with C99+?</a:t>
            </a:r>
          </a:p>
          <a:p>
            <a:pPr marL="363474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Compiler Error	Compiler Error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Compiler Error	No Error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No Error	Compiler Error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No Error	No Error</a:t>
            </a:r>
            <a:endParaRPr lang="en-US" sz="2800" b="1" baseline="-25000" dirty="0">
              <a:solidFill>
                <a:srgbClr val="00B0F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We’re lost…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599" y="2382153"/>
            <a:ext cx="2879889" cy="1645920"/>
          </a:xfrm>
          <a:prstGeom prst="roundRect">
            <a:avLst>
              <a:gd name="adj" fmla="val 613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scores[m];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958499" y="2382153"/>
            <a:ext cx="2813901" cy="1645920"/>
          </a:xfrm>
          <a:prstGeom prst="roundRect">
            <a:avLst>
              <a:gd name="adj" fmla="val 613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scores[n];</a:t>
            </a:r>
            <a:endParaRPr lang="en-US" sz="16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C6B025-AD31-4796-84D1-4D3B515E0B2C}"/>
                  </a:ext>
                </a:extLst>
              </p14:cNvPr>
              <p14:cNvContentPartPr/>
              <p14:nvPr/>
            </p14:nvContentPartPr>
            <p14:xfrm>
              <a:off x="3874113" y="2501800"/>
              <a:ext cx="40320" cy="3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C6B025-AD31-4796-84D1-4D3B515E0B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113" y="2492800"/>
                <a:ext cx="579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C4FFDE-2077-49FC-A4E7-D54FC7802084}"/>
                  </a:ext>
                </a:extLst>
              </p14:cNvPr>
              <p14:cNvContentPartPr/>
              <p14:nvPr/>
            </p14:nvContentPartPr>
            <p14:xfrm>
              <a:off x="4052673" y="2497480"/>
              <a:ext cx="33480" cy="34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C4FFDE-2077-49FC-A4E7-D54FC78020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3673" y="2488840"/>
                <a:ext cx="51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B3ABD3-2F44-43F4-87BB-284B479F6F7A}"/>
                  </a:ext>
                </a:extLst>
              </p14:cNvPr>
              <p14:cNvContentPartPr/>
              <p14:nvPr/>
            </p14:nvContentPartPr>
            <p14:xfrm>
              <a:off x="3866913" y="2667760"/>
              <a:ext cx="255240" cy="119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B3ABD3-2F44-43F4-87BB-284B479F6F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7913" y="2658760"/>
                <a:ext cx="272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256D05-17FA-4A76-A6A6-8D06321D6EDB}"/>
                  </a:ext>
                </a:extLst>
              </p14:cNvPr>
              <p14:cNvContentPartPr/>
              <p14:nvPr/>
            </p14:nvContentPartPr>
            <p14:xfrm>
              <a:off x="7375113" y="2627800"/>
              <a:ext cx="249840" cy="121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256D05-17FA-4A76-A6A6-8D06321D6E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66113" y="2618800"/>
                <a:ext cx="2674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BFCE97E-4492-411A-8D5B-C41D31DF6C88}"/>
                  </a:ext>
                </a:extLst>
              </p14:cNvPr>
              <p14:cNvContentPartPr/>
              <p14:nvPr/>
            </p14:nvContentPartPr>
            <p14:xfrm>
              <a:off x="4394673" y="2560480"/>
              <a:ext cx="119880" cy="118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BFCE97E-4492-411A-8D5B-C41D31DF6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86033" y="2551480"/>
                <a:ext cx="137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83A895A-2CE4-4E5E-93DC-B0EED239E453}"/>
                  </a:ext>
                </a:extLst>
              </p14:cNvPr>
              <p14:cNvContentPartPr/>
              <p14:nvPr/>
            </p14:nvContentPartPr>
            <p14:xfrm>
              <a:off x="7876593" y="2442400"/>
              <a:ext cx="187200" cy="232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83A895A-2CE4-4E5E-93DC-B0EED239E4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67953" y="2433400"/>
                <a:ext cx="2048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966109-C2D4-4453-A993-5C8319D187EC}"/>
                  </a:ext>
                </a:extLst>
              </p14:cNvPr>
              <p14:cNvContentPartPr/>
              <p14:nvPr/>
            </p14:nvContentPartPr>
            <p14:xfrm>
              <a:off x="655985" y="4557360"/>
              <a:ext cx="6115680" cy="524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966109-C2D4-4453-A993-5C8319D187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6985" y="4548360"/>
                <a:ext cx="613332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247EB10-E6F7-4010-BF2B-26663F46C8F3}"/>
                  </a:ext>
                </a:extLst>
              </p14:cNvPr>
              <p14:cNvContentPartPr/>
              <p14:nvPr/>
            </p14:nvContentPartPr>
            <p14:xfrm>
              <a:off x="7367047" y="2484858"/>
              <a:ext cx="253080" cy="81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247EB10-E6F7-4010-BF2B-26663F46C8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58407" y="2476179"/>
                <a:ext cx="270720" cy="9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26878E2-5C75-436B-963A-9033B86BD2A0}"/>
                  </a:ext>
                </a:extLst>
              </p14:cNvPr>
              <p14:cNvContentPartPr/>
              <p14:nvPr/>
            </p14:nvContentPartPr>
            <p14:xfrm>
              <a:off x="1063864" y="2774110"/>
              <a:ext cx="432360" cy="123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26878E2-5C75-436B-963A-9033B86BD2A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4864" y="2765470"/>
                <a:ext cx="4500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1A22BEF-3590-478F-A6C1-F1CE39589451}"/>
                  </a:ext>
                </a:extLst>
              </p14:cNvPr>
              <p14:cNvContentPartPr/>
              <p14:nvPr/>
            </p14:nvContentPartPr>
            <p14:xfrm>
              <a:off x="771240" y="2993502"/>
              <a:ext cx="6480" cy="8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1A22BEF-3590-478F-A6C1-F1CE395894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2600" y="2984862"/>
                <a:ext cx="24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A890036-F483-491C-8F07-BE1985BCAA4C}"/>
                  </a:ext>
                </a:extLst>
              </p14:cNvPr>
              <p14:cNvContentPartPr/>
              <p14:nvPr/>
            </p14:nvContentPartPr>
            <p14:xfrm>
              <a:off x="775560" y="3050742"/>
              <a:ext cx="3960" cy="5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A890036-F483-491C-8F07-BE1985BCAA4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6560" y="3041742"/>
                <a:ext cx="216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BDC472-5911-44E7-B63C-0EF0668353C9}"/>
                  </a:ext>
                </a:extLst>
              </p14:cNvPr>
              <p14:cNvContentPartPr/>
              <p14:nvPr/>
            </p14:nvContentPartPr>
            <p14:xfrm>
              <a:off x="297840" y="2942382"/>
              <a:ext cx="414720" cy="160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BDC472-5911-44E7-B63C-0EF0668353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8848" y="2933742"/>
                <a:ext cx="432345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120F725-F5B6-4EED-A76E-8DF63F3D59BE}"/>
                  </a:ext>
                </a:extLst>
              </p14:cNvPr>
              <p14:cNvContentPartPr/>
              <p14:nvPr/>
            </p14:nvContentPartPr>
            <p14:xfrm>
              <a:off x="193080" y="2726382"/>
              <a:ext cx="506880" cy="145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120F725-F5B6-4EED-A76E-8DF63F3D59B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4440" y="2717382"/>
                <a:ext cx="5245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1E24409-F7EE-4799-92AF-CBC891674544}"/>
                  </a:ext>
                </a:extLst>
              </p14:cNvPr>
              <p14:cNvContentPartPr/>
              <p14:nvPr/>
            </p14:nvContentPartPr>
            <p14:xfrm>
              <a:off x="132240" y="3451422"/>
              <a:ext cx="336960" cy="31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1E24409-F7EE-4799-92AF-CBC8916745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3240" y="3442422"/>
                <a:ext cx="354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F8B5DC0-0B19-4A5F-88C0-34BDDF4CFF00}"/>
                  </a:ext>
                </a:extLst>
              </p14:cNvPr>
              <p14:cNvContentPartPr/>
              <p14:nvPr/>
            </p14:nvContentPartPr>
            <p14:xfrm>
              <a:off x="561000" y="3537102"/>
              <a:ext cx="401760" cy="118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F8B5DC0-0B19-4A5F-88C0-34BDDF4CFF0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2008" y="3528436"/>
                <a:ext cx="419384" cy="135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376365F-E0AD-4697-B29B-888C6D5DD3CC}"/>
                  </a:ext>
                </a:extLst>
              </p14:cNvPr>
              <p14:cNvContentPartPr/>
              <p14:nvPr/>
            </p14:nvContentPartPr>
            <p14:xfrm>
              <a:off x="126480" y="3573102"/>
              <a:ext cx="309600" cy="93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376365F-E0AD-4697-B29B-888C6D5DD3C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7470" y="3564102"/>
                <a:ext cx="327261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9780DFF-C202-4C9C-8870-4987E9F3FA08}"/>
                  </a:ext>
                </a:extLst>
              </p14:cNvPr>
              <p14:cNvContentPartPr/>
              <p14:nvPr/>
            </p14:nvContentPartPr>
            <p14:xfrm>
              <a:off x="626520" y="3299142"/>
              <a:ext cx="399240" cy="118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9780DFF-C202-4C9C-8870-4987E9F3FA0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7520" y="3290142"/>
                <a:ext cx="4168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4904F49-34B6-4982-9834-20FEBEEF8FE4}"/>
                  </a:ext>
                </a:extLst>
              </p14:cNvPr>
              <p14:cNvContentPartPr/>
              <p14:nvPr/>
            </p14:nvContentPartPr>
            <p14:xfrm>
              <a:off x="91560" y="3296622"/>
              <a:ext cx="348480" cy="113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4904F49-34B6-4982-9834-20FEBEEF8FE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560" y="3287650"/>
                <a:ext cx="366120" cy="131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B946B96-8D1C-4218-8634-8BF11A542271}"/>
                  </a:ext>
                </a:extLst>
              </p14:cNvPr>
              <p14:cNvContentPartPr/>
              <p14:nvPr/>
            </p14:nvContentPartPr>
            <p14:xfrm>
              <a:off x="842160" y="3813222"/>
              <a:ext cx="340200" cy="98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B946B96-8D1C-4218-8634-8BF11A5422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33520" y="3804222"/>
                <a:ext cx="357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7CEA205-7DF9-4C4B-97A3-DA060BCD1A53}"/>
                  </a:ext>
                </a:extLst>
              </p14:cNvPr>
              <p14:cNvContentPartPr/>
              <p14:nvPr/>
            </p14:nvContentPartPr>
            <p14:xfrm>
              <a:off x="126480" y="3789462"/>
              <a:ext cx="595080" cy="1252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7CEA205-7DF9-4C4B-97A3-DA060BCD1A5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7840" y="3780822"/>
                <a:ext cx="6127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8260F23-497C-480D-BADD-F226E588C6C7}"/>
                  </a:ext>
                </a:extLst>
              </p14:cNvPr>
              <p14:cNvContentPartPr/>
              <p14:nvPr/>
            </p14:nvContentPartPr>
            <p14:xfrm>
              <a:off x="7526105" y="3286929"/>
              <a:ext cx="558000" cy="101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8260F23-497C-480D-BADD-F226E588C6C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17105" y="3278289"/>
                <a:ext cx="5756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F1DA56-06B6-49D4-9C3A-55ED6D7D6A6D}"/>
                  </a:ext>
                </a:extLst>
              </p14:cNvPr>
              <p14:cNvContentPartPr/>
              <p14:nvPr/>
            </p14:nvContentPartPr>
            <p14:xfrm>
              <a:off x="8209025" y="3199089"/>
              <a:ext cx="552600" cy="165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F1DA56-06B6-49D4-9C3A-55ED6D7D6A6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00025" y="3190109"/>
                <a:ext cx="570240" cy="182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BF58BB6-39B9-459A-80EB-D693A87CAE7D}"/>
                  </a:ext>
                </a:extLst>
              </p14:cNvPr>
              <p14:cNvContentPartPr/>
              <p14:nvPr/>
            </p14:nvContentPartPr>
            <p14:xfrm>
              <a:off x="8099866" y="3488912"/>
              <a:ext cx="311444" cy="1872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BF58BB6-39B9-459A-80EB-D693A87CAE7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91215" y="3480272"/>
                <a:ext cx="329107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ABE9F4D-C259-4212-81D5-541C23BA33A1}"/>
                  </a:ext>
                </a:extLst>
              </p14:cNvPr>
              <p14:cNvContentPartPr/>
              <p14:nvPr/>
            </p14:nvContentPartPr>
            <p14:xfrm>
              <a:off x="8154990" y="3709232"/>
              <a:ext cx="355680" cy="116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ABE9F4D-C259-4212-81D5-541C23BA33A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45990" y="3700592"/>
                <a:ext cx="373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2FCAEE5-4D72-47DC-8AE1-0CE766BAAF3A}"/>
                  </a:ext>
                </a:extLst>
              </p14:cNvPr>
              <p14:cNvContentPartPr/>
              <p14:nvPr/>
            </p14:nvContentPartPr>
            <p14:xfrm>
              <a:off x="7960230" y="3702032"/>
              <a:ext cx="107280" cy="1112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2FCAEE5-4D72-47DC-8AE1-0CE766BAAF3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951590" y="3693364"/>
                <a:ext cx="124920" cy="128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82B3A98-E234-40C6-B3A2-0741A987EA7C}"/>
                  </a:ext>
                </a:extLst>
              </p14:cNvPr>
              <p14:cNvContentPartPr/>
              <p14:nvPr/>
            </p14:nvContentPartPr>
            <p14:xfrm>
              <a:off x="8540550" y="3469472"/>
              <a:ext cx="329760" cy="142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82B3A98-E234-40C6-B3A2-0741A987EA7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1550" y="3460832"/>
                <a:ext cx="3474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B56769F-37FD-43BB-9D31-43AC97859D50}"/>
                  </a:ext>
                </a:extLst>
              </p14:cNvPr>
              <p14:cNvContentPartPr/>
              <p14:nvPr/>
            </p14:nvContentPartPr>
            <p14:xfrm>
              <a:off x="8628030" y="3700952"/>
              <a:ext cx="280080" cy="986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B56769F-37FD-43BB-9D31-43AC97859D5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19030" y="3692312"/>
                <a:ext cx="297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63F10FD-26E2-47CD-A824-132FC69FECF4}"/>
                  </a:ext>
                </a:extLst>
              </p14:cNvPr>
              <p14:cNvContentPartPr/>
              <p14:nvPr/>
            </p14:nvContentPartPr>
            <p14:xfrm>
              <a:off x="8384310" y="3897512"/>
              <a:ext cx="595800" cy="116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63F10FD-26E2-47CD-A824-132FC69FECF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75670" y="3888872"/>
                <a:ext cx="6134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E2C03A0-3521-4C4F-BD86-A4B1EB9DD151}"/>
                  </a:ext>
                </a:extLst>
              </p14:cNvPr>
              <p14:cNvContentPartPr/>
              <p14:nvPr/>
            </p14:nvContentPartPr>
            <p14:xfrm>
              <a:off x="7863030" y="3896792"/>
              <a:ext cx="363600" cy="1292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E2C03A0-3521-4C4F-BD86-A4B1EB9DD15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54021" y="3887817"/>
                <a:ext cx="381257" cy="146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723D842-E9DF-47EA-AEDB-67BC1770391D}"/>
                  </a:ext>
                </a:extLst>
              </p14:cNvPr>
              <p14:cNvContentPartPr/>
              <p14:nvPr/>
            </p14:nvContentPartPr>
            <p14:xfrm>
              <a:off x="7818750" y="4092272"/>
              <a:ext cx="388080" cy="1346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723D842-E9DF-47EA-AEDB-67BC1770391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810110" y="4083632"/>
                <a:ext cx="405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8E91527-81D1-48B4-AAC3-78A6268C29FF}"/>
                  </a:ext>
                </a:extLst>
              </p14:cNvPr>
              <p14:cNvContentPartPr/>
              <p14:nvPr/>
            </p14:nvContentPartPr>
            <p14:xfrm>
              <a:off x="8319825" y="4089735"/>
              <a:ext cx="718560" cy="3502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8E91527-81D1-48B4-AAC3-78A6268C29F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11185" y="4081086"/>
                <a:ext cx="736200" cy="367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0B95F8CB-33D0-4A0C-B668-34655F3E77AA}"/>
                  </a:ext>
                </a:extLst>
              </p14:cNvPr>
              <p14:cNvContentPartPr/>
              <p14:nvPr/>
            </p14:nvContentPartPr>
            <p14:xfrm>
              <a:off x="7788825" y="4293855"/>
              <a:ext cx="437760" cy="1224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0B95F8CB-33D0-4A0C-B668-34655F3E77A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79825" y="4284855"/>
                <a:ext cx="45540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788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Initialization</a:t>
            </a:r>
            <a:r>
              <a:rPr lang="en-US" dirty="0"/>
              <a:t>: 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{val0,…,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 initialization can </a:t>
            </a:r>
            <a:r>
              <a:rPr lang="en-US" i="1" dirty="0"/>
              <a:t>only</a:t>
            </a:r>
            <a:r>
              <a:rPr lang="en-US" dirty="0"/>
              <a:t> be used at time of definition</a:t>
            </a:r>
          </a:p>
          <a:p>
            <a:pPr lvl="1"/>
            <a:r>
              <a:rPr lang="en-US" dirty="0"/>
              <a:t>If no </a:t>
            </a:r>
            <a:r>
              <a:rPr lang="en-US" dirty="0">
                <a:solidFill>
                  <a:schemeClr val="accent1"/>
                </a:solidFill>
              </a:rPr>
              <a:t>size </a:t>
            </a:r>
            <a:r>
              <a:rPr lang="en-US" dirty="0"/>
              <a:t>supplied, infers from length of array initializer</a:t>
            </a:r>
          </a:p>
          <a:p>
            <a:pPr lvl="2"/>
            <a:endParaRPr lang="en-US" dirty="0"/>
          </a:p>
          <a:p>
            <a:r>
              <a:rPr lang="en-US" dirty="0"/>
              <a:t>Array name used as identifier for “collection of data”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specifies an element of the array and can be used as an assignment target or as a value in an expression</a:t>
            </a:r>
          </a:p>
          <a:p>
            <a:pPr lvl="1"/>
            <a:r>
              <a:rPr lang="en-US" dirty="0"/>
              <a:t>Array name (by itself) produces the address of the start of the array</a:t>
            </a:r>
          </a:p>
          <a:p>
            <a:pPr lvl="2"/>
            <a:r>
              <a:rPr lang="en-US" dirty="0"/>
              <a:t>Cannot be assigned to /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5486400"/>
            <a:ext cx="5986021" cy="101262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primes[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primes[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primes[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memory smash!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648172" y="1371600"/>
            <a:ext cx="6126480" cy="45720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4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 = {val0,…,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i="1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2D format:  </a:t>
            </a:r>
            <a:br>
              <a:rPr lang="en-US" dirty="0"/>
            </a:b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</a:p>
          <a:p>
            <a:pPr lvl="1"/>
            <a:r>
              <a:rPr lang="en-US" dirty="0"/>
              <a:t>Still allocates a single, contiguous chunk of memory</a:t>
            </a:r>
          </a:p>
          <a:p>
            <a:pPr lvl="1"/>
            <a:r>
              <a:rPr lang="en-US" dirty="0"/>
              <a:t>C is </a:t>
            </a:r>
            <a:r>
              <a:rPr lang="en-US" i="1" dirty="0"/>
              <a:t>row-major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920240" y="3178883"/>
            <a:ext cx="5303520" cy="2377440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2-row, 3-column array of doubles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grid[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3-row, 5-column array of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matrix[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</a:p>
          <a:p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3B46DF-6A92-44D8-B5DD-8BB9F08A4900}"/>
                  </a:ext>
                </a:extLst>
              </p14:cNvPr>
              <p14:cNvContentPartPr/>
              <p14:nvPr/>
            </p14:nvContentPartPr>
            <p14:xfrm>
              <a:off x="1238750" y="5963533"/>
              <a:ext cx="180000" cy="15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3B46DF-6A92-44D8-B5DD-8BB9F08A49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0110" y="5954893"/>
                <a:ext cx="197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CE2CFF-ED53-46A3-B4A1-7ECE2C849D8A}"/>
                  </a:ext>
                </a:extLst>
              </p14:cNvPr>
              <p14:cNvContentPartPr/>
              <p14:nvPr/>
            </p14:nvContentPartPr>
            <p14:xfrm>
              <a:off x="2164310" y="5976133"/>
              <a:ext cx="88920" cy="10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CE2CFF-ED53-46A3-B4A1-7ECE2C849D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310" y="5967493"/>
                <a:ext cx="1065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A30AA7-41AE-4D99-ACDF-FF784B4FFCAB}"/>
                  </a:ext>
                </a:extLst>
              </p14:cNvPr>
              <p14:cNvContentPartPr/>
              <p14:nvPr/>
            </p14:nvContentPartPr>
            <p14:xfrm>
              <a:off x="2323070" y="5946253"/>
              <a:ext cx="55800" cy="13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A30AA7-41AE-4D99-ACDF-FF784B4FFC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4070" y="5937613"/>
                <a:ext cx="73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5E824EE-D5ED-49CE-90F1-D522828A36DA}"/>
                  </a:ext>
                </a:extLst>
              </p14:cNvPr>
              <p14:cNvContentPartPr/>
              <p14:nvPr/>
            </p14:nvContentPartPr>
            <p14:xfrm>
              <a:off x="2439350" y="5955253"/>
              <a:ext cx="123120" cy="133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5E824EE-D5ED-49CE-90F1-D522828A36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0350" y="5946253"/>
                <a:ext cx="140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970DC5-76DB-41B5-97AA-5782F40760F8}"/>
                  </a:ext>
                </a:extLst>
              </p14:cNvPr>
              <p14:cNvContentPartPr/>
              <p14:nvPr/>
            </p14:nvContentPartPr>
            <p14:xfrm>
              <a:off x="4025150" y="5877853"/>
              <a:ext cx="376200" cy="193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970DC5-76DB-41B5-97AA-5782F40760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16150" y="5869197"/>
                <a:ext cx="393840" cy="211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21D9E9-B805-4E16-8E2B-87B674005CE8}"/>
                  </a:ext>
                </a:extLst>
              </p14:cNvPr>
              <p14:cNvContentPartPr/>
              <p14:nvPr/>
            </p14:nvContentPartPr>
            <p14:xfrm>
              <a:off x="3612230" y="5931853"/>
              <a:ext cx="166320" cy="163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21D9E9-B805-4E16-8E2B-87B674005C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3571" y="5922853"/>
                <a:ext cx="183998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64F8ACA-842C-4BFF-9566-BB33A7EF3CD3}"/>
                  </a:ext>
                </a:extLst>
              </p14:cNvPr>
              <p14:cNvContentPartPr/>
              <p14:nvPr/>
            </p14:nvContentPartPr>
            <p14:xfrm>
              <a:off x="3031910" y="5945893"/>
              <a:ext cx="345600" cy="130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64F8ACA-842C-4BFF-9566-BB33A7EF3C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919" y="5936918"/>
                <a:ext cx="363222" cy="147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E2B1CBB-ECEB-4FDD-AA16-9E4C57A95ED7}"/>
                  </a:ext>
                </a:extLst>
              </p14:cNvPr>
              <p14:cNvContentPartPr/>
              <p14:nvPr/>
            </p14:nvContentPartPr>
            <p14:xfrm>
              <a:off x="2765510" y="5898733"/>
              <a:ext cx="204120" cy="186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E2B1CBB-ECEB-4FDD-AA16-9E4C57A95E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6855" y="5890093"/>
                <a:ext cx="221791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6624C7-12AB-4ACE-B3F5-A9F52CC5490B}"/>
                  </a:ext>
                </a:extLst>
              </p14:cNvPr>
              <p14:cNvContentPartPr/>
              <p14:nvPr/>
            </p14:nvContentPartPr>
            <p14:xfrm>
              <a:off x="1475990" y="5921413"/>
              <a:ext cx="418680" cy="201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6624C7-12AB-4ACE-B3F5-A9F52CC549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6990" y="5912788"/>
                <a:ext cx="436320" cy="21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DB9CAF-E1C8-4492-B758-B6E9F21554F5}"/>
                  </a:ext>
                </a:extLst>
              </p14:cNvPr>
              <p14:cNvContentPartPr/>
              <p14:nvPr/>
            </p14:nvContentPartPr>
            <p14:xfrm>
              <a:off x="922670" y="5922493"/>
              <a:ext cx="154440" cy="183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DB9CAF-E1C8-4492-B758-B6E9F21554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3670" y="5913493"/>
                <a:ext cx="172080" cy="2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71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Parameters: reference vs.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two fundamental parameter-passing schemes in programming languages</a:t>
            </a:r>
          </a:p>
          <a:p>
            <a:pPr>
              <a:spcBef>
                <a:spcPts val="1800"/>
              </a:spcBef>
            </a:pPr>
            <a:r>
              <a:rPr lang="en-US">
                <a:solidFill>
                  <a:srgbClr val="FF0000"/>
                </a:solidFill>
              </a:rPr>
              <a:t>Call-by-value</a:t>
            </a:r>
          </a:p>
          <a:p>
            <a:pPr lvl="1"/>
            <a:r>
              <a:rPr lang="en-US"/>
              <a:t>Parameter is a local variable initialized with a copy of the calling argument when the function is called; manipulating the parameter only changes the copy, </a:t>
            </a:r>
            <a:r>
              <a:rPr lang="en-US" i="1"/>
              <a:t>not</a:t>
            </a:r>
            <a:r>
              <a:rPr lang="en-US"/>
              <a:t> the calling argument</a:t>
            </a:r>
          </a:p>
          <a:p>
            <a:pPr lvl="1"/>
            <a:r>
              <a:rPr lang="en-US" b="1"/>
              <a:t>C</a:t>
            </a:r>
            <a:r>
              <a:rPr lang="en-US"/>
              <a:t>, </a:t>
            </a:r>
            <a:r>
              <a:rPr lang="en-US" b="1"/>
              <a:t>Java</a:t>
            </a:r>
            <a:r>
              <a:rPr lang="en-US"/>
              <a:t>, C++ (most things)</a:t>
            </a:r>
          </a:p>
          <a:p>
            <a:pPr>
              <a:spcBef>
                <a:spcPts val="1800"/>
              </a:spcBef>
            </a:pPr>
            <a:r>
              <a:rPr lang="en-US">
                <a:solidFill>
                  <a:srgbClr val="FF0000"/>
                </a:solidFill>
              </a:rPr>
              <a:t>Call-by-reference</a:t>
            </a:r>
          </a:p>
          <a:p>
            <a:pPr lvl="1"/>
            <a:r>
              <a:rPr lang="en-US"/>
              <a:t>Parameter is an alias for the supplied argument; manipulating the parameter manipulates the calling argument</a:t>
            </a:r>
          </a:p>
          <a:p>
            <a:pPr lvl="1"/>
            <a:r>
              <a:rPr lang="en-US"/>
              <a:t>C++ references (we’ll see 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EE3234-C5FA-456C-AA47-B95D64A9A3CD}"/>
                  </a:ext>
                </a:extLst>
              </p14:cNvPr>
              <p14:cNvContentPartPr/>
              <p14:nvPr/>
            </p14:nvContentPartPr>
            <p14:xfrm>
              <a:off x="546377" y="6139577"/>
              <a:ext cx="209160" cy="218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EE3234-C5FA-456C-AA47-B95D64A9A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392" y="6130937"/>
                <a:ext cx="22677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90A073-30C8-4A94-9786-B3BCA0D6A48A}"/>
                  </a:ext>
                </a:extLst>
              </p14:cNvPr>
              <p14:cNvContentPartPr/>
              <p14:nvPr/>
            </p14:nvContentPartPr>
            <p14:xfrm>
              <a:off x="1026617" y="6215537"/>
              <a:ext cx="83520" cy="133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90A073-30C8-4A94-9786-B3BCA0D6A4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977" y="6206537"/>
                <a:ext cx="101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7BB015F-0A4A-4A87-8BFB-6D9900173363}"/>
                  </a:ext>
                </a:extLst>
              </p14:cNvPr>
              <p14:cNvContentPartPr/>
              <p14:nvPr/>
            </p14:nvContentPartPr>
            <p14:xfrm>
              <a:off x="3005177" y="6190337"/>
              <a:ext cx="7200" cy="85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7BB015F-0A4A-4A87-8BFB-6D99001733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6537" y="6181697"/>
                <a:ext cx="24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BA34EF0-43D4-4015-B025-D50C1C88E273}"/>
                  </a:ext>
                </a:extLst>
              </p14:cNvPr>
              <p14:cNvContentPartPr/>
              <p14:nvPr/>
            </p14:nvContentPartPr>
            <p14:xfrm>
              <a:off x="3006257" y="6143537"/>
              <a:ext cx="21960" cy="13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BA34EF0-43D4-4015-B025-D50C1C88E2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7617" y="6134897"/>
                <a:ext cx="396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314884-EF47-4A56-A28B-D6AAC474F18A}"/>
                  </a:ext>
                </a:extLst>
              </p14:cNvPr>
              <p14:cNvContentPartPr/>
              <p14:nvPr/>
            </p14:nvContentPartPr>
            <p14:xfrm>
              <a:off x="4067897" y="6157937"/>
              <a:ext cx="104400" cy="114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314884-EF47-4A56-A28B-D6AAC474F1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58897" y="6149297"/>
                <a:ext cx="122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641C41D-4D03-4BE3-8451-83029F0B14A4}"/>
                  </a:ext>
                </a:extLst>
              </p14:cNvPr>
              <p14:cNvContentPartPr/>
              <p14:nvPr/>
            </p14:nvContentPartPr>
            <p14:xfrm>
              <a:off x="5103977" y="6132737"/>
              <a:ext cx="96840" cy="216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641C41D-4D03-4BE3-8451-83029F0B14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95337" y="6124097"/>
                <a:ext cx="1144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A4C5715-81A0-4238-90F0-F32BD0C6D1EE}"/>
                  </a:ext>
                </a:extLst>
              </p14:cNvPr>
              <p14:cNvContentPartPr/>
              <p14:nvPr/>
            </p14:nvContentPartPr>
            <p14:xfrm>
              <a:off x="5562257" y="6155777"/>
              <a:ext cx="237240" cy="24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A4C5715-81A0-4238-90F0-F32BD0C6D1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53617" y="6147137"/>
                <a:ext cx="2548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9ABF84E-1DBA-4F02-8999-3D6FA547B2D7}"/>
                  </a:ext>
                </a:extLst>
              </p14:cNvPr>
              <p14:cNvContentPartPr/>
              <p14:nvPr/>
            </p14:nvContentPartPr>
            <p14:xfrm>
              <a:off x="5253017" y="6066857"/>
              <a:ext cx="223200" cy="207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9ABF84E-1DBA-4F02-8999-3D6FA547B2D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44377" y="6058217"/>
                <a:ext cx="2408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2057594-F9FB-48FD-BFA3-4B6CC30D804B}"/>
                  </a:ext>
                </a:extLst>
              </p14:cNvPr>
              <p14:cNvContentPartPr/>
              <p14:nvPr/>
            </p14:nvContentPartPr>
            <p14:xfrm>
              <a:off x="4706177" y="6139937"/>
              <a:ext cx="225360" cy="134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2057594-F9FB-48FD-BFA3-4B6CC30D80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537" y="6131297"/>
                <a:ext cx="243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D00128D-6FA3-4237-A143-0952376DEE0D}"/>
                  </a:ext>
                </a:extLst>
              </p14:cNvPr>
              <p14:cNvContentPartPr/>
              <p14:nvPr/>
            </p14:nvContentPartPr>
            <p14:xfrm>
              <a:off x="4381817" y="6108257"/>
              <a:ext cx="276480" cy="155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D00128D-6FA3-4237-A143-0952376DEE0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72817" y="6099597"/>
                <a:ext cx="294120" cy="172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8A6311E-7788-4A8F-9337-96CC2222014E}"/>
                  </a:ext>
                </a:extLst>
              </p14:cNvPr>
              <p14:cNvContentPartPr/>
              <p14:nvPr/>
            </p14:nvContentPartPr>
            <p14:xfrm>
              <a:off x="3631937" y="6117617"/>
              <a:ext cx="393480" cy="231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8A6311E-7788-4A8F-9337-96CC222201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23289" y="6108631"/>
                <a:ext cx="411136" cy="249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B2A4351-34E3-4502-A11F-3890AA921366}"/>
                  </a:ext>
                </a:extLst>
              </p14:cNvPr>
              <p14:cNvContentPartPr/>
              <p14:nvPr/>
            </p14:nvContentPartPr>
            <p14:xfrm>
              <a:off x="3071417" y="6122657"/>
              <a:ext cx="361800" cy="169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B2A4351-34E3-4502-A11F-3890AA9213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62417" y="6113657"/>
                <a:ext cx="37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A3E9A7C-0775-4CFF-88F1-A9BD57833F51}"/>
                  </a:ext>
                </a:extLst>
              </p14:cNvPr>
              <p14:cNvContentPartPr/>
              <p14:nvPr/>
            </p14:nvContentPartPr>
            <p14:xfrm>
              <a:off x="2639417" y="6175217"/>
              <a:ext cx="124200" cy="132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A3E9A7C-0775-4CFF-88F1-A9BD57833F5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30417" y="6166553"/>
                <a:ext cx="141840" cy="14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FB5C188-1EF1-4BC2-8BF5-99A3893D406B}"/>
                  </a:ext>
                </a:extLst>
              </p14:cNvPr>
              <p14:cNvContentPartPr/>
              <p14:nvPr/>
            </p14:nvContentPartPr>
            <p14:xfrm>
              <a:off x="2409377" y="6134537"/>
              <a:ext cx="186840" cy="164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FB5C188-1EF1-4BC2-8BF5-99A3893D40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00377" y="6125537"/>
                <a:ext cx="204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304B1F9-6917-4AAD-B181-EFB24B07EC38}"/>
                  </a:ext>
                </a:extLst>
              </p14:cNvPr>
              <p14:cNvContentPartPr/>
              <p14:nvPr/>
            </p14:nvContentPartPr>
            <p14:xfrm>
              <a:off x="2083937" y="6131657"/>
              <a:ext cx="143280" cy="154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304B1F9-6917-4AAD-B181-EFB24B07EC3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74937" y="6122657"/>
                <a:ext cx="160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FDE1B86-BAFE-43E5-BBFD-400EBCE3C99B}"/>
                  </a:ext>
                </a:extLst>
              </p14:cNvPr>
              <p14:cNvContentPartPr/>
              <p14:nvPr/>
            </p14:nvContentPartPr>
            <p14:xfrm>
              <a:off x="1324337" y="6144977"/>
              <a:ext cx="514080" cy="242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FDE1B86-BAFE-43E5-BBFD-400EBCE3C99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15343" y="6136337"/>
                <a:ext cx="531708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09FCEF4-A870-444A-9DAD-A6AABC71DC0B}"/>
                  </a:ext>
                </a:extLst>
              </p14:cNvPr>
              <p14:cNvContentPartPr/>
              <p14:nvPr/>
            </p14:nvContentPartPr>
            <p14:xfrm>
              <a:off x="829337" y="6169457"/>
              <a:ext cx="158400" cy="174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09FCEF4-A870-444A-9DAD-A6AABC71DC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0357" y="6160475"/>
                <a:ext cx="176000" cy="192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1CBBFF3-4B8F-49D8-8587-EC797CE411F6}"/>
                  </a:ext>
                </a:extLst>
              </p14:cNvPr>
              <p14:cNvContentPartPr/>
              <p14:nvPr/>
            </p14:nvContentPartPr>
            <p14:xfrm>
              <a:off x="838697" y="6525497"/>
              <a:ext cx="156240" cy="155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1CBBFF3-4B8F-49D8-8587-EC797CE411F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9697" y="6516857"/>
                <a:ext cx="173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12AEE38-172B-40CD-833A-C3D4BA0CA1BA}"/>
                  </a:ext>
                </a:extLst>
              </p14:cNvPr>
              <p14:cNvContentPartPr/>
              <p14:nvPr/>
            </p14:nvContentPartPr>
            <p14:xfrm>
              <a:off x="1447817" y="6585977"/>
              <a:ext cx="165600" cy="91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12AEE38-172B-40CD-833A-C3D4BA0CA1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38817" y="6576977"/>
                <a:ext cx="1832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8FD1EC3-795E-4A4A-9FD9-424450FF5B8D}"/>
                  </a:ext>
                </a:extLst>
              </p14:cNvPr>
              <p14:cNvContentPartPr/>
              <p14:nvPr/>
            </p14:nvContentPartPr>
            <p14:xfrm>
              <a:off x="2723657" y="6485897"/>
              <a:ext cx="251640" cy="165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8FD1EC3-795E-4A4A-9FD9-424450FF5B8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14670" y="6477257"/>
                <a:ext cx="269255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F85DBB0-2C64-4257-ACEF-6869CB5B0ACA}"/>
                  </a:ext>
                </a:extLst>
              </p14:cNvPr>
              <p14:cNvContentPartPr/>
              <p14:nvPr/>
            </p14:nvContentPartPr>
            <p14:xfrm>
              <a:off x="2031017" y="6482657"/>
              <a:ext cx="527400" cy="235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F85DBB0-2C64-4257-ACEF-6869CB5B0AC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22377" y="6474017"/>
                <a:ext cx="5450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2718E39-448E-4CAF-AE08-1A1CD7D79C72}"/>
                  </a:ext>
                </a:extLst>
              </p14:cNvPr>
              <p14:cNvContentPartPr/>
              <p14:nvPr/>
            </p14:nvContentPartPr>
            <p14:xfrm>
              <a:off x="1655177" y="6530897"/>
              <a:ext cx="138240" cy="147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2718E39-448E-4CAF-AE08-1A1CD7D79C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46177" y="6522257"/>
                <a:ext cx="1558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B3A7B8B-1BA2-42E5-B5B5-A3ABFF65BCA4}"/>
                  </a:ext>
                </a:extLst>
              </p14:cNvPr>
              <p14:cNvContentPartPr/>
              <p14:nvPr/>
            </p14:nvContentPartPr>
            <p14:xfrm>
              <a:off x="1182857" y="6581657"/>
              <a:ext cx="73800" cy="97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B3A7B8B-1BA2-42E5-B5B5-A3ABFF65BCA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74217" y="6572657"/>
                <a:ext cx="914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39B6DE0-282E-4F6B-9962-57726B662F2F}"/>
                  </a:ext>
                </a:extLst>
              </p14:cNvPr>
              <p14:cNvContentPartPr/>
              <p14:nvPr/>
            </p14:nvContentPartPr>
            <p14:xfrm>
              <a:off x="1051097" y="6583097"/>
              <a:ext cx="87840" cy="91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39B6DE0-282E-4F6B-9962-57726B662F2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42097" y="6574097"/>
                <a:ext cx="1054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E79C533-F552-4E0D-83AC-64CF701053AD}"/>
                  </a:ext>
                </a:extLst>
              </p14:cNvPr>
              <p14:cNvContentPartPr/>
              <p14:nvPr/>
            </p14:nvContentPartPr>
            <p14:xfrm>
              <a:off x="5448137" y="6471497"/>
              <a:ext cx="270360" cy="118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E79C533-F552-4E0D-83AC-64CF701053A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39497" y="6462831"/>
                <a:ext cx="288000" cy="136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53610AB-0400-4185-8246-38A0CC3DDB38}"/>
                  </a:ext>
                </a:extLst>
              </p14:cNvPr>
              <p14:cNvContentPartPr/>
              <p14:nvPr/>
            </p14:nvContentPartPr>
            <p14:xfrm>
              <a:off x="4957817" y="6493097"/>
              <a:ext cx="338040" cy="162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53610AB-0400-4185-8246-38A0CC3DDB3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49168" y="6484457"/>
                <a:ext cx="355699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616B752-C5CC-49DF-8D08-1E0B004EBA14}"/>
                  </a:ext>
                </a:extLst>
              </p14:cNvPr>
              <p14:cNvContentPartPr/>
              <p14:nvPr/>
            </p14:nvContentPartPr>
            <p14:xfrm>
              <a:off x="4302977" y="6451337"/>
              <a:ext cx="464400" cy="173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616B752-C5CC-49DF-8D08-1E0B004EBA1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94337" y="6442679"/>
                <a:ext cx="482040" cy="191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07C8EE5-8C9A-4BC4-997D-4060A3588763}"/>
                  </a:ext>
                </a:extLst>
              </p14:cNvPr>
              <p14:cNvContentPartPr/>
              <p14:nvPr/>
            </p14:nvContentPartPr>
            <p14:xfrm>
              <a:off x="3650297" y="6459257"/>
              <a:ext cx="448560" cy="1861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07C8EE5-8C9A-4BC4-997D-4060A358876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41297" y="6450257"/>
                <a:ext cx="4662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4D5EC8C-2227-40C1-8B3D-E1F5DF698574}"/>
                  </a:ext>
                </a:extLst>
              </p14:cNvPr>
              <p14:cNvContentPartPr/>
              <p14:nvPr/>
            </p14:nvContentPartPr>
            <p14:xfrm>
              <a:off x="3128657" y="6486257"/>
              <a:ext cx="305280" cy="169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4D5EC8C-2227-40C1-8B3D-E1F5DF69857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120007" y="6477617"/>
                <a:ext cx="322941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7959160-A47D-48A0-807C-0D70A1AA2499}"/>
                  </a:ext>
                </a:extLst>
              </p14:cNvPr>
              <p14:cNvContentPartPr/>
              <p14:nvPr/>
            </p14:nvContentPartPr>
            <p14:xfrm>
              <a:off x="6479247" y="6407804"/>
              <a:ext cx="78840" cy="63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7959160-A47D-48A0-807C-0D70A1AA249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70607" y="6398855"/>
                <a:ext cx="96480" cy="80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A5F141-BABA-4F8E-9847-C9D1DEC9D8A9}"/>
                  </a:ext>
                </a:extLst>
              </p14:cNvPr>
              <p14:cNvContentPartPr/>
              <p14:nvPr/>
            </p14:nvContentPartPr>
            <p14:xfrm>
              <a:off x="6070287" y="6430484"/>
              <a:ext cx="353160" cy="157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A5F141-BABA-4F8E-9847-C9D1DEC9D8A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061647" y="6421844"/>
                <a:ext cx="3708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5CF81F8-EC1A-4591-B81A-FFA3FF48DAD8}"/>
                  </a:ext>
                </a:extLst>
              </p14:cNvPr>
              <p14:cNvContentPartPr/>
              <p14:nvPr/>
            </p14:nvContentPartPr>
            <p14:xfrm>
              <a:off x="5964807" y="6407444"/>
              <a:ext cx="39960" cy="702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5CF81F8-EC1A-4591-B81A-FFA3FF48DAD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56244" y="6398444"/>
                <a:ext cx="57443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4D276BA-638E-47D4-BB2C-7B378045407E}"/>
                  </a:ext>
                </a:extLst>
              </p14:cNvPr>
              <p14:cNvContentPartPr/>
              <p14:nvPr/>
            </p14:nvContentPartPr>
            <p14:xfrm>
              <a:off x="7229127" y="6515444"/>
              <a:ext cx="69120" cy="10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4D276BA-638E-47D4-BB2C-7B378045407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20487" y="6506444"/>
                <a:ext cx="86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E39A768-D1EB-42F8-A853-CBDAFC6809C3}"/>
                  </a:ext>
                </a:extLst>
              </p14:cNvPr>
              <p14:cNvContentPartPr/>
              <p14:nvPr/>
            </p14:nvContentPartPr>
            <p14:xfrm>
              <a:off x="7347927" y="6398084"/>
              <a:ext cx="113400" cy="184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E39A768-D1EB-42F8-A853-CBDAFC6809C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339287" y="6389084"/>
                <a:ext cx="131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1C269D2-BDEC-4C72-ADA0-9FD8355DC376}"/>
                  </a:ext>
                </a:extLst>
              </p14:cNvPr>
              <p14:cNvContentPartPr/>
              <p14:nvPr/>
            </p14:nvContentPartPr>
            <p14:xfrm>
              <a:off x="7507767" y="6480524"/>
              <a:ext cx="95040" cy="1681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1C269D2-BDEC-4C72-ADA0-9FD8355DC37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498767" y="6471524"/>
                <a:ext cx="1126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5B74D19-6930-4FCC-8C5C-2C0A38C4F63A}"/>
                  </a:ext>
                </a:extLst>
              </p14:cNvPr>
              <p14:cNvContentPartPr/>
              <p14:nvPr/>
            </p14:nvContentPartPr>
            <p14:xfrm>
              <a:off x="8549247" y="6446684"/>
              <a:ext cx="187200" cy="121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5B74D19-6930-4FCC-8C5C-2C0A38C4F63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540247" y="6438044"/>
                <a:ext cx="204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231A41C-9CB2-4D9E-90D3-BB2D460DC6F6}"/>
                  </a:ext>
                </a:extLst>
              </p14:cNvPr>
              <p14:cNvContentPartPr/>
              <p14:nvPr/>
            </p14:nvContentPartPr>
            <p14:xfrm>
              <a:off x="7660767" y="6387644"/>
              <a:ext cx="839520" cy="1904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231A41C-9CB2-4D9E-90D3-BB2D460DC6F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51771" y="6378988"/>
                <a:ext cx="857152" cy="208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5BE7632-12AB-421F-B2AD-F01097FE6B6F}"/>
                  </a:ext>
                </a:extLst>
              </p14:cNvPr>
              <p14:cNvContentPartPr/>
              <p14:nvPr/>
            </p14:nvContentPartPr>
            <p14:xfrm>
              <a:off x="6835287" y="6404564"/>
              <a:ext cx="345600" cy="170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5BE7632-12AB-421F-B2AD-F01097FE6B6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26638" y="6395564"/>
                <a:ext cx="363258" cy="1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tricky to use arrays as parameters</a:t>
            </a:r>
          </a:p>
          <a:p>
            <a:pPr lvl="1"/>
            <a:r>
              <a:rPr lang="en-US" dirty="0"/>
              <a:t>What happens when you use an array name as an argument?</a:t>
            </a:r>
          </a:p>
          <a:p>
            <a:pPr lvl="1"/>
            <a:r>
              <a:rPr lang="en-US" dirty="0"/>
              <a:t>Arrays do not know their own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463040" y="2926080"/>
            <a:ext cx="62179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a[]);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prototype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numbers[]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(numbers);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a[])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...???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BB90BB-4358-470C-BA2A-CCBA3CD4D0E8}"/>
                  </a:ext>
                </a:extLst>
              </p14:cNvPr>
              <p14:cNvContentPartPr/>
              <p14:nvPr/>
            </p14:nvContentPartPr>
            <p14:xfrm>
              <a:off x="4409656" y="4136788"/>
              <a:ext cx="914374" cy="44391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BB90BB-4358-470C-BA2A-CCBA3CD4D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1013" y="4127787"/>
                <a:ext cx="932020" cy="461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FC1AD8-5C62-4678-853E-64EADB1F825B}"/>
                  </a:ext>
                </a:extLst>
              </p14:cNvPr>
              <p14:cNvContentPartPr/>
              <p14:nvPr/>
            </p14:nvContentPartPr>
            <p14:xfrm>
              <a:off x="6195230" y="4450381"/>
              <a:ext cx="83880" cy="107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FC1AD8-5C62-4678-853E-64EADB1F82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6230" y="4441741"/>
                <a:ext cx="101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264974C-DBF2-48F1-8154-DE1BF04C53D4}"/>
                  </a:ext>
                </a:extLst>
              </p14:cNvPr>
              <p14:cNvContentPartPr/>
              <p14:nvPr/>
            </p14:nvContentPartPr>
            <p14:xfrm>
              <a:off x="6344630" y="4707061"/>
              <a:ext cx="432000" cy="162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264974C-DBF2-48F1-8154-DE1BF04C53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5990" y="4698402"/>
                <a:ext cx="449640" cy="179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1BA6175-DF2F-49A1-B394-CD1E4184C281}"/>
                  </a:ext>
                </a:extLst>
              </p14:cNvPr>
              <p14:cNvContentPartPr/>
              <p14:nvPr/>
            </p14:nvContentPartPr>
            <p14:xfrm>
              <a:off x="6046910" y="4704901"/>
              <a:ext cx="148680" cy="109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1BA6175-DF2F-49A1-B394-CD1E4184C2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38270" y="4696261"/>
                <a:ext cx="166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0D0461B-49EE-4102-9462-39C6C5DEB07F}"/>
                  </a:ext>
                </a:extLst>
              </p14:cNvPr>
              <p14:cNvContentPartPr/>
              <p14:nvPr/>
            </p14:nvContentPartPr>
            <p14:xfrm>
              <a:off x="5482430" y="4692301"/>
              <a:ext cx="424800" cy="129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0D0461B-49EE-4102-9462-39C6C5DEB0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3783" y="4683661"/>
                <a:ext cx="442455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7A89D54-55D1-4824-82EF-8509DD4F95BF}"/>
                  </a:ext>
                </a:extLst>
              </p14:cNvPr>
              <p14:cNvContentPartPr/>
              <p14:nvPr/>
            </p14:nvContentPartPr>
            <p14:xfrm>
              <a:off x="7097750" y="4413661"/>
              <a:ext cx="149760" cy="128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7A89D54-55D1-4824-82EF-8509DD4F95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89110" y="4405021"/>
                <a:ext cx="1674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2ADC998-C8CA-4404-86DF-ECBF425C9BD1}"/>
                  </a:ext>
                </a:extLst>
              </p14:cNvPr>
              <p14:cNvContentPartPr/>
              <p14:nvPr/>
            </p14:nvContentPartPr>
            <p14:xfrm>
              <a:off x="6387830" y="4405741"/>
              <a:ext cx="593640" cy="191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2ADC998-C8CA-4404-86DF-ECBF425C9B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78830" y="4396741"/>
                <a:ext cx="611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ABC7DB-3128-4927-8AF7-5A6FBA50998F}"/>
                  </a:ext>
                </a:extLst>
              </p14:cNvPr>
              <p14:cNvContentPartPr/>
              <p14:nvPr/>
            </p14:nvContentPartPr>
            <p14:xfrm>
              <a:off x="5424110" y="4461541"/>
              <a:ext cx="622440" cy="191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ABC7DB-3128-4927-8AF7-5A6FBA5099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5470" y="4452541"/>
                <a:ext cx="6400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992F26E-C3EB-4412-9334-DC370689BB8C}"/>
                  </a:ext>
                </a:extLst>
              </p14:cNvPr>
              <p14:cNvContentPartPr/>
              <p14:nvPr/>
            </p14:nvContentPartPr>
            <p14:xfrm>
              <a:off x="6872750" y="4733341"/>
              <a:ext cx="214920" cy="18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992F26E-C3EB-4412-9334-DC370689BB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63750" y="4724341"/>
                <a:ext cx="232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8A494F9-928E-4F05-ACA5-A062248674F4}"/>
                  </a:ext>
                </a:extLst>
              </p14:cNvPr>
              <p14:cNvContentPartPr/>
              <p14:nvPr/>
            </p14:nvContentPartPr>
            <p14:xfrm>
              <a:off x="5421975" y="4233504"/>
              <a:ext cx="344160" cy="147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8A494F9-928E-4F05-ACA5-A062248674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13335" y="4224504"/>
                <a:ext cx="3618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956780D-3351-46A0-A571-A52920623978}"/>
                  </a:ext>
                </a:extLst>
              </p14:cNvPr>
              <p14:cNvContentPartPr/>
              <p14:nvPr/>
            </p14:nvContentPartPr>
            <p14:xfrm>
              <a:off x="5461935" y="4932984"/>
              <a:ext cx="543960" cy="132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956780D-3351-46A0-A571-A529206239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2935" y="4923984"/>
                <a:ext cx="561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8A2C4D4-1E52-4EA4-A42E-9F8F7D5D7E10}"/>
                  </a:ext>
                </a:extLst>
              </p14:cNvPr>
              <p14:cNvContentPartPr/>
              <p14:nvPr/>
            </p14:nvContentPartPr>
            <p14:xfrm>
              <a:off x="7324575" y="4919304"/>
              <a:ext cx="265680" cy="116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8A2C4D4-1E52-4EA4-A42E-9F8F7D5D7E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15935" y="4910332"/>
                <a:ext cx="283320" cy="133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8100407-C304-4539-B581-7E7B84E5142D}"/>
                  </a:ext>
                </a:extLst>
              </p14:cNvPr>
              <p14:cNvContentPartPr/>
              <p14:nvPr/>
            </p14:nvContentPartPr>
            <p14:xfrm>
              <a:off x="6897975" y="4943424"/>
              <a:ext cx="308520" cy="103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8100407-C304-4539-B581-7E7B84E514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88975" y="4934784"/>
                <a:ext cx="3261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E0FFC44-B511-4E16-952D-06D97C269C2A}"/>
                  </a:ext>
                </a:extLst>
              </p14:cNvPr>
              <p14:cNvContentPartPr/>
              <p14:nvPr/>
            </p14:nvContentPartPr>
            <p14:xfrm>
              <a:off x="6592695" y="4964304"/>
              <a:ext cx="158040" cy="78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E0FFC44-B511-4E16-952D-06D97C269C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83695" y="4955345"/>
                <a:ext cx="175680" cy="95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127696F-49BF-4F83-A0B3-85067088286B}"/>
                  </a:ext>
                </a:extLst>
              </p14:cNvPr>
              <p14:cNvContentPartPr/>
              <p14:nvPr/>
            </p14:nvContentPartPr>
            <p14:xfrm>
              <a:off x="6157455" y="4948104"/>
              <a:ext cx="293400" cy="149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127696F-49BF-4F83-A0B3-8506708828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48455" y="4939464"/>
                <a:ext cx="31104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23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Declare Array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Problem:  loss of generality/flexibility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463040" y="1371600"/>
            <a:ext cx="6217920" cy="39319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prototype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numbers[]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8BB1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is: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9F8F7C-ACAA-4C55-B2BB-FB2211784EFC}"/>
                  </a:ext>
                </a:extLst>
              </p14:cNvPr>
              <p14:cNvContentPartPr/>
              <p14:nvPr/>
            </p14:nvContentPartPr>
            <p14:xfrm>
              <a:off x="4418475" y="3755715"/>
              <a:ext cx="546480" cy="2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9F8F7C-ACAA-4C55-B2BB-FB2211784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475" y="3746715"/>
                <a:ext cx="56412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3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2: Pass Size as Parameter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608960-63E3-C242-9DE7-66850113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This is the standard idiom in C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1463040" y="1845855"/>
            <a:ext cx="6217920" cy="412432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prototype</a:t>
            </a:r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numbers[]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8BB1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is: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3040" y="5960657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arraysum.c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52B472-67EF-47FA-A014-FD5B7FE69104}"/>
                  </a:ext>
                </a:extLst>
              </p14:cNvPr>
              <p14:cNvContentPartPr/>
              <p14:nvPr/>
            </p14:nvContentPartPr>
            <p14:xfrm>
              <a:off x="5865581" y="1359370"/>
              <a:ext cx="265680" cy="29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52B472-67EF-47FA-A014-FD5B7FE69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6941" y="1350370"/>
                <a:ext cx="283320" cy="3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Local variables, including arrays, are allocated on the Stack</a:t>
            </a:r>
          </a:p>
          <a:p>
            <a:pPr lvl="1"/>
            <a:r>
              <a:rPr lang="en-US"/>
              <a:t>They “disappear” when a function returns!</a:t>
            </a:r>
          </a:p>
          <a:p>
            <a:pPr lvl="1"/>
            <a:r>
              <a:rPr lang="en-US"/>
              <a:t>Can’t safely return local arrays from functions</a:t>
            </a:r>
          </a:p>
          <a:p>
            <a:pPr lvl="2"/>
            <a:r>
              <a:rPr lang="en-US"/>
              <a:t>Can’t return an array as a return value – why not?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3840480"/>
            <a:ext cx="6400800" cy="2377440"/>
          </a:xfrm>
          <a:prstGeom prst="roundRect">
            <a:avLst>
              <a:gd name="adj" fmla="val 965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[size];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 in C99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compiler error, but wrong!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21792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buggy_copyarray.c</a:t>
            </a:r>
            <a:endParaRPr lang="en-US" sz="240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6C9C42-386F-4C35-8353-DCF20CDDAB66}"/>
                  </a:ext>
                </a:extLst>
              </p14:cNvPr>
              <p14:cNvContentPartPr/>
              <p14:nvPr/>
            </p14:nvContentPartPr>
            <p14:xfrm>
              <a:off x="1123811" y="3567949"/>
              <a:ext cx="84600" cy="152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6C9C42-386F-4C35-8353-DCF20CDDAB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171" y="3559309"/>
                <a:ext cx="102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47CC64-81E8-45D2-9C21-B03EA2556813}"/>
                  </a:ext>
                </a:extLst>
              </p14:cNvPr>
              <p14:cNvContentPartPr/>
              <p14:nvPr/>
            </p14:nvContentPartPr>
            <p14:xfrm>
              <a:off x="1260611" y="3581269"/>
              <a:ext cx="120600" cy="143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47CC64-81E8-45D2-9C21-B03EA25568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1971" y="3572629"/>
                <a:ext cx="138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59EC6A-A337-4EB1-8FFA-D1B700E65E63}"/>
                  </a:ext>
                </a:extLst>
              </p14:cNvPr>
              <p14:cNvContentPartPr/>
              <p14:nvPr/>
            </p14:nvContentPartPr>
            <p14:xfrm>
              <a:off x="1484531" y="3577669"/>
              <a:ext cx="10800" cy="6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59EC6A-A337-4EB1-8FFA-D1B700E6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5531" y="3568669"/>
                <a:ext cx="28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2F3D02-7136-4CFE-88A3-80E74CE3B919}"/>
                  </a:ext>
                </a:extLst>
              </p14:cNvPr>
              <p14:cNvContentPartPr/>
              <p14:nvPr/>
            </p14:nvContentPartPr>
            <p14:xfrm>
              <a:off x="1505051" y="3665149"/>
              <a:ext cx="12600" cy="12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2F3D02-7136-4CFE-88A3-80E74CE3B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6411" y="3656509"/>
                <a:ext cx="302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FF915D-6E20-4051-A135-E7DCFA4DD102}"/>
                  </a:ext>
                </a:extLst>
              </p14:cNvPr>
              <p14:cNvContentPartPr/>
              <p14:nvPr/>
            </p14:nvContentPartPr>
            <p14:xfrm>
              <a:off x="1857491" y="3512509"/>
              <a:ext cx="503640" cy="208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FF915D-6E20-4051-A135-E7DCFA4DD1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8491" y="3503509"/>
                <a:ext cx="5212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43E97EC-D120-4011-8C11-E38166135754}"/>
                  </a:ext>
                </a:extLst>
              </p14:cNvPr>
              <p14:cNvContentPartPr/>
              <p14:nvPr/>
            </p14:nvContentPartPr>
            <p14:xfrm>
              <a:off x="831131" y="3503869"/>
              <a:ext cx="237600" cy="224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43E97EC-D120-4011-8C11-E381661357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2478" y="3495229"/>
                <a:ext cx="255267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BFFD292-7805-4846-B52A-CCD5144A9B2D}"/>
                  </a:ext>
                </a:extLst>
              </p14:cNvPr>
              <p14:cNvContentPartPr/>
              <p14:nvPr/>
            </p14:nvContentPartPr>
            <p14:xfrm>
              <a:off x="3855131" y="3498829"/>
              <a:ext cx="156240" cy="146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BFFD292-7805-4846-B52A-CCD5144A9B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46131" y="3489829"/>
                <a:ext cx="173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1CE2A44-47CC-4B32-8746-3F32678E470F}"/>
                  </a:ext>
                </a:extLst>
              </p14:cNvPr>
              <p14:cNvContentPartPr/>
              <p14:nvPr/>
            </p14:nvContentPartPr>
            <p14:xfrm>
              <a:off x="5879411" y="3421069"/>
              <a:ext cx="14400" cy="200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1CE2A44-47CC-4B32-8746-3F32678E47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0771" y="3412429"/>
                <a:ext cx="32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17845EE-D869-4550-BC67-E695B4C57C8E}"/>
                  </a:ext>
                </a:extLst>
              </p14:cNvPr>
              <p14:cNvContentPartPr/>
              <p14:nvPr/>
            </p14:nvContentPartPr>
            <p14:xfrm>
              <a:off x="6028451" y="3402709"/>
              <a:ext cx="15480" cy="113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17845EE-D869-4550-BC67-E695B4C57C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19451" y="3393709"/>
                <a:ext cx="331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A3C9952-7CB1-4150-8CBB-7CD358B65F2B}"/>
                  </a:ext>
                </a:extLst>
              </p14:cNvPr>
              <p14:cNvContentPartPr/>
              <p14:nvPr/>
            </p14:nvContentPartPr>
            <p14:xfrm>
              <a:off x="6041051" y="3598549"/>
              <a:ext cx="11160" cy="18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A3C9952-7CB1-4150-8CBB-7CD358B65F2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32051" y="3589909"/>
                <a:ext cx="288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314175F-D760-426F-873B-17FF2F9BCDEE}"/>
                  </a:ext>
                </a:extLst>
              </p14:cNvPr>
              <p14:cNvContentPartPr/>
              <p14:nvPr/>
            </p14:nvContentPartPr>
            <p14:xfrm>
              <a:off x="5380811" y="3407389"/>
              <a:ext cx="443160" cy="224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14175F-D760-426F-873B-17FF2F9BCDE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72171" y="3398389"/>
                <a:ext cx="4608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F27ACF9-10EC-4760-B98C-A469C83987EE}"/>
                  </a:ext>
                </a:extLst>
              </p14:cNvPr>
              <p14:cNvContentPartPr/>
              <p14:nvPr/>
            </p14:nvContentPartPr>
            <p14:xfrm>
              <a:off x="4955291" y="3454909"/>
              <a:ext cx="243720" cy="162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F27ACF9-10EC-4760-B98C-A469C83987E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46651" y="3446269"/>
                <a:ext cx="2613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F4EA135-79DD-46BA-8771-28089FAB3753}"/>
                  </a:ext>
                </a:extLst>
              </p14:cNvPr>
              <p14:cNvContentPartPr/>
              <p14:nvPr/>
            </p14:nvContentPartPr>
            <p14:xfrm>
              <a:off x="4246811" y="3479029"/>
              <a:ext cx="533160" cy="159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F4EA135-79DD-46BA-8771-28089FAB37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38171" y="3470409"/>
                <a:ext cx="550800" cy="1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CD2F26F-1F4F-469C-B480-ABD496B5FD32}"/>
                  </a:ext>
                </a:extLst>
              </p14:cNvPr>
              <p14:cNvContentPartPr/>
              <p14:nvPr/>
            </p14:nvContentPartPr>
            <p14:xfrm>
              <a:off x="3376691" y="3537349"/>
              <a:ext cx="264600" cy="122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CD2F26F-1F4F-469C-B480-ABD496B5FD3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68039" y="3528349"/>
                <a:ext cx="282264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E0751E4-E2BD-4AB8-9766-C2C6E3D778AB}"/>
                  </a:ext>
                </a:extLst>
              </p14:cNvPr>
              <p14:cNvContentPartPr/>
              <p14:nvPr/>
            </p14:nvContentPartPr>
            <p14:xfrm>
              <a:off x="2742371" y="3477229"/>
              <a:ext cx="571320" cy="216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E0751E4-E2BD-4AB8-9766-C2C6E3D778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33726" y="3468244"/>
                <a:ext cx="588971" cy="234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79A0083-36E7-490B-A504-78F63DBFAA15}"/>
                  </a:ext>
                </a:extLst>
              </p14:cNvPr>
              <p14:cNvContentPartPr/>
              <p14:nvPr/>
            </p14:nvContentPartPr>
            <p14:xfrm>
              <a:off x="2413691" y="3490189"/>
              <a:ext cx="110520" cy="185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79A0083-36E7-490B-A504-78F63DBFAA1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04691" y="3481532"/>
                <a:ext cx="128160" cy="2027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45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Congratulations on writing your first standalone program for 333!</a:t>
            </a:r>
          </a:p>
          <a:p>
            <a:pPr>
              <a:spcBef>
                <a:spcPts val="1800"/>
              </a:spcBef>
            </a:pPr>
            <a:r>
              <a:rPr lang="en-US" dirty="0"/>
              <a:t>Exercise 0 </a:t>
            </a:r>
          </a:p>
          <a:p>
            <a:pPr lvl="1">
              <a:spcBef>
                <a:spcPts val="600"/>
              </a:spcBef>
            </a:pPr>
            <a:r>
              <a:rPr lang="en-US" u="sng" dirty="0"/>
              <a:t>Sample</a:t>
            </a:r>
            <a:r>
              <a:rPr lang="en-US" dirty="0"/>
              <a:t> solution will be posted this afternoon</a:t>
            </a:r>
          </a:p>
          <a:p>
            <a:pPr lvl="1"/>
            <a:r>
              <a:rPr lang="en-US" dirty="0"/>
              <a:t>Grades back early next week – </a:t>
            </a:r>
            <a:r>
              <a:rPr lang="en-US" dirty="0">
                <a:solidFill>
                  <a:srgbClr val="FF0000"/>
                </a:solidFill>
              </a:rPr>
              <a:t>reference system is the CSE Linux environment</a:t>
            </a:r>
          </a:p>
          <a:p>
            <a:pPr lvl="1"/>
            <a:r>
              <a:rPr lang="en-US" dirty="0"/>
              <a:t>If you haven’t been added to </a:t>
            </a:r>
            <a:r>
              <a:rPr lang="en-US" dirty="0" err="1"/>
              <a:t>Gradescope</a:t>
            </a:r>
            <a:r>
              <a:rPr lang="en-US" dirty="0"/>
              <a:t> yet, email your ex0 submission to Aaron ASAP</a:t>
            </a:r>
          </a:p>
          <a:p>
            <a:pPr>
              <a:spcBef>
                <a:spcPts val="1824"/>
              </a:spcBef>
            </a:pPr>
            <a:r>
              <a:rPr lang="en-US" dirty="0"/>
              <a:t>Future exercises</a:t>
            </a:r>
          </a:p>
          <a:p>
            <a:pPr lvl="1"/>
            <a:r>
              <a:rPr lang="en-US" dirty="0"/>
              <a:t>We will be using Google C/C++ Style Guide (</a:t>
            </a:r>
            <a:r>
              <a:rPr lang="en-US" dirty="0">
                <a:hlinkClick r:id="rId2"/>
              </a:rPr>
              <a:t>https://google.github.io/styleguide/cppguide.html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93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Output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“returned” array in the caller</a:t>
            </a:r>
          </a:p>
          <a:p>
            <a:pPr lvl="1"/>
            <a:r>
              <a:rPr lang="en-US"/>
              <a:t>Pass it as an </a:t>
            </a:r>
            <a:r>
              <a:rPr lang="en-US">
                <a:solidFill>
                  <a:srgbClr val="FF0000"/>
                </a:solidFill>
              </a:rPr>
              <a:t>output parameter</a:t>
            </a:r>
            <a:r>
              <a:rPr lang="en-US"/>
              <a:t> to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/>
              <a:t>A pointer parameter that allows the called function to store values that the caller can use</a:t>
            </a:r>
          </a:p>
          <a:p>
            <a:pPr lvl="1"/>
            <a:r>
              <a:rPr lang="en-US"/>
              <a:t>Works because arrays are “passed” as pointers</a:t>
            </a:r>
          </a:p>
          <a:p>
            <a:pPr lvl="2"/>
            <a:r>
              <a:rPr lang="en-US"/>
              <a:t>“Feels” like call-by-reference, </a:t>
            </a:r>
            <a:r>
              <a:rPr lang="en-US" i="1"/>
              <a:t>but technically it’s not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520" y="4206240"/>
            <a:ext cx="7680960" cy="1828800"/>
          </a:xfrm>
          <a:prstGeom prst="roundRect">
            <a:avLst>
              <a:gd name="adj" fmla="val 965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603914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copyarray.c</a:t>
            </a:r>
            <a:endParaRPr lang="en-US" sz="240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EEE167-A8A5-457E-AD3C-75FCD70F51AE}"/>
                  </a:ext>
                </a:extLst>
              </p14:cNvPr>
              <p14:cNvContentPartPr/>
              <p14:nvPr/>
            </p14:nvContentPartPr>
            <p14:xfrm>
              <a:off x="1454651" y="3624109"/>
              <a:ext cx="696600" cy="2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EEE167-A8A5-457E-AD3C-75FCD70F51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011" y="3615469"/>
                <a:ext cx="7142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C3EEB1-A4AE-4C8B-BCA9-C9AC02A2AF0A}"/>
                  </a:ext>
                </a:extLst>
              </p14:cNvPr>
              <p14:cNvContentPartPr/>
              <p14:nvPr/>
            </p14:nvContentPartPr>
            <p14:xfrm>
              <a:off x="4513931" y="3657589"/>
              <a:ext cx="2201040" cy="4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C3EEB1-A4AE-4C8B-BCA9-C9AC02A2AF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4931" y="3648949"/>
                <a:ext cx="221868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515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C692-A41F-8E43-A21E-9754D3D5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BD76-4247-BA43-8FC4-45D92CC7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Technical answer:</a:t>
            </a:r>
            <a:r>
              <a:rPr lang="en-US" dirty="0"/>
              <a:t> 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T[]</a:t>
            </a:r>
            <a:r>
              <a:rPr lang="en-US" dirty="0"/>
              <a:t> array parameter is “promoted” to a pointer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T*</a:t>
            </a:r>
            <a:r>
              <a:rPr lang="en-US" dirty="0"/>
              <a:t>, and the </a:t>
            </a:r>
            <a:r>
              <a:rPr lang="en-US" i="1" dirty="0"/>
              <a:t>pointer</a:t>
            </a:r>
            <a:r>
              <a:rPr lang="en-US" dirty="0"/>
              <a:t> is passed by value</a:t>
            </a:r>
          </a:p>
          <a:p>
            <a:pPr lvl="1"/>
            <a:r>
              <a:rPr lang="en-US" dirty="0"/>
              <a:t>So it acts like a call-by-reference array (if </a:t>
            </a:r>
            <a:r>
              <a:rPr lang="en-US" dirty="0" err="1"/>
              <a:t>callee</a:t>
            </a:r>
            <a:r>
              <a:rPr lang="en-US" dirty="0"/>
              <a:t> changes the array parameter elements it changes the caller’s array)</a:t>
            </a:r>
          </a:p>
          <a:p>
            <a:pPr lvl="1"/>
            <a:r>
              <a:rPr lang="en-US" dirty="0"/>
              <a:t>But it’s really a call-by-value pointer (the </a:t>
            </a:r>
            <a:r>
              <a:rPr lang="en-US" dirty="0" err="1"/>
              <a:t>callee</a:t>
            </a:r>
            <a:r>
              <a:rPr lang="en-US" dirty="0"/>
              <a:t> can change the pointer parameter to point to something else(!))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D1D53-1B9B-7943-96F3-7585B93EE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F10ED59-7D08-684A-9698-743885CCF7C0}"/>
              </a:ext>
            </a:extLst>
          </p:cNvPr>
          <p:cNvSpPr/>
          <p:nvPr/>
        </p:nvSpPr>
        <p:spPr bwMode="auto">
          <a:xfrm>
            <a:off x="731520" y="4206240"/>
            <a:ext cx="7680960" cy="1828800"/>
          </a:xfrm>
          <a:prstGeom prst="roundRect">
            <a:avLst>
              <a:gd name="adj" fmla="val 965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C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 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copies source array to itself!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5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parameters are common in library functions</a:t>
            </a:r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int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base);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str, 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format, ...);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520" y="3657600"/>
            <a:ext cx="7680960" cy="2377440"/>
          </a:xfrm>
          <a:prstGeom prst="roundRect">
            <a:avLst>
              <a:gd name="adj" fmla="val 965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num,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str1 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"333 rocks"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str2[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converts "333 rocks" into long --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conversion end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(str1,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string into arguments based on format string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 blind mice"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%s"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str2);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60350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outparam.c</a:t>
            </a:r>
            <a:endParaRPr lang="en-US" sz="240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47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lectures contain “Extra Exercise” slides</a:t>
            </a:r>
          </a:p>
          <a:p>
            <a:pPr lvl="1"/>
            <a:r>
              <a:rPr lang="en-US"/>
              <a:t>Extra practice for you to do on your own without the pressure of being graded</a:t>
            </a:r>
          </a:p>
          <a:p>
            <a:pPr lvl="1"/>
            <a:r>
              <a:rPr lang="en-US"/>
              <a:t>You may use libraries and helper functions as needed</a:t>
            </a:r>
          </a:p>
          <a:p>
            <a:pPr lvl="2"/>
            <a:r>
              <a:rPr lang="en-US"/>
              <a:t>Early ones may require reviewing 351 material or looking at documentation for things we haven’t reviewed in 333 yet</a:t>
            </a:r>
          </a:p>
          <a:p>
            <a:pPr lvl="1"/>
            <a:r>
              <a:rPr lang="en-US"/>
              <a:t>Always good to provide test cases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3"/>
            <a:endParaRPr lang="en-US"/>
          </a:p>
          <a:p>
            <a:r>
              <a:rPr lang="en-US"/>
              <a:t>Solutions for these exercises will be posted on the course website</a:t>
            </a:r>
          </a:p>
          <a:p>
            <a:pPr lvl="1"/>
            <a:r>
              <a:rPr lang="en-US"/>
              <a:t>You will get the most benefit from implementing your own solution before looking at the provided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7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function that:</a:t>
            </a:r>
          </a:p>
          <a:p>
            <a:pPr lvl="1"/>
            <a:r>
              <a:rPr lang="en-US"/>
              <a:t>Accepts an array of 32-bit unsigned integers and a length</a:t>
            </a:r>
          </a:p>
          <a:p>
            <a:pPr lvl="1"/>
            <a:r>
              <a:rPr lang="en-US"/>
              <a:t>Reverses the elements of the array in place</a:t>
            </a:r>
          </a:p>
          <a:p>
            <a:pPr lvl="1"/>
            <a:r>
              <a:rPr lang="en-US"/>
              <a:t>Returns nothing 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2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function that:</a:t>
            </a:r>
          </a:p>
          <a:p>
            <a:pPr lvl="1"/>
            <a:r>
              <a:rPr lang="en-US"/>
              <a:t>Accepts a string as a parameter</a:t>
            </a:r>
          </a:p>
          <a:p>
            <a:pPr lvl="1"/>
            <a:r>
              <a:rPr lang="en-US"/>
              <a:t>Returns:</a:t>
            </a:r>
          </a:p>
          <a:p>
            <a:pPr lvl="2"/>
            <a:r>
              <a:rPr lang="en-US"/>
              <a:t>The first white-space separated word in the string as a newly-allocated string</a:t>
            </a:r>
          </a:p>
          <a:p>
            <a:pPr lvl="2"/>
            <a:r>
              <a:rPr lang="en-US"/>
              <a:t>AND the size of that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Administrivia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If you’d like </a:t>
            </a:r>
            <a:r>
              <a:rPr lang="en-US" dirty="0" err="1"/>
              <a:t>Panopto</a:t>
            </a:r>
            <a:r>
              <a:rPr lang="en-US" dirty="0"/>
              <a:t> access </a:t>
            </a:r>
            <a:r>
              <a:rPr lang="en-US" i="1" u="sng" dirty="0"/>
              <a:t>for the quarter</a:t>
            </a:r>
            <a:r>
              <a:rPr lang="en-US" dirty="0"/>
              <a:t>, email Aaron </a:t>
            </a:r>
            <a:r>
              <a:rPr lang="en-US" dirty="0">
                <a:hlinkClick r:id="rId2"/>
              </a:rPr>
              <a:t>(</a:t>
            </a:r>
            <a:r>
              <a:rPr lang="en-US" dirty="0">
                <a:hlinkClick r:id="rId3"/>
              </a:rPr>
              <a:t>aaronj1@cs.uw.edu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  <a:spcBef>
                <a:spcPts val="1224"/>
              </a:spcBef>
            </a:pPr>
            <a:r>
              <a:rPr lang="en-US" dirty="0"/>
              <a:t>Exercise 1 out today and due Friday morning @ 10:30 am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Homework 0 released today</a:t>
            </a:r>
          </a:p>
          <a:p>
            <a:pPr lvl="1"/>
            <a:r>
              <a:rPr lang="en-US" dirty="0"/>
              <a:t>Logistics and infrastructure for homework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Set up GitLab (and VM) </a:t>
            </a:r>
            <a:r>
              <a:rPr lang="en-US" i="1" dirty="0">
                <a:solidFill>
                  <a:srgbClr val="FF0000"/>
                </a:solidFill>
              </a:rPr>
              <a:t>before</a:t>
            </a:r>
            <a:r>
              <a:rPr lang="en-US" dirty="0">
                <a:solidFill>
                  <a:srgbClr val="FF0000"/>
                </a:solidFill>
              </a:rPr>
              <a:t> section </a:t>
            </a:r>
            <a:r>
              <a:rPr lang="en-US" dirty="0"/>
              <a:t>– bring laptop if any issues</a:t>
            </a:r>
          </a:p>
          <a:p>
            <a:pPr lvl="2"/>
            <a:r>
              <a:rPr lang="en-US" dirty="0"/>
              <a:t>Using the </a:t>
            </a:r>
            <a:r>
              <a:rPr lang="en-US" b="1" dirty="0"/>
              <a:t>19wi</a:t>
            </a:r>
            <a:r>
              <a:rPr lang="en-US" dirty="0"/>
              <a:t> CSE VM this quarter (still up-to-date)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4B2A85"/>
                </a:solidFill>
              </a:rPr>
              <a:t>C’s Memory Model (refresher)</a:t>
            </a:r>
          </a:p>
          <a:p>
            <a:r>
              <a:rPr lang="en-US"/>
              <a:t>Pointers (refresher)</a:t>
            </a:r>
          </a:p>
          <a:p>
            <a:r>
              <a:rPr lang="en-US"/>
              <a:t>Arrays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and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OS lets you run multiple applications at once</a:t>
            </a:r>
          </a:p>
          <a:p>
            <a:pPr lvl="1"/>
            <a:r>
              <a:rPr lang="en-US"/>
              <a:t>An application runs within an OS “process”</a:t>
            </a:r>
          </a:p>
          <a:p>
            <a:pPr lvl="1"/>
            <a:r>
              <a:rPr lang="en-US"/>
              <a:t>The OS time slices each CPU between runnable processes</a:t>
            </a:r>
          </a:p>
          <a:p>
            <a:pPr lvl="2"/>
            <a:r>
              <a:rPr lang="en-US"/>
              <a:t>This happens </a:t>
            </a:r>
            <a:r>
              <a:rPr lang="en-US" i="1"/>
              <a:t>very quickly</a:t>
            </a:r>
            <a:r>
              <a:rPr lang="en-US"/>
              <a:t>:  ~100 times per second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45920" y="4114800"/>
            <a:ext cx="5852160" cy="1463040"/>
            <a:chOff x="1645920" y="4206240"/>
            <a:chExt cx="5852160" cy="1463040"/>
          </a:xfrm>
        </p:grpSpPr>
        <p:sp>
          <p:nvSpPr>
            <p:cNvPr id="4" name="Rectangle 3"/>
            <p:cNvSpPr/>
            <p:nvPr/>
          </p:nvSpPr>
          <p:spPr bwMode="auto">
            <a:xfrm>
              <a:off x="1737360" y="4206240"/>
              <a:ext cx="1371600" cy="64008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1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200400" y="4206240"/>
              <a:ext cx="1371600" cy="64008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2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035040" y="4206240"/>
              <a:ext cx="1371600" cy="64008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N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63440" y="4206240"/>
              <a:ext cx="1280160" cy="64008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645920" y="4932218"/>
              <a:ext cx="585216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/>
            <p:cNvSpPr/>
            <p:nvPr/>
          </p:nvSpPr>
          <p:spPr bwMode="auto">
            <a:xfrm>
              <a:off x="1737360" y="5029200"/>
              <a:ext cx="5669280" cy="64008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operating system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EB3DD36-E828-4FAA-8933-F36F28114806}"/>
                  </a:ext>
                </a:extLst>
              </p14:cNvPr>
              <p14:cNvContentPartPr/>
              <p14:nvPr/>
            </p14:nvContentPartPr>
            <p14:xfrm>
              <a:off x="7116242" y="3253225"/>
              <a:ext cx="3960" cy="78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EB3DD36-E828-4FAA-8933-F36F281148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7602" y="3244585"/>
                <a:ext cx="216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D51235-2F43-4A99-AB6E-A19EE560B2BA}"/>
                  </a:ext>
                </a:extLst>
              </p14:cNvPr>
              <p14:cNvContentPartPr/>
              <p14:nvPr/>
            </p14:nvContentPartPr>
            <p14:xfrm>
              <a:off x="7110482" y="3204985"/>
              <a:ext cx="8280" cy="5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D51235-2F43-4A99-AB6E-A19EE560B2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1842" y="3195985"/>
                <a:ext cx="25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3EEF762-EFDC-4A57-B09A-F70B6346DFF8}"/>
                  </a:ext>
                </a:extLst>
              </p14:cNvPr>
              <p14:cNvContentPartPr/>
              <p14:nvPr/>
            </p14:nvContentPartPr>
            <p14:xfrm>
              <a:off x="7466522" y="3247105"/>
              <a:ext cx="9360" cy="70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3EEF762-EFDC-4A57-B09A-F70B6346DF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7882" y="3238105"/>
                <a:ext cx="27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DD0760-86DD-47E4-A23A-EAA4EE505E1E}"/>
                  </a:ext>
                </a:extLst>
              </p14:cNvPr>
              <p14:cNvContentPartPr/>
              <p14:nvPr/>
            </p14:nvContentPartPr>
            <p14:xfrm>
              <a:off x="7466162" y="3197065"/>
              <a:ext cx="10080" cy="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DD0760-86DD-47E4-A23A-EAA4EE505E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57522" y="3188425"/>
                <a:ext cx="277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1D828ED-AA5B-43B5-AB4C-73C51DB6CF3C}"/>
                  </a:ext>
                </a:extLst>
              </p14:cNvPr>
              <p14:cNvContentPartPr/>
              <p14:nvPr/>
            </p14:nvContentPartPr>
            <p14:xfrm>
              <a:off x="7520162" y="3224065"/>
              <a:ext cx="92520" cy="91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1D828ED-AA5B-43B5-AB4C-73C51DB6CF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1522" y="3215065"/>
                <a:ext cx="1101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263DBA-DA98-48F5-A8EE-503882A3D243}"/>
                  </a:ext>
                </a:extLst>
              </p14:cNvPr>
              <p14:cNvContentPartPr/>
              <p14:nvPr/>
            </p14:nvContentPartPr>
            <p14:xfrm>
              <a:off x="7654082" y="3224785"/>
              <a:ext cx="81360" cy="193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263DBA-DA98-48F5-A8EE-503882A3D2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5442" y="3216145"/>
                <a:ext cx="990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338BBC-FEBC-4F58-9C23-FF4A589B1C5C}"/>
                  </a:ext>
                </a:extLst>
              </p14:cNvPr>
              <p14:cNvContentPartPr/>
              <p14:nvPr/>
            </p14:nvContentPartPr>
            <p14:xfrm>
              <a:off x="7165562" y="3172945"/>
              <a:ext cx="252360" cy="161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338BBC-FEBC-4F58-9C23-FF4A589B1C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56575" y="3164305"/>
                <a:ext cx="269975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968317E-169A-46FC-B683-2FF0708CAD75}"/>
                  </a:ext>
                </a:extLst>
              </p14:cNvPr>
              <p14:cNvContentPartPr/>
              <p14:nvPr/>
            </p14:nvContentPartPr>
            <p14:xfrm>
              <a:off x="6868562" y="3232705"/>
              <a:ext cx="199800" cy="131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968317E-169A-46FC-B683-2FF0708CAD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9562" y="3224041"/>
                <a:ext cx="217440" cy="148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FDA4361-7813-448D-8E3A-E017D4101620}"/>
                  </a:ext>
                </a:extLst>
              </p14:cNvPr>
              <p14:cNvContentPartPr/>
              <p14:nvPr/>
            </p14:nvContentPartPr>
            <p14:xfrm>
              <a:off x="5949482" y="3195985"/>
              <a:ext cx="741600" cy="181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FDA4361-7813-448D-8E3A-E017D41016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40842" y="3187345"/>
                <a:ext cx="75924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18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and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5171042" cy="4972050"/>
          </a:xfrm>
        </p:spPr>
        <p:txBody>
          <a:bodyPr/>
          <a:lstStyle/>
          <a:p>
            <a:r>
              <a:rPr lang="en-US"/>
              <a:t>The OS gives each process the illusion of its own private memory</a:t>
            </a:r>
          </a:p>
          <a:p>
            <a:pPr lvl="1"/>
            <a:r>
              <a:rPr lang="en-US"/>
              <a:t>Called the process’ </a:t>
            </a:r>
            <a:r>
              <a:rPr lang="en-US">
                <a:solidFill>
                  <a:srgbClr val="FF0000"/>
                </a:solidFill>
              </a:rPr>
              <a:t>address space</a:t>
            </a:r>
          </a:p>
          <a:p>
            <a:pPr lvl="1"/>
            <a:r>
              <a:rPr lang="en-US"/>
              <a:t>Contains the process’ virtual memory, visible only to it (via translation)</a:t>
            </a:r>
          </a:p>
          <a:p>
            <a:pPr lvl="1"/>
            <a:r>
              <a:rPr lang="en-US"/>
              <a:t>2</a:t>
            </a:r>
            <a:r>
              <a:rPr lang="en-US" baseline="30000"/>
              <a:t>64</a:t>
            </a:r>
            <a:r>
              <a:rPr lang="en-US"/>
              <a:t> bytes on a 64-bit machine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50797" y="1280160"/>
            <a:ext cx="3210323" cy="5212080"/>
            <a:chOff x="5750797" y="1252657"/>
            <a:chExt cx="3210323" cy="5212080"/>
          </a:xfrm>
        </p:grpSpPr>
        <p:sp>
          <p:nvSpPr>
            <p:cNvPr id="4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949440" y="1252657"/>
              <a:ext cx="201168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r>
                <a:rPr lang="en-US" b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Virtual Memory</a:t>
              </a:r>
            </a:p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endPara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endPara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endPara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endPara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Contains code,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data, libraries,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stack, etc.</a:t>
              </a: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50797" y="1252657"/>
              <a:ext cx="1263777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0720" y="6187738"/>
              <a:ext cx="118872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 bwMode="auto">
            <a:xfrm flipH="1">
              <a:off x="6355080" y="1529656"/>
              <a:ext cx="27606" cy="46580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 rot="16200000">
              <a:off x="5202936" y="3674031"/>
              <a:ext cx="2286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process’ address space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139D12-7243-40E9-A25D-C419AE5C8569}"/>
                  </a:ext>
                </a:extLst>
              </p14:cNvPr>
              <p14:cNvContentPartPr/>
              <p14:nvPr/>
            </p14:nvContentPartPr>
            <p14:xfrm>
              <a:off x="1095856" y="3719548"/>
              <a:ext cx="1063080" cy="60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139D12-7243-40E9-A25D-C419AE5C8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7216" y="3710548"/>
                <a:ext cx="1080720" cy="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883245" cy="4972050"/>
          </a:xfrm>
        </p:spPr>
        <p:txBody>
          <a:bodyPr/>
          <a:lstStyle/>
          <a:p>
            <a:r>
              <a:rPr lang="en-US"/>
              <a:t>When the OS loads a program it:</a:t>
            </a:r>
          </a:p>
          <a:p>
            <a:pPr marL="820674" lvl="1" indent="-457200">
              <a:spcBef>
                <a:spcPts val="1200"/>
              </a:spcBef>
              <a:buFont typeface="+mj-lt"/>
              <a:buAutoNum type="arabicParenR"/>
            </a:pPr>
            <a:r>
              <a:rPr lang="en-US"/>
              <a:t>Creates an address space</a:t>
            </a:r>
          </a:p>
          <a:p>
            <a:pPr marL="820674" lvl="1" indent="-457200">
              <a:spcBef>
                <a:spcPts val="1200"/>
              </a:spcBef>
              <a:buFont typeface="+mj-lt"/>
              <a:buAutoNum type="arabicParenR"/>
            </a:pPr>
            <a:r>
              <a:rPr lang="en-US"/>
              <a:t>Inspects the executable file to see what’s in it</a:t>
            </a:r>
          </a:p>
          <a:p>
            <a:pPr marL="820674" lvl="1" indent="-457200">
              <a:spcBef>
                <a:spcPts val="1200"/>
              </a:spcBef>
              <a:buFont typeface="+mj-lt"/>
              <a:buAutoNum type="arabicParenR"/>
            </a:pPr>
            <a:r>
              <a:rPr lang="en-US"/>
              <a:t>(Lazily) copies regions of the file into the right place in the address space</a:t>
            </a:r>
          </a:p>
          <a:p>
            <a:pPr marL="820674" lvl="1" indent="-457200">
              <a:spcBef>
                <a:spcPts val="1200"/>
              </a:spcBef>
              <a:buFont typeface="+mj-lt"/>
              <a:buAutoNum type="arabicParenR"/>
            </a:pPr>
            <a:r>
              <a:rPr lang="en-US"/>
              <a:t>Does any final linking, relocation, or other needed preparation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327902" y="1280160"/>
            <a:ext cx="3633218" cy="5218362"/>
            <a:chOff x="5327902" y="1280160"/>
            <a:chExt cx="3633218" cy="5218362"/>
          </a:xfrm>
        </p:grpSpPr>
        <p:sp>
          <p:nvSpPr>
            <p:cNvPr id="5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28016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7902" y="1280160"/>
              <a:ext cx="1255778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4960" y="6221523"/>
              <a:ext cx="118872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83680" y="5120640"/>
              <a:ext cx="2377440" cy="82296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131DF0-C847-44CD-9F79-B5D6A4E0416C}"/>
                  </a:ext>
                </a:extLst>
              </p14:cNvPr>
              <p14:cNvContentPartPr/>
              <p14:nvPr/>
            </p14:nvContentPartPr>
            <p14:xfrm>
              <a:off x="2820189" y="454297"/>
              <a:ext cx="111240" cy="586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131DF0-C847-44CD-9F79-B5D6A4E041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1549" y="445297"/>
                <a:ext cx="1288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8F60CFE-BFA9-4D43-9544-290E42B93CB8}"/>
                  </a:ext>
                </a:extLst>
              </p14:cNvPr>
              <p14:cNvContentPartPr/>
              <p14:nvPr/>
            </p14:nvContentPartPr>
            <p14:xfrm>
              <a:off x="3062469" y="669937"/>
              <a:ext cx="87480" cy="173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8F60CFE-BFA9-4D43-9544-290E42B93C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3469" y="660937"/>
                <a:ext cx="1051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AFE0CE7-96FB-4AA5-886A-05D9F3C4C479}"/>
                  </a:ext>
                </a:extLst>
              </p14:cNvPr>
              <p14:cNvContentPartPr/>
              <p14:nvPr/>
            </p14:nvContentPartPr>
            <p14:xfrm>
              <a:off x="3702549" y="608017"/>
              <a:ext cx="99720" cy="188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AFE0CE7-96FB-4AA5-886A-05D9F3C4C4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3940" y="599360"/>
                <a:ext cx="117297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FD5C941-A7C5-483B-8DF4-3A8E7ABC5A5D}"/>
                  </a:ext>
                </a:extLst>
              </p14:cNvPr>
              <p14:cNvContentPartPr/>
              <p14:nvPr/>
            </p14:nvContentPartPr>
            <p14:xfrm>
              <a:off x="3287109" y="682897"/>
              <a:ext cx="210600" cy="177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FD5C941-A7C5-483B-8DF4-3A8E7ABC5A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8469" y="673897"/>
                <a:ext cx="228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54B3BC2-F3F8-4522-A79B-BFE309AB22B4}"/>
                  </a:ext>
                </a:extLst>
              </p14:cNvPr>
              <p14:cNvContentPartPr/>
              <p14:nvPr/>
            </p14:nvContentPartPr>
            <p14:xfrm>
              <a:off x="3192069" y="621697"/>
              <a:ext cx="57240" cy="186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54B3BC2-F3F8-4522-A79B-BFE309AB22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83429" y="613057"/>
                <a:ext cx="748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61E7147-560B-49CC-8D99-A4270590018D}"/>
                  </a:ext>
                </a:extLst>
              </p14:cNvPr>
              <p14:cNvContentPartPr/>
              <p14:nvPr/>
            </p14:nvContentPartPr>
            <p14:xfrm>
              <a:off x="3971109" y="694417"/>
              <a:ext cx="79560" cy="78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61E7147-560B-49CC-8D99-A427059001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2469" y="685417"/>
                <a:ext cx="97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B702494-D3AD-4BFA-9E02-4DE4B745520E}"/>
                  </a:ext>
                </a:extLst>
              </p14:cNvPr>
              <p14:cNvContentPartPr/>
              <p14:nvPr/>
            </p14:nvContentPartPr>
            <p14:xfrm>
              <a:off x="4107909" y="614857"/>
              <a:ext cx="60480" cy="177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B702494-D3AD-4BFA-9E02-4DE4B74552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9269" y="605857"/>
                <a:ext cx="781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24092CB-C71F-43DE-9807-D39444FE6E5A}"/>
                  </a:ext>
                </a:extLst>
              </p14:cNvPr>
              <p14:cNvContentPartPr/>
              <p14:nvPr/>
            </p14:nvContentPartPr>
            <p14:xfrm>
              <a:off x="4256589" y="712417"/>
              <a:ext cx="4680" cy="5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24092CB-C71F-43DE-9807-D39444FE6E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7949" y="703417"/>
                <a:ext cx="223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1F166D1-DE9F-4D82-B7BC-E69DE9CD5C86}"/>
                  </a:ext>
                </a:extLst>
              </p14:cNvPr>
              <p14:cNvContentPartPr/>
              <p14:nvPr/>
            </p14:nvContentPartPr>
            <p14:xfrm>
              <a:off x="4248669" y="766777"/>
              <a:ext cx="3960" cy="3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1F166D1-DE9F-4D82-B7BC-E69DE9CD5C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669" y="758137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4677273-2E9F-4480-87B5-B7355C4C73EA}"/>
                  </a:ext>
                </a:extLst>
              </p14:cNvPr>
              <p14:cNvContentPartPr/>
              <p14:nvPr/>
            </p14:nvContentPartPr>
            <p14:xfrm>
              <a:off x="5132469" y="655897"/>
              <a:ext cx="199080" cy="122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4677273-2E9F-4480-87B5-B7355C4C73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23485" y="647257"/>
                <a:ext cx="216688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C75B7C0-A875-45C2-9E1E-EF8F7453637B}"/>
                  </a:ext>
                </a:extLst>
              </p14:cNvPr>
              <p14:cNvContentPartPr/>
              <p14:nvPr/>
            </p14:nvContentPartPr>
            <p14:xfrm>
              <a:off x="4607229" y="653017"/>
              <a:ext cx="482400" cy="128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C75B7C0-A875-45C2-9E1E-EF8F745363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98589" y="644017"/>
                <a:ext cx="5000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162D34-000C-414D-83F1-EEBE17F711E4}"/>
                  </a:ext>
                </a:extLst>
              </p14:cNvPr>
              <p14:cNvContentPartPr/>
              <p14:nvPr/>
            </p14:nvContentPartPr>
            <p14:xfrm>
              <a:off x="5403738" y="685731"/>
              <a:ext cx="237960" cy="108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162D34-000C-414D-83F1-EEBE17F711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95098" y="677091"/>
                <a:ext cx="255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5BF3C16-B277-4CA0-85CD-76D0C101F191}"/>
                  </a:ext>
                </a:extLst>
              </p14:cNvPr>
              <p14:cNvContentPartPr/>
              <p14:nvPr/>
            </p14:nvContentPartPr>
            <p14:xfrm>
              <a:off x="5766258" y="649371"/>
              <a:ext cx="428400" cy="131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5BF3C16-B277-4CA0-85CD-76D0C101F1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57266" y="640731"/>
                <a:ext cx="446025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190887F-D04A-4B58-8DDF-15689A8C8A7D}"/>
                  </a:ext>
                </a:extLst>
              </p14:cNvPr>
              <p14:cNvContentPartPr/>
              <p14:nvPr/>
            </p14:nvContentPartPr>
            <p14:xfrm>
              <a:off x="6242178" y="633891"/>
              <a:ext cx="452520" cy="137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190887F-D04A-4B58-8DDF-15689A8C8A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33178" y="624891"/>
                <a:ext cx="4701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AA62F4A-5F5F-46D6-97F8-D87EEF8B09CF}"/>
                  </a:ext>
                </a:extLst>
              </p14:cNvPr>
              <p14:cNvContentPartPr/>
              <p14:nvPr/>
            </p14:nvContentPartPr>
            <p14:xfrm>
              <a:off x="6771055" y="671988"/>
              <a:ext cx="183600" cy="91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AA62F4A-5F5F-46D6-97F8-D87EEF8B09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62398" y="662988"/>
                <a:ext cx="201275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1D732ED-4C29-4302-8344-0DF19913A053}"/>
                  </a:ext>
                </a:extLst>
              </p14:cNvPr>
              <p14:cNvContentPartPr/>
              <p14:nvPr/>
            </p14:nvContentPartPr>
            <p14:xfrm>
              <a:off x="7269655" y="622308"/>
              <a:ext cx="214920" cy="94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1D732ED-4C29-4302-8344-0DF19913A0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61015" y="613342"/>
                <a:ext cx="232560" cy="11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92CF404-D5D6-4694-BE9E-70A2B18C6AC8}"/>
                  </a:ext>
                </a:extLst>
              </p14:cNvPr>
              <p14:cNvContentPartPr/>
              <p14:nvPr/>
            </p14:nvContentPartPr>
            <p14:xfrm>
              <a:off x="7089295" y="634908"/>
              <a:ext cx="129960" cy="108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92CF404-D5D6-4694-BE9E-70A2B18C6A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80320" y="625908"/>
                <a:ext cx="147551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FE16E03-68BB-43CD-8E6E-05C985A04E93}"/>
                  </a:ext>
                </a:extLst>
              </p14:cNvPr>
              <p14:cNvContentPartPr/>
              <p14:nvPr/>
            </p14:nvContentPartPr>
            <p14:xfrm>
              <a:off x="7559455" y="648228"/>
              <a:ext cx="236880" cy="73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FE16E03-68BB-43CD-8E6E-05C985A04E9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50815" y="639228"/>
                <a:ext cx="2545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86D3C50-4C99-4C4C-856D-FB1EBB308CA5}"/>
                  </a:ext>
                </a:extLst>
              </p14:cNvPr>
              <p14:cNvContentPartPr/>
              <p14:nvPr/>
            </p14:nvContentPartPr>
            <p14:xfrm>
              <a:off x="8289535" y="472188"/>
              <a:ext cx="73440" cy="369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86D3C50-4C99-4C4C-856D-FB1EBB308C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80535" y="463548"/>
                <a:ext cx="910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089137F-E78D-4939-9F5E-0F4589791D98}"/>
                  </a:ext>
                </a:extLst>
              </p14:cNvPr>
              <p14:cNvContentPartPr/>
              <p14:nvPr/>
            </p14:nvContentPartPr>
            <p14:xfrm>
              <a:off x="7870855" y="632388"/>
              <a:ext cx="358200" cy="92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089137F-E78D-4939-9F5E-0F4589791D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62215" y="623714"/>
                <a:ext cx="375840" cy="109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92820B1-A093-4172-B7F9-3B74CB30A309}"/>
                  </a:ext>
                </a:extLst>
              </p14:cNvPr>
              <p14:cNvContentPartPr/>
              <p14:nvPr/>
            </p14:nvContentPartPr>
            <p14:xfrm>
              <a:off x="6171771" y="4595091"/>
              <a:ext cx="313560" cy="1328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92820B1-A093-4172-B7F9-3B74CB30A3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63131" y="4586091"/>
                <a:ext cx="331200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4C92B4E-CBAF-4520-A9FC-09B3E061F92E}"/>
                  </a:ext>
                </a:extLst>
              </p14:cNvPr>
              <p14:cNvContentPartPr/>
              <p14:nvPr/>
            </p14:nvContentPartPr>
            <p14:xfrm>
              <a:off x="5813211" y="5053371"/>
              <a:ext cx="110880" cy="770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4C92B4E-CBAF-4520-A9FC-09B3E061F92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04571" y="5044371"/>
                <a:ext cx="128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60D150-CE31-409E-9DE9-3CA5FC5CFB88}"/>
                  </a:ext>
                </a:extLst>
              </p14:cNvPr>
              <p14:cNvContentPartPr/>
              <p14:nvPr/>
            </p14:nvContentPartPr>
            <p14:xfrm>
              <a:off x="3880011" y="5221131"/>
              <a:ext cx="2016360" cy="1131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60D150-CE31-409E-9DE9-3CA5FC5CFB8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71011" y="5212134"/>
                <a:ext cx="2034000" cy="11494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49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998085" cy="497205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i="1"/>
              <a:t>Local </a:t>
            </a:r>
            <a:r>
              <a:rPr lang="en-US"/>
              <a:t>variables on the </a:t>
            </a:r>
            <a:r>
              <a:rPr lang="en-US" u="sng"/>
              <a:t>Stack</a:t>
            </a:r>
          </a:p>
          <a:p>
            <a:pPr lvl="1"/>
            <a:r>
              <a:rPr lang="en-US"/>
              <a:t>Allocated and freed via calling conventions 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/>
              <a:t>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/>
              <a:t>)</a:t>
            </a:r>
          </a:p>
          <a:p>
            <a:pPr>
              <a:spcBef>
                <a:spcPts val="1200"/>
              </a:spcBef>
            </a:pPr>
            <a:r>
              <a:rPr lang="en-US" i="1"/>
              <a:t>Global</a:t>
            </a:r>
            <a:r>
              <a:rPr lang="en-US"/>
              <a:t> and </a:t>
            </a:r>
            <a:r>
              <a:rPr lang="en-US" i="1"/>
              <a:t>static </a:t>
            </a:r>
            <a:r>
              <a:rPr lang="en-US"/>
              <a:t>variables in </a:t>
            </a:r>
            <a:r>
              <a:rPr lang="en-US" u="sng"/>
              <a:t>Data</a:t>
            </a:r>
          </a:p>
          <a:p>
            <a:pPr lvl="1"/>
            <a:r>
              <a:rPr lang="en-US"/>
              <a:t>Allocated/freed when the process starts/exits</a:t>
            </a:r>
          </a:p>
          <a:p>
            <a:pPr>
              <a:spcBef>
                <a:spcPts val="1200"/>
              </a:spcBef>
            </a:pPr>
            <a:r>
              <a:rPr lang="en-US" i="1"/>
              <a:t>Dynamically-allocated </a:t>
            </a:r>
            <a:r>
              <a:rPr lang="en-US"/>
              <a:t>data on the </a:t>
            </a:r>
            <a:r>
              <a:rPr lang="en-US" u="sng"/>
              <a:t>Heap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 to request;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/>
              <a:t> to free, otherwise </a:t>
            </a:r>
            <a:r>
              <a:rPr lang="en-US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317981" y="1280160"/>
            <a:ext cx="3643139" cy="5218362"/>
            <a:chOff x="5317981" y="1280160"/>
            <a:chExt cx="3643139" cy="5218362"/>
          </a:xfrm>
        </p:grpSpPr>
        <p:sp>
          <p:nvSpPr>
            <p:cNvPr id="33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28016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7981" y="1280160"/>
              <a:ext cx="1265699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4960" y="6221523"/>
              <a:ext cx="118872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Literals</a:t>
              </a:r>
              <a:endParaRPr lang="en-US" i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45" name="Rectangle 44"/>
          <p:cNvSpPr/>
          <p:nvPr/>
        </p:nvSpPr>
        <p:spPr bwMode="auto">
          <a:xfrm>
            <a:off x="6583680" y="5532120"/>
            <a:ext cx="2377440" cy="411480"/>
          </a:xfrm>
          <a:prstGeom prst="rect">
            <a:avLst/>
          </a:prstGeom>
          <a:solidFill>
            <a:srgbClr val="CCE5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Instructions</a:t>
            </a:r>
            <a:endParaRPr lang="en-US" i="1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1920DE6-6F94-4F0C-9476-DAD23D3AE3F3}"/>
                  </a:ext>
                </a:extLst>
              </p14:cNvPr>
              <p14:cNvContentPartPr/>
              <p14:nvPr/>
            </p14:nvContentPartPr>
            <p14:xfrm>
              <a:off x="4896332" y="1374600"/>
              <a:ext cx="1598719" cy="4619091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1920DE6-6F94-4F0C-9476-DAD23D3AE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7334" y="1365960"/>
                <a:ext cx="1616355" cy="46367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684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_333_Normal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13903</TotalTime>
  <Words>3293</Words>
  <Application>Microsoft Office PowerPoint</Application>
  <PresentationFormat>On-screen Show (4:3)</PresentationFormat>
  <Paragraphs>612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Arial Narrow</vt:lpstr>
      <vt:lpstr>Arial Narrow Bold</vt:lpstr>
      <vt:lpstr>Calibri</vt:lpstr>
      <vt:lpstr>Calibri Bold</vt:lpstr>
      <vt:lpstr>CMU Bright</vt:lpstr>
      <vt:lpstr>Courier New</vt:lpstr>
      <vt:lpstr>Courier New Bold</vt:lpstr>
      <vt:lpstr>Roboto Regular</vt:lpstr>
      <vt:lpstr>Times New Roman</vt:lpstr>
      <vt:lpstr>Wingdings</vt:lpstr>
      <vt:lpstr>UWTheme_333_Normal</vt:lpstr>
      <vt:lpstr>UWTheme_333_PollEverywhere</vt:lpstr>
      <vt:lpstr>Memory and Arrays CSE 333 Summer 2019</vt:lpstr>
      <vt:lpstr>About how long did Exercise 0 take?</vt:lpstr>
      <vt:lpstr>Exercises</vt:lpstr>
      <vt:lpstr>Other Administrivia</vt:lpstr>
      <vt:lpstr>Lecture Outline</vt:lpstr>
      <vt:lpstr>OS and Processes</vt:lpstr>
      <vt:lpstr>Processes and Virtual Memory</vt:lpstr>
      <vt:lpstr>Loading</vt:lpstr>
      <vt:lpstr>Memory Management</vt:lpstr>
      <vt:lpstr>Review: The Stack</vt:lpstr>
      <vt:lpstr>Stack in Action</vt:lpstr>
      <vt:lpstr>Stack in Action</vt:lpstr>
      <vt:lpstr>Stack in Action</vt:lpstr>
      <vt:lpstr>Stack in Action</vt:lpstr>
      <vt:lpstr>Lecture Outline</vt:lpstr>
      <vt:lpstr>Pointers</vt:lpstr>
      <vt:lpstr>Pointer Example</vt:lpstr>
      <vt:lpstr>Something Curious</vt:lpstr>
      <vt:lpstr>Address Space Layout Randomization </vt:lpstr>
      <vt:lpstr>Lecture Outline</vt:lpstr>
      <vt:lpstr>Arrays</vt:lpstr>
      <vt:lpstr>PowerPoint Presentation</vt:lpstr>
      <vt:lpstr>Using Arrays</vt:lpstr>
      <vt:lpstr>Multi-dimensional Arrays</vt:lpstr>
      <vt:lpstr>Parameters: reference vs. value</vt:lpstr>
      <vt:lpstr>Arrays as Parameters</vt:lpstr>
      <vt:lpstr>Solution 1: Declare Array Size</vt:lpstr>
      <vt:lpstr>Solution 2: Pass Size as Parameter</vt:lpstr>
      <vt:lpstr>Returning an Array</vt:lpstr>
      <vt:lpstr>Solution: Output Parameter</vt:lpstr>
      <vt:lpstr>Arrays: Call-By-Value or Call-By-Reference?</vt:lpstr>
      <vt:lpstr>Output Parameters</vt:lpstr>
      <vt:lpstr>Extra Exercises</vt:lpstr>
      <vt:lpstr>Extra Exercise #1</vt:lpstr>
      <vt:lpstr>Extra Exercise #2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Johnston</dc:creator>
  <cp:lastModifiedBy>cse-loaner</cp:lastModifiedBy>
  <cp:revision>194</cp:revision>
  <cp:lastPrinted>2019-04-03T02:51:46Z</cp:lastPrinted>
  <dcterms:created xsi:type="dcterms:W3CDTF">2018-03-13T21:47:15Z</dcterms:created>
  <dcterms:modified xsi:type="dcterms:W3CDTF">2019-06-26T20:10:49Z</dcterms:modified>
</cp:coreProperties>
</file>