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8.xml" ContentType="application/vnd.openxmlformats-officedocument.presentationml.notesSlide+xml"/>
  <Override PartName="/ppt/ink/ink106.xml" ContentType="application/inkml+xml"/>
  <Override PartName="/ppt/notesSlides/notesSlide9.xml" ContentType="application/vnd.openxmlformats-officedocument.presentationml.notesSlide+xml"/>
  <Override PartName="/ppt/ink/ink107.xml" ContentType="application/inkml+xml"/>
  <Override PartName="/ppt/notesSlides/notesSlide10.xml" ContentType="application/vnd.openxmlformats-officedocument.presentationml.notesSlide+xml"/>
  <Override PartName="/ppt/ink/ink10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9.xml" ContentType="application/inkml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tags/tag43.xml" ContentType="application/vnd.openxmlformats-officedocument.presentationml.tags+xml"/>
  <Override PartName="/ppt/notesSlides/notesSlide29.xml" ContentType="application/vnd.openxmlformats-officedocument.presentationml.notesSlide+xml"/>
  <Override PartName="/ppt/tags/tag44.xml" ContentType="application/vnd.openxmlformats-officedocument.presentationml.tags+xml"/>
  <Override PartName="/ppt/notesSlides/notesSlide30.xml" ContentType="application/vnd.openxmlformats-officedocument.presentationml.notesSlide+xml"/>
  <Override PartName="/ppt/tags/tag45.xml" ContentType="application/vnd.openxmlformats-officedocument.presentationml.tags+xml"/>
  <Override PartName="/ppt/notesSlides/notesSlide31.xml" ContentType="application/vnd.openxmlformats-officedocument.presentationml.notesSlide+xml"/>
  <Override PartName="/ppt/tags/tag46.xml" ContentType="application/vnd.openxmlformats-officedocument.presentationml.tags+xml"/>
  <Override PartName="/ppt/notesSlides/notesSlide32.xml" ContentType="application/vnd.openxmlformats-officedocument.presentationml.notesSlide+xml"/>
  <Override PartName="/ppt/tags/tag47.xml" ContentType="application/vnd.openxmlformats-officedocument.presentationml.tags+xml"/>
  <Override PartName="/ppt/notesSlides/notesSlide33.xml" ContentType="application/vnd.openxmlformats-officedocument.presentationml.notesSlide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49.xml" ContentType="application/vnd.openxmlformats-officedocument.presentationml.tags+xml"/>
  <Override PartName="/ppt/notesSlides/notesSlide36.xml" ContentType="application/vnd.openxmlformats-officedocument.presentationml.notesSlide+xml"/>
  <Override PartName="/ppt/ink/ink114.xml" ContentType="application/inkml+xml"/>
  <Override PartName="/ppt/tags/tag50.xml" ContentType="application/vnd.openxmlformats-officedocument.presentationml.tags+xml"/>
  <Override PartName="/ppt/notesSlides/notesSlide37.xml" ContentType="application/vnd.openxmlformats-officedocument.presentationml.notesSlide+xml"/>
  <Override PartName="/ppt/tags/tag51.xml" ContentType="application/vnd.openxmlformats-officedocument.presentationml.tags+xml"/>
  <Override PartName="/ppt/notesSlides/notesSlide38.xml" ContentType="application/vnd.openxmlformats-officedocument.presentationml.notesSlide+xml"/>
  <Override PartName="/ppt/tags/tag52.xml" ContentType="application/vnd.openxmlformats-officedocument.presentationml.tags+xml"/>
  <Override PartName="/ppt/notesSlides/notesSlide39.xml" ContentType="application/vnd.openxmlformats-officedocument.presentationml.notesSlide+xml"/>
  <Override PartName="/ppt/tags/tag53.xml" ContentType="application/vnd.openxmlformats-officedocument.presentationml.tags+xml"/>
  <Override PartName="/ppt/notesSlides/notesSlide40.xml" ContentType="application/vnd.openxmlformats-officedocument.presentationml.notesSlide+xml"/>
  <Override PartName="/ppt/tags/tag54.xml" ContentType="application/vnd.openxmlformats-officedocument.presentationml.tags+xml"/>
  <Override PartName="/ppt/notesSlides/notesSlide41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164.xml" ContentType="application/inkml+xml"/>
  <Override PartName="/ppt/ink/ink165.xml" ContentType="application/inkml+xml"/>
  <Override PartName="/ppt/notesSlides/notesSlide44.xml" ContentType="application/vnd.openxmlformats-officedocument.presentationml.notesSlide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57"/>
  </p:notesMasterIdLst>
  <p:handoutMasterIdLst>
    <p:handoutMasterId r:id="rId58"/>
  </p:handoutMasterIdLst>
  <p:sldIdLst>
    <p:sldId id="256" r:id="rId3"/>
    <p:sldId id="314" r:id="rId4"/>
    <p:sldId id="258" r:id="rId5"/>
    <p:sldId id="313" r:id="rId6"/>
    <p:sldId id="262" r:id="rId7"/>
    <p:sldId id="259" r:id="rId8"/>
    <p:sldId id="270" r:id="rId9"/>
    <p:sldId id="264" r:id="rId10"/>
    <p:sldId id="265" r:id="rId11"/>
    <p:sldId id="263" r:id="rId12"/>
    <p:sldId id="267" r:id="rId13"/>
    <p:sldId id="266" r:id="rId14"/>
    <p:sldId id="273" r:id="rId15"/>
    <p:sldId id="275" r:id="rId16"/>
    <p:sldId id="276" r:id="rId17"/>
    <p:sldId id="279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1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289" r:id="rId46"/>
    <p:sldId id="306" r:id="rId47"/>
    <p:sldId id="315" r:id="rId48"/>
    <p:sldId id="307" r:id="rId49"/>
    <p:sldId id="290" r:id="rId50"/>
    <p:sldId id="269" r:id="rId51"/>
    <p:sldId id="312" r:id="rId52"/>
    <p:sldId id="308" r:id="rId53"/>
    <p:sldId id="309" r:id="rId54"/>
    <p:sldId id="310" r:id="rId55"/>
    <p:sldId id="260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33997E"/>
    <a:srgbClr val="669900"/>
    <a:srgbClr val="E2661A"/>
    <a:srgbClr val="0066FF"/>
    <a:srgbClr val="D94B7B"/>
    <a:srgbClr val="D6D6F5"/>
    <a:srgbClr val="4B2A85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 autoAdjust="0"/>
    <p:restoredTop sz="73963" autoAdjust="0"/>
  </p:normalViewPr>
  <p:slideViewPr>
    <p:cSldViewPr snapToGrid="0">
      <p:cViewPr>
        <p:scale>
          <a:sx n="142" d="100"/>
          <a:sy n="142" d="100"/>
        </p:scale>
        <p:origin x="68" y="-2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CSE 333 19wi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dirty="0"/>
              <a:t>03-</a:t>
            </a:r>
            <a:fld id="{A9FDF5BB-6487-4816-8C47-ECA6AF0FA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6:2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3778,'2'-3'4662,"3"-5"-2929,40 1 489,168-9 795,-79 16-2496,-29 6-289,342-26 296,-191-1-240,27 12-114,-160 7-129,27 2-40,63-1 94,4-9-48,-86-7-38,-25 6-40,-50 14 43,-27 3-8,0-2 0,1-1-1,0-1 1,0-1 0,0-1 0,17-4-8,75 1 9,49 20-11,48-23-1,-56 3 19,-48 5-19,163-10-5,-122 6 72,61 15-88,108-20 104,162 13 24,-178-12-48,-119 11 32,-40-10-10,88 7-49,-88 7 41,-32-11 26,-58-6 53,-54 9-141,19 10-587,-29 7-3383,-3-17-1117,-9-4-3496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0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9140,'0'2'6040,"1"12"-4290,35 93 2921,-29-93-4493,1 0 0,0-1 0,1 0 1,0-1-1,1 0 0,1 0 1,0-1-1,0-1 0,13 10-178,-23-19 9,0 0 0,0 0 0,0 0-1,1 0 1,-1 0 0,0 0 0,0 0-1,1 0 1,-1 0 0,1-1 0,-1 1-1,1-1 1,-1 1 0,1-1 0,-1 1 0,1-1-1,-1 0 1,1 0 0,-1 0 0,1 0-1,0 0 1,-1 0 0,1 0 0,-1 0-1,1-1 1,-1 1 0,1 0 0,-1-1-1,1 0 1,-1 1 0,1-1 0,-1 0 0,0 0-1,1 1 1,-1-1 0,0 0 0,0 0-1,0-1 1,1 1 0,-1 0 0,0 0-1,-1 0 1,1-1 0,0 1 0,0-1 0,0 1-1,-1 0 1,1-1 0,0-1-9,36-155 419,-37 158-406,0 0 0,0 1 0,0-1 1,1 1-1,-1-1 0,0 0 0,0 1 0,1-1 1,-1 0-1,0 1 0,1-1 0,-1 0 0,1 0 1,-1 1-1,0-1 0,1 0 0,-1 0 0,1 0 1,-1 1-1,0-1 0,1 0 0,-1 0 1,1 0-1,-1 0 0,1 0 0,-1 0 0,1 0 1,-1 0-1,1 0 0,-1 0 0,0 0 0,1 0 1,-1-1-1,1 1 0,-1 0 0,1 0 0,-1 0 1,0 0-1,1-1 0,-1 1 0,0 0 1,1-1-1,-1 1 0,0 0 0,1 0 0,-1-1 1,0 1-1,1-1 0,-1 1 0,0 0 0,0-1 1,0 1-1,1-1 0,-1 1 0,0 0 0,0-1 1,0 1-1,0-1 0,0 1 0,0-1 1,0 1-14,21 35 290,47 112-122,-68-146-159,1 1 0,0-1-1,-1 1 1,1-1 0,0 1-1,0-1 1,0 1 0,0-1-1,0 0 1,0 1 0,0-1 0,1 0-1,-1 0 1,0 0 0,1 0-1,-1 0 1,1 0 0,-1 0-1,1-1 1,-1 1 0,1 0 0,0-1-1,-1 1 1,1-1 0,0 0-1,-1 0 1,1 1 0,0-1-1,0 0 1,-1 0 0,1-1-1,0 1 1,-1 0 0,1-1 0,0 1-1,-1-1 1,1 1 0,0-1-1,-1 0 1,1 1 0,-1-1-1,1 0 1,-1 0 0,0 0-1,1 0 1,-1-1 0,0 1 0,0 0-1,0 0 1,0-1 0,0 1-1,0-1 1,0 1 0,0-1-1,0 1 1,-1-1 0,1 1-1,0-3-8,32-132 794,-20 68-1747,7 1-4370,-16 62 3073,2 6-5923,-1 0-1728</inkml:trace>
  <inkml:trace contextRef="#ctx0" brushRef="#br0" timeOffset="334.009">620 311 8020,'70'18'8251,"-66"-18"-8101,1 0-1,-1-1 0,0 1 0,1-1 0,-1 0 0,1 0 0,-1-1 0,0 1 0,0-1 0,0 0 1,0 0-1,0 0 0,0-1 0,-1 1 0,1-1 0,-1 0 0,0 0 0,1 0 0,-1-1 0,-1 1 0,1-1 1,0 1-1,-1-1 0,0 0 0,0 0 0,0 0 0,0 0 0,-1 0 0,1-1 0,-1 1 0,0 0 1,-1-1-1,1 1 0,-1-1 0,0-2-149,0 3 55,0 1 0,0 0 1,-1 0-1,1 0 0,-1 0 0,0-1 1,0 1-1,0 0 0,-1 0 0,1 1 1,-1-1-1,1 0 0,-1 0 0,0 1 1,0-1-1,0 1 0,0 0 0,-1-1 1,1 1-1,-1 0 0,1 0 0,-1 1 1,0-1-1,0 0 0,0 1 0,1 0 1,-1-1-1,-1 1 0,1 1 0,0-1 1,0 0-1,0 1 0,0-1 0,-1 1 1,1 0-1,0 0 0,0 0 0,0 1 1,-1-1-1,1 1 0,0 0 0,0 0 1,0 0-1,0 0 0,0 0 0,0 1 1,0-1-1,1 1 0,-1 0 0,0 0 1,1 0-1,-1 0 0,1 0 0,0 0 1,-2 3-56,-4 6 124,1 1 1,1 0 0,0 0 0,1 0 0,0 1-1,1 0 1,0-1 0,1 2 0,0-1 0,1 0-1,1 1 1,0-1 0,0 1 0,2-1 0,0 0-1,0 1 1,1-1 0,3 8-125,44 75 955,-48-94-948,1 1 0,-1-1-1,1 0 1,0 0 0,0-1 0,0 1 0,0 0 0,0-1 0,1 1 0,-1-1 0,0 0-1,1 1 1,-1-1 0,1 0 0,-1-1 0,1 1 0,-1 0 0,1-1 0,0 1 0,-1-1-1,1 0 1,0 0 0,-1 0 0,1 0 0,0 0 0,-1-1 0,1 1 0,-1-1-1,1 0 1,-1 0 0,1 0 0,-1 0 0,1 0 0,-1 0 0,0-1 0,1 1 0,-1-1-1,0 0-6,7-7-473,-1 0-1,0-1 1,0 0-1,-1 0 1,-1 0-1,0-1 1,0 0-1,-1-1 0,0 1 1,1-7 473,5-11-2975,2 1-4602,-3 0-5111</inkml:trace>
  <inkml:trace contextRef="#ctx0" brushRef="#br0" timeOffset="599.564">816 0 11077,'4'6'3250,"0"3"191,4 1-1184,-1-2-576,3 2-448,1 0-353,0 1-272,1 1-208,-2 1-240,-1-2-176,0 2-256,-3-3-432,0 0-577,1-2-479,0-3-1874,1 2-2433,0 1-5170</inkml:trace>
  <inkml:trace contextRef="#ctx0" brushRef="#br0" timeOffset="880.746">1068 142 10517,'11'4'6892,"-1"6"-3748,13 28-1375,53 162 470,-76-199-2231,1 0 1,-1 0 0,1 0 0,0 0-1,-1 0 1,1 0 0,0 0-1,0 0 1,0 0 0,0-1 0,0 1-1,0 0 1,0-1 0,0 1 0,0-1-1,0 1 1,0-1 0,0 1 0,0-1-1,0 0 1,1 1 0,-1-1 0,0 0-1,0 0 1,0 0 0,0 0-1,1 0 1,-1 0 0,0-1 0,0 1-1,0 0 1,0 0 0,1-1 0,-1 1-1,0-1 1,0 1 0,0-1 0,0 1-1,0-1 1,0 0 0,0 0-1,0 1 1,0-1 0,-1 0 0,1 0-1,0 0 1,0 0 0,-1 0 0,1 0-1,-1 0 1,1 0 0,-1 0 0,1 0-1,-1 0 1,0 0 0,1-1 0,-1 1-1,0 0 1,0 0 0,0 0-1,0 0 1,0-2-9,37-174 269,-38 100-4444,2 74 1132,4 4-6055,1 5 59</inkml:trace>
  <inkml:trace contextRef="#ctx0" brushRef="#br0" timeOffset="1271.558">1446 235 9252,'42'9'8487,"63"-17"-4995,-103 8-3436,0 0 0,0 0 0,0 0 0,0 0 0,0 0 0,1 0 0,-1-1 0,0 1 0,0-1 0,0 0 0,0 1 0,0-1 0,0 0 0,0 0 0,-1 0 0,1 0 0,0-1 0,0 1 0,-1 0-1,1-1 1,-1 1 0,1-1 0,-1 1 0,0-1 0,0 0 0,1 0 0,-1 0 0,0 1 0,-1-1 0,1 0 0,0 0 0,-1 0 0,1 0 0,-1-1 0,1 1 0,-1 0 0,0 0 0,0 0 0,0 0 0,0 0 0,0 0 0,0-1 0,-1 1 0,1 0 0,-1 0 0,0 0 0,1 0 0,-2-1-56,1-2 18,-1 1 0,0 0 0,0 0 1,0 0-1,0 0 0,0 1 0,-1-1 0,0 1 1,0-1-1,0 1 0,0 0 0,0 0 1,-1 0-1,1 0 0,-1 1 0,0-1 1,0 1-1,0 0 0,0 0 0,0 1 0,0-1 1,0 1-1,-1 0 0,1 0 0,0 0 1,-1 1-1,1-1 0,-1 1 0,1 0 1,-2 1-19,-1 1 27,0 0 1,0 1-1,1 0 1,-1 0-1,1 0 1,0 1-1,0 0 1,0 0-1,1 1 1,-1-1-1,1 1 1,0 1-1,0-1 1,1 1-1,0-1 1,0 1-1,0 1 1,0-1 0,1 0-1,0 1 1,1 0-1,-1-1 1,1 1-1,1 0 1,-1 3-28,-3 4 101,1-5 12,1 1 0,0 0 1,1 0-1,0 1 0,1-1 0,0 0 0,1 1 0,0-1 0,0 1 0,1-1 1,1 0-1,1 7-113,-2-12 52,0 0 1,1 0 0,-1-1 0,1 1 0,0 0-1,0-1 1,1 1 0,-1-1 0,1 0 0,0 0-1,0 0 1,0-1 0,1 1 0,0 0-1,-1-1 1,1 0 0,0 0 0,0 0 0,1-1-1,-1 0 1,1 1 0,-1-1 0,1-1-1,0 1 1,-1-1 0,1 1 0,2-1-53,1 0 15,0 0 0,0 0 0,1-1 0,-1 0 0,0-1 0,0 1 0,0-2 0,0 1 0,0-1 0,0 0 0,0-1 0,-1 0 0,1 0 0,-1 0 0,1-2-15,37-32-2842,-33 25-1155,1-1-4087,0-2-5239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1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7 162 7555,'5'-23'9335,"5"39"-2777,8 125-2014,-13-65-3990,8 39-1170,-24-131-9402,8 2 3050,0-4-3960</inkml:trace>
  <inkml:trace contextRef="#ctx0" brushRef="#br0" timeOffset="293.087">0 135 8420,'11'-27'8801,"11"9"-4294,-19 17-4345,1-1 0,-1 1 0,1 0 0,-1 0-1,1 0 1,0 1 0,0-1 0,-1 1 0,1 0 0,0 0 0,0 0-1,0 0 1,-1 1 0,1 0 0,0 0 0,-1 0 0,1 0 0,0 0-1,-1 1 1,0-1 0,1 1 0,0 1-162,57 58 1015,-59-58-982,-1-1 1,0 0-1,1 0 1,-1 1-1,-1-1 1,1 0-1,0 1 0,0-1 1,-1 1-1,1-1 1,-1 1-1,0-1 1,0 1-1,0-1 0,0 1 1,0-1-1,-1 1 1,1-1-1,-1 1 1,1-1-1,-1 1 0,0-1 1,0 1-1,0-1 1,-1 0-1,1 0 1,0 0-1,-1 0 0,1 0 1,-1 0-1,0 0 1,0 0-1,0 0-33,-3 3-7,0-1-1,0 1 1,-1-1-1,1 0 0,-1-1 1,0 1-1,0-1 1,0 0-1,0-1 1,-1 0-1,1 0 1,-1 0-1,0 0 0,1-1 1,-1 0-1,0-1 1,0 0-1,-1 0 8,-1-12-5269,13-1-4914,1 3-1620</inkml:trace>
  <inkml:trace contextRef="#ctx0" brushRef="#br0" timeOffset="543.485">284 1 10453,'20'30'10321,"-10"33"-6862,-9-52-2536,5 63 934,7 55-2759,-7-135-13927,-5-4 3563</inkml:trace>
  <inkml:trace contextRef="#ctx0" brushRef="#br0" timeOffset="1047.092">447 110 10853,'44'-24'9439,"-40"24"-9352,0 1 0,-1-1 0,1 1 1,0 0-1,0 0 0,0 0 0,-1 0 0,1 1 0,0-1 0,-1 1 1,0 0-1,1 0 0,-1 0 0,0 1 0,0-1 0,0 1 1,0 0-1,-1-1 0,1 1 0,-1 1 0,1-1 0,-1 0 0,0 0 1,0 1-1,-1-1 0,1 1 0,-1 0-87,44 152 224,-50-195-1566,2 34 1406,1 1 0,0 0-1,-1 0 1,0 0 0,0 0-1,0 1 1,0-1 0,-1 1-1,1 0 1,-1 0 0,0 0-1,0 0 1,0 1 0,0 0-1,0-1 1,-1 1 0,1 1 0,-1-1-1,1 1 1,-1 0 0,0 0-1,0 0 1,1 0 0,-1 1-1,0 0 1,0 0 0,1 0-1,-1 1 1,0 0 0,0 0-1,-3 1-63,5-1 64,0 0-1,0 0 0,0 1 0,1-1 0,-1 1 0,1 0 1,-1 0-1,1 0 0,-1 0 0,1 0 0,0 0 0,0 1 1,0-1-1,1 1 0,-1-1 0,0 1 0,1 0 0,0 0 1,-1-1-1,1 1 0,0 0 0,1 0 0,-1 0 1,0 0-1,1 0 0,0 1 0,0-1 0,0 0 0,0 0 1,0 0-1,0 0 0,1 0 0,0 0 0,-1 0 0,1 0 1,0 0-1,1 0 0,-1 0 0,0-1 0,1 1 0,0 0 1,-1-1-1,1 1 0,0-1 0,0 0 0,1 1 0,-1-1 1,0 0-1,1-1 0,-1 1 0,1 0 0,-1-1 0,1 1 1,0-1-1,0 0 0,0 0 0,0 0 0,0 0 0,2 0-63,72-20-1888,-55 3-2745,-1-5-4679,-9 7-2067</inkml:trace>
  <inkml:trace contextRef="#ctx0" brushRef="#br0" timeOffset="1343.533">822 118 9220,'-8'-12'7507,"-8"11"-3786,-31 27-1121,43-20-2372,-1 1 1,1 0-1,1 1 1,-1-1-1,1 1 0,1-1 1,-1 1-1,1 0 1,0 0-1,1 0 1,0 0-1,0 0 0,1 0 1,0 1-1,1-1 1,-1 0-1,2 0 0,-1 0 1,1 0-1,0 0 1,2 2-229,-3-7-14,0-1 0,1 1 0,-1-1 0,1 0 0,0 0 1,-1 1-1,1-1 0,0 0 0,0-1 0,1 1 0,-1 0 1,0-1-1,0 1 0,1-1 0,-1 0 0,1 1 0,0-1 0,-1-1 1,1 1-1,0 0 0,-1-1 0,1 1 0,0-1 0,0 0 0,-1 0 1,1 0-1,0 0 0,0 0 0,0 0 0,-1-1 0,1 0 1,0 1-1,-1-1 0,1 0 0,-1 0 0,1-1 0,-1 1 0,1 0 1,-1-1-1,0 0 0,1 1 0,-1-1 0,0 0 0,0 0 0,-1 0 1,1 0-1,0-1 14,8-18-3478,2-4-8494,-5 12 244</inkml:trace>
  <inkml:trace contextRef="#ctx0" brushRef="#br0" timeOffset="1699.461">919 189 8948,'52'2'9414,"25"-13"-7249,-76 11-2139,0-1 0,0 1 1,0 0-1,0 0 0,0 0 0,0-1 1,0 1-1,0-1 0,0 1 0,-1 0 1,1-1-1,0 0 0,0 1 1,-1-1-1,1 1 0,0-1 0,0 0 1,-1 0-1,1 1 0,-1-1 0,1 0 1,-1 0-1,1 0 0,-1 1 1,1-1-1,-1 0 0,0 0 0,0 0 1,1 0-1,-1 0 0,0 0 0,0 0 1,0 0-1,0 0 0,0 0 1,0 0-1,0 0 0,0 0 0,-1 0 1,1 1-1,0-1 0,0 0 0,-1 0 1,1 0-1,-1 0 0,1 0 1,-1 0-1,1 1 0,-1-1 0,1 0 1,-1 0-1,0 1 0,1-1 0,-1 0-26,-46-28 929,44 29-894,0 0 0,0 0 0,0 0 0,0 1 0,0-1 0,1 1 0,-1-1 0,0 1 0,0 0 0,0 0 0,1 0 0,-1 1 0,1-1 0,-1 0 0,1 1 0,-1 0 0,1 0 0,0 0 0,0 0 0,0 0 0,0 0 0,0 0 0,0 0 0,0 1 0,1-1 0,-1 1 0,1 0 0,0-1 0,0 1 0,0 1-35,-14 87 2123,15-85-1998,1-1 1,1 1 0,-1 0 0,1-1 0,0 0 0,0 1-1,0-1 1,1 0 0,0 0 0,0 0 0,0-1 0,0 1-1,1-1 1,0 1 0,0-1 0,0 0 0,1-1 0,-1 1-1,1-1 1,0 0 0,0 0 0,0 0 0,4 1-126,-6-3-109,1 0 0,0 0 0,0 0 0,0 0 0,0-1 0,-1 0 0,1 0 0,0 0 0,0 0 0,0 0 0,0-1 0,0 0 0,0 1 0,-1-2 0,1 1 0,0 0-1,-1-1 1,1 1 0,-1-1 0,1 0 0,-1 0 0,0-1 0,0 0 109,5-2-1061,12-12-4904,-8 3-2963,-6 2-1535</inkml:trace>
  <inkml:trace contextRef="#ctx0" brushRef="#br0" timeOffset="2121.262">1287 127 9893,'1'-1'338,"-1"0"0,0 0 0,0 0 0,1 0 0,-1-1 0,0 1 0,0 0 0,0 0 0,-1 0 0,1 0 0,0 0 0,0 0 0,-1-1 0,1 1 0,0 0 0,-1 0 0,1 0 0,-1 0 0,1 0 0,-1 0 0,0 0 0,1 0 0,-1 1 0,0-1 0,0 0 0,0 0 0,1 1 0,-1-1 1,0 0-1,0 1 0,0-1 0,0 1 0,-1-1-338,0 1 203,-1 0 0,1 0 0,-1 0 0,0 0 0,1 0 0,-1 1 0,1-1 1,-1 1-1,1 0 0,0 0 0,-1 0 0,1 0 0,0 0 0,0 0 0,-1 1 0,1-1 0,0 1 1,0-1-1,0 1 0,1 0 0,-2 0-203,1 0 35,0-1 0,1 1 0,-1-1 1,0 1-1,1 0 0,-1 0 0,1-1 0,-1 1 0,1 0 1,0 0-1,0 1 0,0-1 0,0 0 0,0 0 0,0 0 0,1 1 1,-1-1-1,1 0 0,-1 1 0,1-1 0,0 0 0,0 1 1,0-1-1,0 0 0,1 1 0,-1-1 0,1 0 0,-1 1 1,1-1-1,0 0 0,0 0 0,0 1 0,0-1 0,0 0 1,0 0-1,1 0 0,-1-1 0,0 1 0,2 1-35,19 14 14,-16-13 55,0-1 1,0 1-1,-1 0 0,1 0 0,-1 0 0,0 1 1,0 0-1,0 0 0,-1 0 0,0 1 0,0 0 1,0-1-1,-1 1 0,0 0 0,0 1 1,0-1-1,-1 1 0,0-1 0,0 1 0,-1 0 1,0 0-70,-3-5 27,0 0 0,0 0 0,0 0 0,-1-1 0,1 1 0,-1 0 0,0-1 0,1 0 0,-1 1 0,0-1 0,0 0 0,1-1 0,-1 1 0,0 0 0,0-1 0,0 1 0,0-1 0,0 0 0,0 0 0,0-1 0,0 1 0,0 0 0,0-1 0,0 0 0,0 1 0,0-1 0,1 0 1,-1-1-1,0 1 0,0-1-27,-35-17-2436,17 1-8521,9 5-4597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1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177 188 9380,'-19'-26'7998,"-10"15"-3648,24 11-4142,0-1 0,-1 2 0,1-1 0,0 0 0,0 1 0,0 0 0,0 0 0,0 1 0,0-1 0,0 1 0,0 0 1,0 0-1,1 1 0,-1-1 0,1 1 0,0 0 0,-2 2-208,2-2 28,1 0-1,0 0 1,0 0-1,0 0 1,1 1 0,-1-1-1,1 1 1,0-1-1,0 1 1,0 0 0,0 0-1,1 0 1,0 0-1,0 0 1,0 0 0,0 0-1,0 1 1,1-1-1,0 0 1,0 0 0,0 1-1,0-1 1,1 2-28,60 14 104,-56-19-55,68 23-182,-72-23 165,1-1-1,0 1 1,0 0-1,-1 0 1,1 0-1,-1 0 1,1 0-1,-1 0 0,1 1 1,-1-1-1,0 0 1,1 1-1,-1-1 1,0 1-1,0-1 1,0 1-1,0 0 0,0-1 1,-1 1-1,1 0 1,0 0-1,-1 0 1,1-1-1,-1 1 1,0 0-1,0 0 0,1 0 1,-1 0-1,0 0 1,-1 0-1,1 0 1,0-1-1,-1 1 1,1 0-1,-1 0 0,0 1-31,-3 2 18,-1-1 0,1 0 0,-1 0 0,-1 0 0,1 0-1,0-1 1,-1 0 0,0 0 0,1 0 0,-1-1-1,0 0 1,-1 0 0,1-1 0,0 1 0,0-1 0,-1-1-1,1 1 1,0-1 0,-1 0 0,1-1 0,-1 1 0,-2-2-18,-15-8-4082,17-7-6512,6 5-2159</inkml:trace>
  <inkml:trace contextRef="#ctx0" brushRef="#br0" timeOffset="265.339">270 24 11941,'7'18'8569,"-2"15"-5971,0-7-1380,6 24-317,-2 0 0,-2 1 0,-2 0 0,-3 0-901,-1 9-1187,-11-73-13777,7 4 3201</inkml:trace>
  <inkml:trace contextRef="#ctx0" brushRef="#br0" timeOffset="453.878">238 264 11797,'18'-1'11392,"1"-2"-8169,20-1-2769,-34 4-702,30-2-1022,-24 0-3370,0-3-4521,-5 2-2370</inkml:trace>
  <inkml:trace contextRef="#ctx0" brushRef="#br0" timeOffset="932.856">500 169 10565,'32'-21'9937,"-30"20"-9791,0 0 1,0 1-1,1 0 1,-1-1-1,0 1 0,0 0 1,0 0-1,1 0 1,-1 0-1,0 1 1,0-1-1,1 1 0,-1-1 1,0 1-1,0 0 1,0 0-1,0 0 1,0 0-1,0 0 1,0 0-1,0 0 0,-1 1 1,1-1-1,1 2-146,7 9 84,-1 0 0,0 0 0,-1 1-1,-1 0 1,0 0 0,0 1 0,-2 0 0,1 0-1,-2 0 1,2 10-84,12 41 61,-39-110-181,20 40 136,-1 1-1,0 0 1,-1 0-1,1 0 1,-1 0-1,1 0 1,-1 1-1,-1-1 0,1 1 1,0 0-1,-1 0 1,1 0-1,-1 0 1,0 0-1,0 1 1,0 0-1,0 0 1,0 0-1,-1 0 1,1 1-1,-1-1 0,1 1 1,-1 0-1,1 1 1,-1-1-1,0 1 1,1 0-1,-1 0 1,0 0-1,1 1 1,-1 0-1,0 0 0,1 0 1,-2 1-16,1 1 121,1 0 0,0 0 0,0 1 0,0 0 0,0-1 0,1 2 0,0-1 0,0 0 0,0 1 0,0-1 0,0 1 0,1 0 0,0 0 0,0 0 0,0 0 1,1 0-1,0 0 0,0 0 0,0 2-121,0-5 28,1 1 0,0-1 0,0 1 1,0-1-1,0 1 0,0-1 0,0 0 1,1 1-1,-1-1 0,1 0 0,0 1 1,-1-1-1,1 0 0,0 1 0,0-1 0,1 0 1,-1 0-1,0 0 0,1 0 0,-1 0 1,1-1-1,0 1 0,-1 0 0,1-1 1,0 1-1,0-1 0,0 1 0,0-1 1,0 0-1,1 0 0,-1 0 0,0 0 1,0-1-1,1 1 0,-1 0 0,1-1 1,-1 0-1,0 1 0,1-1 0,-1 0 1,3-1-29,1 2-92,-1-2 0,1 1 1,0-1-1,-1 0 0,1 0 1,-1 0-1,0-1 1,1 0-1,-1 0 0,0 0 1,0-1-1,0 1 0,0-1 1,0-1 91,16-12-3518,1-3-3355,-7 6 58,0-1-3459</inkml:trace>
  <inkml:trace contextRef="#ctx0" brushRef="#br0" timeOffset="1262.53">913 184 11205,'-12'-24'7996,"-10"14"-3850,19 10-4006,0-1 0,-1 1-1,1 1 1,0-1 0,-1 0-1,1 1 1,0-1 0,0 1-1,0 0 1,0 0 0,0 1-1,0-1 1,0 0 0,0 1-1,0 0 1,0 0 0,1 0-1,-1 0 1,1 0 0,-1 0-1,1 1 1,-2 1-140,1 1 87,0 0 1,0 0-1,0 1 0,1-1 1,-1 1-1,1 0 0,0 0 1,1 0-1,0 0 0,0 0 1,0 0-1,1 0 0,-1 0 0,1 0 1,1 0-1,-1 0 0,1 0 1,0 0-1,1 0 0,-1 0 1,1 0-1,0-1 0,1 1 1,0-1-1,-1 1 0,1-1 1,1 0-1,-1 0 0,1 0 0,0-1 1,0 1-1,1-1 0,0 0-87,54 5-584,-25-36-5683,-18 3-5138,-9 11 376</inkml:trace>
  <inkml:trace contextRef="#ctx0" brushRef="#br0" timeOffset="1519.38">1018 0 11605,'6'45'9668,"-1"23"-5923,0-2-2009,12 119 1156,-10-179-4433,1-32-1841,-5 14-102,3 0-4429,1 1-5397</inkml:trace>
  <inkml:trace contextRef="#ctx0" brushRef="#br0" timeOffset="1902.696">1244 160 11349,'-2'7'10409,"-23"13"-8783,7-10-1054,7-5-280,0 0 0,1 1-1,0 0 1,0 1-1,1 0 1,-1 0-1,1 1 1,1 1-1,-5 4-291,47 1 1161,-19-10-863,0 0 0,-1 1 1,0 0-1,0 1 0,0 1 1,-1 0-1,0 1 0,0 0 1,-1 1-1,0 1 0,10 10-298,-16-15-535,-10-11-4287,-1-2-5401,1 2-5203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1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 6883,'10'-6'7905,"-5"15"-4127,-1 25-1803,-4-27-1122,33 205 2135,-31-203-3319,0 23-184,-5-11-6547,3-20 806,-1-1-3946</inkml:trace>
  <inkml:trace contextRef="#ctx0" brushRef="#br0" timeOffset="265.577">1 227 9220,'9'-24'8285,"19"16"-5263,36 14-2308,-60-5-366,0-1-875,41 4 480,-27-11-9125,-10 1-2655</inkml:trace>
  <inkml:trace contextRef="#ctx0" brushRef="#br0" timeOffset="619.02">199 29 9044,'9'21'6629,"-2"3"-3343,7 49-1835,-11-56-470,12 117 911,3-172-1794,-13 24-123,-4 9 22,-1 0 1,1 0-1,1 0 0,-1 0 1,1 0-1,0 1 1,0-1-1,0 0 0,0 1 1,1 0-1,0-1 1,0 1-1,0 0 0,1 1 1,-1-1-1,1 0 1,0 1-1,0 0 0,0 0 1,0 0-1,0 0 0,1 1 1,-1 0-1,1 0 1,0 0-1,1 0 3,-3 4 93,0 0 0,0 1 0,-1-1-1,1 1 1,-1 0 0,1 0 0,-1 0 0,0 0 0,0 0 0,0 0 0,-1 1-1,1-1 1,-1 0 0,0 1 0,0-1 0,0 1 0,0 0 0,-1-1 0,1 1 0,-1 0-1,0-1 1,0 1 0,0 0 0,-1 0-93,2-1 105,0 105-993,-1-110-9826,1-2 5842,1-5-4260</inkml:trace>
  <inkml:trace contextRef="#ctx0" brushRef="#br0" timeOffset="950.901">504 234 8724,'25'-2'4343,"-19"2"-3931,0 0 1,0 0-1,0-1 1,0 0-1,0 0 1,0 0-1,0-1 0,0 0 1,0 0-1,0-1 1,-1 1-1,1-1 1,-1 0-1,0-1 1,0 1-1,0-1 1,0-1-413,-4 3 110,-1 0 0,1 0 0,-1 0 1,0 0-1,0 0 0,0 0 0,0 0 1,-1 0-1,1-1 0,0 1 0,-1 0 1,0 0-1,1 0 0,-1 0 0,0 0 1,0 1-1,0-1 0,0 0 0,0 0 1,-1 0-1,1 1 0,0-1 0,-1 1 1,1-1-1,-1 1 0,0 0 0,1-1 1,-1 1-1,0 0 0,0 0 0,0 0 1,0 0-1,0 1 0,0-1 0,0 1 1,0-1-1,0 1 0,0-1 0,0 1 1,0 0-1,0 0 0,-1 0 0,1 0-110,-1 0 32,0 0-1,0 0 0,1 0 0,-1 0 0,0 0 0,0 1 0,1-1 1,-1 1-1,0 0 0,1 0 0,-1 0 0,1 0 0,-1 0 0,1 0 1,-1 1-1,1-1 0,0 1 0,-1 0 0,1-1 0,0 1 0,0 0 1,1 0-1,-1 1 0,0-1 0,1 0 0,-1 1 0,1-1 0,0 0 1,0 1-1,0 0 0,0-1 0,0 1 0,0 0 0,1-1 1,-1 1-1,1 0 0,0 0 0,0-1 0,0 1 0,0 2-31,0 1 69,-1-1-1,1 1 1,1 0-1,-1-1 1,1 1-1,0-1 1,0 1-1,1-1 1,0 1-1,0-1 1,0 0-1,0 0 0,1 0 1,0 0-1,0 0 1,0 0-1,1-1 1,-1 0-1,1 0 1,0 0-1,0 0 1,1 0-1,-1-1 1,1 0-1,0 0 1,0 0-1,0 0 1,0-1-1,0 0 1,0 0-1,1 0 1,-1-1-1,1 0 0,-1 0 1,1 0-1,3 0-68,30-16-2718,-18-5-5684,-15 12 3667,9-7-7924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35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141 130 4754,'0'-1'117,"11"-25"2477,9-35-3421,-11 48 8160,-2 32-1935,-3 43-146,-4-28-4469,16 114 508,-12-25-789,-7-83-340,4 80 116,15 8-145,9 179-8,2 9-101,-12-128-10,13 235-28,-18-231 54,0 20-72,22 240 67,2-16 18,-6-76 118,-17-282-146,-4 0 0,-3 1 0,-4 1-25,11 366 59,15-146-27,-29-132-35,-1-161-2136,-11-15-10561,-2-9-794</inkml:trace>
  <inkml:trace contextRef="#ctx0" brushRef="#br0" timeOffset="1034.919">202 51 6323,'28'-50'11640,"-31"54"-6490,-12 18-2995,-86 138 862,3-16-2406,86-126-850,12-19-2398,9-12-551,8-27-9767,-9 26 3094</inkml:trace>
  <inkml:trace contextRef="#ctx0" brushRef="#br0" timeOffset="1300.848">175 90 8180,'18'-17'8691,"8"24"-5195,-13 3-2745,0 1 0,-1 1 1,0 0-1,0 0 1,-1 1-1,-1 0 0,0 1 1,1 3-752,60 73 1197,-3-15-746,-76-75-5048,-7-9-5871,4-1-2477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5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13 106 11269,'42'11'9042,"-40"-11"-9010,0 1-1,0 0 1,0-1-1,0 1 0,1-1 1,-1 0-1,0 0 0,0 0 1,1 0-1,-1 0 1,0 0-1,0-1 0,0 1 1,1-1-1,-1 0 0,0 1 1,0-1-1,0 0 1,0 0-1,0 0 0,0 0 1,-1-1-1,1 1 0,0 0 1,0-1-1,-1 0 1,1 1-1,-1-1 0,0 0 1,1 0-1,-1 1 0,0-1 1,0 0-1,0 0 1,0 0-1,0 0 0,-1-1 1,1 1-1,-1 0 0,1 0 1,-1 0-1,0-1 1,0 0-32,0 1 63,0-1 0,-1 1 0,0 0 0,1 0 1,-1-1-1,0 1 0,0 0 0,0 0 0,0 0 1,-1 0-1,1 0 0,-1 0 0,1 1 1,-1-1-1,1 0 0,-1 1 0,0-1 0,0 1 1,0 0-1,0-1 0,0 1 0,0 0 0,0 0 1,0 0-1,0 1 0,-1-1 0,1 0 0,0 1 1,0-1-1,-1 1 0,1 0 0,0 0 1,-1 0-1,1 0 0,0 0 0,-1 1 0,1-1 1,0 1-1,-1-1 0,1 1 0,0 0 0,0 0 1,0 0-1,0 0 0,0 0 0,0 0 0,0 1 1,0-1-1,0 1 0,1-1 0,-1 1 1,0 0-1,1 0 0,0-1 0,-1 1 0,1 0 1,0 0-1,0 0 0,0 1 0,0-1 0,0 0 1,0 2-64,-3 6 198,1 0 0,0 0 1,0 0-1,1 0 1,0 1-1,1-1 0,0 1 1,1-1-1,0 1 0,1-1 1,0 1-1,1-1 1,0 0-1,2 7-198,-2-13 90,0-1 1,0 0-1,1 1 0,-1-1 1,1 0-1,-1 0 1,1 0-1,0-1 0,1 1 1,-1-1-1,0 0 0,1 1 1,-1-1-1,1-1 1,-1 1-1,1-1 0,0 1 1,0-1-1,0 0 1,0 0-1,0-1 0,0 1 1,0-1-1,0 0 0,0 0 1,0 0-1,0-1 1,0 1-1,1-1-90,26-6-1581,-2-7-4080,-6-7-5696,-14 8-1006</inkml:trace>
  <inkml:trace contextRef="#ctx0" brushRef="#br0" timeOffset="513.167">384 27 10741,'-24'-26'11325,"-13"27"-8398,-23 44-2020,60-42-904,-1 0 1,1 0-1,0 0 1,-1 0-1,1 0 1,1 0-1,-1 0 1,0 0-1,1 0 1,0 0-1,-1 0 1,1-1-1,0 1 1,1 0-1,-1 0 1,0-1-1,1 1 1,0-1-1,-1 1 1,1-1-1,0 1 1,0-1-1,0 0 1,1 0-1,-1 0 1,0 0-1,1-1 1,-1 1-1,1-1 1,0 1-1,-1-1 1,1 0-1,0 0 1,0 0-1,0 0 1,0-1-1,0 1 1,0-1-4,38 25 40,-38-24 20,-1 1-1,0-1 1,0 1 0,0-1-1,0 1 1,0 0-1,0 0 1,0 0-1,-1 0 1,1 0-1,-1 0 1,1 0 0,-1 0-1,0 1 1,0-1-1,0 0 1,0 1-1,-1-1 1,1 1 0,0-1-1,-1 1 1,0 0-1,0-1 1,1 1-1,-2-1 1,1 1-1,0-1 1,0 1 0,-1 0-1,1-1 1,-1 1-1,0-1 1,0 0-1,0 1 1,0-1 0,0 0-1,-1 1 1,1-1-1,-1 0 1,1 0-1,-1 0 1,0 0-1,0-1 1,0 1 0,0 0-1,0 0-59,-62 12-739,50-18-4662,3-4-5056,5 3-1743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4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724 210 9076,'-15'-27'12224,"-31"30"-7149,41 0-5025,0 1 1,1-1 0,-1 1-1,1-1 1,0 1-1,0 1 1,0-1 0,1 1-1,-1-1 1,1 1-1,0 0 1,1 0 0,-1 0-1,1 0 1,0 1-1,0-1 1,1 1 0,-1-1-1,1 1 1,0 0-1,1-1 1,-1 1-1,1 0 1,1 0 0,-1-1-1,1 1 1,0 0-1,0-1 1,0 2-51,0-5-3,0-1 1,1 1-1,-1 0 0,0-1 1,0 1-1,1-1 0,-1 0 0,0 1 1,1-1-1,0 0 0,-1 0 1,1 0-1,0 0 0,-1 0 1,1 0-1,0-1 0,0 1 0,0-1 1,0 1-1,-1-1 0,1 1 1,0-1-1,0 0 0,0 0 0,0 0 1,0 0-1,0 0 0,0-1 1,0 1-1,0-1 0,0 1 1,-1-1-1,3 0 3,58-30-290,-58 26 226,-1 1 0,1-1-1,-1 0 1,-1-1 0,1 1-1,-1 0 1,0-1 0,0 1-1,-1-1 1,1 0 0,-1 0 0,0 1-1,-1-1 1,1 0 0,-1 0-1,-1 0 1,1 0 0,-1 1-1,-1-5 65,-7 21 187,18 37 302,-3-19-192,-1-1 1,-1 1 0,-1 0 0,-2 0 0,-1 0 0,-3 20-298,2-46 75,0 1 1,0-1-1,-1 0 0,1 0 1,-1 0-1,0 0 0,1 0 1,-1 0-1,-1 0 0,1 0 1,0-1-1,-1 1 1,1-1-1,-1 0 0,0 1 1,0-1-1,0-1 0,0 1 1,0 0-1,0-1 1,0 1-1,-1-1 0,1 0 1,0 0-1,-1 0 0,1-1 1,-1 1-1,1-1 1,-1 0-1,1 0 0,-1 0 1,1-1-1,-1 1 0,1-1 1,-1 1-1,0-2-75,-5-21-3354,20-6-9047,-9 26 9508,4-10-9860</inkml:trace>
  <inkml:trace contextRef="#ctx0" brushRef="#br0" timeOffset="594.116">838 61 10053,'1'4'7537,"6"9"-4767,1 2-2147,11 126 3031,-15-71-2789,4-26-545,-7-81-250,-2 31-71,1 1 1,0 0-1,0 0 0,0-1 1,1 1-1,0 0 0,0-1 1,0 1-1,0 0 0,1 0 1,0 0-1,0 0 1,1 0-1,-1 1 0,1-1 1,0 1-1,0-1 0,0 1 1,1 0-1,-1 0 0,1 0 1,0 1-1,0 0 0,1-1 1,3-1 0,-6 7 26,1 0-1,0-1 1,0 1 0,-1 0-1,1 0 1,-1 1 0,0-1-1,0 1 1,0-1 0,0 1-1,0-1 1,0 1 0,-1 0 0,1 0-1,-1 0 1,0 0 0,0 0-1,0 0 1,0 1 0,0-1-1,-1 0 1,1 0 0,-1 0-1,0 1 1,0 0-26,0 0 94,10 92 1181,-10-102-5009,-1-1-2149,2 1-1294,0-1-3900</inkml:trace>
  <inkml:trace contextRef="#ctx0" brushRef="#br0" timeOffset="1037.637">1066 254 9140,'32'8'8181,"51"-7"-6197,-81-2-1827,0-1-1,0 1 1,0 0 0,-1 0 0,1-1 0,0 1-1,0-1 1,-1 0 0,1 1 0,-1-1 0,1 0-1,-1 0 1,0 0 0,0 0 0,0 0 0,0 0-1,0 0 1,0-1 0,-1 1 0,1 0 0,-1 0-1,1-1 1,-1 1 0,0 0 0,0-1 0,0 1-1,0 0 1,0-1 0,-1 1 0,1 0 0,-1 0-1,0-1 1,1 1 0,-1 0 0,0-1-157,-2 2 57,1 0 1,-1 1 0,1-1-1,-1 0 1,0 1-1,1 0 1,-1-1 0,0 1-1,1 0 1,-1 1-1,1-1 1,-1 0 0,0 1-1,1-1 1,-1 1-1,1 0 1,-1 0 0,1 0-1,0 0 1,-1 0-1,1 1 1,0-1 0,0 1-1,0-1 1,0 1-1,0 0 1,-1 1-58,-1 0 75,1 0 0,0 0 0,0 1 0,0-1 0,1 1 0,-1 0 0,1 0 0,0 0 1,0 0-1,0 0 0,0 0 0,1 0 0,0 1 0,0-1 0,0 1 0,0-1 0,1 1 0,0-1 0,0 1 0,0-1 0,0 1 0,1-1 0,-1 1 0,1-1 0,1 0 0,-1 1 0,0-1 0,1 0 0,0 0 1,0 0-1,0 0 0,1 0 0,-1 0 0,1-1 0,0 1 0,0-1 0,0 0 0,0 0 0,1 0 0,-1 0 0,1 0 0,0-1 0,-1 0 0,1 1 0,0-1 0,1-1-75,-2 0-151,-1-1-1,1 0 1,-1 0 0,1 0-1,0 0 1,-1 0-1,1-1 1,0 1 0,-1-1-1,1 0 1,-1 0-1,1 0 1,-1 0-1,0 0 1,1 0 0,-1-1-1,0 1 1,0-1-1,0 1 1,0-1 0,0 0-1,0 0 1,0 0-1,0-2 152,13-15-5545,-3 1-3951,-5 4-1613</inkml:trace>
  <inkml:trace contextRef="#ctx0" brushRef="#br0" timeOffset="1422.656">1320 202 10149,'14'19'7645,"-5"5"-3740,0 57-2171,-8-59-425,4 13-162,-1-58-965,-4 22-186,-1-9 52,1 0-1,0-1 1,0 1-1,1 0 1,0 0-1,1 0 1,0 0 0,1 1-1,0-1 1,0 1-1,1-1 1,0 1 0,1 0-1,0 0 1,0 1-1,6-8-47,-7 15-17,0-1 0,-1 1 0,1 0-1,0 1 1,0-1 0,-1 0 0,1 1 0,0 0-1,0 0 1,0 0 0,0 1 0,-1-1-1,1 1 1,0 0 0,0 0 0,-1 0 0,1 0-1,0 1 1,-1-1 0,1 1 0,-1 0-1,0 0 1,0 1 0,0-1 0,0 0 0,0 1-1,0 0 1,-1 0 0,1 0 0,-1 0 0,2 3 17,2-1-609,-2-2-1709,-3-3-1247,1 1-3507,-2-1-5643</inkml:trace>
  <inkml:trace contextRef="#ctx0" brushRef="#br0" timeOffset="2456.168">0 797 8804,'3'-3'8947,"2"-3"-4892,14-15-1695,-15 19-2333,0 0 0,-1 0 0,1 1 0,0-1 1,0 1-1,0 0 0,0 0 0,0 1 0,0-1 1,1 1-1,-1 0 0,0 0 0,0 0 0,0 1 1,0-1-1,0 1 0,0 0 0,0 0 0,0 0 0,0 1 1,0-1-1,0 1 0,-1 0 0,1 0 0,-1 1 1,1-1-1,-1 1 0,0-1 0,0 1 0,0 0 1,0 0-1,-1 1 0,1-1 0,-1 0 0,0 1 0,0-1 1,0 1-1,0 0 0,0 0 0,-1 0 0,0 0 1,1 3-28,26 117 109,-34-158-192,4 30 124,0 0-1,0 0 1,0 0-1,-1 0 1,1 0 0,-1 1-1,0-1 1,0 1-1,0-1 1,-1 1-1,1 0 1,-1 1-1,0-1 1,0 1 0,0-1-1,0 1 1,0 0-1,0 1 1,-1-1-1,1 1 1,0 0-1,-1 0 1,1 0 0,-1 0-1,1 1 1,-1 0-1,0 0 1,1 0-1,-1 1 1,1-1-1,-1 1 1,1 0-1,-1 0 1,1 1 0,-4 1-41,6-1 35,0 0 0,1 0 1,-1 0-1,0 0 0,1 0 0,0 0 1,-1 1-1,1-1 0,0 1 1,0-1-1,0 1 0,1-1 1,-1 1-1,1-1 0,-1 1 1,1 0-1,0-1 0,0 1 0,0 0 1,0-1-1,1 1 0,-1 0 1,1-1-1,-1 1 0,1-1 1,0 1-1,0-1 0,0 1 1,0-1-1,0 0 0,1 1 0,-1-1 1,1 0-1,0 0 0,-1 0 1,1 0-1,0 0 0,0-1 1,0 1-1,1 0 0,-1-1 1,0 0-1,0 1 0,1-1 1,-1 0-1,1 0 0,-1 0 0,1-1 1,-1 1-1,1-1 0,1 1-35,2 0-49,0-1 0,0 0 0,-1 0 0,1 0 0,0-1 0,-1 0 0,1 0 0,0 0 0,-1-1 0,1 1-1,-1-2 1,1 1 0,-1 0 0,4-4 49,16-12-4995,-3-4-6629,-13 10 392</inkml:trace>
  <inkml:trace contextRef="#ctx0" brushRef="#br0" timeOffset="2817.129">407 763 8564,'-4'-6'10090,"-6"4"-5328,-27 7-2774,35-5-1343,-2 2-598,0-1-1,0 0 0,0 1 1,0 0-1,0 0 0,0 0 1,0 1-1,1-1 0,-1 1 1,1 0-1,0 0 0,0 0 0,0 0 1,0 0-1,0 1 0,1-1 1,-1 1-1,1 0 0,0 0 1,0 0-1,1 0 0,-1 0 1,1 0-1,0 0 0,0 1 1,0-1-1,1 0 0,-1 1 1,1-1-1,0 0 0,0 1 1,1-1-1,-1 0 0,1 1 1,0-1-1,0 0 0,0 0 1,1 1-1,0-1 0,-1 0 1,1-1-1,1 1 0,-1 0 1,1 0-1,-1-1 0,1 0 1,0 1-1,0-1 0,0 0 1,1-1-1,-1 1 0,1 0 0,0-1 1,-1 0-1,3 1-46,-4-2-72,0 0-1,0 0 1,0 0 0,1 0-1,-1 0 1,0-1 0,1 1-1,-1-1 1,1 1-1,-1-1 1,0 0 0,1 0-1,-1 0 1,1 0 0,-1-1-1,1 1 1,-1 0 0,0-1-1,1 0 1,-1 0-1,0 0 1,1 0 0,-1 0-1,0 0 1,0 0 0,0-1-1,0 1 1,0-1 0,0 1-1,-1-1 1,1 0-1,0 0 1,-1 0 0,1-1 72,11-23-5858,-5-4-5115,-6 14 1683</inkml:trace>
  <inkml:trace contextRef="#ctx0" brushRef="#br0" timeOffset="3054.221">405 647 10101,'9'62'13106,"-3"2"-8093,17 95-3547,-17-149-5077,4-13-11235,-4-3 3633</inkml:trace>
  <inkml:trace contextRef="#ctx0" brushRef="#br0" timeOffset="3401.826">639 748 10341,'-14'-3'8980,"-2"7"-4610,-26 24-1732,39-26-2588,-1 1-1,1 0 0,0 0 0,0 0 0,0 1 0,0-1 0,1 1 1,-1-1-1,1 1 0,0 0 0,0 0 0,0 0 0,1 0 0,-1 0 1,1 1-1,0-1 0,0 0 0,1 1 0,-1-1 0,1 1 0,0-1 1,0 0-1,1 1 0,-1-1 0,1 0 0,0 1 0,0-1 1,0 0-1,1 0 0,-1 1 0,1-1 0,0 0 0,0-1 0,1 1 1,-1 0-1,1-1 0,0 1 0,-1-1 0,2 0 0,-1 0 0,0 0 1,1 0-1,-1-1 0,1 1 0,3 1-49,-4-4-102,0 1 0,0 0-1,1-1 1,-1 0 0,0 0 0,0 0-1,0 0 1,1 0 0,-1-1 0,0 0-1,0 1 1,0-1 0,0 0-1,0 0 1,0-1 0,0 1 0,0-1-1,0 1 1,-1-1 0,1 0 0,1-1 102,11-15-5249,-7-5-4896,-5 9-839</inkml:trace>
  <inkml:trace contextRef="#ctx0" brushRef="#br0" timeOffset="3638.351">628 631 10837,'3'8'10468,"1"2"-6031,10 26-2889,6 106 1900,-14-80-4045,4-1-4226,-10-61 4149,1 3-4125,0-4-2486,1-1-5259</inkml:trace>
  <inkml:trace contextRef="#ctx0" brushRef="#br0" timeOffset="4387.02">790 767 9092,'5'13'9762,"-1"1"-4469,0 5-3152,1 12-3224,0 2 1810,10 34-644,-26-113 303,11 41-355,-1 0-1,0 0 0,1-1 0,0 1 0,0 0 0,1 0 1,0 0-1,-1 0 0,2 0 0,-1 0 0,1 0 0,-1 0 1,1 0-1,0 0 0,1 1 0,-1-1 0,1 1 0,0-1 0,0 1 1,1 0-1,-1 0 0,1 1 0,0-1 0,0 1 0,0 0 1,0 0-1,1 0 0,-1 0 0,1 1 0,-1 0 0,1 0 1,0 0-1,0 0 0,0 1 0,0 0 0,1 0-30,38 12-1108,-31-4-4312,0 3-6225,-9-7 2347</inkml:trace>
  <inkml:trace contextRef="#ctx0" brushRef="#br0" timeOffset="4767.115">1030 830 10149,'37'2'9155,"19"-11"-6251,-52 8-2624,-3 0-246,0 1 1,1-1-1,-1 0 1,0 0-1,0 0 1,0 0-1,0 0 1,0 0-1,0 0 1,0 0 0,0 0-1,0 0 1,-1-1-1,1 1 1,0 0-1,-1-1 1,1 1-1,-1 0 1,1-1-1,-1 1 1,0-1 0,0 1-1,1-1 1,-1 1-1,0 0 1,0-1-1,-1 1 1,1-1-1,0 1 1,0-1-1,-1 1 1,1 0-1,-1-1 1,1 1 0,-1 0-1,1-1 1,-1 1-1,0 0 1,0 0-1,0-1 1,0 1-1,0 0 1,0 0-1,0 0 1,0 0-1,0 0 1,0 1 0,0-1-1,-1 0 1,1 0-1,0 1 1,0-1-1,-1 1 1,1-1-1,-1 1 1,0-1-35,0 1 43,-1-1 1,1 1-1,-1 0 1,1 0-1,-1 0 0,1 0 1,-1 0-1,1 0 1,-1 1-1,1-1 1,-1 1-1,1 0 0,-1 0 1,1 0-1,0 0 1,0 0-1,-1 0 0,1 0 1,0 1-1,0-1 1,0 1-1,0 0 1,0-1-1,1 1 0,-1 0 1,1 0-1,-1 0 1,1 0-1,-1 1 1,1-1-1,0 0 0,0 1 1,0-1-1,1 0 1,-1 1-1,0-1 1,1 2-44,-11 97 1842,12-97-1778,0-1 0,1 1 0,-1-1 0,1 0 0,-1 0 0,1 0-1,0 1 1,0-2 0,1 1 0,-1 0 0,0 0 0,1-1 0,0 1-1,0-1 1,-1 0 0,1 0 0,1 0 0,-1 0 0,0 0-1,0-1 1,1 0 0,-1 1 0,1-1 0,-1 0 0,1-1 0,-1 1-1,1-1 1,-1 1 0,1-1 0,0 0 0,-1 0 0,1-1 0,-1 1-1,1-1 1,0 0 0,-1 0 0,4-1-64,18-12-3853,-7-10-4090,-14 11 574,2-1-3684</inkml:trace>
  <inkml:trace contextRef="#ctx0" brushRef="#br0" timeOffset="5455.3">1377 744 8532,'-15'-14'10041,"-6"6"-5340,-47 16-2649,67-7-2038,-1-1 0,1 1 0,0-1 0,0 1 0,0 0 0,0-1 1,0 1-1,0 0 0,0 0 0,0 0 0,0 0 0,0 0 0,0 0 0,1 0 0,-1 0 0,0 0 0,1 0 0,-1 1 0,1-1 0,-1 0 0,1 0 0,-1 0 0,1 1 0,0-1 0,0 0 0,0 1 0,0-1 0,0 0 0,0 1 0,0-1 0,0 0 0,0 0 0,0 1 0,1-1 0,-1 0 1,1 1-1,-1-1 0,1 0 0,-1 0 0,1 0 0,0 0 0,-1 0 0,1 0 0,0 0 0,0 1-14,44 38 51,-23-30-71,-19-10 87,1 0-1,-1 1 0,1-1 0,0 1 1,-1 0-1,1 0 0,-1 1 0,0-1 1,1 1-1,-1-1 0,0 1 1,0 0-1,0 0 0,0 1 0,0-1 1,-1 1-1,1-1 0,-1 1 0,1 0 1,-1 0-1,0 0 0,0 0 1,0 0-1,-1 0 0,1 1 0,-1-1 1,0 1-1,0-1 0,0 1 0,0-1 1,0 1-1,-1-1 0,0 1 1,0 0-1,0-1 0,0 1 0,0 0 1,-1-1-1,1 1 0,-1 0 0,-1 0-66,1-1 38,-1-1-1,0 0 0,1 0 0,-1 0 1,0 0-1,-1 0 0,1 0 0,0 0 1,-1-1-1,1 1 0,0-1 0,-1 0 1,0 0-1,1 0 0,-1 0 0,0 0 0,1 0 1,-1-1-1,0 1 0,0-1 0,0 0 1,0 0-1,1 0 0,-2 0-37,-41-15-3057,41 11-1212,5-3-5674,2-1-2372</inkml:trace>
  <inkml:trace contextRef="#ctx0" brushRef="#br0" timeOffset="5909.393">1609 717 9780,'-9'-10'9409,"-4"8"-4180,-56 37-2202,68-35-3024,0 1 0,0-1 0,0 1 0,0 0 0,0 0 0,1-1 0,-1 1 0,0 0 0,0 0 0,1 0 0,-1 0 0,0 0 0,1 0 0,-1 0 0,1 0 0,-1 0 0,1 0 0,0 0 0,-1 0 0,1 1 0,0-1 0,0 0 0,0 0 0,0 0 0,0 0 0,0 1 0,0-1 0,0 0 0,0 0 0,1 0 0,-1 0 0,0 0 0,1 0 0,-1 1 0,1-1 0,-1 0 0,1 0 0,-1 0 0,1 0 0,0-1 0,0 1 0,-1 0 0,1 0-3,48 35-47,-29-23 98,-17-12-14,-1 1 0,1 0 0,-1 0 0,0 0 0,1 0 0,-1 0 0,0 1 0,0-1-1,-1 1 1,1-1 0,0 1 0,-1-1 0,0 1 0,1 0 0,-1 0 0,0 0 0,-1 0 0,1 0 0,0 0 0,-1 0 0,0 0 0,1 0 0,-1 0 0,0 0 0,-1 0 0,1 0-1,-1 0 1,1 0 0,-1 0 0,0 0 0,0 0 0,0 0 0,0 0 0,-1 0 0,1-1 0,-1 1 0,0-1 0,1 1 0,-1-1 0,0 0 0,-1 1 0,1-1 0,0 0 0,-1 0-1,1-1 1,-1 1 0,1 0 0,-1-1 0,0 0 0,0 1 0,1-1 0,-1 0 0,0 0 0,0-1 0,0 1 0,0-1 0,0 1 0,0-1 0,-2 0-37,-18-9-2908,16-1-2144,4-2-3407,3-3-4864</inkml:trace>
  <inkml:trace contextRef="#ctx0" brushRef="#br0" timeOffset="-1215.917">194 127 8244,'1'-5'10122,"5"21"-8223,13 232 3941,-20-257-5832,0-1 1,1 0-1,0 0 0,0 0 0,1 0 0,0 0 0,1 0 1,0 0-1,1 1 0,0-1 0,0 1 0,1-1 0,0 1 1,1 0-1,0 1 0,0-1 0,3-1-8,-7 8 0,0 1 1,0 0-1,1 0 0,-1 0 1,0 1-1,1-1 0,-1 0 1,1 0-1,-1 1 0,1-1 1,-1 1-1,1-1 0,-1 1 1,1 0-1,-1-1 0,1 1 0,0 0 1,-1 0-1,1 0 0,-1 0 1,1 1-1,-1-1 0,1 0 1,0 1-1,-1-1 0,1 1 1,-1-1-1,1 1 0,-1 0 1,0-1-1,1 1 0,-1 0 1,0 0-1,1 0 0,-1 0 1,0 0-1,0 1 0,0-1 1,0 0-1,0 0 0,0 1 1,0-1-1,0 1 0,28 65 442,-21 46 1119,-8-126-6651,2 9 2641,3-2-6316,0 1-3176</inkml:trace>
  <inkml:trace contextRef="#ctx0" brushRef="#br0" timeOffset="-865.999">458 240 8356,'5'3'8197,"-1"5"-4092,0 24-2221,-3-28-866,2 116 1071,-7-135-17026,3 9 4241</inkml:trace>
  <inkml:trace contextRef="#ctx0" brushRef="#br0" timeOffset="-613.157">459 122 11141,'0'0'2977,"0"-1"17,1 2-1329,0 0-593,1 2-288,0 1-447,1 0-786,1-1 2162,-2 3-4722,2 1-2754,0 0-7683</inkml:trace>
  <inkml:trace contextRef="#ctx0" brushRef="#br0" timeOffset="7717.241">191 1 8644,'2'21'12696,"1"9"-6434,-1 11-5261,0 22-7759,-2-51 4570,0-5-5261,-1-2-4743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7:4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2528 1 7844,'5'8'9098,"-25"26"-6690,-59 45-719,-2 1-803,71-69-929,10-11 75,-1 0 0,1 0 0,-1 1 0,1-1 0,-1 0 0,1 0 0,-1 1 0,1-1-1,0 1 1,-1-1 0,1 0 0,0 1 0,-1-1 0,1 1 0,0-1 0,-1 1 0,1-1 0,0 1 0,0-1 0,0 1 0,-1-1 0,1 1 0,0-1 0,0 1 0,0-1 0,0 1 0,0 0 0,0-1 0,0 1 0,0-1 0,0 1 0,0-1 0,1 1 0,-1-1 0,0 1 0,0-1 0,0 1 0,1-1 0,-1 1 0,0-1 0,0 1 0,1-1 0,-1 1 0,1-1 0,-1 0 0,0 1 0,1-1 0,-1 1 0,1-1-1,-1 0 1,1 0 0,-1 1 0,1-1 0,-1 0 0,1 0 0,-1 0 0,1 1 0,-1-1 0,1 0 0,-1 0-32,52 49 827,76 54 566,-128-103-1337,-11-20-2513,4-5-8636,6 11-1417</inkml:trace>
  <inkml:trace contextRef="#ctx0" brushRef="#br0" timeOffset="834.984">2383 233 7027,'-15'21'9409,"35"-14"-6684,143 10 1738,38-27-1707,-108 8-1494,-2-20-816,-87 24-600,6 1 118,-13-9-5198,1 5-3002,0 0-6176</inkml:trace>
  <inkml:trace contextRef="#ctx0" brushRef="#br0" timeOffset="-2948.623">171 2083 4482,'2'-24'8123,"-22"17"-4151,-30 18-1073,42-6-2767,0 1 1,0 1 0,0-1 0,1 1 0,0 0 0,0 1 0,1 0 0,0 0 0,0 0 0,1 1 0,0 0 0,1 0 0,0 0 0,0 0-1,1 1 1,0-1 0,0 3-133,3-6 9,-1 0 0,1-1-1,1 1 1,-1 0 0,1-1 0,0 1-1,0 0 1,1-1 0,0 1 0,-1-1-1,2 0 1,-1 0 0,1 0-1,0 0 1,0 0 0,0 0 0,1-1-1,-1 1 1,1-1 0,0 0 0,0 0-1,1-1 1,-1 1 0,1-1-1,0 0 1,0 0 0,0 0 0,0-1-1,1 0 1,-1 0 0,0 0-1,1-1 1,0 1 0,-1-1 0,1-1-1,0 1 1,0-1-9,4-1 7,0 0 0,1 0 0,-1-2 0,0 1 0,0-1 0,-1 0 0,1-1 0,0 0 0,-1-1 0,0 0 0,0 0 0,-1-1 0,5-4-7,-9 8 11,-1-1 0,-1 1-1,1-1 1,0 1 0,-1-1 0,1 0 0,-1 0 0,0 0 0,0-1 0,0 1 0,0 0-1,-1-1 1,1 1 0,-1-1 0,0 1 0,0-1 0,0 0 0,-1 1 0,1-1-1,-1 0 1,0 0 0,0 0 0,0 1 0,-1-1 0,1 0 0,-1 0 0,0 1 0,0-1-1,0 1 1,0-1 0,-1 1 0,1-1 0,-1 1 0,0 0 0,0-1 0,0 1-1,-1 0 1,1 0-11,-4-5 88,-1 1-1,1-1 1,-1 1-1,-1 0 1,1 1-1,-1 0 1,0 0-1,0 0 1,-1 1-1,0 1 1,0-1-1,0 1 1,0 1-1,-1 0 1,1 0-1,-1 1 1,0 0-1,1 1 1,-1 0-1,-5 0-87,9 4 32,0-1-1,1 2 1,0-1-1,-1 0 1,1 1-1,1 0 1,-1 1-1,0-1 1,1 1-1,0-1 1,0 1-1,1 1 1,-1-1-1,1 0 1,0 1-1,0-1 1,1 1-1,0 0 1,0 0-1,0 0 1,1 0-1,0 1 1,0-1-1,0 0 0,1 3-31,-1-4-1,1 0 0,0 0 0,0 0 0,0 0 0,0 0-1,1 0 1,0 0 0,0-1 0,0 1 0,1 0 0,-1 0-1,1-1 1,0 1 0,1 0 0,-1-1 0,1 0 0,0 0-1,0 0 1,0 0 0,0 0 0,1-1 0,-1 1 0,1-1-1,0 0 1,0 0 0,0 0 0,1-1 0,-1 1 0,1-1-1,-1 0 1,1-1 0,4 2 1,0-3 5,1 1 1,0-2-1,-1 0 0,1 0 1,-1-1-1,1 0 0,-1 0 1,0-1-1,0 0 0,0-1 1,0 0-1,0 0 1,-1-1-1,0 0 0,0-1 1,0 0-1,-1 0 0,0 0 1,0-1-1,0 0 0,5-8-5,-11 13 5,0-1 0,1 1 1,-1-1-1,0 1 0,0-1 0,-1 0 0,1 1 0,0-1 0,-1 0 0,0 0 0,1 1 0,-1-1 1,0 0-1,-1 0 0,1 0 0,0 1 0,-1-1 0,0 0 0,1 1 0,-1-1 0,0 0 1,0 1-1,-1-1 0,1 1 0,0 0 0,-1-1 0,0 1 0,1 0 0,-1 0 0,0 0 1,0 0-1,0 0 0,0 0 0,-1 1 0,-1-2-5,-87-48 112,87 48-112,0 1 0,0 0 0,0-1 1,0 1-1,0 1 0,0-1 0,-1 1 0,1 0 0,-1 0 0,1 0 1,-1 0-1,1 1 0,-1 0 0,0 0 0,1 0 0,-1 0 1,1 1-1,-1 0 0,1 0 0,-1 0 0,1 0 0,0 1 0,-1 0 1,1 0-1,0 0 0,0 0 0,0 1 0,1-1 0,-1 1 0,1 0 1,-1 0-1,1 0 0,0 1 0,0-1 0,0 1 0,-2 3 0,3-2-2,-1-1-1,1 0 0,0 1 1,0 0-1,0-1 0,1 1 1,0 0-1,0 0 0,0 0 1,0 0-1,1 0 0,0 0 1,0 0-1,0 0 0,1 0 1,-1 0-1,1 0 0,0 0 1,1 0-1,-1-1 0,1 1 1,0 0-1,0-1 0,1 1 1,-1-1-1,1 0 0,0 0 1,0 0-1,0 0 0,1 0 1,-1-1-1,1 0 0,0 1 1,0-1-1,0-1 0,0 1 1,1-1-1,-1 1 0,1-1 1,0 0-1,-1-1 0,1 1 1,0-1-1,0 0 0,0 0 1,0-1-1,3 1 3,-2-2 4,1 0 0,0 0-1,-1-1 1,1 0 0,-1 0 0,1-1 0,-1 1-1,0-1 1,0-1 0,0 1 0,-1-1 0,1 0-1,-1 0 1,0-1 0,0 0-4,-3 3 4,0-1 1,0 1-1,0 0 0,0 0 1,-1-1-1,1 1 0,-1-1 1,0 0-1,0 1 0,0-1 1,0 0-1,0 0 1,-1 1-1,1-1 0,-1 0 1,0 0-1,0 0 0,0 0 1,0 0-1,0 0 0,0 1 1,-1-1-1,0 0 0,1 0 1,-1 0-1,0 1 0,0-1 1,-1 0-1,1 1 0,0-1 1,-1 1-1,0 0 0,1-1 1,-1 1-1,0 0 0,0 0-4,-1-2 6,0 0 0,0 0-1,0 1 1,-1-1 0,1 1-1,-1-1 1,1 1 0,-1 1-1,0-1 1,0 0 0,-1 1 0,1 0-1,0 0 1,-1 0 0,0 1-1,1-1 1,-1 1 0,0 0-1,1 0 1,-1 1 0,0 0-1,0-1 1,0 2 0,0-1-1,1 0 1,-1 1 0,0 0-1,0 0 1,1 0 0,-1 1-1,1 0 1,-1 0 0,1 0-1,0 0 1,-1 1 0,1-1-1,1 1 1,-1 0 0,-2 3-6,2-1-1,1 1 1,0 0-1,1 1 1,0-1 0,0 0-1,0 1 1,0-1-1,1 1 1,0 0-1,1-1 1,-1 1 0,1 0-1,1-1 1,0 3 0,-1-6-2,0-1 0,0 0 1,1 1-1,-1-1 1,1 0-1,0 0 0,-1 1 1,1-1-1,0 0 1,0 0-1,1 0 0,-1 0 1,0 0-1,1 0 1,-1-1-1,1 1 0,0 0 1,-1-1-1,1 1 1,0-1-1,0 0 0,0 1 1,0-1-1,0 0 0,0 0 1,0 0-1,1-1 1,-1 1-1,0 0 0,0-1 1,1 1-1,-1-1 1,0 0-1,1 0 0,-1 0 1,0 0-1,1 0 1,-1-1-1,0 1 0,1-1 1,0 0 1,4 0-1,-1-2 1,1 1-1,-1 0 0,0-1 1,0 0-1,0-1 1,0 0-1,0 1 0,-1-2 1,0 1-1,0-1 1,0 1-1,3-4 1,-6 6 4,-1-1 0,1 1 0,0 0 0,0 0 0,-1-1 0,1 1 0,-1-1 0,0 0 0,0 1 0,0-1 0,0 0 0,0 0 0,-1 1 0,1-1 1,-1 0-1,0 0 0,0 0 0,0 0 0,0 1 0,0-1 0,-1 0 0,1 0 0,-1 0 0,0 0 0,1 1 0,-1-1 0,-1 0 0,1 1 0,0-1 0,-1 1 0,1-1 0,-1 1 0,0-1-4,0 1 3,0 0 0,-1 0 0,1 0 0,0 1 0,-1-1 0,1 1 0,-1 0 0,1-1 0,-1 1 0,1 0 0,-1 1 0,0-1 0,1 0 0,-1 1 0,0-1 0,0 1 0,0 0 0,1 0 0,-1 0 0,0 0 0,0 1 0,0-1 0,1 1 0,-1 0 0,0-1 0,1 1 0,-1 0 0,0 1 0,1-1 0,-1 0 0,1 1 0,0-1 0,0 1 0,-1 0 0,1 0 0,0 0 0,0 0 0,1 0 0,-1 0 0,0 1 0,1-1 0,-1 0 0,1 1 0,0 0 0,0-1 0,0 1 0,0-1 0,0 1 0,1 0-3,-2-1-2,1 1-1,0 0 1,0-1 0,0 1-1,1 0 1,-1-1 0,1 1-1,-1 0 1,1 0 0,0 0-1,0-1 1,0 1 0,1 0-1,-1 0 1,1 0 0,-1-1-1,1 1 1,0 0 0,0-1-1,0 1 1,0-1 0,1 1-1,-1-1 1,1 1 0,-1-1-1,1 0 1,0 0 0,0 0-1,0 0 1,0 0 0,0 0-1,1-1 1,-1 1 0,0-1-1,1 1 1,-1-1 0,1 0-1,-1 0 1,1 0 0,0 0-1,-1 0 1,1-1 0,0 1-1,0-1 1,0 0 0,-1 0-1,1 0 1,2 0 2,-2-1 2,-1 1 0,1-1 0,0 0 0,-1 0 0,1 0 0,-1 0 0,1-1 0,-1 1 1,0 0-1,1-1 0,-1 0 0,0 0 0,0 1 0,0-1 0,0 0 0,-1-1 0,1 1 0,0 0 0,-1 0 0,1-1 0,-1 1 0,0-1 1,0 1-1,0-1 0,0 0 0,-1 1 0,1-1 0,-1 0 0,1 0 0,-1 1 0,0-1 0,0 0 0,0 0 0,0 1 0,-1-1 1,1 0-1,-1 0 0,0 1 0,1-1 0,-1 1 0,0-1 0,-1 0 0,1 1 0,0 0 0,-1-1-2,-1 2 2,1 0 0,0 0 0,-1 0 0,1 1 0,0-1 0,-1 1 0,1 0 0,-1 0 0,1 0 0,-1 0 0,1 0 0,-1 0 0,1 1 0,0-1 0,-1 1 0,1 0 0,-1 0 0,1 0 0,0 0 0,0 0 0,0 0 0,0 0 0,0 1 0,0-1 0,0 1 0,0-1 0,0 1 0,0 0 0,1 0 0,-1 0 0,1 0 0,0 0 0,-1 0 0,1 0 0,0 0 0,0 1 0,0-1 0,1 0 0,-1 1 0,1-1 0,-1 1 0,1-1 0,0 0 0,-1 1 0,1-1 0,1 1 0,-1-1 0,0 1 0,0-1 0,1 1 0,0-1 0,0 1-2,1-2-3,0 0 0,0 0 0,0-1 0,0 1 0,0-1-1,0 0 1,1 1 0,-1-1 0,0 0 0,0 0 0,0-1 0,0 1-1,0 0 1,1-1 0,-1 1 0,0-1 0,0 0 0,0 1 0,0-1-1,0 0 1,0 0 0,-1 0 0,1-1 0,0 1 0,0 0 0,-1-1 0,1 1-1,-1-1 1,1 0 0,-1 1 0,0-1 0,0 0 0,0 0 0,1-1 3,-1 2 1,0 0 1,-1 0 0,1 0 0,0 0 0,0 0 0,-1 0 0,1 0-1,-1 0 1,1 0 0,-1-1 0,0 1 0,1 0 0,-1 0 0,0 0 0,0 0-1,0-1 1,0 1 0,0 0 0,0 0 0,0-1 0,0 1 0,0 0-1,-1 0 1,1 0 0,0 0 0,-1-1 0,1 1 0,-1 0 0,1 0 0,-1 0-1,0 0 1,1 0 0,-1 0 0,0 0 0,0 0 0,0 0 0,1 1 0,-1-1-1,0 0 1,0 0 0,0 1 0,-1-1 0,1 1 0,0-1 0,0 1-1,0-1 1,0 1 0,0 0 0,-1-1 0,1 1 0,0 0 0,0 0 0,0 0-1,-1 0 1,1 0 0,0 0 0,0 0 0,0 1 0,-1-1 0,1 0-1,0 1 1,0-1 0,0 1 0,0-1 0,0 1 0,0-1 0,0 1 0,0 0-1,0-1 1,-1 2-2,1-2 0,-1 1-1,0 0 1,1 0 0,-1 0-1,1-1 1,-1 2-1,1-1 1,0 0-1,-1 0 1,1 0 0,0 1-1,0-1 1,0 0-1,0 1 1,0-1-1,0 1 1,0 0 0,0-1-1,1 1 1,-1 0-1,0-1 1,1 1-1,0 0 1,-1-1 0,1 1-1,0 0 1,0 0-1,0 0 1,0-1-1,0 1 1,1 1 0,1-2 0,-1 0 0,1-1 0,0 0 0,0 1 0,0-1 0,0 0 1,0 0-1,-1 0 0,1 0 0,0 0 0,0 0 0,0-1 0,0 1 0,0 0 0,-1-1 0,1 0 0,0 1 0,0-1 1,-1 0-1,1 0 0,-1 0 0,1 0 0,0 0 0,-1 0 0,0-1 0,1 1 0,-1 0 0,0-1 0,0 1 1,0-1-1,1 0 0,4-21 244,-7 22-4627,-3 4-4735,1-2-3688</inkml:trace>
  <inkml:trace contextRef="#ctx0" brushRef="#br0" timeOffset="2470.938">218 2214 8644,'59'4'9123,"29"0"-6619,411-23 209,399 4-1398,-243-11-853,-124 1 669,-410 16-1406,-131-9-14150,1 9 3249</inkml:trace>
  <inkml:trace contextRef="#ctx0" brushRef="#br0" timeOffset="4368.885">2956 261 6819,'1'-10'9012,"-2"16"-6763,-4 248-1291,-1 0-560,10 42 25,4-101-174,2-11-161,1 66 91,17-76 55,6-16-215,-15-54 77,-13-135-1910,-7 21-3458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8:1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48 9108,'-4'-47'12251,"14"74"-8233,33 343-294,-24-186-3425,-28-204-792,11-11-3947,6 0-3794,-4 14 2617,1-5-4983</inkml:trace>
  <inkml:trace contextRef="#ctx0" brushRef="#br0" timeOffset="500.371">493 64 8036,'1'-4'2114,"-2"-7"7685,-11 16-7510,9-4-2352,-11 8 572,0 0-1,1 0 0,0 2 0,0-1 0,1 2 0,1 0 1,0 0-1,0 1 0,2 0 0,-2 3-508,-41 48 572,-117 83 324,160-142-852,-1 1 0,1 0 0,1 1 0,-1 0 0,1 0 0,0 1-1,1 0 1,0 0 0,0 1 0,1 0 0,-5 9-44,6 2-261,13-27-3979,15-32-9305,-12 21 2399</inkml:trace>
  <inkml:trace contextRef="#ctx0" brushRef="#br0" timeOffset="973.557">1 115 7732,'0'0'226,"1"0"1,-1 1-1,1-1 1,0 0 0,-1 0-1,1 0 1,-1 0-1,1 0 1,-1-1-1,1 1 1,-1 0 0,1 0-1,-1 0 1,1 0-1,-1 0 1,1-1 0,-1 1-1,1 0 1,-1-1-1,0 1 1,1 0 0,-1-1-1,1 1 1,-1 0-1,0-1 1,1 1 0,-1 0-1,0-1 1,1 1-1,-1-1 1,0 1 0,0-1-1,0 1 1,1-1-1,-1 1 1,0-1-1,0 1 1,0-1 0,0 1-1,0-1 1,0 1-1,0-1 1,0 1 0,0-1-1,0 0 1,0 1-1,0-1 1,0 1 0,-1-1-1,1 1 1,0-1-1,0 1 1,0 0 0,-1-1-1,1 1 1,0-1-1,-1 1 1,1-1 0,0 1-1,-1 0-226,55 61 4250,187 99-1691,-226-145-2425,1 0 1,0-2 0,1 0 0,0-1 0,1-1 0,0 0-1,1-1 1,0-1 0,1-1 0,0-1 0,7 1-135,-26-7-3304,-8-3-9029,5-1-1633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20:00:4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42 7219,'-2'4'9538,"-6"34"-6646,18 66-1366,-8 17-822,-8 7-178,3-50-249,15 87 166,-15-76-133,1-32 333,-2-56-1139,4-17-5038,0 4-1181,0-3-4602</inkml:trace>
  <inkml:trace contextRef="#ctx0" brushRef="#br0" timeOffset="1505.541">5580 159 6275,'-10'3'9544,"4"40"-6257,4-15-2229,16 76-20,19 169-163,-23-111-478,2-37-367,-17-90 146,1-56-1960,3 8-2051,-3 1-2488,-2-5-4399</inkml:trace>
  <inkml:trace contextRef="#ctx0" brushRef="#br0" timeOffset="4991.299">31 890 6483,'-2'0'1916,"1"0"-1628,0 0 0,0 1 0,0-1-1,1 0 1,-1 0 0,0 0 0,0 0-1,0 0 1,0 0 0,1 0 0,-1 0-1,0 0 1,0 0 0,0 0 0,0 0-1,0-1 1,1 1 0,-1 0-1,0 0 1,0-1 0,1 1 0,-1-1-1,0 1 1,0-1 0,1 1 0,-1-1-1,1 1 1,-1-1 0,0 0 0,1 1-1,-1-1 1,1 0 0,-1 1 0,1-1-1,0 0 1,-1 0 0,1 0 0,0 1-1,-1-1 1,1 0 0,0 0-1,0 0 1,0 0-288,79-7 2417,109 15-1210,-111 1-949,88 5 14,31-5 112,144 17 110,-170-15-174,7-3-171,-31-16-66,317 1-3,-18 4-32,-180 3-64,-32-2 53,72 4-37,19 3 86,10-5-14,-69 8-64,8-4 19,1-3 50,91 5-45,-158 2 61,-52-5-10,-6-13 10,-126 9-61,-16 2-263,-21 2-618,-98-2-9742,80-2 5287,-16-1-4813</inkml:trace>
  <inkml:trace contextRef="#ctx0" brushRef="#br0" timeOffset="7465.166">66 64 5635,'0'0'376,"0"0"1,1-1 0,-1 1 0,0 0 0,0-1 0,0 1 0,0-1 0,0 1 0,0 0 0,0-1-1,0 1 1,0 0 0,0-1 0,0 1 0,0-1 0,0 1 0,0 0 0,0-1 0,0 1 0,0 0-1,0-1 1,-1 1 0,1 0 0,0-1 0,0 1 0,0 0 0,-1-1 0,1 1 0,0 0 0,0 0-1,-1-1 1,1 1 0,-1 0-377,304-27 4050,-68 26-2975,258-13 299,-183 4-776,-123 10-454,104 4-32,38 5-40,-87-12 3,191 6 45,-93 7-38,237 11 33,-336-2-91,90 1 72,-47-5 0,-10 8-88,32-11 120,-94-11-29,-84-1-8,-79 5 2,-87 0-3705,5-8-1787,10-1-2019,2 0-2661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8T18:22:5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10077 7941 0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8:5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 9941,'-5'22'9272,"14"21"-7278,-7-35-1090,70 362 2661,-75-338-5996,-15-45-10844,11-2 3321</inkml:trace>
  <inkml:trace contextRef="#ctx0" brushRef="#br0" timeOffset="240.469">1 305 10181,'16'-17'8454,"4"10"-3436,51 14-2488,-24 2-3168,14-20-4995,-23-3-3669,-13 2-1292</inkml:trace>
  <inkml:trace contextRef="#ctx0" brushRef="#br0" timeOffset="608.943">400 184 8404,'-26'14'10256,"-2"30"-7050,24-36-2392,-5 5-569,1 0 1,1 0-1,0 1 1,1 0-1,0 0 0,1 0 1,1 1-1,0 0 1,1 0-1,1 0 1,0 0-1,1 0 1,1 0-1,0 0 0,2 12-245,0-22 2,0 0-1,0-1 0,1 1 0,-1-1 0,1 0 1,0 0-1,0 0 0,0 0 0,1-1 0,-1 1 0,1-1 1,0 0-1,0 0 0,0 0 0,0 0 0,0-1 1,1 1-1,-1-1 0,1 0 0,0-1 0,0 1 0,-1-1 1,1 0-1,0 0 0,0-1 0,0 1 0,0-1 1,0 0-1,0 0 0,0-1 0,0 0 0,0 0 1,0 0-1,0 0 0,-1-1 0,1 1 0,0-1 0,-1 0 1,0-1-1,1 1 0,-1-1 0,0 0 0,0 0 1,0 0-1,3-4-1,-1 1-2,1 0 0,-1-1 0,-1 0 0,1 0-1,-1 0 1,0-1 0,-1 1 0,0-1 0,0-1 0,0 1 0,-1 0 0,-1-1 0,1 1 0,-1-1 0,-1 0 0,0 0 0,0 0 0,0 0 0,-1 0 0,-1 0 0,0 1 0,0-1 0,0 0-1,-1 0 1,0 0 0,-1 1 0,0 0 0,-1-1 0,1 1 0,-1 0 0,-1 0 0,0 1 0,0 0 0,0-1 0,-1 2 0,0-1 0,0 1 0,-1 0 0,-1-1 2,-34-2-384,22 22-2618,36 2-3455,-5-14 920,-11-1 5387,15 1-10639</inkml:trace>
  <inkml:trace contextRef="#ctx0" brushRef="#br0" timeOffset="987.48">708 191 9140,'-11'-12'9675,"-4"20"-5957,-9 26-1984,19-17-1603,0 0 0,1 1-1,1 0 1,0 0 0,1 0-1,2 0 1,0 0 0,0 0 0,2 0-1,0 0 1,1 0 0,1 0 0,2 2-131,-3-15 0,0-1 1,1 0-1,0 0 1,0 0 0,0-1-1,1 1 1,-1-1-1,1 0 1,-1 0 0,1-1-1,0 0 1,0 1-1,0-1 1,1-1 0,-1 1-1,0-1 1,1 0-1,-1 0 1,1-1 0,-1 0-1,1 0 1,-1 0-1,1 0 1,-1-1 0,0 0-1,1 0 1,-1-1 0,0 1-1,1-1 1,-1 0-1,0 0 1,0-1 0,-1 0-1,1 0 1,0 0-1,-1 0 1,0-1 0,0 1-1,0-1 1,0 0-1,-1 0 1,1-1 0,-1 1-1,1-2 0,0-3 3,0-1 0,0 0 0,0 0-1,-1 0 1,-1-1 0,0 1 0,0 0 0,-1-1-1,0 0 1,-1 1 0,0-1 0,-1 1-1,0-1 1,-1 1 0,0-1 0,-1 1 0,0 0-1,0 0 1,-1 0 0,0 0 0,-1 1 0,-3-6-3,6 11-178,-1 1 0,1 0 0,-1-1 0,0 1 0,0 0 0,0 1 0,0-1-1,0 0 1,-1 1 0,1 0 0,-1 0 0,0 0 0,1 0 0,-1 0 0,0 1 0,0 0 0,0 0 0,0 0 0,0 0 0,0 0 0,-1 1 0,1 0 0,0 0 0,0 0 0,0 0 0,0 1 0,0 0 0,-1 0 0,-1 0 178,3 2-3538,1 0-3393,2-1-3476</inkml:trace>
  <inkml:trace contextRef="#ctx0" brushRef="#br0" timeOffset="1221.798">952 0 11189,'16'83'11727,"-5"45"-8464,-8-90-2566,19 198-913,-11-229-4633,9-26-6699,-8 1 1301</inkml:trace>
  <inkml:trace contextRef="#ctx0" brushRef="#br0" timeOffset="1613.811">1318 174 8868,'-9'-43'10685,"-21"34"-7404,26 9-3189,-1 0-1,1 0 0,0 1 1,-1-1-1,1 1 0,0 0 1,-1 0-1,1 1 0,0-1 1,0 1-1,0 0 0,0 0 1,0 1-1,0-1 0,1 1 1,-1-1-1,1 1 0,0 0 1,0 1-1,0-1 0,0 0 1,0 1-1,1 0 0,-1-1 1,1 1-1,0 0 1,0 0-1,1 0 0,-1 1 1,1-1-1,0 0 0,0 0 1,0 1-1,1 2-91,1-3 0,1 0-1,0 0 1,0-1 0,1 1 0,-1-1 0,1 0-1,0 0 1,0 0 0,0 0 0,0 0-1,0 0 1,1-1 0,-1 0 0,1 1-1,0-1 1,-1-1 0,1 1 0,0-1 0,0 1-1,3 0 1,5 3-3,-5-3 12,-1 0 0,0 0-1,1 1 1,-1 0 0,-1 0 0,1 0 0,0 1-1,-1 0 1,1 0 0,-1 0 0,0 1 0,-1 0 0,1 0-1,-1 0 1,0 0 0,0 1 0,-1-1 0,1 1 0,-1 0-1,-1 0 1,1 0 0,-1 1 0,0-1 0,0 0-1,-1 1 1,0 0-9,0-2 44,0-1-1,0 0 0,-1 0 0,1 0 0,-1 1 1,0-1-1,0 0 0,-1 0 0,1 1 0,-1-1 1,0 0-1,0 0 0,-1 0 0,1 0 0,-1 0 1,0 0-1,0-1 0,0 1 0,0 0 0,0-1 1,-1 0-1,0 1 0,0-1 0,0 0 0,0 0 1,0-1-1,-1 1 0,1-1 0,-1 0 0,1 1 1,-1-2-1,0 1 0,0 0 0,0-1 1,0 0-1,-4 1-43,2-1-183,0-1 1,0 0-1,0-1 1,0 0-1,0 1 1,0-2 0,1 1-1,-1-1 1,0 0-1,1 0 1,-1 0-1,1-1 1,0 0 0,0 0-1,0-1 1,0 1-1,1-1 183,-19-22-4606,5-6-3614,9 8-3553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8T18:24:25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21348 7756 0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3:2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3216 29 6723,'0'1'8182,"1"3"-4655,2 10-2667,4 161 2792,0-51-2378,-6 0 0,-9 48-1274,12 129 797,2-113-468,-9-131-164,-4-78-6536,8 2-1192,-1-3-5270</inkml:trace>
  <inkml:trace contextRef="#ctx0" brushRef="#br0" timeOffset="927.564">4176 25 7764,'4'11'9424,"7"40"-6579,12 185 1592,-11-155-3926,-4 0 1,-4 1-1,-4 40-511,4 69 285,6 91 638,-13-228-696,-8-58-4314,3-11-5041,7 14 7539,-5-11-11030</inkml:trace>
  <inkml:trace contextRef="#ctx0" brushRef="#br0" timeOffset="2252.251">3174 60 7059,'0'21'10157,"40"-9"-5841,-16-7-2523,-15-3-1550,-1 0 1,0-1-1,1 0 0,-1-1 0,1 0 0,0 0 0,-1-1 0,1 0 0,-1 0 0,0-1 0,1 0 1,2-2-244,31-4 372,231-30 863,-90 16-176,-32 20-805,-56 4-89,-81-8-684,-24-5-3537,4 6-8057,4 2-511</inkml:trace>
  <inkml:trace contextRef="#ctx0" brushRef="#br0" timeOffset="3232.533">3239 1221 7331,'-1'2'6964,"1"-2"-5624,7 0 1356,58 1 2771,113-7-2718,-76-3-1977,90 6 463,155 3-544,-265-12-177,-70 6-8212,-15 3-501,0-3-5647</inkml:trace>
  <inkml:trace contextRef="#ctx0" brushRef="#br0" timeOffset="11997.462">4067 1373 6035,'9'-3'11656,"-1"20"-7301,4 33-4087,-10-41 709,0 4-814,0 0 1,1-1-1,1 1 1,0-1-1,0 0 1,1 0-1,1 0 1,0-1-1,1 0 1,0 0-1,0 0 1,1-1-1,0 0 1,10 8-164,20 8 201,1-2-1,1-2 1,1-1 0,27 9-201,-30-13 157,-17-10-88,0 0 0,1-2 0,0-1 1,0 0-1,0-2 0,0 0 0,10-2-69,43 5 226,69 21 166,144 2 846,-255-19-1160,0-2 1,1-1-1,1-1 1,-1-2-1,0-2 1,1-1-1,5-2-78,-2 1 118,0 1 0,0 2 0,-1 2 0,1 1-1,-1 2 1,1 2 0,10 5-118,176 26 131,-27 10 26,-146-31-166,90 50 181,-57 4-132,-69-62-42,-1 0 1,1 0-1,-2 1 1,0 1-1,-1 0 0,0 1 1,-1 0-1,0 1 1,-1 0-1,-1 1 1,-1 0-1,2 4 2,34 108 112,-20 39 603,-32-160-3960,-2-27-2930,6-13-5284,4 12 801</inkml:trace>
  <inkml:trace contextRef="#ctx0" brushRef="#br0" timeOffset="12482.916">6485 2580 6595,'17'2'9784,"-1"5"-4994,27 30-1093,-40-34-3202,86 67 1949,-89-72-3271,-1-8-2192,1 2-8764,2 5-377</inkml:trace>
  <inkml:trace contextRef="#ctx0" brushRef="#br0" timeOffset="12900.745">6785 2530 6851,'3'-1'8937,"-1"7"-4077,-11 43-1254,-42 38-293,6-9-1808,45-77-1672,1-1-2098,1-1-2285,2-2-4019,-1 1-4936</inkml:trace>
  <inkml:trace contextRef="#ctx0" brushRef="#br0" timeOffset="16600.526">3311 1389 5843,'22'4'11723,"-24"28"-6298,0-19-5763,-43 79 3485,32-74-2684,8-11-380,0 1 0,0 0 1,-1-1-1,0 0 1,0-1-1,-1 1 0,0-1 1,0 0-1,-1-1 0,1 0 1,-1 0-1,-2 1-83,-102 55 873,-103 16-556,-93-6 121,31-8-54,-98-16-192,188-37-163,134-9-21,0 2-1,0 3 1,1 1-1,-1 3 1,-2 4-8,-78 12 10,-41 17-44,-17 26 47,155-56-16,30-12 2,-1 1 0,1 0 0,-1 1 1,1-1-1,0 1 0,0 1 0,0-1 0,0 1 1,1 0-1,-1 0 0,1 1 0,0 0 1,-4 4 0,-151 186-6,19-58-26,-30 90 24,149-184 12,2 1 0,2 0 0,2 1 0,-6 31-4,-10 28-24,-40 69 37,27 8-2,5 62-59,29 50 19,20-10 50,-5-235-32,26 74 11,18-3-37,24-10-8,-54-88 49,-2 2 1,0 0 0,-2 0-1,0 2 1,5 14-5,19 33 11,38 112-21,-18-48 15,-44-20 3,-14-116-67,0 0 0,0 0 0,0 0 0,-1 0 0,1 0 1,0 0-1,0 0 0,0 0 0,-1 0 0,1 0 0,0 0 0,0 0 0,0 0 0,-1 0 0,1 0 0,0 0 0,0 0 0,-1 0 0,1 0 1,0 0-1,0 0 0,0 0 0,-1 0 0,1 0 0,0 0 0,0 1 0,0-1 0,0 0 0,-1 0 0,1 0 0,0 0 0,0 0 0,0 1 59,-4-16-3820,2 3-4937,2 10 5274,-3-4-7864</inkml:trace>
  <inkml:trace contextRef="#ctx0" brushRef="#br0" timeOffset="17069.513">292 5341 7475,'4'-13'11610,"15"28"-7468,-17-12-3907,1 2-80,-1-1 1,1 0 0,-1 0-1,1-1 1,0 1 0,1 0-1,-1-1 1,1 0 0,-1 0-1,1 0 1,0 0 0,0-1-1,1 1 1,-1-1 0,0 0-1,1 0 1,3 0-156,59 43 1254,-73-81-6653,6 20-3828,1 0-3493</inkml:trace>
  <inkml:trace contextRef="#ctx0" brushRef="#br0" timeOffset="17470.261">567 5214 6403,'-1'-11'8491,"-2"14"-4077,-5 21-1973,6-16-1460,-56 121 3029,22-50-3289,32-99-6039,6 0-5703,0 8-85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3:4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71 7331,'-28'0'4026,"428"-4"-512,396-17-582,-78-13-1708,-346 35 94,-352-14-848,-12 15-2932,-23 7-5001,-14-2-3411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3:4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4178,'-97'8'2301,"0"-1"2735,187-1-2646,685-19 590,302 30-622,-872-9-2133,-192-20-2452,-30-2-6295,-3 9-181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6-28T18:31:33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4693 17221 440 0,'-12'-7'113'0,"0"1"6"0,4-1-63 15,3 4-1-15,5 3 2 0,-4-3-3 0,4 3-5 16,6 3-1-16,4-3 3 0,-2 3-1 16,9 1-7-16,3-1 0 0,1 3-2 15,3-6-3-15,8 0-3 0,0 0-6 16,10 0-6-16,3-3-3 0,5 0-4 16,-2 0-5-16,7-4-1 0,-3 1-1 15,-1-1-3-15,-3 1-1 0,2-1 1 16,-6 1-3-16,-11 6 1 0,-10-3-1 15,-5 3-3-15,-10 0 1 0,-5 0 0 0,-1 3-3 16,-4 0 5-16,-3 0-3 0,2 4-11 16,0-7-13-16,-5 0-25 0,6 0 97 15,-4-7-253-15,-1-9-174 0,-1-13-440 16</inkml:trace>
  <inkml:trace contextRef="#ctx0" brushRef="#br0" timeOffset="578.711">6247 17131 485 0,'-20'6'129'0,"9"1"11"0,3-4-65 15,0-3-5-15,6 3 0 0,2-3 1 16,0 0-7-16,5-3-5 0,5 3-4 0,6 0-3 16,8 0-7-16,7 0-5 0,4 3-3 15,8-3-5-15,7 6-5 0,13 1-6 16,6 2-5-16,2 1-2 0,0 0-4 16,-3-4-7-16,-17-3 0 0,-4 1 0 15,-5-1-3-15,-7-3 2 0,-6-3-2 16,-3 3-10-16,-7 6-11 0,-6-9-37 15,-3 6-44-15,-10 7-116 0,-7-17-160 16,-3 7-357-16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11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8 8740,'0'1'159,"1"-1"-1,-1 1 1,0 0 0,0-1 0,1 1-1,-1-1 1,0 1 0,1-1 0,-1 1-1,1-1 1,-1 1 0,1-1 0,-1 1-1,1-1 1,-1 1 0,1-1 0,-1 0-1,1 1 1,0-1 0,-1 0 0,1 0-1,-1 1 1,1-1 0,0 0-1,-1 0 1,1 0 0,0 0 0,-1 0-1,1 0 1,0 0 0,-1 0 0,1 0-1,0 0 1,-1 0 0,1 0 0,0 0-1,-1-1 1,1 1 0,-1 0 0,1 0-1,0-1 1,-1 1 0,1 0 0,-1-1-1,1 1 1,-1-1 0,1 1-1,-1-1 1,1 1 0,-1-1 0,0 1-1,1-1 1,-1 1 0,0-1 0,1 1-1,-1-1 1,0 0 0,0 1 0,1-1-1,-1 0 1,0 1 0,0-1 0,0 1-1,0-1 1,0 0 0,0 1 0,0-1-1,0 0 1,0 1 0,0-2-159,19 207 5671,-8-74-4619,0 18-361,-3 103 29,-8-207-624,-9-74-2209,8-18-3096,5-1-4583,2 8-1160</inkml:trace>
  <inkml:trace contextRef="#ctx0" brushRef="#br0" timeOffset="412.913">644 70 9845,'-10'25'6800,"2"0"-3814,-12 28-562,6-31-1922,-1 0 0,-1-1-1,-1-1 1,-1-1-1,0 0 1,-2-2-1,0 0 1,0-1 0,-2-1-1,0-1 1,-15 7-502,-113 68 1080,66-28-656,-31 50-149,102-88-1353,11-29-3790,2-2 3787,1-43-12488,1 23 4829</inkml:trace>
  <inkml:trace contextRef="#ctx0" brushRef="#br0" timeOffset="709.717">1 118 8756,'3'2'7314,"16"10"-4912,158 105 3651,57 43-4323,-153-87-1390,-4 3 0,22 30-340,-93-100-607,5 5-1223,-10-4-3566,-1-7-1842,-3-4-4610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1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11605,'-1'1'3234,"2"-2"143,-2 0-639,1 0-1506,1 1-528,-1-1-175,2 0-161,1 0-256,-2 1-304,1 0-352,0-1-657,-1 3-288,-1 0-1968,2 1-2418,0-1-5250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1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15239,'-2'3'3890,"-1"-3"32,1 2-2082,2-2-735,0 0-305,1-1-223,2 0-193,-1-2-272,2 1-208,1 2-320,-2-2-1137,0 2-2401,0 1-3153,-1-1-7620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21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10261,'10'-2'9146,"5"1"-4619,36 6-2395,-44-4-1076,103-5 34,-87-2-5241,-2-3-4415,-6 1-6913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2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5859,'0'-1'171,"-1"-35"4215,1 36-4292,0 0-1,0-1 1,0 1 0,0-1-1,0 1 1,0-1 0,0 1 0,0-1-1,0 1 1,0-1 0,1 1-1,-1-1 1,0 1 0,0-1-1,0 1 1,0-1 0,1 1-1,-1 0 1,0-1 0,1 1-1,-1-1 1,0 1 0,1 0 0,-1-1-1,0 1 1,1 0 0,-1-1-1,1 1 1,-1 0 0,0 0-1,1-1 1,-1 1 0,1 0-1,-1 0 1,1 0 0,-1 0 0,1 0-1,-1 0 1,1 0 0,-1 0-1,1 0 1,-1 0 0,1 0-1,-1 0 1,1 0 0,-1 0-1,1 0 1,-1 0 0,1 0 0,-1 1-1,0-1 1,1 0 0,-1 0-1,1 1 1,-1-1 0,1 0-1,-1 0 1,0 1 0,1-1-1,-1 1 1,0-1 0,1 0 0,-1 1-1,0-1 1,0 1 0,1-1-94,3 5 308,-1 1 1,1 0-1,-1-1 1,0 1 0,0 0-1,0 1 1,-1-1-1,0 0 1,-1 1 0,1-1-1,-1 1 1,0-1 0,-1 1-1,0 0-308,3 12 439,47 311 1709,-49-382-1740,0 45-386,-1-4-16,1 1 1,1-1 0,0 1-1,0-1 1,1 1 0,0 0 0,1 0-1,0 1 1,0-1 0,1 1 0,0 0-1,1 0 1,0 0 0,1 1 0,0-1-7,-2 8-2,-1 0 0,0 0 0,0 0 0,0 1 0,0-1 0,1 1 0,-1 0 0,0 0 0,0 1 0,1-1 0,-1 1 0,0 0 0,0 0 0,0 0 0,0 1 0,0-1 0,0 1 0,0 0 0,-1 0 0,1 0 0,-1 1 0,1-1 0,-1 1 0,0 0 0,0 0 0,0 0 0,0 0 0,-1 1 0,1-1 0,-1 1 0,0 0 0,1 1 2,0 0 43,0 0 0,-1 0 1,1 0-1,-1 0 0,0 1 0,0-1 1,-1 1-1,0-1 0,0 1 1,0 0-1,0-1 0,-1 1 1,0 0-1,0 0 0,-1-1 0,0 1 1,0 0-1,0-1 0,0 1 1,-1-1-1,0 1 0,0-1 0,-1 0 1,1 0-1,-1 0 0,0 0 1,-1 0-1,1-1 0,-1 1 1,0-1-1,0 0 0,0 0 0,-1 0 1,1-1-1,-1 0 0,0 1 1,0-2-1,0 1 0,0-1 1,0 1-1,-1-1 0,1-1 0,-1 1 1,1-1-1,-1 0 0,0 0 1,1-1-1,-6 1-43,9-2-53,0 1 0,0 0 0,-1-1 0,1 1 0,0-1 0,0 0 0,0 0-1,-1 1 1,1-1 0,0-1 0,0 1 0,0 0 0,1 0 0,-1-1 0,0 1 0,0-1 0,1 0 0,-1 0 0,1 1 0,0-1 0,-1 0 0,1 0 0,0 0 0,0 0 0,0 0-1,0 0 1,0-1 0,1 1 0,-1 0 0,1 0 0,0-1 0,-1 1 0,1 0 0,0-3 53,1-23-4445,7 2-4345,1 6-2207</inkml:trace>
  <inkml:trace contextRef="#ctx0" brushRef="#br0" timeOffset="513.866">432 227 9476,'-3'21'8981,"8"15"-6579,-3-24-1550,0 0-495,-2-8-322,-1 1 0,1-1-1,0 0 1,0 1 0,0-1 0,1 1 0,0-1-1,-1 0 1,2 1 0,-1-1 0,0 0-1,1 0 1,0 0 0,0 0 0,0 0 0,0 0-1,1 0 1,-1-1 0,1 1 0,0-1-1,0 0 1,1 0 0,-1 0 0,0 0 0,1 0-1,0-1 1,0 0 0,-1 0 0,1 0-1,1 0 1,-1 0 0,0-1 0,0 0-1,1 0 1,-1 0 0,3 0-35,-1-3 5,0 1 0,1-1 0,-1-1 0,0 1 0,0-1 0,-1 0 0,1-1 0,-1 0 0,1 1 0,-1-1 0,0-1 0,-1 1 0,1-1 0,-1 0 0,0 0-1,0 0 1,0-1 0,-1 1 0,0-1 0,0 0 0,0 0 0,-1 0 0,0 0 0,0 0 0,0-1 0,-1 1 0,0-1 0,0-1-5,15-39 157,-6 88 1807,37 262 245,-39-232-1844,-8-97-2830,0 1-2428,0 4-2844,0-2-5306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8:5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9252,'4'17'9304,"3"44"-7381,8 243 2481,-12-184-4692,-6-111-2434,-4-21-9963,4-1 3513</inkml:trace>
  <inkml:trace contextRef="#ctx0" brushRef="#br0" timeOffset="203.077">0 316 7299,'53'-21'12182,"4"17"-7882,1-1-7635,-3-18-7387,-38 10 1014</inkml:trace>
  <inkml:trace contextRef="#ctx0" brushRef="#br0" timeOffset="625.073">288 74 8724,'3'19'2386,"12"90"4919,0 56-5023,-1-35-1198,2-218-778,41-97-2264,-56 184 1976,0 0 0,0 0 0,-1 0-1,1 1 1,0-1 0,0 0 0,0 1 0,0-1-1,0 0 1,0 1 0,0-1 0,0 1 0,0 0-1,0-1 1,0 1 0,0 0 0,0 0 0,0 0-1,0-1 1,1 1 0,-1 0 0,0 0 0,0 1-1,0-1 1,0 0 0,0 0 0,0 0 0,0 1-1,0-1 1,0 1 0,0-1 0,0 1 0,0-1-1,0 1 1,0-1 0,0 1 0,0 0 0,0 0-1,-1-1 1,1 1 0,0 0 0,0 0 0,-1 0-1,1 0 1,-1 0 0,1 0 0,-1 0 0,1 0-1,-1 0 1,0 0 0,1 0 0,-1 0 0,0 0-1,0 0 1,0 0 0,0 0 0,0 1 0,0-1-1,0 0 1,0 0 0,0 0 0,0 0 0,-1 0-1,1 0 1,0 0 0,-1 0 0,1 0-18,0 0 25,28 161 3173,-20-55-3935,-8-102-1169,0-11-9597,1-6 1120</inkml:trace>
  <inkml:trace contextRef="#ctx0" brushRef="#br0" timeOffset="984.393">616 340 7603,'53'-9'7123,"23"-17"-3377,-73 25-3657,1 1-1,-1-1 0,0-1 1,0 1-1,0 0 0,0-1 0,0 0 1,0 1-1,0-1 0,-1 0 0,1-1 1,-1 1-1,1 0 0,-1-1 0,0 1 1,0-1-1,0 0 0,0 0 0,0 0 1,-1 0-1,1 0 0,-1 0 1,0 0-1,0 0 0,0 0 0,0-1 1,-1 1-1,1 0 0,-1-1 0,0 1 1,0 0-1,0-1 0,0 1 0,-1-1 1,0 1-1,1 0 0,-1 0 0,0-1 1,0 1-1,-1 0 0,1 0 1,-1 0-1,1 0 0,-1 0 0,0 1 1,0-1-1,0 0 0,-2 0-88,0 1 44,-1 1-1,0 0 1,0 0 0,1 0 0,-1 0-1,0 1 1,0 0 0,0 0-1,0 0 1,1 1 0,-1 0 0,0 0-1,0 0 1,1 0 0,-1 1-1,1 0 1,-1-1 0,1 2 0,-1-1-1,1 0 1,0 1 0,0 0-1,1 0 1,-1 0 0,0 1 0,-1 1-44,-2 4 100,0 1 0,1 0 0,0 0 1,1 0-1,0 1 0,0 0 0,1 0 0,0 0 1,1 0-1,1 0 0,0 1 0,0-1 1,1 1-1,0 0 0,1-1 0,1 1 1,0 0-1,0-1 0,1 1 0,0-1 1,2 2-101,0-6 76,0-1 1,0 0-1,0 0 1,1 0-1,0-1 1,0 1-1,1-1 1,-1 0-1,1-1 1,0 0-1,1 0 1,-1 0 0,1 0-1,-1-1 1,1 0-1,0-1 1,0 1-1,1-1 1,-1-1-1,0 1 1,1-1-1,-1-1 1,0 1 0,1-1-1,-1-1 1,1 1-1,-1-1 1,0 0-1,6-2-76,-7 1-143,0 0-1,0-1 1,0 1 0,-1-1-1,1 0 1,-1 0 0,0-1-1,1 0 1,-2 0 0,1 0-1,0 0 1,-1-1-1,2-2 144,13-18-4857,-4 1-4709,-5 4-2301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1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287 194 8228,'-11'-35'9108,"-16"11"-4900,20 21-4031,-1 0 0,1 0 0,0 0 0,-1 1 0,1 1 0,-1-1 0,0 1 0,1 0 0,-1 1 0,0 0 0,0 0 0,1 1 0,-1 0 0,0 0-177,-1 3 92,1 1 0,-1 0 0,1 1 0,1-1 0,-1 2 0,1-1 0,0 1 1,0 0-1,1 0 0,0 1 0,0 0 0,1 0 0,0 0 0,0 1 0,1 0 0,0 0 1,1 0-1,0 0 0,-1 3-92,2-6 32,-1 0 0,1 1 1,0-1-1,1 1 0,-1 0 1,2-1-1,-1 1 0,0 0 0,1-1 1,1 1-1,-1 0 0,1 0 1,0-1-1,0 1 0,1 0 0,0-1 1,0 0-1,1 1 0,-1-1 1,2 0-1,-1 0 0,0 0 0,1-1 1,0 1-1,1-1 0,-1 0 1,1 0-1,0-1 0,0 1 0,0-1 1,1 0-1,-1 0 0,1-1 1,0 0-1,0 0 0,0 0 0,1-1 1,-1 0-1,1 0 0,-1 0 1,1-1-1,0 0 0,-1 0 0,1-1 1,0 0-1,-1 0 0,1-1 1,0 1-1,4-2-32,63-34-177,-52 19-2209,-1-3-3335,-9 8-1544,0 2-4524</inkml:trace>
  <inkml:trace contextRef="#ctx0" brushRef="#br0" timeOffset="559.135">418 205 10197,'21'-31'9113,"37"6"-6893,-54 24-2169,0 0-1,0 0 1,0 1 0,1-1-1,-1 1 1,0 0 0,1 0 0,-1 0-1,0 0 1,0 1 0,1 0-1,-1 0 1,0 0 0,0 0 0,0 1-1,0 0 1,0 0 0,0 0-1,-1 0 1,1 0 0,0 1 0,-1-1-1,0 1 1,0 0 0,0 0 0,0 1-1,0-1 1,0 0 0,-1 1-1,0 0 1,0-1 0,0 1 0,1 3-51,39 143-28,-40-140 87,5 23-45,-4-19-97,-13-37 82,10 18 16,-1 0 0,0 1-1,0-1 1,-1 1 0,0 0-1,1-1 1,-1 1 0,-1 0-1,1 0 1,-1 0 0,1 0-1,-1 1 1,0-1 0,-1 1-1,1-1 1,0 1 0,-1 0-1,0 0 1,0 1 0,0-1-1,0 1 1,0 0 0,0 0-1,-1 0 1,1 1 0,0-1-1,-1 1 1,-3 0-15,3 1 80,-1 0-1,1 0 1,-1 0-1,1 1 1,-1 0-1,1 0 1,0 1-1,0-1 1,-1 1-1,1 1 1,0-1-1,1 0 0,-1 1 1,0 0-1,1 0 1,-1 1-1,1-1 1,0 1-1,0 0 1,1 0-1,-1 0 1,1 1-1,0-1 1,0 1-1,0-1 1,1 1-1,-1 0 1,1 0-1,0 1 1,1-1-1,-1 0 1,1 0-1,0 1 1,1-1-1,-1 1 1,1-1-1,0 1 1,0-1-1,1 2-79,-1-5 25,1 0-1,-1 0 1,1 0-1,0 0 1,0 1 0,-1-1-1,1 0 1,1 0-1,-1-1 1,0 1-1,0 0 1,1 0-1,-1 0 1,1-1 0,-1 1-1,1-1 1,0 1-1,0-1 1,-1 0-1,1 0 1,0 0-1,0 0 1,0 0 0,0 0-1,0 0 1,1-1-1,-1 1 1,0-1-1,0 1 1,0-1 0,1 0-1,-1 0 1,0 0-1,0 0 1,1 0-1,-1-1-24,81-15 50,-11-39-3991,-40 3-8456,-21 24 1141</inkml:trace>
  <inkml:trace contextRef="#ctx0" brushRef="#br0" timeOffset="824.663">811 28 9012,'1'16'8417,"14"12"-6437,-9-18-798,3 13-477,-1 0 0,-1 0 0,-1 1 0,-1 0 0,-1 0-1,-1 1 1,-1 5-705,7 37 714,-7-39-565,19 54-232,-6-123-10452,-8 20 4380,1-4-3444</inkml:trace>
  <inkml:trace contextRef="#ctx0" brushRef="#br0" timeOffset="1074.603">1013 1 9316,'4'6'7788,"-1"13"-6640,-3-15-295,13 95 3915,12 170-612,-19-236-4057,2-27-2912,4-18-5721,-6 1 1811,2-2-3319</inkml:trace>
  <inkml:trace contextRef="#ctx0" brushRef="#br0" timeOffset="1249.01">1208 287 11557,'11'0'3122,"1"0"223,3-1-1408,-2 0-576,1 1-81,1 0-239,-2 2-273,0 0-224,0 0-207,-1 2-65,-2-1-192,1-2-176,-2-1 1152,2-1-4689,-1-6-3299,1-2-9091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1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38 9444,'4'18'7362,"-2"14"-5244,-2-12-958,15 224 4165,-18-72-4165,3-172-1190,0 0 0,-1 0-1,1 0 1,0 0-1,0 0 1,0 0-1,-1 0 1,1-1-1,0 1 1,0 0-1,-1 0 1,1 0-1,0 0 1,0 0-1,0 0 1,-1 0-1,1 0 1,0 1-1,0-1 1,-1 0-1,1 0 1,0 0-1,0 0 1,0 0-1,-1 0 1,1 0-1,0 0 1,0 1-1,0-1 31,-6-29-1933,3-31-3957,5 19-2400,1 14-1266</inkml:trace>
  <inkml:trace contextRef="#ctx0" brushRef="#br0" timeOffset="296.804">0 43 9092,'20'4'8439,"-2"9"-4073,25 46-3096,-28-34 126,182 197 837,-79-93-1854,-104-127-1567,-22-29-1332,5 18 1565,-8-33-10162,7 19-262</inkml:trace>
  <inkml:trace contextRef="#ctx0" brushRef="#br0" timeOffset="609.274">378 0 10117,'3'26'7517,"8"14"-4734,-2-8-1577,5 45 678,-3 0 0,-4 1 0,-2 64-1884,-4-81 359,1-40-448,6-26-3176,4-42-10103,-6 25 2472</inkml:trace>
  <inkml:trace contextRef="#ctx0" brushRef="#br0" timeOffset="1093.492">694 189 7956,'-8'-16'10412,"-9"20"-6226,-13 23-2118,25-19-1964,0 1 0,1 0-1,0 0 1,0 0 0,1 0 0,1 0 0,-1 1 0,2-1 0,-1 1-1,1 0 1,1-1 0,-1 1 0,2 0 0,-1 0 0,3 6-104,-3-11-1,1 0 0,0 0 0,0 0 0,1 0 0,-1-1 0,1 1 0,0-1 0,1 1 0,-1-1 0,1 0 0,-1 0 0,1 0 0,1 0 1,-1 0-1,0-1 0,1 1 0,0-1 0,0 0 0,0 0 0,0-1 0,0 1 0,0-1 0,1 0 0,-1 0 0,1 0 0,0 0 0,-1-1 0,1 0 1,0 0-1,0 0 0,3-1 1,2 0 4,1 0 1,-1-1-1,0-1 0,1 0 1,-1 0-1,0-1 1,0 0-1,-1-1 1,1 0-1,-1 0 1,0-1-1,0-1 0,0 1 1,0-1-1,1-2-4,-8 2 13,1 1-1,-1-1 0,0 1 1,-1-1-1,1 0 0,-1 0 1,0 0-1,0 0 0,-1 0 1,0 0-1,0 0 0,-1 1 1,1-1-1,-1 0 0,0 0 1,-1 0-1,1 0 0,-1 1 1,-1-1-1,1 1 0,-1-1 1,0 1-1,0 0 0,0 0 1,-1 0-1,1 1 0,-1-1 1,0 1-1,-2-1-12,1-3-144,0 1 1,-1 0-1,0 0 0,0 1 1,0 0-1,-1 0 0,0 0 1,0 1-1,-1 0 0,0 0 1,0 1-1,0 0 0,-4-1 144,3-1-4264,7-2-4448,1 0-3003</inkml:trace>
  <inkml:trace contextRef="#ctx0" brushRef="#br0" timeOffset="1406.531">1019 4 8932,'3'3'9458,"6"22"-6577,20 188 2194,1 8-3952,-27-209-1019,-2-17-6209,-2-21-4654,1 10 66</inkml:trace>
  <inkml:trace contextRef="#ctx0" brushRef="#br0" timeOffset="1656.474">1016 266 11781,'-1'8'9314,"8"-2"-4409,33 6-3383,-30-9-764,57 4-1915,-44-10-4371,-3-3-6607,-12 3 2691</inkml:trace>
  <inkml:trace contextRef="#ctx0" brushRef="#br0" timeOffset="1975.335">1279 290 9893,'31'7'7266,"3"-9"-3932,57-38-1756,-89 38-1549,0-1-1,-1 0 0,1 1 0,-1-1 1,1 0-1,-1 0 0,0 0 0,0 0 0,-1 0 1,1 0-1,-1 0 0,1 0 0,-1 0 1,0 0-1,0-1 0,0 1 0,0 0 0,-1 0 1,0 0-1,1 0 0,-1 0 0,0 0 1,0 0-1,-1 0 0,1 1 0,0-1 1,-1 0-1,0 1 0,0-1 0,1 1 0,-2-1 1,1 1-1,0 0 0,0 0 0,-1 0 1,1 0-1,-1 0 0,1 1 0,-1-1 0,0 1 1,0-1-1,0 1 0,0 0 0,0 0 1,0 1-1,0-1 0,0 1 0,0-1 0,0 1 1,-2 0-29,0 0 77,1 0 0,-1 1 1,1-1-1,0 1 1,-1 0-1,1 1 0,0-1 1,0 1-1,0-1 0,0 1 1,0 0-1,0 1 1,0-1-1,1 1 0,-1 0 1,1-1-1,0 1 0,0 1 1,0-1-1,0 0 1,0 1-1,1 0 0,-1-1 1,1 1-1,0 0 0,-1 4-77,-2 2 159,1 0-1,0 0 0,1 0 0,0 1 0,0 0 1,1-1-1,1 1 0,-1 0 0,2 0 0,0 7-158,0-12 66,0 0 1,1 0-1,0 0 0,0 0 0,1 0 0,-1 0 0,1-1 0,0 1 0,1 0 0,0-1 0,-1 0 0,2 1 0,-1-1 0,0-1 0,1 1 0,0 0 0,0-1 1,1 0-1,-1 0 0,1 0 0,0 0 0,0-1 0,0 0 0,0 0 0,1 0 0,-1-1 0,1 0 0,0 0 0,0 0 0,-1-1 0,1 1 0,0-2 0,0 1 1,0-1-1,0 1 0,0-2 0,0 1 0,0-1 0,0 1 0,0-2 0,0 1 0,3-2-66,47-40-2536,-41 25-1985,0-2-5014,-5 5-3708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2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10133,'41'-25'7825,"3"14"-4242,-38 10-3534,0 1 1,-1 0-1,1 0 0,0 1 0,-1 0 1,1 0-1,-1 0 0,1 0 0,-1 1 1,1 0-1,-1 0 0,0 0 1,0 1-1,0 0 0,0 0 0,-1 0 1,1 1-1,-1-1 0,0 1 1,0 0-1,0 0 0,0 0 0,1 4-49,1 2 8,-1 0 1,0 0-1,-1 0 0,0 1 0,0 0 0,-1-1 0,-1 1 0,0 1 0,0-1 0,-1 0 0,-1 0 0,0 6-8,14 81-43,-13-98 32,-1 0 0,0 0 0,0 0 1,0-1-1,1 1 0,-1 0 0,0 0 1,0 0-1,1 0 0,-1 0 0,0 0 1,1 0-1,-1 0 0,0 0 0,0 0 0,1 0 1,-1 0-1,0 0 0,0 0 0,1 0 1,-1 0-1,0 0 0,1 0 0,-1 0 1,0 0-1,0 0 0,1 0 0,-1 0 0,0 1 1,0-1-1,1 0 0,-1 0 0,0 0 1,0 0-1,0 1 11,0-32-149,-2 24 178,1 1-1,-2-1 1,1 1-1,-1 0 1,0 0 0,0 0-1,-1 0 1,1 0-1,-2 1 1,1 0-1,0 0 1,-1 0-1,0 0 1,0 1 0,0-1-1,-1 1 1,1 1-1,-1-1 1,0 1-1,0 0 1,0 0 0,-1 1-1,1 0 1,-1 0-1,1 0 1,-1 1-1,0 0 1,1 0-1,-1 1 1,0 0 0,0 0-1,1 0 1,-1 1-1,-3 1-28,5 0 91,1 0-1,-1 1 0,1 0 1,0 0-1,0 0 1,0 1-1,0-1 1,1 1-1,-1 0 0,1 0 1,0 0-1,0 0 1,1 1-1,-1-1 0,1 1 1,0 0-1,0-1 1,1 1-1,-1 0 0,1 0 1,0 0-1,0 0 1,1 0-1,-1 0 0,1 0 1,1 1-1,-1-1 1,0 0-1,1 0 0,0 0 1,1 0-1,-1 0 1,1 0-1,0-1 0,0 2-90,3-2-27,0-1 0,0 1 1,0-1-1,0 0 0,1-1 0,-1 1 0,1-1 0,-1 0 0,1-1 0,0 1 0,0-1 0,0 0 0,0-1 0,0 1 0,0-1 0,0 0 0,0-1 0,0 0 0,0 1 0,0-2 1,-1 1-1,1-1 0,0 0 0,-1 0 0,1 0 0,-1-1 0,0 0 0,1 0 0,-1-1 0,4-3 27,37-33-5269,-22 7-3866,-11 8-1974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2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9428,'-6'36'9208,"14"23"-6238,-3-20-1525,22 220 1663,-15-252-5503,7-25-4485,-14 12 2431,10-10-7970</inkml:trace>
  <inkml:trace contextRef="#ctx0" brushRef="#br0" timeOffset="333.269">340 142 8628,'-22'-21'10298,"-18"31"-6237,37-9-4031,0 1 1,0 0 0,0 0 0,1 0-1,-1 0 1,1 0 0,0 1 0,-1-1-1,1 1 1,0-1 0,1 1 0,-1 0 0,0 0-1,1 0 1,-1 0 0,1 0 0,0 0-1,0 0 1,0 0 0,1 1 0,-1-1 0,1 0-1,0 1 1,0-1 0,0 0 0,0 1-1,0-1 1,1 0 0,-1 0 0,1 1 0,0-1-1,0 0 1,0 0 0,1 0 0,-1 0-1,1 0 1,0 0 0,-1 0 0,1-1-1,0 1 1,1-1 0,-1 1 0,1-1-31,1-1 14,0 1 0,0-1 1,0 1-1,0 0 0,-1 0 0,1 0 1,0 1-1,-1-1 0,0 1 1,1 0-1,-1 0 0,0 0 0,0 0 1,-1 1-1,1-1 0,-1 1 1,0-1-1,1 1 0,-2 0 0,1 0 1,0 0-1,-1 0 0,0 0 0,0 0 1,0 1-1,0-1 0,-1 0 1,0 0-1,1 1 0,-2-1 0,1 0 1,0 1-1,-1-1 0,0 0 0,0 0 1,0 0-1,-2 4-14,2-5-22,-1 0 0,0-1 1,0 1-1,0 0 0,0 0 0,0-1 0,-1 1 1,1-1-1,-1 0 0,1 0 0,-1 0 0,0 0 1,0 0-1,0-1 0,0 1 0,0-1 0,0 0 1,-1 0-1,1 0 0,0 0 0,-1 0 0,1-1 1,0 0-1,-1 1 0,1-1 0,-1-1 0,1 1 1,0 0-1,-1-1 0,1 0 0,0 1 0,-1-1 1,1-1-1,0 1 0,-1-1 22,-7-22-4378,13-4-4952,5 7-1021</inkml:trace>
  <inkml:trace contextRef="#ctx0" brushRef="#br0" timeOffset="692.563">511 210 11173,'-27'33'10748,"23"-26"-10563,0-1-1,0 1 1,1 0-1,-1 0 0,2 1 1,-1-1-1,1 1 1,0-1-1,0 1 0,1 0 1,0 5-185,1-8 27,0 0 1,0 0 0,0-1 0,1 1 0,-1 0 0,1 0-1,0-1 1,1 1 0,-1-1 0,1 1 0,0-1 0,0 1-1,0-1 1,1 0 0,-1 0 0,1 0 0,0-1 0,0 1-1,1 0 1,-1-1 0,1 0 0,-1 0 0,1 0 0,0 0-1,0-1 1,1 0 0,-1 0 0,0 0 0,1 0 0,-1 0-1,1-1 1,-1 0 0,1 0 0,0 0 0,0-1 0,-1 1-1,3-1-27,-1 0 2,0 0 0,0 0-1,0 0 1,-1-1-1,1 0 1,0 0-1,0 0 1,-1-1-1,1 0 1,-1 0-1,1-1 1,-1 1 0,0-1-1,0 0 1,0 0-1,0-1 1,-1 0-1,1 1 1,-1-1-1,0-1 1,0 1 0,0-1-1,-1 0 1,0 1-1,0-1 1,0-1-1,0 1 1,-1 0-1,0-1 1,0 1-1,0-3-1,1-2 47,-1 0-1,-1 0 0,0 1 0,0-1 0,-1 0 1,0 0-1,-1 0 0,0 0 0,0 0 0,-1 0 1,0 1-1,-1-1 0,0 1 0,-1-1 0,0 1 1,0 0-1,-1 1 0,0-1 0,-2-1-46,4 7 16,0 1-1,1-1 1,-2 1-1,1 0 1,0 0 0,0 0-1,-1 0 1,1 0-1,-1 1 1,1 0-1,-1-1 1,1 1 0,-1 1-1,0-1 1,0 0-1,0 1 1,1 0-1,-1 0 1,0 0 0,0 0-1,0 1 1,1 0-1,-1-1 1,0 1-1,1 1 1,-1-1 0,1 0-1,-1 1 1,1 0-1,-1 0 1,1 0-1,0 0 1,-2 2-16,-16 14-4075,6 4-4089,12-15-6000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2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9396,'4'-3'8013,"16"17"-5504,56 108 1605,6 6-2894,-82-127-1210,1 0 0,0-1 1,-1 1-1,1 0 1,0-1-1,0 1 1,-1-1-1,1 1 1,0-1-1,0 1 1,0-1-1,0 0 1,0 1-1,0-1 1,0 0-1,-1 0 0,1 0 1,0 0-1,0 1 1,0-1-1,0-1 1,0 1-1,0 0 1,0 0-1,0 0 1,0 0-1,0-1 1,0 1-1,0 0 0,-1-1 1,1 1-1,0-1 1,0 1-1,0-1 1,-1 1-1,1-1 1,0 1-1,0-1 1,-1 0-1,1 1 1,-1-1-1,1 0 1,-1 0-1,1 0 0,-1 1 1,1-1-1,-1 0 1,1 0-1,-1 0 1,0 0-1,0 0 1,0 0-1,1 0-10,12-60 878,-12 50-686,4-21 134,-4 19-303,0-1 1,1 1 0,1 0 0,0 0-1,1 0 1,0 1 0,1-1 0,1 1-1,0 0 1,5-8-24,15 0-2299,-6 12-6439,-13 5 3384,1 0-5678</inkml:trace>
  <inkml:trace contextRef="#ctx0" brushRef="#br0" timeOffset="521.111">477 199 10021,'27'-24'9682,"10"33"-6756,18 47-2459,5 145-107,-134-303 51,72 98-363,-1 1 0,1 0 1,0 1-1,-1-1 0,0 0 0,1 1 1,-1-1-1,0 1 0,-1 0 0,1 0 0,0 0 1,0 0-1,-1 1 0,1-1 0,-1 1 1,0 0-1,1 0 0,-1 0 0,0 1 1,1-1-1,-1 1 0,0 0 0,0 0 1,0 0-1,1 1 0,-1-1 0,0 1 0,1 0 1,-1 0-1,0 0 0,1 0 0,-1 1 1,1-1-1,0 1 0,-1 0 0,1 0 1,0 0-1,-3 3-48,3-3 60,0 0-1,0 0 1,0 0 0,0 0-1,1 1 1,-1-1 0,0 1 0,1 0-1,0 0 1,0 0 0,0 0 0,0 0-1,0 0 1,0 1 0,1-1 0,0 1-1,0-1 1,0 1 0,0-1 0,0 1-1,1-1 1,-1 1 0,1 0-1,0-1 1,0 1 0,0 0 0,1-1-1,-1 1 1,1 0 0,0-1 0,0 1-1,0-1 1,1 1 0,-1-1 0,1 0-1,0 1 1,0-1 0,0 0 0,0 0-1,0-1 1,1 1 0,-1 0 0,1-1-1,0 1 1,0-1 0,2 2-60,1-1 29,1 1 0,0-1 0,-1 0 1,1-1-1,0 1 0,0-1 1,1-1-1,-1 0 0,0 0 0,0 0 1,1 0-1,-1-1 0,8-1-29,-11 0-187,0 0-1,0 0 1,0 0 0,0 0-1,-1-1 1,1 0 0,0 0-1,0 0 1,-1 0 0,0 0-1,1-1 1,-1 1 0,0-1-1,0 0 1,0 0 0,1-2 186,20-30-6090,-9 11-1616,0-4-4309</inkml:trace>
  <inkml:trace contextRef="#ctx0" brushRef="#br0" timeOffset="793.352">793 0 10533,'7'30'8801,"0"18"-6165,-3-17-1451,22 276 2822,-26-307-4067,0-1 0,1 1 0,-1-1 0,1 1 1,-1-1-1,1 1 0,-1-1 0,0 1 0,1 0 0,-1-1 0,1 1 1,0-1-1,-1 1 0,1 0 0,-1 0 0,1-1 0,-1 1 1,1 0-1,0 0 0,-1 0 0,1 0 0,0 0 0,-1 0 1,1 0-1,-1 0 0,1 0 0,0 0 0,-1 0 0,1 0 0,0 0 1,-1 0-1,1 1 0,-1-1 0,1 0 0,0 0 0,-1 1 1,1-1-1,-1 0 0,1 1 0,-1-1 0,1 1 0,-1-1 0,0 1 1,1-1-1,-1 1 0,1-1 0,-1 1 0,0-1 0,1 1 1,-1-1-1,0 1 0,0-1 0,1 1 0,-1 0 0,0-1 1,0 1-1,0 0 0,0-1 60,16-32-11024,-4 12-1627</inkml:trace>
  <inkml:trace contextRef="#ctx0" brushRef="#br0" timeOffset="1079.388">951 191 9524,'8'28'10221,"-5"2"-7492,7 23-1966,43 21 380,-52-72-1125,1-1 0,0 1 0,0-1 1,0 0-1,0 1 0,1-1 0,-1 0 0,0 0 0,0-1 0,1 1 0,-1 0 0,0-1 0,1 1 0,-1-1 0,1 0 0,-1 0 0,0 0 0,1 0 0,-1 0 0,1-1 0,-1 1 0,0-1 0,1 1 0,-1-1 0,0 0 0,1 0 0,-1 0 0,0 0 0,0 0 0,0-1 0,0 1 0,0 0 0,0-1 0,0 0 0,0-1-18,7-6 70,-1-1 0,0-1 0,-1 1-1,-1-1 1,1 0 0,-2-1-1,1 0 1,-2 0 0,1 0 0,1-10-70,10-42-3422,-13 49 1824,-3 15 614,2-5-350,0 3-6616,3 2-2455</inkml:trace>
  <inkml:trace contextRef="#ctx0" brushRef="#br0" timeOffset="1395.464">1255 233 9236,'22'20'7611,"4"-1"-4178,-23-17-3390,-1-1 0,1 1 0,0-1 0,0 1 0,0-1 0,0 0 0,0 0 1,0 0-1,0 0 0,0-1 0,0 1 0,0-1 0,0 0 0,1 0 0,-1 0 1,0 0-1,0-1 0,0 1 0,0-1 0,0 0 0,0 1 0,0-1 1,0-1-1,0 1 0,0 0 0,0-1 0,0 0 0,0 0-43,-1-1 36,0-1 0,0 1 0,0-1 0,-1 0 0,1 0 0,-1 1 0,0-1 0,0 0 0,0 0 0,0 0 0,-1-1 0,1 1 0,-1 0 0,0 0 0,-1 0 0,1 0 0,-1 0 0,0 0-1,0 0 1,0 0 0,0 0 0,-1 0 0,1 0 0,-1 1 0,0-1 0,0 1 0,0-1 0,-1 1 0,1 0 0,-1 0 0,0 0 0,0 0 0,0 0 0,0 1 0,-1-1 0,1 1 0,-1 0 0,1 0 0,-1 0 0,0 0 0,1 1 0,-1-1 0,0 1 0,0 0 0,0 0 0,0 1-1,0-1 1,-1 1 0,1 0 0,-1 0-36,0 4 90,1 0 0,-1 0 0,1 0 0,0 0 0,0 1 0,0 0 0,0-1 0,1 1 0,0 1 0,0-1 0,0 0 0,1 1 0,0 0 0,0-1 0,-1 5-90,0-3 114,0 0 0,1 1 1,0-1-1,0 1 0,1 0 0,0 0 0,0 0 0,0 0 0,1 0 0,0-1 0,1 1 1,0 0-1,0 0 0,1 0 0,0-1 0,0 1 0,1-1 0,0 1 0,0-1 0,1 0 0,0 0 1,0 0-1,0-1 0,1 1 0,0-1 0,0 0 0,1-1 0,0 1 0,0-1 0,0 0 1,0-1-1,1 1 0,0-1 0,0-1 0,0 1 0,0-1 0,1 0 0,-1-1 0,4 1-114,89-8-155,-70-8-4219,-8-10-6186,-10 3-3420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3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33 5346,'3'-26'8137,"-23"19"-3933,-33 21-1748,41-8-2285,1 0 0,1 1 0,-1 0 0,1 1 0,0 1 0,1-1 0,0 1 1,0 1-1,1-1 0,0 2 0,1-1 0,0 1 0,1 0 0,0 1-171,4-9 3,0 0 0,0 0-1,1 0 1,-1 0 0,1 1-1,0-1 1,0 1 0,0-1-1,1 1 1,-1-1 0,1 1-1,0-1 1,0 1 0,0-1-1,0 1 1,1-1 0,0 1-1,-1-1 1,1 1 0,0-1-1,1 0 1,-1 1 0,0-1-1,1 0 1,0 0 0,0 0-1,0 0 1,0 0 0,0 0-1,1-1 1,-1 1 0,1-1-1,-1 0 1,1 0 0,0 1-1,0-2 1,0 1 0,0 0-1,1-1 1,-1 1 0,0-1-1,1 0 1,0 0-3,9-4-2,-1 0 0,0-1 0,1 0 0,-2-1 0,1 0 0,0-1 1,-1-1-1,0 0 0,-1 0 0,0-1 0,0 0 0,0-1 0,-1 0 0,0 0 0,-1-1 0,0 0 0,-1-1 0,6-9 2,-9 14 9,0 1-1,-1-2 0,1 1 1,-1 0-1,-1 0 1,1-1-1,-1 0 0,0 1 1,-1-1-1,1 0 0,-2 0 1,1 0-1,-1 0 0,1 0 1,-2-6-9,-13 32 197,8 18 113,2 0 0,1 0 0,2 0 1,2 0-1,2 1 0,3 17-310,3 76 858,-19-8-119,10-123-747,0-1 1,0 1 0,0-1-1,0 1 1,-1-1 0,1 1-1,0-1 1,0 1 0,0-1-1,0 1 1,0-1-1,-1 1 1,1-1 0,0 1-1,0-1 1,-1 1 0,1 0-1,0-1 1,-1 1 0,1-1-1,-1 1 1,1 0 0,0-1-1,-1 1 1,1 0-1,-1 0 1,1-1 0,-1 1-1,1 0 1,-1 0 0,1 0-1,-1 0 1,1 0 0,-1-1-1,1 1 1,-1 0 0,1 0-1,-1 0 1,1 0-1,-1 0 1,1 1 0,-1-1-1,1 0 1,-1 0 0,1 0-1,-1 0 1,1 0 0,-1 1-1,1-1 1,-1 0 0,1 0-1,0 1 1,-1-1-1,1 0 1,-1 1 0,1-1-1,0 1 1,-1-1 0,1 0-1,0 1 1,0-1 0,-1 1-1,1-1 1,0 1 0,0-1-1,-1 1 8,-10-78-5285,12 23-3115,0 45 5976,1-23-7364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3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13 306 8852,'42'1'6899,"22"-29"-5516,-57 24-901,-5 4-435,0-1 1,0 0-1,0 1 0,0-1 1,0 0-1,0 0 0,0-1 1,0 1-1,0 0 0,-1 0 1,1-1-1,-1 1 0,1-1 0,-1 0 1,1 1-1,-1-1 0,0 0 1,0 0-1,0 0 0,0 0 1,0 0-1,0 0 0,-1 0 1,1 0-1,-1 0 0,1 0 1,-1 0-1,0 0 0,0-1 1,0 1-1,0 0 0,0 0 0,0 0 1,0 0-1,-1 0 0,1 0 1,-1-1-1,0 1 0,0 0 1,1 0-1,-1 1 0,0-1 1,-1 0-1,1 0 0,0 0 1,-1 1-1,1-1 0,-1 0 0,1 1-47,-1-2 61,0 1 0,-1-1-1,1 1 1,-1 0-1,1-1 1,-1 1-1,0 1 1,0-1 0,1 0-1,-1 1 1,-1-1-1,1 1 1,0 0-1,0 0 1,0 0-1,-1 0 1,1 1 0,0-1-1,-1 1 1,1 0-1,0 0 1,-1 0-1,1 0 1,0 1-1,-1-1 1,1 1 0,0 0-1,0 0 1,-1 0-1,1 1 1,0-1-1,0 1 1,0-1 0,1 1-1,-1 0 1,0 0-1,1 0 1,-1 1-1,1-1 1,-1 1-61,-2 9 151,0 0 0,1 0 0,1 0 0,0 1 1,0 0-1,1-1 0,1 1 0,0 0 0,1 0 0,1-1 0,0 1 0,0 0 1,1 0-1,1-1 0,0 1 0,0-1 0,3 3-151,-5-12 9,0 0 0,0 1 1,0-1-1,1 0 0,-1 0 0,1-1 0,0 1 1,0 0-1,0 0 0,0-1 0,0 0 0,1 1 1,-1-1-1,1 0 0,-1 0 0,1 0 0,0 0 1,0-1-1,0 1 0,0-1 0,0 0 1,0 1-1,0-1 0,0-1 0,1 1 0,-1 0 1,0-1-1,0 0 0,1 0 0,-1 0 0,0 0 1,1 0-1,-1-1 0,0 1 0,0-1 0,1 0 1,-1 0-1,0 0 0,0 0 0,0-1 0,0 1 1,0-1-1,0 0 0,-1 0 0,1 0 0,-1 0 1,1 0-1,-1-1 0,2-1-9,53-80-3899,-32 21-7676,-16 33 1688</inkml:trace>
  <inkml:trace contextRef="#ctx0" brushRef="#br0" timeOffset="256.408">325 6 9252,'-12'40'9078,"23"28"-5832,-5-40-2302,48 279 2113,-47-286-4037,-6-35-6761,-4 1 1212,-3-4-3782</inkml:trace>
  <inkml:trace contextRef="#ctx0" brushRef="#br0" timeOffset="428.24">242 269 10293,'12'7'7667,"20"-6"-6281,-27-1-669,117-15 682,-86-4-4565,-4-9-4675,-19 12-2598</inkml:trace>
  <inkml:trace contextRef="#ctx0" brushRef="#br0" timeOffset="615.695">514 0 8532,'3'11'7388,"-2"15"-5296,0-13-1167,34 328 2831,-24-304-5047,-6-50-10600,-4 3 2396</inkml:trace>
  <inkml:trace contextRef="#ctx0" brushRef="#br0" timeOffset="834.393">502 293 9092,'-1'-5'6529,"6"2"-3407,15-2-698,62 30-1522,-47-26-4110,-14-7-6099,-12-1-231</inkml:trace>
  <inkml:trace contextRef="#ctx0" brushRef="#br0" timeOffset="1084.335">747 234 9332,'20'35'8268,"1"0"-5315,-1 92 249,-21-135-6087,-1-13-7244,1 4-596</inkml:trace>
  <inkml:trace contextRef="#ctx0" brushRef="#br0" timeOffset="1334.278">759 95 11093,'-3'0'2721,"3"1"-15,3 0-1602,-2 1-496,4 2-111,1 3-321,1 3-448,1 2-417,2 1 1506,0-3-3507,3-1-2368,1-5-5939</inkml:trace>
  <inkml:trace contextRef="#ctx0" brushRef="#br0" timeOffset="1590.697">910 237 9204,'11'41'5620,"21"137"790,-32-177-6168,1-108 1127,0 92-1362,0 1-1,1-1 0,1 0 1,0 1-1,1 0 1,0 0-1,1 0 0,1 0 1,0 1-1,4-4-6,-8 15-2,1 1 0,0-1 0,0 1-1,1 0 1,-1 0 0,0 1 0,0-1 0,0 1 0,1-1 0,-1 1-1,0 0 1,0 0 0,1 0 0,-1 1 0,0-1 0,0 1-1,1 0 1,-1 0 0,0 0 0,0 0 0,0 1 0,0-1-1,0 1 1,-1-1 0,1 1 0,0 0 0,-1 0 0,1 0-1,-1 1 1,0-1 0,0 1 0,0-1 0,0 1 0,0 0-1,0-1 1,-1 1 0,2 3 2,4 6 37,0 1-1,0 1 1,-2-1 0,0 1-1,0 0 1,-1 0 0,-1 0-1,0 1 1,-1-1 0,0 10-37,15 68 377,-17-91-426,0 0-1,0-1 1,0 1-1,0 0 0,0-1 1,0 1-1,0 0 0,1-1 1,-1 1-1,0-1 0,0 1 1,1 0-1,-1-1 1,0 1-1,1-1 0,-1 1 1,0 0-1,1-1 0,-1 1 1,1-1-1,-1 0 1,1 1-1,-1-1 0,1 1 1,-1-1-1,1 0 0,0 1 1,-1-1-1,1 0 0,-1 0 1,1 1-1,0-1 1,-1 0-1,1 0 0,0 0 1,-1 0-1,1 0 0,0 0 1,-1 0-1,1 0 0,0 0 1,-1 0-1,1 0 1,0 0-1,-1-1 0,1 1 1,0 0-1,-1 0 0,1-1 50,18-13-4734,-8 5-935,2-1-5053</inkml:trace>
  <inkml:trace contextRef="#ctx0" brushRef="#br0" timeOffset="2094.268">1454 192 8756,'-7'-25'7810,"-20"18"-4772,23 8-2865,0 0 0,0-1 0,0 1 0,0 0 0,0 1 1,1-1-1,-1 1 0,0 0 0,1 0 0,-1 0 0,1 0 1,-1 0-1,1 1 0,0 0 0,0-1 0,0 1 0,1 0 1,-1 1-1,1-1 0,-1 0 0,1 1 0,0-1 0,0 1 0,-1 3-173,-24 99 1044,27-103-1049,0 0 0,0 1-1,0-1 1,1 0-1,-1 0 1,1 1 0,0-1-1,0 0 1,0 0 0,1 0-1,-1 0 1,1-1-1,0 1 1,-1 0 0,1 0-1,0-1 1,1 1-1,-1-1 1,0 0 0,1 0-1,-1 0 1,1 0 0,0 0-1,-1 0 1,1-1-1,0 1 1,0-1 0,0 0-1,0 0 1,0 0-1,1 0 1,-1-1 0,0 1-1,0-1 1,0 0 0,1 0-1,-1 0 1,0 0-1,0 0 1,1-1 0,-1 1-1,0-1 1,0 0 0,0 0-1,0 0 1,0-1-1,0 1 1,0-1 0,0 1-1,-1-1 1,1 0-1,0 0 1,-1 0 0,0-1-1,1 1 1,-1-1 0,0 1-1,1-3 6,5-6-72,-1 0-1,0-1 1,-1 0-1,0 0 0,0 0 1,-2-1-1,0 0 1,0 0-1,-1 0 1,0 0-1,-2-1 0,1 1 1,-2-1-1,1 1 1,-2-9 72,-2 48 1222,33 128-300,-18-106-493,-2 1 0,-2 0 1,-3 0-1,-1 0 0,-2 1 0,-3-1 1,-2 1-430,2-47 36,1 0-1,-1 0 1,0 1 0,-1-1 0,1 0 0,0 0-1,-1 0 1,0 0 0,0 0 0,0 0 0,0-1-1,0 1 1,0-1 0,-1 1 0,1-1 0,-1 0-1,0 0 1,1 0 0,-1 0 0,0 0 0,0-1-1,0 0 1,-1 1 0,1-1 0,0 0 0,0 0-1,-1-1 1,1 1 0,0-1 0,-1 1 0,1-1-1,-1 0 1,1-1 0,0 1 0,-1 0 0,1-1-1,0 0 1,-1 0 0,1 0 0,0 0 0,0 0-1,0-1 1,-1 0-36,-38-35-2191,28 1-6895,10 23 3587,-3-4-7800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2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8612,'4'9'8606,"4"3"-5418,16 36-2878,-14-10 134,-1 0 1,-2 1-1,-1 0 0,-3 0 0,0 0 0,-3 4-444,-2-34 226,-1-22-163,-3-24-29,3 13-24,1-1 0,2 0 0,0 0 0,2 0 1,0 1-1,2-1 0,1 1 0,0 0 0,10-22-10,-15 44 0,0-1 1,1 1 0,0 0-1,-1-1 1,1 1-1,0 0 1,0 0 0,0 0-1,0 0 1,1 0-1,-1 0 1,1 0-1,-1 0 1,1 0 0,0 0-1,-1 1 1,1-1-1,0 1 1,0-1-1,0 1 1,0 0 0,1 0-1,-1 0 1,0 0-1,0 0 1,1 0 0,-1 1-1,0-1 1,1 1-1,-1 0 1,1-1-1,-1 1 1,0 0 0,1 0-1,-1 1 1,1-1-1,-1 0 1,0 1 0,1 0-1,-1-1 1,0 1-1,0 0 1,1 0-1,-1 0 1,0 1 0,0-1-1,8 11-2,-1 0 1,-1 0 0,0 1 0,0 0 0,-1 0 0,-1 1 0,0 0 0,-1 0-1,0 0 1,-1 1 0,-1 0 0,-1-1 0,0 1 0,0 14 1,6 22-19,-1-32 33,-4-36-4,-4 3-9,1 0 0,0 0 0,0-1 0,2 1 0,0 0 0,0 0 1,2 0-1,-1 1 0,2-1 0,0 1 0,0 0 0,1 0 0,1 1 0,0-1 0,1 1 0,0 1 1,8-9-2,-14 19 0,-1 0 0,0-1 0,0 1 0,1 0 0,-1 0 0,1 0 0,-1 0 0,0 1 0,1-1 0,0 0 0,-1 1 0,1-1 0,-1 1 0,1-1 0,0 1 0,-1 0 0,1 0 0,0 0 1,0-1-1,-1 2 0,1-1 0,0 0 0,-1 0 0,1 1 0,0-1 0,-1 0 0,1 1 0,-1 0 0,1-1 0,-1 1 0,1 0 0,-1 0 0,1 0 0,-1 0 0,0 0 0,1 0 0,-1 0 0,0 1 0,0-1 1,0 0-1,0 1 0,0-1 0,0 0 0,0 1 0,0 0 0,30 75-13,-31-75 10,10 42 273,-2 0 0,-1 0 0,-3 1 0,-2 0 0,-2 10-270,5-88-5110,2 6-4026,0 8-1768</inkml:trace>
  <inkml:trace contextRef="#ctx0" brushRef="#br0" timeOffset="397">624 189 9973,'32'17'6684,"61"-12"-4821,-89-5-1841,0 0 0,0 0-1,0-1 1,-1 1-1,1-1 1,0 0 0,0 0-1,-1 0 1,1 0-1,0-1 1,-1 1-1,0-1 1,1 0 0,-1 0-1,0 0 1,0-1-1,0 1 1,0-1-1,0 0 1,-1 1 0,1-1-1,-1 0 1,0-1-1,0 1 1,0 0-1,0-1 1,0 1 0,-1-1-1,0 1 1,0-1-1,0 0 1,0 0 0,0 1-1,-1-2-21,0 2 58,0-1-1,0 1 1,0-1 0,-1 1-1,1-1 1,-1 1 0,0 0-1,0-1 1,-1 1 0,1 0-1,0 0 1,-1 0 0,0 0-1,0 0 1,0 0 0,0 0-1,0 1 1,-1-1-1,1 1 1,-1 0 0,0-1-1,1 1 1,-1 0 0,0 1-1,0-1 1,0 0 0,-1 1-1,1 0 1,0 0 0,-1 0-1,1 0 1,0 0 0,-1 1-1,1-1 1,-1 1 0,1 0-1,-1 0 1,1 0-1,-1 1 1,1-1 0,0 1-1,-1 0 1,1 0 0,0 0-1,-1 0 1,0 1-58,-2 4 151,1 1 0,-1 0 0,2 0 0,-1 0 0,1 0 0,0 1 0,1 0 0,-1-1 0,1 1 0,1 1 0,0-1 0,0 0 0,1 0 0,0 1 1,0-1-1,1 1 0,0-1 0,1 8-151,-1-3 185,1 1 1,0-1 0,1 0 0,1 1-1,0-1 1,0 0 0,2-1-1,0 1 1,0 0-186,-3-9 26,0 1 0,0-1 0,0-1 0,1 1 0,-1 0-1,1 0 1,0-1 0,0 0 0,0 1 0,1-1 0,-1 0 0,1-1-1,0 1 1,-1-1 0,1 1 0,0-1 0,0 0 0,1-1 0,-1 1-1,0-1 1,1 0 0,-1 0 0,0 0 0,1 0 0,-1-1 0,1 0 0,0 0-1,1 0-25,-1-1-108,0 0-1,0 0 1,-1-1-1,1 0 1,0 0-1,0 0 1,-1 0 0,0-1-1,1 1 1,-1-1-1,0 0 1,0-1-1,0 1 1,-1-1-1,1 1 1,-1-2 108,22-24-3563,1-2-6591,-12 17-1398</inkml:trace>
  <inkml:trace contextRef="#ctx0" brushRef="#br0" timeOffset="903.14">1035 28 8308,'39'-27'8854,"-34"26"-8814,-1 1 1,1 1 0,-1-1-1,0 1 1,1 0-1,-1 0 1,1 0 0,-1 0-1,0 1 1,0-1 0,0 1-1,0 0 1,0 1 0,0-1-1,-1 1 1,1 0-1,-1-1 1,1 1 0,-1 1-1,0-1 1,0 0 0,-1 1-1,3 3-40,5 14 136,-1 0 0,-1 1 0,0 0 0,-2 1 0,-1-1 0,1 14-136,29 92 267,-24-111-329,-9-31-148,-5 0 323,-1 2 0,0-1 0,-1 0 0,0 1-1,-1 0 1,0 0 0,-1 1 0,0-1 0,-1 2-1,0-1 1,-1 1 0,0 0 0,-1 1 0,-8-7-113,16 14 87,-1 0 0,0 0 1,1 1-1,-1-1 1,0 1-1,0-1 0,0 1 1,0 0-1,0 0 1,0 0-1,0 0 0,-1 1 1,1-1-1,0 1 1,0 0-1,-1 0 0,1 0 1,0 1-1,0-1 0,0 1 1,-1-1-1,1 1 1,0 0-1,0 0 0,0 1 1,0-1-1,0 1 1,1-1-1,-1 1 0,0 0 1,1 0-1,-1 0 1,1 0-1,0 0 0,-1 1 1,1-1-1,0 1 0,1 0 1,-1-1-1,0 1 1,1 0-1,-1 0 0,1 0 1,0 0-1,0 1-87,-2 4 119,0 0-1,0 0 0,1 0 0,0 1 1,0-1-1,1 0 0,1 1 1,-1-1-1,1 1 0,1-1 1,-1 1-1,1-1 0,1 1 1,0-1-1,0 0 0,0 0 1,1 0-1,0 0 0,1 0 1,1 1-119,-2-7-76,0 0 1,0 0 0,0 0-1,0 0 1,1 0-1,-1-1 1,1 1 0,-1-1-1,1 0 1,0 0 0,-1-1-1,1 1 1,0-1 0,0 1-1,-1-1 1,1 0 0,0-1-1,0 1 1,-1-1 0,1 0-1,0 0 1,-1 0 0,1 0-1,-1 0 1,1-1-1,-1 1 1,0-1 0,1 0-1,-1 0 1,0-1 0,0 1-1,0-1 1,-1 1 0,1-1-1,-1 0 1,1 0 0,-1 0-1,0 0 1,0 0 0,0-1-1,0 0 76,24-27-3516,2-4-6913,-17 18 694</inkml:trace>
  <inkml:trace contextRef="#ctx0" brushRef="#br0" timeOffset="1319.71">1405 71 10885,'5'58'8823,"16"29"-5760,2 22-2642,-22-93-177,1-22 851,1-43-995,2 1-1,2-1 0,3 1 1,7-20-100,-17 66-1,0 0 1,0 0-1,0-1 1,1 1-1,-1 0 0,0 0 1,1 0-1,0 0 1,-1 0-1,1 0 1,0 0-1,0 0 1,0 0-1,1 0 1,-1 0-1,0 0 1,1 1-1,-1-1 0,1 0 1,-1 1-1,1 0 1,0-1-1,0 1 1,-1 0-1,1 0 1,0 0-1,0 0 1,0 0-1,0 0 0,1 0 1,-1 1-1,0-1 1,0 1-1,0 0 1,0 0-1,1 0 1,-1 0-1,0 0 1,0 0-1,0 0 0,1 0 1,-1 1-1,0 0 1,0-1-1,0 1 1,0 0-1,0 0 1,0 0-1,0 0 1,0 0-1,0 0 1,-1 1-1,1-1 0,0 1 1,6 8 2,-1 0-1,0 1 1,-1 0-1,0 0 1,0 1-1,-1 0 0,-1 0 1,0 0-1,0 3-1,8 20 38,-5-10 97,-1 0 1,-1 0-1,-1 1 0,-2-1 1,0 1-1,-1 0 0,-2 4-135,-4-46-5475,-1 0-4033,6 5-1390</inkml:trace>
  <inkml:trace contextRef="#ctx0" brushRef="#br0" timeOffset="2506.156">2000 29 8740,'-2'-12'8443,"-4"4"-4185,-31 2-1485,32 5-2686,0 0 1,-1 1-1,1-1 0,0 1 1,-1 0-1,1 1 1,0-1-1,0 1 0,-1 0 1,1 0-1,0 1 1,0-1-1,0 1 0,0 1 1,1-1-1,-1 0 0,0 1 1,1 0-1,0 0 1,0 1-1,0-1 0,0 1 1,0 0-1,1 0 1,-1 0-1,1 0 0,0 0 1,0 1-1,0 2-87,4-4-3,0 0 0,1 0 0,-1 0 1,1 0-1,0 0 0,0 0 0,0-1 0,0 1 0,0-1 0,0 1 0,1-1 0,0 0 0,-1 0 0,1 0 0,0 0 0,0 0 1,0-1-1,0 1 0,0-1 0,0 0 0,1 0 3,160 85 5,-161-83 43,-1 0 0,0 0-1,0 1 1,-1-1 0,1 0-1,0 1 1,-1-1 0,0 1 0,0-1-1,0 1 1,-1 0 0,1-1-1,-1 1 1,1 0 0,-1-1 0,0 1-1,-1 0 1,1-1 0,-1 1-1,0 0 1,0-1 0,0 1 0,0-1-1,0 1 1,-1-1 0,1 1-1,-1-1 1,0 0 0,0 0 0,-1 0-1,1 0 1,0 0 0,-1-1-1,0 1 1,0-1 0,1 1 0,-1-1-1,-1 0 1,1 0 0,0-1-1,0 1 1,-1-1 0,0 1-48,-5 3 43,0-1 0,0 1 0,-1-2-1,0 1 1,0-1 0,0-1 0,0 0 0,0 0 0,-1-1 0,1 0 0,0-1 0,-3 0-43,11 0-92,1 0 1,-1 0-1,1-1 1,-1 1 0,1 0-1,0-1 1,-1 1-1,1-1 1,-1 1-1,1-1 1,0 1-1,0-1 1,-1 0 0,1 0-1,0 0 1,0 0-1,0 0 1,0 0-1,0 0 1,0 0-1,0 0 1,0 0 0,1 0-1,-1-1 1,0 1-1,1 0 1,-1-1-1,1 1 1,-1 0 0,1-1 91,-5-30-7633,4 17 1687,0-9-6975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3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8084,'2'-2'5366,"2"-4"-3358,3-3-517,70-38 3455,-71 45-4877,0 0 0,0 1-1,0-1 1,0 1-1,0 0 1,1 0 0,-1 1-1,0 0 1,0 0-1,1 1 1,-1-1 0,0 1-1,0 1 1,0-1-1,0 1 1,0 0 0,0 0-1,0 1 1,-1 0-1,1 0 1,0 1-69,1 4 6,0 1-1,0-1 1,-1 2 0,0-1 0,-1 1-1,0-1 1,0 2 0,-1-1-1,-1 0 1,0 1 0,0-1-1,1 12-5,2-1 9,23 75 58,-43-126 16,11 26-69,0-1-1,1 1 1,-2 0 0,1 0 0,0 0 0,-1 0 0,0 1 0,1-1-1,-2 1 1,1 0 0,0 0 0,0 1 0,-1-1 0,0 1-1,1 0 1,-1 0 0,0 0 0,0 1 0,0 0 0,0 0-1,0 0 1,-1 1 0,1-1 0,0 1 0,0 0 0,0 1 0,0-1-1,0 1 1,0 0 0,0 0 0,0 1 0,0 0 0,0 0-1,0 0 1,1 0 0,-1 0 0,-1 2-14,-58 85 1600,62-86-1550,1-1 0,0 1 0,1-1 1,-1 1-1,0 0 0,1 0 0,0-1 0,-1 1 0,1 0 0,0 0 1,1-1-1,-1 1 0,0 0 0,1 0 0,-1-1 0,1 1 0,0 0 1,0-1-1,0 1 0,0-1 0,1 1 0,-1-1 0,1 0 1,-1 1-1,1-1 0,0 0 0,0 0 0,0 0 0,0 0 0,0-1 1,0 1-1,0 0 0,1-1 0,-1 0 0,1 1 0,-1-1 0,1 0 1,0 0-51,9 2-47,-1-1 0,1 0 0,-1 0 0,1-1 0,-1-1 0,1 0 0,0 0 0,-1-2 1,1 1-1,-1-1 0,0-1 0,1 0 0,-1 0 0,0-1 0,-1-1 0,1 0 0,-1 0 0,0-1 1,1-1 46,37-29-5543,-18 7-2958,-4-2-4129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37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25 8324,'-16'10'7450,"19"25"-2455,1-14-3434,13 101 169,-16-119-1725,0 1 0,0-1-1,1 1 1,-1-1 0,1 1 0,-1-1-1,1 0 1,0 0 0,0 0 0,1 0 0,-1 0-1,0 0 1,1-1 0,0 1 0,0-1 0,0 0-1,0 0 1,0 0 0,0 0 0,0 0 0,1-1-1,-1 1 1,0-1 0,1 0 0,0 0-1,-1 0 1,1-1 0,-1 1 0,1-1 0,0 0-1,2 0-4,1-2 35,0 0 0,-1-1 0,1 0 0,-1-1-1,0 1 1,0-1 0,0 0 0,0 0 0,-1-1 0,0 0-1,0 0 1,0 0 0,0-1 0,-1 1 0,0-1-1,0 0 1,-1 0 0,1-1 0,-1 1 0,1-6-35,2-3 94,-1-1 0,-1 0 1,-1 0-1,0 0 0,-1-1 0,-1 1 1,0 0-1,-2-1 0,0-10-94,0 24 226,3 2-9138,2 5 2370,2 0-3967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0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69 8548,'-3'-30'9826,"7"47"-5072,-4 3-4440,0 0-1,0-1 1,2 1 0,1-1-1,0 0 1,1 1 0,5 9-314,-7-26 2,0 0 0,0 1 0,0-2 0,1 1 0,-1 0 0,1 0 0,0-1 0,0 1 0,0-1 0,0 0 0,0 0 0,0 0 0,1-1 0,-1 1 0,0-1 0,1 1 0,0-1 0,-1 0 0,1-1 0,0 1 0,-1-1 0,1 1 0,0-1 0,0 0 0,-1 0 0,1-1 0,0 1 0,-1-1 0,1 0 0,0 0 0,-1 0 0,1 0 0,-1-1 0,1 0 0,-1 1 0,0-1 0,0 0 0,0 0 0,0-1 0,0 1 0,0-1 0,0 1 0,-1-1 0,0 0 0,1 0 0,-1 0 0,0-1 0,0 0-2,9-13-28,-2-1 0,-1 1 0,0-2 0,-1 1 0,-1-1 0,0 0 1,-2 0-1,0 0 0,0-18 28,0 21 350,2 34 101,-2-1-380,8 33 330,-3 1 1,-2 0-1,-2 0 0,-2 46-401,3 19 431,4-1-252,-20-128-2791,17-13-6254,-2 16 2936,1-7-4902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3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7956,'4'8'5793,"7"7"-3265,-2-1-1749,-1 6-395,-2-1-1,0 2 1,-1-1 0,-2 0 0,0 1 0,-1 0-1,0 16-383,-4-4 807,5-54 56,2-10-519,-3 6-35,1 1 1,2-1-1,0 1 1,2 0 0,0 0-1,2 1 1,0 0-1,2 1 1,0 0-310,-10 20-37,-1 1 0,1-1 0,0 1 0,-1 0 0,1-1 0,0 1 0,0 0 0,0-1 0,0 1 0,0 0 0,0 0 0,0 0 0,0 0 0,1 0 0,-1 0 0,0 0 0,0 1 0,1-1 0,-1 0 0,1 1 0,-1-1 0,1 1 0,-1 0 0,1-1 0,-1 1 0,1 0 0,-1 0 0,1 0 0,-1 0 0,1 0 0,-1 0 0,1 0 0,-1 0 0,1 1 0,-1-1 0,1 1 0,-1-1 0,1 1 0,-1-1 0,0 1 0,1 0 0,-1 0 0,0 0 0,1 0 37,14 11-3965,-3-6-1459,-7-4 1762,7 3-6185</inkml:trace>
  <inkml:trace contextRef="#ctx0" brushRef="#br0" timeOffset="390.534">340 29 9893,'12'72'10908,"-3"38"-8541,-1-17-1769,1-181-118,-9 75-457,2 1 1,-1-1-1,2 0 1,-1 1-1,2 0 1,0-1-1,0 1 1,1 1-1,1-1 1,0 1-1,0 0 1,1 0-1,0 1 0,1-1 1,5-4-24,-11 13 2,-1 1 0,1-1-1,0 1 1,-1-1 0,1 1 0,0-1 0,0 1-1,0 0 1,0 0 0,0 0 0,0 0 0,0 0-1,0 1 1,0-1 0,1 0 0,-1 1 0,0 0-1,0 0 1,1-1 0,-1 1 0,0 0 0,0 1-1,1-1 1,-1 0 0,0 1 0,0-1-1,0 1 1,1 0 0,-1 0 0,0 0 0,0 0-1,0 0 1,0 0 0,0 0 0,-1 1 0,1-1-1,0 1 1,-1-1 0,1 1 0,-1-1 0,1 1-1,-1 0 1,0 0 0,1 1-2,48 92 646,-49-94-619,5 16 118,-1 0 0,0 1 0,-2-1 0,0 1 0,-1 0 0,0-1 0,-2 1 0,0 0 0,-1 1-145,-7-8-1542,-2-23-5261,8 1-163,-2-3-4362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3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9700,'2'-13'10096,"15"38"-8434,18 177-462,-18-108-1016,-10-117 163,-4-11 53,2 0-1,2 0 0,1 1 0,1 0 1,2 0-1,3-3-399,-13 31 5,1 1 1,-1-1-1,1 1 0,0-1 1,0 1-1,1 0 0,-1 0 1,1 0-1,0 0 0,0 1 1,0-1-1,1 1 0,-1-1 1,1 1-1,0 0 0,0 1 1,0-1-1,0 1 0,0 0 1,0-1-1,1 2 0,-1-1 1,1 1-1,-1-1 0,1 1 1,0 0-1,-1 1 0,1-1 1,0 1-1,0 0 0,0 0 1,-1 1-1,1-1 0,0 1 1,-1 0-1,1 0 0,0 1 1,-1-1-1,1 1-5,24 13-2101,-6-2-1908,-6-6-4378,-6-3-2893</inkml:trace>
  <inkml:trace contextRef="#ctx0" brushRef="#br0" timeOffset="376.8">438 263 10437,'37'9'7324,"3"-9"-4296,74-39-2549,-113 39-476,0-1 0,0 1 0,-1 0 0,1-1 0,0 1 0,0-1 0,0 0 0,-1 1 0,1-1 0,0 0 0,-1 1 0,1-1 0,0 0 0,-1 0 0,1 1 0,-1-1 0,1 0-1,-1 0 1,1 0 0,-1 0 0,0 0 0,1 0 0,-1 1 0,0-1 0,0 0 0,0 0 0,0 0 0,0 0 0,0 0 0,0 0 0,0 0 0,0 0 0,0 0 0,-1 0 0,1 0 0,0 0-1,-1 0 1,1 0 0,0 0 0,-1 1 0,1-1 0,-1 0 0,1 0 0,-1 0 0,0 1 0,1-1 0,-1 0 0,0 1 0,0-1 0,1 0 0,-1 1 0,-1-1-3,-49-22 343,46 21-274,0 1 0,0 0 0,0 0 0,0 0 0,0 1 0,0 0 0,0 0 1,0 0-1,0 0 0,0 1 0,0 0 0,0 0 0,0 0 0,0 1 0,1 0 0,-1 0 1,0 0-1,1 0 0,-1 1 0,1-1 0,0 1 0,0 0 0,0 1 0,1-1 1,-1 1-1,1-1 0,-1 1 0,1 0 0,0 0 0,1 1 0,-1-1 0,-1 4-69,1 0 134,-1 0-1,2 0 0,-1 1 1,1-1-1,0 1 1,1-1-1,0 1 0,0-1 1,1 1-1,0 0 1,1 0-1,-1-1 0,2 1 1,-1-1-1,1 1 1,1-1-1,-1 0 0,1 0 1,1 0-1,0 0 1,0 0-1,0-1 0,1 1 1,0-1-1,0-1 1,1 1-1,0-1 0,0 0 1,2 1-134,-3-4-109,-1-1 1,1 1 0,0-1 0,0-1-1,0 1 1,0-1 0,1 0 0,-1 0-1,0 0 1,0-1 0,1 1 0,-1-1-1,0-1 1,0 1 0,1-1 0,-1 0-1,0 0 1,0 0 0,0-1 0,0 0-1,0 0 1,0 0 0,0-1-1,-1 1 1,1-1 0,-1 0 0,0 0-1,0-1 1,0 1 0,0-1 0,-1 0-1,1 0 1,-1 0 0,0-1 0,0 1-1,0-1 1,-1 0 0,1-1 108,30-58-11163,-18 25-1389</inkml:trace>
  <inkml:trace contextRef="#ctx0" brushRef="#br0" timeOffset="595.512">783 0 10037,'2'39'7753,"1"1"-3651,16 78-1970,-13-84-1150,37 138-1142,-55-181-6392,0-20-3055,7 9 936</inkml:trace>
  <inkml:trace contextRef="#ctx0" brushRef="#br0" timeOffset="751.709">752 215 10357,'0'0'3185,"1"-1"225,4-1-145,6 2-1456,-3-2-592,4-3-113,1 1-207,0 3-273,1-2-224,5 3-160,1 0-16,0 0 32,-5 1-240,0 0-496,-2-2 1345,-4-2-4675,3-5-3394,2-6-9155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4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8436,'0'-4'5659,"4"4"962,26 81-3422,72 95-1681,-102-176-1507,0 1 0,0 0 0,1-1-1,-1 1 1,0 0 0,1-1 0,-1 1 0,0 0 0,1-1-1,-1 1 1,1 0 0,-1-1 0,1 1 0,-1-1 0,1 1-1,-1-1 1,1 0 0,0 1 0,-1-1 0,1 1 0,0-1-1,-1 0 1,1 0 0,0 1 0,0-1 0,-1 0 0,1 0-1,0 0 1,0 0 0,-1 0 0,1 0 0,0 0 0,0 0 0,-1 0-1,1 0 1,0 0 0,-1 0 0,1 0 0,0-1 0,0 1-1,-1 0 1,1-1 0,0 1 0,-1 0 0,1-1 0,-1 1-1,1-1 1,0 1 0,-1-1 0,1 1 0,-1-1 0,1 0-1,-1 1 1,0-1 0,1 1 0,-1-1 0,0 0 0,1 0 0,-1 1-1,0-1 1,0 0 0,1 0-11,15-51 474,-15 46-467,36-133 350,-36 138-356,0 1-1,1-1 1,-1 1-1,0-1 1,1 1-1,-1-1 1,0 1-1,1 0 1,-1 0 0,1-1-1,-1 1 1,0 0-1,1 0 1,-1 1-1,1-1 1,-1 0-1,0 0 1,1 1-1,-1-1 1,0 1 0,1-1-1,-1 1 1,0-1-1,1 1 1,-1 0-1,0 0 1,0 0-1,0-1 1,0 1 0,0 0-1,0 0 1,0 1-1,0-1 1,0 0-1,0 0 1,-1 0-1,1 1 1,-1-1-1,1 0 1,0 0 0,-1 1-1,0-1 1,1 1-1,-1-1 1,0 0-1,0 1 1,0-1-1,0 1 1,0-1 0,0 1-1,7 10-4,57 106-60,-64-117 67,1-1 0,-1 1-1,0 0 1,0 0 0,1 0 0,-1-1-1,0 1 1,1 0 0,-1 0 0,1-1-1,-1 1 1,1 0 0,-1-1 0,1 1 0,-1 0-1,1-1 1,0 1 0,-1-1 0,1 1-1,0-1 1,0 1 0,-1-1 0,1 0-1,0 1 1,0-1 0,0 0 0,-1 0 0,1 0-1,0 1 1,0-1 0,0 0 0,0 0-1,-1 0 1,1 0 0,0 0 0,0 0-1,0-1 1,0 1 0,0 0 0,-1 0 0,1-1-1,0 1 1,0 0 0,-1-1 0,1 1-1,0-1 1,0 1 0,-1-1 0,1 1-1,-1-1 1,1 0 0,0 1 0,-1-1 0,1 1-1,-1-1 1,1 0 0,-1 0-3,25-51 300,-22 44-278,51-236-406,-39 230-4091,2 14-6046,-5 2-1466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4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4 196 5987,'0'0'247,"-1"0"0,1-1 0,0 1 1,-1-1-1,1 1 0,0-1 0,0 0 1,-1 1-1,1-1 0,0 1 0,0-1 0,0 1 1,0-1-1,0 1 0,0-1 0,-1 0 1,1 1-1,1-1 0,-1 1 0,0-1 0,0 0 1,0 1-1,0-1 0,0 1 0,0-1 1,1 1-1,-1-1 0,0 1 0,0-1 0,1 1 1,-1-1-1,0 1 0,1-1 0,-1 1 1,1-1-1,-1 1 0,1-1 0,-1 1 0,1 0 1,-1-1-1,1 1 0,-1 0 0,1 0 1,-1-1-1,1 1 0,-1 0 0,1 0 0,-1 0 1,1 0-1,0 0 0,-1 0 0,1 0 1,-1 0-1,1 0-247,9 79 4050,2 61-3191,-13-170-7046,1 0-2337,2 12-995</inkml:trace>
  <inkml:trace contextRef="#ctx0" brushRef="#br0" timeOffset="156.217">34 59 9364,'-3'-2'2513,"0"1"145,3 0-1154,1 2-543,1-2-225,-2 2-128,2 1-191,4 0-193,-1 2-256,1 0-385,1-1-319,3 1 1969,-1-3-3971,1-1-2336,5-1-6131</inkml:trace>
  <inkml:trace contextRef="#ctx0" brushRef="#br0" timeOffset="383.125">184 14 9636,'1'3'5157,"5"13"-3302,1 15-846,0 0 0,-2 0 1,-1 1-1,-2-1 0,-1 1 1,-2 6-1010,9 105 2457,-9-143-2500,1-1 0,0 1 0,1 0-1,-1 0 1,0-1 0,0 1 0,0 0 0,0-1 0,0 1 0,0 0 0,0 0 0,0-1 0,0 1-1,1 0 1,-1 0 0,0-1 0,0 1 0,0 0 0,0 0 0,1 0 0,-1-1 0,0 1 0,0 0-1,1 0 1,-1 0 0,0 0 0,0 0 0,1-1 0,-1 1 0,0 0 0,0 0 0,1 0-1,-1 0 1,0 0 0,1 0 0,-1 0 0,0 0 0,0 0 0,1 0 0,-1 0 0,0 0 0,0 0-1,1 0 1,-1 0 0,0 0 0,1 1 0,-1-1 0,0 0 0,0 0 43,9-29-5950,-5 13-640,1-2-3903</inkml:trace>
  <inkml:trace contextRef="#ctx0" brushRef="#br0" timeOffset="653.77">390 0 12246,'2'23'8420,"7"13"-5416,0 2-1828,24 325 3255,-24-337-4473,-11-49-4232,-2-8-7876,3 14-645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4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 8404,'-2'5'9240,"22"-11"-6659,-16 4-2423,1 0-1,0 1 0,0-1 1,0 1-1,0 0 1,0 0-1,0 1 1,0-1-1,1 1 0,-1 0 1,0 0-1,0 1 1,0 0-1,0 0 0,0 0 1,0 0-1,0 1 1,4 1-158,1 3 11,0 1 1,0 0-1,0 0 1,-1 1 0,0 1-1,-1-1 1,0 1-1,0 0 1,-1 1 0,0 0-1,0 0 1,-1 1-1,-1-1 1,0 1-1,0 1 1,-1-1 0,-1 1-1,0-1 1,0 1-1,-1 0 1,-1 0 0,0 0-1,0 0 1,-1 0-1,-1 0 1,-1 6-12,0-27 5,-1 0 0,0 0 0,0 1 0,-1 0 0,0 0 0,0 0-1,-1 0 1,0 0 0,-1 1 0,1 0 0,-2 0 0,1 1 0,-1-1 0,1 2 0,-2-1 0,1 1 0,-1 0-1,1 0 1,-3 0-5,7 3 8,1 1-1,-1 0 0,1 0 0,-1 0 1,0 1-1,0-1 0,1 0 1,-1 1-1,0 0 0,0 0 0,1 0 1,-1 0-1,0 0 0,0 0 0,0 1 1,1-1-1,-1 1 0,0 0 0,1 0 1,-1 0-1,1 0 0,-1 0 1,1 0-1,-1 1 0,1 0 0,0-1 1,0 1-1,0 0 0,-1 1-7,-3 1 127,1 1-1,-1 0 1,1 1-1,1-1 1,-1 1-1,1 0 1,0 0-1,0 0 1,1 0-1,0 1 0,0 0 1,0 0-1,1-1 1,0 1-1,0 1 1,1-1-1,0 0 1,0 0-1,1 0 1,0 1-1,0-1 1,1 1-127,2-3 36,0 0 0,0-1 0,1 1 0,0-1 0,0 0 0,0 0 0,0-1 0,0 1 0,1-1 1,0 0-1,0 0 0,0 0 0,0-1 0,0 0 0,0 0 0,0 0 0,1-1 0,-1 1 0,1-1 0,-1-1 0,1 1 0,0-1 1,0 0-38,69-24-1568,-32-9-6787,-26 19 2050,2-2-4723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5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15127,'-3'2'3506,"1"0"-1,2 0-2096,1 1-817,3-1-240,1 0-208,-1-1-704,2 1 1729,-1 3-4675,-1 1-3137,1 1-8436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5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 14647,'-5'4'4018,"0"-3"47,3 0-1215,-3 0-1394,3 0-687,2 1-161,1 1-160,3 0-288,-2-3 16,-2 1-272,0-1-1120,0-2-2610,0-2-320,0-3-2913,-1-2-5779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5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6531,'18'-69'10765,"-6"74"-5972,6 24-3148,-18-28-1499,169 276 2181,-169-276-2322,1 0 1,-1 0 0,1 0 0,0 0 0,-1 0-1,1 0 1,0 0 0,0 0 0,0 0-1,0 0 1,0 0 0,-1-1 0,1 1-1,1 0 1,-1 0 0,0-1 0,0 1 0,0-1-1,0 1 1,0-1 0,1 0 0,-1 1-1,0-1 1,0 0 0,0 0 0,1 0 0,-1 0-1,0 0 1,0 0 0,1 0 0,-1 0-1,0 0 1,0-1 0,0 1 0,1-1 0,-1 1-1,0-1 1,0 1 0,0-1 0,0 1-1,0-1 1,0 0 0,0 0 0,0 1-1,0-1 1,0 0 0,0 0 0,-1 0 0,1 0-1,0 0 1,0 0 0,-1 0 0,1 0-1,-1-1 1,1 1 0,-1 0 0,0 0 0,1 0-1,-1-1 1,0 1 0,0 0 0,0 0-1,0-1 1,0 1 0,0 0 0,0 0-1,0-1-4,42-230 137,-37 210-1012,5-18-4988,7 21-5647,-7 14 3038</inkml:trace>
  <inkml:trace contextRef="#ctx0" brushRef="#br0" timeOffset="470.379">481 260 8948,'36'-26'7998,"25"10"-4847,-57 16-3101,1 0-1,-1 0 1,1 0 0,-1 1-1,1 0 1,-1 0-1,1 0 1,-1 0 0,0 1-1,0 0 1,0 0-1,0 0 1,0 0 0,0 1-1,0-1 1,-1 1-1,1 0 1,-1 0 0,0 0-1,0 0 1,0 1-1,0-1 1,-1 1 0,1 0-1,-1 0 1,0 0-1,1 2-49,7 16-3,0-1 0,-2 2 0,-1-1 0,0 1 0,-2 0 0,-1 1-1,0 1 4,8 37-495,-7-45 24,-3-27-115,-5 0 596,1 0 0,-2 1 0,1-1 0,-2 1 0,1-1 0,-1 2 0,0-1 0,-1 0 0,0 1 0,0 0-1,-1 0 1,0 1 0,0 0 0,-1 0 0,0 0 0,0 1 0,-1 1 0,0-1 0,0 1 0,0 1 0,-8-3-10,13 5 80,-1 1 0,0 0 0,0 0 0,0 0 0,0 0 0,0 1 0,0 0 0,0 0 0,0 1 0,1-1 0,-1 1 0,0 0 0,0 0 0,0 1 0,1-1 0,-1 1 0,0 0 0,1 0 0,0 1 0,-1-1 0,1 1 0,0 0 0,1 0 0,-1 1 0,0-1 0,1 1 1,0 0-1,0-1 0,0 1 0,0 1 0,1-1 0,-1 0 0,1 1 0,0-1 0,0 1 0,1 0 0,-1-1 0,1 1 0,0 0 0,1 0 0,-1 0 0,1 0 0,0 0 0,0 0-80,-1-1 60,1 0 0,0 0-1,0 1 1,0-1 0,0 0 0,0 0-1,1 0 1,0 0 0,0 0 0,0 0-1,0-1 1,0 1 0,1 0 0,0 0-1,0-1 1,0 1 0,0-1 0,0 0-1,1 0 1,-1 1 0,1-2 0,0 1-1,0 0 1,0 0 0,1-1 0,-1 0-1,0 0 1,1 0 0,0 0 0,-1 0-1,1-1 1,0 1 0,0-1 0,0 0-1,0 0 1,0-1 0,0 1-1,4-1-58,-2 0-11,1 0 1,0 0 0,-1-1 0,1 0-1,-1 0 1,1-1 0,-1 1 0,1-1 0,-1-1-1,0 1 1,0-1 0,0-1 0,0 1 0,-1-1-1,1 0 1,2-2 9,42-59-3524,-22 9-7318,-12 27-491</inkml:trace>
  <inkml:trace contextRef="#ctx0" brushRef="#br0" timeOffset="690.945">874 0 9652,'-4'77'10486,"13"40"-7020,-2-31-2115,-5-28-757,-2-29-400,1-1 0,1 1 0,2-1 0,0 0 0,8 22-194,-12-51-35,0 1 0,1 0 0,-1-1 1,0 1-1,0 0 0,1 0 0,-1-1 0,0 1 0,0 0 1,1-1-1,-1 1 0,0 0 0,1 0 0,-1 0 0,0-1 1,1 1-1,-1 0 0,0 0 0,1 0 0,-1 0 0,0 0 1,1 0-1,-1 0 0,1 0 0,-1 0 0,0 0 1,1 0-1,-1 0 0,0 0 0,1 0 0,-1 0 0,1 0 1,-1 0-1,0 0 0,1 0 0,-1 1 0,0-1 0,1 0 1,-1 0-1,0 0 0,1 1 0,-1-1 0,0 0 1,0 0-1,1 1 0,-1-1 0,0 0 0,0 1 0,1-1 1,-1 0-1,0 1 0,0-1 0,0 0 0,0 1 0,0-1 1,1 0-1,-1 1 0,0-1 35,10-41-4767,-8 34 3075,5-22-5231,1-1-4178</inkml:trace>
  <inkml:trace contextRef="#ctx0" brushRef="#br0" timeOffset="969.255">1065 212 10469,'2'51'8198,"18"27"-5601,-16-64-1995,-1-3-492,1 0 1,0-1-1,0 1 0,1-1 0,0 0 1,1 0-1,0-1 0,0 0 0,1 0 1,0-1-1,1 1 0,2 0-110,-9-8 21,-1 0 0,1 0 0,0-1 1,0 1-1,1 0 0,-1-1 0,0 1 0,0-1 0,0 1 0,0-1 0,1 1 0,-1-1 0,0 0 0,0 1 0,1-1 0,-1 0 0,0 0 0,0 0 0,1 0 1,-1 0-1,0 0 0,0-1 0,1 1 0,-1 0 0,0-1 0,0 1 0,0-1 0,1 1 0,-1-1 0,0 1 0,0-1 0,0 0 0,0 0 0,0 1 0,0-1 1,0 0-1,0 0 0,-1 0 0,1 0 0,0 0 0,0 0 0,-1 0 0,1-1-21,24-58 505,-22 49-448,69-197-324,-71 201-394,0 7-5435,1 8-313,2 2-4799</inkml:trace>
  <inkml:trace contextRef="#ctx0" brushRef="#br0" timeOffset="1310.727">1427 316 9236,'35'0'6988,"3"-4"-3864,-33 3-3063,1 0-1,-1 0 1,0-1 0,0 1 0,0-1 0,0 0-1,0-1 1,0 1 0,0-1 0,-1 0-1,0 0 1,1 0 0,-1-1 0,0 1 0,-1-1-1,1 0 1,-1 0 0,1-1 0,0-2-61,-2 4 18,-2-1 1,1 0 0,0 1-1,-1-1 1,1 0-1,-1 1 1,0-1 0,0 0-1,-1 0 1,1 1-1,-1-1 1,0 0 0,0 1-1,0-1 1,0 1-1,-1-1 1,1 1 0,-1 0-1,0-1 1,0 1 0,0 0-1,-1 0 1,1 0-1,0 1 1,-1-1 0,0 0-1,0 1 1,0 0-1,0 0 1,0 0 0,0 0-1,-1 0 1,1 1-1,0-1 1,-1 1 0,0 0-1,1 0 1,-1 0 0,0 1-1,1-1 1,-1 1-1,-1 0-18,0 0 64,0 1 0,1 0 0,-1 0 0,0 0 0,0 0-1,1 1 1,-1 0 0,1 0 0,-1 0 0,1 1 0,0-1-1,0 1 1,0 0 0,0 0 0,1 0 0,-1 1 0,1-1-1,0 1 1,0 0 0,0 0 0,0 0 0,1 1 0,-1-1-1,1 0 1,0 1 0,1-1 0,-1 1 0,0 4-64,-3 8 312,1 1 1,1-1-1,1 1 1,0 0-1,1 0 1,1 0 0,2 8-313,-3-20 80,1 1 1,0-1 0,1 0-1,0 0 1,0 0 0,0 0 0,1 0-1,-1 0 1,2 0 0,-1 0-1,0-1 1,1 1 0,0-1 0,1 0-1,-1 0 1,1 0 0,0 0 0,0 0-1,0-1 1,1 0 0,0 0-1,0 0 1,0 0 0,0-1 0,0 0-1,1 0 1,-1 0 0,1-1-1,0 0 1,0 0 0,0 0 0,0-1-1,0 0 1,0 0 0,0 0-1,0-1 1,0 0 0,1 0 0,-1-1-1,0 1 1,0-2 0,0 1 0,3-1-82,-3-1-129,0-1 0,0 1-1,0-1 1,-1 0 0,0 0-1,0-1 1,0 1 0,0-1-1,-1 0 1,1 0-1,-1-1 1,-1 0 0,1 1-1,-1-1 1,0 0 0,1-3 130,16-37-10539,-17 40 7855,5-12-10722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4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9572,'-12'5'8535,"9"7"-4368,15 43-3541,-8-42 237,18 78-306,-5 2 1,-4 0 0,0 52-558,-14-131-789,-8-22-12992,4-8 2931</inkml:trace>
  <inkml:trace contextRef="#ctx0" brushRef="#br0" timeOffset="171.835">1 295 9108,'1'-1'7487,"6"-1"-3351,55-9-1096,103 0-2648,-126-10-6328,-22-4-3372,-8 10 405</inkml:trace>
  <inkml:trace contextRef="#ctx0" brushRef="#br0" timeOffset="536.262">310 22 9989,'2'23'7860,"5"12"-4800,0-3-1687,7 102 1494,19 88-1390,-32-223-1478,-1 0 0,0 1 0,1-1 1,-1 0-1,0 1 0,1-1 0,-1 0 0,1 1 1,-1-1-1,1 1 0,0-1 0,-1 1 1,1-1-1,-1 1 0,1 0 0,0-1 1,-1 1-1,1 0 0,0-1 0,-1 1 1,1 0-1,0 0 0,0 0 0,-1-1 1,1 1-1,0 0 0,0 0 0,-1 0 1,1 0-1,0 0 0,0 1 0,-1-1 1,1 0-1,0 0 0,0 0 0,-1 1 1,1-1-1,0 0 0,-1 1 0,1-1 1,0 1-1,-1-1 0,1 0 0,-1 1 1,1-1-1,-1 1 0,1 0 0,-1-1 0,1 1 1,-1-1-1,1 1 0,-1 0 0,0 0 2,44-224-1215,-43 221 1206,-1-1 1,1 1-1,0 0 1,0 0 0,0 0-1,0 0 1,1 0-1,-1 0 1,0 0 0,1 1-1,-1-1 1,1 0-1,0 1 1,-1-1-1,1 1 1,0 0 0,0-1-1,0 1 1,0 0-1,0 0 1,0 0 0,0 1-1,1-1 1,-1 0-1,0 1 1,0-1 0,1 1-1,-1 0 1,0 0-1,1 0 1,-1 0-1,0 0 1,0 0 0,1 1-1,-1-1 1,0 1-1,0 0 1,0-1 0,1 1-1,-1 0 1,0 0-1,0 0 1,0 1 0,-1-1-1,1 0 1,0 1-1,0-1 1,-1 1 0,1 0-1,-1 0 1,1-1-1,-1 1 1,0 0-1,1 2 8,6 12-16,-1 0 0,-1 0-1,-1 1 1,0 0-1,-1 0 1,-1 0 0,0 1-1,-2-1 1,0 1-1,-1-1 1,0 1-1,-2-1 1,-2 12 16,9-38-13446,-3-9 2150</inkml:trace>
  <inkml:trace contextRef="#ctx0" brushRef="#br0" timeOffset="864.305">693 309 9028,'49'0'7149,"-41"0"-6975,0-1 0,0 0 0,0 0 0,0-1 0,-1 0-1,1 0 1,0-1 0,-1 0 0,0 0 0,0-1 0,0 0 0,0 0 0,4-4-174,-9 6 49,-1-1 0,1 1 1,-1-1-1,0 1 1,0-1-1,0 0 0,-1 1 1,1-1-1,-1 0 0,1 0 1,-1 0-1,0 1 0,0-1 1,0 0-1,0 0 0,-1 0 1,1 1-1,-1-1 1,1 0-1,-1 1 0,0-1 1,0 0-1,-1 1 0,1-1 1,0 1-1,-1-1 0,1 1 1,-1 0-1,0 0 0,0 0 1,0 0-1,0 0 1,0 0-1,0 0 0,-1 1 1,1-1-1,0 1 0,-1 0 1,1-1-1,-1 1 0,0 0 1,1 0-1,-1 1 0,0-1 1,0 1-1,1-1 1,-1 1-1,0 0 0,0 0 1,-2 0-50,2 0 53,-1 0 0,1 0 1,-1 0-1,1 0 0,-1 1 0,1-1 1,-1 1-1,1 0 0,-1 0 1,1 0-1,0 0 0,0 1 1,0 0-1,-1-1 0,1 1 1,1 0-1,-1 0 0,0 1 1,0-1-1,1 1 0,0-1 1,-1 1-1,1 0 0,0 0 0,0 0 1,0 0-1,1 0 0,-1 0 1,1 0-1,0 1 0,0-1 1,-1 3-54,-16 116 1407,17-117-1325,0 0 0,0 1-1,0 0 1,1-1 0,0 1 0,0-1-1,1 1 1,-1 0 0,1-1 0,0 1 0,1-1-1,0 0 1,-1 1 0,2-1 0,-1 0 0,0 0-1,1 0 1,0 0 0,0-1 0,1 1-1,-1-1 1,1 0 0,0 0 0,0 0 0,0 0-1,1-1 1,-1 0 0,1 0 0,3 2-82,14-5 74,-1 0-1,1-1 1,-1-1 0,1-1 0,-1-1 0,19-6-74,10-9-2492,-6-9-8601,-22 9-2140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4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118 228 9236,'-39'-1'10267,"35"3"-10112,0-1 1,0 1 0,0 0 0,0 0 0,1 0-1,-1 0 1,0 1 0,1-1 0,0 1 0,0 0-1,0 0 1,0 0 0,0 0 0,0 1-1,1-1 1,-1 1 0,1 0 0,0-1 0,0 1-1,1 1-155,-2 1 42,0 1 0,1 0-1,0 0 1,1 0 0,0 0-1,0 0 1,0 0-1,1 0 1,0 0 0,0 1-1,1-1 1,0 0 0,0 0-1,1 0 1,0 0-1,0 0 1,0-1 0,1 1-1,0 0 1,0-1 0,1 0-1,0 0 1,0 0 0,0 0-1,1-1 1,0 0-1,0 0 1,0 0 0,1 0-1,0-1 1,0 0 0,0 0-1,0 0 1,0-1 0,1 0-1,-1 0 1,1-1-1,5 2-41,-5-2 1,1 0 0,-1-1-1,0 0 1,1 0-1,-1-1 1,0 1-1,1-2 1,-1 1-1,1-1 1,-1 0 0,0 0-1,1-1 1,-1 0-1,0-1 1,0 1-1,-1-1 1,1-1 0,0 1-1,-1-1 1,0 0-1,0-1 1,0 1-1,0-1 1,-1 0-1,0-1 1,0 1 0,0-1-1,-1 0 1,0 0-1,0-1 1,0 1-1,-1-1 1,0 0 0,0 0-1,-1 0 1,0 0-1,0 0 1,0-4-1,-2 5 9,1-1-1,-1 1 1,0 0 0,-1 0 0,0 0 0,0 0 0,0 0 0,-1 0-1,0 0 1,0 0 0,0 1 0,-1-1 0,0 1 0,0-1-1,0 1 1,0 0 0,-1 0 0,0 0 0,0 1 0,-1-1 0,1 1-1,-1 0 1,0 1 0,0-1 0,0 1 0,0 0 0,-1 0-1,1 0 1,-1 1 0,0 0 0,0 0 0,0 0 0,0 1 0,0 0-1,0 0 1,0 1 0,0-1 0,-5 1-9,-10 26-3054,26-16-1291,9-6-3306,1-3-1841</inkml:trace>
  <inkml:trace contextRef="#ctx0" brushRef="#br0" timeOffset="303.16">635 56 8532,'-23'-43'10008,"21"42"-9798,0-1 0,-1 1 0,1-1-1,0 1 1,-1 0 0,0 0 0,1 0 0,-1 0 0,0 1 0,1-1 0,-1 1-1,0-1 1,0 1 0,1 0 0,-1 0 0,0 0 0,0 1 0,0-1 0,1 1-1,-1-1 1,0 1 0,1 0 0,-1 0 0,0 0 0,-1 1-210,-3 4 113,0 1-1,0 0 1,1 0 0,0 1-1,0 0 1,1 0-1,-1 0 1,2 1 0,-1-1-1,1 1 1,1 0 0,0 0-1,0 1 1,1-1 0,0 1-1,0-1 1,1 1 0,0 0-1,1-1 1,0 1 0,1 0-1,1 6-112,1 14 91,1 1 0,2 0-1,1-1 1,1 0 0,11 25-91,-2-21-259,-25-59-8596,3 11 2058,-3-3-3995</inkml:trace>
  <inkml:trace contextRef="#ctx0" brushRef="#br0" timeOffset="459.374">400 267 9957,'11'3'6794,"10"-3"-4286,-6 0-1299,131 21 3252,-39-23-6346,-73-8-1871,-3-4-3281,-5-2-5198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0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25 8724,'-7'-20'8743,"-7"26"-5104,-12 31-1609,22-24-1835,0-1 0,1 0-1,0 1 1,1-1 0,1 1 0,0 0 0,0 0 0,2-1-1,-1 3-194,1-11 4,-1-1 0,1 0-1,-1 0 1,1 1-1,0-1 1,0 0 0,0 0-1,1 0 1,-1 0-1,1 0 1,0 0-1,0 0 1,0-1 0,0 1-1,0-1 1,0 1-1,1-1 1,-1 0 0,1 0-1,-1 0 1,1 0-1,0 0 1,0-1-1,0 1 1,0-1 0,0 0-1,0 0 1,0 0-1,1 0 1,-1-1 0,0 1-1,1-1 1,-1 0-1,0 0 1,1 0-1,-1 0 1,1 0-4,0-1-4,0 1 1,0-1-1,0 0 0,0 0 0,0 0 1,-1-1-1,1 1 0,0-1 0,-1 0 0,1 0 1,-1 0-1,0 0 0,0-1 0,1 0 1,-2 1-1,1-1 0,0 0 0,-1 0 1,1 0-1,-1-1 0,0 1 0,0-1 0,0 1 1,0-1-1,-1 1 0,0-1 0,1 0 1,-1 0-1,-1 0 0,1 0 0,0-2 4,0-3 63,1-1-1,-2 1 0,1 0 1,-1 0-1,-1 0 0,0 0 1,0 0-1,-1 0 0,0 0 1,0 0-1,-1 0 0,0 1 1,-3-7-63,5 13-19,-1 0 0,1 0 0,0 0 0,0 0 0,-1 1 0,1-1 0,-1 0-1,0 0 1,1 1 0,-1-1 0,0 1 0,0 0 0,0 0 0,0-1 0,0 1 0,0 0 0,0 1 0,-1-1 0,1 0 0,0 1 0,0-1 0,-1 1 0,1-1 0,0 1 0,-1 0 0,1 0 0,0 0 0,0 1 0,-1-1 0,1 0 0,0 1 0,-1-1 0,1 1 0,0 0-1,0 0 1,0 0 0,-1 0 19,18 15-8802,-11-14 4585,7 4-7759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46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38 8484,'-3'-6'7364,"-4"-8"-5353,3 12-1732,1 0-1,-1 0 1,0 0 0,0 0 0,0 1-1,0-1 1,0 1 0,0 0-1,0 0 1,0 1 0,0-1 0,0 1-1,-1 0 1,1 0 0,0 0 0,0 1-1,0 0 1,0-1 0,0 1 0,0 1-1,0-1 1,0 0 0,-4 3-279,1 1 124,0 1 1,0 0-1,0 1 0,1-1 1,0 1-1,1 0 1,-1 1-1,1-1 0,0 1 1,1 0-1,0 0 1,0 1-1,1-1 0,0 1 1,0 3-125,-1-1 55,1-6-35,0 1 0,1 0-1,0 0 1,0 0 0,1 0 0,0 0 0,0 0 0,0 0 0,0 1 0,1-1 0,0 0 0,1 0 0,-1 1 0,1-1 0,1 0 0,-1 0 0,1 0-1,0 0 1,0 0 0,0 0 0,1-1 0,0 1 0,0-1 0,1 0 0,-1 0 0,1 0 0,0 0 0,1-1 0,-1 1 0,1-1 0,0 0 0,0 0 0,0-1-1,0 0 1,1 0 0,4 2-20,-3-2-8,1 0 0,-1-1 0,1 0 0,0 0 0,0-1 0,0 0 0,0 0 0,0-1 0,0 0 0,0-1 0,0 0 0,0 0 0,0 0-1,0-1 1,0 0 0,0-1 0,-1 0 0,1 0 8,35-24-2824,-6-12-3918,-22 17 6,0-1-3709</inkml:trace>
  <inkml:trace contextRef="#ctx0" brushRef="#br0" timeOffset="331.333">397 59 9796,'-26'17'8945,"12"37"-7744,11-36-446,-1-6-600,2-1 0,-1 1-1,2-1 1,-1 1-1,2 0 1,-1-1-1,2 1 1,-1 0-1,2 0 1,0-1-1,0 1 1,1-1 0,0 0-1,3 5-154,-5-14 15,1 1-1,0-1 0,0 0 1,0 0-1,0 1 0,0-1 1,1-1-1,-1 1 0,0 0 1,1-1-1,0 1 1,-1-1-1,1 0 0,0 1 1,0-2-1,-1 1 0,1 0 1,0 0-1,0-1 1,0 0-1,0 1 0,0-1 1,0 0-1,0 0 0,0-1 1,0 1-1,0-1 1,0 0-1,2 0-14,77-42 53,-76 39-46,-1-1 1,0-1 0,0 1-1,0-1 1,-1 1 0,0-1-1,0 0 1,0-1 0,-1 1-1,0-1 1,0 1 0,-1-1-1,0 0 1,0 0-1,0 0 1,-1 0 0,0-1-1,-1 1 1,0 0 0,0 0-1,0-1 1,-1 1 0,0 0-1,0 0 1,-1 0 0,0 0-1,0 0 1,0 0 0,-1 1-1,0-1 1,-1 1 0,1-1-1,-1 1 1,0 0 0,-1 1-1,0-1 1,0 1-1,-3-3-7,-39-4-87,17 20-3795,26-5 1049,4-2-4069,1-1-2999</inkml:trace>
  <inkml:trace contextRef="#ctx0" brushRef="#br0" timeOffset="596.896">686 82 9124,'27'94'9109,"-7"54"-5070,-14-97-2740,11 108 0,-21-174-9668,4-1 2017,4-3-3781</inkml:trace>
  <inkml:trace contextRef="#ctx0" brushRef="#br0" timeOffset="886.433">724 51 9204,'1'-2'351,"-1"0"0,0 0-1,1 0 1,-1 0 0,1 0 0,-1 0-1,1 0 1,0 1 0,0-1-1,0 0 1,0 1 0,0-1 0,1 0-1,-1 1 1,0 0 0,1-1 0,-1 1-1,1 0 1,-1-1 0,1 1-1,0 0 1,-1 0 0,1 0 0,0 1-1,0-1 1,0 0 0,-1 1-1,3-1-349,0 1 126,0-1 1,0 2 0,0-1 0,0 0 0,0 1-1,0 0 1,0 0 0,-1 0 0,1 0 0,0 0-1,-1 1 1,1 0 0,-1 0 0,1 0 0,-1 0 0,0 0-1,0 1 1,0-1 0,0 1 0,0 0 0,1 2-128,65 109 418,-68-109-371,1-1 1,-1 0 0,0 0 0,0 1-1,-1-1 1,1 1 0,-1-1 0,0 1-1,0-1 1,-1 0 0,1 1 0,-1-1 0,0 1-1,0-1 1,0 0 0,-1 0 0,1 0-1,-1 0 1,0 0 0,0 0 0,-1 0-1,1 0 1,-1-1 0,0 1 0,0-1 0,0 0-1,0 0 1,-4 3-48,4-3 47,0 0 1,0 0-1,-1 0 0,1 0 0,-1-1 1,0 1-1,0-1 0,0 0 1,0 0-1,0 0 0,0-1 0,0 0 1,-1 0-1,1 0 0,-1 0 0,1 0 1,0-1-1,-1 0 0,1 0 1,-1 0-1,1 0 0,-1-1 0,1 0 1,-1 0-1,1 0-47,-4-37-1891,24-2-4251,-5 21-208,0-2-3897</inkml:trace>
  <inkml:trace contextRef="#ctx0" brushRef="#br0" timeOffset="1370.694">1002 13 9348,'10'34'8297,"-6"22"-5371,-1-5-2037,-3-46-868,0-1-1,0 1 0,1 0 0,0-1 1,0 1-1,0-1 0,0 1 0,1-1 1,-1 0-1,1 0 0,0 1 0,0-1 1,1 0-1,-1-1 0,1 1 0,0 0 1,0-1-1,0 0 0,1 1 0,-1-1 0,1-1 1,-1 1-1,1 0 0,0-1 0,0 0 1,0 0-1,1 0 0,-1 0 0,0-1 1,1 0-1,-1 1 0,1-2 0,-1 1 1,1 0-1,-1-1 0,1 0 0,0 0 1,-1-1-1,1 1 0,-1-1 0,5-1-20,-4-1 5,0-1 1,-1 0-1,0 0 0,0 0 0,0 0 0,0-1 0,0 1 1,-1-1-1,0 0 0,0 0 0,0 0 0,-1-1 0,1 1 1,-1-1-1,-1 1 0,1-1 0,-1 0 0,0 0 1,0-3-6,8-21 45,22-74-69,-23 217 2284,29 265 184,-39-370-3762,-3-24-4714,4 2-1390,-1-2-4904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4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7684,'0'-1'159,"5"-19"6675,7 31-2577,-4 16-3311,-1 1 0,-1 1 0,-1-1 0,-2 1 0,1 26-946,-3-42 222,5 111 1253,-8-161-1452,3 0 1,0 0-1,3 0 1,1 1-1,6-24-23,20-9 10,-31 68-10,1-1 0,-1 1 0,1 0 0,0 0 0,0-1 0,0 1 0,0 0 0,0 0 0,0 0 0,0 0 0,0 0 0,0 0 0,1 0 0,-1 0 0,0 1 0,1-1 0,-1 0 0,0 1 0,1-1 0,-1 1 0,1 0 0,-1-1 0,0 1 0,1 0 0,-1 0 0,1 0 0,-1 0 0,1 0 1,-1 0-1,1 0 0,-1 0 0,1 1 0,-1-1 0,1 1 0,-1-1 0,0 1 0,1-1 0,-1 1 0,0 0 0,1 0 0,-1 0 0,0 0 0,0 0 0,0 0 0,0 0 0,0 0 0,1 1 0,4 8-5,0 0-1,0 1 1,-1 0 0,-1 0-1,0 1 1,0 0 0,-1-1-1,-1 1 1,0 0-1,1 9 6,-1-6 14,12 108 2,-15-133-12,0-1-1,0 0 1,1 0-1,0 0 1,1 0-1,0 1 1,1-1-1,0 0 1,1 1-1,0-1 1,0 1-1,1 0 1,1 0-1,0 0 1,0 1-1,0 0 1,2 0-1,-1 0 1,1 1-1,0-1 1,1 2-1,3-4-3,-9 9 0,0 1 0,0-1 0,0 1 0,0 0-1,0 0 1,0 0 0,1 0 0,-1 0 0,0 1 0,0-1-1,1 1 1,-1-1 0,0 1 0,1 0 0,-1 0-1,0 0 1,1 0 0,-1 0 0,1 0 0,-1 1 0,0-1-1,0 1 1,1 0 0,-1 0 0,0 0 0,0 0-1,0 0 1,0 0 0,0 0 0,0 1 0,0-1-1,0 1 1,-1-1 0,1 1 0,0 0 0,-1 0 0,1-1-1,-1 1 1,0 0 0,0 0 0,1 2 0,33 94 7,-37 96 180,23-236-11948,-19 38 9238,5-17-8906</inkml:trace>
  <inkml:trace contextRef="#ctx0" brushRef="#br0" timeOffset="486.134">557 143 8196,'12'-12'3044,"-11"9"-2772,0 1 0,1-1 1,-1 1-1,0 0 1,1-1-1,0 1 0,-1 0 1,1 0-1,0 0 1,0 0-1,0 1 0,1-1 1,-1 1-1,0-1 1,0 1-1,1 0 0,-1-1 1,1 1-1,-1 0 1,1 1-1,0-1 0,-1 0 1,1 1-1,0 0 0,-1-1 1,1 1-1,0 0 1,-1 0-1,1 1 0,0-1 1,-1 1-1,1-1 1,0 1-1,-1 0 0,1 0 1,-1 0-1,1 0 1,-1 0-1,1 0 0,1 2-272,82 128 2017,-68-106-1994,-11-17-12,0 1-1,-1 0 0,-1 0 0,1 0 1,-1 0-1,-1 1 0,0 0 0,0 0 1,-1 0-1,2 8-10,-2-8 8,-10-32-16,-1 14 4,-1 0 0,0 0-1,0 1 1,-1 0 0,0 1 0,0 0 0,-1 1 0,0 0 0,0 0 0,0 1 0,0 1 0,-1 0-1,-4-1 5,13 2 40,-1 0-1,1 1 0,-1-1 0,0 1 1,1 0-1,-1 0 0,0 0 0,0 0 0,0 1 1,1 0-1,-1-1 0,0 1 0,0 1 1,0-1-1,0 0 0,0 1 0,1 0 1,-1 0-1,0 0 0,0 1 0,1-1 0,-1 1 1,1-1-1,0 1 0,-1 1 0,1-1 1,0 0-1,0 1 0,0-1 0,0 1 1,1 0-1,-1 0 0,1 0 0,0 0 0,0 1 1,0-1-1,0 0 0,0 1 0,1-1 1,-1 1-1,1 0 0,0 0 0,0-1 1,1 3-40,-1-2 24,1 0 0,0 0 1,0 0-1,0 0 0,1 0 1,-1 0-1,1 0 0,0 0 1,0 0-1,0-1 0,1 1 1,-1 0-1,1-1 0,0 1 1,0-1-1,1 1 1,-1-1-1,0 0 0,1 0 1,0 0-1,0 0 0,0-1 1,0 1-1,0-1 0,0 0 1,1 1-1,-1-2 0,1 1 1,0 0-1,-1-1 0,1 1 1,0-1-1,0 0 0,0-1 1,0 1-1,0-1 1,0 1-1,0-1 0,0 0 1,0-1-1,0 1 0,0-1 1,0 1-1,0-1 0,0-1 1,-1 1-1,2-1-24,61-42-1770,-34 4-2201,0-2-6727,-11 20 58</inkml:trace>
  <inkml:trace contextRef="#ctx0" brushRef="#br0" timeOffset="785.818">898 1 9188,'8'11'6626,"-2"5"-3598,2 34-1951,-7-45-525,11 271 3388,-11-276-3934,-1-1 0,1 1 0,-1-1-1,1 1 1,0-1 0,-1 1 0,1-1 0,0 1-1,-1-1 1,1 1 0,0 0 0,-1-1 0,1 1 0,0 0-1,0 0 1,-1 0 0,1-1 0,0 1 0,0 0-1,-1 0 1,1 0 0,0 0 0,0 0 0,0 1-1,-1-1 1,1 0 0,0 0 0,0 0 0,-1 1 0,1-1-1,0 0 1,-1 1 0,1-1 0,0 0 0,-1 1-1,1-1 1,0 1 0,-1-1 0,1 1 0,-1 0-1,1-1 1,-1 1 0,1-1 0,-1 1 0,0 0 0,1 0-1,-1-1 1,0 1 0,1 0 0,-1-1 0,0 1-1,0 0 1,0 0 0,0 0 0,0-1 0,0 1-6,112-209 112,-111 207-193,16-32-382,-13 11-2678,-10 14-4915,5 7 4827,-3-2-6634</inkml:trace>
  <inkml:trace contextRef="#ctx0" brushRef="#br0" timeOffset="1051.383">1007 268 12070,'10'29'8865,"28"-5"-4497,-3-6-2685,47 53-603,-81-71-1179,-1 1 0,1-1-1,-1 0 1,1 0 0,-1 0-1,1 1 1,-1-1 0,1 0 0,-1 0-1,1 0 1,-1 0 0,1 0-1,0 0 1,-1 0 0,1 0-1,-1 0 1,1 0 0,-1 0 0,1 0-1,-1-1 1,1 1 0,-1 0-1,1 0 1,-1-1 0,1 1-1,-1 0 1,1 0 0,-1-1 0,1 1-1,-1-1 1,0 1 0,1 0-1,-1-1 1,1 1 0,-1-1 0,0 1-1,0-1 1,1 1 0,-1-1-1,0 1 1,0-1 0,0 1-1,1-1 1,-1 1 0,0-1 0,0 1-1,0-1 1,0 0 99,1-31-12131,-1 30 10289,-1-8-7469</inkml:trace>
  <inkml:trace contextRef="#ctx0" brushRef="#br0" timeOffset="1318.828">1287 276 10693,'23'-5'5859,"0"-3"-3465,13-3-717,-31 10-1504,-1 1-113,1 0-1,-1 0 1,1 0 0,-1-1 0,0 0-1,1 0 1,-1 0 0,1 0 0,-1-1 0,0 0-1,0 1 1,0-1 0,0-1 0,0 1-1,-1-1 1,1 1 0,-1-1 0,1 0 0,-1-1-1,0 1 1,0 0 0,0-1 0,-1 0-1,1 1 1,-1-1 0,0 0 0,0 0-1,0 0 1,-1-1 0,1-1-60,-1 3 23,-1 1 0,1-1-1,-1 0 1,0 1 0,0-1 0,0 0 0,0 0 0,-1 1-1,1-1 1,-1 0 0,0 1 0,1-1 0,-1 0-1,0 1 1,0-1 0,-1 1 0,1 0 0,-1-1 0,1 1-1,-1 0 1,0 0 0,1 0 0,-1 0 0,0 0-1,0 0 1,-1 1 0,1-1 0,0 1 0,0-1 0,-1 1-1,1 0 1,-1 0 0,1 0 0,-1 0 0,0 0-1,1 1 1,-1-1 0,0 1 0,1 0 0,-1 0 0,0 0-1,0 0 1,1 0 0,-1 0 0,0 1 0,1-1-1,-2 1-22,-2 4 128,1 1 0,0-1-1,1 0 1,-1 1-1,1 0 1,0 0 0,1 1-1,-1-1 1,1 1-1,1-1 1,-1 1 0,1 0-1,0 0 1,1 0-1,-1 0 1,1 6-128,1-11 29,-8 134 1458,9-131-1423,-1 1 0,1-1 0,0 0-1,0 0 1,1 0 0,-1 0 0,1 0 0,0 0 0,1 0 0,-1 0 0,1-1-1,0 1 1,0-1 0,1 0 0,-1 0 0,1 0 0,0 0 0,0 0-1,0-1 1,0 0 0,1 0 0,-1 0 0,1 0 0,0-1-64,-1-1-5,0 1 0,0-1 1,0-1-1,0 1 0,0 0 1,0-1-1,0 0 0,0 0 0,1 0 1,-1-1-1,0 1 0,0-1 1,0 0-1,0 0 0,0 0 0,0-1 1,0 1-1,-1-1 0,1 0 1,0 0-1,-1-1 0,0 1 0,1-1 1,-1 1-1,0-1 5,23-22-4183,-2-2-5673,-24 26 9505,17-17-13877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5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8228,'-1'7'8391,"2"12"-6839,-1-13-394,21 135 2305,0-2-3063,-23-195-351,0 36-44,1-1-1,1 0 1,1 0 0,0 0 0,2 1 0,0-1 0,1 1 0,2 0 0,1-5-5,-5 20 0,0 1 0,0-1 1,1 1-1,-1 0 0,1 0 0,0 0 0,0 0 0,0 0 0,0 1 0,1-1 0,0 1 0,-1 0 0,1 0 0,0 0 0,1 1 0,-1-1 0,0 1 0,1 0 0,-1 0 0,1 1 1,0-1-1,-1 1 0,1 0 0,0 0 0,0 1 0,0-1 0,0 1 0,0 0 0,0 1 0,-1-1 0,1 1 0,0 0 0,0 0 0,0 0 0,-1 1 0,1 0 0,-1 0 0,1 0 1,-1 0-1,0 1 0,0-1 0,0 1 0,0 0 0,0 1 0,-1-1 0,1 0 0,2 4 0,0 5 193,0 0-1,-1 1 1,0-1 0,0 1 0,-2 0-1,0 1 1,0-1 0,-1 0 0,-1 1-1,0 0 1,-1-1 0,-1 13-193,2 15 160,2 42-120,11-125-9239,-6 22 2975,4-4-4138</inkml:trace>
  <inkml:trace contextRef="#ctx0" brushRef="#br0" timeOffset="358.12">438 46 8852,'3'7'7353,"2"12"-5372,-5-16-1065,10 90 3720,-10-81-4499,0 0 0,1 1 0,0-1 0,1 0-1,0 0 1,1 0 0,0-1 0,1 1 0,0-1 0,1 1 0,2 3-137,-4-12 2,0 0 1,0 0 0,0-1-1,0 1 1,0-1 0,1 1-1,-1-1 1,1 0 0,-1 0-1,1 0 1,0-1 0,0 1-1,0-1 1,-1 0 0,1 0-1,1-1 1,-1 1 0,0-1-1,0 0 1,0 0 0,0 0-1,0 0 1,0-1 0,0 1-1,0-1 1,0 0 0,0-1-1,0 1 1,0-1 0,-1 1-1,1-1 1,0 0 0,-1-1-1,0 1 1,1-1 0,-1 1-1,0-1 1,0 0 0,-1 0-1,1 0 1,-1 0 0,1-1-1,-1 1 1,0-1 0,0 1-1,0-1 1,-1 0 0,1-2-3,2-11-41,-1 0 0,-1-1 0,0 1 0,-1 0 1,-1-1-1,-1 1 0,-1-1 0,0 1 0,-1 0 1,-1 0-1,0-1 41,2 10-146,5 7-14269,3 1 4069</inkml:trace>
  <inkml:trace contextRef="#ctx0" brushRef="#br0" timeOffset="958.018">784 29 9284,'24'23'7525,"-8"8"-3719,-3 79-1935,-12-94-1264,1 108 877,5-300-1236,39 63-235,-46 112-15,0 1 1,0-1-1,1 1 0,-1-1 0,0 1 0,1-1 1,-1 1-1,0-1 0,1 1 0,-1 0 1,1-1-1,-1 1 0,1-1 0,-1 1 1,1 0-1,-1-1 0,1 1 0,0 0 1,-1 0-1,1 0 0,-1-1 0,1 1 1,0 0-1,-1 0 0,1 0 0,-1 0 1,1 0-1,0 0 0,-1 0 0,1 0 0,-1 0 1,1 0-1,0 0 0,-1 1 0,1-1 1,-1 0-1,1 0 0,0 1 0,-1-1 1,1 0-1,-1 1 0,1-1 0,-1 0 1,1 1-1,-1-1 0,0 1 0,1-1 1,-1 1-1,1-1 0,-1 1 0,0-1 1,1 1-1,-1-1 0,0 1 0,0 0 2,19 40-45,-14-28 46,41 138-116,-46-152 114,0 1-1,0 0 1,1 0 0,-1 0 0,0 0 0,0-1-1,1 1 1,-1 0 0,0 0 0,0 0 0,1 0-1,-1 0 1,0 0 0,1 0 0,-1-1 0,0 1-1,0 0 1,1 0 0,-1 0 0,0 0-1,1 0 1,-1 1 0,0-1 0,0 0 0,1 0-1,-1 0 1,0 0 0,0 0 0,1 0 0,-1 0-1,0 0 1,0 1 0,1-1 1,5-34-8,-3 7 4,1 0 0,1 1 0,2-1 0,0 1 0,2 0 0,3-6 4,-11 30 1,-1 1 1,0 0-1,1 0 0,-1 0 1,1 0-1,-1 0 1,1-1-1,0 1 0,-1 0 1,1 0-1,0 0 0,0 1 1,0-1-1,0 0 1,0 0-1,0 0 0,0 1 1,0-1-1,0 0 0,0 1 1,0-1-1,0 1 1,0-1-1,0 1 0,1 0 1,-1-1-1,0 1 0,0 0 1,0 0-1,1 0 1,-1 0-1,0 0 0,0 0 1,1 0-1,-1 0 1,0 1-1,0-1 0,0 0 1,1 1-1,-1-1 0,0 1 1,0-1-1,0 1 1,0 0-1,0-1 0,0 1 1,0 0-1,0 0 0,0 0 1,0 0-2,39 51 515,-30-32-371,-2 0 1,0 1-1,-1-1 0,-2 2 1,0-1-1,-1 0 0,-1 1 1,-1 0-1,-1 0 0,-1 5-144,-5-7-96,-7-35-9631,9-6 3103,2-4-3450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5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11 240 9861,'5'18'7865,"1"-1"-4364,7 26-1040,-1 123 383,-21-193-11643,9 5 1938,0-6-3995</inkml:trace>
  <inkml:trace contextRef="#ctx0" brushRef="#br0" timeOffset="249.902">1 36 9973,'0'1'2561,"0"0"48,1 3-1216,3 0-465,1 0-480,1 2-704,0-2-384,-1 1-1921,4 1-2114,1 2-5089</inkml:trace>
  <inkml:trace contextRef="#ctx0" brushRef="#br0" timeOffset="557.205">182 207 8820,'24'86'11069,"-18"-63"-10360,0 1 1,-2-1-1,-1 1 0,-1 0 1,-1 0-1,0 1 0,-4 13-709,22-179 339,-15 124-431,0 1 0,1 0 0,1 0 1,0 1-1,1 0 0,1 0 0,0 0 0,1 1 0,0 0 1,1 1-1,1 0 0,10-9 92,-20 22 1,0-1 1,0 0-1,0 0 1,0 0-1,0 1 1,0-1-1,1 1 1,-1-1-1,0 1 0,1-1 1,-1 1-1,0 0 1,1-1-1,-1 1 1,0 0-1,1 0 1,-1 0-1,0 0 0,1 0 1,-1 1-1,0-1 1,1 0-1,-1 1 1,0-1-1,1 1 1,-1-1-1,0 1 0,0-1 1,1 1-1,-1 0 1,0 0-1,0-1 1,0 1-1,0 0 0,0 0 1,0 0-1,0 0 1,-1 0-1,1 1 1,0-1-1,0 0 1,-1 0-1,1 0 0,-1 1 1,1 0-2,24 63 443,-24-61-396,7 32 224,-3-1 1,0 1-1,-3 0 0,-1 0 1,-2 10-272,1-26 142,0-21-1190,3-36-3838,0 7-2647,3-3-5129</inkml:trace>
  <inkml:trace contextRef="#ctx0" brushRef="#br0" timeOffset="838.392">617 0 10293,'13'112'8843,"-6"1"-5465,22 158-2214,-30-298-15003,-1 11 4016</inkml:trace>
  <inkml:trace contextRef="#ctx0" brushRef="#br0" timeOffset="1104.283">550 284 11797,'0'2'3394,"1"-2"224,6 0-1233,5-1-624,3 1-321,0-2-399,1 1-209,0-2-304,2 0-224,0 2 81,-1-1-17,0 0-192,2 0-1169,-2-3-2928,1-1-3331,1-2-8595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5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9524,'85'-12'12605,"45"18"-7722,-99-1-4703,-26-1-4887,-3-3 347,-1-1 1750,-2 1-3015,0 0-4249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5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9396,'11'5'7736,"18"-9"-3701,-15 2-2522,40 6 1453,10-2-1555,-23-18-7112,-27 6-2102,-2 0-5734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0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68 11141,'-32'-5'9821,"-5"30"-6222,28-9-3389,0 0 1,2 1-1,0 0 1,0 1-1,2-1 1,1 1-1,0 0 1,1 1 0,0-1-1,2 0 1,0 1-1,2-1 1,0 4-211,-1-13 32,1-1 1,-1 0 0,2 1-1,-1-1 1,1 0 0,1 0-1,-1 0 1,1 0 0,1 0-1,-1 0 1,1-1 0,1 0-1,-1 0 1,1 0 0,1 0-1,-1-1 1,1 0 0,0 0-1,0 0 1,1-1 0,0 0-1,0 0 1,0-1 0,0 0-1,1 0 1,0-1 0,0 0-1,0 0 1,0 0 0,0-1-1,0-1 1,0 1 0,6-1-33,8-15-948,-11-3-3232,1 1-7084,-4 6-704</inkml:trace>
  <inkml:trace contextRef="#ctx0" brushRef="#br0" timeOffset="378.232">322 0 10901,'59'33'8736,"-7"55"-5328,-30 84-1599,-21-153-1489,0 0 1,-2-1-1,0 1 1,-1 0-1,-1-1 1,-1 1-1,-1-1 0,0 0 1,-1 0-1,-7 13-320,12-30-18,1 1-1,-1-1 0,0 1 1,0-1-1,0 0 0,0 0 1,0 1-1,0-1 1,0 0-1,0 0 0,0 0 1,-1 0-1,1 0 0,0 0 1,-1 0-1,1-1 0,-1 1 1,1 0-1,-1-1 1,1 1-1,-1-1 0,1 0 1,-1 1-1,1-1 0,-1 0 1,0 0-1,1 0 1,-1 0-1,1 0 0,-1 0 1,0-1-1,1 1 0,-1 0 1,1-1-1,-1 1 0,1-1 1,-1 0-1,1 1 1,0-1-1,-1 0 0,1 0 1,0 0-1,-1 0 0,1 0 1,0 0-1,0 0 1,0-1-1,0 1 0,0 0 1,0-1-1,0 1 0,1 0 1,-1-1-1,0 1 1,1-1-1,-1 1 0,1-1 1,0 1-1,-1-1 0,1-1 19,8-33-3292,8 15-6584,-2 4-3880</inkml:trace>
  <inkml:trace contextRef="#ctx0" brushRef="#br0" timeOffset="675.003">672 242 13718,'0'-5'3522,"0"2"80,2 0-1794,-1 0-831,1 1-289,1 2-48,0 0-335,0-1-466,-1 2-223,-1-1-336,0 1-353,-1-1-495,0 0-1314,1-1-703,3 0-1922,1-1-3857</inkml:trace>
  <inkml:trace contextRef="#ctx0" brushRef="#br0" timeOffset="1070.171">658 472 7716,'3'-2'5594,"8"10"-29,-11 61 970,-23 34-3959,23-101-2560,-1-1-1,0 1 1,0-1 0,0 1-1,0-1 1,0 1 0,0-1-1,0 0 1,0 1 0,0-1-1,-1 0 1,1 0-1,-1 0 1,1 0 0,0 0-1,-1-1 1,0 1 0,1 0-1,-1-1 1,1 1 0,-1-1-1,0 1 1,1-1 0,-1 0-1,0 1 1,1-1-1,-1 0 1,0 0 0,0-1-1,1 1 1,-1 0 0,0 0-1,1-1 1,-1 1 0,0-1-1,1 0 1,-1 1-1,1-1 1,-1 0 0,1 0-1,-1 0 1,1 0 0,0 0-1,-1 0 1,1 0 0,0-1-1,0 1 1,0 0 0,-1-2-17,-7-33-8254,11 28 543,0 1-5057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0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26 9108,'-12'16'9460,"15"24"-6209,0-25-2244,-3 2-705,1 1-1,1-1 0,1 0 0,0 0 0,1-1 1,1 1-1,0-1 0,1 0 0,1 0 0,8 13-301,-12-26 5,0 0-1,1 0 0,-1 0 0,1-1 0,0 1 0,0-1 0,0 0 0,0 0 0,0 0 0,0 0 0,1-1 0,-1 1 0,0-1 0,1-1 0,-1 1 0,1 0 0,0-1 0,-1 0 0,1 0 0,-1-1 0,1 1 0,-1-1 0,1 0 0,-1 0 0,1 0 0,-1-1 0,0 1 0,0-1 1,0 0-1,0-1 0,0 1 0,0-1 0,0 1 0,-1-1 0,1 0 0,-1 0 0,0-1 0,0 1 0,2-3-4,3-8-9,-1-1 0,-1 1 0,0-1-1,-1 0 1,-1-1 0,0 1 0,-1-1 0,0 1 0,-2-1 0,1 0 0,-2 0 0,-1-13 9,1 25 419,0-3-3960,7 3-8995,0 5 2323</inkml:trace>
  <inkml:trace contextRef="#ctx0" brushRef="#br0" timeOffset="551.342">367 69 8708,'14'59'11569,"-4"33"-8773,-2-6-1671,-5-112-1008,2 0 0,0 0 0,2 0 0,1 1-1,0 0 1,9-14-117,22-15 24,-38 53-24,0 0-1,0 0 1,0 0-1,0 0 0,0 1 1,0-1-1,0 0 1,1 1-1,-1-1 1,0 0-1,0 1 1,1-1-1,-1 1 0,0 0 1,0-1-1,1 1 1,-1 0-1,0 0 1,1 0-1,-1 0 0,0 0 1,1 0-1,-1 0 1,0 1-1,1-1 1,-1 0-1,0 1 0,1-1 1,-1 1-1,0-1 1,0 1-1,0 0 1,0-1-1,0 1 1,1 0-1,-1 0 0,0 0 1,-1 0-1,1 0 1,0 0-1,0 0 1,0 0-1,-1 0 0,1 0 1,0 0-1,-1 1 1,1 0 0,58 201 0,-49-221 37,-3-22-5,-5 16-22,2 0 1,1 0 0,1 1 0,1-1-1,1 1 1,6-11-11,-13 32 0,-1 1 0,0-1-1,1 0 1,0 0 0,-1 0-1,1 0 1,0 1 0,0-1 0,0 0-1,0 1 1,0-1 0,1 1-1,-1-1 1,0 1 0,1-1 0,-1 1-1,1 0 1,-1 0 0,1 0-1,0 0 1,-1 0 0,1 0 0,0 0-1,0 1 1,-1-1 0,1 1-1,0-1 1,0 1 0,0-1 0,0 1-1,0 0 1,0 0 0,0 0-1,0 0 1,0 1 0,0-1 0,0 0-1,-1 1 1,1-1 0,0 1-1,0 0 1,0 0 0,-1-1 0,1 1-1,0 0 1,-1 1 0,1-1-1,-1 0 1,1 0 0,-1 1 0,1-1-1,-1 0 1,0 1 0,0 0-1,0-1 1,1 2 0,5 23 202,0 0-1,-2 0 0,-1 1 1,-1-1-1,-1 1 1,-2 8-202,2-7 165,2 32-173,6-82-14041,-5 2 1734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7:5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226 372 8644,'-20'-44'10955,"-25"31"-6629,-53 40-2367,93-25-1951,1 0 0,0 1 0,0-1-1,1 1 1,-1 0 0,0 0 0,1 0 0,0 1 0,0-1 0,0 1 0,0 0 0,0 0 0,1 0-1,0 0 1,-1 0 0,2 0 0,-1 1 0,0-1 0,1 1 0,0-1 0,0 1 0,0-1-1,1 1 1,0 0 0,-1 0 0,2-1 0,-1 1 0,0 0 0,1-1 0,0 1 0,0-1 0,0 1-1,1-1 1,0 1 0,0-1 0,0 0 0,0 0 0,0 0 0,1 0 0,0 0 0,0 0-1,0-1 1,0 1 0,1-1 0,-1 0 0,1 0 0,0 0 0,-1-1 0,1 1 0,4 1-8,-1-2-12,0-1 0,0 1 0,-1-1 0,1-1 1,0 1-1,0-1 0,0 0 0,0-1 0,0 0 0,0 0 1,0 0-1,-1-1 0,1 0 0,0 0 0,-1-1 1,0 0-1,0 0 0,1 0 0,-2-1 0,1 0 0,0 0 1,-1 0-1,0-1 0,0 0 0,0 0 0,0 0 0,-1 0 1,0-1-1,0 0 0,-1 0 0,0 0 0,0 0 1,0-1-1,0 1 0,-1-1 0,0 1 0,-1-1 0,1 0 1,-1 0-1,-1 0 0,1 0 0,-1 0 0,0 1 0,-1-2 12,-14-45 8,10 86 185,29 152 265,1-16 148,-24-166-568,0 1 0,-1 0 0,1-1 0,-1 1 0,0 0 0,0-1 0,0 1 0,-1 0 0,1-1-1,-1 1 1,0-1 0,0 1 0,0-1 0,-1 1 0,1-1 0,-1 0 0,0 1 0,0-1 0,0 0 0,0 0 0,0 0 0,-1-1 0,1 1 0,-1-1 0,0 1 0,0-1 0,0 0-1,0 0 1,0 0 0,0 0 0,-1-1 0,1 1 0,0-1 0,-1 0 0,1 0 0,-1 0 0,0 0 0,1-1 0,-1 1 0,0-1 0,1 0 0,-1 0 0,0-1 0,1 1 0,-2-1-39,-34-31-155,33-15-3401,25-19-10097,-8 36 2307</inkml:trace>
  <inkml:trace contextRef="#ctx0" brushRef="#br0" timeOffset="378.004">387 437 8132,'31'4'8322,"47"-19"-4947,-77 15-3275,89-41 1626,-88 40-1702,0-1-1,0 1 1,0-1 0,0 1 0,0-1 0,-1 0 0,1 0 0,-1 0 0,1 0 0,-1 0 0,0 0 0,1 0 0,-1 0 0,0-1 0,-1 1 0,1 0 0,0-1 0,-1 1 0,1-1 0,-1 1 0,0 0 0,1-1 0,-1 1 0,0-1 0,-1 1 0,1-1-1,0 1 1,-1-1 0,0 1 0,1 0 0,-1-1 0,0 1 0,0 0 0,0 0 0,0 0 0,-1-1 0,1 1 0,-1 0 0,0 0-24,0-1 20,1 1-1,-1 0 1,0 0-1,0 1 1,0-1-1,0 0 1,0 1-1,0-1 1,-1 1-1,1 0 1,0 0-1,-1-1 1,1 2-1,-1-1 1,1 0 0,-1 0-1,1 1 1,-1-1-1,0 1 1,1 0-1,-1 0 1,1 0-1,-1 0 1,0 1-1,1-1 1,-1 1-1,1-1 1,-1 1 0,0 0-1,1 0 1,0 0-1,-1 0 1,0 1-20,-3 1 96,0 0 1,1 1-1,-1 0 1,1 0-1,0 0 1,0 0-1,1 1 1,-1 0-1,1 0 1,0 0-1,0 1 1,1-1 0,-1 2-97,1 0 88,0 0 0,0-1 0,0 1 1,1 0-1,1 0 0,-1 0 0,1 1 1,0-1-1,0 0 0,1 1 0,0-1 0,1 0 1,-1 0-1,2 1 0,-1-1 0,1 0 1,0 0-1,0 0 0,0 0 0,1-1 1,1 1-1,-1-1 0,1 1 0,0-1 1,0 0-1,1 0 0,-1-1 0,1 0 1,1 1-1,-1-2 0,1 1 0,-1-1 1,2 0-1,-1 0 0,0 0 0,1-1 1,-1 0-1,1 0 0,1-1-88,-5 0-27,0-1 0,1-1 0,-1 1 0,1 0-1,-1-1 1,1 0 0,-1 0 0,1 0 0,-1 0 0,1-1-1,0 1 1,-1-1 0,0 0 0,1 0 0,-1 0 0,0 0 0,1-1-1,-1 1 1,0-1 0,0 0 0,0 0 0,0 0 0,0 0 0,-1-1-1,1 1 1,-1-1 0,1 1 0,-1-1 0,1-1 27,25-46-3233,-7-4-3632,-9 21-429,0 6-2441</inkml:trace>
  <inkml:trace contextRef="#ctx0" brushRef="#br0" timeOffset="627.984">748 90 11157,'7'32'7351,"10"14"-3207,2 10-2046,-2 17-1117,-3 0 0,-4 1 0,-1 39-981,-12-112-2131,-11-31-6017,4 8 1571,-1 2-4244</inkml:trace>
  <inkml:trace contextRef="#ctx0" brushRef="#br0" timeOffset="784.159">687 344 12214,'8'3'6999,"12"-6"-4639,-17 2-1688,148-8 3877,-87 5-7405,-22-8-8562,-20-1-1086</inkml:trace>
  <inkml:trace contextRef="#ctx0" brushRef="#br0" timeOffset="1022.549">1086 98 10853,'0'59'7884,"-2"-1"-4119,2 134-1554,5-111-1806,-3-66-2694,3-137-13291,-3 86 8347</inkml:trace>
  <inkml:trace contextRef="#ctx0" brushRef="#br0" timeOffset="1333.345">1068 84 8468,'3'-11'8626,"11"24"-5634,11 26-1335,81 156 1299,2-42-2435,-105-148-504,1-1 0,-1 1 0,1-1 0,0 0 0,0 0 0,0-1 0,1 1 0,-1-1 0,1 0 0,0 0 0,0-1 0,0 1 0,0-1 0,0 0 0,0 0 0,1-1 0,-1 0 0,1 0 1,-1 0-1,1 0 0,-1-1 0,1 0 0,2 0-17,-4-4 57,-1 0 0,0 1 0,0-1-1,0 0 1,-1 0 0,0-1 0,1 1 0,-2 0 0,1-1 0,0 1 0,-1-1 0,0 0 0,0 1 0,0-1 0,0 0 0,-1 0-1,0 0 1,0 1 0,0-1 0,-1-2-57,2-1 70,-16-209 881,1 82-709,5 72-1881,7 56 290,-1 3-8507,3 3 7797,-2 0-11035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2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8532,'1'2'6543,"4"11"-5010,19 126 2747,-11 74-2760,-21-248-1430,6 8-87,1-1 0,2 1 0,0 0 0,2 0 0,1 0 0,1 0 0,1 1 0,2-4-3,-7 26 1,0 1 0,-1 0 0,1 0 0,1 0 1,-1-1-1,0 1 0,1 0 0,-1 1 0,1-1 0,0 0 0,0 0 0,0 1 0,0-1 0,1 1 0,-1-1 0,1 1 0,-1 0 0,1 0 0,0 0 0,0 1 0,0-1 0,0 1 0,0-1 0,0 1 0,0 0 0,1 0 1,-1 1-1,0-1 0,0 1 0,1-1 0,-1 1 0,1 0 0,-1 0 0,0 0 0,1 1 0,-1-1 0,0 1 0,0 0 0,1 0 0,-1 0 0,0 0 0,0 1 0,0-1 0,0 1 0,0 0 0,-1 0-1,10 12 142,-1 1 0,-1 1 1,0 0-1,-2 0 0,0 1 0,0 0 0,-2 0 0,0 1 0,-1 0 0,-1 0 0,0 0 0,-1 2-142,-13 84 736,16-145-9081,2 25 1993,-1-2-3946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0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10325,'9'12'9560,"-8"22"-7737,-1-25-963,-1 3-694,1 1-1,0 0 1,1 0 0,0-1 0,1 1 0,0-1 0,1 1 0,1-1 0,0 0 0,1 0 0,0 0 0,1-1-1,0 0 1,0 0 0,1 0 0,4 4-166,-8-13 8,1 0-1,-1 0 0,0 0 0,1 0 1,-1-1-1,1 1 0,0-1 1,-1 0-1,1 0 0,0 0 1,0-1-1,0 1 0,0-1 1,0 0-1,-1 0 0,1 0 1,0 0-1,0-1 0,0 0 0,0 0 1,-1 0-1,1 0 0,0 0 1,-1-1-1,1 0 0,-1 1 1,4-4-8,1-6 77,0-1 1,-1 0 0,0 0 0,-1-1-1,0 0 1,-1 0 0,-1 0 0,0-1-1,-1 1 1,0-1 0,-1 0 0,0 0-1,-1 0 1,-1-10-78,-3-94 678,0 131-2499,-1 3-2734,6-5-5848,0-8 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29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9540,'29'-53'9662,"-24"48"-9519,0 1 0,1 0 0,0 0 0,0 0 0,0 1 0,0 0 0,0 0 0,1 0 0,-1 1 1,1 0-1,0 0 0,-1 1 0,1 0 0,0 0 0,0 0 0,0 1 0,0 0 0,0 1 0,0-1 0,1 1-143,-1 3 70,-1 0 0,0 1 0,-1-1 0,1 1 0,-1 0 0,0 1 0,0-1 0,0 1 0,-1 0 0,0 0 0,0 0 0,-1 1 0,0-1 0,0 1 0,0 0 0,-1 0 0,0 0 0,0 0 0,-1 0 0,0 0 0,0 3-70,1-5 16,28 192 150,-46-225-115,14 22-49,0 0 1,-1 0 0,1 0 0,-1 1-1,0-1 1,-1 1 0,1 0 0,-1 0-1,0 0 1,0 0 0,-1 1 0,1-1 0,-1 1-1,0 0 1,0 1 0,-1-1 0,1 1-1,-1 0 1,1 1 0,-1-1 0,0 1-1,0 0 1,0 0 0,-1 1 0,1 0 0,0 0-1,-4 0-2,6 1 45,0-1-1,0 1 1,0 0 0,-1 1-1,1-1 1,0 0 0,0 1-1,0 0 1,-1 0-1,1 1 1,0-1 0,1 1-1,-1 0 1,0 0 0,0 0-1,1 0 1,-1 0-1,1 1 1,0 0 0,0 0-1,0 0 1,0 0-1,0 0 1,1 1 0,-1-1-1,1 1 1,0-1 0,0 1-1,0 0 1,0 0-1,1 0 1,0 0 0,0 0-1,0 0 1,0 0 0,1 1-1,-1-1 1,1 0-1,0 0 1,1 4-45,0-3-11,1-1 0,0 0 0,0-1 0,0 1 0,0 0 0,1 0 0,-1-1 0,1 1 1,0-1-1,0 0 0,0 0 0,0 0 0,1 0 0,0-1 0,-1 0 0,1 1 0,0-1 0,0 0 0,0-1 0,0 1 0,0-1 0,0 1 0,1-1 0,-1-1 0,0 1 0,1-1 0,-1 1 0,0-1 1,1 0-1,-1-1 0,1 1 0,-1-1 0,0 0 0,0 0 0,1 0 0,-1-1 0,0 1 0,0-1 0,0 0 0,0 0 0,-1-1 0,1 1 0,-1-1 0,1 0 0,-1 0 0,0 0 0,0 0 1,3-3 9,44-50-5338,-22 14-4568,-14 20 70</inkml:trace>
  <inkml:trace contextRef="#ctx0" brushRef="#br0" timeOffset="401.224">365 195 6755,'20'13'8279,"-1"26"-5695,-17-34-1967,37 184 4345,-39-189-4959,0 0-1,0-1 0,0 1 0,0 0 0,0 0 1,1 0-1,-1-1 0,0 1 0,0 0 1,0 0-1,0 0 0,1 0 0,-1 0 1,0-1-1,0 1 0,0 0 0,1 0 0,-1 0 1,0 0-1,0 0 0,0 0 0,1 0 1,-1 0-1,0 0 0,0 0 0,1 0 1,-1 0-1,0 0 0,0 0 0,1 0 0,-1 0 1,0 0-1,0 0 0,0 0 0,1 0 1,-1 0-1,0 0 0,0 1 0,0-1 1,1 0-1,-1 0 0,0 0 0,0 0 0,0 0 1,0 1-1,1-1 0,-1 0 0,0 0 1,0 0-1,0 0 0,0 1-2,7-31 97,-6 23-86,1-7-89,1 0 1,0 0 0,0 1-1,2-1 1,-1 1 0,2 0-1,0 0 1,0 1-1,1 0 1,1 0 0,0 0-1,1 1 1,0 0 0,4-3 77,-11 13 0,-1 0 1,0 0-1,0 0 1,1 0-1,-1 1 1,1-1 0,-1 0-1,0 1 1,1-1-1,-1 1 1,1-1 0,0 1-1,-1 0 1,1-1-1,-1 1 1,1 0 0,0 0-1,-1 0 1,1 0-1,-1 1 1,1-1-1,-1 0 1,1 1 0,-1-1-1,1 1 1,-1-1-1,1 1 1,-1 0 0,1 0-1,-1 0 1,0 0-1,1 0 1,-1 0-1,0 0 1,0 0 0,0 0-1,0 0 1,0 1-1,0-1 1,0 0 0,0 1-1,-1-1 1,1 0-1,0 1 1,-1-1 0,1 1-1,-1 0 0,20 77 1002,-5 74 84,-14-153-1246,0 0 1,-1 0-1,1 1 0,-1-1 0,1 0 0,0 0 0,-1 0 1,1 0-1,0 0 0,-1 0 0,1 0 0,0 0 1,0 0-1,-1 0 0,1 0 0,0-1 0,-1 1 1,1 0-1,-1 0 0,1-1 0,0 1 0,-1 0 0,1-1 1,-1 1-1,1 0 0,-1-1 0,1 1 0,-1-1 1,1 1-1,-1-1 0,1 1 0,-1-1 0,0 0 0,1 1 1,-1-1-1,0 1 0,1-1 0,-1 0 0,0 1 1,0-1-1,0 0 0,0 1 0,0-1 0,0 0 0,0 1 1,0-1-1,0 0 0,0 1 0,0-1 0,0 0 1,0 1 159,0-1-310,8-13-5887,1-4-3581</inkml:trace>
  <inkml:trace contextRef="#ctx0" brushRef="#br0" timeOffset="799.73">756 226 9684,'2'16'3399,"4"32"1755,30 58-2958,-34-104-2186,1 0-1,-1 1 1,0-1-1,1 0 1,0 0-1,-1-1 1,1 1-1,0-1 1,0 1-1,0-1 1,0 0-1,0 0 1,0 0-1,0 0 1,1-1-1,-1 1 1,0-1-1,0 0 1,1 0-1,-1 0 1,0 0-1,0-1 1,1 1-1,-1-1 1,0 0-1,0 0 0,0 0 1,0 0-1,0 0 1,0-1-1,0 1 1,-1-1-1,1 0 1,0 0-1,-1 0 1,1 0-1,-1-1 1,0 1-1,0 0 1,0-1-1,0 0 1,0 1-1,-1-1 1,1 0-1,0-1-9,76-230-509,-78 235 522,0-1 0,0 0 0,-1 1 0,1-1 0,0 1 0,0-1 0,0 1 0,0-1 0,0 0 0,0 1 0,0-1 0,-1 1 0,1-1 0,1 1 0,-1-1 0,0 1 0,0-1 0,0 1 0,0-1 0,0 0 0,0 1 1,0-1-1,1 1 0,-1-1 0,0 0 0,0 1 0,0-1 0,1 1 0,-1-1 0,0 0 0,1 1 0,-1-1 0,0 0 0,1 1 0,-1-1 0,0 0 0,1 0 0,-1 0 0,1 1 0,-1-1 0,1 0 0,-1 0 0,0 0 0,1 0 0,-1 0 0,1 0 0,-1 1 1,1-1-1,-1 0 0,1 0 0,-1-1 0,0 1 0,1 0 0,-1 0 0,1 0 0,-1 0 0,1 0 0,-1 0 0,1-1 0,-1 1 0,0 0 0,1 0 0,-1 0 0,0-1 0,1 1 0,-1 0-13,7 42 735,7 241 2178,1-88-2315,-3-224-10471,-10 17 5147,4-13-6116</inkml:trace>
  <inkml:trace contextRef="#ctx0" brushRef="#br0" timeOffset="1065.307">1233 44 11013,'3'65'8008,"7"33"-5065,0 1-1934,0 87 389,-11-186-1539,1 0-1,-1 0 0,0 0 1,1 0-1,-1 0 0,1 0 1,-1 0-1,0 0 0,1 0 1,-1 0-1,1 0 0,-1 0 1,0 0-1,1-1 0,-1 1 1,1 0-1,-1 0 1,1-1-1,-1 1 0,1 0 1,-1-1-1,1 1 0,-1 0 1,1-1-1,0 1 0,-1-1 1,1 1-1,0-1 0,-1 1 1,1-1-1,0 1 1,-1-1-1,1 1 0,0-1 1,0 0-1,0 1 0,0-1 1,-1 1-1,1-1 0,0 1 1,0-1-1,0 0 0,0 1 1,0-1-1,0 1 1,1-1-1,-1 0 0,0 1 1,0-1-1,0 1 0,1-1 1,-1 1-1,0-1 0,0 0 142,-3-15-6387,1-1-3932</inkml:trace>
  <inkml:trace contextRef="#ctx0" brushRef="#br0" timeOffset="1316.511">1157 225 10021,'1'1'6652,"8"6"-5079,-1-4-1218,0 0 0,0-1 0,1 0 0,-1 0 0,0 0 0,1-1 0,-1-1-1,1 1 1,-1-1 0,1-1 0,-1 1 0,1-2 0,3 0-355,23-14-3538,-5-14-5678,-17 11-874</inkml:trace>
  <inkml:trace contextRef="#ctx0" brushRef="#br0" timeOffset="1618.077">1422 0 11365,'-2'59'8008,"11"30"-5400,0 4-2037,-2 81 683,-7-174-1249,1-1 1,-1 1 0,0 0 0,0 0 0,1-1 0,-1 1 0,1 0-1,-1 0 1,0 0 0,1 0 0,-1-1 0,0 1 0,1 0 0,-1 0-1,1 0 1,-1 0 0,0 0 0,1 0 0,-1 0 0,1 0 0,-1 0 0,1 0-1,-1 0 1,0 1 0,1-1 0,-1 0 0,0 0 0,1 0 0,-1 0-1,1 1 1,-1-1 0,0 0 0,1 0 0,-1 1 0,0-1 0,0 0-1,1 0 1,-1 1 0,0-1 0,0 0 0,1 1 0,-1-1 0,0 0-1,0 1 1,0-1 0,0 1 0,1-1 0,-1 0 0,0 1 0,0-1-1,0 1 1,0-1 0,0 0 0,0 1 0,0-1 0,0 1-6,12-39 46,-11 33-50,6-20-137,1-1-1,1 2 0,1-1 0,1 1 0,2 1 0,3-5 142,-16 27 3,1 0-1,-1 0 0,1 0 0,0 0 0,-1 0 0,1 0 1,0 0-1,0 0 0,0 0 0,0 0 0,0 0 1,0 0-1,0 0 0,0 1 0,0-1 0,0 1 0,0-1 1,1 1-1,-1-1 0,0 1 0,0-1 0,1 1 1,-1 0-1,0 0 0,0 0 0,1 0 0,-1 0 0,0 0 1,1 0-1,-1 0 0,0 0 0,0 0 0,1 1 1,-1-1-1,0 1 0,0-1 0,0 1 0,1-1 1,-1 1-1,0 0 0,0-1 0,0 1 0,0 0 0,0 0 1,0 0-1,0 0 0,-1 0 0,1 0 0,0 0 1,0 0-1,-1 0 0,1 0 0,-1 0 0,1 1 0,-1-1 1,1 0-1,-1 0 0,0 1 0,1-1 0,-1 0 1,0 0-1,0 1 0,0-1 0,0 0 0,0 1 0,-1-1-2,9 28 212,-1 0 0,-1 0-1,-2 0 1,-1 1 0,-2-1-1,-1 22-211,5-70-4699,2 2-3045,0 1-4536</inkml:trace>
  <inkml:trace contextRef="#ctx0" brushRef="#br0" timeOffset="1805.531">1720 215 12166,'2'9'2001,"16"59"6896,-5 36-9463,-12-118-11106,0 3 862</inkml:trace>
  <inkml:trace contextRef="#ctx0" brushRef="#br0" timeOffset="1961.77">1730 47 10405,'0'1'2385,"1"2"32,2 1-1521,1 1-688,1 0-384,0 3-2097,4-3-2049,1 0-5202</inkml:trace>
  <inkml:trace contextRef="#ctx0" brushRef="#br0" timeOffset="2277.75">1861 340 10437,'13'88'8948,"-12"-88"-8916,0 0 1,0 0 0,0 0-1,0 0 1,0 0-1,-1 0 1,1-1-1,0 1 1,0 0 0,0-1-1,0 1 1,-1 0-1,1-1 1,0 1-1,0-1 1,-1 1 0,1-1-1,0 1 1,-1-1-1,1 0 1,0 1-1,-1-1 1,1 0 0,-1 0-1,1 1 1,-1-1-1,0 0 1,1 0-1,-1 0 1,0 1 0,1-1-1,-1 0 1,0 0-1,0 0 1,0 0-1,0 0 1,0 0 0,0 1-1,0-1 1,0 0-1,0 0 1,0 0-1,-1 0 1,1 0 0,0 0-1,0 1 1,-1-1-1,1 0-32,2-71 702,-3 51-459,1 0-1,1 0 1,1 0 0,1 0 0,0 0 0,2 1-1,1 0 1,1-3-243,-7 21 1,0 1 0,1-1-1,-1 0 1,1 0 0,0 0-1,0 1 1,-1-1 0,1 1-1,0-1 1,0 0 0,0 1-1,1-1 1,-1 1 0,0 0 0,0-1-1,1 1 1,-1 0 0,1 0-1,-1 0 1,1 0 0,0 0-1,-1 0 1,1 1 0,0-1-1,-1 0 1,1 1 0,0-1 0,0 1-1,0 0 1,-1 0 0,1 0-1,0 0 1,0 0 0,0 0-1,0 0 1,0 0 0,-1 1-1,1-1 1,0 1 0,0-1 0,-1 1-1,1 0 1,0-1 0,-1 1-1,1 0 1,-1 0 0,1 0-1,-1 1 1,1-1 0,0 1-1,4 12 33,0 1 0,-1 0 0,-1 0 0,0 0 0,-1 0 0,0 1 0,-2 0 0,1 3-33,4 30 307,17 81-161,-1-149-11435,-19 15 7982,4-6-6425</inkml:trace>
  <inkml:trace contextRef="#ctx0" brushRef="#br0" timeOffset="2934.926">2354 142 5442,'1'0'232,"0"0"0,-1 0 0,1-1-1,0 1 1,-1 0 0,1 0-1,-1 0 1,1-1 0,-1 1 0,1 0-1,-1-1 1,1 1 0,-1-1-1,1 1 1,-1 0 0,1-1 0,-1 1-1,0-1 1,1 1 0,-1-1-1,0 1 1,1-1 0,-1 0 0,0 1-1,0-1 1,1 1 0,-1-1-1,0 0 1,0 1 0,0-1 0,0 1-1,0-1 1,0 0 0,0 1-1,0-1 1,0 0 0,0 1 0,0-1-1,0 1 1,-1-1 0,1 0-1,0 1 1,0-1 0,-1 1 0,1-1-1,0 1 1,-1-1 0,1 1-1,0-1 1,-1 1 0,1-1 0,-1 1-1,1-1 1,-1 1 0,1 0-1,-1-1 1,1 1 0,-1 0-1,1 0 1,-1-1 0,0 1-232,-27-8 2206,20 9-2079,1 0 0,-1 0-1,1 1 1,-1 0 0,1 0 0,0 1-1,0 0 1,0 0 0,1 0 0,-1 1-1,1 0 1,-1 1 0,1-1-1,1 1 1,-1 0 0,1 1 0,0-1-1,0 1 1,0 0 0,1 0 0,0 1-1,-2 3-126,3-6 17,1 0-1,0-1 1,0 1-1,0 0 1,0 0 0,1 0-1,-1 1 1,1-1-1,0 0 1,0 1-1,1-1 1,-1 0-1,1 1 1,0-1 0,0 1-1,0-1 1,1 0-1,0 1 1,0-1-1,0 0 1,0 1-1,1-1 1,-1 0 0,1 0-1,0 0 1,0 0-1,1-1 1,-1 1-1,1 0 1,0-1-1,0 0 1,0 0 0,0 0-1,0 0 1,1 0-1,-1 0 1,1-1-1,0 0 1,3 2-17,-3-3-47,0 1 0,0-1 0,0-1 0,0 1-1,0-1 1,0 1 0,0-1 0,0 0 0,0-1 0,0 1 0,0-1 0,0 0 0,0 0 0,0 0 0,0 0 0,-1 0-1,1-1 1,0 0 0,-1 0 0,1 0 0,-1 0 0,0 0 0,0-1 0,0 0 0,0 1 0,0-1 0,0 0 0,-1-1-1,1 1 1,-1 0 0,0-1 0,0 1 0,0-1 0,-1 1 0,1-1 0,-1 0 0,0-1 47,24-113-3,7 290 1264,-22-136-1113,-2 0-1,-2 1 1,-1 0 0,0 35-148,-4-68 81,0 1 1,0 0-1,-1 0 1,1 0-1,-1 0 1,0 0 0,-1-1-1,1 1 1,-1 0-1,0 0 1,0 0-1,0-1 1,-1 1-1,1 0 1,-1-1 0,0 1-1,-1-1 1,1 0-1,-1 0 1,0 0-1,0 0 1,0 0 0,0-1-1,-1 1 1,1-1-1,-1 0 1,0 0-1,0 0 1,0-1-1,0 1 1,-1-1 0,1 0-1,-1 0 1,1 0-1,-4 0-81,-47-21 1488,47-19-3501,12 34-2920,0 2-5870,-3-2-1098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2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33 8212,'-4'-1'628,"0"0"0,0 0 0,0 1 0,-1-1 0,1 1 0,0 0 0,0 0 0,0 1 0,-1-1 0,1 1 0,0 0 0,0 0 1,0 0-1,0 1 0,0-1 0,0 1 0,1 0 0,-1 0 0,0 1-628,-42 62 3750,43-59-3707,1 1 1,0 0-1,0 0 0,1 0 1,0 0-1,1 1 0,-1-1 1,1 0-1,1 0 0,-1 0 1,1 1-1,0-1 1,1 0-1,0 0 0,0 0 1,0-1-1,1 1 0,0 0 1,1-1-1,-1 0 0,1 0 1,2 2-44,-1-3 13,1 0 0,0 0-1,0-1 1,0 0 0,0 0 0,1-1 0,0 1 0,-1-1 0,1-1 0,1 1 0,-1-1-1,0-1 1,0 1 0,1-1 0,-1-1 0,0 1 0,2-1-13,-6 0-1,1 0 0,-1 0 0,1 0 0,-1-1-1,1 1 1,-1-1 0,1 0 0,-1 0 0,1 0 0,-1 0 0,0-1 0,0 0 0,1 1 0,-1-1 0,0 0 0,-1 0 0,1-1-1,0 1 1,-1-1 0,1 1 0,-1-1 0,0 0 0,0 0 0,0 0 0,0 0 0,0 0 0,-1 0 0,1 0 0,-1-1 0,0 1-1,0 0 1,0-1 0,0 1 0,-1-1 0,1-3 1,-1-3-91,-1 0 0,0 0 0,0 1 0,-1-1 0,0 0-1,-1 1 1,0-1 0,-1 1 0,0 0 0,0 0 0,-1 0 0,0 1 0,0-1 0,-1 1-1,0 1 1,-1-1 0,1 1 0,-1 0 0,-1 0 0,-5-3 91,23 18-13249,2-1 3306</inkml:trace>
  <inkml:trace contextRef="#ctx0" brushRef="#br0" timeOffset="351.584">340 131 10469,'27'55'8104,"-3"3"-5346,12 27-1607,-26-137-959,-11 37-171,1 1 0,0-1-1,1 1 1,1-1-1,0 1 1,1 0 0,0-1-1,1 1 1,1 1-1,0-1 1,1 1 0,0 0-1,1 0 1,1 0-1,0 1 1,0 0 0,1 1-1,7-7-20,-13 16 20,-1 1 0,1-1-1,-1 1 1,1-1 0,0 1 0,0 0-1,-1 0 1,1 0 0,0 0-1,0 1 1,0-1 0,0 1 0,0 0-1,0-1 1,0 1 0,0 1-1,0-1 1,0 0 0,0 1 0,0 0-1,0-1 1,0 1 0,0 0 0,-1 1-1,1-1 1,0 0 0,-1 1-1,1-1 1,-1 1 0,1 0 0,-1 0-1,0 0 1,0 0 0,0 0-1,0 1 1,0-1 0,0 1 0,-1-1-1,1 1 1,-1-1 0,0 1-1,0 0 1,0 0 0,0 0 0,0 0-1,0 0-19,10 25 389,-1 1 0,-1 0 0,-2 0 1,-1 1-1,-1-1 0,0 8-389,-4-19-2066,-1-17-2270,1-4-3578,-2-1-4041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2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234 381 6643,'0'-1'90,"1"0"215,0-1 0,0 1-1,0-1 1,-1 1 0,1-1-1,0 0 1,-1 1 0,1-1-1,-1 0 1,0 1 0,1-1-1,-1 0 1,0 0 0,0 1-1,0-1 1,-1 0 0,1 0-1,0 1 1,0-1 0,-1 0-1,1 1 1,-1-1 0,0 1-1,1-1 1,-1 0 0,0 1-1,0 0 1,0-1 0,0 1-1,0-1 1,0 1 0,-1 0-1,1 0 1,0 0 0,-1 0-1,1 0 1,-1 0 0,1 0-1,-1 0 1,1 0 0,-1 0-305,-8 1 500,1-1 1,0 1-1,-1 1 1,1 0-1,0 0 1,0 1-1,-1 0 1,1 0-1,1 1 1,-1 0-1,0 1 1,1 0-1,-8 4-500,10-4 66,0 0 0,0 1 0,1 0 0,-1-1-1,1 2 1,0-1 0,0 1 0,1 0 0,-1 0-1,1 0 1,1 0 0,-1 1 0,1-1-1,0 1 1,1 0 0,-1 0 0,1 0 0,1 0-1,-1 1 1,1-1 0,1 0 0,-1 0 0,1 1-1,1-1 1,-1 1 0,2 2-66,-2-4 0,1-1 1,0 0-1,1 1 1,-1-1-1,1 0 1,0 0-1,0 0 1,1 0-1,-1 0 1,1 0-1,0-1 1,1 0-1,-1 1 1,1-1 0,0 0-1,0 0 1,0-1-1,0 1 1,0-1-1,1 0 1,0 0-1,0-1 1,0 1-1,0-1 1,0 0-1,0-1 1,0 1-1,1-1 1,-1 0-1,0 0 1,1 0-1,-1-1 1,1 0-1,-1 0 1,1-1-1,-1 1 1,1-1-1,-1 0 1,0-1-1,0 1 1,1-1-1,-1 0 0,0 1-220,0-1 0,0 0 0,0 0 0,-1 0-1,1 0 1,-1-1 0,1 0 0,-1 0 0,0 0 0,0 0 0,0-1-1,-1 1 1,1-1 0,-1 0 0,0 0 0,0-1 0,0 1 0,0 0-1,-1-1 1,0 0 0,0 0 0,0 1 0,-1-1 0,1 0 0,-1 0-1,0-1 1,-1 1 0,1 0 0,-1-3 220,3-51-10658,-2 29 253</inkml:trace>
  <inkml:trace contextRef="#ctx0" brushRef="#br0" timeOffset="234.288">257 143 9973,'5'66'10274,"16"33"-6832,-5-27-2117,-8-20-853,24 81-418,-32-155-14015,0 3 2398</inkml:trace>
  <inkml:trace contextRef="#ctx0" brushRef="#br0" timeOffset="498.084">482 398 9845,'19'-2'3467,"46"-9"2088,-61 10-5454,0 1 0,0-1 0,0 0 0,-1-1 0,1 1 1,0-1-1,-1 1 0,1-1 0,-1 0 0,0-1 0,0 1 1,0 0-1,0-1 0,0 0 0,0 1 0,0-1 0,-1 0 1,0-1-1,1 1 0,-1 0 0,0-1 0,0-2-101,-1 4 31,-1-1-1,0 1 0,0-1 0,0 1 0,0 0 1,-1-1-1,1 1 0,0-1 0,-1 1 1,0 0-1,0-1 0,0 1 0,0 0 0,0 0 1,0 0-1,0 0 0,-1 0 0,1 0 1,-1 0-1,1 0 0,-1 0 0,0 1 0,0-1 1,0 0-1,0 1 0,0 0 0,0 0 1,0-1-1,0 1 0,-1 0 0,1 1 0,0-1 1,-1 0-1,1 1 0,0-1 0,-1 1 1,1 0-1,-1 0 0,1 0 0,-1 0 0,1 0 1,0 0-1,-1 1 0,1-1 0,-1 1 1,1 0-1,0-1 0,0 1 0,-1 0 0,1 1 1,0-1-1,0 0 0,0 0 0,0 1 1,0 0-1,0-1 0,1 1 0,-1 0-30,-5 5 110,0-1 0,1 2 0,0-1-1,1 1 1,0 0 0,0 0 0,0 0 0,1 1-1,0-1 1,1 1 0,0 0 0,0 0 0,1 0 0,0 1-1,1-1 1,0 1 0,0-1 0,1 1 0,0-1-1,1 0 1,0 1 0,1-1 0,0 0 0,0 1-1,1-1 1,0 0 0,0 0 0,1-1 0,0 1 0,1-1-1,1 2-109,-4-8-35,-1 1-1,1-1 1,0 0-1,0 0 1,0 0 0,0-1-1,0 1 1,0 0-1,0-1 1,1 0-1,-1 1 1,0-1-1,1 0 1,-1 0-1,1 0 1,-1 0-1,1-1 1,0 1 0,-1-1-1,1 0 1,0 1-1,-1-1 1,1 0-1,0-1 1,0 1-1,-1 0 1,1-1-1,-1 1 1,1-1-1,0 0 1,-1 0 0,1 0-1,-1 0 1,0-1-1,1 1 1,-1-1-1,0 1 1,0-1-1,1 0 36,42-38-4024,-14-2-5002,-11 8-2774</inkml:trace>
  <inkml:trace contextRef="#ctx0" brushRef="#br0" timeOffset="898.07">767 305 8836,'12'52'7751,"0"0"-3481,23 189-1313,-26-144-2346,-23-265-9121,14-23 6417,-1 184 2314,1 0 0,1 0 0,-1 0 0,1 0 0,0-1 1,1 2-1,0-1 0,0 0 0,0 0 0,1 1 0,0-1 0,0 1 0,1 0 0,0 0 0,0 0 0,0 0 0,1 1 0,-1-1 0,1 1 0,5-3-221,-8 7 79,0 0 0,1 0 1,-1 0-1,1 0 0,-1 0 0,1 1 0,-1-1 0,1 1 1,-1 0-1,1 0 0,-1-1 0,1 2 0,-1-1 0,1 0 1,-1 0-1,1 1 0,0 0 0,-1-1 0,0 1 0,1 0 1,-1 0-1,0 0 0,1 1 0,-1-1 0,0 0 0,0 1 1,0 0-1,0-1 0,0 1 0,0 0 0,-1 0 1,1 0-1,-1 0 0,1 1-79,40 79 1662,-40-73-1501,0 0 0,-1 1 0,0-1 0,0 1 0,-1 0 0,0-1 0,-1 1 0,0-1 0,0 1 0,-1-1 0,-1 0 0,0 1 0,-3 7-161,4-13 23,1 0-1,-1 0 1,0 0-1,-1-1 1,1 1 0,-1-1-1,1 1 1,-1-1-1,0 0 1,0 0 0,-1 0-1,1 0 1,-1-1-1,1 0 1,-1 1-1,0-1 1,0 0 0,1-1-1,-2 1 1,1-1-1,0 0 1,0 0 0,0 0-1,-1 0 1,1-1-1,0 1 1,0-1 0,-1 0-1,1-1 1,0 1-1,-1-1-22,-30-21-3674,32-6-7397,8 10 442</inkml:trace>
  <inkml:trace contextRef="#ctx0" brushRef="#br0" timeOffset="1216.181">1146 418 11189,'59'10'7429,"29"-30"-6830,-85 17-555,-1 1 0,0-1 0,1 0 0,-1 0 0,0 0 0,-1 0 1,1 0-1,0 0 0,-1 0 0,0 0 0,0-1 0,0 1 0,0-1 0,0 1 1,-1-1-1,1 1 0,-1-1 0,0 1 0,0-1 0,-1 1 0,1-1 0,-1 1 0,1-1 1,-1 1-1,0-1 0,0 1 0,-1 0 0,1-1 0,-1 1 0,0 0 0,1 0 0,-1 0 1,-1 0-1,1 1 0,0-1 0,-1 1 0,1-1 0,-1 1 0,0 0 0,0 0 0,0 0 1,0 0-1,0 0-44,-1 1 115,1 0 1,-1 0 0,0 0 0,0 1-1,0-1 1,0 1 0,0 0 0,1 0-1,-1 1 1,0-1 0,0 1 0,0 0-1,0-1 1,1 2 0,-1-1 0,0 0-1,1 1 1,-1 0 0,1 0-1,0 0 1,0 0 0,-1 0 0,1 1-1,1-1 1,-1 1 0,0 0 0,1 0-1,-1 0 1,1 0 0,0 0 0,0 1-1,0-1 1,0 1 0,1-1 0,-1 1-1,1 0 1,0-1-116,-4 12 91,1-1-1,0 1 1,2-1 0,-1 1-1,2 0 1,0 0 0,0 0-1,2 0 1,0 4-91,-2-17-23,1 1 0,0 0 0,0 0 0,0 0 0,0-1 0,0 1 0,0 0 1,1 0-1,0 0 0,-1-1 0,1 1 0,0 0 0,0-1 0,0 1 0,1-1 0,-1 1 0,1-1 0,-1 0 0,1 1 0,0-1 0,0 0 1,0 0-1,0 0 0,0 0 0,0-1 0,1 1 0,-1-1 0,0 1 0,1-1 0,0 0 0,-1 0 0,1 0 0,0 0 0,-1 0 0,1 0 0,0-1 1,0 0-1,-1 1 0,1-1 0,0 0 0,0 0 0,0-1 23,62-17-3671,-37 9 344,0 2-3719,-3 2-4143</inkml:trace>
  <inkml:trace contextRef="#ctx0" brushRef="#br0" timeOffset="1485.072">1438 529 9604,'0'-2'7121,"1"-2"-3307,2-26-1398,-2 11-2089,1-1 0,0 0 0,2 1 1,0-1-1,1 1 0,1 0 0,1 1 1,1-1-1,4-5-327,-12 22-2,1 1 0,-1-1 1,1 1-1,0-1 0,0 1 0,0 0 1,0-1-1,0 1 0,0 0 0,0 0 0,0 0 1,0 0-1,1 0 0,-1 0 0,0 0 1,1 0-1,-1 1 0,1-1 0,-1 0 1,1 1-1,-1-1 0,1 1 0,-1-1 1,1 1-1,-1 0 0,1 0 0,0 0 1,-1 0-1,1 0 0,-1 0 0,1 0 1,-1 1-1,1-1 0,0 0 0,-1 1 1,1-1-1,-1 1 0,1 0 0,-1-1 0,0 1 1,1 0-1,-1 0 0,0 0 0,0 0 2,45 56-16,-15 96 65,-18-55 1,4-70-1952,15-38-5963,-18-4 1566,-3-5-3524</inkml:trace>
  <inkml:trace contextRef="#ctx0" brushRef="#br0" timeOffset="1766.262">1896 319 11749,'-21'-15'7012,"-1"8"-3755,19 7-3188,1 1 0,-1-1 0,1 0 0,-1 0 0,1 1 0,-1 0 0,1-1 0,-1 1 0,1 0 0,0 0 0,0 0 0,-1 1 0,1-1 0,0 0 0,0 1 0,0 0 0,0-1 0,0 1-1,1 0 1,-1 0 0,1 0 0,-1 0 0,1 0 0,-1 0 0,1 0 0,0 1 0,0-1-69,-4 9 134,1 0 0,0 0 1,1 0-1,0 0 0,0 0 0,2 1 0,-1-1 0,1 1 0,1 0 0,0-1 0,1 1 0,0-1 1,1 3-135,-1-10 13,-1 1 1,1 0 0,1 0-1,-1 0 1,1-1 0,0 1 0,0-1-1,0 1 1,1-1 0,-1 0 0,1 0-1,0 0 1,0 0 0,1 0 0,-1-1-1,1 0 1,-1 1 0,1-1-1,0-1 1,1 1 0,-1-1 0,0 1-1,1-1 1,-1 0 0,1-1 0,0 1-1,-1-1 1,1 0 0,0 0-1,0 0 1,2-1-14,33-18-3796,-24-25-7110,-10 10-425</inkml:trace>
  <inkml:trace contextRef="#ctx0" brushRef="#br0" timeOffset="2032.936">1928 0 11045,'0'1'3931,"0"7"-2051,10 89 3826,15 50-3581,-9-60-1272,21 111 0,-42-182-3383,-1-24-8959,3-5-869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2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272 235 7796,'-8'-12'7435,"-7"7"-3329,-43 14-1271,46-6-1866,3-2-819,1 0 1,-1 1-1,1-1 0,-1 2 0,1-1 0,0 1 0,0 1 1,0-1-1,0 1 0,1 1 0,0-1 0,0 1 0,0 0 1,0 1-1,1 0 0,0 0 0,0 0 0,0 1 0,1 0 1,0 0-1,-1 3-150,3-6 13,0 1 1,1 0-1,-1-1 1,1 1-1,1 0 0,-1 0 1,1 0-1,0 1 1,0-1-1,0 0 1,0 0-1,1 0 1,0 1-1,0-1 1,1 0-1,-1 0 1,1 1-1,0-1 0,1 0 1,-1 0-1,1 0 1,0 0-1,0-1 1,1 1-1,-1 0 1,1-1-1,0 1 1,0-1-1,1 0 1,-1 0-1,1-1 0,0 1 1,0-1-1,0 1 1,0-1-1,1-1 1,-1 1-1,1 0 1,0-1-1,0 0 1,0 0-1,0-1 1,0 1-1,3-1-13,-2 1-82,1 0 0,-1-1 0,1 0 0,-1 0 0,0-1 0,1 1 0,0-2 1,-1 1-1,0-1 0,1 0 0,-1 0 0,1 0 0,-1-1 0,0 0 0,0-1 0,0 1 0,0-1 0,0 0 0,-1 0 0,1-1 1,-1 0-1,0 0 0,0 0 0,4-5 82,16-35-4832,-10-5-4823,-6 14-763</inkml:trace>
  <inkml:trace contextRef="#ctx0" brushRef="#br0" timeOffset="223.036">279 27 8276,'-12'48'11802,"16"32"-8240,-1-47-2452,21 223 1150,-11-226-3071,6-42-7180,-11 3 972,2 0-4154</inkml:trace>
  <inkml:trace contextRef="#ctx0" brushRef="#br0" timeOffset="570.838">490 193 9060,'-42'60'13018,"19"14"-9675,22-69-3345,0 1-1,1-1 1,-1 1 0,1-1-1,1 1 1,-1-1-1,1 1 1,0-1-1,0 1 1,1-1 0,-1 1-1,1-1 1,0 0-1,1 0 1,-1 0 0,1 0-1,0 0 1,0-1-1,1 1 1,-1-1 0,1 0-1,0 0 1,0 0-1,0-1 1,5 3 2,-3-3-3,0-1 0,0 0-1,1 0 1,-1-1 0,0 1 0,1-2 0,-1 1 0,1-1-1,0 0 1,-1 0 0,1-1 0,-1 1 0,1-1 0,-1-1 0,0 0-1,1 0 1,-1 0 0,0 0 0,0-1 0,0 0 0,-1 0-1,1-1 1,-1 0 0,1 0 0,-1 0 0,-1 0 0,5-5 3,-6 4-10,0 0 1,-1 0 0,0 0-1,0 0 1,0-1 0,0 1-1,-1-1 1,0 1-1,0-1 1,-1 0 0,1 1-1,-1-1 1,0 0 0,-1 1-1,0-1 1,1 1 0,-2-1-1,1 1 1,-1-1 0,0 1-1,0 0 1,0-1 0,0 1-1,-1 0 1,0 1 0,0-1-1,-1 0 10,0-1-54,-1-1 0,1 1-1,-2-1 1,1 1-1,0 1 1,-1-1 0,0 1-1,-1 0 1,1 1-1,-1-1 1,0 1-1,0 0 1,0 1 0,0 0-1,-1 0 1,0 1-1,1-1 1,-1 2 0,-1-1 54,2 4-703,5 0-2132,1-2-7106,3 0-554</inkml:trace>
  <inkml:trace contextRef="#ctx0" brushRef="#br0" timeOffset="914.509">761 289 10373,'61'12'8752,"35"-30"-5856,-94 16-2859,1-1 1,-1 1-1,0 0 1,1-1 0,-1 1-1,0-1 1,-1 1-1,1-1 1,0 0-1,-1 0 1,0 0 0,1 0-1,-1 0 1,0 0-1,-1 0 1,1 0-1,0 0 1,-1-1 0,0 1-1,0 0 1,0 0-1,0 0 1,0-1-1,-1 1 1,1 0 0,-1 0-1,0 0 1,0 0-1,0 0 1,0 0-1,-1 0 1,1 0 0,-1 0-1,0 0 1,0 1-1,0-1 1,0 1-1,0-1 1,0 1 0,-1 0-1,1 0 1,-1 0-1,1 0 1,-1 0-1,0 1 1,0-1-1,0 1 1,0 0 0,-1-1-38,1 2 38,1 0 0,-1-1-1,1 1 1,-1 0 0,1 0 0,-1 0 0,1 1 0,-1-1 0,1 1 0,-1-1 0,1 1 0,-1 0 0,1 0 0,0 0 0,-1 0 0,1 0 0,0 1 0,0-1 0,0 1 0,0-1 0,0 1 0,0 0 0,0 0 0,1 0 0,-1 0 0,1 0 0,-1 0-1,1 0 1,0 0 0,0 1 0,0-1 0,0 0 0,0 1 0,0-1 0,1 1 0,-1 1-38,-9 99 1116,10-95-992,-1-4-101,0 0 0,1 0 0,-1 0 0,1 0 0,0 0 0,0 0 0,0 0 0,0 0 0,1 0 0,-1 0 0,1 0 1,0-1-1,0 1 0,1 0 0,-1 0 0,1-1 0,0 1 0,0 0 0,0-1 0,0 0 0,1 0 0,-1 1 0,1-1 0,0-1 0,0 1 0,0 0 0,0-1 0,0 1 0,1-1 0,-1 0 0,1 0 0,-1-1 0,1 1 0,0-1 0,-1 0 0,1 1 0,0-2 0,0 1 0,0 0 0,0-1 1,1 0-24,46-12-4576,-21-6-7427,-18 5 1185</inkml:trace>
  <inkml:trace contextRef="#ctx0" brushRef="#br0" timeOffset="1226.934">1165 137 9780,'-39'-8'9207,"36"9"-9006,0 0 1,1 0-1,-1 0 0,1 1 1,-1-1-1,1 1 0,0 0 0,-1-1 1,1 1-1,0 0 0,0 1 1,0-1-1,1 0 0,-1 1 1,0-1-1,1 0 0,-1 1 1,1 0-1,0-1 0,0 2-201,0 2 52,0 0 0,0 0 0,1 1 0,0-1 0,0 0 0,0 0 0,1 0 0,0 0 0,0 0 0,1 0-1,0 0 1,0-1 0,0 1 0,0 0 0,1-1 0,0 1 0,0-1 0,1 0 0,-1 0 0,1-1 0,0 1 0,1-1 0,-1 1 0,1-1 0,-1-1 0,1 1-1,1-1 1,-1 0 0,0 0 0,5 2-52,-8-4 12,1 1-1,-1-1 1,0 1 0,1 0-1,-1 0 1,0 0 0,0 0-1,0 0 1,-1 1-1,1-1 1,0 1 0,-1-1-1,1 1 1,-1-1-1,0 1 1,0 0 0,0 0-1,0-1 1,-1 1 0,1 0-1,-1 0 1,0 0-1,0 0 1,0 0 0,0 0-1,0 0 1,0-1-1,-1 1 1,1 0 0,-1 0-1,0 0 1,0 0-1,0-1 1,0 1 0,-1-1-1,1 1 1,-1-1 0,0 1-1,1-1 1,-1 0-1,0 1 1,0-1 0,0 0-1,-1-1 1,1 1-1,0 0 1,-1-1 0,1 1-1,-1-1 1,0 1 0,0-1-12,-45-2-761,36-8-3337,9-6-5181,6 3-1731</inkml:trace>
  <inkml:trace contextRef="#ctx0" brushRef="#br0" timeOffset="1601.886">1329 203 9460,'8'73'6839,"10"37"-3046,-8-93-3413,-6-25-238,-5-35-144,1 35 23,-2-8-12,2-1-1,0 0 0,1 0 0,1 0 1,1 1-1,0-1 0,1 1 0,0 0 1,2 0-1,0 0 0,2-2-8,-8 17 3,1 0-1,0 0 1,0 0 0,0-1-1,0 1 1,0 0 0,0 1-1,0-1 1,0 0-1,0 0 1,0 0 0,0 1-1,1-1 1,-1 0-1,0 1 1,0-1 0,1 1-1,-1 0 1,0-1 0,1 1-1,-1 0 1,1 0-1,-1 0 1,0 0 0,1 0-1,-1 0 1,1 0 0,-1 1-1,0-1 1,1 0-1,-1 1 1,0-1 0,1 1-1,-1-1 1,0 1 0,0 0-1,0-1 1,1 1-1,-1 0 1,0 0 0,0 0-1,0 0 1,0 1-3,46 43 221,-39-32 19,0-1 0,-1 1-1,-1 0 1,0 0 0,0 1 0,-2-1 0,0 1 0,0 1 0,-1-1 0,-1 0 0,0 1 0,-1-1 0,-1 1 0,0 0 0,-1 5-240,-16-33-5099,15-3-2067,2-5-5210</inkml:trace>
  <inkml:trace contextRef="#ctx0" brushRef="#br0" timeOffset="1789.302">1636 88 11125,'6'5'2929,"2"0"161,-1 1-1377,0 3-673,0-1-224,2 2-95,-1 0-145,0 0-304,0 0-240,-2-2-416,-1-3-640,1-1 223,-1-1-2400,-1-3-2498,4-4-5490</inkml:trace>
  <inkml:trace contextRef="#ctx0" brushRef="#br0" timeOffset="2055.226">1861 1 10133,'25'79'10043,"-3"1"-5800,21 164-3138,-44-231-2882,-15-15-11421,9-4 2665</inkml:trace>
  <inkml:trace contextRef="#ctx0" brushRef="#br0" timeOffset="2320.789">1832 223 11701,'0'3'3378,"3"-1"192,4-1-993,4-3-961,0 2-495,7-3-289,-1-1-255,4 0-65,5 0-144,3 3-256,-5 1-1216,2-2-2594,4 3-3089,-7 1-7972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 8740,'-6'32'7853,"5"3"-4099,13 66-1098,22-2-1529,-32-96-1118,-1-1 0,1 1 0,0-1-1,0 0 1,0 0 0,0 0 0,0 0 0,0 0 0,0 0 0,1-1 0,-1 1 0,1-1 0,-1 1 0,1-1 0,0 0 0,0 0 0,-1 0 0,1-1-1,0 1 1,0 0 0,0-1 0,0 0 0,0 0 0,0 0 0,0 0 0,-1 0 0,1-1 0,0 1 0,0-1 0,0 0 0,0 0 0,-1 0-1,4-1-7,-1-1-1,0 1 0,0-1 1,0-1-1,-1 1 0,1-1 1,-1 1-1,0-1 0,0 0 1,0-1-1,0 1 0,-1-1 1,1 0-1,-1 0 0,-1 0 1,1 0-1,-1 0 0,0-1 1,0 1-1,0-1 1,-1 1-1,1-1 0,-2 0 1,1-4-1,1-4 11,-1-1 0,-1 0 0,0 1 0,-2-1 0,1 1 0,-2-1 0,0 1 0,-4-13-11,-11-12-2612,30 41-9794,-5-2 2919</inkml:trace>
  <inkml:trace contextRef="#ctx0" brushRef="#br0" timeOffset="558.8">332 38 9060,'34'64'10393,"-12"46"-7669,-21-103-2469,12 100 588,-12-182-537,1 51-300,-3 12-3,1 0-1,1 1 0,0-1 1,0 0-1,1 0 0,1 0 0,0 1 1,0-1-1,1 1 0,1 0 1,0 0-1,0 1 0,1-1 1,0 1-1,1 0 0,7-8-2,-13 17-1,0 1 0,0-1 0,-1 0 0,1 1-1,0-1 1,0 1 0,0-1 0,0 1 0,0-1 0,0 1-1,0 0 1,0-1 0,0 1 0,0 0 0,0 0 0,1 0-1,-1 0 1,0 0 0,0 0 0,0 0 0,0 0 0,0 0 0,0 1-1,0-1 1,0 0 0,0 1 0,0-1 0,0 1 0,0-1-1,0 1 1,0-1 0,0 1 0,-1-1 0,1 1 0,0 0 0,0 0-1,-1 0 1,1-1 0,0 1 0,-1 0 0,1 0 0,-1 0-1,1 0 1,-1 0 0,1 0 0,-1 0 0,1 1 1,16 52-45,-17-50 43,26 172 44,-26-177-42,0 1-1,0-1 1,0 1-1,0-1 1,0 1 0,1-1-1,-1 1 1,0-1-1,0 1 1,0-1-1,1 1 1,-1-1-1,0 1 1,1 0-1,-1-1 1,0 1-1,1 0 1,-1-1-1,0 1 1,1 0-1,-1-1 1,1 1-1,-1 0 1,0 0-1,1-1 1,-1 1-1,1 0 1,-1 0-1,1 0 1,-1 0-1,1 0 1,-1-1-1,1 1 1,-1 0-1,1 0 1,-1 0-1,1 0 1,-1 1-1,1-1 1,-1 0-1,1 0 1,-1 0-1,1 0 1,-1 0-1,1 1 1,-1-1-1,1 0 1,-1 0-1,1 1 1,2-52 14,-4 40-15,0 0-1,1 0 1,0 1 0,1-1 0,1 0-1,-1 0 1,1 1 0,1-1 0,0 1-1,1 0 1,0 0 0,0 0-1,1 1 1,0-1 0,1 1 0,0 0-1,0 0 1,1 1 0,7-7 1,-12 14 26,0 0 0,0 0 0,0 0 0,0 0 0,0 0 0,0 0 0,0 1 0,0-1 0,0 1 0,0 0 0,0-1 0,1 1 0,-1 0 0,0 0 0,0 0 0,0 1 0,0-1 0,1 0 0,-1 1 0,0-1 0,0 1 0,0 0 0,0 0 0,0 0 0,0 0 0,0 0 0,-1 0 0,1 0 0,0 1 0,-1-1 0,1 1 0,0-1 0,-1 1 0,0 0 0,1-1 0,-1 2-26,40 68 1358,20 158-702,-54-217-2060,-5-11-2486,-1-2-3888,0-4-5615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4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10309,'6'13'12524,"-3"-13"-10700,-4 0-2322,1 0-1852,-1-1-7368,-1-1-2357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4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27 9108,'-13'-18'7437,"-10"10"-3838,-55 10-698,72-1-2823,0 0 0,0 1 1,1-1-1,-1 1 0,1 0 0,-1 1 0,1-1 0,0 1 0,0 0 1,0 0-1,0 0 0,0 1 0,1 0 0,0 0 0,-1 0 0,2 1 0,-1-1 1,0 1-1,1 0 0,0 0 0,0 0 0,0 0 0,1 0 0,0 1 1,0-1-1,0 1 0,1 0 0,-1-1 0,1 1 0,1 0 0,-1 0 0,1 0 1,0 0-1,1-1 0,-1 2-78,55 159 632,-17-33 62,-59-155-5777,13 9 1790,1-1-3992,-1 0-4144</inkml:trace>
  <inkml:trace contextRef="#ctx0" brushRef="#br0" timeOffset="265.561">0 270 10005,'12'-10'6954,"6"4"-3388,38 1-67,-2 15-1746,-7-1-2189,2-12-3407,-11-9-6813,-20 0-170</inkml:trace>
  <inkml:trace contextRef="#ctx0" brushRef="#br0" timeOffset="518.934">339 171 8484,'14'48'6721,"-1"0"-3300,17 97-512,-33-161-2853,2-1 0,0 1 0,1-1-1,0 0 1,1 0 0,1 1 0,1-1-1,0 1 1,1 0 0,1 0 0,4-9-56,-6 23-120,-1 0-1,1 0 1,0 0 0,0 0 0,0 1 0,0-1 0,0 1-1,0 0 1,0-1 0,0 2 0,1-1 0,-1 0-1,0 1 1,0-1 0,1 1 0,-1 0 0,0 0-1,1 0 1,-1 1 0,0-1 0,1 1 0,-1 0 0,0 0-1,0 0 1,1 0 120,26 3-6058,-19-4 978,2-1-2910</inkml:trace>
  <inkml:trace contextRef="#ctx0" brushRef="#br0" timeOffset="1004">661 143 7267,'4'-1'526,"-1"-1"-1,0 1 0,0-1 0,0 1 0,1 0 1,-1 0-1,1 1 0,-1-1 0,1 1 0,-1 0 1,1-1-1,-1 2 0,1-1 0,-1 0 0,1 1 1,-1-1-1,1 1 0,1 1-525,42 38 3797,5 87-2356,-22-17-966,-29-138-485,-2 22 76,-1 0 1,1 0-1,-1 0 1,-1 1-1,1-1 1,-1 1-1,0 0 1,0-1-1,-1 1 1,1 1-1,-1-1 1,0 0 0,0 1-1,-1 0 1,1 0-1,-1 0 1,0 1-1,0 0 1,0 0-1,-1 0 1,1 0-1,-1 1 1,0 0-1,1 0 1,-1 0-1,0 1 1,0 0 0,0 0-1,0 0 1,0 1-1,0 0 1,0 0-1,0 1 1,0 0-1,0 0 1,0 0-1,0 0 1,0 1-1,1 0 1,-1 0-1,1 1 1,-1 0 0,1 0-1,0 0 1,0 0-1,0 1 1,0 0-1,1 0 1,-3 3-67,5-5 50,-1 1-1,1 0 1,-1 0 0,1 0 0,0 0 0,0 0-1,0 0 1,1 0 0,-1 1 0,1-1 0,0 0 0,0 1-1,0 0 1,0-1 0,1 1 0,-1-1 0,1 1-1,0 0 1,0-1 0,0 1 0,1 0 0,-1-1 0,1 1-1,0 0 1,0-1 0,0 1 0,0-1 0,1 0 0,-1 1-1,1-1 1,0 0 0,0 0 0,0 0 0,0 0-1,1 0 1,-1-1 0,1 1 0,0-1 0,0 0 0,0 1-1,0-1 1,0 0 0,0-1 0,0 1 0,1-1-1,-1 1 1,1-1 0,-1 0 0,3 0-50,3-1-34,0 0 0,0-1 0,1 0 0,-1-1 0,0 0 0,0-1 0,-1 0 0,1 0 0,0-1 0,-1 0 0,3-2 34,46-42-4327,-34 18-1001,-8 11-2539,-3 5-2346</inkml:trace>
  <inkml:trace contextRef="#ctx0" brushRef="#br0" timeOffset="1553.86">895 138 9140,'8'6'7012,"3"12"-5632,-7-10-421,47 120 2803,-30-61-2236,-20-65-1488,-1-2-23,0-1 0,1 1 0,-1 0 0,0-1 0,1 1 0,-1 0 0,0 0 0,1 0 0,-1-1 0,1 1 0,-1 0 0,0 0 0,1 0 0,-1 0 1,1 0-1,-1 0 0,0 0 0,1 0 0,-1 0 0,1 0 0,-1 0 0,1 0 0,-1 0 0,0 0 0,1 0 0,-1 0 0,1 0 0,-1 0 0,0 1 0,1-1 0,-1 0 0,1 0 0,-1 0 0,0 1 0,1-1 0,-1 0 0,0 1 0,0-1 0,1 0 0,-1 1 0,0-1 0,0 0 0,1 1 0,-1-1 0,0 0 0,0 1 0,0-1 0,0 1 0,1-1 0,-1 1 0,0-1 1,0 0-1,0 1 0,0-1 0,0 1 0,0-1 0,0 1 0,0-1-15,23-188 74,-22 182-67,-2 5-13,1 0 0,-1 0 1,1 0-1,0-1 0,0 1 0,-1 0 0,1 0 0,0 0 0,0-1 0,0 1 1,0 0-1,0 0 0,0-1 0,1 1 0,-1 0 0,0 0 0,1 0 0,-1 0 1,1-1-1,-1 1 0,1 0 0,-1 0 0,1 0 0,0 0 0,-1 0 0,1 0 1,0 0-1,0 0 0,0 1 0,0-1 0,0 0 0,0 0 0,0 1 0,0-1 0,0 1 1,0-1-1,0 1 0,0-1 0,1 1 0,-1 0 0,0-1 0,0 1 0,0 0 1,1 0-1,-1 0 0,0 0 0,0 0 0,1 0 0,-1 0 0,0 0 0,0 1 1,0-1-1,1 0 0,-1 1 0,0-1 0,0 1 0,1 0 6,4 5-19,1 1 1,-1 0-1,0 0 0,-1 0 1,0 1-1,0 0 0,-1 0 0,0 0 1,0 1-1,-1-1 0,0 1 0,0 0 1,-1 0-1,0 0 0,-1 0 1,0 1 18,10 37 8,-10-48-8,-1 1-1,0-1 1,1 1-1,-1 0 1,0-1-1,1 1 1,-1-1-1,0 1 0,1 0 1,-1-1-1,1 1 1,-1 0-1,1 0 1,-1-1-1,1 1 1,-1 0-1,1 0 0,-1 0 1,1 0-1,-1 0 1,1 0-1,-1 0 1,1 0-1,-1 0 1,1 0-1,-1 0 0,1 0 1,-1 0-1,1 0 1,-1 0-1,1 0 1,-1 0-1,1 1 1,-1-1-1,1 0 0,-1 0 1,1 1-1,-1-1 1,1 0-1,-1 1 1,0-1-1,1 0 1,-1 1-1,0-1 1,1 1-1,-1-1 0,0 0 1,0 1-1,1-1 1,-1 1-1,0-1 1,0 1-1,0-1 1,1 1-1,-1-1 0,0 1 1,0-1-1,0 1 1,0-1-1,0 1 1,0 0 0,14-44-57,-6-1-22,-6 27 11,0 1 1,2-1-1,0 0 1,1 1-1,0 0 1,2 0-1,0 1 1,3-6 67,-9 20-4,-1 0 1,0 0 0,1 0 0,-1 0-1,1 0 1,0 0 0,-1 0-1,1 0 1,0 0 0,-1 0 0,1 1-1,0-1 1,0 0 0,0 0 0,-1 1-1,1-1 1,0 0 0,0 1-1,0-1 1,0 1 0,0 0 0,0-1-1,1 1 1,-1 0 0,0-1-1,0 1 1,0 0 0,0 0 0,0 0-1,0 0 1,0 0 0,1 0 0,-1 0-1,0 1 1,0-1 0,0 0-1,0 0 1,0 1 0,0-1 0,0 1-1,0-1 1,0 1 0,0 0-1,0-1 1,0 1 0,0 0 0,-1-1-1,1 1 1,0 0 0,0 0-1,-1 0 1,1 0 0,-1 0 0,1 0-1,-1 0 1,1 0 0,0 0 3,24 63 384,-5 119 342,-14-169-4002,5-22-9882,-7 0 5250</inkml:trace>
  <inkml:trace contextRef="#ctx0" brushRef="#br0" timeOffset="1914.931">1487 217 9796,'34'1'4644,"-22"0"-4385,0 0 1,0-1-1,0-1 1,-1 1-1,1-2 1,0 0-1,0 0 1,-1-1-1,1-1 0,2-1-259,-12 3 97,0 0-1,-1 0 1,1 0-1,-1-1 1,1 1-1,-1-1 1,0 1-1,0-1 1,0 1-1,0-1 1,-1 1-1,1-1 1,-1 0-1,1 0 1,-1 1-1,0-1 0,0 0 1,0 0-1,-1 1 1,1-1-1,-1 0 1,1 1-1,-1-1 1,0 0-1,0 1 1,0-1-1,0 1 1,0-1-1,-1 1 1,1 0-1,-1-1 1,0 1-1,0 0 1,1 0-1,-1 0 0,0 1 1,-1-1-1,1 0 1,0 1-1,0-1 1,-1 1-1,1 0 1,-1 0-1,1 0 1,-1 0-1,0 0 1,1 0-1,-1 1 1,0-1-1,-1 1-96,0-1 58,0 1-1,0 0 1,0 1 0,0-1-1,0 1 1,1-1-1,-1 1 1,0 0 0,0 1-1,1-1 1,-1 1 0,1-1-1,-1 1 1,1 0-1,0 0 1,-1 1 0,1-1-1,0 1 1,1-1 0,-1 1-1,0 0 1,1 0-1,0 0 1,-1 1 0,1-1-1,0 0 1,1 1 0,-1-1-1,1 1 1,-1 0-1,1 0 1,0-1 0,1 1-1,-1 1-57,-11 138 2496,11-138-2437,1-1-1,-1 0 0,1 1 1,1-1-1,-1 0 0,0 0 1,1 1-1,0-1 0,0 0 1,0 0-1,1 0 0,-1 0 0,1 0 1,0 0-1,0 0 0,1 0 1,-1-1-1,1 1 0,-1-1 1,1 0-1,0 0 0,1 0 1,-1 0-1,0-1 0,1 1 1,-1-1-1,1 1 0,0-1 0,0-1 1,0 1-1,0 0 0,0-1 1,0 0-1,0 0 0,2 0-58,0 0-22,-1-1 0,1 0-1,-1 0 1,1 0-1,-1-1 1,0 0 0,1 0-1,-1 0 1,0-1-1,0 0 1,0 0 0,0 0-1,0 0 1,0-1 0,0 0-1,2-2 23,39-43-5015,-29 29 91,-2 10-2944,-2 5-2305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4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160 226 9636,'-36'-30'10370,"-16"36"-6153,48-5-4141,0 1 0,-1 0-1,1-1 1,0 2-1,0-1 1,0 0 0,1 1-1,-1 0 1,1 0-1,-1 0 1,1 0 0,0 0-1,0 1 1,0 0-1,0-1 1,1 1 0,0 0-1,0 0 1,0 0-1,0 1 1,0-1 0,1 1-76,2 1 1,0 0 1,1 0 0,-1-1 0,1 1 0,1-1 0,-1 1-1,1-1 1,0 0 0,0 0 0,0 0 0,1 0 0,0 0-1,0-1 1,0 0 0,0 0 0,1 0 0,0 0 0,0-1-1,0 0 1,0 0 0,0 0 0,0 0 0,1-1 0,-1 0-1,1 0 1,0 0 0,2-1-2,30 18-20,-34-17 29,0 0 0,0 0 0,-1 0 0,1 1 0,0-1 0,-1 1 0,0 0 0,1 0 0,-1 0 0,-1 0 0,1 1 0,0-1 0,-1 1 0,1 0 0,-1 0 0,0 0 0,-1 0 0,1 0 0,-1 0 0,1 0 0,-1 0 0,0 1 0,-1-1 0,1 1 0,-1-1 0,0 0 0,0 1 0,0-1 0,-1 3-9,-1-4 21,0 0 1,-1 0-1,1 0 0,-1 0 0,1 0 0,-1-1 1,0 1-1,0-1 0,0 0 0,-1 0 0,1 0 0,0 0 1,-1 0-1,1-1 0,-1 1 0,1-1 0,-1 0 1,0-1-1,0 1 0,1 0 0,-1-1 0,0 0 0,0 0 1,0 0-1,0 0 0,1-1 0,-1 0 0,0 1 1,0-1-1,1 0 0,-1-1 0,1 1 0,-3-2-21,3 1-284,0 0-1,1 0 0,-1-1 0,1 1 1,0-1-1,0 1 0,0-1 1,0 0-1,0 1 0,0-1 0,1 0 1,-1 0-1,1 0 0,0-1 0,0 1 1,0 0-1,0 0 0,1-1 1,-1 1-1,1 0 0,0-1 0,0 1 1,0-2 284,6-50-10078,3 21-156</inkml:trace>
  <inkml:trace contextRef="#ctx0" brushRef="#br0" timeOffset="206.783">315 93 10917,'26'60'11450,"-1"38"-8050,-7-22-2739,19 101-650,-51-184-9154,8-7 2409,0-5-3812</inkml:trace>
  <inkml:trace contextRef="#ctx0" brushRef="#br0" timeOffset="394.583">285 306 10501,'5'0'6805,"8"-2"-3729,-2 0-1424,69 13 1627,-58-11-6083,1-4-5081,-16 3 4069,8-1-6976</inkml:trace>
  <inkml:trace contextRef="#ctx0" brushRef="#br0" timeOffset="887.524">592 195 7780,'38'-28'9689,"-35"27"-9479,-1 0 0,0 1 0,0-1 1,1 1-1,-1-1 0,0 1 0,1 0 1,-1 0-1,1 0 0,-1 0 0,0 0 0,1 0 1,-1 1-1,0-1 0,1 1 0,-1 0 0,0-1 1,0 1-1,1 0 0,-1 0 0,0 1 0,0-1 1,0 0-1,0 1 0,-1-1 0,1 1 0,0-1 1,-1 1-211,13 12 76,-2 0 1,0 1-1,0 0 1,-2 1-1,0 0 1,-1 1-1,0 0 1,-1 1-1,-1-1 0,-1 1 1,-1 1-1,0-1 1,-1 1-1,-1-1 1,-1 7-77,-3-34 2,-1 0 0,-1 1 0,0-1 0,0 1 0,0 0 0,-1 0 0,0 0-1,-1 0 1,1 1 0,-2-1 0,1 1 0,-1 0 0,-2-1-2,6 5 6,-1 0 0,0 0 1,-1 0-1,1 1 0,-1-1 0,1 1 0,-1 0 0,0 0 0,1 0 0,-1 0 1,0 1-1,0-1 0,0 1 0,-1 0 0,1 1 0,0-1 0,0 1 0,0-1 0,-1 1 1,1 1-1,0-1 0,0 0 0,-1 1 0,1 0 0,0 0 0,0 0 0,0 1 1,0-1-1,-3 3-6,1 0 147,-1 1 1,1 1 0,1-1 0,-1 1-1,1 0 1,0 0 0,0 1 0,1 0 0,0-1-1,0 1 1,0 1 0,1-1 0,0 0-1,1 1 1,0 0 0,0-1 0,0 1 0,0 6-148,2-12 17,0 1 1,0-1 0,0 1 0,0-1 0,0 1 0,1-1-1,-1 0 1,1 1 0,0-1 0,-1 0 0,1 1 0,0-1-1,0 0 1,1 0 0,-1 0 0,0 0 0,1 0 0,-1 0-1,1 0 1,0 0 0,-1 0 0,1-1 0,0 1 0,0-1-1,0 1 1,0-1 0,1 0 0,-1 0 0,0 0 0,0 0-1,1 0 1,-1-1 0,0 1 0,1 0 0,-1-1 0,1 0-1,-1 0 1,1 0 0,-1 0 0,1 0 0,-1 0 0,1-1-18,105-19-886,-45-13-4271,-26 2-6104,-19 12 467</inkml:trace>
  <inkml:trace contextRef="#ctx0" brushRef="#br0" timeOffset="1200.757">1112 184 8340,'-9'-9'10229,"-29"6"-6284,33 4-3773,1 0-1,0 0 0,-1 0 0,1 1 1,0 0-1,0 0 0,0 0 0,0 0 1,1 0-1,-1 1 0,1 0 0,-1 0 1,1 0-1,0 0 0,0 0 0,0 0 1,0 1-1,1 0 0,-1-1 0,1 1 1,0 0-1,0 0 0,1 0 0,-1 1 1,0 3-172,-1 2 87,0 0 1,1 0-1,0 0 1,1 0 0,0 0-1,1 0 1,0 0-1,0 0 1,1 0 0,1 0-1,0 1-87,-2-6 8,2 1-1,-1-1 0,0 0 0,1 0 0,0 0 0,0 0 0,1 0 1,-1-1-1,1 1 0,0-1 0,0 1 0,1-1 0,-1 0 0,1 0 1,0-1-1,0 1 0,0-1 0,1 0 0,-1 0 0,1 0 0,-1 0 1,1-1-1,0 0 0,0 0 0,0 0 0,0-1 0,1 0 0,-1 0 1,0 0-1,1 0 0,3-1-7,-5-2-292,-1 0 0,1-1 0,-1 0 0,0 1 0,0-1 0,0 0 0,0-1 0,0 1 0,-1 0 0,1-1 0,-1 1 0,0-1 0,0 0 0,-1 0 0,1 0 0,-1 0 0,0 0 0,0 0 0,0 0 0,0 0 0,0-1 292,6-19-4799,1 5-1924,2-3-3588</inkml:trace>
  <inkml:trace contextRef="#ctx0" brushRef="#br0" timeOffset="1435.078">1224 1 10005,'6'24'7150,"2"-1"-3506,12 54-648,-4 185 251,-16-262-3284,0 0 1,0-1 0,1 1 0,-1 0-1,0 0 1,0 0 0,1-1 0,-1 1-1,0 0 1,0 0 0,1 0 0,-1 0 0,0 0-1,1-1 1,-1 1 0,0 0 0,1 0-1,-1 0 1,0 0 0,1 0 0,-1 0-1,0 0 1,1 0 0,-1 0 0,0 0-1,1 0 1,-1 1 0,0-1 0,1 0-1,-1 0 1,0 0 0,0 0 0,1 0-1,-1 1 1,0-1 0,0 0 0,1 0-1,-1 0 1,0 1 0,0-1 0,1 0-1,-1 0 1,0 1 0,0-1 0,0 0-1,0 0 1,1 1 0,-1-1 0,0 0-1,0 1 1,0-1 0,0 0 0,0 1-1,0-1 1,0 0 0,0 1 0,0-1-1,0 0 1,0 1 0,0-1 0,0 0-1,0 1 1,0-1 0,0 0 0,0 0-1,0 1 1,-1-1 36,15-27-8569,-10 18 3621,3-7-6132</inkml:trace>
  <inkml:trace contextRef="#ctx0" brushRef="#br0" timeOffset="1759.575">1504 116 10373,'-16'36'9816,"-45"28"-6792,45-55-2648,1 2 0,0-1 0,1 2-1,1 0 1,-1 1 0,2 0 0,-7 9-376,18-21 16,1 0-1,-1-1 1,1 1 0,-1 0 0,1-1 0,-1 1-1,1 0 1,0 0 0,-1 0 0,1-1-1,0 1 1,-1 0 0,1 0 0,0 0 0,0 0-1,0-1 1,0 1 0,0 0 0,0 0 0,0 0-1,0 0 1,0 0 0,0-1 0,1 1-1,-1 0 1,0 0 0,0 0 0,1-1 0,-1 1-1,1 0 1,-1 0 0,0-1 0,1 1 0,0 0-1,-1-1 1,1 1 0,-1 0 0,1-1-1,0 1 1,-1-1 0,1 1 0,0-1 0,0 0-1,-1 1 1,1-1 0,0 0 0,0 1-1,0-1 1,-1 0 0,1 0 0,0 0 0,0 1-1,0-1-15,53 6 269,-48-6-219,2 0 20,0 0 0,0 0 0,1 0 0,-1 1 0,0 1 0,0-1 0,0 1 0,0 0 0,-1 1 0,1 0 0,-1 0 0,1 1-1,-1 0 1,0 0 0,0 1 0,-1 0 0,1 0 0,5 6-70,-9-7-381,14 15 1486,-14-22-4377,-4-14-7306,-1 7-4538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39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8468,'0'0'173,"0"-1"0,-1 1-1,1-1 1,0 1 0,0-1 0,0 1 0,0-1-1,0 1 1,0-1 0,0 1 0,0-1 0,0 1-1,1-1 1,-1 1 0,0-1 0,0 1 0,0-1 0,0 1-1,1 0 1,-1-1 0,0 1 0,0-1 0,1 1-1,-1 0 1,0-1 0,1 1 0,-1-1 0,0 1 0,1 0-1,-1 0 1,1-1 0,-1 1 0,1 0 0,-1 0-1,0 0 1,1-1 0,-1 1 0,1 0 0,-1 0 0,1 0-1,-1 0 1,1 0 0,-1 0 0,1 0 0,-1 0-1,1 0 1,-1 0 0,1 0 0,-1 0 0,1 0-1,-1 0 1,1 1 0,-1-1 0,0 0 0,1 0 0,-1 0-1,1 1 1,-1-1 0,1 0 0,-1 1 0,0-1-1,1 0-172,11 19 3119,19 104 925,-14-110-7584,1-19-7785,-9 1-139</inkml:trace>
  <inkml:trace contextRef="#ctx0" brushRef="#br0" timeOffset="374.863">386 65 9412,'-4'-1'7528,"-16"-3"-5054,-62 22 1966,80-18-4388,0 1 0,0 0 1,0 1-1,0-1 0,0 0 1,0 1-1,1-1 0,-1 1 0,0-1 1,1 1-1,-1 0 0,1-1 1,-1 1-1,1 0 0,0 0 0,0 0 1,0 0-1,0 1 0,0-1 1,0 0-1,1 0 0,-1 0 0,1 1 1,-1-1-1,1 0 0,0 1 1,0-1-1,0 0 0,0 1 0,0-1 1,1 0-1,-1 0 0,1 1 0,-1-1 1,1 0-53,2 3-1,1-1 1,-1 0-1,1 0 0,0 0 1,0 0-1,1-1 1,-1 1-1,1-1 1,-1 0-1,1-1 0,0 1 1,0-1-1,4 2 1,3 1-14,-6-3 50,1 0-1,-1 1 0,1-1 1,-1 1-1,0 1 1,0-1-1,0 1 0,0 0 1,-1 0-1,1 1 0,-1-1 1,0 1-1,-1 0 0,1 1 1,-1-1-1,0 1 0,0 0 1,-1 0-1,0 0 0,0 0 1,0 1-1,-1-1 0,0 1 1,0 0-1,-1 0 0,1-1 1,-1 1-1,-1 4-35,-1-8 48,1-1-1,-1 1 0,-1-1 1,1 0-1,0 1 1,-1-1-1,1 0 0,-1 0 1,1 0-1,-1 0 1,0 0-1,0-1 1,0 1-1,0 0 0,0-1 1,0 0-1,-1 1 1,1-1-1,0 0 0,-1 0 1,1 0-1,-1 0 1,1-1-1,-1 1 0,1-1 1,-1 1-1,0-1 1,1 0-1,-1 0 0,0 0-47,-81-12-99,38-20-4762,17-16-7435,16 25 1494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38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8852,'1'4'7475,"3"14"-5164,13 55 805,25 61-307,-39-128-2779,0-1 0,0 0 1,1 0-1,-1-1 0,1 1 0,0-1 0,0 0 1,1 0-1,0 0 0,-1 0 0,1-1 0,0 0 1,0 0-1,1 0 0,-1-1 0,1 0 0,-1 0 1,1 0-1,0-1 0,0 1 0,-1-1 1,4-1-31,-5 1-1,-1 0 1,1-1 0,0 1 0,0-1 0,0 0-1,0-1 1,0 1 0,0-1 0,0 1 0,0-1-1,-1 0 1,1-1 0,0 1 0,-1-1-1,1 1 1,-1-1 0,1 0 0,-1 0 0,0-1-1,0 1 1,0-1 0,0 0 0,0 1 0,0-1-1,-1 0 1,0-1 0,1 1 0,-1 0 0,0-1-1,-1 1 1,1-1 0,-1 1 0,1-1 0,-1 0-1,0 0 1,0 0 0,-1 0 0,1 0 0,-1-1 0,2-14 17,0 0 1,-1 0-1,-1 0 1,-1-1 0,-1 1-1,0 0 1,-2 0-1,0 0 1,-1 1 0,-2-5-18,-7 8-718,13 25-4458,15 5-4655,1-8 176</inkml:trace>
  <inkml:trace contextRef="#ctx0" brushRef="#br0" timeOffset="552.1">392 47 9140,'23'38'7716,"-4"4"-4210,15 90-1669,-28-84-1175,-3-139 176,-2 83-827,-1-7-6,0 0 0,1 1 0,1-1 0,1 1 0,0-1 0,0 1 1,1 0-1,1 0 0,1 1 0,0-1 0,0 1 0,2 0-5,-7 12-1,0 0 1,0 0-1,0 0 1,0 0-1,0 0 0,1 0 1,-1 0-1,0 1 1,0-1-1,1 0 1,-1 1-1,1-1 0,-1 1 1,1-1-1,-1 1 1,1 0-1,-1 0 1,1-1-1,-1 1 0,1 0 1,-1 0-1,1 1 1,-1-1-1,1 0 1,-1 0-1,1 1 0,-1-1 1,0 1-1,1-1 1,-1 1-1,1 0 1,-1-1-1,0 1 0,0 0 1,1 0-1,-1 0 1,0 0-1,0 0 1,0 0-1,0 0 0,0 1 1,0-1-1,0 0 1,-1 0-1,1 2 1,37 62 18,-2 97 17,-37-187-15,1-1 1,0 1-1,2-1 1,1 1-1,1 0 1,2 0 0,6-19-21,-12 42 6,0 0 1,0 1 0,1-1 0,-1 0-1,1 1 1,-1-1 0,1 0-1,0 1 1,0-1 0,0 0 0,0 1-1,0-1 1,0 1 0,0 0-1,0-1 1,0 1 0,1 0 0,-1 0-1,0 0 1,1 0 0,-1 0-1,1 0 1,-1 0 0,1 0 0,0 1-1,-1-1 1,1 0 0,0 1 0,0 0-1,-1-1 1,1 1 0,0 0-1,0 0 1,-1 0 0,1 0 0,0 0-1,0 0 1,0 0 0,-1 1-1,1-1 1,0 1 0,-1-1 0,1 1-1,0 0 1,-1 0 0,1 0-1,-1 0 1,1 0 0,-1 0 0,1 0-1,-1 0 1,1 1-7,5 8 220,0 1 0,-1 0-1,0 0 1,0 1 0,-1 0 0,-1 0 0,0 0-1,-1 0 1,1 4-220,15 44 599,15 35-183,-33-136-14363,3 10 626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8:4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7395,'10'-38'11187,"0"72"-7068,10 40-2091,-17-56-1885,0-1 0,2 1 0,0-1 0,1 0 0,1-1 0,1 1 0,0-1 0,1-1 0,0 0 0,4 4-143,-12-19 1,-1 1 0,0-1 0,1 1 1,-1-1-1,1 1 0,-1-1 1,1 1-1,-1-1 0,1 0 0,0 1 1,-1-1-1,1 0 0,-1 0 1,1 1-1,0-1 0,-1 0 0,1 0 1,0 0-1,-1 0 0,1 1 0,0-1 1,-1 0-1,1 0 0,0 0 1,-1-1-1,1 1 0,0 0 0,-1 0 1,1 0-1,-1 0 0,1-1 0,0 1 1,-1 0-1,1-1 0,-1 1 1,1 0-1,-1-1 0,1 1 0,0-1 1,-1 1-1,0-1 0,1 1 0,-1-1 1,1 1-1,-1-1 0,0 1 1,1-1-1,-1 1 0,0-1 0,0 0 1,1 1-1,-1-1 0,0 0 1,0 1-1,0-1 0,0 0 0,0 1-1,11-42 34,-7-145 54,16 222-53,-16-16 0,1 0-1,1-1 1,1 0 0,0 0-1,1-1 1,1 1 0,0-2 0,2 1-1,0-1 1,1 0-35,-9-13 4,0-1 1,0 1-1,-1-1 1,2 0-1,-1 0 1,0 0-1,0 0 0,1-1 1,-1 1-1,0-1 1,1 0-1,0 0 1,-1 0-1,1 0 1,0-1-1,-1 1 1,1-1-1,0 0 0,-1 0 1,1 0-1,0-1-4,9-53 150,-9-196 429,6 197-2436,1 60-12643,-4-3 3316</inkml:trace>
  <inkml:trace contextRef="#ctx0" brushRef="#br0" timeOffset="701.632">497 167 8772,'25'-34'10296,"9"13"-5979,-30 20-4284,0-1 0,0 1 0,0 0 1,0 0-1,0 1 0,0-1 0,1 1 0,-1 0 0,0 0 1,0 0-1,1 1 0,-1-1 0,0 1 0,0 0 0,0 0 1,0 1-1,0-1 0,0 1 0,0 0 0,0 0 0,-1 0 1,1 1-1,-1-1 0,0 1 0,1 0 0,-1 0 0,0 0-33,16 19 10,-2 1-1,0 1 0,-2 0 1,0 1-1,-2 0 0,-1 1 1,-1 1-1,-1 0 0,-1 0 1,-2 2-10,-7-30 0,0 1 0,-1 0 0,1 0 0,0-1 0,-1 1 0,1 0 0,0 0 0,-1-1 0,1 1 0,-1 0 0,1 0 0,-1 0 0,1 0 0,0 0 0,-1-1 0,1 1 0,-1 0 0,1 0 0,-1 0 0,1 0 0,0 0 0,-1 1 0,1-1 0,-1 0 0,1 0 0,-1 0 0,1 0 0,0 0 0,-1 1 0,1-1 0,0 0 0,-1 0 0,1 0 0,-1 1 0,1-1 0,0 0 0,0 1 0,-1-1 1,1 0-1,0 1 0,-1-1 0,1 0 0,0 1 0,0-1 0,0 1 0,-1-1 0,1 0 0,0 1 0,0-1 0,0 1 0,0-1 0,0 1 0,-31-35-12,4-11 33,-41-45-10,63 88 2,1 0 1,0 1-1,-1 0 0,1 0 0,-1 0 0,1 1 1,-1-1-1,1 1 0,-1 0 0,1 0 1,-1 1-1,1-1 0,-1 1 0,1 0 0,-1 0 1,1 1-1,0-1 0,0 1 0,-1 0 1,1 0-1,1 1 0,-2 0-13,-1 3 102,0 0-1,1 0 1,0 0-1,0 1 1,1 0 0,0 0-1,0 1 1,0-1 0,1 1-1,0 0 1,1-1-1,-1 1 1,2 1 0,-1-1-1,1 0 1,0 0 0,1 0-1,0 1 1,0-1-1,1 0 1,0 0 0,2 7-102,-2-12 31,0-1 0,0 1 1,0-1-1,0 0 0,1 1 1,-1-1-1,1 0 0,-1 0 1,1 0-1,0 0 1,0-1-1,0 1 0,0 0 1,0-1-1,0 1 0,1-1 1,-1 0-1,0 0 0,1 0 1,-1 0-1,1 0 0,-1 0 1,1-1-1,-1 1 1,1-1-1,-1 0 0,1 1 1,0-1-1,-1 0 0,1-1 1,-1 1-1,1 0 0,0-1 1,-1 0-1,2 0-31,81-44 199,-52 19-1719,16-15-2050,-25 4-7230,-16 14-1512</inkml:trace>
  <inkml:trace contextRef="#ctx0" brushRef="#br0" timeOffset="1078.635">855 204 7652,'26'1'10390,"-8"23"-7871,-2 35-2404,13 105 1027,-27-220-1006,-4 40-30,0 1-1,1-1 1,1 0-1,1 0 1,0 0-1,1 1 1,1-1 0,0 0-1,1 1 1,1 0-1,0 0 1,1 0-1,1 1 1,1-2-106,-6 13-12,0 1 1,0 0-1,0 0 0,1 0 0,-1 0 1,0 0-1,1 1 0,-1-1 0,1 1 1,0-1-1,-1 1 0,1 0 0,0 0 1,0 0-1,0 1 0,0-1 0,0 1 1,0-1-1,-1 1 0,1 0 0,0 0 1,0 0-1,0 1 0,0-1 0,0 1 1,0-1-1,3 2 12,12 3-4527,-1 2-4334,-9-5-850</inkml:trace>
  <inkml:trace contextRef="#ctx0" brushRef="#br0" timeOffset="1582.166">1172 130 8116,'23'38'9763,"-5"32"-7785,-15-59-1383,25 161 846,-28-173-1440,0 1-1,0 0 1,0-1 0,0 1 0,0 0 0,0-1 0,1 1 0,-1-1 0,0 1 0,0 0-1,0-1 1,0 1 0,0 0 0,1-1 0,-1 1 0,0 0 0,0 0 0,1-1 0,-1 1 0,0 0-1,0-1 1,1 1 0,-1 0 0,0 0 0,1 0 0,-1-1 0,0 1 0,1 0 0,-1 0-1,0 0 1,1 0 0,-1 0 0,0 0 0,1 0 0,-1-1 0,1 1 0,-1 0 0,0 0-1,1 0 1,-1 1 0,0-1 0,1 0 0,-1 0 0,1 0 0,-1 0 0,0 0 0,1 0-1,-1 0 1,0 1 0,1-1 0,-1 0 0,0 0 0,0 0 0,1 1 0,-1-1 0,0 0-1,7-39 35,-7 38-35,3-41 5,-3 32-3,0 1 0,0-1 1,1 1-1,0-1 0,1 1 0,0 0 0,1 0 0,0 0 0,0 0 0,1 0 0,0 0 1,0 1-1,1 0 0,3-5-2,6-5-18,-12 15 16,-1 1 0,0-1 0,1 1 0,0-1 0,0 1 0,-1 0 0,1 0 0,0 0 0,1 0 0,-1 0 0,0 0 0,1 0 1,-1 1-1,1-1 0,-1 1 0,1 0 0,0-1 0,-1 1 0,1 1 0,0-1 0,0 0 0,0 1 0,0-1 0,0 1 0,0 0 0,-1 0 0,1 0 0,0 0 0,1 1 2,0 2 14,-1-1 1,0 1-1,0 0 1,0 1-1,0-1 1,-1 1-1,1-1 1,-1 1-1,0 0 1,0 0-1,0 0 0,-1 0 1,1 0-1,-1 0 1,0 0-1,0 1-14,4 8 97,6 22 278,0 1 0,-3 0 1,-1 1-1,-1 0 0,-1 13-375,-15-78-7849,8 10 1627,0-2-3833</inkml:trace>
  <inkml:trace contextRef="#ctx0" brushRef="#br0" timeOffset="1835.999">1589 171 10997,'35'63'11043,"-19"50"-8708,-12-62-1104,-2-32-1587,-3-29-4936,-1-22-4611,2 6-136</inkml:trace>
  <inkml:trace contextRef="#ctx0" brushRef="#br0" timeOffset="2101.565">1599 7 10357,'2'-3'2673,"-2"-1"48,1 4-1360,3 1-513,-1 3-336,0 0-399,2 1-594,-2 3-415,2-1-1809,-2 1-2082,2 0-4913</inkml:trace>
  <inkml:trace contextRef="#ctx0" brushRef="#br0" timeOffset="2413.985">1749 104 8772,'49'72'10275,"-25"65"-7528,-23-123-2259,5 60 526,-11-117-923,8-4-57,-4 26-33,2 0 0,0 0 1,2 0-1,0 0 0,1 0 0,2 1 1,0 0-1,1 0 0,1-2-1,-7 20-3,-1 1 1,1-1-1,0 0 0,-1 1 0,1-1 1,0 0-1,0 1 0,0-1 1,1 1-1,-1-1 0,0 1 0,0 0 1,1-1-1,-1 1 0,1 0 1,-1 0-1,1 0 0,0 0 0,-1 0 1,1 1-1,0-1 0,-1 0 1,1 1-1,0-1 0,0 1 0,0 0 1,0 0-1,-1-1 0,1 1 1,0 0-1,0 0 0,0 1 0,0-1 1,0 0-1,-1 1 0,1-1 1,0 1-1,0 0 0,-1-1 0,1 1 1,0 0-1,-1 0 0,1 0 1,-1 0-1,1 0 0,-1 1 0,1-1 1,-1 0-1,0 1 0,0-1 1,0 1-1,1-1 0,-2 1 0,1-1 1,0 1-1,0 0 3,7 12 73,-1 1 0,0 0 0,-1 0 0,0 1 0,-2-1-1,0 1 1,-1 0 0,2 14-73,1 3 268,14 118 655,-20-134-1138,0-17-4068,4-13-5855,-2 4-264</inkml:trace>
  <inkml:trace contextRef="#ctx0" brushRef="#br0" timeOffset="3488.655">2628 143 10069,'-23'-31'11271,"-17"29"-8290,-35 38-2499,72-33-473,1-1 0,0 0 0,0 0 0,0 1-1,1-1 1,-1 1 0,1 0 0,-1-1 0,1 1-1,0 0 1,0 0 0,0 0 0,0 0 0,1 0-1,-1 0 1,1 0 0,-1 0 0,1 0 0,0 0-1,1 0 1,-1 0 0,0 0 0,1 0 0,-1 0-1,1 0 1,0 0 0,0-1 0,0 1 0,1 0-1,-1 0 1,1-1 0,-1 1 0,1-1 0,0 1-1,0-1 1,0 0 0,0 0 0,1 0 0,-1 0-1,0 0 1,1 0 0,-1-1 0,1 1 0,0-1-1,0 1 1,-1-1 0,4 1-9,97 58 83,-101-58-32,1-1 1,-1 0 0,0 0 0,0 1-1,0-1 1,0 1 0,0 0 0,0 0 0,0 0-1,0 0 1,-1 0 0,1 0 0,-1 0 0,1 0-1,-1 0 1,0 1 0,0-1 0,0 1-1,0-1 1,-1 1 0,1-1 0,-1 1 0,1-1-1,-1 1 1,0 0 0,0-1 0,0 1-1,0-1 1,0 1 0,-1 0 0,1-1 0,-1 1-1,0-1 1,0 1 0,1-1 0,-2 1 0,1-1-1,0 0 1,0 0 0,-1 1 0,1-1-1,-1 0 1,0 0 0,-1 1-52,-3 0-62,1 0 1,0-1-1,-1 0 0,0 0 1,1 0-1,-1-1 1,0 0-1,0 0 0,0 0 1,0-1-1,0 0 1,1 0-1,-1 0 0,0-1 1,0 0-1,0 0 0,0 0 1,0-1-1,1 0 1,-1 0-1,0-1 62,-11-16-5050,13 2-4589,4 1-1940</inkml:trace>
  <inkml:trace contextRef="#ctx0" brushRef="#br0" timeOffset="5521.457">2355 170 6899,'1'-8'8734,"-14"-5"-4489,4 14-3242,-16 8-1864,24-8-3505,-2-1 511,3-1 2690,-2 0-9453</inkml:trace>
  <inkml:trace contextRef="#ctx0" brushRef="#br0" timeOffset="30030.707">2366 192 6851,'11'-23'10758,"-43"-13"-5202,25 34-5458,-1 0-1,1 0 1,0 1-1,-1 0 1,1 0-1,0 1 1,-1 0-1,1 0 1,-1 1-1,1 0 1,-1 0-1,1 0 1,0 1-1,0 0 1,0 1-1,0 0 1,0 0-1,0 0 1,1 1-1,0 0 1,-1 0-1,1 1 1,1-1-1,-1 1 1,1 1-1,0-1 1,0 1-1,0 0 1,1 0-1,0 0 1,-1 3-98,2-4 13,0 1 0,1-1 0,0 1 0,0 0 0,0-1 0,1 1 1,0 0-1,0 0 0,0 0 0,1 0 0,0 0 0,0 0 0,0-1 0,1 1 0,0 0 0,0 0 0,1 0 0,-1 0 1,1-1-1,1 1 0,-1-1 0,1 0 0,0 1 0,0-1 0,0 0 0,1-1 0,-1 1 0,1-1 0,0 1 0,1-1 0,-1 0 1,1-1-1,0 1 0,0-1 0,0 0 0,0 0 0,0 0 0,1-1 0,0 0 0,-1 0 0,6 1-13,-3-4 1,-1 0 0,0 0 0,0 0 0,0-1 0,-1 0 0,1-1 0,0 1 0,-1-1 0,0-1 0,1 1 0,-1-1 0,-1 0 0,1 0 0,0-1 0,-1 0 0,0 0 0,0 0 0,-1 0 0,4-6-1,-3 3 0,-1 0 0,0 0 0,0-1 1,-1 0-1,0 1 0,-1-1 0,0 0 0,0-1 0,-1 1 0,0 0 1,-1 0-1,1-1 0,-2 1 0,0 0 0,0 0 0,0 0 0,-1-1 1,-2-3-1,4 13 0,-1 0-1,1 0 1,0 0 0,0 0 0,-1 0 0,1 1 0,0-1 0,-1 0 0,1 0 0,0 0 0,0 0 0,-1 0 0,1 0 0,0 0 0,-1-1 0,1 1 0,0 0 0,0 0 0,-1 0 0,1 0-1,0 0 1,-1 0 0,1 0 0,0-1 0,0 1 0,-1 0 0,1 0 0,0 0 0,0-1 0,0 1 0,-1 0 0,1 0 0,0-1 0,0 1 0,0 0 0,0 0 0,0-1 0,-1 1 0,-1 30 183,31 196 1207,-27-202-1264,1-2 13,0 0-1,-2 1 0,-1-1 1,0 0-1,-2 1 0,0-1 1,-2 0-1,0 0 0,-7 19-138,10-37 34,0 0-1,-1-1 1,0 1-1,1 0 0,-1-1 1,0 1-1,0-1 1,-1 0-1,1 1 1,-1-1-1,0 0 1,0-1-1,0 1 0,0 0 1,0-1-1,0 0 1,-1 1-1,1-1 1,-1-1-1,1 1 0,-1 0 1,0-1-1,0 0 1,0 0-1,0 0 1,0 0-1,0-1 1,0 0-1,0 1 0,0-2 1,0 1-1,0 0 1,0-1-1,0 1 1,0-1-1,0 0 0,0-1 1,1 1-1,-1-1 1,0 1-1,1-1 1,-1 0-1,1-1 1,0 1-1,-1-1-33,3 2-212,-1 0 0,1 0 0,0 0 0,-1-1 0,1 1 0,0-1 0,0 1 0,0-1 0,0 1 0,0-1-1,0 0 1,1 1 0,-1-1 0,0 0 0,1 0 0,0 1 0,-1-1 0,1 0 0,0 0 0,0 0 0,0 0 0,0 0 0,0 1 0,0-1 0,1-1 212,-2 1-3528,0-1-6073,3 0-3146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3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178 250 6147,'8'-57'11276,"-8"55"-11098,-1 0-1,0 1 1,0-1 0,0 1-1,0-1 1,0 0 0,0 1-1,0-1 1,-1 1 0,1 0-1,0 0 1,-1-1 0,1 1-1,-1 0 1,1 0 0,-1 0 0,0 0-1,1 1 1,-1-1 0,0 0-1,0 1 1,0-1 0,1 1-1,-1 0 1,0-1 0,0 1-1,0 0 1,0 0 0,0 0-178,-5 1 79,1 0 0,-1 0 1,1 0-1,0 1 1,-1 0-1,1 0 0,0 1 1,0-1-1,0 1 1,0 1-1,1-1 0,-1 1 1,1 0-1,0 0 0,0 1 1,0-1-1,1 1 1,0 0-1,0 1 0,0-1 1,0 1-1,1-1 1,0 1-1,0 0 0,1 0 1,-1 0-1,1 1 0,1-1 1,-1 1-1,1-1 1,0 1-1,1-1 0,-1 1 1,1-1-1,0 1 1,1 0-1,0-1 0,0 1 1,0-1-1,1 0 0,0 1 1,0-1-1,1 0 1,0 0-1,2 4-79,-4-8-2,0 0-1,1 0 1,-1 0-1,1-1 1,0 1-1,0 0 1,0-1-1,-1 1 1,1-1 0,1 1-1,-1-1 1,0 0-1,0 0 1,0 0-1,1 0 1,-1 0-1,0 0 1,1-1 0,-1 1-1,1-1 1,-1 0-1,1 0 1,-1 0-1,1 0 1,-1 0-1,1 0 1,-1-1 0,0 1-1,1-1 1,-1 0-1,1 1 1,-1-1-1,0 0 1,0 0 0,0-1-1,1 1 1,-1 0-1,0-1 1,1-1 2,3-2-18,0 0 0,0 0 1,0 0-1,-1-1 1,0 0-1,0 0 0,-1 0 1,0-1-1,0 0 0,0 1 1,-1-1-1,1-4 18,0 1-35,-1 0 0,-1 0 0,0 0-1,-1 0 1,1-1 0,-2 1 0,0 0-1,0-1 1,-1 1 0,0-1 35,0 74 304,24 144 678,-20-188-773,0 0 0,-2 0 1,-1 1-1,0-1 0,-1 0 0,-1 1 1,-2 4-210,3-22 7,0 0 0,0 0 1,0 0-1,0 0 0,0 0 0,0-1 1,-1 1-1,1 0 0,-1-1 1,1 1-1,-1-1 0,1 1 1,-1-1-1,0 0 0,0 0 0,0 0 1,0 0-1,0 0 0,0 0 1,0 0-1,0-1 0,0 1 1,0-1-1,0 1 0,0-1 1,-1 0-1,1 0 0,0 0 0,0 0 1,0 0-1,0-1 0,-1 1 1,1-1-1,0 1 0,0-1 1,0 0-1,0 0 0,0 0 0,0 0 1,0 0-1,1 0 0,-1 0 1,0-1-1,1 1 0,-1 0 1,1-1-1,-1 0 0,1 1 1,-1-1-1,1 0 0,0 0 0,0 0 1,0 0-1,0 0 0,0 0 1,1 0-1,-1 0 0,1 0 1,-1 0-1,1 0 0,-1-2-7,2-73-4881,9 54-74,5 2-3308,-1 5-2307</inkml:trace>
  <inkml:trace contextRef="#ctx0" brushRef="#br0" timeOffset="381.795">331 356 7796,'66'-4'8151,"29"-31"-4145,-92 33-3987,-1-1 1,1 0-1,0 0 0,-1-1 1,0 1-1,1 0 0,-1-1 1,-1 0-1,1 1 0,0-1 0,-1 0 1,0 0-1,0 0 0,0 0 1,0 0-1,-1 0 0,1 0 1,-1 0-1,0 0 0,-1 0 0,1 0 1,-1 0-1,1 0 0,-1 0 1,0 0-1,-1 0 0,1 1 1,-1-1-1,1 0 0,-1 1 1,0-1-1,0 1 0,-1-1 0,0 0-19,-1 2 101,1 1-1,0 0 1,0 0-1,0 0 1,-1 1-1,1-1 0,0 1 1,-1-1-1,1 1 1,0 0-1,-1 1 1,1-1-1,0 1 0,-1-1 1,1 1-1,0 0 1,0 0-1,0 0 1,0 0-1,-1 1 0,2 0 1,-1-1-1,0 1 1,0 0-1,1 0 1,-1 0-1,1 1 0,-1-1-100,-3 5 172,0 1-1,1-1 0,0 1 0,0 0 0,0 0 0,1 0 0,1 1 1,-1 0-1,1-1 0,1 1 0,0 0 0,0 1 0,1-1 0,0 0 1,0 0-1,1 1 0,0-1 0,1 0 0,0 0 0,2 8-171,-2-13-2,0 0-1,0 1 1,1-1-1,-1 0 0,1 0 1,0 0-1,1 0 1,-1 0-1,1 0 1,-1-1-1,1 1 1,0-1-1,1 0 0,-1 0 1,0 0-1,1 0 1,0 0-1,-1-1 1,1 0-1,0 1 1,1-2-1,-1 1 0,0 0 1,0-1-1,1 0 1,-1 0-1,1 0 1,-1 0-1,1-1 1,-1 0-1,1 0 0,-1 0 1,1 0-1,-1-1 1,1 0-1,-1 1 1,0-2-1,1 1 1,-1-1-1,0 1 0,0-1 1,0 0-1,0 0 1,0-1-1,0 1 1,-1-1-1,1 0 0,-1 0 1,1-1 2,52-70-7347,-29 17-3370,-16 27 2078</inkml:trace>
  <inkml:trace contextRef="#ctx0" brushRef="#br0" timeOffset="584.875">678 47 8212,'6'7'9545,"3"28"-6703,-9-35-2653,21 135 3887,21 78-2483,-46-195-4933,-14-29-11149,14 3 5877</inkml:trace>
  <inkml:trace contextRef="#ctx0" brushRef="#br0" timeOffset="834.813">643 309 11813,'3'-2'3218,"7"2"143,2-4-1408,5 2-464,2-3-336,0-1-321,1 2-192,3 2-176,-3-1-207,1 3 79,1 1-32,-2 2-272,0-2-544,-1-1-1217,0-1-1953,4-5-2785,-1-6-6979</inkml:trace>
  <inkml:trace contextRef="#ctx0" brushRef="#br0" timeOffset="1107.77">999 40 9588,'5'8'7807,"-1"12"-5706,-4-18-1438,15 210 5448,-4-37-5422,-8-166-2605,-4-39-1504,-4-29-1212,0-7-3936,2 30 161</inkml:trace>
  <inkml:trace contextRef="#ctx0" brushRef="#br0" timeOffset="1389.277">1006 53 8484,'9'-15'9521,"10"38"-4705,-11-13-4645,113 137 2785,-102-117-2732,2-1-1,1 0 1,1-2 0,2 0-1,1-2 1,23 18-224,-40-36 20,-6-3 1,0 0-1,1-1 0,-1 0 0,1 1 0,0-2 1,-1 1-1,2 0 0,-1-1 0,0 1 1,0-1-1,1-1 0,-1 1 0,1 0 0,-1-1 1,1 0-1,0 0 0,0-1 0,-1 1 1,1-1-1,0 0 0,0 0 0,0 0 0,1-1-20,-3-3 34,-1 0 0,0 0-1,0 0 1,0 0 0,0 0-1,-1 0 1,0 0-1,1 0 1,-2-1 0,1 1-1,0-1 1,-1 1 0,0 0-1,0-1 1,0 1-1,-1-1 1,1 1 0,-2-4-34,2 2 24,-68-342-83,68 333-1415,1 9-2300,0 0-5921,1-4-3692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3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8 192 9044,'3'60'11440,"9"29"-8483,-2-8-2267,-11-77-3031,-2-20-9402,3 0 1712</inkml:trace>
  <inkml:trace contextRef="#ctx0" brushRef="#br0" timeOffset="171.832">1 1 7171,'0'0'2113,"1"3"-32,-1 1-16,2 1-1313,0 2-447,1 4-337,3-1 2033,-2 1-4114,5 2-2033,2 2-6035</inkml:trace>
  <inkml:trace contextRef="#ctx0" brushRef="#br0" timeOffset="524.683">168 290 8180,'35'137'9823,"-35"-130"-8753,-7-26-531,5 7-441,0 0 0,1 0 1,0 0-1,1 0 0,0 0 0,1 0 1,1 0-1,0 0 0,0 1 1,1-1-1,1 1 0,0-1 0,0 1 1,1 0-1,1 1 0,-1-1 1,2 1-1,0 0 0,2-2-98,-7 9 14,1 1-1,0-1 1,0 1-1,1 0 1,-1-1-1,0 2 1,1-1-1,-1 0 1,1 1-1,-1-1 1,1 1 0,0 0-1,0 0 1,-1 0-1,1 1 1,0 0-1,0-1 1,0 1-1,0 1 1,0-1-1,0 0 1,-1 1-1,1 0 1,0 0-1,0 0 1,-1 0 0,1 1-1,-1-1 1,1 1-1,-1 0 1,1 0-1,-1 1 1,0-1-1,0 0 1,0 1-1,-1 0 1,1 0-1,0 0 1,-1 0-1,0 0 1,0 0-1,1 2-13,9 20 528,-2 0 0,-1 1 0,-1 0 0,-1 1 0,-2 0 0,0 0 0,0 23-528,-2-32 136,-2 0-172,-2-28-6622,-1 1-530,-2-5-4793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4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8164,'-2'5'7335,"-7"8"-4103,-3 6-2295,-17 47 539,3 2 1,2 1 0,4 1-1,-5 31-1476,19-60 217,2-1-1,1 0 1,2 1 0,2 0-1,2-1 1,7 36-217,-5-54 37,2-1 1,0 1 0,1-1 0,1 0-1,2-1 1,0 0 0,0-1-1,2 0 1,1-1 0,0 0 0,1-1-1,1-1 1,0 0 0,4 1-38,-20-18 6,0 1 1,-1 0-1,1-1 1,0 1-1,0 0 1,0-1 0,0 1-1,0-1 1,0 1-1,0 0 1,0-1-1,0 1 1,1 0-1,-1-1 1,0 1-1,0-1 1,0 1-1,0 0 1,0-1-1,1 1 1,-1 0-1,0-1 1,0 1-1,1 0 1,-1 0-1,0-1 1,0 1-1,1 0 1,-1 0-1,0-1 1,1 1-1,-1 0 1,0 0 0,1 0-1,-1 0 1,0-1-1,1 1 1,-1 0-1,0 0 1,1 0-1,-1 0 1,1 0-1,-1 0 1,0 0-1,1 0 1,-1 0-1,0 0 1,1 0-1,-1 0 1,1 0-1,-1 1 1,0-1-1,1 0 1,-1 0-1,0 0 1,1 0-1,-1 1 1,0-1 0,1 0-7,-13-34-5006,4 17-1736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38:4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 8132,'-1'-3'9881,"5"2"-4641,41 18-2639,-36-9-2429,0 2-1,-1-1 0,0 1 0,0 1 0,-1-1 0,-1 1 0,0 0 0,0 1 1,2 8-172,1-2 130,1 9 29,-2 1 1,-1 0 0,-1 0 0,-2 1 0,0-1 0,-2 1 0,-1 0 0,-2 0-1,0-1 1,-2 1 0,-1 0 0,-2-1 0,-8 26-160,-38 93 469,36-140-855,19-23-3435,0 11 2469,10-27-11516,-8 16 1239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8T18:35:05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23569 13283 0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51:5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6227,'5'-7'7171,"-1"18"-3741,0 18-292,7 183 1876,-3-24-4054,2 280 1350,-9-425-1720,-7-57-1981,3-5-3403,1 3-2811,-4-5-7429</inkml:trace>
  <inkml:trace contextRef="#ctx0" brushRef="#br0" timeOffset="-4417.663">7061 975 7379,'43'-12'4762,"29"18"-3205,-24-1-944,380-15 1745,278 24 702,-231 29-1947,104-51 108,-166 18-711,526-29 101,-409 18-406,270-11-74,-460-3-133,-150 4 490,160 12-488,-192 8 384,1-8 0,100-13-384,-145 3 59,-114 9-131,0 0 0,0 1 0,0-1 0,0 0 0,0 0 0,0 1 0,0-1 0,0 0 0,0 0 0,0 0 0,0 1 0,0-1 0,0 0 0,0 0 0,0 1 0,0-1 0,0 0 0,0 0 0,1 0 0,-1 1 1,0-1-1,0 0 0,0 0 0,0 0 0,0 1 0,1-1 0,-1 0 0,0 0 0,0 0 0,0 0 0,0 0 0,1 1 0,-1-1 0,0 0 0,0 0 0,0 0 0,1 0 0,-1 0 0,0 0 0,0 0 0,1 0 72,-23 8-5125,2-6-1331,-3-2-3829</inkml:trace>
  <inkml:trace contextRef="#ctx0" brushRef="#br0" timeOffset="1164.937">6883 1 9492,'1'25'8260,"4"14"-4884,1 10-2075,-2 176 2028,1 173-1370,5-125-1247,-11-209-378,-16-84-5582,9 1 814,0-2-2065</inkml:trace>
  <inkml:trace contextRef="#ctx0" brushRef="#br0" timeOffset="4187.346">43 134 6899,'15'1'10396,"2"1"-6343,29 1-2761,94 12 148,-5-7-1111,109-4 81,208-20-95,80-25-192,84 24 98,-332 7-74,28 5 18,65-11-125,-134 10-18,114-3-30,-117 15-16,-150-11 10,149 4 33,-173 6-4,1-4 1,0-2-1,16-5-15,53 0 29,210-3 62,14-14-75,84 25 21,-67-11-32,-158 26 51,82-25-32,-208 10 187,-157 0-16440,36-2 6134</inkml:trace>
  <inkml:trace contextRef="#ctx0" brushRef="#br0" timeOffset="6305.304">39 1146 7027,'15'-6'9202,"11"5"-4774,70 9-3349,-78-6-69,221-1 292,-34 1-629,64-2-73,-52-6-157,163 10-160,11-8 31,95 0-330,-324-10 22,-36 15-14,263-15 61,4 13-72,-14-9 91,-26 3-133,-82 6 42,-68 0 25,260 0 12,-127-2-20,-211 7 28,1-7 1,55-10-27,92 3-69,-9-3 138,-61 11-2,48 10 152,-216-22-2199,-26 6-2219,0-2-3554,-6 6 3687,4-2-4650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8T18:36:32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17638 6027 0,'0'0'0,"0"0"0,0 0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4:4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1940 4 6979,'1'3'7837,"0"4"-3648,3 44-1701,9 93-90,-8 13-1730,7 50-69,-4-148-542,-2 1-1,-2-1 1,-5 37-57,1-64 89,2 155 284,16 57 318,-7-70-440,1 171 115,-13-125-342,17 249 64,-8-81 147,-2 30-171,-1 14-94,-6-53 52,-4-1 52,16 57-79,-18-181 117,3-242-1013,-1-17-3363,-3-21-6955,8 25 10998,-6-20-10840</inkml:trace>
  <inkml:trace contextRef="#ctx0" brushRef="#br0" timeOffset="705.949">1901 18 8212,'16'9'12262,"-32"12"-8917,11-16-3353,-87 120 2043,38-29-1624,55-100-2617,9-40-4433,-1 11-1363,1 7-1392</inkml:trace>
  <inkml:trace contextRef="#ctx0" brushRef="#br0" timeOffset="950.041">1919 0 8868,'29'3'8392,"-5"4"-3800,37 45-605,68 109-2622,-92-114-1252,-49-86-15336,10 20 3145</inkml:trace>
  <inkml:trace contextRef="#ctx0" brushRef="#br0" timeOffset="2168.533">28 180 6259,'10'-17'7136,"3"39"-4059,0 90 1184,-6 57-2501,-5-99-1416,-11-4-213,4-85 2,41-117-191,6 62-561,-40 73 622,-1 1 0,1-1 1,0 1-1,0 0 1,0 0-1,0 0 1,0 0-1,0 0 1,0 1-1,0-1 0,0 1 1,0-1-1,0 1 1,0-1-1,0 1 1,-1 0-1,1 0 1,0 0-1,-1 0 0,1 0 1,0 1-1,-1-1 1,0 0-1,1 1 1,-1-1-1,0 1 0,1-1 1,-1 1-1,0 0 1,0-1-1,0 1 1,-1 0-1,1 0 1,0 0-1,-1-1 0,1 1 1,-1 0-1,1 2-3,4 10 166,-1 0 0,0 0 0,0 1 0,-2 0 0,0-1-1,0 1 1,-1 0 0,-1 0 0,-1 3-166,3 45 535,-2-63-592,0 0 1,0-1-1,0 1 1,0-1-1,0 1 1,0 0-1,-1-1 1,1 1-1,0-1 1,0 1-1,0 0 1,0-1-1,-1 1 1,1 0-1,0-1 1,0 1-1,-1 0 1,1 0-1,0-1 0,-1 1 1,1 0-1,0 0 1,-1-1-1,1 1 1,0 0-1,-1 0 1,1 0-1,0 0 1,-1-1-1,1 1 1,0 0-1,-1 0 1,1 0-1,-1 0 1,1 0-1,0 0 1,-1 0-1,1 0 1,-1 0-1,1 0 1,0 0-1,-1 1 0,0-1 57,10-19-10196,-1 8-1743</inkml:trace>
  <inkml:trace contextRef="#ctx0" brushRef="#br0" timeOffset="2512.165">355 408 7523,'15'6'7988,"-2"21"-4458,14 92 898,-20-39-3558,-7-80-922,0-1-1,0 1 1,0 0 0,0 0-1,-1-1 1,1 1-1,0 0 1,0 0 0,0 0-1,-1-1 1,1 1-1,0 0 1,0 0 0,-1 0-1,1 0 1,0 0-1,-1 0 1,1 0 0,0-1-1,0 1 1,-1 0-1,1 0 1,0 0 0,0 0-1,-1 0 1,1 0 0,0 0-1,-1 0 1,1 1-1,0-1 1,0 0 0,-1 0-1,1 0 1,0 0-1,0 0 1,-1 0 0,1 0-1,0 1 1,0-1-1,-1 0 1,1 0 0,0 0-1,0 1 1,0-1-1,-1 0 1,1 0 0,0 0-1,0 1 1,0-1-1,0 0 1,0 0 0,-1 1-1,1-1 1,0 0 0,0 1-1,0-1 1,0 0-1,0 1 53,-12-28-10378,10 11-528</inkml:trace>
  <inkml:trace contextRef="#ctx0" brushRef="#br0" timeOffset="2684.04">372 286 9764,'-2'-2'2482,"2"2"-65,2 0-1313,0 3-383,2-1-353,3 4-544,0 1-449,3 1-1840,0-2-1905,7 6-4834</inkml:trace>
  <inkml:trace contextRef="#ctx0" brushRef="#br0" timeOffset="3284.281">688 418 8612,'6'-26'9842,"-27"18"-6025,-33 18-1888,49-6-1870,0-1-1,0 1 1,1 1-1,0-1 1,-1 0-1,1 1 0,1 0 1,-1 0-1,1 0 1,0 0-1,0 1 1,1-1-1,-1 1 1,1 0-1,1 0 0,-1 0 1,1 0-1,0 0 1,0 0-1,0 0 1,1 0-1,0 0 0,0 0 1,1 0-1,0 0 1,0 0-1,0 0 1,1 0-1,0 0 0,0 0 1,1 1-59,-2-5-4,1 0 1,0 1-1,0-1 1,-1 0-1,1 0 1,0 0-1,1-1 1,-1 1-1,0 0 0,0-1 1,1 0-1,-1 1 1,1-1-1,-1 0 1,1 0-1,0 0 1,-1-1-1,1 1 1,0-1-1,-1 1 1,1-1-1,0 0 0,0 0 1,0 0-1,-1 0 1,1-1-1,0 1 1,-1-1-1,1 1 1,0-1-1,-1 0 1,1 0-1,-1-1 1,1 1-1,-1 0 0,1-1 1,-1 1-1,0-1 1,0 0-1,0 0 1,0 0-1,0 0 1,0 0-1,0 0 1,-1 0-1,1-1 0,-1 1 1,0-1-1,0 1 1,0-1-1,0 1 1,1-2 3,32-119-1001,-10 430 3408,-9-182-1812,-23-95-1740,4-25-3704,0-2-4330,1-2-3461</inkml:trace>
  <inkml:trace contextRef="#ctx0" brushRef="#br0" timeOffset="7975.805">839 230 8308,'2'6'8386,"0"5"-3994,0 63-2267,15 175 172,-20-241-2193,-2-30-3,4 12-100,1 1 1,0-1-1,0 1 0,1-1 1,0 1-1,1-1 0,0 1 1,0 0-1,1-1 0,0 1 1,1 1-1,0-1 0,1 0 1,-1 1-1,2 0 0,3-5-1,-8 12 0,0 0-1,1 0 0,-1 1 1,0-1-1,1 0 0,-1 0 0,1 1 1,-1-1-1,1 1 0,-1-1 1,1 1-1,-1-1 0,1 1 0,-1 0 1,1 0-1,0 0 0,-1 0 1,1 0-1,-1 0 0,1 0 0,-1 1 1,1-1-1,0 1 0,-1-1 1,1 1-1,-1-1 0,0 1 0,1 0 1,-1 0-1,1 0 0,-1 0 1,0 0-1,0 0 0,0 0 0,1 0 1,-1 0-1,0 0 0,0 1 0,-1-1 1,1 0-1,0 1 1,34 61 320,-8 68 996,-25-148-5599,2 1-6022,0 6-2432</inkml:trace>
  <inkml:trace contextRef="#ctx0" brushRef="#br0" timeOffset="8525.461">1105 484 10181,'14'5'8488,"16"-8"-7949,-26 2 22,2 0-474,1 0-41,0 1 1,0-1 0,0-1 0,-1 1 0,1-1-1,0 0 1,-1-1 0,0 1 0,0-1 0,1-1 0,-2 1-1,4-3-46,-8 4 42,0-1 1,0 1-1,0 0 0,-1 0 0,1-1 0,-1 1 0,1-1 1,-1 1-1,0 0 0,0-1 0,0 1 0,-1-1 0,1 1 0,0 0 1,-1-1-1,0 1 0,1 0 0,-1 0 0,0-1 0,0 1 1,0 0-1,0 0 0,-1 0 0,1 0 0,-1 0 0,1 0 0,-1 1 1,0-1-1,1 0 0,-1 1 0,0-1 0,0 1 0,0 0 1,0 0-1,-2-1-42,1 1 100,0 0 0,-1 0 0,1 0 0,0 1 0,0-1 1,-1 1-1,1 0 0,0 0 0,-1 0 0,1 1 0,0-1 1,-1 1-1,1 0 0,0-1 0,0 2 0,0-1 0,0 0 0,0 0 1,0 1-1,0 0 0,0 0 0,0 0 0,1 0 0,-1 0 1,1 0-1,-1 1 0,1-1 0,0 1 0,0-1 0,0 1 0,1 0 1,-1 0-1,0 0 0,1 0 0,0 0 0,0 0 0,0 0 1,0 0-1,0 2-100,-1 3 113,-1 0 0,2 0 1,-1 0-1,1 0 0,0 0 0,1 1 1,0-1-1,0 0 0,1 1 1,0-1-1,0 0 0,1 0 0,0 0 1,1 0-1,2 6-113,-2-11 28,0 0-1,0 0 1,0-1 0,0 1 0,1 0 0,-1-1-1,1 0 1,0 0 0,-1 0 0,1-1-1,0 1 1,0-1 0,0 0 0,1 0 0,-1 0-1,0 0 1,0-1 0,0 0 0,1 0-1,-1 0 1,0 0 0,0-1 0,0 1 0,0-1-1,1 0 1,-1 0 0,0-1 0,0 1-1,-1-1 1,4-2-28,32-31-6871,-35 24-1063,0-1-5576</inkml:trace>
  <inkml:trace contextRef="#ctx0" brushRef="#br0" timeOffset="8981.692">1350 364 11269,'3'44'9636,"9"23"-7579,-1-5-859,-6-47 133,-2-48-898,-3 22-494,1-2 57,-2 8 44,1 0 0,-1 1 0,1-1 0,0 0-1,0 0 1,0 0 0,1 1 0,-1-1-1,1 0 1,1 1 0,-1-1 0,1 1 0,-1-1-1,1 1 1,0 0 0,1-1 0,-1 1-1,1 0 1,0 1 0,0-1 0,0 0 0,0 1-1,1 0 1,-1-1 0,1 1 0,0 1 0,0-1-1,0 1 1,0-1 0,0 1 0,1 0-1,1 0-39,-3 1 19,1 0-1,-1 0 1,1 1-1,-1-1 1,1 1-1,-1 0 1,0 0-1,1 0 1,-1 1-1,1-1 1,-1 1-1,1 0 0,-1 0 1,0 0-1,1 0 1,-1 0-1,0 1 1,0 0-1,0-1 1,0 1-1,0 0 1,0 0-1,-1 1 1,1-1-1,1 3-18,-2 6-2188,-3-7-8793,0-3-3428</inkml:trace>
  <inkml:trace contextRef="#ctx0" brushRef="#br0" timeOffset="13897.808">5 1152 8644,'-2'6'11264,"14"-35"-9365,-8 26-1888,0 1-1,0-1 1,-1 1-1,2 0 1,-1 0-1,0 0 1,0 0-1,1 1 1,-1-1-1,0 1 1,1 0-1,0 1 1,-1-1-1,1 1 0,-1 0 1,1 0-1,0 0 1,-1 1-1,1 0 1,-1-1-1,1 2 1,-1-1-1,0 0 1,1 1-1,-1 0 1,0 0-1,0 0 1,0 1-1,0-1 1,0 1-1,-1 0 1,1 0-1,-1 0 1,0 0-1,0 1 0,0 0 1,0-1-1,-1 1 1,1 0-1,-1 0 1,0 1-11,26 149 80,-73-221 165,41 64-198,-1 1 1,1 0-1,0 0 0,0 1 0,-1-1 0,1 1 0,-1 0 0,1 0 0,-1 1 0,1-1 1,-1 1-1,0 0 0,1 0 0,-1 1 0,1-1 0,-1 1 0,0 0 0,1 0 1,0 1-1,-1-1 0,1 1 0,0 0 0,0 0 0,0 0 0,0 1 0,0 0 0,0-1 1,1 1-1,-1 0 0,1 1 0,0-1 0,0 1 0,0-1 0,1 1 0,-1 0 0,1 0 1,0 0-1,0 0 0,0 1 0,0-1 0,1 0 0,0 1 0,0-1 0,0 1 1,0-1-1,1 1 0,0 0 0,0-1 0,0 1 0,0-1 0,1 1 0,0 0 0,0 2-47,3-4 29,1 0-1,-1-1 0,0 1 0,1-1 0,0 1 0,0-1 0,-1-1 0,1 1 0,0-1 0,0 0 0,0 0 0,0 0 0,1-1 0,-1 0 0,0 0 0,0 0 1,0 0-1,0-1 0,0 0 0,0 0 0,0 0 0,0-1 0,0 0 0,0 0 0,0 0 0,-1 0 0,2-2-28,48-22-2348,-37 14-2113,-1 0-4068,-6 3-1934</inkml:trace>
  <inkml:trace contextRef="#ctx0" brushRef="#br0" timeOffset="14415.664">441 1145 9348,'-41'-15'12095,"-2"34"-8835,-22 55-2898,63-71-341,0 0 0,0 0 0,0 1 1,1-1-1,-1 1 0,1-1 0,0 1 0,0-1 1,0 1-1,1 0 0,-1-1 0,1 1 0,0 0 1,0 0-1,0-1 0,0 1 0,1 0 0,-1-1 1,1 1-1,0 0 0,0-1 0,1 1 0,-1-1 1,1 1-1,-1-1 0,1 0 0,0 0 0,1 0 1,-1 0-1,0 0 0,1 0 0,-1 0 0,1-1 1,0 0-1,0 1 0,0-1 0,0 0 1,3 1-22,-1-1-12,0 1 1,0-1 0,0-1 0,0 1 0,0-1 0,0 0 0,0 0 0,0 0 0,0-1 0,0 0 0,1 0 0,-1 0 0,0-1 0,0 1 0,0-1 0,0 0 0,0-1 0,0 1 0,0-1 11,20-37-5388,-16 1-6927,-7 23 4373</inkml:trace>
  <inkml:trace contextRef="#ctx0" brushRef="#br0" timeOffset="14696.805">442 995 10933,'-4'18'9083,"8"15"-7745,-3-22-434,16 258 2722,-7-238-4066,0-56-9117,-4 15 3285,0 1-3327</inkml:trace>
  <inkml:trace contextRef="#ctx0" brushRef="#br0" timeOffset="15024.853">658 1178 7940,'-23'-30'12737,"-6"32"-8607,-22 49-3139,48-47-975,1 0-1,0 1 0,0-1 0,0 0 1,0 1-1,0-1 0,1 1 1,0-1-1,0 1 0,0 0 0,1 0 1,0-1-1,-1 1 0,2 0 0,-1 0 1,0-1-1,1 1 0,0 0 0,0 0 1,1-1-1,-1 1 0,1-1 0,0 0 1,0 1-1,0-1 0,1 0 0,-1 0 1,1 0-1,0 0 0,0-1 0,1 1 1,-1-1-1,1 0 0,0 0 0,-1 0 1,1-1-1,0 1 0,1-1 0,1 1-15,-4-2-80,0-1 0,1 0 0,-1 0 0,0 1 0,0-2 0,1 1 0,-1 0 0,0 0 0,1-1 0,-1 1 0,0-1 0,0 0 0,0 1 0,0-1 0,0 0 0,0 0 0,0-1 0,0 1 0,0 0 0,0-1 0,0 1 0,-1-1 0,1 1 0,-1-1 0,1 0-1,0-1 81,12-14-4966,-3 0-4920,-5 7 442</inkml:trace>
  <inkml:trace contextRef="#ctx0" brushRef="#br0" timeOffset="15310.555">653 999 9861,'-1'6'8521,"3"20"-5205,3 8-1630,21 232 2348,-25-258-5868,1-7-3310,1-4-3421,-1-3-3294</inkml:trace>
  <inkml:trace contextRef="#ctx0" brushRef="#br0" timeOffset="15982.275">788 1146 7828,'-10'-1'6810,"4"9"-3363,3 28-979,54 115-331,-51-227-1088,1 62-947,-2 7-56,1 0-1,0 0 1,0 1-1,0-1 0,1 0 1,0 0-1,1 0 1,-1 1-1,1-1 1,0 1-1,1-1 1,0 1-1,0 0 0,0 0 1,1 0-1,-1 0 1,2 1-1,-1-1 1,5-3-46,17 2-2684,-16 7-1455,-1 0-3730,-3 1-2128</inkml:trace>
  <inkml:trace contextRef="#ctx0" brushRef="#br0" timeOffset="16398.455">981 1228 9172,'39'6'7704,"16"-36"-6924,-54 27-734,0 1 0,0 0 0,0 0 0,0-1 0,-1 1 1,1 0-1,-1-1 0,0 1 0,0-1 0,0 1 0,0-1 0,0 1 0,0 0 0,0-1 0,-1 1 0,1-1 0,-1 1 0,0 0 0,0-1 0,0 1 1,0 0-1,0 0 0,0 0 0,0 0 0,-1 0 0,1 0 0,-1 0 0,0 0 0,1 1 0,-1-1 0,0 0 0,0 1 0,0 0 0,0-1 1,0 1-1,-1 0 0,1 0 0,0 0 0,0 0 0,-1 1 0,1-1-46,-3 4 174,0 0 0,1 0 0,-1 1 0,1 0 0,0-1 0,0 1 0,1 1 0,-1-1 0,1 0 0,0 1 0,0 0 0,1 0 0,-1 0 0,1 0 0,0 0 0,0 0 1,1 1-1,-1 1-174,1-4 87,-1 0-22,0 0-1,1 1 1,-1-1-1,1 1 1,0-1-1,0 1 1,0-1 0,0 1-1,1 0 1,0 0-1,-1-1 1,1 1-1,1 0 1,-1-1-1,0 1 1,1 0-1,0-1 1,0 1 0,0 0-1,0-1 1,1 0-1,-1 1 1,1-1-1,0 0 1,0 1-1,0-1 1,0 0 0,1-1-1,-1 1 1,1 0-1,-1-1 1,1 1-1,0-1 1,0 0-1,0 0 1,1 0 0,-1 0-1,0-1 1,1 1-1,-1-1 1,1 0-1,-1 0 1,1 0-1,0 0 1,-1-1 0,1 0-1,0 0 1,0 0-1,-1 0 1,1 0-1,1-1-64,30-17-1726,-13 3-3980,-8 5-3090,-6 3-1017</inkml:trace>
  <inkml:trace contextRef="#ctx0" brushRef="#br0" timeOffset="16800.503">1265 1085 9796,'-20'-12'8559,"-2"16"-4646,-25 49-1834,46-51-2067,1 1-1,-1 0 0,1-1 1,0 1-1,-1-1 1,1 1-1,0 0 1,1-1-1,-1 1 0,0-1 1,1 1-1,-1-1 1,1 1-1,0-1 1,0 1-1,0-1 0,0 0 1,0 1-1,1-1 1,-1 0-1,1 0 1,-1 0-1,1 0 0,0 0 1,0 0-1,0 0 1,0-1-1,0 1 0,0-1 1,0 1-1,0-1 1,1 0-1,-1 0 1,1 0-1,-1 0 0,0 0 1,2 0-12,25 16-1,-27-15 10,0 0-1,0 0 1,0 0 0,0 0 0,-1 1 0,1-1 0,-1 1 0,1-1 0,-1 1-1,0-1 1,0 1 0,0 0 0,-1-1 0,1 1 0,-1 0 0,1 0 0,-1-1-1,0 1 1,0 0 0,0 0 0,0 0 0,-1 0 0,1-1 0,-1 1 0,0 0-1,1-1 1,-1 1 0,-1 0 0,1-1 0,0 1 0,0-1 0,-1 1 0,0-1-1,1 0 1,-1 0 0,0 0 0,0 0 0,0 0 0,0 0 0,-1 0 0,1-1-1,0 1 1,-1-1 0,1 1 0,-1-1 0,0 0 0,1 0 0,-1 0 0,0-1-9,-6-16-3643,16 2-6225,-2 8-1809</inkml:trace>
  <inkml:trace contextRef="#ctx0" brushRef="#br0" timeOffset="17191.849">1417 1052 10149,'-36'2'8528,"12"14"-4862,21-13-3635,1 1-1,0-1 1,0 1-1,1-1 1,-1 1-1,1 0 0,0-1 1,0 1-1,0 0 1,0 0-1,1 0 1,-1 0-1,1 0 1,0 0-1,0 0 1,0 0-1,1 0 0,0 0 1,0 0-1,0 0 1,0 0-1,1 2-30,23 35 91,-23-39-21,0 0 0,1 0 1,-1 1-1,0-1 0,-1 0 1,1 1-1,0-1 0,-1 1 1,1-1-1,-1 1 0,0 0 0,0-1 1,0 1-1,0 0 0,0 0 1,-1 0-1,1 0 0,-1 0 1,0 0-1,0 0 0,0 0 1,0 0-1,0 0 0,-1 0 1,1 0-1,-1-1 0,0 1 0,0 0 1,0 0-1,0 0 0,-1-1 1,1 1-1,-1-1 0,0 1-70,1 0-21,0-1-1,0 0 1,-1 0 0,1 0-1,-1 0 1,0-1-1,0 1 1,1 0-1,-1-1 1,0 1 0,0-1-1,-1 0 1,1 1-1,0-1 1,0 0-1,-1 0 1,1 0-1,0-1 1,-1 1 0,1-1-1,-1 1 1,1-1-1,0 0 1,-1 0-1,1 0 1,-1 0-1,1 0 1,-2-1 21,0-15-5295,6 5-3534,0 3-1925</inkml:trace>
  <inkml:trace contextRef="#ctx0" brushRef="#br0" timeOffset="17558.321">1477 1207 10933,'16'2'5916,"4"-7"-3426,28-25-1983,-47 27-442,0 1-1,-1-1 0,1 1 0,-1-1 0,1 0 0,-1 1 0,0-1 1,0 1-1,0-1 0,0 0 0,-1 1 0,1-1 0,-1 1 1,1-1-1,-1 1 0,0-1 0,0 1 0,0 0 0,0-1 1,-1 1-1,1 0 0,0 0 0,-1 0 0,0 0 0,1 0 0,-1 0 1,0 0-1,0 0 0,0 1 0,0-1 0,-1 1 0,1 0 1,0-1-1,-1 1 0,1 0 0,0 0 0,-1 1 0,1-1 0,-1 0 1,1 1-1,-1 0 0,0-1 0,-1 1-64,1 3 82,-1 1 0,2-1-1,-1 1 1,0-1 0,1 1 0,-1 0-1,1 0 1,0 0 0,0 0 0,1 0 0,-1 0-1,1 1 1,0-1 0,0 0 0,0 5-82,0-4 78,-2 0 2,1-1 0,0 1 0,0 0 0,1 1 0,0-1 1,-1 0-1,2 0 0,-1 1 0,1-1 0,0 0 0,0 1 1,0-1-1,0 0 0,1 1 0,0-1 0,1 0 0,-1 0 1,1 0-1,0 0 0,0 0 0,0 0 0,1 0 0,-1-1 1,1 1-1,1-1 0,-1 0 0,0 0 0,1 0 0,0 0 1,0 0-1,0-1 0,0 0 0,1 0 0,0 0 0,-1-1 1,1 1-1,0-1 0,0 0 0,0 0 0,0-1 0,4 1-80,44-10-2737,-37 1-1733,-1-3-3660,-2 1-3713</inkml:trace>
  <inkml:trace contextRef="#ctx0" brushRef="#br0" timeOffset="18052.977">1783 1111 9188,'-15'-18'7385,"-3"12"-3298,15 6-3985,0 0 0,0 1 0,0 0 0,-1 0 0,1 0 1,0 0-1,0 1 0,0-1 0,0 1 0,1-1 0,-1 1 1,0 0-1,1 0 0,-1 1 0,1-1 0,0 0 0,0 1 1,0-1-1,0 1 0,0 0 0,0 0 0,1 0 0,-1-1 0,1 2 1,0-1-1,0 0 0,0 0 0,0 2-102,1-2 16,-1 0 0,1 1 0,1-1-1,-1 0 1,1 0 0,-1 0 0,1 1 0,0-1-1,0 0 1,0 0 0,0 0 0,1 0 0,-1-1-1,1 1 1,0 0 0,0 0 0,0-1 0,0 0-1,0 1 1,0-1 0,1 0 0,-1 0 0,1 0-1,0 0 1,-1 0 0,1-1 0,0 1 0,0-1-1,0 0 1,0 0 0,1 0-16,28 18 60,-29-16 20,-1-1 0,1 1-1,-1 0 1,0-1 0,0 1 0,0 0 0,-1 0 0,1 0 0,-1 0 0,1 1 0,-1-1 0,0 0 0,0 1 0,-1-1 0,1 1-1,-1-1 1,1 1 0,-1-1 0,0 0 0,0 1 0,-1-1 0,1 1 0,-1-1 0,0 1 0,0-1 0,0 0 0,0 1-1,0-1 1,-1 0 0,1 0 0,-1 0 0,0 0 0,0 0 0,0-1 0,-2 3-80,-43 17-3448,28-30-10100,12 3 3693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6:2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6243,'4'-26'10917,"14"47"-5804,-12 36-3231,-2-21-1095,-4 39-603,-5-34 44,3 0 0,1 0 0,2 0 1,4 19-229,-7-5 72,0-1 50,3 8 97,-6 7-45,41 183 44,-25-60 105,8 105 221,-20-194-330,14 38-126,-16 7-48,-2-13-19,-3-6 59,12-101-78,0 0-1,-2 1 0,-2-1 1,0 1-1,-2 0 0,-2 8-1,2-27 1,0 1 1,0 0-1,1 0 0,1 0 0,0 0 0,1 0 1,0 0-1,0 0 0,3 8-1,-1 34-11,-6 16 17,5 32 4,-8-5 9,14 16-14,-20 46 14,18-34 29,-1 30-32,-6 65-85,11 17 143,-19-157-135,1 18 77,8-24-19,-1 29 22,15 6-11,-26 167 40,10 58-88,10-68 21,-3-78 33,-2-11 7,-1 36-42,0-5 18,-3-92 14,-1 134-62,-5-57 107,-1-37-48,8-36-27,0-27 19,15 74-8,-18-91-10,1 206 20,22-28-20,-20-109 82,-1 30-75,2-97-2,3-62 14,-1 0 1,0 0-1,-1 0 1,-1 0-1,0 1 1,-1-1-1,-1 0 0,0 0 1,-3 9-2,1 72-35,2 31 22,3-50-22,3-47 166,-5-31-203,0 1 0,0 0 1,0-1-1,0 1 0,0 0 0,1-1 1,-1 1-1,0 0 0,0 0 1,0-1-1,1 1 0,-1 0 1,0 0-1,0-1 0,0 1 0,1 0 1,-1 0-1,0-1 0,1 1 1,-1 0-1,0 0 0,0 0 1,1 0-1,-1 0 0,0 0 0,1-1 1,-1 1-1,0 0 0,1 0 1,-1 0-1,0 0 0,1 0 1,-1 0-1,0 0 0,1 0 0,-1 0 1,0 0-1,1 1 0,-1-1 1,0 0-1,0 0 0,1 0 1,-1 0-1,0 0 0,1 1 0,-1-1 1,0 0-1,0 0 0,1 0 1,-1 1-1,0-1 0,0 0 1,1 0-1,-1 1 0,0-1 0,0 0 1,0 1 71,4-55-11800,-7 14-630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7:1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51 8404,'3'-36'13181,"-4"34"-13012,0 1 0,-1 0 0,1 0 0,0 0 1,0 0-1,-1 0 0,1 0 0,-1 0 0,1 0 0,-1 1 0,1-1 1,-1 0-1,0 1 0,1-1 0,-1 1 0,0 0 0,1 0 0,-1-1 1,0 1-1,0 0 0,1 0 0,-1 1 0,0-1 0,1 0 0,-1 1 1,0-1-1,1 1 0,-1-1 0,1 1 0,-1 0 0,-1 0-169,-3 3 36,0 0-1,-1 1 0,2 0 0,-1 0 0,0 0 1,1 1-1,0 0 0,0 0 0,1 0 1,0 0-1,0 1 0,0 0 0,1 0 1,0 0-1,0 0 0,1 0 0,0 1 0,0-1 1,1 1-1,0-1 0,0 1 0,1-1 1,0 1-1,0 0 0,1-1 0,-1 1 0,2-1 1,-1 1-1,1-1 0,0 1 0,1-1 1,0 0-1,0 0 0,1 0 0,-1-1 1,1 1-1,1-1 0,-1 0 0,1 0-35,-1-3-5,1 0-1,-1-1 0,0 1 1,1-1-1,0 0 0,-1 0 1,1-1-1,0 0 0,0 1 1,0-2-1,0 1 0,0 0 1,0-1-1,0 0 0,0 0 1,0-1-1,0 1 0,0-1 1,0 0-1,0-1 0,0 1 1,0-1-1,-1 0 0,1 0 1,0 0-1,-1-1 0,0 1 0,0-1 1,0 0-1,0 0 0,0-1 1,0 1-1,-1-1 0,0 0 1,1 0-1,-2 0 0,1 0 1,0-1-1,-1 1 0,2-5 6,0-13-4550,0 8-8062,-3 8 1815</inkml:trace>
  <inkml:trace contextRef="#ctx0" brushRef="#br0" timeOffset="409.59">90 139 7475,'2'1'9830,"7"-1"-4401,54-3-1850,16 9-1807,-85-15-17635,2 6 3657</inkml:trace>
  <inkml:trace contextRef="#ctx0" brushRef="#br0" timeOffset="2494.875">229 164 6435,'4'-8'9637,"-4"12"-4455,-2 20-3167,1-14-2780,2-6 788,-1-1-2952,0-1-4330,-1-1-5064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1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44 7251,'25'-43'9946,"-55"70"-4530,13-2-4689,1 0 0,0 1 0,2 0 0,2 1 0,0 0 0,-6 24-727,11-29 25,1 0 1,1 0-1,1 1 1,2-1-1,0 1 1,1 0 0,1 0-1,1 0 1,1 0-1,1-1 1,1 1-1,1-1 1,1 0-1,4 10-24,-7-24 2,1 0 1,0 0 0,1 0 0,0 0 0,0 0 0,0-1 0,1 0 0,0 0 0,1-1 0,-1 0 0,1 0 0,0 0 0,1-1 0,0 0 0,-1 0 0,1-1 0,1 0 0,-1 0 0,1-1 0,-1 0 0,1-1-1,0 0 1,0 0 0,0-1 0,0 0 0,0-1 0,1 1-4,-10-2 6,1 1-1,-1-1 1,0 1-1,1-1 1,-1 0-1,0 1 1,0-1-1,1 1 0,-1-1 1,0 0-1,0 1 1,0-1-1,0 1 1,0-1-1,0 0 1,0 1-1,0-1 1,0 0-1,0 1 1,0-1-1,0 1 1,0-1-1,0 0 1,-1 1-1,1-1 1,0 1-1,0-1 1,-1 1-1,1-1 0,0 1 1,-1-1-1,1 1 1,-1-1-1,1 1 1,-1-1-1,1 1 1,-1-1-1,1 1 1,-1 0-1,1-1 1,-1 1-1,1 0 1,-1 0-1,1-1 1,-1 1-1,0 0 1,1 0-1,-1 0 0,1 0 1,-1 0-1,0 0 1,1 0-1,-1 0 1,0 0-1,1 0 1,-1 0-1,1 0 1,-2 0-6,-17-8-2363,5-18-12965,13 9 5278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7:2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13462,'-1'0'3570,"1"0"127,-1 0-1359,1 0-994,1 0-575,-1 0-161,1 0-192,1 0-160,0 1-128,-1-1-128,1 0-240,-1-1-224,-1 2-433,0-1-751,1 0-769,-1 1-1409,0 0-2369,-1 1-4690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7:2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14631,'-1'0'3777,"0"1"145,1-1-1889,0 1-832,0 0-337,1 1-176,0-1-223,1 0-177,0 0-176,0 0 16,1 0-352,-2-1-513,2-1-799,-2-1-2482,0 1-3121,-1-1-7300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7:2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7844,'0'51'12350,"1"9"-8792,1 84-3088,-1-152-4766,1-6-4422,1 4-2474</inkml:trace>
  <inkml:trace contextRef="#ctx0" brushRef="#br0" timeOffset="359.913">9 33 8884,'5'6'7646,"13"10"-5839,-6-5-844,165 156 3044,-134-134-3831,-49-58-7836,5 17 1706,-1 0-3899</inkml:trace>
  <inkml:trace contextRef="#ctx0" brushRef="#br0" timeOffset="676.886">249 1 9204,'4'12'8514,"-3"14"-6655,-1-21-904,17 239 4530,-16-266-20051,0 9 3131</inkml:trace>
  <inkml:trace contextRef="#ctx0" brushRef="#br0" timeOffset="1390.402">459 49 8388,'-17'-6'7944,"4"4"-4046,-17 32-995,26-24-2812,0 0-1,1 0 1,0 1-1,0-1 0,0 1 1,1 0-1,0 0 1,0 0-1,0 0 1,1 0-1,0 0 1,1 0-1,0 0 0,0 0 1,0 1-1,1-1 1,0 0-1,0 0 1,1 0-1,0 0 1,0 0-1,1-1 0,-1 1 1,1 0-1,1-1 1,0 0-1,-1 0 1,2 0-1,-1 0 0,2 0-90,2-3 1,1 1 0,-1-2-1,1 1 1,0-1-1,0-1 1,0 0-1,0 0 1,1 0-1,-1-1 1,0-1-1,0 0 1,0 0-1,0 0 1,0-1-1,0-1 1,-4 1 5,-1 0 1,1 0 0,-1 0 0,0-1 0,0 0-1,0 0 1,0 0 0,0 0 0,0 0 0,-1-1-1,0 0 1,0 0 0,0 0 0,0 0 0,0 0 0,-1 0-1,0-1 1,0 1 0,0-1 0,0 0 0,-1 1-1,0-1 1,0 0 0,0 0 0,-1 0 0,1 0-1,-1 0 1,0 0 0,-1 0 0,1 0 0,-1 1-1,0-1 1,0 0 0,-1 0 0,1 0 0,-1 1 0,0-1-1,0 1 1,-1-1 0,1 1 0,-1 0 0,0 0-1,0 0 1,0 1 0,-1-1 0,1 1 0,-3-3-7,-4-3 120,5 4-71,-1-1 0,1 1 0,-1 0 0,0 0 1,0 1-1,0 0 0,-1 0 0,1 0 0,-1 1 0,0 0 0,0 1 0,0-1 0,0 1 0,-1 0 0,0 1-49,-5 5-3267,6 3-7640,4-3-1934</inkml:trace>
  <inkml:trace contextRef="#ctx0" brushRef="#br0" timeOffset="2015.258">682 40 8228,'8'-2'9445,"27"-7"-6284,-18 5-2632,0 0-1,-1 1 1,1 1 0,0 1 0,0 0 0,0 1 0,0 1 0,0 0 0,0 2 0,0 0 0,6 2-529,-13-4-3972,-10-12-8146,-1 9 1572</inkml:trace>
  <inkml:trace contextRef="#ctx0" brushRef="#br0" timeOffset="2314.967">813 10 8628,'-3'25'7811,"4"15"-3258,1-3-2148,-5 1-1039,9 88 211,5-114-2202,-4-30-3822,-2-3-6200,-3 9 42</inkml:trace>
  <inkml:trace contextRef="#ctx0" brushRef="#br0" timeOffset="7262.177">1058 85 4962,'7'-44'7881,"-7"53"-2632,4 12-3806,-2-9-859,2 141 1328,-5-140-1908,1-13 23,0 1 1,-1 0 0,1-1-1,0 1 1,-1 0 0,1 0 0,0-1-1,0 1 1,0 0 0,0 0-1,0-1 1,0 1 0,0 0-1,0 0 1,0-1 0,0 1-1,0 0 1,0 0 0,1-1 0,-1 1-1,0 0 1,1 0 0,-1-1-1,0 1 1,1 0 0,-1-1-1,1 1 1,-1 0 0,1-1 0,-1 1-1,1-1 1,-1 1 0,1-1-1,0 1 1,-1-1 0,1 0-1,0 1 1,-1-1 0,1 0-1,0 1 1,-1-1 0,1 0 0,0 0-1,0 0 1,-1 1 0,1-1-1,0 0 1,0 0 0,0 0-1,-1 0 1,1-1 0,0 1-28,132-7 1488,-116 9-476,-9 0-3714,-7-4-9750,-3-5 1647</inkml:trace>
  <inkml:trace contextRef="#ctx0" brushRef="#br0" timeOffset="7609.172">1080 152 8884,'20'6'8929,"19"-7"-6346,-19 0-1009,58 13 712,-73-18-5062,-5 0-3815,0 4 2779,-1-2-7249</inkml:trace>
  <inkml:trace contextRef="#ctx0" brushRef="#br0" timeOffset="8023.535">1065 65 7059,'-8'-1'9104,"22"-1"-5321,25-1-1300,122 13 934,-155-13-6100,-5-6-8595,-2 2-591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7:3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24 7700,'-3'-2'10408,"9"21"-7195,6 18-3074,-4 58 1494,9-222-1390,-17 125-242,1-1-1,-1 1 1,0 0-1,1 0 1,0 0-1,-1 0 1,1 0-1,0 0 1,0 0 0,0 0-1,0 1 1,1-1-1,-1 0 1,0 1-1,1-1 1,-1 0-1,1 1 1,0 0 0,-1-1-1,1 1 1,0 0-1,0 0 1,0 0-1,0 0 1,0 0-1,0 1 1,0-1-1,0 0 1,0 1 0,0 0-1,0-1 1,0 1-1,0 0 1,1 0-1,-1 0 1,0 0-1,0 1 1,0-1 0,0 1-1,0-1 1,0 1-1,0 0 1,0-1-1,0 1 1,0 0-1,0 0 1,0 1 0,0-1-1,-1 0 1,1 1-1,-1-1 1,1 1-1,-1-1 1,1 1-1,-1 0 1,0-1 0,0 1-1,1 2 0,8 138 1721,-6-154-9633,-2 6 443,2 2-2223</inkml:trace>
  <inkml:trace contextRef="#ctx0" brushRef="#br0" timeOffset="349.687">240 97 8340,'22'-1'4888,"65"-10"-100,-86 10-4745,0 0-1,0 0 0,1-1 1,-1 1-1,-1 0 0,1-1 1,0 1-1,0-1 1,0 1-1,-1-1 0,1 1 1,-1-1-1,1 0 0,-1 1 1,0-1-1,0 1 1,1-1-1,-1 0 0,0 1 1,0-1-1,-1 0 0,1 1 1,0-1-1,-1 0 1,1 1-1,-1-1 0,1 1 1,-1-1-1,1 1 0,-1-1 1,0 1-1,0-1 1,0 1-1,0 0 0,0-1 1,0 1-1,0 0 0,-1 0 1,1 0-1,0 0 0,-1 0 1,1 0-1,-1 0 1,1 1-1,-1-1 0,1 0 1,-1 1-1,1-1 0,-1 1 1,1-1-1,-1 1-42,-2 1 94,1-1 0,0 1-1,-1 0 1,1 0-1,0 0 1,0 0 0,0 1-1,0-1 1,0 1 0,0 0-1,0 0 1,0 0 0,1 0-1,-1 1 1,1-1 0,0 1-1,-1-1 1,1 1 0,0 0-1,1 0 1,-1 0 0,0 0-1,1 0 1,0 0-1,-1 0 1,1 0 0,0 1-1,1-1 1,-1 0 0,1 1-1,-1-1 1,1 1 0,0-1-1,0 0 1,1 1 0,-1-1-1,1 1 1,0-1 0,1 3-94,-2-3 49,0-1 0,0 0 1,1 0-1,0 0 1,-1 0-1,1 0 0,0 0 1,0 0-1,0 0 1,0 0-1,0 0 0,0-1 1,1 1-1,-1 0 1,0-1-1,1 1 1,0-1-1,-1 1 0,1-1 1,0 0-1,0 0 1,0 1-1,-1-2 0,1 1 1,0 0-1,0 0 1,1 0-1,-1-1 0,0 1 1,0-1-1,0 0 1,0 0-1,0 0 0,1 0 1,-1 0-1,0 0 1,1 0-50,41-10-2914,-7-8-9500,-28 12 2100</inkml:trace>
  <inkml:trace contextRef="#ctx0" brushRef="#br0" timeOffset="720.334">474 9 8948,'5'2'6598,"-1"5"-3627,4 18-1920,-7-24-506,4 19 152,-3-8-306,0 0 0,2 0 1,-1 0-1,2-1 0,-1 1 0,1-1 1,1 0-1,0-1 0,4 6-391,-9-17 18,1 1 0,-1 0 0,0 0-1,0 0 1,0 0 0,0-1 0,0 1 0,0-1-1,0 1 1,0-1 0,0 1 0,0-1 0,0 1-1,0-1 1,0 0 0,0 0 0,0 1 0,-1-1-1,1 0 1,0 0 0,-1 0 0,1 0-1,0 0 1,-1 0 0,1 0 0,-1 0 0,0 0-1,1 0 1,-1 0 0,0 0 0,1 0 0,-1-1-1,0 1 1,0 0 0,0 0 0,0 0 0,0 0-1,0 0 1,-1 0 0,1-1 0,0 1 0,-1-1-18,3-4 58,36-80 393,-16 53-6417,-12 25-4105,-4 5 536</inkml:trace>
  <inkml:trace contextRef="#ctx0" brushRef="#br0" timeOffset="1126.487">699 98 10309,'40'3'8451,"21"-15"-7482,-60 11-940,1 0-1,0 0 1,0 1-1,-1-1 1,1-1-1,-1 1 1,1 0-1,-1 0 1,0-1-1,1 1 1,-1 0-1,0-1 1,0 1-1,0-1 1,0 0-1,0 1 1,0-1-1,0 0 1,-1 0-1,1 0 1,-1 1-1,1-1 1,-1 0-1,0 0 1,1 0-1,-1 0 1,0 0-1,0 0 1,-1 1-1,1-1 1,0 0-1,-1 0 1,1 0-1,-1 0 1,1 0-1,-1 1 1,0-1-1,0 0 1,0 1-1,0-1 1,0 0-1,0 1 1,0-1 0,0 1-1,-1 0 1,1-1-1,-1 1 1,1 0-1,-1 0 1,1 0-1,-1 0 1,0 0-1,1 0 1,-1 0-1,0 1 1,0-1-1,1 1 1,-1-1-1,0 1 1,0 0-1,0 0 1,0-1-1,0 1 1,0 0-1,0 1 1,1-1-1,-3 1-28,-37 51 2049,39-47-1825,-15 70 1993,17-73-2196,0 0 0,0 0 0,1 0 1,-1 0-1,1 0 0,0 0 0,-1-1 0,1 1 1,0 0-1,0-1 0,0 1 0,0 0 0,1-1 1,-1 1-1,0-1 0,0 0 0,1 1 1,-1-1-1,1 0 0,0 0 0,-1 0 0,1 0 1,0 0-1,-1 0 0,1-1 0,0 1 1,0 0-1,0-1 0,-1 1 0,1-1 0,0 0 1,0 0-1,0 0 0,0 0 0,0 0 0,0 0 1,2-1-22,36-4-3173,-26 1-1279,-1 0-3845,-3 1-2679</inkml:trace>
  <inkml:trace contextRef="#ctx0" brushRef="#br0" timeOffset="1470.155">906 39 9140,'9'31'5113,"5"15"-2069,6 22 986,-10-109-2037,13-41-662,-22 80-1326,0 0 0,0 0 1,1 0-1,-1 1 0,1-1 1,-1 0-1,1 1 0,0-1 0,-1 1 1,1-1-1,0 1 0,0 0 0,0 0 1,0 0-1,0 0 0,0 0 0,0 0 1,1 1-1,-1-1 0,0 1 1,0-1-1,0 1 0,1 0 0,-1 0 1,0 0-1,1 0 0,-1 0 0,0 1 1,0-1-1,0 1 0,1-1 1,-1 1-1,0 0 0,2 1-5,1-1-603,12 5-3451,-4-3-4679,-4-3-2691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7:4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124 107 9700,'-14'-8'9063,"-35"24"-5573,44-13-3329,0 0 0,1 1 0,-1 0 0,1 0 0,0 1 0,0-1 0,0 1 0,1 0 0,0 0 0,-1 0 0,2 0 0,-1 0 0,1 1 0,0-1 0,-1 4-161,2-7 54,0 0 0,1 1 0,-1-1 0,1 0 0,-1 1 0,1-1 1,0 1-1,0-1 0,0 1 0,0-1 0,1 0 0,-1 1 0,1-1 0,-1 1 1,1-1-1,0 0 0,0 0 0,0 1 0,0-1 0,0 0 0,1 0 0,-1 0 0,0 0 1,1 0-1,0 0 0,-1-1 0,1 1 0,0 0 0,0-1 0,0 1 0,0-1 1,0 0-1,0 0 0,1 0 0,-1 0 0,0 0 0,1 0 0,0 0-54,0 0-52,0 0-1,1 0 0,-1-1 1,0 1-1,1-1 0,-1 1 1,0-1-1,1 0 0,-1 0 1,0-1-1,1 1 0,-1-1 0,1 1 1,-1-1-1,0 0 0,0 0 1,0-1-1,0 1 0,0-1 1,0 1-1,0-1 0,0 0 1,0 0-1,-1 0 0,1-1 1,-1 1-1,2-2 53,13-23-5265,-7-5-5869,-7 18 2247</inkml:trace>
  <inkml:trace contextRef="#ctx0" brushRef="#br0" timeOffset="234.321">149 1 11685,'-4'33'10389,"12"22"-6716,-2-17-2565,-4-16-748,15 58 75,2-92-13053,-17 9 7868,4-2-5516</inkml:trace>
  <inkml:trace contextRef="#ctx0" brushRef="#br0" timeOffset="534.29">295 96 10101,'-5'17'8207,"-1"2"-3926,4-13-4156,0 0 0,1 1 1,0-1-1,0 0 1,0 1-1,1-1 1,0 1-1,0-1 0,0 0 1,1 1-1,0-1 1,1 1-1,0 3-125,0-8 6,0-1 0,0 1 0,0 0 0,1-1 0,-1 1 0,0-1 0,0 0 0,1 0 0,-1 0 0,1 0-1,-1 0 1,1 0 0,0 0 0,-1-1 0,1 0 0,0 1 0,-1-1 0,1 0 0,0 0 0,-1-1 0,1 1 0,0 0 0,-1-1 0,1 0 0,-1 1 0,1-1 0,-1 0-1,1 0 1,-1-1 0,1 1 0,-1 0 0,0-1 0,0 0 0,0 1 0,0-1 0,0 0 0,0 0 0,0 0 0,-1 0 0,1 0 0,-1-1 0,1 1 0,-1 0 0,1-3-6,-1 0 28,-1 1 1,1-1 0,-1 1 0,0-1 0,0 1 0,-1-1 0,0 0 0,1 1 0,-1-1 0,-1 1 0,1 0 0,-1-1 0,0 1 0,0 0 0,0 0 0,0 0 0,-1 0 0,1 0-1,-1 1 1,0-1 0,0 1 0,0 0 0,-1 0 0,-2-2-29,-39-10-5080,43 16-2244,-1 0-5431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6:3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650 403 7107,'2'-1'9398,"12"15"-5304,37 175 876,-8-92-4434,-20-11 179,-11-47-267,-2 15 27,-8-42-329,-4-15-1479,-1-17-6787,3 12 2549,-1-5-7278</inkml:trace>
  <inkml:trace contextRef="#ctx0" brushRef="#br0" timeOffset="836.291">673 393 7571,'8'-7'11023,"14"5"-7887,-19 2-2232,100-7 3634,-41-1-3799,-24 9-578,15-1-71,-44-3 1203,-10-1-3957,1 1-2524,0 1-3745,1-2-3721</inkml:trace>
  <inkml:trace contextRef="#ctx0" brushRef="#br0" timeOffset="1721.189">994 380 9140,'4'15'10875,"-5"19"-9339,0-16 94,-8 149 1278,10-12-1977,-2-13-424,2-140-769,1 16 1060,-7-19-5410,4-1 1937,-1-1-6157,0-1-3096</inkml:trace>
  <inkml:trace contextRef="#ctx0" brushRef="#br0" timeOffset="2207.95">836 940 7123,'0'2'8318,"5"-1"-3535,33-4 26,56-12-1802,-92 13-4914,-4-3-8129,1 3 7113,-2-2-10235</inkml:trace>
  <inkml:trace contextRef="#ctx0" brushRef="#br0" timeOffset="3125.875">824 1147 8692,'0'3'7399,"3"2"-3299,9 27-867,13 62-578,-34-123-7228,8 17 57,1 2-3211,1 3-1520</inkml:trace>
  <inkml:trace contextRef="#ctx0" brushRef="#br0" timeOffset="3991.532">822 1132 7860,'6'1'10785,"19"-3"-6622,66-13 63,-52-5-4109,-43 20-7015,4 7 4782,6 23 5760,37 80 931,-36-70-4180,-7-40-387,0 0-11,0 0 27,-13 24 291,-118-8 2027,121-13-2291,15-9-9502,1-2 352,-1 0-1823</inkml:trace>
  <inkml:trace contextRef="#ctx0" brushRef="#br0" timeOffset="13771.671">776 12 8036,'-19'-5'8859,"-13"2"-6775,26 5-1876,1 0 0,0 0 0,0 1-1,0-1 1,0 1 0,1 0-1,-1 0 1,1 1 0,0-1 0,0 1-1,0 0 1,0 0 0,0 0 0,1 1-1,0-1 1,0 1 0,0 0 0,1 0-1,-1 0 1,1 0 0,0 0-1,0 3-207,-45 65 894,7-11-216,-3 36-459,-1-32 63,-10 44 204,20-24-313,8-11-47,-28 76 165,-29-1-30,9-3 48,38-74-130,7 1-64,-22 54 96,32-88-1,23-37-2997,-4-7-431</inkml:trace>
  <inkml:trace contextRef="#ctx0" brushRef="#br0" timeOffset="16797.687">680 38 5170,'-3'7'8250,"6"-11"-4111,14-11-515,30 3-1575,19-1-222,-62 13-1764,0 0-1,-1-1 0,1 1 0,0 0 1,-1 1-1,1-1 0,0 1 0,-1-1 0,1 1 1,-1 0-1,1 1 0,-1-1 0,0 0 1,1 1-1,-1 0 0,0 0 0,2 2-62,-1-2 12,33 17 284,37 46 286,-4-9-16,-18 47-150,-16-20-320,15-10 29,-8 4-103,43 42 50,-2 44-70,-51-117-20,14 47 98,17-8-67,-13 2-32,-9-5 81,-1 6-145,5-21 182,-19 21-81,-27-87-32,0-1 0,0 1 0,0 0-1,0 0 1,0 0 0,0-1-1,0 1 1,0 0 0,0 0 0,0 0-1,0-1 1,0 1 0,-1 0-1,1 0 1,0-1 0,-1 1 0,1 0-1,0-1 1,-1 1 0,1 0-1,-1-1 1,1 1 0,-1 0 0,1-1-1,-1 1 1,0-1 0,1 1-1,-1-1 1,0 1 0,1-1 0,-1 0-1,0 1 1,1-1 0,-1 0-1,0 0 1,0 1 0,1-1 0,-1 0-1,0 0 1,0 0 0,0 0-1,1 0 1,-1 0 0,0 0 0,0 0-1,0 0 15,-26-8-5847,14 4 178,5 1-942,1 0-3047</inkml:trace>
  <inkml:trace contextRef="#ctx0" brushRef="#br0" timeOffset="22485.235">0 1432 3538,'4'-9'12792,"5"57"-6362,-7-45-6363,-1 0 0,1 0 0,0 0 1,1 0-1,-1 0 0,0-1 0,1 1 1,-1-1-1,1 1 0,0-1 0,0 0 1,0 0-1,0-1 0,0 1 0,0 0 0,1-1 1,-1 0-1,0 0 0,1 0 0,0 0-67,139 28 1601,-17-21-1219,-39 0-180,77-1 81,23-10-208,-3 0-88,-91-5 34,-1 12 70,32-10-94,1 10 48,37-8-5,-47-6 48,-51-16-101,-60 21 66,0 0 1,0 0-1,-1-1 0,1 1 1,-1-1-1,-1 0 0,1 0 1,-1 0-1,0 0 1,0 0-1,-1-1 0,0 1 1,0-4-54,-12-30-568,-4 21-7327,8 18 1551</inkml:trace>
  <inkml:trace contextRef="#ctx0" brushRef="#br0" timeOffset="32494.259">1738 123 8964,'5'7'10602,"0"26"-7971,4 132 2019,-9-139-4355,-3-38-4645,4-3-6847,1 3-382</inkml:trace>
  <inkml:trace contextRef="#ctx0" brushRef="#br0" timeOffset="33014.901">1907 133 7235,'4'2'8637,"-2"4"-4271,2 18-2533,-4-20-640,7 185 3254,-8-220-22796,1 20 9003</inkml:trace>
  <inkml:trace contextRef="#ctx0" brushRef="#br0" timeOffset="33319.717">1918 149 9460,'10'0'9792,"17"18"-6989,120 146 2218,-109-122-4845,-46-70-11594,5 17 5010,1-2-3002</inkml:trace>
  <inkml:trace contextRef="#ctx0" brushRef="#br0" timeOffset="33616.521">2128 126 9044,'4'17'7875,"1"-2"-4549,5 22-472,-7 39 1199,4 30-2360,-7-104-4276,1-2-1975,-1-1-3390,1-1-5792</inkml:trace>
  <inkml:trace contextRef="#ctx0" brushRef="#br0" timeOffset="34275.902">2261 130 7635,'2'-5'10707,"27"-9"-6177,51 16-702,-5 1-3230,-21 0-1951,-51 2-3526,-3-4 632,0-2-3277,-1-1-1755</inkml:trace>
  <inkml:trace contextRef="#ctx0" brushRef="#br0" timeOffset="34609.295">2371 129 10293,'2'36'11923,"16"22"-9151,-6-25-1713,6 80 563,-19-126-8973,1 3-1375,2-3-2850</inkml:trace>
  <inkml:trace contextRef="#ctx0" brushRef="#br0" timeOffset="35331.159">2621 153 7988,'1'-3'11331,"-1"6"-7210,2 13-3086,9 127 1289,-10-127-2315,-2-15 8,1 0-1,0 1 0,-1-1 1,1 0-1,0 0 1,0 1-1,-1-1 0,1 0 1,0 0-1,0 1 0,1-1 1,-1 0-1,0 0 1,0 1-1,1-1 0,-1 0 1,0 0-1,1 0 1,-1 1-1,1-1 0,0 0 1,-1 0-1,1 0 1,0 0-1,0 0 0,0 0 1,-1 0-1,1-1 0,0 1 1,0 0-1,0 0 1,0-1-1,1 1 0,-1 0 1,0-1-1,0 1 1,0-1-1,0 0 0,1 1 1,-1-1-1,0 0 0,0 0 1,1 0-1,-1 0 1,0 0-1,0 0 0,1 0 1,-1 0-1,0 0 1,0 0-1,1-1 0,-1 1 1,0-1-17,121-5-171,-122-1-16405,-2 2 5662</inkml:trace>
  <inkml:trace contextRef="#ctx0" brushRef="#br0" timeOffset="35664.428">2639 259 6915,'18'2'12081,"22"-9"-8256,-11 2-2085,-14 4-1987,18-2 1085,-23 0-5473,-3-3-4834,-4 3-1563</inkml:trace>
  <inkml:trace contextRef="#ctx0" brushRef="#br0" timeOffset="36040.124">2629 149 7652,'4'-5'10490,"29"3"-6412,-33 2-3786,80 3 3725,-27 1-6756,-39-5-8563,-6-2-1170</inkml:trace>
  <inkml:trace contextRef="#ctx0" brushRef="#br0" timeOffset="36745.509">2894 142 5971,'2'7'11217,"6"31"-7756,-5-12-2327,4 131 1774,-9-154-4721,0-13-12797,1 4 6358</inkml:trace>
  <inkml:trace contextRef="#ctx0" brushRef="#br0" timeOffset="37294.757">2907 155 8996,'28'-13'11184,"30"16"-9280,-35 0-849,-19-3-1011,0-1 0,-1 1 0,1 0 1,-1 1-1,1-1 0,-1 0 1,1 1-1,-1 0 0,1 0 0,-1 0 1,1 0-1,-1 1 0,0-1 1,0 1-1,0 0 0,0 0 0,0 0 1,0 0-1,0 0 0,-1 1 1,1 0-1,-1-1 0,0 1 0,1 0 1,-1 0-1,-1 0 0,1 0 1,0 0-1,-1 0 0,1 1 0,-1-1 1,0 1-1,0-1 0,-1 1 1,1 0-45,-4 0 6,1 0 0,-1-1 1,0 0-1,-1 0 1,1 0-1,-1 0 0,1 0 1,-1-1-1,0 1 1,0-1-1,0 0 0,0 0 1,0-1-1,-1 1 0,1-1 1,0 0-1,-1 0 1,0 0-7,-17 6 31,-28 15 60,85-7 1171,104 53 1590,-133-69-4437,-6-9-6330,-1 3 421,2-1-4536</inkml:trace>
  <inkml:trace contextRef="#ctx0" brushRef="#br0" timeOffset="38009.612">3222 139 8340,'6'6'10113,"8"18"-6863,-10-5-2575,0 0-1,-2 0 0,0 0 0,-1 1 0,-1-1 1,-1 17-675,0-26 68,1-7-15,0-2-39,-1 0 0,1 0-1,-1 0 1,1 0 0,0 0 0,0 0 0,0 1 0,-1-1 0,1 0 0,0 0 0,0 0-1,0 0 1,1 0 0,-1 0 0,0 0 0,0 0 0,0 0 0,1 0 0,-1 0 0,1 0-1,-1 0 1,1 0 0,-1 0 0,1 0 0,-1 0 0,1-1 0,0 1 0,-1 0 0,1 0-1,0 0 1,0-1 0,0 1 0,0-1 0,-1 1 0,1-1 0,0 1 0,0-1 0,0 1-1,0-1 1,0 0 0,0 1 0,0-1 0,1 0 0,-1 0 0,0 0-14,109-10 947,-110 10-998,25 2 493,-22-3-5843,-4-1-5855,-1-2 96</inkml:trace>
  <inkml:trace contextRef="#ctx0" brushRef="#br0" timeOffset="38310.114">3239 254 9684,'5'-2'9614,"24"-5"-6422,87 1 317,-106-1-7958,-7-1-8158,-2 3 3680</inkml:trace>
  <inkml:trace contextRef="#ctx0" brushRef="#br0" timeOffset="38653.786">3214 129 8260,'3'-6'9794,"32"-6"-5603,50 20 649,-48-1-5148,1-6-3709,-29-2-4096,1-4-6518</inkml:trace>
  <inkml:trace contextRef="#ctx0" brushRef="#br0" timeOffset="39568.558">3623 155 6563,'1'0'256,"0"0"0,0 0 0,0 0 0,-1 0-1,1 0 1,0-1 0,0 1 0,0 0 0,0 0 0,0-1 0,-1 1 0,1 0 0,0-1-1,0 1 1,0-1 0,-1 1 0,1-1 0,0 1 0,-1-1 0,1 1 0,0-1 0,-1 0-1,1 1 1,-1-1 0,1 0 0,-1 0 0,1 1 0,-1-1 0,0 0 0,1 0 0,-1 0 0,0 0-1,0 0 1,0 1 0,0-1 0,1 0 0,-1 0 0,0 0 0,0 0 0,-1 0 0,1 0-1,0 1 1,0-1 0,0 0 0,-1-1-256,-25-14 4338,22 16-4164,1-1 0,-1 1 0,0 0 0,0 0 0,0 0 0,0 0 1,1 1-1,-1 0 0,0-1 0,0 1 0,1 1 0,-1-1 1,0 0-1,1 1 0,0 0 0,-1 0 0,1 0 0,-3 3-174,4-4 11,-1 1 1,1-1-1,0 1 0,0 0 0,-1 0 0,1 0 0,1 0 0,-1 0 1,0 0-1,0 1 0,1-1 0,0 1 0,-1-1 0,1 1 1,0 0-1,0-1 0,0 1 0,1 0 0,-1-1 0,1 1 0,-1 0 1,1 0-1,0 0 0,0 0 0,0 0 0,1-1 0,-1 1 1,1 0-1,-1 0 0,1-1 0,0 1 0,0 0 0,0-1 0,0 1 1,1-1-1,-1 1 0,1-1 0,-1 1 0,2 0-11,81 26 120,-28 1-90,-55-29-18,1 0 1,-1-1-1,0 1 1,1 0-1,-1 0 1,0 1-1,0-1 1,0 0-1,0 0 1,0 1-1,0-1 0,0 0 1,0 1-1,-1-1 1,1 1-1,0-1 1,-1 1-1,1-1 1,-1 1-1,0-1 1,1 1-1,-1 0 1,0-1-1,0 1 1,0-1-1,0 1 0,0 0 1,-1-1-1,1 1 1,0-1-1,-1 1 1,1-1-1,-1 1 1,1-1-1,-1 1 1,0-1-1,0 1-12,-5 3 107,1 0 1,-1-1-1,0 0 0,0 0 0,0-1 0,0 0 0,-1 0 1,1 0-1,-1-1 0,0 0 0,0 0 0,0 0 1,0-1-1,0 0 0,0-1 0,0 1 0,-6-2-107,-17-7-1148,24 1-3667,4-4-6371,4 2-67</inkml:trace>
  <inkml:trace contextRef="#ctx0" brushRef="#br0" timeOffset="40104.115">3722 128 8052,'-1'0'8638,"4"1"-4083,24 2-2392,148-8 1519,-143 7-3775,-20 1-3016,-10-4-1286,-2-1-4490,0-1-1707</inkml:trace>
  <inkml:trace contextRef="#ctx0" brushRef="#br0" timeOffset="40419.171">3860 145 9909,'7'28'11719,"-1"19"-8120,-2-15-2419,3 102 463,-2-136-10666,-3-1 2562,-1-2-6089</inkml:trace>
  <inkml:trace contextRef="#ctx0" brushRef="#br0" timeOffset="41064.244">4104 127 7107,'0'23'9541,"2"0"-3418,5 26-1404,2 73-5066,-10-117-1404,2-19-12831,1 6 3788</inkml:trace>
  <inkml:trace contextRef="#ctx0" brushRef="#br0" timeOffset="41495.211">4230 146 7732,'5'-6'9410,"5"16"-3875,-3 49-2019,2 86-2272,-10-137-2172,1-13-3532,1-13-7632,0 8 2151</inkml:trace>
  <inkml:trace contextRef="#ctx0" brushRef="#br0" timeOffset="41818.919">4249 140 8180,'17'3'8426,"1"7"-3667,30 35-2458,-24-20-1230,125 116 858,-153-163-8194,2 13-1250,-1-4-5355</inkml:trace>
  <inkml:trace contextRef="#ctx0" brushRef="#br0" timeOffset="42115.725">4487 117 10997,'6'9'10284,"0"16"-8351,-5-20-912,13 196 2036,-13-200-5811,0-1-1430,-1-1-4207,-1-2-3556</inkml:trace>
  <inkml:trace contextRef="#ctx0" brushRef="#br0" timeOffset="56663.533">2147 561 7748,'-1'2'9376,"-2"3"-4418,-25 47-2792,24-38-2076,0 0 0,0 0 0,2 1-1,0-1 1,1 1 0,0 0 0,1 0 0,1 3-90,-1-13 6,1 1 1,-1-1 0,1 0 0,1 0 0,-1 0 0,1 0 0,0 0 0,0 0-1,0-1 1,0 1 0,1-1 0,0 1 0,0-1 0,0 0 0,1 0-1,-1 0 1,1-1 0,0 1 0,0-1 0,0 0 0,1 0 0,-1 0 0,1-1-1,2 2-5,3 1 130,-9-7 889,-4-1-4967,0-2-3876,1 1-6674</inkml:trace>
  <inkml:trace contextRef="#ctx0" brushRef="#br0" timeOffset="57513.255">2291 605 7716,'1'-3'9877,"10"26"-6951,16 176 507,-26-206-3416,-1-1 0,1 1 0,0 0 0,1 0 0,0 0 0,0 0 1,0 0-1,1 0 0,0 0 0,0 1 0,1-1 0,0 0-17,-2 5-24,-1 0 0,1 0 0,-1 0 0,1 0 1,0 0-1,0 0 0,0 0 0,0 1 0,0-1 0,0 1 1,0-1-1,1 1 0,-1 0 0,0 0 0,1 0 0,-1 0 1,1 0-1,-1 1 0,1-1 0,0 1 0,-1 0 0,1 0 1,-1-1-1,1 2 0,0-1 0,-1 0 0,1 0 0,-1 1 1,1 0-1,-1-1 0,1 1 0,-1 0 0,1 0 0,-1 0 1,1 1 23,1 2-11,0-1 0,0 1 1,-1-1-1,0 1 0,1 0 1,-2 1-1,1-1 0,0 0 1,-1 1-1,0-1 0,0 1 1,0 0-1,-1 0 0,1 0 1,-1 0-1,0 0 0,-1 0 1,1 0-1,-1 0 0,0 0 1,0 0-1,-1 0 0,0 4 11,-1-6 62,-1-1 0,0 1 0,1-1 0,-1 0 0,0 0 0,0 0 0,-1 0 0,1 0 0,0-1 0,0 0 0,-1 1-1,1-1 1,-1 0 0,1-1 0,-1 1 0,1-1 0,-1 1 0,0-1 0,1 0 0,-1 0 0,1-1 0,-1 1 0,0-1 0,1 0 0,-1 0 0,1 0-1,0 0 1,-1-1-62,-20-16-1185,23 8-2915,4-2-4352,0 6-2606</inkml:trace>
  <inkml:trace contextRef="#ctx0" brushRef="#br0" timeOffset="57983.986">2568 713 8484,'2'-7'9681,"4"18"-6900,-5 7-999,14 56 794,-14-72-2572,0 0 1,0-1-1,0 1 0,0 0 1,0-1-1,1 1 0,-1-1 1,0 1-1,1-1 0,-1 0 1,1 1-1,-1-1 0,1 0 0,0 0 1,-1 0-1,1 0 0,0 0 1,0-1-1,0 1 0,-1-1 1,1 1-1,0-1 0,0 1 1,0-1-1,0 0 0,0 0 1,0 0-1,0 0 0,0 0 1,0-1-1,0 1 0,0-1 1,0 1-1,0-1 0,-1 1 1,2-2-5,1 0-69,0-1 0,0-1 1,0 1-1,-1 0 0,1-1 0,-1 0 1,0 0-1,0 0 0,0 0 0,0 0 1,-1 0-1,0-1 0,0 0 1,0 1-1,0-1 0,-1 0 0,0 0 1,0 0-1,0 1 0,0-1 1,-1 0-1,0 0 0,0 0 0,0 0 1,-1 0-1,0 0 0,0 0 0,0 0 1,-1-1 68,3 2-3441,0 0-5319,1 0-2490</inkml:trace>
  <inkml:trace contextRef="#ctx0" brushRef="#br0" timeOffset="58265.205">2784 617 9572,'16'34'9422,"-4"1"-5025,7 75-3454,-16-90-132,6 1-973,-8-19-4481,0-2-4729,-2-3-1580</inkml:trace>
  <inkml:trace contextRef="#ctx0" brushRef="#br0" timeOffset="58515.111">2771 743 12134,'1'1'3441,"1"0"161,2 0-1121,2-1-976,3 1-433,2-1-95,1 0-369,1 0-176,0 1-48,-3-1-272,-1 0-448,0 0-880,0 0-2562,-1-2-3057,0-2-7732</inkml:trace>
  <inkml:trace contextRef="#ctx0" brushRef="#br0" timeOffset="59160.034">3211 703 7171,'4'2'7759,"0"4"-4127,3 21-1461,-7-27-1692,27 216 3571,-26-200-5853,-6-33-10795,3 5 1753</inkml:trace>
  <inkml:trace contextRef="#ctx0" brushRef="#br0" timeOffset="59460.264">3230 694 9444,'18'-23'8383,"11"24"-5024,25 28-2025,-52-29-1287,0 1 0,1 0 0,-1 0 0,0 0 0,0 0 0,1 0 0,-1 0 0,0 0 0,0 1 1,0-1-1,-1 1 0,1-1 0,0 1 0,0 0 0,-1 0 0,1 0 0,-1 0 0,0 0 0,0 0 1,1 0-1,-1 0 0,-1 0 0,1 1 0,0-1 0,0 0 0,-1 1 0,1-1 0,-1 1 0,0-1 0,0 0 1,0 1-1,0-1 0,0 1 0,-1-1 0,1 0 0,-1 1 0,1-1 0,-1 0 0,0 1 0,0-1 1,0 0-1,0 0 0,0 0 0,0 0 0,-1 0 0,0 2-47,-2-2 29,1 1-1,-1-1 1,0 1 0,0-1 0,0 0-1,0 0 1,0-1 0,0 1 0,-1-1 0,1 0-1,0 0 1,-1-1 0,1 1 0,-1-1-1,1 0 1,0 0 0,-1 0 0,-1-1-29,1-8-3378,9-2-6532,-4 10 9132,3-5-10344</inkml:trace>
  <inkml:trace contextRef="#ctx0" brushRef="#br0" timeOffset="59727.754">3455 595 9828,'0'8'7927,"5"13"-5084,-3-12-1588,16 149 2440,-15-162-17611,0 2 2300</inkml:trace>
  <inkml:trace contextRef="#ctx0" brushRef="#br0" timeOffset="60092.288">3546 718 9861,'17'1'4988,"12"1"-1271,34-14-1596,-62 11-2086,0 0 0,0 0 0,0 0 1,-1-1-1,1 1 0,-1 0 0,1-1 0,-1 1 1,1 0-1,-1-1 0,0 1 0,0-1 0,1 1 1,-1-1-1,0 1 0,0-1 0,-1 1 0,1 0 1,0-1-1,0 1 0,-1-1 0,1 1 0,-1 0 1,1-1-1,-1 1 0,1 0 0,-1-1 1,0 1-1,0 0 0,0 0 0,0 0 0,0 0 1,0 0-1,0 0 0,0 0 0,0 0 0,0 0 1,0 0-1,-1 0 0,1 1 0,0-1 0,0 1 1,-1-1-1,1 1 0,-1-1 0,1 1-35,-3 1 122,0 0 0,0 1 1,0-1-1,0 1 0,1 0 0,-1 0 0,1 0 0,0 1 0,-1-1 0,1 1 0,0 0 1,0 0-1,1 0 0,-1 0 0,1 0 0,-1 0 0,1 1 0,0-1 0,0 1 0,0 0 0,1 0 1,0 0-1,-1-1 0,1 1 0,0 0 0,1 0 0,-1 1 0,1-1 0,0 0 0,0 0 1,0 0-1,1 0 0,-1 0 0,1 0 0,0 0 0,0 0 0,0 0 0,1 0 0,0 1-122,0-2 28,1-1 1,-1 0-1,1 0 0,-1 0 0,1 0 0,0 0 0,0-1 0,0 1 0,0-1 0,0 0 0,0 0 1,0 0-1,1 0 0,-1 0 0,0-1 0,0 1 0,1-1 0,-1 0 0,0 0 0,0-1 0,1 1 1,-1 0-1,0-1 0,0 0 0,1 0 0,-1 0-28,17-3-4681,-4-1-4838,-16 5 9342,9-2-13229</inkml:trace>
  <inkml:trace contextRef="#ctx0" brushRef="#br0" timeOffset="60832.372">3767 650 10005,'8'-5'7678,"2"1"-3523,44 4-2011,-49 2-2133,-1 0 0,0 0 0,1 0 0,-1 1 0,0-1 0,0 1 0,0 0 0,-1 0 0,1 1 0,-1-1 0,0 1 0,0-1 0,0 1 0,0 0 0,-1 0 0,1 1 0,-1-1 0,0 0 0,0 1 0,-1-1 0,0 1 1,1 0-1,-1-1 0,-1 1 0,1 0 0,-1 0 0,0 0 0,0-1 0,0 1 0,-1 5-11,7 33 39,-7-47-28,1 0-1,-1 0 0,0 0 0,0 0 0,0 0 0,0 0 0,-1 0 0,1 0 0,-1 0 1,0 1-1,0-1 0,-1 0 0,1 1 0,-1 0 0,0 0 0,0 0 0,0 0 0,0 0 1,0 1-1,0-1 0,-1 1 0,0 0 0,1 0 0,-1 0 0,0 0 0,0 1 0,0-1 1,0 1-1,0 0 0,0 0 0,0 1 0,0-1 0,0 1 0,0 0 0,-1 0 0,1 0 1,0 1-1,-3 0-10,5 0 62,1 0 0,-1 0 0,0 1 0,1-1-1,-1 0 1,1 1 0,-1-1 0,1 1 0,-1 0 0,1-1 0,0 1 0,0 0 0,0 0 0,0 0 0,0 0 0,0 0 0,1 0 0,-1 0 0,1 0 0,-1 0 0,1 0 0,0 0 0,0 0 0,0 0 0,0 0 0,0 1 0,0-1 0,0 0 0,1 0 0,-1 0 0,1 0 0,0 0 0,-1 0-1,1 0 1,0 0 0,0-1 0,0 1 0,1 0 0,-1 0 0,0-1 0,1 1 0,-1-1 0,1 1 0,-1-1 0,1 1 0,0-1 0,-1 0 0,1 0 0,0 0 0,0 0 0,0 0 0,0 0 0,1-1-62,62-5-242,-24-16-7309,-33 17 27,0 0-5164</inkml:trace>
  <inkml:trace contextRef="#ctx0" brushRef="#br0" timeOffset="61243.826">4091 658 7427,'-5'-9'8488,"-7"4"-3693,9 4-4607,0 1 1,0 0-1,-1 0 0,1 0 0,0 0 0,0 0 0,0 1 0,0-1 0,0 1 0,0 0 0,0 0 0,0 0 0,1 0 0,-1 1 0,0-1 0,0 1 0,1 0 0,-1 0 0,1-1 0,0 2 0,-2 1-188,4-2 6,0 0 0,0 0-1,0 0 1,1 0 0,-1 0-1,1 0 1,-1 0 0,1 0-1,0 0 1,0 0-1,0-1 1,0 1 0,0 0-1,0 0 1,1-1 0,-1 1-1,0-1 1,1 1 0,-1-1-1,1 1 1,0-1 0,0 0-1,-1 0 1,1 0 0,0 0-1,0 0 1,0 0 0,0-1-1,0 1 1,0-1 0,1 1-6,20 13 8,-21-12 6,-1-1 0,1 1 0,-1 0-1,1 0 1,-1 0 0,0 0-1,1 0 1,-1 0 0,0 0-1,-1 0 1,1 1 0,0-1 0,-1 0-1,1 1 1,-1-1 0,1 0-1,-1 1 1,0-1 0,0 0 0,0 1-1,-1-1 1,1 0 0,-1 1-1,1-1 1,-1 0 0,1 0 0,-1 1-1,0-1 1,0 0 0,0 0-1,-1 0 1,1 0 0,0 0 0,-1 0-1,1 0 1,-1-1 0,0 1-1,1-1 1,-1 1 0,0-1 0,0 1-1,0-1 1,0 0 0,0 0-1,-1 0 1,1 0 0,0 0 0,0-1-1,-1 1 1,-1 0-14,4-1-1,-17-2-2081,12-1-1844,2-1-4197,2 1-3258</inkml:trace>
  <inkml:trace contextRef="#ctx0" brushRef="#br0" timeOffset="61620.451">4193 747 8372,'54'4'7002,"-52"-3"-6884,0-1 1,0 0 0,0 0 0,0-1 0,0 1 0,0 0 0,0-1 0,-1 1-1,1-1 1,0 0 0,0 1 0,0-1 0,0 0 0,-1 0 0,1 0-1,0 0 1,-1-1 0,1 1 0,-1 0 0,1-1 0,-1 1 0,0-1 0,0 1-1,1-1 1,-1 0 0,0 1 0,-1-1 0,1 0 0,0 0 0,0 0 0,-1 1-1,1-1 1,-1 0 0,1 0 0,-1 0 0,0 0 0,0-1-119,1 1 46,-1 0 1,1 0-1,-1 0 0,1 0 1,-1 1-1,0-1 1,0 0-1,1 0 1,-2 0-1,1 0 0,0 0 1,0 0-1,-1 0 1,1 0-1,-1 0 0,1 0 1,-1 0-1,0 0 1,0 1-1,0-1 1,0 0-1,0 1 0,0-1 1,0 0-1,0 1 1,-1-1-1,1 1 0,-1 0 1,1 0-1,-1-1 1,1 1-1,-1 0 1,0 0-1,0 0 0,0 1 1,1-1-1,-1 0 1,0 1-1,0-1 1,0 1-1,0 0 0,0-1 1,0 1-1,0 0 1,0 0-1,0 0 0,0 1 1,0-1-1,0 0 1,-1 1-47,-2 4 167,0-1 0,0 1 0,1 0 0,0 0 0,0 0 0,0 1 0,1-1 0,0 1 0,0 0 0,0 0 0,1 0 0,0 0 0,0 1 0,0-1 0,1 1 0,0-1 0,0 1 0,1-1 0,0 1 0,0-1 0,0 1 0,1 0 0,0-1 0,0 1 0,2 5-167,-1-10 75,-1 1 0,1-1 0,0 1 0,0-1 0,0 0 0,0 0 0,0 0-1,0 0 1,0 0 0,1 0 0,-1 0 0,1-1 0,-1 0 0,1 1 0,0-1 0,0 0 0,-1 0 0,1 0 0,0-1 0,0 1 0,0-1 0,0 1-1,0-1 1,0 0 0,0 0 0,0 0 0,0-1 0,0 1 0,0-1-75,47-7-2155,-27 2-2602,-5 0-3547,-5 2-4905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7:5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11317,'8'20'8631,"-4"17"-6236,-3-21-1370,25 200 1205,-27-199-2242,1 0 691,6-20-7807,2-5-3093,-1 4 1321</inkml:trace>
  <inkml:trace contextRef="#ctx0" brushRef="#br0" timeOffset="171.836">43 479 11253,'-3'4'2913,"2"-1"161,1 2-1361,3-3-769,1-1-336,-2-1-63,0 0-65,3-1-256,-2-2-464,0-3-641,0 2-2224,3-3-2498,2 1-6306</inkml:trace>
  <inkml:trace contextRef="#ctx0" brushRef="#br0" timeOffset="829.541">187 14 8900,'-4'-13'11373,"20"19"-8956,-6 5-2273,1 0 1,-2 1-1,0 1 0,0 0 0,-1 0 0,-1 1 0,0 0 0,-1 0 0,0 0 0,-1 1 0,-1 0 0,0 0 0,-1 0 0,-1 0 0,0 0 0,-1 1 1,-1-1-1,-1 12-144,3-18 91,-1 0 0,0 0 0,0-1 1,-1 1-1,0 0 0,-1 0 0,0 0 1,0 0-1,-1-1 0,0 1 0,0 0 0,-1-1 1,0 0-1,0 1 0,-1-1 0,-1 0 1,1-1-1,-1 1 0,0-1 0,-1 0 1,0 0-1,0-1 0,0 0 0,-1 0 1,-1 1-92,-8 0 22,18-18-4006,5 4-2768,-5 5 2051,2-2-7433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7:5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8180,'3'4'7204,"1"3"-3291,13 44-1392,-8 162 558,0-156-4117,-8-65-9131,-2 6 6211,1-2-5758</inkml:trace>
  <inkml:trace contextRef="#ctx0" brushRef="#br0" timeOffset="265.563">1 176 9460,'1'-4'7304,"26"-9"-4414,-21 12-2571,-1 0 0,0 0 0,0 1 0,1 0-1,-1 0 1,0 0 0,0 0 0,0 1 0,1 0-1,-1 0 1,0 1 0,0-1 0,0 1 0,0 0 0,-1 0-1,1 1 1,0 0 0,1 0-319,21 1-2297,-2-17-8799,-14 3-888</inkml:trace>
  <inkml:trace contextRef="#ctx0" brushRef="#br0" timeOffset="812.312">231 23 8372,'3'3'7512,"-1"7"-3902,-2 33-2965,-1-33 455,10 229 1792,-9-239-2891,5 25 87,0-37-54,38-130 8,-42 141-42,-1-1-1,0 0 0,0 1 1,1-1-1,-1 0 0,1 1 1,-1-1-1,1 0 0,0 1 1,0-1-1,-1 1 0,1 0 0,0-1 1,0 1-1,1-1 0,-1 1 1,0 0-1,0 0 0,1 0 1,-1 0-1,0 0 0,1 0 1,-1 0-1,1 0 0,-1 1 0,1-1 1,0 1-1,-1-1 0,1 1 1,0-1-1,-1 1 0,1 0 1,0 0-1,-1 0 0,1 0 1,0 0-1,0 0 0,-1 0 0,1 1 1,0-1-1,-1 0 0,1 1 1,-1 0-1,1-1 0,0 1 1,-1 0-1,0 0 0,1 0 1,-1 0-1,1 0 0,-1 0 1,0 0-1,0 0 0,1 1 1,3 14 37,-1 1 0,0-1 0,-1 1 0,-1 0 0,-1-1 0,0 1 0,-1 0 0,-2 10-37,1-18-2336,4-23-9441,-1 7 1351</inkml:trace>
  <inkml:trace contextRef="#ctx0" brushRef="#br0" timeOffset="1093.529">482 201 8036,'12'27'6566,"3"14"-3483,-15 52-508,8-97-14396,-7-2 3398</inkml:trace>
  <inkml:trace contextRef="#ctx0" brushRef="#br0" timeOffset="1343.434">498 102 8996,'-1'0'2289,"0"0"48,2 0-1152,0 2-545,0 0-224,3 1-80,0 0-240,0-1-448,2 1-240,1-1-1761,-1 0-1841,4-1-4594</inkml:trace>
  <inkml:trace contextRef="#ctx0" brushRef="#br0" timeOffset="1692.05">688 163 7956,'6'-4'7943,"-27"-11"-4142,19 15-3657,0 0 1,0 0 0,0 0 0,0 0 0,1 0 0,-1 0-1,0 1 1,0-1 0,0 1 0,1-1 0,-1 1-1,0 0 1,1-1 0,-1 1 0,1 0 0,-1 0-1,1 0 1,-1 0 0,1 1 0,-1-1 0,1 0 0,0 1-1,0-1 1,0 0 0,0 1 0,0 0 0,-1 0-145,-9 78 561,11-77-560,1 0-1,0 0 1,0 0 0,0-1-1,1 1 1,-1 0 0,1 0-1,-1-1 1,1 1 0,0-1-1,0 1 1,0-1-1,0 0 1,0 0 0,1 0-1,-1 0 1,1 0 0,-1 0-1,1-1 1,0 1 0,0-1-1,-1 0 1,1 0 0,0 0-1,0 0 1,3 0-1,45 33 98,-51-31-57,-1 0 0,0 0 0,0-1 0,0 1 0,0 0 0,0-1 1,0 1-1,-1-1 0,1 0 0,-1 1 0,1-1 0,-1 0 0,0 0 0,0 0 0,0 0 1,0 0-1,-1 0 0,1-1 0,0 1 0,-1-1 0,1 1 0,-1-1 0,1 0 0,-1 0 1,0 0-1,0 0 0,1-1 0,-1 1 0,0-1 0,0 0 0,0 1 0,0-1-41,-1 1 27,2 0-216,-21 2-809,19-8-3315,5-5-4613,1 2-2260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0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6915,'8'-10'10624,"6"-3"-5002,13-5-3458,47-5-2648,-70 24 510,0-1 0,0 1 0,0 0 1,-1 0-1,1 0 0,0 0 0,-1 1 0,1 0 1,-1 0-1,0 0 0,1 0 0,-1 0 0,0 0 1,0 1-1,0-1 0,-1 1 0,1 0 0,-1 0 1,1 0-1,-1 0 0,0 1 0,0-1 0,0 1 1,-1-1-1,1 1 0,-1-1 0,0 1 0,0 0 1,0 0-27,15 117 1223,-15-110-1011,-3 12-126,1-36-118,0 10 20,1-1 1,-1 0 0,0 1 0,0-1-1,-1 1 1,1-1 0,-1 1 0,0 0-1,0-1 1,0 1 0,0 0-1,0 0 1,-1 0 0,1 1 0,-1-1-1,0 1 1,0-1 0,0 1-1,0 0 1,0 0 0,0 0 0,-1 0-1,1 1 1,-1 0 0,1-1 0,-1 1-1,1 0 1,-1 1 0,0-1-1,0 1 1,1-1 0,-1 1 0,0 0-1,0 1 1,1-1 0,-1 0-1,0 1 1,1 0 0,-1 0 0,1 0-1,-1 1 1,1-1 0,-1 1 0,-2 1 11,4-2 15,0-1 0,0 1 1,0-1-1,0 1 0,0 0 1,0 0-1,1-1 1,-1 1-1,0 1 0,0-1 1,1 0-1,-1 0 1,1 1-1,-1-1 0,1 1 1,0-1-1,-1 1 0,1-1 1,0 1-1,0 0 1,0 0-1,0-1 0,1 1 1,-1 0-1,0 0 1,1 0-1,-1 0 0,1 0 1,0 0-1,-1 0 0,1 0 1,0 0-1,0 0 1,1 0-1,-1 0 0,0 0 1,1 0-1,-1 0 1,1 0-1,-1 0 0,1 0 1,0 0-1,1 1-15,1 1 21,0 0 0,1 0 1,-1-1-1,1 1 0,0-1 0,0 0 0,0 0 0,0 0 1,0-1-1,1 1 0,-1-1 0,1 0 0,0-1 0,0 1 1,0-1-1,-1 0 0,1 0 0,0 0 0,0-1 0,1 1 0,-1-1 1,0-1-1,0 1 0,0-1 0,0 0 0,0 0 0,-1 0 1,1 0-1,2-2-21,6-10-3031,-3-3-8998,-6 7-764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1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7235,'30'3'9992,"1"-2"-5052,61-7-1655,-90 5-3942,29-4 1597,-25 2-5483,-2-1-4510,-3 4-3070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10549,'4'26'8278,"-2"2"-3707,-23 104-1880,6-102-3042,11-26-3550,0-4-3991,-1-5-6037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1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9284,'2'-2'8192,"5"1"-4423,14 1-2323,-19 0-641,64 9 3462,37-3-3865,-99-7-1092,1 0-2874,-2 1-8237,-2 1-293</inkml:trace>
  <inkml:trace contextRef="#ctx0" brushRef="#br0" timeOffset="413.869">8 101 4690,'-1'8'10464,"8"-2"-4588,36-1-2782,-23-4-1433,-7 1-1157,-2 0-328,-1 0-1,1-1 1,0 0 0,0 0 0,0-1 0,0-1 0,0 0 0,0 0 0,0-1 0,2-1-176,-6-2-2264,-6 3-2191,-2-1-3364,-1 1-5675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0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9220,'4'20'8923,"-3"2"-5687,0 10-1396,7 15-950,-2 1 0,-2 0 1,-2 0-1,-4 35-890,1-93-6660,1-3-2965,3 5-854</inkml:trace>
  <inkml:trace contextRef="#ctx0" brushRef="#br0" timeOffset="472.197">181 205 7956,'-3'4'6814,"0"2"-3542,-9 10-731,-9-7-1865,-33 33 2303,54-42-2962,-1 1 0,1 0 0,-1 0 0,1 0 0,0 0 0,-1 0 0,1 0 1,0 1-1,0-1 0,0 0 0,0 0 0,-1 0 0,2 0 0,-1 0 0,0 0 0,0 0 0,0 0 1,0 0-1,1 0 0,-1 0 0,0 0 0,1 0 0,-1 0 0,1 0 0,-1 0 0,1 0 0,0 0 0,-1 0 1,1 0-1,0-1 0,0 1 0,-1 0 0,1-1 0,0 1 0,0 0 0,0-1 0,0 1 0,0-1 1,0 1-1,0-1 0,0 0 0,0 1 0,0-1 0,0 0 0,0 0 0,1 1-17,14 8 604,77 49 1066,-94-63-9032,2 2 1523,0-3-8242</inkml:trace>
  <inkml:trace contextRef="#ctx0" brushRef="#br0" timeOffset="1525.817">269 1 9828,'33'-1'9212,"54"4"-2688,-41-3-6052,-39 38 878,15 155-921,-1 22-394,-18-141-54,-3-74 36,0 1 0,1-1 0,-1 1-1,0-1 1,1 1 0,-1-1 0,0 1-1,0-1 1,0 1 0,1 0 0,-1-1-1,0 1 1,0-1 0,0 1 0,0 0-1,0-1 1,0 1 0,0 0 0,0-1-1,0 1 1,-1-1 0,1 1 0,0 0-1,0-1 1,0 1 0,-1-1 0,1 1-1,0-1 1,-1 1 0,1-1 0,0 1-1,-1-1 1,1 1 0,-1-1 0,1 1-1,-1-1 1,1 0 0,-1 1 0,1-1-1,-1 0 1,1 1 0,-1-1 0,1 0-1,-1 0 1,0 1 0,1-1 0,-1 0-1,1 0 1,-1 0 0,0 0 0,1 0-1,-1 0 1,1 0 0,-1 0 0,0 0-1,1 0-16,-46-1 729,35 1-720,1 2 771,5 0-4339,1-2-9347,4 0-900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0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14 9172,'-4'13'9051,"11"16"-7096,-5-22-1022,14 177 3493,-13-98-3767,1 59 349,-2-143-963,-1-1 0,1 0-1,-1 1 1,1-1 0,0 0-1,0 0 1,-1 0 0,1 0-1,0-1 1,0 1 0,0 0-1,0-1 1,0 1 0,0-1-1,0 0 1,0 0 0,0 0-1,0 0 1,0 0 0,0 0-1,0 0 1,0-1 0,0 1-1,0-1 1,0 1 0,1-1-45,18 0 212,49 5 39,-69-8-2154,-4-10-6689,2 11 5561,-3-12-12256</inkml:trace>
  <inkml:trace contextRef="#ctx0" brushRef="#br0" timeOffset="375.599">0 6 8852,'5'0'2849,"1"-1"241,2 0-417,2 0-752,1 1-160,0-1-241,3 1-335,-1-1-209,0 2-271,-1 0-241,0 0-16,-2-1-16,0 2-352,-3-1-256,1 0 769,0-1-4387,2-1-3361,-1-6-9253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1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9060,'-10'4'7615,"1"4"-3989,-13 28-2726,19-30-46,-4 9-716,0 0-1,2 1 0,-1 0 0,2 0 0,0 0 1,1 0-1,1 0 0,1 1 0,0-1 0,1 1 0,0-1 1,2 1-1,0-1 0,0 0 0,2 0 0,0 0 1,1 0-1,0 0 0,2 1-137,-3-10 138,-1 0 0,1-1-1,1 1 1,-1-1 0,1 0 0,0 0 0,0-1 0,0 1 0,1-1-1,0 0 1,0-1 0,1 0 0,-1 0 0,1 0 0,0 0-1,0-1 1,0 0 0,2 0-138,-10-15-458,-3 7-3558,2 2-4652,-1 0-5317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2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8964,'13'-4'9771,"9"-8"-5943,11-3-3004,-30 14-768,-1 1 1,1-1-1,0 1 1,0-1-1,0 1 1,0 0-1,0 0 1,0 1-1,0-1 1,0 0-1,-1 1 1,1 0-1,0 0 1,0 0-1,0 0 1,-1 0-1,1 0 1,-1 1-1,1-1 1,-1 1-1,1 0 1,-1-1-1,0 1 1,0 0-1,0 1 1,0-1-1,0 0 1,-1 1-1,1-1 1,-1 1-1,1-1 1,-1 1-1,1 0-56,20 103 105,-17-68 135,-6-42-244,2 1 2,-1 1 0,0-1 0,0 1 0,0-1 0,-1 1 0,1-1 0,0 1 1,-1 0-1,0-1 0,1 1 0,-1 0 0,0-1 0,0 1 0,0 0 0,-1 0 0,1 0 0,0 0 0,-1 0 0,0 0 1,1 0-1,-1 0 0,0 1 0,0-1 0,0 1 0,0-1 0,0 1 0,0 0 0,0 0 0,-1 0 0,1 0 2,-1 0 57,0 0-1,-1 0 1,1 1-1,0 0 1,-1-1-1,1 1 1,0 0-1,-1 1 1,1-1 0,0 1-1,-1-1 1,1 1-1,0 0 1,0 0-1,0 0 1,0 1-1,0-1 1,0 1-1,0 0 1,0 0-1,0 0 1,1 0-1,-1 0 1,1 0-1,0 1 1,-1-1-1,1 1 1,0 0-1,0-1 1,1 1-1,-1 0 1,1 0-1,-1 0 1,1 0-1,0 1 1,0-1 0,0 0-1,1 2-56,2-2 32,0 0 0,1 0 0,0-1 0,0 1 0,0-1-1,0 0 1,0 0 0,0 0 0,1 0 0,-1-1 0,0 1 0,1-1 0,0 0 0,-1 0 0,1 0 0,0 0-1,-1-1 1,1 1 0,0-1 0,0 0 0,-1 0 0,1 0 0,0-1 0,0 0 0,2 0-32,16-7-459,-15 4-3896,0 0-5310,-1 0-4320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2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8020,'3'2'7431,"0"4"-3558,1 19-1776,-3-21-846,12 89 2363,-5 47-2471,-4-156-16486,-1 7 3273</inkml:trace>
  <inkml:trace contextRef="#ctx0" brushRef="#br0" timeOffset="473.712">170 202 9604,'-4'5'10075,"-4"10"-8141,3-6-998,-63 48 2092,69-55-2964,0 0 0,0 0 0,0 0 1,1 0-1,-1 0 0,1 0 0,-1-1 0,1 1 0,0 0 0,0-1 1,0 1-1,0-1 0,0 0 0,0 1 0,0-1 0,0 0 0,1 0 0,-1-1 1,0 1-1,1 0 0,-1-1 0,0 1 0,1-1 0,-1 0 0,1 0 0,-1 0 1,1 0-65,6 2 96,48 27 154,-57-32-6100,0 0-1506,0-1-7077</inkml:trace>
  <inkml:trace contextRef="#ctx0" brushRef="#br0" timeOffset="1114.262">290 5 9252,'2'-5'6960,"4"7"-3679,13 14-1044,-10-4-2039,0 1 1,0 0 0,-1 0-1,-1 0 1,0 1-1,-1 0 1,0 1-1,-2 0 1,1-1-1,-2 1 1,0 1-1,-1-1 1,0 0-1,-1 1 1,-1-1 0,0 0-1,-2 1 1,1-1-1,-2 0 1,0 0-1,-1 0 1,0 0-1,-1 0 1,-2 2-199,-17 15 1080,24-42-1520,1 6-3746,0 2-5618,1-2-3325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2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9268,'2'2'7131,"4"-2"-3606,17 0-2102,-20-1-301,101 3 2840,-100-7-8053,-11-1-8258,4 4 2374</inkml:trace>
  <inkml:trace contextRef="#ctx0" brushRef="#br0" timeOffset="283.922">63 0 9796,'1'26'10386,"5"13"-5503,0 16-3328,2-23-1373,-8-33-6488,1-3-741,0 0-6386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1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9316,'0'17'10786,"13"16"-8853,-7-17-525,-2-7-1110,-2-1 0,1 1 0,-2 0 0,1-1 0,-1 1 0,0 0 0,-1 0 0,0 0 0,0 0 0,-1 0 1,0 1-299,0-16-5826,-1-1-4169,3 0-890</inkml:trace>
  <inkml:trace contextRef="#ctx0" brushRef="#br0" timeOffset="363.346">148 24 9028,'-3'4'8373,"-2"4"-5493,-2 4-817,-41 27 2164,-9 11-3273,54-48-3347,4-10-5675,0 5 2905,0-2-6722</inkml:trace>
  <inkml:trace contextRef="#ctx0" brushRef="#br0" timeOffset="675.742">1 43 7395,'0'-3'7545,"3"2"-3341,24 9-559,34 23-394,41 33-2207,-107-72-15127,1 2 1098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2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6099,'7'-1'9474,"23"-1"-5139,20 9 516,0-1-3563,-44-9-4078,-6 1-991,-2 0-3786,1 1-4326</inkml:trace>
  <inkml:trace contextRef="#ctx0" brushRef="#br0" timeOffset="398.488">10 107 8692,'-1'5'8109,"7"-3"-3981,28-4-1623,-30 2-1397,104-3 1266,-102 5-6617,-1 2-7681,-4-2 1191</inkml:trace>
  <inkml:trace contextRef="#ctx0" brushRef="#br0" timeOffset="851.32">18 208 6179,'-3'9'10656,"18"-4"-6161,20-5-1326,86 0 137,-116-1-5578,-6-2-10567,-2 0 161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2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8644,'-15'10'9407,"-1"24"-7691,15-30-1004,-5 8-565,1-1 0,1 1 0,0 0 0,1 0-1,0 1 1,0-1 0,2 0 0,-1 1 0,2 0 0,0-1 0,0 1 0,1-1 0,1 1 0,0-1 0,0 1 0,1-1 0,1 0 0,0 0 0,1 0 0,0-1 0,1 1 0,0-1-1,1-1 1,0 1 0,6 5-147,39 39 1617,-52-52-29,-1-2-3321,-3-8-10624,4 1-894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0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419 117 6707,'4'-23'9346,"-26"14"-5731,-35 11-1388,49-1-2054,-1 0-1,1 1 0,0 0 0,-1 1 0,1 0 0,0 0 0,1 1 1,-1 0-1,0 0 0,1 1 0,0 0 0,0 0 0,1 0 0,-1 1 1,1 0-1,1 0 0,-1 1 0,1 0 0,-4 5-172,8-7 3,0 0 1,1 0-1,-1 0 0,1 0 1,0 0-1,1 0 0,-1 0 0,1 0 1,0-1-1,0 1 0,0 0 0,1 0 1,-1-1-1,1 1 0,0 0 0,1-1 1,-1 0-1,1 0 0,0 0 1,0 0-1,0 0 0,1 0 0,-1-1 1,1 1-1,0-1 0,0 0 0,0-1 1,0 1-1,0 0 0,1-1 0,-1 0 1,1 0-1,0-1 0,-1 1 1,1-1-1,0 0 0,0 0 0,0 0 1,0-1-1,1 0-3,1 0-41,1 0 1,-1 0-1,1-1 1,-1 0-1,0 0 1,0-1-1,1 0 1,-1-1-1,-1 1 0,1-1 1,0 0-1,-1-1 1,1 0-1,-1 0 1,0 0-1,0-1 1,-1 0-1,1 0 0,-1 0 1,0 0-1,0-1 1,-1 0-1,0 0 1,0-1-1,0 1 1,-1-1-1,0 1 0,0-1 1,-1 0-1,0 0 1,0-1-1,0 1 1,-1 0-1,0-1 1,-1-1 40,-18-25 445,18 34-418,-1 0 0,0 0 1,1 0-1,-1-1 0,0 1 0,1 0 0,-1 0 0,0 0 0,1 0 0,-1 0 0,0 0 0,1 1 0,-1-1 0,0 0 0,1 0 0,-1 0 1,1 1-1,-1-1 0,0 0 0,1 1 0,-1-1 0,1 0 0,-1 1 0,1-1 0,-1 1 0,1-1 0,-1 1 0,1-1 0,-1 1 0,1-1 1,0 1-1,-1-1 0,1 1 0,0 0 0,-1-1 0,1 1 0,0-1 0,0 1 0,0 0 0,0-1 0,-1 1 0,1 0 0,0-1 0,0 1 1,0 0-1,0-1 0,1 1 0,-1 0 0,0-1 0,0 1 0,0 0 0,0-1 0,1 1 0,-1 0-27,27 109 1171,-16-69-948,-2 0-1,-2 0 1,-2 1-1,-2 0 1,-1 23-223,-2-62 20,0 1 1,0-1 0,0 0-1,-1 1 1,1-1-1,-1 0 1,0 1 0,0-1-1,0 0 1,0 0-1,-1 0 1,1 0 0,-1 0-1,0 0 1,0 0-1,0-1 1,0 1-1,0-1 1,-1 1 0,1-1-1,-1 0 1,1 0-1,-1 0 1,0 0 0,0-1-1,0 1 1,0-1-1,0 1 1,0-1 0,0 0-1,0 0 1,-1-1-1,1 1 1,0 0-1,-1-1 1,1 0 0,0 0-1,-1 0 1,1 0-1,0-1 1,-1 1 0,1-1-1,0 0 1,0 0-1,-1 0 1,-1-2-21,2 3-87,0-1 1,0 0-1,0 0 0,0 0 1,0 0-1,0 0 0,0 0 1,1-1-1,-1 0 0,0 1 1,1-1-1,0 0 0,-1 0 0,1 0 1,0-1-1,0 1 0,0 0 1,0-1-1,1 0 0,-1 1 1,1-1-1,-1 0 0,1 0 1,0 1-1,0-1 0,0-2 87,9-81-9768,1 56 3005,4-1-3452</inkml:trace>
  <inkml:trace contextRef="#ctx0" brushRef="#br0" timeOffset="271.969">608 137 8756,'11'15'8923,"-4"6"-4161,2 47-2427,-8-52-1558,15 65-1567,-9-109-12162,-5 8 1157</inkml:trace>
  <inkml:trace contextRef="#ctx0" brushRef="#br0" timeOffset="521.903">612 0 8820,'2'1'2065,"1"2"-16,1 1-1281,2 4-512,2 1-416,0-1-1681,-1-2-207,2 0-1426,3 0-2945</inkml:trace>
  <inkml:trace contextRef="#ctx0" brushRef="#br0" timeOffset="718.283">773 72 7475,'18'26'9162,"0"-1"-4926,28 55-1381,-32-48-2197,-9-19-476,1 0 0,0-1 0,0 0 0,1 0-1,1 0 1,0-1 0,1 0 0,4 4-182,-13-14 10,1 0 1,-1-1-1,1 1 0,0-1 0,-1 1 0,1-1 0,0 0 1,-1 1-1,1-1 0,0 0 0,-1 1 0,1-1 1,0 0-1,0 0 0,-1 0 0,1 0 0,0 0 1,0 1-1,-1-1 0,1 0 0,0-1 0,0 1 1,-1 0-1,1 0 0,0 0 0,0 0 0,-1-1 0,1 1 1,0 0-1,0-1 0,-1 1 0,1 0 0,-1-1 1,1 1-1,0-1 0,-1 1 0,1-1 0,-1 1 1,1-1-1,-1 0 0,1 1 0,-1-1 0,1 0 0,-1 1 1,0-1-1,1 0 0,-1 1 0,0-1 0,0 0 1,0 0-1,1 1 0,-1-1-10,12-47 128,-10 42-111,31-125-473,-30 101-453,-1 2-2029,4 12-3340,-2 12 126,2 4-3615</inkml:trace>
  <inkml:trace contextRef="#ctx0" brushRef="#br0" timeOffset="1124.629">1144 195 8708,'80'14'8107,"-71"-13"-7922,-1-1 0,0 0 0,1 0 0,-1-1 1,0 0-1,1-1 0,-1 0 0,0 0 0,0-1 1,0 0-1,-1 0 0,1-1 0,4-2-185,-10 4 28,-1 0 0,1 1 1,-1-1-1,1 0 0,-1 0 0,0 1 0,0-1 0,0 0 0,0 0 0,0-1 1,0 1-1,-1 0 0,1 0 0,-1 0 0,1 0 0,-1-1 0,0 1 1,0 0-1,0 0 0,0 0 0,0-1 0,-1 1 0,1 0 0,0 0 0,-1 0 1,0-1-1,0 1 0,1 0 0,-1 0 0,0 0 0,-1 0 0,1 1 1,0-1-1,0 0 0,-1 0 0,1 1 0,-1-1 0,0 1 0,1-1 0,-1 1 1,0 0-1,0-1 0,0 1 0,0 0 0,0 0 0,0 1 0,0-1 1,0 0-1,0 1 0,-1-1 0,1 1 0,0 0 0,0-1 0,0 1 1,-1 0-29,-1 0 104,-1-1 1,1 1-1,0-1 1,0 1 0,0 0-1,0 1 1,-1-1 0,1 1-1,0 0 1,0 0 0,0 0-1,0 1 1,0-1 0,1 1-1,-1 0 1,0 0 0,1 0-1,-1 0 1,1 1 0,0 0-1,-1-1 1,2 1-1,-1 0 1,0 0 0,0 1-1,1-1 1,0 1 0,0-1-1,0 1 1,0 0 0,-1 3-105,-1-2 73,1 0-1,0 0 1,0 1 0,0-1 0,1 1 0,0 0 0,0-1 0,0 1 0,1 0 0,0 0 0,0 0-1,1 0 1,-1 0 0,1 1 0,0-1 0,1 0 0,0 0 0,0 0 0,0 0 0,1 0-1,-1 0 1,1-1 0,1 1 0,-1-1 0,1 1 0,0-1 0,0 0 0,1 0 0,-1 0 0,1 0-1,0 0 1,1-1 0,-1 0 0,2 1-73,-1-3-46,0 0 1,0-1-1,0 1 0,0-1 1,0 0-1,1 0 0,-1 0 1,1-1-1,-1 0 0,0 0 1,1 0-1,-1-1 0,0 0 0,1 0 1,-1 0-1,0-1 0,0 1 1,1-2 45,52-31-4743,-39 16 1017,3-3-4442,-7 9-849</inkml:trace>
  <inkml:trace contextRef="#ctx0" brushRef="#br0" timeOffset="1515.084">1520 117 8164,'5'38'7752,"-2"1"-3659,19 104-459,-22-143-3619,0-1 0,0 1 0,0 0 0,1-1 0,-1 1 1,0 0-1,0 0 0,0-1 0,0 1 0,1 0 0,-1 0 0,0-1 1,0 1-1,1 0 0,-1 0 0,0 0 0,0-1 0,1 1 0,-1 0 1,0 0-1,1 0 0,-1 0 0,0 0 0,0 0 0,1 0 0,-1 0 0,0-1 1,1 1-1,-1 0 0,0 0 0,1 0 0,-1 1 0,0-1 0,1 0 1,-1 0-1,0 0 0,0 0 0,1 0 0,-1 0 0,0 0 0,1 0 0,-1 1 1,0-1-1,0 0 0,1 0-15,5-44 30,-5 38 25,0-4-49,0 0 0,1-1 0,0 1 0,1 0 0,0 0 0,0 1 0,1-1 0,1 1 0,-1-1 0,1 1 1,1 1-1,0-1 0,0 1 0,1 0 0,0 0 0,0 1 0,1 0 0,0 0 0,0 1 0,0 0 1,1 0-7,-6 5 4,0 0 0,-1 1 0,1-1 0,0 1 1,-1-1-1,1 1 0,0 0 0,0 0 0,-1 0 1,1 1-1,0-1 0,0 0 0,-1 1 0,1 0 1,0 0-1,-1 0 0,1 0 0,-1 0 0,1 0 1,-1 1-1,0-1 0,1 1 0,-1 0 0,0-1 0,0 1 1,0 0-1,0 0 0,-1 0 0,2 2-4,44 69 594,-41-55-424,0 1 0,-1 0 0,-1 0 0,-1 0 0,-1 0 0,0 0 0,-1 0 0,-2 13-170,-7-2-1036,-1-29-3229,-1-16-4654,5 2-3457</inkml:trace>
  <inkml:trace contextRef="#ctx0" brushRef="#br0" timeOffset="18734.974">1 1091 10101,'15'34'9134,"-3"4"-5181,0 78-2530,-14-107-1528,2-8-3791,4-16-6400,2 0-2</inkml:trace>
  <inkml:trace contextRef="#ctx0" brushRef="#br0" timeOffset="18984.924">2 955 9140,'0'4'2209,"4"3"80,1 0-1296,1-2-865,-2-2-2145,1 2-1969,3-3-4754</inkml:trace>
  <inkml:trace contextRef="#ctx0" brushRef="#br0" timeOffset="19281.759">128 1087 8276,'31'70'8027,"-24"-51"-7114,-1 1 1,0 0 0,-2 1-1,0-1 1,-1 1 0,-1 0-1,-1 8-913,19-211-104,-19 175 60,0 0-1,0-1 0,1 1 0,-1 0 1,2 0-1,-1 0 0,1 0 0,0 0 0,0 1 1,1-1-1,0 1 0,0 0 0,1 0 1,0 0-1,0 1 0,0 0 0,0 0 1,1 0 44,-3 5-24,-1 0-1,1 0 1,0 0 0,-1 1 0,1-1 0,-1 1 0,1 0 0,-1-1 0,1 1 0,-1 0 0,0 1 0,1-1 0,-1 0 0,0 1-1,0-1 1,0 1 0,0 0 0,0-1 0,0 1 0,0 0 0,-1 0 0,1 0 0,-1 1 0,0-1 0,1 0 0,-1 0-1,0 1 1,0-1 24,7 8-16,-2-1 115,0 0 1,-1 1-1,0 0 0,0-1 1,-1 1-1,-1 1 1,1-1-1,-2 0 1,1 1-1,-1 0 0,-1-1 1,0 1-1,-1 0-99,9 48-521,-6-54-1080,3-12-8558,-1-3 66</inkml:trace>
  <inkml:trace contextRef="#ctx0" brushRef="#br0" timeOffset="19535.001">562 854 11109,'24'104'10015,"-14"57"-6329,3 19-3023,-14-175-4869,-5-27-7091,4 12 1343</inkml:trace>
  <inkml:trace contextRef="#ctx0" brushRef="#br0" timeOffset="19740.337">513 1145 12342,'12'-18'10155,"26"2"-7997,-26 12-1001,54-1 11,-36 8-4920,-18-1-475,0 0-2958,0 1-4615</inkml:trace>
  <inkml:trace contextRef="#ctx0" brushRef="#br0" timeOffset="19952.41">900 1255 12582,'-3'5'3281,"-3"-1"129,5-1-1329,-3-3-1169,2 0-223,1 0-193,0-2-336,5-3-752,0 1 1856,-2-4-4657,5-1-2994,-1-2-8100</inkml:trace>
  <inkml:trace contextRef="#ctx0" brushRef="#br0" timeOffset="20345.035">1074 1009 10325,'4'90'11173,"12"46"-8210,-4-39-1994,13 66-1580,-24-190-9220,0 9 4904,-3-13-5118</inkml:trace>
  <inkml:trace contextRef="#ctx0" brushRef="#br0" timeOffset="20632.189">1082 1003 10597,'14'-47'9093,"-13"45"-8933,1 0 0,-1 0 0,0 0 0,1 0 0,0 0 1,-1 0-1,1 0 0,0 1 0,0-1 0,0 0 0,0 1 0,0 0 1,1-1-1,-1 1 0,0 0 0,1 0 0,-1 0 0,1 1 1,-1-1-1,0 1 0,1-1 0,0 1 0,-1 0 0,1 0 0,-1 0 1,3 0-161,3 2 39,-1 0 0,0 1 0,1-1 0,-1 2 0,0-1 1,0 1-1,0 0 0,-1 0 0,1 1 0,-1 0 0,0 0 1,-1 0-1,1 1 0,-1 0 0,0 0 0,-1 0 0,1 1 1,-1-1-1,0 1 0,-1 0 0,0 0 0,1 2-39,-1-5 47,-1 1 0,0-1-1,0 1 1,0-1-1,0 1 1,0 0 0,-1 0-1,0 0 1,0-1 0,-1 1-1,1 0 1,-1 0-1,0 0 1,0 0 0,-1 0-1,1 0 1,-1 0 0,0 0-1,0 0 1,-1 0-1,0-1 1,0 1 0,0 0-1,0-1 1,-1 0 0,1 1-1,-1-1 1,0 0-1,0 0 1,-1-1 0,1 1-1,-1-1 1,0 0 0,0 0-1,0 0 1,0 0-1,-1-1 1,1 1 0,0-1-1,-1 0 1,0-1 0,-3 2-47,-5-1-172,1 0 0,-1-1 0,0-1 0,1 0 0,-1 0 1,0-1-1,1-1 0,-1 0 0,1-1 0,-1-1 172,0-5-4264,8 0-4373,4 2-3401</inkml:trace>
  <inkml:trace contextRef="#ctx0" brushRef="#br0" timeOffset="21340.803">1426 1000 9316,'-11'8'8985,"4"33"-6164,8-38-2729,18 95 1748,-18-95-1823,1 0 0,-1-1 1,1 1-1,-1 0 0,1-1 1,0 0-1,-1 1 0,1-1 1,1 0-1,-1 0 0,0 0 1,0 0-1,1 0 0,-1-1 1,1 1-1,-1-1 0,1 0 1,0 0-1,0 1 0,-1-2 1,1 1-1,0 0 0,0-1 0,0 1 1,0-1-1,0 0 0,0 0 1,0 0-1,0 0 0,0 0 1,0-1-1,1 0-17,2-2-12,0 0 0,-1-1 1,1 0-1,-1 0 0,0 0 0,0-1 0,0 0 0,0 0 0,-1 0 1,0 0-1,0-1 0,-1 0 0,1 1 0,-1-1 0,0-1 1,-1 1-1,1 0 0,-1-2 12,1 1-22,2-2 72,-1 1 0,0-1-1,-1 0 1,0 0-1,0-1 1,-1 1 0,0 0-1,-1-1 1,0 1 0,0-8-50,-10 50 2449,8 1-2072,1-1 1,2 1 0,2 0 0,1 0 0,6 18-378,26 133 557,-31-169-580,-6-23-412,-6-30-1380,5 30 1108,0 2 105,-4-28-4984,2 12-2046,1 2-4317</inkml:trace>
  <inkml:trace contextRef="#ctx0" brushRef="#br0" timeOffset="21970.1">1774 692 9508,'0'-20'9182,"17"22"-5244,23 23-2464,-28-9-1316,0 0 1,-1 1 0,-1 1-1,0-1 1,-1 2 0,-1-1-1,-1 1 1,-1 0-1,0 1 1,-2-1 0,0 1-1,-1 0 1,0 18-159,2-6 333,-1 1-1,-2-1 1,-1 0-1,-2 1 1,-1-1 0,-2 0-1,-1 0 1,-1 0-1,-9 27-332,-21-3 207,35-54-234,0-1 0,0 0 0,-1 0 0,1 0-1,0 0 1,0 0 0,0-1 0,-1 1 0,1 0 0,0 0-1,-1-1 1,1 1 0,-1-1 0,1 1 0,-1-1-1,1 0 1,-1 1 0,1-1 0,-1 0 0,1 0 0,-1 0-1,1 0 1,-1 0 0,1-1 0,-1 1 0,1 0 0,-1-1-1,1 1 1,0-1 0,-1 1 0,1-1 0,0 0 0,-1 0-1,1 0 1,0 1 0,0-1 0,-1 0 0,1 0 0,0-1-1,0 1 1,0 0 27,-7-19-5721,7 7-3877,3 4-3317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3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8644,'1'-2'7954,"2"-1"-3762,20-13-2465,-21 13-1710,0 2 1,1-1-1,-1 0 0,1 0 1,0 1-1,-1-1 0,1 1 1,0 0-1,0 0 0,0 0 1,0 0-1,0 1 0,0-1 1,0 1-1,0-1 0,0 1 1,0 0-1,0 0 0,0 1 1,0-1-1,0 1 0,0-1 1,0 1-1,0 0 1,0 0-1,0 0 0,-1 1 1,1-1-1,0 1 0,-1-1 1,1 1-1,-1 0 0,1 0 1,-1 0-1,0 0 0,0 1 1,0-1-1,0 0 0,0 1 1,0 1-18,29 89 111,-23-48-76,-8-48-53,0 0-1,0 0 0,0 0 1,0 0-1,-1 1 0,0-1 1,1 0-1,-1 0 0,0 1 1,-1-1-1,1 0 0,0 1 1,-1-1-1,1 1 0,-1 0 1,0-1-1,0 1 0,1 0 1,-2 0-1,1 0 0,0 1 0,0-1 1,-1 0-1,1 1 0,0-1 1,-1 1-1,0 0 0,1 0 1,-1 0-1,0 0 0,0 0 1,1 1-1,-1-1 0,0 1 1,0 0-1,0 0 0,-2 0 19,2 0 77,-1 1 0,1 0 0,0 0 0,0 0 0,-1 0 0,1 1 0,0-1 0,0 1 0,0 0 0,1-1 0,-1 1 0,0 1 0,1-1 0,-1 0 0,1 1 0,0-1 0,-1 1 0,1 0 0,0 0 0,1-1 0,-1 1 0,1 1 0,-1-1 0,1 0-1,0 0 1,0 0 0,0 1 0,0-1 0,1 0 0,0 1 0,-1-1 0,1 1 0,1 2-77,2-3 48,0-1-1,0 0 0,0 0 0,0 0 1,1 0-1,-1-1 0,1 1 1,-1-1-1,1 0 0,-1 0 0,1 0 1,0-1-1,0 1 0,-1-1 1,1 0-1,0 0 0,0 0 0,-1 0 1,1-1-1,0 0 0,0 1 1,1-2-48,55-31 124,-50 21-4178,-1-1-4105,-2 4-5983</inkml:trace>
  <inkml:trace contextRef="#ctx0" brushRef="#br0" timeOffset="578.704">262 1 10805,'3'2'7868,"10"6"-6190,-6-1-1519,1-1 1,-1 1 0,0 1 0,-1-1-1,0 1 1,0 0 0,-1 0-1,1 1 1,-2 0 0,1 0 0,-2 0-1,1 0 1,-1 1 0,0-1 0,-1 1-1,0 0 1,-1 0 0,0-1-1,0 2-159,0 13 502,0 1 0,-2-1 0,-1 0-1,0 1 1,-2-1 0,-1 0 0,-3 6-502,-11 1 661,18-33-1938,2-4-3393,0 1-4392,-1 0-3472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2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10037,'34'-8'12364,"22"12"-8279,15-1-4023,-63-9-4099,-8-1-7138,0 3-145</inkml:trace>
  <inkml:trace contextRef="#ctx0" brushRef="#br0" timeOffset="256.661">98 1 11541,'-3'23'11319,"10"20"-8773,-2-21-1748,-4-15-1499,2 21 2546,-2-18-4300,-1-1-4166,0-9-395,-1 0-4224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2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9220,'17'40'8790,"-6"0"-3933,5 87-3036,-9-52-849,-1-70-2178,2-23-4704,-4 7-1669,2 1-3370</inkml:trace>
  <inkml:trace contextRef="#ctx0" brushRef="#br0" timeOffset="380.577">181 102 9764,'1'1'7793,"-4"3"-3578,-15 15-1712,10-11-2089,2-4-328,1 0 0,0 0-1,0 1 1,1 0 0,-1 0-1,1 0 1,0 0 0,1 1-1,-1 0 1,1-1 0,0 1-1,1 0 1,-1 1 0,1-1 0,-1 4-86,43 3 808,24 22 199,-41-14-6987,-23-20-1986,0-1-5862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2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8500,'5'3'7331,"-1"5"-3958,4 17-1605,-8-24-1336,18 138 3749,-18-140-6548,-2-8-12116,3 3 5764</inkml:trace>
  <inkml:trace contextRef="#ctx0" brushRef="#br0" timeOffset="296.805">143 26 9012,'-25'22'9929,"-1"-2"-5522,-46 49-2071,66-62-2930,7-15-5079,2-4-4318,-1 6 581</inkml:trace>
  <inkml:trace contextRef="#ctx0" brushRef="#br0" timeOffset="546.744">1 46 10181,'7'5'8256,"10"1"-5277,-1 1-1835,111 63 1929,-116-68-5405,-7-3-1303,-2-1-3815,-1-2-4750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3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9012,'3'-2'10396,"9"-3"-5126,24-5-3957,39 18 83,-7 1-3457,-69-13-11161,0 3 1134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3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7011,'1'1'9101,"6"0"-4070,41 0-1181,-19-4-2901,37-1 436,-25 8-5405,-36-1-7354,-3-1-543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3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 7812,'-4'10'12358,"33"-15"-7143,-17 2-4663,148-6 1865,-153 8-4294,-5-1-3074,-1-1-3425,-1 0-4758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3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8388,'16'-22'9318,"6"7"-4364,-18 14-4892,-1-1 0,1 1 0,-1 0 0,1 0 0,-1 0 1,1 1-1,0-1 0,-1 1 0,1 0 0,0 0 0,0 0 0,-1 0 0,1 1 1,0-1-1,-1 1 0,1 0 0,-1 0 0,1 1 0,-1-1 0,1 1 0,-1-1 1,0 1-1,0 0 0,0 1 0,0-1 0,0 0 0,0 1 0,-1-1 0,1 1 1,-1 0-1,1 0 0,-1 0 0,0 2-62,3 5 11,0 1 0,-1 0 0,-1 1-1,0-1 1,0 0 0,-1 1 0,0 0 0,-1-1 0,-1 1 0,0 0 0,-1 0 0,0 0-1,-1 4-10,2-20 7,0 1 0,-1-1 0,0 1-1,1-1 1,-1 1 0,0 0 0,-1-1 0,1 1-1,0 0 1,-1 0 0,0 0 0,0 0-1,0 0 1,0 0 0,0 0 0,-1 1 0,1-1-1,-1 1 1,1-1 0,-1 1 0,0 0-1,0 0 1,0 1 0,0-1 0,-1 0-1,-2 0-6,4 1 46,-1 0 0,1 0-1,-1 0 1,1 1-1,-1-1 1,1 1-1,-1-1 1,0 1 0,1 0-1,-1 0 1,0 0-1,1 0 1,-1 1 0,0-1-1,1 1 1,-1-1-1,1 1 1,-1 0-1,1 0 1,-1 0 0,1 0-1,0 1 1,0-1-1,-1 1 1,1-1-1,0 1 1,0 0 0,0 0-1,1 0 1,-1 0-1,0 0 1,1 0-1,-1 0 1,1 1 0,0-1-1,0 0 1,0 1-1,0-1 1,0 1 0,0-1-1,1 1 1,-1 0-1,1-1 1,0 1-1,0 0 1,0-1 0,0 1-1,0 0-45,3 0-2,-1 0 0,1 0 0,-1 0 0,1-1 0,0 1 0,0-1 0,1 0 0,-1 0 0,0 0 1,1 0-1,-1 0 0,1-1 0,-1 0 0,1 1 0,0-2 0,-1 1 0,1 0 0,0-1 0,0 1 0,0-1 0,0 0 0,-1 0 0,1-1 0,0 1 0,0-1 0,0 0 0,-1 0 0,1 0 0,0 0 0,-1-1 0,1 1 0,-1-1 0,0 0 0,3-2 2,8-9-5066,-7 3-3671,-1 0-4592</inkml:trace>
  <inkml:trace contextRef="#ctx0" brushRef="#br0" timeOffset="762.329">243 9 9332,'5'-1'8817,"17"-1"-5076,-14 0-3443,-1 1 0,1 0 1,-1 0-1,1 0 0,0 1 0,-1 0 1,1 1-1,0 0 0,-1 0 0,1 0 1,-1 1-1,1 0 0,-1 1 0,4 1-298,-5 45 131,21 229 13,-11-194-96,-60-71 1908,23-9-642,11-2-944,4-1-2864,-4 0-9982,8-1-2566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3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9380,'2'40'11099,"6"21"-7732,1 16-2279,10 116 854,23-193-365,46-1-1006,-83-3-3240,-8-7-4947,1 8 3911,-2-7-11313</inkml:trace>
  <inkml:trace contextRef="#ctx0" brushRef="#br0" timeOffset="282.82">0 16 11477,'2'0'3458,"1"1"176,1-1-1025,2 0-704,1-1-529,2 1-335,2 0-337,0 0-272,2 0-96,-1-1 33,0 0-305,0 1-353,0 0 1122,0 1-4691,-1 2-3457,1-4-9445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3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9684,'9'47'8892,"-1"0"-3909,12 174-1340,-22-233-8986,-1-8-7349,5 12 3541</inkml:trace>
  <inkml:trace contextRef="#ctx0" brushRef="#br0" timeOffset="424.388">188 144 8612,'-5'14'7120,"-6"-2"-3293,-36 19-2165,26-19-91,21-12-1522,-1 0 0,0 1 1,0-1-1,1 0 0,-1 1 1,0-1-1,0 0 0,1 1 1,-1-1-1,0 1 0,1-1 1,-1 1-1,1-1 0,-1 1 1,1 0-1,-1-1 0,1 1 1,-1 0-1,1-1 0,0 1 1,-1 0-1,1-1 0,0 1 1,-1 0-1,1 0 0,0 0 0,0-1 1,0 1-1,0 0 0,0 0 1,0 0-1,0-1 0,0 1 1,0 0-1,0 0 0,0 0 1,0-1-1,1 1 0,-1 0 1,0 0-1,1-1 0,-1 1 1,0 0-1,1-1 0,-1 1 1,1 0-1,-1-1 0,1 1 1,-1-1-1,1 1 0,0-1 1,-1 1-1,1 0-49,48 21 1499,-29-14-855,31 20 356,-51-25-3191,-3-2-5823,2 0 3930,-3-1-10160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7:03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7828,'8'22'9125,"-2"4"-4141,0 61-3228,-3-37-470,6 23-931,3-1 0,4 0 0,4 5-355,-19-77 0,0 1 1,-1-1-1,1 0 1,-1 0-1,1 0 0,-1 0 1,1 0-1,0 0 1,-1 0-1,1 0 1,-1 0-1,1 0 0,-1 0 1,1 0-1,0 0 1,-1 0-1,1-1 1,-1 1-1,1 0 0,-1 0 1,1-1-1,-1 1 1,1 0-1,-1-1 0,1 1 1,-1-1-1,0 1 1,1 0-1,-1-1 1,0 1-1,1-1 0,-1 1 1,0-1-1,1 1 1,-1-1-1,0 1 1,0-1-1,0 1 0,1-1 1,-1 0-1,0 1 1,0-1-1,0 1 0,0-1 1,0 1-1,0-1 1,0 0-1,0 1 1,0-1-1,0 1 0,-1-1 1,1 1-1,0-1 1,0 1-1,-1-1 1,1 0-1,0 1 0,0 0 1,-1-1-1,1 1 1,0-1-1,-1 1 1,0-1-2,2 1-1,0-12 9,1 1 1,1-1-1,0 1 1,1 0-1,0 0 1,0 1-1,1-1 0,1 1 1,-1 0-1,2 0 1,-1 1-1,2 0 1,-1 0-1,2 0-7,9-12 10,-17 18-9,0 1 0,1-1 1,-1 1-1,0 0 0,1-1 0,0 1 0,-1 0 0,1 0 0,0 0 1,0 0-1,0 1 0,0-1 0,0 1 0,1-1 0,-1 1 0,1-1 0,-1 1 1,0 0-1,1 0 0,0 0 0,-1 1 0,1-1 0,-1 1 0,1-1 1,0 1-1,0 0 0,-1 0 0,1 0 0,0 0 0,-1 1 0,1-1 1,0 1-1,-1-1 0,1 1 0,-1 0 0,1 0 0,-1 0 0,2 1-1,1 1 9,0 1-1,1-1 0,-2 1 1,1 0-1,0 1 0,-1-1 1,0 1-1,0 0 0,0 0 1,0 0-1,-1 0 0,0 1 1,0-1-1,-1 1 0,1 0 1,-1 0-1,0 0 0,-1 0 1,0 0-1,0 0 0,0 1 1,0-1-1,-1 0 0,0 0 1,-1 1-1,1-1 0,-1 0 1,0 0-1,-1 0 0,0 0 1,0 0-1,0 0 0,0 0 1,-1 0-1,0-1 0,0 1 1,-1-1-1,1 0 1,-1 0-1,-2 2-8,2-2 46,1-1-1,-1 0 1,0 0 0,0 0-1,0 0 1,0 0 0,-1-1-1,1 0 1,-1 0 0,0 0-1,0 0 1,0-1 0,0 0-1,-1 0 1,1 0 0,-1-1 0,1 0-1,-1 0 1,1 0 0,-1-1-1,0 0 1,1 0 0,-1 0-1,1 0 1,-1-1 0,0 0-1,1-1 1,-1 1 0,1-1-1,0 0 1,0 0 0,0 0 0,0-1-1,0 0 1,0 0 0,0 0-1,1-1 1,0 1 0,0-1-1,-2-1-45,-3-29-4148,17 10-7890,0 13-146</inkml:trace>
  <inkml:trace contextRef="#ctx0" brushRef="#br0" timeOffset="757.862">485 344 7972,'9'8'6639,"29"4"-3453,-30-12-3042,0 1-1,0-1 0,0-1 0,0 0 1,0 0-1,-1 0 0,1-1 0,0 0 0,-1-1 1,0 0-1,1 0 0,-1 0 0,0-1 0,-1 0 1,1 0-1,-1-1 0,1 0 0,-1 0 1,-1 0-1,1-1 0,-1 0 0,0 0 0,0 0 1,-1-1-1,4-6-143,-7 10 49,0 0 1,-1 0-1,1 0 0,-1 0 1,1-1-1,-1 1 1,0 0-1,0 0 0,-1 0 1,1 0-1,-1 0 1,1 0-1,-1 0 1,0 0-1,0 0 0,0 0 1,-1 0-1,1 0 1,-1 1-1,1-1 0,-1 0 1,0 1-1,0 0 1,0-1-1,0 1 0,-1 0 1,1 0-1,-1 0 1,1 0-1,-1 1 0,0-1 1,1 1-1,-1-1 1,0 1-1,0 0 1,0 0-1,0 0 0,0 1 1,0-1-1,0 1 1,0-1-1,0 1 0,-1 0 1,1 1-1,0-1 1,0 0-1,0 1 0,0-1 1,0 1-1,0 0-49,-4 3 97,-1 0-1,1 1 0,1-1 0,-1 1 1,1 1-1,0-1 0,0 1 1,1 0-1,-1 1 0,1-1 0,1 1 1,-1 0-1,1 0 0,0 0 1,1 1-1,0-1 0,0 1 0,0 0 1,1 0-1,1 0 0,-1 0 1,1 0-1,0 0 0,1 1 0,0-1 1,1 0-1,-1 0 0,1 0 1,1 1-1,0-1 0,0 0 0,0-1 1,2 4-97,0-6-45,0 0 1,1-1 0,-1 1-1,1-1 1,0 0 0,0-1-1,0 1 1,0-1 0,1 0-1,0 0 1,-1-1 0,1 1-1,0-1 1,0-1 0,0 1-1,0-1 1,0 0 0,1 0-1,-1-1 1,0 0 0,0 0-1,1 0 1,-1-1 0,0 0-1,0 0 1,0-1 0,0 1-1,0-1 1,0-1 0,0 1 0,-1-1-1,1 0 1,-1 0 0,0-1-1,1 1 1,-2-1 0,1-1-1,0 1 1,2-4 44,5-6-2663,-3 3-1295,0 0-4244,-2 2-2256</inkml:trace>
  <inkml:trace contextRef="#ctx0" brushRef="#br0" timeOffset="1384.943">814 18 8628,'4'9'10137,"0"16"-7483,0-4-1857,53 232 2175,-36-135-2506,-4-192-359,-8 34-66,-8 31-40,0-1 1,0 1-1,1 0 0,1 0 1,0 0-1,0 0 1,1 0-1,0 0 1,0 1-1,1 0 1,0 0-1,0 0 1,1 1-1,0-1 1,1 1-1,2-2-1,-7 8 0,-1 0-1,1 0 0,-1 0 1,1 0-1,0 1 1,-1-1-1,1 1 0,0-1 1,0 1-1,-1 0 1,1-1-1,0 1 0,0 0 1,0 0-1,-1 0 0,1 0 1,0 1-1,0-1 1,-1 0-1,1 1 0,0-1 1,0 1-1,-1 0 1,1-1-1,-1 1 0,1 0 1,-1 0-1,1 0 1,-1 0-1,1 0 0,-1 1 1,0-1-1,0 0 1,1 1-1,0 0 1,34 57-1,-34-56-1,6 15 54,-1 0 0,-1 0 0,-1 1 0,-1 0 0,0 0 0,-1 0-1,-1 0 1,-1 1 0,-1-1 0,0 1 0,-2 0-52,10-48-17971,-4 16 9586</inkml:trace>
  <inkml:trace contextRef="#ctx0" brushRef="#br0" timeOffset="1962.884">1269 227 9700,'15'-29'8561,"10"8"-4579,-22 19-3929,0 1 1,0 0-1,0-1 0,0 1 1,0 0-1,0 0 0,0 1 1,0-1-1,0 1 0,0-1 1,0 1-1,1 0 0,-1 0 1,0 0-1,0 1 0,0-1 1,0 1-1,1 0 0,-1 0 1,0 0-1,0 0 0,0 0 1,-1 1-1,1-1 0,0 1 1,0 0-1,-1 0 0,1 0 1,1 2-54,6 6-13,0 0 0,0 1 1,-1 0-1,-1 0 0,0 1 1,0 1-1,-1-1 0,-1 1 1,0 0-1,-1 0 0,0 1 0,-1 1 13,20 143-1843,-34-196-200,9 30 2054,0-1 1,-1 1-1,-1 0 0,1 0 1,-1 0-1,-1 0 0,1 0 1,-1 1-1,0-1 0,-1 1 1,-4-4-12,7 8 91,0-1 1,-1 1 0,0 1 0,1-1-1,-1 0 1,0 1 0,-1-1-1,1 1 1,0 0 0,-1 0 0,1 0-1,-1 1 1,1-1 0,-1 1-1,0 0 1,0 0 0,0 0 0,0 0-1,1 1 1,-1 0 0,0 0-1,0 0 1,0 0 0,0 0-1,0 1 1,0 0 0,0-1 0,0 1-1,1 1 1,-1-1 0,0 1-1,1-1 1,-1 1 0,1 0 0,0 0-1,-1 1 1,1-1 0,0 1-1,1-1 1,-3 3-92,2-2 87,0-1 0,1 1-1,-1 0 1,0 0 0,1 0-1,0 0 1,0 1 0,0-1-1,0 1 1,0-1 0,1 1 0,0 0-1,-1-1 1,2 1 0,-1 0-1,0 0 1,1 0 0,-1 0 0,1 0-1,0 0 1,0 0 0,1 0-1,-1-1 1,1 1 0,0 0-1,0 0 1,0 0 0,1-1 0,-1 1-1,1 0 1,0-1 0,0 0-1,0 1 1,0-1 0,1 0 0,-1 0-1,1 0 1,0 0 0,0-1-1,3 3-86,-1-2-21,0-1 0,1 1-1,-1-1 1,1 0 0,0-1 0,0 1-1,-1-1 1,1 0 0,0-1-1,0 1 1,0-1 0,0 0-1,0-1 1,0 0 0,0 1-1,0-2 1,2 0 21,27-10-4623,-5-7-5793,-14 4-1179</inkml:trace>
  <inkml:trace contextRef="#ctx0" brushRef="#br0" timeOffset="2669.986">1638 222 6435,'-1'-1'286,"1"0"-1,-1 1 1,0-1 0,1 0 0,-1 0-1,0 0 1,1-1 0,0 1-1,-1 0 1,1 0 0,-1 0 0,1 0-1,0 0 1,0 0 0,0-1-1,0 1 1,0 0 0,0 0 0,0 0-1,0-1 1,0 1 0,0 0-1,1 0 1,-1 0 0,0 0 0,1 0-1,-1 0 1,1 0 0,0 0-1,-1 0 1,1 0 0,0 0 0,-1 0-1,1 0 1,0 0 0,0 0 0,0 1-1,0-1 1,0 0 0,0 0-1,0 1 1,0-1-286,7 9 3606,3 14-2767,-10-19-524,115 245 2032,-116-248-2341,0 1 0,0-1 0,0 1 0,1-1 0,-1 1 0,0-1 0,0 1 0,0-1-1,1 1 1,-1-1 0,0 0 0,0 1 0,1-1 0,-1 1 0,1-1 0,-1 0 0,0 1 0,1-1 0,-1 0-1,1 0 1,-1 1 0,0-1 0,1 0 0,-1 0 0,1 1 0,-1-1 0,1 0 0,-1 0 0,1 0-1,-1 0 1,1 0 0,-1 0 0,1 0 0,-1 0 0,1 0 0,-1 0 0,1 0 0,-1 0 0,1 0 0,-1 0-1,1-1 1,-1 1 0,1 0 0,-1 0 0,1 0 0,-1-1 0,0 1 0,1 0 0,-1-1 0,1 1-1,-1 0 1,0-1 0,1 1 0,-1-1 0,0 1 0,1 0 0,-1-1 0,0 1 0,0-1 0,0 1 0,1-1-1,-1 1 1,0-1 0,0 1 0,0-1 0,0 1 0,0-1 0,0 1 0,0-1-6,11-42 336,-10 36-306,45-206 250,-40 197-2612,-1 13-2448,0-1-4545,1 2-818</inkml:trace>
  <inkml:trace contextRef="#ctx0" brushRef="#br0" timeOffset="2988.252">2045 221 8612,'0'32'7751,"0"17"-2029,5 63-3321,0-72-3183,-8-58-12845,5 9 3566</inkml:trace>
  <inkml:trace contextRef="#ctx0" brushRef="#br0" timeOffset="3222.201">2051 97 10501,'-3'0'2689,"3"1"48,0 1-1184,0 3-753,3-1-303,3 2-337,0-2-512,0 1-481,1-1-1888,3 2-2161,0-3-5251</inkml:trace>
  <inkml:trace contextRef="#ctx0" brushRef="#br0" timeOffset="3662.695">2301 175 9316,'-18'-9'10859,"-23"49"-7287,36-32-3518,1 1-1,0-1 1,1 0 0,0 1 0,1 0-1,-1 0 1,1 0 0,1 0 0,0 0 0,0 0-1,1 0 1,0 0 0,1 0 0,0 0-1,0 0 1,1 0 0,0 0 0,0 0-1,1 0 1,1-1 0,-1 1 0,1-1 0,1 0-1,-1 0 1,1-1 0,3 4-54,-2-9-6,0 1 0,1-1 1,-1 0-1,0-1 0,1 1 0,0-1 1,-1-1-1,1 1 0,-1-1 0,1 0 1,0 0-1,-1-1 0,1 0 1,-1 0-1,1-1 0,-1 0 0,1 0 1,-1 0-1,0-1 0,4-2 6,-5 3-8,-1 0 0,1 0 1,0-1-1,-1 1 0,1-1 0,-1 0 0,0 0 0,0-1 0,0 1 0,0-1 1,-1 0-1,1 0 0,-1 0 0,0 0 0,0-1 0,-1 1 0,1-1 1,-1 0-1,0 0 0,0 0 0,-1 0 0,1 0 0,-1 0 0,0 0 1,-1 0-1,1 0 0,-1-1 0,0 1 0,0 0 0,-1 0 0,0-1 1,1 1-1,-2 0 0,1 0 0,-1 0 0,1 0 0,-1 0 0,-3-4 8,4 4 37,-1 0-1,1 1 1,-1-1-1,0 1 1,0-1-1,-1 1 1,1 0-1,-1-1 0,0 1 1,0 1-1,-1-1 1,1 0-1,-1 1 1,1 0-1,-1 0 1,0 0-1,-1 0 1,1 0-1,0 1 1,-1 0-1,1 0 0,-1 0 1,0 0-1,1 1 1,-1 0-1,0 0 1,0 0-1,0 1 1,0 0-1,-2-1-36,-7 17-2444,13-13-2135,3-2-3962,2-2-1704</inkml:trace>
  <inkml:trace contextRef="#ctx0" brushRef="#br0" timeOffset="4084.465">2526 175 9668,'4'13'6275,"-5"14"-3916,0-9-1164,1-8-991,-1 1 1,2-1-1,-1 0 0,1 0 0,1 0 1,0 0-1,0 0 0,1 0 1,0 0-1,1-1 0,0 1 1,0-1-1,1 0 0,1 0 0,-1-1 1,1 0-1,1 0 0,-1 0 1,8 6-205,-9-11 15,0-1 0,0 1 0,0-1 1,0 0-1,0-1 0,0 1 0,0-1 0,1 0 1,-1-1-1,0 1 0,1-1 0,-1 0 0,0 0 1,1-1-1,-1 1 0,0-1 0,1 0 1,-1-1-1,0 1 0,0-1 0,0 0 0,0-1 1,0 1-1,-1-1 0,1 0 0,-1 0 0,0 0 1,0-1-1,0 1 0,0-1 0,0 0 0,-1 0 1,1 0-1,-1-1 0,0 1 0,-1-1 1,1 0-1,-1 0 0,0 0 0,0 0 0,-1 0 1,1 0-1,-1 0 0,0 0 0,0-1 0,-1 1 1,0-6-16,-10-139-993,19 147-5661,-4 1 903,2 0-4929</inkml:trace>
  <inkml:trace contextRef="#ctx0" brushRef="#br0" timeOffset="4491.101">2896 201 9652,'28'51'8165,"-7"31"-6264,-8 23-49,-8-146-1609,-1 5 195,1 1 1,2-1-1,1 1 1,2 1 0,2-2-439,-7 30 37,-1 1 1,1-1-1,0 1 1,0 0 0,1 1-1,-1-1 1,1 1-1,0 0 1,0 0-1,1 1 1,-1 0 0,1 0-1,-1 0 1,1 1-1,0 0 1,0 1-1,0-1 1,0 1 0,0 1-1,1-1 1,-1 1-1,0 0 1,0 1-1,0 0 1,0 0 0,0 0-1,0 1 1,0 0-1,0 0 1,0 1-1,-1 0 1,1 0 0,-1 1-1,0 0 1,0 0-1,3 3-37,6 13-656,-14-19-4003,-2-2-4566,-3-4-1577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22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207 223 7668,'16'-10'9591,"-12"-3"-4672,-5 12-4766,0-1 1,1 1-1,-1 0 1,0-1 0,0 1-1,0 0 1,0-1-1,0 1 1,0 0-1,0 0 1,0 0-1,-1 0 1,1 0 0,0 0-1,-1 0 1,1 0-1,-1 0 1,1 1-1,-1-1 1,1 1-1,-1-1 1,1 1 0,-1 0-1,0-1 1,1 1-1,-1 0 1,1 0-1,-1 0 1,-1 0-154,-5 0 119,0 0-1,-1 0 1,1 1 0,0 0 0,0 0 0,0 1-1,0 0 1,0 1 0,0 0 0,0 0-1,1 0 1,-1 1 0,1 0 0,0 1 0,0-1-1,1 1 1,-1 1 0,1-1 0,0 1 0,1 0-1,-4 5-118,6-6 3,0 1-1,0-1 0,1 1 1,-1 0-1,1 0 0,1-1 0,-1 2 1,1-1-1,0 0 0,0 0 1,1 0-1,0 0 0,0 1 1,1-1-1,-1 0 0,1 0 0,0 0 1,1 0-1,0 0 0,0 0 1,0 0-1,1-1 0,-1 1 1,1-1-1,1 1 0,-1-1 0,1 0 1,0 0-1,1 1-2,0-1-11,0-1 1,0 1-1,0-1 1,0 0-1,1-1 1,-1 1-1,1-1 0,0 0 1,0-1-1,0 1 1,1-1-1,-1 0 0,0-1 1,1 0-1,-1 0 1,1 0-1,0-1 1,-1 1-1,1-2 0,-1 1 1,1-1-1,-1 0 1,1 0-1,-1-1 1,1 0-1,-1 0 0,0 0 1,0-1-1,4-2 11,-8 4-267,0 0 0,0 0 1,0 0-1,-1-1 0,1 1 0,0 0 0,-1-1 0,1 0 0,-1 1 0,1-1 0,-1 0 0,0 1 1,1-1-1,-1 0 0,0 0 0,0 0 0,-1 0 0,1 0 0,0 0 0,-1-1 0,1 1 0,-1-2 267,10-22-11344,-1 13-309</inkml:trace>
  <inkml:trace contextRef="#ctx0" brushRef="#br0" timeOffset="344.55">339 0 9620,'8'27'7925,"-2"17"-4878,-1-12-1701,30 308 3141,-29-302-3405,-2-25-3740,-3-13-2567,0-6-3775,1-6-1608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4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11621,'1'-4'3346,"0"3"191,0-3-1296,0 2-608,-1 2-288,0-1-273,0 0-383,0 1-273,1 2-80,0-2-160,-2 2-144,1-1-400,2 2-416,1-1-801,-2 1-272,2-3-2017,-1 1-2529,2-1-5154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4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 10005,'-1'1'3249,"0"0"241,1-1-225,0-1-1440,-1 0-560,1-1-321,0 1-208,1-1-191,0 2-257,0-1-256,0 0-512,0 2-961,3 0-2177,-2 1-2897,-1-2-7059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4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75 8612,'0'-6'10330,"9"18"-6390,10 148 264,-17-102-3843,3 124 365,-5-181-696,-1 0-1,1 0 1,-1 1 0,1-1 0,0 0-1,0 1 1,-1-1 0,1 0 0,0 1 0,0-1-1,0 0 1,0 1 0,0-1 0,1 0-1,-1 0 1,0 1 0,1-1 0,-1 0-1,1 1 1,-1-1 0,1 0 0,0 0-1,-1 0 1,1 0 0,0 0 0,0 0 0,0 0-1,0 0 1,0 0 0,0 0 0,0 0-1,0 0 1,0-1 0,0 1 0,0 0-1,0-1 1,1 1 0,-1-1 0,0 1-1,0-1 1,1 0 0,-1 0 0,0 1 0,1-1-1,-1 0 1,0 0 0,1 0 0,-1 0-1,0 0 1,1-1 0,-1 1-30,41-3 565,53 11 199,-95-14-3891,-3-7-3630,1 5-1184,1-3-5238</inkml:trace>
  <inkml:trace contextRef="#ctx0" brushRef="#br0" timeOffset="328.006">0 40 10005,'0'0'2737,"3"1"3045,11 1-3038,104 10 2763,-89-8-5227,-3-3-5015,-10-7-4918,-4-2-2998</inkml:trace>
  <inkml:trace contextRef="#ctx0" brushRef="#br0" timeOffset="1203.335">321 186 9588,'11'-24'11350,"46"-13"-7052,-52 35-4221,0 1 0,-1-1 0,1 1 0,0 0 0,0 0 1,0 0-1,0 0 0,0 1 0,0 0 0,0 0 1,0 1-1,-1-1 0,1 1 0,0 0 0,0 0 1,0 1-1,-1-1 0,1 1 0,0 0 0,-1 1 0,0-1 1,1 1-1,-1 0 0,0-1 0,0 2 0,-1-1 1,1 0-1,-1 1 0,1 1-77,-3 0 2,0 0 1,0 1-1,-1-1 1,1 1-1,-1-1 1,-1 0-1,1 1 1,-1-1-1,0 0 1,0 1-1,0-1 1,-1 0-1,0 0 1,0 0-1,0 0 1,-1 0-1,1-1 0,-1 1 1,-1-1-1,1 1 1,0-1-1,-1 0 1,0 0-1,0-1 1,0 1-1,0-1 1,-1 0-1,0 1-2,-22 0 54,40-9-14,14 2-66,-24 2 27,0 0 0,0 0 0,0 1 0,1 0 0,-1-1 0,0 1 0,1 0 0,-1 1 0,0-1 0,0 1 0,1-1 0,-1 1 0,0 0 0,0 0 0,0 0 0,0 1 0,0-1 0,0 1 0,0-1 0,2 3-1,-3-3 13,1 1 0,0 0 0,0 0 0,-1 0 0,0 0 0,1 1 0,-1-1 0,0 1 0,0-1 0,0 1 0,0 0 0,-1 0-1,1 0 1,-1 0 0,0 0 0,1 0 0,-1 0 0,-1 0 0,1 0 0,0 1 0,-1-1 0,0 0 0,1 0 0,-2 1 0,1-1 0,0 0 0,0 0-1,-1 1 1,0-1 0,0 0 0,0 0 0,0 0 0,0 0 0,0 0 0,-1 0 0,0 0 0,1 0 0,-1 0 0,0-1 0,0 1 0,-1-1 0,1 0-1,0 1 1,-1-1 0,0 0 0,1 0-13,-6 2 161,2 1-77,-1-1 0,1 0 0,-1-1 0,0 1-1,0-1 1,0-1 0,-1 1 0,1-1 0,-1-1-1,1 1 1,-1-1 0,1 0 0,-1-1 0,0 0-1,1 0 1,-2-1-84,-6-14-3010,18 5-3346,6 0-3780,0 3-74</inkml:trace>
  <inkml:trace contextRef="#ctx0" brushRef="#br0" timeOffset="2125.907">662 13 10309,'10'-6'9574,"14"0"-7178,-19 5-1440,107 2 1607,-109 1-2504,0 0 0,1 0 0,-1 0 0,0 0 0,0 0 0,0 1 0,0-1 0,0 1 0,-1 0 0,1 0 0,-1 0 0,0 0 0,0 0 0,0 1 0,0-1 0,0 0 0,-1 1 0,1 0 0,-1-1 0,0 1 0,0 0 0,-1-1 0,1 1 0,-1 0 0,0 0 0,0 0 0,0 0 0,0-1 0,-1 1 0,1 0 0,-1 0 0,-1 2-59,3 12-23,27 271 71,-15-172 30,-64-119 1861,-16 4-970,60-16-4089,8 7-2376,0 2-4289,1 0-2495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4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8004,'4'-5'9696,"15"-14"-7408,-15 15-2111,0 0-1,1 0 1,0 1 0,-1-1 0,1 1 0,0 0 0,1 1-1,-1-1 1,0 1 0,1 0 0,-1 0 0,1 1 0,0-1-1,0 1 1,-1 1 0,1-1 0,0 1 0,0 0 0,0 0-1,0 1 1,-1-1 0,1 1 0,0 1 0,-1-1-1,4 2-175,-4-1 4,0 0 1,-1 0 0,1 0-1,-1 0 1,1 1 0,-1 0 0,0 0-1,0 0 1,0 1 0,0-1 0,-1 1-1,1 0 1,-1 0 0,0 0-1,0 0 1,0 0 0,-1 1 0,0 0-1,0-1 1,0 1 0,0 0 0,-1 0-1,0 0 1,1 0 0,-2 0-1,1 0 1,-1 2-6,24 111 390,-19-141-350,-5 19-36,0 0 0,-1 0 0,1 1 1,-1-1-1,0 1 0,0-1 0,0 0 1,0 1-1,-1 0 0,0-1 0,1 1 1,-1 0-1,0 0 0,0 0 0,-1 0 0,1 0 1,-1 0-1,0 1 0,1-1 0,-1 1 1,0 0-1,0 0 0,0 0 0,-1 0 1,1 0-1,0 1 0,-1 0 0,1-1 0,-1 1 1,0 1-1,1-1 0,-1 0 0,0 1 1,1 0-1,-1-1 0,0 2 0,1-1 1,-1 0-1,0 1 0,1 0 0,-3 0-4,-77 29 596,81-29-555,0 0 0,0 0 0,0 1 0,0-1 0,0 1 0,0-1-1,0 1 1,1-1 0,-1 1 0,1 0 0,-1 0 0,1 0 0,-1 0 0,1 0 0,0 0 0,0 0 0,0 1-1,1-1 1,-1 0 0,0 1 0,1-1 0,-1 0 0,1 1 0,0-1 0,0 0 0,0 1 0,0-1-1,0 1 1,1-1 0,-1 0 0,1 1 0,-1-1 0,1 0 0,0 1 0,0 0-41,1-1 23,0 1 1,0 0 0,0-1-1,0 1 1,0-1 0,1 0-1,-1 0 1,1 0-1,0 0 1,-1 0 0,1 0-1,0-1 1,0 1-1,0-1 1,0 0 0,0 0-1,1 0 1,-1 0 0,0-1-1,0 1 1,1-1-1,-1 0 1,0 0 0,0 0-1,1 0 1,-1-1-24,92-16 198,-83 13-207,6-4-6265,-8-1-2950,-4 1-3259</inkml:trace>
  <inkml:trace contextRef="#ctx0" brushRef="#br0" timeOffset="579.012">342 20 7764,'-1'12'10165,"10"13"-8273,-7-18-1061,22 170 1949,-25-191-2633,0 0 0,1 0-1,1 0 1,0 0 0,1 0-1,0 0 1,1 0 0,1 1 0,0-1-1,1 1 1,0 0 0,1 0 0,2-3-147,-6 14 43,0 0 0,0 0 1,0 0-1,0 1 0,0-1 0,0 1 1,1-1-1,-1 1 0,0 0 1,1 0-1,-1 0 0,1 0 1,0 0-1,-1 1 0,1-1 1,-1 1-1,1-1 0,0 1 0,-1 0 1,1 0-1,0 1 0,-1-1 1,2 0-44,24 5-2525,-11-2-2373,0-1-3608,-8-2-1885</inkml:trace>
  <inkml:trace contextRef="#ctx0" brushRef="#br0" timeOffset="1052.537">590 28 8660,'3'33'11154,"6"0"-8357,3 29-2307,-9 31-135,-4-123-123,1 19-106,1 1-1,0 0 1,1-1 0,0 1-1,1 0 1,0 0-1,0 0 1,1 0 0,0 1-1,1-1 1,0 1-1,1 0 1,2-3-126,-3 10 96,0-1 1,0 1-1,0-1 0,0 1 1,1 1-1,-1-1 0,1 1 1,-1 0-1,1 0 1,-1 1-1,1-1 0,0 1 1,-1 1-1,1-1 0,0 1 1,1 0-97,8 0 27,9 7 419,-12-2-3252,1-5-9166,-8-2-570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4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43 8724,'0'-8'9620,"-4"-15"-5951,-1 20-3415,0 2 0,1-1 0,-1 1 0,-1-1 0,1 1 0,0 1 0,0-1 0,0 1 0,0 0 0,0 0 0,-1 0 0,1 1 0,0 0 0,0 0 0,0 0 0,0 0 0,0 1 1,0 0-255,2-2 9,1 1 1,0-1 0,0 0 0,-1 1 0,1-1 0,0 1 0,0 0 0,0 0-1,0 0 1,0 0 0,0 0 0,0 0 0,0 0 0,0 1 0,0-1 0,1 1-1,-1-1 1,1 1 0,-1 0 0,1 0 0,0-1 0,-1 1 0,1 0 0,0 0-1,0 0 1,0 1 0,1-1 0,-1 0 0,0 0 0,1 0 0,-1 1 0,1-1-1,0 0 1,0 0 0,0 1 0,0-1 0,0 0 0,0 0 0,1 1 0,-1-1-1,1 0 1,0 0 0,-1 0 0,1 0 0,0 0 0,0 0 0,0 0 0,1 0-1,-1 0 1,0 0 0,1 0 0,-1-1 0,1 1 0,0 0 0,-1-1 0,1 0-1,1 1-9,48 20 51,-42-20-53,-1 1-1,0 0 1,0 0-1,-1 1 1,1 0-1,-1 0 1,0 1-1,0 0 1,0 0-1,0 0 1,-1 1-1,0 0 1,0 0-1,2 5 3,-7-9 3,0 0-1,0 0 1,0 0-1,-1 1 0,1-1 1,-1 0-1,0 1 1,0-1-1,0 0 1,0 1-1,0-1 0,0 0 1,0 0-1,-1 1 1,1-1-1,-1 0 0,0 0 1,0 1-1,1-1 1,-1 0-1,-1 0 0,1 0 1,0 0-1,0 0 1,-1-1-1,1 1 0,-1 0 1,0 0-1,1-1 1,-1 1-1,0-1 1,0 0-1,0 0 0,0 1 1,-1-1-3,-79 29 494,82-30-558,-1 0 0,1 0 0,-1 0-1,1 0 1,-1 0 0,1 0 0,-1 0 0,1 0-1,-1-1 1,1 1 0,-1 0 0,1 0-1,-1 0 1,1 0 0,-1-1 0,1 1 0,-1 0-1,1-1 1,0 1 0,-1 0 0,1-1-1,-1 1 1,1 0 0,0-1 0,0 1 0,-1-1-1,1 1 1,0-1 0,0 1 0,-1-1-1,1 1 1,0-1 0,0 1 0,0-1 0,0 1-1,0-1 1,0 1 0,-1-1 0,1 1-1,0-1 1,1 1 0,-1-1 0,0 1-1,0-1 1,0 1 0,0-1 0,0 1 0,0-1-1,1 1 1,-1-1 0,0 1 0,0 0-1,1-1 1,-1 1 0,0-1 0,1 1 0,-1 0-1,0-1 1,1 1 0,-1 0 0,1-1 64,20-26-13395,-9 18 2980</inkml:trace>
  <inkml:trace contextRef="#ctx0" brushRef="#br0" timeOffset="484.293">363 54 10181,'-3'-4'8456,"-5"6"-4407,-16 11-1966,20-6-1976,-1 1 1,2-1-1,-1 1 1,1 0 0,0-1-1,0 2 1,1-1 0,1 0-1,-1 0 1,1 1-1,0-1 1,1 5-108,0-8 8,0-1 0,1 1 1,-1-1-1,1 0 0,0 1 0,0-1 0,0 0 0,1 0 1,0 1-1,0-1 0,0 0 0,0-1 0,0 1 1,1 0-1,0-1 0,-1 1 0,2-1 0,-1 0 1,0 0-1,0 0 0,1 0 0,0-1 0,-1 1 1,1-1-1,0 0 0,0 0 0,0-1 0,0 1 0,1-1 1,-1 0-1,0 0 0,1 0 0,-1 0 0,1-1 1,-1 0-1,1 0 0,-1 0 0,0 0 0,1-1 1,-1 0-1,1 0 0,-1 0 0,0 0 0,0-1 1,0 0-1,0 0 0,0 0 0,0 0 0,0 0 0,0-1 1,-1 0-1,0 1 0,1-1 0,-1-1 0,0 1 1,0 0-1,1-3-8,-2 0 21,0-1 1,-1 0-1,0 0 1,0-1-1,0 1 1,-1 0-1,0 0 0,-1 0 1,1 0-1,-1 0 1,-1 0-1,1 0 1,-1 0-1,-1 0 1,1 0-1,-1 1 0,0-1 1,0 1-1,-1 0 1,0 0-1,0 0 1,-1 0-1,1 1 1,-1 0-1,-5-5-21,-22 1 374,24 10-4324,21-1-8222,-6 0 873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49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7668,'13'-1'12959,"24"-2"-8425,67-1-2611,1 11-887,-102-15-5112,-7 5-1044,-1 2-3749,1 1-1170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5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8052,'5'0'10433,"9"-2"-4537,92-9-1205,7 15-5243,-111-4-1650,-4-1-8686,2 0 8016,-2 0-9670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5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8228,'1'1'234,"-1"-1"0,0 0 0,0 0 1,0 1-1,1-1 0,-1 0 0,0 0 0,0 1 1,0-1-1,0 0 0,0 1 0,0-1 1,1 0-1,-1 0 0,0 1 0,0-1 0,0 0 1,0 1-1,0-1 0,0 0 0,0 1 0,0-1 1,0 0-1,-1 0 0,1 1 0,0-1 0,0 0 1,0 1-1,0-1 0,0 0 0,0 0 1,-1 1-1,1-1 0,0 0 0,0 0 0,0 1 1,-1-1-1,1 0 0,0 0 0,0 0 0,-1 1 1,1-1-1,0 0 0,0 0 0,-1 0 0,1 0 1,0 0-235,29 6 3876,112-8 929,-88-1-4530,-28 6 96,-23-2-5358,-3 1-5423,-1-1-2740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5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67 7491,'-5'-5'10373,"27"-26"-6640,-18 28-3448,1-1 1,-1 1-1,1 0 1,0 1-1,0-1 1,0 1-1,0 0 1,0 0-1,0 0 1,1 1-1,-1 0 1,0 0-1,1 0 1,-1 1-1,1 0-285,-2-1 20,-1 1-1,1 0 0,0 0 0,-1 1 0,1-1 1,0 1-1,-1 0 0,1 0 0,-1 0 0,1 0 1,-1 0-1,0 1 0,1 0 0,-1-1 0,0 1 1,0 0-1,0 1 0,0-1 0,0 1 0,-1-1 1,1 1-1,-1 0 0,0 0 0,0 0 0,0 0 1,0 0-1,0 0 0,-1 0 0,1 1 0,-1-1 1,0 1-1,0-1 0,0 1 0,0 1-19,-3 1 29,0 0-1,0 0 1,-1-1-1,1 1 1,-1-1-1,-1 0 1,1 0-1,-1 0 1,0 0-1,0 0 1,0-1-1,-1 0 1,1 0-1,-1 0 1,0 0-1,0-1 1,0 0-1,-1 0 1,-2 1-29,8-4 0,0 1 0,0-1 0,0 1 0,0-1 0,-1 1 0,1-1 1,0 0-1,0 1 0,0-1 0,-1 1 0,1-1 0,0 0 0,-1 1 0,1-1 1,0 0-1,-1 0 0,1 1 0,0-1 0,-1 0 0,1 0 0,-1 1 0,1-1 0,0 0 1,-1 0-1,1 0 0,-1 0 0,1 1 0,-1-1 0,1 0 0,0 0 0,-1 0 1,1 0-1,-1 0 0,1 0 0,-1 0 0,1-1 0,-1 1 0,1 0 0,0 0 0,-1 0 1,1 0-1,-1 0 0,1-1 0,-1 1 0,1 0 0,0 0 0,-1-1 0,1 1 1,0 0-1,-1-1 0,1 1 0,0 0 0,-1-1 0,1 1 0,0 0 0,0-1 1,0 1-1,-1-1 0,1 1 0,0 0 0,0-1 0,0 1 0,0-1 0,0 1 0,0-1 1,0 1-1,0-1 0,4-1-4,1 1 1,0-1 0,0 1-1,0 0 1,0 0-1,0 0 1,0 1 0,0-1-1,1 1 1,-1 1 0,0-1-1,0 1 1,0 0-1,0 0 1,1 0 3,-3-1 5,-1 0 0,1 0 0,-1 0 0,1 1 0,-1-1 0,1 0 0,-1 1-1,1 0 1,-1 0 0,0-1 0,1 1 0,-1 1 0,0-1 0,0 0 0,0 0 0,0 1 0,0-1 0,0 1 0,0 0 0,0 0 0,0 0-1,-1-1 1,1 2 0,-1-1 0,0 0 0,1 0 0,-1 0 0,0 1 0,0-1 0,0 0 0,-1 1 0,1-1 0,0 1 0,-1-1 0,0 1 0,0-1-1,0 1 1,0-1 0,0 1 0,0-1 0,0 1 0,-1-1 0,1 1 0,-1-1 0,0 1 0,0 0-5,-2 2 66,-1 1 0,0-1 1,0 1-1,-1-1 0,1 0 1,-1-1-1,0 1 0,0-1 0,0 0 1,-1 0-1,0-1 0,1 0 1,-1 0-1,0 0 0,-1 0 0,1-1 1,0 0-1,-1-1 0,1 1 1,-1-1-1,0 0 0,1-1 0,-1 0 1,0 0-1,1 0 0,-5-1-66,0-6 663,8 0-3444,15-8-11754,-4 8 2223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8:5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8852,'8'22'10649,"-2"6"-5388,0 66-4915,-5-57 995,5 174-209,-5-209-1086,0-1 0,0 1 1,1-1-1,-1 1 0,1-1 0,-1 0 1,1 1-1,-1-1 0,1 0 1,0 0-1,0 0 0,-1-1 0,1 1 1,0 0-1,0 0 0,0-1 1,0 0-1,0 1 0,0-1 1,0 0-1,0 0 0,0 0 0,0 0 1,0 0-1,0 0 0,0-1 1,-1 1-1,1 0 0,0-1 0,0 0 1,0 1-1,0-2-46,5 2 47,7-2-18,0 1 0,0 0 0,-1 1 0,1 1 0,0 0 0,0 1 0,0 1 0,6 2-29,-17-29-9607,-6 12 1985,1 0-4474</inkml:trace>
  <inkml:trace contextRef="#ctx0" brushRef="#br0" timeOffset="296.803">19 56 12998,'26'-10'10280,"0"5"-4884,6 4-3848,17 5-5415,-27-2 1072,-12-2-5726,2-2-6502</inkml:trace>
  <inkml:trace contextRef="#ctx0" brushRef="#br0" timeOffset="1212.02">318 201 8772,'8'-3'11231,"1"-5"-6832,31-15-3243,-33 22-1130,0 1 0,-1 1 0,1-1 0,0 1 0,-1 0 0,1 0 0,-1 1 0,1 0 0,-1 0 0,0 1 0,0 0 0,0 0 0,0 0 0,-1 1 0,1-1 0,-1 1 0,0 1 0,0-1 0,0 1 0,0 0 0,-1 0 0,0 0 0,0 1 0,-1-1 0,1 1 0,-1 0 0,0 0-26,11 99-40,-15-109 31,-1 1 1,0-1-1,1 0 0,-1 1 0,0 0 1,-1-1-1,1 1 0,0 0 0,-1 0 1,0 0-1,0 0 0,0 1 0,0-1 1,0 1-1,0 0 0,-1 0 0,1 0 1,-1 0-1,1 1 0,-1-1 0,0 1 1,0 0-1,0 0 0,0 0 1,1 1-1,-1-1 0,0 1 0,0 0 1,-2 0 8,3-1 19,0 0 0,-1 1 1,1-1-1,0 1 1,-1-1-1,1 1 1,0 0-1,-1 0 0,1 1 1,-1-1-1,1 1 1,0-1-1,0 1 1,-1 0-1,1 0 0,0 1 1,0-1-1,0 1 1,0-1-1,0 1 1,0 0-1,1 0 0,-1 0 1,1 1-1,-1-1 1,1 1-1,0-1 1,0 1-1,0 0 0,0 0 1,0-1-1,1 1 1,-1 1-1,1-1 1,0 0-1,0 0 0,0 0 1,0 1-1,0 0-19,1-1 32,0 0-1,0-1 1,0 1-1,0 0 1,1-1 0,-1 1-1,1-1 1,-1 1-1,1-1 1,0 1-1,0-1 1,0 1-1,0-1 1,0 0 0,1 1-1,-1-1 1,1 0-1,0 0 1,-1 0-1,1 0 1,0 0 0,0-1-1,0 1 1,0-1-1,1 1 1,-1-1-1,0 0 1,0 1-1,1-1 1,-1-1 0,1 1-1,-1 0 1,1 0-1,0-1 1,2 1-32,2-1 30,-1-1 1,1 1 0,0-1-1,0 0 1,0-1 0,-1 0 0,1 0-1,-1 0 1,1-1 0,-1 1-1,0-2 1,0 1 0,4-3-31,7-4-253,23-16-5175,-16 6-5807,-13 10-61</inkml:trace>
  <inkml:trace contextRef="#ctx0" brushRef="#br0" timeOffset="1696.76">635 183 8660,'14'32'8326,"-5"0"-3849,5 66-2264,-10-67-1326,-6-42-785,1 1 0,0-1 0,0 1 0,2-1 0,-1 1 0,1-1 0,1 1 0,0-1 0,0 1 0,1 0 0,0 0 0,1 0 0,0 0 0,1 1 0,0-1 0,0 1 0,1 0 0,5-5-102,-9 12-39,-1 1 1,1 0 0,0 0 0,1 0-1,-1 0 1,0 0 0,0 0-1,0 1 1,1-1 0,-1 1-1,0-1 1,0 1 0,1 0 0,-1 0-1,0 0 1,1 0 0,-1 1-1,0-1 1,1 0 0,-1 1 0,0 0-1,0-1 1,0 1 0,0 0-1,0 0 1,1 0 0,-2 1-1,2-1 39,16 6-4974,-1-3-5301,-8-5 214</inkml:trace>
  <inkml:trace contextRef="#ctx0" brushRef="#br0" timeOffset="2122.522">889 177 8436,'6'33'7756,"0"4"-3515,2 107-540,16-286-2615,-24 139-1054,1 1 0,-1 0 0,1-1 0,-1 1 1,1 0-1,0-1 0,0 1 0,0 0 1,0 0-1,1 0 0,-1-1 0,0 1 1,1 1-1,-1-1 0,1 0 0,0 0 1,0 1-1,-1-1 0,1 1 0,0-1 0,1 1 1,-1 0-1,0 0 0,0 0 0,0 0 1,1 0-1,-1 0 0,0 0 0,1 1 1,-1 0-1,1-1 0,-1 1 0,0 0 0,1 0 1,-1 0-1,1 0 0,-1 1 0,1-1 1,-1 1-1,0-1 0,1 1 0,-1 0 1,0 0-1,0 0 0,1 0 0,-1 0 1,0 1-1,0-1 0,1 2-32,6 6-392,8 5-3049,-6-9-8619,-5-4 1170</inkml:trace>
  <inkml:trace contextRef="#ctx0" brushRef="#br0" timeOffset="3155.716">1131 1 10917,'2'5'7616,"6"-2"-3831,26-4-2652,-28 0-328,2 0-644,0 0 0,0 0 0,0 1 0,0 0 0,0 1 0,0-1 0,0 2 0,0-1 0,0 1 0,0 0 0,-1 1 0,1-1 0,-1 2 0,1-1 0,1 2-161,1-8 61,-3 10 78,33 254 963,-19-118-1046,-13-68 123,-10-73-97,1 1 0,-1-2 0,0 1 1,0 0-1,0 0 0,-1-1 0,1 1 1,0-1-1,-1 0 0,1 0 0,-1 1 1,1-2-1,-1 1 0,1 0 0,-1 0 1,0-1-1,1 1 0,-1-1 1,0 0-1,1 0 0,-1 0 0,0 0 1,1-1-1,-1 1 0,0-1 0,1 1 1,-1-1-1,1 0 0,-1 0 0,-1-1-82,-23 0 401,-22 2-436,50-1-3081,2-6-4972,-2 2-128,1 1-3389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7219,'4'-6'10759,"-1"13"-7071,0-1-3544,16 34 707,2-2 0,2 0 0,1-1 0,1-2 0,10 8-851,1 4 464,-36-47-457,0-1-1,0 0 0,1 1 0,-1-1 0,0 0 0,1 1 0,-1-1 0,0 0 0,1 1 0,-1-1 0,0 1 0,1-1 0,-1 1 0,1-1 0,-1 1 0,1-1 0,-1 1 0,1-1 0,0 1 0,-1 0 0,1-1 0,0 1 0,-1 0 0,1-1 0,0 1 0,-1 0 0,1 0 0,0 0 0,-1 0 0,1-1 0,0 1 0,0 0 0,-1 0 0,1 1 0,0-1 0,-1 0 0,1 0 0,0 0 0,0 0 0,-1 0 0,1 1 0,0-1 0,-1 0 1,1 1-1,-1-1 0,1 1 0,0-1 0,-1 0 0,1 1 0,-1-1 0,1 1 0,-1-1 0,1 1 0,-1 0 0,0-1 0,1 1 0,-1 0 0,0-1 0,1 1 0,-1-1 0,0 1 0,0 0 0,0 0 0,1-1 0,-1 1 0,0 0-6,28-240 128,-7 177-4701,-8 46-825,6 5-3578,-9 7 884</inkml:trace>
  <inkml:trace contextRef="#ctx0" brushRef="#br0" timeOffset="563.762">425 272 9028,'32'-15'7022,"17"-3"-2932,-46 17-3966,1 1-1,-1-1 1,1 1 0,-1 0-1,1 0 1,-1 0 0,0 1-1,1-1 1,-1 1 0,1 0-1,-1 0 1,0 0 0,1 0-1,-1 1 1,0-1 0,0 1-1,0 0 1,0 0 0,0 0-1,-1 0 1,1 0 0,0 1 0,-1-1-1,0 1 1,0 0 0,1-1-1,0 3-123,44 87 724,-16 29-636,-30-79-339,-28-71-5,16 19 239,6 4 21,-1 1-1,0-1 0,0 1 1,0 0-1,-1 1 1,1-1-1,-1 1 1,0 1-1,0-1 1,-1 1-1,1 1 1,-1-1-1,1 1 0,-1 0 1,-1 1-4,5 0 42,0 0 1,0 0-1,0 0 1,0 0-1,0 1 1,0 0-1,0 0 1,0 0-1,0 0 1,0 1-1,0 0 1,0 0-1,0 0 1,0 0-1,0 0 1,0 1-1,1 0 1,-1 0-1,0 0 1,1 0-1,0 0 1,-1 1-1,1-1 1,0 1-1,0 0 1,1 0-1,-1 0 1,0 0-1,1 1 1,0-1-1,0 1 1,0-1-1,0 1 1,1 0-1,-1 0 1,1 0-1,0-1 1,0 1-1,0 1 1,1-1-1,0 0 1,-1 0-1,1 2-42,1-1 36,0 0 0,0-1-1,1 1 1,0-1 0,-1 1-1,1-1 1,1 1-1,-1-1 1,1 0 0,-1 0-1,1 0 1,0 0 0,0-1-1,1 1 1,-1-1 0,1 0-1,0 0 1,0 0-1,0-1 1,0 1 0,0-1-1,1 0 1,-1 0 0,1 0-1,-1-1 1,1 1 0,0-1-1,0 0 1,-1-1-1,1 1 1,0-1 0,0 0-1,0 0 1,-1-1 0,1 1-1,0-1 1,0 0 0,-1 0-1,1-1 1,0 1-1,-1-1 1,1 0-36,4-6-279,0 1 0,-1-1 0,0-1 0,0 0 1,-1 0-1,0 0 0,-1-1 0,0 0 0,0 0 0,-1 0 0,0-1 0,-1-2 279,14-24-4123,3 1-3683,-6 13-4045</inkml:trace>
  <inkml:trace contextRef="#ctx0" brushRef="#br0" timeOffset="801.304">728 70 10949,'24'104'11473,"0"54"-8371,-9-56-2155,-2-43-1158,-2-56-3916,0-12-7238,-5 2 613</inkml:trace>
  <inkml:trace contextRef="#ctx0" brushRef="#br0" timeOffset="1419.31">1042 318 5186,'3'-1'367,"-1"0"0,0 0-1,0 0 1,0 0 0,0 0-1,0-1 1,0 1 0,-1-1-1,1 1 1,0-1 0,-1 0 0,1 0-1,-1 1 1,0-1 0,1 0-1,-1 0 1,0 0 0,0-1-1,0 1 1,0 0 0,-1 0-1,1 0 1,-1-1 0,1 1-1,-1 0 1,0-1 0,0 1-1,0 0 1,0-1 0,0 1-1,0 0 1,-1-1 0,1 1-1,-2-1-366,-15-6 5678,-22 10-4159,36 0-1251,-3 2-201,-1 0-1,1 0 1,0 1-1,0 0 1,1 0-1,-1 0 1,1 1-1,0 0 1,0 0-1,1 0 1,-1 1 0,1 0-1,1-1 1,-1 1-1,1 1 1,-3 5-67,4-9 10,0 1 0,0-1 0,0 1 0,1 0 0,-1 0 0,1 0 0,0 0 1,0 0-1,0 0 0,1 0 0,-1 1 0,1-1 0,0 0 0,0 0 0,0 0 0,1 0 1,0 1-1,0-1 0,0 0 0,0 0 0,0 0 0,1-1 0,0 1 0,0 0 1,0 0-1,0-1 0,0 1 0,1-1 0,0 0 0,-1 0 0,1 0 0,1 0 0,-1 0 1,0-1-1,0 1 0,1-1 0,0 0 0,-1 0 0,1 0 0,0-1 0,0 1 0,0-1 1,0 0-1,0 0 0,0 0 0,0-1 0,0 1 0,3-1-10,-2 0-11,0 1-1,0-1 0,-1-1 1,1 1-1,0-1 0,0 0 1,0 0-1,-1 0 1,1-1-1,0 1 0,-1-1 1,1 0-1,-1 0 0,0-1 1,0 0-1,0 1 1,0-1-1,0-1 0,0 1 1,-1 0-1,0-1 0,1 0 1,-1 0-1,-1 0 1,1 0-1,-1 0 0,1 0 1,-1-1 11,25-103-390,-28 100 396,1-5 40,4 23-12,15 164 1033,-12 84 168,-7-255-1231,-1 0-1,0 0 1,0 0 0,0-1-1,0 1 1,0 0-1,-1-1 1,1 1 0,-1-1-1,0 1 1,1-1 0,-1 0-1,0 0 1,-1 0 0,1 0-1,0 0 1,0 0-1,-1-1 1,1 1 0,-1-1-1,0 1 1,1-1 0,-1 0-1,0 0 1,0 0 0,0-1-1,1 1 1,-1-1-1,0 1 1,0-1 0,0 0-1,0 0 1,0 0 0,0-1-1,0 1 1,0-1 0,0 1-1,0-1 1,1 0 0,-1 0-1,0 0 1,1-1-1,-1 1 1,-1-1-4,-5-19-4866,12-5-6105,-3 26 10662,5-21-12030</inkml:trace>
  <inkml:trace contextRef="#ctx0" brushRef="#br0" timeOffset="1861.944">1284 274 8068,'1'-2'7378,"2"6"-3498,15 32-2300,12 162 1493,-29-198-3065,-1 0-1,1-1 1,-1 1 0,0 0 0,1 0-1,-1 0 1,1 0 0,-1 0 0,0 0-1,1 0 1,-1 0 0,1 0 0,-1 0-1,0 0 1,1 0 0,-1 0 0,1 0-1,-1 0 1,0 0 0,1 1 0,-1-1-1,1 0 1,-1 0 0,0 0 0,1 1-1,-1-1 1,0 0 0,0 0-1,1 1 1,-1-1 0,0 0 0,1 1-1,-1-1 1,0 0 0,0 1 0,0-1-1,1 0 1,-1 1 0,0-1 0,0 0-1,0 1 1,0-1 0,0 1 0,0-1-1,0 1-7,6-40 76,-5 25-65,-1 2 83,-1 1 0,1 0 0,1-1 0,0 1 0,0 0 0,2-1 0,-1 1 0,1 0 0,1 1 0,0-1 0,0 0 0,1 1 0,0 0 0,1 0 0,0 1 0,1 0 0,0 0 0,0 0 0,1 1-1,0 0 1,1 0 0,0 0-94,28 16-780,-14 13-4691,-10-10-4336,-3-3-600</inkml:trace>
  <inkml:trace contextRef="#ctx0" brushRef="#br0" timeOffset="2130.519">1628 278 8372,'16'23'9740,"-10"29"-6755,-5-42-2269,9 107 1805,-3-106-5291,0-32-6535,-6 18 7656,3-15-8945</inkml:trace>
  <inkml:trace contextRef="#ctx0" brushRef="#br0" timeOffset="2380.508">1637 139 9700,'-1'-5'2498,"1"3"-1,0 2-1073,3 1-671,1 2-465,-2 4-576,4 2-2129,3 0-2145,3-3-5315</inkml:trace>
  <inkml:trace contextRef="#ctx0" brushRef="#br0" timeOffset="2685.968">1780 228 10485,'13'74'8214,"3"100"-4103,2-303-2966,-9 100-1154,-7 20 14,1-1 0,-1 1 1,2 0-1,-1 0 1,1 1-1,1-1 1,-1 1-1,1 0 1,1 0-1,0 0 1,2-2-6,-6 9 3,-1 0 0,1 0 0,0 0 0,0 0 0,0 0 0,0 0 0,0 0 0,0 1 0,0-1 0,0 1 0,0 0 0,1-1 0,-1 1 0,0 0 1,0 0-1,0 0 0,0 1 0,0-1 0,1 0 0,-1 1 0,0-1 0,0 1 0,0 0 0,0 0 0,0 0 0,-1 0 0,1 0 0,0 0 0,0 0 0,-1 1 0,1-1 0,0 1 1,-1-1-1,0 1 0,1-1 0,-1 2-3,47 64 735,-39-48-631,-1 1 0,-1 0 1,-1 0-1,0 1 0,-2 0 0,0 0 0,-2 0 0,0 0 0,-1 0 0,-2 1-104,-3-15-3253,1-7-700,0-3-3619,1-1-3526</inkml:trace>
  <inkml:trace contextRef="#ctx0" brushRef="#br0" timeOffset="3326.443">2343 235 8292,'-5'-8'7323,"-6"5"-3613,-26 9-760,36-6-2761,-6 2 24,1 0 1,-1 1-1,1 0 1,0 0-1,0 1 0,0 0 1,0 0-1,1 0 1,-1 1-1,1 0 1,0-1-1,1 2 1,-1-1-1,1 1 1,0-1-1,-1 4-213,1-3 17,1 0-1,0-1 0,0 1 0,1 0 1,0 0-1,0 0 0,0 1 1,1-1-1,0 0 0,0 1 0,0-1 1,1 1-1,0-1 0,0 1 0,1-1 1,0 0-1,0 1 0,0-1 1,1 0-1,0 0 0,0 1 0,1-2 1,0 1-1,0 0 0,0 0 0,0-1 1,3 3-17,-3-6 15,0 1 1,0-1-1,0 0 0,0 1 1,1-2-1,-1 1 1,1 0-1,-1-1 1,1 1-1,-1-1 0,1 0 1,0 0-1,0-1 1,-1 1-1,1-1 1,0 0-1,0 0 0,0 0 1,0 0-1,0-1 1,-1 1-1,1-1 1,0 0-1,-1 0 0,1-1 1,0 1-1,-1-1 1,1 0-16,3 0-101,-1-1-1,0 0 1,0-1 0,0 1 0,0-1 0,0-1-1,-1 1 1,0-1 0,0 1 0,0-2 0,0 1-1,-1 0 1,0-1 0,0 0 0,0-1 101,6-61-5957,-15 22-3866,4 44 9209,-2-18-8209</inkml:trace>
  <inkml:trace contextRef="#ctx0" brushRef="#br0" timeOffset="3566.873">2323 1 10277,'7'45'10145,"17"21"-6914,-2-5-1982,-13-19-673,-2 0 0,-2 0-1,-2 0 1,-2 27-576,1-22 176,-2-42-450,2 16 520,4-23-5079,-2-2 3176,4 0-7427,-2 2-2679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9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8180,'25'-8'4826,"19"7"-4841,-26 1 395,557-14 6821,-7 0-4482,-477 9-1919,-95 6-3638,-6 2-1223,4-2-3447,3-2-2160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46:18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4601 7780,'13'-13'11394,"7"-1"-6205,58-31-4056,-69 40-428,-4 3-692,0 1 0,0 0 0,1 0 0,-1 0 0,0 1 0,0-1 0,1 1 0,-1 1 0,0-1 0,0 1 0,1 0 0,-1 0 0,0 0 0,0 1 0,0-1 0,0 1 0,0 1 0,-1-1 0,1 1 0,0-1 0,-1 1 0,0 1 0,0-1 0,0 1 0,0-1 0,-1 1 0,1 0 0,-1 0 0,0 1 0,0-1 0,0 1 0,-1-1 0,1 1 0,-1 0-1,-1 0 1,1 0 0,-1 0 0,1 0 0,-1 1 0,-1-1 0,1 0 0,-1 0 0,0 1 0,-1 4-13,27 237 1177,-28-330-1665,-1 76 484,-1 1 0,0 0 0,-1 0 1,1 0-1,-1 1 0,0-1 0,-1 1 1,1 0-1,-1 1 0,0-1 0,0 1 1,0 0-1,-1 1 0,1 0 1,-1 0-1,0 0 0,0 1 0,0 0 1,0 0-1,0 1 0,-1-1 0,1 2 1,0-1-1,-1 1 0,1 0 0,0 1 1,-1-1-1,1 2 0,0-1 1,-7 3 3,10-5 13,0 1 0,1 0 0,-1 0 0,0 1 0,0-1 1,0 1-1,1 0 0,-1 0 0,0 0 0,1 0 1,-1 0-1,1 1 0,-1 0 0,1 0 0,0 0 1,-1 0-1,1 0 0,0 1 0,0-1 0,1 1 1,-1 0-1,1 0 0,-1 0 0,1 0 0,0 0 0,0 0 1,0 1-1,1-1 0,-1 1 0,1-1 0,0 1 1,0 0-1,0 0 0,0-1 0,1 1 0,-1 3-13,1-2 10,0-1 0,1 1-1,0-1 1,0 1-1,0-1 1,0 0-1,0 1 1,1-1-1,0 0 1,0 0 0,0 0-1,1 0 1,-1 0-1,1 0 1,0-1-1,0 1 1,0-1 0,0 0-1,1 0 1,-1 0-1,1 0 1,0-1-1,0 1 1,0-1 0,0 0-1,0 0 1,0-1-1,1 1 1,-1-1-1,0 0 1,1 0 0,-1 0-1,1-1 1,-1 0-1,1 0 1,0 0-1,-1 0 1,1 0-1,-1-1 1,1 0 0,0 0-10,138-34 261,-142 35-269,0 0 0,-1 0-1,1 0 1,-1 0 0,1 0 0,0 0 0,-1 0 0,1-1-1,-1 1 1,1 0 0,-1 0 0,1 0 0,-1-1-1,1 1 1,-1 0 0,1 0 0,-1-1 0,1 1 0,-1 0-1,1-1 1,-1 1 0,1-1 0,-1 1 0,0-1-1,1 1 1,-1-1 0,0 1 0,0-1 0,1 1 0,-1-1-1,0 1 1,0-1 0,0 1 0,1-1 0,-1 0-1,0 1 1,0-1 0,0 1 0,0-1 0,0 1 0,0-1-1,0 0 1,0 1 0,-1-1 0,1 1 0,0-1-1,0 1 1,0-1 0,-1 0 0,1 1 0,0-1 0,-1 1-1,1 0 1,0-1 0,-1 1 0,1-1 0,0 1-1,-1-1 1,1 1 0,-1 0 0,1-1 0,-1 1-1,1 0 1,-1-1 0,1 1 0,-1 0 8,-5-8-5177,2 0-5620,3 4-1150</inkml:trace>
  <inkml:trace contextRef="#ctx0" brushRef="#br0" timeOffset="-53964.904">1035 244 8164,'0'5'9933,"2"14"-6314,0 12-3288,5 183 2409,8 202-1230,-13-189-1267,10 158-139,-16-257-122,26 369 20,-15-257 100,-2-9-105,2 50-2,-6 41 7,-4-10-71,4-89 141,0 253-29,0-274-113,7 130 65,2-178 61,-11-43-61,0-57 2,2 17-61,8-76-3298,-28-7-11589,10 4 6601</inkml:trace>
  <inkml:trace contextRef="#ctx0" brushRef="#br0" timeOffset="-51270.322">1026 237 8084,'8'0'9422,"25"4"-6817,-6 1-1578,175 14 1521,-27-17-1185,99-24-451,-81 15-554,179-16 301,-75 15-459,-113 5-128,-30 10 69,33-7-87,54-12 7,29 6-26,-146 7 21,-30-1-35,37-2-82,-93-5-1119,-49 4-14387,8 0 4773</inkml:trace>
  <inkml:trace contextRef="#ctx0" brushRef="#br0" timeOffset="-45573.406">1138 5194 5827,'2'-2'4433,"6"-6"-1089,31 8 1922,160-1-2515,85-7-1223,26 3-714,-12 7-473,-124-6 343,114-20-684,-286 24 5,209-2 126,95 1 21,-13 1-27,-53 14-133,-7-32 544,-151 15-392,-93 3-327,-15 1-3325,10-4-6775,9 0-1800</inkml:trace>
  <inkml:trace contextRef="#ctx0" brushRef="#br0" timeOffset="-24282.872">1121 4053 5587,'28'-8'8846,"27"6"-5946,152 6-896,28-4-409,136-15-146,-105 3-1188,58 28-77,214-20 41,-97 1-193,-245-4-35,-18 4 16,-183 2-882,-27-4-1702,14 1-5279,5-6-3937</inkml:trace>
  <inkml:trace contextRef="#ctx0" brushRef="#br0" timeOffset="-22512.063">1151 2950 5811,'-1'-2'4804,"19"-3"-2544,140 4 1030,50 17-1423,69-12-191,-9 14-1020,280-27 62,-85 6-422,-172 11-107,-31-12-74,-56-3-70,-147 7-21,36-12 72,-137 20-12896,25-15 3769</inkml:trace>
  <inkml:trace contextRef="#ctx0" brushRef="#br0" timeOffset="-20861.538">1144 1866 6339,'-7'-6'6506,"26"-11"-4915,102 39 629,34-24-163,139-5-721,-10 14 142,52-11-453,12-7-791,-119-5-15,24 6-213,-34-8 7,58-7-16,-258 25 8,38 0 50,-1-3 1,1-2-1,33-8-55,-3 6 248,-118 4-1845,13 2-1152,2-2-4030,3-3-5520</inkml:trace>
  <inkml:trace contextRef="#ctx0" brushRef="#br0" timeOffset="-19311.978">1117 958 4610,'11'-6'8650,"21"5"-6546,-26 2-1535,293-2 3086,76-25-2017,8 23-1398,104-11 248,-200 2-208,128 6 502,-107 7 240,-141 6-785,-89-10-14,-6 0-3373,-67 5 1620,3 0-1552,-6-5-5034,-4-3-488</inkml:trace>
  <inkml:trace contextRef="#ctx0" brushRef="#br0" timeOffset="192291.35">2816 4465 6179,'8'-18'5050,"11"-8"-3108,-6 8 1449,-19 40 3281,7 21-5492,-1-30-425,34 268 549,-34-280-1297,1 1-1,-1 0 1,0 0 0,1 0-1,-1 0 1,0 0-1,0 0 1,0 0-1,-1 0 1,1 0 0,0 0-1,-1 0 1,1 0-1,-1 0 1,0 0-1,1 0 1,-1 0-1,0 0 1,0-1 0,0 1-1,-1 0 1,1-1-1,0 1 1,-1 0-7,0-29-3978,10-19-7059,0 15-563</inkml:trace>
  <inkml:trace contextRef="#ctx0" brushRef="#br0" timeOffset="192874.905">3270 4435 6963,'-3'-10'7875,"-6"7"-4204,-21 15-1181,21-4-2103,1 0 0,1 0 0,0 1 0,0 0 0,0 1 0,1-1 0,1 1 0,0 0 1,0 1-1,1-1 0,0 1 0,-1 8-387,2-8 44,1 1 1,0 0-1,1 0 1,0 0-1,1 0 1,0 0-1,1 0 1,0 0 0,1 0-1,1-1 1,0 1-1,0-1 1,5 11-45,-6-18 0,1-1 0,-1 0 0,1 1 0,0-1 0,-1 0 1,1 0-1,0-1 0,1 1 0,-1-1 0,0 1 0,1-1 0,0 0 1,-1 0-1,1-1 0,0 1 0,0-1 0,0 0 0,0 0 0,0 0 1,0 0-1,0-1 0,0 0 0,0 1 0,0-2 0,1 1 0,-1 0 1,3-1-1,1 0 0,0-1 0,0 1 0,0-2 0,0 1 0,0-1 0,0 0 0,-1 0 0,1-1 1,-1 0-1,0 0 0,0-1 0,-1 0 0,4-3 0,-3 2 5,-1 0 1,0 0-1,0-1 0,0 0 1,-1 0-1,0 0 0,-1-1 1,1 1-1,-1-1 0,-1 0 1,1 0-1,-2-1 0,1 1 1,-1-1-1,0 1 0,-1-1 1,0 0-1,0 1 0,-1-1 1,0 0-1,-1 0 0,1 0 1,-2 1-1,1-1 0,-1 1 1,-1-1-1,0 1 0,-2-6-5,0 5 23,0 1-1,0 0 0,-1 0 0,0 1 1,-1 0-1,1 0 0,-1 0 0,-1 1 1,1 0-1,-1 0 0,0 1 0,-1 0 1,1 0-1,-2 0-22,-52 3-3398,58 4 1747,2 0-1338,0-2-3606,-1-1-5445</inkml:trace>
  <inkml:trace contextRef="#ctx0" brushRef="#br0" timeOffset="193808.741">2664 3381 7347,'-1'-4'6399,"2"-7"-4028,3 3-1919,1 1 0,0-1 0,1 1 1,0 0-1,0 1 0,0-1 0,1 1 0,-1 1 1,2-1-1,-1 1 0,1 0 0,3-1-452,-7 3 77,0-1-1,1 2 1,-1-1-1,1 0 1,0 1-1,0 0 1,0 0-1,0 1 1,0-1 0,0 1-1,0 0 1,0 0-1,1 1 1,-1 0-1,0-1 1,1 2-1,-1-1 1,0 1-1,0 0 1,0 0-1,1 0 1,-1 1 0,0-1-1,0 1 1,-1 1-1,1-1 1,0 1-1,-1-1 1,1 1-1,-1 1 1,0-1-1,0 1-76,0 0 12,0 1 0,0 0-1,0 0 1,-1 0-1,0 0 1,0 1-1,0 0 1,-1-1 0,0 1-1,0 0 1,0 0-1,-1 0 1,0 0 0,0 0-1,0 0 1,-1 1-1,0-1 1,0 0 0,0 0-1,-1 0 1,0 0-1,-1 0 1,1 0 0,-1 0-1,0 0 1,-1 1-12,-65 99 64,-25-1-62,93-104 13,0-1-1,1 1 0,-1 0 0,0-1 1,1 1-1,-1-1 0,0 1 0,1-1 1,-1 1-1,1-1 0,-1 0 0,1 1 0,-1-1 1,1 1-1,-1-1 0,1 0 0,-1 0 1,1 1-1,-1-1 0,1 0 0,-1 0 0,1 1 1,0-1-1,-1 0 0,1 0 0,-1 0 1,1 0-1,0 0 0,-1 0 0,1 0 0,0 0 1,-1 0-1,1 0 0,-1-1 0,1 1 1,0 0-1,-1 0 0,1 0 0,-1-1 1,1 1-1,-1 0 0,1-1 0,-1 1 0,1-1 1,-1 1-1,1 0 0,-1-1-14,4 0 100,203-12 1834,-192 13-2009,23-1-4076,-3-15-6627,-17-4-1265</inkml:trace>
  <inkml:trace contextRef="#ctx0" brushRef="#br0" timeOffset="194293.078">3286 3284 9300,'-1'-1'1329,"-11"-9"6391,-9 18-6030,12 1-1449,0 0 1,1 1 0,1 1 0,-1-1 0,2 1 0,-1 0-1,2 1 1,-1-1 0,2 1 0,-1 0 0,2 1 0,-1-1-1,2 1 1,0-1 0,0 1 0,1 0 0,1 0 0,0-1 0,1 1-1,2 10-241,-2-17 4,0-1 0,1 1 0,0-1 0,0 0 0,1 0-1,-1 0 1,1 0 0,0 0 0,1-1 0,-1 1-1,1-1 1,0 0 0,0 0 0,0 0 0,0 0 0,1-1-1,0 0 1,-1 0 0,1 0 0,0-1 0,0 1-1,1-1 1,-1 0 0,0-1 0,1 1 0,-1-1 0,1 0-1,0 0 1,-1-1 0,1 0 0,0 0 0,-1 0 0,1-1-1,0 0 1,-1 0 0,1 0 0,-1 0-4,19-8-3,-17 8 3,-1 0 0,1 0 0,-1-1 0,0 0 0,1 0 0,-1-1 0,0 1 0,0-1 0,-1-1 0,1 1 0,-1-1 0,1 0 0,-1 0 0,0-1 0,-1 1 0,1-1 0,-1 0 0,0 0 0,0-1 0,-1 1 0,1-1 0,-1 0 0,0 0 0,-1 0 0,0 0 0,0 0 0,0 0 0,0-2 0,-3-3-52,-1-1-1,0 0 1,-1 1 0,0 0 0,-1 0-1,0 0 1,-1 0 0,0 0-1,-1 1 1,0 0 0,-1 0-1,1 1 1,-2-1 0,0 2-1,0-1 1,0 1 0,-1 0-1,0 1 1,-1 0 0,1 0 0,-1 1-1,-1 0 1,-4-1 52,-2-8-1817,8 3-7286,5 1-3772</inkml:trace>
  <inkml:trace contextRef="#ctx0" brushRef="#br0" timeOffset="195238.203">2725 2288 8052,'7'-25'7286,"11"1"-3681,57-26-442,-66 48-3053,0 0 0,0 0 0,0 1 0,0 1 0,0-1 0,0 1 0,0 1 0,0 0 0,0 0 0,-1 0 0,1 1 0,0 1 0,-1 0 0,1 0 0,-1 0 0,0 1 0,1 0-110,-8-3 3,1 1 0,-1-1-1,0 0 1,0 0 0,0 0-1,1 1 1,-1-1 0,0 1-1,-1-1 1,1 1 0,0-1-1,0 1 1,-1-1 0,1 1 0,-1 0-1,1-1 1,-1 1 0,0 0-1,1 0 1,-1-1 0,0 1-1,0 0 1,0 0 0,-1-1-1,1 1 1,0 0 0,-1-1-1,1 1 1,-1 0 0,1-1-1,-1 1 1,0-1 0,0 1-1,0-1 1,0 1 0,0-1 0,0 1-1,0-1-2,-45 56 88,-43 13-102,88-70 7,1 0 0,-1 1 1,0-1-1,1 0 0,-1 0 0,1 1 0,-1-1 0,0 0 0,1 0 0,-1 0 0,0 0 0,1 0 0,-1 0 0,0 0 0,1 0 0,-1 0 0,1 0 0,-1 0 0,0 0 0,1-1 0,-1 1 0,0 0 0,1 0 0,-1-1 1,1 1-1,-1 0 0,1-1 0,-1 1 0,1-1 0,-1 1 0,1-1 0,-1 1 0,1-1 0,0 1 0,-1-1 0,1 1 0,-1-1 0,1 1 0,0-1 0,0 1 0,-1-1 0,1 0 0,0 1 0,0-1 0,0 0 0,0 1 1,0-1-1,0 0 0,0 1 0,0-1 0,0 0 0,0 1 0,0-1 0,0 1 0,0-1 0,1 0 7,50-3-21,-41 5 39,15 3 34,-1 0 0,1 1 0,-1 2 0,-1 0 0,1 2 0,6 3-52,-27-10 36,-1 0 0,1 0 0,0 0 0,0 0 0,-1 0 0,1 0 0,-1 1 0,0-1 1,0 1-1,0 0 0,0 0 0,0 0 0,0 0 0,-1 0 0,1 0 0,-1 0 0,0 0 0,0 1 0,0-1 0,-1 0 0,1 1 0,-1-1 0,0 0 0,0 1 0,0-1 0,0 1 0,0-1 0,-1 0 0,0 1 0,1-1 0,-1 0 0,0 1 0,-1-1 0,1 0 0,-1 0 0,1 0 0,-1 0 0,0 0 0,0-1 0,0 1 0,0 0 0,-1-1 0,1 0 0,-1 1 0,1-1 0,-1 0 0,0 0 0,-2 1-36,-8 2 70,1 0-1,-1 0 1,0-1-1,0 0 1,-1-1 0,1-1-1,-1 0 1,1-1-1,-1-1 1,0 0-1,1 0 1,-1-2 0,-1 0-70,-32-22-102,39 10-2373,14-2-3587,2 11-893,6-2-4141</inkml:trace>
  <inkml:trace contextRef="#ctx0" brushRef="#br0" timeOffset="195723.772">3309 2170 9156,'-7'3'7085,"1"5"-3381,-9 23-2114,11-23-552,-5 11-704,1 0-1,1 1 0,1-1 1,0 1-1,1 0 1,2 1-1,0-1 1,1 1-1,1 0 1,0-1-1,3 19-333,0-34 3,0 0-1,0 0 1,1 0-1,-1-1 1,1 1-1,0 0 1,0-1-1,1 0 1,-1 0-1,1 0 1,0 0-1,0 0 1,0-1-1,1 0 0,-1 0 1,1 0-1,0 0 1,-1-1-1,1 0 1,0 0-1,1 0 1,-1 0-1,0-1 1,0 0-1,1 0 1,-1-1-1,1 1 1,-1-1-1,0 0 1,1-1-1,-1 1 1,1-1-1,-1 0 1,0 0-1,0-1 0,1 0 1,-1 0-1,0 0 1,-1 0-1,1-1 1,0 0-1,4-3-2,-4 4 5,1 0-1,0-1 1,-1 0 0,1 0-1,-1-1 1,0 1-1,0-1 1,-1 0-1,1-1 1,-1 1-1,0-1 1,0 0 0,0 0-1,-1 0 1,1 0-1,-1-1 1,-1 1-1,1-1 1,-1 0-1,0 0 1,0 0 0,0 0-1,-1 0 1,0 0-1,-1 0 1,1-1-1,-1 1 1,0 0-1,0 0 1,-1 0-1,0-1 1,0 1 0,-1 0-1,0-1-4,1 0 3,0 0 0,0 0 0,-1 0 0,0 0-1,0 1 1,0-1 0,-1 0 0,0 1 0,-1 0 0,1 0-1,-1 0 1,-1 0 0,1 0 0,-1 1 0,0 0 0,0 0 0,0 0-1,-1 1 1,1 0 0,-1 0 0,0 0 0,0 0 0,-1 1 0,1 0-1,-1 1 1,0 0 0,1 0 0,-1 0 0,-7-1-3,4 4-598,-17-1-1818,13-7-9070,9 1-581</inkml:trace>
  <inkml:trace contextRef="#ctx0" brushRef="#br0" timeOffset="196459.945">2830 1133 7379,'-7'35'12806,"-8"2"-9622,-8 36-3270,13 11 611,11-83-507,0 1 0,1-1-1,-1 0 1,1 0 0,0 0-1,-1 0 1,1-1 0,0 1-1,-1 0 1,1-1 0,0 1 0,0-1-1,-1 1 1,1-1 0,0 0-1,0 0 1,0 0 0,0 0-1,-1 0 1,1 0 0,0-1-1,0 1 1,0-1 0,-1 1-1,3-1-17,0 0 54,148-25 1094,-147 25-1400,44-10 1088,-33-13-5625,-15 16 117,2 2-1247,2 1-4721</inkml:trace>
  <inkml:trace contextRef="#ctx0" brushRef="#br0" timeOffset="196710.993">3034 1147 9236,'-9'43'9893,"15"6"-5434,-4-35-4001,4 47 700,-3-1-1,-2 1 1,-5 31-1158,16-57-631,8-40-4348,22-46-8598,-18 29 5261</inkml:trace>
  <inkml:trace contextRef="#ctx0" brushRef="#br0" timeOffset="197128.998">3323 1150 8916,'-17'5'9448,"3"9"-4450,-28 84-3621,41-96-1051,-2 6-274,0 1 0,1-1 0,0 1 1,0 0-1,0-1 0,1 1 0,1 0 0,0 0 0,0 0 1,0 0-1,1 0 0,1-1 0,0 1 0,0 0 0,0-1 1,1 1-1,0-1 0,1 0 0,0 0 0,0 0 0,1-1 1,-1 1-1,2-1 0,-1 0 0,1 0 0,0-1 0,3 2-52,-3-6-3,1 0-1,-1 0 1,1-1-1,0 0 0,0 0 1,0-1-1,0 0 0,-1 0 1,1-1-1,0 1 1,0-2-1,0 1 0,-1-1 1,1 0-1,-1 0 0,1 0 1,-1-1-1,0 0 1,0-1-1,0 1 0,0-1 1,-1 0-1,1 0 0,-1-1 1,3-3 3,-2 3 2,0 1 1,0-1 0,0 0-1,-1-1 1,0 0-1,0 0 1,0 0-1,-1 0 1,0-1 0,0 1-1,0-1 1,-1 0-1,0 0 1,-1 0 0,1-1-1,-1 1 1,-1-1-1,1 1 1,-1-1 0,-1 0-1,1 1 1,-2-1-1,1 0 1,-1 1 0,0-1-1,0 0 1,-1 1-1,0-1 1,0 1 0,-1 0-1,0 0 1,0 0-1,-1 0 1,0 0 0,0 1-1,-3-4-2,4 6 4,0 0 0,-1 1 0,1-1 0,-1 1 0,1 0 0,-1 0 0,0 0 0,0 0 1,-1 1-1,1 0 0,0 0 0,-1 0 0,1 0 0,-1 1 0,0-1 0,0 1 0,1 1 0,-1-1 0,0 1 0,0-1 0,0 1 0,0 1 0,0-1 0,0 1 0,1 0 0,-1 0 0,0 0 0,1 0 0,-3 2-3,3-2-372,-27 7-1941,21-8-1630,1-2-3333,0-7-5403</inkml:trace>
  <inkml:trace contextRef="#ctx0" brushRef="#br0" timeOffset="198168.107">3054 317 8148,'-17'0'8684,"0"-1"-3848,-73 4-748,70-2-3514,17-1-511,-1 0 0,1 0 0,-1 0 0,1 0 0,-1 1 1,1-1-1,0 1 0,-1 0 0,1 0 0,0 0 0,-1 0 0,1 1 0,0-1 0,0 1 1,0 0-1,0 0 0,1 0 0,-1 0-63,15 72 109,3 22 105,31-130-206,83 8 53,-127 25-62,1 0 1,-1 0-1,0 1 1,1-1-1,-1 1 1,1 0-1,-1 0 0,1 0 1,-1 0-1,1 0 1,-1 0-1,0 1 0,1-1 1,-1 1-1,1 0 1,-1-1-1,0 1 1,0 0-1,1 1 0,-1-1 1,0 0-1,0 1 1,0-1-1,0 1 0,0-1 1,-1 1-1,1 0 1,0 0-1,-1 0 0,0 0 1,1 0-1,-1 0 1,0 0-1,0 0 1,0 1-1,0-1 0,0 0 1,-1 1-1,1-1 1,-1 0-1,1 1 0,-1-1 1,0 1-1,0-1 1,0 1-1,0-1 0,-1 1 1,1-1-1,-1 0 1,1 2 0,-1 1 18,1 0 0,0 1 0,-1-1 0,0 0 0,-1 1-1,1-1 1,-1 0 0,0 0 0,0 0 0,0 0 0,-1-1 0,0 1 0,0-1 0,0 1 0,0-1 0,-1 0 0,1 0 0,-1 0 0,0-1 0,0 1 0,-1-1 0,1 0 0,-1-1 0,0 1 0,1-1 0,-5 2-18,-98 16 390,82-19-362,-2-5-681,60-17-8671,-14 10 2120,4-4-4313</inkml:trace>
  <inkml:trace contextRef="#ctx0" brushRef="#br0" timeOffset="198642.983">3326 327 9332,'-8'8'7904,"1"5"-3925,-5 39-3379,9-32 601,-1-8-1010,0 0-1,1 1 1,1-1 0,0 1-1,0-1 1,1 1 0,1-1-1,0 1 1,1 0 0,0-1-1,1 1 1,1-1 0,0 0-1,0 0 1,5 11-191,-3-19 1,1 1 0,-1-1 0,0 0 0,1 0 0,0-1 0,0 0 0,0 0 0,0 0 0,1-1-1,-1 1 1,1-2 0,-1 1 0,1-1 0,0 0 0,0 0 0,-1-1 0,1 0 0,0 0 0,0-1 0,0 1 0,-1-2 0,1 1 0,0-1 0,-1 0 0,1 0 0,-1 0 0,0-1 0,0 0 0,0-1 0,0 1 0,-1-1 0,1 0 0,-1-1 0,0 1 0,0-1 0,3-4-1,-6 8 0,2-2 2,1 0 0,-1 0 1,0-1-1,0 0 1,0 1-1,-1-1 0,1 0 1,-1-1-1,0 1 1,0-1-1,0 1 0,-1-1 1,0 0-1,1 0 1,-2 0-1,1 0 0,-1 0 1,0 0-1,0 0 1,1-6-3,-2 4 40,-1-1 0,1 1 0,-1-1 0,-1 1 0,1 0 0,-1-1 0,-1 1 0,1 0 0,-1 0 0,0 1 0,-1-1 0,1 0 0,-1 1 0,-1 0 0,1 0 0,-1 0 0,0 1 0,-1-1 0,1 1 0,-1 1 0,0-1 0,0 1 0,0 0 0,-1 0 0,1 1 0,-1-1 0,0 2 0,0-1 0,0 1 0,-1 0 0,1 0 0,0 1 0,-1 0 0,1 0 0,-1 1 0,1 0 0,-3 1-40,-55 21-695,40-7-7094,21-13 535,1-2-4431</inkml:trace>
  <inkml:trace contextRef="#ctx0" brushRef="#br0" timeOffset="232035.762">4038 192 6483,'-1'-3'3745,"1"2"-3580,0 1-1,-1 0 0,1-1 0,0 1 0,-1 0 0,1-1 0,0 1 1,0-1-1,-1 1 0,1 0 0,0-1 0,0 1 0,0-1 0,0 1 1,-1-1-1,1 1 0,0-1 0,0 1 0,0-1 0,0 1 0,0-1 1,0 1-1,0-1 0,0 1 0,1 0 0,-1-1 0,0 1 0,0-1 0,0 1 1,0-1-1,1 1 0,-1-1 0,0 1 0,0 0 0,1-1 0,-1 1 1,0-1-1,1 1 0,-1 0 0,0-1 0,1 1 0,-1 0 0,0 0 1,1-1-1,-1 1 0,1 0 0,-1 0 0,1 0 0,-1-1 0,1 1 1,-1 0-1,1 0 0,-1 0 0,0 0 0,1 0 0,-1 0 0,1 0 1,-1 0-1,1 0 0,-1 0 0,1 0 0,-1 0 0,1 0 0,-1 1 1,1-1-165,0 51 4330,2 187-2375,20 23-664,-17-93-794,-5-51-172,5 78-165,-3-115-106,-5 155 135,4 23-122,-12-58-75,3-61 80,9-18-99,-6-1 86,13 88-25,-1 12-7,5-62-6,-17-57 6,2 14-16,-2 62-3,7-5 2,5-44-44,-5 53 66,-7-64-24,4 9-27,0 5 54,-14 49-6,5 0 16,-1 107-61,15-149 56,-9 6-24,-1-80-2,-6-104-6180,2 16 1951,-9-6-2332</inkml:trace>
  <inkml:trace contextRef="#ctx0" brushRef="#br0" timeOffset="233558.649">758 5060 8772,'-3'-1'9444,"0"4"-7581,-38 16 1127,18-4-2045,17-12-765,0 0 0,0 0 0,1 0 0,-1 1 0,1 0 0,0 0 0,0 1 0,0-1 0,1 1 0,0 0 1,0 1-1,0-1 0,0 0 0,-1 4-180,3-2 11,0 0 0,1 0 1,-1 0-1,1 0 1,1 0-1,0 0 0,0 0 1,0 0-1,1 1 0,-1-1 1,2 0-1,-1 0 0,1-1 1,0 1-1,1 0 0,-1-1 1,1 1-1,1-1 0,-1 0 1,1 0-1,0 0 0,0 0 1,1-1-1,1 1-11,89 30-11,-91-36 13,0 0-1,1 0 0,-1 0 1,0 0-1,0-1 0,1 0 1,-1 1-1,0-2 1,0 1-1,0 0 0,0-1 1,0 0-1,0 0 0,-1 0 1,1 0-1,-1-1 0,1 1 1,-1-1-1,0 0 0,0 0 1,0 0-1,0-1 1,-1 1-1,1 0 0,-1-1 1,0 0-1,0 0 0,0 1 1,-1-1-1,1 0 0,-1-1 1,0 1-1,0 0 1,0 0-1,-1 0 0,1-1 1,-1 1-1,0 0 0,0 0 1,-1-1-1,1 1 0,-1 0 1,0 0-1,0 0 1,0 0-1,-1 0 0,1 0 1,-1 0-1,-1-2-1,-1 0-54,0-1 0,-1 1 1,1-1-1,-1 1 0,-1 1 0,1-1 1,-1 1-1,0 0 0,0 0 0,0 1 1,-1 0-1,0 0 0,0 0 0,0 1 1,0 0-1,0 0 0,-1 1 0,1 0 1,-1 0-1,-4 0 54,-4-3-4087,3-6-5198,3-1-3115</inkml:trace>
  <inkml:trace contextRef="#ctx0" brushRef="#br0" timeOffset="234215.422">740 3935 8100,'14'21'10660,"-5"6"-5012,0 67-4108,-7-50-214,19 102-414,-34-119-2195,10-44-4995,1 1-2859,-4-2-2335</inkml:trace>
  <inkml:trace contextRef="#ctx0" brushRef="#br0" timeOffset="235258.19">538 2967 7251,'6'-23'10006,"31"-32"-6072,-33 51-3838,0 0 0,0 0 0,0 1 0,1-1 0,-1 1 0,1 0 0,0 0 0,0 1 0,0-1 0,0 1 1,0 0-1,1 0 0,-1 1 0,1 0 0,-1 0 0,1 0 0,0 0 0,-1 1 0,1 0 0,-1 0 0,1 1 0,0 0 0,-1-1 0,1 2 0,-1-1 0,1 1 0,-1 0 0,0 0 0,0 0 0,0 1 0,0 0 0,0 0 0,-1 0 1,1 0-1,-1 1 0,3 2-96,-6 1 22,0 0-1,0 0 1,-1 0 0,0 0 0,0 0 0,0 0 0,-1 0 0,0 0 0,-1 0 0,0 0 0,0 0-1,0-1 1,-1 1 0,0-1 0,0 0 0,0 1 0,-1-1 0,0-1 0,-1 2-22,-46 43 296,-19 1-307,71-49 31,-1-1 0,1 1 1,0-1-1,0 0 0,0 1 0,1-1 0,-1 0 0,0 0 0,0 0 0,1 0 0,-1 0 1,1 0-1,-1 0 0,0 0 0,1-1 0,0 1 0,-1 0 0,1-1 0,-1 1 0,1-1 0,0 0 1,-1 0-1,1 1 0,0-1 0,-1 0 0,1-1 0,0 1 0,1 0-20,191 19 2132,-191-19-2105,16-3-1805,-19-4-2598,-5-3-3608,-5-6-5934</inkml:trace>
  <inkml:trace contextRef="#ctx0" brushRef="#br0" timeOffset="236141.555">519 1663 9300,'12'-23'7505,"28"-5"-4740,-23 18-1440,-11 6-1037,0 0 0,1 0 0,-1 1 0,1 0 1,0 0-1,0 1 0,0-1 0,0 2 0,0-1 0,0 1 0,1 0 0,-1 0 1,0 1-1,1 0 0,-1 1 0,0-1 0,1 1 0,-1 1-288,-3 0 30,-1 1 0,1 0 0,-1 0-1,0 0 1,1 1 0,-1-1 0,-1 1-1,1 0 1,-1-1 0,1 1 0,-1 0-1,0 1 1,0-1 0,-1 0 0,0 1-1,1-1 1,-1 0 0,-1 1 0,1-1-1,-1 1 1,1 0 0,-1-1 0,-1 1-1,1-1 1,-1 1 0,1-1 0,-1 1-1,-1-1 1,1 1 0,0-1 0,-1 0-1,0 0 1,-1 1-30,-54 46 38,15-22-28,42-29-24,0 0 0,0-1 0,0 1 0,0 0 0,0 0 0,0 0 0,0-1 0,0 1 0,0 0 0,0 0 0,0 0 0,0 0 0,-1-1 0,1 1 0,0 0 0,0 0 1,0 0-1,0 0 0,0-1 0,0 1 0,-1 0 14,8-1-6,-1 0 1,1 1 0,0-1 0,-1 1 0,1 1 0,-1-1 0,1 1 0,-1 0 0,1 1-1,-1 0 1,1 0 0,-1 0 0,0 0 0,0 1 0,0 0 0,-1 1 0,1-1 0,-1 1-1,1 0 1,-1 0 0,0 1 0,-1 0 0,1-1 0,1 5 5,-4-4 23,-1 0 1,0 1 0,-1-1-1,1 0 1,-1 1 0,0-1-1,0 0 1,-1 1-1,0-1 1,0 0 0,0 0-1,0 0 1,-1 1-1,0-1 1,0 0 0,0-1-1,-1 1 1,1 0-1,-1-1 1,-1 1-24,-2 0 61,-1 0 1,0-1-1,0 0 1,0 0-1,0 0 0,-1-1 1,1 0-1,-1 0 0,0-1 1,0 0-1,0-1 0,0 0 1,0 0-1,0 0 1,0-1-1,0 0 0,0-1 1,-3 0-62,-37-13-3263,35 3-1394,6-3-4039,5 0-2944</inkml:trace>
  <inkml:trace contextRef="#ctx0" brushRef="#br0" timeOffset="236990.842">519 765 6771,'3'-4'8962,"-5"12"-5031,0 0-3386,6 84 2529,-6 21-1756,3-111-1289,1 0 0,0 0 0,0 0 0,-1 0 1,1-1-1,0 1 0,1 0 0,-1-1 1,0 0-1,0 1 0,1-1 0,-1 0 0,0 0 1,1 0-1,-1-1 0,1 1 0,-1-1 0,1 1 1,0-1-1,-1 0 0,1 0 0,-1 0 0,1 0 1,-1 0-1,1-1 0,0 1 0,-1-1 1,1 1-1,-1-1 0,0 0 0,1 0 0,-1 0 1,0-1-1,1 1 0,-1 0 0,0-1 0,0 0 1,1 0-30,18-5 162,96-16 308,-113 24-2481,6-4-11871,-5-3 3448</inkml:trace>
  <inkml:trace contextRef="#ctx0" brushRef="#br0" timeOffset="237258.531">747 776 8196,'1'9'8938,"0"8"-6362,4 69 2781,13 43-2892,1 7-2048,-6-62-2117,-6-99-12904,-9 0 2975</inkml:trace>
  <inkml:trace contextRef="#ctx0" brushRef="#br0" timeOffset="202684.459">7213 383 9748,'1'2'7556,"4"11"-5627,18 57 2984,-13-22-3447,-4-25-1132,0-1 1,-2 1-1,-1 0 1,0 1 0,-2-1-1,-1 0 1,-1 4-335,6 81 630,3 3-273,-8-111-359,0 0-1,0 0 0,0-1 1,0 1-1,-1 0 0,1 0 1,0 0-1,0 0 0,0 0 1,-1-1-1,1 1 0,0 0 1,0 0-1,0 0 0,-1 0 1,1 0-1,0 0 0,0 0 1,-1 0-1,1 0 0,0 0 1,0 0-1,-1 0 0,1 0 1,0 0-1,0 0 0,0 0 1,-1 0-1,1 0 0,0 0 1,0 0-1,-1 0 0,1 0 1,0 1-1,0-1 0,0 0 1,-1 0-1,1 0 0,0 0 1,0 0-1,0 1 0,0-1 1,-1 0-1,1 0 0,0 0 1,0 1-1,0-1 0,0 0 1,0 0-1,0 0 0,0 1 1,0-1 2,-10-21-1204,3-42-5125,11 22-3939,0 17-718</inkml:trace>
  <inkml:trace contextRef="#ctx0" brushRef="#br0" timeOffset="203109.515">7235 387 9428,'4'-7'8335,"6"1"-4285,25-5-1001,-27 10-2924,-1-1-1,0 1 1,1 1 0,-1 0 0,1 0-1,-1 0 1,1 1 0,-1 0-1,0 0 1,1 1 0,-1 0-1,0 0 1,0 1 0,0 0 0,-1 0-1,1 1 1,-1 0 0,1 0-1,-1 0 1,0 1 0,-1 0-1,1 0 1,-1 0 0,0 1 0,0-1-1,-1 1 1,2 3-125,-3-5 37,0 0 0,0 0 0,0 1 0,-1-1 0,1 1 0,-1 0 0,0 0 0,-1 0 0,1 0 0,-1 0 0,0 0 0,0 0 0,-1 0 0,1 0 0,-1 0 0,0 0 0,-1 1 0,1-1 0,-1 0 0,0 0 0,0 0 0,-1 0 0,1 0 0,-1 0 0,0 0 0,0-1 0,-1 1 0,0-1 0,0 1 0,0-1 0,0 0 0,-1 1-37,-7 2 137,-1 0-1,1 0 0,-1-1 1,0-1-1,0 0 0,-1-1 0,0 0 1,1-1-1,-1 0 0,0-1 1,0-1-1,-9 1-136,3-12-407,24-13-3317,24-19-9935,-6 19 416</inkml:trace>
  <inkml:trace contextRef="#ctx0" brushRef="#br0" timeOffset="203588.315">7665 190 8372,'8'-13'12946,"0"29"-10456,3 143 2094,-11 94-3056,-3-238-1806,0-21-3457,1-25-8323,4 3-1775</inkml:trace>
  <inkml:trace contextRef="#ctx0" brushRef="#br0" timeOffset="246334.465">4475 1221 4578,'30'-16'12475,"-37"20"-7434,-10 11-3858,-53 66 495,5-13-1331,33-47-72,54 1 515,-8-14-677,-1 0 0,0 0 0,0 2 0,-1-1 0,0 2 1,-1 0-1,0 0 0,8 12-113,8 7 114,49 33 214,-76-62-326,-1-1-1,1 1 1,0-1-1,-1 1 1,1-1-1,0 1 1,-1-1-1,1 1 1,-1-1-1,1 0 1,-1 1 0,1-1-1,-1 0 1,1 1-1,-1-1 1,1 0-1,-1 0 1,1 1-1,-1-1 1,0 0-1,1 0 1,-1 0 0,1 0-1,-1 0 1,0 0-1,1 0 1,-1 0-1,1 0 1,-1 0-1,0 0 1,1 0-1,-1 0 1,1-1 0,-1 1-1,1 0 1,-1 0-1,1-1 1,-1 1-1,1 0 1,-1-1-1,1 1 1,-1 0-1,1-1 1,-1 1 0,1-1-1,0 1 1,-1-1-1,1 1 1,0-1-1,-1 1 1,1-1-1,0 1 1,0-1-1,-1 1 1,1-1 0,0 0-1,0 0-1,-17-22-5695,12 3-2664,1-2-5373</inkml:trace>
  <inkml:trace contextRef="#ctx0" brushRef="#br0" timeOffset="208718.611">8269 73 8884,'-2'-8'9890,"17"25"-7742,-14 91 1152,14 187-1451,-14-133-1129,-1-161-680,0 0 1,0 0-1,1 1 1,-1-1-1,0 0 0,1 1 1,-1-1-1,0 0 1,1 0-1,0 0 0,-1 1 1,1-1-1,0 0 1,-1 0-1,1 0 0,0 0 1,0 0-1,0 0 1,0 0-1,0-1 0,0 1 1,0 0-1,0 0 1,0-1-1,0 1 0,1-1 1,-1 1-1,0-1 1,0 1-1,1-1 0,-1 0 1,0 0-1,0 1 1,1-1-1,-1 0 0,0 0 1,1 0-1,-1 0 1,0-1-41,64-8 619,-43 5-437,187-34 402,-185 32-528,0 2 0,0 1 0,0 1 0,0 1 0,0 1 0,1 1 0,-1 1 0,2 1-56,65 7 129,-110-29-5230,3-11-5219,4 2-4572</inkml:trace>
  <inkml:trace contextRef="#ctx0" brushRef="#br0" timeOffset="209587.451">8272 15 6323,'5'-3'10956,"39"2"-8103,-23 1-1311,278 16 4039,-262-21-5433,-18 2-6,-1 0 0,1 1 0,-1 1 0,1 1-1,0 1 1,-1 0 0,1 2 0,10 2-142,99 2 934,-126-7-933,-1 0 0,1-1 0,0 1 0,-1-1 0,1 1 0,-1-1 0,1 0 0,-1 0 0,1 0 0,-1 1 0,1-2 0,-1 1 0,0 0 1,0 0-1,1 0 0,-1 0 0,0-1 0,0 1 0,0-1 0,0 1 0,0-1 0,-1 1 0,1-1 0,0 1 0,-1-1 0,1 0-1,8 23-403,-12 25 566,19 193 328,-8 1-273,-7-225-195,0-13-21,0 0 0,0 0 0,-1 0-1,1 0 1,-1 0 0,0 1-1,0-1 1,1 0 0,-1 0 0,0 0-1,-1 0 1,1 1 0,0-1-1,-1 0 1,1 0 0,-1 0-1,0 0 1,0 0 0,0 0 0,0 0-1,0 0 1,0 0 0,0 0-1,-1 0-1,-7-28-6242,9 18 2805,0-9-4348,0-3-4767</inkml:trace>
  <inkml:trace contextRef="#ctx0" brushRef="#br0" timeOffset="241059.912">8627 305 5058,'13'-35'5984,"-25"28"1711,1 18-5548,0 30-1640,39 4-237,-28-44-268,1-1-1,-1 1 0,1 0 1,-1-1-1,1 1 1,-1 0-1,1-1 1,0 1-1,-1-1 1,1 1-1,0-1 0,0 1 1,-1-1-1,1 0 1,0 1-1,0-1 1,0 0-1,-1 1 0,1-1 1,0 0-1,0 0 1,0 0-1,0 0 1,-1 0-1,1 0 1,0 0-1,0 0 0,0 0 1,0 0-1,0-1 1,-1 1-1,1 0 1,0-1-1,0 1 0,0 0 1,-1-1-1,1 1 1,0-1-1,-1 1 1,1-1-1,0 1 1,-1-1-1,1 0 0,-1 1 1,1-1-1,-1 0 1,1 1-1,-1-1 1,1 0-1,-1 0 0,0 1 1,1-1-1,-1 0 1,0 0-1,0 0 1,1 0-1,-1 1 0,0-1 1,0 0-2,1-1 17,1-1 0,-1 1 1,0-1-1,0 1 0,0-1 0,0 1 0,0-1 0,-1 1 1,1-1-1,-1 0 0,1 0 0,-1 1 0,0-1 1,0 0-1,0 1 0,-1-1 0,1 0 0,-1 1 1,1-1-1,-1 0 0,0 1 0,0-1 0,0 1 0,0-1 1,-1 1-1,1 0 0,-1-1 0,1 1 0,-1 0 1,0 0-1,0 0 0,1 0 0,-2 1 0,1-1 1,0 0-1,0 1 0,0-1 0,-1 1 0,1 0 0,-1 0 1,1 0-1,-1 0 0,-1 0-17,1 2 35,0-1 0,1 1 1,-1 0-1,0 0 0,1 0 0,-1 1 1,1-1-1,-1 1 0,1-1 0,0 1 0,-1 0 1,1 0-1,0 0 0,0 0 0,1 0 1,-1 1-1,0-1 0,1 1 0,-1-1 1,1 1-1,0-1 0,0 1 0,0 0 0,0-1 1,0 1-1,1 0 0,-1 0 0,1 0 1,-1-1-1,1 1 0,0 0 0,1 0 0,-1 0 1,0 0-1,1-1 0,-1 1 0,1 0 1,0 0-1,0-1 0,0 1 0,0 0 1,1-1-1,-1 1 0,1 0-35,-1-1 2,0-1 0,1 1 0,-1-1 1,0 1-1,0-1 0,1 0 0,-1 1 0,1-1 0,-1 0 0,1 0 0,0 0 1,-1 0-1,1-1 0,0 1 0,-1 0 0,1-1 0,0 1 0,0-1 1,0 1-1,0-1 0,0 0 0,-1 0 0,1 0 0,0 0 0,0 0 1,0 0-1,0-1 0,0 1 0,0-1 0,-1 1 0,1-1 0,0 1 0,0-1 1,-1 0-1,2-1-2,1-4-2,-1 0 0,0 0 1,-1 0-1,1-1 0,-1 0 1,0 1-1,-1-1 1,0 0-1,0 1 0,0-1 1,-1 0-1,0 0 0,-1-6 2,-1 11 62,0 1 1,1 0-1,-1 0 0,-1 1 0,1-1 0,0 0 0,0 1 0,0-1 0,0 1 0,0 0 1,-1-1-1,1 1 0,0 0 0,0 0 0,0 1 0,0-1 0,-1 0 0,1 1 0,0-1 1,0 1-1,0 0 0,0 0 0,0 0 0,0 0 0,0 0-62,0 0 7,0 0 0,0 0-1,0 1 1,0-1 0,1 0 0,-1 1 0,0-1-1,1 1 1,0-1 0,-1 1 0,1 0 0,0 0-1,0-1 1,0 1 0,0 0 0,0 0-1,0 0 1,0 0 0,1 1 0,-1-1 0,1 0-1,-1 0 1,1 0 0,0 0 0,0 0 0,0 1-1,0-1 1,1 0 0,-1 0 0,0 0-1,1 0 1,-1 0 0,1 0 0,0 0 0,0 0-1,0 0 1,0 0 0,0 0 0,0 0 0,1 0-1,-1-1 1,0 1 0,1 0 0,-1-1-1,1 0 1,0 1 0,0-1 0,-1 0 0,1 0-1,0 0 1,0 0 0,0 0 0,0 0 0,0 0-1,0-1 1,0 1 0,0-1 0,1 1-1,-1-1 1,0 0 0,0 0 0,0 0 0,0 0-1,1-1 1,-1 1 0,0 0 0,0-1 0,1 0-7,0-1 4,-1 1 0,0-1 0,0 0-1,-1 0 1,1 0 0,0-1 0,-1 1 0,1 0 0,-1-1 0,0 1 0,0-1 0,0 1 0,0-1 0,0 1 0,0-1 0,-1 0 0,1 1 0,-1-1 0,0 0 0,0 0 0,0 1 0,0-1 0,0 0 0,-1 1 0,1-1 0,-1 0 0,0 1 0,1-1 0,-1 0 0,-1 1 0,1-1 0,0 1 0,0 0 0,-1-1 0,0 1-1,1 0 1,-1 0 0,0 0 0,-1-1-4,2 2 15,0 1-1,1 0 0,-1-1 0,1 1 0,-1 0 1,0-1-1,1 1 0,-1 0 0,0 0 0,1 0 1,-1-1-1,0 1 0,1 0 0,-1 0 0,0 0 1,1 0-1,-1 0 0,0 0 0,1 1 1,-1-1-1,0 0 0,1 0 0,-1 0 0,0 1 1,1-1-1,-1 0 0,1 1 0,-1-1 0,0 0 1,1 1-1,-1-1 0,1 1 0,-1-1 0,1 1 1,-1-1-1,1 1 0,0-1 0,-1 1 0,1-1 1,0 1-1,-1 0 0,1-1 0,0 1 1,0 0-1,-1-1 0,1 1-14,3 1-2369,11-5-11752,-7 0 3716</inkml:trace>
  <inkml:trace contextRef="#ctx0" brushRef="#br0" timeOffset="267096.192">4438 1390 5651,'-12'6'10334,"23"0"-6355,160 3 762,137-9-3362,-128 13-203,40 3-130,18-37-77,-132 16-800,91-12 97,-145 5-159,1 2 0,0 3 1,1 2-1,29 1-107,-42 5 55,188-10 72,32-25 35,-87 14-76,-26-14 44,63-8 105,47-46-96,92-58 18,-335 139-157,156-85 32,-14 11 13,-133 71-15,76-70 21,6 11-35,1-69 85,-68 99-26,7-21 1,-21 36-56,-30 24-1000,-35 9-698,27-1-3258,4 4-4462,6-3-5270</inkml:trace>
  <inkml:trace contextRef="#ctx0" brushRef="#br0" timeOffset="212357.005">7361 4353 8292,'0'0'193,"1"0"0,-1 0 0,0 0 1,1 1-1,-1-1 0,0 0 0,1 0 1,-1 0-1,0 0 0,1 0 0,-1 0 1,0 0-1,1 0 0,-1 0 0,0 0 0,1 0 1,-1 0-1,0 0 0,1 0 0,-1-1 1,0 1-1,1 0 0,-1 0 0,0 0 0,1 0 1,-1-1-1,0 1 0,0 0 0,1 0 1,-1 0-1,0-1 0,0 1 0,1 0 0,-1-1 1,0 1-1,0 0 0,0 0 0,0-1 1,1 1-1,-1 0 0,0-1 0,0 1 0,0 0 1,0-1-1,0 1 0,0 0 0,0-1 1,0 1-1,0-1 0,0 1 0,0 0 1,0-1-1,0 1 0,0 0 0,0-1 0,0 1-193,13 29 2914,15 195 1707,-5 42-3855,-31-236-1225,-3-50-4229,-4-37-7872,13 28 2870</inkml:trace>
  <inkml:trace contextRef="#ctx0" brushRef="#br0" timeOffset="212687.539">7375 4307 8532,'21'-30'7018,"-20"28"-6806,1 0-1,0 1 0,0-1 1,-1 1-1,1 0 1,0 0-1,0 0 0,0 0 1,0 0-1,0 0 1,0 0-1,1 1 0,-1-1 1,0 1-1,0-1 0,0 1 1,1 0-1,-1 0 1,0 0-1,0 0 0,1 0 1,-1 1-1,1-1-211,97 33 3012,-95-32-2948,-1 1 1,1 0-1,-1 0 0,0 0 1,1 0-1,-1 1 0,0-1 0,-1 1 1,1 0-1,0 1 0,-1-1 1,1 0-1,-1 1 0,0 0 1,-1 0-1,1 0 0,0 0 1,-1 0-1,0 1 0,0-1 0,0 1 1,-1-1-1,0 1 0,0-1 1,0 1-1,0 0 0,-1 0 1,1 0-1,-1 2-64,1-1 56,-1 1 1,1-1 0,-1 1-1,-1-1 1,1 1-1,-1-1 1,0 0-1,0 1 1,-1-1-1,0 0 1,0 0 0,0 0-1,-1 0 1,0 0-1,0 0 1,0-1-1,-1 1 1,0-1 0,0 0-1,0 0 1,-1-1-1,0 1 1,0-1-1,0 0 1,-1 1-57,-4 2 18,0-1-1,0 0 1,0 0 0,-1-1-1,1 0 1,-1-1 0,0 0 0,-1-1-1,1 0 1,-1-1 0,-7 0-18,18-2-94,0 0 0,0 0 0,0 0 0,0 0 0,0 0 0,0-1 0,0 1 0,0 0 0,0-1 0,1 1 0,-1-1 0,0 1 0,0-1 0,0 1 0,0-1 0,1 0 0,-1 1 0,0-1 0,1 0 0,-1 0 0,0 0 0,1 1 0,-1-1 0,1 0 0,-1 0 0,1 0 0,0 0 0,-1 0 0,1 0 0,0 0 0,0 0 0,-1 0 1,1 0-1,0 0 0,0 0 0,0-1 94,8-37-11902,0 16 305</inkml:trace>
  <inkml:trace contextRef="#ctx0" brushRef="#br0" timeOffset="213422.876">7790 4177 8932,'25'-37'8116,"32"-1"-4173,-50 37-3793,1 0 0,-1 1-1,0-1 1,0 2 0,0-1 0,0 1 0,0 0-1,1 0 1,-1 1 0,-1 0 0,1 0 0,0 1-1,0 0 1,-1 0 0,0 0 0,0 1 0,0 0-1,0 0 1,0 1 0,1 1-150,-5-2 26,0 0 0,-1 0 0,0 0 0,1 0 0,-1 0 0,-1 0 0,1 0-1,-1 0 1,1 0 0,-1 0 0,0 0 0,-1 1 0,1-1 0,-1 0 0,1 0 0,-1 0 0,-1 0 0,1 0 0,-1 0 0,1 0 0,-1-1 0,0 1-1,0 0 1,-1-1 0,-1 3-26,-11 17 28,-2-1 1,0-1-1,-1-1 0,-1 0 0,-1-1 0,-1-1-28,19-16 2,2-2-1,0-1 0,0 1 0,0-1 0,0 1 0,0 0 0,-1-1 0,1 1 0,0-1 0,0 1 0,0-1 0,0 1 0,-1-1 0,1 1 0,0-1 1,0 1-1,-1 0 0,1-1 0,0 1 0,-1 0 0,1-1 0,-1 1 0,1 0 0,0-1 0,-1 1 0,1 0 0,-1 0 0,1-1 0,-1 1 0,1 0 0,0 0 0,-1 0 0,1 0 0,-1 0 0,1 0 0,-1 0 0,1 0 0,-1 0 0,1 0 0,-1 0 0,1 0 0,-1 0 0,1 0 0,-1 0 0,1 0 1,-1 0-1,1 1 0,-1-1 0,1 0 0,0 0 0,-1 0 0,1 1 0,-1-1 0,1 0 0,0 1 0,-1-1 0,1 0 0,0 1 0,-1-1 0,1 1 0,0-1 0,0 0 0,-1 1-1,5-5 9,0 0 1,0 0-1,0 0 1,0 0-1,1 1 1,-1 0-1,1 0 0,0 0 1,0 1-1,0-1 1,1 1-1,-1 0 0,0 0 1,1 1-1,-1 0 1,1 0-1,0 0 0,-1 1 1,1 0-10,1-1 54,0 0 0,1 1 0,-1 0 0,0 1 0,0-1 0,0 1 0,0 1 0,0-1 0,0 1 0,0 1 0,0-1 0,0 1 0,-1 0 0,0 0 0,1 1 0,-1 0 0,-1 0 0,1 1 0,0 0-1,-1-1 1,0 2 0,0-1 0,-1 1 0,0-1 0,1 1 0,-2 0 0,1 1 0,-1-1 0,0 1 0,0-1 0,-1 1 0,0 0 0,0 0 0,-1 0-54,-1 3 113,-1 0 0,0 0 0,0 0-1,-1 0 1,-1-1 0,0 1 0,0-1 0,-1 0-1,0 0 1,0 0 0,-1 0 0,0 0 0,-1-1-1,0 0 1,0 0 0,0-1 0,-1 0 0,-1 0-1,1-1 1,-1 1 0,0-2 0,0 1 0,-1-1-1,0 0 1,0-1-113,4 0 19,0 0-1,-1-1 1,1 0-1,-1 0 0,0 0 1,1-1-1,-1 0 1,0 0-1,0 0 1,-1-1-1,1 0 0,0 0 1,0 0-1,-1-1 1,1 0-1,0 0 1,-1-1-1,1 0 0,0 0 1,0 0-1,0-1 1,-6-2-19,11 3-140,0-1 0,0 1 0,0-1 0,0 1 0,0-1 0,0 1 0,0-1 0,0 0 0,1 0 0,-1 1 0,1-1 0,-1 0 0,1 0 0,0 0 0,0 0 0,-1 0 0,1 1 0,1-1 0,-1 0 0,0 0 0,0 0 1,1 0-1,-1 1 0,1-1 0,-1 0 0,1 0 0,0 1 0,0-1 0,0-1 140,15-31-10982,-16 34 10773,13-23-14635</inkml:trace>
  <inkml:trace contextRef="#ctx0" brushRef="#br0" timeOffset="210524.728">7310 2214 9861,'2'22'6881,"5"11"-3428,3 13-1729,29 343 3417,-36-308-4911,-16-98-2479,5-20-2654,6-3-4764,2 11-788</inkml:trace>
  <inkml:trace contextRef="#ctx0" brushRef="#br0" timeOffset="210933.495">7311 2211 9764,'33'0'7499,"0"-1"-3409,100 3-1219,-126-1-2796,1 1 0,-1 1 0,0-1 0,0 1 0,-1 1 0,1-1-1,-1 1 1,1 0 0,-1 0 0,0 1 0,-1 0 0,1 0 0,-1 0-1,0 1 1,0-1 0,-1 1 0,0 1 0,0-1 0,0 0 0,-1 1-1,0 0 1,0 0 0,0 0 0,-1 0 0,0 0 0,-1 1 0,0-1-1,0 0 1,0 1 0,-1-1 0,0 1 0,0-1 0,-1 1 0,0-1-75,-1-1 46,-1-1 0,0 0 0,0 1 0,0-1 0,0 0 0,-1 0 0,0-1 0,0 1 0,0-1 0,0 0 1,-1 0-1,1 0 0,-1-1 0,0 0 0,-1 0 0,1 0 0,0 0 0,-1-1 0,1 0 0,-1 0 0,0 0 0,0-1 1,0 0-1,0 0 0,1 0 0,-3-1-46,-11 5 138,2 0 1,9-2-98,0 0 0,0 0 0,-1-1 0,1-1 0,-1 1 0,0-1 0,1-1 1,-1 0-1,0 0 0,-6-1-41,11-23-2962,25-5-6897,-17 24 5896,12-14-7893</inkml:trace>
  <inkml:trace contextRef="#ctx0" brushRef="#br0" timeOffset="211517.729">7773 2085 9108,'24'-49'10029,"53"2"-6190,-74 45-3741,0 1 0,1 0 0,-1 0-1,0 0 1,1 1 0,-1-1 0,0 1 0,1-1 0,-1 1 0,0 0 0,1 0 0,-1 1 0,1-1 0,-1 1-1,0 0 1,0 0 0,1 0 0,-1 0 0,0 0 0,0 1 0,0-1 0,0 1 0,0 0 0,0 0-1,-1 0 1,1 0 0,-1 1 0,1-1 0,-1 1 0,0-1 0,0 1 0,0 0 0,0 0 0,-1 0-1,1 0 1,0 0-98,2 6 45,0 0-1,0 0 0,-1 1 1,0-1-1,-1 1 1,0 0-1,0-1 0,-1 1 1,0 0-1,-1 0 0,-1 9-44,-5 8 32,-1-1 0,-1 0-1,-1 0 1,-2-1 0,0 0-1,-2-1 1,-1-1 0,-12 18-32,-45 68-8,71-108 29,1 0 1,0 0 0,0 0 0,0-1-1,0 1 1,0 0 0,0-1-1,0 1 1,0 0 0,0-1-1,0 0 1,0 1 0,0-1-1,0 0 1,1 1 0,-1-1-1,0 0 1,0 0 0,0 0-1,0 0 1,1 0 0,-1 0-1,0 0 1,0 0 0,0-1-1,0 1 1,0 0 0,1-1-1,-1 1 1,0-1 0,0 1-1,0-1 1,0 0 0,0 1-1,0-2-21,4 1 90,17-3 155,0 1-1,1 1 1,-1 1-1,1 1 0,0 1 1,-1 1-1,1 1 1,7 2-245,-26 3-3840,-5-5-1388,-1-2-3966,-1-3-2566</inkml:trace>
  <inkml:trace contextRef="#ctx0" brushRef="#br0" timeOffset="216669.78">8550 4056 6819,'5'9'8032,"-1"5"-3507,7 73-1403,-11-83-2615,26 254 2121,-19-52-1910,-9-194-703,2-11 15,0 0 1,-1 0-1,1 0 1,0 1 0,0-1-1,0 0 1,0 0-1,0 0 1,0 0-1,0 0 1,0 0-1,0 0 1,0 0 0,1 0-1,-1 0 1,0 0-1,1 0 1,-1 0-1,1 0 1,-1 0 0,1 0-1,0 0 1,-1 0-1,1 0 1,0-1-1,-1 1 1,1 0-1,0 0 1,0-1 0,0 1-1,0-1 1,0 1-1,0-1 1,0 1-1,0-1 1,0 1-31,70 19 1075,73-48-584,-126 25-437,0 0 0,1 0-1,-1 2 1,1 0 0,-1 2 0,1 0 0,-1 1-1,5 1-53,76 3 256,-88-7-242,0 0 0,0-1 1,0 0-1,0-1 1,0 0-1,-1 0 0,0-2 1,1 1-1,-1-1 1,4-3-15,-6 4 24,0 1 0,0 0 0,0 0 0,0 1 1,1 0-1,-1 1 0,1 0 0,-1 0 0,1 1 1,0 0-1,-1 0 0,1 1 0,-1 0 0,1 0 1,4 3-25,-12-4 56,-13-2-561,-19-13-4168,4-5-6706,11 7-2329</inkml:trace>
  <inkml:trace contextRef="#ctx0" brushRef="#br0" timeOffset="217690.316">8563 4052 6451,'10'24'10037,"30"-34"-5305,-8-2-2483,171 5 2036,16 9-3570,-191 2-448,-20-2-163,1-1 0,0 0 1,0 0-1,-1-1 0,1 0 1,0 0-1,0-1 0,0-1 0,-1 1 1,1-1-1,2-2-104,66 4 101,-70-2-111,-6 2 13,0-1-1,0 1 0,0-1 0,0 1 0,0-1 0,0 1 0,0 0 1,0-1-1,0 1 0,0 0 0,0 0 0,0 0 0,0-1 0,0 1 1,1 1-1,-1-1 0,0 0 0,0 0 0,0 0 0,0 0 0,0 1 1,0-1-1,0 1 0,0-1 0,0 0 0,0 1 0,0 0 0,0-1 0,0 1 1,-1 0-1,1-1 0,0 1 0,0 0 0,-1 0 0,1 0 0,0-1 1,-1 1-1,1 0 0,-1 0 0,1 0 0,-1 0 0,1 0 0,-1 0 1,0 0-1,1 0 0,-1 0 0,0 1 0,0-1 0,0 0 0,0 0 1,0 0-1,0 0 0,0 0 0,0 0 0,-1 0 0,1 0 0,0 1-2,2 311 1014,16-170-814,-1-78-120,-10-44-35,-5-13-472,-12-19-1242,-11-22-4639,8 9-3522,2 6-3355</inkml:trace>
  <inkml:trace contextRef="#ctx0" brushRef="#br0" timeOffset="256193.802">8988 4364 4130,'-5'2'10803,"0"-8"-9387,5 4-1248,-1 0 0,1 0 0,-1 1 0,0-1 1,0 0-1,1 1 0,-1-1 0,0 1 0,0-1 0,-1 1 0,1-1 0,0 1 1,0 0-1,-1 0 0,1-1 0,-1 1 0,1 0 0,-1 0 0,1 0 1,-1 1-1,0-1 0,1 0 0,-1 1 0,0-1 0,0 1 0,0-1 0,1 1 1,-1 0-1,0 0 0,0 0 0,0 0 0,1 0 0,-1 0 0,0 0 1,0 1-1,0-1 0,1 1 0,-1-1 0,0 1 0,0 0 0,1 0 1,-1-1-1,1 1 0,-1 0 0,0 1-168,0 0 27,0 1 1,0 0-1,0-1 1,1 1-1,-1 0 1,1 0-1,0 0 1,-1 0-1,1 0 1,1 0-1,-1 1 1,0-1-1,1 0 1,0 0-1,-1 1 1,1-1-1,1 0 1,-1 0-1,0 0 1,1 1-1,0-1 1,-1 0-1,1 0 1,1 0-1,-1 0 1,0 0-1,1 0 1,-1 0-1,1 0 1,0-1-1,0 1 0,0-1 1,0 1-1,0-1 1,1 0-1,-1 0 1,1 0-1,0 0 1,-1 0-1,1 0 1,0-1-1,0 0 1,1 1-28,-2-4 2,1 0 0,-1 0 0,1 0 0,-1 0 0,0 0 0,0-1 0,0 1 1,0-1-1,0 1 0,0-1 0,-1 0 0,1 0 0,-1 0 0,0 1 0,0-1 0,0-1 0,0 1 0,0 0 0,-1 0 1,0 0-1,1 0 0,-1 0 0,0-3-2,0 4 15,0 0 0,1 0 0,-1-1 0,0 1-1,0 0 1,-1 0 0,1-1 0,0 1 0,-1 0 0,1 0 0,-1 0 0,0 0 0,0 0 0,0 0 0,0 0 0,0 0 0,0 0 0,0 0-1,0 0 1,-1 0 0,1 1 0,-1-1 0,0 1 0,1-1 0,-1 1 0,0-1 0,0 1 0,0 0 0,0 0 0,0 0 0,0 0-1,0 1 1,0-1 0,0 0 0,0 1 0,-1-1 0,0 1-15,1 0 31,-1-1 0,1 1 0,-1 0-1,0 0 1,1 1 0,-1-1 0,0 1 0,1-1-1,-1 1 1,1 0 0,-1 0 0,1 0 0,-1 0-1,1 0 1,0 0 0,-1 1 0,1-1 0,0 1-1,0 0 1,0-1 0,0 1 0,1 0 0,-1 0-1,0 1 1,1-1 0,-1 0 0,1 0 0,0 1 0,0-1-1,0 0 1,0 1 0,0 0 0,0-1 0,1 1-1,-1-1 1,1 1 0,0 0 0,0-1 0,0 1-1,0 0 1,0-1 0,1 2-31,1-2 1,1 1 0,-1-1 0,1 0 0,-1 0 0,1 0 1,0 0-1,0-1 0,0 1 0,0-1 0,0 1 0,1-1 0,-1 0 0,0-1 0,1 1 0,-1 0 0,0-1 0,1 0 0,-1 0 1,0 0-1,1 0 0,-1 0 0,1-1 0,-1 0 0,0 1 0,0-1 0,1 0 0,-1-1 0,0 1 0,0 0 0,0-1 1,0 0-1,0 0 0,-1 0 0,1 0 0,0 0 0,-1 0 0,0-1 0,1 1 0,-1-1 0,0 0 0,0 0 0,1-1-1,-2 1 3,0 1-1,0 0 0,-1 0 0,1-1 0,0 1 1,-1-1-1,1 1 0,-1 0 0,0-1 0,0 1 0,0-1 1,0 1-1,0-1 0,0 1 0,-1-1 0,1 1 1,-1 0-1,0-1 0,1 1 0,-1 0 0,0-1 1,-1 1-1,1 0 0,0 0 0,-1 0 0,1 0 1,-1 0-1,1 0 0,-1 1 0,0-1 0,0 0 0,0 1 1,0-1-1,0 1 0,0 0 0,0 0 0,0 0 1,-1 0-1,1 0 0,0 0 0,-1 1 0,1-1 1,-1 1-1,1-1 0,-1 1 0,1 0 0,0 0 1,-1 0-1,1 0 0,-1 1 0,1-1 0,-1 1 1,1-1-1,0 1 0,-1 0 0,0 0-2,1 0 9,0-1-1,0 1 1,0-1 0,0 1 0,0 0-1,0-1 1,0 1 0,0 1-1,0-1 1,0 0 0,0 0-1,1 1 1,-1-1 0,0 0 0,1 1-1,-1 0 1,1-1 0,0 1-1,0 0 1,-1 0 0,1 0-1,0 0 1,1 0 0,-1 0-1,0 0 1,0 0 0,1 0 0,0 0-1,-1 0 1,1 0 0,0 1-1,0-1 1,0 0 0,0 0-1,0 0 1,1 0 0,-1 1 0,0-1-1,1 0 1,0 0 0,0 0-1,-1 0 1,1 0 0,0 0-1,1 0 1,-1-1 0,0 1-1,0 0 1,1-1 0,-1 1 0,1 0-1,0-1 1,-1 0 0,2 1-9,1 0-2,0-1 0,0 0 0,0 0 1,0-1-1,0 1 0,0-1 0,0 0 1,0 0-1,1 0 0,-1 0 0,0-1 1,0 0-1,0 0 0,0 0 0,0 0 1,-1 0-1,1-1 0,0 0 1,-1 0-1,1 0 0,-1 0 0,1 0 1,-1-1-1,0 0 0,0 0 0,1-1 2,-4 2 14,0 0 0,0 1 0,0-1 0,0 0 0,0 0 0,0 0-1,-1 0 1,1 0 0,-1 0 0,1 1 0,-1-1 0,0 0 0,0 0 0,0 1 0,0-1-1,0 0 1,0 1 0,0-1 0,0 1 0,-1 0 0,1-1 0,0 1 0,-1 0-1,1 0 1,-1 0 0,0 0 0,1 0 0,-1 0 0,0 0 0,0 0 0,1 1 0,-1-1-1,0 1 1,0-1 0,0 1 0,0 0 0,0 0 0,0 0 0,1 0 0,-1 0-1,0 0 1,0 0 0,0 1 0,0-1 0,0 1 0,0-1 0,1 1 0,-1 0 0,0 0-1,0 0 1,1 0 0,-1 0 0,1 0 0,-1 0-14,12 13-1187,-13-16-7636,3 2 1750,0-2-4161</inkml:trace>
  <inkml:trace contextRef="#ctx0" brushRef="#br0" timeOffset="214571.652">8469 1953 5699,'5'-18'9153,"15"-4"-4305,-8 57-11,3 180-1681,10 38-2972,-24-143 19,91-113 976,-50-7-1118,1 2 0,0 2 1,0 1-1,0 3 1,0 1-1,23 4-61,130 18 256,-195-20-266,1-1 0,-1 1 0,0-1 0,1 1 1,-1-1-1,1 0 0,-1 1 0,1-1 0,-1 0 0,1 0 0,-1 0 0,1 0 0,-1-1 0,0 1 1,1 0-1,-1-1 0,1 1 0,-1-1 0,0 1 0,1-1 0,-1 1 0,0-1 0,1 0 1,-1 0-1,0 0 0,0 0 0,0 0 0,0 0 0,0 0 0,0 0 0,0 0 0,0 0 1,0 0-1,-1-1 0,1 1 0,0 0 0,-1-1 0,1 1 0,-1-1 0,1 1 0,-1 0 0,0-1 1,0 1-1,0-1 0,0 1 0,0-1 0,0 1 0,0-1 10,-17-21-5166,4-7-5635,4 0-2624</inkml:trace>
  <inkml:trace contextRef="#ctx0" brushRef="#br0" timeOffset="215473.178">8512 1882 8292,'14'10'9973,"31"-19"-7318,-26 4-1274,35-5-183,0 2 1,0 3 0,0 2-1,33 4-1198,64 2 216,-14-14 240,-117 13-314,-17 1-69,-1 0 0,1 0 0,-1 1 0,0-1 0,0 1 0,0 0 0,-1 0 0,1 0 0,-1 0 0,0 0 0,0 0 0,0 0 0,0 0 0,-1 0 0,0 0 0,0 0 0,0 0 0,0 1 0,-1 3-73,6 424 1507,17-285-1282,-35-141-196,3 1-3191,6-7-1708,1 0-5040,0-3-3189</inkml:trace>
  <inkml:trace contextRef="#ctx0" brushRef="#br0" timeOffset="254997.553">8850 2163 5667,'3'0'5526,"14"-10"-13,-17 9-5354,0 0 0,0 0 1,0 0-1,0-1 0,0 1 0,0 0 0,0 0 0,0 0 0,0 0 0,-1 0 0,1 0 0,0 0 0,-1 0 0,1 0 0,-1 0 0,1 0 1,-1 0-1,0 0 0,1 0 0,-1 0 0,0 0 0,0 1 0,1-1 0,-1 0 0,0 0 0,0 1 0,0-1 0,0 1 0,0-1 0,0 1 1,0-1-1,0 1 0,0-1 0,0 1 0,0 0 0,0 0 0,0 0 0,-1-1-159,1 1 60,-1 0 1,1 0-1,0 0 1,-1 0-1,1 0 1,0 0-1,-1 1 1,1-1-1,0 0 0,-1 1 1,1-1-1,0 1 1,0-1-1,-1 1 1,1-1-1,0 1 0,0 0 1,0 0-1,0 0 1,0-1-1,0 1 1,0 0-1,0 0 1,0 1-1,0-1 0,1 0 1,-1 0-1,0 0 1,1 0-1,-1 1 1,0-1-61,-1 7 72,1-7-71,0 1 1,0-1 0,0 1-1,0 0 1,0-1-1,0 1 1,1 0 0,-1 0-1,1-1 1,-1 1-1,1 0 1,0 0 0,0 0-1,-1 0 1,1-1-1,0 1 1,1 0 0,-1 0-1,0 0 1,1 0-1,-1-1 1,1 1 0,-1 0-1,1 0 1,0-1-1,-1 1 1,1 0-1,0-1 1,0 1 0,1-1-1,-1 1 1,0-1-1,0 0 1,1 1 0,-1-1-1,0 0 1,1 0-1,0 0 1,-1 0 0,2 1-2,1-3 0,0 0 1,0 1-1,0-2 0,0 1 1,0 0-1,-1-1 1,1 1-1,0-1 0,-1 0 1,1 0-1,-1-1 1,0 1-1,0-1 1,0 0-1,0 1 0,0-1 1,-1-1-1,1 1 1,-1 0-1,-1 1 17,-1 1 1,0-1 0,1 0 0,-1 1 0,0-1-1,0 1 1,0-1 0,0 0 0,0 1-1,0-1 1,0 0 0,-1 1 0,1-1-1,-1 0 1,1 1 0,-1-1 0,0 1 0,1-1-1,-1 1 1,0-1 0,0 1 0,0 0-1,0-1 1,0 1 0,0 0 0,0 0-1,-1 0 1,1 0 0,0 0 0,-1 0 0,1 0-1,-1 0 1,1 0 0,-1 1 0,1-1-1,-1 1 1,1-1 0,-1 1 0,0 0 0,1-1-1,-1 1 1,0 0 0,1 0 0,-1 0-1,0 0 1,1 0 0,-1 1 0,0-1-1,1 0 1,-1 1 0,1 0 0,-1-1 0,0 1-1,1 0 1,0-1 0,-1 1 0,1 0-1,-1 0 1,1 0 0,0 0 0,0 1-1,-1 0-16,0 0 4,1-1 1,0 1-1,0 0 1,0 0 0,0 0-1,0 0 1,1 1-1,-1-1 1,0 0 0,1 0-1,0 0 1,-1 1 0,1-1-1,0 0 1,0 0-1,1 0 1,-1 1 0,0-1-1,1 0 1,-1 0 0,1 0-1,0 1 1,-1-1-1,1 0 1,0 0 0,0 0-1,1 0 1,-1-1 0,0 1-1,1 0 1,-1 0-1,1-1 1,-1 1 0,1-1-1,0 1 1,-1-1 0,1 0-1,0 0 1,0 0-1,0 0 1,0 0 0,0 0-1,1 0 1,-1-1 0,0 1-1,0-1 1,0 1-1,0-1 1,1 0 0,-1 0-1,0 0 1,0 0 0,1-1-1,-1 1 1,0 0-1,0-1 1,0 0 0,0 1-1,1-1 1,-1 0 0,0 0-1,0 0 1,-1 0-1,1-1 1,0 1-6,0-2 6,-1 0-1,1 0 1,-1 0-1,0-1 1,0 1 0,0 0-1,0-1 1,-1 1-1,1-1 1,-1 1 0,0 0-1,0-1 1,0 1-1,0-1 1,-1 1 0,0-1-1,1 1 1,-1 0-1,0-1 1,-1 1-1,1 0 1,0 0 0,-1 0-1,0 0 1,0 0-1,0 0 1,0 1 0,0-1-1,0 0 1,-1 1-1,0 0-5,1 1 12,-1 1-1,1 0 0,-1 0 0,1 0 1,-1 0-1,1 0 0,0 0 0,-1 1 1,1-1-1,-1 1 0,1 0 0,0 0 1,-1 0-1,1 0 0,0 0 0,0 0 1,0 0-1,-1 1 0,2-1 0,-1 1 1,0 0-1,0-1 0,0 1 0,1 0 1,-1 0-1,1 0 0,0 0 0,-1 1 1,1-1-1,0 0 0,0 0 0,0 1 1,1-1-1,-1 0 0,0 1 0,1-1 1,0 1-1,-1-1 0,1 1 0,0-1 1,1 1-1,-1-1 0,0 1 0,1-1 1,-1 1-1,1 0-11,0 0 4,1 0 1,0 0-1,0 0 0,0 0 1,0 0-1,0 0 0,0 0 1,1-1-1,-1 1 0,1-1 1,0 0-1,0 0 0,0 0 1,0 0-1,0 0 1,0-1-1,1 1 0,-1-1 1,0 0-1,1 0 0,-1 0 1,1-1-1,-1 1 0,1-1 1,-1 0-1,1 0 0,-1 0 1,1 0-1,-1 0 0,1-1 1,-1 0-1,1 0 0,-1 0 1,1 0-1,0 0-4,-3 0 3,0 0 0,1 0 0,-1 0-1,0 0 1,1 0 0,-1 0 0,0-1 0,0 1 0,0 0-1,0-1 1,0 1 0,0-1 0,0 1 0,0-1 0,-1 1 0,1-1-1,-1 1 1,1-1 0,-1 0 0,0 1 0,1-1 0,-1 0-1,0 1 1,0-1 0,0 0 0,0 0 0,-1 1 0,1-1-1,0 0 1,-1 1 0,1-1 0,-1 1 0,1-1 0,-1 0-1,0 1 1,0-1-3,-32-58 26,33 58-16,-1 1 1,0-1-1,0 1 0,0 0 0,0-1 0,0 1 1,0 0-1,-1 0 0,1-1 0,0 1 1,-1 0-1,1 0 0,0 0 0,-1 1 1,1-1-1,-1 0 0,0 0 0,1 1 0,-1-1 1,0 1-1,1 0 0,-1-1 0,0 1 1,1 0-1,-1 0 0,0 0 0,1 0 0,-1 0 1,0 0-1,0 1 0,1-1 0,-1 0 1,0 1-1,1 0 0,-1-1 0,1 1 0,-1 0 1,1 0-1,-1 0 0,1 0 0,0 0 1,-1 0-1,1 0 0,0 0 0,0 0 1,0 1-1,0-1 0,0 1 0,0-1 0,0 0 1,0 1-1,0 0 0,1-1 0,-1 1-10,0 0 10,-1 0 0,1 0 0,0 1 0,0-1 0,1 0 0,-1 0 1,0 1-1,1-1 0,-1 0 0,1 1 0,0-1 0,0 0 0,0 1 0,0-1 0,0 0 0,0 1 0,1-1 0,-1 0 0,1 1 0,-1-1 0,1 0 0,0 0 0,0 1 0,0-1 0,0 0 0,1 0 0,-1 0 0,0 0 0,1-1 0,-1 1 0,1 0 0,0-1 0,0 1 0,0-1 0,-1 1 0,1-1 0,1 0 0,-1 0 0,0 0 0,0 0 0,0 0 0,0 0 0,1-1 0,-1 1 0,2 0-10,15-14-559,-27 9-6805,7 5-269,1 2-5005</inkml:trace>
  <inkml:trace contextRef="#ctx0" brushRef="#br0" timeOffset="260238.578">4548 4372 7555,'5'-9'13720,"-14"16"-11200,-71 59-271,7-16-1836,15 18-63,58-68-332,-1 1 1,1-1-1,-1 1 0,1-1 1,-1 1-1,1-1 1,-1 1-1,1-1 0,-1 1 1,1 0-1,0-1 1,-1 1-1,1-1 0,0 1 1,-1 0-1,1 0 1,0-1-1,0 1 0,0 0 1,0-1-1,0 1 0,0 0 1,0-1-1,0 1 1,0 0-1,0 0 0,0-1 1,0 1-1,0 0 1,1-1-1,-1 1 0,0 0 1,1-1-1,-1 1 0,0 0 1,1-1-1,-1 1 1,0-1-1,1 1 0,-1-1 1,1 1-1,-1-1 1,1 1-1,0-1 0,-1 1 1,1-1-1,-1 0 0,1 1 1,0-1-1,-1 0 1,1 0-1,0 1 0,-1-1 1,1 0-1,0 0 1,0 0-19,5 4 18,119 59 679,-35 26 38,-52-44-472,-34-39-360,-20-27-6583,6-8-5224,5 9 1051</inkml:trace>
  <inkml:trace contextRef="#ctx0" brushRef="#br0" timeOffset="269374.277">4458 4551 6051,'-6'0'10701,"24"-2"-7375,-6 1-2170,78-9 2064,40 7-1771,-31-13-1057,97-8 259,29-15-115,18-35 488,-8 19-514,163-91-337,-114 58-7,-250 78-146,0-2 0,-1-2 0,-1-1 0,0-1 0,10-8-20,-8 5 6,67-30 16,68-43 18,31-25 59,12-21-41,-59 36 17,-13-1 26,87-63 11,-105 78 169,2-31-124,32-21-56,-87 81-63,39-51 60,-38 32-111,-1-12 165,25-27-141,65-64 162,-150 174-246,-10 7-287,-7 1-426,6 0 530,1-1-6615,6-2-3687,0-3-1488</inkml:trace>
  <inkml:trace contextRef="#ctx0" brushRef="#br0" timeOffset="271751.934">4440 4834 6147,'9'-18'6532,"11"-8"-3959,-29 35 1828,-11 18-2424,2-3-1053,-6 1-302,0 0 0,-2-1-1,-1-2 1,-28 18-622,43-31 367,20-9 261,-4 0-558,0 0 1,1 0-1,-1 1 1,0-1-1,0 1 1,0 0-1,0 1 1,0-1-1,0 1 1,0 0-1,-1-1 0,1 2 1,-1-1-1,1 0 1,-1 1-1,0-1 1,3 4-71,14 7 144,117 65 187,-138-102-2065,1 6-2451,0 5-5170,-3-1-3064</inkml:trace>
  <inkml:trace contextRef="#ctx0" brushRef="#br0" timeOffset="277688.997">4303 4963 8548,'30'-3'8706,"0"-2"-4891,63 0-1190,45 48-753,-87-27-1462,118 24 440,24-25-589,219 23 467,-220-29-178,130-12-550,80 1 91,-160 19-115,-95-22 54,-120 1-12,1 2 0,-1 1 0,0 1 0,1 1 0,-1 2 0,0 0-18,289-1 190,-43 32 119,-64-42-221,-181 12-75,1-1-1,-1-1 1,1-1-1,-1-1 1,1-2-1,18-3-12,120-6 16,-139 10-6,0-1-1,-1-1 1,1-2-1,-1-1 1,21-7-10,23-5 32,89-40-48,-63 0-3,18-23-18,-94 59 38,-2 0 0,-1-2 0,-1 0 0,-1-1 0,-1-1 0,-1 0 0,-1-1 0,-1 0 0,-2-1 0,-1-1 0,-1-2-1,17-50 21,-24 75-181,-1-30-200,-11 19-4226,5 18-2332,2 2-1601,3-2-210</inkml:trace>
  <inkml:trace contextRef="#ctx0" brushRef="#br0" timeOffset="284210.627">2562 757 7940,'-20'37'4842,"53"-46"-1846,337-136 1905,173-87-2383,-357 173-2352,-185 60-193,0-1 1,0 0-1,0 0 1,1 0-1,-1 0 1,0-1-1,0 1 1,0 0-1,0 0 1,0-1-1,1 1 1,-1 0-1,0-1 1,0 0-1,0 1 1,0-1-1,0 1 1,0-1-1,-1 0 1,1 0-1,0 1 0,0-1 1,0 0-1,-1 0 1,1 0-1,0 0 1,-1 0-1,1 0 1,-1 0-1,1 0 1,-1 0-1,0 0 1,1-1-1,-1 1 1,0 0-1,0 0 1,0 0-1,0 0 1,0 0-1,0-1 1,0 1-1,0 0 1,0 0-1,0 0 1,-1 0-1,1 0 1,-1-1 26,-32-5-11248,17 9 395</inkml:trace>
  <inkml:trace contextRef="#ctx0" brushRef="#br0" timeOffset="284783.626">2621 1568 9044,'150'-71'6116,"317"-135"-592,-341 157-4861,-76 26-571,1 2 0,1 3 0,0 2 0,1 2 0,1 2 0,0 3 0,41-1-92,-84 12 142,-8-1-9068,-3-1 7218,-4-2-9775</inkml:trace>
  <inkml:trace contextRef="#ctx0" brushRef="#br0" timeOffset="285332.08">2594 2686 10581,'119'-33'6996,"48"-52"-4921,-80 38-691,172-75 719,-157 71-1773,2 4 1,1 4 0,3 5 0,66-12-331,-186 47-12518,1 3 590</inkml:trace>
  <inkml:trace contextRef="#ctx0" brushRef="#br0" timeOffset="285910.069">2511 3752 8676,'6'0'6998,"12"-7"-6426,-16 6-53,241-126 4047,114-81-2518,-59 39-1395,-273 154-646,0 1 0,1 0-1,0 2 1,1 2 0,1 0-1,18-3-6,-23 9-422,-29 8-1583,-22 5 257,2 2-6078,25-11 7619,-21 9-11641</inkml:trace>
  <inkml:trace contextRef="#ctx0" brushRef="#br0" timeOffset="286466.873">2450 4813 10645,'9'2'5414,"9"-8"-4954,-17 6-227,166-83 4081,133-77-1476,-183 91-2590,57-35 908,186-80-1156,-207 134 5,-205 67-1747,18-15-1770,0-1-3600,-2-2-5819</inkml:trace>
  <inkml:trace contextRef="#ctx0" brushRef="#br0" timeOffset="295987.945">1347 4608 7716,'-5'-10'8097,"11"-20"-6632,-3 21-484,-2 1-749,0 1 0,1 0 0,0 0 0,1 0 0,-1 0 0,1 0 0,1 0 0,-1 1 0,1-1 0,0 1 0,1 0 0,0 0 0,-1 1 0,2-1 0,-1 1 0,1 0 0,0 0 0,0 1 0,0 0 0,0 0 0,1 0 0,-1 1 0,1 0 1,0 0-1,0 1 0,1 0 0,-1 0 0,0 1 0,1 0 0,-1 0 0,3 0-232,-7 1 2,0 0 0,0 0 0,0 0 0,0 1 0,0-1 1,0 1-1,0-1 0,0 1 0,0 0 0,0 0 0,-1 0 1,1 1-1,0-1 0,-1 1 0,1-1 0,-1 1 0,0 0 1,1 0-1,-1 0 0,0 0 0,0 0 0,0 1 0,0-1 1,-1 1-1,1-1 0,-1 1 0,1-1 0,-1 1 0,0 0 1,0 0-1,0 0 0,0 0 0,-1 0 0,1 0 0,-1-1 1,0 4-3,-11 108 188,4-80-161,-1-1 0,-1 0-1,-2 0 1,-1-1 0,-1 0 0,-2-1-1,-1-1 1,-2 0 0,-10 12-27,28-42 22,0 1 0,0 0 0,0-1 1,0 1-1,0 0 0,0-1 1,0 1-1,0 0 0,0-1 1,0 1-1,0 0 0,1-1 1,-1 1-1,0-1 0,1 1 0,-1 0 1,0-1-1,1 1 0,-1-1 1,0 1-1,1-1 0,-1 1 1,1-1-1,-1 0 0,1 1 1,-1-1-1,1 1 0,0-1 0,-1 0 1,1 1-1,-1-1 0,1 0 1,0 0-1,-1 0 0,1 0 1,0 1-1,-1-1 0,1 0 0,0 0 1,-1 0-1,1 0 0,0 0 1,-1 0-1,1-1 0,-1 1 1,1 0-1,0 0 0,-1 0 1,1-1-1,0 1 0,-1 0 0,1 0 1,-1-1-1,1 1 0,-1-1 1,1 1-1,-1-1 0,1 1 1,-1 0-1,1-1 0,-1 0-22,12-5 160,-1 1 0,1-1 0,1 2 0,-1 0 1,1 0-1,-1 1 0,1 1 0,0 0 0,0 1 0,0 0 0,5 1-160,28-19-2503,-25-29-5404,-12 18 632,2-3-4104</inkml:trace>
  <inkml:trace contextRef="#ctx0" brushRef="#br0" timeOffset="296401.455">1832 4466 8996,'-15'-13'10220,"0"32"-7143,3 2-2622,2 0 0,0 1 1,2 0-1,0 0 0,1 1 0,2 0 0,0 0 1,1 3-456,2-18 16,1 1 1,0 0 0,0-1-1,1 1 1,0 0 0,1 0-1,-1-1 1,2 1 0,-1 0-1,1-1 1,1 1 0,-1-1-1,2 0 1,-1 0 0,1 0-1,0 0 1,0-1 0,1 0-1,0 1 1,1-2 0,-1 1-1,1-1 1,1 1 0,5 4-17,-3-9 1,0-1 1,0 1 0,0-1 0,0 0-1,0-1 1,0 0 0,0-1 0,0 0-1,-1 0 1,1-1 0,0 0-1,0 0 1,-1-1 0,1 0 0,-1-1-1,0 0 1,4-3-2,-4 1 2,0 0-1,-1-1 1,0 1-1,-1-1 1,0-1-1,0 0 1,0 0-1,-1 0 1,0 0 0,-1-1-1,1 1 1,-2-1-1,1-1 1,-1 1-1,-1 0 1,0-1-1,0 1 1,-1-1-1,0 1 1,0-1 0,-1 0-1,-1 0 1,0 1-1,0-1 1,-1 1-1,0-1 1,0 1-1,-1-1 1,0 1 0,-1 0-1,-2-3-1,-54-78 64,58 87-56,-1 0-1,1 0 0,-1 0 1,0 1-1,0-1 1,0 1-1,0 0 0,0 0 1,-1 0-1,1 0 1,-1 1-1,1-1 1,-1 1-1,1 0 0,-1 0 1,0 0-1,0 1 1,1-1-1,-1 1 0,0 0 1,0 0-1,0 0 1,0 1-1,1-1 0,-1 1 1,0 0-1,0 0-7,-10 29-1717,35-2-7936,-4-24 3364,3-4-2712</inkml:trace>
  <inkml:trace contextRef="#ctx0" brushRef="#br0" timeOffset="296854.514">2259 4456 7635,'-1'-16'10472,"-12"20"-7524,-27 43 1194,6 42-2577,34-88-1552,-3 18 66,0 1 1,1 0-1,1-1 1,0 1-1,2 0 1,0 0-1,2 0 0,0-1 1,4 11-80,-7-25 1,0 0-1,1 0 1,0 0-1,0 0 1,1 0-1,-1-1 1,1 1 0,0 0-1,0-1 1,1 1-1,-1-1 1,1 0 0,0 0-1,0 0 1,0 0-1,1-1 1,-1 1-1,1-1 1,0 0 0,0 0-1,0 0 1,1 0-1,-1-1 1,0 0 0,1 1-1,0-2 1,-1 1-1,1-1 1,0 1-1,0-1 1,0-1 0,0 1-1,0-1 1,0 0-1,0 0 1,0 0 0,0 0-1,0-1 1,0 0-1,0 0 1,4-2-1,4-6-4,0-1-1,0 0 1,-1-1 0,0 0-1,0-1 1,-2-1 0,1 0-1,0-2 5,-6 8 0,0-1 18,0 0-1,0-1 0,-1 1 0,0-1 1,-1 0-1,0 0 0,0 0 0,-1 0 1,0-1-1,-1 1 0,0 0 0,-1-1 1,1 0-1,-2 1 0,1-1 0,-2 1 1,1 0-1,-1-1 0,0 1 1,-1 0-1,0 0 0,-1 0 0,0 0 1,0 1-1,-1 0 0,0 0 0,0 0 1,-1 0-1,0 1 0,0 0 0,-1 0 1,0 0-1,0 1 0,-7-4-17,12 7 23,-1 1-1,0 0 0,0 0 1,-1 0-1,1 0 0,0 0 1,-1 1-1,1-1 0,-1 1 1,1 0-1,-1 0 1,1 1-1,-1-1 0,0 1 1,0-1-1,1 1 0,-1 0 1,0 1-1,1-1 0,-1 1 1,0-1-1,1 1 1,-1 0-1,1 1 0,-1-1 1,1 0-1,-1 1 0,1 0 1,0 0-1,0 0 0,0 0 1,0 0-1,0 1 1,-2 2-23,0 16-3605,5-16-816,2-3-3446,2-2-5051</inkml:trace>
  <inkml:trace contextRef="#ctx0" brushRef="#br0" timeOffset="303079.139">1473 1236 6339,'-16'-8'7694,"16"-19"-4265,2 13-346,-3 102 3066,5 147-4054,0-76-1705,-4-160-472,1 1 1,-1-1 0,0 1 0,1 0-1,-1-1 1,0 1 0,1-1 0,-1 1 0,1-1-1,-1 1 1,1 0 0,-1-1 0,0 1-1,1 0 1,0 0 0,-1-1 0,1 1-1,-1 0 1,1 0 0,-1 0 0,1 0-1,-1 0 1,1 0 0,-1 0 0,1 0-1,0 0 1,-1 0 0,1 0 0,-1 0-1,1 0 1,-1 0 0,1 0 0,0 0-1,-1 1 1,1-1 0,-1 0 0,1 0 0,-1 1-1,1-1 1,-1 0 0,0 1 0,1-1-1,-1 1 1,1-1 0,-1 0 0,0 1-1,1-1 1,-1 1 0,0-1 0,1 1-1,-1-1 1,0 1 0,0-1 0,0 1-1,1-1 1,-1 1 0,0 0 0,0-1-1,0 1 1,0-1 0,0 1 0,0 0 81,16-28-11331,-4 4-1464</inkml:trace>
  <inkml:trace contextRef="#ctx0" brushRef="#br0" timeOffset="303584.494">1750 1218 8836,'-8'-16'7644,"-9"19"-3613,-14 22-1025,23-9-2806,1 0-1,0 1 0,1-1 0,1 1 0,1 1 1,0-1-1,1 1 0,1-1 0,1 1 0,1 0 1,0 0-1,2 10-199,-3-19 19,1 0 1,0 0-1,0 0 1,1-1-1,1 1 1,-1 0-1,1-1 1,1 1-1,-1-1 1,2 0-1,-1 0 1,1 0-1,0 0 1,1 0-1,-1-1 1,4 4-20,-1-9 1,0 0 1,1 0-1,-1 0 1,0-1-1,0 0 1,1-1-1,-1 0 1,0 0-1,1 0 1,-1-1-1,0 0 1,1-1-1,-1 1 1,0-1-1,0-1 0,0 1 1,0-1-1,-1-1 1,1 1-1,2-3-1,-2 4 4,-1-1-1,1 0 0,-1-1 0,1 1 1,-1-1-1,0-1 0,-1 1 0,1-1 1,-1 0-1,0 0 0,0 0 0,0-1 1,-1 0-1,0 0 0,0 0 1,0 0-1,-1-1 0,0 1 0,0-1 1,-1 0-1,0 0 0,0 0 0,0 0 1,-1 0-1,0 0 0,-1-1 0,0 0-3,1-1 28,-2-1-1,1 0 1,-1 0 0,-1 0-1,0 1 1,0-1-1,-1 0 1,0 1-1,-1 0 1,0 0-1,0 0 1,-1 0-1,0 1 1,-1 0-1,0 0 1,0 0 0,0 1-1,-1 0 1,0 0-1,-1 0 1,0 1-1,0 0 1,0 1-1,0 0 1,-1 0-1,0 1 1,0 0-1,-8-2-27,14 5-62,-1 0 0,1 0 0,0 1 0,0 0 0,-1 0 0,1 0 0,0 0 0,-1 0 0,1 1 0,0-1 0,0 1 0,0 0 0,-1 0 0,1 0 0,0 0 0,0 1 0,0-1 0,1 1 0,-1 0 0,0 0 0,-1 1 62,4-2-362,0 0-1,0 0 0,1-1 0,-1 1 0,0 0 0,0 0 1,1-1-1,-1 1 0,1 0 0,-1-1 0,1 1 0,-1 0 1,1-1-1,-1 1 0,1-1 0,-1 1 0,1-1 0,0 1 1,-1-1-1,1 0 0,0 1 0,-1-1 0,1 0 0,0 1 1,0-1-1,-1 0 0,1 0 0,0 1 0,0-1 1,0 0-1,-1 0 0,1 0 0,0 0 0,0 0 0,-1 0 1,1-1-1,0 1 0,0 0 0,0 0 0,-1-1 0,1 1 1,0 0-1,0-1 363,18 0-10189</inkml:trace>
  <inkml:trace contextRef="#ctx0" brushRef="#br0" timeOffset="304013.166">2229 1194 10309,'-32'8'9222,"10"15"-4877,-13 82-3522,31-82 228,-1-12-986,2 1 0,-1 0 0,1 0 0,1 1 1,0-1-1,1 0 0,0 1 0,1-1 0,1 0 0,0 1 0,0-1 0,1 0 0,1 1 0,0-1 0,0-1 0,1 1 0,1 0 0,0-1 0,4 7-65,-4-14 1,0 0 0,1-1 0,-1 1 0,0-1 0,1 0 0,0 0 0,0-1 0,0 0 0,0 0 0,0 0 0,0-1 0,0 0 0,1 0 0,-1 0 0,0-1 0,1 0 0,-1 0 0,0-1 0,1 0 0,-1 0 0,0 0 0,0-1 0,0 0 0,0 0 0,0-1 0,0 1 0,-1-1 0,1 0 0,-1-1 0,0 1 0,0-1 0,2-2-1,0 0 4,0 0 0,0-1 0,0 0 0,-1 0 0,0-1 0,0 1 0,-1-1 0,0-1 0,0 1 0,-1-1 0,0 0 0,0 0 0,-1 0 0,-1 0 1,1 0-1,-2-1 0,1 1 0,-1-1 0,-1 1 0,1-1 0,-2 0 0,1 1 0,-1-1 0,-1 1 0,-1-5-4,0 3 59,0 1-1,-1-1 1,0 1-1,-1 0 1,0 1-1,-1-1 1,0 1-1,0 0 1,-1 1-1,0-1 1,-1 1-1,0 1 1,0 0-1,0 0 1,-7-4-59,-28 7-55,22 24-6683,15-11-1121,0 0-5470</inkml:trace>
  <inkml:trace contextRef="#ctx0" brushRef="#br0" timeOffset="308888.201">1316 501 6467,'-7'-1'10083,"13"-4"-9041,35-38 2146,-39 39-3074,0 0-1,1 0 1,0 1-1,0-1 1,0 1 0,0-1-1,0 1 1,1 0-1,-1 1 1,1-1-1,0 0 1,0 1 0,0 0-1,0 0 1,0 0-1,1 1 1,-1-1 0,0 1-1,1 0 1,-1 0-1,4 0-113,-5 1 29,0-1 0,0 0-1,0 1 1,0 0 0,0 0-1,1 0 1,-1 0-1,0 0 1,0 1 0,0-1-1,0 1 1,0 0 0,0 0-1,0 0 1,0 0 0,0 1-1,-1-1 1,1 1 0,0 0-1,-1-1 1,1 1 0,-1 0-1,0 1 1,0-1 0,0 0-1,0 1 1,0-1 0,0 1-1,0-1 1,-1 1-1,1 0 1,-1 0 0,0 0-1,0 0 1,0 0 0,0 0-1,-1 0 1,1 0 0,-1 0-1,0 0 1,0 0 0,0 0-1,0 1 1,0-1 0,-1 0-1,1 0-28,-5 8 10,0-1 1,0 0-1,-1 0 0,0 0 0,-1-1 1,0 0-1,-1 0 0,1-1 0,-2 0 0,1 0 1,-1-1-1,-2 1-10,66-24-227,-50 16 233,-1 0-1,1 0 1,-1 1-1,1-1 1,-1 1-1,0 0 1,1 0-1,-1 0 1,0 1-1,0-1 1,0 1-1,0 0 1,0 1-1,0-1 1,-1 0-1,1 1 1,-1 0-1,1 0 1,-1 0-1,0 0 1,0 1-1,-1-1 1,1 1-1,-1 0 1,1-1 0,-1 1-1,0 0 1,-1 1-1,1-1 1,0 3-6,-2 1 61,-1 1-1,0-1 1,0 0 0,-1 0 0,0 0 0,0 0 0,-1 0 0,0 0 0,-1-1 0,0 1 0,0-1 0,0 0 0,-1 0 0,0-1 0,0 1 0,-1-1 0,1 0 0,-2-1 0,1 1 0,-1 0-61,5-5-45,0 1 0,0-1-1,0 0 1,0 0 0,0 0 0,0 0 0,0 0 0,0 0 0,0 0 0,0 0 0,-1-1-1,1 1 1,0-1 0,0 0 0,-1 0 0,1 0 0,0 0 0,-1 0 0,1 0 0,0-1-1,-1 1 1,1-1 0,0 1 0,0-1 0,0 0 0,0 0 0,0 0 0,0 0 0,0 0-1,0-1 1,0 1 0,0 0 0,-1-2 45,25-65-14615,-5 42 4971</inkml:trace>
  <inkml:trace contextRef="#ctx0" brushRef="#br0" timeOffset="309345.679">1755 428 8292,'-5'-1'8364,"-14"9"-5608,15-3-2554,0 1 0,1 0 0,0 0 0,0 0 0,0 0 0,1 0 0,0 0 0,0 1 0,1-1 0,0 1 0,0 0 0,0-1 0,1 1 0,0 0 0,0-1 1,0 1-203,0 2 187,-1 12 103,6 103 671,-5-120-956,1 0-1,0 0 1,0-1 0,0 1 0,1 0 0,-1-1-1,1 1 1,0-1 0,0 0 0,0 1 0,0-1-1,1 0 1,-1 0 0,1-1 0,0 1-1,-1 0 1,1-1 0,0 0 0,1 0 0,-1 0-1,0 0 1,1 0 0,-1 0 0,1-1 0,0 0-1,-1 0 1,1 0 0,0 0 0,2 0-5,0 0 0,1 1 0,0-1 0,-1 0 0,1-1 1,0 0-1,0 0 0,-1 0 0,1-1 0,0 0 0,-1-1 1,1 1-1,-1-1 0,1 0 0,-1-1 0,0 1 0,0-1 1,0-1-1,0 1 0,0-1 0,-1 0 0,0 0 0,1-1 0,-2 1 1,1-1-1,0 0 0,-1 0 0,0-1 0,0 1 0,-1-1 1,0 0-1,0 0 0,0 0 0,0-3 0,-2 2 19,0 1-1,-1 0 0,0-1 1,-1 1-1,0 0 1,1 0-1,-2 0 1,1-1-1,-1 1 0,0 0 1,0 1-1,-1-1 1,0 0-1,0 1 1,0-1-1,0 1 0,-1 0 1,0 0-1,0 0 1,-1 1-1,1-1 1,-2 0-19,-5-6 130,-1 1 1,1 1 0,-1-1 0,-1 2-1,0 0 1,0 1 0,-1 0-1,1 0 1,-10-1-131,2 17-1441,55-9-5804,-22-1 932,5 0-4481</inkml:trace>
  <inkml:trace contextRef="#ctx0" brushRef="#br0" timeOffset="309800.691">2166 428 7716,'4'6'7608,"-5"5"-3865,-15 24-2122,13-29-619,-3 5-826,1 0-1,1 0 1,0 0 0,0 1 0,1-1-1,0 1 1,1 0 0,1 0 0,0 0-1,0 0 1,2 0 0,-1 0-1,1 0 1,1 0 0,0 0 0,1-1-1,0 1 1,1-1 0,0 1 0,0-1-1,2 0 1,-1-1 0,5 6-176,-8-12-1,1-1-1,1 0 1,-1 0 0,0 0 0,1 0 0,-1 0 0,1-1 0,0 0-1,0 0 1,0 0 0,0 0 0,0 0 0,0-1 0,1 0 0,-1 0-1,1 0 1,-1 0 0,0-1 0,1 1 0,-1-1 0,1-1 0,-1 1 0,1 0-1,-1-1 1,1 0 0,-1 0 0,0 0 0,0-1 0,1 0 0,-1 1-1,0-1 1,0-1 0,-1 1 0,1 0 0,0-1 1,1-1 0,0 1-1,0-1 1,0 0 0,-1-1 0,1 1 0,-1-1 0,0 0 0,-1 1-1,1-2 1,-1 1 0,0 0 0,0-1 0,0 0 0,-1 1 0,0-1 0,0 0-1,-1 0 1,0 0 0,1-6 0,0 0 68,0-1-1,-1 1 1,-1 0 0,0-1-1,-1 1 1,0 0 0,-1 0 0,0-1-1,-1 1 1,0 1 0,-1-1-1,0 0 1,-1 1 0,0 0-1,-1 0 1,0 0 0,-1 1-1,0 0 1,-2-1-68,5 7 95,-1 1 0,0 0 0,0 0 0,0 0 0,0 0 0,0 1 0,-1 0 1,1 0-1,0 1 0,-1-1 0,0 1 0,1 0 0,-1 1 0,0-1 0,0 1 0,1 0 0,-1 1 0,0-1 0,-4 2-95,-11 13-605,18-6-7998,1-5 3170,1-3-8691</inkml:trace>
  <inkml:trace contextRef="#ctx0" brushRef="#br0" timeOffset="313691.973">1393 3317 8740,'8'-10'9110,"-9"24"-5021,-1 5-3266,2 6-381,-1-1-1,-2 0 0,0 0 0,-2 0 0,0 0 0,-5 10-441,6-18 120,-11 33 283,10-13-142,5-46-82,71-10 816,47 15 62,-94 5-973,14 2-3220,-26-14-1559,-4-10-3974,-8 22 8445,6-25-11544</inkml:trace>
  <inkml:trace contextRef="#ctx0" brushRef="#br0" timeOffset="313954.198">1624 3273 11013,'-2'56'9129,"-1"7"-6573,14 225 715,-10-207-2476,27-106-6259,-7-5-5204,-10 10 52</inkml:trace>
  <inkml:trace contextRef="#ctx0" brushRef="#br0" timeOffset="314375.981">1914 3329 9380,'-9'-21'8733,"-11"24"-4953,-19 28-1475,30-17-1971,0 1 0,1 0 0,0 0 0,1 1 0,1 0 0,1 0 0,0 1 0,-1 6-334,-7 22 406,9-38-389,1 1 0,1-1-1,-1 1 1,1 0-1,0 0 1,1 0-1,0 0 1,0 0-1,1 0 1,0 0-1,0 0 1,1 0 0,0 0-1,0 0 1,1 0-1,0-1 1,1 1-1,-1 0 1,2-1-1,-1 0 1,1 1-1,0-1 1,0-1-1,1 1 1,3 4-17,0-8 1,-1-1 0,1 0-1,-1 0 1,1-1 0,-1 1 0,1-2 0,0 1-1,0-1 1,0 0 0,-1-1 0,1 0 0,0 0-1,-1-1 1,1 0 0,-1 0 0,1 0 0,-1-1-1,0-1 1,0 1 0,1-2-1,-1 3-13,-1-1 1,0 0-1,1 0 1,-1-1-1,0 1 0,-1-1 1,1-1-1,-1 1 0,0-1 1,0 0-1,0 0 1,-1 0-1,1-1 0,-1 1 1,-1-1-1,1 0 0,-1-1 1,0 1-1,0 0 1,-1-1-1,0 0 0,0 1 1,-1-1-1,1 0 1,-1 0-1,-1-6 13,-1-8-5,-1 0 0,-1 0 0,-1 1 1,0-1-1,-2 1 0,0 0 0,-2 0 0,0 1 1,-1 0-1,-7-10 5,15 26-20,-1 0 0,1 1-1,-1-1 1,1 1 0,-1-1 0,0 1 0,0 0 0,0-1 0,0 1-1,0 0 1,0 0 0,-1 1 0,1-1 0,-1 0 0,1 1 0,-1 0-1,0-1 1,1 1 0,-1 0 0,0 0 0,0 1 0,0-1 0,0 1 0,0-1-1,0 1 1,0 0 0,0 0 0,0 0 0,1 0 0,-1 1 0,-1-1 20,-3 18-3017,9-12-1175,4-3-4068,3-1-2961</inkml:trace>
  <inkml:trace contextRef="#ctx0" brushRef="#br0" timeOffset="314768.718">2254 3324 7748,'5'-25'12200,"-26"26"-9140,16 3-2918,0 0-1,1 0 1,-1 0 0,1 1-1,0 0 1,0 0 0,0 0 0,1 0-1,0 1 1,0-1 0,0 1 0,1 0-1,0-1 1,0 1 0,0 0-1,1 1 1,-1-1 0,2 0 0,-1 0-1,1 1 1,0 2-142,-2 2 161,-2 16 55,-1-5-32,1 1 0,1 0 0,1 1-1,1-1 1,1 0 0,1 0 0,1 1-1,4 11-183,-4-30 2,1 0 1,-1 0-1,2 0 0,-1 0 0,0 0 0,1-1 0,0 1 0,0-1 0,0 0 0,1 0 0,-1-1 0,1 1 0,0-1 0,0 0 0,0 0 0,0-1 1,0 1-1,1-1 0,-1 0 0,1-1 0,0 0 0,-1 1 0,1-2 0,0 1 0,0-1 0,0 0 0,-1 0 0,1 0 0,0-1 0,0 0 1,0 0-1,-1 0 0,1-1 0,-1 0 0,1 0 0,-1 0 0,0-1 0,0 0 0,0 0 0,4-3-2,-2 4-5,-1-1 0,0 0 0,0 0-1,1 0 1,-2-1 0,1 1 0,0-1 0,-1-1 0,0 1 0,0-1-1,0 0 1,-1 0 0,1-1 0,-1 1 0,0-1 0,-1 0-1,0 0 1,1 0 0,-2 0 0,1-1 0,-1 1 0,0-1-1,0 1 1,-1-1 0,0 0 0,0 0 0,-1 0 0,0 1 0,0-1-1,-1-5 6,-4-3 11,-1-1 0,-1 1 0,0 0 0,-1 1-1,-1 0 1,0 0 0,-1 1 0,0 0 0,-12-10-11,17 16 1,-2-1-207,-62-49 606,32 59-3091,27 0-9309,5 0-1345</inkml:trace>
  <inkml:trace contextRef="#ctx0" brushRef="#br0" timeOffset="317535.468">1559 2242 7203,'3'-1'6256,"8"2"-3734,-3-1 1,-47-13 3315,29 13-5582,0 0 1,0 0 0,1 1-1,-1 0 1,1 1 0,-1 0-1,1 1 1,0 0 0,-1 0-1,-2 2-256,-21 31 120,20-17-98,36 72 135,-18-71-118,-5-17-34,0-1-1,0 1 1,1 0 0,-1 0 0,1-1 0,-1 1 0,1 0 0,0-1 0,0 1 0,0-1 0,0 1 0,1-1 0,-1 0 0,1 1 0,-1-1 0,1 0 0,0 0 0,0 0-1,0 0 1,0 0 0,0-1 0,0 1 0,2 0-5,18-41-21,-20 37 20,1-1 1,-1 0-1,1 0 1,0 1-1,0 0 1,0-1-1,0 1 1,0 0-1,0 0 1,0 1-1,1-1 1,-1 1-1,1 0 1,-1-1-1,1 2 1,0-1-1,-1 0 0,1 1 1,0-1-1,-1 1 1,1 0-1,0 0 1,-1 1-1,1-1 1,0 1-1,-1 0 1,1 0-1,0 0 1,-1 0-1,1 1 1,-1-1-1,0 1 1,0 0-1,0 0 1,1 0-1,-2 1 1,1-1-1,0 0 1,0 1-1,-1 0 1,2 2 0,-1 2 8,-1 1 0,0 0 0,0 0 1,-1 0-1,1 0 0,-2 0 1,1 0-1,-1 0 0,-1 0 0,1 0 1,-1 0-1,-1 0 0,0 0 1,0 0-1,0-1 0,-1 1 0,0-1 1,0 1-1,-1-1 0,0 0 1,0 0-1,-1-1 0,0 1 0,0-1 1,0 0-1,-1 0 0,0-1 1,-5 4-9,-61 30 257,70-38-281,1 0 0,-1 0 0,1-1 0,-1 1 0,1-1 0,-1 1 0,1-1 0,-1 1 0,0-1 0,1 0 0,-1 0 0,0 0 0,1 0 0,-1 0 0,0 0 0,1 0-1,-1 0 1,1-1 0,-1 1 0,0-1 0,1 1 0,-1-1 0,1 0 0,-1 1 0,1-1 0,0 0 0,-1 0 0,1 0 0,0 0 0,-1 0 0,1 0 0,0-1 0,0 1 0,0 0 0,0-1 0,0 1 0,0-1 0,1 1 0,-1 0-1,0-1 1,1 0 0,-1 1 0,1-1 0,0 1 0,-1-1 0,1-1 24,18-45-6407,9 26-2774,-4 7-1915</inkml:trace>
  <inkml:trace contextRef="#ctx0" brushRef="#br0" timeOffset="318003.158">1851 2327 8836,'-6'2'6854,"-7"4"-3890,4 5-2425,0 0 1,1 1-1,0 0 1,1 1-1,1-1 1,0 1-1,0 1 1,2-1-1,-1 2-539,2-5 48,0 0 0,1 0 0,0 0 0,1 1 0,0-1 0,0 0-1,1 1 1,1-1 0,0 0 0,0 1 0,1-1 0,0 0 0,1 0 0,0 0 0,0-1 0,1 1-1,1-1 1,0 1 0,0-1 0,2 2-48,0-6-5,-1 0 0,1 0-1,0-1 1,0 0 0,0-1 0,0 1-1,1-1 1,-1-1 0,1 1 0,0-2-1,0 1 1,0-1 0,0 0 0,0 0-1,0-1 1,0 0 0,0 0-1,0-1 1,0 0 0,0-1 0,-1 0-1,1 0 1,0-1 0,-1 1 0,1-2-1,-1 1 1,0-1 0,0 0 0,0-1-1,-1 1 1,1-1 0,-1-1 0,-1 1-1,1-1 1,-1 0 0,1 0-1,1-4 6,-3-2 0,0 0 0,0 1 0,-2-1 0,1 0-1,-1-1 1,-1 1 0,0 0 0,-1 0-1,-1-1 1,1 1 0,-2 0 0,-2-12 0,2 14 33,-1 0 1,-1 1 0,1-1 0,-1 1-1,-1-1 1,0 1 0,0 0-1,0 1 1,-2 0 0,1-1-1,-1 2 1,0-1 0,0 1-1,-1 0 1,0 1 0,0 0-1,0 0 1,-1 0 0,0 1-1,0 1 1,-1 0 0,1 0-1,-1 0 1,-3 1-34,12 2-32,0 0 0,0 1 1,0-1-1,0 1 0,0-1 0,0 1 0,0 0 0,0-1 0,0 1 0,0 0 0,0 0 1,-1 0-1,1-1 0,0 1 0,0 0 0,0 1 0,0-1 0,0 0 0,0 0 1,-1 0-1,1 1 0,0-1 0,0 1 0,0-1 0,0 1 0,0-1 0,0 1 0,0-1 1,0 1-1,0 0 0,1 0 0,-1-1 0,0 1 0,0 0 0,1 0 0,-1 0 1,0 0-1,1 0 0,-1 0 0,1 0 0,-1 0 0,1 0 0,-1 0 0,1 0 0,0 0 1,0 0-1,-1 1 0,1-1 0,0 0 0,0 0 0,0 0 0,0 0 0,1 0 1,-1 1-1,0-1 0,0 0 0,1 0 0,-1 0 0,0 0 0,1 1 32,14 11-4153,4-7-4011,-1-4-2668</inkml:trace>
  <inkml:trace contextRef="#ctx0" brushRef="#br0" timeOffset="318390.489">2293 2224 8740,'-3'3'8982,"-3"7"-4644,-18 29-1813,16-16-2217,0 1 1,2 0 0,0 0-1,2 1 1,1-1 0,1 1 0,1 8-309,-1-28 14,1 1 1,0-1 0,0 1-1,1 0 1,0-1 0,0 1-1,0 0 1,1-1 0,-1 1-1,2-1 1,-1 1 0,0-1-1,1 1 1,0-1 0,0 0-1,1 0 1,-1 0 0,1 0-1,0 0 1,1-1 0,-1 1-1,1-1 1,0 0 0,0 0-1,0 0 1,0 0 0,1-1-1,-1 0 1,1 0 0,0 0-1,0 0 1,0-1 0,0 0-1,1 0 1,-1 0 0,1-1-1,-1 0 1,4 1-15,0-2 3,-1 1 1,1-1-1,0-1 1,-1 0-1,1 0 0,-1-1 1,1 0-1,-1 0 0,0-1 1,0 0-1,0 0 0,0-1 1,-1 0-1,1 0 0,-1-1 1,0 0-1,0 0 0,0-1 1,-1 0-1,0 0 0,0 0 1,-1-1-1,0 0 0,0 0 1,0 0-1,-1-1 0,0 0 1,-1 1-1,1-1 0,-1-1 1,-1 1-1,1-5-3,-1 2 99,0 1 1,-1-1 0,0 1-1,-1-1 1,0 0-1,-1 1 1,0-1-1,0 1 1,-1-1 0,-1 1-1,0 0 1,0-1-1,-1 1 1,0 1-1,-1-1 1,0 1 0,0 0-1,-1 0 1,-1 0-1,1 1 1,-1 0-1,-1 0 1,1 1 0,-1 0-1,0 0 1,-1 1-1,0 0 1,-5-3-100,-99-15-222,94 22-4542,11-4-7319,6-2-1030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8T18:47:14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13453 6654 0,'0'0'16,"0"0"-16,0 0 16,0 0-1</inkml:trace>
  <inkml:trace contextRef="#ctx0" brushRef="#br0" timeOffset="70807.896">19569 12624 0,'0'0'0,"0"0"15,0 0-15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52: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18 8308,'0'0'161,"-1"0"0,1 0 0,-1 0 0,1 0 0,-1 1 1,1-1-1,0 0 0,-1 0 0,1 0 0,-1 0 0,1 0 0,-1 0 0,1 0 1,-1 0-1,1 0 0,0-1 0,-1 1 0,1 0 0,-1 0 0,1 0 0,-1 0 1,1-1-1,0 1 0,-1 0 0,1 0 0,0-1 0,-1 1 0,1 0 0,0-1 1,-1 1-1,1 0 0,0-1 0,0 1 0,-1 0 0,1-1 0,0 1 0,0-1 1,0 1-1,-1 0 0,1-1 0,0 1 0,0-1 0,0 1 0,0-1 0,0 1 1,0-1-1,0 1 0,0 0 0,0-1 0,0 1 0,0-1 0,0 1 0,0-1 0,1 1 1,-1 0-1,0-1 0,0 1 0,0-1 0,1 1 0,-1 0 0,0-1 0,0 1 1,1 0-1,-1-1 0,0 1 0,1 0-161,-69 135 5065,-2 3-3407,60-106-1572,0 1-1,3 0 1,1 1 0,1-1-1,2 1 1,1 0-1,1 0 1,3 0 0,0 0-1,2 0 1,8 28-86,-9-48 58,1-1 1,0 0-1,0 0 1,2-1-1,-1 1 1,2-1-1,0 0 1,0-1-1,1 1 1,0-2 0,1 1-1,0-1 1,1 0-1,0-1 1,3 2-59,64 49 1312,-76-58-3031,-12-10-10859,3 2-1906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52:3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9941,'7'3'8963,"9"9"-6615,-2-2-1638,3 1-493,-1 1-1,0 0 1,-1 1-1,-1 1 1,0 1 0,0 0-1,-2 1 1,0 0-1,-1 1 1,0 0-1,-1 0 1,-2 1 0,1 1-1,-2-1 1,5 19-217,0 9 321,-2 0 1,-1 1 0,-3 1-1,-2-1 1,-2 0-1,-2 11-321,-5-4 402,-2 0 0,-2-1 0,-3 0 0,-2-1 0,-2 0 0,-23 48-402,34-85 121,-1-1-1,0 0 0,-1-1 1,0 1-1,-1-1 0,-1-1 1,0 0-1,0 0 0,-8 7-120,10-19 106,21-16-2295,1 1-3193,-11 0-4457,-3 5-3476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52:2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7 8004,'3'-6'9007,"3"14"-5388,4 15-1465,8 155 2242,-5 52-3294,9-285-11691,-4 14 937,-8 20 1627</inkml:trace>
  <inkml:trace contextRef="#ctx0" brushRef="#br0" timeOffset="284.265">308 99 10677,'-28'29'9086,"0"0"-5461,-43 31-1175,-73 50-515,131-99-1815,8-6-526,7-19-1272,11-28-4661,-1 4-4959,-8 23 3142</inkml:trace>
  <inkml:trace contextRef="#ctx0" brushRef="#br0" timeOffset="471.618">1 143 8516,'8'2'9788,"13"6"-7591,-8-3-907,27 13 40,-1 2-1,-1 1 0,-2 2 1,0 2-1,15 14-1329,-30-23 135,-3 0-107,-16-13-79,0-1 1,0 1-1,0-1 0,1 0 0,-1 0 0,1 0 1,-1 0-1,1 0 0,0-1 0,0 1 1,0-1-1,-1 1 0,1-1 0,1 0 1,-1 0-1,0-1 0,0 1 0,0 0 1,2-1 50,4-19-10066,-8 14 6091,2-12-9605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52:2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8068,'2'13'6156,"-4"11"-2450,0-5-2131,11 128 3425,35 165-3144,-33-234-1810,-27-99-8311,9 2 1320,0-6-4236</inkml:trace>
  <inkml:trace contextRef="#ctx0" brushRef="#br0" timeOffset="187.453">1 318 9348,'5'-2'7905,"21"2"-4348,0 3-1778,54 3 596,-4-17-3456,-42-14-3000,-18 1-3910,-15 22 7089,12-16-9991</inkml:trace>
  <inkml:trace contextRef="#ctx0" brushRef="#br0" timeOffset="593.609">296 52 9076,'3'31'9373,"10"16"-6443,-1-1-1947,25 396 2878,-17-515-3741,46-117-854,-65 186 711,1-1 1,0 1-1,1 0 0,-1 1 1,1-1-1,0 0 0,-1 1 1,2-1-1,-1 1 0,0 0 1,1 0-1,-1 0 0,1 0 1,0 1-1,0 0 0,0 0 1,0 0-1,0 0 0,1 0 1,-1 1-1,0 0 0,1 0 0,-1 0 1,1 0-1,-1 1 0,1 0 1,0 0-1,-1 0 0,1 0 1,-1 1 22,0 1 79,-1 1 0,0-1 0,1 1 1,-1 0-1,-1 0 0,1 0 0,0 0 1,-1 1-1,1-1 0,-1 1 0,0 0 1,0-1-1,-1 1 0,1 0 0,-1 0 0,0 0 1,0 0-1,0 4-79,2-1 169,7 30 164,-1 0 0,-2 0 0,-1 1 0,-2-1 0,-1 30-333,1-99-9358,1 15 2898,2-7-5895</inkml:trace>
  <inkml:trace contextRef="#ctx0" brushRef="#br0" timeOffset="921.657">734 399 9796,'32'-3'6139,"14"-1"-1865,56-20-960,-98 21-3221,-1-1 0,0 0 0,-1 0 0,1 0 0,-1 0 0,1 0 0,-1 0 0,0-1 0,-1 1 0,1-1 0,-1 1 0,0-1 0,0 0 0,0 0 0,-1 1 0,0-1 0,0 0 0,0 0 0,0 1 0,-1-1 0,0 0 0,0 0 0,0 1 0,0-1 0,-1 1 0,0-1 0,0 1 0,0 0 0,-2-4-93,2 6 15,1 0-1,-1-1 1,0 1 0,0 0 0,0 0-1,0 1 1,0-1 0,0 0 0,0 1-1,-1-1 1,1 1 0,0 0-1,-1-1 1,0 1 0,1 0 0,-1 1-1,1-1 1,-1 0 0,0 1-1,1 0 1,-1-1 0,0 1 0,0 0-1,1 0 1,-1 1 0,0-1 0,0 1-1,1-1 1,-1 1 0,0 0-1,1 0 1,-1 0 0,1 0 0,-1 0-1,1 1 1,0-1 0,0 1-1,-1-1 1,1 1 0,0 0 0,0 0-1,1 0 1,-1 0 0,0 0 0,1 1-1,-1-1 1,1 0 0,0 1-1,-1-1 1,1 1 0,0-1 0,1 1-1,-1 0 1,0 1-15,-7 22 212,2 0-1,0 1 1,2 0 0,1 0-1,1 0 1,1 0 0,2 0-1,0 1 1,3 7-212,-3-29 50,1 0 0,-1 0 0,1 0-1,0 0 1,0 0 0,1 0 0,-1-1 0,1 1 0,1-1 0,-1 0 0,1 1-1,0-2 1,0 1 0,0 0 0,1-1 0,0 0 0,-1 0 0,1 0 0,1-1 0,-1 0-1,1 0 1,-1 0 0,1 0 0,0-1 0,0 0 0,0 0 0,0-1 0,0 0-1,0 0 1,0 0 0,1-1 0,-1 0 0,5 0-50,135-8-561,-97-2-4182,-5-6-6067,-15 1-3626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52:2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10661,'18'24'8079,"-5"0"-3698,11 58-647,9 291-986,-30-331-4058,-4-55-9724,0-6 4148,-2-4-3471</inkml:trace>
  <inkml:trace contextRef="#ctx0" brushRef="#br0" timeOffset="156.25">0 285 13206,'5'12'8359,"7"-5"-3697,41-8-2215,-36-1-1633,-11 2-1161,90-8 1709,-65 1-5467,0-4-6683,-10 3-4806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52:2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112 167 8692,'-12'-5'7251,"-4"9"-3523,-22 27 25,31-18-3525,0 0 0,2 0-1,-1 1 1,1 0 0,1 0-1,1 0 1,0 1 0,1-1 0,0 1-1,1-1 1,0 1 0,2-1-1,0 1 1,1 7-228,-1-17 9,0 0 0,1-1 0,-1 1-1,1 0 1,0-1 0,0 0 0,0 1 0,1-1 0,0 0-1,-1 0 1,1 0 0,1-1 0,-1 1 0,1-1-1,-1 0 1,1 1 0,0-2 0,0 1 0,0 0 0,0-1-1,1 0 1,-1 0 0,1 0 0,-1 0 0,1-1-1,0 0 1,-1 0 0,1 0 0,0-1 0,0 1-1,0-1 1,0 0-9,10 0 2,1 0 0,-1-2 0,0 1 0,0-2 0,0 0-1,0-1 1,0 0 0,-1-1 0,10-5-2,-20 9-1,-1 0 0,0-1 0,0 1 0,0-1 0,0 1 1,0-1-1,0 0 0,0 0 0,-1-1 0,1 1 0,-1 0 0,1-1 0,-1 0 0,0 1 0,0-1 0,0 0 0,0 0 1,-1 0-1,1 0 0,-1 0 0,0-1 0,0 1 0,0 0 0,0-1 0,0 1 0,-1-1 0,0 1 0,0-1 1,0 1-1,0 0 0,0-1 0,0 1 0,-1-1 0,0 1 0,0 0 0,0-1 0,0 1 0,0-1 1,-5-9 8,-1-1 0,0 1 0,0 0 0,-1 0 0,-1 1 0,0 0 0,-1 1 0,0 0 0,-1 0 0,0 1 0,0 1 0,-1 0 0,-2-1-8,-55-11-349,41 29-2500,25-4 266,8 0-7592,5-3-833</inkml:trace>
  <inkml:trace contextRef="#ctx0" brushRef="#br0" timeOffset="600.371">464 177 11205,'9'36'9446,"2"0"-6590,7 31-1762,18 149 861,-37-273-1703,0 22-272,0 1 0,2 0 0,2 0 0,1 0 0,1 0 0,2 0 0,8-21 20,-15 54-20,0-1 0,0 1 0,0-1 0,0 1 0,0 0 0,1-1 0,-1 1 0,1-1-1,-1 1 1,1 0 0,-1-1 0,1 1 0,0 0 0,0-1 0,-1 1 0,1 0 0,0 0 0,0 0 0,0 0 0,1 0-1,-1 0 1,0 0 0,0 0 0,0 1 0,1-1 0,-1 0 0,0 1 0,1-1 0,-1 1 0,0-1 0,1 1 0,-1-1 0,1 1-1,-1 0 1,1 0 0,-1 0 0,1 0 0,-1 0 0,0 0 0,1 0 0,-1 1 0,1-1 0,-1 0 0,1 1 0,-1-1-1,0 1 1,1 0 0,-1-1 0,0 1 0,0 0 0,1 0 0,-1 0 0,0-1 0,0 1 0,1 1 20,5 10-1,1-1 1,-1 2 0,-1-1-1,0 1 1,-1 0 0,-1 0 0,0 0-1,0 1 1,-1-1 0,-1 1-1,-1 0 1,0 0 0,0 13 0,7 46 148,0-61-49,-4-45-24,-3 24-60,3-38 38,-4 33-50,0-1 0,1 0 1,1 0-1,1 1 0,0-1 1,0 1-1,2 0 0,-1 0 1,2 0-1,0 1 1,1 0-1,0 0 0,3-3-3,-7 14 6,-1 0-1,1 1 0,0 0 1,0-1-1,0 1 0,0 0 1,0 0-1,0 1 0,0-1 1,0 1-1,0-1 0,0 1 1,0 0-1,0 0 0,0 1 1,1-1-1,-1 0 0,0 1 1,0 0-1,0 0 0,0 0 1,0 0-1,-1 0 0,1 1 1,0-1-1,0 1 0,-1 0 1,1 0-1,-1 0 0,0 0 1,1 0-1,-1 0 0,0 0 1,0 1-1,-1-1 0,1 1 1,0 0-1,0 1-5,7 15 176,-1 0-1,0 0 1,-2 1-1,0 0 1,-1 0-1,-1 1 1,-1 0-1,-1-1 1,0 1-1,-2 0 1,-1 3-176,4 21 137,-4-45-245,1 0 0,0-1 0,0 1 0,-1 0 0,1-1 0,0 1 1,-1 0-1,1-1 0,0 1 0,-1 0 0,1 0 0,0-1 0,-1 1 1,1 0-1,-1 0 0,1 0 0,0 0 0,-1 0 0,1-1 0,-1 1 1,1 0-1,-1 0 0,1 0 0,-1 0 0,1 0 0,0 0 0,-1 0 1,1 0-1,-1 0 0,1 1 0,-1-1 0,1 0 0,0 0 0,-1 0 1,1 0-1,-1 1 0,1-1 0,0 0 0,-1 0 0,1 1 0,0-1 0,-1 0 109,10-35-11404,-1 8-912</inkml:trace>
  <inkml:trace contextRef="#ctx0" brushRef="#br0" timeOffset="875.48">1072 193 10293,'20'14'7933,"-5"7"-3478,7 58-1046,-19-65-2692,7 119 598,-24-147-6493,-2-61-9242,14 37 5912</inkml:trace>
  <inkml:trace contextRef="#ctx0" brushRef="#br0" timeOffset="1125.715">1074 1 10645,'1'-1'2929,"1"1"49,2 3-1186,1 0-559,2 1-449,-1 4-560,-1 0-880,-1-2-2273,3 2-2482,1 1-6162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52:2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82 8564,'1'-1'389,"0"0"-1,-1-1 1,1 1 0,0-1 0,-1 1-1,1-1 1,-1 1 0,1-1 0,-1 1-1,0-1 1,0 0 0,0 1 0,1-1-1,-2 0 1,1 1 0,0-1 0,0 1-1,0-1 1,-1 0 0,1 1-1,-1-1 1,1 1 0,-1-1 0,0 1-1,0-1 1,1 1 0,-2-1-389,0 0 229,-1 0-1,1 1 1,0-1-1,-1 1 1,0-1-1,1 1 1,-1 0-1,1 0 1,-1 0 0,0 1-1,0-1 1,0 1-1,1-1 1,-1 1-1,0 0 1,0 0 0,0 0-1,0 1 1,1-1-1,-1 1 1,0-1-1,-2 2-228,-5 1 110,0 1 0,1 0 0,0 0 0,0 1 0,0 0 0,0 1 0,1 0 0,0 0 0,0 1 0,1 0 0,-1 1 0,2-1 0,-1 1 1,1 0-1,0 1 0,1 0 0,0 0 0,0 0 0,1 0 0,0 1 0,1-1 0,0 1 0,0 0 0,1 0 0,0 0 0,1 1 0,0-1 0,1 0 0,0 0 0,1 1 0,0-1 0,0 0 0,1 0 0,2 6-110,-1-10 24,0 0 0,1 0-1,0 0 1,0 0 0,0-1 0,1 0 0,-1 0 0,1 0 0,0 0 0,1-1 0,-1 0 0,1 0 0,0 0 0,0-1-1,0 0 1,0 0 0,1-1 0,-1 1 0,1-1 0,-1-1 0,1 1 0,0-1 0,0 0 0,5-1-24,40 14-540,-21-11-10318,-24-3 6710,9 1-8693</inkml:trace>
  <inkml:trace contextRef="#ctx0" brushRef="#br0" timeOffset="670.928">398 79 9236,'9'-19'8880,"22"-5"-6168,-13 11-1063,-15 10-1552,0 1-1,-1 0 1,1 0 0,0 0-1,1 0 1,-1 1 0,0-1-1,0 1 1,1 0 0,-1 0-1,0 0 1,1 0 0,-1 1 0,1-1-1,0 1 1,-1 0 0,1 0-1,-1 0 1,1 0 0,-1 1-1,1 0 1,-1-1 0,1 1-1,-1 0 1,0 1 0,1-1-1,-1 1 1,0-1 0,0 1-1,0 0 1,0 0 0,0 0-1,-1 1 1,1-1 0,-1 1 0,1-1-1,1 3-96,4 4-6,1 0-1,-2 1 0,1 0 1,-1 1-1,-1-1 0,0 1 1,0 1-1,-1-1 1,0 1-1,0 5 7,15 109 40,-9-59-21,-30-92-46,12 11 32,-1 1 0,0 0 0,-1 1 0,0 0 1,-1 0-1,-1 1 0,0 0 0,0 1 0,-1 1 0,0-1 1,-1 2-1,0 0 0,0 0 0,-1 1-5,11 6 25,0 0 0,0 0 0,0 0 1,0 1-1,0-1 0,0 1 0,0-1 0,0 1 0,0 0 0,-1 0 1,1 1-1,0-1 0,0 1 0,0-1 0,0 1 0,0 0 0,0 0 1,1 1-1,-1-1 0,0 0 0,0 1 0,1 0 0,-1-1 0,1 1 1,-1 0-1,1 0 0,0 1 0,0-1 0,0 0 0,0 1 0,0-1 1,1 1-1,-1 0 0,1-1 0,-1 1 0,1 1-25,-4 5 121,1 1 0,1 0 0,-1 0 0,1 0 0,1 1 0,0-1 0,0 1 0,1-1 1,1 1-1,0 2-121,-1-9 21,1-1 0,0 1 0,1 0 0,-1-1 0,0 1 0,1 0 0,0-1-1,0 1 1,0-1 0,0 0 0,1 1 0,-1-1 0,1 0 0,0 0 0,0 1 0,0-2 0,0 1 0,0 0 0,1 0 0,0-1 0,-1 1 0,1-1 0,0 0 0,0 0 0,0 0 0,0 0 0,0 0 0,1-1 0,-1 1 0,3 0-21,2-1-106,0-1 0,-1 1 0,1-1 0,0-1 1,-1 1-1,1-1 0,0-1 0,-1 0 0,1 0 0,-1 0 0,0-1 0,0 0 0,0 0 0,0 0 0,0-1 0,1-2 106,29-20-5143,-4-3-5291,-11 9-1115</inkml:trace>
  <inkml:trace contextRef="#ctx0" brushRef="#br0" timeOffset="1081.774">793 39 9252,'15'33'7523,"-4"4"-3688,6 81-1879,-15-98-1242,9 117 969,-2-189-1368,27-155-243,4 131-81,-38 75 9,-1-1 0,1 1 1,-1-1-1,1 1 0,0-1 1,0 1-1,0 0 0,0 0 1,0 0-1,0 0 0,0 0 1,0 0-1,0 1 1,0-1-1,0 1 0,1-1 1,-1 1-1,0 0 0,0 0 1,0 0-1,1 0 0,-1 0 1,0 0-1,0 1 0,1-1 1,-1 1-1,0 0 0,0-1 1,0 1-1,0 0 0,0 0 1,0 0-1,0 1 0,0-1 1,-1 0-1,2 2 0,12 12 217,-2 1-1,0 0 1,-1 1-1,0 1 1,-2 0-1,0 0 1,-1 1 0,-1 0-1,0 0 1,-2 1-1,0 0 1,-1 1-1,-2-1 1,0 1-1,-1-1 1,0 1 0,-2 9-217,0-28-757,-1 22 1248,-1-18-4921,-2-2-6196,4-4-3071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1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158 168 7796,'-16'-15'11101,"-9"22"-8313,-20 29-2151,38-28-537,0-1 0,0 1 0,1 1-1,0-1 1,0 1 0,1 0 0,1 1 0,-1-1 0,2 1-1,-1-1 1,1 1 0,1 1 0,0-1 0,0 0-1,1 0 1,0 1 0,1-1 0,0 0 0,0 1 0,1-1-1,1 1 1,0-1 0,0 0 0,1 0 0,0 0-1,1-1 1,0 1 0,1-1 0,0 1-100,-2-7 24,-1 0 0,1 0 0,0 0 0,0 0 0,1-1 0,-1 0 0,1 0 0,-1 0 0,1 0 0,-1 0 0,1-1 0,0 1 0,0-1 0,0 0 0,0 0 0,0-1 0,0 1 0,0-1 0,0 0 0,0 0 0,0 0 0,0-1 0,0 1 0,0-1 0,0 0 0,0 0 0,0 0 0,2-2-24,32-27-3948,-6-19-8818,-19 26 3607</inkml:trace>
  <inkml:trace contextRef="#ctx0" brushRef="#br0" timeOffset="394.23">364 203 9780,'-25'17'11051,"-24"52"-8501,47-64-2530,-1 0-1,0 0 0,1 1 0,0-1 0,0 1 0,1-1 1,-1 1-1,1-1 0,1 1 0,-1 0 0,1-1 0,0 1 1,0 0-1,0 0 0,1-1 0,0 1 0,0 0 1,0-1-1,1 1 0,0-1 0,0 0 0,0 0 0,1 1 1,0-1-1,0-1 0,0 1 0,0 0 0,1-1 0,0 1 1,0-1-1,0 0 0,0-1 0,1 1 0,0-1 1,-1 0-1,1 0 0,0 0 0,1-1 0,-1 1 0,0-1 1,1 0-1,-1-1 0,1 0 0,-1 0 0,1 0 0,0 0 1,-1-1-1,3 0-19,-3-1 2,0 0 0,-1 0 0,1 0 1,-1-1-1,0 0 0,1 0 0,-1 0 1,0-1-1,0 1 0,0-1 0,-1 0 1,1 0-1,-1 0 0,1-1 0,-1 1 1,0-1-1,0 1 0,-1-1 0,1 0 0,-1 0 1,0-1-1,0 1 0,0 0 0,-1-1 1,1 1-1,-1-1 0,0 1 0,0-1 1,-1 0-1,1 1 0,-1-1 0,0 0 1,-1 0-1,1 1 0,-1-1 0,0 0 0,0-1-2,0-2 16,0 1 0,-1 0 0,0-1-1,0 1 1,0 0 0,-1 0-1,0 0 1,-1 0 0,1 0-1,-1 1 1,-1 0 0,1-1 0,-1 2-1,0-1 1,0 0 0,-1 1-1,-1-1-15,-42 2 32,23 19-3908,27-12-1528,13-1-1616,-14-2 6686,16 0-7699</inkml:trace>
  <inkml:trace contextRef="#ctx0" brushRef="#br0" timeOffset="991.278">540 225 8916,'31'25'8825,"2"32"-6043,-32-55-2666,33 139 1242,-29-101-1172,-5-229-60,0 186-130,0 0 1,0 0 0,0 0-1,0 0 1,1 0-1,-1 0 1,1 0 0,0 0-1,-1 0 1,2 0-1,-1 1 1,0-1 0,0 0-1,1 0 1,-1 1-1,1-1 1,0 1 0,0 0-1,0-1 1,0 1-1,0 0 1,1 0 0,-1 0-1,0 0 1,1 1-1,0-1 1,-1 1 0,1 0-1,2-2 4,30 57-296,-28-37 261,35 103 17,-42-120 18,0 0 0,0 0 0,1-1 0,-1 1 0,0 0 0,0 0 0,1 0 0,-1 0 1,0-1-1,1 1 0,-1 0 0,0 0 0,0 0 0,1 0 0,-1 0 0,0 0 0,1 0 0,-1 0 0,0 0 1,1 0-1,-1 0 0,0 0 0,1 0 0,-1 0 0,0 0 0,0 0 0,1 0 0,-1 1 0,0-1 0,1 0 1,-1 0-1,0 0 0,0 0 0,1 1 0,-1-1 0,0 0 0,0 0 0,0 0 0,1 1 0,-1-1 0,0 0 1,0 1-1,5-40 7,-5 34-5,39-107 3,-39 110 2,0 0-1,0 0 0,0 1 0,1-1 1,-1 0-1,1 0 0,-1 1 1,1-1-1,-1 0 0,1 0 0,0 1 1,0-1-1,0 1 0,0-1 0,0 1 1,0-1-1,0 1 0,1 0 1,-1 0-1,0-1 0,1 1 0,-1 0 1,1 0-1,-1 0 0,1 0 0,0 1 1,-1-1-1,1 0 0,0 1 0,-1-1 1,1 1-1,0-1 0,0 1 1,0 0-1,-1 0 0,1 0 0,0 0 1,0 0-1,0 0 0,0 1 0,-1-1 1,1 1-1,0-1 0,0 1 1,-1-1-1,1 1 0,-1 0 0,1 0 1,0 0-1,-1 0 0,1 0 0,-1 0 1,0 0-1,1 1 0,-1-1 1,0 0-1,1 2-6,5 12 265,-1 2 0,-1-1 1,0 0-1,-1 1 0,-1 0 1,0 0-1,-1 9-265,4 20-392,5-79-13732,-6 15 4562</inkml:trace>
  <inkml:trace contextRef="#ctx0" brushRef="#br0" timeOffset="1236.378">1032 229 9604,'15'8'7247,"-3"7"-3493,15 37-167,-19-25-3120,-1 2-1,-1-1 0,-2 1 0,-1-1 0,-1 1 0,-2 25-466,2-7 154,1-24-1803,-4-34-5079,0-21-2895,1 11 496</inkml:trace>
  <inkml:trace contextRef="#ctx0" brushRef="#br0" timeOffset="1519.784">1091 238 9540,'7'-41'7397,"23"-14"-1038,-25 54-6241,-1 0 1,1 1-1,-1 0 1,1 0-1,-1 0 1,1 0-1,-1 1 0,1 0 1,-1 0-1,0 0 1,1 0-1,-1 1 1,0 0-1,0 0 0,0 0 1,0 0-1,0 0 1,0 1-1,-1 0 1,1 0-1,-1 0 0,0 0 1,0 1-119,5 0 31,-1 2 1,-1-1 0,1 1-1,-1 0 1,0 0-1,0 1 1,-1 0-1,0 0 1,0 0 0,0 0-1,-1 1 1,0 0-1,-1 0 1,0 0-1,0 0 1,0 0 0,-1 1-1,-1-1 1,1 1-1,-1 0 1,-1-1-1,0 1 1,0 0 0,-1 2-32,1-6 13,0-1 0,0 1 1,0-1-1,-1 1 0,0-1 1,0 1-1,0-1 0,0 0 1,-1 1-1,0-1 0,0 0 1,0 0-1,0 0 0,0 0 1,-1-1-1,0 1 0,0-1 1,0 1-1,0-1 0,0 0 1,-1 0-1,1-1 0,-1 1 1,0-1-1,0 1 0,0-1 1,0 0-1,0-1 0,-1 1 1,1-1-1,0 0 0,-1 0-13,4-1-9,-4 2-34,-1-1 0,0 0 0,0 0 0,1 0 0,-1-1 0,0 0 0,0 0 0,1 0 0,-1-1 0,0 0 0,0 0 0,1 0 0,-1-1 1,-3-1 42,3-28-5067,18-2-5293,-11 32 9704,7-18-9839</inkml:trace>
  <inkml:trace contextRef="#ctx0" brushRef="#br0" timeOffset="1769.357">1430 250 9861,'15'10'7668,"-5"7"-3384,-1 45-770,-8-51-2618,3 131 536,-11-164-10577,8-1 2014,-1-6-4232</inkml:trace>
  <inkml:trace contextRef="#ctx0" brushRef="#br0" timeOffset="2019.305">1446 120 9861,'-3'-5'2913,"-1"2"80,4 3-640,0 0-1072,1 6-481,2-3-111,0 4-353,0 1-1073,2 1-2272,0 1-2498,-1-1-6450</inkml:trace>
  <inkml:trace contextRef="#ctx0" brushRef="#br0" timeOffset="2597.288">1622 1 8740,'-1'4'7838,"6"16"-4927,17 103 2579,-13 2-3558,6 45-1350,-10-149-1704,4-29-4277,-3-27-4944,-4 14-270</inkml:trace>
  <inkml:trace contextRef="#ctx0" brushRef="#br0" timeOffset="3008.873">1812 287 10197,'35'-4'6238,"9"-1"-2199,-37 4-3841,0 0 0,0-1 0,0 0 0,0 0 0,-1 0 0,1-1 0,-1 0 0,1 0 0,-1-1 0,0 0 0,0 0 0,-1 0 0,4-4-198,-7 7 32,0-1 1,0 0-1,0 1 1,-1-1-1,1 0 0,0 0 1,-1 0-1,1-1 1,-1 1-1,0 0 1,0 0-1,1-1 0,-2 1 1,1-1-1,0 1 1,0-1-1,-1 1 0,1-1 1,-1 1-1,0-1 1,0 1-1,0-1 1,0 0-1,0 1 0,-1-1 1,1 1-1,-1-1 1,1 1-1,-1-1 1,0 1-1,0-1 0,0 1 1,-1 0-1,1 0 1,0-1-1,-1 1 0,0 0 1,1 0-1,-1 1 1,0-1-1,0 0 1,0 0-1,0 1 0,0-1 1,0 1-1,-1-1-32,0 1 10,0 0 1,1-1-1,-1 1 0,0 1 0,0-1 1,0 0-1,0 1 0,0-1 0,0 1 1,1 0-1,-1 0 0,0 0 0,0 0 0,0 0 1,0 1-1,0 0 0,0-1 0,0 1 1,1 0-1,-1 0 0,0 1 0,0-1 1,1 0-1,-1 1 0,1 0 0,0-1 1,-1 1-1,1 0 0,0 0 0,0 0 0,0 1 1,0-1-1,1 0 0,-1 1 0,1-1 1,-1 1-1,1 0 0,-1 2-10,-4 6 163,1 0 0,1 1 0,0-1-1,0 1 1,1 0 0,1 0 0,0 1 0,1-1-1,0 1-162,1-3 144,1-1-1,0 1 1,0 0-1,1-1 1,0 0-1,1 1 1,0-1-1,0 0 1,1 0-1,0 0 0,5 5-143,-8-11-2,0-1 0,1 1-1,-1-1 1,1 0-1,0 0 1,0 0-1,0 0 1,0 0-1,0 0 1,0 0 0,1-1-1,-1 1 1,1-1-1,-1 0 1,1 0-1,-1 1 1,1-2 0,0 1-1,-1 0 1,1 0-1,0-1 1,0 0-1,-1 1 1,1-1-1,0 0 1,0 0 0,0-1-1,-1 1 1,1-1-1,0 1 1,0-1-1,-1 0 1,1 0-1,-1 0 1,1 0 0,-1 0-1,1-1 1,-1 1-1,1-1 1,-1 0-1,2-1 3,62-70-4606,-49 45-99,-3-1-3589,-5 8-1956</inkml:trace>
  <inkml:trace contextRef="#ctx0" brushRef="#br0" timeOffset="3327.962">2117 155 8436,'13'16'7140,"-2"4"-3294,11 45-2134,-14-36-494,24 105 766,-31-134-1980,-1 0-1,0-1 1,0 1-1,1 0 1,-1 0-1,0 0 1,1-1-1,-1 1 1,0 0-1,0 0 1,1 0-1,-1 0 1,0 0-1,1 0 1,-1 0-1,0 0 0,1 0 1,-1 0-1,1 0 1,-1 0-1,0 0 1,1 0-1,-1 0 1,0 0-1,1 0 1,-1 0-1,0 0 1,0 0-1,1 0 1,-1 0-1,0 1 0,1-1 1,-1 0-1,0 0 1,1 0-1,-1 1 1,0-1-1,0 0 1,0 0-1,1 1 1,-1-1-1,0 0 1,0 1-1,0-1 1,1 0-4,2-34 100,-4 17-73,1-1 0,1 0 0,1 1 1,1-1-1,0 1 0,1 0 1,1 0-1,0 0 0,1 1 1,1 0-1,1 0 0,0 0 0,6-6-27,-11 19 2,0 1-1,0 0 1,0 0-1,0 0 1,0 0-1,1 0 1,-1 1-1,1-1 1,-1 1-1,1 0 0,0 0 1,-1 1-1,1-1 1,0 1-1,-1 0 1,1-1-1,0 2 1,0-1-1,-1 0 0,1 1 1,0 0-1,-1 0 1,1 0-1,0 0 1,-1 0-1,0 1 1,1 0-1,-1-1 1,0 1-1,0 0 0,1 1-1,31 32-4764,-28-22 1270,3-2-4052,-1-4-1626</inkml:trace>
  <inkml:trace contextRef="#ctx0" brushRef="#br0" timeOffset="3593.525">2565 368 10117,'0'16'2945,"0"-2"256,-1-1-912,-2 5-576,1 0-288,-1-1-176,-1 2-209,2-1-240,0-3-255,1-4-177,-3-1-32,2-3-176,-2-2-176,0-3-272,1 1-1073,-1-3-2368,-2 3-2979,-1-5-7362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5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22 9188,'2'-21'6388,"9"33"-1269,17 148 38,3 79-4431,-35-215-3255,2-21-2600,-1-3-4440,0-3 234</inkml:trace>
  <inkml:trace contextRef="#ctx0" brushRef="#br0" timeOffset="504.032">1 267 11125,'4'-9'7294,"6"5"-3493,32 5-2019,-35-1-1015,8 1-500,138-1-1379,-57-34-8613,-99 41 16184,-12 21-3146,13-23-3242,-1 0-1,1 1 1,1-1 0,-1 1-1,1-1 1,0 1 0,0 0 0,0-1-1,1 1 1,0 0 0,0 0-1,1-1 1,-1 1 0,1 0-1,0-1 1,1 1 0,0 0 0,-1-1-1,2 0 1,-1 1 0,1-1-1,-1 0 1,1 0 0,1-1-1,-1 1 1,1-1 0,0 1 0,0-1-1,0 0 1,0-1 0,1 1-1,-1-1 1,1 1 0,0-2-1,0 1 1,0 0 0,1-1 0,-1 0-1,1 0 1,3 0-71,-4-1-1,1-1-1,-1 0 1,1 0-1,0 0 1,-1-1 0,1 0-1,-1 0 1,0 0 0,1-1-1,-1 0 1,0 0 0,0 0-1,0-1 1,0 1-1,0-1 1,-1 0 0,1-1-1,-1 1 1,0-1 0,0 0-1,0 0 1,-1 0-1,1 0 1,-1-1 0,0 0-1,0 1 1,0-1 0,-1 0-1,0 0 1,0-1-1,0 1 1,-1 0 0,1-1-1,-1 1 1,0-1 0,-1 1-1,0-1 2,2 1 37,-2 1 0,1-1 0,0 1 0,-1-1 0,0 1 0,0-1 0,-1 0 0,1 1-1,-1-1 1,0 1 0,0-1 0,0 1 0,-1 0 0,0-1 0,1 1 0,-2 0 0,1 0 0,0 0 0,-1 0 0,0 1-1,0-1 1,0 0 0,0 1 0,0 0 0,-1 0 0,1 0 0,-1 0 0,0 1 0,0 0 0,0-1 0,0 1 0,0 1 0,-1-1-1,1 1 1,0-1 0,-1 1 0,1 0 0,-1 1 0,0-1 0,1 1 0,-1 0 0,1 0 0,-4 1-37,0 1-815,-13 4-356,16-7-3340,2-3-4053,1-1-4695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5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10309,'1'11'7521,"37"-3"-4640,-24-7-2623,-1-2 0,1 0 0,-1 0 0,1-1 0,-1-1 0,1 0 0,-1-1 0,0 0 0,-1-1 0,1 0 0,-1-1 0,0-1 0,0 0 0,5-5-258,-16 12 10,0-1-1,0 0 1,0 0 0,0 0-1,0 0 1,0 0-1,0 0 1,0 0 0,0 0-1,-1 0 1,1 0-1,0 0 1,-1-1 0,1 1-1,-1 0 1,1-1 0,-1 1-1,0 0 1,0 0-1,0-1 1,1 1 0,-1-1-1,0 1 1,0 0-1,-1-1 1,1 1 0,0 0-1,0-1 1,-1 1-1,1 0 1,-1 0 0,1-1-1,-1 1 1,1 0 0,-1 0-1,0 0 1,0 0-1,1 0 1,-1 0 0,0 0-1,0 0 1,0 0-1,0 0 1,0 0 0,-1 0-1,1 1 1,0-1-1,0 0 1,0 1 0,-1-1-1,1 1-9,-68-26 423,64 25-393,0 1 1,0 0 0,0 0 0,0 0-1,0 1 1,0 0 0,0 0 0,0 0-1,1 0 1,-1 1 0,0-1 0,1 1-1,-1 1 1,1-1 0,-1 1 0,1-1-1,0 1 1,0 0 0,0 1-1,1-1 1,-1 1 0,1-1 0,0 1-1,0 0 1,0 1 0,0-1 0,1 0-1,0 1 1,0-1 0,0 1 0,0 0-1,1-1 1,0 1 0,0 0 0,0 0-1,0 0 1,1 0 0,0 0 0,0 0-1,0 1-30,-1 1 48,1 1 0,-1 0 0,1 0 0,1 0-1,0 0 1,0 0 0,0-1 0,1 1-1,0 0 1,1-1 0,0 1 0,0-1-1,0 0 1,1 0 0,0 0 0,0 0-1,1-1 1,0 0 0,0 0 0,0 0-1,1-1 1,0 1 0,0-1 0,0-1 0,1 1-1,0-1 1,-1 0 0,2 0 0,-1-1-1,0 0 1,5 1-48,-8-4-71,0 0-1,0 0 1,0 0-1,-1-1 1,1 0-1,0 1 1,0-1 0,0-1-1,-1 1 1,1 0-1,-1-1 1,1 0-1,-1 0 1,1 0 0,-1 0-1,0 0 1,0-1-1,0 1 1,0-1-1,-1 0 1,1 0-1,-1 0 1,0 0 0,2-2 71,15-25-3335,-2 1-3484,-10 16 1869,3-4-6162</inkml:trace>
  <inkml:trace contextRef="#ctx0" brushRef="#br0" timeOffset="519.792">378 26 10901,'46'-14'11214,"-40"15"-11090,-1 1 1,1 1-1,-1-1 0,0 1 0,0 0 1,0 0-1,0 1 0,-1-1 1,1 1-1,-1 0 0,0 0 1,0 1-1,0-1 0,-1 1 1,1 0-1,-1 0 0,0 0 0,0 3-123,11 16 35,-3 1 1,0 0-1,-1 1 1,-1 1-1,-2-1 1,0 1 0,1 26-37,-34-79-793,21 15 781,-2 1 0,0 0 0,0 1 1,0 0-1,-1 0 0,-1 0 0,1 1 0,-1 1 0,-10-7 12,16 12 58,0 0 0,0 0-1,0 0 1,-1 1 0,1-1 0,-1 1 0,1 0-1,-1 0 1,0 0 0,1 0 0,-1 0 0,0 1-1,1 0 1,-1 0 0,0 0 0,0 0-1,1 1 1,-1-1 0,0 1 0,0 0 0,1 0-1,-1 0 1,1 1 0,-1-1 0,1 1 0,0 0-1,0 0 1,-1 0 0,1 0 0,1 0 0,-1 1-1,-2 2-57,2-3 53,1 1-1,-1-1 0,1 1 1,0 0-1,0-1 0,0 1 1,0 0-1,1 0 0,-1 0 1,1 1-1,0-1 0,0 0 1,0 0-1,0 1 0,0-1 1,1 0-1,0 1 0,0-1 1,-1 1-1,2-1 0,-1 0 1,0 1-1,1-1 0,0 1 1,-1-1-1,1 0 0,1 0 1,-1 1-1,0-1 0,1 0 1,0 0-1,-1 0 0,1-1 1,0 1-1,1 0 0,-1-1 1,0 1-1,1-1 0,-1 0 1,1 0-1,0 0 0,0 0 1,0 0-1,0 0 1,0-1-1,0 0 0,3 1-52,0 0-38,0-1 0,0 0-1,1-1 1,-1 0 0,0 0-1,0 0 1,1-1 0,-1 1 0,0-2-1,0 1 1,0-1 0,0 0-1,0 0 1,0 0 0,0-1 0,-1 0-1,0 0 1,1 0 0,-1-1-1,4-3 39,36-32-6696,-20 17-878,-5 5-5392</inkml:trace>
  <inkml:trace contextRef="#ctx0" brushRef="#br0" timeOffset="937.573">800 12 9540,'-8'-9'7625,"-5"7"-3575,-32 11-1220,38-7-1840,4-2-942,0 0-1,0 1 1,0 0-1,0-1 1,0 1-1,0 0 1,1 1-1,-1-1 0,0 0 1,1 1-1,-1 0 1,0-1-1,1 1 1,0 0-1,-1 0 1,1 0-1,0 1 0,0-1 1,0 1-1,1-1 1,-1 1-1,0-1 1,1 1-1,0 0 0,0 0 1,0 0-1,0 0 1,0 0-1,0 0 1,1 0-1,-1 0 1,1 0-1,0 0 0,0 0 1,0 0-1,1 0 1,-1 0-1,0 0 1,1 0-1,0 0 0,0 0 1,0 0-1,0 0 1,1-1-1,-1 1 1,1 0-1,-1-1 1,1 1-1,0-1 0,0 1 1,0-1-1,0 0 1,0 0-1,1 0 1,0 0-48,55 17 25,-54-20-26,-1 1 1,0 0-1,0 0 1,1 0-1,-1 0 1,0 1-1,1-1 1,-1 1-1,0 0 1,0 0-1,0 0 1,0 0-1,0 1 1,0-1-1,0 1 1,0 0-1,-1 0 0,1 0 1,-1 0-1,1 0 1,-1 0-1,0 1 1,0-1-1,0 1 1,0 0-1,0 0 1,0-1-1,-1 1 1,1 0-1,-1 0 1,0 0-1,0 1 1,0-1-1,-1 0 1,1 0-1,-1 0 0,1 1 1,-1-1-1,0 0 1,0 1-1,-1-1 1,1 0-1,-1 1 1,0 1 1,-1 0 0,0-1 0,0 1 0,-1 0 0,1-1-1,-1 1 1,0-1 0,0 0 0,-1 0 0,1 0 0,-1 0 0,0-1-1,0 1 1,0-1 0,0 0 0,0 0 0,-1-1 0,0 1 0,1-1-1,-1 0 1,0 0 0,0-1 0,0 1 0,0-1 0,0 0 0,0-1-1,-1 1 1,-3-1-1,9 0-104,-1 0 0,1 0 0,-1 0-1,0 0 1,1 0 0,-1-1 0,1 1 0,-1 0-1,1 0 1,-1-1 0,1 1 0,-1 0 0,1-1-1,-1 1 1,1 0 0,-1-1 0,1 1-1,-1-1 1,1 1 0,0-1 0,-1 1 0,1-1-1,0 1 1,0-1 0,-1 1 0,1-1 0,0 1-1,0-1 1,0 0 0,-1 1 0,1-1-1,0 1 1,0-1 0,0 0 0,0 1 0,0-1-1,0 1 1,0-1 0,1 0 0,-1 1 0,0-1-1,0 1 1,0-1 0,0 1 0,1-1 0,-1 1-1,0-1 1,1 1 0,-1-1 104,14-28-11395,-5 13 241</inkml:trace>
  <inkml:trace contextRef="#ctx0" brushRef="#br0" timeOffset="1359.003">960 72 9252,'16'41'10316,"-11"6"-6754,-5-41-3498,0 0 1,0 0-1,0 0 0,1-1 1,0 1-1,0 0 0,1 0 1,-1 0-1,1-1 1,1 1-1,-1-1 0,1 1 1,0-1-1,0 0 0,0 0 1,1 0-1,0-1 0,0 1-64,-1-4-20,1-1-1,0 0 0,0 0 0,-1 0 1,1 0-1,0 0 0,-1-1 0,1 1 1,-1-1-1,1 0 0,-1 0 0,1 0 0,-1-1 1,1 1-1,-1-1 0,0 0 0,0 0 1,0 0-1,0 0 0,0-1 0,0 1 0,-1-1 1,1 0-1,-1 0 0,0 0 0,0 0 1,0 0-1,0 0 21,6-8-171,0 0 0,-1 0-1,0-1 1,-1 0 0,0-1 0,-1 1 0,0-1 0,-1 0 0,-1 0 0,2-11 171,9-30 1033,-2 102 2014,13 269-703,-21-217-1812,-1-9-455,-9-91-4197,-3-14-7658,6 3-1337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54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7411,'14'-5'10323,"-3"32"-4638,-9 20-2606,15 79-1954,-15-122-2091,-1-15-13971,-2-4 3233</inkml:trace>
  <inkml:trace contextRef="#ctx0" brushRef="#br0" timeOffset="246.87">17 2 9812,'0'-1'2642,"0"1"15,0 0-1088,3 4-609,2 2-272,0 0-367,2 2-626,1 0-511,0 0-1825,0-3-2177,2 0-5235</inkml:trace>
  <inkml:trace contextRef="#ctx0" brushRef="#br0" timeOffset="546.591">313 102 8260,'-5'-1'10219,"-24"6"-5984,25-3-4111,-1 0-1,1 0 1,0 0-1,0 0 0,-1 1 1,2 0-1,-1 0 0,0 0 1,1 0-1,-1 1 0,1-1 1,0 1-1,0 0 1,0 0-1,1 0 0,-1 0 1,1 0-1,0 0 0,0 1 1,1-1-1,-1 1 0,1 0 1,0-1-1,0 1 1,0 0-1,1 0 0,0-1 1,0 1-1,0 3-123,57 30 241,-45-33-221,15 6 42,-24-11-21,1 1 0,0-1 0,-1 1 0,1-1 1,-1 1-1,0 0 0,1 0 0,-1 1 0,0-1 0,1 1 0,-1 0 0,0-1 1,0 1-1,0 1 0,-1-1 0,1 0 0,0 1 0,-1-1 0,1 1 0,-1 0 0,0 0 1,0 0-1,0 0 0,-1 0 0,1 0 0,-1 1 0,1-1 0,-1 0 0,0 1 1,0-1-1,-1 1 0,1-1 0,-1 1 0,0 0 0,0-1 0,0 1 0,0-1 1,0 1-1,-1-1 0,0 1 0,0 0-41,-2 1 92,1 0 0,-2 0-1,1-1 1,0 1 0,-1-1 0,0 0 0,0 0-1,0 0 1,-1-1 0,1 0 0,-1 1 0,0-1-1,0-1 1,0 1 0,0-1 0,0 0 0,-1 0-1,1 0 1,-1-1 0,0 0-92,-71-4-1633,58-14-3016,10-8-6875,8 10-791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52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84 113 7011,'4'-6'1638,"-5"6"-1421,0 0 1,1 0 0,-1 0-1,0 0 1,1 0-1,-1 0 1,0 0 0,0-1-1,1 1 1,-1 0 0,0 0-1,1-1 1,-1 1 0,0 0-1,1-1 1,-1 1 0,1-1-1,-1 1 1,1-1 0,-1 1-1,1-1 1,-1 1 0,1-1-1,-1 1 1,1-1 0,0 0-1,-1 1 1,1-1-1,0 0 1,-1 1 0,1-1-1,0 0 1,0 0 0,0 1-1,0-1 1,0 0 0,0 1-1,0-1 1,0 0 0,0 0-1,0 1 1,0-1 0,0 0-1,0 1 1,1-1 0,-1 0-1,0 0 1,1 1 0,-1-1-1,0 1 1,1-1 0,-1 0-1,1 1 1,-1-1-1,1 1 1,-1-1 0,1 1-1,-1-1 1,1 1 0,-1-1-1,1 1 1,0 0 0,-1-1-1,1 1-217,-5 1 180,0 1 0,0-1 0,0 1 0,0 0 0,1 0 0,-1 0 0,1 0-1,-1 1 1,1-1 0,0 1 0,0 0 0,0 0 0,0 0 0,0 0 0,1 1 0,-1-1-1,1 1 1,0-1 0,0 1 0,1 0 0,-2 2-180,0 2 31,1 0 1,0 0-1,0 0 0,1 1 1,-1-1-1,2 0 0,-1 1 1,1-1-1,1 0 1,-1 1-1,2-1 0,-1 0 1,1 0-1,0 1 0,1-1 1,2 5-32,-3-9-2,1 0 1,-1-1 0,1 1-1,0-1 1,1 1 0,-1-1 0,0 0-1,1 0 1,0 0 0,0-1-1,0 0 1,0 1 0,0-1-1,0 0 1,0-1 0,1 1 0,-1-1-1,1 0 1,-1 0 0,1 0-1,-1-1 1,1 0 0,0 1-1,0-2 2,112-19 29,-112 17-18,0 0 0,-1-1 0,1 1 1,-1-1-1,0 0 0,0 0 0,0 0 0,-1-1 0,1 1 1,-1-1-1,0 0 0,0 0 0,-1 0 0,1 0 0,-1-1 0,-1 1 1,1 0-1,-1-1 0,1 0 0,-2 1 0,1-1 0,0 0 1,-1 1-1,0-1 0,-1 0 0,1 1 0,-1-1 0,0 0 0,-1 1 1,1-1-1,-1 1 0,0-1 0,0 1 0,-1 0 0,0 0 1,0 0-1,0 0 0,0 1 0,-1-1 0,0 1 0,1 0 1,-2 0-1,1 0 0,-5-3-11,5 3-5,-1 0 1,1 1-1,-1-1 0,0 1 1,0 0-1,0 0 0,-1 0 1,1 1-1,-1 0 0,1 0 1,-1 1-1,0-1 0,1 1 1,-1 0-1,0 1 0,0-1 1,0 1-1,0 0 0,0 1 0,-3 0 5,5 8-5374,21 3-6969,-4-9 2824</inkml:trace>
  <inkml:trace contextRef="#ctx0" brushRef="#br0" timeOffset="335.742">365 80 10885,'20'62'10060,"-7"2"-7167,18 56-2408,-30-190-421,-2 60-9,1-1 0,0 0 0,0 1 0,2-1 0,-1 0 0,1 1 0,0-1 0,1 1 0,1 0 0,-1 0 0,1 0 0,1 0 0,0 1 0,1 0 0,-1 0 0,2 0-1,-1 1 1,1-1 0,0 2 0,2-1-55,-6 6-26,0 1-1,0-1 0,0 1 1,0 0-1,0 0 0,0 0 1,1 1-1,-1-1 1,0 1-1,1 0 0,-1-1 1,0 2-1,1-1 0,-1 0 1,0 1-1,1-1 0,-1 1 1,0 0-1,0 0 0,0 0 1,0 1-1,0-1 1,0 1-1,0 0 0,3 1 27,10 8-4011,-1 1-3580,-11-9 5015,5 4-8050</inkml:trace>
  <inkml:trace contextRef="#ctx0" brushRef="#br0" timeOffset="702.855">707 133 10533,'76'5'8942,"-70"-5"-8859,0-1 1,-1 1-1,1-1 1,0 0-1,-1 0 1,1-1-1,-1 0 1,1 0-1,-1 0 1,0 0-1,0-1 1,0 0-1,0 0 1,0 0-1,0-1 1,-1 0-1,0 0 1,3-3-84,-6 4 35,0 0 1,-1 0-1,1 0 1,-1 0 0,0-1-1,0 1 1,0 0-1,0 0 1,0 0 0,-1 0-1,0 0 1,1 0-1,-1 0 1,0 0 0,-1 0-1,1 0 1,0 0-1,-1 0 1,1 1-1,-1-1 1,0 1 0,0-1-1,0 1 1,0 0-1,-1-1 1,1 1 0,-1 0-1,1 1 1,-1-1-1,0 0 1,1 1 0,-1 0-1,0-1 1,0 1-1,0 0 1,0 0 0,0 1-1,0-1 1,0 1-1,0-1 1,-2 1-36,1 0 105,0 1 0,0-1 0,0 1 0,0-1 0,0 1 0,1 0 0,-1 1 0,0-1 0,1 1 1,-1-1-1,1 1 0,-1 0 0,1 0 0,0 1 0,0-1 0,0 1 0,0 0 0,0-1 0,1 1 0,-1 0 0,1 1 0,0-1 0,0 0 0,0 1 0,0-1 0,0 1 1,1-1-1,-1 2-105,-22 110 1889,24-110-1834,-1 0 0,1 0-1,1 1 1,-1-1-1,1 0 1,-1 0 0,2 0-1,-1 0 1,0 1-1,1-2 1,0 1-1,0 0 1,1 0 0,-1-1-1,1 1 1,0-1-1,0 0 1,1 1 0,-1-2-1,1 1 1,0 0-1,0-1 1,0 0 0,0 1-1,0-2 1,1 1-1,0 0 1,-1-1-1,1 0 1,0 0 0,0-1-1,0 1 1,0-1-1,1 0 1,-1 0 0,0-1-1,2 0-54,85-17 28,-43-25-3500,-34 22-1035,-1 1-3333,2-1-5641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48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 8116,'1'0'145,"-1"0"0,0-1 0,0 1 0,0 0 1,0-1-1,1 1 0,-1 0 0,0-1 0,0 1 1,1 0-1,-1-1 0,0 1 0,1 0 0,-1 0 1,0-1-1,1 1 0,-1 0 0,0 0 0,1 0 1,-1-1-1,0 1 0,1 0 0,-1 0 0,1 0 1,-1 0-1,0 0 0,1 0 0,-1 0 0,1 0 0,-1 0 1,0 0-1,1 0 0,-1 0 0,1 0 0,-1 0 1,0 0-1,1 0 0,-1 1 0,1-1 0,-1 0 1,0 0-1,1 0 0,-1 1 0,0-1 0,1 0 1,-1 0-1,0 1 0,0-1 0,1 0 0,-1 1 1,0-1-1,0 0 0,1 1 0,-1-1 0,0 0 0,0 1 1,0-1-1,0 1 0,1-1 0,-1 0 0,0 1 1,0-1-1,0 1 0,0-1-145,11 103 4613,-1 157-755,-8 135-2092,-9-327-1700,27-203-10260,-10 90 3437,1 1-3987</inkml:trace>
  <inkml:trace contextRef="#ctx0" brushRef="#br0" timeOffset="364.729">5 108 7603,'-4'10'7397,"19"-10"-4216,34-15-2040,-35 11-40,156-30 3378,49 39-2275,-150 4-2516,-76-41-12429,4 27 8498,-3-8-5551</inkml:trace>
  <inkml:trace contextRef="#ctx0" brushRef="#br0" timeOffset="645.911">111 385 8644,'6'41'7524,"53"-24"-2175,81-32-352,33-1-2991,-113 24-784,-35-3-3696,-11-2-2541,0 0-3730,-10-4-4747</inkml:trace>
  <inkml:trace contextRef="#ctx0" brushRef="#br0" timeOffset="2970.497">858 455 7892,'-26'-21'8198,"-9"29"-4231,-27 39-1280,55-39-2590,0 1 1,1 0-1,0 0 1,1 1-1,0 0 1,1 0-1,0 0 1,0 0-1,1 1 1,0-1-1,1 1 1,0 0-1,1 0 1,0 0-1,1 0 1,0 0-1,0 0 1,1 0-1,1 0 1,1 3-98,-1-9 8,0 0 0,1-1 0,-1 0 0,1 1 0,0-1 0,0 0 0,1 0 1,-1-1-1,1 1 0,0-1 0,0 0 0,0 0 0,0 0 0,1 0 0,-1-1 0,1 0 0,-1 1 0,1-2 0,0 1 0,0-1 1,0 1-1,0-1 0,0-1 0,0 1 0,0-1 0,0 0 0,0 0-8,10 1 18,0-2 0,0 1 0,-1-2 0,1 0 1,0-1-1,-1 0 0,0-2 0,13-4-18,-23 8 17,0 0 1,1 0-1,-1-1 1,0 0 0,0 0-1,0 0 1,0 0-1,0-1 1,-1 1-1,1-1 1,-1 0-1,1 0 1,-1 0-1,0-1 1,0 1-1,-1-1 1,1 1 0,-1-1-1,1 0 1,-1 0-1,-1 0 1,1 0-1,0-1 1,-1 1-1,0 0 1,0-1-1,0 1 1,-1-1-1,1 1 1,-1-1 0,0 1-1,0-1 1,-1 1-1,1-1 1,-1 1-1,0 0 1,-1-1-1,1 1 1,-1 0-1,1 0-17,-4-6 81,0 0 0,-1 1-1,0 0 1,0 0-1,-1 0 1,0 1-1,0 0 1,-1 0 0,0 1-1,-1 0 1,0 0-1,0 1 1,0 0-1,0 1 1,-5-2-81,-37 1-1665,46 8-1484,7-1-8362,1-1 885</inkml:trace>
  <inkml:trace contextRef="#ctx0" brushRef="#br0" timeOffset="3241.153">1070 264 10869,'13'12'8659,"-5"23"-6494,-7-26-1250,58 374 3351,-40-318-4256,-8-93-3643,-2-10-7250,-3 10-1469</inkml:trace>
  <inkml:trace contextRef="#ctx0" brushRef="#br0" timeOffset="3491.089">1283 242 9332,'6'-1'10360,"10"36"-7412,-5 9-1973,-2 2 0,-1-1 1,-3 1-1,-1 11-975,2 12 423,10 85-209,-16-154-372,0 0 1,0 0-1,1 0 1,-1 0-1,0 0 1,0 0 0,0 0-1,0 0 1,1 0-1,-1 0 1,0 0-1,0 0 1,0 0-1,0 0 1,1 0-1,-1 0 1,0 0-1,0 0 1,0 0-1,0 0 1,1 0 0,-1 0-1,0 0 1,0 0-1,0 0 1,0 0-1,1 0 1,-1 0-1,0 1 1,0-1-1,0 0 1,0 0-1,0 0 1,0 0 157,4-22-10127,-4 21 9115,1-17-9657</inkml:trace>
  <inkml:trace contextRef="#ctx0" brushRef="#br0" timeOffset="3857.82">1591 449 10229,'1'9'7042,"-5"1"-3392,-22 20-1580,23-27-1456,-125 120 2465,93-73-2535,82-39-162,-37-11-315,1 0 1,0 0-1,-1 1 1,1 0-1,0 1 1,-1 0-1,0 1 1,1 0-1,-1 1 1,-1 0-1,1 1 1,0 0-1,-1 0 1,0 1-1,0 0 1,-1 0-1,0 1 1,0 0-1,0 1 1,1 1-68,-7-4-2203,-8-18-11708,4 2 1081</inkml:trace>
  <inkml:trace contextRef="#ctx0" brushRef="#br0" timeOffset="4107.761">1748 268 12998,'5'26'3358,"12"64"4566,-1 0-4418,20 181-2092,-38-243-2198,-1-21-3635,-3 0-6148,5-7-2847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9:5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188 166 8916,'-6'-12'8436,"-8"7"-3870,-40 11-1199,50-5-2920,-1 0-387,0-1 1,0 1-1,-1 1 1,1-1-1,0 1 1,1 0-1,-1 0 1,0 0-1,0 1 1,1-1-1,0 1 1,-1 0-1,1 1 1,0-1-1,0 1 1,1 0-1,-1 0 1,1 0-1,0 0 1,0 0-1,0 1 1,1-1-1,-1 1 1,1 0-1,0 0 1,1 0-1,-1 0 1,1 0-1,0 0 1,0 0-1,1 0 1,-1 1-1,1-1 1,0 0-1,1 0 1,-1 1-1,1-1 1,0 0-1,0 0 1,2 4-61,0-3-9,0-1 1,1 1 0,-1-1 0,1 0-1,0 0 1,1 0 0,-1-1 0,1 1-1,0-1 1,0 0 0,0-1 0,1 1-1,-1-1 1,1 0 0,0 0 0,0-1-1,0 0 1,0 0 0,0 0 0,0-1-1,0 0 1,1 0 0,-1 0 0,1-1-1,-1 0 1,0 0 0,1-1 0,-1 0-1,0 0 1,1 0 0,-1-1 0,0 0-1,0 0 1,0 0 0,0-1 0,0 0-1,-1 0 1,1-1 0,-1 1 0,0-1-1,0 0 1,0-1 0,-1 1 0,4-5 8,6-42-4675,-12 14-6906,-2 35 10794,0-17-9943</inkml:trace>
  <inkml:trace contextRef="#ctx0" brushRef="#br0" timeOffset="234.321">193 0 9220,'5'27'9134,"0"0"-4565,12 63-1099,30 153-1437,-28-258-12141,-14 9 4793,6-5-7672</inkml:trace>
  <inkml:trace contextRef="#ctx0" brushRef="#br0" timeOffset="439.937">375 184 11157,'7'13'7879,"-2"3"-3391,1 37-1885,-4-31-1651,4 9-451,-1-7-1190,-3-8-3095,3-34-9935,-1 6 4347</inkml:trace>
  <inkml:trace contextRef="#ctx0" brushRef="#br0" timeOffset="611.777">414 37 10469,'3'-2'2689,"1"2"0,3 3-1328,0 1-465,1 2-415,-1 2-610,1 1-575,-1-1-1985,0 0-2145,2 0-5379</inkml:trace>
  <inkml:trace contextRef="#ctx0" brushRef="#br0" timeOffset="1064.791">704 196 10117,'-5'-17'8509,"-8"7"-4431,-35 13-1122,43 1-2912,1 0 1,-1 0-1,1 1 1,0-1-1,1 1 1,-1 0-1,1 0 1,0 0-1,0 0 1,0 1-1,1-1 1,0 1-1,0 0 1,1-1-1,-1 1 1,1 0 0,0 0-1,1 0 1,-1 0-1,1 0 1,1 0-1,-1 0 1,1 0-1,0 0 1,0 0-1,1 0 1,-1-1-1,1 1 1,1 0-1,-1-1 1,1 0-1,0 1 1,0-1-1,0 0 1,4 4-45,-5-8-34,-1 0 1,0 0-1,1 0 1,-1 0-1,1 0 0,-1 0 1,1 0-1,-1 0 1,1 0-1,0-1 1,-1 1-1,1-1 0,0 1 1,0-1-1,-1 0 1,1 0-1,0 0 1,0 0-1,-1 0 0,1 0 1,0 0-1,0 0 1,-1-1-1,1 1 1,0-1-1,0 1 0,-1-1 1,1 0-1,-1 1 1,1-1-1,-1 0 1,1 0-1,-1 0 0,1 0 1,-1-1-1,0 1 1,0 0-1,1-1 1,0 0 33,36-67-1908,-32 55 1633,26-79-873,-19 119 3376,-18 345 1206,6-355-4432,0-28-4891,0-13-4123,1 5-1313</inkml:trace>
  <inkml:trace contextRef="#ctx0" brushRef="#br0" timeOffset="3625.702">757 577 8084,'4'0'6069,"-4"0"-5943,0 0 1,0 1-1,-1-1 0,1 0 0,0 0 0,0 1 1,-1-1-1,1 0 0,0 0 0,0 1 0,0-1 1,0 0-1,-1 1 0,1-1 0,0 0 1,0 0-1,0 1 0,0-1 0,0 0 0,0 1 1,0-1-1,0 0 0,0 1 0,0-1 0,0 0 1,0 1-1,0-1 0,0 0 0,0 1 1,0-1-1,0 0 0,0 1 0,1-1 0,-1 0 1,0 0-1,0 1 0,0-1 0,0 0 0,1 0 1,-1 1-1,0-1 0,0 0 0,1 0 0,-1 1 1,0-1-1,0 0 0,1 0 0,-1 0 1,0 0-1,1 1 0,-1-1 0,0 0 0,1 0 1,-1 0-1,0 0 0,1 0 0,-1 0 0,0 0 1,1 0-1,-1 0 0,0 0 0,0 0 0,1 0 1,-1 0-1,1 0-126,-11 28 2349,11-27-2295,-2 1 1,1-1-1,0 1 0,0 0 0,0-1 0,-1 1 1,1-1-1,-1 0 0,1 1 0,-1-1 0,1 1 1,-1-1-1,0 0 0,0 1 0,0-1 1,0 0-1,0 0 0,0 0 0,0 0 0,0 0 1,0 0-1,-1 0 0,1 0 0,0 0 0,-1 0 1,1-1-1,0 1 0,-1 0 0,1-1 0,-1 1 1,1-1-1,-1 0 0,1 0 0,-1 1 0,1-1 1,-1 0-1,1 0 0,-1 0 0,0-1-54,-39-10 1169,26 0-4013,15 14-10789,-1 1 2137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0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9604,'8'0'2674,"38"-1"3468,-41 1-6099,1 0 0,0 0 1,-1-1-1,1 1 1,0-1-1,-1-1 1,1 1-1,-1-1 1,0 0-1,1 0 0,-1 0 1,0-1-1,0 0 1,0 0-1,-1 0 1,1-1-1,2-2-43,-7 3 99,0 1 1,1-1-1,-2 0 1,1 1-1,0-1 0,0 0 1,-1 1-1,0-1 0,1 0 1,-1 1-1,0-1 0,0 1 1,-1 0-1,1-1 1,0 1-1,-1 0 0,1-1 1,-1 1-1,0 0 0,0 0 1,0 1-1,0-1 0,0 0 1,0 0-1,0 1 0,-1 0 1,1-1-1,0 1 1,-1 0-1,1 0 0,-1 0 1,0 1-1,1-1 0,-1 0 1,0 1-1,1 0 0,-3-1-99,1 4 193,-1 1 0,0-1-1,1 0 1,0 1 0,-1 0-1,1 0 1,1 0 0,-1 1-1,1-1 1,0 1 0,0 0-1,0 0 1,0 0 0,1 0-1,0 0 1,0 1 0,0-1-1,1 1 1,0-1 0,0 1-1,0-1 1,1 1 0,0 0-1,0-1 1,0 1 0,1 0-1,0-1 1,0 4-193,0-4 54,0-1 0,0 1 1,0-1-1,1 0 0,-1 1 0,1-1 1,0 0-1,1 0 0,-1 0 0,0 0 1,1-1-1,0 1 0,0 0 0,0-1 1,1 0-1,-1 0 0,1 0 0,-1 0 1,1-1-1,0 1 0,0-1 0,0 0 1,0 0-1,1-1 0,-1 1 0,0-1 1,1 0-1,0 0-54,-1 0-248,1-1-1,-1 0 1,0 0-1,0 0 1,0 0-1,0-1 1,0 1 0,0-1-1,0 0 1,-1 0-1,1-1 1,0 1 0,0-1-1,-1 0 1,1 0-1,-1 0 1,1 0-1,-1-1 1,0 1 0,0-1-1,2-2 249,14-20-5612,-5 5-3478,-4 9-723</inkml:trace>
  <inkml:trace contextRef="#ctx0" brushRef="#br0" timeOffset="359.736">381 132 12294,'-20'-16'8101,"-2"15"-4241,20 1-3784,0 1 0,-1 0 0,1 0 0,0 0 0,0 1 0,0-1 0,0 0 0,0 1 0,0 0 0,0-1-1,0 1 1,1 0 0,-1 0 0,1 0 0,-1 0 0,1 0 0,0 0 0,0 0 0,0 1 0,0-1 0,0 0 0,0 1 0,0-1 0,1 0 0,0 1-1,-1-1 1,1 3-76,0-2 17,0 0 0,0 0 0,0 1-1,0-1 1,1 0 0,-1 0 0,1 0 0,0 0-1,0 0 1,0 0 0,1 0 0,-1 0-1,1 0 1,-1 0 0,1-1 0,0 1-1,0-1 1,0 1 0,0-1 0,1 0 0,-1 0-1,0 0 1,1 0 0,0 0 0,-1 0-1,1-1 1,0 1 0,2 0-17,3 2 44,-3-3-35,-1 1 1,1-1 0,-1 1-1,1 0 1,-1 1 0,0-1-1,0 0 1,0 1 0,-1 0-1,1 0 1,-1 0 0,1 1-1,-1-1 1,0 1 0,0 0 0,-1-1-1,1 1 1,-1 1 0,0-1-1,0 0 1,0 0 0,0 1-1,-1-1 1,0 1 0,0 0-1,0-1 1,0 1 0,-1 1-10,0-1 11,0-1-1,-1 0 1,0 1 0,0-1 0,0 0 0,-1 1-1,1-1 1,-1 0 0,0 0 0,0 0 0,0-1 0,-1 1-1,1 0 1,-1-1 0,0 0 0,0 1 0,0-1-1,-1 0 1,1-1 0,-1 1 0,1 0 0,-1-1 0,0 0-1,0 0 1,0 0 0,0-1 0,0 1 0,-1-1 0,1 0-1,0 0 1,-1 0 0,1-1 0,0 1 0,-1-1-1,1 0 1,-1-1-11,-17-16-4991,25-14-6999,4 14 1508</inkml:trace>
  <inkml:trace contextRef="#ctx0" brushRef="#br0" timeOffset="640.913">514 1 12246,'21'26'10227,"-8"33"-8089,-11-46-1193,54 291 2627,-48-273-5554,-21-47-14444,8 10 5722</inkml:trace>
  <inkml:trace contextRef="#ctx0" brushRef="#br0" timeOffset="875.233">498 275 13254,'11'-7'7481,"3"2"-3809,32-4-418,22 24-1123,-40-3-4833,-12-5-2752,0 0-4038,-5-3-2636</inkml:trace>
  <inkml:trace contextRef="#ctx0" brushRef="#br0" timeOffset="1196.871">821 400 10213,'16'7'10422,"-7"8"-5630,0 49-3386,-9-58-477,-1 86 85,-18-83-6060,8-18-8154,8-1 2686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7:0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222 212 6547,'23'0'8179,"8"-1"-1805,-30-18-2443,-30-7-2934,25 22-965,-1 1 0,0-1 0,0 1 0,0 0 1,0 0-1,0 1 0,-1-1 0,1 1 0,-1 0 0,0 1 0,1 0 0,-1-1 0,0 2 1,0-1-1,0 1 0,0 0 0,1 0 0,-1 0 0,0 1 0,0 0 0,0 0 0,1 1 1,-1-1-1,0 1 0,1 0 0,-6 4-32,3 1 6,-1 1 1,1 1-1,1 0 1,0 0-1,0 0 1,0 1-1,1 0 1,1 0-1,0 1 1,0 0-1,1-1 1,1 2-1,-1-1 1,2 0-1,0 1 1,0-1-1,1 1 1,0-1-1,1 1 1,0 0-1,2 6-6,1-10 6,1-1 0,0 0 1,0 0-1,0 0 0,1-1 0,0 1 0,0-1 1,1 0-1,-1-1 0,1 1 0,1-1 0,-1 0 1,1-1-1,0 1 0,0-1 0,0-1 0,0 1 1,1-1-1,0-1 0,-1 1 0,1-1 0,0-1 1,0 0-1,0 0 0,0 0 0,0-1 0,0 0 1,0 0-1,1-1 0,-1 0 0,-1-1 0,1 0 1,0 0-1,2-1-6,6-7 397,-26 3-3170,6 4 1195,-2-5-9811,5 1-462</inkml:trace>
  <inkml:trace contextRef="#ctx0" brushRef="#br0" timeOffset="739.606">516 199 7796,'1'-28'12337,"-2"27"-12185,0 0 1,1 1-1,-1-1 1,0 0-1,0 1 0,1-1 1,-1 1-1,0-1 1,0 1-1,0-1 1,0 1-1,0 0 0,0-1 1,0 1-1,0 0 1,0 0-1,0 0 1,0-1-1,0 1 0,0 0 1,0 1-1,0-1 1,0 0-1,0 0 0,1 0 1,-1 0-1,0 1 1,0-1-1,0 0 1,0 1-1,0-1 0,0 1 1,0-1-1,0 1 1,0 0-153,-6 5 142,0 0 1,0 1 0,0 0 0,1 0-1,0 0 1,1 1 0,-1 0 0,2 0-1,-1 0 1,1 1 0,0-1-1,1 1 1,0 0 0,0 0 0,1 0-1,0 0 1,1 1 0,0 0-143,-1-4 3,1 0-1,-1 0 1,2 0 0,-1 0-1,1 0 1,0 0 0,0 0 0,0 0-1,1 0 1,0 0 0,0 0 0,1-1-1,0 1 1,0 0 0,0-1 0,0 1-1,1-1 1,0 1 0,0-1-1,1 0 1,-1 0 0,1-1 0,0 1-1,0-1 1,1 0 0,-1 0 0,1 0-1,0-1 1,0 1 0,0-1 0,0 0-1,1-1 1,-1 0 0,1 1-1,0-2 1,0 1 0,0-1 0,-1 1-1,1-2 1,0 1 0,0-1 0,6 0-3,-5 0 0,1 0 1,0-1-1,-1 0 1,1 0-1,-1-1 1,1 0-1,-1 0 1,0-1-1,0 0 1,0 0 0,0-1-1,0 0 1,-1 0-1,0 0 1,0-1-1,0 0 1,0 0-1,-1-1 1,0 1-1,0-1 1,0 0 0,-1-1-1,0 1 1,0-1-1,0 1 1,-1-1-1,0-1 1,-1 1-1,1 0 1,-1 0 0,-1-1-1,1 0 1,-2 1-1,1-1 1,-1 1-1,0-1 1,0 0-1,-1 1 1,-1-8-1,-1 9 17,0 0 1,-1 0 0,0 1-1,0-1 1,0 1-1,0 0 1,-1 0-1,0 1 1,0-1 0,0 1-1,-1 0 1,1 1-1,-1-1 1,0 1-1,0 0 1,0 0 0,0 1-1,-1 0 1,1 0-1,0 1 1,-1-1-1,0 1 1,1 1 0,-1-1-1,-1 1-17,-63-18-647,85 4-15643,-1 7 4631</inkml:trace>
  <inkml:trace contextRef="#ctx0" brushRef="#br0" timeOffset="1340.408">1023 194 10197,'-25'-22'11452,"22"21"-11256,0 0-1,0 0 1,-1 0 0,1 0 0,0 1 0,-1-1 0,1 1 0,-1 0 0,1 0 0,0 0-1,-1 0 1,1 0 0,-1 1 0,1 0 0,0 0 0,0 0 0,-1 0 0,1 0 0,0 1-1,-3 1-195,0 0 76,-1 1-1,1 0 0,0 0 1,0 0-1,0 1 1,1 0-1,-1 0 0,1 1 1,0-1-1,1 1 0,-1 0 1,1 0-1,1 1 1,-1-1-1,1 1 0,0 0 1,0 0-1,1 0 0,0 0 1,0 0-1,1 0 0,0 1 1,0-1-1,1 1 1,0-1-1,0 0 0,1 1 1,-1-1-1,2 0 0,-1 1 1,1-1-1,1 3-75,0-3 10,-2-3 0,0 0-1,0 1 0,0-1 1,1 0-1,-1 0 0,1 0 1,0 0-1,0 0 0,1 0 1,-1-1-1,1 1 1,0-1-1,0 0 0,0 1 1,0-1-1,1-1 0,-1 1 1,1 0-1,-1-1 0,1 0 1,0 0-1,0 0 0,0 0 1,0-1-1,1 1 1,-1-1-1,0 0 0,4 0-9,1 0 7,-1-1-1,1 0 1,0 0-1,-1 0 0,1-1 1,-1-1-1,1 0 1,-1 0-1,0 0 0,0-1 1,0 0-1,0-1 1,0 0-1,-1 0 1,5-3-7,37-37-6814,-36 30-4122,-8 8 355</inkml:trace>
  <inkml:trace contextRef="#ctx0" brushRef="#br0" timeOffset="1757.293">1063 2 8388,'2'-1'7531,"2"6"-3916,5 22-979,-3 130 1629,1 14-3309,5-101-894,1-92-4011,-13 21 3701,4-15-5102,1 6-2007,0 2-3176</inkml:trace>
  <inkml:trace contextRef="#ctx0" brushRef="#br0" timeOffset="2352.821">1229 275 9012,'16'5'7194,"14"-3"-3891,-6 0-2021,-19-1-1185,0 0 0,0 0 1,0 0-1,0-1 0,0 0 1,0 0-1,0 0 0,0 0 1,0-1-1,0 0 0,0 0 1,0 0-1,0-1 0,0 0 0,0 0 1,-1 0-1,1 0 0,-1-1 1,5-2-98,-7 4 8,1-1 0,-1 1 0,0-1 1,0 0-1,1 0 0,-1 1 0,0-1 1,-1-1-1,1 1 0,0 0 0,0 0 1,-1-1-1,0 1 0,1-1 0,-1 1 1,0-1-1,0 1 0,0-1 0,-1 0 0,1 0 1,-1 1-1,1-1 0,-1 0 0,0 0 1,0 0-1,0 1 0,0-1 0,-1 0 1,1 0-1,-1 1 0,0-1 0,1 0 1,-1 1-1,-1-3-8,0 2 59,0-1 0,0 1 0,0 0-1,-1 0 1,1 0 0,-1 1 0,1-1 0,-1 0 0,0 1 0,0 0 0,0 0 0,0-1 0,-1 2 0,1-1 0,0 0-1,-1 1 1,1 0 0,-1-1 0,0 1 0,1 1 0,-1-1 0,0 1 0,0-1 0,1 1 0,-1 0 0,0 0-1,0 1 1,1-1 0,-1 1 0,0 0 0,1 0 0,-1 0 0,1 0 0,-1 0 0,1 1 0,-1 0 0,1 0-1,0 0 1,0 0 0,0 0 0,0 1 0,0-1 0,0 1 0,1 0 0,-1 0 0,1 0 0,0 0 0,0 0 0,-1 2-60,-2 4 80,0 1 0,1 0 0,0 0 0,1 0 0,0 1 0,0-1 0,1 1 0,1-1 0,-1 1 0,2 0 0,-1 0 0,2-1 0,-1 1 0,2 0 0,-1 0 0,2-1 0,-1 1 0,1-1 0,1 0 0,0 0 0,0 0 0,1 0 0,4 6-79,-2-12 38,0 0 0,0 0 0,0 0 0,1-1 0,0 0 0,-1-1 0,1 0 0,0 0 0,0 0 0,1-1 0,-1 0 0,0-1 0,0 0 0,0 0 0,1-1 0,-1 0 0,0 0 0,0-1 0,0 0 0,0 0 0,0-1-38,39-22-1948,-36 11-3384,-3-2-5028,-3 1-405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0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8676,'6'-20'10050,"2"37"-7350,21 231 1958,-28-242-4628,4 27 60,2 0 1,1 0-1,1-1 1,2 0 0,2 1-91,-13-33 1,1 0 0,-1-1 0,0 1 0,0 0 0,1 0-1,-1-1 1,0 1 0,0 0 0,1 0 0,-1 0 0,0-1 0,1 1 0,-1 0 0,0 0 0,1 0 0,-1 0 0,0 0 0,1 0 0,-1 0 0,0 0-1,1 0 1,-1 0 0,0 0 0,1 0 0,-1 0 0,0 0 0,1 0 0,-1 0 0,0 0 0,1 0 0,-1 0 0,0 0 0,1 1 0,-1-1 0,0 0 0,0 0-1,1 0 1,-1 1 0,0-1 0,0 0 0,1 0 0,-1 0 0,0 1 0,0-1 0,1 0 0,-1 1 0,0-1 0,0 0 0,0 1 0,0-1 0,0 0-1,0 1 1,1-1 0,-1 0-1,1-38-17,0 28 8,-1-7-23,2 1-1,0-1 1,1 1 0,0 0-1,1 0 1,1 0 0,1 0-1,0 1 1,9-15 32,-14 29-1,0-1-1,0 0 1,0 1-1,0-1 1,0 1-1,0-1 1,1 1-1,-1 0 1,1 0-1,-1 0 1,1 0-1,-1 0 1,1 0-1,0 0 1,-1 0-1,1 0 1,0 1 0,0-1-1,-1 1 1,1-1-1,0 1 1,0 0-1,0 0 1,0 0-1,0 0 1,0 0-1,-1 0 1,1 0-1,0 0 1,0 1-1,0-1 1,0 1-1,-1 0 1,1-1 0,0 1-1,-1 0 1,1 0-1,0 0 1,-1 0-1,1 0 1,-1 1-1,0-1 1,1 0-1,-1 1 1,0-1-1,0 1 1,0-1-1,0 1 1,0-1-1,0 1 1,0 0-1,0-1 1,-1 1 0,1 0-1,-1 0 1,1 0-1,-1 0 1,0 0 1,7 19 144,-1 1 1,0 0 0,-2 0-1,-1 1 1,-1 0 0,-1-1-1,0 1 1,-2 0 0,-3 14-145,2-28 843,0 0-6413,9-16-7149,-2-5 2664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0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 9620,'5'-4'9036,"1"19"-5751,4 26-2453,-9-37-61,17 110 1345,-4 0-1,-2 107-2115,-13-221-97,1 0-1,-1-1 0,1 1 1,0 0-1,-1 0 0,1 0 1,0 1-1,-1-1 0,1 0 1,-1 0-1,1 0 0,0 0 1,-1 0-1,1 0 0,0 0 1,-1 1-1,1-1 0,0 0 1,-1 0-1,1 0 0,0 1 1,-1-1-1,1 0 0,0 1 1,0-1-1,-1 0 0,1 1 1,0-1-1,0 0 0,-1 1 1,1-1-1,0 0 0,0 1 1,0-1-1,0 0 0,0 1 0,0-1 1,0 1-1,0-1 0,0 0 1,0 1-1,0-1 0,0 1 1,0-1-1,0 0 0,0 1 1,0-1-1,0 0 0,0 1 1,0-1-1,1 1 0,-1-1 1,0 0-1,0 1 0,0-1 1,1 0 97,-14-29-11480,9 8 670</inkml:trace>
  <inkml:trace contextRef="#ctx0" brushRef="#br0" timeOffset="443.425">3 336 10501,'-3'-2'7461,"7"-2"-3310,33-16-1370,95-9-3444,-10 3-9095,-60 23 6303,-74 29 11213,7-20-6536,-23 80 3679,26-75-4748,1 1 0,0-1 0,1 1-1,0-1 1,1 1 0,1-1 0,-1 1 0,2-1 0,-1 0-1,2 0 1,-1 0-153,-2-7 8,1-1-1,-1 0 1,1 0 0,-1 0-1,1 1 1,0-2 0,0 1-1,0 0 1,0 0-1,1-1 1,-1 1 0,1-1-1,-1 1 1,1-1 0,0 0-1,0 0 1,0-1-1,0 1 1,0-1 0,1 1-1,-1-1 1,0 0-1,1 0 1,-1 0 0,1-1-1,-1 1 1,1-1 0,-1 0-1,1 0 1,-1 0-1,1 0 1,-1-1 0,1 1-1,-1-1 1,1 0 0,-1 0-1,0 0 1,0-1-1,1 1 1,-1-1 0,0 0-1,2-1-7,1-1 1,-1 1 0,1-2-1,-1 1 1,0-1 0,0 0 0,0 0-1,-1 0 1,0 0 0,0-1-1,0 0 1,-1 0 0,1 0-1,-2 0 1,1-1 0,-1 1 0,0-1-1,0 1 1,0-1 0,-1 0-1,0 0 1,-1 1 0,1-1-1,-1 0 1,-1 0 0,1 0 0,-1 0-1,0 0 1,-1 1 0,0-1-1,0 0 1,0 1 0,-1 0 0,1-1-1,-2 1 1,1 0 0,-1 1-1,0-1 1,-3-3-1,2 2 100,0 0 0,0 1-1,-1-1 1,0 1 0,0 1 0,-1-1 0,1 1-1,-1 0 1,0 1 0,-1 0 0,-1-1-100,-33 7-2912,32 8-2859,5-2-3118,1-2-1548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0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35 190 8884,'77'-14'9361,"-72"15"-9219,-1-1 0,1 1 0,0 0-1,-1 1 1,1-1 0,-1 1 0,1 0-1,-1 0 1,0 0 0,0 1 0,0 0 0,0-1-1,-1 1 1,1 1 0,-1-1 0,1 0-1,-1 1 1,0 0 0,0 0 0,-1 0-1,1 0 1,-1 0 0,1 1-142,4 15 277,0 1-1,-1-1 1,-1 1 0,0 1 0,-2-1 0,-1 0-1,0 5-276,5 41-54,-17-102-1301,10 34 1359,-1-5 16,0 1 0,0-1 1,0 1-1,-1-1 0,0 1 1,0 0-1,-1 0 0,1-1 1,-1 2-1,0-1 0,0 0 0,-1 1 1,1-1-1,-1 1 0,0 0 1,0 0-1,-1 0 0,1 1 1,-1 0-1,0 0 0,0 0 1,0 0-1,0 1 0,0-1 1,0 1-1,-1 1 0,1-1 0,-1 1 1,1 0-1,-1 0 0,0 1 1,-5-1-21,6 2 114,0 0 0,0 1 0,0-1 0,0 1 1,0 0-1,0 0 0,0 0 0,1 1 0,-1 0 0,1 0 0,0 0 1,0 0-1,0 1 0,0-1 0,0 1 0,1 0 0,0 0 1,0 1-1,0-1 0,0 1 0,1-1 0,-1 1 0,1 0 0,1 0 1,-1 0-1,0 0 0,1 0 0,0 0 0,1 0 0,-1 0 1,1 1-1,0-1 0,0 0 0,0 0 0,1 1 0,0-1 1,0 0-1,0 1-114,3-2-47,-1 0 0,1 0 1,0 0-1,0 0 0,0 0 0,1-1 1,-1 0-1,1 0 0,-1 0 0,1-1 1,0 1-1,0-1 0,1 0 0,-1-1 1,0 1-1,0-1 0,1 0 1,-1 0-1,1-1 0,-1 0 0,1 0 1,-1 0-1,1 0 0,-1-1 0,1 0 1,-1 0-1,0-1 0,1 1 1,-1-1-1,0 0 0,0-1 0,0 1 1,3-3 46,40-54-6618,-34 29-1139,-3 2-3336</inkml:trace>
  <inkml:trace contextRef="#ctx0" brushRef="#br0" timeOffset="331.91">338 219 10373,'26'82'9778,"-7"43"-7764,-9-49-437,-5-65-917,2-26-436,1-27-135,-3 7-14,-5 22-40,1-1 0,1 1 0,0 0 0,1 0 0,0 0 1,1 1-1,1-1 0,0 1 0,0 0 0,1 0 0,1 1 1,1-2-36,-4 10 12,1 0 1,-1 0 0,1 0 0,0 0-1,0 1 1,0 0 0,0 0 0,0 0-1,0 1 1,0-1 0,1 1 0,-1 1 0,1-1-1,-1 1 1,0 0 0,2 0-13,34 0-5227,-28 0 1155,-1 0-2230,0 1-3497</inkml:trace>
  <inkml:trace contextRef="#ctx0" brushRef="#br0" timeOffset="630.757">798 212 11669,'-3'-1'650,"0"-1"0,0 0-1,0 1 1,0 0 0,0 0-1,0 0 1,0 0 0,0 0-1,0 1 1,-1 0 0,1-1-1,0 1 1,0 0 0,-1 0-1,1 1 1,0-1-1,0 1 1,-3 0-650,-40 36 3180,40-29-3077,0 1 0,1 1 1,1-1-1,-1 1 0,2 0 1,-1 0-1,1 0 0,1 0 1,0 1-1,0-1 0,1 3-103,-1-9 41,1 1-1,0 0 1,0 0-1,1-1 1,-1 1-1,1 0 0,0 0 1,0 0-1,1-1 1,-1 1-1,1 0 1,0 0-1,0-1 1,1 1-1,-1 0 1,1-1-1,0 1 0,0-1 1,1 0-1,-1 0 1,1 0-1,0 0 1,0 0-1,0-1 1,1 1-1,-1-1 0,1 0 1,0 0-1,0 0 1,0-1-1,3 3-40,-1-4-32,0 0 0,0 1 1,1-2-1,-1 1 0,0-1 0,0 0 0,0 0 0,0-1 0,1 0 0,-1 0 0,0 0 1,0-1-1,0 0 0,-1 0 0,1 0 0,0-1 0,-1 0 0,0 0 0,1 0 0,-1-1 0,0 1 1,-1-1-1,1-1 0,0 0 32,1-1-511,-1 0 0,1-1 0,-1 1 0,-1-1 0,1 0 0,-1-1-1,-1 1 1,1-1 0,-1 1 0,-1-1 0,2-5 511,1-10-3477,-3-1-3827,-1-1-4445</inkml:trace>
  <inkml:trace contextRef="#ctx0" brushRef="#br0" timeOffset="874.606">846 0 10069,'-3'0'8135,"2"7"-3562,11 42-1092,-10-49-3458,11 55 915,-2 1 0,-2 0 0,-2 51-938,0-19 399,3-26 169,-6-46-5206,-2-14 2032,-1-15-5781,1-7-6028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0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9508,'6'-1'8924,"18"27"-6627,-16-8-1910,-1 0 0,-1 1-1,-1-1 1,0 1-1,-1 1 1,-2-1 0,0 0-1,0 1 1,-3 17-387,3 1 346,0 2-85,20 145 319,-22-186-581,1 1 1,-1 0 0,0 0-1,1 0 1,-1-1-1,0 1 1,1 0 0,-1 0-1,0 0 1,1 0 0,-1-1-1,0 1 1,1 0 0,-1 0-1,0 0 1,1 0-1,-1 0 1,1 0 0,-1 0-1,0 0 1,1 0 0,-1 0-1,0 0 1,1 0 0,-1 1-1,1-1 1,-1 0-1,0 0 1,1 0 0,-1 0-1,0 1 1,0-1 0,1 0-1,-1 0 1,0 1 0,1-1-1,-1 0 1,0 0 0,0 1-1,1-1 1,-1 0-1,0 1 1,0-1 0,0 0-1,0 1 1,1-1 0,-1 0-1,0 1 1,0-1 0,0 0-1,0 1 1,0-1-1,0 1 1,0-1 0,0 0-1,0 1 1,0-1 0,0 0-1,0 1 1,50-192 0,9 107-47,-57 83 44,0-1-1,0 0 0,1 0 0,-1 1 0,0 0 1,1-1-1,-1 1 0,1 0 0,0 0 0,-1 0 1,1 1-1,0-1 0,0 0 0,-1 1 0,1 0 1,0 0-1,0 0 0,0 0 0,-1 0 0,1 1 1,0-1-1,0 1 0,-1-1 0,1 1 0,0 0 1,-1 0-1,1 1 0,-1-1 0,1 0 0,-1 1 1,0-1-1,0 1 0,1 0 0,0 1 4,3 4 78,-1 1 1,0 0-1,0-1 0,-1 1 0,0 1 0,-1-1 1,0 1-1,0-1 0,0 1 0,-1 0 0,-1 0 1,1 0-1,-2 0 0,1 0 0,-1 0 0,0 1 1,-1-1-1,0 0 0,-1 0 0,0 0 0,0-1 1,-1 1-1,0 0 0,0-1 0,-1 0 0,0 1 1,-1-2-1,0 1 0,-1 2-78,1-6 32,0 1 0,0-1 0,0 0 0,0 0 0,-1 0 0,0-1 0,1 0 0,-1 0 0,0-1 0,-1 1 0,1-1 0,0 0 0,-1-1 0,1 0 0,-1 0 0,0 0 0,1-1 0,-1 0 0,1 0 0,-1-1 0,0 1 0,1-2 0,-1 1 0,1-1 0,0 0 0,-1 0 0,1 0 0,0-1 0,0 0 0,-2-2-32,7 4-180,-1 0 0,1 0 0,0-1 0,-1 1 1,1-1-1,0 1 0,0-1 0,0 1 0,0-1 0,0 0 0,0 1 0,0-1 0,1 0 0,-1 0 0,0 0 0,1 1 0,0-1 0,-1 0 0,1 0 0,0 0 0,0 0 0,0 0 0,0 0 0,1 0 0,-1 0 0,0 0 0,1 1 0,-1-1 0,1 0 0,0 0 0,0 0 0,-1 1 0,1-1 1,0 0-1,1 1 0,-1-1 0,0 1 180,28-40-10437,-7 18-878</inkml:trace>
  <inkml:trace contextRef="#ctx0" brushRef="#br0" timeOffset="286.207">461 281 9636,'15'68'11847,"16"47"-8205,-29-111-3620,0 0 1,0-1-1,0 1 1,1-1 0,-1 1-1,1-1 1,0 0-1,0 0 1,0 0-1,0 0 1,1-1 0,-1 1-1,1-1 1,-1 0-1,1 0 1,0 0-1,0-1 1,0 1 0,0-1-1,0 0 1,0 0-1,0 0 1,0-1 0,0 1-1,3-1-22,-4 0 6,1 0 1,0 0-1,0 0 0,0 0 1,0-1-1,0 1 0,0-1 0,0 0 1,0 0-1,-1-1 0,1 1 1,0-1-1,-1 0 0,1 0 0,-1 0 1,0 0-1,0-1 0,0 1 1,0-1-1,0 0 0,0 0 0,-1 0 1,1 0-1,-1 0 0,0 0 1,0-1-1,0 1 0,1-3-6,3-12 56,1 1 0,-2-1 0,0 0-1,-2-1 1,0 1 0,-1-1 0,0 1 0,-2-12-56,9-63-4161,-6 90-6737,0 2-339</inkml:trace>
  <inkml:trace contextRef="#ctx0" brushRef="#br0" timeOffset="530.185">820 72 10309,'38'35'10251,"-20"53"-7738,-16-70-1775,38 233 89,-41-232-3849,-3-17-8304,0-5 1052</inkml:trace>
  <inkml:trace contextRef="#ctx0" brushRef="#br0" timeOffset="717.639">783 371 13174,'-2'-6'3666,"2"0"159,8-1-1327,6 3-946,2-2-383,1 1-145,2 1-351,-1 1-289,1 2-144,4 1-32,0 0-128,-4 2 0,2 0-384,-1 1-1073,-2-3 1681,2-1-4369,-1-1-3379,-2-1-8227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1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168 191 9780,'-12'-22'9449,"-18"19"-6402,-29 21-1637,56-18-1362,0 1 0,0 0 1,-1-1-1,1 1 1,0 0-1,1 1 0,-1-1 1,0 1-1,0-1 1,1 1-1,-1 0 1,0 0-1,1 0 0,0 0 1,0 0-1,-1 0 1,1 1-1,0-1 1,1 1-1,-1 0 0,0-1 1,1 1-1,0 0 1,-1 0-1,1 0 1,0 0-1,1 0 0,-1 0 1,0 0-1,1 0 1,0 1-1,0-1 1,0 0-1,0 0 0,0 0 1,1 0-1,-1 0 1,1 0-1,0 1 1,0-1-1,0-1 0,0 1 1,0 0-1,1 0 1,-1 0-1,1 0-48,132 81-64,-132-81 94,1 0 1,-1 0-1,0 0 0,0 1 0,0-1 0,0 0 1,0 1-1,-1-1 0,1 1 0,-1 0 1,0 0-1,0-1 0,-1 1 0,1 0 0,-1 0 1,0 0-1,0 0 0,0 0 0,0-1 0,-1 1 1,0 0-1,0 0 0,0 0 0,0-1 1,0 1-1,-1 0 0,1-1 0,-1 1 0,0-1 1,0 0-1,0 0 0,-1 0 0,1 0 1,-1 0-1,0 0 0,0 0 0,0-1 0,0 0 1,0 1-1,0-1 0,-1 0 0,1-1 0,-1 1 1,1-1-1,-1 1 0,0-1-30,-74 12-529,76-13 403,1-1 1,-1 1 0,1-1 0,-1 0 0,1 1 0,-1-1-1,1 0 1,0 0 0,-1 0 0,1 0 0,0 0-1,0 0 1,0 0 0,0 0 0,0-1 0,0 1 0,0 0-1,0-1 1,0 1 0,0 0 0,1-1 0,-1 1 0,1-1-1,-1 0 1,1 1 0,-1-1 0,1 1 0,0-1-1,0 0 1,0 1 0,0-1 125,0-15-3529,2-1-3771,4 0-4684</inkml:trace>
  <inkml:trace contextRef="#ctx0" brushRef="#br0" timeOffset="360.769">350 0 12214,'3'12'8334,"7"9"-5341,0 0-2254,-2 13-58,-2 0 0,-1 0 0,-2 1-1,-1 0 1,-1 0 0,-4 16-681,2-12 237,1-1 1,2 0-1,1 1 1,2-1-1,2 2-237,-12-97-18910,3 40 8284</inkml:trace>
  <inkml:trace contextRef="#ctx0" brushRef="#br0" timeOffset="611.087">247 250 12918,'3'4'7009,"4"-2"-3298,23-1-1828,-25-1-928,226 44 3949,-196-45-6283,-32-4-3926,-5-3-4766,-3 0-4538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0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 10357,'3'-2'7149,"1"6"-3473,3 25-2138,-5-23-727,14 82 573,-4 0-1,-3 1 1,-4 41-1384,3-54-859,-18-109-16968,6 20 8847</inkml:trace>
  <inkml:trace contextRef="#ctx0" brushRef="#br0" timeOffset="219.068">1 320 11029,'5'-11'8331,"8"5"-4293,35 2-923,3 10-2214,5 1-2194,-17-12-3325,-9-3-6235,-17 4 219</inkml:trace>
  <inkml:trace contextRef="#ctx0" brushRef="#br0" timeOffset="503.442">307 210 9925,'5'7'7676,"3"13"-5694,-6-16-1254,42 177 3319,-30-104-3201,-9-64-498,-4-38-143,-1 7-180,3-22 47,27-123 494,-29 161-544,0-1 0,0 1 0,0 0 0,0 0-1,1-1 1,-1 1 0,0 0 0,1 0 0,0 0 0,0 1 0,-1-1-1,1 0 1,0 1 0,0-1 0,0 1 0,1-1 0,-1 1 0,0 0-1,1 0 1,-1 0 0,0 0 0,1 1 0,-1-1 0,1 1 0,-1-1-1,1 1 1,-1 0 0,1 0 0,-1 0 0,1 0 0,-1 0 0,1 1 0,2 0-22,33 8-4890,-18-4-1304,-7-2-145,1-1-3364</inkml:trace>
  <inkml:trace contextRef="#ctx0" brushRef="#br0" timeOffset="800.247">655 237 11269,'-2'20'9356,"8"16"-6654,-3-16-1735,-3-7-842,1-1 1,1 1-1,0 0 0,0-1 1,1 1-1,1-1 1,0 0-1,1 0 0,0 0 1,1-1-1,0 1 0,0-1 1,1-1-1,1 1 1,0-1-1,1-1 0,3 4-125,-10-11 2,1-1 0,-1 0 0,1 0 0,-1 0 0,1 0 0,-1 0 0,1 0 0,0-1 0,-1 1-1,1-1 1,0 0 0,-1 0 0,1 0 0,0 0 0,-1 0 0,1-1 0,0 1 0,-1-1 0,1 0 0,-1 1-1,1-1 1,-1 0 0,1-1 0,-1 1 0,0 0 0,1-1 0,-1 1 0,0-1 0,0 0 0,0 0 0,0 1-1,0-1 1,-1-1 0,1 1 0,-1 0 0,1 0 0,-1-1 0,0 1 0,1 0 0,-1-1 0,-1 1-1,1-1 1,0 0 0,-1 1 0,1-1 0,-1 0 0,0 1 0,0-1 0,0-2-2,6-19 69,-1 0 1,-1-1-1,-1 1 0,-1-1 1,-1 0-1,-2 1 0,-1-15-69,1 23-935,17 20-14470,-8 2 4757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1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8132,'4'-1'5455,"6"-5"-4088,68-77 4027,-66 73-5082,-10 7-271,0-1 1,1 1 0,-1 0 0,1 0 0,0 0 0,0 0 0,0 1 0,0-1-1,1 1 1,-1 0 0,1-1 0,-1 2 0,1-1 0,0 0 0,-1 1-1,1 0 1,0-1 0,0 2 0,0-1 0,0 0 0,0 1 0,0 0 0,0 0-1,1 0 1,-1 0 0,0 1 0,0-1 0,0 1 0,0 0 0,0 0 0,-1 1-1,3 0-41,5 9 15,-1 0-1,-1 1 0,0 0 0,0 0 0,-1 1 0,-1 0 1,0 0-1,-1 1 0,0 0 0,-1 0 0,-1 0 0,0 1 1,-1 0-1,-1-1 0,0 1 0,-1 9-14,23 87 158,-29-124-122,-1 0 0,-1 0 0,0 1 0,0 0 0,-1 0 0,-1 1 0,0 0 0,-1-1-36,4 8 86,0 1 1,0 0-1,0 0 1,0 0 0,-1 1-1,1 0 1,-1 0-1,1 1 1,-1 0 0,0 0-1,1 0 1,-1 1-1,0 0 1,0 0 0,1 1-1,-1 0 1,0 0-1,1 0 1,-1 1 0,1 0-1,-1 1 1,1-1-1,0 1 1,0 0-1,0 1 1,0-1 0,1 1-1,-1 0 1,1 1-1,0-1 1,0 1 0,1 0-1,0 0 1,-1 1-1,0 1-86,3-1 41,0-1-1,0 1 0,1 0 0,-1 0 0,1-1 0,0 1 1,1 0-1,0 0 0,0 0 0,0 0 0,0 0 0,1 0 0,0 0 1,1-1-1,-1 1 0,1 0 0,0-1 0,0 1 0,1-1 1,-1 0-1,1 1 0,1-1 0,-1-1 0,1 1 0,-1 0 0,1-1 1,1 0-1,-1 0 0,0 0 0,1 0 0,0-1 0,0 0 1,0 0-1,0 0 0,1-1 0,-1 1 0,1-1 0,0-1 0,2 2-40,-3-3 26,0 1 0,0-1 0,0 0 0,0 0 0,0 0 0,0-1 0,0 1 0,0-1 0,0-1 0,0 1-1,0-1 1,-1 0 0,1 0 0,-1 0 0,1 0 0,-1-1 0,0 0 0,0 0 0,0 0 0,0 0-1,0-1 1,-1 1 0,0-1 0,1-1-26,34-50-3059,-9-1-9202,-28 53 11230,8-15-10492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17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182 206 8724,'-53'-7'8230,"4"20"-3921,44-10-4137,-1 0 0,1 1 0,0-1 0,0 1 0,1 0 0,-1 0-1,1 0 1,0 1 0,0 0 0,0-1 0,1 1 0,-1 1-1,1-1 1,1 0 0,-1 1 0,1 0 0,0-1 0,0 1-1,0 0 1,1 0 0,0 0 0,0 0 0,1 0 0,-1 4-172,0-4 32,1 0 1,-1 0 0,1 0 0,0 0-1,1 1 1,-1-1 0,1 0-1,1 0 1,-1 0 0,1 0 0,0-1-1,0 1 1,1 0 0,-1-1 0,1 0-1,0 1 1,1-1 0,-1 0-1,1 0 1,0-1 0,1 1 0,-1-1-1,1 0 1,-1 0 0,1-1-1,0 1 1,1-1 0,-1 0 0,1-1-1,3 2-32,-1-1 1,-1-1-1,1 0 1,0-1-1,0 0 1,0 0-1,-1-1 1,1 0-1,0 0 1,0-1-1,0 0 1,0 0-1,-1-1 0,1 0 1,0-1-1,-1 1 1,0-1-1,1-1 1,-1 1-1,-1-1 1,1-1-1,0 1 1,-1-1-1,0 0 1,0 0-1,-1-1 1,1 0-1,-1 0 0,0 0 1,-1-1-1,0 1 1,0-1-1,0 0 1,-1 0-1,0-1 1,0 1-1,-1-1 1,0 1-1,0-1 1,-1 0-1,1-4 0,-1 7 12,-1 0 0,0 0 0,1 0 0,-2-1 1,1 1-1,-1 0 0,1 0 0,-1 0 0,-1 0 0,1 0 0,-1 0 0,0 0 0,0 0 0,0 0 0,-1 1 1,0-1-1,1 1 0,-2 0 0,1 0 0,0 0 0,-1 0 0,0 0 0,0 1 0,0 0 0,0-1 1,0 2-1,-1-1 0,0 0 0,1 1 0,-2-1-12,-84-15-656,89 28-3552,12-4-5249,5-4-2957</inkml:trace>
  <inkml:trace contextRef="#ctx0" brushRef="#br0" timeOffset="342.677">690 64 9668,'-17'-38'9581,"-22"18"-5954,-51 14-1612,86 6-1960,0 1-1,0-1 0,0 1 0,0-1 0,0 1 0,0 1 1,0-1-1,1 0 0,-1 1 0,1 0 0,-1 0 0,1 0 1,-1 0-1,1 0 0,0 1 0,0-1 0,0 1 0,1 0 1,-1 0-1,0 0 0,1 0 0,0 1 0,0-1 0,0 0 1,0 1-1,1 0 0,-1-1 0,1 1 0,0 0 0,0 0 1,0 0-1,1 0 0,-1 0-54,-3 38 301,1 1 1,2-1-1,2 1 1,2-1-1,1 1 1,3-1-1,1 0 1,3 2-302,27 83 80,-59-156-4730,11 4 441,2 0-3313,3-4-5252</inkml:trace>
  <inkml:trace contextRef="#ctx0" brushRef="#br0" timeOffset="579.634">422 316 11189,'3'0'7070,"13"-1"-4018,103-3 2315,-49 5-5206,-20-10-3324,-18-1-2776,-14 3 10,7-1-5863</inkml:trace>
  <inkml:trace contextRef="#ctx0" brushRef="#br0" timeOffset="751.478">838 20 9588,'2'53'12319,"8"27"-8726,0-2-2601,13 165-31,-21-231-430,-1-2-5697,2-21-5513,-1 0-1444</inkml:trace>
  <inkml:trace contextRef="#ctx0" brushRef="#br0" timeOffset="942.438">774 354 10325,'4'5'7676,"4"-2"-3377,28 0-1485,-27-3-1519,19 4-624,7 1 1620,-12-4-3814,-6-4-3697,-2-3-5106,-7-1-1960</inkml:trace>
  <inkml:trace contextRef="#ctx0" brushRef="#br0" timeOffset="1324.492">1043 308 10133,'58'11'9045,"84"-13"-6981,-139 2-2040,0 0-1,0-1 1,-1 0 0,1 1 0,0-1 0,0 0 0,-1 0 0,1-1-1,-1 1 1,1 0 0,-1-1 0,0 0 0,1 1 0,-1-1-1,0 0 1,0 0 0,0 0 0,0-1 0,-1 1 0,1 0 0,0-1-1,-1 1 1,0-1 0,0 1 0,0-1 0,0 0 0,0 1 0,0-1-1,-1 0 1,1 0 0,-1 0 0,0 0 0,1 1 0,-1-1 0,-1 0-1,1 0 1,0 0 0,-1 0 0,0 1 0,1-1 0,-1 0-1,0 0 1,0 1 0,-1-1 0,1 1 0,0-1 0,-1 1 0,0 0-1,1-1 1,-2 0-24,0 0 38,1 0-1,-1 0 1,1 0-1,-1 0 1,0 0-1,0 0 1,0 1-1,-1 0 1,1-1-1,-1 1 1,1 0-1,-1 1 0,0-1 1,1 1-1,-1 0 1,0 0-1,0 0 1,0 0-1,0 0 1,0 1-1,0 0 1,0 0-1,0 0 1,0 0-1,0 1 1,0 0-1,0 0 1,0 0-1,0 0 1,0 0-1,1 1 1,-1-1-1,0 1 1,1 0-1,-1 0 0,1 1 1,0-1-1,0 1 1,0 0-1,0-1 1,0 1-1,-1 3-37,-4 8 370,0 0 1,1 0-1,1 1 0,0-1 0,1 2 0,1-1 0,1 0 0,0 1 0,0 8-370,2-17 56,0 1 0,1-1 0,0 0 0,1 0 0,0 0 0,0 0 0,0 0 0,1-1 0,0 1 0,0 0 0,1 0 0,-1-1 0,1 0 0,1 1 0,0-1 0,-1-1 0,2 1 0,-1 0 0,1-1-1,0 0 1,0 0 0,3 2-56,-5-5-63,-1 0-1,1-1 1,-1 1-1,1-1 0,0 1 1,0-1-1,0 0 1,0 0-1,0-1 0,0 1 1,0 0-1,0-1 1,0 0-1,0 0 1,0 0-1,0 0 0,0 0 1,0 0-1,0-1 1,0 0-1,0 0 0,0 1 1,0-2-1,0 1 1,-1 0-1,1 0 0,0-1 1,-1 0-1,1 1 1,-1-1-1,1 0 0,-1 0 1,1-2 63,61-82-9584,-53 63 3087,3-1-3878</inkml:trace>
  <inkml:trace contextRef="#ctx0" brushRef="#br0" timeOffset="1655.401">1386 218 8932,'18'14'7802,"-1"27"-5372,-14-34-1716,35 243 3907,-29-240-4287,-4-40-278,-5 5-52,1 1 0,1 0 0,1 0 0,1 0 0,1 0 0,1 0 0,1 1 0,2 0 0,0 1 0,6-11-4,-13 28-1,0 1 0,0 0 0,0 0 1,1 0-1,0 0 0,-1 0 0,1 0 0,1 1 1,-1-1-1,0 1 0,1 0 0,0 0 0,-1 0 1,1 1-1,0-1 0,1 1 0,-1 0 0,0 0 1,1 1-1,-1-1 0,1 1 0,-1 0 0,1 0 1,-1 0-1,1 1 0,0-1 0,0 1 0,-1 0 1,1 1-1,0-1 0,-1 1 0,1 0 0,0 0 1,-1 0-1,1 1 0,-1 0 0,0 0 0,0 0 1,1 0-1,-1 1 1,5 9 83,0 2 0,0-1 1,-1 1-1,-1 0 1,0 1-1,-1-1 0,-1 2 1,0-1-1,-1 0 0,-1 1 1,0 0-1,-2-1 1,1 1-1,-2 0 0,0 0 1,-2 15-84,2-29-79,-3 37 483,-6-18-2880,0-28-8843,4-2-1426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11253,'6'31'7278,"1"-1"-3991,9 51-1331,-4 84-228,-10-188-1714,2 0 0,0 0 0,1 1 0,1-1 0,1 1 0,1 1 0,1 0 0,1 0 0,5-7-14,38-32 28,-52 59-27,1 0-1,-1 1 1,1-1 0,0 0 0,-1 0 0,1 1 0,0-1-1,-1 1 1,1-1 0,0 1 0,-1 0 0,1-1 0,0 1-1,0 0 1,0 0 0,-1 0 0,1 1 0,0-1 0,0 0-1,-1 1 1,1-1 0,0 1 0,-1 0 0,1-1 0,-1 1 0,1 0-1,-1 0 1,1 0 0,-1 0 0,1 0 0,-1 0 0,0 0-1,1 1 1,-1-1 0,0 0 0,0 1 0,0-1 0,0 1-1,0-1 1,-1 1 0,1 0 0,0-1 0,-1 2-1,7 14 72,-1 0 1,0 0-1,-1 1 1,-2 0-1,1 0 0,-2 1 1,-1-1-1,0 0 1,-1 2-73,0-19 1,0 27 103,12 59-229,-11-87-61,-1 0 0,1 0 1,-1 1-1,1-1 0,-1 0 0,1 0 0,-1 1 0,1-1 1,-1 0-1,1 0 0,-1 0 0,1 0 0,-1 0 1,1 0-1,-1 0 0,1 0 0,0 0 0,-1 0 0,1 0 1,-1 0-1,1 0 0,-1-1 0,1 1 0,-1 0 1,1 0-1,-1-1 0,1 1 0,-1 0 0,0 0 0,1-1 1,-1 1-1,1-1 0,-1 1 0,0 0 0,1-1 1,-1 1-1,0-1 0,1 1 0,-1-1 0,0 1 0,0-1 1,0 1-1,1-1 0,-1 1 0,0-1 0,0 1 0,0-1 1,0 1-1,0-1 0,0 1 0,0-1 0,0 1 1,0-1-1,0 1 0,0-1 186,4-8-5849,6-4-4390</inkml:trace>
  <inkml:trace contextRef="#ctx0" brushRef="#br0" timeOffset="312.427">585 175 10037,'-5'-25'12138,"-16"23"-9694,15 2-2318,1 1 0,0 0 0,0 0 0,0 0 0,1 1 0,-1 0 0,0 0 0,0 0-1,1 0 1,0 1 0,-1-1 0,1 1 0,0 0 0,0 1 0,0-1 0,1 1 0,-1 0 0,1-1 0,0 2-1,0-1 1,0 0 0,1 0 0,-1 1 0,1 0 0,0 0-126,-3 6 57,0 1 1,1 1-1,0-1 0,0 1 0,2-1 1,0 1-1,0 0 0,1 0 0,0 7-57,1-14 5,0 1 0,0-1 1,0 0-1,1 0 0,0 0 0,0 0 0,0 0 0,1 0 0,0 0 0,0 0 0,0 0 0,1-1 1,0 1-1,0-1 0,0 0 0,1 0 0,0 0 0,0 0 0,0-1 0,0 1 0,1-1 1,0 0-1,0-1 0,0 1 0,0-1 0,0 0 0,1 0 0,-1 0 0,1-1 0,0 0 0,0 0 1,0-1-1,0 1 0,2-1-5,0-4-160,0-1 0,-1 0 0,1 0 0,-1-1 0,0 0 0,0 0 0,0 0 0,-1-1 0,0 0 0,0-1 1,0 1-1,-1-1 0,0 0 0,0 0 0,-1-1 0,0 1 0,0-1 0,2-8 160,13-65-6605,-17 24-2914,-2 54 8846,0-24-8091</inkml:trace>
  <inkml:trace contextRef="#ctx0" brushRef="#br0" timeOffset="563.841">651 21 8660,'-3'-10'1930,"2"-1"5536,4 13-728,3 10-6102,2 15 63,-1 0-1,-1 1 1,-1 0 0,-2 1-1,-1-1 1,-1 28-699,2 12 378,-2-39-465,5 90-2187,-6-121-3977,1-2 2703,1-1-664,1-6-9400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2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7235,'7'-10'12051,"3"23"-7448,-8-10-4774,2 7 403,0 0 0,-1 0 0,0 0 0,0 0 0,-1 1 1,-1-1-1,0 1 0,0-1 0,-1 1 0,-1 9-232,4 40 549,10 15-439,-29-87-8608,9-14-1373,4 11 1558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7:0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65 887 7331,'2'15'5084,"14"19"611,-10-72-1670,20-368-1255,-4 96-1754,-22 189 315,-7 141-1279,0-3-4219,7-7-8336,-1-12 1885</inkml:trace>
  <inkml:trace contextRef="#ctx0" brushRef="#br0" timeOffset="424.712">112 14 8676,'-4'13'10056,"-13"11"-8001,4-6-1160,-64 131 2381,77-144-4024,23-46-6761,-11 8 3397,-3 9-1903,-4 9-543</inkml:trace>
  <inkml:trace contextRef="#ctx0" brushRef="#br0" timeOffset="675.041">70 48 4386,'0'-3'518,"1"1"0,-1 0 0,1-1 0,0 1 0,0 0 0,0 0 0,0-1 0,0 1 0,0 0 0,0 0 1,1 0-1,-1 0 0,1 1 0,0-1 0,-1 0 0,1 0 0,0 1 0,0 0 0,0-1 0,0 1 0,0 0 0,0 0 0,0 0 0,1 0 0,-1 0 0,0 0 0,1 1 0,0-1-518,25 37 5859,-12-13-5370,1-1 0,1 0 0,1-2 0,1 0 1,0-1-1,19 12-489,-30-23-1060,10 9 3534,-13-16-7104,-7-9-8903,-4-2 2613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2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 9989,'-4'0'2753,"-1"-2"128,2 5-1232,1-1-417,0 1-255,1-1-337,3 2-208,-1-2-175,4 6-289,2-2-385,-1 2-463,5 2-16,1 1-2098,1-3-2256,0-3-5075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7299,'12'32'7324,"-4"2"-3315,-2 72-1432,-5-72-1384,1 63 445,3-175-1462,-2 55-176,1 0-1,1 1 0,1 0 0,2 0 0,0 0 1,1 1-1,0 0 0,2 0 0,1 1 0,1 0 1,-11 18 3,1 0-1,-1 1 1,0-1-1,1 1 1,-1 0-1,1-1 1,0 1-1,-1 0 1,1 1-1,0-1 0,0 0 1,-1 1-1,1-1 1,0 1-1,0 0 1,0 0-1,0 0 1,-1 1-1,1-1 1,0 1-1,0-1 1,0 1-1,-1 0 0,1 0 1,0 0-1,-1 0 1,1 1-1,-1-1 1,1 1-1,-1-1 1,0 1-1,0 0 1,0 0-1,0 0 0,0 0 1,0 0-1,0 0 1,-1 1-1,1-1 1,-1 1-1,1-1 1,-1 1-1,0 0 1,0-1-1,0 1 1,-1 0-1,1 0 0,-1-1 1,1 1-1,-1 0 1,0 1-3,15 156 1203,-9-52-931,2-106-3287,3-26-1808,-6 14-1038,4-6-6233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2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9909,'6'4'9160,"4"11"-4830,5 7-2235,-16-22-2056,1 0 0,0 0-1,-1 1 1,1-1 0,-1 0-1,1 0 1,0 0 0,-1 0-1,1 0 1,-1 0 0,1 0-1,-1 0 1,1 0 0,0 0-1,-1 0 1,1 0 0,-1 0-1,1 0 1,-1-1 0,1 1-1,0 0 1,-1 0 0,1 0-1,0-1 1,-1 1 0,1 0-1,0 0 1,-1-1 0,1 1-1,0 0 1,-1-1-1,1 1 1,0 0 0,0-1-1,-1 1 1,1 0 0,0-1-1,0 1 1,0-1 0,-1 1-1,1 0 1,0-1 0,0 1-1,0-1 1,0 1 0,0-1-1,0 1 1,0 0 0,0-1-1,0 1 1,0-1 0,0 1-1,0-1 1,1 1 0,-1-1-39,-1 3-613,-3 9 1548,5-10-5416,1-2-6535,2-3-1414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2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7684,'0'0'2326,"1"2"3769,4 16-3997,6 109 3750,-8-63-4626,10 173 357,-13-226-3786,-1-20-2254,2-21-6311,3 14 1376</inkml:trace>
  <inkml:trace contextRef="#ctx0" brushRef="#br0" timeOffset="378.53">161 293 8052,'71'-13'7462,"-7"-1"-5312,-62 14-2096,107-24 3172,-107 23-3167,1 0 1,0 0-1,-1 0 1,0 0-1,1 0 0,-1 0 1,0-1-1,1 1 1,-1-1-1,0 1 1,0-1-1,0 0 0,0 0 1,0 0-1,-1 0 1,1 0-1,-1 0 1,1-1-1,-1 1 0,0-1 1,0 1-1,0-1 1,0 1-1,0-1 0,-1 1 1,1-1-1,-1 0 1,1 1-1,-1-1 1,0 0-1,0 1 0,-1-1 1,1 0-1,0 1 1,-1-1-1,1 1 0,-1-1 1,0 0-1,0 0-59,-3-1 38,1 1-1,0-1 0,-1 1 0,1 0 1,-1 0-1,0 1 0,0-1 0,0 1 1,-1-1-1,1 1 0,0 1 1,-1-1-1,0 1 0,1-1 0,-1 1 1,0 0-1,1 1 0,-1-1 0,0 1 1,0 0-1,1 0 0,-1 1 1,0 0-1,0-1 0,1 1 0,-1 1 1,0-1-1,1 1 0,-1 0 0,1 0 1,0 0-1,0 0 0,-1 2-37,-2 1 95,0 1 0,1 0 1,0 0-1,0 1 0,1 0 0,-1 0 0,2 0 0,-1 1 0,1-1 0,0 1 0,0 0 1,1 1-1,0-1 0,1 0 0,0 1 0,0-1 0,1 1 0,0 0 0,0 0 0,1-1 1,0 1-1,1 0 0,0 0 0,0-1 0,2 4-95,-3-5 45,1 0 0,1-1 0,0 1 0,0 0 0,0-1-1,0 1 1,1-1 0,0 0 0,1 0 0,-1 0 0,1 0 0,0 0 0,1-1 0,-1 0 0,1 0 0,0 0 0,0-1-1,1 1 1,0-1 0,-1 0 0,1-1 0,0 0 0,1 0 0,-1 0 0,0 0 0,1-1 0,0 0 0,-1-1 0,1 1-1,0-1 1,0-1 0,0 1-45,-2-1-54,1 0 0,-1-1 1,1 1-1,-1-1 0,0 0 0,0-1 0,1 1 0,-1-1 0,0 0 0,0 0 0,-1-1 0,1 1 0,0-1 0,-1 0 0,3-2 54,45-69-4404,-43 53 4089,4-7-2837,2 0-4634,0 4-4038</inkml:trace>
  <inkml:trace contextRef="#ctx0" brushRef="#br0" timeOffset="628.651">647 0 9893,'12'36'9191,"-4"22"-6003,-4-27-1764,17 296 1655,-26-357-19543,4 14 6169</inkml:trace>
  <inkml:trace contextRef="#ctx0" brushRef="#br0" timeOffset="800.307">621 275 9220,'21'14'8690,"19"0"-2905,-7-3-3097,31 7-2079,-42-17-5076,2-2-6103,-17 0-1369</inkml:trace>
  <inkml:trace contextRef="#ctx0" brushRef="#br0" timeOffset="1181.976">907 314 8260,'49'-8'8706,"25"-11"-6004,-10-35 26,-63 53-2691,0 0 1,1 0 0,-1-1 0,0 1-1,0 0 1,0-1 0,0 1 0,-1-1-1,1 1 1,0-1 0,0 1-1,-1-1 1,1 0 0,-1 1 0,0-1-1,1 0 1,-1 1 0,0-1 0,0 0-1,0 0 1,0 1 0,-1-1 0,1 0-1,0 1 1,-1-1 0,1 0-1,-1 1 1,1-1 0,-1 1 0,0-1-1,0 0 1,0 1 0,1 0 0,-2-1-1,1 1 1,0 0 0,0-1 0,0 1-1,0 0 1,-1 0 0,1 0-1,-1 0 1,1 0 0,-1 0 0,1 1-38,-2-2 9,1 0 0,0 1 0,-1-1 1,1 1-1,-1 0 0,1 0 0,-1 0 0,0 0 1,0 1-1,1-1 0,-1 1 0,0-1 0,0 1 1,0 0-1,1 0 0,-1 0 0,0 0 0,0 1 1,0-1-1,-1 1-9,-4 4 120,0 0 0,0 0 0,1 1 0,-1 0 0,1 0-1,0 1 1,1 0 0,0 0 0,0 0 0,0 1 0,1 0 0,1 0 0,-1 1 0,1-1 0,0 1 0,1 0 0,0 0 0,0 0 0,1 0 0,1 0 0,-1 1 0,1-1 0,1 0 0,0 1-1,0 5-119,-1-8 71,1 1-1,0-1 1,0 0-1,0 1 0,1-1 1,0 0-1,0 0 0,0 0 1,1 0-1,1 0 0,-1 0 1,1 0-1,0 0 0,0-1 1,1 0-1,0 0 0,0 0 1,1 0-1,-1 0 0,1-1 1,1 0-1,-1 0 0,1 0 1,-1-1-1,1 0 0,1 0 1,-1 0-1,0-1 0,1 0 1,5 2-71,-5-5 7,0 0-1,-1 0 1,1-1 0,0 0 0,-1 0 0,1-1 0,-1 0-1,0 0 1,1 0 0,-1-1 0,0 0 0,-1 0-1,1 0 1,0-1 0,-1 0 0,0 0 0,0-1 0,0 1-1,1-2-6,25-38-4729,-23 29-792,-2 6-1150,1-2-5908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2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55 9428,'-7'-12'9668,"-10"19"-6149,-15 23-1947,27-22-1425,0 0-1,1 1 1,0 0 0,0 0-1,0 0 1,1 1-1,1-1 1,0 1 0,0-1-1,1 1 1,0 0-1,0 0 1,1-1 0,1 1-1,0 0 1,0 0-1,1-1 1,0 1 0,0-1-1,1 1 1,0-1 0,4 6-147,-5-12-46,0 0 1,0 0 0,0 0-1,1 0 1,0 0 0,-1-1 0,1 1-1,0-1 1,0 0 0,1 1-1,-1-1 1,0-1 0,1 1-1,-1 0 1,1-1 0,-1 0 0,1 0-1,0 0 1,0 0 0,-1-1-1,1 1 1,0-1 0,0 0 0,0 0-1,0 0 1,-1-1 0,1 1-1,0-1 1,0 0 0,-1 0 0,1 0-1,0-1 1,-1 1 0,0-1-1,1 0 1,-1 0 0,0 0 0,0 0-1,0-1 1,0 1 0,2-3 45,26-19-2939,12-12-1141,-19 6-5045,-16 16-271</inkml:trace>
  <inkml:trace contextRef="#ctx0" brushRef="#br0" timeOffset="328.08">299 87 7171,'-11'-21'11611,"-8"37"-7102,15-3-4233,-1 1 0,2 0 0,0 0 1,0 0-1,2 0 0,0 0 0,0 1 1,1-1-1,1 0 0,0 1 0,1-1 0,1 0 1,3 10-277,-5-22 3,0 1 0,0 0 0,0-1 0,1 1 0,-1 0 0,1-1 0,-1 0 0,1 1 1,0-1-1,0 0 0,0 0 0,0 0 0,1 0 0,-1 0 0,0-1 0,1 1 0,-1 0 0,1-1 1,0 0-1,-1 0 0,1 0 0,0 0 0,0 0 0,0-1 0,-1 1 0,1-1 0,0 1 0,0-1 1,0 0-1,0 0 0,0-1 0,0 1 0,1-1-3,94-28-286,-93 26 263,1 0 0,-2 0 1,1-1-1,0 1 1,-1-1-1,0 0 0,0-1 1,0 1-1,0-1 1,-1 0-1,1 0 0,-1 0 1,0 0-1,-1 0 1,0-1-1,1 1 1,-2-1-1,1 0 0,-1 1 1,1-1-1,-2 0 1,1 0-1,-1 0 0,0 0 1,0 0-1,0 0 1,-1 1-1,0-1 0,0 0 1,-1 0-1,1 0 1,-1 1-1,0-1 1,-1 1-1,1 0 0,-1 0 1,0-1-1,-1 2 1,1-1-1,-1 0 0,0 1 1,0 0-1,0 0 1,-1 0-1,0 0 23,4 2-25,0 0 0,-1 0 0,0 0 0,1 0 0,-1 0 0,0 0 0,0 1 0,0-1 0,0 1 0,0-1 0,0 1 0,0 0 0,0 0 0,-1 0 0,1 0 0,0 0 0,-1 1 0,1-1 0,-1 1 0,1-1 0,-1 1 0,1 0 0,0 0 0,-1 0 0,1 0 0,-1 0 0,1 1 0,-1-1 0,1 1 0,-1 0 0,1 0 0,0-1 0,-1 1 0,1 1 0,0-1 0,0 0 0,0 1 0,-1 0 25,1 12-4807,6-2-4373,2-3-1548</inkml:trace>
  <inkml:trace contextRef="#ctx0" brushRef="#br0" timeOffset="847.977">598 171 10357,'9'37'5111,"0"18"-1773,1 5-1308,-10-60-1954,0 0-1,0 0 1,0 0-1,0 0 1,1-1-1,-1 1 1,0 0-1,0 0 1,0 0-1,1 0 1,-1 0-1,0 0 1,0 0-1,0 0 1,0 0-1,1 0 1,-1 0-1,0 0 1,0 0-1,0 0 1,1 0-1,-1 0 1,0 0-76,1-38 377,-1 18-95,1 11-216,-2-2-47,1 0-1,0-1 0,1 1 1,0 0-1,1 0 0,0 0 1,1 1-1,0-1 0,1 1 1,0-1-1,0 1 0,1 0 1,1 0-1,0 1 0,3-5-18,-6 13-24,-1 1-1,1-1 0,0 1 0,0 0 0,-1 0 0,1 0 0,0 0 0,-1 0 0,1 1 0,0-1 0,-1 1 0,1 0 0,0-1 0,-1 1 0,1 1 0,-1-1 0,1 0 0,-1 0 0,0 1 0,0-1 1,1 1-1,-1 0 0,0 0 0,0 0 0,-1 0 0,1 0 0,0 0 0,-1 0 0,1 1 0,-1-1 0,0 1 0,0-1 0,0 1 0,0-1 0,0 1 0,0-1 0,-1 2 25,43 158 24,-43-162-25,1-1 0,-1 1 0,0-1 1,1 1-1,-1 0 0,0-1 0,1 1 0,-1 0 0,1-1 0,-1 1 0,0 0 0,1 0 0,-1-1 0,1 1 0,-1 0 0,1 0 0,-1 0 0,1 0 0,-1 0 0,1-1 0,-1 1 0,1 0 0,-1 0 0,1 0 0,-1 1 0,1-1 0,0 0 0,-1 0 0,1 0 0,-1 0 1,0 0-1,1 0 0,-1 1 0,1-1 0,-1 0 0,1 0 0,-1 1 0,1-1 0,-1 0 0,0 1 0,1-1 0,-1 1 0,0-1 0,1 0 0,-1 1 0,0-1 0,1 1 0,-1-1 0,0 1 0,0-1 0,0 1 0,1-1 0,-1 1 0,0-1 0,0 1 0,0-1 0,0 1 1,0-1-1,0 1 0,0-1 0,0 1 1,8-52 20,-8 39-5,0 0 0,2 1 0,-1-1 0,1 0 0,1 1 0,0-1 0,1 1 0,0 0 0,1 0 0,0 1 0,0-1 0,1 1 0,1 0 0,0 0 0,0 1 0,1 0 0,0 1 0,1-1-15,-8 8 34,1-1 0,0 1-1,0 0 1,0 0-1,1 0 1,-1 0-1,0 0 1,0 0-1,1 1 1,-1-1 0,0 1-1,0-1 1,1 1-1,-1 0 1,0 0-1,1 0 1,-1 0-1,1 1 1,-1-1 0,0 1-1,0-1 1,1 1-1,-1 0 1,0 0-1,0 0 1,0 0-1,0 0 1,0 0 0,0 0-1,0 1 1,0-1-1,0 1 1,-1 0-1,1-1 1,-1 1-1,1 0 1,-1 0 0,0 0-1,1 0 1,-1 0-1,0 0 1,0 0-1,-1 1 1,1-1-1,0 2-32,9 27 287,-2 0 0,-1 1 0,-2 0 0,-1 1 0,-1-1 0,-2 1 0,-1-1 0,-2 2-288,2 3-149,1-28-485,4-9-4576,4-18-4209,-3-4-1874</inkml:trace>
  <inkml:trace contextRef="#ctx0" brushRef="#br0" timeOffset="1288.157">1140 107 10101,'17'43'9244,"-2"28"-5142,-5-23-2748,1 15-1050,-3 0 0,-3 1 0,-3 0 0,-3 20-304,1-60-66,-2-17-2143,-2-17 335,-4-19-780,-11-149-4754,19 126 7292,3 1 0,2-1 0,2 1-1,4-12 117,25-38 2359,-34 97-2124,-1 1-1,1 0 1,0 0-1,0 0 1,0 0 0,0 0-1,1 1 1,-1-1-1,1 1 1,0-1-1,-1 1 1,1 0 0,0 0-1,0 0 1,0 1-1,1-1 1,-1 1-1,0 0 1,1-1-1,-1 1 1,0 1 0,1-1-1,-1 0 1,1 1-1,0 0 1,-1 0-1,1 0 1,1 0-235,80 53 3004,-78-45-2860,0 0 0,0 0-1,-1 1 1,0 0 0,-1 0 0,0 0 0,0 1-1,-1-1 1,0 1 0,-1 0 0,0 0 0,-1 1 0,0-1-1,0 0 1,-1 1 0,-1 0 0,1-1 0,-2 1-1,0-1 1,0 1 0,-1 0-144,1-3 95,-1 1 0,0-1 0,-1 1-1,0-1 1,0 0 0,-1 0 0,0 0 0,-1 0 0,1-1-1,-1 0 1,-1 0 0,1 0 0,-1-1 0,-1 1 0,1-1-1,-1-1 1,0 1 0,0-1 0,-1-1 0,1 1 0,-1-1-1,0 0 1,0-1 0,0 0 0,-1 0 0,1-1 0,-1 0 0,0-1-1,1 0 1,-1 0 0,-3 0-95,-39-30-3483,41 12-1903,6-3-4169,4 5-1237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3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34 8372,'-2'-14'9554,"8"18"-6412,12 78 201,-16-66-3212,1 0 1,0-1-1,1 1 1,1-1-1,0 0 0,2 0 1,-1 0-1,3 2-131,-7-13 2,0 0 1,-1 0-1,1-1 0,1 1 0,-1-1 0,0 0 0,1 0 1,0 0-1,-1 0 0,1 0 0,1 0 0,-1-1 0,0 1 1,1-1-1,-1 0 0,1 0 0,-1 0 0,1-1 0,0 1 1,0-1-1,0 0 0,0 0 0,0 0 0,0 0 0,0-1 1,0 0-1,0 0 0,0 0 0,0 0 0,0-1 0,0 1 1,0-1-1,0 0 0,0 0 0,0-1 0,0 1 0,0-1-2,5-5 2,-1 0 0,0 0 0,-1-1 0,0 0 0,0 0 0,-1-1 1,0 0-1,0 0 0,-1 0 0,0-1 0,-1 0 0,0 0 0,0 0 0,-1 0 0,0-1 0,-1 1 0,-1-1 0,1 1 0,-2-1 0,1 0 0,-2 0 0,1 1 0,-1-1 0,-1 0 0,0 1 0,0-1 0,-1 1 0,-1 0 0,-3-8-2,18 31-7305,-1-9 476,1-3-4622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3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9700,'49'7'6445,"3"-6"-3409,-42-1-2908,0-1-1,0 0 1,1 0 0,-1-1 0,0-1-1,-1 0 1,1 0 0,0-1 0,-1 0-1,0-1 1,0 0 0,0 0 0,5-5-128,-10 6 17,0-1 0,-1 0 0,0 0 1,0 0-1,0 0 0,-1 0 1,1-1-1,-1 1 0,0-1 1,-1 1-1,1-1 0,-1 0 0,-1 0 1,1 0-1,-1 1 0,0-1 1,0 0-1,0 0 0,-1 0 1,0 0-1,0 1 0,-1-1 1,1 0-1,-1 1 0,-1-1 0,1 1 1,-1 0-1,0 0 0,0 0 1,0 0-1,-1 0 0,1 1 1,-1-1-1,0 1 0,-4-2-17,2 5 81,0 0-1,1 1 1,-1 0-1,0 0 1,0 0 0,0 1-1,0 0 1,0 0-1,0 1 1,0 0-1,1 0 1,-1 0 0,1 0-1,-1 1 1,1 0-1,0 0 1,0 1-1,0-1 1,1 1 0,-1 0-1,1 0 1,0 0-1,0 1 1,0 0-1,-2 4-80,0-3 104,0 0-1,1 1 0,0 0 0,0 0 0,0 0 1,1 1-1,0-1 0,1 1 0,0 0 1,0 0-1,0 0 0,1 0 0,0 1 0,1-1 1,0 1-1,0-1 0,1 1 0,0-1 0,0 1 1,1-1-1,1 1 0,-1-1 0,1 0 1,0 1-1,1-1 0,0 0 0,0 0 0,1-1 1,0 1-1,0-1 0,1 0 0,2 3-103,87 74 647,-90-82-668,0 0 0,0 0-1,0-1 1,-1 1-1,2-1 1,-1 0 0,0 0-1,0 0 1,0-1-1,0 0 1,0 1 0,1-2-1,-1 1 1,0 0-1,0-1 1,0 0 0,0 0-1,0 0 1,0 0-1,0 0 1,0-1 0,0 0-1,0 0 1,-1 0-1,1 0 1,-1-1 0,0 1-1,3-3 22,58-90-5243,-30 33-6644,-19 42 2221</inkml:trace>
  <inkml:trace contextRef="#ctx0" brushRef="#br0" timeOffset="406.232">432 91 8772,'13'67'9401,"13"32"-5331,1 4-2462,-13-58-1008,-7-71-504,-2-9-121,1 0-1,2 1 0,2 0 1,0 0-1,14-25 26,-21 51-32,0 1 1,1 0-1,0 0 0,0 0 0,1 0 0,0 1 0,0-1 0,1 1 1,-1 0-1,1 1 0,1 0 0,-1 0 0,1 0 0,0 1 1,6-4 31,-10 9 24,1 0 0,0 0 0,0 0 0,0 0 0,0 1 1,-1-1-1,1 1 0,-1 0 0,1 0 0,-1 1 0,0-1 0,0 0 1,0 1-1,0 0 0,0 0 0,-1 0 0,1 0 0,-1 0 0,0 0 1,0 1-1,0-1 0,0 1 0,0 0 0,-1-1 0,0 1 1,0 0-1,0 0 0,0 1-24,3 2 111,3 16 210,0-1 0,-1 1 1,-1 0-1,-1 0 0,-1 0 1,-1 21-322,5 31 179,-6-64 82,6-10-8072,9-23-2394,-5 8 1140</inkml:trace>
  <inkml:trace contextRef="#ctx0" brushRef="#br0" timeOffset="703.716">1106 82 10405,'-55'21'9734,"50"-18"-9451,0 1-1,1-1 1,-1 1 0,1 0-1,0 0 1,0 0 0,0 0-1,1 1 1,-1 0 0,1 0-1,0 0 1,1 0 0,-3 5-283,0-2 147,1 0 0,0 0 0,1 1 0,0-1 0,0 1 0,0-1 0,1 1 0,1 0 0,-1 0 0,1 0 0,1 0 0,0 0 1,0 0-1,1 0 0,0 0 0,0 0 0,1 0 0,0 0 0,1-1 0,0 1 0,0-1 0,1 1 0,0-1 0,1 0 0,-1-1 1,2 1-1,-1-1 0,1 0 0,0 0 0,0-1 0,2 2-147,-3-6-29,0 1 1,0-1-1,0 0 0,0 0 0,0-1 1,1 0-1,-1 0 0,0 0 0,1 0 1,-1-1-1,1 0 0,-1 0 0,0 0 1,1-1-1,-1 0 0,0 0 1,1 0-1,-1-1 0,0 0 0,0 0 1,0 0-1,2-1 29,62-44-5974,-25 13-5063,-23 20 323</inkml:trace>
  <inkml:trace contextRef="#ctx0" brushRef="#br0" timeOffset="1031.419">1373 132 10389,'-1'-1'304,"1"0"0,-1 0 0,1 0 1,-1 0-1,0 0 0,0 0 0,1 1 0,-1-1 1,0 0-1,0 1 0,0-1 0,0 0 0,0 1 0,0-1 1,0 1-1,0-1 0,0 1 0,0 0 0,0-1 1,0 1-1,-1 0 0,1 0 0,0 0 0,0 0 1,0 0-1,0 0 0,0 0 0,-1 0 0,1 0 1,0 1-1,0-1 0,0 0 0,0 1 0,0-1 1,0 1-1,0-1-304,-29 56 3594,29-46-3434,-3 7 15,1 0 1,1-1-1,0 1 0,1 1 0,1-1 1,1 0-1,1 0 0,0 0 1,1-1-1,3 11-175,-4-23 7,-1-1 0,1-1 0,0 1 0,0 0 0,0 0-1,0-1 1,0 1 0,1-1 0,-1 1 0,1-1 0,-1 0 0,1 0 0,0 0 0,0-1 0,0 1 0,0-1-1,0 1 1,1-1 0,-1 0 0,0 0 0,0 0 0,1-1 0,-1 1 0,1-1 0,-1 0 0,0 0 0,1 0-1,-1-1 1,1 1 0,-1-1 0,1 0-7,6 0-20,0-1 0,0-1-1,0 0 1,0 0 0,-1-1 0,1 0-1,-1-1 1,0 0 0,8-6 20,-11 8-20,-1 0 1,1-1-1,-1 1 1,1-1-1,-1 0 1,-1 0-1,1-1 1,0 0-1,-1 1 1,0-1-1,0-1 1,-1 1-1,1-1 0,-1 1 1,0-1-1,-1 0 1,1 0-1,-1 0 1,0 0-1,-1-1 1,0 1-1,0 0 1,0-1-1,0 1 1,-1-1-1,0 1 0,-1-1 1,0 1-1,0-1 1,0 1-1,-1-4 20,-55-67-3065,54 74 2655,-1-1 0,0 1 0,0 0-1,0 0 1,0 0 0,0 0-1,-1 1 1,1 0 0,-1 0 0,1 0-1,-1 0 1,0 1 0,0 0 0,0 0-1,0 0 1,0 0 0,0 1-1,0 0 1,0 0 0,0 1 0,0-1-1,0 1 1,0 0 0,0 0-1,0 0 1,1 1 0,-3 1 410,2 0-12115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3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7011,'-1'-13'2955,"2"2"4403,4 22-5508,38 77 645,38 131-591,-1 13-927,-80-233-974,0 1-1,0 0 1,0-1 0,0 1-1,0 0 1,0 0 0,0-1-1,0 1 1,0 0 0,1-1-1,-1 1 1,0 0 0,0-1-1,0 1 1,0 0 0,0 0-1,0-1 1,1 1 0,-1 0 0,0 0-1,0-1 1,0 1 0,1 0-1,-1 0 1,0 0 0,0-1-1,1 1 1,-1 0 0,0 0-1,1 0 1,-1 0 0,0 0-1,0-1 1,1 1 0,-1 0-1,0 0 1,1 0 0,-1 0-1,0 0 1,1 0 0,-1 0 0,0 0-1,1 0 1,-1 0 0,0 0-1,0 0 1,1 0 0,-1 1-1,0-1 1,1 0 0,-1 0-1,0 0 1,0 0 0,1 0-1,-1 1 1,0-1 0,0 0-1,1 0 1,-1 1-3,7-46 61,-4 27-37,36-164 61,-4 51 99,-34 130-174,-1 0 1,0 0-1,1 0 0,-1 0 0,1 1 1,-1-1-1,0 0 0,1 0 0,0 1 1,-1-1-1,1 1 0,-1-1 0,1 0 1,0 1-1,0-1 0,-1 1 0,1-1 1,0 1-1,0-1 0,0 1 0,-1 0 1,1 0-1,0-1 0,0 1 0,0 0 1,0 0-1,0 0 0,-1 0 0,1 0 1,0 0-1,0 0 0,0 0 0,0 0 1,0 0-1,0 0 0,0 1 0,-1-1 1,1 0-1,0 1 0,0-1 0,0 1 1,-1-1-1,1 0 0,0 1 0,0 0 1,-1-1-1,1 1 0,-1-1 0,1 1 1,0 0-1,-1 0-10,27 39 128,-11 10 58,-8-20-51,1-1 1,1 0 0,2-1 0,1 0 0,1-1 0,1 0 0,2-1 0,7 7-136,-24-32 4,1 0 1,-1 0 0,1-1-1,-1 1 1,1 0-1,-1-1 1,1 1 0,0 0-1,-1-1 1,1 1 0,0-1-1,0 1 1,-1-1 0,1 1-1,0-1 1,0 0-1,0 1 1,0-1 0,0 0-1,-1 0 1,1 1 0,0-1-1,0 0 1,0 0 0,0 0-1,0 0 1,0 0-1,0 0 1,0-1 0,0 1-1,-1 0 1,1 0 0,0-1-1,0 1 1,0 0 0,0-1-1,-1 1 1,1-1-1,0 1 1,0-1 0,-1 1-1,1-1 1,0 0 0,-1 1-1,1-1 1,0 0 0,-1 0-1,1 1 1,-1-1-1,0 0 1,1 0 0,-1 0-1,0 1 1,1-1 0,-1 0-1,0 0 1,0 0-5,15-54 387,-1-238 32,8 43-422,-12 249-4384,5 27-3449,-9-14 1632,0 1-3406</inkml:trace>
  <inkml:trace contextRef="#ctx0" brushRef="#br0" timeOffset="437.394">726 422 9524,'54'16'8138,"-40"-15"-7711,-1-1 0,0 0 1,1-1-1,-1 0 0,0-2 0,0 1 0,0-1 0,0-1 0,7-3-427,-16 4 70,-1 0 0,1 1 0,-1-1 0,0 0 0,1 0 0,-1-1 0,-1 1 0,1-1 0,0 0 0,-1 1 0,0-1 0,0 0 0,0 0-1,0 0 1,-1-1 0,0 1 0,0 0 0,0-1 0,0 1 0,0-1 0,-1 1 0,0 0 0,0-1 0,0 1 0,-1-1 0,1 1 0,-1-1 0,0 1 0,0 0 0,-1-1 0,1 1 0,-1 0 0,0 0 0,0 0 0,-2-2-70,2 4 26,-1 0 1,0 1-1,1-1 1,-1 0-1,0 1 1,0 0-1,0-1 0,0 1 1,0 0-1,0 1 1,0-1-1,-1 0 1,1 1-1,0 0 1,0 0-1,0 0 0,-1 0 1,1 0-1,0 1 1,0-1-1,0 1 1,0 0-1,0 0 0,0 0 1,0 0-1,0 1 1,0-1-1,0 1 1,0 0-1,1-1 1,-1 1-1,1 1 0,-2 0-26,-4 2 65,-1 1-1,1-1 0,0 2 0,1-1 0,0 1 1,0 0-1,0 0 0,1 1 0,0 0 1,1 0-1,-1 1 0,2-1 0,-1 1 0,1 0 1,1 0-1,-1 1 0,1-1 0,1 1 1,0-1-1,0 1 0,1 0 0,1 0 0,-1 0 1,1 0-1,1 0 0,0-1 0,1 1 1,0 3-65,2-5 70,1 0 0,0 1 0,0-2 0,1 1 0,0 0 1,0-1-1,1 0 0,0-1 0,0 0 0,1 0 1,-1 0-1,1-1 0,0 0 0,1 0 0,-1-1 0,1 0 1,0-1-1,0 0 0,0 0 0,1-1 0,-1 0 1,1-1-1,-1 0 0,1 0 0,-1-1 0,9-1-70,65-24-442,-60 8-4482,-1-4-6456,-11 9-308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3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8980,'-12'13'10875,"13"51"-7151,68 261-1110,-62-221-3465,-14-92-3103,-7-15-7347,9-4 1230</inkml:trace>
  <inkml:trace contextRef="#ctx0" brushRef="#br0" timeOffset="452.971">1 366 8612,'6'-19'9075,"32"4"-6377,158 13-1980,-184 1-1455,1-1-1,0 0 1,-1 0-1,1-1 1,-1-1 0,0 0-1,0-1 1,-1 0-1,1-1 1,8-5 737,-6-13-1709,-20 18 3986,-16 61 3835,17 72-1940,5-123-4125,0 0 1,1 0-1,0 0 0,0 0 1,0 0-1,0-1 0,1 1 1,-1 0-1,1-1 1,0 1-1,0-1 0,0 0 1,1 0-1,-1 0 0,1 0 1,0 0-1,-1 0 0,1-1 1,1 1-1,-1-1 1,0 0-1,0 0 0,1 0 1,-1 0-1,1-1 0,0 1 1,-1-1-1,1 0 1,0 0-1,0 0 0,1-1-47,6 1 5,0 0-1,-1-1 0,1 0 1,0-1-1,0 0 0,-1-1 1,1 0-1,-1 0 0,1-1 0,-1-1 1,0 0-1,6-3-4,-12 5-2,0-1 0,1 0 0,-1 0 0,0 0-1,0 0 1,-1 0 0,1-1 0,-1 1 0,0-1 0,0 0 0,0 0-1,0 0 1,-1-1 0,1 1 0,-1-1 0,0 1 0,-1-1 0,1 0 0,-1 1-1,0-1 1,0 0 0,0 0 0,-1 0 0,0 0 0,0 0 0,0 0-1,0 0 1,-1-1 2,-1-2 20,0 0 0,0 0 0,-1 1 0,0-1 0,0 1 0,-1-1 0,0 1 0,-1 0 0,1 1 0,-1-1 0,0 1 0,-1 0 0,0 0 0,0 0 0,0 1 0,0 0 0,-1 0 0,0 1 0,0-1 0,0 2 0,-1-1 0,1 1-1,-1 0 1,0 1 0,1-1 0,-1 2 0,0-1 0,-1 1 0,1 0 0,0 1 0,-3 0-20,-5-1-40,-13-1-537,16-3-3293,13 5 3696,-2-2-3006,3 0-4450,3 0-3543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3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10101,'-10'11'8055,"9"22"-6743,1-28-621,0-3-615,-2 10 35,1 0 0,0 0-1,1-1 1,1 1 0,0 0 0,0 0 0,1-1 0,0 1-1,1-1 1,1 0 0,0 0 0,0 0 0,1 0 0,1 0 0,-1-1-1,2 0 1,-1-1 0,1 1 0,6 5-111,-9-13 9,0 0 0,0 0 1,0 0-1,0-1 0,0 0 1,1 0-1,-1 0 0,0 0 0,1-1 1,-1 1-1,0-1 0,1 0 1,-1-1-1,1 1 0,-1-1 0,0 1 1,0-1-1,1-1 0,-1 1 1,0-1-1,0 1 0,0-1 0,0 0 1,-1-1-1,1 1 0,0-1-9,86-77 2,-83 71-3,1-2 0,-1 1 1,-1-1-1,0 0 0,0 0 0,-1 0 1,-1-1-1,0 0 0,0 0 1,-1 0-1,-1 0 0,0-1 0,0 1 1,-1-1-1,-1-1 1,0 14 28,-1 1 0,1-1 0,0 0 0,-1 0 0,1 1 0,-1-1 0,1 0 1,0 0-1,-1 0 0,1 1 0,0-1 0,-1 0 0,1 0 0,-1 0 0,1 0 0,0 0 0,-1 0 0,1 0 0,-1 0 0,1 0 0,-1 0 0,1 0 1,0 0-1,-1 0 0,1-1 0,0 1 0,-1 0 0,1 0 0,-1 0 0,1 0 0,0-1 0,-1 1 0,1 0 0,0 0 0,-1-1 0,1 1 0,0 0 0,0-1 1,-1 1-1,1 0 0,0-1 0,0 1 0,0 0 0,-1-1 0,1 1 0,0-1 0,0 1 0,0 0 0,0-1 0,0 1-28,22 247 2191,1 104-404,-25-340-3682,1-30-1599,24-49-9141,-11 37 2721</inkml:trace>
  <inkml:trace contextRef="#ctx0" brushRef="#br0" timeOffset="396.637">542 28 8804,'-12'8'8650,"4"24"-6710,7-29-1456,-1 9-75,-4 10 2,2 0 0,0 0 0,2 1 0,0-1 1,2 1-1,0 0 0,1-1 0,5 23-411,-5-42 13,0 0 1,0 0-1,1 0 0,-1 0 0,1 0 0,-1 0 1,1 0-1,0-1 0,0 1 0,1-1 0,-1 1 1,0-1-1,1 0 0,0 0 0,-1 0 0,1 0 1,0 0-1,0 0 0,0-1 0,0 0 0,0 1 1,0-1-1,0-1 0,1 1 0,-1 0 1,0-1-1,1 1 0,-1-1 0,0 0 0,1 0 1,-1 0-1,0-1 0,1 1 0,2-2-13,3 1-12,-1-1 0,1 0 1,0 0-1,-1-1 0,0 0 0,1-1 0,-1 0 0,-1 0 0,1-1 1,-1 0-1,1 0 0,4-6 12,-8 7 1,0-1 0,0 1-1,-1-1 1,0 0 0,0 0 0,0-1-1,0 1 1,-1-1 0,0 1 0,0-1 0,-1 0-1,1 0 1,-1 0 0,-1 0 0,1 0 0,-1 0-1,0 0 1,0 0 0,-1 0 0,1 1 0,-1-1-1,-1 0 1,1 0 0,-1 0 0,0 1 0,0-1-1,-1 1 1,0-1 0,0 1 0,0 0 0,0 0-1,-1 0 1,0 1 0,0-1 0,0 1-1,0 0 1,-3-1-1,2-1 57,-1 1 1,0 0-1,0 0 0,0 0 0,-1 1 0,0 0 0,1 0 0,-1 1 1,-1-1-1,1 2 0,0-1 0,-6 0-57,6 5-1925,17 5-5461,2-8 1389,5 0-3277</inkml:trace>
  <inkml:trace contextRef="#ctx0" brushRef="#br0" timeOffset="710.498">850 66 9188,'24'44'8374,"-7"8"-4179,-17-46-4105,1 1 1,0-1-1,0 1 0,1-1 1,0 0-1,0 0 0,0 0 0,1 0 1,0 0-1,0 0 0,1 0 0,-1-1 1,1 0-1,0 0 0,1 0 1,-1 0-1,1-1 0,0 0 0,0 0 1,0 0-1,1 0 0,-1-1 1,1 0-1,0 0 0,0 0 0,4 0-90,-8-3 4,0 0-1,0 0 0,1 0 0,-1 0 0,0 0 1,0-1-1,0 1 0,1-1 0,-1 1 0,0-1 0,0 0 1,0 0-1,0 0 0,0 0 0,0 0 0,0-1 1,-1 1-1,1 0 0,0-1 0,-1 0 0,1 1 1,-1-1-1,0 0 0,1 0 0,-1 1 0,0-1 1,0 0-1,0 0 0,0 0 0,0-1 0,0-1-3,16-71 27,-15 59 112,0-1 1,-1 0 0,-1 1 0,-1-1-1,0 0 1,-1 1 0,-1-1 0,-5-15-140,6 49-2762,4-11-2076,3-4-4149,-1-4 242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8:2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2 178 9044,'64'-4'8165,"29"-20"-6133,-90 22-1986,0 0 0,0 1 1,0-1-1,0 0 0,-1 0 0,1-1 1,0 1-1,-1-1 0,0 1 0,0-1 0,0 0 1,0 0-1,0 0 0,0 0 0,-1 0 1,1 0-1,-1 0 0,0 0 0,0-1 1,0 1-1,-1 0 0,1-1 0,-1 1 1,0-1-1,0 1 0,0 0 0,0-1 1,0 1-1,-1-1 0,0 1 0,1 0 1,-1-1-1,0 1 0,-1 0 0,1 0 1,-1 0-1,1 0 0,-1 0 0,0 0 1,0 0-1,0 0 0,-1 1 0,1-1 0,0 1 1,-1 0-1,0 0 0,0 0 0,1 0 1,-1 0-1,0 0 0,-1 1 0,1-1 1,0 1-1,0 0 0,0 0 0,-1 0 1,-1 0-47,0 2 152,-1-1 1,1 1-1,-1 0 0,1 0 1,0 0-1,0 1 1,-1 0-1,1 0 1,0 1-1,0-1 1,1 1-1,-1 0 0,1 0 1,-1 0-1,1 1 1,0 0-1,0 0 1,0 0-1,1 0 0,0 0 1,-1 1-1,1-1 1,1 1-1,-1 0 1,1 0-1,0 0 1,0 0-1,0 1 0,0 4-152,-3 7 235,1 0-1,1 1 1,1-1-1,1 1 1,0-1-1,1 1 0,1-1 1,3 18-235,-4-30 25,2 1 0,-1-1 0,0 0 0,1 0 0,0 0 0,0 0 0,1 0 0,-1 0 0,1 0 1,0-1-1,0 1 0,1-1 0,-1 0 0,1 0 0,0 0 0,0-1 0,0 1 0,1-1 0,-1 0 0,1 0 0,0 0 0,0-1 0,0 0 0,0 0 0,0 0 1,0 0-1,0-1 0,1 0 0,-1 0 0,1-1 0,-1 1 0,1-1 0,0 0-25,82-5-2238,-59-2-2622,-3-4-5085,-7 1-1996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3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8852,'6'28'6535,"7"14"-2989,5 17-1859,3 65 223,-23-159-1591,2-1 1,2 1-1,0 0 0,3 0 0,1 0 0,1 0 0,2 1 0,3-3-319,-9 27-5,-3 7 2,0 0 0,0 0 0,1-1 0,-1 1 0,1 0 1,-1 0-1,1 0 0,0 0 0,0 0 0,0 0 0,1 0 0,-1 0 1,1 0-1,0 0 0,-1 1 0,1-1 0,0 1 0,1-1 1,-1 1-1,0 0 0,1 0 0,-1 0 0,1 0 0,0 0 1,-1 1-1,1-1 0,0 1 0,0 0 0,0-1 0,0 1 0,0 1 1,1-1-1,-1 0 0,0 1 0,0 0 0,0-1 0,1 1 1,-1 1-1,0-1 0,0 0 0,0 1 0,0-1 0,3 2 3,42 35-3647,-15-10-5239,-23-23 3745,1-1-2124</inkml:trace>
  <inkml:trace contextRef="#ctx0" brushRef="#br0" timeOffset="531.126">444 52 9300,'7'-3'2606,"25"-11"4255,-31 13-6744,1 1 0,0 0-1,0-1 1,0 1-1,0 0 1,0 0 0,0 0-1,0 0 1,-1 0 0,1 0-1,0 1 1,0-1-1,0 0 1,0 1 0,-1 0-1,1-1 1,0 1-1,0 0 1,-1 0 0,1 0-1,-1 0 1,1 0-1,-1 0 1,1 1 0,-1-1-1,1 1-116,7 11 103,0 0-1,0 1 1,-2 0-1,0 0 1,0 1-1,-1 0 0,-1 0 1,1 10-103,4 5 55,31 152-1786,-44-194 224,3 5 1445,-1 1 0,-1 0-1,1 0 1,-1 0 0,0 0 0,0 0 0,-1 0 0,0 0 0,0 1 0,0 0 0,-1-1-1,0 1 1,0 0 0,0 1 0,0-1 0,-1 1 0,0-1 0,-5-2 62,-123-27 3313,129 33-3203,-1 0 0,0 1 0,1-1 0,-1 1 0,0 0 0,0 0 0,1 1 0,-1-1-1,0 1 1,1 0 0,-1 0 0,0 1 0,1-1 0,-1 1 0,1 0 0,0 0 0,0 0 0,0 1 0,0 0 0,0 0-1,0 0 1,1 0 0,-1 0 0,1 1 0,0-1 0,0 1 0,0 0 0,1 0 0,-1 0 0,-1 4-110,2-4 52,0 1 1,1 0 0,-1-1-1,1 1 1,0 0 0,0 0-1,1 0 1,-1 0 0,1 0-1,0 0 1,0 0 0,1 0-1,0 0 1,-1 0 0,2 0-1,-1 0 1,0 0 0,1-1-1,0 1 1,0 0 0,1-1-1,-1 0 1,1 1 0,0-1-1,0 0 1,0-1-1,1 1 1,-1 0 0,1-1-1,0 0 1,0 0 0,0 0-1,0 0 1,1-1 0,-1 0-1,1 1 1,-1-2 0,2 1-53,2-1-122,1 0 0,-1-1 0,1 0 1,0 0-1,-1-1 0,1 0 0,-1-1 1,0 0-1,1 0 0,-1 0 0,0-1 0,0-1 1,-1 1-1,1-1 0,-1-1 0,6-3 122,67-55-7748,-56 42 3342,-11 12-708,1 0-2583</inkml:trace>
  <inkml:trace contextRef="#ctx0" brushRef="#br0" timeOffset="990.471">930 104 7059,'9'-3'8571,"-23"-6"-5710,-23-4-1703,33 12-994,0-1 0,-1 1 0,1 1 1,0-1-1,-1 1 0,1 0 0,0 0 0,-1 0 0,1 0 1,0 1-1,-1 0 0,1 0 0,0 0 0,0 0 0,-1 1 1,1-1-1,0 1 0,1 0 0,-1 0 0,0 1 0,1-1 1,-1 1-1,1 0 0,0 0 0,-1 0 0,1 0 0,1 0 1,-1 1-1,1 0 0,-2 1-164,0 3 120,0 1-1,1-1 1,-1 1 0,2 0 0,-1-1-1,1 1 1,1 0 0,0 1-1,0-1 1,0 0 0,2 6-120,-1-11-10,0 0 0,0-1 1,1 1-1,-1 0 0,1 0 0,0 0 0,0 0 1,1 0-1,-1-1 0,1 1 0,0-1 1,-1 1-1,2-1 0,-1 1 0,0-1 0,1 0 1,-1 0-1,1 0 0,0-1 0,0 1 1,0-1-1,0 1 0,1-1 0,-1 0 0,1 0 1,-1-1-1,1 1 0,0 0 10,3-2-198,-1 1 0,0-1 0,0 0 0,0 0 0,0 0 0,0-1 0,0 0 0,0 0 0,0-1 0,0 1 0,-1-1 0,1-1 0,-1 1 0,1-1-1,-1 0 1,0 0 0,0-1 0,0 1 0,0-1 0,0 0 0,-1 0 0,0-1 0,0 1 0,0-1 0,-1 0 0,1 0 0,-1-1 0,0 1 0,-1 0 0,1-1 0,-1 0 0,0 1 0,-1-1 0,1 0 0,-1 0 0,0 0 0,-1 0 0,1 0 0,-2-6 198,3-79 458,9 101 983,5 170 3393,-19 94-2104,8-190-2728,10-162-16772,-6 50 6197</inkml:trace>
  <inkml:trace contextRef="#ctx0" brushRef="#br0" timeOffset="1350.122">1158 205 9428,'37'-7'4862,"-27"6"-4512,0-1 0,0 1 1,0-1-1,0-1 0,0 0 1,-1 0-1,1-1 0,-1 0 1,0-1-1,0 0 1,-1 0-1,1-1 0,-1 0 1,-1 0-1,3-3-350,-8 6 96,0 0-1,0 0 1,-1 0 0,1 0 0,-1 0-1,0-1 1,0 1 0,0 0 0,-1 0-1,1-1 1,-1 1 0,1 0 0,-1-1 0,0 1-1,0-1 1,-1 1 0,1 0 0,-1-1-1,0 1 1,0 0 0,0 0 0,0-1-1,0 1 1,-1 0 0,1 0 0,-1 0-1,0 0 1,0 1 0,0-1 0,0 0-1,-1 1 1,1 0 0,-1-1 0,1 1-1,-1 0 1,0 0 0,0 1 0,0-1-1,0 0 1,0 1 0,0 0 0,0 0-1,0 0 1,-1 0 0,1 0 0,-3 0-96,0 2 61,0-1 1,1 1 0,-1 0-1,1 1 1,-1-1 0,1 1 0,0 0-1,0 0 1,0 1 0,0 0-1,0 0 1,0 0 0,1 0-1,-1 1 1,1-1 0,0 1-1,0 0 1,1 1 0,-1-1 0,1 1-1,0-1 1,0 1 0,0 0-1,1 0 1,-1 0 0,0 5-62,-2 3 122,0 1-1,1 0 1,0 0 0,1 1 0,1-1 0,1 1 0,0-1 0,0 1-1,2-1 1,0 1-122,-1-10 42,1 0-1,1 0 1,-1 0-1,0-1 0,1 1 1,0 0-1,0-1 1,1 1-1,-1-1 1,1 0-1,0 0 0,0 0 1,1 0-1,-1-1 1,1 1-1,-1-1 1,1 0-1,0 0 0,1 0 1,-1 0-1,0-1 1,1 0-1,-1 0 0,1 0 1,0 0-1,-1-1 1,1 1-1,0-1 1,4 0-42,12 2-313,-1-1 1,1 0 0,0-2-1,-1 0 1,1-1 0,13-3 312,-32 4-154,67-12-2590,-47 6-786,0-2-3734,-5 0-5128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5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3 281 7443,'0'-3'399,"-1"2"-118,1 0 1,0 0-1,-1 0 1,1 0 0,0-1-1,0 1 1,0 0-1,0 0 1,0-1 0,0 1-1,0 0 1,0 0-1,0-1 1,0 1-1,1 0 1,-1 0 0,1 0-1,-1-1 1,1 1-1,-1 0 1,1 0 0,-1 0-1,1 0 1,0 0-1,0 0 1,0 0 0,-1 0-1,1 1 1,0-1-1,0 0 1,0 0 0,0 1-1,1-1 1,-1 0-1,0 1 1,1-1-282,11 33 4196,9 80-1393,16 44-1732,-38-155-1067,0 0 0,0 0 0,0 0-1,0 1 1,0-1 0,0 0 0,0 0 0,1 0-1,-1 0 1,0 0 0,0 0 0,1 0-1,-1 0 1,1 0 0,-1 0 0,1 0 0,0 0-1,-1 0 1,1 0 0,0 0 0,-1 0-1,1-1 1,0 1 0,0 0 0,0-1 0,0 1-1,0 0 1,0-1 0,0 1 0,0-1 0,0 1-1,0-1 1,0 0 0,0 1 0,0-1-1,0 0 1,0 0 0,0 0 0,1 0 0,-1 0-1,0 0 1,0 0 0,0 0 0,0 0 0,0-1-1,0 1 1,0 0 0,0-1 0,0 1-1,0-1 1,0 1 0,0-1 0,0 1 0,0-1-1,0 0 1,0 0 0,0 1 0,-1-1-1,1 0 1,0 0 0,0 0 0,-1 0 0,1 0-1,-1 0 1,1 0 0,-1 0 0,1-1-4,42-229 133,-43 230-130,1 0-1,-1 0 1,1 0 0,0-1-1,0 1 1,-1 0 0,1 0 0,0 0-1,0 0 1,0 1 0,0-1-1,0 0 1,1 0 0,-1 1-1,0-1 1,0 0 0,0 1-1,1-1 1,-1 1 0,0 0-1,0-1 1,1 1 0,-1 0-1,0 0 1,1 0 0,-1 0-1,0 0 1,1 0 0,-1 0-1,0 0 1,1 0 0,-1 1-1,0-1 1,1 0 0,-1 1-1,0-1 1,0 1 0,0 0 0,1-1-1,-1 1 1,0 0 0,0 0-1,0 0 1,0 0 0,0 0-1,0 0 1,-1 0-3,48 49-3,-26 9 3,17 26 253,-37-83-231,1-1-1,-1 1 0,1 0 0,0-1 0,-1 0 1,1 0-1,0 0 0,0 0 0,0 0 1,0 0-1,0-1 0,0 1 0,0-1 0,0 0 1,0 0-1,0 0 0,0 0 0,0-1 1,0 1-1,0-1 0,0 0 0,0 1 0,0-2 1,-1 1-1,1 0 0,0 0 0,0-1 1,-1 1-1,1-1 0,-1 0 0,0 0 0,1 0 1,-1 0-1,0 0 0,0-1 0,0 1 1,-1-1-1,1 1 0,-1-1 0,1 0 0,-1 1 1,0-1-1,0 0 0,0 0 0,0 0-21,29-200-93,-29 177-150,-1 7-450,4-11-2076,2 23-1935,5 4-3377,-1 0-3087</inkml:trace>
  <inkml:trace contextRef="#ctx0" brushRef="#br0" timeOffset="268.19">646 215 10037,'1'20'8506,"2"9"-4286,2 14-2276,5 188-180,4-300-17105,-6 31 4227</inkml:trace>
  <inkml:trace contextRef="#ctx0" brushRef="#br0" timeOffset="502.537">723 0 8804,'-1'2'2097,"1"6"-32,2-2-1057,2 3-767,3 0-706,4-3-1488,3 1-1744,0 2-4387</inkml:trace>
  <inkml:trace contextRef="#ctx0" brushRef="#br0" timeOffset="674.328">885 16 11141,'28'52'7549,"-6"0"-3822,14 115-343,-20 94-2215,-22-245-3667,-13-34-11012,13 1 2564</inkml:trace>
  <inkml:trace contextRef="#ctx0" brushRef="#br0" timeOffset="830.903">835 244 10709,'3'-8'7632,"5"6"-3761,26 9-2380,-27-5-428,35 11 150,-35-9-1249,1-1 0,-1-1 0,1 1 0,0-1 0,0-1 0,0 1-1,0-1 1,0-1 0,0 1 0,0-1 0,2-1 36,17-18-4368,-14-12-4359,-12 26 6421,8-15-7859</inkml:trace>
  <inkml:trace contextRef="#ctx0" brushRef="#br0" timeOffset="1208.162">1110 31 8372,'3'9'8029,"10"35"-5797,8 203 1509,-18-135-2317,10 16 203,-2-150-1456,-4-22-170,-7 31 2,1-1 0,0 1 1,1 0-1,0 0 0,1 0 0,1 0 0,0 0 0,1 1 1,0-1-1,1 1 0,0 1 0,1-1 0,0 1 0,1 0 0,0 1 1,1 0-1,0 0 0,0 0 0,5-1-3,-12 9 11,0 1 0,0 0 0,0 0 0,1 1 0,-1-1 0,0 0 0,1 1 0,-1-1 0,0 1 0,1 0 0,-1 0 0,1 0 0,-1 0-1,0 0 1,1 0 0,-1 1 0,0-1 0,1 1 0,-1 0 0,0 0 0,0 0 0,1 0 0,-1 0 0,0 0 0,0 0 0,0 1 0,0-1 0,0 1 0,-1-1 0,1 1 0,0 0 0,-1 0 0,1 0 0,-1-1 0,0 2 0,0-1-11,40 82 1059,-35-64-921,-1 0 0,-1 0 0,0 0 0,-1 0 0,-2 1 0,0-1 0,-1 1 0,-1-1-1,-1 1 1,-2 7-138,-9-32-5735,6-9-5183,5 6-903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5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9 208 9476,'-1'-7'11318,"4"24"-8272,2 146 402,-1 0-6629,-1-176-9150,-1-7 571</inkml:trace>
  <inkml:trace contextRef="#ctx0" brushRef="#br0" timeOffset="250.156">0 3 10245,'0'-3'2561,"3"5"16,-2-1-1456,1 4-305,3 4-400,1-1-688,1 1-192,0 1-2097,8 1-2066,2-4-5169</inkml:trace>
  <inkml:trace contextRef="#ctx0" brushRef="#br0" timeOffset="437.405">199 3 9476,'30'99'11987,"0"55"-8760,-10-48-2177,11 69-2237,-34-171-1472,-3-10-6696,2-5-3168</inkml:trace>
  <inkml:trace contextRef="#ctx0" brushRef="#br0" timeOffset="593.915">184 303 11413,'0'-3'3378,"2"-1"239,2-2-1151,3-1-530,3 2-415,5-1-272,1 1-321,4-1-352,5 5-207,2 2-97,-3-3-96,-2 5-48,2 3-288,-4-3-1265,-2 1-2545,2-2-3217,-1-2-8084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4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8724,'18'19'8282,"8"-13"-4346,59-27-2569,-78 19-935,-2 1-418,-1 0 1,1 0-1,0 0 0,-1 0 0,0-1 0,1 1 1,-1-1-1,0 0 0,0-1 0,0 1 1,0-1-1,0 1 0,-1-1 0,1 0 1,-1-1-1,0 1 0,0 0 0,0-1 0,0 0 1,-1 0-1,1 0 0,-1 0 0,0 0 1,0 0-1,-1 0 0,1-1 0,-1 1 1,0-1-1,0 1 0,0-1 0,-1 1 0,0-1 1,1 0-1,-2 1 0,1-1 0,-1-2-14,-1 4 3,-1 1 0,0-1 1,0 0-1,0 1 0,-1-1 0,1 1 0,-1 0 0,1 0 0,-1 0 0,0 1 0,1-1 0,-1 1 0,0 0 0,0 0 0,0 0 0,0 0 0,0 1 1,0 0-1,0 0 0,0 0 0,0 0 0,0 1 0,-1-1 0,2 1 0,-1 0 0,0 0 0,0 1 0,0-1 0,0 1 0,1 0 0,-1 0 0,1 0 1,-1 0-1,1 0 0,0 1 0,0 0 0,0-1 0,0 1 0,1 1 0,-2 0-3,-2 3 100,-1 1 1,2-1-1,-1 1 0,1 1 0,0-1 1,0 1-1,1 0 0,1 0 0,-1 0 1,2 0-1,-1 1 0,1-1 0,0 1 1,1 0-1,0-1 0,1 1 0,0 0 1,1 0-1,-1 0 0,2-1 1,0 1-1,0-1 0,0 1 0,1-1 1,1 0-1,0 0 0,0 0 0,0 0 1,1-1-1,1 0 0,5 8-100,-7-12-46,1 0 1,0 0-1,0 0 0,1-1 0,-1 0 1,1 0-1,-1 0 0,1-1 1,0 1-1,0-1 0,0-1 0,0 1 1,0-1-1,1 0 0,-1-1 0,0 1 1,0-1-1,1 0 0,-1-1 0,0 0 1,3 0 45,-4-1-452,1-1 1,-2 1 0,1-1-1,0 0 1,-1 0 0,1 0-1,-1-1 1,0 0 0,0 0-1,0 0 1,-1 0 0,1 0-1,-1-1 1,0 0 0,0 0-1,-1 1 1,1-1 0,-1-1-1,0 1 1,-1 0 0,1 0-1,-1-1 1,1-4 451,10-24-6296,2 5-2535</inkml:trace>
  <inkml:trace contextRef="#ctx0" brushRef="#br0" timeOffset="377.232">384 178 8596,'25'43'8787,"-11"39"-6029,-10-47-1663,27 146 1829,-30-211-2875,0 0 0,2 0-1,1 1 1,2-1 0,1 1 0,1 0-1,1 1 1,3-4-49,-9 24-53,1-3-44,0 0 0,1 0 0,0 0 0,0 1 0,1 0 0,0 0 0,1 0 0,0 1 0,4-2 97,-11 10 6,1 0-1,-1 0 0,1 1 1,-1-1-1,1 1 1,0-1-1,-1 1 1,1-1-1,0 1 1,0-1-1,-1 1 0,1-1 1,0 1-1,0 0 1,0-1-1,0 1 1,-1 0-1,1 0 0,0 0 1,0 0-1,0 0 1,0 0-1,0 0 1,0 0-1,-1 0 0,1 0 1,0 0-1,0 1 1,0-1-1,0 0 1,-1 1-1,1-1 1,0 0-1,0 1 0,0-1 1,-1 1-1,1-1 1,0 1-1,-1 0 1,1-1-1,-1 1 0,1-1 1,0 1-1,-1 0 1,1 0-1,-1-1 1,0 1-1,1 0 0,-1 0 1,1 0-6,11 49 723,-11-44-651,18 89 520,11 110-941,-27-250-5653,2 15-810,1-6-5292</inkml:trace>
  <inkml:trace contextRef="#ctx0" brushRef="#br0" timeOffset="627.17">785 0 9332,'10'8'7144,"-2"18"-5046,-6-17-1170,90 351 4181,-76-263-5450,-17-97 43,1 0 1,-1 1-1,0-1 1,1 0-1,-1 0 1,1 0-1,-1 1 1,0-1-1,1 0 1,-1 0-1,1 0 1,-1 0-1,0 0 1,1 0-1,-1 0 0,0 0 1,1-1-1,-1 1 1,1 0-1,-1 0 1,0 0-1,1-1 1,-1 1-1,1 0 1,-1-1-1,1 1 1,-1 0-1,1-1 1,-1 1-1,1-1 1,0 1-1,-1-1 1,1 1-1,-1-1 1,1 1-1,0-1 1,0 1-1,-1-1 1,1 0-1,0 1 1,0-1-1,0 1 0,-1-1 1,1 0-1,0 1 1,0-1-1,0 1 1,0-1-1,0 0 1,0 1-1,0-1 1,0 0-1,1 1 1,-1-1 297,-6-15-8188</inkml:trace>
  <inkml:trace contextRef="#ctx0" brushRef="#br0" timeOffset="783.384">776 308 11189,'3'-4'3170,"-1"-1"127,7-2-1312,3 1-384,6-1-417,2 0-271,8 3-305,-1 2-160,1 0-96,-1 2-288,-5 0-368,-4 3-640,4-3-2594,5-1-2849,3-8-7235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4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9332,'1'4'7709,"1"9"-4327,14 60 1140,-1 38-2761,-3 93-900,-12-202-1015,3 17-127,3-12-2944,0-29-9914,-2 5 2387</inkml:trace>
  <inkml:trace contextRef="#ctx0" brushRef="#br0" timeOffset="330.269">167 212 7652,'44'-8'7432,"24"5"-3349,20-2-2024,-85 5-2041,-1-1-1,1 1 1,-1-1 0,1 0 0,-1 0 0,0 0 0,1 0 0,-1 0 0,0 0 0,0-1-1,0 1 1,0-1 0,0 1 0,0-1 0,0 0 0,0 0 0,-1 0 0,1 0 0,-1 0-1,1 0 1,-1 0 0,0-1 0,0 1 0,0 0 0,0-1 0,0 1 0,-1-1-1,1 1 1,-1-1 0,1 1 0,-1-1 0,0 1 0,0-1 0,0 0 0,0 1 0,-1-1-1,1 1 1,-1-1 0,1 1 0,-1-1 0,0 1 0,0 0 0,0-1 0,0 1 0,-1 0-1,1 0 1,0 0 0,-1 0 0,0 0 0,1 0 0,-1 0 0,0 0 0,0 1-1,0-1-17,0 0 64,1 0 0,-1 0 0,0 0-1,0 0 1,0 1 0,0-1 0,0 1-1,0-1 1,0 1 0,-1 0 0,1 0-1,0-1 1,-1 2 0,1-1 0,-1 0-1,1 0 1,-1 1 0,1 0 0,-1-1-1,0 1 1,1 0 0,-1 0 0,1 1-1,-1-1 1,0 0 0,1 1 0,-1-1-1,1 1 1,-1 0 0,1 0 0,0 0-1,-1 0 1,1 1 0,0-1 0,0 0-1,0 1 1,0 0 0,0-1 0,0 1-1,-1 1-63,-53 93 2127,52-84-1990,0 0 0,1 0-1,0 1 1,1-1 0,0 1 0,1 0-1,1-1 1,0 1 0,1 0 0,0 0-1,1-1 1,0 1 0,1-1 0,0 1-1,1-1 1,2 3-137,-2-9 8,1-1 0,0 0 0,0 0 0,0 0 0,0-1 0,1 1 0,0-1 0,0-1 0,0 1 1,0-1-1,1 0 0,-1 0 0,1-1 0,0 0 0,-1 0 0,1-1 0,0 1 0,0-2 0,0 1 0,0-1 0,0 0 0,0 0 0,0-1 0,6-1-8,43-19-3613,-17-23-5130,-25 11 1884,1-3-3159</inkml:trace>
  <inkml:trace contextRef="#ctx0" brushRef="#br0" timeOffset="924.347">623 75 9812,'5'20'6180,"-6"15"-3307,1-4-1313,36 210 2472,-36-240-4024,3 22 299,4-33-129,21-206-98,14 112-408,-42 104 312,0-1 1,0 1-1,1-1 1,-1 0-1,0 1 1,1-1-1,-1 1 1,1-1-1,-1 1 1,1-1-1,-1 1 1,1-1-1,-1 1 1,1-1-1,-1 1 1,1-1-1,-1 1 1,1 0-1,0 0 1,-1-1-1,1 1 1,0 0-1,-1 0 1,1 0-1,0-1 1,-1 1-1,1 0 1,0 0-1,-1 0 1,1 0-1,0 0 1,-1 1-1,1-1 1,0 0-1,-1 0 1,1 0-1,0 0 0,-1 1 1,1-1-1,-1 0 1,1 1-1,0-1 1,-1 0-1,1 1 1,-1-1-1,1 1 1,-1-1-1,1 1 1,-1-1-1,0 1 1,1-1-1,-1 1 1,1 0-1,-1-1 1,0 1-1,0-1 1,1 1-1,-1 0 1,0-1-1,0 1 1,0 0 15,21 45-132,-19-43 124,36 190 174,-31-189-124,-5-26-18,17-121-25,-17 136 3,0 1 0,0-1 0,0 1 0,1 0 0,0 0 0,0 0 0,0 0 0,1 0 1,0 1-1,0 0 0,0-1 0,1 2 0,0-1 0,0 0 0,0 1 0,0 0 0,1 0 0,-1 1 0,1-1 0,2 0-2,-6 4 23,1-1-1,-1 0 1,0 0-1,0 1 1,0 0-1,0-1 1,1 1-1,-1 0 1,0 0-1,0 0 1,1 0-1,-1 1 0,0-1 1,0 0-1,0 1 1,0 0-1,0-1 1,1 1-1,-1 0 1,0 0-1,-1 0 1,1 0-1,0 1 1,0-1-1,0 1 1,-1-1-1,1 1 1,-1-1-1,1 1 1,-1 0-1,1-1 1,-1 1-1,0 0 1,1 2-23,27 79 1297,-24-65-1003,20 177 1189,-28-183-3647,-4-27-10780,7-4 341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4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233 129 6483,'17'2'7816,"-20"-24"-1879,-5 16-5517,0 0 0,0 1 1,0 0-1,-1 0 0,0 0 0,0 1 0,0 1 1,0 0-1,-1 0 0,1 0 0,-1 2 1,0-1-1,-9 0-420,15 2 12,-1 0 0,1-1 0,0 2 0,0-1 1,-1 0-1,1 1 0,0 0 0,0 0 0,0 0 0,0 0 1,0 1-1,0 0 0,1 0 0,-1 0 0,0 0 0,1 0 0,-1 1 1,1-1-1,0 1 0,0 0 0,0 0 0,0 0 0,1 1 1,-1-1-1,1 1 0,0-1 0,0 1 0,0 0 0,0 0 0,1-1 1,-1 1-1,1 1 0,0 0-12,0-1-2,0 1 0,0-1 0,0 0 1,1 1-1,0-1 0,0 1 0,0-1 0,0 1 0,1-1 0,-1 0 0,1 1 1,0-1-1,1 0 0,-1 0 0,1 0 0,0 1 0,0-2 0,0 1 1,0 0-1,1 0 0,-1-1 0,1 1 0,0-1 0,0 0 0,1 0 1,-1 0-1,1 0 0,-1-1 0,1 1 0,0-1 0,0 0 0,0 0 1,0 0 1,40 18-1,50 33-32,-92-50 37,1-1 1,-1 1-1,1-1 1,-1 1-1,0 0 1,0 0-1,0 0 1,0 0-1,-1 1 1,1-1-1,-1 0 1,0 1-1,0-1 1,0 1-1,0-1 1,-1 1-1,1 0 1,-1-1-1,0 1 1,0-1 0,-1 1-1,1 0 1,-1-1-1,1 1 1,-1-1-1,0 1 1,-1 2-5,0-3 15,0 0 0,1 0 1,-1-1-1,0 1 0,0 0 0,-1-1 1,1 1-1,-1-1 0,1 0 1,-1 1-1,1-1 0,-1-1 1,0 1-1,0 0 0,0-1 0,0 1 1,-1-1-1,1 0 0,0 0 1,0 0-1,-1-1 0,1 1 1,0-1-1,-1 1 0,1-1 0,-2-1-15,-90-7 99,62-8-1541,33 15 1243,-1 0-1,1 1 0,0-1 1,-1 0-1,1 0 0,0 0 1,0 0-1,0 0 0,0 0 1,0 0-1,0 1 0,0-1 1,0 0-1,1 0 0,-1 0 1,0 0-1,0 0 0,1 0 1,-1 1-1,0-1 0,1 0 1,-1 0-1,1 1 1,-1-1-1,1 0 0,0 0 1,-1 1-1,1-1 0,-1 1 1,1-1-1,0 1 0,0-1 1,-1 1-1,1-1 0,0 1 1,0-1-1,0 1 0,0 0 1,0-1 199,14-7-6638,2-1-4103</inkml:trace>
  <inkml:trace contextRef="#ctx0" brushRef="#br0" timeOffset="376.543">381 160 7379,'-1'21'9295,"-3"-1"-5565,-1 27-1326,6-31-2111,0-1-1,1 1 1,0-1 0,2 0 0,-1 0-1,2 0 1,0-1 0,6 13-293,-9-23 14,1 1 1,-1 0 0,1-1-1,0 0 1,0 0-1,1 0 1,-1 0-1,1-1 1,0 1-1,0-1 1,0 0-1,0 0 1,0 0-1,1 0 1,0-1-1,-1 0 1,1 0 0,0 0-1,0-1 1,0 1-1,0-1 1,0 0-1,0-1 1,0 1-1,0-1 1,1 0-1,4-1-14,-6 0 4,1 0 0,0 0 0,-1 0 0,1-1 0,-1 0 0,1 0 0,-1 0 0,0 0 0,0-1 0,0 0 0,0 1 0,0-2 0,0 1 0,-1 0 0,0-1 0,0 1 0,0-1 0,0 0 0,0 0 0,-1 0 0,1 0 0,-1-1 0,0 1 0,-1-1 0,1 1 0,-1-1 0,0 0 0,0 0-4,13-138 32,-34 21 171,14 117-726,12 19-1507,-4-10 1375,6 5-3298,2-1-4157,1-4-2492</inkml:trace>
  <inkml:trace contextRef="#ctx0" brushRef="#br0" timeOffset="626.675">726 147 7908,'18'38'9502,"-4"30"-6329,-9-37-1741,3 12-968,-1 0 0,-3 1 0,-2 0 0,-1 0 0,-3 0-1,-1 0 1,-3 7-464,5-51-82,1 0 0,0-1-1,0 1 1,0 0 0,-1 0 0,1 0-1,0 0 1,0 0 0,0 0 0,-1-1-1,1 1 1,0 0 0,0 0 0,-1 0-1,1 0 1,0 0 0,0 0 0,-1 0-1,1 0 1,0 0 0,0 0 0,-1 0-1,1 0 1,0 0 0,0 0 0,-1 0-1,1 1 1,0-1 0,0 0 0,0 0-1,-1 0 1,1 0 0,0 0 0,0 0-1,0 1 1,-1-1 0,1 0 0,0 0-1,0 0 1,0 0 0,0 1 0,0-1-1,-1 0 1,1 0 0,0 1 0,0-1-1,0 0 1,0 0 0,0 0 0,0 1-1,0-1 1,0 0 0,0 1 82,-8-24-3386,4-23-5607,3 16 485</inkml:trace>
  <inkml:trace contextRef="#ctx0" brushRef="#br0" timeOffset="876.426">734 162 8996,'23'-97'8898,"-22"94"-8692,1-1 1,-1 1-1,1 1 1,0-1-1,0 0 1,0 0-1,1 1 1,-1-1-1,1 1 1,-1-1-1,1 1 1,0 0-1,0 0 1,0 1-1,0-1 1,0 0-1,0 1 1,0 0-1,1 0 1,-1 0-1,0 0 1,1 0-1,-1 1 1,1 0-1,-1-1 1,1 1-1,0 1-206,4 1 135,0 1 1,0 0-1,-1 0 0,0 1 0,1 0 0,-1 0 0,-1 1 0,1 0 0,-1 0 0,0 1 0,0 0 0,0 0 0,-1 0 0,0 0 0,0 1 1,0 0-1,-1 0 0,0 0 0,-1 1-135,8 9 72,-7-13-23,-1 0-1,1 0 1,-1 0-1,0 1 1,-1 0 0,1-1-1,-1 1 1,0 0-1,0 0 1,0 1 0,-1-1-1,0 0 1,0 0-1,0 1 1,-1-1 0,1 1-1,-1-1 1,-1 0-1,1 1 1,-1-1 0,0 0-1,0 1 1,0-1-1,-1 0 1,0 0-1,0 0 1,0 0 0,-1 0-1,1-1 1,-1 1-1,0-1 1,-1 1 0,1-1-1,-1 0 1,0 0-1,0-1 1,0 1-49,-3 1-31,0 0-1,0-1 1,0 0 0,0 0 0,-1-1-1,1 0 1,-1 0 0,0 0-1,0-1 1,0-1 0,0 1-1,0-1 1,0-1 0,0 0-1,-1 0 1,1 0 0,0-1-1,0 0 1,-2-1 31,-3-23-5058,28-4-5045,2 6-2031</inkml:trace>
  <inkml:trace contextRef="#ctx0" brushRef="#br0" timeOffset="1095.124">1067 150 8308,'46'69'10755,"-17"59"-6975,-26-107-2967,12 134 853,-13-52-4004,-5-129-6385,0-5 2180,5 3-1159</inkml:trace>
  <inkml:trace contextRef="#ctx0" brushRef="#br0" timeOffset="1379.178">1117 91 8148,'40'-85'11538,"-13"80"-7629,13 35-2933,-31-19-872,-1 2 0,0-1 0,0 1 0,-2 1 0,1-1 1,-2 1-1,0 0 0,0 0 0,2 14-104,-6-18 197,0-1 1,-1 1 0,0 0 0,-1-1-1,0 1 1,0 0 0,-1-1-1,0 1 1,-1-1 0,0 0 0,0 0-1,-1 0 1,0 1-198,2-7 19,0 1-1,0 0 1,0-1 0,0 0 0,0 1-1,-1-1 1,0 0 0,1 0 0,-1 0-1,0-1 1,-1 1 0,1-1-1,0 1 1,-1-1 0,1 0 0,-1-1-1,1 1 1,-1 0 0,0-1-1,0 0 1,0 0 0,0 0 0,0-1-1,0 1 1,0-1 0,0 0 0,0 0-1,0 0 1,0 0 0,0-1-1,-3 0-18,5 0-156,1 0 0,0 1 0,-1-1 0,1 0 0,-1 0-1,1 0 1,0 0 0,0 0 0,-1 0 0,1 0 0,0 0-1,0 0 1,0-1 0,0 1 0,0 0 0,1-1 0,-1 1-1,0-1 1,1 1 0,-1-1 0,1 1 0,-1-1 0,1 1-1,0-1 1,-1 1 0,1-1 0,0 0 0,0 1-1,0-1 1,0 1 0,1-1 0,-1 0 156,11-54-10703,-10 52 9414,8-28-10364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5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18 8452,'-22'-17'8060,"-11"20"-4843,-24 30-709,50-24-2356,1 0 1,0 0 0,0 0-1,1 0 1,0 1 0,1 0-1,0 0 1,0 0 0,1 1-1,1-1 1,0 1-1,0-1 1,1 1 0,0 0-1,1 0 1,0-1 0,1 1-1,0 0 1,1 4-153,-1-7 12,1 0 0,0-1 1,0 1-1,0 0 0,1-1 0,0 1 1,1-1-1,0 0 0,0 0 0,0 0 0,1-1 1,0 1-1,0-1 0,1 0 0,-1-1 1,1 1-1,1-1 0,-1 0 0,1-1 1,0 1-1,0-1 0,0-1 0,0 1 1,1-1-1,-1-1 0,1 1 0,0-1 1,0-1-1,0 1 0,0-1 0,0-1 0,0 0 1,0 0-1,0 0 0,0-1 0,0 0 1,0-1-1,0 1 0,-1-2 0,1 1 1,0-1-1,-1 0 0,0-1 0,0 1 1,0-1-1,5-4-12,-6 2 11,0 0-1,0-1 1,-1 1 0,0-1 0,0 0-1,0 0 1,-1-1 0,0 0-1,-1 1 1,0-1 0,0-1 0,0 1-1,-1 0 1,0 0 0,-1-1 0,0 1-1,0-1 1,-1 0 0,0 1 0,-1-1-1,0 1 1,0-1 0,0 1 0,-1-1-1,-1 1 1,1 0 0,-1 0 0,-1 0-1,0 0 1,0 1 0,0 0 0,-1-1-1,0 1 1,0 1 0,-2-3-11,0 4 9,-1 1 0,1 0 1,-1 0-1,1 1 0,-1 0 1,0 0-1,0 0 0,0 1 0,-1 1 1,1-1-1,0 1 0,-1 1 0,1-1 1,-1 2-1,1-1 0,-1 1 0,1 0 1,0 1-1,-5 1-9,12-3-64,1 0 0,-1-1-1,1 1 1,0 0 0,-1 0 0,1 0 0,-1 0-1,1 0 1,-1-1 0,1 1 0,-1 0 0,1 0-1,-1 0 1,1 0 0,0 0 0,-1 1 0,1-1-1,-1 0 1,1 0 0,-1 0 0,1 0 0,-1 0-1,1 1 1,0-1 0,-1 0 0,1 0 0,-1 1-1,1-1 1,0 0 0,-1 0 0,1 1 0,0-1-1,-1 1 1,1-1 0,0 0 0,0 1 0,-1-1-1,1 1 1,0-1 0,0 0 0,0 1-1,0-1 1,-1 1 0,1-1 0,0 1 0,0-1-1,0 1 1,0-1 0,0 1 0,0-1 0,0 0-1,0 1 1,0-1 0,1 1 0,-1-1 0,0 1-1,0-1 1,0 1 0,0-1 0,1 0 0,-1 1-1,0-1 1,0 1 0,1-1 0,-1 0 0,0 1-1,1-1 1,-1 0 0,1 1 64,30 10-10652,-8-9-502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00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48 9412,'-1'-4'8803,"-12"-2"-6907,7 9-1640,1-1 1,-1 1 0,1 0 0,0 0 0,0 1 0,0-1-1,1 1 1,-1 0 0,1 1 0,0-1 0,0 1-1,0 0 1,1-1 0,-1 2 0,0 1-257,-1 3 120,1-1-1,0 1 1,1 0-1,0 0 1,0 0 0,1 1-1,0-1 1,1 0-1,0 1 1,1-1 0,0 1-1,0 0 1,2-1 0,-1 0-1,1 1 1,0-1-1,1 0 1,4 9-120,-4-15-22,1 0 1,-1-1-1,1 1 0,0-1 0,0 1 1,1-1-1,-1-1 0,1 1 1,-1 0-1,1-1 0,0 0 1,0 0-1,0-1 0,0 1 0,0-1 1,0 0-1,1 0 0,-1-1 1,0 0-1,0 0 0,1 0 0,-1 0 1,0-1-1,0 0 0,0 0 1,1 0-1,-1-1 0,0 0 1,-1 0-1,1 0 0,0 0 0,0-1 1,-1 0-1,0 0 0,1 0 1,-1 0-1,3-4 22,-2 2-44,0-1 0,0 0 0,-1 0 1,1 0-1,-1 0 0,0-1 0,-1 1 0,0-1 0,0 0 0,0 0 1,-1-1-1,0 1 0,-1 0 0,1-1 0,-2 1 0,1-1 0,-1 1 1,0-1-1,0 1 0,-1-1 0,0 1 0,0-1 0,-1 1 0,0 0 1,0-1-1,-1 1 0,0 0 0,0 1 0,0-1 0,-1 0 0,0 1 1,-2-1 43,-47-49-1606,56 57-10320,4 0 1564</inkml:trace>
  <inkml:trace contextRef="#ctx0" brushRef="#br0" timeOffset="329.96">374 120 9332,'27'66'7171,"9"25"-3273,-5-20-2257,-31-71-1638,-1-1-1,1 1 1,0 0-1,-1-1 1,1 1-1,0 0 1,-1-1-1,1 1 1,0-1 0,-1 1-1,1-1 1,0 1-1,0-1 1,0 1-1,-1-1 1,1 1-1,0-1 1,0 1-1,0-1 1,0 1-1,0-1 1,0 1 0,0-1-1,0 1 1,0-1-1,0 0 1,0 1-1,1-1 1,-1 1-1,0-1 1,0 1-1,0-1 1,1 1 0,-1 0-1,0-1 1,0 1-1,1-1 1,-1 1-1,0-1 1,1 1-1,-1 0 1,1-1-1,-1 1 1,1 0 0,-1-1-1,0 1 1,1 0-1,-1 0 1,1 0-1,-1-1 1,1 1-1,-1 0 1,1 0-1,-1 0 1,1 0-1,0 0 1,-1 0 0,1 0-1,-1 0 1,1 0-1,-1 0 1,1 0-1,-1 0 1,1 0-1,-1 0 1,1 1-1,-1-1 1,1 0 0,-1 0-1,1 1-2,-1-3 12,-2-19 33,0 1 0,1-1 1,2 0-1,0 0 0,1 0 1,1 1-1,1-1 0,1 1 1,0 0-1,2 0 0,0 0 1,2 1-1,1-2-45,-9 19 2,1-1 0,-1 1 0,0-1 0,1 1 0,0 0 0,0-1 0,0 1 0,0 0 0,0 0 0,0 0 0,0 1 0,1-1 0,-1 0 0,0 1-1,1 0 1,0-1 0,-1 1 0,1 0 0,0 1 0,-1-1 0,1 0 0,0 1 0,0-1 0,0 1 0,0 0 0,0 0 0,-1 0 0,1 0 0,0 1 0,0-1 0,0 1 0,0-1 0,-1 1 0,1 0 0,0 0 0,-1 1 0,1-1-1,-1 0 1,1 1 0,-1 0 0,0-1 0,1 1 0,-1 0 0,0 0 0,0 0-2,8 14 297,0 1 0,-1 0 0,0 0 0,-2 1 0,0-1 0,-1 2 0,-1-1 0,0 1 0,-2 0 0,0-1 0,-1 2 0,-1-1 0,-1 0 0,0 0 1,-2 0-298,-2 0-1382,3-15-3680,1-2-5102,1-6-577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5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176 238 8100,'1'-17'7856,"-21"18"-3308,-26 17-1364,39-14-3007,0-1 1,0 1-1,1 1 0,-1-1 0,1 1 1,0 0-1,1 0 0,-1 1 0,1 0 0,0 0 1,0 0-1,1 0 0,0 1 0,0 0 1,1 0-1,-1 0 0,2 0 0,-1 1 0,1-1 1,0 1-1,0 2-177,-1-1 38,1-1 1,1 1-1,0-1 0,0 1 1,0-1-1,1 1 0,1-1 1,-1 1-1,1-1 0,1 1 1,0-1-1,0 1 0,0-1 1,1 0-1,0 0 0,1 0 1,0-1-1,0 1 1,1-1-1,0 0 0,0 0 1,0 0-1,1-1 0,3 4-38,0-4 33,-1 1 1,1-1-1,0 0 0,1-1 0,-1 0 0,1-1 1,0 0-1,0 0 0,1-1 0,4 1-33,-11-3-32,0-1-1,-1 1 1,1-1-1,0 1 1,0-1 0,0 0-1,0 0 1,0-1-1,0 1 1,0-1 0,-1 0-1,1 0 1,0-1-1,0 1 1,-1-1-1,1 1 1,-1-1 0,0 0-1,1 0 1,-1-1-1,0 1 1,0-1 0,0 1-1,-1-1 1,1 0-1,0 0 1,-1 0-1,0-1 1,1-1 32,30-72-7392,-19 38-2277,-4 13-976</inkml:trace>
  <inkml:trace contextRef="#ctx0" brushRef="#br0" timeOffset="282.67">352 297 8516,'-5'9'7661,"6"16"-5087,0-20-1892,0 13-187,1-1 1,1 1-1,1 0 1,0-1-1,1 0 0,1 0 1,1 0-1,0-1 1,1 0-1,3 3-495,-8-16 17,-1 1-1,1-1 1,1 0-1,-1 0 1,0 0-1,1 0 1,0 0-1,-1-1 1,1 0-1,0 0 1,0 0-1,0 0 1,1 0-1,-1-1 1,0 0-1,1 0 1,-1 0-1,0-1 1,1 1-1,-1-1 0,1 0 1,-1 0-1,1 0 1,-1-1-1,1 0 1,-1 0-1,0 0 1,1 0-1,-1-1 1,0 1-1,0-1 1,0 0-1,0-1 1,0 1-1,-1-1 1,1 1-1,-1-1 1,1 0-1,-1 0 1,0-1-1,0 1 1,0-1-1,-1 1 1,2-3-17,1-5-38,0 0 1,-1 0 0,0 0-1,-1-1 1,0 1 0,-1-1-1,0 0 1,-1 0 0,0 0-1,-1 0 1,0 0 0,-1 0-1,0 0 1,-1 0 0,0 0-1,-1 1 1,0-1 0,-1 1-1,-5-10 38,1 11-1743,7 10-2484,1 2-3689,3 5-2585</inkml:trace>
  <inkml:trace contextRef="#ctx0" brushRef="#br0" timeOffset="829.414">728 323 9796,'36'82'8827,"0"46"-6550,-26-82-1303,-6-39-277,-1-31-391,-2-7-227,21-157-24,-21 186-79,-1-1 1,1 1 0,0 0 0,0 0 0,0 0 0,0 0 0,0 0 0,0 0 0,1 1 0,-1-1 0,1 0 0,-1 1 0,1-1 0,0 0 0,-1 1 0,1 0 0,0 0 0,0-1 0,0 1 0,0 0 0,0 0 0,0 1 0,1-1-1,-1 0 1,0 1 0,0-1 0,0 1 0,1 0 0,-1 0 0,0 0 0,1 0 0,-1 0 0,0 0 0,0 1 0,0-1 0,1 1 0,-1-1 0,0 1 0,0 0 0,0 0 0,0 0 0,0 0 0,0 0 0,0 0 0,0 1-1,-1-1 1,1 1 0,0-1 0,-1 1 0,1 0 0,-1 0 0,1-1 0,-1 1 0,0 0 0,0 0 0,0 0 0,0 0 0,0 1 23,76 188-515,-69-201 587,-9-7-43,0 1 0,1 0 0,1-1 0,1 1 0,0 0-1,1-1 1,1 1 0,0 0 0,1 1 0,1-1 0,0 1 0,2 0 0,-1 1 0,2 0 0,0 0-1,0 1 1,1 0 0,2-1-29,-10 12 5,0 0 1,0 1-1,0 0 0,1-1 0,-1 1 0,0 0 0,0 0 1,1 0-1,-1 0 0,1 1 0,-1-1 0,1 1 0,-1-1 0,1 1 1,-1 0-1,1 0 0,-1 0 0,1 0 0,-1 1 0,1-1 1,-1 1-1,1-1 0,-1 1 0,0 0 0,1 0 0,-1 0 1,0 0-1,0 0 0,1 0 0,-1 1 0,0-1 0,0 1 0,-1 0 1,1-1-1,0 1 0,0 0 0,-1 0 0,1 0 0,-1 0 1,0 1-1,1 0-5,40 101 1680,-5 148 1537,-34-235-3634,-1-24-2610,-3 0 2061,5-36-10978,5 21 1454</inkml:trace>
  <inkml:trace contextRef="#ctx0" brushRef="#br0" timeOffset="1220.576">1410 371 10085,'22'8'7106,"22"-5"-5342,-14-2-1046,91 1 229,-117-2-916,-1-1 0,1 1 0,-1-1 1,0 0-1,1 0 0,-1 0 0,0 0 0,1-1 1,-1 1-1,0-1 0,0 0 0,0 0 0,0 0 0,-1 0 1,1 0-1,-1-1 0,1 1 0,-1-1 0,0 0 1,0 0-1,0 1 0,0-1 0,0-1 0,-1 1 1,1 0-1,-1 0 0,0 0 0,0-1 0,0 1 1,-1-1-1,1 1 0,0-3-31,-3 2 14,1-1 0,-1 1 0,1 0 0,-1 0 0,-1 0 0,1 1 0,0-1 1,-1 0-1,0 1 0,0 0 0,0-1 0,0 1 0,0 0 0,-1 1 0,1-1 0,-1 0 0,0 1 0,1 0 0,-1 0 1,0 0-1,-1 1 0,1-1 0,0 1 0,0 0 0,-1 0 0,1 0 0,0 1 0,-1 0 0,1-1 0,-1 1 0,1 1 1,0-1-1,-1 1 0,1 0 0,0 0 0,-1 0 0,1 0 0,0 1 0,0 0 0,0 0 0,0 0 0,0 0 0,-2 3-13,-2 1 148,0 1 1,1 0 0,0 0-1,0 1 1,1 0 0,0 0 0,0 0-1,1 1 1,0 0 0,1 0-1,0 0 1,0 1 0,1-1 0,0 1-1,1 0 1,0 0 0,1 0 0,-1 0-1,2 0 1,0 0 0,0 0-1,1 0 1,0 0 0,0 0 0,2 4-150,1-7 78,0 0 0,0 0 1,0-1-1,1 0 0,0 0 1,0 0-1,0 0 0,1-1 1,0 0-1,0 0 0,1-1 1,-1 0-1,1 0 0,0 0 0,0-1 1,0 1-1,0-2 0,1 1 1,-1-1-1,1-1 0,-1 1 1,1-1-1,0 0 0,0-1 1,3 0-79,-3 0-120,1 0 0,-1 0 1,0-1-1,0 0 0,0 0 1,-1-1-1,1 0 0,0-1 0,-1 0 1,1 0-1,-1 0 0,3-3 120,18-16-4383,-5-9-5194,-10 11-2935</inkml:trace>
  <inkml:trace contextRef="#ctx0" brushRef="#br0" timeOffset="2061.775">1876 243 8132,'10'-11'7445,"0"25"-4034,1 26-901,1 62 449,19 66-1521,-18-149-1426,-5-30 8,-9-169 60,1 172-80,0 0 1,1 0-1,0 1 1,1-1 0,-1 0-1,2 1 1,-1-1 0,1 1-1,0 0 1,0 0-1,1 0 1,0 0 0,0 0-1,1 1 1,0 0 0,0 0-1,0 0 1,1 0-1,0 1 1,0 0 0,0 1-1,0-1 1,1 1 0,0 0-1,0 1 1,0-1-1,0 1 1,1 1 0,-1-1-1,7 0 0,-9 3-2,1-1 0,-1 1 0,1 0 0,0 0 0,-1 1 0,1 0 0,-1 0 0,1 0 0,-1 1 0,0-1 0,0 1 0,1 1 0,-1-1 0,-1 1 0,1 0 0,0 0 0,-1 0 0,1 0 0,-1 1 0,0 0 0,0 0 0,0 0 0,-1 0 0,1 1 0,-1 0 2,5 14 67,-1 0 0,0 1 1,-2 0-1,0 0 1,-1 0-1,-1 1 0,-1 0 1,-1-1-1,-1 1 1,-1 8-68,2 34 169,10-67-4561,6-31-653,-12 23-160,11-15-6955</inkml:trace>
  <inkml:trace contextRef="#ctx0" brushRef="#br0" timeOffset="2312.354">2456 66 7860,'33'23'10159,"-13"48"-7483,-19-63-1961,42 306 3780,-22-205-5562,-31-134-12865,5 10 3042</inkml:trace>
  <inkml:trace contextRef="#ctx0" brushRef="#br0" timeOffset="2499.828">2444 319 9444,'6'-4'9055,"13"-3"-7293,-16 6-680,71-9 3009,0 20-4217,-54-6-923,-6-5-205,0-3-7667,-13 4 7830,9-4-11886</inkml:trace>
  <inkml:trace contextRef="#ctx0" brushRef="#br0" timeOffset="2984.067">2808 237 8692,'53'-55'8995,"-51"53"-8827,1 0 0,-1 0 1,1 1-1,0-1 0,0 1 1,0 0-1,0 0 0,0 0 0,0 0 1,0 0-1,0 1 0,0-1 0,0 1 1,0 0-1,0 0 0,0 0 1,0 0-1,1 1 0,-1-1 0,0 1 1,0 0-1,0 0 0,0 0 0,0 0 1,-1 0-1,1 1 0,0-1 0,0 1 1,-1 0-1,1 0 0,-1 0 1,0 0-1,1 0 0,-1 1-168,95 160 807,-88-143-776,-3-5-21,-1 0 0,-1 0 1,-1 0-1,0 1 0,-1-1 1,0 1-1,-1 0 0,-2 15-10,-23-64-632,22 27 638,-1 1-1,0 0 1,-1 0-1,1 0 1,-1 0-1,0 1 1,0 0-1,-1-1 1,1 1-1,-1 1 1,0-1-1,0 1 1,0 0-1,0 0 1,-1 0-1,1 1 1,-1 0-1,1 0 1,-1 0-1,0 1 1,0-1-1,0 1 1,0 1-1,0-1 1,0 1-1,0 0 1,0 1-1,0-1 1,0 1-1,0 1 1,0-1-1,1 1 1,-7 2-6,8-2 67,0-1 1,1 1 0,-1 1 0,0-1-1,1 1 1,-1-1 0,1 1 0,0 0-1,0 0 1,0 1 0,0-1 0,0 0 0,1 1-1,0 0 1,-1 0 0,1-1 0,1 1-1,-1 1 1,1-1 0,-1 0 0,1 0-1,0 0 1,1 1 0,-1-1 0,1 0-1,0 1 1,0-1 0,0 0 0,0 1 0,1-1-1,0 0 1,0 1 0,0-1 0,0 0-1,1 0 1,0 0 0,0 0 0,0 0-1,0 0 1,2 1-68,-1-1-7,0-1-1,1 1 1,0-1-1,0 0 1,-1 0-1,1-1 1,1 1-1,-1-1 1,0 0-1,1 0 1,-1 0 0,1-1-1,0 1 1,-1-1-1,1 0 1,0-1-1,0 1 1,-1-1-1,1 0 1,0 0-1,0 0 1,0-1-1,0 0 1,-1 0-1,1 0 1,0 0-1,-1-1 1,1 0 0,-1 0-1,0 0 1,1 0-1,-1-1 1,0 0-1,0 0 1,1-1 7,38-80-7763,-32 55 503,0 0-4028</inkml:trace>
  <inkml:trace contextRef="#ctx0" brushRef="#br0" timeOffset="3237.892">3258 46 10277,'15'31'7410,"-4"4"-3571,8 74-2033,-15-79-804,29 278 1268,-36-305-6803,-3-24-6621,1 6 253</inkml:trace>
  <inkml:trace contextRef="#ctx0" brushRef="#br0" timeOffset="3472.213">3185 333 10213,'22'0'8291,"1"2"-3801,90 24-2174,-52-17-4033,-42-13-2553,1-6-4523,-8 4-1721</inkml:trace>
  <inkml:trace contextRef="#ctx0" brushRef="#br0" timeOffset="3628.826">3549 328 10709,'5'11'2881,"3"0"177,-1 0-1394,-2 3-383,0 0-145,-1-2-191,-2 4-321,1 0-176,-2 4-159,0 0-65,1 0 0,-2-5-176,1-2-368,-4-6-513,2-7 1570,1-5-4083,0-7-2881,0-5-7299</inkml:trace>
  <inkml:trace contextRef="#ctx0" brushRef="#br0" timeOffset="3800.272">3602 0 11173,'1'9'2577,"1"2"16,3 3-1504,4 2-849,-3 0 2017,3-4-4674,1-2-2641,1-4-7380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0:5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8052,'1'0'263,"-1"0"1,1 1-1,-1-1 1,1 0-1,-1 0 0,1 1 1,-1-1-1,1 0 1,-1 0-1,1 0 1,0 0-1,-1 0 1,1 0-1,-1 0 0,1 0 1,-1 0-1,1 0 1,-1 0-1,1 0 1,-1 0-1,1 0 1,0-1-1,-1 1 1,1 0-1,-1 0 0,1-1 1,-1 1-1,0 0 1,1-1-1,-1 1 1,1 0-1,-1-1 1,1 1-1,-1 0 1,0-1-1,1 1 0,-1-1 1,0 1-1,0-1 1,1 1-1,-1-1 1,0 1-1,0-1 1,0 1-1,0-1 1,1 0-1,-1 1 0,0-1-263,6 13 464,0 0 0,-1 0-1,0 1 1,-1-1-1,0 1 1,-1 0-1,0 0 1,-1 1-1,-1-1 1,0 11-464,3 13 516,26 379 1434,-23-375-1896,-6-100-4280,0 9-1401,2 16-1899,1 5-2932</inkml:trace>
  <inkml:trace contextRef="#ctx0" brushRef="#br0" timeOffset="365.612">65 94 8804,'-2'-18'6608,"11"1"-3521,41-19-867,-40 32-2070,0 0 1,0 1 0,0 0-1,1 0 1,-1 1 0,1 1-1,0 0 1,-1 0-1,1 1 1,0 0 0,0 1-1,-1 0 1,1 1-1,-1 0 1,1 0 0,-1 1-1,0 1 1,0 0-1,0 0 1,0 1 0,-1 0-1,0 1 1,1 0-151,9 7 99,-1 1 1,0 0-1,-1 1 0,0 1 1,-1 1-1,-1 0 1,-1 1-1,0 1 0,-1 0 1,3 8-100,-8-16 84,-1 1-1,0 1 1,-1-1 0,0 1-1,-1 0 1,0 0 0,-1 0-1,-1 1 1,0 0 0,-1-1 0,0 1-1,-1 0 1,-1 0 0,0 0-1,0 0 1,-2 0 0,0 0 0,0 0-1,-2-1 1,1 1 0,-2-1-1,0 0 1,0 0 0,-2 1-84,-1-1 85,-1 0 1,0 0 0,-1-1-1,0-1 1,-1 0 0,0 0-1,-1-1 1,0 0 0,0-1-1,-1 0 1,-1-1 0,1-1-1,-1 0 1,0-1-1,-1 0 1,0-2 0,0 1-1,0-2 1,0 0 0,0 0-1,-1-2 1,1 0 0,-1 0-1,1-2 1,-1 0 0,1-1-1,0 0 1,-1-1 0,1-1-86,13 4-106,1-1 1,-1 1 0,1-1 0,-1 1 0,1-1-1,-1 1 1,1-1 0,0 0 0,-1 0 0,1 1-1,0-1 1,0 0 0,-1 0 0,1 0 0,0-1-1,0 1 1,0 0 0,0 0 0,1 0 0,-1-1 0,0 1-1,0-1 1,1 1 0,-1 0 0,1-1 0,-1 1-1,1-1 1,0 1 0,0-1 0,-1 1 0,1-2 105,14-30-12635,-2 17-1123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8:2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245 244 9861,'-45'-10'10885,"-27"22"-7383,64-9-3380,1 0 0,-1 1-1,1 0 1,0 1-1,0-1 1,1 1-1,0 1 1,-1-1 0,2 1-1,-1 0 1,1 1-1,0-1 1,0 1-1,0 0 1,1 0-1,0 1 1,1-1 0,0 1-1,0 0 1,0 0-1,1 0 1,0 0-1,0 7-121,0-11 4,1-1 0,0 1 0,0-1 0,0 1 0,0 0-1,1-1 1,-1 1 0,1 0 0,0-1 0,0 1 0,1 0-1,-1-1 1,1 1 0,-1 0 0,1-1 0,0 1 0,0-1-1,1 1 1,-1-1 0,1 1 0,0-1 0,0 0 0,0 0 0,0 0-1,0 0 1,1 0 0,-1-1 0,1 1 0,0-1 0,0 1-1,0-1 1,0 0 0,0 0 0,0-1 0,1 1 0,-1 0-1,0-1 1,1 0 0,0 0 0,-1 0 0,1 0-4,7-1-114,0-1-1,-1 0 1,1 0 0,0-1 0,-1 0 0,1-1-1,-1-1 1,0 1 0,0-1 0,0-1 0,-1 0 0,1 0-1,-1-1 1,0 0 0,-1-1 0,0 0 0,0 0-1,0-1 1,-1 0 0,0 0 0,0-1 0,-1 0 0,0 0-1,-1 0 1,3-7 114,-6 11-14,0 1 0,-1-1 0,1-1 0,-1 1 0,0 0 0,0 0 0,-1 0 0,1-1 0,-1 1 0,0 0 0,-1 0 0,1-1-1,-1 1 1,0 0 0,-1-1 14,-10 30 2924,20 166-1133,-9-147-1525,0-7-96,1 0-1,2 0 0,1 0 1,2-1-1,1 1 1,3 2-170,3-15-290,-4-40-2643,-4-35-2990,2 16-3633,0 10-1860</inkml:trace>
  <inkml:trace contextRef="#ctx0" brushRef="#br0" timeOffset="457.434">431 255 8244,'5'3'9001,"-3"25"-5549,7 74 172,-7-93-3573,0 0 1,0 0 0,1 0 0,1-1 0,-1 1 0,1-1 0,1 0 0,0 0 0,0 0 0,0-1 0,1 0 0,0 0 0,0 0 0,1-1 0,6 5-53,-10-9 0,1-1 0,0 0-1,0 0 1,0-1-1,0 1 1,0-1-1,0 0 1,0 0-1,-1 0 1,1 0-1,0-1 1,0 1 0,0-1-1,0 0 1,0-1-1,-1 1 1,1 0-1,0-1 1,-1 0-1,0 0 1,1 0-1,-1 0 1,0-1 0,0 1-1,0-1 1,0 0-1,-1 0 1,1 0-1,-1 0 1,1 0-1,-1-1 1,0 1-1,0-3 2,4-6-56,0 0-1,-1 0 1,-1-1-1,0 0 0,-1 0 1,0 0-1,-1-1 1,-1 1-1,0 0 0,0-1 1,-1 1-1,-1-1 1,-1 1-1,-2-12 57,4 25-805,-1-6 1589,1 4-4467,1 2-5888,1 0-1397</inkml:trace>
  <inkml:trace contextRef="#ctx0" brushRef="#br0" timeOffset="1005.957">808 224 10757,'43'-31'11026,"3"41"-8337,-39-6-2710,-1 0 0,0 1 0,0 0 0,0 0 0,0 0 1,-1 1-1,0 0 0,0 0 0,-1 0 0,1 1 1,-1-1-1,1 5 21,60 255-3,-83-313-114,-27-45 173,42 89 12,0-1 0,0 0 1,0 1-1,0-1 0,0 1 0,-1 0 1,1 0-1,-1 1 0,0-1 0,0 1 1,0-1-1,0 1 0,0 1 0,-1-1 1,1 0-1,0 1 0,-1 0 1,1 0-1,-1 0 0,0 1 0,1 0 1,-1 0-1,1 0 0,-1 0 0,0 1 1,1-1-1,-1 1 0,1 0 0,-1 1 1,1-1-1,0 1 0,-1 0 1,1 0-1,0 0-68,1 1 72,0 0 0,0 1 0,0-1 1,0 1-1,0 0 0,1 0 0,0 0 0,0 0 1,0 0-1,0 1 0,0-1 0,1 0 0,0 1 1,0-1-1,0 1 0,1 0 0,-1-1 0,1 1 1,0 0-1,1-1 0,-1 1 0,1-1 0,0 1 1,0-1-1,0 1 0,0-1 0,1 1 0,0-1 1,0 0-1,0 0 0,0 0 0,4 4-72,-1-6-8,1 1 0,0-1 1,0 0-1,0 0 0,1-1 0,-1 0 0,0 0 0,0 0 0,1-1 0,-1 0 0,1 0 1,-1-1-1,0 1 0,0-1 0,1-1 0,-1 1 0,0-1 0,0 0 0,0-1 0,0 1 1,-1-1-1,1 0 0,3-3 8,35-43-5697,-28 6-5980,-8 21 459</inkml:trace>
  <inkml:trace contextRef="#ctx0" brushRef="#br0" timeOffset="1289.203">1146 2 10581,'5'-1'6752,"0"8"-3537,2 21-995,18 299 2513,-1-148-4587,-15-213-10500,-3 14 3634,1-2-3837</inkml:trace>
  <inkml:trace contextRef="#ctx0" brushRef="#br0" timeOffset="1523.521">1325 271 11589,'16'49'8062,"-2"2"-4022,3 104-2074,-14-188-15868,-1 8 2163</inkml:trace>
  <inkml:trace contextRef="#ctx0" brushRef="#br0" timeOffset="1679.737">1428 72 11637,'0'0'2626,"0"1"15,2 2-1713,2 3-640,0 1-416,1 0-400,-1-1-2065,3 2-2145,-2-1-5379</inkml:trace>
  <inkml:trace contextRef="#ctx0" brushRef="#br0" timeOffset="1965.22">1612 26 9060,'21'-4'7132,"-9"18"-3536,-3 35-1461,-8-33-1266,19 200 2113,-6-13-5068,-10-185-1242,-1-20-8343,-1-7 2998</inkml:trace>
  <inkml:trace contextRef="#ctx0" brushRef="#br0" timeOffset="2230.784">1558 282 11093,'-3'5'7900,"11"-2"-4204,28 1-1344,12-7-1003,36-4-1039,-32-12-6521,-38 12-660,-8 4 1086,1 0-2032</inkml:trace>
  <inkml:trace contextRef="#ctx0" brushRef="#br0" timeOffset="2699.422">1894 168 9188,'19'12'11010,"-15"37"-8689,-4-37-1600,-1-1-602,2 0-1,-1 1 1,1-1 0,1 0 0,0 0-1,1 1 1,0-2 0,0 1-1,1 0 1,1-1 0,0 1 0,0-1-1,1-1 1,1 2-119,-3-9-3,-1 0 0,1-1 0,0 0 0,0 1 0,0-2-1,0 1 1,0 0 0,1-1 0,-1 1 0,0-1 0,0 0 0,0-1 0,0 1 0,0-1 0,0 0 0,1 0-1,-2 0 1,1 0 0,0-1 0,0 0 0,0 1 0,-1-1 0,1-1 0,-1 1 0,1 0 0,-1-1-1,0 0 1,0 0 0,0 0 0,0 0 0,2-3 3,50-120-963,-36 68 854,-19 57 258,-1 18 702,-6 30-302,2 1 0,3 0 0,1 0 0,5 27-549,-2-13 218,-3-34-171,2 0-1,2 0 0,0 0 0,2 0 1,1 0-1,1-1 0,1 0 0,1 0 1,3 2-47,-16-41-5419,1 0-4585,2 0-2122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0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6 215 8228,'31'-4'4731,"16"-11"-1965,-24 6-1745,-18 8-874,0 0 0,-1-1 0,1 1 0,-1-1-1,0 0 1,1-1 0,-1 1 0,0-1 0,0 0-1,-1 0 1,1 0 0,-1 0 0,1-1 0,-1 0-1,0 1 1,0-1 0,-1 0 0,1 0 0,-1-1-1,0 1 1,0 0 0,0-1 0,0 1 0,-1-1-1,0 0 1,0 1 0,0-1 0,-1 0 0,0 0-1,1 0 1,-2 1 0,1-1 0,0 0 0,-1 0-1,0 1 1,0-1 0,-1 0 0,0-1-147,1 4 56,0-1 1,0 1 0,0 0-1,-1-1 1,1 1-1,-1 0 1,1 0 0,-1 0-1,0 0 1,0 0-1,0 1 1,0-1-1,0 0 1,0 1 0,0 0-1,-1-1 1,1 1-1,-1 0 1,1 0 0,-1 0-1,1 1 1,-1-1-1,1 0 1,-1 1-1,0 0 1,1 0 0,-1 0-1,1 0 1,-1 0-1,0 0 1,1 1 0,-1-1-1,1 1 1,-1-1-1,1 1 1,-1 0 0,1 0-1,-1 1 1,1-1-1,0 0 1,0 1-1,-1-1 1,0 2-57,-4 3 82,-1 0-1,1 1 1,1 0-1,-1 0 1,1 0 0,0 1-1,1 0 1,0 0-1,0 1 1,0 0 0,1-1-1,1 1 1,0 1-1,0-1 1,0 0 0,1 1-1,1-1 1,0 1-1,0 0 1,1-1 0,0 1-1,0 0 1,1-1-1,1 1 1,-1-1 0,2 1-1,-1-1 1,1 1-1,3 4-81,-1-6 43,0-1 0,0 0 0,1-1 0,0 0 0,0 1 0,1-2 0,-1 1 0,1-1 0,1 0 0,-1-1 0,0 1 0,1-1 0,0-1 0,0 0 0,0 0 0,1 0 0,-1-1 0,1 0 0,-1-1-1,1 0 1,0 0 0,-1-1 0,1 0 0,0-1 0,-1 1 0,1-2 0,-1 1 0,1-1 0,-1-1 0,6-2-43,26-29-514,-30 15-2618,2-6-8690,-6 16-1107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0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8660,'2'4'7594,"2"4"-4501,2 3-1233,-6-12-1817,0 0 0,0 1-1,0-1 1,0 1 0,1-1-1,-1 0 1,0 1 0,0-1 0,0 1-1,1-1 1,-1 1 0,0-1 0,1 1-1,-1-1 1,0 1 0,1-1 0,-1 1-1,1 0 1,-1-1 0,1 1-1,-1 0 1,1-1 0,-1 1 0,1 0-1,-1-1 1,1 1 0,-1 0 0,1 0-1,0 0 1,-1-1 0,1 1 0,-1 0-1,1 0 1,0 0 0,-1 0-1,1 0 1,-1 0 0,1 0 0,0 1-1,-1-1 1,1 0 0,-1 0 0,1 0-1,-1 0 1,1 1 0,-1-1 0,1 0-1,-1 1 1,1-1 0,-1 0-1,1 1 1,-1-1 0,1 1 0,-1-1-1,1 0 1,-1 1 0,0-1 0,1 1-43,-23-9 2587,18 18-2445,1-5-4490,1-3-5940,0-2-1475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0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11141,'16'49'9584,"-4"2"-5128,8 105-2705,-20-150-1548,3 9-1676,-5-32-6005,4 2 467,0-7-4146</inkml:trace>
  <inkml:trace contextRef="#ctx0" brushRef="#br0" timeOffset="156.576">17 112 10053,'-3'-6'2929,"3"5"128,0 1-816,0 1-944,4 5-433,2 4-79,1-1-241,0 0-512,0-1-784,1-3 1968,-2-2-4353,7-2-2706,-2-1-7427</inkml:trace>
  <inkml:trace contextRef="#ctx0" brushRef="#br0" timeOffset="500.18">191 1 9909,'16'14'6432,"0"21"-4512,-14-27-1178,10 34 273,-2 1 1,-1 0-1,-3 0 0,-1 0 0,-2 28-1015,6 46 1178,-10-117-1171,1 1 0,-1 0 0,1-1 0,0 1-1,-1 0 1,1 0 0,0 0 0,0-1 0,-1 1 0,1 0 0,0 0 0,0 0 0,0 0 0,0 0 0,0-1-1,0 1 1,0 0 0,0 0 0,0 0 0,1 0 0,-1-1 0,0 1 0,1 0 0,-1 0 0,0-1 0,1 1 0,-1 0-1,1 0 1,-1-1 0,1 1 0,-1 0 0,1-1 0,-1 1 0,1-1 0,0 1 0,-1-1 0,1 1 0,0-1-1,0 1 1,-1-1 0,1 0 0,0 1 0,0-1 0,0 0 0,-1 0 0,1 1 0,0-1 0,0 0 0,0 0-1,0 0 1,0 0 0,-1 0 0,1 0 0,0-1 0,0 1 0,0 0 0,0 0 0,-1 0 0,1-1 0,0 1 0,0-1-1,-1 1 1,1 0 0,0-1 0,0 1 0,-1-1-7,33-137-19,-30 128-8,1 1 0,0 0 0,0 0 0,1 1-1,0-1 1,1 1 0,-1 0 0,2 1 0,-1-1-1,8-6 28,-12 13-7,0 0 0,-1 0-1,1 0 1,0 1-1,0-1 1,0 0 0,0 1-1,0-1 1,-1 1-1,1 0 1,0 0 0,0-1-1,0 1 1,0 0-1,0 1 1,0-1 0,0 0-1,0 1 1,0-1-1,0 1 1,0-1 0,0 1-1,0 0 1,-1 0-1,1 0 1,0 0 0,-1 0-1,1 0 1,0 0 0,-1 1-1,1-1 1,-1 0-1,0 1 1,0-1 0,1 1-1,0 1 8,36 64-46,-33-57 166,-1 0 1,-1 1-1,0-1 0,0 1 1,-1-1-1,-1 1 0,0 0 1,0 0-1,-1 0 0,0 0 1,-1 0-1,0 0 0,-1 0 1,0-1-1,-1 1 0,0-1 1,0 1-1,-1-1 0,-1 0 1,-3 6-121,5-13 49,0 0 0,0-1 1,0 0-1,0 0 1,-1 1-1,1-2 0,-1 1 1,1 0-1,-1-1 1,1 0-1,-1 0 0,0 0 1,0 0-1,1 0 1,-1-1-1,0 0 0,0 1 1,0-1-1,0-1 0,0 1 1,0-1-1,1 1 1,-1-1-1,0 0 0,1-1 1,-1 1-1,0-1 1,1 1-1,-4-3-49,-47-32-3045,18-9-9741,25 21-316</inkml:trace>
  <inkml:trace contextRef="#ctx0" brushRef="#br0" timeOffset="1142.008">644 17 9780,'4'11'7717,"0"6"-3480,16 93-1152,21 238-313,-41-281-2633,2-98-8399,1 19 921,1-2-4776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0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6 122 10101,'11'19'8752,"-3"20"-7024,-4-18-555,26 94 1434,-14-58-2045,-2 1 0,-3 0 0,-2 1 1,-1 17-563,-10-51-312,-12-31-2877,-14-65-9603,18 35 2491</inkml:trace>
  <inkml:trace contextRef="#ctx0" brushRef="#br0" timeOffset="299.774">1 188 7892,'0'-9'472,"1"0"1,0 1-1,1-1 1,0 1-1,0 0 1,1-1-1,0 1 1,0 0-1,1 1 1,0-1-1,0 1 1,1-1-1,0 1 1,0 1-1,1-1 0,0 1 1,0 0-1,0 0 1,1 0-1,0 1 1,0 0-1,0 1 1,1-1-1,-1 1 1,1 1-1,0 0 1,0 0-1,1 0 1,2 0-473,-2 4 145,0 0 0,0 1 0,1 0 0,-1 0 0,0 1 0,-1 0 0,1 0 0,0 1-1,-1 0 1,0 1 0,0 0 0,0 0 0,-1 0 0,0 1 0,0 1 0,0-1 0,-1 1 0,1 0 0,-2 0 0,1 1 0,-1 0 0,0 0 0,-1 0 0,0 0 0,0 1 0,-1 0 0,0 0 0,0 0 0,-1 0 0,-1 0-1,1 0 1,-1 0 0,-1 1 0,0-1 0,0 0 0,-2 8-145,-1-9 55,-1 0 0,0-1-1,0 1 1,-1-1-1,0 0 1,0-1 0,-1 1-1,0-1 1,0 0-1,0-1 1,-1 1 0,0-1-1,0-1 1,0 1 0,-1-1-1,1 0 1,-1-1-1,0 0 1,0 0 0,0-1-1,0 0 1,-1 0 0,1-1-1,-1 0 1,1 0-1,-1-1 1,-7-1-55,-43 12 54,163-50-9965,-58 16 1923,-9 4-2438</inkml:trace>
  <inkml:trace contextRef="#ctx0" brushRef="#br0" timeOffset="632.624">512 137 7523,'7'-22'11718,"-33"33"-7868,21-2-3665,-1 1-1,1 1 1,1-1 0,0 1 0,0-1 0,1 1 0,0 0 0,1 0 0,0 1 0,1-1 0,0 0 0,1 1 0,1-1 0,-1 0 0,2 1 0,-1-1-1,2 0 1,-1 0 0,2 0 0,-1 0 0,1-1 0,5 8-185,-5-13 1,1-1 0,-1 1 1,1-1-1,1 0 0,-1 0 0,0-1 0,1 0 0,0 0 0,0 0 0,0 0 1,0-1-1,0 0 0,0-1 0,1 1 0,-1-1 0,1 0 0,-1-1 1,1 1-1,-1-1 0,1-1 0,-1 1 0,1-1 0,-1 0 0,0-1 0,1 1 1,-1-1-1,0-1 0,0 1 0,0-1 0,0 0 0,-1 0 0,1-1 1,-1 1-1,0-1 0,0 0 0,0-1 0,0 1 0,-1-1 0,0 0 0,3-5-1,-4 3 0,-1-1 0,0 1-1,-1 0 1,0-1 0,0 0-1,-1 1 1,0-1 0,0 1-1,-1-1 1,1 0 0,-2 1-1,1 0 1,-1-1-1,0 1 1,-1-1 0,-1-4-12,0-1 1,-1 1-1,-1 0 0,0 0 0,0 0 0,-1 1 1,-1 0-1,1 0 0,-2 1 0,0 0 1,0 1-1,-6-5 12,-5 11-1126,18 19-4391,11-14-4725,-2-2 85</inkml:trace>
  <inkml:trace contextRef="#ctx0" brushRef="#br0" timeOffset="1017.245">909 73 7876,'10'-13'6162,"-10"12"-5968,0 0-1,0 0 1,0 0 0,1 0-1,-1 0 1,0 0 0,-1 0-1,1 0 1,0 0 0,0 0-1,0 0 1,-1 0-1,1 0 1,0 0 0,-1 0-1,1 0 1,-1 0 0,1 0-1,-1 0 1,1 0 0,-1 0-1,0 1 1,0-1 0,1 0-1,-1 0 1,0 1 0,0-1-1,0 0 1,0 1 0,1-1-1,-1 1 1,0-1 0,0 1-1,0 0 1,0-1 0,-1 1-194,-1 0 126,0 0 1,1 0 0,-1 1-1,0-1 1,1 1 0,-1-1-1,1 1 1,-1 0 0,1 0-1,-1 0 1,1 1 0,0-1-1,0 0 1,-1 1 0,1 0-1,0-1 1,0 1 0,0 0-1,1 0 1,-1 0 0,0 0-1,1 0 1,-1 0 0,1 1-1,0-1 1,0 0 0,0 1-1,0-1 1,0 1 0,0 0-1,1-1 1,-1 1 0,1-1-1,0 3-126,-1 1 5,1-1 0,0 0-1,0 1 1,0-1 0,1 1-1,-1-1 1,1 0-1,1 0 1,-1 1 0,1-1-1,0 0 1,0 0-1,0 0 1,1-1 0,0 1-1,2 3-4,87 85-26,-89-90 64,0 1-1,0 0 1,0 0 0,-1 0 0,1 1 0,-1-1 0,0 0 0,0 1 0,-1 0 0,1-1 0,-1 1 0,0 0 0,-1 0 0,1 0-1,-1-1 1,0 1 0,0 0 0,0 0 0,-1 0 0,1 0 0,-1 0 0,0-1 0,-1 1 0,1 0 0,-1-1 0,0 1 0,0-1-1,-1 2-37,-51 35 362,53-41-448,0 1 1,-1-1-1,1 0 1,0 0-1,-1 0 1,1 0-1,-1 0 1,1 0-1,0 0 1,-1 0-1,1 0 1,0-1-1,-1 1 1,1 0-1,0-1 1,-1 1-1,1-1 1,0 0-1,0 1 1,-1-1-1,1 0 1,0 0-1,0 0 1,0 0-1,0 0 1,0 0-1,0 0 1,1 0-1,-1 0 1,-1-1 85,-2-19-5431,8 7-2123,2 0-3667</inkml:trace>
  <inkml:trace contextRef="#ctx0" brushRef="#br0" timeOffset="1382.954">1282 54 11157,'-48'-1'7556,"2"11"-3693,42-9-3757,0 0-1,0 1 1,0 0-1,0 0 1,0 0-1,0 0 1,1 1-1,-1-1 1,1 1-1,0 0 1,0 0-1,0 0 1,0 1-1,0-1 1,1 0-1,-1 1 1,1 0-1,0 0 1,0 0-1,0 0 1,1 0-1,0 0 1,-1 0-1,1 0 1,1 0-1,-1 1 1,1-1-1,-1 0 1,1 1-1,1-1 1,-1 1-107,1 0 21,0 0-1,0 0 1,1 0-1,-1 0 0,1 0 1,0 0-1,1-1 1,-1 1-1,1-1 0,0 1 1,0-1-1,0 0 1,0 0-1,1-1 0,0 1 1,0-1-1,0 1 0,0-1 1,0 0-1,1-1 1,-1 1-1,1-1 0,0 0 1,-1 0-1,1-1 1,0 1-1,0-1 0,2 0-19,-2 1-1,68 45 57,-71-46-33,-1 1 1,1 0-1,-1 0 1,1 0-1,-1 0 1,0 0 0,1 0-1,-1 0 1,0 0-1,-1 1 1,1-1-1,0 0 1,0 1 0,-1-1-1,0 0 1,1 1-1,-1-1 1,0 1-1,0-1 1,0 0 0,-1 1-1,1-1 1,0 1-1,-1-1 1,0 0-1,0 1 1,1-1 0,-1 0-1,0 0 1,-1 0-1,1 0 1,0 0-1,-1 0 1,1 0 0,-1 0-25,-1 3-20,0-1 0,0 0-1,-1 0 1,1-1 0,-1 1-1,0-1 1,0 0 0,0 0-1,0 0 1,-1 0 0,1-1-1,-1 0 1,0 0 0,1 0-1,-1 0 1,0-1 0,0 0-1,0 0 1,0 0 0,0-1-1,-1 1 1,1-1 0,0 0-1,0-1 1,0 1 0,0-1-1,0 0 1,-5-2 21,-3-30-5050,16 7-5489,2 14-527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0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18 324 7283,'-18'-63'12382,"42"88"-9002,30 62-1475,48 59-792,-101-145-1111,-1-1 1,1 1 0,0 0-1,-1 0 1,1-1 0,0 1-1,-1 0 1,1-1 0,0 1-1,0 0 1,0-1 0,0 1-1,-1-1 1,1 1 0,0-1-1,0 0 1,0 0 0,0 1-1,0-1 1,0 0 0,0 0-1,0 0 1,0 0 0,0 0-1,0 0 1,0 0 0,0 0-1,0 0 1,0 0 0,0-1-1,0 1 1,0 0 0,0-1 0,0 1-1,0-1 1,0 1 0,-1-1-1,1 1 1,0-1 0,0 0-1,0 1 1,-1-1 0,1 0-1,0 0 1,-1 1 0,1-1-1,-1 0 1,1 0 0,-1 0-1,1 0 1,-1 0 0,0 0-1,1 0-2,11-54 139,-12 47-126,0 0 0,0 0 1,1 0-1,0 0 0,0 1 1,1-1-1,0 0 0,1 1 1,-1-1-1,1 1 0,1 0 1,-1 0-1,1 0 0,1 0 1,-1 1-1,6-6-13,-8 11 1,1 1-1,-1-1 1,1 1-1,0 0 1,-1 0 0,1 0-1,-1 0 1,1 1-1,0-1 1,-1 1-1,1-1 1,-1 1-1,1 0 1,-1 0 0,0 0-1,1 0 1,-1 0-1,0 1 1,0-1-1,0 1 1,0-1-1,0 1 1,0 0 0,0 0-1,-1 0 1,1 0-1,0 0 1,-1 0-1,0 1 1,0-1 0,1 0-1,-1 1 1,-1-1-1,2 2 0,7 8 3,119 130 90,-127-141-87,0 0 0,-1 0 0,1 0 0,0 0 1,0 0-1,0-1 0,0 1 0,0 0 0,0-1 0,0 1 1,1 0-1,-1-1 0,0 1 0,0-1 0,0 0 0,1 1 1,-1-1-1,0 0 0,0 0 0,1 0 0,-1 0 0,0 0 0,0 0 1,1 0-1,-1 0 0,0 0 0,0-1 0,1 1 0,-1-1 1,0 1-1,0-1 0,0 1 0,0-1 0,1 1 0,-1-1 0,0 0 1,0 0-1,0 0 0,-1 1 0,1-1 0,0 0 0,0 0 1,0 0-1,-1 0 0,1-1-6,27-58 196,-23 45-197,54-191-1906,-40 143-3277,-2 23-5706,-7 23 1744</inkml:trace>
  <inkml:trace contextRef="#ctx0" brushRef="#br0" timeOffset="422.44">722 0 8468,'15'5'7005,"5"27"-5347,-17-25-877,11 24-50,-1 0 0,-2 1 0,-1 1 0,-2 0-1,-1 0 1,-2 0 0,-1 1 0,-1 0 0,-2 7-731,9 71 946,-5-94-859,0-24-45,4-32-50,-8 36 4,2-16-70,2 0 0,0 1 1,1-1-1,0 1 0,2 1 0,0-1 0,0 1 1,2 1-1,7-10 74,-17 23-4,1 1-1,0-1 1,0 1 0,0-1 0,1 0 0,-1 1-1,0 0 1,0-1 0,1 1 0,-1 0 0,1 0 0,-1 0-1,1 0 1,0 0 0,-1 0 0,1 0 0,0 0 0,0 1-1,-1-1 1,1 1 0,0-1 0,0 1 0,0 0 0,0 0-1,0 0 1,0 0 0,-1 0 0,1 0 0,0 0-1,0 0 1,0 1 0,0-1 0,0 1 0,-1 0 0,1-1-1,0 1 1,0 0 0,-1 0 0,1 0 0,-1 0 0,1 0-1,-1 1 1,1-1 0,-1 0 0,0 1 0,1 0 4,3 8 99,0 0 1,0 1 0,-1-1 0,-1 1 0,0 0-1,0 0 1,-1 0 0,0 1 0,-1-1 0,0 0-1,-1 2-99,4 31 114,5 28-1251,-5-86-12880,4 2 3279</inkml:trace>
  <inkml:trace contextRef="#ctx0" brushRef="#br0" timeOffset="798.474">1162 374 8484,'84'-3'9189,"-74"2"-8828,0 0 0,0 0 0,0-1 0,0-1 0,0 0 0,0 0 0,-1 0 0,0-2 0,1 1 0,-2-1 1,4-2-362,-10 4 61,0 0 0,0 0 0,0 0 1,-1 0-1,1 0 0,-1-1 1,0 1-1,0 0 0,0-1 0,-1 1 1,1 0-1,-1-1 0,0 1 1,0-1-1,0 1 0,0-1 1,0 1-1,-1-1 0,0 1 0,0-1 1,0 1-1,0 0 0,0 0 1,0-1-1,-1 1 0,0 0 0,0 0 1,1 0-1,-2 1 0,1-1 1,0 0-1,-1 1 0,1-1 0,-1 1 1,1 0-1,-1 0 0,0 0 1,-3-1-62,2 2 51,1 0 0,-1 1 1,0 0-1,1 0 1,-1 0-1,0 0 0,0 0 1,1 1-1,-1-1 1,1 1-1,-1 0 0,0 0 1,1 1-1,0-1 0,-1 1 1,1-1-1,0 1 1,0 0-1,0 0 0,0 1 1,0-1-1,0 1 1,1-1-1,-1 1 0,1 0 1,0 0-1,-1 0 0,2 0 1,-1 0-1,0 1 1,0-1-52,-3 7 174,0 1 1,0-1-1,1 1 1,0 0-1,1 0 1,0 0 0,1 0-1,1 0 1,-1 9-175,1-6 163,2 0 0,-1 0 0,2 1 0,0-1 0,1 0 0,0-1 0,1 1 0,3 6-163,-6-17-13,0 1 1,1-1-1,-1 0 0,1 1 0,0-1 1,0 0-1,0 0 0,0-1 1,1 1-1,-1 0 0,1-1 0,-1 1 1,1-1-1,0 0 0,0 0 1,0 0-1,0 0 0,1-1 0,-1 1 1,0-1-1,1 0 0,-1 0 0,1 0 1,-1 0-1,1-1 0,-1 1 1,1-1-1,-1 0 0,1 0 0,0 0 1,-1-1-1,1 1 0,-1-1 1,1 0-1,1 0 13,40-47-4441,-15 9-3900,-18 32 2346,4 1-3209</inkml:trace>
  <inkml:trace contextRef="#ctx0" brushRef="#br0" timeOffset="1312.236">1542 473 8420,'31'0'7090,"-16"-27"-3479,-14-47-541,-2 65-2363,0-9-193,-1-1 0,2 1 0,1 0 0,0 0 0,1 0 0,1 0 0,0 0 0,5-13-514,-7 30-27,-1-1-1,1 1 1,-1 0 0,1-1 0,-1 1 0,1-1 0,0 1-1,0 0 1,-1 0 0,1-1 0,0 1 0,0 0 0,0 0-1,1 0 1,-1 0 0,0 0 0,0 0 0,0 0 0,1 1 0,-1-1-1,0 0 1,1 1 0,-1-1 0,1 1 0,-1-1 0,1 1-1,-1 0 1,1-1 0,-1 1 0,1 0 0,-1 0 0,1 0-1,-1 0 1,1 1 0,-1-1 0,1 0 0,-1 0 0,1 1-1,-1-1 1,1 1 0,-1 0 0,0-1 0,1 1 0,-1 0 0,0 0-1,1 0 1,-1 0 0,1 1 27,50 58-9077,-50-57 8741,0 0 0,0 0-1,1 0 1,-1 0 0,1 0 0,0-1-1,-1 1 1,1-1 0,0 0 0,1 0 0,-1 0-1,0 0 1,1 0 0,-1-1 0,1 1 0,-1-1-1,3 0 337,67 8 1767,-36-6 651,-25-2-1944,0 0 1,0-1 0,0 0-1,0-1 1,0 0 0,0-1 0,0-1-1,-1 0 1,3-1-475,-8 2 56,0 0 1,0 0-1,0-1 0,0 0 1,-1 0-1,1 0 0,-1-1 0,0 1 1,0-2-1,0 1 0,-1 0 0,1-1 1,-1 0-1,0 0 0,-1 0 1,1 0-1,-1-1 0,0 1 0,0-1 1,-1 0-1,1 0 0,-1 0 0,-1 0 1,1 0-1,-1 0 0,0-1 1,0-2-57,0 7 27,-1-1 1,1 1-1,-1-1 1,1 1 0,-1-1-1,0 1 1,0-1-1,0 0 1,0 1 0,-1-1-1,1 1 1,-1-1 0,1 1-1,-1-1 1,0 1-1,0 0 1,0-1 0,0 1-1,-1 0 1,1 0 0,-1-1-1,1 1 1,-1 0-1,1 1 1,-1-1 0,0 0-1,0 0 1,0 1-1,0-1 1,0 1 0,-1 0-1,1-1 1,0 1 0,-1 0-1,1 0 1,-1 1-1,0-1-27,-3 0 82,1 1 1,-1 0-1,1 0 0,-1 1 0,1-1 0,-1 1 0,1 0 0,-1 1 0,1-1 0,0 1 0,0 0 0,0 1 0,0-1 1,0 1-1,1 0 0,-1 0 0,1 0 0,-1 1 0,1-1 0,0 1 0,1 0 0,-1 0 0,1 1 0,0-1 0,0 1 0,0 0 1,0 0-1,1 0 0,0 0 0,0 0-82,-7 13 257,2 1 0,0 0-1,1 0 1,0 1 0,2 0 0,0 0 0,2 0 0,0 0-1,1 0 1,1 0 0,3 19-257,-3-32 28,2-1 0,-1 1-1,1-1 1,0 0 0,0 0 0,1 1-1,-1-1 1,1-1 0,1 1 0,-1 0-1,1-1 1,0 0 0,0 0 0,1 0-1,-1 0 1,1-1 0,0 0 0,0 0-1,1 0 1,-1-1 0,1 1 0,0-1-1,0 0 1,0-1 0,0 0 0,0 0-1,1 0 1,-1-1 0,1 0 0,-1 0-1,1 0 1,-1-1 0,1 0 0,-1 0-1,5-1-27,-3 0-548,-1 0 0,0 0-1,0-1 1,0 0 0,0 0-1,0-1 1,-1 0-1,1 0 1,-1 0 0,0-1-1,0 0 1,0 0 0,2-2 548,13-14-7852,-5 2-5322</inkml:trace>
  <inkml:trace contextRef="#ctx0" brushRef="#br0" timeOffset="2073.304">2238 156 8276,'4'-17'9027,"6"35"-3509,-1 2-4838,84 113 2418,-17-40-2068,-75-92-1018,0-1 0,0 1 1,1 0-1,-1 0 1,0-1-1,1 1 0,-1 0 1,1-1-1,-1 1 0,1-1 1,-1 0-1,1 0 1,-1 1-1,1-1 0,-1 0 1,1 0-1,-1 0 1,1-1-1,-1 1 0,1 0 1,-1-1-1,1 1 0,-1 0 1,0-1-1,1 0 1,-1 1-1,1-1 0,-1 0 1,0 0-1,0 0 1,1 0-1,-1 0 0,0 0 1,0 0-1,0 0 0,0 0 1,0 0-1,-1-1 1,1 1-1,0 0 0,0-1 1,-1 1-1,1-1-12,21-63 204,-15-41-52,1-8-937,11 42-2701,-5 52 191,1 14-6304,-5 7-1737</inkml:trace>
  <inkml:trace contextRef="#ctx0" brushRef="#br0" timeOffset="2447.515">2678 227 9620,'29'24'7131,"14"-22"-3930,39-25-1302,-80 22-1801,2 0-17,0-1 1,0 1-1,0-1 0,-1 0 1,1-1-1,0 1 1,-1 0-1,1-1 0,-1 0 1,0 0-1,0 0 1,0 0-1,0 0 0,-1-1 1,1 1-1,-1-1 1,0 0-1,0 0 0,0 0 1,-1 0-1,1 0 1,-1 0-1,0 0 0,0 0 1,0 0-1,-1-1 1,1 1-1,-1 0 0,0 0 1,-1-1-1,1 1 1,-1 0-1,1-1 1,-1 1-1,-1 0 0,1 0 1,-1-1-82,0 2 19,-1 0 0,0 0 1,0 0-1,0 1 0,0-1 1,0 1-1,-1 0 1,1 0-1,-1 0 0,1 0 1,-1 0-1,0 1 0,0 0 1,1 0-1,-1 0 0,0 0 1,0 0-1,0 1 0,0 0 1,0 0-1,0 0 0,0 0 1,0 1-1,0-1 0,0 1 1,0 0-1,0 0 0,0 1 1,1-1-1,-1 1 0,0 0 1,1 0-1,-1 0 0,1 0 1,0 0-1,-3 3-19,-2 8 195,1 1 0,0-1-1,0 1 1,1 1 0,1-1 0,1 1-1,0 0 1,1 0 0,-1 13-195,2-21 60,1 0 1,-1 0 0,2 0-1,-1 0 1,1 1-1,0-1 1,1 0 0,-1 0-1,2 0 1,-1 0-1,1 0 1,0 0-1,0 0 1,0-1 0,1 1-1,1-1 1,-1 0-1,1 0 1,0 0 0,0 0-1,0 0 1,1-1-1,0 0 1,5 4-61,-7-7-108,1-1-1,0 1 1,0-1 0,0 0-1,0 0 1,0 0 0,0-1-1,0 1 1,0-1 0,0 0-1,0 0 1,0-1 0,1 1-1,-1-1 1,0 0-1,0 0 1,0 0 0,-1 0-1,1-1 1,0 0 0,0 1-1,-1-1 1,1-1 0,-1 1 108,43-47-8488,-34 26 1546,0-6-3876</inkml:trace>
  <inkml:trace contextRef="#ctx0" brushRef="#br0" timeOffset="2768.155">2994 97 9332,'20'20'9040,"-2"28"-7345,-13-34-851,52 197 3718,-57-211-4549,0-1-1,0 1 1,0 0-1,0-1 1,0 1 0,1 0-1,-1 0 1,0-1 0,0 1-1,0 0 1,1 0-1,-1-1 1,0 1 0,0 0-1,1 0 1,-1 0-1,0-1 1,0 1 0,1 0-1,-1 0 1,0 0 0,1 0-1,-1 0 1,0 0-1,1-1 1,-1 1 0,0 0-1,1 0 1,-1 0-1,0 0 1,1 0 0,-1 0-1,0 0 1,1 1 0,-1-1-1,0 0 1,1 0-1,-1 0 1,0 0 0,0 0-1,1 0 1,-1 1 0,0-1-1,1 0 1,-1 0-1,0 0 1,0 1 0,1-1-1,-1 0 1,0 0-1,0 1 1,0-1 0,1 0-1,-1 0 1,0 1 0,0-1-1,0 0 1,0 1-1,0-1 1,0 0 0,0 1-1,0-1 1,1 0-1,-1 1-12,4-32 210,-3 26-184,5-46 127,-6 30-110,2 0-1,1 0 1,1 0 0,0 0-1,2 1 1,0-1-1,1 1 1,1 1-1,9-16-42,-14 32 15,0-1-1,0 1 0,0 0 0,0 0 0,0 1 0,1-1 0,-1 1 1,1-1-1,0 1 0,0 0 0,-1 1 0,1-1 0,0 1 1,1-1-1,-1 1 0,0 1 0,0-1 0,0 0 0,1 1 1,-1 0-1,0 0 0,1 0 0,3 1-14,41 4-2865,10 0-9064,-25-7-639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6-28T18:05:54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13948 7934 4 0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2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6355,'8'5'9727,"-1"6"-5033,2 29-760,2 91-639,-15-135-9850,1-7-3634,3 3-1056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2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9204,'9'0'9394,"-5"-12"-4276,-4 12-5048,0 0 0,0 0 0,0 1 0,-1-1 0,1 0-1,0 0 1,0 0 0,0 1 0,-1-1 0,1 0 0,0 0 0,0 0 0,-1 0 0,1 1 0,0-1 0,-1 0 0,1 0 0,0 0 0,0 0 0,-1 0 0,1 0 0,0 0-1,-1 0 1,1 0 0,0 0 0,-1 0 0,1 0 0,0 0 0,0 0 0,-1 0 0,1 0 0,0 0 0,-1-1 0,1 1 0,0 0 0,0 0 0,-1 0 0,1 0 0,0-1-1,0 1-69,-1 5-1199,1-3-2115,0 0-4578,0-2-6200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2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8916,'2'4'8131,"3"4"-5675,3 7-1366,19 177 3296,-34-253-3913,6 55-430,0-1 0,1 0 0,-1 0 0,1 1 0,0-1 1,1 0-1,0 0 0,0 1 0,0-1 0,1 0 0,0 1 0,0-1 1,1 1-1,0 0 0,0 0 0,0 0 0,1 0 0,0 1 0,0-1 1,0 1-1,1 0 0,-1 0 0,1 1 0,1-1 0,-1 1 0,0 0 1,1 0-1,0 1 0,0 0 0,0 0 0,0 0 0,1 1 0,-1 0 1,1 0-1,6-1-43,43 23-2481,-41-17-8877,-5-2-1749</inkml:trace>
  <inkml:trace contextRef="#ctx0" brushRef="#br0" timeOffset="496.014">427 157 8420,'-5'-9'9898,"-10"9"-5312,-31 17-2137,40-13-2357,0 0 1,0 0-1,0 0 0,1 0 0,-1 1 1,1 0-1,1 0 0,-1 0 1,1 1-1,-1-1 0,2 1 1,-1 0-1,1 1 0,-1-1 1,2 0-1,-1 1 0,1 0 1,0 0-1,0-1 0,1 1 0,0 0 1,0 0-1,1 0 0,0 0 1,0 1-1,0-1 0,1 0 1,0 0-1,1 0 0,1 3-92,-2-7 15,0 0 1,1-1-1,0 1 0,-1-1 1,1 1-1,0-1 0,0 0 0,0 0 1,1 0-1,-1 0 0,1 0 0,-1 0 1,1-1-1,-1 1 0,1-1 1,0 1-1,0-1 0,0 0 0,-1 0 1,1-1-1,0 1 0,0-1 0,0 1 1,0-1-1,1 0 0,-1 0 1,0 0-1,0 0 0,0-1 0,0 1 1,0-1-1,0 0 0,-1 0 0,1 0 1,0 0-1,0-1 0,0 1 1,-1-1-1,1 1 0,-1-1 0,1 0 1,-1 0-1,2-2-15,16-18-5531,-7-5-5848,-11 17-474</inkml:trace>
  <inkml:trace contextRef="#ctx0" brushRef="#br0" timeOffset="853.725">412 1 10309,'1'14'11206,"5"13"-7556,1 7-2816,39 272 3370,-42-288-5389,-3-39-2969,1-4-7317,0 12-1906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23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21 352 8692,'5'6'8642,"21"-32"-5519,62-100 847,12-52-1862,-93 155-1252,-7 19-3305,-5 14-9348,4-7-1332</inkml:trace>
  <inkml:trace contextRef="#ctx0" brushRef="#br0" timeOffset="517.81">10 105 7027,'-3'-1'9919,"-3"12"-6362,6-11-3523,0-1 0,0 1 0,0 0 0,0-1 0,1 1 1,-1-1-1,0 1 0,0-1 0,0 1 0,1 0 0,-1-1 1,0 1-1,1 0 0,-1-1 0,0 1 0,1 0 0,-1-1 0,0 1 1,1 0-1,-1 0 0,0-1 0,1 1 0,-1 0 0,1 0 0,-1 0 1,1 0-1,-1 0 0,1-1 0,-1 1 0,0 0 0,1 0 0,-1 0 1,1 0-1,-1 0 0,1 0-34,-8-10 344,5 9-3906,1 0-3932,2 2-3476</inkml:trace>
  <inkml:trace contextRef="#ctx0" brushRef="#br0" timeOffset="1051.046">246 272 6979,'0'0'2225,"0"5"8195,-2 15-8642,2-20-1766,0-1 0,0 0-1,0 1 1,-1-1 0,1 0 0,0 1 0,0-1 0,0 0 0,0 0 0,0 1-1,0-1 1,0 0 0,0 1 0,0-1 0,1 0 0,-1 1 0,0-1 0,0 0 0,0 1-1,1-1 1,-1 1 0,0-1 0,1 0 0,-1 1 0,1-1 0,-1 1 0,1-1-1,-1 1 1,1-1 0,-1 1 0,1-1 0,-1 1 0,1 0 0,0-1 0,-1 1 0,1 0-1,-1-1 1,1 1 0,0 0 0,-1 0 0,1 0 0,0 0 0,0 0 0,-1 0-1,1 0 1,0 0 0,-1 0 0,1 0 0,0 0 0,-1 0 0,1 0 0,0 0-1,0 1-11,-21-3 1629,20 4-9975,2-2 2300,1 0-3206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8:2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1046 7075,'23'-17'13353,"-23"16"-13190,0 0-1,0-1 0,-1 1 1,1-1-1,0 1 1,-1 0-1,1-1 0,-1 1 1,0 0-1,1 0 1,-1-1-1,0 1 0,0 0 1,0 0-1,0 0 1,0 0-1,0 0 0,0 0 1,0 0-1,0 1 1,0-1-1,-1 0 0,1 0 1,0 1-1,0-1 1,-1 1-1,1-1 0,0 1 1,-1 0-1,1-1 1,-1 1-1,0 0-162,-7 1 105,0-1 0,0 2-1,-1-1 1,1 1 0,0 1 0,0 0-1,1 0 1,-1 1 0,0 0 0,1 0-1,0 1 1,0 0 0,1 0 0,-1 1-1,1 0 1,0 0 0,1 1 0,-1 0-1,0 2-104,2-3 3,0 0 1,0 0-1,1 1 0,0 0 0,0 0 0,1 0 0,-1 0 1,1 0-1,1 1 0,0-1 0,0 1 0,0 0 0,1-1 1,0 1-1,1 0 0,0 0 0,0 0 0,0 0 0,1 0 1,0-1-1,1 1 0,0 0 0,0-1 0,0 1 0,1-1 1,0 1-1,3 2-3,-2-4 0,1 0 0,0 0 0,1-1 1,-1 1-1,1-1 0,0-1 1,0 1-1,0-1 0,1 0 0,-1-1 1,1 1-1,0-1 0,0-1 0,1 1 1,-1-1-1,0 0 0,1-1 0,-1 0 1,1 0-1,-1-1 0,1 1 1,0-2-1,-1 1 0,1-1 0,-1 0 1,1-1-1,-1 0 0,0 0 0,0 0 1,1-2-1,13-3-381,-2 0-3571,-8-2-7576,-9 6-304</inkml:trace>
  <inkml:trace contextRef="#ctx0" brushRef="#br0" timeOffset="555.245">559 1029 6803,'-13'-23'7659,"-8"14"-3512,17 10-3831,-1-1 0,1 0 1,-1 1-1,1 0 1,-1 0-1,1 0 0,0 0 1,-1 1-1,1 0 1,0 0-1,0 0 0,0 0 1,0 1-1,1-1 1,-3 3-317,0-1 72,1 2 1,0-1 0,0 0 0,0 1-1,0 0 1,1 0 0,0 1 0,0-1-1,1 1 1,-1 0 0,2 0 0,-1 0-1,1 0 1,0 0 0,0 0-1,1 1 1,0-1 0,0 1 0,1-1-1,0 1 1,0-1 0,1 1 0,0-1-1,0 0 1,1 1 0,0-1 0,0 0-1,1 0 1,0 0 0,0 0-1,0 0 1,1-1 0,0 0 0,0 1-1,1-1 1,0-1 0,0 1 0,2 1-73,3 0-1,-1-1 1,1 0 0,0 0-1,1-1 1,0 0 0,-1-1-1,1-1 1,0 1-1,1-2 1,-1 1 0,4-1 0,-10-2 0,0 1 1,0-1 0,0 0-1,0 0 1,0-1 0,0 1-1,0-1 1,0 0 0,0 0-1,0-1 1,0 0 0,-1 0-1,1 0 1,0 0 0,-1-1-1,0 1 1,1-1 0,-1 0-1,0-1 1,-1 1 0,1-1-1,-1 1 1,1-1 0,-1 0-1,0-1 1,0 0-1,1-2 11,-1 0 0,0 0 0,0-1-1,-1 0 1,0 1 0,-1-1 0,1 0 0,-1 0 0,-1 0 0,1 0 0,-2 0-1,1 0 1,-1 0 0,0 0 0,0 0 0,-1 1 0,0-1 0,-1 0 0,0 1-1,0 0 1,0-1 0,-1 1 0,0 0 0,-1 1 0,1-1 0,-4-2-11,5 5-22,-1 0 0,0 0 1,0 0-1,0 0 0,0 1 1,-1 0-1,1 0 0,-1 0 1,0 0-1,0 1 0,0 0 0,0 0 1,-1 0-1,1 0 0,0 1 1,-1 0-1,1 0 0,-1 1 1,1-1-1,-1 1 0,1 1 1,-1-1-1,-4 1 22,30 5-15391,-4-6 4882</inkml:trace>
  <inkml:trace contextRef="#ctx0" brushRef="#br0" timeOffset="955.084">1081 993 9973,'-11'-10'9967,"-22"10"-6587,25 2-3151,1 0 1,0 0-1,-1 1 1,1 0-1,0 0 0,1 0 1,-1 1-1,1 0 1,-1 1-1,1 0 0,1 0 1,-1 0-1,1 0 1,0 1-1,0 0 0,0 0 1,-3 6-230,3-5 27,0 1 0,0 0 0,1 0 0,0 1-1,1-1 1,0 1 0,0 0 0,1-1 0,0 1 0,0 0 0,1 1 0,1-1 0,-1 0 0,1 0 0,1 0 0,0 0 0,0 0 0,1 0 0,0 0 0,0 0 0,1 0-1,0 0 1,1 0-27,-1-4-56,0-1 0,1 1 0,-1-1-1,1 0 1,0 0 0,0 0-1,1 0 1,-1-1 0,1 0-1,0 0 1,0 0 0,0 0 0,0-1-1,0 0 1,0 0 0,1 0-1,-1-1 1,1 1 0,-1-1 0,1-1-1,-1 1 1,1-1 0,0 0-1,-1 0 1,1-1 0,-1 1-1,1-1 1,0-1 0,-1 1 0,0-1-1,1 0 1,-1 0 0,0 0-1,0-1 1,0 0 0,0 0 0,-1 0-1,1 0 1,-1-1 0,3-3 56,29-45-6384,-29 24-1772,-5 5-2876</inkml:trace>
  <inkml:trace contextRef="#ctx0" brushRef="#br0" timeOffset="1220.947">1096 805 10261,'-1'5'7301,"1"18"-4678,12 110 2389,-1-5-3306,-10-85-1379,-2-25-302,2 1 0,0-1 0,1 0 0,0 1 1,2-1-1,0 0 0,1 0 0,4 8-25,2-17-3087,-3-20-6427,-7 7 5852,4-3-7490</inkml:trace>
  <inkml:trace contextRef="#ctx0" brushRef="#br0" timeOffset="6172.856">591 27 8228,'7'-12'8284,"-7"28"-3429,1 2-4380,12 323 3436,12 9-3329,-25-308-598,-19-62-3487,3-66-10426,14 55 5058</inkml:trace>
  <inkml:trace contextRef="#ctx0" brushRef="#br0" timeOffset="6557.012">580 30 8580,'-4'7'10129,"-6"12"-6851,-22 35-2060,-73 89 1178,96-122-2581,19-33-2767,30-60-5048,-25 40 1841,-3 2-2130</inkml:trace>
  <inkml:trace contextRef="#ctx0" brushRef="#br0" timeOffset="6807.324">560 0 8484,'13'4'7247,"18"11"-1763,40 82 1588,-64-84-6956,0 0 0,1-1 1,0 0-1,1-1 0,1 1 1,0-2-1,0 1 0,1-2 0,4 3-116,-2-5-918,-19-16-3757,-7-10-5400,4 1-3574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2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9092,'0'-2'7635,"2"5"-3577,7 32-2115,20 97-1196,-21-97-609,-3-57 521,-4 1-246,0 2-59,1 0 0,0 0 0,1 0 0,1 0 0,1 1 0,0-1 0,2 1 0,0 0 0,4-6-354,-10 22 6,0 0-1,0 1 1,1-1-1,-1 0 0,0 1 1,1 0-1,-1-1 0,0 1 1,1 0-1,0-1 0,-1 1 1,1 0-1,0 0 1,-1 1-1,1-1 0,0 0 1,0 0-1,0 1 0,0-1 1,0 1-1,-1 0 0,1 0 1,0-1-1,0 1 1,0 0-1,0 1 0,0-1 1,0 0-1,0 0 0,0 1 1,0-1-1,0 1 0,0 0 1,-1 0-1,2 0-5,38 24-3443,-40-24 3278,16 9-11216,-8-7-1673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2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 8596,'-9'-12'10110,"-38"9"-5472,44 3-4593,1 0 0,0 1 0,0-1 0,-1 1 0,1 0 0,0-1 0,0 1 0,0 0 0,0 0 1,0 1-1,0-1 0,0 0 0,0 1 0,1-1 0,-1 1 0,0-1 0,1 1 0,0 0 0,-1 0 0,1 0 0,0 0 0,0 0 0,0 0 0,0 0 0,0 0 0,0 0 0,0 0 0,1 1 1,-1-1-1,1 0 0,0 0 0,0 1 0,0-1 0,0 0 0,0 0 0,0 1 0,0-1 0,1 0 0,-1 0 0,1 1 0,0-1 0,0 0 0,0 0 0,0 0 0,0 0 0,0 0 0,0 0 0,0 0 1,1 0-1,-1-1 0,1 1 0,0 0 0,1 0-45,31 15 73,-29-17-39,0 1-1,0 0 1,0 1-1,-1-1 0,1 1 1,0 0-1,0 0 0,-1 0 1,1 1-1,-1 0 1,0-1-1,0 2 0,0-1 1,0 0-1,-1 1 1,1 0-1,-1 0 0,0 0 1,0 0-1,0 0 0,-1 0 1,1 1-1,-1 0 1,0-1-1,0 1 0,-1 0 1,0 0-1,0 0 0,0 0 1,0 0-1,-1 0 1,1 0-1,-1 0 0,-1 2-33,0-4 103,-1 0-1,0 0 1,1 0-1,-1 0 0,-1 0 1,1-1-1,0 1 1,-1-1-1,1 1 0,-1-1 1,0 0-1,0 0 1,0 0-1,0 0 0,0-1 1,0 1-1,0-1 1,0 0-1,-1 0 1,1 0-1,-1 0 0,1-1 1,0 1-1,-1-1 1,1 0-1,-1 0 0,1 0 1,-1 0-1,1-1 1,-1 1-1,1-1 0,-2-1-102,-40-27-3081,37 3-2377,15-7-3654,-2 23-3438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3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8308,'10'-15'12241,"-6"27"-9771,16 224 2497,-19-220-5427,0-26-4690,-1-7-5903,1 7-254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3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7780,'-1'-1'11611,"6"11"-5046,-8-8-5639,-1 0 404,2-1-3217,1-1-2770,0-1-3816,-1-4-4706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2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19 400 9316,'16'-18'9454,"12"-15"-5590,13-15-2615,-18 20-498,-1-2 1,-2 0-1,0-1 0,-3-2 1,2-4-752,-5 10 330,43-57 158,-71 87-8157,9-1 3,0 2-5441</inkml:trace>
  <inkml:trace contextRef="#ctx0" brushRef="#br0" timeOffset="495.317">2 87 6787,'1'-4'11570,"-3"19"-9363,2-15-2179,1-1 1,-1 0-1,0 1 1,1-1-1,-1 1 0,0-1 1,1 1-1,-1-1 1,1 1-1,-1-1 0,1 1 1,0 0-1,-1-1 1,1 1-1,-1 0 0,1-1 1,0 1-1,-1 0 1,1 0-1,0-1 0,-1 1 1,1 0-1,0 0 1,-1 0-1,1 0 0,0 0 1,-1 0-1,1 0 1,0 0-1,-1 0 0,1 1 1,0-1-1,-1 0 1,1 0-1,0 0 0,-1 1 1,1-1-1,-1 0 1,1 1-1,-1-1 0,1 1 1,-1-1-1,1 1 1,-1-1-1,1 1-28,-11-7-827,10 9-3211,2-2-3639,1 0-1607</inkml:trace>
  <inkml:trace contextRef="#ctx0" brushRef="#br0" timeOffset="948.339">307 278 7988,'-5'-4'11484,"-1"8"-6564,3 29-3863,2-34-1068,1 0 0,-1 1 0,1-1 1,0 0-1,-1 1 0,1-1 0,0 0 0,-1 0 0,1 1 1,0-1-1,0 0 0,0 0 0,0 1 0,0-1 0,0 0 1,0 0-1,0 0 0,0 1 0,0-1 0,0 0 0,1 0 1,-1 1-1,0-1 0,0 0 0,1 1 0,-1-1 0,0 0 1,1 1-1,-1-1 0,1 0 0,-1 1 0,1-1 0,-1 1 0,1-1 1,0 1-1,-1-1 0,1 1 0,-1-1 0,1 1 0,0 0 1,0-1-1,-1 1 0,1 0 0,0-1 0,-1 1 0,1 0 1,0 0-1,0 0 0,0 0 0,-1 0 0,1 0 0,0 0 1,0 0-1,-1 0 0,1 0 0,0 0 0,0 1 0,-1-1 1,1 0-1,0 0 0,0 1 0,-1-1 0,1 0 0,0 1 11,-13-11 991,10 10-4458,0 0-4163,2 0 5013,3-1-9399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4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32 7828,'25'-27'11084,"-39"38"-3845,-114 159-4886,26-36-1846,100-131-754,-7 14 529,8-20-4834,20-17-8571,-11 9 1768</inkml:trace>
  <inkml:trace contextRef="#ctx0" brushRef="#br0" timeOffset="395.851">1 4 6675,'9'-3'11143,"32"30"-7420,71 97 1116,-90-97-4538,1-1 0,1-1 0,1-2 0,1 0 0,23 14-301,-64-43-3284,1-2-7305,5 0-3407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4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7635,'6'11'8920,"-1"19"-6871,-5-26-1159,1 11-125,16 146 4269,1 82-3261,-22-184-1568,-14-78-3390,10-10 948,4-2-6079,3 28 7418,-2-24-11721</inkml:trace>
  <inkml:trace contextRef="#ctx0" brushRef="#br0" timeOffset="365.706">6 12 9748,'41'-11'11066,"68"31"-8136,-109-20-2900,8 1 66,0 0 1,0 1 0,0 0 0,0 1 0,-1 0 0,1 0-1,-1 0 1,1 1 0,-1 0 0,0 1 0,-1-1 0,1 1-1,-1 1 1,0-1 0,0 1 0,-1 0 0,0 0 0,0 1-1,0 0 1,-1 0 0,1 0 0,-2 0 0,1 0 0,-1 1-1,0 0 1,-1-1 0,0 2-97,-1-5 55,-1 1 0,0-1 0,-1 0 1,1 1-1,-1-1 0,1 0 0,-1 0 0,-1 1 0,1-1 0,0 0 0,-1 0 0,0 0 0,0 0 1,0-1-1,-1 1 0,1 0 0,-1-1 0,0 0 0,0 0 0,0 0 0,0 0 0,0 0 1,-1 0-1,1-1 0,-1 0 0,0 1 0,0-1 0,1-1 0,-2 1 0,1-1 0,0 1 1,-2-1-56,-10 4 132,1 0 1,-1-2 0,0 0-1,0-1 1,0 0 0,-1-1-1,1-1 1,0-1 0,0 0-1,0-1 1,-12-3-133,27 5-30,0 0 0,0 0 0,1 0 0,-1-1 1,0 1-1,1 0 0,-1 0 0,0-1 0,1 1 0,-1 0 0,0-1 0,1 1 0,-1-1 1,1 1-1,-1 0 0,0-1 0,1 1 0,-1-1 0,1 0 0,0 1 0,-1-1 1,1 1-1,-1-1 0,1 0 0,0 1 0,-1-1 0,1 0 0,0 0 0,0 1 1,0-1-1,0 0 0,0 1 0,-1-1 0,1 0 0,0 0 0,1 1 0,-1-1 1,0 0-1,0 0 0,0 1 0,0-1 0,0 0 0,1 1 0,-1-1 30,12-20-7289,-7 14 1134,4-9-8681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4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9316,'4'3'8193,"4"26"-5247,28 288 3374,-2-66-4866,-33-251-1444,-1 0 0,0 1 1,1-1-1,-1 0 0,0 1 0,0-1 1,0 0-1,1 1 0,-1-1 0,0 1 0,0-1 1,0 1-1,0-1 0,0 0 0,0 1 1,0-1-1,0 1 0,0-1 0,0 1 0,0-1 1,0 0-1,0 1 0,0-1 0,0 1 1,0-1-1,0 1 0,0-1 0,-1 0 0,1 1 1,0-1-1,0 1 0,0-1 0,-1 0 1,1 1-1,0-1 0,-1 0 0,1 1 1,0-1-1,-1 0 0,1 0 0,0 1 0,-1-1 1,1 0-1,-1 0 0,1 0 0,0 0 1,-1 1-1,1-1 0,-1 0 0,1 0 0,-1 0 1,1 0-1,0 0 0,-1 0 0,1 0 1,-1 0-1,1 0 0,-1 0 0,1 0 0,0 0 1,-1 0-1,1-1 0,-1 1 0,1 0-10,-12-10-3202,2-2-9849,7 7 437</inkml:trace>
  <inkml:trace contextRef="#ctx0" brushRef="#br0" timeOffset="4064.333">18 45 4546,'-18'1'4369,"27"-3"618,92 0-721,147 10-1707,387-25-409,95 66-421,-701-52-1406,-30 4-355,1-1 0,0 0-1,-1 0 1,1 0-1,0 0 1,-1 0 0,1-1-1,0 1 1,-1 0-1,1 0 1,0 0 0,-1 0-1,1 0 1,0 0 0,-1 0-1,1-1 1,0 1-1,0 0 1,-1 0 0,1 0-1,0-1 1,0 1-1,-1 0 1,1 0 0,0-1-1,0 1 1,0 0 0,-1-1-1,1 1 1,0 0-1,0 0 1,0-1 0,0 1-1,0 0 1,0-1-1,0 1 1,0 0 0,0-1-1,0 1 1,0 0 0,0-1-1,0 1 1,0 0-1,0-1 1,0 1 0,0 0-1,0-1 1,0 1-1,0 0 1,0-1 0,1 1-1,-1 0 1,0 0-1,0-1 1,0 1 0,1 0-1,-1 0 1,0-1 0,0 1 32,-8-3-2967,-4-2-4810,-3-1-4482</inkml:trace>
  <inkml:trace contextRef="#ctx0" brushRef="#br0" timeOffset="4993.38">131 665 8372,'0'2'6738,"24"5"-4846,167-13 2425,382 29-448,105-20-1004,-608 6-2684,-101-26-3533,7-8-7894,17 9-2374</inkml:trace>
  <inkml:trace contextRef="#ctx0" brushRef="#br0" timeOffset="5607.357">1688 68 8420,'4'14'10385,"-2"23"-8776,-2-21-472,3 182 2393,8 83-1116,21-155-829,-27-166-4370,-3 5-9741,-2 20-1227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48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6707,'7'-20'7368,"0"32"-388,-1 219-1147,-1-8-4452,2-26-741,-22-164-368,10-48-2195,3-1-2567,1 7-4122,-2-5-5528</inkml:trace>
  <inkml:trace contextRef="#ctx0" brushRef="#br0" timeOffset="10317.313">28 10 7219,'-11'7'6086,"31"-6"-4655,-11-1-1360,273-2 3402,96 0-1528,-42 8-710,-109 3 105,-212-7-1366,0-1 1,-1 0 0,1-1-1,0 0 1,0-1 0,0-1-1,-1 0 1,1-1 0,-1-1-1,4-1 26,-9-1-2988,-10 0-6685,-2 3-196</inkml:trace>
  <inkml:trace contextRef="#ctx0" brushRef="#br0" timeOffset="10997.522">1480 17 7812,'-5'-2'6821,"6"18"-4257,38 200 2585,-31-179-4680,-1 0 0,-2 0-1,-2 1 1,-1-1 0,-2 1-1,-2 0-468,1 18 454,1-50-494,0-4 25,-1-1 0,0 0 0,1 1 0,0-1 0,-1 1 0,1-1 0,0 1 0,0-1 0,0 1 0,-1 0 0,2-1 0,-1 1 0,0-1 0,0 1 0,0-1 0,1 1 0,-1-1 0,1 1 0,-1-1 0,1 0 0,0 1 0,-1-1 0,1 0 0,0 1 0,0-1 0,0 0 0,0 0 0,0 0 0,0 0 0,1 0 0,-1 0 0,0 0 0,0 0 0,1 0 0,-1 0 0,0-1 0,1 1 0,-1-1 0,1 1 0,-1-1 0,1 1 0,0-1 15,-1 0-985,2-1-3237,0-2-4924,-3-2-1427</inkml:trace>
  <inkml:trace contextRef="#ctx0" brushRef="#br0" timeOffset="11802.581">88 743 5138,'-10'-1'7702,"30"1"-5047,302-1 2558,156 10-4172,-114-36 469,-139-2-171,-189 26-1076,6 0-2826,-44-1-9253,3 0 1350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1:4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1 456 8804,'19'-16'9662,"14"-7"-7372,-11 9-1028,-17 11-1194,0 0 1,1 0-1,-1 1 0,1 0 1,-1 0-1,1 1 0,0 0 1,0 0-1,0 0 0,0 0 1,0 1-1,0 0 0,0 0 1,0 1-1,0 0 0,-1 0 1,1 0-1,0 1 0,0-1 1,-1 2-1,1-1 0,-1 0 1,1 1-1,-1 0 0,0 0 1,0 1-1,-1-1 0,1 1 0,-1 0 1,0 1-1,0-1 0,0 1 1,0-1-1,-1 1 0,1 0 1,-1 0-1,-1 1 0,1-1 1,-1 1-1,0-1 0,1 5-68,53 197 369,-49-178-292,-15-35 3,-81-99-598,83 102 535,1 0 0,-1 0 0,1 0 0,-1 1 0,0 0 0,0 0-1,0 0 1,-1 1 0,1 0 0,0 0 0,0 0 0,-1 1 0,1 0-1,0 0 1,-1 1 0,1 0 0,0 0 0,0 0 0,-1 1 0,1 0-1,0 0 1,1 0 0,-1 1 0,0 0 0,-4 3-17,7-2 52,0-1 1,0 1-1,1 0 1,-1 0-1,1 0 1,0 1-1,0-1 1,1 1-1,-1-1 1,1 1-1,0-1 1,0 1-1,0 0 0,1-1 1,0 1-1,0 0 1,0 0-1,0-1 1,1 1-1,0 0 1,0-1-1,0 1 1,0 0-1,1-1 1,0 0-1,0 1 1,0-1-1,0 0 0,1 0 1,-1 0-1,1 0 1,0-1-1,0 1 1,1-1-1,-1 0 1,1 1-1,0-2 1,0 1-1,0 0 1,0-1-1,0 0 1,0 0-1,0 0 1,1 0-1,-1-1-52,3 0 50,-1 0 0,0-1 0,0 0 1,1 0-1,-1-1 0,0 1 0,0-1 0,0-1 0,0 1 1,0-1-1,0 0 0,0 0 0,0-1 0,-1 0 0,1 0 1,-1 0-1,0-1 0,2-1-50,32-30-2027,-14 6-3075,-3 0-4429,-9 13-2306</inkml:trace>
  <inkml:trace contextRef="#ctx0" brushRef="#br0" timeOffset="553.647">442 413 7972,'13'10'7848,"-3"5"-3663,7 72-1207,-17-87-2953,9 202 3184,-12-225-3208,2 1 0,0-1 0,1 0 0,1 1-1,1-1 1,1 1 0,1-1 0,1 1 0,1 0-1,9-20 0,51-22 43,-61 63-403,-1 1 0,1-1 1,-1 1-1,1 0 0,-1 1 0,0-1 0,1 1 0,-1 0 1,1 0-1,-1 0 0,0 0 0,0 1 0,0 0 0,0 0 1,0 0-1,0 0 0,0 1 0,-1-1 0,3 3 360,3 0-1271,0 0-5697,-1 1-4208</inkml:trace>
  <inkml:trace contextRef="#ctx0" brushRef="#br0" timeOffset="1102.85">782 414 7187,'0'-2'7550,"2"4"-3366,7 24-967,15 212 491,-21-225-3689,-5-34 6,1-5-10,33-150 33,-29 172-35,0 1 0,0 0 0,0 0 0,1 0 0,-1 0 0,1 1 1,0-1-1,-1 1 0,1 0 0,0 0 0,0 0 0,1 0 0,-1 1 0,0 0 0,0 0 0,1 0 0,-1 0 0,1 1 0,-1 0 0,0 0 0,1 0 0,-1 0 0,1 1 0,-1-1 0,1 1 0,-1 0 0,4 2-13,66 28-17,-61-20-3219,-4 2-3416,-5-6 110,1-1-3300</inkml:trace>
  <inkml:trace contextRef="#ctx0" brushRef="#br0" timeOffset="5633.993">1333 151 7187,'1'-8'9829,"2"16"-6393,2 18-1779,4 131 1713,32 208-2074,-32-220-685,-12-149-2551,0-2-3031,0 0-3531,0-2-3455</inkml:trace>
  <inkml:trace contextRef="#ctx0" brushRef="#br0" timeOffset="19827.832">1432 860 6355,'-11'1'3769,"18"2"-1474,18 2-377,255 1 2423,172 10-1711,-57-10-1082,2 0-585,57 3-168,-101-15-635,-148-4-93,-55 7-26,336 4 294,-119 17 158,-74-21-244,-76 2-1114,-208 1-633,2-1-3802,0-5-4448,-5 0 1216</inkml:trace>
  <inkml:trace contextRef="#ctx0" brushRef="#br0" timeOffset="21892.87">5672 73 5378,'-9'-14'7274,"13"-29"-1531,-2 82-2059,13 252-565,-2-43-2436,-11-56-413,-1-101-206,8-51 16,-57-28 661,26-16-758,-13-1 180,15 8-5828,8-2-5068,3-2-35</inkml:trace>
  <inkml:trace contextRef="#ctx0" brushRef="#br0" timeOffset="24188.071">2944 152 5619,'-18'-8'14241,"18"42"-10634,8 31-1793,13 155-83,-9-100-1346,-4 76-295,5-94 52,-20-143-9931,0 32 2749,-2-2-3744</inkml:trace>
  <inkml:trace contextRef="#ctx0" brushRef="#br0" timeOffset="25230.728">4220 140 6595,'-1'-16'8832,"-1"27"-3978,0 27-1655,28 189-870,-17 33-1088,-4-67-556,-11-188-816,-8-25-9750,11 14 4905,-7-9-7755</inkml:trace>
  <inkml:trace contextRef="#ctx0" brushRef="#br0" timeOffset="32030.473">1328 104 7924,'13'-7'6955,"-2"-3"-3963,14-9 475,49-1 134,44 8-2838,-82 9-458,133-8 1021,62-4-660,-21 9-39,69 23 187,44-7-496,-76-7-230,-31 2-48,-3-1-24,189 12 37,-210-7 6,130-2-57,-130-3 25,67-18-83,-56-3 64,-77 12 21,34-5-93,-38 8 30,-22-5-12,33-5-7,-133 12-19,0 1-1,1-1 1,-1 1 0,0-1-1,1 0 1,-1 1 0,0-1-1,0 1 1,1-1 0,-1 1-1,0-1 1,0 1 0,0-1-1,0 1 1,0-1-1,1 1 1,-1 0 0,0-1-1,0 1 1,-1-1 0,1 1-1,0-1 1,0 1 0,0-1-1,0 1 1,0-1 0,0 1-1,-1-1 1,1 1 0,0-1-1,0 1 1,-1-1 0,1 1-1,0-1 1,-1 0 0,1 1-1,-1-1 1,1 1 0,0-1-1,-1 0 1,1 0 0,-1 1-1,1-1 1,-1 0 0,1 0-1,-1 1 1,1-1 0,-1 0-1,1 0 1,-1 0-1,1 0 1,-1 0 0,1 0-1,-1 0 1,1 0 0,-1 0-1,0 0 1,1 0 0,-1 0-1,0 0 73,-30 14-3227,-2 1-1607,11-4-1415,-8 4-4911</inkml:trace>
  <inkml:trace contextRef="#ctx0" brushRef="#br0" timeOffset="32630.811">2925 168 5907,'2'-1'1825,"-2"0"143,1-1-63,1 0-848,2-1-145,-3 1-111,1-1-113,-3 0-96,3 1-144,-3-2-111,1 1-49,-1-1-96,0 0-160,-1-1-208,-3 1-353,0 0-1888,-3-1-1985,-1 3-5010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8:3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80 6403,'9'-6'7082,"-2"17"-4364,-1 16-985,-16 187 3806,27 8-4698,0 110-31,-22-225-440,-1-14-129,4 0 1,4 0-1,6 22-241,35 272 504,-40-311-51,-4-54-353,2 0-1,1 0 0,0 0 0,1 0 0,2-1 1,2 9-100,8 26 66,-25-65-1058,-31-95-7067,29 63 1034,-4-9-4722</inkml:trace>
  <inkml:trace contextRef="#ctx0" brushRef="#br0" timeOffset="551.935">171 55 5394,'0'0'258,"-1"0"-1,1 0 0,-1 0 0,1 0 0,-1 0 0,1 0 0,-1 0 0,1 0 0,-1 0 0,1-1 0,-1 1 0,1 0 0,-1 0 0,1-1 0,-1 1 0,1 0 0,0-1 0,-1 1 1,1 0-1,-1-1 0,1 1 0,0-1 0,-1 1 0,1 0 0,0-1 0,0 1 0,-1-1 0,1 1 0,0-1 0,0 1 0,0-1 0,0 1 0,-1-1 0,1 1 0,0-1 0,0 1 1,0-1-1,0 1 0,0-1 0,0 1 0,0-1 0,1 0 0,-1 1 0,0-1 0,0 1 0,0-1 0,0 1 0,1-1 0,-1 1 0,0 0 0,1-1 0,-1 1 0,0-1 0,1 1-257,-14 9 617,1 1 0,0 0 0,0 1 0,1 0-1,1 1 1,0 0 0,0 1 0,1 0 0,1 0-1,-5 11-616,-28 39 897,41-63-966,0 0 0,0-1 0,1 1-1,-1 0 1,0-1 0,0 1 0,1 0 0,-1 0 0,0-1-1,1 1 1,-1 0 0,0 0 0,1 0 0,-1 0 0,1-1-1,-1 1 1,0 0 0,1 0 0,-1 0 0,1 0 0,-1 0 0,0 0-1,1 0 1,-1 0 0,1 0 0,-1 0 0,0 0 0,1 0-1,-1 0 1,1 0 0,-1 1 0,0-1 0,1 0 0,-1 0-1,0 0 1,1 1 0,-1-1 0,0 0 0,1 0 0,-1 1-1,0-1 1,1 0 0,-1 0 0,0 1 0,0-1 0,1 0 0,-1 1-1,0-1 1,0 1 0,0-1 0,0 0 0,0 1 69,30-76-10424,-25 60 6241,2-3-3938</inkml:trace>
  <inkml:trace contextRef="#ctx0" brushRef="#br0" timeOffset="794.643">123 18 7187,'38'-18'9242,"4"35"-4427,28 49-806,-68-64-3864,123 159 1363,-127-160-5926,-2-5-6185,1-5-1266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1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246 166 8036,'5'1'7105,"0"-8"-3382,2-18-729,-7 23-2855,0-1-1,0 1 1,0-1-1,0 1 1,0-1 0,-1 1-1,1 0 1,-1-1-1,0 1 1,1 0 0,-1-1-1,0 1 1,0 0-1,-1 0 1,1 0-1,0 0 1,-1 0 0,1 0-1,-1 0 1,1 0-1,-1 1 1,0-1 0,0 1-1,0-1 1,0 1-1,0 0 1,0-1 0,0 1-1,-1 0 1,1 1-1,0-1 1,0 0 0,-1 1-1,1-1 1,-1 1-1,1-1 1,0 1 0,-1 0-1,0 0-138,-128 5 1307,127-4-1304,0 0-1,0 1 1,1-1-1,-1 1 1,0-1 0,1 1-1,-1 0 1,1 0-1,0 1 1,0-1 0,0 1-1,0 0 1,0-1-1,0 1 1,1 0 0,-1 1-1,1-1 1,0 0-1,0 1 1,0-1 0,1 1-1,-1 0 1,1-1-1,0 1 1,0 0-1,0 0 1,0 0 0,1 0-1,-1 0 1,1 0-1,0 1-2,1-1-2,-1 1-1,1 0 0,0-1 0,0 1 1,0-1-1,1 1 0,-1-1 0,1 0 1,0 1-1,1-1 0,-1 0 1,1 0-1,0-1 0,0 1 0,0 0 1,0-1-1,0 0 0,1 0 0,-1 0 1,1 0-1,0 0 0,0-1 0,0 0 1,1 0-1,-1 0 0,0 0 0,1-1 1,-1 1-1,1-1 0,-1 0 0,1-1 1,0 1-1,-1-1 0,3 0 3,138 29 35,-142-26-30,0-1 0,-1 0 0,1 1 1,-1 0-1,0-1 0,0 1 0,0 0 0,0 0 1,0 0-1,-1 0 0,1 1 0,-1-1 0,0 0 1,0 1-1,0-1 0,-1 1 0,1-1 0,-1 1 1,1-1-1,-1 1 0,0-1 0,-1 1 0,1-1 1,-1 1-1,1-1 0,-1 0 0,0 1 0,0-1 1,-1 0-1,1 1 0,-1-1 0,1 0 0,-1 0 1,0 0-1,0 0 0,-1-1 0,1 1 0,0 0 1,-3 0-6,-5 2 16,0 0 0,-1-1 0,1 0 1,-1-1-1,0-1 0,-1 1 1,1-2-1,0 0 0,0 0 0,-1-1 1,1 0-1,0-1 0,-1 0 1,1-1-1,0 0 0,0-1 0,0 0 1,0-1-1,-1-1-16,-8-19-5121,26-10-8270,0 19 2815</inkml:trace>
  <inkml:trace contextRef="#ctx0" brushRef="#br0" timeOffset="335.145">378 0 9268,'3'53'8368,"4"0"-3400,29 104-1607,-12-59-2068,-4 18-1066,-49-143-13860,20 12 7830,1-2-2230</inkml:trace>
  <inkml:trace contextRef="#ctx0" brushRef="#br0" timeOffset="585.088">303 272 8580,'-6'4'8465,"10"0"-4262,19 4-1291,71-5-68,-63-8-7047,0-5-7193,-18 6 7</inkml:trace>
  <inkml:trace contextRef="#ctx0" brushRef="#br0" timeOffset="1078.978">593 172 9893,'33'-17'8217,"0"11"-3808,-29 6-4303,0 0 0,0 1-1,0-1 1,1 1 0,-1 0 0,0 0-1,0 1 1,0-1 0,-1 1-1,1 0 1,0 0 0,-1 0-1,1 0 1,-1 1 0,1-1-1,-1 1 1,0 0 0,0 0-1,0 0 1,-1 0 0,1 1-1,-1-1 1,0 1-106,10 15 37,-1 0-1,-2 1 0,0 1 1,-1-1-1,0 1 1,-2 1-1,-1-1 1,0 1-1,-1 13-36,-35-73-64,23 26 81,7 8-3,-1 0-1,0-1 1,0 1-1,0 0 1,0 1-1,-1-1 1,1 0-1,-1 1 1,0-1-1,0 1 1,-1 0-1,1 0 0,-1 0 1,1 0-1,-1 1 1,0 0-1,0-1 1,0 2-1,0-1 1,-1 0-1,1 1 1,0-1-1,-1 1 1,1 1-1,-1-1 1,1 0-1,-1 1 0,1 0 1,-1 0-1,1 1 1,-1-1-1,1 1 1,-2 0-14,1 1 73,1 1 0,-1 0 0,0 0 0,1 0-1,-1 0 1,1 1 0,0 0 0,0 0 0,1 0 0,-1 0 0,1 0 0,0 1 0,0 0 0,0-1 0,1 1 0,0 0 0,-1 0 0,2 1 0,-1-1 0,1 0 0,0 1 0,0-1-1,0 0 1,1 1 0,-1-1 0,2 1 0,-1-1 0,0 1 0,1-1 0,0 1 0,0-1 0,1 0 0,0 1 0,0-1 0,0 0 0,0 0 0,1 0 0,-1-1 0,1 1 0,1-1-1,2 4-72,-3-7-64,1 0-1,0 0 0,-1 0 0,1 0 0,-1-1 0,1 1 1,0-1-1,0 0 0,-1 0 0,1-1 0,0 1 0,-1-1 1,1 0-1,0 1 0,-1-2 0,1 1 0,-1 0 0,0-1 1,1 1-1,-1-1 0,0 0 0,0 0 0,0-1 0,0 1 1,0-1-1,-1 1 0,1-1 0,-1 0 0,0 0 0,1 0 1,0-2 64,17-13-2558,5 0 350,2 2-7395,-7 4-2669</inkml:trace>
  <inkml:trace contextRef="#ctx0" brushRef="#br0" timeOffset="1409.573">1047 202 8884,'-4'-25'7775,"3"24"-7574,1-1-1,0 1 1,-1-1 0,0 1 0,1 0 0,-1-1-1,0 1 1,1 0 0,-1-1 0,0 1 0,0 0-1,0 0 1,0 0 0,0 0 0,-1 0 0,1 0-1,0 0 1,0 0 0,-1 1 0,1-1 0,0 0-1,-1 1 1,1-1 0,0 1 0,-1-1 0,1 1-1,-1 0 1,1-1 0,-1 1 0,1 0 0,-1 0-1,1 0 1,-1 0 0,1 1 0,-1-1 0,1 0-1,-2 1-200,-1 2 233,-1 1 0,1-1 0,0 1 0,0 0-1,1 1 1,-1-1 0,1 0 0,0 1 0,0 0-1,1 0 1,-1 0 0,1 0 0,0 0-1,0 0 1,1 1 0,-1 0-233,0-1 133,-1 2-100,0 0 0,1-1 0,-1 2 0,1-1 1,1 0-1,-1 0 0,1 1 0,0-1 0,1 1 0,0-1 0,0 0 0,0 1 0,1-1 0,1 1 0,-1-1 0,1 0 1,0 0-1,0 0 0,1 0 0,0 0 0,1 0 0,-1-1 0,1 1 0,0-1 0,1 0 0,-1-1 0,1 1 0,1-1 0,-1 1 1,3 0-34,-6-5-44,1 0 0,0 0 1,0 0-1,0 0 0,0-1 0,0 1 1,0-1-1,0 0 0,0 0 1,0 0-1,0 0 0,0-1 1,0 1-1,0-1 0,0 0 1,-1 0-1,1 0 0,0 0 0,0 0 1,-1 0-1,1-1 0,0 1 1,-1-1-1,0 0 0,1 0 1,-1 0-1,0 0 0,0 0 1,1-1 43,26-36-3773,-11 0-3993,-13 24 1384,0 0-3353</inkml:trace>
  <inkml:trace contextRef="#ctx0" brushRef="#br0" timeOffset="1675.137">1124 70 9796,'3'-3'11318,"9"30"-7965,52 262 1388,-64-286-4828,0 0 0,0 0 0,0-1 0,1 1 0,0 0 1,-1-1-1,1 1 0,0 0 0,0-1 0,0 1 0,1-1 0,-1 0 0,1 1 0,-1-1 0,1 0 0,0 0 0,0 0 1,-1 0-1,3 1 87,14-41-17062,-10 25 6583</inkml:trace>
  <inkml:trace contextRef="#ctx0" brushRef="#br0" timeOffset="1960.333">1362 159 8852,'13'11'11777,"-22"7"-7746,-25 13-2823,26-25-1034,0 1 1,1-1-1,0 1 1,1 1-1,-1-1 1,1 1 0,1 0-1,-1 1 1,1-1-1,1 1 1,0 0-1,-2 4-174,6-9 30,0 0 1,0-1-1,1 1 1,-1 0-1,1-1 0,-1 1 1,1 0-1,0-1 0,1 0 1,-1 1-1,1-1 0,-1 0 1,1 1-1,0-1 0,0 0 1,0 0-1,1 0 1,-1-1-1,1 1 0,-1-1 1,1 1-1,0-1 0,0 0 1,0 0-1,0 0 0,1 0 1,-1-1-1,0 1 0,1-1 1,-1 0-1,1 0 0,-1 0 1,1-1-1,0 1 1,-1-1-1,1 0 0,0 0 1,-1 0-1,4 0-30,25 9 145,-23-7-932,20 8 2412,-22-5-4820,-5 1-4125,-2-4 656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2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94 6851,'1'0'275,"1"1"-1,-1-1 1,1 1 0,-1-1-1,1 1 1,-1-1-1,1 0 1,0 0 0,-1 0-1,1 0 1,-1 0-1,1 0 1,0 0 0,-1-1-1,1 1 1,-1-1-1,1 1 1,-1-1 0,1 1-1,-1-1 1,1 0 0,-1 0-1,0 0 1,1 0-1,-1 0 1,0 0 0,0 0-1,0 0 1,1 0-1,-1 0 1,0-1 0,-1 1-1,1 0 1,0-1-1,0 1 1,-1-1 0,1 1-1,0-1 1,-1 1-1,0-1 1,1 1 0,-1-1-1,0 0 1,0 1 0,0-1-1,0 1 1,0-1-1,0 0 1,0 1 0,-1-1-1,1 1 1,0-1-1,-1 0 1,0 1 0,1-1-1,-1 1 1,0 0-1,0-1-274,-2-2 147,-1 1 0,0-1 0,0 1 0,0 0 0,0 0 0,-1 0 0,1 1 0,-1-1 0,0 1 0,1 0 0,-1 1 0,0-1 0,0 1 0,0 0 0,-1 0 0,1 0 0,0 1 0,0 0-1,0 0 1,0 0 0,-1 1 0,1-1 0,0 1 0,0 1 0,0-1 0,0 1 0,0-1 0,1 2 0,-1-1 0,0 0 0,1 1 0,0 0 0,-1 0 0,1 0 0,0 0 0,1 1 0,-2 1-147,3-3 4,-55 67 215,56-67-215,0 0 0,0 0 0,0 0 0,0 0 1,0 1-1,0-1 0,1 0 0,-1 0 0,1 1 0,-1-1 1,1 0-1,0 0 0,0 1 0,0-1 0,0 0 1,0 1-1,1-1 0,-1 0 0,1 0 0,-1 1 0,1-1 1,0 0-1,0 0 0,0 0 0,0 0 0,0 0 0,0 0 1,1 0-1,-1 0 0,1-1 0,-1 1 0,1 0 1,0-1-1,0 1 0,-1-1 0,2 0-4,6 5-3,1-1 0,0 0 0,0-1 0,1 0-1,-1-1 1,1 0 0,0-1 0,0 0 0,0 0 0,0-1 0,2-1 3,87 21-30,-97-20 39,0 1 1,1 0-1,-1-1 1,0 2-1,0-1 0,0 0 1,0 0-1,-1 1 0,1 0 1,-1 0-1,1-1 0,-1 1 1,0 1-1,0-1 1,0 0-1,-1 0 0,1 1 1,-1-1-1,0 1 0,0-1 1,0 1-1,0 0 0,-1-1 1,1 1-1,-1 0 0,0-1 1,0 1-1,0 0 1,-1-1-1,1 1 0,-1 0 1,0-1-1,0 1 0,0-1 1,0 1-1,-1-1 0,1 1 1,-1-1-1,0 0 1,0 0-1,0 0 0,-1 0 1,1 0-1,-1 0 0,0-1 1,1 1-1,-1-1 0,0 0 1,0 0-1,0 0 1,-1 0-1,1 0 0,-3 0-9,-119 40 419,123-42-474,0 1 0,0-1-1,0 1 1,-1-1 0,1 0 0,0 0-1,0 0 1,0 0 0,-1 0 0,1-1-1,0 1 1,0-1 0,0 1 0,0-1-1,0 0 1,0 0 0,0 0 0,0 0-1,0 0 1,0 0 0,0 0 0,0-1-1,1 1 1,-1-1 0,1 1 0,-1-1-1,1 0 1,-1 0 0,1 1 0,0-1-1,0 0 1,0 0 55,2-49-8439,9 26 985,1-2-4309</inkml:trace>
  <inkml:trace contextRef="#ctx0" brushRef="#br0" timeOffset="269.111">393 5 8868,'11'28'9113,"1"20"-4869,-6-20-2514,67 291 2635,-64-267-5134,-17-96-14507,4 22 3017</inkml:trace>
  <inkml:trace contextRef="#ctx0" brushRef="#br0" timeOffset="488.264">346 241 9989,'1'1'7651,"3"0"-3383,27 6-1023,-3-2-2170,36 5 123,-25-12-3599,-10-10-10143,-24 10 8840,4-3-5057</inkml:trace>
  <inkml:trace contextRef="#ctx0" brushRef="#br0" timeOffset="1001.024">630 150 9380,'32'-16'9833,"6"12"-4968,-33 4-4741,1 1 0,0 0 0,-1 0 0,1 0 0,0 1 0,-1-1 0,0 1 0,1 1 0,-1-1 0,0 1 0,0 0 0,0 0 0,-1 0 1,1 1-1,-1-1 0,0 1 0,0 0 0,4 5-124,1 9-16,-1 0 0,0 1 0,-2-1-1,0 2 1,0-1 0,-2 1 0,-1 0 0,0-1 0,-1 17 16,0-20-53,-2-16 35,-1 0 0,1 1-1,0-1 1,0 0 0,-1 0-1,1 0 1,0 0 0,0 0-1,0 0 1,-1 0-1,1 0 1,0 0 0,0 0-1,0 1 1,0-1 0,-1 0-1,1 0 1,0 0 0,0 0-1,0 1 1,0-1 0,0 0-1,0 0 1,-1 0 0,1 0-1,0 1 1,0-1 0,0 0 18,-11-30-511,8 23 359,0 1 163,0 0 0,-1 0 0,1 0 0,-1 0 1,-1 1-1,1-1 0,-1 1 0,0 0 0,0 1 1,0-1-1,-1 1 0,1 0 0,-1 0 0,0 1 1,0 0-1,-1 0 0,1 0 0,-1 1 0,-5-2-11,8 3 61,0 0 1,0 0-1,0 1 0,0-1 0,0 1 0,0 0 0,0 0 0,0 1 1,0-1-1,0 1 0,0 0 0,1 0 0,-1 0 0,0 1 1,0-1-1,1 1 0,-1 0 0,1 0 0,-1 0 0,1 0 0,0 1 1,0-1-1,0 1 0,0 0 0,0 0 0,1 0 0,-1 0 1,1 0-1,0 1 0,0-1 0,0 1 0,0-1 0,1 1 0,-1 2-61,-1-3 47,1 1 0,0 0 0,0 0-1,1 0 1,-1 0 0,1 0-1,0 0 1,0 0 0,0 0-1,1 0 1,-1 1 0,1-1-1,0 0 1,0 1 0,0-1-1,1 0 1,0 0 0,0 0 0,0 1-1,0-1 1,0 0 0,1 0-1,0 0 1,0-1 0,0 1-1,0 0 1,1-1 0,-1 1-1,1-1 1,0 0 0,0 0-1,0 0 1,0 0 0,1-1 0,-1 1-1,1-1 1,-1 0 0,1 0-1,0 0 1,0 0 0,0-1-1,0 1-46,2-2-101,0 1 1,0-1-1,0 0 0,0 0 0,0-1 0,0 0 0,0 0 0,-1 0 1,1-1-1,0 0 0,-1 0 0,1 0 0,-1-1 0,0 1 0,1-1 0,-1-1 1,-1 1-1,1-1 0,0 0 0,-1 0 0,3-3 101,18-21-3581,-6 7-845,-1 0-3590,-5 3-3016</inkml:trace>
  <inkml:trace contextRef="#ctx0" brushRef="#br0" timeOffset="1313.452">1088 167 9476,'-33'-4'10010,"1"5"-4451,27-1-5432,1 1 0,0-1 0,-1 1-1,1 0 1,0 0 0,0 1 0,-1-1 0,1 1 0,0 0 0,1 0-1,-1 1 1,0-1 0,1 1 0,-1-1 0,1 1 0,0 0-1,0 1 1,0-1 0,0 0 0,0 1 0,1-1 0,0 1-1,0 0 1,0 0 0,0 0 0,0 0 0,1 0 0,0 1-1,0-1 1,0 0 0,0 1 0,1-1-127,-1 4 44,1 0-1,0 0 1,0 0 0,1-1 0,0 1-1,1 0 1,0 0 0,0-1 0,0 1-1,1-1 1,0 0 0,0 0-1,1 0 1,0 0 0,1 0 0,-1-1-1,1 0 1,0 0 0,1 0 0,-1 0-1,1-1 1,0 0 0,6 3-44,-10-6-87,1 0 1,-1-1 0,1 1-1,0-1 1,-1 1-1,1-1 1,0 0 0,0 0-1,0 0 1,0-1 0,0 1-1,0-1 1,0 0-1,0 1 1,0-1 0,0-1-1,0 1 1,0 0 0,0-1-1,0 1 1,-1-1-1,1 0 1,0 0 0,0 0-1,0 0 1,-1-1-1,1 1 1,0-1 0,-1 0-1,0 1 1,1-1 0,-1 0-1,1-2 87,21-22-5206,-5-4-4684,-11 12-2257</inkml:trace>
  <inkml:trace contextRef="#ctx0" brushRef="#br0" timeOffset="1544.497">1145 10 9893,'7'38'10573,"6"19"-5730,2 9-3425,34 230 919,-38-334-7593,1-8-6136,-6 22-1008</inkml:trace>
  <inkml:trace contextRef="#ctx0" brushRef="#br0" timeOffset="1849.201">1382 126 9732,'14'4'9290,"-17"11"-5404,-16 13-2009,-17 5-1076,28-28-701,1 0 0,0 1 1,0 0-1,1 0 0,-1 0 0,1 1 1,1 0-1,-1 0 0,1 1 0,1-1 1,-1 1-1,1 0 0,1 0 0,0 1 1,-1 2-101,5-6 48,0 0 0,1 0 0,0-1 0,0 1 0,0 0 0,0-1 0,1 1 0,0-1-1,0 0 1,0 0 0,0 0 0,1 0 0,-1-1 0,1 1 0,0-1 0,0 0 0,0 0 0,1-1 0,-1 1 0,1-1 0,-1 0 0,1 0 0,0 0 0,0-1 0,0 1 0,0-1 0,4 0-48,16 9 116,35 26-529,-54-34-941,-3-2-2660,-3-3-2859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2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82 8388,'12'-12'9144,"-19"-7"-5332,-24-12-785,26 28-2921,0 1 0,-1-1 0,1 1 0,0 0 0,-1 0-1,0 1 1,1-1 0,-1 1 0,0 0 0,0 1 0,1 0 0,-1 0-1,0 0 1,0 0 0,0 1 0,1 0 0,-1 0 0,0 1 0,1 0 0,-1-1-1,1 2 1,0-1 0,0 1 0,0 0 0,0 0 0,0 0 0,0 1 0,1-1-1,0 1 1,-1 0 0,1 1 0,1-1 0,-1 1 0,1-1 0,0 1-1,0 0 1,0 0 0,1 1 0,-1-1 0,1 0 0,0 4-106,1-4-1,0 0-1,0-1 1,1 1 0,0 0 0,0 0-1,0 0 1,1-1 0,0 1 0,0 0-1,0 0 1,0-1 0,1 1 0,-1-1-1,1 1 1,0-1 0,1 0 0,-1 1-1,1-1 1,0 0 0,0-1 0,0 1-1,0-1 1,1 1 0,-1-1 0,1 0-1,0 0 1,0 0 0,0-1 0,0 0-1,1 1 1,-1-1 0,5 1 1,68 19-6,40 23 22,-115-42-14,0 0 0,0-1 0,0 1 0,-1 0 0,1 0 0,-1 0-1,0 0 1,0 0 0,0 1 0,0-1 0,0 0 0,-1 0 0,1 1-1,-1-1 1,0 0 0,0 0 0,0 1 0,-1-1 0,1 0 0,-1 1-1,0-1 1,0 0 0,0 0 0,0 0 0,0 0 0,-1 0 0,1 0-1,-1 0 1,0 0 0,0-1 0,0 1 0,0-1 0,0 1 0,-1-1-1,1 0 1,-1 0 0,0 0 0,1 0 0,-1 0 0,0-1 0,0 1-1,0-1 1,0 0 0,0 1 0,-1-2 0,1 1-2,-12 4 15,0-2-1,1 0 1,-1-1 0,0 0-1,-1-1 1,1-1 0,0 0-1,0-2 1,0 1 0,-10-4-15,24 5-128,0 0 1,-1 0 0,1-1-1,-1 1 1,1-1 0,0 0-1,-1 1 1,1-1 0,0 0 0,-1 0-1,1 1 1,0-1 0,0 0-1,0 0 1,0-1 0,0 1-1,0 0 1,0 0 0,0 0 0,1-1-1,-1 1 1,0 0 0,1-1-1,-1 1 1,1 0 0,-1-1-1,1 1 1,0-1 0,-1 1-1,1-1 1,0 1 127,11-31-13200,-2 19 1448</inkml:trace>
  <inkml:trace contextRef="#ctx0" brushRef="#br0" timeOffset="250.642">367 47 11701,'2'15'8728,"5"11"-5962,-1-4-1547,55 295 2783,-59-286-4977,-17-40-9648,11-2 3932,-1-2-3420</inkml:trace>
  <inkml:trace contextRef="#ctx0" brushRef="#br0" timeOffset="488.347">334 305 11189,'23'1'12353,"13"1"-9679,-2 0-2152,4-9-4572,-15-5-7849,-15 6 1126</inkml:trace>
  <inkml:trace contextRef="#ctx0" brushRef="#br0" timeOffset="938.261">583 207 8084,'26'-24'6364,"-23"20"-5863,0 0 1,1 0-1,0 0 1,0 0-1,0 0 0,0 1 1,0 0-1,1 0 0,-1 0 1,1 0-1,0 1 0,0 0 1,0 0-1,0 0 0,0 1 1,0-1-1,1 1 0,-1 1 1,0-1-1,2 1-501,-2 3 135,1 0 0,-1 1 0,0 0 0,0 0 0,0 0 0,-1 1 0,1-1 0,-1 1 0,0 0 0,-1 1 0,1-1-1,-1 0 1,0 1 0,0 0 0,-1 0 0,1 0 0,-1 0 0,1 6-135,4 6 108,-1 1-218,-1 0 0,0 1 1,-1 0-1,-2 0 0,0 0 0,-1 1 0,-1-1 0,-1 3 110,1-19-129,-30-81-1413,27 72 1611,0 0 0,0 0 1,-1 1-1,0-1 0,0 1 1,0 0-1,0 0 0,-1 0 0,1 0 1,-1 1-1,0 0 0,0 0 1,0 0-1,-1 1 0,1 0 0,-1 0 1,1 0-1,-1 0 0,0 1 0,1 0 1,-1 0-1,0 1 0,0 0 1,0 0-1,0 0 0,1 0 0,-1 1 1,0 0-1,0 0 0,1 1 1,-1 0-1,-3 1-69,6-1 49,0 1 0,-1-1 0,1 1 0,0 0 0,0 0 1,1 0-1,-1 0 0,1 1 0,-1-1 0,1 1 0,0-1 0,0 1 0,1 0 0,-1 0 1,1 0-1,0 0 0,0 0 0,0 0 0,0 0 0,1 0 0,0 0 0,0 0 0,0 0 1,0 0-1,1 0 0,-1 1 0,1-1 0,0 0 0,0 0 0,1-1 0,-1 1 1,1 0-1,0 0 0,0-1 0,0 1 0,0-1 0,1 1 0,-1-1 0,1 0 0,0 0 1,0 0-1,0 0 0,0-1 0,1 1-49,2 0-17,0-1-1,0 1 1,0-2 0,1 1 0,-1-1-1,0 1 1,1-2 0,-1 1 0,0-1-1,1 0 1,-1 0 0,1-1 0,-1 0-1,0 0 1,1 0 0,-1-1 0,0 0-1,0 0 1,5-3 17,29-15-2860,-2-4-3704,-14 9 196,-3 3-6336</inkml:trace>
  <inkml:trace contextRef="#ctx0" brushRef="#br0" timeOffset="1235.067">1090 189 10581,'-8'-7'9739,"-6"6"-4736,-34 13-3356,39-9-895,3-2-707,1 1 0,0 0-1,-1 0 1,1 1 0,0-1 0,0 1 0,0 0 0,0 1-1,1-1 1,-1 1 0,1 0 0,0 0 0,0 0 0,0 0-1,1 1 1,0 0 0,0 0 0,0 0 0,0 0-1,1 0 1,-1 0 0,1 1 0,1-1 0,-1 1 0,1-1-1,0 1 1,0 0 0,1-1 0,-1 1 0,1 0-1,1 0 1,-1-1 0,1 1 0,0 0 0,0-1 0,1 1-1,-1 0 1,1-1 0,1 0 0,-1 1 0,1-1-1,0 0 1,0-1 0,0 1 0,2 2-45,-2-4-35,0 0 0,-1 0 0,1 0-1,1 0 1,-1-1 0,0 1 0,1-1 0,-1 0 0,1 0 0,0 0 0,-1-1-1,1 1 1,0-1 0,0 0 0,0 0 0,0 0 0,0 0 0,0-1 0,1 0-1,-1 0 1,0 0 0,0 0 0,0 0 0,0-1 0,0 0 0,0 0-1,0 0 1,0-1 0,0 1 0,0-1 0,-1 0 0,1 0 0,0 0 0,-1 0-1,0-1 1,1 1 0,-1-1 0,0 0 0,-1 0 0,1 0 0,0 0 0,-1-1 35,27-44-5096,-12 15-6648,-11 16 336</inkml:trace>
  <inkml:trace contextRef="#ctx0" brushRef="#br0" timeOffset="1507.701">1159 1 11701,'6'82'9828,"-2"1"-6544,13 139-3587,-17-221 307,-1 1 0,1-1 0,0 0 0,0 0 0,0 0 0,0 0 1,0 1-1,0-1 0,0 0 0,0 0 0,0 0 0,0 0 0,1 0 0,-1 1 0,0-1 0,1 0 1,-1 0-1,1 0 0,0 0 0,-1 0 0,1 0 0,0 0 0,-1 0 0,1 0 0,0-1 0,0 1 1,0 0-1,0 0 0,0-1 0,0 1 0,0 0 0,0-1 0,0 1 0,0-1 0,0 0 0,0 1 1,0-1-1,0 0 0,1 0 0,-1 1 0,0-1 0,0 0 0,0 0 0,0 0 0,1 0 0,-1-1 1,0 1-1,0 0 0,0 0 0,0-1 0,0 1 0,0-1 0,1 1 0,-1-1-4,39-63 437,21-18-95,-9 38-1249,-37 26-3495,-3-3-5381,-7 8-619</inkml:trace>
  <inkml:trace contextRef="#ctx0" brushRef="#br0" timeOffset="1713.81">1309 310 14086,'4'13'3682,"8"1"176,4 0-1985,3 2-529,3 3-143,-1-3-113,-3-1-351,-1-2-289,-4-2-176,-2-2-32,0-2-112,-4-1-48,0 0-192,-3-6-832,0 0 304,-3-3-3490,-1-1-3378,-1-1-8179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3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8804,'28'0'7417,"15"-12"-2747,-5 1-2417,-12 8-1748,0 2 0,1 0 0,-1 2 0,0 1 0,0 1 0,1 2 0,-2 0 0,1 2 0,-1 0 0,0 2-1,16 8-504,14-8 409,-69-36-7485,8 16-1074,-1-2-5715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3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8116,'6'-6'8310,"28"-3"-4212,92-2 1672,66 16-3342,-170-2-2340,-16-3-75,1 0 1,-1 1-1,0-1 1,0 1 0,0 1-1,1-1 1,-1 1-1,-1 0 1,1 1 0,0 0-1,0-1 1,-1 2-1,0-1 1,5 4-14,-9-6-106,-1 0 0,1 0 0,0 0 0,-1 0 0,1 0 0,-1 0 0,1 0 0,-1 0 0,0 0 0,1 1 0,-1-1 0,0 0-1,0 0 1,0 0 0,0 0 0,0 0 0,0 1 0,0-1 0,0 0 0,0 0 0,-1 0 0,1 0 0,0 0 0,-1 1 0,1-1 0,-1 0 0,1 0 0,-1 0 0,1 0 0,-1 0 0,0 0 0,0-1 0,1 1 0,-1 0 106,-22 15-12699,11-14 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6355,'-1'6'9188,"37"-21"-4178,58-26 156,56 13-3392,-130 27-1728,1 1 0,-1 1 1,1 0-1,-1 2 0,0 0 1,0 2-1,0 0 0,13 6-46,-27-11-4657,-11-7-6479,-3-2-918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3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1416 9893,'5'-23'4984,"11"-9"-3992,-4 10-555,14-22 23,2 1-1,2 1 0,1 1 1,2 2-1,13-10-459,423-424 2879,-31 63-876,-287 248-1656,-86 135-926,-74 22-6548,5 4 1560,0-1-4976</inkml:trace>
  <inkml:trace contextRef="#ctx0" brushRef="#br0" timeOffset="686.71">28 1182 6307,'1'-1'8900,"2"2"-2735,6 33-2300,-21 29-2900,10-54-686,-21 142 890,19-125-1080,5-26-74,-1 0 1,0 0 0,0 0-1,1 0 1,-1-1 0,0 1-1,1 0 1,-1 0 0,0 0-1,0 0 1,1 0 0,-1 0-1,0 0 1,1 0 0,-1 0-1,0 0 1,0 0 0,1 0-1,-1 0 1,0 1 0,0-1-1,1 0 1,-1 0 0,0 0-1,0 0 1,1 0 0,-1 0-1,0 1 1,0-1 0,1 0-1,-1 0 1,0 0 0,0 1-1,0-1 1,0 0 0,1 0-1,-1 1 1,0-1 0,0 0-1,0 0 1,0 1 0,0-1-1,0 0 1,0 1 0,0-1-1,0 0 1,0 0 0,0 1-1,0-1-15,60-22 486,8-27 37,-63 43-449,1 0 0,-1 1 0,1 0 1,0 0-1,0 0 0,0 1 0,1-1 1,0 2-1,0-1 0,0 1 0,0 0 1,0 0-1,0 1 0,1 0 0,-1 0 1,1 1-1,0 0 0,0 0 0,-1 1 1,1 0-1,0 0 0,-1 1 0,2 0-74,-27 6-1113,-2-9-3516,7-11-7965,10-2-276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45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9044,'7'-12'9792,"1"24"-6437,13 169 346,-18-155-3552,-1-11-58,-2-34-38,-1 7-49,0 0-1,1 0 0,1 0 1,0 0-1,0 0 1,1 0-1,1 0 0,0 1 1,0-1-1,1 1 0,1 0 1,0 0-1,0 0 1,1 0-1,1 1 0,0 0 1,0 1-1,1-1 0,0 1-3,-7 8 0,0 0 0,0 0 0,0 0-1,0 0 1,0 1 0,-1-1 0,1 0-1,1 1 1,-1-1 0,0 1 0,0-1-1,0 1 1,0-1 0,0 1-1,0 0 1,0-1 0,1 1 0,-1 0-1,0 0 1,0 0 0,0 0 0,1 0-1,-1 0 1,0 1 0,0-1 0,0 0-1,0 0 1,0 1 0,1-1 0,-1 1-1,0-1 1,0 1 0,0 0 0,0-1-1,0 1 1,0 0 0,-1 0 0,1-1-1,0 1 1,0 0 0,0 0 0,-1 0-1,1 0 1,0 0 0,-1 0-1,1 0 1,-1 0 0,1 0 0,-1 0-1,0 1 1,0-1 0,1 0 0,-1 0-1,0 0 1,13 69 6,-13-68-8,3 111 122,-2-127-112,1-1-1,1 1 1,0-1 0,1 1 0,1 0 0,0 1-1,1-1 1,0 1 0,1 0 0,1 0 0,0 1-1,0 0 1,9-9-8,-16 20 2,-1 1-1,1-1 1,0 1-1,-1-1 1,1 1-1,0-1 1,-1 1-1,1-1 1,0 1-1,-1 0 1,1-1-1,0 1 1,0 0-1,0 0 1,-1-1-1,1 1 1,0 0-1,0 0 1,0 0 0,-1 0-1,1 0 1,0 0-1,0 0 1,0 0-1,-1 1 1,1-1-1,0 0 1,0 0-1,-1 1 1,1-1-1,0 0 1,0 1-1,-1-1 1,1 1-1,0-1 1,-1 1-1,1-1 1,-1 1-1,1 0 1,-1-1-1,1 1 1,-1 0 0,1-1-1,-1 1 1,1 0-1,-1-1 1,0 1-1,1 0 1,-1 0-1,0-1 1,0 1-1,0 0 1,0 0-1,0 0 1,0 0-2,13 46 20,-5 126 644,-6-172-3865,3-15-3908,-2 6 751,2-4-4186</inkml:trace>
  <inkml:trace contextRef="#ctx0" brushRef="#br0" timeOffset="427.101">425 156 8308,'1'4'8581,"1"6"-5464,4 18-2063,-4 6 143,-2-22-956,0 1-1,1-1 1,0 1 0,1-1 0,0 0-1,1 0 1,1 0 0,0 0-1,0 0 1,1-1 0,5 8-241,-8-17 6,0 1 1,0-1-1,0 0 0,1 0 1,-1 0-1,1-1 1,0 1-1,-1 0 1,1-1-1,0 0 0,0 0 1,0 0-1,0 0 1,0 0-1,0 0 1,0-1-1,0 0 0,0 1 1,0-1-1,1 0 1,-1-1-1,0 1 1,0 0-1,0-1 0,0 0 1,0 0-1,0 0 1,0 0-1,0 0 1,0 0-1,-1-1 0,1 1 1,0-1-1,-1 0 1,1 0-1,-1 0 0,0 0 1,1 0-1,-1-1 1,0 1-1,-1-1 1,1 1-1,0-1 0,-1 0 1,1 0-1,-1 1 1,0-1-1,0 0 1,1-2-7,7-22-49,-2 0 0,0-1 0,-2 0 0,-1 0 1,-1 0-1,-1 0 0,-2-12 49,9 45-14375,-5-3 3888</inkml:trace>
  <inkml:trace contextRef="#ctx0" brushRef="#br0" timeOffset="864.461">849 117 10053,'-5'-14'8589,"-7"11"-4714,-30 26-2205,40-21-1646,0-1 0,0 0 0,1 0-1,-1 1 1,0-1 0,1 1 0,-1 0 0,1-1-1,-1 1 1,1 0 0,0 0 0,0 0 0,0 0 0,0 0-1,0 0 1,0 0 0,1 0 0,-1 0 0,1 0-1,-1 0 1,1 1 0,0-1 0,0 0 0,0 0 0,0 0-1,0 1 1,0-1 0,1 0 0,-1 0 0,1 0-1,-1 1 1,1-1 0,0 0 0,0 0 0,0 0 0,0 0-1,0-1 1,0 1 0,1 0 0,-1 0 0,1-1-1,0 2-22,26 16 64,-22-17-52,-2 0 0,1 1 0,0 0 0,0 0 0,-1 0 0,0 0 0,1 1 0,-1 0 0,-1 0 0,1 0 0,0 0 0,-1 0 1,0 1-1,0 0 0,0-1 0,-1 1 0,0 0 0,0 0 0,0 1 0,0-1 0,-1 0 0,0 1 0,0-1 0,0 3-13,-1-4 37,-1 0 0,1 0 0,-1 0 0,0 0-1,0 0 1,0 0 0,-1 0 0,1 0-1,-1-1 1,0 1 0,0-1 0,0 1 0,0-1-1,-1 1 1,0-1 0,1 0 0,-1 0 0,0-1-1,0 1 1,-1 0 0,1-1 0,-1 0 0,1 0-1,-1 0 1,0 0 0,1-1 0,-1 1-1,0-1 1,0 0 0,0 0 0,0 0 0,0-1-1,0 0 1,-1 1 0,1-1 0,0-1 0,0 1-1,-4-1-36,-11-19-4556,16-8-6799,3 10 318</inkml:trace>
  <inkml:trace contextRef="#ctx0" brushRef="#br0" timeOffset="1211.031">987 1 10565,'9'42'9672,"0"0"-4275,0 2-3088,21 135-1564,-18-96-1802,-20-94-8454,4 1 2532,0-1-4146</inkml:trace>
  <inkml:trace contextRef="#ctx0" brushRef="#br0" timeOffset="1454.649">951 220 12822,'27'-3'9952,"1"-3"-5618,56 1-2666,-78 8-4829,-4-2-1650,0 0-2523,-1-1-6120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3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10645,'3'-4'7433,"4"7"-3907,12 15-1087,50 128 2466,-57-111-4544,12 2-331,-13-36-3007,0-12-4331,-6 1-85,1-4-4252</inkml:trace>
  <inkml:trace contextRef="#ctx0" brushRef="#br0" timeOffset="243.249">269 112 11333,'-8'1'10017,"-8"20"-6881,-2 14-2268,2 1-1,1 1 1,2 0 0,-6 29-868,24-76-16400,-1 3 4859</inkml:trace>
  <inkml:trace contextRef="#ctx0" brushRef="#br0" timeOffset="840.191">346 124 11109,'47'-22'10852,"-5"34"-7712,-37-8-3055,0 1-1,1 0 0,-2 0 0,1 1 0,-1-1 1,1 1-1,-1 0 0,-1 0 0,1 0 0,-1 0 1,-1 1-1,1 0 0,-1-1-84,35 132 93,-44-181-79,5 39 11,1 0 0,-1 0 0,0 0 0,0 0 0,0 0 0,0 0 0,-1 1 0,1-1 0,-1 1 0,0 0 0,0 0 0,-1 0 0,1 0 0,-1 0 0,1 1 0,-1-1 0,0 1 0,0 0 0,0 0 0,0 1 0,0-1 0,0 1 0,0 0 0,0 0 1,-1 0-1,1 0 0,-1 1 0,1 0 0,0 0 0,-1 0 0,1 0 0,0 1 0,-1 0 0,1 0 0,0 0 0,0 0 0,-1 1 0,1-1 0,0 1 0,0 0 0,1 0 0,-1 1 0,0-1 0,1 1 0,0 0 0,-1 0 0,0 1-25,2-2 49,0 0 0,-1 0 0,1 0 0,0 0 0,0 0 0,0 1 0,1-1 0,-1 1 0,1-1 0,-1 1 0,1 0 0,0-1 0,0 1 0,0 0 0,0 0 0,0 0 0,1 0 0,-1 0 0,1 0 0,0 0 0,0 0 0,0 0 0,0 0 0,1 0 0,-1-1 0,1 1 0,0 0 0,0 0 0,0 0 0,0 0 0,0-1 0,0 1 0,1 0 0,-1-1 0,1 1-1,0-1 1,0 0 0,0 1 0,0-1 0,0 0 0,0 0 0,1-1 0,-1 1 0,1 0 0,-1-1 0,1 1 0,0-1 0,-1 0 0,1 0 0,0 0 0,0 0 0,0-1 0,2 1-49,2-1-42,-1 0 0,1 0 0,-1-1 0,0 0 0,1-1 0,-1 1 0,0-1 1,0 0-1,0-1 0,0 1 0,-1-1 0,1-1 0,0 1 0,1-2 42,18-16-4402,-5-4-6197,-10 9-3872</inkml:trace>
  <inkml:trace contextRef="#ctx0" brushRef="#br0" timeOffset="1317.747">601 141 8004,'4'-7'8024,"0"10"-3782,5 21-1149,17 112-385,-15-97-2484,-8-63-99,-3 22-122,17-131 955,-16 129-946,0 1-1,0 0 1,0-1 0,0 1 0,1 0-1,0 0 1,-1 0 0,1 0 0,0 0 0,1 0-1,-1 1 1,0-1 0,1 1 0,-1-1-1,1 1 1,0 0 0,0 0 0,0 0 0,0 1-1,0-1 1,0 1 0,0-1 0,1 1-1,-1 0 1,0 0 0,1 1 0,-1-1 0,1 1-1,-1-1 1,1 1 0,-1 0 0,1 1-1,-1-1 1,1 0 0,-1 1 0,2 0-12,12 9-3857,-8-1-4259,-7-6 4410,2 1-8404</inkml:trace>
  <inkml:trace contextRef="#ctx0" brushRef="#br0" timeOffset="1662.785">890 157 10021,'2'24'12646,"4"18"-8945,1 7-2947,-6-31-1615,2 25 3948,-1-35-7469,-1-19-9227,-1-2 2268</inkml:trace>
  <inkml:trace contextRef="#ctx0" brushRef="#br0" timeOffset="1912.727">896 75 11077,'-1'-1'3458,"0"-1"175,1 2-351,0 0-1601,0 0-593,1 0-192,0 0-335,0 2-369,1-1-1281,0 2-2560,1-3-2994,0-2-7828</inkml:trace>
  <inkml:trace contextRef="#ctx0" brushRef="#br0" timeOffset="2851.288">1040 114 8580,'0'-2'8931,"3"-2"-4168,14-19-1860,-14 20-2860,0 0 0,0 1 0,0-1 0,0 1 0,1 0 0,-1 0 0,1 0 0,-1 0 0,1 1 0,0-1 0,0 1 0,0 0 0,-1 0 0,1 0 0,0 1 0,0-1 0,0 1 0,0 0 0,0 0 0,0 1 0,0-1 0,0 1 0,0 0 0,0 0 0,0 0 0,0 0 0,-1 1 0,1-1 0,0 1 0,-1 0 0,0 0 0,1 0 0,-1 1 0,0-1 0,0 1 0,0 0 0,0 0 0,-1 0 0,1 0 0,-1 0 0,0 1 0,0-1 0,0 1 0,0-1 0,-1 1 0,1 0 0,-1 0 0,0-1 0,0 3-43,24 177 46,-25-189-45,-1 0 0,0 0-1,0 0 1,-1 0 0,1 0 0,-1 1 0,-1-1 0,1 0-1,-1 1 1,0 0 0,0-1 0,-1 1 0,1 1 0,-1-1-1,0 0 1,0 1 0,-1 0 0,0 0 0,1 0 0,-1 0-1,0 1 1,-1 0 0,1 0 0,0 0 0,-1 1 0,0 0-1,0 0 1,1 0 0,-1 1 0,0 0 0,0 0 0,-3 0-1,6 1 13,-1 1 1,1-1 0,0 1 0,-1-1 0,1 1 0,0 0 0,-1 0 0,1 1 0,0-1 0,0 1 0,0-1 0,0 1 0,0 0 0,1 0 0,-1 0 0,0 0 0,1 1 0,0-1 0,-1 1 0,1 0 0,0-1 0,0 1-1,1 0 1,-1 0 0,1 0 0,-1 1 0,1-1 0,0 0 0,0 0 0,0 1 0,1-1 0,-1 0 0,1 1 0,0-1 0,0 1 0,0-1 0,0 0 0,1 1 0,-1-1 0,1 1 0,0-1 0,0 0 0,0 0 0,0 1-1,1-1 1,-1 0 0,1 0 0,0 0 0,-1-1 0,2 1 0,-1 0 0,0 0-14,4-1-99,0 0-1,0 0 0,0-1 1,0 1-1,1-1 0,-1-1 1,0 1-1,0-1 0,1 0 1,-1-1-1,0 1 0,0-1 1,1 0-1,-1-1 1,0 0-1,0 0 0,-1 0 1,1 0-1,0-1 0,4-3 100,29-20-4513,-16 5-5522,-10 8-1490</inkml:trace>
  <inkml:trace contextRef="#ctx0" brushRef="#br0" timeOffset="3354.392">1310 0 7619,'16'28'10718,"-2"25"-8352,-11-39-1064,24 188 3193,-9-268-4383,-18 63-112,1 0 0,-1 0 0,0 0 0,1-1 0,0 1 0,0 0-1,0 0 1,0 0 0,0 0 0,1 0 0,-1 1 0,1-1 0,0 0 0,0 1 0,0-1-1,0 1 1,0-1 0,1 1 0,-1 0 0,1 0 0,-1 0 0,1 1 0,0-1 0,0 0-1,-1 1 1,1 0 0,0 0 0,0 0 0,1 0 0,-1 0 0,0 0 0,0 1 0,0 0-1,0-1 1,1 1 0,-1 0 0,0 1 0,0-1 0,0 1 0,1-1 0,-1 1 0,0 0-1,0 0 1,0 0 0,0 1 0,0-1 0,0 1 0,2 1 0,-2 0 67,0 1 0,0 0 1,0 0-1,0 0 0,-1 0 0,1 0 1,-1 1-1,0-1 0,0 1 0,-1 0 0,1-1 1,-1 1-1,0 0 0,0 0 0,-1 0 1,0-1-1,1 1 0,-2 0 0,1 0 1,0 0-1,-1 0 0,0 0 0,0-1 1,-1 1-1,1 0 0,-1-1 0,0 1 1,0-1-1,-1 1 0,1-1 0,-1 0 1,0 0-1,0 0 0,0-1 0,0 1 0,-1-1 1,0 1-1,1-1 0,-1-1 0,0 1 1,-1 0-1,1-1 0,0 0 0,-1 0 1,1 0-1,-1 0 0,0-1 0,0 0 1,1 0-1,-1 0 0,0-1 0,0 1 1,0-1-1,-4-1-67,6 1-98,0-1 0,0 0 0,1 0 0,-1 0 0,0-1 0,1 1 0,-1-1 0,1 1 0,-1-1 0,1 0 0,0 0 0,0 0 0,0 0 0,0 0 0,0 0 0,0-1 0,1 1 0,-1-1 0,1 1 0,-1-1 0,0-1 98,-3-17-5041,3-1-5087,3 6-2867</inkml:trace>
  <inkml:trace contextRef="#ctx0" brushRef="#br0" timeOffset="3717.4">1615 2 9460,'15'68'13591,"-11"37"-9318,3 18-3646,0-141-17648,-5 6 6107</inkml:trace>
  <inkml:trace contextRef="#ctx0" brushRef="#br0" timeOffset="4107.933">1725 191 8676,'32'-6'6453,"13"4"-3120,-23 1-1487,-20 1-1802,0 0 0,0 0-1,0 0 1,0 0 0,0-1 0,0 1 0,0-1 0,0 1-1,0-1 1,0 0 0,0 0 0,-1 0 0,1 0-1,0 0 1,0 0 0,-1 0 0,1-1 0,-1 1 0,0 0-1,1-1 1,-1 1 0,0-1 0,0 0 0,0 1-1,0-1 1,0 0 0,0 0 0,0 0 0,0 1 0,-1-1-1,1 0 1,-1 0 0,0 0 0,1 0 0,-1 0 0,0 0-1,0 0 1,0 0 0,0 0 0,-1 0 0,1 0-1,-1 0 1,1 0 0,-1 0 0,1 0 0,-1 0 0,-1-1-44,0 1 132,0 0 1,0 0 0,0 1-1,0-1 1,0 0 0,-1 1-1,1-1 1,-1 1-1,1 0 1,-1 0 0,0 0-1,1 0 1,-1 0 0,0 1-1,0-1 1,1 1 0,-1 0-1,0-1 1,0 1 0,0 1-1,1-1 1,-1 0 0,0 1-1,0-1 1,1 1 0,-1 0-1,0 0 1,1 0 0,-1 0-1,1 0 1,-1 1 0,1-1-1,-1 1 1,1 0-1,0-1 1,-2 3-133,0 2 104,0 1-1,0-1 0,0 1 1,1 0-1,0 0 1,0 1-1,1-1 1,0 0-1,0 1 1,1 0-1,0-1 1,0 1-1,1 0 0,0-1 1,0 1-1,1 0 1,0-1-1,0 1 1,1 0-1,0-1 1,0 0-1,1 1 1,0-1-1,0 0 0,1 0 1,0-1-1,4 7-103,-5-11 3,0 0-1,0 0 0,1-1 0,-1 1 0,1 0 1,-1-1-1,1 0 0,-1 0 0,1 0 0,0-1 1,0 1-1,-1-1 0,1 0 0,0 0 0,0 0 1,0 0-1,-1-1 0,1 1 0,0-1 0,-1 0 0,1 0 1,0-1-1,-1 1 0,1-1 0,-1 1 0,0-1 1,3-2-3,28-26-9053,-25 17 1097,1 1-5015</inkml:trace>
  <inkml:trace contextRef="#ctx0" brushRef="#br0" timeOffset="4556.982">2119 92 10549,'-30'-19'10898,"-6"33"-7198,32-11-3586,1 0 0,-1 0 0,1 0 0,-1 1 0,1 0-1,0-1 1,0 1 0,1 0 0,-1 0 0,1 0 0,0 1 0,0-1 0,0 1 0,1-1 0,-1 1 0,1 0-114,2-3 10,0 0 0,1 0 0,-1 0 0,0 0 0,1 0 0,-1 0 0,1-1 0,0 1 0,0 0 0,-1-1 0,1 1 0,0-1 0,0 0 0,0 1 1,1-1-1,-1 0 0,0 0 0,0-1 0,0 1 0,1 0 0,-1-1 0,2 1-10,11 5 5,-10-3 50,0-1-1,0 1 0,-1 0 1,1 0-1,-1 0 0,0 0 0,0 1 1,0 0-1,-1 0 0,1 0 1,-1 0-1,0 0 0,0 1 0,-1-1 1,1 1-1,-1 0 0,0 0 1,0 0-1,0 0 0,-1 0 0,0 0 1,0 1-1,0 4-54,-3-7 19,-1 0 0,1 0 1,-1 0-1,0 0 0,0-1 0,0 1 1,0-1-1,-1 0 0,1 0 0,0 0 1,-1 0-1,0 0 0,1-1 0,-1 0 0,0 0 1,0 0-1,0 0 0,0 0 0,0-1 1,0 0-1,0 0 0,0 0 0,0 0 0,0 0 1,0-1-1,1 0 0,-1 0 0,0 0 1,-3-1-20,-13-9-3804,10 0-6863,10 11 10659,-7-8-14500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3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7748,'3'26'11708,"1"9"-5594,-1 2-4033,7 117-2194,-10-150-363,1 24 1093,-7-19-8594,3-12-2406,1 0 1080</inkml:trace>
  <inkml:trace contextRef="#ctx0" brushRef="#br0" timeOffset="266.464">1 158 9348,'4'-5'7775,"6"2"-4088,22 4-829,-32-1-2763,27 6 1029,9-2-2633,-24-9-3273,1-5-3569,-6 2-1878</inkml:trace>
  <inkml:trace contextRef="#ctx0" brushRef="#br0" timeOffset="743.058">176 9 8948,'0'7'8396,"4"20"-5571,18 253 2695,-24-290-5550,1-1-1,1 1 1,0 0 0,1-1 0,0 1-1,0 0 1,1-1 0,0 1-1,1 0 1,0 0 0,1 1-1,0-1 1,0 1 0,1-1-1,0 2 1,1-1 0,0 0-1,1 1 1,-1 0 0,1 1-1,1-1 1,1 0 30,-8 7-1,0 1-1,0-1 0,0 1 1,0-1-1,1 1 1,-1 0-1,0 0 0,0-1 1,0 1-1,0 0 1,0 0-1,0 0 0,0 0 1,0 0-1,0 1 1,1-1-1,-1 0 0,0 0 1,0 1-1,0-1 1,0 1-1,0-1 0,0 1 1,0-1-1,0 1 1,-1-1-1,1 1 0,0 0 1,0 0-1,0-1 1,-1 1-1,1 0 0,0 0 1,-1 0-1,1 0 1,0 0-1,-1 0 0,0 0 1,1 0-1,-1 0 1,1 0-1,-1 0 1,0 0-1,0 0 0,0 1 2,13 52 729,-13-52-679,8 131 1303,-9-131-1134,1 0-2704,0-3-4565,0-2 644,0 1-4938</inkml:trace>
  <inkml:trace contextRef="#ctx0" brushRef="#br0" timeOffset="1227.876">406 192 10165,'28'7'9365,"21"-10"-8714,-32 2-60,-14 1-540,0 0-1,0 0 1,-1 0-1,1 0 0,0-1 1,0 1-1,-1-1 1,1 0-1,0 1 1,-1-1-1,1 0 1,-1-1-1,1 1 1,-1 0-1,1-1 0,-1 1 1,0-1-1,0 0 1,0 0-1,0 0 1,0 0-1,0 0 1,0 0-1,-1 0 1,1-1-1,-1 1 0,1-1 1,-1 1-1,0-1 1,0 1-1,0-1 1,-1 0-1,1 1 1,-1-1-1,1 0 0,-1 0 1,0 1-1,0-1 1,0 0-1,0 0 1,-1 1-1,1-1 1,-1 0-1,1 0 1,-1 1-51,0 0 38,1 1 1,-1 0 0,1 0 0,-1-1 0,0 1 0,1 0 0,-1 0 0,0 0-1,0 0 1,0 0 0,0 0 0,0 0 0,0 0 0,0 0 0,0 1-1,0-1 1,0 0 0,0 1 0,-1-1 0,1 1 0,0-1 0,0 1 0,-1-1-1,1 1 1,0 0 0,-1 0 0,1 0 0,0 0 0,-1 0 0,1 0 0,0 0-1,-1 0 1,1 0 0,0 1 0,0-1 0,-1 0 0,1 1 0,0-1-1,0 1 1,-1-1 0,1 1 0,0 0 0,0 0 0,0-1 0,0 1 0,0 0-39,-38 51 1242,37-49-1175,0 1 0,-1 0 0,1 0 0,1 1 0,-1-1 0,1 0-1,-1 1 1,1-1 0,1 1 0,-1-1 0,1 1 0,-1-1 0,1 1 0,0-1 0,1 1-1,-1-1 1,1 1 0,0-1 0,0 1 0,1-1 0,-1 0 0,1 1 0,0-1 0,0 0-1,0 0 1,0 0 0,1-1 0,0 1 0,0-1 0,0 1 0,0-1 0,0 0 0,1 0-1,-1 0 1,1 0 0,0-1 0,0 0 0,0 0 0,0 0 0,0 0 0,0 0 0,2 0-67,40-8 419,-28-2-2731,-5 2-2378,0 1-3601,-4 1-5702</inkml:trace>
  <inkml:trace contextRef="#ctx0" brushRef="#br0" timeOffset="1697.421">821 104 8596,'-11'-18'10050,"-11"11"-5115,-46 24-1301,67-16-3622,-1 1 1,0-1-1,1 0 0,-1 1 0,1 0 1,-1-1-1,1 1 0,0 0 1,0-1-1,0 1 0,0 0 0,0 0 1,0 0-1,0 0 0,0 0 0,1 0 1,-1 0-1,1 0 0,0 0 1,0 0-1,-1 0 0,1 1 0,0-1 1,1 0-1,-1 0 0,0 0 0,1 0 1,-1 0-1,1 0 0,0 0 0,-1 0 1,1 0-1,0 0 0,0 0 1,0 0-1,1-1 0,-1 1 0,1 1-12,68 48 310,-67-50-288,-1 0-1,1 0 1,0 1-1,0-1 0,-1 1 1,1 0-1,-1 0 0,1-1 1,-1 2-1,0-1 0,0 0 1,0 0-1,0 1 0,0-1 1,0 1-1,-1 0 0,1-1 1,-1 1-1,0 0 0,0 0 1,0 0-1,0 0 0,0 0 1,-1 0-1,1 0 0,-1 0 1,0 0-1,0 0 0,0 0 1,0 0-1,0 1 0,-1-1 1,0 0-1,1 0 0,-1 0 1,0-1-1,-1 1 1,1 0-1,0 0 0,-1 0-21,0-1 12,0 0 0,0 0-1,0 0 1,0-1 0,0 1-1,-1-1 1,1 0 0,0 1-1,-1-1 1,1 0 0,-1 0-1,0-1 1,1 1 0,-1 0-1,1-1 1,-1 0 0,0 0-1,1 1 1,-1-2 0,0 1-1,1 0 1,-1 0 0,0-1 0,1 1-1,-1-1 1,0 0 0,1 0-12,-18-22-4865,20 17-443,1 2-1424,2-3-5508</inkml:trace>
  <inkml:trace contextRef="#ctx0" brushRef="#br0" timeOffset="2079.751">864 212 9925,'23'-3'6156,"11"0"-2508,38-19-1759,-70 21-1788,0 0 1,-1 0-1,1 0 0,-1-1 1,1 1-1,-1-1 1,1 1-1,-1-1 0,0 1 1,0-1-1,0 1 0,0-1 1,0 0-1,0 0 1,0 0-1,0 0 0,-1 1 1,1-1-1,-1 0 0,1 0 1,-1 0-1,0 0 1,0 0-1,0 0 0,0 0 1,0 0-1,0 0 1,-1 0-1,1 0 0,-1 0 1,1 0-1,-1 0 0,0 0 1,0 0-1,0 1 1,0-1-1,0 0 0,0 1 1,0-1-1,0 0 0,-1 1 1,1 0-1,-1-1 1,1 1-1,-1 0 0,1 0 1,-1-1-1,0 1 1,0 1-1,1-1 0,-1 0 1,0 0-102,-3 1 49,1 1 0,0-1 0,0 1 0,-1 0 1,1 0-1,0 0 0,0 1 0,0 0 1,0-1-1,0 1 0,1 1 0,-1-1 0,1 0 1,-1 1-1,1 0 0,0 0 0,0 0 0,0 0 1,0 0-1,0 1 0,1-1 0,0 1 0,-1 0 1,1-1-1,1 1 0,-1 0 0,1 0 0,-1 0 1,1 1-1,0-1 0,0 0 0,1 0 0,0 1 1,-1-1-1,1 0 0,1 0 0,-1 1 1,0-1-1,1 0 0,0 0 0,0 1 0,1-1 1,-1 0-1,1 0 0,1 2-49,0-1 41,0 0-1,1 0 1,-1-1-1,1 1 1,1-1 0,-1 0-1,1 0 1,-1 0-1,1 0 1,0-1 0,0 0-1,1 0 1,-1 0 0,0-1-1,1 0 1,0 0-1,0 0 1,-1-1 0,1 1-1,0-2 1,0 1-1,0-1 1,0 1 0,0-2-1,0 1 1,0-1-1,2 0-40,21-18-2033,-18 4-2883,-2 0-3797,-8 13 7661,7-13-12418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18:4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77 7315,'13'-17'8747,"-16"0"-4498,-43-23-1360,41 39-2824,-1 1 1,0-1-1,1 1 0,-1 0 1,1 0-1,-1 0 1,0 1-1,1 0 0,-1 0 1,1 1-1,0-1 0,-1 1 1,1 0-1,0 1 0,0-1 1,0 1-1,0 0 1,1 0-1,-1 0 0,1 1 1,0 0-1,0 0 0,0 0 1,0 0-1,1 1 0,-1-1 1,1 1-1,1 0 1,-1 0-1,0 0 0,1 0 1,0 0-1,1 1 0,-1-1 1,1 1-1,0-1 0,0 1 1,1-1-1,-1 1 0,1-1 1,0 1-1,2 5-65,34 278 819,-37-184-445,-13-117-3189,13 11 2676,-16-24-5234,2-2-3553,2 3-943</inkml:trace>
  <inkml:trace contextRef="#ctx0" brushRef="#br0" timeOffset="255.229">1 309 8948,'36'-7'11079,"28"15"-8106,-43-4-2149,-18-4-1009,44 3-1757,-32-6-1503,1-3-3629,-1-1-4088</inkml:trace>
  <inkml:trace contextRef="#ctx0" brushRef="#br0" timeOffset="505.165">265 256 8404,'9'57'8152,"7"29"-4735,1 8-2154,-14-75-960,-1-9 155,-5-25-231,0-3-198,1 0 0,1 0 1,1-1-1,1 1 0,0 0 1,1-1-1,1 1 0,1 0 1,5-15-30,-7 30 0,-1 0 1,1 0-1,-1 0 1,1 0-1,0 0 1,0 1 0,0-1-1,0 0 1,0 1-1,1 0 1,-1-1-1,1 1 1,0 0-1,-1 0 1,1 1-1,0-1 1,0 1 0,0-1-1,0 1 1,1 0-1,-1 0 1,0 0-1,0 0 1,1 1-1,1-1 0,34-4-4901,-11 2-4354,-18 1 926</inkml:trace>
  <inkml:trace contextRef="#ctx0" brushRef="#br0" timeOffset="855.767">574 254 7828,'-10'1'9656,"-24"34"-5181,28-26-4247,1 0 1,0 1-1,1-1 0,0 1 0,0 0 0,1 0 0,1 0 0,-1 0 0,2 1 0,-1-1 0,2 1 0,-1-1 0,1 1 0,2 9-228,-2-15 1,1-1 0,-1 1 0,1-1 0,0 1-1,1-1 1,-1 1 0,1-1 0,0 0 0,0 1-1,0-1 1,0 0 0,1 0 0,0-1 0,0 1-1,0-1 1,0 1 0,0-1 0,1 0 0,-1 0-1,1 0 1,0-1 0,0 1 0,0-1 0,0 0-1,1 0 1,-1 0 0,0-1 0,1 0 0,-1 1-1,1-2 1,-1 1 0,1 0 0,0-1 0,1 0-1,-1 1-8,0 0 1,0-1 0,0 0 0,0 0-1,0 0 1,0-1 0,0 1 0,-1-1 0,1 0-1,0-1 1,0 1 0,-1-1 0,1 0-1,0 0 1,-1 0 0,0-1 0,0 0 0,0 1-1,0-1 1,0-1 0,0 1 0,-1-1 0,1 1-1,-1-1 1,0 0 0,0 0 0,-1 0-1,1-1 1,-1 1 0,0-1 0,0 1 0,0-1-1,-1 0 1,1-4 7,-1-5 6,-1 1-1,-1-1 0,0 0 1,-1 1-1,0-1 1,-1 1-1,-1 0 0,-3-8-5,6 17 33,0-1-1,-1 1 1,0 0-1,0 0 1,0 0-1,0 0 1,0 0-1,-1 0 1,0 1-1,0-1 1,0 1-1,0 0 1,0 0-1,-1 0 1,1 0-1,-1 1 1,0-1-1,0 1 1,0 0-1,0 0 1,0 1-1,0-1 1,-1 1-1,1 0 1,-1 0-1,1 0 1,-3 0-33,-12 1-622,25 1-8516,6-1 2791,2-1-3385</inkml:trace>
  <inkml:trace contextRef="#ctx0" brushRef="#br0" timeOffset="1380.107">764 287 8660,'37'45'10759,"-8"47"-8518,-20-53-1243,3 9-53,-12-47-828,-5-30 214,2 9-328,1 0 0,1 0 0,0 0 1,1 0-1,2 0 0,0 0 0,1 1 0,1-1 0,0 0 1,2 1-1,6-14-3,-12 32-6,1 0-1,-1 0 1,0 1 0,1-1 0,-1 1 0,1-1-1,-1 0 1,1 1 0,-1-1 0,1 1 0,-1-1 0,1 1-1,0-1 1,-1 1 0,1 0 0,0-1 0,-1 1 0,1 0-1,0-1 1,0 1 0,-1 0 0,1 0 0,0 0-1,0 0 1,-1 0 0,1-1 0,0 1 0,0 1 0,-1-1-1,1 0 1,0 0 0,0 0 0,-1 0 0,1 1 0,0-1-1,0 0 1,-1 0 0,1 1 0,0-1 0,-1 1-1,1-1 1,0 1 0,-1-1 0,1 1 0,-1-1 0,1 1-1,-1-1 1,1 1 0,-1 0 0,1-1 0,-1 1 0,0 0 6,28 38-147,-26-36 137,76 143-11,-78-146 19,0-1 0,0 1 0,1 0 0,-1-1 1,0 1-1,1 0 0,-1 0 0,1 0 0,-1-1 0,0 1 1,1 0-1,-1 0 0,0 0 0,1 0 0,-1-1 0,1 1 0,-1 0 1,1 0-1,-1 0 0,0 0 0,1 0 0,-1 0 0,1 0 1,-1 0-1,1 1 0,-1-1 0,0 0 0,1 0 0,-1 0 1,1 0-1,-1 0 0,0 1 0,1-1 0,-1 0 0,0 0 0,1 1 1,-1-1-1,0 0 0,1 1 0,-1-1 0,0 0 0,0 1 1,1-1-1,-1 0 0,0 1 0,0-1 0,0 0 0,1 1 1,-1-1-1,0 1 0,0-1 0,0 0 0,0 1 0,0-1 1,0 1-1,0-1 0,0 1 2,4-45-89,-4 34 104,1-5-11,1 1-1,0-1 0,0 0 1,2 1-1,0-1 1,0 1-1,2 0 1,-1 0-1,2 1 1,0-1-4,-6 13 12,0 0-1,0 0 1,-1 0 0,1 0 0,0 0 0,0 0 0,0 0 0,0 1-1,0-1 1,0 0 0,0 1 0,0-1 0,0 1 0,0-1 0,1 1 0,-1-1-1,0 1 1,0 0 0,0 0 0,1 0 0,-1 0 0,0-1 0,0 2-1,0-1 1,1 0 0,-1 0 0,0 0 0,0 0 0,0 1 0,1-1-1,-1 1 1,0-1 0,0 1 0,0-1 0,0 1 0,0-1 0,0 1-1,0 0 1,0 0 0,0 0 0,0-1 0,-1 1 0,1 0 0,0 0-1,0 0 1,-1 1-12,35 49 930,-26-32-865,-2 1 0,0 0 0,-1 0 0,-1 1 0,0 0 0,-2 0 0,-1 0-1,0 0 1,-2 19-65,-3-29-2573,-6-12-8676,4-2-415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55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156 211 10821,'-23'-3'6199,"-20"-4"-586,41 7-5538,0-1 1,-1 1-1,1 0 0,0 0 0,-1 0 0,1 0 1,-1 0-1,1 0 0,0 1 0,-1-1 1,1 1-1,0-1 0,-1 1 0,1 0 0,0 0 1,0 0-1,0 0 0,0 1 0,0-1 0,0 0 1,0 1-1,0 0 0,1-1 0,-1 1 0,0 0 1,1 0-1,0 0 0,-1 0 0,1 0 0,0 0 1,0 0-1,0 0 0,0 0 0,0 1 1,1-1-1,-1 0 0,1 1 0,-1-1 0,1 2-75,0-1 11,0 1-1,0-1 0,0 0 1,0 1-1,1-1 0,0 0 1,-1 0-1,1 1 0,0-1 1,1 0-1,-1 0 0,0 0 1,1 0-1,0 0 0,-1-1 1,1 1-1,1 0 0,-1-1 1,0 1-1,0-1 0,1 0 1,0 0-1,-1 0 0,1 0 1,0 0-1,0-1 0,0 1 1,0-1-1,0 0 0,0 1 1,0-2-1,0 1 0,1 0 1,-1-1-1,2 1-10,34 15 17,-38-15 6,0 0 0,0-1 0,0 1 0,0 0 0,0-1 0,0 1 0,0 0 0,0 0 0,-1 0 0,1 0 0,0 0 0,0 0 0,-1 0 0,1 0 0,-1 0 0,1 0 0,-1 0 0,1 0 0,-1 1 0,0-1 0,1 0 0,-1 0 0,0 1 0,0-1 0,0 0 0,0 0 0,0 0 0,0 1 0,0-1 0,-1 0 0,1 0 0,0 0 0,-1 1 0,1-1 0,-1 0 0,1 0 0,-1 0 0,1 0 0,-1 0 0,0 0 0,0 0 0,1 0 0,-1 0 0,0 0 0,0 0 0,0-1 0,0 1 0,0 0 0,0-1 0,-1 1-23,-54 37 1115,6-28-777,49-10-424,0 0-1,0 0 1,1 1-1,-1-1 1,0 0-1,0 0 1,1 0-1,-1 0 1,0 0-1,0 0 0,0 0 1,1 0-1,-1-1 1,0 1-1,0 0 1,0 0-1,1-1 1,-1 1-1,0 0 1,1-1-1,-1 1 1,0-1-1,1 1 1,-1-1-1,0 1 1,1-1-1,-1 1 1,1-1-1,-1 0 1,1 1-1,-1-1 1,1 0-1,0 1 1,-1-1-1,1 0 1,0 0-1,0 1 1,-1-1-1,1 0 1,0 0-1,0 1 1,0-1-1,0 0 1,0 0-1,0 0 1,0 1-1,0-1 1,0 0-1,0 0 0,1 0 1,-1 1-1,0-1 1,0 0-1,1 0 1,-1 1-1,1-1 1,-1 0-1,0 1 1,1-1-1,-1 0 87,15-15-11338,-3 8-665</inkml:trace>
  <inkml:trace contextRef="#ctx0" brushRef="#br0" timeOffset="334.658">254 220 9845,'1'1'8148,"0"7"-3701,6 50-1606,14 33-1099,-20-89-1729,0 1 0,1-1 0,-1 0 0,1 0 0,-1 0 0,1 0 0,0 0 0,-1 0 0,1 0 0,0 0 0,0 0 0,1-1 0,-1 1 0,0-1 0,0 0 0,1 0 0,-1 0 0,1 0 0,-1 0 0,1 0 0,-1-1 0,1 1 0,0-1 1,-1 1-1,1-1 0,0 0 0,-1 0 0,1-1 0,0 1 0,-1 0 0,1-1 0,-1 1 0,1-1 0,-1 0-13,3-2 8,-1-1 0,1 1 1,-1-1-1,0 1 0,0-2 0,-1 1 1,1 0-1,-1 0 0,0-1 0,0 0 1,-1 0-1,1 0 0,-1 0 0,0 0 1,0 0-1,-1 0 0,0-1 0,0 1 1,0-1-1,0 1 0,-1-1 0,0 1-8,2-80-2078,0 82-2096,3 6-5626,-1 0-1779</inkml:trace>
  <inkml:trace contextRef="#ctx0" brushRef="#br0" timeOffset="588.46">499 248 10997,'12'68'10208,"0"0"-5978,6 138-4029,-18-206-448,0 0 1,0 0-1,0 0 1,-1 0 0,1 0-1,0-1 1,0 1-1,0 0 1,-1 0-1,1 0 1,0 0 0,0 0-1,-1 0 1,1 0-1,0 0 1,0 0-1,0 0 1,-1 0 0,1 0-1,0 0 1,0 0-1,-1 0 1,1 0-1,0 0 1,0 0 0,0 0 246,-7-28-5700,5 10 345,1-1-2803</inkml:trace>
  <inkml:trace contextRef="#ctx0" brushRef="#br0" timeOffset="807.39">531 203 8676,'0'-2'516,"1"0"-1,0-1 1,0 1-1,0 0 1,0 0-1,1 0 1,-1 0 0,0 0-1,1 0 1,0 0-1,-1 1 1,1-1-1,0 1 1,0-1 0,0 1-1,0-1 1,0 1-1,0 0 1,0 0-1,0 0 1,0 0 0,0 1-1,1-1 1,-1 0-1,0 1 1,1 0-1,1-1-515,-1 1 142,0 1 0,-1-1 0,1 1 0,0 0 0,0-1 0,-1 1 0,1 0 0,-1 1-1,1-1 1,-1 0 0,1 1 0,-1-1 0,0 1 0,0 0 0,0 0 0,0 0 0,0 0-1,0 0 1,0 0 0,-1 0 0,1 1 0,-1-1 0,1 2-142,2 2 148,0 0-1,-1 0 1,0 0-1,0 0 1,-1 1 0,0-1-1,0 1 1,0 0 0,-1 0-1,0-1 1,-1 1 0,1 0-1,-1 0 1,0 0 0,-1 0-1,0 0 1,0 0 0,0 0-1,-1-1 1,0 1 0,0-1-1,-1 1 1,0-1 0,0 0-1,0 0 1,-2 2-148,2-7-8,0 1 1,-1-1-1,1 1 0,0-1 0,-1 0 1,1 0-1,-1-1 0,0 1 1,1-1-1,-1 1 0,1-1 1,-1-1-1,0 1 0,1 0 0,-1-1 1,1 1-1,-1-1 0,1 0 1,-3-1 7,-40-16-7754,39 14-377,0-3-5521</inkml:trace>
  <inkml:trace contextRef="#ctx0" brushRef="#br0" timeOffset="1327.974">757 205 11061,'0'5'7004,"2"16"-4062,11 52 390,16 150-469,-30-133-3106,-5-84-3192,-2-25-9273,8 5 1908</inkml:trace>
  <inkml:trace contextRef="#ctx0" brushRef="#br0" timeOffset="1609.159">771 248 10037,'37'-48'11864,"-36"46"-11687,1 0 0,1 0 0,-1 1-1,0-1 1,0 1 0,0 0 0,1 0 0,-1 0-1,1 0 1,-1 0 0,1 0 0,-1 1 0,1-1-1,-1 1 1,1 0 0,0-1 0,-1 1-1,1 1 1,0-1 0,-1 0 0,1 0 0,-1 1-1,1 0 1,-1-1 0,1 1 0,-1 0 0,1 0-1,-1 1 1,0-1 0,0 0 0,1 1 0,-1-1-1,2 3-176,1 3 54,0 0-1,0 0 1,-1 1-1,0 0 1,0 0-1,-1 0 1,0 0-1,-1 1 1,1-1-1,-2 1 1,1-1-1,-1 1 1,0 0-1,-1 0 1,0-1-1,-1 1 1,1 0-1,-2 0 1,1-1-1,-1 1 1,-1 1-54,2-8-15,0 0 1,0-1 0,0 1 0,0 0-1,-1 0 1,1-1 0,-1 1 0,1-1 0,-1 1-1,1-1 1,-1 0 0,0 1 0,0-1-1,1 0 1,-1 0 0,0 0 0,0-1 0,0 1-1,0 0 1,0-1 0,-1 1 0,1-1 0,0 0-1,0 1 1,0-1 0,0 0 0,0 0-1,0-1 1,-1 1 0,1 0 0,0-1 0,0 1-1,0-1 1,0 0 0,0 0 0,0 0-1,0 0 1,1 0 0,-2 0 14,-17-19-5061,13-8-6830,8 15 555</inkml:trace>
  <inkml:trace contextRef="#ctx0" brushRef="#br0" timeOffset="2061.59">1063 187 10213,'-23'17'9339,"5"5"-4501,15-15-4716,-1 1 0,1 0-1,1 0 1,-1 0 0,1 0 0,1 0 0,0 1 0,0-1-1,0 1 1,1-1 0,0 0 0,1 1 0,0-1 0,0 0-1,1 1-121,-1-7 15,0 1 0,-1-1 0,2 1 0,-1-1 0,0 1 0,0-1 0,1 1 0,-1-1 1,1 0-1,0 0 0,0 0 0,-1 0 0,1 0 0,1 0 0,-1-1 0,0 1 0,0-1 0,1 1 0,-1-1 0,1 0 0,-1 0 0,1 0 0,-1 0 0,1 0 0,0-1 0,-1 1 0,1-1 0,0 0 0,-1 0 0,1 0 0,0 0 0,0 0 0,-1 0 0,1-1 0,0 1-15,2-1-3,-1 1-1,1-1 0,0 0 1,0-1-1,0 1 1,-1-1-1,1 0 1,-1 0-1,1 0 1,-1-1-1,0 0 1,0 1-1,0-1 1,0-1-1,0 1 1,-1-1-1,0 1 1,1-1-1,-1-1 4,0 0 44,-1 0-1,0-1 0,-1 1 1,1-1-1,-1 0 0,0 1 0,-1-1 1,1 0-1,-1 1 0,0-1 1,-1 0-1,1 1 0,-1-1 1,0 0-1,-1 1 0,1-1 1,-1 1-1,0 0 0,0-1 1,-1 1-1,0 0 0,1 0 1,-2 1-1,1-1 0,-1 0 1,1 1-1,-2-1-43,-49-37-1845,54 41-5268,1 1 228,2 1-5102</inkml:trace>
  <inkml:trace contextRef="#ctx0" brushRef="#br0" timeOffset="2488.088">1251 187 11013,'4'27'5811,"11"11"-3109,5 23-808,-13-11 2223,5-145-2460,13-29-1825,-23 123 110,-1 0 0,1 0 0,-1 0 1,1 0-1,-1 1 0,1-1 0,0 0 0,-1 1 1,1 0-1,0-1 0,0 1 0,-1 0 0,1 0 1,0 0-1,0 0 0,-1 0 0,1 0 0,0 0 1,0 1-1,-1-1 0,1 0 0,0 1 0,-1 0 1,1-1-1,-1 1 0,1 0 0,-1 0 0,1 0 1,-1 0-1,1 0 0,-1 0 0,0 0 0,0 1 1,0-1-1,1 0 0,-1 2 58,23 10-5344,-4-10-4538,-10-2 179</inkml:trace>
  <inkml:trace contextRef="#ctx0" brushRef="#br0" timeOffset="2787.729">1541 0 9732,'12'5'7460,"-4"7"-3765,2 34-1066,-9-43-2078,4 128 4216,7 36-3561,-3-122-4420,-5-55-13223,-5 6 6064</inkml:trace>
  <inkml:trace contextRef="#ctx0" brushRef="#br0" timeOffset="2990.805">1492 252 11685,'4'4'7596,"4"-3"-3510,22-3-1552,-24 2-1439,88-3 2336,-84-3-4262,-3-4-4502,-1 1-5358,-1 3-2865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5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10405,'-2'15'10231,"10"16"-7687,-3-13-1406,-2 1-513,13 173 1044,-19-182-4063,-11-13-11982,7-2 4550</inkml:trace>
  <inkml:trace contextRef="#ctx0" brushRef="#br0" timeOffset="254.745">1 151 9828,'5'-14'7712,"10"6"-3906,43 7-2348,-51 1-921,10 1-1279,49 1-303,-44-4-2444,-1-3-3528,-5 0-4015</inkml:trace>
  <inkml:trace contextRef="#ctx0" brushRef="#br0" timeOffset="506.041">256 101 9108,'-26'34'11719,"23"-26"-11336,0 1 0,1 0 0,0 0-1,1-1 1,0 1 0,1 0 0,-1 0 0,2 0 0,-1 0-1,1 0 1,1 2-383,-1-7 8,1-1 0,0 1 0,0-1-1,0 0 1,0 0 0,0 0 0,0 0 0,1 0-1,0 0 1,-1-1 0,1 1 0,0-1 0,0 0-1,0 0 1,1 0 0,-1 0 0,1-1 0,-1 1-1,1-1 1,-1 0 0,1 0 0,-1 0 0,1 0-1,0-1 1,0 1 0,-1-1 0,1 0 0,0 0 0,0 0-1,0-1 1,-1 0 0,1 1 0,0-1 0,-1 0-1,1-1 1,-1 1 0,1-1 0,-1 1 0,0-1-1,1 0 1,-1 0 0,0-1 0,0 1 0,-1-1-1,1 1 1,0-1 0,-1 0 0,0 0 0,1 0-1,-1 0 1,0-1 0,-1 1 0,1 0 0,0-2-8,-1 1 12,-1-1 1,1 0 0,-1-1-1,0 1 1,0 0 0,-1 0 0,1 0-1,-1 0 1,0 0 0,-1 1-1,1-1 1,-1 0 0,0 0 0,0 1-1,0-1 1,-1 1 0,0 0-1,1 0 1,-2 0 0,1 0-1,0 0 1,-1 0 0,1 1 0,-1 0-1,0 0 1,0 0 0,-1 0-1,1 1 1,0-1 0,-1 1 0,0 0-1,1 1 1,-1-1 0,0 1-1,0 0 1,0 0 0,0 0 0,-3 1-13,-6 9-1568,13-4-3069,5-2-5555,-2-3 662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5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10533,'12'-20'9593,"24"-4"-7606,-33 22-1404,0 0-469,75-33 1507,-76 35-1595,1-1 0,-1 1 0,1 0 0,-1 0 0,1 0 0,0 0 0,-1 0 0,1 1 0,-1-1 0,0 1 0,1-1 0,-1 1 0,1 0 0,-1 0 0,0 0 0,0 1 0,1-1 0,-1 0 0,0 1 0,0 0-1,0-1 1,-1 1 0,1 0 0,0 0 0,-1 0 0,1 0 0,-1 0 0,1 0 0,-1 0 0,0 1 0,0-1 0,0 0-26,9 24 76,0 0 0,-2 0 0,-1 1 0,-1 0 0,-1 0 0,0 18-76,-29-70-600,17 15 610,5 7 1,1-1 0,-1 1 0,0-1 0,0 1 0,0 0 0,0 0 0,-1 0 0,1 0 0,-1 0 0,0 0 0,0 1 0,0 0 0,0-1 0,0 1 0,0 0 0,-1 0 0,1 1 0,-1-1 0,1 1 0,-1 0 0,1 0 0,-1 0 0,0 0 0,0 0 0,0 1 0,1 0 0,-1 0 0,0 0 0,0 0 0,0 0 0,1 1 0,-1 0 0,0 0 0,0 0 0,1 0 0,-3 2-11,4-2 27,0 1 0,0 0 0,1 0 0,-1 0 0,1 0 0,-1 0 1,1 0-1,0 0 0,0 0 0,0 1 0,0-1 0,0 1 0,1-1 1,-1 0-1,1 1 0,-1-1 0,1 1 0,0-1 0,0 1 0,0-1 0,0 1 1,0-1-1,1 1 0,-1-1 0,1 1 0,0-1 0,-1 0 0,1 1 0,0-1 1,1 0-1,-1 0 0,0 1 0,1-1 0,-1 0 0,1 0 0,-1-1 1,1 1-1,0 0 0,0 0 0,0-1 0,0 1 0,0-1 0,0 0 0,0 0 1,1 0-1,-1 0 0,0 0 0,1 0 0,-1 0 0,0-1 0,1 1 0,-1-1 1,1 0-1,-1 1 0,1-1 0,-1-1 0,1 1 0,-1 0 0,1-1-27,68-28-8487,-34 10-1167,-13 10 687</inkml:trace>
  <inkml:trace contextRef="#ctx0" brushRef="#br0" timeOffset="287.864">462 134 10149,'-12'-7'7733,"-3"6"-3329,10 1-4186,1 1 0,0 1 0,-1-1-1,1 0 1,0 1 0,0 0 0,0 0 0,0 0-1,0 1 1,1-1 0,-1 1 0,1 0-1,-1 0 1,1 0 0,-3 3-218,2 2 151,0-1 0,0 1 1,1 0-1,0 0 0,0 0 0,0 1 0,1-1 1,1 1-1,0-1 0,0 1 0,0-1 0,1 2-151,0-7 15,0 0 0,0 0 0,0 0 0,1 0 0,-1-1 0,1 1 0,-1 0 0,1 0 0,0 0 0,0-1-1,1 1 1,-1-1 0,0 1 0,1-1 0,-1 1 0,1-1 0,0 0 0,0 0 0,0 1 0,0-1 0,0-1 0,1 1 0,-1 0-1,0-1 1,1 1 0,0-1 0,-1 0 0,1 1 0,0-1 0,-1-1 0,1 1 0,0 0 0,0-1 0,0 1 0,0-1 0,-1 0-1,2 0-14,52-20-4067,-42 6-865,0-2-3701,-6 5-1638</inkml:trace>
  <inkml:trace contextRef="#ctx0" brushRef="#br0" timeOffset="528.573">449 17 8804,'2'10'9854,"4"7"-6085,10 32-1953,-11 24-308,-6-58-1409,2-1 0,0 1 0,0 0 0,1-1 0,1 1 0,1-1 0,0 0 0,3 7-99,7-5-3251,6-14-11104,-11-5 5434</inkml:trace>
  <inkml:trace contextRef="#ctx0" brushRef="#br0" timeOffset="869.628">753 134 10517,'-18'-13'8930,"-6"11"-4512,-42 27-1545,62-20-2799,0 1 0,0-1 0,1 1 0,-1-1 1,1 1-1,1 0 0,-1 0 0,1 1 0,0-1 1,0 0-1,1 1 0,0-1 0,0 1 0,0 0 0,1-1 1,0 1-1,0-1 0,1 1 0,0 0 0,0-1 1,1 4-75,-1-7 11,0-1 0,0 1 0,0 0 0,0-1 0,1 1-1,-1-1 1,1 1 0,0-1 0,0 0 0,0 1 0,0-1 0,0 0 0,0 0 0,0-1 0,1 1 0,-1 0 0,1-1 0,-1 1 0,1-1 0,0 0 0,-1 0 0,1 0 0,0 0 0,0-1 0,0 1 0,0-1 0,0 1 0,0-1 0,-1 0 0,1 0 0,0-1 0,0 1 0,0 0 0,0-1 0,0 0 0,2-1-11,57-36-4499,-47 11 881,-8 6-5255,-2 5-2812</inkml:trace>
  <inkml:trace contextRef="#ctx0" brushRef="#br0" timeOffset="1119.569">741 0 9332,'5'8'8600,"1"3"-3932,15 65-1080,-10 150 59,-10-223-4462,3 17 1192,-1-15-5006,0-4-6018,-2-1-3458</inkml:trace>
  <inkml:trace contextRef="#ctx0" brushRef="#br0" timeOffset="1843.231">897 117 8660,'8'-5'10644,"2"30"-7583,-1 31-674,21 58-1303,-32-122-1049,0-1 1,0 1-1,0-1 0,1 0 1,1 1-1,0-1 1,0 0-1,0 0 1,1 1-1,1-1 0,1-5-35,-1 6 44,0 0 0,1 0 0,0 1-1,0-1 1,1 1 0,0-1-1,0 1 1,1 1 0,0-1 0,0 1-1,1-1 1,1 0-44,-5 5-95,0 0 0,0 0 0,1 0 1,-1 0-1,0 0 0,1 1 0,-1 0 0,1-1 0,0 1 0,-1 0 0,1 0 1,0 0-1,0 0 0,0 1 0,0-1 0,-1 1 0,1 0 0,0 0 0,0 0 1,0 0-1,0 0 0,0 1 0,0-1 0,0 1 0,0 0 0,-1 0 0,1 0 1,0 0-1,-1 0 0,1 1 0,-1-1 0,1 1 0,-1-1 0,1 1 0,0 1 95,10 6-4392,8 1-6380,-11-7 2523</inkml:trace>
  <inkml:trace contextRef="#ctx0" brushRef="#br0" timeOffset="2228.506">1186 188 9780,'48'11'9912,"27"-28"-6911,-74 15-2984,0 0 0,0 0 0,0 0 1,0 0-1,0-1 0,0 1 0,-1 0 0,1-1 0,-1 1 0,0 0 0,0-1 1,1 1-1,-2-1 0,1 1 0,0 0 0,0-1 0,-1 1 0,1 0 0,-1-1 1,0 1-1,0 0 0,0-1 0,0 1 0,0 0 0,0 0 0,0 0 0,-1 0 1,1 0-1,-1 1 0,1-1 0,-1 0 0,0 1 0,0-1 0,0 1 0,0-1 1,0 1-1,0 0 0,0 0 0,0 0 0,0 0 0,-1 0 0,1 0 0,-1 1-17,-1-1 47,1 1-1,0 0 0,0 0 0,-1 1 0,1-1 1,0 1-1,-1 0 0,1-1 0,0 1 1,0 1-1,0-1 0,0 0 0,0 1 0,0 0 1,0-1-1,1 1 0,-1 0 0,1 0 1,-1 1-1,1-1 0,0 0 0,0 1 0,0 0 1,0-1-1,0 1 0,0 0 0,1 0 0,-1 0 1,1 0-1,0 0 0,-1 3-46,-11 105 2217,15-107-2187,0-1 0,0 1 0,1-1 0,-1 1 0,1-1 0,0 0 0,0 0 0,0 0 1,0 0-1,1 0 0,-1-1 0,1 0 0,0 0 0,0 0 0,0 0 0,-1 0 0,2-1 0,-1 0 0,0 1 0,0-2 0,0 1 0,0 0 0,1-1 0,-1 0 0,0 0 0,1 0 0,-1 0 1,0-1-1,0 0 0,1 0 0,-1 0 0,0 0 0,0-1 0,2-1-30,17-9-3273,-9 2-3105,-6 4-285,2-1-5108</inkml:trace>
  <inkml:trace contextRef="#ctx0" brushRef="#br0" timeOffset="2634.657">1555 75 7956,'-8'-11'9825,"-6"6"-5139,-33 15-1645,44-9-3008,1 1 1,-1-1-1,0 0 1,1 1-1,-1-1 1,1 1-1,-1 0 1,1 0-1,0 0 1,-1 0 0,1 0-1,0 0 1,1 1-1,-1-1 1,0 1-1,1-1 1,-1 1-1,1 0 1,0-1-1,0 1 1,0 0-1,0 0 1,0 0-1,1 0 1,-1 0-1,1 0 1,0 0 0,0 0-1,0 0 1,0 0-1,1 0 1,-1 0-1,1 0 1,-1 0-1,1 0 1,0 0-1,0-1 1,1 1-1,-1 0 1,1-1-1,-1 1 1,1-1-1,0 1 1,0 0-34,31 15 71,-28-18-43,-1 1 0,0 0 1,0 0-1,0 0 0,0 1 1,0 0-1,0 0 0,0 0 0,-1 0 1,1 0-1,-1 1 0,1-1 1,-1 1-1,0 0 0,0 0 0,0 0 1,0 0-1,-1 1 0,1-1 1,-1 1-1,0 0 0,0-1 0,0 1 1,-1 0-1,1 0 0,-1 0 0,0 1 1,0-1-1,-1 0 0,1 0 1,-1 0-1,0 1 0,0-1 0,0 0 1,0 0-1,-1 1 0,0-1 1,0 0-1,0 0-28,0-2 17,0 0 0,0 0 0,0-1 0,0 1 0,-1-1 0,1 1 0,-1-1 0,1 1 0,-1-1 0,1 0 0,-1 1 0,0-1 0,0 0 0,0 0 0,1-1 0,-1 1 0,0 0 0,0 0 0,0-1 0,0 1 0,0-1 0,0 0 0,-1 0 0,1 0 0,0 0 0,0 0 0,0 0 0,0 0 0,0-1 0,0 1 0,0-1 0,0 1 0,0-1 0,0 0 0,0 0 0,1 0-17,-1 0-207,1 0-1,0 1 1,0-1-1,0-1 0,0 1 1,0 0-1,0 0 1,1 0-1,-1 0 0,0-1 1,1 1-1,-1 0 1,0-1-1,1 1 0,0 0 1,-1-1-1,1 1 0,0-1 1,0 1-1,0 0 1,0-1-1,0 1 0,0-1 1,0 1-1,0-1 1,0 1-1,1 0 0,-1-1 1,1 1-1,-1-1 1,1 1-1,-1 0 0,1 0 1,0-1-1,0 1 208,7-12-7982,2 0-5523</inkml:trace>
  <inkml:trace contextRef="#ctx0" brushRef="#br0" timeOffset="3023.726">1745 97 9700,'-5'-24'10617,"-19"17"-6727,-28 24-2240,50-14-1637,0 0-1,0 1 1,0-1-1,1 0 1,-1 0-1,1 1 1,0-1-1,0 1 1,0-1-1,1 1 1,-1-1-1,1 1 1,0-1-1,0 1 1,0 0-1,0-1 1,1 1 0,-1-1-1,1 1 1,0-1-1,0 1 1,0-1-1,1 0 1,-1 1-1,1-1 1,0 0-1,0 0 1,0 0-1,0 0 1,0 0-1,1-1 1,-1 1-1,1-1 1,0 0-1,-1 1 1,1-1-1,0 0 1,1-1-1,-1 1-12,1 0 64,1 0 0,-1 0 0,0 0 0,0 1 0,0-1 0,0 1 0,-1 0 0,1 0 0,-1 1 0,0-1 0,0 0 0,0 1 0,0 0 0,0 0 0,-1 0 0,0 0 0,0 0 0,0 1 0,0-1 0,-1 0 0,1 1-1,-1 0 1,0-1 0,-1 1 0,1 0 0,-1-1 0,0 1 0,0 0 0,0-1 0,-1 1 0,0 0 0,0-1 0,0 1 0,0-1 0,-1 1 0,1-1 0,-1 0 0,0 1-64,0-3-1,1 0 0,0 0 0,-1-1 0,1 1 0,-1 0 0,0-1 0,0 1 0,1-1 0,-1 1 0,0-1 0,0 0 0,0 0 0,0 0 0,-1 0 0,1 0 0,0 0 0,0-1 0,-1 1 0,1-1 0,0 1 0,0-1 0,-1 0 0,1 0 0,0 0 0,-1 0 0,1-1 0,0 1 0,-1-1 0,1 1 0,0-1 0,0 0 0,0 1 0,-1-1 0,1-1 0,0 1 0,0 0 1,-18-20-5007,9-8-6603,8 11-497</inkml:trace>
  <inkml:trace contextRef="#ctx0" brushRef="#br0" timeOffset="3637.136">1901 225 9828,'41'0'10847,"52"-46"-7268,-91 45-3575,-1 0 0,1 0 0,0 0 1,-1-1-1,0 1 0,1 0 0,-1-1 0,0 1 0,1-1 1,-1 0-1,0 1 0,0-1 0,0 0 0,0 0 1,-1 1-1,1-1 0,0 0 0,-1 0 0,0 0 0,1 0 1,-1 0-1,0 0 0,0 0 0,0 0 0,0 0 1,0 0-1,0 0 0,-1 0 0,1 0 0,-1 0 1,1 1-1,-1-1 0,0 0 0,0 0 0,1 0 0,-1 1 1,0-1-1,-1 0 0,1 1 0,0-1 0,0 1 1,-1-1-1,1 1 0,-1 0 0,1 0 0,-1 0 0,0-1 1,1 1-1,-1 1 0,0-1 0,0 0 0,0 0 1,0 1-1,0-1 0,1 1 0,-1 0 0,0-1 1,-1 1-5,-3 2 106,-1-1 0,1 1 1,0 1-1,0-1 1,0 1-1,1 0 1,-1 1-1,1-1 1,-1 1-1,1 0 0,0 0 1,1 1-1,-1-1 1,1 1-1,0 0 1,0 1-1,0-1 1,1 1-1,0-1 1,0 1-1,0 0 0,1 0 1,0 0-1,0 0 1,0 1-1,1-1 1,0 1-1,0-1 1,1 0-1,-1 1 0,2-1 1,-1 1-1,1-1 1,0 1-1,0-1 1,0 1-1,1-1 1,0 0-1,0 0 0,1 0-106,-1-2-1,0-1 0,1 1 0,-1-1 0,0 0 0,1 0 0,0 0 0,0 0-1,0 0 1,0-1 0,0 0 0,1 1 0,-1-1 0,1 0 0,-1-1-1,1 1 1,0 0 0,-1-1 0,1 0 0,0 0 0,0 0 0,0-1 0,0 1-1,0-1 1,0 0 0,0 0 0,0 0 0,0-1 0,0 1 0,0-1-1,0 0 1,0 0 0,0-1 0,-1 1 0,1-1 0,0 1 0,-1-1 0,1 0-1,-1-1 1,0 1 0,1-1 1,36-27-5884,-12 12-5282,-12 8-477</inkml:trace>
  <inkml:trace contextRef="#ctx0" brushRef="#br0" timeOffset="4007.88">2291 103 10821,'-15'-19'8991,"-5"15"-4780,-38 34-2017,56-28-2181,0-1 0,0 1-1,0 1 1,0-1-1,0 0 1,1 0-1,-1 0 1,1 1 0,0-1-1,-1 1 1,1-1-1,0 1 1,1 0 0,-1-1-1,0 1 1,1 0-1,-1 0 1,1-1-1,0 1 1,0 0 0,0 0-1,0-1 1,1 1-1,-1 0 1,1 0 0,0-1-1,-1 1 1,1 0-1,0-1 1,1 1 0,-1-1-1,0 1 1,1-1-1,-1 0 1,1 0-1,0 1 1,0-1 0,0 0-1,0 0-12,17 10-24,46 42 414,-63-52-320,-1 0 0,1 1 1,-1-1-1,0 1 0,0-1 0,0 1 1,0-1-1,0 1 0,-1-1 0,1 1 1,-1 0-1,0-1 0,0 1 0,0 0 1,0 0-1,0-1 0,0 1 0,-1 0 1,1-1-1,-1 1 0,0-1 0,0 1 1,0-1-1,0 1 0,0-1 0,-1 1 1,1-1-1,-1 0 0,1 0 0,-1 1-70,0-1-34,0 0 1,0 0-1,0 0 0,0 0 0,-1 0 0,1 0 0,0-1 0,-1 1 0,1-1 0,-1 0 1,0 1-1,1-1 0,-1-1 0,0 1 0,0 0 0,1-1 0,-1 1 0,0-1 1,0 0-1,0 0 0,0 0 0,0 0 0,1 0 0,-1-1 0,0 1 0,0-1 0,0 0 1,1 0-1,-1 0 0,-2-1 34,-23-12-5523,6-5-5927,10 6 274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4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7555,'1'10'10844,"5"17"-8266,-1-2-1702,29 237 2867,-35-270-3754,1-1 0,0 1-1,0 0 1,1-1 0,0 1 0,0 0 0,1 0 0,0 0 0,1 0 0,-1 0 0,1 0 0,1 0-1,0 1 1,0-1 0,0 1 0,1 0 0,0 1 0,0-1 0,1 1 0,0 0 0,0 0 0,0 1-1,1 0 1,0 0 0,0 0 11,-5 5-1,0 0 0,0-1 0,0 1 0,0 0 0,0 0-1,0 0 1,0 0 0,0 0 0,0 1 0,0-1 0,0 1 0,0-1-1,0 1 1,-1 0 0,1-1 0,0 1 0,0 0 0,0 0 0,-1 1-1,1-1 1,-1 0 0,1 0 0,-1 1 0,1-1 0,-1 1 0,0-1-1,0 1 1,1 0 0,-1-1 0,0 1 0,-1 0 0,1 0 0,0 0-1,0 0 1,-1 0 0,1 0 0,-1 0 1,17 78 664,-18 11-253,-1-89-4437,6-15-8321,0 5 2385</inkml:trace>
  <inkml:trace contextRef="#ctx0" brushRef="#br0" timeOffset="510.968">314 124 8852,'36'-2'11809,"-2"26"-8737,13 43-3039,-41-56-25,-1 0 1,0 1 0,-1-1 0,0 1 0,-1 0 0,0 0 0,-1 0 0,0 1 0,-1 0-9,-2-19 7,0 1 0,-1 0 1,0 0-1,0 0 1,0 1-1,0-1 0,-1 0 1,0 1-1,0 0 1,0-1-1,0 1 0,-1 0 1,0 1-1,0-1 1,0 1-1,0-1 0,0 1 1,-1 0-1,1 1 0,-1-1 1,0 1-1,0 0 1,0 0-1,0 1 0,0-1 1,0 1-1,0 0 1,-1 1-1,1-1 0,0 1 1,0 0-1,-1 0 1,1 1-1,0-1 0,-2 1-7,5 1 58,-1-1 0,1 1 0,0 0 0,0 0 0,0 0 0,0 0 0,0 0 0,0 0 0,1 0 0,-1 0 0,1 1 0,-1-1 0,1 1 0,0-1 0,0 1 0,0-1 0,0 1 0,1 0 0,-1 0 0,1-1 0,-1 1 0,1 0 0,0 0 0,0-1 0,0 1 0,1 0 0,-1 0 0,1-1 0,-1 1 0,1 0 0,0 0 0,0-1 0,0 1 0,0-1 0,1 1 0,-1-1 0,1 0 0,-1 1 0,1-1 0,0 0-1,0 0 1,0 0 0,0 0 0,0-1 0,0 1 0,0 0 0,1-1 0,-1 0 0,1 1 0,-1-1 0,1 0 0,0 0 0,-1-1 0,1 1 0,0 0 0,2-1-58,-1 1-116,0 0 1,0 0-1,0-1 0,0 0 1,0 0-1,1 0 0,-1 0 1,0 0-1,0-1 0,0 0 0,0 0 1,0 0-1,0 0 0,0-1 1,0 0-1,-1 0 0,1 0 0,0 0 1,-1 0-1,0-1 0,1 1 1,1-3 115,16-20-5354,-2-5-4870,-13 20 1012</inkml:trace>
  <inkml:trace contextRef="#ctx0" brushRef="#br0" timeOffset="797.467">504 156 8548,'7'-7'11370,"4"18"-7621,8 25-3646,-17-31 946,45 99 1235,-47-103-2281,0-1 1,0 1-1,1 0 1,-1 0-1,1 0 0,-1-1 1,0 1-1,1 0 0,-1-1 1,1 1-1,0 0 1,-1-1-1,1 1 0,0 0 1,-1-1-1,1 1 0,0-1 1,0 0-1,-1 1 0,1-1 1,0 1-1,0-1 1,0 0-1,-1 0 0,1 0 1,0 1-1,0-1 0,0 0 1,0 0-1,0 0 1,0 0-1,-1 0 0,1 0 1,0-1-1,0 1 0,0 0 1,0 0-1,-1-1 0,1 1 1,0 0-1,0-1 1,0 1-1,-1-1 0,1 1 1,0-1-1,-1 1 0,1-1 1,0 1-1,-1-1 1,1 0-1,-1 0 0,1 1 1,-1-1-1,1 0 0,-1 0 1,0 1-1,1-1 0,-1 0-3,21-48 56,-10-2 147,-3 8-3600,-1 34-5865,-5 7 5292,1-1-6942</inkml:trace>
  <inkml:trace contextRef="#ctx0" brushRef="#br0" timeOffset="1147.298">771 209 9989,'0'0'197,"49"3"7835,-45-2-7860,0-1 0,0 0 0,0-1 0,-1 1 0,1-1 1,0 1-1,0-1 0,-1 0 0,1-1 0,0 1 0,-1-1 0,1 1 1,-1-1-1,0 0 0,1 0 0,-1 0 0,0-1 0,0 0-172,-3 1 90,1 0-1,-1 0 1,1-1-1,-1 1 1,0 0-1,0-1 1,0 1-1,0 0 0,0-1 1,-1 1-1,1 0 1,-1-1-1,1 1 1,-1 0-1,0 0 0,0-1 1,0 1-1,0 0 1,0 0-1,-1 0 1,1 0-1,-1 1 1,1-1-1,-1 0 0,0 1 1,1-1-1,-1 1 1,0-1-1,0 1 1,0 0-1,0 0 1,0-1-1,0 2 0,-1-1 1,1 0-1,0 0 1,0 1-1,-1-1 1,1 1-1,-2 0-89,2 0 27,-1 0 1,0 0-1,1 1 0,-1-1 0,1 1 1,-1 0-1,0 0 0,1-1 1,0 2-1,-1-1 0,1 0 0,0 0 1,-1 1-1,1 0 0,0-1 1,0 1-1,0 0 0,0 0 0,1 0 1,-1 0-1,0 0 0,1 0 1,0 1-1,-1-1 0,1 0 0,0 1 1,0-1-1,0 1 0,1-1 1,-1 1-1,0 1-27,-11 87 1006,11-87-940,1 0 1,0 1-1,0-1 1,0 1-1,0-1 1,1 0-1,0 1 1,-1-1 0,2 0-1,-1 0 1,0 0-1,1 0 1,0 0-1,0 0 1,0 0 0,0 0-1,1-1 1,0 1-1,-1-1 1,1 0-1,0 0 1,1 0-1,-1 0 1,1 0 0,-1-1-1,1 1 1,0-1-1,-1 0 1,1 0-1,0-1 1,1 1 0,-1-1-1,0 0 1,0 0-1,1 0 1,-1 0-1,0-1 1,1 0-1,-1 0-66,77-26-1317,-65 16-3172,0-2-4074,-4 3-6393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2:59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10053,'5'53'9205,"2"-1"-4440,15 105-2419,-17-119-1334,2 51-770,-31-102-8037,18 0 402,0-1-5026</inkml:trace>
  <inkml:trace contextRef="#ctx0" brushRef="#br0" timeOffset="187.823">0 223 9636,'16'-9'9978,"19"6"-6697,-24 2-1946,28 0 493,1-1-570,-15-3-3488,-6-5-2900,-2-7-3989,-8 4-1702</inkml:trace>
  <inkml:trace contextRef="#ctx0" brushRef="#br0" timeOffset="588.461">229 26 9012,'5'76'12921,"-1"1"-9095,4 75-2530,6-91-864,0-97-392,-13 25-116,1-1 0,0 1 0,1 0 0,0 1 0,0-1 0,1 1 0,1-1 0,0 1 0,0 0 0,1 1 0,0-1 0,1 1 0,0 0 0,1 0 76,-8 9-16,1-1-1,0 1 1,-1-1 0,1 1 0,0-1 0,0 1 0,-1 0-1,1-1 1,0 1 0,0 0 0,0 0 0,0-1-1,-1 1 1,1 0 0,0 0 0,0 0 0,0 0 0,0 0-1,-1 0 1,1 1 0,0-1 0,0 0 0,0 0 0,0 0-1,-1 1 1,1-1 0,0 0 0,0 1 0,-1-1-1,1 1 1,0-1 0,-1 1 0,1-1 0,0 1 0,-1 0-1,1-1 1,-1 1 0,1 0 0,-1-1 0,1 1 0,-1 0-1,1-1 1,-1 1 0,0 0 0,0 0 0,1 0-1,-1 0 1,0-1 0,0 1 0,0 0 0,0 0 0,0 0-1,0 0 1,0 0 16,10 53 932,-9-51-875,0 16-1210,-1 18 3592,0-10-2091,1-16-3221,-1-8-2498,2-8-3493,0-8-2224</inkml:trace>
  <inkml:trace contextRef="#ctx0" brushRef="#br0" timeOffset="822.778">516 241 11397,'12'14'8373,"-4"5"-3823,1 49-2311,-8-45-1060,8 41-883,-13-102-15487,2 19 2364</inkml:trace>
  <inkml:trace contextRef="#ctx0" brushRef="#br0" timeOffset="1073.89">519 115 11253,'-1'2'3026,"-1"0"79,2 0-1360,1 1-625,0 0-303,1 0-257,1 0-528,2 1-912,0-1-689,2 3-1569,1 0-2304,-1 0-5171</inkml:trace>
  <inkml:trace contextRef="#ctx0" brushRef="#br0" timeOffset="1421.368">787 179 9508,'-3'-19'11131,"-18"11"-7375,-26 16-2323,44-7-1425,0 0 1,1 1-1,-1-1 1,1 1-1,0 0 1,0 0-1,0 0 1,0 0-1,0 0 1,0 0-1,0 0 0,0 1 1,1-1-1,0 1 1,-1-1-1,1 1 1,0 0-1,0-1 1,0 1-1,0 0 1,1 0-1,-1 0 1,1-1-1,0 1 1,0 0-1,0 0 1,0 0-1,0 0 0,1 0 1,-1-1-1,1 1 1,0 0-1,0 0 1,0-1-1,0 1 1,0 0-1,0-1 1,1 1-1,-1-1 1,1 1-9,30 19 161,-26-20-95,0 0 0,0 1 0,0 0-1,0 0 1,-1 0 0,0 1 0,1-1 0,-1 1 0,-1 1 0,1-1-1,0 1 1,-1-1 0,0 1 0,0 1 0,-1-1 0,1 0 0,-1 1-1,-1 0 1,1 0 0,-1 0 0,0 0 0,0 0 0,0 0-1,-1 1 1,0-1 0,0 0 0,-1 1 0,0-1 0,0 1 0,-1 2-66,0-7 35,0 0 1,0-1-1,0 1 1,0 0-1,-1 0 1,1-1 0,-1 1-1,1-1 1,-1 1-1,0-1 1,1 0-1,-1 0 1,0 0-1,0 0 1,0 0 0,0 0-1,0 0 1,0 0-1,0-1 1,0 1-1,0-1 1,0 0-1,-1 1 1,1-1 0,0 0-1,0 0 1,0-1-1,0 1 1,-1 0-1,1-1 1,0 1 0,0-1-1,0 0 1,0 1-1,0-1 1,-2-1-36,-42-24-4412,40 22 1001,-1-2-5397,2 2-4129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0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11157,'7'19'8024,"-1"2"-3440,5 45-2083,-7-29-1360,12 72-911,-14-105-2581,3-4-6684,-3 0 4101,1 0-6367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0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16151,'-2'2'4018,"0"1"128,2-3-2065,1 0-960,-1 0-417,1-1-144,0 0-96,1-1-224,-2-1-127,0 1-177,1-1-465,2 0 993,0 0-4657,-3 0-3651,-2-1-9572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06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9556,'5'1'7468,"10"-3"-7056,-13 2 331,39-7 1264,-3-1-1296,-1 3 0,1 0 0,0 3 0,0 1 0,0 2 0,0 1 1,3 3-712,64 20 723,-103-23-86,0-1-5266,-2-4-5156,-1-2-2309</inkml:trace>
  <inkml:trace contextRef="#ctx0" brushRef="#br0" timeOffset="474.823">375 0 9668,'22'3'9278,"1"4"-4276,75 62-2442,-84-59-2621,-13-10 94,0 0 0,-1 0-1,1 0 1,0 0 0,-1 0 0,1 1 0,-1-1 0,1 0-1,0 0 1,-1 1 0,1-1 0,-1 0 0,1 1 0,-1-1-1,1 1 1,-1-1 0,1 0 0,-1 1 0,1-1 0,-1 1-1,0-1 1,1 1 0,-1 0 0,0-1 0,1 1 0,-1-1-1,0 1 1,0 0 0,0-1 0,0 1 0,1-1 0,-1 1-1,0 0 1,0-1 0,0 1 0,0 0 0,0-1 0,0 1-1,-1 0 1,1-1 0,0 1 0,0-1 0,0 1 0,-1 0-1,1-1 1,0 1 0,0-1 0,-1 1 0,1-1 0,-1 1 0,1-1-1,0 1 1,-1-1 0,1 1 0,-1-1 0,1 1 0,-1-1-1,1 0 1,-1 1 0,0-1 0,1 0 0,-1 0 0,1 1-1,-1-1 1,0 0 0,1 0 0,-1 0 0,0 0-33,-22 15 1196,-50 47-42,73-66-9270,0 1-733,-1-2-5200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0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137 174 6931,'6'-26'11723,"-32"22"-6732,19 6-4694,0 1-1,0 0 1,0 0-1,0 0 1,1 1-1,-1 0 1,1 0-1,0 1 1,0-1-1,0 1 1,-4 6-297,6-7 23,1-1 1,0 1-1,0 0 1,0 0-1,0 1 1,1-1-1,0 0 1,-1 1-1,2 0 1,-1-1-1,1 1 1,-1 0-1,1 0 1,0 0-1,1 0 1,-1 0-1,1 0 1,0 0-1,1 0 1,-1 0-1,1 0 1,0 0-1,0 0 1,0-1-1,1 1 1,0 0-1,0-1 1,1 3-24,-1-3 9,1-1 0,0 1 1,0 0-1,0-1 0,1 1 1,-1-1-1,1 0 0,0 0 1,-1-1-1,1 1 0,1-1 1,-1 0-1,0 0 0,0 0 1,1 0-1,-1-1 0,1 0 1,0 0-1,-1 0 0,1-1 1,0 1-1,-1-1 1,1 0-1,0 0-9,46-11-2609,-38 3 350,-1-3-6361,-11 10 7432,9-9-11909</inkml:trace>
  <inkml:trace contextRef="#ctx0" brushRef="#br0" timeOffset="395.301">307 166 10517,'-22'-1'11033,"6"20"-7753,-2 29-2416,17-44-838,0 1 0,1-1-1,-1 1 1,1-1 0,0 0-1,0 1 1,0-1 0,0 1-1,1-1 1,0 1 0,0-1-1,0 0 1,0 0 0,1 1-1,0-1 1,0 0 0,0 0-1,0 0 1,0-1-1,1 1 1,0-1 0,0 1-1,0-1 1,0 0 0,0 0-1,1 0 1,-1 0 0,1-1-1,0 0 1,0 1 0,0-1-1,0-1 1,0 1 0,0 0-1,0-1 1,1 0 0,-1 0-1,0 0 1,2-1-26,-2 1-3,-1 0-1,1 0 1,0-1 0,-1 0 0,1 1-1,0-1 1,-1-1 0,1 1 0,0 0-1,-1-1 1,1 0 0,0 0 0,-1 0-1,1 0 1,-1-1 0,0 1 0,1-1-1,-1 0 1,0 0 0,0 0 0,0 0-1,0-1 1,0 1 0,-1-1 0,1 0-1,-1 0 1,0 1 0,0-2 0,0 1-1,0 0 1,0 0 0,-1-1 0,1 1-1,-1 0 1,0-1 0,0 0-1,0 1 1,-1-1 0,1 0 0,-1 1-1,0-4 4,-1 1 16,-1 1 0,0-1-1,0 1 1,0 0-1,-1 0 1,1 0-1,-1 0 1,-1 0 0,1 1-1,-1-1 1,1 1-1,-1 0 1,-1 0-1,1 1 1,0-1-1,-1 1 1,0 0 0,0 0-1,0 0 1,-1 0-16,-42-7-3300,47 10 2005,-2 0-718,1 0-6030,2-1-4163</inkml:trace>
  <inkml:trace contextRef="#ctx0" brushRef="#br0" timeOffset="963.466">532 193 9412,'16'38'8396,"-6"24"-4993,7 18-2801,-7-106 150,-8 11-563,-2 4-113,1 0 1,0 0-1,0 0 1,1 0 0,1 0-1,0 1 1,0-1-1,1 1 1,1 0-1,-1 0 1,2 0-1,1-2-76,-7 11-6,1 1 0,0-1 0,-1 0 0,1 0 0,0 1 0,0-1 0,0 1 0,-1-1 0,1 1-1,0-1 1,0 1 0,0-1 0,0 1 0,0 0 0,0 0 0,0-1 0,0 1 0,0 0 0,0 0 0,0 0 0,0 0 0,0 0-1,0 0 1,0 0 0,0 0 0,0 1 0,0-1 0,-1 0 0,1 1 0,0-1 0,0 0 0,0 1 0,0-1 0,0 1 0,0-1 0,-1 1-1,1 0 1,0-1 0,-1 1 0,1 0 0,0 0 0,-1-1 0,1 1 0,-1 0 0,1 0 0,-1 0 0,1 0 0,-1 0 0,0-1-1,1 1 1,-1 0 0,0 0 0,0 0 0,1 0 6,18 54-93,-3 1 125,-2-87 0,-10-4-5,-5 29-15,1 0 0,0 0 1,1 0-1,-1 0 1,1-1-1,1 1 0,-1 0 1,1 0-1,0 1 0,0-1 1,0 0-1,1 1 1,0-1-1,0 1 0,1 0 1,-1 0-1,1 0 1,0 0-1,0 1 0,1-1-12,-4 5 39,0-1 0,0 0 0,0 1 0,1-1 0,-1 1 0,0-1-1,0 1 1,1 0 0,-1-1 0,0 1 0,0 0 0,1 0-1,-1 0 1,0 0 0,1 0 0,-1 0 0,0 0 0,0 1 0,1-1-1,-1 0 1,0 1 0,0-1 0,0 1 0,1-1 0,-1 1-1,0-1 1,0 1 0,0 0 0,0 0 0,0-1 0,0 1 0,0 0-1,0 0 1,0 0 0,-1 0 0,1 0 0,0 0 0,-1 1-1,1-1 1,-1 0 0,1 0 0,-1 0 0,1 1-39,15 60 2098,-14-52-1841,13 181 1152,-12-178-3974,-2-12-2297,1-6-3940,-1-4-3977</inkml:trace>
  <inkml:trace contextRef="#ctx0" brushRef="#br0" timeOffset="1216.542">929 199 12278,'20'40'8905,"-8"3"-3739,-4 11-2669,-4 28-3164,1 15-665,-5-96-202,-5-36-13889,2 15 5549</inkml:trace>
  <inkml:trace contextRef="#ctx0" brushRef="#br0" timeOffset="1459.014">954 263 8820,'0'-13'1418,"10"-85"6191,-9 95-7459,0 1 1,-1-1-1,1 1 0,1 0 0,-1 0 1,0 0-1,0-1 0,1 1 0,-1 0 1,1 0-1,0 1 0,0-1 0,-1 0 1,1 1-1,0-1 0,0 1 0,1-1 1,-1 1-1,0 0 0,0 0 0,1 0 1,-1 0-1,0 0 0,1 1 0,-1-1 1,1 1-1,-1 0 0,1-1 0,-1 1 1,1 0-1,-1 1 0,1-1 0,-1 0 1,1 1-1,-1-1 0,2 1-150,2 2 209,0 0 0,-1 1-1,1-1 1,-1 1 0,0 1 0,0-1-1,0 0 1,-1 1 0,1 0 0,-1 0-1,0 1 1,-1-1 0,1 1 0,-1 0-1,0 0 1,-1 0 0,1 0 0,-1 0-1,0 0 1,-1 1 0,0-1 0,0 1 0,0-1-1,0 3-208,-2-5 75,0 0-1,0 1 0,0-1 0,0 0 1,-1 0-1,0 0 0,1 0 1,-2 0-1,1-1 0,0 1 0,-1 0 1,1-1-1,-1 0 0,0 0 1,0 0-1,0 0 0,-1 0 0,1 0 1,-1-1-1,0 0 0,1 1 0,-1-1 1,0-1-1,0 1 0,-1-1-74,-66 12-1646,61-19-3932,6 0-3508,4 6 8906,-3-6-13437</inkml:trace>
  <inkml:trace contextRef="#ctx0" brushRef="#br0" timeOffset="1981.523">1217 142 8052,'6'-1'9969,"2"29"-5748,-1 82-220,-5-79-5672,-2-11-4090,0-29-1269,-1-3-4735</inkml:trace>
  <inkml:trace contextRef="#ctx0" brushRef="#br0" timeOffset="2233.81">1233 23 11829,'-2'3'2882,"0"0"31,2 1-1632,0-1-593,1 0-288,2 0-160,1 0-544,0 0-528,1-1-2082,2 1-2336,1 0-5667</inkml:trace>
  <inkml:trace contextRef="#ctx0" brushRef="#br0" timeOffset="2491.518">1420 1 11413,'11'31'10891,"-7"25"-8217,-3-32-1461,8 192 473,-4-219-10039,-3-2 2136,2-2-7074</inkml:trace>
  <inkml:trace contextRef="#ctx0" brushRef="#br0" timeOffset="2750.414">1538 191 9973,'42'10'7402,"25"-4"-4136,-64-6-3200,-1-1 0,1 1 1,-1 0-1,1-1 0,-1 1 0,1-1 0,-1 0 0,0 1 0,1-1 0,-1-1 0,0 1 0,0 0 1,1 0-1,-1-1 0,0 1 0,0-1 0,-1 0 0,1 1 0,0-1 0,0 0 0,-1 0 0,0 0 1,1-1-1,-1 1 0,0 0 0,0 0 0,0-1 0,0 1 0,0 0 0,0-1 0,-1 1 1,0-1-1,1 1 0,-1-1 0,0 1 0,0-1 0,0 1 0,0-1 0,-1 1 0,1-3-66,-1 3 17,0 0 0,0 0 1,0-1-1,0 1 0,-1 0 0,1 0 0,0 1 0,-1-1 0,1 0 0,-1 0 0,0 1 0,0-1 0,1 1 0,-1-1 0,0 1 1,0 0-1,0 0 0,-1 0 0,1 0 0,0 0 0,0 0 0,0 1 0,-1-1 0,1 1 0,0-1 0,-1 1 0,1 0 0,0 0 0,-1 0 1,1 0-1,-1 0 0,1 1 0,0-1 0,0 1 0,-1 0 0,1-1 0,0 1 0,0 0 0,0 0 0,0 0 0,0 1 0,0-1 1,0 0-1,0 1 0,0-1 0,0 1 0,1 0 0,-1 0 0,1-1 0,0 1 0,-1 0 0,1 0 0,0 1 0,0-1 0,0 0-17,-5 9 370,1 1 0,1-1 0,-1 1 0,2 0 0,0 0 0,0 1-1,1-1 1,1 1 0,0-1 0,1 1 0,0-1-370,1-9 46,-1 1 0,1-1 0,0 0-1,0 0 1,0 0 0,0 0 0,1 0 0,-1 0 0,1 0 0,0 0 0,0 0 0,0-1-1,0 1 1,0-1 0,0 1 0,1-1 0,-1 0 0,1 0 0,0 0 0,0 0-1,-1-1 1,1 1 0,0-1 0,1 0 0,-1 0 0,0 0 0,0 0 0,0 0 0,1 0-1,-1-1 1,0 0 0,1 0-46,-1 1-343,1-1 0,-1 0 0,0-1-1,0 1 1,1 0 0,-1-1 0,0 0 0,0 0-1,0 0 1,1 0 0,-1 0 0,-1-1 0,1 1 0,0-1-1,0 0 1,0 0 0,-1 0 0,1 0 0,-1 0 0,0 0-1,1-2 344,15-17-11274,-9 9 10</inkml:trace>
  <inkml:trace contextRef="#ctx0" brushRef="#br0" timeOffset="3096.74">1804 134 11061,'31'49'9169,"-1"88"-4676,-30-151-4334,0 1 0,1-1 0,0 0 0,1 0 0,1 1 0,0-1 0,0 1 0,2 0 0,-1 0 0,2 0 0,0 0 0,3-4-159,-4 14 70,0 0 0,0 0-1,1 0 1,-1 0 0,1 1 0,-1 0 0,1 0 0,0 0-1,0 1 1,0 0 0,0 0 0,0 1 0,0-1 0,0 1-1,0 1 1,0-1 0,0 1 0,0 0 0,0 0 0,-1 1 0,1 0-1,0 0 1,-1 0 0,1 1 0,-1-1 0,0 1 0,0 1-1,2 0-69,-1 2-947,-6-5-3461,-1 0-4342,-1-1-5715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8T19:23:1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6 8628,'-38'-6'10746,"13"37"-7535,8 51-2777,17-78-413,1 1 0,0-1 0,-1 1 0,2-1 0,-1 0 0,0 0 0,1 1 0,0-1 0,0 0 0,0 0 0,0-1 0,1 1 0,0 0 0,0-1 0,0 0 0,0 1 0,0-1 0,0 0 0,1-1 0,-1 1 1,1 0-1,0-1 0,0 0 0,0 0 0,0 0 0,0-1 0,1 1 0,-1-1 0,0 0 0,1 0 0,-1-1 0,1 1 0,-1-1 0,1 0 0,-1 0 0,1 0 0,-1-1 0,0 0 0,1 0 0,-1 0 0,0 0 0,1 0 1,-1-1-1,0 0 0,0 0 0,0 0 0,0-1 0,-1 1 0,1-1 0,-1 0 0,1 0 0,-1 0 0,0 0 0,0-1-21,-1-1 44,-1-1 1,0 1-1,0-1 0,-1 0 1,0 1-1,0-1 0,0 0 1,-1 1-1,1-1 0,-1 1 1,-1-1-1,1 1 0,-1-1 1,0 1-1,0 0 0,-1 0 1,1 0-1,-1 0 0,0 0 0,0 0 1,-1 1-1,0-1 0,1 1 1,-1 0-1,-1 1 0,1-1 1,-1 0-1,1 1 0,-1 0 1,0 0-1,0 1-44,-20 0-443,23 9-3257,7 2-5275,1-4-3420</inkml:trace>
  <inkml:trace contextRef="#ctx0" brushRef="#br0" timeOffset="367.516">277 12 8388,'14'52'10640,"1"28"-8180,-7-38-1434,-6-24-907,1-1 806,0-33-149,-3 6-757,1 1 1,0-1 0,0 0-1,1 1 1,1 0-1,-1-1 1,2 1 0,-1 0-1,1 0 1,1 0-1,-1 1 1,1 0 0,1 0-1,0 0 1,0 0-1,0 1 1,1 0 0,0 0-1,1 1 1,-1 0-1,1 0 1,0 1 0,1 0-20,-6 4 35,-1 0 1,1 1-1,-1 0 1,1-1 0,-1 1-1,1 0 1,-1 0-1,1 1 1,-1-1-1,0 0 1,1 1 0,-1-1-1,1 1 1,-1 0-1,0 0 1,1 0-1,-1 0 1,0 0 0,0 1-1,0-1 1,0 1-1,0-1 1,0 1 0,0 0-1,-1 0 1,1 0-1,-1 0 1,1 0-1,-1 0 1,0 0 0,1 0-1,-1 0 1,0 1-1,-1-1 1,1 0-1,0 3-35,19 91 1305,-17-7-1148,-6-103-15014,2 0 2203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1AF8D-9FEC-4973-8470-E46CCDB27CA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BA97D-1B28-4A8D-A5A2-EF45CF8E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7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23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about ASLR</a:t>
            </a:r>
            <a:r>
              <a:rPr lang="en-US" baseline="0" dirty="0"/>
              <a:t> – address randomization!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9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about ASLR</a:t>
            </a:r>
            <a:r>
              <a:rPr lang="en-US" baseline="0" dirty="0"/>
              <a:t> – address randomization!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about ASLR</a:t>
            </a:r>
            <a:r>
              <a:rPr lang="en-US" baseline="0" dirty="0"/>
              <a:t> – address randomization!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0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about ASLR</a:t>
            </a:r>
            <a:r>
              <a:rPr lang="en-US" baseline="0" dirty="0"/>
              <a:t> – address randomization!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8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about ASLR</a:t>
            </a:r>
            <a:r>
              <a:rPr lang="en-US" baseline="0" dirty="0"/>
              <a:t> – address randomization!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6631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7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67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5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CSE 333’s learning objectives: “substantial programming experience”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0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0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46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6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provided code has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  <a:r>
              <a:rPr lang="en-US" baseline="0" dirty="0"/>
              <a:t> after every pointer manipulation.</a:t>
            </a:r>
          </a:p>
          <a:p>
            <a:r>
              <a:rPr lang="en-US" baseline="0" dirty="0"/>
              <a:t>x86-64 is little-endian!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4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1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8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47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9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1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1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0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3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42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5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3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47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7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14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2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85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937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Comit</a:t>
            </a:r>
            <a:r>
              <a:rPr lang="en-US" dirty="0"/>
              <a:t> &amp; and * when using a function name as an argument or calling a function via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52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03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4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variables here?</a:t>
            </a:r>
          </a:p>
          <a:p>
            <a:r>
              <a:rPr lang="en-US" dirty="0"/>
              <a:t>Where are arguments stored?</a:t>
            </a:r>
          </a:p>
          <a:p>
            <a:endParaRPr lang="en-US" dirty="0"/>
          </a:p>
          <a:p>
            <a:r>
              <a:rPr lang="en-US" dirty="0"/>
              <a:t>Attu demo: debugging symbols compile flag, using </a:t>
            </a:r>
            <a:r>
              <a:rPr lang="en-US" dirty="0" err="1"/>
              <a:t>gdb</a:t>
            </a:r>
            <a:r>
              <a:rPr lang="en-US" dirty="0"/>
              <a:t>, addresses exist as soon as stack frame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39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3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87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local variables, so located on the Stack</a:t>
            </a:r>
            <a:r>
              <a:rPr lang="en-US" baseline="0" dirty="0"/>
              <a:t> in some ordering.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about ASLR</a:t>
            </a:r>
            <a:r>
              <a:rPr lang="en-US" baseline="0" dirty="0"/>
              <a:t> – address randomization!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about ASLR</a:t>
            </a:r>
            <a:r>
              <a:rPr lang="en-US" baseline="0" dirty="0"/>
              <a:t> – address randomization!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else is illegal since it doesn’t make sense for addresses.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97D-1B28-4A8D-A5A2-EF45CF8ED3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A281EA0-853E-49CA-90F9-AA480C94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A281EA0-853E-49CA-90F9-AA480C9478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A281EA0-853E-49CA-90F9-AA480C9478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13071" y="27429"/>
            <a:ext cx="2117888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L03: Pointers, Pointers, Pointers…</a:t>
            </a:r>
          </a:p>
        </p:txBody>
      </p:sp>
    </p:spTree>
    <p:extLst>
      <p:ext uri="{BB962C8B-B14F-4D97-AF65-F5344CB8AC3E}">
        <p14:creationId xmlns:p14="http://schemas.microsoft.com/office/powerpoint/2010/main" val="276225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7044" y="27429"/>
            <a:ext cx="2149949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L03: Pointers, Pointers, Pointers…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32653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slideLayout" Target="../slideLayouts/slideLayout2.xml"/><Relationship Id="rId47" Type="http://schemas.openxmlformats.org/officeDocument/2006/relationships/image" Target="../media/image113.png"/><Relationship Id="rId50" Type="http://schemas.openxmlformats.org/officeDocument/2006/relationships/customXml" Target="../ink/ink11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image" Target="../media/image11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image" Target="../media/image11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customXml" Target="../ink/ink1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notesSlide" Target="../notesSlides/notesSlide15.xml"/><Relationship Id="rId48" Type="http://schemas.openxmlformats.org/officeDocument/2006/relationships/customXml" Target="../ink/ink112.xml"/><Relationship Id="rId8" Type="http://schemas.openxmlformats.org/officeDocument/2006/relationships/tags" Target="../tags/tag8.xml"/><Relationship Id="rId51" Type="http://schemas.openxmlformats.org/officeDocument/2006/relationships/image" Target="../media/image115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customXml" Target="../ink/ink111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5" Type="http://schemas.openxmlformats.org/officeDocument/2006/relationships/image" Target="../media/image116.png"/><Relationship Id="rId4" Type="http://schemas.openxmlformats.org/officeDocument/2006/relationships/customXml" Target="../ink/ink1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.xml"/><Relationship Id="rId21" Type="http://schemas.openxmlformats.org/officeDocument/2006/relationships/image" Target="../media/image125.png"/><Relationship Id="rId42" Type="http://schemas.openxmlformats.org/officeDocument/2006/relationships/customXml" Target="../ink/ink134.xml"/><Relationship Id="rId47" Type="http://schemas.openxmlformats.org/officeDocument/2006/relationships/image" Target="../media/image138.png"/><Relationship Id="rId63" Type="http://schemas.openxmlformats.org/officeDocument/2006/relationships/image" Target="../media/image146.png"/><Relationship Id="rId68" Type="http://schemas.openxmlformats.org/officeDocument/2006/relationships/customXml" Target="../ink/ink147.xml"/><Relationship Id="rId84" Type="http://schemas.openxmlformats.org/officeDocument/2006/relationships/customXml" Target="../ink/ink155.xml"/><Relationship Id="rId89" Type="http://schemas.openxmlformats.org/officeDocument/2006/relationships/image" Target="../media/image159.png"/><Relationship Id="rId16" Type="http://schemas.openxmlformats.org/officeDocument/2006/relationships/customXml" Target="../ink/ink121.xml"/><Relationship Id="rId11" Type="http://schemas.openxmlformats.org/officeDocument/2006/relationships/image" Target="../media/image120.png"/><Relationship Id="rId32" Type="http://schemas.openxmlformats.org/officeDocument/2006/relationships/customXml" Target="../ink/ink129.xml"/><Relationship Id="rId37" Type="http://schemas.openxmlformats.org/officeDocument/2006/relationships/image" Target="../media/image133.png"/><Relationship Id="rId53" Type="http://schemas.openxmlformats.org/officeDocument/2006/relationships/image" Target="../media/image141.png"/><Relationship Id="rId58" Type="http://schemas.openxmlformats.org/officeDocument/2006/relationships/customXml" Target="../ink/ink142.xml"/><Relationship Id="rId74" Type="http://schemas.openxmlformats.org/officeDocument/2006/relationships/customXml" Target="../ink/ink150.xml"/><Relationship Id="rId79" Type="http://schemas.openxmlformats.org/officeDocument/2006/relationships/image" Target="../media/image154.png"/><Relationship Id="rId5" Type="http://schemas.openxmlformats.org/officeDocument/2006/relationships/image" Target="../media/image117.png"/><Relationship Id="rId90" Type="http://schemas.openxmlformats.org/officeDocument/2006/relationships/customXml" Target="../ink/ink158.xml"/><Relationship Id="rId95" Type="http://schemas.openxmlformats.org/officeDocument/2006/relationships/image" Target="../media/image162.png"/><Relationship Id="rId22" Type="http://schemas.openxmlformats.org/officeDocument/2006/relationships/customXml" Target="../ink/ink124.xml"/><Relationship Id="rId27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customXml" Target="../ink/ink137.xml"/><Relationship Id="rId64" Type="http://schemas.openxmlformats.org/officeDocument/2006/relationships/customXml" Target="../ink/ink145.xml"/><Relationship Id="rId69" Type="http://schemas.openxmlformats.org/officeDocument/2006/relationships/image" Target="../media/image149.png"/><Relationship Id="rId80" Type="http://schemas.openxmlformats.org/officeDocument/2006/relationships/customXml" Target="../ink/ink153.xml"/><Relationship Id="rId85" Type="http://schemas.openxmlformats.org/officeDocument/2006/relationships/image" Target="../media/image157.png"/><Relationship Id="rId12" Type="http://schemas.openxmlformats.org/officeDocument/2006/relationships/customXml" Target="../ink/ink119.xml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1.png"/><Relationship Id="rId38" Type="http://schemas.openxmlformats.org/officeDocument/2006/relationships/customXml" Target="../ink/ink132.xml"/><Relationship Id="rId46" Type="http://schemas.openxmlformats.org/officeDocument/2006/relationships/customXml" Target="../ink/ink136.xml"/><Relationship Id="rId59" Type="http://schemas.openxmlformats.org/officeDocument/2006/relationships/image" Target="../media/image144.png"/><Relationship Id="rId67" Type="http://schemas.openxmlformats.org/officeDocument/2006/relationships/image" Target="../media/image148.png"/><Relationship Id="rId20" Type="http://schemas.openxmlformats.org/officeDocument/2006/relationships/customXml" Target="../ink/ink123.xml"/><Relationship Id="rId41" Type="http://schemas.openxmlformats.org/officeDocument/2006/relationships/image" Target="../media/image135.png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70" Type="http://schemas.openxmlformats.org/officeDocument/2006/relationships/customXml" Target="../ink/ink148.xml"/><Relationship Id="rId75" Type="http://schemas.openxmlformats.org/officeDocument/2006/relationships/image" Target="../media/image152.png"/><Relationship Id="rId83" Type="http://schemas.openxmlformats.org/officeDocument/2006/relationships/image" Target="../media/image156.png"/><Relationship Id="rId88" Type="http://schemas.openxmlformats.org/officeDocument/2006/relationships/customXml" Target="../ink/ink157.xml"/><Relationship Id="rId91" Type="http://schemas.openxmlformats.org/officeDocument/2006/relationships/image" Target="../media/image160.png"/><Relationship Id="rId96" Type="http://schemas.openxmlformats.org/officeDocument/2006/relationships/customXml" Target="../ink/ink161.xml"/><Relationship Id="rId1" Type="http://schemas.openxmlformats.org/officeDocument/2006/relationships/tags" Target="../tags/tag54.xml"/><Relationship Id="rId6" Type="http://schemas.openxmlformats.org/officeDocument/2006/relationships/customXml" Target="../ink/ink116.xml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28" Type="http://schemas.openxmlformats.org/officeDocument/2006/relationships/customXml" Target="../ink/ink127.xml"/><Relationship Id="rId36" Type="http://schemas.openxmlformats.org/officeDocument/2006/relationships/customXml" Target="../ink/ink131.xml"/><Relationship Id="rId49" Type="http://schemas.openxmlformats.org/officeDocument/2006/relationships/image" Target="../media/image139.png"/><Relationship Id="rId57" Type="http://schemas.openxmlformats.org/officeDocument/2006/relationships/image" Target="../media/image143.png"/><Relationship Id="rId10" Type="http://schemas.openxmlformats.org/officeDocument/2006/relationships/customXml" Target="../ink/ink118.xml"/><Relationship Id="rId31" Type="http://schemas.openxmlformats.org/officeDocument/2006/relationships/image" Target="../media/image130.png"/><Relationship Id="rId44" Type="http://schemas.openxmlformats.org/officeDocument/2006/relationships/customXml" Target="../ink/ink135.xml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47.png"/><Relationship Id="rId73" Type="http://schemas.openxmlformats.org/officeDocument/2006/relationships/image" Target="../media/image151.png"/><Relationship Id="rId78" Type="http://schemas.openxmlformats.org/officeDocument/2006/relationships/customXml" Target="../ink/ink152.xml"/><Relationship Id="rId81" Type="http://schemas.openxmlformats.org/officeDocument/2006/relationships/image" Target="../media/image155.png"/><Relationship Id="rId86" Type="http://schemas.openxmlformats.org/officeDocument/2006/relationships/customXml" Target="../ink/ink156.xml"/><Relationship Id="rId94" Type="http://schemas.openxmlformats.org/officeDocument/2006/relationships/customXml" Target="../ink/ink160.xml"/><Relationship Id="rId99" Type="http://schemas.openxmlformats.org/officeDocument/2006/relationships/image" Target="../media/image164.png"/><Relationship Id="rId101" Type="http://schemas.openxmlformats.org/officeDocument/2006/relationships/image" Target="../media/image165.png"/><Relationship Id="rId4" Type="http://schemas.openxmlformats.org/officeDocument/2006/relationships/customXml" Target="../ink/ink115.xml"/><Relationship Id="rId9" Type="http://schemas.openxmlformats.org/officeDocument/2006/relationships/image" Target="../media/image119.png"/><Relationship Id="rId13" Type="http://schemas.openxmlformats.org/officeDocument/2006/relationships/image" Target="../media/image121.png"/><Relationship Id="rId18" Type="http://schemas.openxmlformats.org/officeDocument/2006/relationships/customXml" Target="../ink/ink122.xml"/><Relationship Id="rId39" Type="http://schemas.openxmlformats.org/officeDocument/2006/relationships/image" Target="../media/image134.png"/><Relationship Id="rId34" Type="http://schemas.openxmlformats.org/officeDocument/2006/relationships/customXml" Target="../ink/ink130.xml"/><Relationship Id="rId50" Type="http://schemas.openxmlformats.org/officeDocument/2006/relationships/customXml" Target="../ink/ink138.xml"/><Relationship Id="rId55" Type="http://schemas.openxmlformats.org/officeDocument/2006/relationships/image" Target="../media/image142.png"/><Relationship Id="rId76" Type="http://schemas.openxmlformats.org/officeDocument/2006/relationships/customXml" Target="../ink/ink151.xml"/><Relationship Id="rId97" Type="http://schemas.openxmlformats.org/officeDocument/2006/relationships/image" Target="../media/image163.png"/><Relationship Id="rId7" Type="http://schemas.openxmlformats.org/officeDocument/2006/relationships/image" Target="../media/image118.png"/><Relationship Id="rId71" Type="http://schemas.openxmlformats.org/officeDocument/2006/relationships/image" Target="../media/image150.png"/><Relationship Id="rId92" Type="http://schemas.openxmlformats.org/officeDocument/2006/relationships/customXml" Target="../ink/ink159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29.png"/><Relationship Id="rId24" Type="http://schemas.openxmlformats.org/officeDocument/2006/relationships/customXml" Target="../ink/ink125.xml"/><Relationship Id="rId40" Type="http://schemas.openxmlformats.org/officeDocument/2006/relationships/customXml" Target="../ink/ink133.xml"/><Relationship Id="rId45" Type="http://schemas.openxmlformats.org/officeDocument/2006/relationships/image" Target="../media/image137.png"/><Relationship Id="rId66" Type="http://schemas.openxmlformats.org/officeDocument/2006/relationships/customXml" Target="../ink/ink146.xml"/><Relationship Id="rId87" Type="http://schemas.openxmlformats.org/officeDocument/2006/relationships/image" Target="../media/image158.png"/><Relationship Id="rId61" Type="http://schemas.openxmlformats.org/officeDocument/2006/relationships/image" Target="../media/image145.png"/><Relationship Id="rId82" Type="http://schemas.openxmlformats.org/officeDocument/2006/relationships/customXml" Target="../ink/ink154.xml"/><Relationship Id="rId19" Type="http://schemas.openxmlformats.org/officeDocument/2006/relationships/image" Target="../media/image124.png"/><Relationship Id="rId14" Type="http://schemas.openxmlformats.org/officeDocument/2006/relationships/customXml" Target="../ink/ink120.xml"/><Relationship Id="rId30" Type="http://schemas.openxmlformats.org/officeDocument/2006/relationships/customXml" Target="../ink/ink128.xml"/><Relationship Id="rId35" Type="http://schemas.openxmlformats.org/officeDocument/2006/relationships/image" Target="../media/image132.png"/><Relationship Id="rId56" Type="http://schemas.openxmlformats.org/officeDocument/2006/relationships/customXml" Target="../ink/ink141.xml"/><Relationship Id="rId77" Type="http://schemas.openxmlformats.org/officeDocument/2006/relationships/image" Target="../media/image153.png"/><Relationship Id="rId100" Type="http://schemas.openxmlformats.org/officeDocument/2006/relationships/customXml" Target="../ink/ink163.xml"/><Relationship Id="rId8" Type="http://schemas.openxmlformats.org/officeDocument/2006/relationships/customXml" Target="../ink/ink117.xml"/><Relationship Id="rId51" Type="http://schemas.openxmlformats.org/officeDocument/2006/relationships/image" Target="../media/image140.png"/><Relationship Id="rId72" Type="http://schemas.openxmlformats.org/officeDocument/2006/relationships/customXml" Target="../ink/ink149.xml"/><Relationship Id="rId93" Type="http://schemas.openxmlformats.org/officeDocument/2006/relationships/image" Target="../media/image161.png"/><Relationship Id="rId98" Type="http://schemas.openxmlformats.org/officeDocument/2006/relationships/customXml" Target="../ink/ink162.xml"/><Relationship Id="rId3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customXml" Target="../ink/ink165.xml"/><Relationship Id="rId4" Type="http://schemas.openxmlformats.org/officeDocument/2006/relationships/image" Target="../media/image166.png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9.png"/><Relationship Id="rId21" Type="http://schemas.openxmlformats.org/officeDocument/2006/relationships/customXml" Target="../ink/ink175.xml"/><Relationship Id="rId42" Type="http://schemas.openxmlformats.org/officeDocument/2006/relationships/image" Target="../media/image187.png"/><Relationship Id="rId47" Type="http://schemas.openxmlformats.org/officeDocument/2006/relationships/customXml" Target="../ink/ink188.xml"/><Relationship Id="rId63" Type="http://schemas.openxmlformats.org/officeDocument/2006/relationships/customXml" Target="../ink/ink196.xml"/><Relationship Id="rId68" Type="http://schemas.openxmlformats.org/officeDocument/2006/relationships/image" Target="../media/image200.png"/><Relationship Id="rId84" Type="http://schemas.openxmlformats.org/officeDocument/2006/relationships/image" Target="../media/image208.png"/><Relationship Id="rId89" Type="http://schemas.openxmlformats.org/officeDocument/2006/relationships/customXml" Target="../ink/ink209.xml"/><Relationship Id="rId16" Type="http://schemas.openxmlformats.org/officeDocument/2006/relationships/image" Target="../media/image174.png"/><Relationship Id="rId11" Type="http://schemas.openxmlformats.org/officeDocument/2006/relationships/customXml" Target="../ink/ink170.xml"/><Relationship Id="rId32" Type="http://schemas.openxmlformats.org/officeDocument/2006/relationships/image" Target="../media/image182.png"/><Relationship Id="rId37" Type="http://schemas.openxmlformats.org/officeDocument/2006/relationships/customXml" Target="../ink/ink183.xml"/><Relationship Id="rId53" Type="http://schemas.openxmlformats.org/officeDocument/2006/relationships/customXml" Target="../ink/ink191.xml"/><Relationship Id="rId58" Type="http://schemas.openxmlformats.org/officeDocument/2006/relationships/image" Target="../media/image195.png"/><Relationship Id="rId74" Type="http://schemas.openxmlformats.org/officeDocument/2006/relationships/image" Target="../media/image203.png"/><Relationship Id="rId79" Type="http://schemas.openxmlformats.org/officeDocument/2006/relationships/customXml" Target="../ink/ink204.xml"/><Relationship Id="rId5" Type="http://schemas.openxmlformats.org/officeDocument/2006/relationships/customXml" Target="../ink/ink167.xml"/><Relationship Id="rId90" Type="http://schemas.openxmlformats.org/officeDocument/2006/relationships/image" Target="../media/image211.png"/><Relationship Id="rId22" Type="http://schemas.openxmlformats.org/officeDocument/2006/relationships/image" Target="../media/image177.png"/><Relationship Id="rId27" Type="http://schemas.openxmlformats.org/officeDocument/2006/relationships/customXml" Target="../ink/ink178.xml"/><Relationship Id="rId43" Type="http://schemas.openxmlformats.org/officeDocument/2006/relationships/customXml" Target="../ink/ink186.xml"/><Relationship Id="rId48" Type="http://schemas.openxmlformats.org/officeDocument/2006/relationships/image" Target="../media/image190.png"/><Relationship Id="rId64" Type="http://schemas.openxmlformats.org/officeDocument/2006/relationships/image" Target="../media/image198.png"/><Relationship Id="rId69" Type="http://schemas.openxmlformats.org/officeDocument/2006/relationships/customXml" Target="../ink/ink199.xml"/><Relationship Id="rId8" Type="http://schemas.openxmlformats.org/officeDocument/2006/relationships/image" Target="../media/image170.png"/><Relationship Id="rId51" Type="http://schemas.openxmlformats.org/officeDocument/2006/relationships/customXml" Target="../ink/ink190.xml"/><Relationship Id="rId72" Type="http://schemas.openxmlformats.org/officeDocument/2006/relationships/image" Target="../media/image202.png"/><Relationship Id="rId80" Type="http://schemas.openxmlformats.org/officeDocument/2006/relationships/image" Target="../media/image206.png"/><Relationship Id="rId85" Type="http://schemas.openxmlformats.org/officeDocument/2006/relationships/customXml" Target="../ink/ink207.xml"/><Relationship Id="rId93" Type="http://schemas.openxmlformats.org/officeDocument/2006/relationships/customXml" Target="../ink/ink211.xml"/><Relationship Id="rId3" Type="http://schemas.openxmlformats.org/officeDocument/2006/relationships/customXml" Target="../ink/ink166.xml"/><Relationship Id="rId12" Type="http://schemas.openxmlformats.org/officeDocument/2006/relationships/image" Target="../media/image172.png"/><Relationship Id="rId17" Type="http://schemas.openxmlformats.org/officeDocument/2006/relationships/customXml" Target="../ink/ink173.xml"/><Relationship Id="rId25" Type="http://schemas.openxmlformats.org/officeDocument/2006/relationships/customXml" Target="../ink/ink177.xml"/><Relationship Id="rId33" Type="http://schemas.openxmlformats.org/officeDocument/2006/relationships/customXml" Target="../ink/ink181.xml"/><Relationship Id="rId38" Type="http://schemas.openxmlformats.org/officeDocument/2006/relationships/image" Target="../media/image185.png"/><Relationship Id="rId46" Type="http://schemas.openxmlformats.org/officeDocument/2006/relationships/image" Target="../media/image189.png"/><Relationship Id="rId59" Type="http://schemas.openxmlformats.org/officeDocument/2006/relationships/customXml" Target="../ink/ink194.xml"/><Relationship Id="rId67" Type="http://schemas.openxmlformats.org/officeDocument/2006/relationships/customXml" Target="../ink/ink198.xml"/><Relationship Id="rId20" Type="http://schemas.openxmlformats.org/officeDocument/2006/relationships/image" Target="../media/image176.png"/><Relationship Id="rId41" Type="http://schemas.openxmlformats.org/officeDocument/2006/relationships/customXml" Target="../ink/ink185.xml"/><Relationship Id="rId54" Type="http://schemas.openxmlformats.org/officeDocument/2006/relationships/image" Target="../media/image193.png"/><Relationship Id="rId62" Type="http://schemas.openxmlformats.org/officeDocument/2006/relationships/image" Target="../media/image197.png"/><Relationship Id="rId70" Type="http://schemas.openxmlformats.org/officeDocument/2006/relationships/image" Target="../media/image201.png"/><Relationship Id="rId75" Type="http://schemas.openxmlformats.org/officeDocument/2006/relationships/customXml" Target="../ink/ink202.xml"/><Relationship Id="rId83" Type="http://schemas.openxmlformats.org/officeDocument/2006/relationships/customXml" Target="../ink/ink206.xml"/><Relationship Id="rId88" Type="http://schemas.openxmlformats.org/officeDocument/2006/relationships/image" Target="../media/image210.png"/><Relationship Id="rId91" Type="http://schemas.openxmlformats.org/officeDocument/2006/relationships/customXml" Target="../ink/ink2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5" Type="http://schemas.openxmlformats.org/officeDocument/2006/relationships/customXml" Target="../ink/ink172.xml"/><Relationship Id="rId23" Type="http://schemas.openxmlformats.org/officeDocument/2006/relationships/customXml" Target="../ink/ink176.xml"/><Relationship Id="rId28" Type="http://schemas.openxmlformats.org/officeDocument/2006/relationships/image" Target="../media/image180.png"/><Relationship Id="rId36" Type="http://schemas.openxmlformats.org/officeDocument/2006/relationships/image" Target="../media/image184.png"/><Relationship Id="rId49" Type="http://schemas.openxmlformats.org/officeDocument/2006/relationships/customXml" Target="../ink/ink189.xml"/><Relationship Id="rId57" Type="http://schemas.openxmlformats.org/officeDocument/2006/relationships/customXml" Target="../ink/ink193.xml"/><Relationship Id="rId10" Type="http://schemas.openxmlformats.org/officeDocument/2006/relationships/image" Target="../media/image171.png"/><Relationship Id="rId31" Type="http://schemas.openxmlformats.org/officeDocument/2006/relationships/customXml" Target="../ink/ink180.xml"/><Relationship Id="rId44" Type="http://schemas.openxmlformats.org/officeDocument/2006/relationships/image" Target="../media/image188.png"/><Relationship Id="rId52" Type="http://schemas.openxmlformats.org/officeDocument/2006/relationships/image" Target="../media/image192.png"/><Relationship Id="rId60" Type="http://schemas.openxmlformats.org/officeDocument/2006/relationships/image" Target="../media/image196.png"/><Relationship Id="rId65" Type="http://schemas.openxmlformats.org/officeDocument/2006/relationships/customXml" Target="../ink/ink197.xml"/><Relationship Id="rId73" Type="http://schemas.openxmlformats.org/officeDocument/2006/relationships/customXml" Target="../ink/ink201.xml"/><Relationship Id="rId78" Type="http://schemas.openxmlformats.org/officeDocument/2006/relationships/image" Target="../media/image205.png"/><Relationship Id="rId81" Type="http://schemas.openxmlformats.org/officeDocument/2006/relationships/customXml" Target="../ink/ink205.xml"/><Relationship Id="rId86" Type="http://schemas.openxmlformats.org/officeDocument/2006/relationships/image" Target="../media/image209.png"/><Relationship Id="rId94" Type="http://schemas.openxmlformats.org/officeDocument/2006/relationships/image" Target="../media/image213.png"/><Relationship Id="rId4" Type="http://schemas.openxmlformats.org/officeDocument/2006/relationships/image" Target="../media/image168.png"/><Relationship Id="rId9" Type="http://schemas.openxmlformats.org/officeDocument/2006/relationships/customXml" Target="../ink/ink169.xml"/><Relationship Id="rId13" Type="http://schemas.openxmlformats.org/officeDocument/2006/relationships/customXml" Target="../ink/ink171.xml"/><Relationship Id="rId18" Type="http://schemas.openxmlformats.org/officeDocument/2006/relationships/image" Target="../media/image175.png"/><Relationship Id="rId39" Type="http://schemas.openxmlformats.org/officeDocument/2006/relationships/customXml" Target="../ink/ink184.xml"/><Relationship Id="rId34" Type="http://schemas.openxmlformats.org/officeDocument/2006/relationships/image" Target="../media/image183.png"/><Relationship Id="rId50" Type="http://schemas.openxmlformats.org/officeDocument/2006/relationships/image" Target="../media/image191.png"/><Relationship Id="rId55" Type="http://schemas.openxmlformats.org/officeDocument/2006/relationships/customXml" Target="../ink/ink192.xml"/><Relationship Id="rId76" Type="http://schemas.openxmlformats.org/officeDocument/2006/relationships/image" Target="../media/image204.png"/><Relationship Id="rId7" Type="http://schemas.openxmlformats.org/officeDocument/2006/relationships/customXml" Target="../ink/ink168.xml"/><Relationship Id="rId71" Type="http://schemas.openxmlformats.org/officeDocument/2006/relationships/customXml" Target="../ink/ink200.xml"/><Relationship Id="rId92" Type="http://schemas.openxmlformats.org/officeDocument/2006/relationships/image" Target="../media/image212.png"/><Relationship Id="rId2" Type="http://schemas.openxmlformats.org/officeDocument/2006/relationships/notesSlide" Target="../notesSlides/notesSlide44.xml"/><Relationship Id="rId29" Type="http://schemas.openxmlformats.org/officeDocument/2006/relationships/customXml" Target="../ink/ink179.xml"/><Relationship Id="rId24" Type="http://schemas.openxmlformats.org/officeDocument/2006/relationships/image" Target="../media/image178.png"/><Relationship Id="rId40" Type="http://schemas.openxmlformats.org/officeDocument/2006/relationships/image" Target="../media/image186.png"/><Relationship Id="rId45" Type="http://schemas.openxmlformats.org/officeDocument/2006/relationships/customXml" Target="../ink/ink187.xml"/><Relationship Id="rId66" Type="http://schemas.openxmlformats.org/officeDocument/2006/relationships/image" Target="../media/image199.png"/><Relationship Id="rId87" Type="http://schemas.openxmlformats.org/officeDocument/2006/relationships/customXml" Target="../ink/ink208.xml"/><Relationship Id="rId61" Type="http://schemas.openxmlformats.org/officeDocument/2006/relationships/customXml" Target="../ink/ink195.xml"/><Relationship Id="rId82" Type="http://schemas.openxmlformats.org/officeDocument/2006/relationships/image" Target="../media/image207.png"/><Relationship Id="rId19" Type="http://schemas.openxmlformats.org/officeDocument/2006/relationships/customXml" Target="../ink/ink174.xml"/><Relationship Id="rId14" Type="http://schemas.openxmlformats.org/officeDocument/2006/relationships/image" Target="../media/image173.png"/><Relationship Id="rId30" Type="http://schemas.openxmlformats.org/officeDocument/2006/relationships/image" Target="../media/image181.png"/><Relationship Id="rId35" Type="http://schemas.openxmlformats.org/officeDocument/2006/relationships/customXml" Target="../ink/ink182.xml"/><Relationship Id="rId56" Type="http://schemas.openxmlformats.org/officeDocument/2006/relationships/image" Target="../media/image194.png"/><Relationship Id="rId77" Type="http://schemas.openxmlformats.org/officeDocument/2006/relationships/customXml" Target="../ink/ink20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customXml" Target="../ink/ink217.xml"/><Relationship Id="rId18" Type="http://schemas.openxmlformats.org/officeDocument/2006/relationships/image" Target="../media/image221.png"/><Relationship Id="rId3" Type="http://schemas.openxmlformats.org/officeDocument/2006/relationships/customXml" Target="../ink/ink212.xml"/><Relationship Id="rId7" Type="http://schemas.openxmlformats.org/officeDocument/2006/relationships/customXml" Target="../ink/ink214.xml"/><Relationship Id="rId12" Type="http://schemas.openxmlformats.org/officeDocument/2006/relationships/image" Target="../media/image218.png"/><Relationship Id="rId17" Type="http://schemas.openxmlformats.org/officeDocument/2006/relationships/customXml" Target="../ink/ink219.xml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customXml" Target="../ink/ink216.xml"/><Relationship Id="rId5" Type="http://schemas.openxmlformats.org/officeDocument/2006/relationships/customXml" Target="../ink/ink213.xml"/><Relationship Id="rId15" Type="http://schemas.openxmlformats.org/officeDocument/2006/relationships/customXml" Target="../ink/ink218.xml"/><Relationship Id="rId10" Type="http://schemas.openxmlformats.org/officeDocument/2006/relationships/image" Target="../media/image217.png"/><Relationship Id="rId4" Type="http://schemas.openxmlformats.org/officeDocument/2006/relationships/image" Target="../media/image214.png"/><Relationship Id="rId9" Type="http://schemas.openxmlformats.org/officeDocument/2006/relationships/customXml" Target="../ink/ink215.xml"/><Relationship Id="rId14" Type="http://schemas.openxmlformats.org/officeDocument/2006/relationships/image" Target="../media/image21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21" Type="http://schemas.openxmlformats.org/officeDocument/2006/relationships/customXml" Target="../ink/ink32.xml"/><Relationship Id="rId42" Type="http://schemas.openxmlformats.org/officeDocument/2006/relationships/image" Target="../media/image44.png"/><Relationship Id="rId47" Type="http://schemas.openxmlformats.org/officeDocument/2006/relationships/customXml" Target="../ink/ink45.xml"/><Relationship Id="rId63" Type="http://schemas.openxmlformats.org/officeDocument/2006/relationships/customXml" Target="../ink/ink53.xml"/><Relationship Id="rId68" Type="http://schemas.openxmlformats.org/officeDocument/2006/relationships/image" Target="../media/image57.png"/><Relationship Id="rId84" Type="http://schemas.openxmlformats.org/officeDocument/2006/relationships/image" Target="../media/image65.png"/><Relationship Id="rId16" Type="http://schemas.openxmlformats.org/officeDocument/2006/relationships/image" Target="../media/image31.png"/><Relationship Id="rId11" Type="http://schemas.openxmlformats.org/officeDocument/2006/relationships/customXml" Target="../ink/ink27.xml"/><Relationship Id="rId32" Type="http://schemas.openxmlformats.org/officeDocument/2006/relationships/image" Target="../media/image39.png"/><Relationship Id="rId37" Type="http://schemas.openxmlformats.org/officeDocument/2006/relationships/customXml" Target="../ink/ink40.xml"/><Relationship Id="rId53" Type="http://schemas.openxmlformats.org/officeDocument/2006/relationships/customXml" Target="../ink/ink48.xml"/><Relationship Id="rId58" Type="http://schemas.openxmlformats.org/officeDocument/2006/relationships/image" Target="../media/image52.png"/><Relationship Id="rId74" Type="http://schemas.openxmlformats.org/officeDocument/2006/relationships/image" Target="../media/image60.png"/><Relationship Id="rId79" Type="http://schemas.openxmlformats.org/officeDocument/2006/relationships/customXml" Target="../ink/ink61.xml"/><Relationship Id="rId5" Type="http://schemas.openxmlformats.org/officeDocument/2006/relationships/customXml" Target="../ink/ink24.xml"/><Relationship Id="rId19" Type="http://schemas.openxmlformats.org/officeDocument/2006/relationships/customXml" Target="../ink/ink31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35.xml"/><Relationship Id="rId30" Type="http://schemas.openxmlformats.org/officeDocument/2006/relationships/image" Target="../media/image38.png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64" Type="http://schemas.openxmlformats.org/officeDocument/2006/relationships/image" Target="../media/image55.png"/><Relationship Id="rId69" Type="http://schemas.openxmlformats.org/officeDocument/2006/relationships/customXml" Target="../ink/ink56.xml"/><Relationship Id="rId77" Type="http://schemas.openxmlformats.org/officeDocument/2006/relationships/customXml" Target="../ink/ink60.xml"/><Relationship Id="rId8" Type="http://schemas.openxmlformats.org/officeDocument/2006/relationships/image" Target="../media/image27.png"/><Relationship Id="rId51" Type="http://schemas.openxmlformats.org/officeDocument/2006/relationships/customXml" Target="../ink/ink47.xml"/><Relationship Id="rId72" Type="http://schemas.openxmlformats.org/officeDocument/2006/relationships/image" Target="../media/image59.png"/><Relationship Id="rId80" Type="http://schemas.openxmlformats.org/officeDocument/2006/relationships/image" Target="../media/image63.png"/><Relationship Id="rId85" Type="http://schemas.openxmlformats.org/officeDocument/2006/relationships/customXml" Target="../ink/ink64.xml"/><Relationship Id="rId3" Type="http://schemas.openxmlformats.org/officeDocument/2006/relationships/customXml" Target="../ink/ink23.xml"/><Relationship Id="rId12" Type="http://schemas.openxmlformats.org/officeDocument/2006/relationships/image" Target="../media/image29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59" Type="http://schemas.openxmlformats.org/officeDocument/2006/relationships/customXml" Target="../ink/ink51.xml"/><Relationship Id="rId67" Type="http://schemas.openxmlformats.org/officeDocument/2006/relationships/customXml" Target="../ink/ink55.xml"/><Relationship Id="rId20" Type="http://schemas.openxmlformats.org/officeDocument/2006/relationships/image" Target="../media/image33.png"/><Relationship Id="rId41" Type="http://schemas.openxmlformats.org/officeDocument/2006/relationships/customXml" Target="../ink/ink42.xml"/><Relationship Id="rId54" Type="http://schemas.openxmlformats.org/officeDocument/2006/relationships/image" Target="../media/image50.png"/><Relationship Id="rId62" Type="http://schemas.openxmlformats.org/officeDocument/2006/relationships/image" Target="../media/image54.png"/><Relationship Id="rId70" Type="http://schemas.openxmlformats.org/officeDocument/2006/relationships/image" Target="../media/image58.png"/><Relationship Id="rId75" Type="http://schemas.openxmlformats.org/officeDocument/2006/relationships/customXml" Target="../ink/ink59.xml"/><Relationship Id="rId83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46.xml"/><Relationship Id="rId57" Type="http://schemas.openxmlformats.org/officeDocument/2006/relationships/customXml" Target="../ink/ink50.xml"/><Relationship Id="rId10" Type="http://schemas.openxmlformats.org/officeDocument/2006/relationships/image" Target="../media/image28.png"/><Relationship Id="rId31" Type="http://schemas.openxmlformats.org/officeDocument/2006/relationships/customXml" Target="../ink/ink37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60" Type="http://schemas.openxmlformats.org/officeDocument/2006/relationships/image" Target="../media/image53.png"/><Relationship Id="rId65" Type="http://schemas.openxmlformats.org/officeDocument/2006/relationships/customXml" Target="../ink/ink54.xml"/><Relationship Id="rId73" Type="http://schemas.openxmlformats.org/officeDocument/2006/relationships/customXml" Target="../ink/ink58.xml"/><Relationship Id="rId78" Type="http://schemas.openxmlformats.org/officeDocument/2006/relationships/image" Target="../media/image62.png"/><Relationship Id="rId81" Type="http://schemas.openxmlformats.org/officeDocument/2006/relationships/customXml" Target="../ink/ink62.xml"/><Relationship Id="rId86" Type="http://schemas.openxmlformats.org/officeDocument/2006/relationships/image" Target="../media/image66.png"/><Relationship Id="rId4" Type="http://schemas.openxmlformats.org/officeDocument/2006/relationships/image" Target="../media/image25.png"/><Relationship Id="rId9" Type="http://schemas.openxmlformats.org/officeDocument/2006/relationships/customXml" Target="../ink/ink26.xml"/><Relationship Id="rId13" Type="http://schemas.openxmlformats.org/officeDocument/2006/relationships/customXml" Target="../ink/ink28.xml"/><Relationship Id="rId18" Type="http://schemas.openxmlformats.org/officeDocument/2006/relationships/image" Target="../media/image32.png"/><Relationship Id="rId39" Type="http://schemas.openxmlformats.org/officeDocument/2006/relationships/customXml" Target="../ink/ink41.xml"/><Relationship Id="rId34" Type="http://schemas.openxmlformats.org/officeDocument/2006/relationships/image" Target="../media/image40.png"/><Relationship Id="rId50" Type="http://schemas.openxmlformats.org/officeDocument/2006/relationships/image" Target="../media/image48.png"/><Relationship Id="rId55" Type="http://schemas.openxmlformats.org/officeDocument/2006/relationships/customXml" Target="../ink/ink49.xml"/><Relationship Id="rId76" Type="http://schemas.openxmlformats.org/officeDocument/2006/relationships/image" Target="../media/image61.png"/><Relationship Id="rId7" Type="http://schemas.openxmlformats.org/officeDocument/2006/relationships/customXml" Target="../ink/ink25.xml"/><Relationship Id="rId71" Type="http://schemas.openxmlformats.org/officeDocument/2006/relationships/customXml" Target="../ink/ink57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36.xml"/><Relationship Id="rId24" Type="http://schemas.openxmlformats.org/officeDocument/2006/relationships/image" Target="../media/image35.png"/><Relationship Id="rId40" Type="http://schemas.openxmlformats.org/officeDocument/2006/relationships/image" Target="../media/image43.png"/><Relationship Id="rId45" Type="http://schemas.openxmlformats.org/officeDocument/2006/relationships/customXml" Target="../ink/ink44.xml"/><Relationship Id="rId66" Type="http://schemas.openxmlformats.org/officeDocument/2006/relationships/image" Target="../media/image56.png"/><Relationship Id="rId61" Type="http://schemas.openxmlformats.org/officeDocument/2006/relationships/customXml" Target="../ink/ink52.xml"/><Relationship Id="rId82" Type="http://schemas.openxmlformats.org/officeDocument/2006/relationships/image" Target="../media/image6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21" Type="http://schemas.openxmlformats.org/officeDocument/2006/relationships/customXml" Target="../ink/ink74.xml"/><Relationship Id="rId42" Type="http://schemas.openxmlformats.org/officeDocument/2006/relationships/image" Target="../media/image86.png"/><Relationship Id="rId47" Type="http://schemas.openxmlformats.org/officeDocument/2006/relationships/customXml" Target="../ink/ink87.xml"/><Relationship Id="rId63" Type="http://schemas.openxmlformats.org/officeDocument/2006/relationships/customXml" Target="../ink/ink95.xml"/><Relationship Id="rId68" Type="http://schemas.openxmlformats.org/officeDocument/2006/relationships/image" Target="../media/image99.png"/><Relationship Id="rId16" Type="http://schemas.openxmlformats.org/officeDocument/2006/relationships/image" Target="../media/image73.png"/><Relationship Id="rId11" Type="http://schemas.openxmlformats.org/officeDocument/2006/relationships/customXml" Target="../ink/ink69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37" Type="http://schemas.openxmlformats.org/officeDocument/2006/relationships/customXml" Target="../ink/ink82.xml"/><Relationship Id="rId40" Type="http://schemas.openxmlformats.org/officeDocument/2006/relationships/image" Target="../media/image85.png"/><Relationship Id="rId45" Type="http://schemas.openxmlformats.org/officeDocument/2006/relationships/customXml" Target="../ink/ink86.xml"/><Relationship Id="rId53" Type="http://schemas.openxmlformats.org/officeDocument/2006/relationships/customXml" Target="../ink/ink90.xml"/><Relationship Id="rId58" Type="http://schemas.openxmlformats.org/officeDocument/2006/relationships/image" Target="../media/image94.png"/><Relationship Id="rId66" Type="http://schemas.openxmlformats.org/officeDocument/2006/relationships/image" Target="../media/image98.png"/><Relationship Id="rId74" Type="http://schemas.openxmlformats.org/officeDocument/2006/relationships/image" Target="../media/image102.png"/><Relationship Id="rId5" Type="http://schemas.openxmlformats.org/officeDocument/2006/relationships/customXml" Target="../ink/ink66.xml"/><Relationship Id="rId61" Type="http://schemas.openxmlformats.org/officeDocument/2006/relationships/customXml" Target="../ink/ink94.xml"/><Relationship Id="rId19" Type="http://schemas.openxmlformats.org/officeDocument/2006/relationships/customXml" Target="../ink/ink73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77.xml"/><Relationship Id="rId30" Type="http://schemas.openxmlformats.org/officeDocument/2006/relationships/image" Target="../media/image80.png"/><Relationship Id="rId35" Type="http://schemas.openxmlformats.org/officeDocument/2006/relationships/customXml" Target="../ink/ink81.xml"/><Relationship Id="rId43" Type="http://schemas.openxmlformats.org/officeDocument/2006/relationships/customXml" Target="../ink/ink85.xml"/><Relationship Id="rId48" Type="http://schemas.openxmlformats.org/officeDocument/2006/relationships/image" Target="../media/image89.png"/><Relationship Id="rId56" Type="http://schemas.openxmlformats.org/officeDocument/2006/relationships/image" Target="../media/image93.png"/><Relationship Id="rId64" Type="http://schemas.openxmlformats.org/officeDocument/2006/relationships/image" Target="../media/image97.png"/><Relationship Id="rId69" Type="http://schemas.openxmlformats.org/officeDocument/2006/relationships/customXml" Target="../ink/ink98.xml"/><Relationship Id="rId77" Type="http://schemas.openxmlformats.org/officeDocument/2006/relationships/customXml" Target="../ink/ink102.xml"/><Relationship Id="rId8" Type="http://schemas.openxmlformats.org/officeDocument/2006/relationships/image" Target="../media/image69.png"/><Relationship Id="rId51" Type="http://schemas.openxmlformats.org/officeDocument/2006/relationships/customXml" Target="../ink/ink89.xml"/><Relationship Id="rId72" Type="http://schemas.openxmlformats.org/officeDocument/2006/relationships/image" Target="../media/image101.png"/><Relationship Id="rId3" Type="http://schemas.openxmlformats.org/officeDocument/2006/relationships/customXml" Target="../ink/ink65.xml"/><Relationship Id="rId12" Type="http://schemas.openxmlformats.org/officeDocument/2006/relationships/image" Target="../media/image71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93.xml"/><Relationship Id="rId67" Type="http://schemas.openxmlformats.org/officeDocument/2006/relationships/customXml" Target="../ink/ink97.xml"/><Relationship Id="rId20" Type="http://schemas.openxmlformats.org/officeDocument/2006/relationships/image" Target="../media/image75.png"/><Relationship Id="rId41" Type="http://schemas.openxmlformats.org/officeDocument/2006/relationships/customXml" Target="../ink/ink84.xml"/><Relationship Id="rId54" Type="http://schemas.openxmlformats.org/officeDocument/2006/relationships/image" Target="../media/image92.png"/><Relationship Id="rId62" Type="http://schemas.openxmlformats.org/officeDocument/2006/relationships/image" Target="../media/image96.png"/><Relationship Id="rId70" Type="http://schemas.openxmlformats.org/officeDocument/2006/relationships/image" Target="../media/image100.png"/><Relationship Id="rId75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49" Type="http://schemas.openxmlformats.org/officeDocument/2006/relationships/customXml" Target="../ink/ink88.xml"/><Relationship Id="rId57" Type="http://schemas.openxmlformats.org/officeDocument/2006/relationships/customXml" Target="../ink/ink92.xml"/><Relationship Id="rId10" Type="http://schemas.openxmlformats.org/officeDocument/2006/relationships/image" Target="../media/image70.png"/><Relationship Id="rId31" Type="http://schemas.openxmlformats.org/officeDocument/2006/relationships/customXml" Target="../ink/ink79.xml"/><Relationship Id="rId44" Type="http://schemas.openxmlformats.org/officeDocument/2006/relationships/image" Target="../media/image87.png"/><Relationship Id="rId52" Type="http://schemas.openxmlformats.org/officeDocument/2006/relationships/image" Target="../media/image91.png"/><Relationship Id="rId60" Type="http://schemas.openxmlformats.org/officeDocument/2006/relationships/image" Target="../media/image95.png"/><Relationship Id="rId65" Type="http://schemas.openxmlformats.org/officeDocument/2006/relationships/customXml" Target="../ink/ink96.xml"/><Relationship Id="rId73" Type="http://schemas.openxmlformats.org/officeDocument/2006/relationships/customXml" Target="../ink/ink100.xml"/><Relationship Id="rId78" Type="http://schemas.openxmlformats.org/officeDocument/2006/relationships/image" Target="../media/image104.png"/><Relationship Id="rId4" Type="http://schemas.openxmlformats.org/officeDocument/2006/relationships/image" Target="../media/image67.png"/><Relationship Id="rId9" Type="http://schemas.openxmlformats.org/officeDocument/2006/relationships/customXml" Target="../ink/ink68.xml"/><Relationship Id="rId13" Type="http://schemas.openxmlformats.org/officeDocument/2006/relationships/customXml" Target="../ink/ink70.xml"/><Relationship Id="rId18" Type="http://schemas.openxmlformats.org/officeDocument/2006/relationships/image" Target="../media/image74.png"/><Relationship Id="rId39" Type="http://schemas.openxmlformats.org/officeDocument/2006/relationships/customXml" Target="../ink/ink83.xml"/><Relationship Id="rId34" Type="http://schemas.openxmlformats.org/officeDocument/2006/relationships/image" Target="../media/image82.png"/><Relationship Id="rId50" Type="http://schemas.openxmlformats.org/officeDocument/2006/relationships/image" Target="../media/image90.png"/><Relationship Id="rId55" Type="http://schemas.openxmlformats.org/officeDocument/2006/relationships/customXml" Target="../ink/ink91.xml"/><Relationship Id="rId76" Type="http://schemas.openxmlformats.org/officeDocument/2006/relationships/image" Target="../media/image103.png"/><Relationship Id="rId7" Type="http://schemas.openxmlformats.org/officeDocument/2006/relationships/customXml" Target="../ink/ink67.xml"/><Relationship Id="rId71" Type="http://schemas.openxmlformats.org/officeDocument/2006/relationships/customXml" Target="../ink/ink99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customXml" Target="../ink/ink104.xml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Pointers, Pointers, Pointers…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6B8EE0-47A0-A445-BF20-C233AB5264E2}"/>
              </a:ext>
            </a:extLst>
          </p:cNvPr>
          <p:cNvGrpSpPr/>
          <p:nvPr/>
        </p:nvGrpSpPr>
        <p:grpSpPr>
          <a:xfrm rot="984184">
            <a:off x="6725888" y="1298741"/>
            <a:ext cx="2157399" cy="2157399"/>
            <a:chOff x="5476240" y="719773"/>
            <a:chExt cx="2824480" cy="28244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16-Point Star 8">
              <a:extLst>
                <a:ext uri="{FF2B5EF4-FFF2-40B4-BE49-F238E27FC236}">
                  <a16:creationId xmlns:a16="http://schemas.microsoft.com/office/drawing/2014/main" id="{4BBE615F-8696-624E-A7FC-EA470AF38464}"/>
                </a:ext>
              </a:extLst>
            </p:cNvPr>
            <p:cNvSpPr/>
            <p:nvPr/>
          </p:nvSpPr>
          <p:spPr bwMode="auto">
            <a:xfrm>
              <a:off x="5476240" y="719773"/>
              <a:ext cx="2824480" cy="2824480"/>
            </a:xfrm>
            <a:prstGeom prst="star16">
              <a:avLst/>
            </a:prstGeom>
            <a:solidFill>
              <a:srgbClr val="E2661A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75108-5C1C-5841-B8D8-BEDE27CE6DF5}"/>
                </a:ext>
              </a:extLst>
            </p:cNvPr>
            <p:cNvSpPr txBox="1"/>
            <p:nvPr/>
          </p:nvSpPr>
          <p:spPr>
            <a:xfrm>
              <a:off x="5902960" y="1536688"/>
              <a:ext cx="1971040" cy="132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</a:rPr>
                <a:t>Please sit in the first six rows!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29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Box-and-Arrow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92240" y="90993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boxarrow.c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87157"/>
              </p:ext>
            </p:extLst>
          </p:nvPr>
        </p:nvGraphicFramePr>
        <p:xfrm>
          <a:off x="182880" y="4754880"/>
          <a:ext cx="28346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14053"/>
              </p:ext>
            </p:extLst>
          </p:nvPr>
        </p:nvGraphicFramePr>
        <p:xfrm>
          <a:off x="4572000" y="4754880"/>
          <a:ext cx="39319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0x7fff…dc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0x7fff…d8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0x7fff…d4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0x7fff…d0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0x7fff…c8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0x7fff…d4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1005840" y="1371600"/>
            <a:ext cx="7132320" cy="30175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"&amp;x: %p;  x: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&amp;x,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[0]: %p; 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[2]: %p; 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"&amp;p: %p; p: %p; *p: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&amp;p, p, *p);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EE4FBC-4EC9-4D95-B41B-5BE5D6DB709C}"/>
                  </a:ext>
                </a:extLst>
              </p14:cNvPr>
              <p14:cNvContentPartPr/>
              <p14:nvPr/>
            </p14:nvContentPartPr>
            <p14:xfrm>
              <a:off x="7734451" y="5603415"/>
              <a:ext cx="1105200" cy="847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EE4FBC-4EC9-4D95-B41B-5BE5D6DB70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5448" y="5594775"/>
                <a:ext cx="1122846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22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</a:t>
            </a:r>
            <a:r>
              <a:rPr lang="en-US" i="1" dirty="0"/>
              <a:t>typed</a:t>
            </a:r>
          </a:p>
          <a:p>
            <a:pPr lvl="1"/>
            <a:r>
              <a:rPr lang="en-US" dirty="0"/>
              <a:t>Tells the compiler the size of the data you are pointing to</a:t>
            </a:r>
          </a:p>
          <a:p>
            <a:pPr lvl="1"/>
            <a:r>
              <a:rPr lang="en-US" u="sng" dirty="0"/>
              <a:t>Exception</a:t>
            </a:r>
            <a:r>
              <a:rPr lang="en-US" dirty="0"/>
              <a:t>: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/>
              <a:t> is a generic pointer (</a:t>
            </a:r>
            <a:r>
              <a:rPr lang="en-US" i="1" dirty="0"/>
              <a:t>i.e.</a:t>
            </a:r>
            <a:r>
              <a:rPr lang="en-US" dirty="0"/>
              <a:t> a placeholder)</a:t>
            </a:r>
          </a:p>
          <a:p>
            <a:pPr lvl="3"/>
            <a:endParaRPr lang="en-US" dirty="0"/>
          </a:p>
          <a:p>
            <a:r>
              <a:rPr lang="en-US" dirty="0"/>
              <a:t>Pointer arithmetic is scaled by </a:t>
            </a:r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(*p)</a:t>
            </a:r>
          </a:p>
          <a:p>
            <a:pPr lvl="1"/>
            <a:r>
              <a:rPr lang="en-US" dirty="0"/>
              <a:t>Works nicely for arrays</a:t>
            </a:r>
          </a:p>
          <a:p>
            <a:pPr lvl="1"/>
            <a:r>
              <a:rPr lang="en-US" dirty="0"/>
              <a:t>Does not work on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/>
              <a:t>, since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doesn’t have a size!</a:t>
            </a:r>
          </a:p>
          <a:p>
            <a:pPr lvl="3"/>
            <a:endParaRPr lang="en-US" dirty="0"/>
          </a:p>
          <a:p>
            <a:r>
              <a:rPr lang="en-US" dirty="0"/>
              <a:t>Valid pointer arithmetic:</a:t>
            </a:r>
          </a:p>
          <a:p>
            <a:pPr lvl="1"/>
            <a:r>
              <a:rPr lang="en-US" dirty="0"/>
              <a:t>Add/subtract an integer to/from a pointer</a:t>
            </a:r>
          </a:p>
          <a:p>
            <a:pPr lvl="1"/>
            <a:r>
              <a:rPr lang="en-US" dirty="0"/>
              <a:t>Subtract two pointers (within stack frame or </a:t>
            </a:r>
            <a:r>
              <a:rPr lang="en-US" dirty="0" err="1"/>
              <a:t>malloc</a:t>
            </a:r>
            <a:r>
              <a:rPr lang="en-US" dirty="0"/>
              <a:t> block)</a:t>
            </a:r>
          </a:p>
          <a:p>
            <a:pPr lvl="1"/>
            <a:r>
              <a:rPr lang="en-US" dirty="0"/>
              <a:t>Compare pointers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), including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2E4479-ACDA-43CA-A7E9-4F68C2820D53}"/>
                  </a:ext>
                </a:extLst>
              </p14:cNvPr>
              <p14:cNvContentPartPr/>
              <p14:nvPr/>
            </p14:nvContentPartPr>
            <p14:xfrm>
              <a:off x="592043" y="3898649"/>
              <a:ext cx="190800" cy="209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2E4479-ACDA-43CA-A7E9-4F68C2820D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403" y="3890009"/>
                <a:ext cx="20844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24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05840" y="1371600"/>
            <a:ext cx="7132320" cy="30175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&amp;p;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a pointer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909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boxarrow2.c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85259"/>
              </p:ext>
            </p:extLst>
          </p:nvPr>
        </p:nvGraphicFramePr>
        <p:xfrm>
          <a:off x="1595959" y="4489913"/>
          <a:ext cx="28346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26532"/>
              </p:ext>
            </p:extLst>
          </p:nvPr>
        </p:nvGraphicFramePr>
        <p:xfrm>
          <a:off x="4572000" y="4023360"/>
          <a:ext cx="39319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00869"/>
              </p:ext>
            </p:extLst>
          </p:nvPr>
        </p:nvGraphicFramePr>
        <p:xfrm>
          <a:off x="4572000" y="548640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57501"/>
              </p:ext>
            </p:extLst>
          </p:nvPr>
        </p:nvGraphicFramePr>
        <p:xfrm>
          <a:off x="4572000" y="621792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>
            <a:off x="2708480" y="3528477"/>
            <a:ext cx="609599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354655" y="2919984"/>
            <a:ext cx="4015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At this point in the code, what values are stored in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[]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A3E36-3769-2C44-B902-95EF2ED48D5F}"/>
              </a:ext>
            </a:extLst>
          </p:cNvPr>
          <p:cNvSpPr/>
          <p:nvPr/>
        </p:nvSpPr>
        <p:spPr>
          <a:xfrm>
            <a:off x="-81038" y="4675333"/>
            <a:ext cx="3750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 indent="0">
              <a:buNone/>
            </a:pPr>
            <a:endParaRPr lang="en-US" sz="1600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FF9900"/>
                </a:solidFill>
              </a:rPr>
              <a:t>	{2, 3, 4}</a:t>
            </a:r>
            <a:endParaRPr lang="en-US" sz="24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00B050"/>
                </a:solidFill>
              </a:rPr>
              <a:t>	{3, 4, 5}</a:t>
            </a:r>
            <a:endParaRPr lang="en-US" sz="24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FF3399"/>
                </a:solidFill>
              </a:rPr>
              <a:t>	{2, 6, 4}</a:t>
            </a:r>
            <a:endParaRPr lang="en-US" sz="24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00B0F0"/>
                </a:solidFill>
              </a:rPr>
              <a:t>	{2, 4, 5}</a:t>
            </a: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400" b="1" dirty="0">
                <a:solidFill>
                  <a:srgbClr val="996633"/>
                </a:solidFill>
              </a:rPr>
              <a:t>	We’re lost…</a:t>
            </a:r>
            <a:endParaRPr lang="en-US" sz="2400" b="1" baseline="-25000" dirty="0">
              <a:solidFill>
                <a:srgbClr val="996633"/>
              </a:solidFill>
            </a:endParaRPr>
          </a:p>
          <a:p>
            <a:pPr lvl="1"/>
            <a:endParaRPr lang="en-US" sz="1600" dirty="0"/>
          </a:p>
          <a:p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65B4157-8D03-4DAB-861F-99E5541A5974}"/>
                  </a:ext>
                </a:extLst>
              </p14:cNvPr>
              <p14:cNvContentPartPr/>
              <p14:nvPr/>
            </p14:nvContentPartPr>
            <p14:xfrm>
              <a:off x="244158" y="6058214"/>
              <a:ext cx="2027520" cy="340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65B4157-8D03-4DAB-861F-99E5541A59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16" y="6049574"/>
                <a:ext cx="2045163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82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05840" y="1371600"/>
            <a:ext cx="7132320" cy="30175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&amp;p;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a pointer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909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boxarrow2.c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4754880"/>
          <a:ext cx="28346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4023360"/>
          <a:ext cx="39319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66928"/>
              </p:ext>
            </p:extLst>
          </p:nvPr>
        </p:nvGraphicFramePr>
        <p:xfrm>
          <a:off x="4572000" y="548640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5633"/>
              </p:ext>
            </p:extLst>
          </p:nvPr>
        </p:nvGraphicFramePr>
        <p:xfrm>
          <a:off x="4572000" y="621792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V="1">
            <a:off x="731520" y="278892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H="1">
            <a:off x="7772400" y="603504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297680" y="6035040"/>
            <a:ext cx="3474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297680" y="5669280"/>
            <a:ext cx="36576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297680" y="566928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7772400" y="530352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297680" y="5303520"/>
            <a:ext cx="3474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297680" y="4572000"/>
            <a:ext cx="36576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4297680" y="4572000"/>
            <a:ext cx="0" cy="73152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7622381" y="4292322"/>
            <a:ext cx="563984" cy="372547"/>
            <a:chOff x="7622381" y="4292322"/>
            <a:chExt cx="563984" cy="372547"/>
          </a:xfrm>
        </p:grpSpPr>
        <p:cxnSp>
          <p:nvCxnSpPr>
            <p:cNvPr id="25" name="Straight Connector 24"/>
            <p:cNvCxnSpPr/>
            <p:nvPr/>
          </p:nvCxnSpPr>
          <p:spPr bwMode="auto">
            <a:xfrm flipV="1">
              <a:off x="7622381" y="4450556"/>
              <a:ext cx="314325" cy="214313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863841" y="42923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09360" y="36576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18467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Solution</a:t>
            </a: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05840" y="1371600"/>
            <a:ext cx="7132320" cy="30175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&amp;p;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a pointer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909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boxarrow2.c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4754880"/>
          <a:ext cx="28346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03471"/>
              </p:ext>
            </p:extLst>
          </p:nvPr>
        </p:nvGraphicFramePr>
        <p:xfrm>
          <a:off x="4572000" y="4023360"/>
          <a:ext cx="39319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548640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621792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V="1">
            <a:off x="731520" y="301752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H="1">
            <a:off x="7772400" y="603504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297680" y="6035040"/>
            <a:ext cx="3474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297680" y="5669280"/>
            <a:ext cx="36576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297680" y="566928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7772400" y="530352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297680" y="5303520"/>
            <a:ext cx="3474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297680" y="4572000"/>
            <a:ext cx="36576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4297680" y="4572000"/>
            <a:ext cx="0" cy="73152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09360" y="36576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00456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05840" y="1371600"/>
            <a:ext cx="7132320" cy="30175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&amp;p;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a pointer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909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boxarrow2.c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4754880"/>
          <a:ext cx="28346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4023360"/>
          <a:ext cx="39319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93363"/>
              </p:ext>
            </p:extLst>
          </p:nvPr>
        </p:nvGraphicFramePr>
        <p:xfrm>
          <a:off x="4572000" y="548640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621792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V="1">
            <a:off x="731520" y="324612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H="1">
            <a:off x="7772400" y="603504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297680" y="6035040"/>
            <a:ext cx="3474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297680" y="5669280"/>
            <a:ext cx="36576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297680" y="566928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7772400" y="5303520"/>
            <a:ext cx="0" cy="36576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297680" y="5303520"/>
            <a:ext cx="3474720" cy="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297680" y="4206240"/>
            <a:ext cx="365760" cy="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4297680" y="4206240"/>
            <a:ext cx="0" cy="109728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09360" y="36576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 to be executed.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4C98D7-679C-40A5-A5B3-8BC2E7E4C031}"/>
                  </a:ext>
                </a:extLst>
              </p14:cNvPr>
              <p14:cNvContentPartPr/>
              <p14:nvPr/>
            </p14:nvContentPartPr>
            <p14:xfrm>
              <a:off x="3627720" y="28587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4C98D7-679C-40A5-A5B3-8BC2E7E4C0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360" y="2849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85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05840" y="1371600"/>
            <a:ext cx="7132320" cy="30175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&amp;p;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a pointer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909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boxarrow2.c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4754880"/>
          <a:ext cx="28346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4023360"/>
          <a:ext cx="39319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03831"/>
              </p:ext>
            </p:extLst>
          </p:nvPr>
        </p:nvGraphicFramePr>
        <p:xfrm>
          <a:off x="4572000" y="548640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0x7fff…7</a:t>
                      </a:r>
                      <a:r>
                        <a:rPr lang="en-US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6217920"/>
          <a:ext cx="3931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0x7fff…68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V="1">
            <a:off x="731520" y="324612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H="1">
            <a:off x="7772400" y="603504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297680" y="6035040"/>
            <a:ext cx="3474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297680" y="5669280"/>
            <a:ext cx="36576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297680" y="566928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7772400" y="5303520"/>
            <a:ext cx="0" cy="36576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297680" y="5303520"/>
            <a:ext cx="347472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297680" y="4206240"/>
            <a:ext cx="36576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4297680" y="4206240"/>
            <a:ext cx="0" cy="109728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09360" y="36576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 to be executed.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622381" y="3931920"/>
            <a:ext cx="563984" cy="372547"/>
            <a:chOff x="7622381" y="4292322"/>
            <a:chExt cx="563984" cy="372547"/>
          </a:xfrm>
        </p:grpSpPr>
        <p:cxnSp>
          <p:nvCxnSpPr>
            <p:cNvPr id="25" name="Straight Connector 24"/>
            <p:cNvCxnSpPr/>
            <p:nvPr/>
          </p:nvCxnSpPr>
          <p:spPr bwMode="auto">
            <a:xfrm flipV="1">
              <a:off x="7622381" y="4450556"/>
              <a:ext cx="314325" cy="214313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863841" y="42923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6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661A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Endianness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Memory is byte-addressed, so endianness determines what ordering that multi-byte data gets read and stored </a:t>
            </a:r>
            <a:r>
              <a:rPr lang="en-US" i="1" dirty="0"/>
              <a:t>in memory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Big-endian</a:t>
            </a:r>
            <a:r>
              <a:rPr lang="en-US" dirty="0"/>
              <a:t>:  Least significant byte has </a:t>
            </a:r>
            <a:r>
              <a:rPr lang="en-US" i="1" dirty="0"/>
              <a:t>highest </a:t>
            </a:r>
            <a:r>
              <a:rPr lang="en-US" dirty="0"/>
              <a:t>address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Little-endian</a:t>
            </a:r>
            <a:r>
              <a:rPr lang="en-US" dirty="0"/>
              <a:t>:  Least significant byte has </a:t>
            </a:r>
            <a:r>
              <a:rPr lang="en-US" i="1" dirty="0"/>
              <a:t>lowest</a:t>
            </a:r>
            <a:r>
              <a:rPr lang="en-US" dirty="0"/>
              <a:t> address</a:t>
            </a:r>
          </a:p>
          <a:p>
            <a:pPr lvl="3">
              <a:defRPr/>
            </a:pPr>
            <a:endParaRPr lang="en-US" dirty="0"/>
          </a:p>
          <a:p>
            <a:pPr eaLnBrk="1" hangingPunct="1">
              <a:spcBef>
                <a:spcPts val="1800"/>
              </a:spcBef>
              <a:defRPr/>
            </a:pPr>
            <a:r>
              <a:rPr lang="en-US" b="1" dirty="0"/>
              <a:t>Example:</a:t>
            </a:r>
            <a:r>
              <a:rPr lang="en-US" dirty="0"/>
              <a:t>  </a:t>
            </a:r>
            <a:r>
              <a:rPr lang="en-US" dirty="0">
                <a:cs typeface="Arial" panose="020B0604020202020204" pitchFamily="34" charset="0"/>
              </a:rPr>
              <a:t>4-byte data 0xa1b2c3d4 at address 0x100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744273" y="4833337"/>
            <a:ext cx="5486400" cy="609600"/>
            <a:chOff x="1104" y="2928"/>
            <a:chExt cx="3456" cy="384"/>
          </a:xfrm>
        </p:grpSpPr>
        <p:sp>
          <p:nvSpPr>
            <p:cNvPr id="14366" name="Rectangle 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68" y="292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0x100</a:t>
              </a:r>
            </a:p>
          </p:txBody>
        </p:sp>
        <p:sp>
          <p:nvSpPr>
            <p:cNvPr id="14367" name="Rectangle 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400" y="292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0x101</a:t>
              </a:r>
            </a:p>
          </p:txBody>
        </p:sp>
        <p:sp>
          <p:nvSpPr>
            <p:cNvPr id="14368" name="Rectangle 7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832" y="292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0x102</a:t>
              </a:r>
            </a:p>
          </p:txBody>
        </p:sp>
        <p:sp>
          <p:nvSpPr>
            <p:cNvPr id="14369" name="Rectangle 8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264" y="292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0x103</a:t>
              </a:r>
            </a:p>
          </p:txBody>
        </p:sp>
        <p:sp>
          <p:nvSpPr>
            <p:cNvPr id="14370" name="Rectangle 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04" y="3120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71" name="Rectangle 10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536" y="3120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72" name="Rectangle 1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73" name="Rectangle 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74" name="Rectangle 13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75" name="Rectangle 14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76" name="Rectangle 1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696" y="3120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77" name="Rectangle 16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128" y="3120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5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744273" y="5670559"/>
            <a:ext cx="5486400" cy="609600"/>
            <a:chOff x="1104" y="3456"/>
            <a:chExt cx="3456" cy="384"/>
          </a:xfrm>
        </p:grpSpPr>
        <p:sp>
          <p:nvSpPr>
            <p:cNvPr id="14354" name="Rectangle 1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68" y="345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0x100</a:t>
              </a:r>
            </a:p>
          </p:txBody>
        </p:sp>
        <p:sp>
          <p:nvSpPr>
            <p:cNvPr id="14355" name="Rectangle 1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400" y="345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0x101</a:t>
              </a:r>
            </a:p>
          </p:txBody>
        </p:sp>
        <p:sp>
          <p:nvSpPr>
            <p:cNvPr id="14356" name="Rectangle 2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832" y="345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0x102</a:t>
              </a:r>
            </a:p>
          </p:txBody>
        </p:sp>
        <p:sp>
          <p:nvSpPr>
            <p:cNvPr id="14357" name="Rectangle 2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264" y="345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0x103</a:t>
              </a:r>
            </a:p>
          </p:txBody>
        </p:sp>
        <p:sp>
          <p:nvSpPr>
            <p:cNvPr id="14358" name="Rectangle 2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04" y="3648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59" name="Rectangle 2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36" y="3648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60" name="Rectangle 2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68" y="3648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61" name="Rectangle 2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00" y="3648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62" name="Rectangle 2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832" y="3648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63" name="Rectangle 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264" y="3648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696" y="3648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128" y="3648"/>
              <a:ext cx="432" cy="19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4342" name="Rectangle 3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5473" y="5116976"/>
            <a:ext cx="1779588" cy="314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Big-Endian</a:t>
            </a:r>
          </a:p>
        </p:txBody>
      </p:sp>
      <p:sp>
        <p:nvSpPr>
          <p:cNvPr id="14343" name="Rectangle 3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8273" y="5933037"/>
            <a:ext cx="2209800" cy="314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Little-Endian</a:t>
            </a:r>
          </a:p>
        </p:txBody>
      </p:sp>
      <p:grpSp>
        <p:nvGrpSpPr>
          <p:cNvPr id="4" name="Group 5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115873" y="5138928"/>
            <a:ext cx="2743200" cy="304800"/>
            <a:chOff x="1968" y="3120"/>
            <a:chExt cx="1728" cy="192"/>
          </a:xfrm>
        </p:grpSpPr>
        <p:sp>
          <p:nvSpPr>
            <p:cNvPr id="14350" name="Rectangle 4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a1</a:t>
              </a:r>
            </a:p>
          </p:txBody>
        </p:sp>
        <p:sp>
          <p:nvSpPr>
            <p:cNvPr id="14351" name="Rectangle 4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b2</a:t>
              </a:r>
            </a:p>
          </p:txBody>
        </p:sp>
        <p:sp>
          <p:nvSpPr>
            <p:cNvPr id="14352" name="Rectangle 4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c3</a:t>
              </a:r>
            </a:p>
          </p:txBody>
        </p:sp>
        <p:sp>
          <p:nvSpPr>
            <p:cNvPr id="14353" name="Rectangle 4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d4</a:t>
              </a:r>
            </a:p>
          </p:txBody>
        </p:sp>
      </p:grpSp>
      <p:grpSp>
        <p:nvGrpSpPr>
          <p:cNvPr id="5" name="Group 5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115873" y="5980176"/>
            <a:ext cx="2743200" cy="304800"/>
            <a:chOff x="1968" y="3648"/>
            <a:chExt cx="1728" cy="192"/>
          </a:xfrm>
        </p:grpSpPr>
        <p:sp>
          <p:nvSpPr>
            <p:cNvPr id="14346" name="Rectangle 4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68" y="3648"/>
              <a:ext cx="432" cy="19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d4</a:t>
              </a:r>
            </a:p>
          </p:txBody>
        </p:sp>
        <p:sp>
          <p:nvSpPr>
            <p:cNvPr id="14347" name="Rectangle 4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00" y="3648"/>
              <a:ext cx="432" cy="19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c3</a:t>
              </a:r>
            </a:p>
          </p:txBody>
        </p:sp>
        <p:sp>
          <p:nvSpPr>
            <p:cNvPr id="14348" name="Rectangle 4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832" y="3648"/>
              <a:ext cx="432" cy="19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b2</a:t>
              </a:r>
            </a:p>
          </p:txBody>
        </p:sp>
        <p:sp>
          <p:nvSpPr>
            <p:cNvPr id="14349" name="Rectangle 4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264" y="3648"/>
              <a:ext cx="432" cy="19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a1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93287C-CFBD-49AD-A132-4716864358F8}"/>
                  </a:ext>
                </a:extLst>
              </p14:cNvPr>
              <p14:cNvContentPartPr/>
              <p14:nvPr/>
            </p14:nvContentPartPr>
            <p14:xfrm>
              <a:off x="7685280" y="27921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93287C-CFBD-49AD-A132-4716864358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75920" y="27828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C9DB9B-3004-4CC4-A724-F79C44D09ACC}"/>
                  </a:ext>
                </a:extLst>
              </p14:cNvPr>
              <p14:cNvContentPartPr/>
              <p14:nvPr/>
            </p14:nvContentPartPr>
            <p14:xfrm>
              <a:off x="3982410" y="3915776"/>
              <a:ext cx="2444400" cy="1960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C9DB9B-3004-4CC4-A724-F79C44D09A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73770" y="3906778"/>
                <a:ext cx="2462040" cy="1978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A7F94B9-31A1-41AC-8E69-4DD4ED4137CD}"/>
                  </a:ext>
                </a:extLst>
              </p14:cNvPr>
              <p14:cNvContentPartPr/>
              <p14:nvPr/>
            </p14:nvContentPartPr>
            <p14:xfrm>
              <a:off x="5358556" y="2976436"/>
              <a:ext cx="833760" cy="2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A7F94B9-31A1-41AC-8E69-4DD4ED4137C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49916" y="2967436"/>
                <a:ext cx="8514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C328D4-0846-4714-8A72-3031EA11B203}"/>
                  </a:ext>
                </a:extLst>
              </p14:cNvPr>
              <p14:cNvContentPartPr/>
              <p14:nvPr/>
            </p14:nvContentPartPr>
            <p14:xfrm>
              <a:off x="5638996" y="3386476"/>
              <a:ext cx="777960" cy="11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C328D4-0846-4714-8A72-3031EA11B20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29996" y="3377476"/>
                <a:ext cx="79560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174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74320" y="178308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05625"/>
              </p:ext>
            </p:extLst>
          </p:nvPr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83680" y="1285703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DE45C-F88E-BF41-B0BF-0B47302ECF9A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65608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74320" y="201168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06951"/>
              </p:ext>
            </p:extLst>
          </p:nvPr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83680" y="1285703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9FA3E-1050-3146-9AB8-CD8649C344FE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6948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416505"/>
            <a:ext cx="8405982" cy="762000"/>
          </a:xfrm>
        </p:spPr>
        <p:txBody>
          <a:bodyPr/>
          <a:lstStyle/>
          <a:p>
            <a:r>
              <a:rPr lang="en-US" dirty="0"/>
              <a:t>About how long did Exercise 1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124075"/>
            <a:ext cx="8366125" cy="4210050"/>
          </a:xfrm>
        </p:spPr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31815"/>
              </p:ext>
            </p:extLst>
          </p:nvPr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4248" y="1291888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74320" y="228600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5303520" y="3977640"/>
            <a:ext cx="2378008" cy="1143000"/>
            <a:chOff x="5303520" y="3977640"/>
            <a:chExt cx="2378008" cy="114300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303520" y="4937760"/>
              <a:ext cx="237744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303520" y="3977640"/>
              <a:ext cx="128016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5313175" y="3977640"/>
              <a:ext cx="0" cy="96012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29BEA-34DF-C74F-A0D0-6C5CC45C996F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22393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06473"/>
              </p:ext>
            </p:extLst>
          </p:nvPr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4248" y="1291888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74320" y="274320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858000" y="3977640"/>
            <a:ext cx="823528" cy="411480"/>
            <a:chOff x="6858000" y="4709160"/>
            <a:chExt cx="823528" cy="41148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858000" y="4937760"/>
              <a:ext cx="822960" cy="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6858000" y="4709160"/>
              <a:ext cx="0" cy="22860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11849B-7B28-9743-B998-28E25B353D87}"/>
              </a:ext>
            </a:extLst>
          </p:cNvPr>
          <p:cNvGrpSpPr/>
          <p:nvPr/>
        </p:nvGrpSpPr>
        <p:grpSpPr>
          <a:xfrm>
            <a:off x="5303520" y="3977640"/>
            <a:ext cx="2378008" cy="1143000"/>
            <a:chOff x="5303520" y="3977640"/>
            <a:chExt cx="2378008" cy="1143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EE3AE5-1AD9-3843-AA23-E6CE8BD6F90D}"/>
                </a:ext>
              </a:extLst>
            </p:cNvPr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06F939-927C-354C-9933-CF2306E68D65}"/>
                </a:ext>
              </a:extLst>
            </p:cNvPr>
            <p:cNvCxnSpPr/>
            <p:nvPr/>
          </p:nvCxnSpPr>
          <p:spPr bwMode="auto">
            <a:xfrm>
              <a:off x="5303520" y="4937760"/>
              <a:ext cx="237744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75D4CB-421B-C14B-9948-3B4E4E517F7F}"/>
                </a:ext>
              </a:extLst>
            </p:cNvPr>
            <p:cNvCxnSpPr/>
            <p:nvPr/>
          </p:nvCxnSpPr>
          <p:spPr bwMode="auto">
            <a:xfrm>
              <a:off x="5303520" y="3977640"/>
              <a:ext cx="128016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5BEDC9-0126-A340-8D16-15C3377C3D21}"/>
                </a:ext>
              </a:extLst>
            </p:cNvPr>
            <p:cNvCxnSpPr/>
            <p:nvPr/>
          </p:nvCxnSpPr>
          <p:spPr bwMode="auto">
            <a:xfrm flipH="1">
              <a:off x="5313175" y="3977640"/>
              <a:ext cx="0" cy="96012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04B7E0-DFF5-DA44-B37C-165235C823A9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262302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4248" y="1291888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03520" y="3977640"/>
            <a:ext cx="2378008" cy="1143000"/>
            <a:chOff x="5303520" y="3977640"/>
            <a:chExt cx="2378008" cy="114300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303520" y="4937760"/>
              <a:ext cx="237744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303520" y="3977640"/>
              <a:ext cx="128016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5313175" y="3977640"/>
              <a:ext cx="0" cy="96012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V="1">
            <a:off x="274320" y="274320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48640" y="5303520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int_ptr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0x0x7ffffffde010  </a:t>
            </a:r>
          </a:p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int_ptr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F3AC8D-E3CC-D04D-8CA0-41F35E9E8A22}"/>
              </a:ext>
            </a:extLst>
          </p:cNvPr>
          <p:cNvGrpSpPr/>
          <p:nvPr/>
        </p:nvGrpSpPr>
        <p:grpSpPr>
          <a:xfrm>
            <a:off x="6858000" y="3977640"/>
            <a:ext cx="823528" cy="411480"/>
            <a:chOff x="6858000" y="4709160"/>
            <a:chExt cx="823528" cy="4114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E1262A-414D-F741-BB5C-23D9AC4078C0}"/>
                </a:ext>
              </a:extLst>
            </p:cNvPr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FDA592-729A-104F-9770-9EFF07582E1D}"/>
                </a:ext>
              </a:extLst>
            </p:cNvPr>
            <p:cNvCxnSpPr/>
            <p:nvPr/>
          </p:nvCxnSpPr>
          <p:spPr bwMode="auto">
            <a:xfrm>
              <a:off x="6858000" y="4937760"/>
              <a:ext cx="822960" cy="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EC4897-CF0A-2447-A63C-289C10910DDD}"/>
                </a:ext>
              </a:extLst>
            </p:cNvPr>
            <p:cNvCxnSpPr/>
            <p:nvPr/>
          </p:nvCxnSpPr>
          <p:spPr bwMode="auto">
            <a:xfrm flipH="1">
              <a:off x="6858000" y="4709160"/>
              <a:ext cx="0" cy="22860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7C47C6-EF73-A34C-83E6-5977EA816554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355330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88012"/>
              </p:ext>
            </p:extLst>
          </p:nvPr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4248" y="1291888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03520" y="3611880"/>
            <a:ext cx="2378008" cy="1508760"/>
            <a:chOff x="5303520" y="3611880"/>
            <a:chExt cx="2378008" cy="150876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303520" y="4937760"/>
              <a:ext cx="237744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303520" y="3611880"/>
              <a:ext cx="128016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5313175" y="3611880"/>
              <a:ext cx="0" cy="132588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V="1">
            <a:off x="274320" y="301752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48640" y="5303520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int_ptr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0x0x7ffffffde01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int_ptr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27B780-4E53-C041-B876-1794085B1E34}"/>
              </a:ext>
            </a:extLst>
          </p:cNvPr>
          <p:cNvGrpSpPr/>
          <p:nvPr/>
        </p:nvGrpSpPr>
        <p:grpSpPr>
          <a:xfrm>
            <a:off x="6858000" y="3977640"/>
            <a:ext cx="823528" cy="411480"/>
            <a:chOff x="6858000" y="4709160"/>
            <a:chExt cx="823528" cy="4114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2536F1-7F23-7740-9F8A-638821120EF3}"/>
                </a:ext>
              </a:extLst>
            </p:cNvPr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7AAED9-4F9B-FA46-941B-9A13A2146502}"/>
                </a:ext>
              </a:extLst>
            </p:cNvPr>
            <p:cNvCxnSpPr/>
            <p:nvPr/>
          </p:nvCxnSpPr>
          <p:spPr bwMode="auto">
            <a:xfrm>
              <a:off x="6858000" y="4937760"/>
              <a:ext cx="822960" cy="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B275D3-6C64-1D48-BDC0-0E744A69041C}"/>
                </a:ext>
              </a:extLst>
            </p:cNvPr>
            <p:cNvCxnSpPr/>
            <p:nvPr/>
          </p:nvCxnSpPr>
          <p:spPr bwMode="auto">
            <a:xfrm flipH="1">
              <a:off x="6858000" y="4709160"/>
              <a:ext cx="0" cy="22860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E185BE-7E73-A44B-9199-266C5DF6C89C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369964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85411"/>
              </p:ext>
            </p:extLst>
          </p:nvPr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4248" y="1291888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03520" y="2880360"/>
            <a:ext cx="2378008" cy="2240280"/>
            <a:chOff x="5303520" y="2880360"/>
            <a:chExt cx="2378008" cy="224028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303520" y="4937760"/>
              <a:ext cx="237744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303520" y="2880360"/>
              <a:ext cx="128016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5313175" y="2880360"/>
              <a:ext cx="0" cy="205740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V="1">
            <a:off x="274320" y="352044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48640" y="5303520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int_ptr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0x0x7ffffffde01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int_ptr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05648-8EBD-0E4D-B1C4-82FCD5AA527A}"/>
              </a:ext>
            </a:extLst>
          </p:cNvPr>
          <p:cNvGrpSpPr/>
          <p:nvPr/>
        </p:nvGrpSpPr>
        <p:grpSpPr>
          <a:xfrm>
            <a:off x="6858000" y="3977640"/>
            <a:ext cx="823528" cy="411480"/>
            <a:chOff x="6858000" y="4709160"/>
            <a:chExt cx="823528" cy="4114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B58DA8-C726-7344-973A-9FCD6AE8AA91}"/>
                </a:ext>
              </a:extLst>
            </p:cNvPr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00BAB2-3619-5847-B4CB-31EE405A83EE}"/>
                </a:ext>
              </a:extLst>
            </p:cNvPr>
            <p:cNvCxnSpPr/>
            <p:nvPr/>
          </p:nvCxnSpPr>
          <p:spPr bwMode="auto">
            <a:xfrm>
              <a:off x="6858000" y="4937760"/>
              <a:ext cx="822960" cy="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2C3055A-232C-2648-B1B8-855E3032B376}"/>
                </a:ext>
              </a:extLst>
            </p:cNvPr>
            <p:cNvCxnSpPr/>
            <p:nvPr/>
          </p:nvCxnSpPr>
          <p:spPr bwMode="auto">
            <a:xfrm flipH="1">
              <a:off x="6858000" y="4709160"/>
              <a:ext cx="0" cy="22860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A5C67C-DA02-D94A-8A56-C64D3A467D0F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2854897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4248" y="1291888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0" y="3977640"/>
            <a:ext cx="823528" cy="411480"/>
            <a:chOff x="6858000" y="4709160"/>
            <a:chExt cx="823528" cy="41148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858000" y="4937760"/>
              <a:ext cx="822960" cy="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6858000" y="4709160"/>
              <a:ext cx="0" cy="22860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393192" y="5303520"/>
            <a:ext cx="448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char_ptr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0x0x7ffffffde010</a:t>
            </a:r>
          </a:p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char_ptr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74320" y="352044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8AE40-DC64-D047-BD84-FD95C1C527BE}"/>
              </a:ext>
            </a:extLst>
          </p:cNvPr>
          <p:cNvGrpSpPr/>
          <p:nvPr/>
        </p:nvGrpSpPr>
        <p:grpSpPr>
          <a:xfrm>
            <a:off x="5303520" y="2880360"/>
            <a:ext cx="2378008" cy="2240280"/>
            <a:chOff x="5303520" y="2880360"/>
            <a:chExt cx="2378008" cy="22402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EAF07B-EB7F-6C4F-9BC4-760513F330C4}"/>
                </a:ext>
              </a:extLst>
            </p:cNvPr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C65326-6C33-CD42-9856-98768CD658A2}"/>
                </a:ext>
              </a:extLst>
            </p:cNvPr>
            <p:cNvCxnSpPr/>
            <p:nvPr/>
          </p:nvCxnSpPr>
          <p:spPr bwMode="auto">
            <a:xfrm>
              <a:off x="5303520" y="4937760"/>
              <a:ext cx="237744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882E467-FA4E-664B-882B-B41284A5318C}"/>
                </a:ext>
              </a:extLst>
            </p:cNvPr>
            <p:cNvCxnSpPr/>
            <p:nvPr/>
          </p:nvCxnSpPr>
          <p:spPr bwMode="auto">
            <a:xfrm>
              <a:off x="5303520" y="2880360"/>
              <a:ext cx="128016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5A4CCB-DB6B-094F-A1D4-8587AABA0784}"/>
                </a:ext>
              </a:extLst>
            </p:cNvPr>
            <p:cNvCxnSpPr/>
            <p:nvPr/>
          </p:nvCxnSpPr>
          <p:spPr bwMode="auto">
            <a:xfrm flipH="1">
              <a:off x="5313175" y="2880360"/>
              <a:ext cx="0" cy="205740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9E3DB86-DE13-E14E-9972-9A84382AE499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245913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27315"/>
              </p:ext>
            </p:extLst>
          </p:nvPr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4248" y="1291888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06640" y="3977640"/>
            <a:ext cx="274888" cy="411480"/>
            <a:chOff x="7406640" y="4709160"/>
            <a:chExt cx="274888" cy="41148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7406640" y="4937760"/>
              <a:ext cx="274320" cy="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7406640" y="4709160"/>
              <a:ext cx="0" cy="22860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393192" y="5303520"/>
            <a:ext cx="448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char_ptr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0x0x7ffffffde01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char_ptr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74320" y="374904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057490-0419-A344-937E-0D0CF716A5D3}"/>
              </a:ext>
            </a:extLst>
          </p:cNvPr>
          <p:cNvGrpSpPr/>
          <p:nvPr/>
        </p:nvGrpSpPr>
        <p:grpSpPr>
          <a:xfrm>
            <a:off x="5303520" y="2880360"/>
            <a:ext cx="2378008" cy="2240280"/>
            <a:chOff x="5303520" y="2880360"/>
            <a:chExt cx="2378008" cy="22402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B25F30-5925-E843-9F41-74894C4546C3}"/>
                </a:ext>
              </a:extLst>
            </p:cNvPr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17D341-20D3-AA4F-8351-8579643012B2}"/>
                </a:ext>
              </a:extLst>
            </p:cNvPr>
            <p:cNvCxnSpPr/>
            <p:nvPr/>
          </p:nvCxnSpPr>
          <p:spPr bwMode="auto">
            <a:xfrm>
              <a:off x="5303520" y="4937760"/>
              <a:ext cx="237744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2CEEA5-E642-034B-8CB9-D3857F149A2B}"/>
                </a:ext>
              </a:extLst>
            </p:cNvPr>
            <p:cNvCxnSpPr/>
            <p:nvPr/>
          </p:nvCxnSpPr>
          <p:spPr bwMode="auto">
            <a:xfrm>
              <a:off x="5303520" y="2880360"/>
              <a:ext cx="128016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14CEDD-7562-F74A-A2F7-26600D9C92DD}"/>
                </a:ext>
              </a:extLst>
            </p:cNvPr>
            <p:cNvCxnSpPr/>
            <p:nvPr/>
          </p:nvCxnSpPr>
          <p:spPr bwMode="auto">
            <a:xfrm flipH="1">
              <a:off x="5313175" y="2880360"/>
              <a:ext cx="0" cy="205740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9CB54E6-BB3B-9B43-ACC6-2C08A98B12C5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4255087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600"/>
            <a:ext cx="4572000" cy="32918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uh oh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80172"/>
              </p:ext>
            </p:extLst>
          </p:nvPr>
        </p:nvGraphicFramePr>
        <p:xfrm>
          <a:off x="5394960" y="1828800"/>
          <a:ext cx="33832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char_ptr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int_ptr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bg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4248" y="1291888"/>
            <a:ext cx="2194560" cy="5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(assume x86-64)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80960" y="3977640"/>
            <a:ext cx="822960" cy="411480"/>
            <a:chOff x="7680960" y="4709160"/>
            <a:chExt cx="822960" cy="41148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7680960" y="4937760"/>
              <a:ext cx="822960" cy="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8503920" y="4709160"/>
              <a:ext cx="0" cy="228600"/>
            </a:xfrm>
            <a:prstGeom prst="line">
              <a:avLst/>
            </a:prstGeom>
            <a:noFill/>
            <a:ln w="31750" cap="flat" cmpd="sng" algn="ctr">
              <a:solidFill>
                <a:srgbClr val="FFC000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393192" y="5303520"/>
            <a:ext cx="448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char_ptr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0x0x7ffffffde01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char_ptr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74320" y="425196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46634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pointerarithmetic.c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60F83A-E9A2-F447-848D-A5EDB63C0673}"/>
              </a:ext>
            </a:extLst>
          </p:cNvPr>
          <p:cNvGrpSpPr/>
          <p:nvPr/>
        </p:nvGrpSpPr>
        <p:grpSpPr>
          <a:xfrm>
            <a:off x="5303520" y="2880360"/>
            <a:ext cx="2378008" cy="2240280"/>
            <a:chOff x="5303520" y="2880360"/>
            <a:chExt cx="2378008" cy="22402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3DCC42-8654-974A-A21A-20FFA5FDCE03}"/>
                </a:ext>
              </a:extLst>
            </p:cNvPr>
            <p:cNvCxnSpPr/>
            <p:nvPr/>
          </p:nvCxnSpPr>
          <p:spPr bwMode="auto">
            <a:xfrm flipH="1">
              <a:off x="7681528" y="4937760"/>
              <a:ext cx="0" cy="18288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0FE05F-D70E-D243-AB0B-1984C60FC131}"/>
                </a:ext>
              </a:extLst>
            </p:cNvPr>
            <p:cNvCxnSpPr/>
            <p:nvPr/>
          </p:nvCxnSpPr>
          <p:spPr bwMode="auto">
            <a:xfrm>
              <a:off x="5303520" y="4937760"/>
              <a:ext cx="237744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1B1124-D28D-0447-9018-10E784DBFE34}"/>
                </a:ext>
              </a:extLst>
            </p:cNvPr>
            <p:cNvCxnSpPr/>
            <p:nvPr/>
          </p:nvCxnSpPr>
          <p:spPr bwMode="auto">
            <a:xfrm>
              <a:off x="5303520" y="2880360"/>
              <a:ext cx="128016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4498A3-2B33-2E45-B966-43487AA069B5}"/>
                </a:ext>
              </a:extLst>
            </p:cNvPr>
            <p:cNvCxnSpPr/>
            <p:nvPr/>
          </p:nvCxnSpPr>
          <p:spPr bwMode="auto">
            <a:xfrm flipH="1">
              <a:off x="5313175" y="2880360"/>
              <a:ext cx="0" cy="205740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1ECA18-DC70-6E46-8C9E-33A777971571}"/>
              </a:ext>
            </a:extLst>
          </p:cNvPr>
          <p:cNvSpPr txBox="1"/>
          <p:nvPr/>
        </p:nvSpPr>
        <p:spPr>
          <a:xfrm>
            <a:off x="6554690" y="553338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  +1  +2  +3</a:t>
            </a:r>
          </a:p>
        </p:txBody>
      </p:sp>
    </p:spTree>
    <p:extLst>
      <p:ext uri="{BB962C8B-B14F-4D97-AF65-F5344CB8AC3E}">
        <p14:creationId xmlns:p14="http://schemas.microsoft.com/office/powerpoint/2010/main" val="468106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&amp; Pointer Arithmetic</a:t>
            </a:r>
          </a:p>
          <a:p>
            <a:r>
              <a:rPr lang="en-US" b="1" dirty="0">
                <a:solidFill>
                  <a:srgbClr val="4B2A85"/>
                </a:solidFill>
              </a:rPr>
              <a:t>Pointers as Parameters</a:t>
            </a:r>
          </a:p>
          <a:p>
            <a:r>
              <a:rPr lang="en-US" dirty="0"/>
              <a:t>Pointers and Arrays</a:t>
            </a:r>
          </a:p>
          <a:p>
            <a:r>
              <a:rPr lang="en-US" dirty="0"/>
              <a:t>Function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is Call-By-Value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194560"/>
          </a:xfrm>
        </p:spPr>
        <p:txBody>
          <a:bodyPr/>
          <a:lstStyle/>
          <a:p>
            <a:r>
              <a:rPr lang="en-US" dirty="0"/>
              <a:t>C (and Java) pass arguments by </a:t>
            </a:r>
            <a:r>
              <a:rPr lang="en-US" i="1" dirty="0"/>
              <a:t>value</a:t>
            </a:r>
            <a:endParaRPr lang="en-US" dirty="0"/>
          </a:p>
          <a:p>
            <a:pPr lvl="1"/>
            <a:r>
              <a:rPr lang="en-US" dirty="0" err="1"/>
              <a:t>Callee</a:t>
            </a:r>
            <a:r>
              <a:rPr lang="en-US" dirty="0"/>
              <a:t> receives a </a:t>
            </a:r>
            <a:r>
              <a:rPr lang="en-US" b="1" dirty="0"/>
              <a:t>local copy</a:t>
            </a:r>
            <a:r>
              <a:rPr lang="en-US" dirty="0"/>
              <a:t> of the argument</a:t>
            </a:r>
          </a:p>
          <a:p>
            <a:pPr lvl="2"/>
            <a:r>
              <a:rPr lang="en-US" dirty="0"/>
              <a:t>Register or Stack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callee</a:t>
            </a:r>
            <a:r>
              <a:rPr lang="en-US" dirty="0"/>
              <a:t> modifies a parameter, the caller’s copy </a:t>
            </a:r>
            <a:r>
              <a:rPr lang="en-US" i="1" dirty="0"/>
              <a:t>isn’t</a:t>
            </a:r>
            <a:r>
              <a:rPr lang="en-US" dirty="0"/>
              <a:t>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9733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2 out today and due Monday morning</a:t>
            </a:r>
          </a:p>
          <a:p>
            <a:pPr lvl="3"/>
            <a:endParaRPr lang="en-US" dirty="0"/>
          </a:p>
          <a:p>
            <a:r>
              <a:rPr lang="en-US" dirty="0"/>
              <a:t>Exercise grading</a:t>
            </a:r>
          </a:p>
          <a:p>
            <a:pPr lvl="1"/>
            <a:r>
              <a:rPr lang="en-US" dirty="0"/>
              <a:t>We will do our best to keep up</a:t>
            </a:r>
          </a:p>
          <a:p>
            <a:pPr lvl="1"/>
            <a:r>
              <a:rPr lang="en-US" dirty="0"/>
              <a:t>Things to watch for:</a:t>
            </a:r>
          </a:p>
          <a:p>
            <a:pPr lvl="2"/>
            <a:r>
              <a:rPr lang="en-US" dirty="0"/>
              <a:t>Input sanity check</a:t>
            </a:r>
          </a:p>
          <a:p>
            <a:pPr lvl="2"/>
            <a:r>
              <a:rPr lang="en-US" dirty="0"/>
              <a:t>No functional abstraction (single blob of code)</a:t>
            </a:r>
          </a:p>
          <a:p>
            <a:pPr lvl="2"/>
            <a:r>
              <a:rPr lang="en-US" dirty="0"/>
              <a:t>Formatting funnies (</a:t>
            </a:r>
            <a:r>
              <a:rPr lang="en-US" i="1" dirty="0"/>
              <a:t>e.g.</a:t>
            </a:r>
            <a:r>
              <a:rPr lang="en-US" dirty="0"/>
              <a:t> tabs instead of spaces)</a:t>
            </a:r>
          </a:p>
          <a:p>
            <a:pPr lvl="1"/>
            <a:r>
              <a:rPr lang="en-US" dirty="0"/>
              <a:t>Grades:</a:t>
            </a:r>
          </a:p>
          <a:p>
            <a:pPr lvl="2"/>
            <a:r>
              <a:rPr lang="en-US" dirty="0"/>
              <a:t>Correctness [0-3], Tools Check [0-2], Style [0-3]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4BAFDF-EDBD-431E-8AF9-F6183D6578CD}"/>
                  </a:ext>
                </a:extLst>
              </p14:cNvPr>
              <p14:cNvContentPartPr/>
              <p14:nvPr/>
            </p14:nvContentPartPr>
            <p14:xfrm>
              <a:off x="1762876" y="4104676"/>
              <a:ext cx="2236320" cy="4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4BAFDF-EDBD-431E-8AF9-F6183D6578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4236" y="4095676"/>
                <a:ext cx="22539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0EB75D0-655A-4CF4-8BDF-24ED938FB9ED}"/>
                  </a:ext>
                </a:extLst>
              </p14:cNvPr>
              <p14:cNvContentPartPr/>
              <p14:nvPr/>
            </p14:nvContentPartPr>
            <p14:xfrm>
              <a:off x="1621136" y="5648200"/>
              <a:ext cx="1175400" cy="191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0EB75D0-655A-4CF4-8BDF-24ED938FB9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2496" y="5639560"/>
                <a:ext cx="1193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CDC4170-873C-4E20-A44F-29A07AE56BB0}"/>
                  </a:ext>
                </a:extLst>
              </p14:cNvPr>
              <p14:cNvContentPartPr/>
              <p14:nvPr/>
            </p14:nvContentPartPr>
            <p14:xfrm>
              <a:off x="891416" y="5661160"/>
              <a:ext cx="548640" cy="180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CDC4170-873C-4E20-A44F-29A07AE56B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2776" y="5652520"/>
                <a:ext cx="566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97BAD4D-930D-448F-B3C4-57DE3EBB2FD0}"/>
                  </a:ext>
                </a:extLst>
              </p14:cNvPr>
              <p14:cNvContentPartPr/>
              <p14:nvPr/>
            </p14:nvContentPartPr>
            <p14:xfrm>
              <a:off x="2112176" y="5273800"/>
              <a:ext cx="117720" cy="336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97BAD4D-930D-448F-B3C4-57DE3EBB2F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03536" y="5264810"/>
                <a:ext cx="135360" cy="354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B783568-13C6-4715-BB54-76491742BFB7}"/>
                  </a:ext>
                </a:extLst>
              </p14:cNvPr>
              <p14:cNvContentPartPr/>
              <p14:nvPr/>
            </p14:nvContentPartPr>
            <p14:xfrm>
              <a:off x="5845772" y="5609183"/>
              <a:ext cx="107280" cy="138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B783568-13C6-4715-BB54-76491742BF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37132" y="5600183"/>
                <a:ext cx="124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378CC0B-F518-45E0-9930-244C0511101A}"/>
                  </a:ext>
                </a:extLst>
              </p14:cNvPr>
              <p14:cNvContentPartPr/>
              <p14:nvPr/>
            </p14:nvContentPartPr>
            <p14:xfrm>
              <a:off x="6178412" y="5520983"/>
              <a:ext cx="793080" cy="297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378CC0B-F518-45E0-9930-244C051110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9412" y="5512333"/>
                <a:ext cx="810720" cy="31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6C203DF-F8D7-4552-87ED-0AF6F576CAE2}"/>
                  </a:ext>
                </a:extLst>
              </p14:cNvPr>
              <p14:cNvContentPartPr/>
              <p14:nvPr/>
            </p14:nvContentPartPr>
            <p14:xfrm>
              <a:off x="5369132" y="5272943"/>
              <a:ext cx="421920" cy="491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6C203DF-F8D7-4552-87ED-0AF6F576CA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0485" y="5263943"/>
                <a:ext cx="439575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7CA8C6C-667B-4156-A79C-A24F456B36A4}"/>
                  </a:ext>
                </a:extLst>
              </p14:cNvPr>
              <p14:cNvContentPartPr/>
              <p14:nvPr/>
            </p14:nvContentPartPr>
            <p14:xfrm>
              <a:off x="3926612" y="5283383"/>
              <a:ext cx="144360" cy="742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7CA8C6C-667B-4156-A79C-A24F456B36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7950" y="5274383"/>
                <a:ext cx="162044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29CEB3B-5C51-473F-89AD-939D1267F60A}"/>
                  </a:ext>
                </a:extLst>
              </p14:cNvPr>
              <p14:cNvContentPartPr/>
              <p14:nvPr/>
            </p14:nvContentPartPr>
            <p14:xfrm>
              <a:off x="3452852" y="6227303"/>
              <a:ext cx="434160" cy="1998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29CEB3B-5C51-473F-89AD-939D1267F60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44212" y="6218647"/>
                <a:ext cx="451800" cy="217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6617C36-D9B7-4CFF-BC20-5E8FE34FD304}"/>
                  </a:ext>
                </a:extLst>
              </p14:cNvPr>
              <p14:cNvContentPartPr/>
              <p14:nvPr/>
            </p14:nvContentPartPr>
            <p14:xfrm>
              <a:off x="5328452" y="6201383"/>
              <a:ext cx="614160" cy="200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6617C36-D9B7-4CFF-BC20-5E8FE34FD30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19812" y="6192383"/>
                <a:ext cx="6318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21D7D1D-7D0A-4F19-931D-572C36D23CE2}"/>
                  </a:ext>
                </a:extLst>
              </p14:cNvPr>
              <p14:cNvContentPartPr/>
              <p14:nvPr/>
            </p14:nvContentPartPr>
            <p14:xfrm>
              <a:off x="4574972" y="6212183"/>
              <a:ext cx="493200" cy="205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21D7D1D-7D0A-4F19-931D-572C36D23C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66332" y="6203183"/>
                <a:ext cx="510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851D847-DE8F-4D46-BDD8-6FB5909D9B15}"/>
                  </a:ext>
                </a:extLst>
              </p14:cNvPr>
              <p14:cNvContentPartPr/>
              <p14:nvPr/>
            </p14:nvContentPartPr>
            <p14:xfrm>
              <a:off x="4081772" y="6221543"/>
              <a:ext cx="334080" cy="194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851D847-DE8F-4D46-BDD8-6FB5909D9B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72772" y="6212903"/>
                <a:ext cx="3517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59521A7-58A0-46A8-BF46-61AEFA35FB76}"/>
                  </a:ext>
                </a:extLst>
              </p14:cNvPr>
              <p14:cNvContentPartPr/>
              <p14:nvPr/>
            </p14:nvContentPartPr>
            <p14:xfrm>
              <a:off x="6940532" y="6244223"/>
              <a:ext cx="114120" cy="204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59521A7-58A0-46A8-BF46-61AEFA35FB7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31532" y="6235583"/>
                <a:ext cx="1317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C70D22E-1A7A-4E80-9032-CCCA9FEE829F}"/>
                  </a:ext>
                </a:extLst>
              </p14:cNvPr>
              <p14:cNvContentPartPr/>
              <p14:nvPr/>
            </p14:nvContentPartPr>
            <p14:xfrm>
              <a:off x="7109012" y="6249263"/>
              <a:ext cx="64080" cy="896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C70D22E-1A7A-4E80-9032-CCCA9FEE829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00012" y="6240263"/>
                <a:ext cx="817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E4D12C1-C5BA-439E-A177-5372515E8C32}"/>
                  </a:ext>
                </a:extLst>
              </p14:cNvPr>
              <p14:cNvContentPartPr/>
              <p14:nvPr/>
            </p14:nvContentPartPr>
            <p14:xfrm>
              <a:off x="7223492" y="6204983"/>
              <a:ext cx="87840" cy="122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E4D12C1-C5BA-439E-A177-5372515E8C3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14492" y="6195983"/>
                <a:ext cx="1054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2156C7B-2237-40C2-8A64-7AD3127E0214}"/>
                  </a:ext>
                </a:extLst>
              </p14:cNvPr>
              <p14:cNvContentPartPr/>
              <p14:nvPr/>
            </p14:nvContentPartPr>
            <p14:xfrm>
              <a:off x="2323172" y="6261863"/>
              <a:ext cx="956520" cy="2725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2156C7B-2237-40C2-8A64-7AD3127E021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14172" y="6252863"/>
                <a:ext cx="974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BC3D966-4791-4165-B36C-1CD79D9BD310}"/>
                  </a:ext>
                </a:extLst>
              </p14:cNvPr>
              <p14:cNvContentPartPr/>
              <p14:nvPr/>
            </p14:nvContentPartPr>
            <p14:xfrm>
              <a:off x="3553292" y="6513503"/>
              <a:ext cx="84600" cy="258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BC3D966-4791-4165-B36C-1CD79D9BD31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44652" y="6504863"/>
                <a:ext cx="102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9E21341-714E-430D-B81B-0CAE683BA87E}"/>
                  </a:ext>
                </a:extLst>
              </p14:cNvPr>
              <p14:cNvContentPartPr/>
              <p14:nvPr/>
            </p14:nvContentPartPr>
            <p14:xfrm>
              <a:off x="5741372" y="6667583"/>
              <a:ext cx="18000" cy="79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9E21341-714E-430D-B81B-0CAE683BA87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32372" y="6658583"/>
                <a:ext cx="35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1734B7E-ACDC-4C28-88B9-7354BB974FB8}"/>
                  </a:ext>
                </a:extLst>
              </p14:cNvPr>
              <p14:cNvContentPartPr/>
              <p14:nvPr/>
            </p14:nvContentPartPr>
            <p14:xfrm>
              <a:off x="6092372" y="6214343"/>
              <a:ext cx="701280" cy="538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1734B7E-ACDC-4C28-88B9-7354BB974FB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83732" y="6205349"/>
                <a:ext cx="718920" cy="555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B09FF1D-D4FD-4C3F-879F-B969130E25F5}"/>
                  </a:ext>
                </a:extLst>
              </p14:cNvPr>
              <p14:cNvContentPartPr/>
              <p14:nvPr/>
            </p14:nvContentPartPr>
            <p14:xfrm>
              <a:off x="5894012" y="6509543"/>
              <a:ext cx="146520" cy="1782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B09FF1D-D4FD-4C3F-879F-B969130E25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85372" y="6500543"/>
                <a:ext cx="1641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ADF9733-0A3A-45C4-B348-35799314A8B9}"/>
                  </a:ext>
                </a:extLst>
              </p14:cNvPr>
              <p14:cNvContentPartPr/>
              <p14:nvPr/>
            </p14:nvContentPartPr>
            <p14:xfrm>
              <a:off x="4802492" y="6505223"/>
              <a:ext cx="874800" cy="2815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ADF9733-0A3A-45C4-B348-35799314A8B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93492" y="6496583"/>
                <a:ext cx="8924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B54A29F-BBE0-4369-B161-CF62D6D785C2}"/>
                  </a:ext>
                </a:extLst>
              </p14:cNvPr>
              <p14:cNvContentPartPr/>
              <p14:nvPr/>
            </p14:nvContentPartPr>
            <p14:xfrm>
              <a:off x="3713852" y="6565703"/>
              <a:ext cx="923760" cy="215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B54A29F-BBE0-4369-B161-CF62D6D785C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05209" y="6557049"/>
                <a:ext cx="941407" cy="233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891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brokenswap.c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576072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</p:spTree>
    <p:extLst>
      <p:ext uri="{BB962C8B-B14F-4D97-AF65-F5344CB8AC3E}">
        <p14:creationId xmlns:p14="http://schemas.microsoft.com/office/powerpoint/2010/main" val="426139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brokenswap.c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603504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17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brokenswap.c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411480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35040" y="2743200"/>
            <a:ext cx="2926080" cy="10058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75120" y="2834640"/>
            <a:ext cx="1005840" cy="365760"/>
            <a:chOff x="2560320" y="1828800"/>
            <a:chExt cx="100584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63840" y="2834640"/>
            <a:ext cx="1005840" cy="365760"/>
            <a:chOff x="2560320" y="1828800"/>
            <a:chExt cx="1005840" cy="36576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78040" y="3291840"/>
            <a:ext cx="1188720" cy="365760"/>
            <a:chOff x="2240280" y="1828800"/>
            <a:chExt cx="1188720" cy="36576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2240280" y="1828800"/>
              <a:ext cx="6400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tmp</a:t>
              </a:r>
              <a:endPara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8036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25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brokenswap.c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438912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35040" y="2743200"/>
            <a:ext cx="2926080" cy="10058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75120" y="2834640"/>
            <a:ext cx="1005840" cy="365760"/>
            <a:chOff x="2560320" y="1828800"/>
            <a:chExt cx="100584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63840" y="2834640"/>
            <a:ext cx="1005840" cy="365760"/>
            <a:chOff x="2560320" y="1828800"/>
            <a:chExt cx="1005840" cy="36576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78040" y="3291840"/>
            <a:ext cx="1188720" cy="365760"/>
            <a:chOff x="2240280" y="1828800"/>
            <a:chExt cx="1188720" cy="36576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2240280" y="1828800"/>
              <a:ext cx="6400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tmp</a:t>
              </a:r>
              <a:endPara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8036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470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brokenswap.c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466344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35040" y="2743200"/>
            <a:ext cx="2926080" cy="10058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75120" y="2834640"/>
            <a:ext cx="1005840" cy="365760"/>
            <a:chOff x="2560320" y="1828800"/>
            <a:chExt cx="100584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63840" y="2834640"/>
            <a:ext cx="1005840" cy="365760"/>
            <a:chOff x="2560320" y="1828800"/>
            <a:chExt cx="1005840" cy="36576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78040" y="3291840"/>
            <a:ext cx="1188720" cy="365760"/>
            <a:chOff x="2240280" y="1828800"/>
            <a:chExt cx="1188720" cy="36576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2240280" y="1828800"/>
              <a:ext cx="6400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tmp</a:t>
              </a:r>
              <a:endPara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8036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041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brokenswap.c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493776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35040" y="2743200"/>
            <a:ext cx="2926080" cy="10058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75120" y="2834640"/>
            <a:ext cx="1005840" cy="365760"/>
            <a:chOff x="2560320" y="1828800"/>
            <a:chExt cx="100584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63840" y="2834640"/>
            <a:ext cx="1005840" cy="365760"/>
            <a:chOff x="2560320" y="1828800"/>
            <a:chExt cx="1005840" cy="36576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78040" y="3291840"/>
            <a:ext cx="1188720" cy="365760"/>
            <a:chOff x="2240280" y="1828800"/>
            <a:chExt cx="1188720" cy="36576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2240280" y="1828800"/>
              <a:ext cx="6400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tmp</a:t>
              </a:r>
              <a:endPara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8036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086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brokenswap.c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630936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459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Call-By-Reference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pointers to </a:t>
            </a:r>
            <a:r>
              <a:rPr lang="en-US" i="1" dirty="0"/>
              <a:t>approximate</a:t>
            </a:r>
            <a:r>
              <a:rPr lang="en-US" dirty="0"/>
              <a:t> call-by-reference</a:t>
            </a:r>
          </a:p>
          <a:p>
            <a:pPr lvl="1"/>
            <a:r>
              <a:rPr lang="en-US" dirty="0" err="1"/>
              <a:t>Callee</a:t>
            </a:r>
            <a:r>
              <a:rPr lang="en-US" dirty="0"/>
              <a:t> still receives a </a:t>
            </a:r>
            <a:r>
              <a:rPr lang="en-US" b="1" dirty="0"/>
              <a:t>copy</a:t>
            </a:r>
            <a:r>
              <a:rPr lang="en-US" dirty="0"/>
              <a:t> of the pointer (</a:t>
            </a:r>
            <a:r>
              <a:rPr lang="en-US" i="1" dirty="0"/>
              <a:t>i.e.</a:t>
            </a:r>
            <a:r>
              <a:rPr lang="en-US" dirty="0"/>
              <a:t> call-by-value), but it can modify something in the caller’s scope by dereferencing the pointer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88117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(&amp;a, &amp;b);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603504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BAE224-2339-4BFC-BAB5-8BFC8EC13907}"/>
                  </a:ext>
                </a:extLst>
              </p14:cNvPr>
              <p14:cNvContentPartPr/>
              <p14:nvPr/>
            </p14:nvContentPartPr>
            <p14:xfrm>
              <a:off x="1674720" y="6165720"/>
              <a:ext cx="855000" cy="3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BAE224-2339-4BFC-BAB5-8BFC8EC139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5360" y="6156360"/>
                <a:ext cx="87372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247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39</a:t>
            </a:fld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35040" y="2743200"/>
            <a:ext cx="2926080" cy="10058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75120" y="2834640"/>
            <a:ext cx="1005840" cy="365760"/>
            <a:chOff x="2560320" y="1828800"/>
            <a:chExt cx="100584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63840" y="2834640"/>
            <a:ext cx="1005840" cy="365760"/>
            <a:chOff x="2560320" y="1828800"/>
            <a:chExt cx="1005840" cy="36576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78040" y="3291840"/>
            <a:ext cx="1188720" cy="365760"/>
            <a:chOff x="2240280" y="1828800"/>
            <a:chExt cx="1188720" cy="36576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2240280" y="1828800"/>
              <a:ext cx="6400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tmp</a:t>
              </a:r>
              <a:endPara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8036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??</a:t>
              </a: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(&amp;a, &amp;b);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82880" y="411480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406640" y="2560320"/>
            <a:ext cx="0" cy="457200"/>
          </a:xfrm>
          <a:prstGeom prst="lin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oval" w="med" len="med"/>
          </a:ln>
          <a:effectLst>
            <a:glow rad="25400">
              <a:schemeClr val="tx1"/>
            </a:glow>
          </a:effectLst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8595360" y="2560320"/>
            <a:ext cx="0" cy="457200"/>
          </a:xfrm>
          <a:prstGeom prst="lin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oval" w="med" len="med"/>
          </a:ln>
          <a:effectLst>
            <a:glow rad="25400">
              <a:schemeClr val="tx1"/>
            </a:glow>
          </a:effectLst>
        </p:spPr>
      </p:cxnSp>
    </p:spTree>
    <p:extLst>
      <p:ext uri="{BB962C8B-B14F-4D97-AF65-F5344CB8AC3E}">
        <p14:creationId xmlns:p14="http://schemas.microsoft.com/office/powerpoint/2010/main" val="6547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0 due Monday</a:t>
            </a:r>
          </a:p>
          <a:p>
            <a:pPr lvl="1"/>
            <a:r>
              <a:rPr lang="en-US" dirty="0"/>
              <a:t>Logistics and infrastructure for projects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clint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dirty="0"/>
              <a:t> are useful for exercises, too</a:t>
            </a:r>
          </a:p>
          <a:p>
            <a:pPr lvl="1"/>
            <a:r>
              <a:rPr lang="en-US" dirty="0"/>
              <a:t>Should have set up an SSH key and cloned GitLab repo by now</a:t>
            </a:r>
          </a:p>
          <a:p>
            <a:pPr lvl="2"/>
            <a:r>
              <a:rPr lang="en-US" dirty="0"/>
              <a:t>Do this ASAP so we have time to fix things if necessary</a:t>
            </a:r>
          </a:p>
          <a:p>
            <a:pPr lvl="3"/>
            <a:endParaRPr lang="en-US" dirty="0"/>
          </a:p>
          <a:p>
            <a:r>
              <a:rPr lang="en-US" dirty="0"/>
              <a:t>Homework 1 out later today, due in 2 weeks (Thu 7/11)</a:t>
            </a:r>
          </a:p>
          <a:p>
            <a:pPr lvl="1"/>
            <a:r>
              <a:rPr lang="en-US" dirty="0"/>
              <a:t>Linked list and hash table implementations in C</a:t>
            </a:r>
          </a:p>
          <a:p>
            <a:pPr lvl="1"/>
            <a:r>
              <a:rPr lang="en-US" dirty="0"/>
              <a:t>Get starter code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  <a:r>
              <a:rPr lang="en-US" dirty="0"/>
              <a:t> in your course repo</a:t>
            </a:r>
          </a:p>
          <a:p>
            <a:pPr lvl="2"/>
            <a:r>
              <a:rPr lang="en-US" dirty="0"/>
              <a:t>Might have a merge if your local copy has </a:t>
            </a:r>
            <a:r>
              <a:rPr lang="en-US" dirty="0" err="1"/>
              <a:t>unpushed</a:t>
            </a:r>
            <a:r>
              <a:rPr lang="en-US" dirty="0"/>
              <a:t> changes</a:t>
            </a:r>
          </a:p>
          <a:p>
            <a:pPr lvl="2"/>
            <a:r>
              <a:rPr lang="en-US" dirty="0"/>
              <a:t>If git drops you into vim,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:q</a:t>
            </a:r>
            <a:r>
              <a:rPr lang="en-US" dirty="0"/>
              <a:t> to quit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</a:t>
            </a:r>
            <a:r>
              <a:rPr lang="en-US" dirty="0"/>
              <a:t> if you want to save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7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40</a:t>
            </a:fld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35040" y="2743200"/>
            <a:ext cx="2926080" cy="10058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75120" y="2834640"/>
            <a:ext cx="1005840" cy="365760"/>
            <a:chOff x="2560320" y="1828800"/>
            <a:chExt cx="100584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63840" y="2834640"/>
            <a:ext cx="1005840" cy="365760"/>
            <a:chOff x="2560320" y="1828800"/>
            <a:chExt cx="1005840" cy="36576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78040" y="3291840"/>
            <a:ext cx="1188720" cy="365760"/>
            <a:chOff x="2240280" y="1828800"/>
            <a:chExt cx="1188720" cy="36576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2240280" y="1828800"/>
              <a:ext cx="6400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tmp</a:t>
              </a:r>
              <a:endPara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8036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(&amp;a, &amp;b);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82880" y="438912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406640" y="2560320"/>
            <a:ext cx="0" cy="457200"/>
          </a:xfrm>
          <a:prstGeom prst="lin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oval" w="med" len="med"/>
          </a:ln>
          <a:effectLst>
            <a:glow rad="25400">
              <a:schemeClr val="tx1"/>
            </a:glow>
          </a:effectLst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8595360" y="2560320"/>
            <a:ext cx="0" cy="457200"/>
          </a:xfrm>
          <a:prstGeom prst="lin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oval" w="med" len="med"/>
          </a:ln>
          <a:effectLst>
            <a:glow rad="25400">
              <a:schemeClr val="tx1"/>
            </a:glow>
          </a:effectLst>
        </p:spPr>
      </p:cxnSp>
    </p:spTree>
    <p:extLst>
      <p:ext uri="{BB962C8B-B14F-4D97-AF65-F5344CB8AC3E}">
        <p14:creationId xmlns:p14="http://schemas.microsoft.com/office/powerpoint/2010/main" val="1724917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41</a:t>
            </a:fld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35040" y="2743200"/>
            <a:ext cx="2926080" cy="10058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75120" y="2834640"/>
            <a:ext cx="1005840" cy="365760"/>
            <a:chOff x="2560320" y="1828800"/>
            <a:chExt cx="100584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63840" y="2834640"/>
            <a:ext cx="1005840" cy="365760"/>
            <a:chOff x="2560320" y="1828800"/>
            <a:chExt cx="1005840" cy="36576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78040" y="3291840"/>
            <a:ext cx="1188720" cy="365760"/>
            <a:chOff x="2240280" y="1828800"/>
            <a:chExt cx="1188720" cy="36576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2240280" y="1828800"/>
              <a:ext cx="6400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tmp</a:t>
              </a:r>
              <a:endPara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8036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(&amp;a, &amp;b);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82880" y="466344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406640" y="2560320"/>
            <a:ext cx="0" cy="457200"/>
          </a:xfrm>
          <a:prstGeom prst="lin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oval" w="med" len="med"/>
          </a:ln>
          <a:effectLst>
            <a:glow rad="25400">
              <a:schemeClr val="tx1"/>
            </a:glow>
          </a:effectLst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8595360" y="2560320"/>
            <a:ext cx="0" cy="457200"/>
          </a:xfrm>
          <a:prstGeom prst="lin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oval" w="med" len="med"/>
          </a:ln>
          <a:effectLst>
            <a:glow rad="25400">
              <a:schemeClr val="tx1"/>
            </a:glow>
          </a:effectLst>
        </p:spPr>
      </p:cxnSp>
    </p:spTree>
    <p:extLst>
      <p:ext uri="{BB962C8B-B14F-4D97-AF65-F5344CB8AC3E}">
        <p14:creationId xmlns:p14="http://schemas.microsoft.com/office/powerpoint/2010/main" val="3856985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42</a:t>
            </a:fld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35040" y="2743200"/>
            <a:ext cx="2926080" cy="10058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75120" y="2834640"/>
            <a:ext cx="1005840" cy="365760"/>
            <a:chOff x="2560320" y="1828800"/>
            <a:chExt cx="100584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63840" y="2834640"/>
            <a:ext cx="1005840" cy="365760"/>
            <a:chOff x="2560320" y="1828800"/>
            <a:chExt cx="1005840" cy="36576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78040" y="3291840"/>
            <a:ext cx="1188720" cy="365760"/>
            <a:chOff x="2240280" y="1828800"/>
            <a:chExt cx="1188720" cy="36576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2240280" y="1828800"/>
              <a:ext cx="6400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tmp</a:t>
              </a:r>
              <a:endPara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88036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(&amp;a, &amp;b);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82880" y="493776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406640" y="2560320"/>
            <a:ext cx="0" cy="457200"/>
          </a:xfrm>
          <a:prstGeom prst="lin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oval" w="med" len="med"/>
          </a:ln>
          <a:effectLst>
            <a:glow rad="25400">
              <a:schemeClr val="tx1"/>
            </a:glow>
          </a:effectLst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8595360" y="2560320"/>
            <a:ext cx="0" cy="457200"/>
          </a:xfrm>
          <a:prstGeom prst="lin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oval" w="med" len="med"/>
          </a:ln>
          <a:effectLst>
            <a:glow rad="25400">
              <a:schemeClr val="tx1"/>
            </a:glow>
          </a:effectLst>
        </p:spPr>
      </p:cxnSp>
    </p:spTree>
    <p:extLst>
      <p:ext uri="{BB962C8B-B14F-4D97-AF65-F5344CB8AC3E}">
        <p14:creationId xmlns:p14="http://schemas.microsoft.com/office/powerpoint/2010/main" val="197430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43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3657600"/>
            <a:ext cx="4846320" cy="29260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(&amp;a, &amp;b);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195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swap.c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114800"/>
            <a:ext cx="2926080" cy="45720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457200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.data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12064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.text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  <a:r>
              <a:rPr lang="en-US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rodata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9808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630936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945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75120" y="2286000"/>
            <a:ext cx="1005840" cy="365760"/>
            <a:chOff x="2560320" y="1828800"/>
            <a:chExt cx="100584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-7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3840" y="2286000"/>
            <a:ext cx="1005840" cy="365760"/>
            <a:chOff x="2560320" y="1828800"/>
            <a:chExt cx="100584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560320" y="1828800"/>
              <a:ext cx="4572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017520" y="1828800"/>
              <a:ext cx="548640" cy="36576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57CFC8-678E-4EEA-AD28-18465D25E62B}"/>
                  </a:ext>
                </a:extLst>
              </p14:cNvPr>
              <p14:cNvContentPartPr/>
              <p14:nvPr/>
            </p14:nvContentPartPr>
            <p14:xfrm>
              <a:off x="1620316" y="1186516"/>
              <a:ext cx="255600" cy="281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57CFC8-678E-4EEA-AD28-18465D25E6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1676" y="1177516"/>
                <a:ext cx="273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8757BD7-1B4E-406F-8850-2A5B64CC6D2C}"/>
                  </a:ext>
                </a:extLst>
              </p14:cNvPr>
              <p14:cNvContentPartPr/>
              <p14:nvPr/>
            </p14:nvContentPartPr>
            <p14:xfrm>
              <a:off x="2633327" y="1314675"/>
              <a:ext cx="6120" cy="3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8757BD7-1B4E-406F-8850-2A5B64CC6D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4687" y="1305675"/>
                <a:ext cx="237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5451E39-0B51-4526-B117-46BA7C2948B6}"/>
                  </a:ext>
                </a:extLst>
              </p14:cNvPr>
              <p14:cNvContentPartPr/>
              <p14:nvPr/>
            </p14:nvContentPartPr>
            <p14:xfrm>
              <a:off x="2641607" y="1392435"/>
              <a:ext cx="9720" cy="3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5451E39-0B51-4526-B117-46BA7C2948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2967" y="1383795"/>
                <a:ext cx="273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5B3722D-790D-42EA-87A1-70CAE81F4C7E}"/>
                  </a:ext>
                </a:extLst>
              </p14:cNvPr>
              <p14:cNvContentPartPr/>
              <p14:nvPr/>
            </p14:nvContentPartPr>
            <p14:xfrm>
              <a:off x="3786047" y="1313235"/>
              <a:ext cx="90720" cy="10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5B3722D-790D-42EA-87A1-70CAE81F4C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7047" y="1304595"/>
                <a:ext cx="108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77E8A80-3A76-4F22-8A73-5BD98B9BF3D2}"/>
                  </a:ext>
                </a:extLst>
              </p14:cNvPr>
              <p14:cNvContentPartPr/>
              <p14:nvPr/>
            </p14:nvContentPartPr>
            <p14:xfrm>
              <a:off x="3459527" y="1220355"/>
              <a:ext cx="261720" cy="237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77E8A80-3A76-4F22-8A73-5BD98B9BF3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50539" y="1211715"/>
                <a:ext cx="279336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470BA7-00CB-49DD-A31A-EE0E22AECF12}"/>
                  </a:ext>
                </a:extLst>
              </p14:cNvPr>
              <p14:cNvContentPartPr/>
              <p14:nvPr/>
            </p14:nvContentPartPr>
            <p14:xfrm>
              <a:off x="2902247" y="1239435"/>
              <a:ext cx="504360" cy="174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470BA7-00CB-49DD-A31A-EE0E22AECF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3247" y="1230795"/>
                <a:ext cx="522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CFFF9D-9937-45F8-AC27-89729E2455C9}"/>
                  </a:ext>
                </a:extLst>
              </p14:cNvPr>
              <p14:cNvContentPartPr/>
              <p14:nvPr/>
            </p14:nvContentPartPr>
            <p14:xfrm>
              <a:off x="2002607" y="1259595"/>
              <a:ext cx="551880" cy="199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CFFF9D-9937-45F8-AC27-89729E2455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3607" y="1250595"/>
                <a:ext cx="5695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8DAD15A-89DC-4C83-B13C-397E8B8527AA}"/>
                  </a:ext>
                </a:extLst>
              </p14:cNvPr>
              <p14:cNvContentPartPr/>
              <p14:nvPr/>
            </p14:nvContentPartPr>
            <p14:xfrm>
              <a:off x="4738607" y="1220715"/>
              <a:ext cx="104400" cy="122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8DAD15A-89DC-4C83-B13C-397E8B8527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9607" y="1211715"/>
                <a:ext cx="1220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CBBF29D-CF9C-40D3-BD82-D453CE0B27FE}"/>
                  </a:ext>
                </a:extLst>
              </p14:cNvPr>
              <p14:cNvContentPartPr/>
              <p14:nvPr/>
            </p14:nvContentPartPr>
            <p14:xfrm>
              <a:off x="4898807" y="1176435"/>
              <a:ext cx="257040" cy="164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CBBF29D-CF9C-40D3-BD82-D453CE0B27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89807" y="1167455"/>
                <a:ext cx="274680" cy="181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F368754-9F8E-4319-B0B3-80CF924C02E7}"/>
                  </a:ext>
                </a:extLst>
              </p14:cNvPr>
              <p14:cNvContentPartPr/>
              <p14:nvPr/>
            </p14:nvContentPartPr>
            <p14:xfrm>
              <a:off x="3938327" y="1195875"/>
              <a:ext cx="554760" cy="180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F368754-9F8E-4319-B0B3-80CF924C02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29681" y="1186875"/>
                <a:ext cx="572411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70DBB1E-6F12-4662-88BB-9F8874B3534A}"/>
                  </a:ext>
                </a:extLst>
              </p14:cNvPr>
              <p14:cNvContentPartPr/>
              <p14:nvPr/>
            </p14:nvContentPartPr>
            <p14:xfrm>
              <a:off x="2640096" y="1663975"/>
              <a:ext cx="106920" cy="204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70DBB1E-6F12-4662-88BB-9F8874B353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31456" y="1654975"/>
                <a:ext cx="124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4127A41-4C03-44B2-8EAC-17F237EBE8D6}"/>
                  </a:ext>
                </a:extLst>
              </p14:cNvPr>
              <p14:cNvContentPartPr/>
              <p14:nvPr/>
            </p14:nvContentPartPr>
            <p14:xfrm>
              <a:off x="2799936" y="1606735"/>
              <a:ext cx="568440" cy="287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4127A41-4C03-44B2-8EAC-17F237EBE8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90936" y="1597724"/>
                <a:ext cx="586080" cy="304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7F4051B-F683-4256-99CC-21DCF89C5EA0}"/>
                  </a:ext>
                </a:extLst>
              </p14:cNvPr>
              <p14:cNvContentPartPr/>
              <p14:nvPr/>
            </p14:nvContentPartPr>
            <p14:xfrm>
              <a:off x="1637856" y="1673335"/>
              <a:ext cx="740160" cy="146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7F4051B-F683-4256-99CC-21DCF89C5E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28856" y="1664357"/>
                <a:ext cx="757800" cy="164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2D23DCA-244F-4545-9A07-242FAEF4D7E1}"/>
                  </a:ext>
                </a:extLst>
              </p14:cNvPr>
              <p14:cNvContentPartPr/>
              <p14:nvPr/>
            </p14:nvContentPartPr>
            <p14:xfrm>
              <a:off x="3561336" y="1628335"/>
              <a:ext cx="158760" cy="141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2D23DCA-244F-4545-9A07-242FAEF4D7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2696" y="1619695"/>
                <a:ext cx="1764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50B3A14-2AA5-4769-A655-80FB8FF7E7A0}"/>
                  </a:ext>
                </a:extLst>
              </p14:cNvPr>
              <p14:cNvContentPartPr/>
              <p14:nvPr/>
            </p14:nvContentPartPr>
            <p14:xfrm>
              <a:off x="4264416" y="1592335"/>
              <a:ext cx="91440" cy="100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50B3A14-2AA5-4769-A655-80FB8FF7E7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55416" y="1583695"/>
                <a:ext cx="1090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B00CB87-0C2F-4DE3-9B98-D2B6FDB5F58B}"/>
                  </a:ext>
                </a:extLst>
              </p14:cNvPr>
              <p14:cNvContentPartPr/>
              <p14:nvPr/>
            </p14:nvContentPartPr>
            <p14:xfrm>
              <a:off x="4408056" y="1577215"/>
              <a:ext cx="223560" cy="114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B00CB87-0C2F-4DE3-9B98-D2B6FDB5F5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9056" y="1568575"/>
                <a:ext cx="2412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B9F3D4F-F1E4-4C3C-8E4E-F002EAF13DA6}"/>
                  </a:ext>
                </a:extLst>
              </p14:cNvPr>
              <p14:cNvContentPartPr/>
              <p14:nvPr/>
            </p14:nvContentPartPr>
            <p14:xfrm>
              <a:off x="3859416" y="1561015"/>
              <a:ext cx="348120" cy="183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B9F3D4F-F1E4-4C3C-8E4E-F002EAF13D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50776" y="1552015"/>
                <a:ext cx="3657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A84BC83-ECCD-4440-8CB6-79E1F6C9BB8B}"/>
                  </a:ext>
                </a:extLst>
              </p14:cNvPr>
              <p14:cNvContentPartPr/>
              <p14:nvPr/>
            </p14:nvContentPartPr>
            <p14:xfrm>
              <a:off x="4804776" y="1545895"/>
              <a:ext cx="182880" cy="130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A84BC83-ECCD-4440-8CB6-79E1F6C9BB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96136" y="1537255"/>
                <a:ext cx="2005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287E8AF-F2F2-4667-A392-391E6BBF7D9D}"/>
                  </a:ext>
                </a:extLst>
              </p14:cNvPr>
              <p14:cNvContentPartPr/>
              <p14:nvPr/>
            </p14:nvContentPartPr>
            <p14:xfrm>
              <a:off x="5044896" y="1495135"/>
              <a:ext cx="163080" cy="175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287E8AF-F2F2-4667-A392-391E6BBF7D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35876" y="1486135"/>
                <a:ext cx="18075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43A6CF5-280D-468E-B509-02818B3905E4}"/>
                  </a:ext>
                </a:extLst>
              </p14:cNvPr>
              <p14:cNvContentPartPr/>
              <p14:nvPr/>
            </p14:nvContentPartPr>
            <p14:xfrm>
              <a:off x="2482776" y="2009215"/>
              <a:ext cx="99000" cy="134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43A6CF5-280D-468E-B509-02818B3905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74136" y="2000215"/>
                <a:ext cx="1166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F2DA672-0862-4A67-AD5E-D389D7885565}"/>
                  </a:ext>
                </a:extLst>
              </p14:cNvPr>
              <p14:cNvContentPartPr/>
              <p14:nvPr/>
            </p14:nvContentPartPr>
            <p14:xfrm>
              <a:off x="5040576" y="1906975"/>
              <a:ext cx="12600" cy="12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F2DA672-0862-4A67-AD5E-D389D78855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31936" y="1898335"/>
                <a:ext cx="302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AD742DA-DC0F-48B6-A27D-450F8CADB554}"/>
                  </a:ext>
                </a:extLst>
              </p14:cNvPr>
              <p14:cNvContentPartPr/>
              <p14:nvPr/>
            </p14:nvContentPartPr>
            <p14:xfrm>
              <a:off x="5045976" y="1986175"/>
              <a:ext cx="7200" cy="8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AD742DA-DC0F-48B6-A27D-450F8CADB5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36976" y="1977175"/>
                <a:ext cx="24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E46B91F-B15F-4AF4-8262-59BC27F54873}"/>
                  </a:ext>
                </a:extLst>
              </p14:cNvPr>
              <p14:cNvContentPartPr/>
              <p14:nvPr/>
            </p14:nvContentPartPr>
            <p14:xfrm>
              <a:off x="4361256" y="1842895"/>
              <a:ext cx="606600" cy="217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E46B91F-B15F-4AF4-8262-59BC27F548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52256" y="1833895"/>
                <a:ext cx="6242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6E0E4B7-501C-42A4-8710-075A90E26B58}"/>
                  </a:ext>
                </a:extLst>
              </p14:cNvPr>
              <p14:cNvContentPartPr/>
              <p14:nvPr/>
            </p14:nvContentPartPr>
            <p14:xfrm>
              <a:off x="3875616" y="1873495"/>
              <a:ext cx="372960" cy="188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6E0E4B7-501C-42A4-8710-075A90E26B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66976" y="1864855"/>
                <a:ext cx="3906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7C9F673-AFCF-4C9E-87A8-862171F15F8B}"/>
                  </a:ext>
                </a:extLst>
              </p14:cNvPr>
              <p14:cNvContentPartPr/>
              <p14:nvPr/>
            </p14:nvContentPartPr>
            <p14:xfrm>
              <a:off x="3508056" y="1887535"/>
              <a:ext cx="284760" cy="187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7C9F673-AFCF-4C9E-87A8-862171F15F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99416" y="1878552"/>
                <a:ext cx="302400" cy="204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819259C-B2C9-484B-825B-D58D1B2684FD}"/>
                  </a:ext>
                </a:extLst>
              </p14:cNvPr>
              <p14:cNvContentPartPr/>
              <p14:nvPr/>
            </p14:nvContentPartPr>
            <p14:xfrm>
              <a:off x="2860056" y="1962415"/>
              <a:ext cx="466920" cy="192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819259C-B2C9-484B-825B-D58D1B2684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51056" y="1953775"/>
                <a:ext cx="484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0272D33-EB41-46A8-951A-D7807AF57623}"/>
                  </a:ext>
                </a:extLst>
              </p14:cNvPr>
              <p14:cNvContentPartPr/>
              <p14:nvPr/>
            </p14:nvContentPartPr>
            <p14:xfrm>
              <a:off x="1658016" y="1984015"/>
              <a:ext cx="567000" cy="166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0272D33-EB41-46A8-951A-D7807AF576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49016" y="1975394"/>
                <a:ext cx="58464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7788A24-539F-44F0-9089-C54F426A6085}"/>
                  </a:ext>
                </a:extLst>
              </p14:cNvPr>
              <p14:cNvContentPartPr/>
              <p14:nvPr/>
            </p14:nvContentPartPr>
            <p14:xfrm>
              <a:off x="2669256" y="2430055"/>
              <a:ext cx="429840" cy="131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7788A24-539F-44F0-9089-C54F426A608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60264" y="2421391"/>
                <a:ext cx="447465" cy="14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5EA5AE3-88E4-471A-9656-B9501CA83112}"/>
                  </a:ext>
                </a:extLst>
              </p14:cNvPr>
              <p14:cNvContentPartPr/>
              <p14:nvPr/>
            </p14:nvContentPartPr>
            <p14:xfrm>
              <a:off x="2155536" y="2379655"/>
              <a:ext cx="279360" cy="1796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5EA5AE3-88E4-471A-9656-B9501CA831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46885" y="2370655"/>
                <a:ext cx="297023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60DEEC-1DA7-4D1C-8E90-B20C55FC8C89}"/>
                  </a:ext>
                </a:extLst>
              </p14:cNvPr>
              <p14:cNvContentPartPr/>
              <p14:nvPr/>
            </p14:nvContentPartPr>
            <p14:xfrm>
              <a:off x="3351816" y="2436895"/>
              <a:ext cx="91800" cy="6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60DEEC-1DA7-4D1C-8E90-B20C55FC8C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43176" y="2428255"/>
                <a:ext cx="109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D165B98-7C28-4D77-A29B-3597CD3CE671}"/>
                  </a:ext>
                </a:extLst>
              </p14:cNvPr>
              <p14:cNvContentPartPr/>
              <p14:nvPr/>
            </p14:nvContentPartPr>
            <p14:xfrm>
              <a:off x="3364776" y="2486575"/>
              <a:ext cx="86400" cy="13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D165B98-7C28-4D77-A29B-3597CD3CE67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56136" y="2477575"/>
                <a:ext cx="104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951AA49-ECC1-4961-A6EA-5328E8CDE620}"/>
                  </a:ext>
                </a:extLst>
              </p14:cNvPr>
              <p14:cNvContentPartPr/>
              <p14:nvPr/>
            </p14:nvContentPartPr>
            <p14:xfrm>
              <a:off x="4698576" y="2253655"/>
              <a:ext cx="252000" cy="243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951AA49-ECC1-4961-A6EA-5328E8CDE6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89576" y="2244655"/>
                <a:ext cx="2696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9B3497E-D65E-4D54-A781-9B6FA324D838}"/>
                  </a:ext>
                </a:extLst>
              </p14:cNvPr>
              <p14:cNvContentPartPr/>
              <p14:nvPr/>
            </p14:nvContentPartPr>
            <p14:xfrm>
              <a:off x="4341456" y="2359495"/>
              <a:ext cx="288000" cy="117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9B3497E-D65E-4D54-A781-9B6FA324D83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32816" y="2350523"/>
                <a:ext cx="305640" cy="134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E0F4C2D-7FF0-476B-B442-17E10FEFD666}"/>
                  </a:ext>
                </a:extLst>
              </p14:cNvPr>
              <p14:cNvContentPartPr/>
              <p14:nvPr/>
            </p14:nvContentPartPr>
            <p14:xfrm>
              <a:off x="3733056" y="2291095"/>
              <a:ext cx="531000" cy="290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E0F4C2D-7FF0-476B-B442-17E10FEFD6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24056" y="2282095"/>
                <a:ext cx="5486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51BBECA-0654-43DE-839C-EF5A4554C6E6}"/>
                  </a:ext>
                </a:extLst>
              </p14:cNvPr>
              <p14:cNvContentPartPr/>
              <p14:nvPr/>
            </p14:nvContentPartPr>
            <p14:xfrm>
              <a:off x="1661616" y="2798335"/>
              <a:ext cx="103680" cy="132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51BBECA-0654-43DE-839C-EF5A4554C6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52616" y="2789335"/>
                <a:ext cx="121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86066AC-C3C3-486B-BAB0-7ADBAC5DDA6A}"/>
                  </a:ext>
                </a:extLst>
              </p14:cNvPr>
              <p14:cNvContentPartPr/>
              <p14:nvPr/>
            </p14:nvContentPartPr>
            <p14:xfrm>
              <a:off x="4687416" y="2635255"/>
              <a:ext cx="878760" cy="252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86066AC-C3C3-486B-BAB0-7ADBAC5DDA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78776" y="2626242"/>
                <a:ext cx="896400" cy="2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5402C85-19FE-416C-8722-646FD3B70C54}"/>
                  </a:ext>
                </a:extLst>
              </p14:cNvPr>
              <p14:cNvContentPartPr/>
              <p14:nvPr/>
            </p14:nvContentPartPr>
            <p14:xfrm>
              <a:off x="4200696" y="2711575"/>
              <a:ext cx="250200" cy="1188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5402C85-19FE-416C-8722-646FD3B70C5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91696" y="2702575"/>
                <a:ext cx="2678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276F217-E697-439B-BA7C-5D9E51CE3374}"/>
                  </a:ext>
                </a:extLst>
              </p14:cNvPr>
              <p14:cNvContentPartPr/>
              <p14:nvPr/>
            </p14:nvContentPartPr>
            <p14:xfrm>
              <a:off x="3281256" y="2663695"/>
              <a:ext cx="725760" cy="2689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276F217-E697-439B-BA7C-5D9E51CE337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72260" y="2654695"/>
                <a:ext cx="743391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0AFB7F7-B475-48A8-A398-808565504A1E}"/>
                  </a:ext>
                </a:extLst>
              </p14:cNvPr>
              <p14:cNvContentPartPr/>
              <p14:nvPr/>
            </p14:nvContentPartPr>
            <p14:xfrm>
              <a:off x="2371176" y="2742895"/>
              <a:ext cx="748440" cy="1879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0AFB7F7-B475-48A8-A398-808565504A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62176" y="2734255"/>
                <a:ext cx="7660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BDCB46A-0043-4852-9D08-453FC7E1F8ED}"/>
                  </a:ext>
                </a:extLst>
              </p14:cNvPr>
              <p14:cNvContentPartPr/>
              <p14:nvPr/>
            </p14:nvContentPartPr>
            <p14:xfrm>
              <a:off x="1816776" y="2795815"/>
              <a:ext cx="299880" cy="1216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BDCB46A-0043-4852-9D08-453FC7E1F8E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07776" y="2786815"/>
                <a:ext cx="317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E041432-7EB4-4614-8DC9-53A857CBF3F2}"/>
                  </a:ext>
                </a:extLst>
              </p14:cNvPr>
              <p14:cNvContentPartPr/>
              <p14:nvPr/>
            </p14:nvContentPartPr>
            <p14:xfrm>
              <a:off x="5015736" y="3100015"/>
              <a:ext cx="3600" cy="50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E041432-7EB4-4614-8DC9-53A857CBF3F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07096" y="3091375"/>
                <a:ext cx="21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EDA36C9-C685-4331-99F0-EF6F5A998F28}"/>
                  </a:ext>
                </a:extLst>
              </p14:cNvPr>
              <p14:cNvContentPartPr/>
              <p14:nvPr/>
            </p14:nvContentPartPr>
            <p14:xfrm>
              <a:off x="4313376" y="2956375"/>
              <a:ext cx="636120" cy="1666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EDA36C9-C685-4331-99F0-EF6F5A998F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04376" y="2947735"/>
                <a:ext cx="6537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8366C50-BF07-4788-A80D-BE458BE472CD}"/>
                  </a:ext>
                </a:extLst>
              </p14:cNvPr>
              <p14:cNvContentPartPr/>
              <p14:nvPr/>
            </p14:nvContentPartPr>
            <p14:xfrm>
              <a:off x="3575016" y="3009655"/>
              <a:ext cx="559800" cy="2012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8366C50-BF07-4788-A80D-BE458BE472C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66376" y="3001000"/>
                <a:ext cx="577440" cy="218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81DAEF0-7682-47F4-BF38-6570DA2406DA}"/>
                  </a:ext>
                </a:extLst>
              </p14:cNvPr>
              <p14:cNvContentPartPr/>
              <p14:nvPr/>
            </p14:nvContentPartPr>
            <p14:xfrm>
              <a:off x="3118896" y="3074095"/>
              <a:ext cx="160560" cy="1411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81DAEF0-7682-47F4-BF38-6570DA2406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09896" y="3065455"/>
                <a:ext cx="178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0A8E606-7896-406D-B769-C595D0164573}"/>
                  </a:ext>
                </a:extLst>
              </p14:cNvPr>
              <p14:cNvContentPartPr/>
              <p14:nvPr/>
            </p14:nvContentPartPr>
            <p14:xfrm>
              <a:off x="2711016" y="3117295"/>
              <a:ext cx="311400" cy="1155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0A8E606-7896-406D-B769-C595D016457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02016" y="3108655"/>
                <a:ext cx="329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134F32F-449C-4A91-8959-E64CCF8C161E}"/>
                  </a:ext>
                </a:extLst>
              </p14:cNvPr>
              <p14:cNvContentPartPr/>
              <p14:nvPr/>
            </p14:nvContentPartPr>
            <p14:xfrm>
              <a:off x="2126016" y="3057895"/>
              <a:ext cx="532800" cy="2419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134F32F-449C-4A91-8959-E64CCF8C16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17022" y="3049242"/>
                <a:ext cx="550428" cy="259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0DE811A-1113-4FEC-A05F-978D81D517D2}"/>
                  </a:ext>
                </a:extLst>
              </p14:cNvPr>
              <p14:cNvContentPartPr/>
              <p14:nvPr/>
            </p14:nvContentPartPr>
            <p14:xfrm>
              <a:off x="1675296" y="3074095"/>
              <a:ext cx="165600" cy="1710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0DE811A-1113-4FEC-A05F-978D81D517D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66656" y="3065455"/>
                <a:ext cx="1832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43D87A1-BB4B-42B1-9B61-B04789BCAD54}"/>
                  </a:ext>
                </a:extLst>
              </p14:cNvPr>
              <p14:cNvContentPartPr/>
              <p14:nvPr/>
            </p14:nvContentPartPr>
            <p14:xfrm>
              <a:off x="1524096" y="2638495"/>
              <a:ext cx="73800" cy="3661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43D87A1-BB4B-42B1-9B61-B04789BCAD5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15096" y="2629495"/>
                <a:ext cx="914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04C9AC5-F122-466E-B096-0865ADBBA399}"/>
                  </a:ext>
                </a:extLst>
              </p14:cNvPr>
              <p14:cNvContentPartPr/>
              <p14:nvPr/>
            </p14:nvContentPartPr>
            <p14:xfrm>
              <a:off x="5076576" y="2922175"/>
              <a:ext cx="63360" cy="2610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04C9AC5-F122-466E-B096-0865ADBBA39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67936" y="2913175"/>
                <a:ext cx="8100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722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&amp; Pointer Arithmetic</a:t>
            </a:r>
          </a:p>
          <a:p>
            <a:r>
              <a:rPr lang="en-US" dirty="0"/>
              <a:t>Pointers as Parameters</a:t>
            </a:r>
          </a:p>
          <a:p>
            <a:r>
              <a:rPr lang="en-US" b="1" dirty="0">
                <a:solidFill>
                  <a:srgbClr val="4B2A85"/>
                </a:solidFill>
              </a:rPr>
              <a:t>Pointers and Arrays</a:t>
            </a:r>
          </a:p>
          <a:p>
            <a:r>
              <a:rPr lang="en-US" dirty="0"/>
              <a:t>Function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95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560320"/>
          </a:xfrm>
        </p:spPr>
        <p:txBody>
          <a:bodyPr/>
          <a:lstStyle/>
          <a:p>
            <a:r>
              <a:rPr lang="en-US" dirty="0"/>
              <a:t>A pointer can point to an array element</a:t>
            </a:r>
          </a:p>
          <a:p>
            <a:pPr lvl="1"/>
            <a:r>
              <a:rPr lang="en-US" dirty="0"/>
              <a:t>You can use array indexing notation on pointers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ptr+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with pointer arithmetic – reference the data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elements forward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An array name’s value is the beginning address of the array</a:t>
            </a:r>
          </a:p>
          <a:p>
            <a:pPr lvl="2"/>
            <a:r>
              <a:rPr lang="en-US" i="1" dirty="0"/>
              <a:t>Like </a:t>
            </a:r>
            <a:r>
              <a:rPr lang="en-US" dirty="0"/>
              <a:t>a pointer to the first element of array, but can’t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45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280160" y="4023360"/>
            <a:ext cx="6583680" cy="25603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p1 = &amp;a[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refers to a's 4th element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p2 = &amp;a[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refers to a's 1st 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p3 = a;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refers to a's 1st 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*p1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*p2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p3[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final: 200, 400, 500, 100, 300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E00864-DD31-4C30-B45B-C54EAF01F983}"/>
                  </a:ext>
                </a:extLst>
              </p14:cNvPr>
              <p14:cNvContentPartPr/>
              <p14:nvPr/>
            </p14:nvContentPartPr>
            <p14:xfrm>
              <a:off x="8484840" y="478188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E00864-DD31-4C30-B45B-C54EAF01F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5480" y="4772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0077DE-0D75-41E2-852E-7E3011F466C9}"/>
                  </a:ext>
                </a:extLst>
              </p14:cNvPr>
              <p14:cNvContentPartPr/>
              <p14:nvPr/>
            </p14:nvContentPartPr>
            <p14:xfrm>
              <a:off x="1320255" y="2198807"/>
              <a:ext cx="4920942" cy="415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0077DE-0D75-41E2-852E-7E3011F466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615" y="2190167"/>
                <a:ext cx="4938582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135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46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280160" y="1284639"/>
            <a:ext cx="6583680" cy="25603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p1 = &amp;a[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refers to a's 4th element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p2 = &amp;a[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refers to a's 1st 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p3 = a;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refers to a's 1st 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*p1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*p2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p3[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final: 200, 400, 500, 100, 300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F25942-0F86-43FF-96FC-6A53A5E03D28}"/>
                  </a:ext>
                </a:extLst>
              </p14:cNvPr>
              <p14:cNvContentPartPr/>
              <p14:nvPr/>
            </p14:nvContentPartPr>
            <p14:xfrm>
              <a:off x="6349680" y="21697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F25942-0F86-43FF-96FC-6A53A5E03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320" y="21603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725960E-0EE2-4ACF-905B-A38FB7963BEB}"/>
                  </a:ext>
                </a:extLst>
              </p14:cNvPr>
              <p14:cNvContentPartPr/>
              <p14:nvPr/>
            </p14:nvContentPartPr>
            <p14:xfrm>
              <a:off x="43680" y="4046920"/>
              <a:ext cx="791680" cy="1877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725960E-0EE2-4ACF-905B-A38FB7963B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40" y="4037922"/>
                <a:ext cx="809321" cy="1894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1571D6-7D1C-434B-ABAC-E5CDE08C1F27}"/>
                  </a:ext>
                </a:extLst>
              </p14:cNvPr>
              <p14:cNvContentPartPr/>
              <p14:nvPr/>
            </p14:nvContentPartPr>
            <p14:xfrm>
              <a:off x="5006667" y="3860827"/>
              <a:ext cx="51840" cy="3021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1571D6-7D1C-434B-ABAC-E5CDE08C1F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98027" y="3851827"/>
                <a:ext cx="69480" cy="30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5E4F25-7F19-4FDA-A4D7-FEE8CAA9A89A}"/>
                  </a:ext>
                </a:extLst>
              </p14:cNvPr>
              <p14:cNvContentPartPr/>
              <p14:nvPr/>
            </p14:nvContentPartPr>
            <p14:xfrm>
              <a:off x="6907511" y="3910284"/>
              <a:ext cx="87840" cy="106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5E4F25-7F19-4FDA-A4D7-FEE8CAA9A8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98871" y="3901284"/>
                <a:ext cx="1054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BD0B3B5-5C74-4359-B304-6D3049EF5E7F}"/>
                  </a:ext>
                </a:extLst>
              </p14:cNvPr>
              <p14:cNvContentPartPr/>
              <p14:nvPr/>
            </p14:nvContentPartPr>
            <p14:xfrm>
              <a:off x="7665311" y="3936204"/>
              <a:ext cx="4320" cy="2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BD0B3B5-5C74-4359-B304-6D3049EF5E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56671" y="3927564"/>
                <a:ext cx="219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3A2C82F-EB1C-448A-90C1-D8092798AE44}"/>
                  </a:ext>
                </a:extLst>
              </p14:cNvPr>
              <p14:cNvContentPartPr/>
              <p14:nvPr/>
            </p14:nvContentPartPr>
            <p14:xfrm>
              <a:off x="7663871" y="3982644"/>
              <a:ext cx="6480" cy="3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3A2C82F-EB1C-448A-90C1-D8092798AE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55231" y="3973644"/>
                <a:ext cx="241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566B167-2293-4F76-B2C4-9706398D0DAC}"/>
                  </a:ext>
                </a:extLst>
              </p14:cNvPr>
              <p14:cNvContentPartPr/>
              <p14:nvPr/>
            </p14:nvContentPartPr>
            <p14:xfrm>
              <a:off x="7143311" y="3903804"/>
              <a:ext cx="460440" cy="1065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566B167-2293-4F76-B2C4-9706398D0D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34671" y="3895164"/>
                <a:ext cx="4780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6FC52E1-807E-464A-9671-E02C89127301}"/>
                  </a:ext>
                </a:extLst>
              </p14:cNvPr>
              <p14:cNvContentPartPr/>
              <p14:nvPr/>
            </p14:nvContentPartPr>
            <p14:xfrm>
              <a:off x="6889871" y="4113684"/>
              <a:ext cx="394920" cy="66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6FC52E1-807E-464A-9671-E02C891273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0871" y="4104684"/>
                <a:ext cx="4125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D6F4507-E4F0-4D5B-8CCA-EF23AD4409AF}"/>
                  </a:ext>
                </a:extLst>
              </p14:cNvPr>
              <p14:cNvContentPartPr/>
              <p14:nvPr/>
            </p14:nvContentPartPr>
            <p14:xfrm>
              <a:off x="7355351" y="4088844"/>
              <a:ext cx="138960" cy="97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D6F4507-E4F0-4D5B-8CCA-EF23AD4409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46374" y="4080204"/>
                <a:ext cx="156554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FA99F12-33C5-4173-8838-DE80A752709C}"/>
                  </a:ext>
                </a:extLst>
              </p14:cNvPr>
              <p14:cNvContentPartPr/>
              <p14:nvPr/>
            </p14:nvContentPartPr>
            <p14:xfrm>
              <a:off x="5217286" y="3880412"/>
              <a:ext cx="1625760" cy="564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FA99F12-33C5-4173-8838-DE80A75270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08286" y="3871412"/>
                <a:ext cx="164340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22A7B81-2874-4E2D-9D7B-688C34AA65DD}"/>
                  </a:ext>
                </a:extLst>
              </p14:cNvPr>
              <p14:cNvContentPartPr/>
              <p14:nvPr/>
            </p14:nvContentPartPr>
            <p14:xfrm>
              <a:off x="7913379" y="4067343"/>
              <a:ext cx="110160" cy="179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22A7B81-2874-4E2D-9D7B-688C34AA65D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04739" y="4058703"/>
                <a:ext cx="127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E5FE18D-1C59-48CB-8E03-0F3A7A612A8A}"/>
                  </a:ext>
                </a:extLst>
              </p14:cNvPr>
              <p14:cNvContentPartPr/>
              <p14:nvPr/>
            </p14:nvContentPartPr>
            <p14:xfrm>
              <a:off x="7597659" y="4087863"/>
              <a:ext cx="261720" cy="143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E5FE18D-1C59-48CB-8E03-0F3A7A612A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89019" y="4078886"/>
                <a:ext cx="279360" cy="160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C8A654A-D177-4696-B6A8-611AFA7A9C1C}"/>
                  </a:ext>
                </a:extLst>
              </p14:cNvPr>
              <p14:cNvContentPartPr/>
              <p14:nvPr/>
            </p14:nvContentPartPr>
            <p14:xfrm>
              <a:off x="5461759" y="4743928"/>
              <a:ext cx="79920" cy="97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C8A654A-D177-4696-B6A8-611AFA7A9C1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52759" y="4734928"/>
                <a:ext cx="975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75C5601-A7D3-4EC3-A54A-A006CA49A0C9}"/>
                  </a:ext>
                </a:extLst>
              </p14:cNvPr>
              <p14:cNvContentPartPr/>
              <p14:nvPr/>
            </p14:nvContentPartPr>
            <p14:xfrm>
              <a:off x="5634919" y="5009248"/>
              <a:ext cx="71280" cy="7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75C5601-A7D3-4EC3-A54A-A006CA49A0C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25919" y="5000608"/>
                <a:ext cx="889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F2CD314-C230-4D51-9D5F-A2DFEE709B92}"/>
                  </a:ext>
                </a:extLst>
              </p14:cNvPr>
              <p14:cNvContentPartPr/>
              <p14:nvPr/>
            </p14:nvContentPartPr>
            <p14:xfrm>
              <a:off x="5638879" y="5056408"/>
              <a:ext cx="79560" cy="468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F2CD314-C230-4D51-9D5F-A2DFEE709B9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30200" y="5047477"/>
                <a:ext cx="97280" cy="64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4228DED-8D4D-4B8E-AD5D-2B86FB7E07DC}"/>
                  </a:ext>
                </a:extLst>
              </p14:cNvPr>
              <p14:cNvContentPartPr/>
              <p14:nvPr/>
            </p14:nvContentPartPr>
            <p14:xfrm>
              <a:off x="5716999" y="4683088"/>
              <a:ext cx="177120" cy="198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4228DED-8D4D-4B8E-AD5D-2B86FB7E07D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07999" y="4674088"/>
                <a:ext cx="1947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DAA4B92-13D5-4040-A4F1-7D78DB848B72}"/>
                  </a:ext>
                </a:extLst>
              </p14:cNvPr>
              <p14:cNvContentPartPr/>
              <p14:nvPr/>
            </p14:nvContentPartPr>
            <p14:xfrm>
              <a:off x="5582359" y="4693888"/>
              <a:ext cx="75600" cy="1774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DAA4B92-13D5-4040-A4F1-7D78DB848B7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73359" y="4684888"/>
                <a:ext cx="93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D38F715-5712-4CA2-92B8-D3E01CF508D9}"/>
                  </a:ext>
                </a:extLst>
              </p14:cNvPr>
              <p14:cNvContentPartPr/>
              <p14:nvPr/>
            </p14:nvContentPartPr>
            <p14:xfrm>
              <a:off x="5544298" y="5242155"/>
              <a:ext cx="50400" cy="1699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D38F715-5712-4CA2-92B8-D3E01CF508D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35658" y="5233155"/>
                <a:ext cx="680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9EA3EF8-05B3-43BE-BCE7-8623173CC76C}"/>
                  </a:ext>
                </a:extLst>
              </p14:cNvPr>
              <p14:cNvContentPartPr/>
              <p14:nvPr/>
            </p14:nvContentPartPr>
            <p14:xfrm>
              <a:off x="5646178" y="5299395"/>
              <a:ext cx="64080" cy="78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9EA3EF8-05B3-43BE-BCE7-8623173CC7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37538" y="5290395"/>
                <a:ext cx="817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18F7589-20E8-4BA3-9D75-A4DEAF9095D8}"/>
                  </a:ext>
                </a:extLst>
              </p14:cNvPr>
              <p14:cNvContentPartPr/>
              <p14:nvPr/>
            </p14:nvContentPartPr>
            <p14:xfrm>
              <a:off x="5908258" y="5224875"/>
              <a:ext cx="143280" cy="1501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18F7589-20E8-4BA3-9D75-A4DEAF9095D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99618" y="5215875"/>
                <a:ext cx="1609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B96ACA6-F594-4252-9E12-7E9C88CD54D5}"/>
                  </a:ext>
                </a:extLst>
              </p14:cNvPr>
              <p14:cNvContentPartPr/>
              <p14:nvPr/>
            </p14:nvContentPartPr>
            <p14:xfrm>
              <a:off x="5785138" y="5302275"/>
              <a:ext cx="51480" cy="550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B96ACA6-F594-4252-9E12-7E9C88CD54D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776498" y="5293275"/>
                <a:ext cx="69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AEBDBB6-8E8F-4DA3-9B47-D4F00313AB75}"/>
                  </a:ext>
                </a:extLst>
              </p14:cNvPr>
              <p14:cNvContentPartPr/>
              <p14:nvPr/>
            </p14:nvContentPartPr>
            <p14:xfrm>
              <a:off x="5419018" y="5250435"/>
              <a:ext cx="69840" cy="62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AEBDBB6-8E8F-4DA3-9B47-D4F00313AB7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10378" y="5241795"/>
                <a:ext cx="874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B7F7022-427F-484A-8612-F50383B653EF}"/>
                  </a:ext>
                </a:extLst>
              </p14:cNvPr>
              <p14:cNvContentPartPr/>
              <p14:nvPr/>
            </p14:nvContentPartPr>
            <p14:xfrm>
              <a:off x="5654458" y="5500995"/>
              <a:ext cx="69120" cy="799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B7F7022-427F-484A-8612-F50383B653E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45458" y="5492035"/>
                <a:ext cx="86760" cy="97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FF59FEA-041B-4B79-8E40-494F2A14E8BB}"/>
                  </a:ext>
                </a:extLst>
              </p14:cNvPr>
              <p14:cNvContentPartPr/>
              <p14:nvPr/>
            </p14:nvContentPartPr>
            <p14:xfrm>
              <a:off x="5574538" y="5720235"/>
              <a:ext cx="43560" cy="1526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FF59FEA-041B-4B79-8E40-494F2A14E8B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65898" y="5711235"/>
                <a:ext cx="612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4A39EDC-EDE0-4516-B874-6DF88B981BFE}"/>
                  </a:ext>
                </a:extLst>
              </p14:cNvPr>
              <p14:cNvContentPartPr/>
              <p14:nvPr/>
            </p14:nvContentPartPr>
            <p14:xfrm>
              <a:off x="5963698" y="5684595"/>
              <a:ext cx="132120" cy="149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4A39EDC-EDE0-4516-B874-6DF88B981BF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54698" y="5675955"/>
                <a:ext cx="149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0F80FBF-F852-4F45-B2EE-F837DBCC1E2D}"/>
                  </a:ext>
                </a:extLst>
              </p14:cNvPr>
              <p14:cNvContentPartPr/>
              <p14:nvPr/>
            </p14:nvContentPartPr>
            <p14:xfrm>
              <a:off x="5819338" y="5776395"/>
              <a:ext cx="61200" cy="514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0F80FBF-F852-4F45-B2EE-F837DBCC1E2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810338" y="5767755"/>
                <a:ext cx="78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4C064EF-A34B-4352-94FD-0A0DCD3B0273}"/>
                  </a:ext>
                </a:extLst>
              </p14:cNvPr>
              <p14:cNvContentPartPr/>
              <p14:nvPr/>
            </p14:nvContentPartPr>
            <p14:xfrm>
              <a:off x="5658058" y="5737875"/>
              <a:ext cx="79200" cy="1054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4C064EF-A34B-4352-94FD-0A0DCD3B02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49058" y="5728875"/>
                <a:ext cx="96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F0050A1-93F4-4886-AA03-CE3FAE723974}"/>
                  </a:ext>
                </a:extLst>
              </p14:cNvPr>
              <p14:cNvContentPartPr/>
              <p14:nvPr/>
            </p14:nvContentPartPr>
            <p14:xfrm>
              <a:off x="5420458" y="5705475"/>
              <a:ext cx="67320" cy="637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F0050A1-93F4-4886-AA03-CE3FAE72397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11818" y="5696475"/>
                <a:ext cx="849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62D5AF1-EAFC-4D59-8AB7-4235F2686325}"/>
                  </a:ext>
                </a:extLst>
              </p14:cNvPr>
              <p14:cNvContentPartPr/>
              <p14:nvPr/>
            </p14:nvContentPartPr>
            <p14:xfrm>
              <a:off x="5659343" y="5979143"/>
              <a:ext cx="70200" cy="64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62D5AF1-EAFC-4D59-8AB7-4235F26863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50703" y="5970503"/>
                <a:ext cx="87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50F107B-0412-4FE2-B200-33A323ED4625}"/>
                  </a:ext>
                </a:extLst>
              </p14:cNvPr>
              <p14:cNvContentPartPr/>
              <p14:nvPr/>
            </p14:nvContentPartPr>
            <p14:xfrm>
              <a:off x="5666903" y="6023063"/>
              <a:ext cx="72000" cy="39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50F107B-0412-4FE2-B200-33A323ED462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58263" y="6014423"/>
                <a:ext cx="896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47706D7-EE5C-4B37-9CD7-A0F771FD1A1F}"/>
                  </a:ext>
                </a:extLst>
              </p14:cNvPr>
              <p14:cNvContentPartPr/>
              <p14:nvPr/>
            </p14:nvContentPartPr>
            <p14:xfrm>
              <a:off x="5669063" y="6066263"/>
              <a:ext cx="76320" cy="97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47706D7-EE5C-4B37-9CD7-A0F771FD1A1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60063" y="6057623"/>
                <a:ext cx="93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DDCBC79-1CF2-4F2D-95DB-6881151D2AB5}"/>
                  </a:ext>
                </a:extLst>
              </p14:cNvPr>
              <p14:cNvContentPartPr/>
              <p14:nvPr/>
            </p14:nvContentPartPr>
            <p14:xfrm>
              <a:off x="5743223" y="6144743"/>
              <a:ext cx="156960" cy="1609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DDCBC79-1CF2-4F2D-95DB-6881151D2AB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34583" y="6135743"/>
                <a:ext cx="174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A858BAA-8A93-400A-BB63-F285F8BEE3E1}"/>
                  </a:ext>
                </a:extLst>
              </p14:cNvPr>
              <p14:cNvContentPartPr/>
              <p14:nvPr/>
            </p14:nvContentPartPr>
            <p14:xfrm>
              <a:off x="5638823" y="6159863"/>
              <a:ext cx="63000" cy="134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A858BAA-8A93-400A-BB63-F285F8BEE3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29823" y="6151223"/>
                <a:ext cx="80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9C1BA1B-6E38-4D57-B4DE-3AC445082139}"/>
                  </a:ext>
                </a:extLst>
              </p14:cNvPr>
              <p14:cNvContentPartPr/>
              <p14:nvPr/>
            </p14:nvContentPartPr>
            <p14:xfrm>
              <a:off x="5491943" y="6160583"/>
              <a:ext cx="78840" cy="1137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9C1BA1B-6E38-4D57-B4DE-3AC44508213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483303" y="6151583"/>
                <a:ext cx="96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430E1CC-2449-4E32-B626-BC37B7434DEA}"/>
                  </a:ext>
                </a:extLst>
              </p14:cNvPr>
              <p14:cNvContentPartPr/>
              <p14:nvPr/>
            </p14:nvContentPartPr>
            <p14:xfrm>
              <a:off x="7233185" y="4831422"/>
              <a:ext cx="7200" cy="54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430E1CC-2449-4E32-B626-BC37B7434DE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224185" y="4822422"/>
                <a:ext cx="248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8417ED9-830E-41BA-B7F3-B1DD8E53F4AF}"/>
                  </a:ext>
                </a:extLst>
              </p14:cNvPr>
              <p14:cNvContentPartPr/>
              <p14:nvPr/>
            </p14:nvContentPartPr>
            <p14:xfrm>
              <a:off x="7237145" y="4906662"/>
              <a:ext cx="4680" cy="32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8417ED9-830E-41BA-B7F3-B1DD8E53F4A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228505" y="4897662"/>
                <a:ext cx="223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20674F4-31F2-4C64-B136-AAB63C9B54A3}"/>
                  </a:ext>
                </a:extLst>
              </p14:cNvPr>
              <p14:cNvContentPartPr/>
              <p14:nvPr/>
            </p14:nvContentPartPr>
            <p14:xfrm>
              <a:off x="7185665" y="5084502"/>
              <a:ext cx="325080" cy="1922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20674F4-31F2-4C64-B136-AAB63C9B54A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176675" y="5075502"/>
                <a:ext cx="3427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0708D58-98BA-4721-9F44-3ACA3849FD1D}"/>
                  </a:ext>
                </a:extLst>
              </p14:cNvPr>
              <p14:cNvContentPartPr/>
              <p14:nvPr/>
            </p14:nvContentPartPr>
            <p14:xfrm>
              <a:off x="6841865" y="5162982"/>
              <a:ext cx="297360" cy="975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0708D58-98BA-4721-9F44-3ACA3849FD1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32865" y="5154342"/>
                <a:ext cx="3150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81A9ADA-ACD6-4743-BC8A-23DE9B88C584}"/>
                  </a:ext>
                </a:extLst>
              </p14:cNvPr>
              <p14:cNvContentPartPr/>
              <p14:nvPr/>
            </p14:nvContentPartPr>
            <p14:xfrm>
              <a:off x="6995225" y="4815942"/>
              <a:ext cx="176400" cy="108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81A9ADA-ACD6-4743-BC8A-23DE9B88C58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986585" y="4807302"/>
                <a:ext cx="1940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4605FA0-9B8F-43C9-A97D-6CB597A028B0}"/>
                  </a:ext>
                </a:extLst>
              </p14:cNvPr>
              <p14:cNvContentPartPr/>
              <p14:nvPr/>
            </p14:nvContentPartPr>
            <p14:xfrm>
              <a:off x="7095665" y="5417502"/>
              <a:ext cx="94680" cy="50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4605FA0-9B8F-43C9-A97D-6CB597A028B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086665" y="5408862"/>
                <a:ext cx="1123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8E5E85E-0549-4D12-A494-9393DA3FCFA9}"/>
                  </a:ext>
                </a:extLst>
              </p14:cNvPr>
              <p14:cNvContentPartPr/>
              <p14:nvPr/>
            </p14:nvContentPartPr>
            <p14:xfrm>
              <a:off x="7103945" y="5468622"/>
              <a:ext cx="86760" cy="50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8E5E85E-0549-4D12-A494-9393DA3FCFA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095305" y="5459622"/>
                <a:ext cx="1044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0B940BD-387B-4785-A438-E95F32CDFDBA}"/>
                  </a:ext>
                </a:extLst>
              </p14:cNvPr>
              <p14:cNvContentPartPr/>
              <p14:nvPr/>
            </p14:nvContentPartPr>
            <p14:xfrm>
              <a:off x="7113665" y="5521902"/>
              <a:ext cx="90720" cy="72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0B940BD-387B-4785-A438-E95F32CDFDB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105025" y="5512902"/>
                <a:ext cx="1083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C46224B-03EB-4C04-A4F9-9ED8E0684AF5}"/>
                  </a:ext>
                </a:extLst>
              </p14:cNvPr>
              <p14:cNvContentPartPr/>
              <p14:nvPr/>
            </p14:nvContentPartPr>
            <p14:xfrm>
              <a:off x="6990905" y="5674902"/>
              <a:ext cx="86760" cy="1141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C46224B-03EB-4C04-A4F9-9ED8E0684AF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981905" y="5665902"/>
                <a:ext cx="1044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F80511E-2ECE-4898-BAE6-3B568E706F29}"/>
                  </a:ext>
                </a:extLst>
              </p14:cNvPr>
              <p14:cNvContentPartPr/>
              <p14:nvPr/>
            </p14:nvContentPartPr>
            <p14:xfrm>
              <a:off x="7133825" y="5633862"/>
              <a:ext cx="502200" cy="1929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F80511E-2ECE-4898-BAE6-3B568E706F2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125179" y="5625222"/>
                <a:ext cx="519853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9E008F3-EF6C-4DA9-BF34-B3BCF1CFC459}"/>
                  </a:ext>
                </a:extLst>
              </p14:cNvPr>
              <p14:cNvContentPartPr/>
              <p14:nvPr/>
            </p14:nvContentPartPr>
            <p14:xfrm>
              <a:off x="6892259" y="4955797"/>
              <a:ext cx="475920" cy="154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9E008F3-EF6C-4DA9-BF34-B3BCF1CFC45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883619" y="4947157"/>
                <a:ext cx="4935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F082E6E3-4A15-4BA9-951E-AB7E8B83CB28}"/>
                  </a:ext>
                </a:extLst>
              </p14:cNvPr>
              <p14:cNvContentPartPr/>
              <p14:nvPr/>
            </p14:nvContentPartPr>
            <p14:xfrm>
              <a:off x="1011213" y="4045851"/>
              <a:ext cx="3373920" cy="193212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F082E6E3-4A15-4BA9-951E-AB7E8B83CB2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02213" y="4037211"/>
                <a:ext cx="3391560" cy="19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677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Array parameters are </a:t>
            </a:r>
            <a:r>
              <a:rPr lang="en-US" i="1" dirty="0"/>
              <a:t>actually</a:t>
            </a:r>
            <a:r>
              <a:rPr lang="en-US" dirty="0"/>
              <a:t> passed as pointers to the first array element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syntax for parameter types is just for convenience</a:t>
            </a:r>
          </a:p>
          <a:p>
            <a:pPr lvl="2"/>
            <a:r>
              <a:rPr lang="en-US" dirty="0"/>
              <a:t>OK to use whichever best helps the 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47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3657600"/>
            <a:ext cx="2743200" cy="2834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a[]);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...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2574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This code: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029200" y="3657600"/>
            <a:ext cx="2743200" cy="2834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...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(&amp;a[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3256278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Equivalent to:</a:t>
            </a:r>
          </a:p>
        </p:txBody>
      </p:sp>
    </p:spTree>
    <p:extLst>
      <p:ext uri="{BB962C8B-B14F-4D97-AF65-F5344CB8AC3E}">
        <p14:creationId xmlns:p14="http://schemas.microsoft.com/office/powerpoint/2010/main" val="24772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&amp; Pointer Arithmetic</a:t>
            </a:r>
          </a:p>
          <a:p>
            <a:r>
              <a:rPr lang="en-US" dirty="0"/>
              <a:t>Pointers as Parameters</a:t>
            </a:r>
          </a:p>
          <a:p>
            <a:r>
              <a:rPr lang="en-US" dirty="0"/>
              <a:t>Pointers and Arrays</a:t>
            </a:r>
          </a:p>
          <a:p>
            <a:r>
              <a:rPr lang="en-US" b="1" dirty="0">
                <a:solidFill>
                  <a:srgbClr val="4B2A85"/>
                </a:solidFill>
              </a:rPr>
              <a:t>Function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0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what you know about assembly, what is a function name, really?</a:t>
            </a:r>
          </a:p>
          <a:p>
            <a:pPr lvl="1"/>
            <a:r>
              <a:rPr lang="en-US" dirty="0"/>
              <a:t>Can use pointers that store addresses of functions!</a:t>
            </a:r>
          </a:p>
          <a:p>
            <a:pPr lvl="3"/>
            <a:endParaRPr lang="en-US" dirty="0"/>
          </a:p>
          <a:p>
            <a:r>
              <a:rPr lang="en-US" dirty="0"/>
              <a:t>Generic format: </a:t>
            </a:r>
            <a:br>
              <a:rPr lang="en-US" dirty="0"/>
            </a:br>
            <a:r>
              <a:rPr lang="en-US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Looks like a function prototype with extra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in front of name</a:t>
            </a:r>
          </a:p>
          <a:p>
            <a:pPr lvl="1"/>
            <a:r>
              <a:rPr lang="en-US" dirty="0"/>
              <a:t>Why are parentheses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name)</a:t>
            </a:r>
            <a:r>
              <a:rPr lang="en-US" dirty="0"/>
              <a:t> needed?</a:t>
            </a:r>
          </a:p>
          <a:p>
            <a:pPr lvl="3"/>
            <a:endParaRPr lang="en-US" dirty="0"/>
          </a:p>
          <a:p>
            <a:r>
              <a:rPr lang="en-US" dirty="0"/>
              <a:t>Using the function:</a:t>
            </a:r>
          </a:p>
          <a:p>
            <a:pPr lvl="1"/>
            <a:r>
              <a:rPr lang="en-US" dirty="0"/>
              <a:t>Calls the pointed-to function with the given arguments and return the return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49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97280" y="3383280"/>
            <a:ext cx="694944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name)(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65912" y="4983480"/>
            <a:ext cx="42976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(*name)(arg1, …,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D1DB0C-4D44-4B0E-9C9F-AFCECC1799F7}"/>
                  </a:ext>
                </a:extLst>
              </p14:cNvPr>
              <p14:cNvContentPartPr/>
              <p14:nvPr/>
            </p14:nvContentPartPr>
            <p14:xfrm>
              <a:off x="4843080" y="2395440"/>
              <a:ext cx="2202120" cy="214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D1DB0C-4D44-4B0E-9C9F-AFCECC1799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3720" y="2386080"/>
                <a:ext cx="2220840" cy="21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8219DE-B85F-4F28-9F90-66D1DB8F632D}"/>
                  </a:ext>
                </a:extLst>
              </p14:cNvPr>
              <p14:cNvContentPartPr/>
              <p14:nvPr/>
            </p14:nvContentPartPr>
            <p14:xfrm>
              <a:off x="990628" y="6197091"/>
              <a:ext cx="76320" cy="343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8219DE-B85F-4F28-9F90-66D1DB8F63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628" y="6188451"/>
                <a:ext cx="939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285962-E61B-4F44-B2DD-E88BF7644051}"/>
                  </a:ext>
                </a:extLst>
              </p14:cNvPr>
              <p14:cNvContentPartPr/>
              <p14:nvPr/>
            </p14:nvContentPartPr>
            <p14:xfrm>
              <a:off x="3625828" y="6171531"/>
              <a:ext cx="100440" cy="427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285962-E61B-4F44-B2DD-E88BF76440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6828" y="6162891"/>
                <a:ext cx="1180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F02C90E-E601-4E18-8B29-72D3B2C68163}"/>
                  </a:ext>
                </a:extLst>
              </p14:cNvPr>
              <p14:cNvContentPartPr/>
              <p14:nvPr/>
            </p14:nvContentPartPr>
            <p14:xfrm>
              <a:off x="3399748" y="6200331"/>
              <a:ext cx="140760" cy="158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F02C90E-E601-4E18-8B29-72D3B2C681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91108" y="6191691"/>
                <a:ext cx="158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7E9D76D-F2ED-428E-9657-EAD3D3A7E03E}"/>
                  </a:ext>
                </a:extLst>
              </p14:cNvPr>
              <p14:cNvContentPartPr/>
              <p14:nvPr/>
            </p14:nvContentPartPr>
            <p14:xfrm>
              <a:off x="2685148" y="6249651"/>
              <a:ext cx="435960" cy="23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7E9D76D-F2ED-428E-9657-EAD3D3A7E0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76501" y="6240998"/>
                <a:ext cx="453615" cy="254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C16509-2402-4C5B-BE1D-2C0742944F3C}"/>
                  </a:ext>
                </a:extLst>
              </p14:cNvPr>
              <p14:cNvContentPartPr/>
              <p14:nvPr/>
            </p14:nvContentPartPr>
            <p14:xfrm>
              <a:off x="2341348" y="6270891"/>
              <a:ext cx="98280" cy="196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C16509-2402-4C5B-BE1D-2C0742944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32348" y="6262251"/>
                <a:ext cx="1159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3AD30C7-3D12-4EAE-BD30-4674B857DD48}"/>
                  </a:ext>
                </a:extLst>
              </p14:cNvPr>
              <p14:cNvContentPartPr/>
              <p14:nvPr/>
            </p14:nvContentPartPr>
            <p14:xfrm>
              <a:off x="1856068" y="6288171"/>
              <a:ext cx="411120" cy="191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3AD30C7-3D12-4EAE-BD30-4674B857DD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7068" y="6279171"/>
                <a:ext cx="4287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C09CAE-77DA-490D-BD2D-1F7FFB5EA89F}"/>
                  </a:ext>
                </a:extLst>
              </p14:cNvPr>
              <p14:cNvContentPartPr/>
              <p14:nvPr/>
            </p14:nvContentPartPr>
            <p14:xfrm>
              <a:off x="1197988" y="6331011"/>
              <a:ext cx="412920" cy="154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C09CAE-77DA-490D-BD2D-1F7FFB5EA8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8988" y="6322371"/>
                <a:ext cx="43056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0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pages, books</a:t>
            </a:r>
          </a:p>
          <a:p>
            <a:pPr lvl="1"/>
            <a:r>
              <a:rPr lang="en-US" dirty="0"/>
              <a:t>Reference websites: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cplusplus.org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man7.org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gcc.gnu.org</a:t>
            </a:r>
            <a:r>
              <a:rPr lang="en-US" dirty="0"/>
              <a:t>, etc.</a:t>
            </a:r>
          </a:p>
          <a:p>
            <a:pPr lvl="3"/>
            <a:endParaRPr lang="en-US" dirty="0"/>
          </a:p>
          <a:p>
            <a:r>
              <a:rPr lang="en-US" dirty="0"/>
              <a:t>Folklore:</a:t>
            </a:r>
          </a:p>
          <a:p>
            <a:pPr lvl="1"/>
            <a:r>
              <a:rPr lang="en-US" dirty="0"/>
              <a:t>Google-</a:t>
            </a:r>
            <a:r>
              <a:rPr lang="en-US" dirty="0" err="1"/>
              <a:t>ing</a:t>
            </a:r>
            <a:r>
              <a:rPr lang="en-US" dirty="0"/>
              <a:t>, Stack Overflow, that rando in the labs</a:t>
            </a:r>
          </a:p>
          <a:p>
            <a:pPr lvl="3"/>
            <a:endParaRPr lang="en-US" dirty="0"/>
          </a:p>
          <a:p>
            <a:r>
              <a:rPr lang="en-US" dirty="0"/>
              <a:t>Tradeoffs?  Relative strengths &amp; </a:t>
            </a:r>
            <a:r>
              <a:rPr lang="en-US"/>
              <a:t>weaknesses?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17AFAE-9E34-4D52-A68A-F50ED3B97D2F}"/>
                  </a:ext>
                </a:extLst>
              </p14:cNvPr>
              <p14:cNvContentPartPr/>
              <p14:nvPr/>
            </p14:nvContentPartPr>
            <p14:xfrm>
              <a:off x="3595655" y="5209633"/>
              <a:ext cx="196200" cy="160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17AFAE-9E34-4D52-A68A-F50ED3B97D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7015" y="5200974"/>
                <a:ext cx="213840" cy="1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C6D6C19-CB5C-43E7-804B-CCC932C7EF4F}"/>
                  </a:ext>
                </a:extLst>
              </p14:cNvPr>
              <p14:cNvContentPartPr/>
              <p14:nvPr/>
            </p14:nvContentPartPr>
            <p14:xfrm>
              <a:off x="2940095" y="5287033"/>
              <a:ext cx="443160" cy="208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C6D6C19-CB5C-43E7-804B-CCC932C7EF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1448" y="5278393"/>
                <a:ext cx="460814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F4EDF9-E63D-43A4-83CF-248DAC7D3238}"/>
                  </a:ext>
                </a:extLst>
              </p14:cNvPr>
              <p14:cNvContentPartPr/>
              <p14:nvPr/>
            </p14:nvContentPartPr>
            <p14:xfrm>
              <a:off x="2501975" y="5256073"/>
              <a:ext cx="137880" cy="161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F4EDF9-E63D-43A4-83CF-248DAC7D32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3312" y="5247433"/>
                <a:ext cx="155566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5EC569-1203-4AD4-AA57-CDE16B6CE0CD}"/>
                  </a:ext>
                </a:extLst>
              </p14:cNvPr>
              <p14:cNvContentPartPr/>
              <p14:nvPr/>
            </p14:nvContentPartPr>
            <p14:xfrm>
              <a:off x="1885295" y="5307193"/>
              <a:ext cx="363600" cy="120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5EC569-1203-4AD4-AA57-CDE16B6CE0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6295" y="5298193"/>
                <a:ext cx="3812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94483C4-4D64-4B55-80DF-843770F2B5FA}"/>
                  </a:ext>
                </a:extLst>
              </p14:cNvPr>
              <p14:cNvContentPartPr/>
              <p14:nvPr/>
            </p14:nvContentPartPr>
            <p14:xfrm>
              <a:off x="1175280" y="5163360"/>
              <a:ext cx="656015" cy="301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94483C4-4D64-4B55-80DF-843770F2B5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6639" y="5154720"/>
                <a:ext cx="673658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9DA39E0-28E2-4A95-B964-D2EF98AF7C46}"/>
                  </a:ext>
                </a:extLst>
              </p14:cNvPr>
              <p14:cNvContentPartPr/>
              <p14:nvPr/>
            </p14:nvContentPartPr>
            <p14:xfrm>
              <a:off x="4019015" y="5224393"/>
              <a:ext cx="277560" cy="236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9DA39E0-28E2-4A95-B964-D2EF98AF7C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10027" y="5215379"/>
                <a:ext cx="295177" cy="254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F888D33-96EE-4037-AD3C-8AA48D190D03}"/>
                  </a:ext>
                </a:extLst>
              </p14:cNvPr>
              <p14:cNvContentPartPr/>
              <p14:nvPr/>
            </p14:nvContentPartPr>
            <p14:xfrm>
              <a:off x="4347335" y="5222233"/>
              <a:ext cx="308160" cy="213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F888D33-96EE-4037-AD3C-8AA48D190D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38695" y="5213578"/>
                <a:ext cx="325800" cy="231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754B809-4A71-45E3-84AD-A9A59F1D31C7}"/>
                  </a:ext>
                </a:extLst>
              </p14:cNvPr>
              <p14:cNvContentPartPr/>
              <p14:nvPr/>
            </p14:nvContentPartPr>
            <p14:xfrm>
              <a:off x="5550274" y="5170506"/>
              <a:ext cx="99360" cy="187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754B809-4A71-45E3-84AD-A9A59F1D31C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1634" y="5161866"/>
                <a:ext cx="1170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26D980B-522A-4237-A746-801B53170D2A}"/>
                  </a:ext>
                </a:extLst>
              </p14:cNvPr>
              <p14:cNvContentPartPr/>
              <p14:nvPr/>
            </p14:nvContentPartPr>
            <p14:xfrm>
              <a:off x="6206194" y="5151066"/>
              <a:ext cx="189000" cy="203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26D980B-522A-4237-A746-801B53170D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97194" y="5142082"/>
                <a:ext cx="206640" cy="220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5036F60-A5E0-4DE7-BD94-C0B6E9F90334}"/>
                  </a:ext>
                </a:extLst>
              </p14:cNvPr>
              <p14:cNvContentPartPr/>
              <p14:nvPr/>
            </p14:nvContentPartPr>
            <p14:xfrm>
              <a:off x="5696434" y="5168346"/>
              <a:ext cx="325080" cy="190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5036F60-A5E0-4DE7-BD94-C0B6E9F903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87794" y="5159363"/>
                <a:ext cx="342720" cy="208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BCFBE7-77AE-46E2-8CAE-57AD89142EAC}"/>
                  </a:ext>
                </a:extLst>
              </p14:cNvPr>
              <p14:cNvContentPartPr/>
              <p14:nvPr/>
            </p14:nvContentPartPr>
            <p14:xfrm>
              <a:off x="4938634" y="5174106"/>
              <a:ext cx="385920" cy="192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BCFBE7-77AE-46E2-8CAE-57AD89142EA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29994" y="5165466"/>
                <a:ext cx="403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FB5659C-511D-4D00-8F3F-1850BFDB67D1}"/>
                  </a:ext>
                </a:extLst>
              </p14:cNvPr>
              <p14:cNvContentPartPr/>
              <p14:nvPr/>
            </p14:nvContentPartPr>
            <p14:xfrm>
              <a:off x="6994234" y="5139906"/>
              <a:ext cx="202320" cy="195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FB5659C-511D-4D00-8F3F-1850BFDB67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85579" y="5130906"/>
                <a:ext cx="219991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D5D92DB-68E2-4D97-82C2-EB8AD71CB416}"/>
                  </a:ext>
                </a:extLst>
              </p14:cNvPr>
              <p14:cNvContentPartPr/>
              <p14:nvPr/>
            </p14:nvContentPartPr>
            <p14:xfrm>
              <a:off x="6605434" y="5140626"/>
              <a:ext cx="319680" cy="192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D5D92DB-68E2-4D97-82C2-EB8AD71CB41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96794" y="5131986"/>
                <a:ext cx="337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D67BA9E-5C02-42FF-8B9A-2A4BD945E6E1}"/>
                  </a:ext>
                </a:extLst>
              </p14:cNvPr>
              <p14:cNvContentPartPr/>
              <p14:nvPr/>
            </p14:nvContentPartPr>
            <p14:xfrm>
              <a:off x="1468452" y="5630061"/>
              <a:ext cx="126360" cy="173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D67BA9E-5C02-42FF-8B9A-2A4BD945E6E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59452" y="5621421"/>
                <a:ext cx="144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64A2281-E41C-474C-A054-AEC6CC28B356}"/>
                  </a:ext>
                </a:extLst>
              </p14:cNvPr>
              <p14:cNvContentPartPr/>
              <p14:nvPr/>
            </p14:nvContentPartPr>
            <p14:xfrm>
              <a:off x="2125812" y="5580741"/>
              <a:ext cx="639720" cy="213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64A2281-E41C-474C-A054-AEC6CC28B35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16812" y="5571741"/>
                <a:ext cx="657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BCDD58B-6A0D-4B64-BE84-BB66618E8D9B}"/>
                  </a:ext>
                </a:extLst>
              </p14:cNvPr>
              <p14:cNvContentPartPr/>
              <p14:nvPr/>
            </p14:nvContentPartPr>
            <p14:xfrm>
              <a:off x="1652052" y="5605221"/>
              <a:ext cx="253440" cy="183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BCDD58B-6A0D-4B64-BE84-BB66618E8D9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43065" y="5596239"/>
                <a:ext cx="271055" cy="201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31D7616-AA4A-4166-82B6-FC81E046B259}"/>
                  </a:ext>
                </a:extLst>
              </p14:cNvPr>
              <p14:cNvContentPartPr/>
              <p14:nvPr/>
            </p14:nvContentPartPr>
            <p14:xfrm>
              <a:off x="3090612" y="5664261"/>
              <a:ext cx="20520" cy="98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31D7616-AA4A-4166-82B6-FC81E046B25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81972" y="5655261"/>
                <a:ext cx="381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18A9A30-817E-4603-BF28-2007CBE9B887}"/>
                  </a:ext>
                </a:extLst>
              </p14:cNvPr>
              <p14:cNvContentPartPr/>
              <p14:nvPr/>
            </p14:nvContentPartPr>
            <p14:xfrm>
              <a:off x="3093852" y="5592621"/>
              <a:ext cx="25920" cy="26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18A9A30-817E-4603-BF28-2007CBE9B88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85212" y="5583621"/>
                <a:ext cx="435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D346B81-76B8-4475-AF1F-563F79DE4C42}"/>
                  </a:ext>
                </a:extLst>
              </p14:cNvPr>
              <p14:cNvContentPartPr/>
              <p14:nvPr/>
            </p14:nvContentPartPr>
            <p14:xfrm>
              <a:off x="3173772" y="5643021"/>
              <a:ext cx="102600" cy="121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D346B81-76B8-4475-AF1F-563F79DE4C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65132" y="5634021"/>
                <a:ext cx="1202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160A9BA-EED9-4107-87F0-37D497DA5CC3}"/>
                  </a:ext>
                </a:extLst>
              </p14:cNvPr>
              <p14:cNvContentPartPr/>
              <p14:nvPr/>
            </p14:nvContentPartPr>
            <p14:xfrm>
              <a:off x="4451052" y="5728341"/>
              <a:ext cx="11520" cy="15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160A9BA-EED9-4107-87F0-37D497DA5CC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42052" y="5719701"/>
                <a:ext cx="291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60929A3-C1A0-4F91-A6A6-61AEFDCF1ECD}"/>
                  </a:ext>
                </a:extLst>
              </p14:cNvPr>
              <p14:cNvContentPartPr/>
              <p14:nvPr/>
            </p14:nvContentPartPr>
            <p14:xfrm>
              <a:off x="3945972" y="5563101"/>
              <a:ext cx="430920" cy="197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60929A3-C1A0-4F91-A6A6-61AEFDCF1EC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37339" y="5554117"/>
                <a:ext cx="448545" cy="214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99CDED6-A0AF-470B-A0CE-F83A0F04794A}"/>
                  </a:ext>
                </a:extLst>
              </p14:cNvPr>
              <p14:cNvContentPartPr/>
              <p14:nvPr/>
            </p14:nvContentPartPr>
            <p14:xfrm>
              <a:off x="3348732" y="5614221"/>
              <a:ext cx="531360" cy="229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99CDED6-A0AF-470B-A0CE-F83A0F04794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39732" y="5605581"/>
                <a:ext cx="549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CED1C61-D236-44B0-9B8D-10C4FDCB2B70}"/>
                  </a:ext>
                </a:extLst>
              </p14:cNvPr>
              <p14:cNvContentPartPr/>
              <p14:nvPr/>
            </p14:nvContentPartPr>
            <p14:xfrm>
              <a:off x="2429292" y="6153861"/>
              <a:ext cx="110160" cy="110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CED1C61-D236-44B0-9B8D-10C4FDCB2B7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20652" y="6145221"/>
                <a:ext cx="1278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2B9D8A3-26B6-4EA2-A402-AC9B24B3DEBD}"/>
                  </a:ext>
                </a:extLst>
              </p14:cNvPr>
              <p14:cNvContentPartPr/>
              <p14:nvPr/>
            </p14:nvContentPartPr>
            <p14:xfrm>
              <a:off x="1802172" y="6131541"/>
              <a:ext cx="572040" cy="162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2B9D8A3-26B6-4EA2-A402-AC9B24B3DEB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793172" y="6122882"/>
                <a:ext cx="589680" cy="180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DC0EEFF-087E-4A86-807C-1BAA0EF5609F}"/>
                  </a:ext>
                </a:extLst>
              </p14:cNvPr>
              <p14:cNvContentPartPr/>
              <p14:nvPr/>
            </p14:nvContentPartPr>
            <p14:xfrm>
              <a:off x="1160292" y="6049101"/>
              <a:ext cx="394560" cy="2347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DC0EEFF-087E-4A86-807C-1BAA0EF560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51292" y="6040101"/>
                <a:ext cx="412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E6AA1B9-B63D-4746-8241-BBCFF7729FC6}"/>
                  </a:ext>
                </a:extLst>
              </p14:cNvPr>
              <p14:cNvContentPartPr/>
              <p14:nvPr/>
            </p14:nvContentPartPr>
            <p14:xfrm>
              <a:off x="4051452" y="6029301"/>
              <a:ext cx="234360" cy="189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E6AA1B9-B63D-4746-8241-BBCFF7729FC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42812" y="6020301"/>
                <a:ext cx="252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CBACCA8-7833-4F63-8C7A-2D8E442866F0}"/>
                  </a:ext>
                </a:extLst>
              </p14:cNvPr>
              <p14:cNvContentPartPr/>
              <p14:nvPr/>
            </p14:nvContentPartPr>
            <p14:xfrm>
              <a:off x="3385452" y="6114981"/>
              <a:ext cx="385560" cy="219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CBACCA8-7833-4F63-8C7A-2D8E442866F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376452" y="6106341"/>
                <a:ext cx="4032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A6A54F0-4E5A-4A5F-8D38-386BD4A334AE}"/>
                  </a:ext>
                </a:extLst>
              </p14:cNvPr>
              <p14:cNvContentPartPr/>
              <p14:nvPr/>
            </p14:nvContentPartPr>
            <p14:xfrm>
              <a:off x="2603172" y="6122181"/>
              <a:ext cx="554040" cy="229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A6A54F0-4E5A-4A5F-8D38-386BD4A334A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94532" y="6113181"/>
                <a:ext cx="5716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86E4635-D41B-4A4C-81B9-0DFC8F4352BE}"/>
                  </a:ext>
                </a:extLst>
              </p14:cNvPr>
              <p14:cNvContentPartPr/>
              <p14:nvPr/>
            </p14:nvContentPartPr>
            <p14:xfrm>
              <a:off x="6507372" y="5992581"/>
              <a:ext cx="515880" cy="217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86E4635-D41B-4A4C-81B9-0DFC8F4352B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98732" y="5983581"/>
                <a:ext cx="533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B0DDD5A-7F4B-454B-A875-1C415C929600}"/>
                  </a:ext>
                </a:extLst>
              </p14:cNvPr>
              <p14:cNvContentPartPr/>
              <p14:nvPr/>
            </p14:nvContentPartPr>
            <p14:xfrm>
              <a:off x="6179052" y="6000141"/>
              <a:ext cx="164520" cy="1962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B0DDD5A-7F4B-454B-A875-1C415C92960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70072" y="5991141"/>
                <a:ext cx="182121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5661FBF-8BAA-4D7A-94B3-FB13496394DE}"/>
                  </a:ext>
                </a:extLst>
              </p14:cNvPr>
              <p14:cNvContentPartPr/>
              <p14:nvPr/>
            </p14:nvContentPartPr>
            <p14:xfrm>
              <a:off x="5594412" y="6001581"/>
              <a:ext cx="385200" cy="186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5661FBF-8BAA-4D7A-94B3-FB13496394D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85772" y="5992598"/>
                <a:ext cx="402840" cy="204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753896A-68BF-4DD2-8960-CD11FFAA3FB6}"/>
                  </a:ext>
                </a:extLst>
              </p14:cNvPr>
              <p14:cNvContentPartPr/>
              <p14:nvPr/>
            </p14:nvContentPartPr>
            <p14:xfrm>
              <a:off x="5136492" y="6033261"/>
              <a:ext cx="387360" cy="1666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753896A-68BF-4DD2-8960-CD11FFAA3FB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127492" y="6024261"/>
                <a:ext cx="405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817AF49-EB19-47F3-92D9-F3F111B214D3}"/>
                  </a:ext>
                </a:extLst>
              </p14:cNvPr>
              <p14:cNvContentPartPr/>
              <p14:nvPr/>
            </p14:nvContentPartPr>
            <p14:xfrm>
              <a:off x="4615572" y="6059181"/>
              <a:ext cx="466200" cy="232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817AF49-EB19-47F3-92D9-F3F111B214D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606925" y="6050541"/>
                <a:ext cx="483854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4080588-A93D-4A3E-8B83-34C8391F9237}"/>
                  </a:ext>
                </a:extLst>
              </p14:cNvPr>
              <p14:cNvContentPartPr/>
              <p14:nvPr/>
            </p14:nvContentPartPr>
            <p14:xfrm>
              <a:off x="1761852" y="6552381"/>
              <a:ext cx="130680" cy="146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4080588-A93D-4A3E-8B83-34C8391F923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53212" y="6543741"/>
                <a:ext cx="1483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EC2B158-B62E-4BD2-B038-126C9CE03A60}"/>
                  </a:ext>
                </a:extLst>
              </p14:cNvPr>
              <p14:cNvContentPartPr/>
              <p14:nvPr/>
            </p14:nvContentPartPr>
            <p14:xfrm>
              <a:off x="3324972" y="6534381"/>
              <a:ext cx="258480" cy="126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EC2B158-B62E-4BD2-B038-126C9CE03A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316344" y="6525766"/>
                <a:ext cx="276095" cy="143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7953A8-29B7-483D-9870-BC87B221F561}"/>
                  </a:ext>
                </a:extLst>
              </p14:cNvPr>
              <p14:cNvContentPartPr/>
              <p14:nvPr/>
            </p14:nvContentPartPr>
            <p14:xfrm>
              <a:off x="1953012" y="6464541"/>
              <a:ext cx="1315800" cy="2275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7953A8-29B7-483D-9870-BC87B221F56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944014" y="6455555"/>
                <a:ext cx="1333435" cy="245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DD5B5D0-A031-4BD0-A470-BB8C222910BD}"/>
                  </a:ext>
                </a:extLst>
              </p14:cNvPr>
              <p14:cNvContentPartPr/>
              <p14:nvPr/>
            </p14:nvContentPartPr>
            <p14:xfrm>
              <a:off x="1476372" y="6434661"/>
              <a:ext cx="217800" cy="268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DD5B5D0-A031-4BD0-A470-BB8C222910B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467372" y="6426021"/>
                <a:ext cx="2354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6B3C81B-6A37-408A-BA3F-CBFF82C6B978}"/>
                  </a:ext>
                </a:extLst>
              </p14:cNvPr>
              <p14:cNvContentPartPr/>
              <p14:nvPr/>
            </p14:nvContentPartPr>
            <p14:xfrm>
              <a:off x="6126852" y="6457701"/>
              <a:ext cx="118080" cy="1353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6B3C81B-6A37-408A-BA3F-CBFF82C6B97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118212" y="6449061"/>
                <a:ext cx="1357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A95F81F-AFAE-467A-8CC7-C71D17A5C9DC}"/>
                  </a:ext>
                </a:extLst>
              </p14:cNvPr>
              <p14:cNvContentPartPr/>
              <p14:nvPr/>
            </p14:nvContentPartPr>
            <p14:xfrm>
              <a:off x="6322332" y="6579741"/>
              <a:ext cx="14040" cy="9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A95F81F-AFAE-467A-8CC7-C71D17A5C9D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13692" y="6570741"/>
                <a:ext cx="316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708CFB1-26E8-4496-A72A-1BF196C257DF}"/>
                  </a:ext>
                </a:extLst>
              </p14:cNvPr>
              <p14:cNvContentPartPr/>
              <p14:nvPr/>
            </p14:nvContentPartPr>
            <p14:xfrm>
              <a:off x="5811492" y="6387501"/>
              <a:ext cx="259920" cy="2109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708CFB1-26E8-4496-A72A-1BF196C257D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802852" y="6378861"/>
                <a:ext cx="277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43B276F-7159-4FC9-83FE-81F0ADF2601D}"/>
                  </a:ext>
                </a:extLst>
              </p14:cNvPr>
              <p14:cNvContentPartPr/>
              <p14:nvPr/>
            </p14:nvContentPartPr>
            <p14:xfrm>
              <a:off x="5285532" y="6442581"/>
              <a:ext cx="471960" cy="233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43B276F-7159-4FC9-83FE-81F0ADF2601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276892" y="6433581"/>
                <a:ext cx="489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95AF579-BF3F-41F4-A938-7942538A1398}"/>
                  </a:ext>
                </a:extLst>
              </p14:cNvPr>
              <p14:cNvContentPartPr/>
              <p14:nvPr/>
            </p14:nvContentPartPr>
            <p14:xfrm>
              <a:off x="3888372" y="6451581"/>
              <a:ext cx="1229400" cy="2052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95AF579-BF3F-41F4-A938-7942538A139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879372" y="6442597"/>
                <a:ext cx="1247040" cy="2228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605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 performs operation on each element of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50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520" y="2011680"/>
            <a:ext cx="7680960" cy="42976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LEN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perform operation pointed to on each array element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op)(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(*op)(a[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dereference function pointer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op)(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pointer called 'op'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op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name returns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(like array)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LEN, op);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91898" y="4096223"/>
            <a:ext cx="2461950" cy="436006"/>
            <a:chOff x="2604657" y="3863460"/>
            <a:chExt cx="2461950" cy="436006"/>
          </a:xfrm>
        </p:grpSpPr>
        <p:sp>
          <p:nvSpPr>
            <p:cNvPr id="8" name="TextBox 7"/>
            <p:cNvSpPr txBox="1"/>
            <p:nvPr/>
          </p:nvSpPr>
          <p:spPr>
            <a:xfrm>
              <a:off x="2963487" y="3930134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funcptr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 dereference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 bwMode="auto">
            <a:xfrm flipH="1" flipV="1">
              <a:off x="2604657" y="3863460"/>
              <a:ext cx="358830" cy="25134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388400" y="4966892"/>
            <a:ext cx="4104888" cy="369332"/>
            <a:chOff x="3936078" y="4741436"/>
            <a:chExt cx="41048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120726" y="4741436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funcptr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 definition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3936078" y="4971316"/>
              <a:ext cx="2184648" cy="139452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2611928" y="5701157"/>
            <a:ext cx="4467207" cy="369332"/>
            <a:chOff x="2515986" y="5231476"/>
            <a:chExt cx="446720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880073" y="523147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funcptr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 assignment</a:t>
              </a:r>
            </a:p>
          </p:txBody>
        </p:sp>
        <p:cxnSp>
          <p:nvCxnSpPr>
            <p:cNvPr id="20" name="Straight Arrow Connector 19"/>
            <p:cNvCxnSpPr>
              <a:stCxn id="7" idx="1"/>
            </p:cNvCxnSpPr>
            <p:nvPr/>
          </p:nvCxnSpPr>
          <p:spPr bwMode="auto">
            <a:xfrm flipH="1" flipV="1">
              <a:off x="2515986" y="5231476"/>
              <a:ext cx="2364087" cy="18466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731520" y="630936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236622" y="2411528"/>
            <a:ext cx="2710346" cy="1029103"/>
            <a:chOff x="4885466" y="3975854"/>
            <a:chExt cx="2710346" cy="1029103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>
              <a:off x="4885466" y="4260890"/>
              <a:ext cx="744660" cy="74406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584132" y="3975854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funcptr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 parameter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2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097280"/>
          </a:xfrm>
        </p:spPr>
        <p:txBody>
          <a:bodyPr/>
          <a:lstStyle/>
          <a:p>
            <a:r>
              <a:rPr lang="en-US" dirty="0"/>
              <a:t>Use a box-and-arrow diagram for the following program and explain what it prints out: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51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2377440"/>
            <a:ext cx="6400800" cy="42976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bar,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*bar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*(bar+1)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bar +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*((*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%d %d %d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82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determines and prints out whether the computer it is running on is little-endian or big-endian.</a:t>
            </a:r>
          </a:p>
          <a:p>
            <a:pPr lvl="1"/>
            <a:r>
              <a:rPr lang="en-US" u="sng" dirty="0"/>
              <a:t>Hint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pointerarithmetic.c</a:t>
            </a:r>
            <a:r>
              <a:rPr lang="en-US" dirty="0"/>
              <a:t> from today’s lecture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show_bytes.c</a:t>
            </a:r>
            <a:r>
              <a:rPr lang="en-US" dirty="0"/>
              <a:t> from 351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2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that:</a:t>
            </a:r>
          </a:p>
          <a:p>
            <a:pPr lvl="1"/>
            <a:r>
              <a:rPr lang="en-US" dirty="0"/>
              <a:t>Arguments: [1] an array of </a:t>
            </a:r>
            <a:r>
              <a:rPr lang="en-US" dirty="0" err="1"/>
              <a:t>ints</a:t>
            </a:r>
            <a:r>
              <a:rPr lang="en-US" dirty="0"/>
              <a:t> and [2] an array length</a:t>
            </a:r>
          </a:p>
          <a:p>
            <a:pPr lvl="1"/>
            <a:r>
              <a:rPr lang="en-US" dirty="0" err="1"/>
              <a:t>Malloc’s</a:t>
            </a:r>
            <a:r>
              <a:rPr lang="en-US" dirty="0"/>
              <a:t>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array of the same element length </a:t>
            </a:r>
          </a:p>
          <a:p>
            <a:pPr lvl="1"/>
            <a:r>
              <a:rPr lang="en-US" dirty="0"/>
              <a:t>Initializes each element of the newly-allocated array to point to the corresponding element of the passed-in array</a:t>
            </a:r>
          </a:p>
          <a:p>
            <a:pPr lvl="1"/>
            <a:r>
              <a:rPr lang="en-US" dirty="0"/>
              <a:t>Returns a pointer to the newly-allocated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9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that:</a:t>
            </a:r>
          </a:p>
          <a:p>
            <a:pPr lvl="1"/>
            <a:r>
              <a:rPr lang="en-US" dirty="0"/>
              <a:t>Accepts a function pointer and an integer as arguments</a:t>
            </a:r>
          </a:p>
          <a:p>
            <a:pPr lvl="1"/>
            <a:r>
              <a:rPr lang="en-US" dirty="0"/>
              <a:t>Invokes the pointed-to function with the integer as its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7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Pointers &amp; Pointer Arithmetic</a:t>
            </a:r>
            <a:endParaRPr lang="en-US" dirty="0"/>
          </a:p>
          <a:p>
            <a:r>
              <a:rPr lang="en-US" dirty="0"/>
              <a:t>Pointers as Parameters</a:t>
            </a:r>
          </a:p>
          <a:p>
            <a:r>
              <a:rPr lang="en-US" dirty="0"/>
              <a:t>Pointers and Arrays</a:t>
            </a:r>
          </a:p>
          <a:p>
            <a:r>
              <a:rPr lang="en-US" dirty="0"/>
              <a:t>Function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Box-and-Arrow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05840" y="1371600"/>
            <a:ext cx="7132320" cy="30175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"&amp;x: %p;  x: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&amp;x,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[0]: %p; 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[2]: %p; 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"&amp;p: %p; p: %p; *p: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&amp;p, p, *p);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2240" y="90993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boxarrow.c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4754880"/>
          <a:ext cx="28346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4C4BAA-974B-4337-8D8B-6FD72AFBA6BB}"/>
                  </a:ext>
                </a:extLst>
              </p14:cNvPr>
              <p14:cNvContentPartPr/>
              <p14:nvPr/>
            </p14:nvContentPartPr>
            <p14:xfrm>
              <a:off x="5021280" y="28562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4C4BAA-974B-4337-8D8B-6FD72AFBA6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920" y="2846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F5397C-FE39-44CF-ABFC-6CC8E2F7F742}"/>
                  </a:ext>
                </a:extLst>
              </p14:cNvPr>
              <p14:cNvContentPartPr/>
              <p14:nvPr/>
            </p14:nvContentPartPr>
            <p14:xfrm>
              <a:off x="3052178" y="1198836"/>
              <a:ext cx="12960" cy="6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F5397C-FE39-44CF-ABFC-6CC8E2F7F7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3538" y="1190196"/>
                <a:ext cx="30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F5227B-7E48-4A78-99DF-B27A47F16F39}"/>
                  </a:ext>
                </a:extLst>
              </p14:cNvPr>
              <p14:cNvContentPartPr/>
              <p14:nvPr/>
            </p14:nvContentPartPr>
            <p14:xfrm>
              <a:off x="3053618" y="1144836"/>
              <a:ext cx="5040" cy="5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F5227B-7E48-4A78-99DF-B27A47F16F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44618" y="1136196"/>
                <a:ext cx="22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6E8243-A471-4DA6-BE0D-CD8D2DC3010B}"/>
                  </a:ext>
                </a:extLst>
              </p14:cNvPr>
              <p14:cNvContentPartPr/>
              <p14:nvPr/>
            </p14:nvContentPartPr>
            <p14:xfrm>
              <a:off x="2850578" y="1140876"/>
              <a:ext cx="173160" cy="144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6E8243-A471-4DA6-BE0D-CD8D2DC301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1938" y="1132236"/>
                <a:ext cx="190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32C712-C797-45C0-8A05-2579C5D3FCB7}"/>
                  </a:ext>
                </a:extLst>
              </p14:cNvPr>
              <p14:cNvContentPartPr/>
              <p14:nvPr/>
            </p14:nvContentPartPr>
            <p14:xfrm>
              <a:off x="2684618" y="1156716"/>
              <a:ext cx="95400" cy="128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32C712-C797-45C0-8A05-2579C5D3FC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75978" y="1148076"/>
                <a:ext cx="113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DF9898-70FD-4F64-A8CF-34DF10D38BF5}"/>
                  </a:ext>
                </a:extLst>
              </p14:cNvPr>
              <p14:cNvContentPartPr/>
              <p14:nvPr/>
            </p14:nvContentPartPr>
            <p14:xfrm>
              <a:off x="4588658" y="1165356"/>
              <a:ext cx="83880" cy="93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DF9898-70FD-4F64-A8CF-34DF10D38B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0018" y="1156356"/>
                <a:ext cx="1015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3E6702A-84C9-4C01-807B-56799DBEDAD9}"/>
                  </a:ext>
                </a:extLst>
              </p14:cNvPr>
              <p14:cNvContentPartPr/>
              <p14:nvPr/>
            </p14:nvContentPartPr>
            <p14:xfrm>
              <a:off x="4703858" y="1163916"/>
              <a:ext cx="57240" cy="102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3E6702A-84C9-4C01-807B-56799DBEDA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95218" y="1155276"/>
                <a:ext cx="74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A619930-7DEB-4BB0-B0FA-4B622064032B}"/>
                  </a:ext>
                </a:extLst>
              </p14:cNvPr>
              <p14:cNvContentPartPr/>
              <p14:nvPr/>
            </p14:nvContentPartPr>
            <p14:xfrm>
              <a:off x="4793498" y="1165716"/>
              <a:ext cx="13680" cy="95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A619930-7DEB-4BB0-B0FA-4B622064032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4858" y="1156716"/>
                <a:ext cx="31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AF6FD7-E35B-4523-B054-22E09241FE7E}"/>
                  </a:ext>
                </a:extLst>
              </p14:cNvPr>
              <p14:cNvContentPartPr/>
              <p14:nvPr/>
            </p14:nvContentPartPr>
            <p14:xfrm>
              <a:off x="4787018" y="1111356"/>
              <a:ext cx="5040" cy="5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AF6FD7-E35B-4523-B054-22E09241FE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78018" y="1102716"/>
                <a:ext cx="226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E540862-7466-4D13-A781-29EDD4AE7834}"/>
                  </a:ext>
                </a:extLst>
              </p14:cNvPr>
              <p14:cNvContentPartPr/>
              <p14:nvPr/>
            </p14:nvContentPartPr>
            <p14:xfrm>
              <a:off x="4406858" y="1139436"/>
              <a:ext cx="114120" cy="144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E540862-7466-4D13-A781-29EDD4AE78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98218" y="1130796"/>
                <a:ext cx="1317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8CAC044-4DB9-479F-9889-B9ED8CDB9442}"/>
                  </a:ext>
                </a:extLst>
              </p14:cNvPr>
              <p14:cNvContentPartPr/>
              <p14:nvPr/>
            </p14:nvContentPartPr>
            <p14:xfrm>
              <a:off x="4378855" y="4637215"/>
              <a:ext cx="119520" cy="122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8CAC044-4DB9-479F-9889-B9ED8CDB944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70215" y="4628550"/>
                <a:ext cx="137160" cy="140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19D1916-515E-4E84-B3EE-AA3312083527}"/>
                  </a:ext>
                </a:extLst>
              </p14:cNvPr>
              <p14:cNvContentPartPr/>
              <p14:nvPr/>
            </p14:nvContentPartPr>
            <p14:xfrm>
              <a:off x="4401895" y="5765095"/>
              <a:ext cx="114480" cy="217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19D1916-515E-4E84-B3EE-AA331208352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93255" y="5756455"/>
                <a:ext cx="1321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74888A1-80A5-4C44-99C7-63C48A45ACAC}"/>
                  </a:ext>
                </a:extLst>
              </p14:cNvPr>
              <p14:cNvContentPartPr/>
              <p14:nvPr/>
            </p14:nvContentPartPr>
            <p14:xfrm>
              <a:off x="4675135" y="4545775"/>
              <a:ext cx="630720" cy="266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74888A1-80A5-4C44-99C7-63C48A45ACA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66135" y="4536775"/>
                <a:ext cx="6483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3460156-67F3-482D-864D-3C85696AA00D}"/>
                  </a:ext>
                </a:extLst>
              </p14:cNvPr>
              <p14:cNvContentPartPr/>
              <p14:nvPr/>
            </p14:nvContentPartPr>
            <p14:xfrm>
              <a:off x="4702855" y="5661775"/>
              <a:ext cx="565560" cy="270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3460156-67F3-482D-864D-3C85696AA00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93855" y="5653123"/>
                <a:ext cx="583200" cy="288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AD0EFDB-A7E7-4231-97C6-8E77C59A24DD}"/>
                  </a:ext>
                </a:extLst>
              </p14:cNvPr>
              <p14:cNvContentPartPr/>
              <p14:nvPr/>
            </p14:nvContentPartPr>
            <p14:xfrm>
              <a:off x="4363375" y="5040055"/>
              <a:ext cx="2055240" cy="334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AD0EFDB-A7E7-4231-97C6-8E77C59A24D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54735" y="5031406"/>
                <a:ext cx="2072880" cy="352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3B53F55-1A4E-433B-A993-5F80A8308FAD}"/>
                  </a:ext>
                </a:extLst>
              </p14:cNvPr>
              <p14:cNvContentPartPr/>
              <p14:nvPr/>
            </p14:nvContentPartPr>
            <p14:xfrm>
              <a:off x="3259975" y="4597615"/>
              <a:ext cx="514440" cy="181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3B53F55-1A4E-433B-A993-5F80A8308FA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50975" y="4588597"/>
                <a:ext cx="532080" cy="198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6079FB5-3C3E-4954-93D7-B6F610AFE71E}"/>
                  </a:ext>
                </a:extLst>
              </p14:cNvPr>
              <p14:cNvContentPartPr/>
              <p14:nvPr/>
            </p14:nvContentPartPr>
            <p14:xfrm>
              <a:off x="3300655" y="5162815"/>
              <a:ext cx="520920" cy="176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6079FB5-3C3E-4954-93D7-B6F610AFE71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92015" y="5154175"/>
                <a:ext cx="5385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8F566B2-E86A-4C77-B91C-0B5234CA51AD}"/>
                  </a:ext>
                </a:extLst>
              </p14:cNvPr>
              <p14:cNvContentPartPr/>
              <p14:nvPr/>
            </p14:nvContentPartPr>
            <p14:xfrm>
              <a:off x="3333055" y="5772295"/>
              <a:ext cx="538920" cy="169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8F566B2-E86A-4C77-B91C-0B5234CA51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24055" y="5763673"/>
                <a:ext cx="556560" cy="18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B7888BB-B528-4302-AD8C-CAD112389CD2}"/>
                  </a:ext>
                </a:extLst>
              </p14:cNvPr>
              <p14:cNvContentPartPr/>
              <p14:nvPr/>
            </p14:nvContentPartPr>
            <p14:xfrm>
              <a:off x="4679808" y="2871846"/>
              <a:ext cx="176760" cy="23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B7888BB-B528-4302-AD8C-CAD112389CD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71168" y="2862846"/>
                <a:ext cx="1944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5BCE4A3-B5B2-4393-BD74-8859B582CFD6}"/>
                  </a:ext>
                </a:extLst>
              </p14:cNvPr>
              <p14:cNvContentPartPr/>
              <p14:nvPr/>
            </p14:nvContentPartPr>
            <p14:xfrm>
              <a:off x="5906688" y="3118086"/>
              <a:ext cx="172800" cy="34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5BCE4A3-B5B2-4393-BD74-8859B582CF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98048" y="3109446"/>
                <a:ext cx="1904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5CFF7FA-7215-42BF-8A9C-7DFCD60B9987}"/>
                  </a:ext>
                </a:extLst>
              </p14:cNvPr>
              <p14:cNvContentPartPr/>
              <p14:nvPr/>
            </p14:nvContentPartPr>
            <p14:xfrm>
              <a:off x="5560368" y="3611646"/>
              <a:ext cx="173520" cy="30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5CFF7FA-7215-42BF-8A9C-7DFCD60B998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51368" y="3603006"/>
                <a:ext cx="191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7AD5149-009D-48AA-88BC-567B7563AE54}"/>
                  </a:ext>
                </a:extLst>
              </p14:cNvPr>
              <p14:cNvContentPartPr/>
              <p14:nvPr/>
            </p14:nvContentPartPr>
            <p14:xfrm>
              <a:off x="5745048" y="2159766"/>
              <a:ext cx="519480" cy="529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7AD5149-009D-48AA-88BC-567B7563AE5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36048" y="2151120"/>
                <a:ext cx="537120" cy="547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5770BF1-67C2-441B-9023-DDA6F2833EF1}"/>
                  </a:ext>
                </a:extLst>
              </p14:cNvPr>
              <p14:cNvContentPartPr/>
              <p14:nvPr/>
            </p14:nvContentPartPr>
            <p14:xfrm>
              <a:off x="6961103" y="1684417"/>
              <a:ext cx="396360" cy="152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5770BF1-67C2-441B-9023-DDA6F2833EF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52103" y="1675777"/>
                <a:ext cx="414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768E162-2ACE-4D85-B5BA-8289AF42317B}"/>
                  </a:ext>
                </a:extLst>
              </p14:cNvPr>
              <p14:cNvContentPartPr/>
              <p14:nvPr/>
            </p14:nvContentPartPr>
            <p14:xfrm>
              <a:off x="6032303" y="1711057"/>
              <a:ext cx="771120" cy="1342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768E162-2ACE-4D85-B5BA-8289AF4231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023659" y="1702057"/>
                <a:ext cx="788768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CF10089-15E5-4E84-98B7-C4D1BB7CA992}"/>
                  </a:ext>
                </a:extLst>
              </p14:cNvPr>
              <p14:cNvContentPartPr/>
              <p14:nvPr/>
            </p14:nvContentPartPr>
            <p14:xfrm>
              <a:off x="5508143" y="1736257"/>
              <a:ext cx="397440" cy="124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CF10089-15E5-4E84-98B7-C4D1BB7CA99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99503" y="1727617"/>
                <a:ext cx="4150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18B4271-3A3B-43A0-9357-2B1BF3221821}"/>
                  </a:ext>
                </a:extLst>
              </p14:cNvPr>
              <p14:cNvContentPartPr/>
              <p14:nvPr/>
            </p14:nvContentPartPr>
            <p14:xfrm>
              <a:off x="7130303" y="1880977"/>
              <a:ext cx="598320" cy="2246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18B4271-3A3B-43A0-9357-2B1BF322182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121663" y="1871963"/>
                <a:ext cx="615960" cy="242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033A090-09C0-4A71-9DCF-711B64F74D23}"/>
                  </a:ext>
                </a:extLst>
              </p14:cNvPr>
              <p14:cNvContentPartPr/>
              <p14:nvPr/>
            </p14:nvContentPartPr>
            <p14:xfrm>
              <a:off x="6844823" y="1919497"/>
              <a:ext cx="138960" cy="108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033A090-09C0-4A71-9DCF-711B64F74D2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836161" y="1910828"/>
                <a:ext cx="156646" cy="12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F75D026-59D4-4D08-A900-7C1D9C2B925D}"/>
                  </a:ext>
                </a:extLst>
              </p14:cNvPr>
              <p14:cNvContentPartPr/>
              <p14:nvPr/>
            </p14:nvContentPartPr>
            <p14:xfrm>
              <a:off x="5847983" y="1918777"/>
              <a:ext cx="825480" cy="138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F75D026-59D4-4D08-A900-7C1D9C2B925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39339" y="1909777"/>
                <a:ext cx="843128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F31500C-2209-4D08-8ED5-FA640DD48013}"/>
                  </a:ext>
                </a:extLst>
              </p14:cNvPr>
              <p14:cNvContentPartPr/>
              <p14:nvPr/>
            </p14:nvContentPartPr>
            <p14:xfrm>
              <a:off x="5364143" y="1927057"/>
              <a:ext cx="357480" cy="136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F31500C-2209-4D08-8ED5-FA640DD480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55503" y="1918081"/>
                <a:ext cx="375120" cy="15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4273EFC-9E73-4792-A1FA-FC40A99D1A6E}"/>
                  </a:ext>
                </a:extLst>
              </p14:cNvPr>
              <p14:cNvContentPartPr/>
              <p14:nvPr/>
            </p14:nvContentPartPr>
            <p14:xfrm>
              <a:off x="6359903" y="2121457"/>
              <a:ext cx="297000" cy="167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4273EFC-9E73-4792-A1FA-FC40A99D1A6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50914" y="2112817"/>
                <a:ext cx="314619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8AB2727-9A6B-4FEE-9D85-8040A25E7141}"/>
                  </a:ext>
                </a:extLst>
              </p14:cNvPr>
              <p14:cNvContentPartPr/>
              <p14:nvPr/>
            </p14:nvContentPartPr>
            <p14:xfrm>
              <a:off x="6726743" y="2139817"/>
              <a:ext cx="20520" cy="928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8AB2727-9A6B-4FEE-9D85-8040A25E714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718103" y="2131177"/>
                <a:ext cx="381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67EC622-651B-451B-8E25-4E9F64457E1F}"/>
                  </a:ext>
                </a:extLst>
              </p14:cNvPr>
              <p14:cNvContentPartPr/>
              <p14:nvPr/>
            </p14:nvContentPartPr>
            <p14:xfrm>
              <a:off x="6748703" y="2299657"/>
              <a:ext cx="4680" cy="9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67EC622-651B-451B-8E25-4E9F64457E1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739703" y="2290657"/>
                <a:ext cx="22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FF527AB-49FE-4D99-8FCA-FE247DFDF068}"/>
                  </a:ext>
                </a:extLst>
              </p14:cNvPr>
              <p14:cNvContentPartPr/>
              <p14:nvPr/>
            </p14:nvContentPartPr>
            <p14:xfrm>
              <a:off x="6909773" y="2205176"/>
              <a:ext cx="196920" cy="702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FF527AB-49FE-4D99-8FCA-FE247DFDF06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01133" y="2196176"/>
                <a:ext cx="2145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7830499-CD3C-4CF9-BFC0-37328E71D905}"/>
                  </a:ext>
                </a:extLst>
              </p14:cNvPr>
              <p14:cNvContentPartPr/>
              <p14:nvPr/>
            </p14:nvContentPartPr>
            <p14:xfrm>
              <a:off x="7211453" y="2164856"/>
              <a:ext cx="748440" cy="185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7830499-CD3C-4CF9-BFC0-37328E71D90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202453" y="2156216"/>
                <a:ext cx="766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2CEEDDB-D24E-4780-983A-0C923977139E}"/>
                  </a:ext>
                </a:extLst>
              </p14:cNvPr>
              <p14:cNvContentPartPr/>
              <p14:nvPr/>
            </p14:nvContentPartPr>
            <p14:xfrm>
              <a:off x="7654613" y="2442416"/>
              <a:ext cx="191160" cy="871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2CEEDDB-D24E-4780-983A-0C923977139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645957" y="2433416"/>
                <a:ext cx="208833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14C6D0B-F794-4063-AB0D-55A0CB7B1220}"/>
                  </a:ext>
                </a:extLst>
              </p14:cNvPr>
              <p14:cNvContentPartPr/>
              <p14:nvPr/>
            </p14:nvContentPartPr>
            <p14:xfrm>
              <a:off x="7055213" y="2404976"/>
              <a:ext cx="475560" cy="175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14C6D0B-F794-4063-AB0D-55A0CB7B122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46213" y="2396336"/>
                <a:ext cx="4932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C5FACBD-EDC0-48C4-AE29-206982C29DDE}"/>
                  </a:ext>
                </a:extLst>
              </p14:cNvPr>
              <p14:cNvContentPartPr/>
              <p14:nvPr/>
            </p14:nvContentPartPr>
            <p14:xfrm>
              <a:off x="7376333" y="2643296"/>
              <a:ext cx="471600" cy="1544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C5FACBD-EDC0-48C4-AE29-206982C29DD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367326" y="2634296"/>
                <a:ext cx="489253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5F4D9C7-58E2-44B8-94BF-4C35C31E9EF1}"/>
                  </a:ext>
                </a:extLst>
              </p14:cNvPr>
              <p14:cNvContentPartPr/>
              <p14:nvPr/>
            </p14:nvContentPartPr>
            <p14:xfrm>
              <a:off x="6943613" y="2663816"/>
              <a:ext cx="256680" cy="1256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5F4D9C7-58E2-44B8-94BF-4C35C31E9EF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34973" y="2654816"/>
                <a:ext cx="274320" cy="1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92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Box-and-Arrow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92240" y="90993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boxarrow.c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0314"/>
              </p:ext>
            </p:extLst>
          </p:nvPr>
        </p:nvGraphicFramePr>
        <p:xfrm>
          <a:off x="182880" y="4754880"/>
          <a:ext cx="28346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65763"/>
              </p:ext>
            </p:extLst>
          </p:nvPr>
        </p:nvGraphicFramePr>
        <p:xfrm>
          <a:off x="4572000" y="4754880"/>
          <a:ext cx="39319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dirty="0" err="1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dirty="0" err="1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dirty="0" err="1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040880" y="4284226"/>
            <a:ext cx="1830586" cy="2651760"/>
            <a:chOff x="7040880" y="4284226"/>
            <a:chExt cx="1830586" cy="265176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040880" y="4572000"/>
              <a:ext cx="1463040" cy="2194560"/>
            </a:xfrm>
            <a:prstGeom prst="rect">
              <a:avLst/>
            </a:prstGeom>
            <a:noFill/>
            <a:ln w="25400" cap="flat" cmpd="sng" algn="ctr">
              <a:solidFill>
                <a:srgbClr val="E2661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7360920" y="5425440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2661A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 frame for </a:t>
              </a:r>
              <a:r>
                <a:rPr lang="en-US" dirty="0">
                  <a:solidFill>
                    <a:srgbClr val="E2661A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main()</a:t>
              </a:r>
            </a:p>
          </p:txBody>
        </p:sp>
      </p:grpSp>
      <p:sp>
        <p:nvSpPr>
          <p:cNvPr id="13" name="Rounded Rectangle 12"/>
          <p:cNvSpPr/>
          <p:nvPr/>
        </p:nvSpPr>
        <p:spPr bwMode="auto">
          <a:xfrm>
            <a:off x="1005840" y="1371600"/>
            <a:ext cx="7132320" cy="30175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"&amp;x: %p;  x: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&amp;x,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[0]: %p; 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[2]: %p; 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"&amp;p: %p; p: %p; *p: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&amp;p, p, *p);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940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Box-and-Arrow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92240" y="90993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boxarrow.c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4754880"/>
          <a:ext cx="28346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55966"/>
              </p:ext>
            </p:extLst>
          </p:nvPr>
        </p:nvGraphicFramePr>
        <p:xfrm>
          <a:off x="4572000" y="4754880"/>
          <a:ext cx="39319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dirty="0" err="1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dirty="0" err="1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dirty="0" err="1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005840" y="1371600"/>
            <a:ext cx="7132320" cy="30175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"&amp;x: %p;  x: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&amp;x,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[0]: %p; 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[2]: %p; 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"&amp;p: %p; p: %p; *p: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&amp;p, p, *p);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A1E379-9D22-4D30-A0B1-DDD2822A08E5}"/>
                  </a:ext>
                </a:extLst>
              </p14:cNvPr>
              <p14:cNvContentPartPr/>
              <p14:nvPr/>
            </p14:nvContentPartPr>
            <p14:xfrm>
              <a:off x="4310408" y="4726830"/>
              <a:ext cx="178200" cy="1737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A1E379-9D22-4D30-A0B1-DDD2822A0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751" y="4718190"/>
                <a:ext cx="195876" cy="17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FB310E-D0A2-4414-9300-482D8BFB6FB4}"/>
                  </a:ext>
                </a:extLst>
              </p14:cNvPr>
              <p14:cNvContentPartPr/>
              <p14:nvPr/>
            </p14:nvContentPartPr>
            <p14:xfrm>
              <a:off x="3843284" y="5124335"/>
              <a:ext cx="143280" cy="98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FB310E-D0A2-4414-9300-482D8BFB6F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4284" y="5115726"/>
                <a:ext cx="160920" cy="116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E2C550F-754C-4529-BD01-559D047FFD6F}"/>
                  </a:ext>
                </a:extLst>
              </p14:cNvPr>
              <p14:cNvContentPartPr/>
              <p14:nvPr/>
            </p14:nvContentPartPr>
            <p14:xfrm>
              <a:off x="3212204" y="4877015"/>
              <a:ext cx="581760" cy="349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E2C550F-754C-4529-BD01-559D047FFD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03204" y="4868375"/>
                <a:ext cx="59940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087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8859</TotalTime>
  <Words>6133</Words>
  <Application>Microsoft Office PowerPoint</Application>
  <PresentationFormat>On-screen Show (4:3)</PresentationFormat>
  <Paragraphs>1377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Arial Narrow</vt:lpstr>
      <vt:lpstr>Calibri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Pointers, Pointers, Pointers… CSE 333 Summer 2019</vt:lpstr>
      <vt:lpstr>About how long did Exercise 1 take?</vt:lpstr>
      <vt:lpstr>Administrivia</vt:lpstr>
      <vt:lpstr>Administrivia</vt:lpstr>
      <vt:lpstr>Administrivia</vt:lpstr>
      <vt:lpstr>Lecture Outline</vt:lpstr>
      <vt:lpstr>Box-and-Arrow Diagrams</vt:lpstr>
      <vt:lpstr>Box-and-Arrow Diagrams</vt:lpstr>
      <vt:lpstr>Box-and-Arrow Diagrams</vt:lpstr>
      <vt:lpstr>Box-and-Arrow Diagrams</vt:lpstr>
      <vt:lpstr>Pointer Arithmetic</vt:lpstr>
      <vt:lpstr>PowerPoint Presentation</vt:lpstr>
      <vt:lpstr>Practice Solution</vt:lpstr>
      <vt:lpstr>Practice Solution</vt:lpstr>
      <vt:lpstr>Practice Solution</vt:lpstr>
      <vt:lpstr>Practice Solution</vt:lpstr>
      <vt:lpstr>Endianness</vt:lpstr>
      <vt:lpstr>Pointer Arithmetic Example</vt:lpstr>
      <vt:lpstr>Pointer Arithmetic Example</vt:lpstr>
      <vt:lpstr>Pointer Arithmetic Example</vt:lpstr>
      <vt:lpstr>Pointer Arithmetic Example</vt:lpstr>
      <vt:lpstr>Pointer Arithmetic Example</vt:lpstr>
      <vt:lpstr>Pointer Arithmetic Example</vt:lpstr>
      <vt:lpstr>Pointer Arithmetic Example</vt:lpstr>
      <vt:lpstr>Pointer Arithmetic Example</vt:lpstr>
      <vt:lpstr>Pointer Arithmetic Example</vt:lpstr>
      <vt:lpstr>Pointer Arithmetic Example</vt:lpstr>
      <vt:lpstr>Lecture Outline</vt:lpstr>
      <vt:lpstr>C is Call-By-Value</vt:lpstr>
      <vt:lpstr>Broken Swap</vt:lpstr>
      <vt:lpstr>Broken Swap</vt:lpstr>
      <vt:lpstr>Broken Swap</vt:lpstr>
      <vt:lpstr>Broken Swap</vt:lpstr>
      <vt:lpstr>Broken Swap</vt:lpstr>
      <vt:lpstr>Broken Swap</vt:lpstr>
      <vt:lpstr>Broken Swap</vt:lpstr>
      <vt:lpstr>Faking Call-By-Reference in C</vt:lpstr>
      <vt:lpstr>Fixed Swap</vt:lpstr>
      <vt:lpstr>Fixed Swap</vt:lpstr>
      <vt:lpstr>Fixed Swap</vt:lpstr>
      <vt:lpstr>Fixed Swap</vt:lpstr>
      <vt:lpstr>Fixed Swap</vt:lpstr>
      <vt:lpstr>Fixed Swap</vt:lpstr>
      <vt:lpstr>Lecture Outline</vt:lpstr>
      <vt:lpstr>Pointers and Arrays</vt:lpstr>
      <vt:lpstr>Pointers and Arrays</vt:lpstr>
      <vt:lpstr>Array Parameters</vt:lpstr>
      <vt:lpstr>Lecture Outline</vt:lpstr>
      <vt:lpstr>Function Pointers</vt:lpstr>
      <vt:lpstr>Function Pointer Example</vt:lpstr>
      <vt:lpstr>Extra Exercise #1</vt:lpstr>
      <vt:lpstr>Extra Exercise #2</vt:lpstr>
      <vt:lpstr>Extra Exercise #3</vt:lpstr>
      <vt:lpstr>Extra Exercise #4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Pointers, Pointers, Pointers CSE 333 Spring 2018</dc:title>
  <dc:creator>Aaron Johnston</dc:creator>
  <cp:lastModifiedBy>cse-loaner</cp:lastModifiedBy>
  <cp:revision>174</cp:revision>
  <cp:lastPrinted>2019-04-06T00:31:37Z</cp:lastPrinted>
  <dcterms:created xsi:type="dcterms:W3CDTF">2018-03-22T05:03:06Z</dcterms:created>
  <dcterms:modified xsi:type="dcterms:W3CDTF">2019-06-28T20:01:39Z</dcterms:modified>
</cp:coreProperties>
</file>