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4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5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6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ink/ink66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67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12.xml" ContentType="application/vnd.openxmlformats-officedocument.presentationml.notesSlide+xml"/>
  <Override PartName="/ppt/ink/ink103.xml" ContentType="application/inkml+xml"/>
  <Override PartName="/ppt/notesSlides/notesSlide13.xml" ContentType="application/vnd.openxmlformats-officedocument.presentationml.notesSlide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13.xml" ContentType="application/inkml+xml"/>
  <Override PartName="/ppt/notesSlides/notesSlide16.xml" ContentType="application/vnd.openxmlformats-officedocument.presentationml.notesSlide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42"/>
  </p:notesMasterIdLst>
  <p:handoutMasterIdLst>
    <p:handoutMasterId r:id="rId43"/>
  </p:handoutMasterIdLst>
  <p:sldIdLst>
    <p:sldId id="256" r:id="rId3"/>
    <p:sldId id="314" r:id="rId4"/>
    <p:sldId id="258" r:id="rId5"/>
    <p:sldId id="292" r:id="rId6"/>
    <p:sldId id="297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5" r:id="rId15"/>
    <p:sldId id="269" r:id="rId16"/>
    <p:sldId id="268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94" r:id="rId28"/>
    <p:sldId id="266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99FF"/>
    <a:srgbClr val="4B2A85"/>
    <a:srgbClr val="D94B7B"/>
    <a:srgbClr val="FFC000"/>
    <a:srgbClr val="0066FF"/>
    <a:srgbClr val="669900"/>
    <a:srgbClr val="00CC99"/>
    <a:srgbClr val="E2661A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6" autoAdjust="0"/>
    <p:restoredTop sz="90480" autoAdjust="0"/>
  </p:normalViewPr>
  <p:slideViewPr>
    <p:cSldViewPr snapToGrid="0">
      <p:cViewPr>
        <p:scale>
          <a:sx n="80" d="100"/>
          <a:sy n="80" d="100"/>
        </p:scale>
        <p:origin x="1180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CSE 333 19wi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dirty="0"/>
              <a:t>04-</a:t>
            </a:r>
            <a:fld id="{10A9F4B2-04F6-47A3-A490-568E5BD247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20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2:5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7011,'0'0'2076,"-2"3"2559,-11 10-2203,-39 58 1733,5 60-2400,35-89-1311,-1-6-327,2 1 1,2 0-1,1 0 0,2 1 0,2 0 0,0 24-127,5-31 8,1 0-1,2 0 0,1-1 1,1 1-1,2-1 0,1 0 1,1-1-1,2 0 0,0-1 1,2 0-1,2-1 0,0-1 1,2 0-1,0-1 0,2-1 1,5 4-8,27 20 1043,-84-66-558,23 21-1414,2 0-2084,1-4-6109,2-4-2745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3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72 8932,'2'-40'13448,"-33"15"-9129,27 24-4248,0-1 0,0 1 0,-1 0 0,1 1 0,0-1 0,0 1 0,-1-1 0,1 1 0,0 0 0,0 1 0,-1-1 0,1 1 0,0 0 0,0 0 0,0 0 0,0 0 0,0 1 0,0 0 0,-1 0-71,0 1 24,-1 1 1,0 0 0,1 0-1,0 0 1,0 0 0,0 1-1,1 0 1,0 0 0,-1 0-1,2 0 1,-1 1 0,1 0-1,-1 0 1,2 0 0,-1 0-1,1 0 1,0 0 0,0 1-1,0-1 1,0 5-25,0-5 2,0-1-1,0 1 1,0 0-1,1 0 1,0-1-1,0 1 1,0 0-1,1 0 1,0 0-1,0 0 1,0 0-1,1 0 1,0 0-1,0 0 1,1 0-1,-1-1 1,1 1-1,0-1 1,1 1-1,-1-1 1,1 0-1,0 1 1,1-2-1,-1 1 1,1 0-1,0-1 1,0 1-1,0-1 1,1 0-1,0-1 1,-1 1-1,5 1-1,4-2 105,-1 0 0,1-1 0,0-1-1,0 0 1,0-1 0,0 0 0,0-1 0,0-1 0,0 0 0,9-3-105,-19 4 486,-1 0-4122,-1 3-9142,-1-1-916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5:2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8308,'7'12'10899,"5"20"-7682,1 4-2297,2 4-57,28 42 211,-41-81-1069,-1-1-1,1 0 1,-1 0 0,1 0-1,-1 0 1,1-1 0,0 1 0,-1 0-1,1-1 1,-1 1 0,1-1-1,-1 1 1,0-1 0,1 0 0,-1 0-1,0 1 1,1-1 0,-1 0-1,0 0 1,0 0 0,0 0 0,0-1-1,0 1 1,0 0 0,0 0-1,0-1 1,0 1 0,0 0 0,-1-1-1,1 1 1,-1-1 0,1 1-1,-1-1 1,1 1 0,-1-1 0,0 1-1,0-1 1,0 1 0,0-1-1,0 0 1,0 1 0,0-1 0,-1 1-1,1-1 1,0 1 0,-1-1-1,1 1 1,-1-2-5,2-5 11,14-79 430,-13 87-431,0 1 0,1-1 0,-1 1 0,0-1 1,0 1-1,1 0 0,-1-1 0,0 1 0,0 0 1,0 1-1,0-1 0,0 0 0,0 1 0,-1-1 1,1 1-1,0-1 0,-1 1 0,1 0 0,-1-1 1,0 1-1,1 0 0,-1 0 0,0 0 0,0 0 1,0 0-1,0 1 0,-1-1 0,1 0 0,0 0-10,-1-1 6,69 115 173,-68-116-172,-1 0 0,0 1 0,1-1 0,-1 0 0,1 0 0,-1 1 0,1-1 0,0 0 0,-1 0 0,1 0 1,-1 0-1,1 0 0,-1 0 0,1 1 0,-1-1 0,1-1 0,-1 1 0,1 0 0,0 0 0,-1 0 0,1 0 0,-1 0 0,1 0 0,-1-1 0,1 1 1,-1 0-1,1 0 0,-1-1 0,1 1 0,-1 0 0,1-1 0,-1 1 0,0 0 0,1-1 0,-1 1 0,0-1 0,1 1 0,-1-1 0,0 1 0,1 0 1,-1-1-1,0 0 0,0 1 0,0-1 0,1 1 0,-1-1 0,0 1 0,0-1 0,0 1 0,0-1 0,0 1 0,0-1 0,0 0 0,0 1 1,0-1-1,0 1 0,0-1 0,-1 1-7,7-46 153,-6 41-124,18-146-536,-6 155-9819,-11-3 6921,6 3-9372</inkml:trace>
  <inkml:trace contextRef="#ctx0" brushRef="#br0" timeOffset="312.426">396 336 10373,'4'-11'6935,"-4"-14"-4351,-1 17-1317,1-3-763,0 0 0,0 1 0,1-1 0,1 0 0,0 1 0,0-1 0,1 1 0,0 0 0,1 0 0,0 0 0,1 0 0,0 0 0,1-1-504,-5 10-25,-1 0-1,1 1 0,0-1 0,-1 0 1,1 1-1,-1-1 0,1 0 0,0 1 1,0-1-1,-1 1 0,1-1 0,0 1 1,0 0-1,-1-1 0,1 1 0,0 0 0,0 0 1,0-1-1,0 1 0,0 0 0,0 0 1,-1 0-1,1 0 0,0 0 0,0 0 1,0 0-1,0 0 0,0 1 0,0-1 1,-1 0-1,1 0 0,0 1 0,0-1 1,0 0-1,-1 1 0,1-1 0,0 1 1,0-1-1,-1 1 0,1 0 0,0-1 1,-1 1-1,1 0 0,-1-1 26,6 7-4458,0 0-3901,-1-1-5386</inkml:trace>
  <inkml:trace contextRef="#ctx0" brushRef="#br0" timeOffset="577.988">588 199 8228,'6'2'9459,"-1"5"-4599,3 35-3748,-8-24-1103,0 5-34,1-21-3941,0-14-4829,0-1-2071</inkml:trace>
  <inkml:trace contextRef="#ctx0" brushRef="#br0" timeOffset="578.988">604 108 11349,'2'-2'2817,"1"1"1,-1 1-1394,1 1-575,0 2-657,0-2-560,1 4-2402,1 0-2368,0-1-6019</inkml:trace>
  <inkml:trace contextRef="#ctx0" brushRef="#br0" timeOffset="749.824">749 1 10373,'13'65'10498,"-5"33"-6438,0 10-2376,-7-103-3516,-2-18-2322,-1 3-3570,1 0-5165</inkml:trace>
  <inkml:trace contextRef="#ctx0" brushRef="#br0" timeOffset="1066.005">728 182 12358,'8'3'11060,"15"-10"-8470,-17 5-1129,30-1 1486,-19 4-4088,-6 0-3756,-1 1-5000,-4-1-4568</inkml:trace>
  <inkml:trace contextRef="#ctx0" brushRef="#br0" timeOffset="1446.36">919 189 11333,'36'5'9645,"-1"1"-7389,-33-6-2262,-1 0 1,1 1-1,-1-1 0,1 0 0,0 0 0,-1 0 0,1 0 0,0 0 1,-1 0-1,1-1 0,-1 1 0,1 0 0,0-1 0,-1 1 0,1-1 1,-1 0-1,1 1 0,-1-1 0,0 0 0,1 0 0,-1 0 0,0 0 0,1 0 1,-1 0-1,0 0 0,0-1 0,0 1 0,0 0 0,0-1 0,0 1 1,-1-1-1,1 1 0,0 0 0,-1-1 0,1 0 0,-1 1 0,0-1 1,1 1-1,-1-1 0,0 0 0,0 1 0,0-1 0,0 0 0,0 1 0,0-1 7,0 0 15,0-1 1,0 1-1,0 0 1,0 0 0,0 0-1,0 0 1,-1-1-1,1 1 1,-1 0 0,1 0-1,-1 0 1,0 0-1,0 0 1,0 0 0,0 0-1,0 0 1,0 1 0,-1-1-1,1 0 1,0 1-1,-1-1 1,0 1 0,1-1-1,-1 1 1,0 0-1,0 0 1,0-1 0,1 1-1,-1 1 1,0-1 0,-1 0-1,1 0 1,0 1-1,0-1 1,0 1 0,0 0-1,0-1 1,0 1-1,-1 0 1,1 0 0,0 1-1,0-1 1,0 0-1,-3 1-15,2 5 137,-1-1 1,1 0 0,0 1-1,0 0 1,0 0 0,1 0-1,0 0 1,0 0 0,1 0-1,0 1 1,0-1 0,0 0-1,1 1 1,-1 1-139,1-4 97,-1 0 2,0-1 0,0 1-1,1 0 1,-1 0 0,1 0 0,0 0 0,0 0 0,0 0 0,0 0-1,1 0 1,0 0 0,0 0 0,0 0 0,0 0 0,0 0 0,1-1 0,0 1-1,0 0 1,0-1 0,0 0 0,0 1 0,1-1 0,-1 0 0,1 0-1,0 0 1,0-1 0,0 1 0,0-1 0,1 0 0,-1 1 0,1-2 0,-1 1-1,1 0 1,2 0-99,-3-1-11,0 0-1,0 0 1,0-1-1,0 1 1,0-1-1,0 1 1,0-1-1,1 0 1,-1 0 0,0-1-1,0 1 1,0-1-1,0 0 1,0 1-1,0-1 1,0-1-1,0 1 1,0 0-1,0-1 1,0 1-1,-1-1 1,1 0-1,-1 0 1,1 0-1,1-2 12,17-29-7714,-15 21-220,2-1-5216</inkml:trace>
  <inkml:trace contextRef="#ctx0" brushRef="#br0" timeOffset="1743.16">1261 129 13046,'1'-2'3506,"-1"0"175,-1 2-1168,2 0-1184,0 1-513,0 1-143,-1 2-193,0 0-224,1 0-352,-1 1-560,0 0-881,0 0-2209,2 2-2961,-1 1-6835</inkml:trace>
  <inkml:trace contextRef="#ctx0" brushRef="#br0" timeOffset="1744.16">1267 273 12214,'0'3'3633,"0"-2"177,0 1-913,0-2-1104,0 0-576,0 0-273,0-2-240,1 1-335,0 0-17,-1-3-32,1 2-208,1-1-1345,-3-1-2720,1-3-3347,1-1-8563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5:2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10597,'8'71'11148,"10"-2"-8272,8 51-2414,-32-108-2367,-5-29-8512,7 3-2328</inkml:trace>
  <inkml:trace contextRef="#ctx0" brushRef="#br0" timeOffset="234.326">2 151 9973,'-2'0'3041,"2"0"208,4-2-799,1 1-706,2-1-319,1 1-352,3 0-369,0 2-208,1-3-112,0 2-272,2-2-160,-3 0-336,0 0-368,-1-2-545,0 2-336,1-3-2000,0 1-2322,4-2-4978</inkml:trace>
  <inkml:trace contextRef="#ctx0" brushRef="#br0" timeOffset="437.397">218 105 9909,'-2'8'8250,"-5"6"-3877,-2 2-2875,7-10-1351,1 0 0,-1 0 0,1 0 1,0 1-1,0-1 0,1 0 0,0 0 1,0 1-1,0-1 0,1 0 0,0 0 1,0 1-1,0-1 0,1 0 0,0 0 1,0 0-1,1-1 0,0 1 0,0 0 0,0-1 1,2 2-148,-3-6 2,1 0 1,0 0-1,0 0 1,0-1-1,0 1 1,0-1-1,0 1 1,1-1-1,-1 0 0,0 0 1,0-1-1,0 1 1,0-1-1,0 1 1,0-1-1,0 0 1,0 0-1,0 0 1,-1-1-1,1 1 1,0-1-1,-1 1 1,1-1-1,-1 0 1,1 0-1,-1 0 0,1-2-2,0 1-7,0-1-1,-1 0 1,1-1-1,-1 1 0,0 0 1,0-1-1,-1 1 0,1-1 1,-1 1-1,0-1 0,-1 1 1,1-1-1,-1 0 0,0 0 1,0 1-1,0-1 0,0 0 1,-1 0-1,0 1 1,0-1-1,0 1 0,-1-1 1,1 1-1,-1-1 0,0 1 1,-1 0-1,1 0 0,-1 0 1,1 0-1,-1 0 0,-1 1 1,1-1-1,-1 0 8,1 2-149,1 0 0,-1 0 0,1 1-1,-1-1 1,0 1 0,0 0 0,0 0 0,0 0-1,0 0 1,0 0 0,0 0 0,0 1 0,0-1-1,0 1 1,-1 0 0,1 0 0,0 0 0,0 1-1,0-1 1,0 1 0,-1 0 149,2-1-1063,-3 2-3523,1-2-1288,-1 0-6390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5:24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8228,'3'-1'9920,"12"25"-7301,46 114 46,-31-95-2377,-25-77 393,-4 25-588,-2 3-60,0 0 0,1 0 0,0 1 0,0-1 0,1 0-1,0 0 1,0 1 0,0-1 0,1 1 0,-1-1 0,1 1-1,1-1 1,-1 1 0,1 0 0,0 0 0,0 0-1,0 1 1,1-1 0,1-1-33,-3 6 15,1 1 0,-1-1 0,0 1 0,1 0 0,-1 0 0,0 0 1,0 0-1,0 0 0,1 1 0,-1-1 0,-1 0 0,1 1 0,0 0 0,0-1 0,0 1 0,-1 0 0,1 0 0,-1 0 0,0 0 0,1 0 0,-1 0 0,0 0 0,0 1 1,0-1-1,-1 0 0,1 1 0,-1-1 0,1 0 0,-1 1 0,0-1 0,1 1 0,-1 0-15,4 10 140,42 61 361,-44-74-486,-1-1 1,0 1-1,1-1 0,-1 0 0,0 0 0,0 1 0,0-1 0,1 0 0,-1 0 0,0 0 0,0 0 0,0 0 0,0 0 1,0 0-1,-1 0 0,1-1 0,0 1 0,-1 0 0,1-1 0,0 1 0,-1 0 0,1-1 0,-1 1 0,0 0 0,0-1 1,1 1-1,-1-1 0,0 1 0,0-1 0,0 1 0,0 0 0,-1-1 0,1 1 0,0-1 0,-1 1 0,1 0 1,-1-1-16,2-2 26,5-62 425,2-18-3413,-6 77-549,1 3-6165,1 2-1436</inkml:trace>
  <inkml:trace contextRef="#ctx0" brushRef="#br0" timeOffset="593.61">383 18 9508,'21'-14'7805,"3"11"-3632,-20 3-4120,1 1-1,-1 0 1,1 1-1,-1-1 1,1 1-1,-1-1 1,0 2-1,0-1 1,0 0-1,0 1 1,-1-1-1,1 1 1,0 0-1,-1 0 1,0 1-1,0-1 1,0 1-1,0-1 1,-1 1-1,1 0 1,-1 0-1,0 0 1,0 1-1,0 0-52,24 134 313,-28-144-306,1 0 0,-1 0 0,1 0 0,-1 0 0,0 0 1,-1 1-1,1-1 0,-1 1 0,0 0 0,0 0 1,-1 0-1,1 0 0,-1 0 0,0 1 0,0 0 0,0-1 1,0 1-1,0 1 0,-1-1 0,1 1 0,-1 0 1,0 0-1,0 0 0,0 0 0,0 1 0,-3-1-7,5 2 76,0 0 0,0 0-1,1 1 1,-1-1 0,0 1 0,1-1-1,-1 1 1,0 0 0,1 0 0,-1 0-1,1 0 1,-1 1 0,1-1-1,0 1 1,0-1 0,0 1 0,-1 0-1,1 0 1,1 0 0,-1 0-1,0 0 1,0 0 0,1 0 0,-1 1-1,1-1 1,0 0 0,0 1 0,0 0-1,0-1 1,0 1 0,1-1-1,-1 1 1,1 0 0,-1 0 0,1-1-1,0 1 1,0 0 0,0-1-1,1 1 1,-1 0 0,1 0 0,-1-1-1,1 1 1,0-1 0,0 1 0,0 0-1,1 0-75,1 0-11,1-1 0,0 1 0,0-1-1,0 0 1,0 0 0,1 0 0,-1-1-1,0 1 1,1-1 0,-1 0 0,1 0-1,0-1 1,-1 1 0,1-1 0,0 0-1,-1 0 1,1-1 0,-1 1 0,1-1-1,0 0 1,-1-1 0,0 1 0,1-1-1,-1 1 1,0-1 0,0-1 0,0 1-1,2-2 12,18-19-4543,-12 5-4843,-5 4-3158</inkml:trace>
  <inkml:trace contextRef="#ctx0" brushRef="#br0" timeOffset="1093.491">593 30 9076,'12'23'9466,"-7"22"-6987,-2-14-1050,-3-29-1403,0 0 0,0 0-1,0 0 1,1 0 0,-1 0 0,0 0-1,1 0 1,-1 0 0,1 0-1,0 0 1,0-1 0,-1 1 0,1 0-1,0 0 1,1-1 0,-1 1-1,0-1 1,0 1 0,1-1 0,-1 1-1,1-1 1,-1 0 0,1 0 0,-1 0-1,1 0 1,0 0 0,0 0-1,0 0 1,-1 0 0,1-1 0,0 1-1,0-1 1,0 0 0,0 1-1,0-1 1,0 0 0,0 0 0,0 0-1,0 0 1,0 0 0,0-1-1,0 1 1,0-1 0,-1 1 0,1-1-1,0 0 1,0 1 0,0-1-1,-1 0 1,2-1-26,1-1-169,1-1-1,-1-1 0,0 1 0,0-1 1,0 1-1,-1-1 0,0 0 1,0 0-1,0-1 0,0 1 1,-1 0-1,0-1 0,0 0 1,-1 1-1,2-6 170,6-49 237,4 118 1580,17 148 843,-30-205-2640,1 0 0,-1 0 0,1 1 1,-1-1-1,1 0 0,-1 1 0,0-1 0,0 0 0,0 1 0,0-1 0,0 0 0,0 1 0,0-1 0,0 0 1,-1 1-1,1-1 0,0 0 0,-1 1 0,1-1 0,-1 0 0,1 0 0,-1 1 0,0-1 0,0 0 0,1 0 1,-1 0-1,0 0 0,0 0 0,0 0 0,0 0 0,0 0 0,0 0 0,0-1 0,-1 1 0,1 0 0,0-1 1,0 1-1,-1-1 0,1 1 0,0-1 0,0 0 0,-1 1 0,1-1 0,-1 0 0,1 0 0,0 0 0,-1 0 1,1 0-1,-1 0-20,-47-17 124,42 8-4270,4-2-4201,3 4-6158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5:4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4498,'0'0'164,"0"0"0,0 1 0,1-1-1,-1 0 1,0 0 0,0 0 0,0 1 0,0-1 0,1 0 0,-1 0-1,0 0 1,0 0 0,0 0 0,0 1 0,1-1 0,-1 0 0,0 0-1,0 0 1,1 0 0,-1 0 0,0 0 0,0 0 0,0 0 0,1 0-1,-1 0 1,0 0 0,0 0 0,1 0 0,-1 0 0,0 0-1,0 0 1,1 0 0,-1 0 0,0 0 0,0 0 0,0 0 0,1 0-1,-1 0 1,0 0 0,0-1 0,1 1 0,-1 0 0,0 0 0,0 0-1,0 0 1,0 0 0,1-1 0,-1 1-164,-1 0 70,1 1 0,0-1 0,-1 1 0,1-1 0,0 0 0,-1 1 0,1-1 0,0 1 0,0-1 0,-1 1 0,1-1 0,0 1 0,0-1 0,0 1 0,0-1 0,0 1 0,-1-1 0,1 1 0,0-1 0,0 1 0,0-1 0,1 1 0,-1-1 0,0 1 0,0-1 0,0 1 0,0-1 0,0 1 0,1-1 0,-1 1 0,0-1 0,0 1 0,1-1 0,-1 1 0,0-1 0,1 1 0,-1-1 0,0 0 0,1 1 0,-1-1 0,1 0 0,-1 1 0,0-1 0,1 0 0,-1 0 0,1 1 0,-1-1 0,1 0 0,-1 0 0,1 0 0,-1 0 0,1 0 0,-1 0 0,1 0 0,0 0 0,-1 0 0,1 0 0,-1 0 0,1 0 0,-1 0 0,1 0 0,-1 0-70,50-3 860,-29 0-193,301 7 1643,303-7-1165,-36-8-793,-163 9 325,104-1-12,-123 7-391,1086-9 1298,138 35-910,-123 16-268,-302-17 489,-530-14-578,-399-21-207,-304 11-7613,0-8-19,-5-4-4968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6:3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1 7091,'6'3'7737,"5"3"-3619,59 53-1235,-5 24-1026,-70-76-243,-74 82-347,42-56-632,46-37-3370,-2 1-7083,-2-1-4815</inkml:trace>
  <inkml:trace contextRef="#ctx0" brushRef="#br0" timeOffset="874.81">788 188 6627,'2'-2'8765,"-9"-1"-4680,-29-6-1384,-169-10 2105,-107 14-3033,90 3-1303,214-8-761,31 2-1515,-5 5-1284,11-1-6351,-2-3-5142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6:3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1 8116,'-8'8'9494,"34"24"-6519,36 70-216,-37-37-2244,-19-71-334,-36 36 652,-82 37 1264,112-67-6690,6-3-4706,0 0-3763</inkml:trace>
  <inkml:trace contextRef="#ctx0" brushRef="#br0" timeOffset="1719.745">690 206 8212,'-19'-7'9072,"-3"4"-4657,-47 6-3133,51-2 146,-303 1 2656,115-4-3340,172-14-704,66 3-10887,-24 11 5044,5-3-6808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6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9636,'7'8'8293,"-2"15"-6920,-5-17-580,54 164 2112,-39-233-2620,-12 39-261,-3 16-20,1 0-1,0 0 0,0-1 1,1 1-1,0 0 0,0 0 1,1 1-1,0-1 0,0 0 1,1 1-1,0 0 0,0 0 1,1 0-1,-1 0 0,2 1 1,1-3-4,-6 8 2,0 0 1,0 1 0,0-1 0,-1 1-1,1-1 1,0 1 0,0-1-1,0 1 1,0-1 0,0 1-1,0 0 1,0 0 0,0-1 0,0 1-1,0 0 1,0 0 0,0 0-1,0 0 1,0 0 0,0 0 0,0 0-1,0 1 1,0-1 0,0 0-1,0 0 1,0 1 0,0-1 0,-1 1-1,1-1 1,0 1 0,0-1-1,0 1 1,0-1 0,-1 1 0,1 0-1,0-1 1,0 1 0,-1 0-1,1 0 1,-1 0 0,1-1-1,-1 1 1,1 0 0,-1 0 0,1 0-1,-1 0 1,0 0 0,1 1-3,10 56 742,-9-44-440,6 141 1821,-6-158-4213,10-19-1397,-3 8-4980,-1 2-4133</inkml:trace>
  <inkml:trace contextRef="#ctx0" brushRef="#br0" timeOffset="454.282">339 26 10565,'47'0'7618,"-15"33"-5474,2 64-2427,-32-87 688,12 71-39,-9-114-433,-6 28 149,-1 0-1,0-1 0,-1 1 1,1 0-1,-1 1 0,0-1 1,0 0-1,0 1 1,-1-1-1,1 1 0,-1 0 1,0 1-1,-1-1 0,1 1 1,0-1-1,-1 1 0,0 0 1,0 1-1,0-1 1,0 1-1,0 0 0,0 1 1,-1-1-1,1 1 0,-1 0 1,1 0-1,-1 0 1,1 1-1,-1 0 0,1 0 1,-1 1-1,-4 0-81,6 3 191,0 0 0,0 0 0,0 0-1,0 0 1,1 1 0,-1 0 0,1 0 0,1 0 0,-1 0-1,1 0 1,-1 0 0,1 1 0,1-1 0,-1 1 0,1 2-191,0-6 29,0 0-1,0 0 1,0 1 0,0-1 0,1 0 0,-1 1 0,1-1 0,0 1 0,0-1 0,0 1 0,0-1 0,0 1 0,0-1 0,1 0-1,-1 1 1,1-1 0,0 1 0,0-1 0,0 0 0,0 0 0,0 1 0,0-1 0,0 0 0,1 0 0,-1 0 0,1 0-1,-1-1 1,1 1 0,0 0 0,0-1 0,0 1 0,0-1 0,0 1 0,0-1 0,0 0 0,0 0 0,1 0 0,-1 0-1,0 0 1,1-1 0,-1 1 0,0-1 0,1 1 0,-1-1 0,1 0 0,-1 0 0,1 0 0,-1 0 0,1-1 0,-1 1-1,0-1 1,1 1 0,-1-1 0,0 0 0,1 0 0,1-1-29,46-46-4359,-19 16-7639,-17 19 537</inkml:trace>
  <inkml:trace contextRef="#ctx0" brushRef="#br0" timeOffset="975.856">529 58 11253,'6'29'7034,"2"-1"-4703,5 28-1003,-6 27 556,3-113-1121,33-154-633,-43 184-132,0-1 0,0 1 0,0-1 0,0 0 0,0 1 0,0-1-1,0 1 1,0-1 0,0 0 0,0 1 0,1-1 0,-1 1 0,0-1 0,0 1-1,1-1 1,-1 1 0,0-1 0,1 1 0,-1-1 0,0 1 0,1-1 0,-1 1-1,1 0 1,-1-1 0,1 1 0,-1-1 0,1 1 0,-1 0 0,1 0 0,0-1-1,-1 1 1,1 0 0,-1 0 0,1 0 0,-1 0 0,1 0 0,0 0-1,-1-1 1,1 1 0,-1 1 0,1-1 0,0 0 0,-1 0 0,1 0 0,-1 0-1,1 0 1,0 0 0,-1 1 0,1-1 0,-1 0 0,1 1 0,-1-1 0,1 0-1,-1 1 1,1-1 0,-1 0 0,1 1 0,-1-1 0,0 1 0,1-1 0,-1 1-1,0-1 1,1 1 0,-1-1 0,0 1 0,1-1 0,-1 1 0,0 0 0,0-1-1,0 1 3,19 42-45,12 87 106,-13-182-26,-16 36-21,0 6-9,-1-1-1,1 0 1,1 0 0,0 0-1,0 1 1,1 0-1,0 0 1,1 0 0,3-6-5,-7 16 4,-1-1 1,1 0-1,0 1 1,-1-1-1,1 1 1,-1-1-1,1 1 1,0-1-1,-1 1 1,1-1-1,0 1 1,0 0-1,-1-1 1,1 1 0,0 0-1,0 0 1,-1-1-1,1 1 1,0 0-1,0 0 1,0 0-1,-1 0 1,1 0-1,0 0 1,0 0-1,0 0 1,-1 1-1,1-1 1,0 0-1,0 0 1,0 1-1,-1-1 1,1 0-1,0 1 1,-1-1 0,1 1-1,0-1 1,-1 1-1,1-1 1,-1 1-1,1 0 1,-1-1-1,1 1 1,-1 0-1,1-1 1,-1 1-1,1 0 1,-1-1-1,0 1 1,1 0-1,-1 0 1,0 0-1,0 0-4,18 46 770,-18-45-704,21 137 1767,-19-134-3974,2-11-10949,-2 1 748</inkml:trace>
  <inkml:trace contextRef="#ctx0" brushRef="#br0" timeOffset="1382.012">895 134 10933,'40'-10'8340,"-32"10"-8067,0-2 0,0 1 0,0-1 0,0 0 0,-1-1 0,1 1 0,-1-2 0,1 1 0,-1-1 0,0 0 0,-1 0 0,4-4-273,-9 7 18,1-1 1,-1 0-1,0 0 1,0 0-1,1 0 0,-2 0 1,1 0-1,0 0 0,0 0 1,-1-1-1,1 1 1,-1 0-1,1 0 0,-1 0 1,0-1-1,0 1 1,0 0-1,-1 0 0,1-1 1,0 1-1,-1 0 0,1 0 1,-1 0-1,0-1 1,0 1-1,0 0 0,0 0 1,0 0-1,0 0 1,0 1-1,-1-1 0,1 0 1,-1 0-1,1 1 0,-1-1 1,0 1-1,1 0 1,-1-1-1,0 1 0,0 0 1,0 0-1,0 0 1,0 0-1,0 0 0,-1 1 1,0-1-19,-2 0 24,1 1 0,0 0 0,0 0 1,0 1-1,0-1 0,0 1 0,-1 0 1,1 0-1,1 1 0,-1-1 0,0 1 1,0 0-1,0 0 0,1 0 0,-1 0 1,1 0-1,0 1 0,-1 0 0,1 0 0,0 0 1,1 0-1,-1 0 0,1 0 0,-1 1 1,1-1-1,0 1 0,0 0 0,0-1 1,1 1-1,-1 0 0,1 0 0,0 0 1,0 0-1,1 0 0,-1 1-24,0-1 85,0 1 1,0-1-1,0 1 1,1 0-1,0 0 0,0-1 1,0 1-1,0 0 0,1-1 1,0 1-1,0 0 1,0-1-1,0 1 0,1-1 1,0 0-1,-1 1 0,2-1 1,-1 0-1,0 0 1,1 0-1,0 0 0,0-1 1,0 1-1,0-1 0,1 0 1,0 0-1,-1 0 1,1 0-1,0 0 0,0-1 1,0 0-1,1 0 0,-1 0 1,0 0-1,1-1 1,-1 0-1,1 0 0,0 0 1,3 0-86,-4 0-40,1 0 0,0-1 0,0 0 1,-1 0-1,1-1 0,0 1 1,0-1-1,-1 0 0,1 0 0,-1 0 1,1-1-1,-1 0 0,1 0 0,-1 0 1,0 0-1,0 0 0,0-1 0,0 0 1,0 0-1,-1 0 0,2-2 40,5-15-4765,-6-6-4338,-4 8-3751</inkml:trace>
  <inkml:trace contextRef="#ctx0" brushRef="#br0" timeOffset="1783.357">339 31 5362,'16'-16'10651,"-35"14"-4537,-37 28-3712,57-40-9700,0 11 2174,-1-2-6967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6:5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10213,'0'4'7221,"0"7"-4024,1 6-2189,17 97 2502,4 58-2511,-23-164-2874,-5-11-9323,3-2-1861</inkml:trace>
  <inkml:trace contextRef="#ctx0" brushRef="#br0" timeOffset="203.008">0 244 10341,'6'-4'7904,"10"-1"-6146,-12 4-770,85-42 2786,-63 23-7550,-2-4-5688,-11 8-2045</inkml:trace>
  <inkml:trace contextRef="#ctx0" brushRef="#br0" timeOffset="464.512">213 23 11605,'1'46'7173,"2"1"-3553,13 91-1059,-14-124-2082,8 24 90,-10-38-566,0 1 0,1-1-1,-1 1 1,1-1 0,-1 1-1,0-1 1,1 0-1,-1 1 1,1-1 0,-1 0-1,1 1 1,-1-1-1,1 0 1,-1 0 0,1 1-1,-1-1 1,1 0-1,-1 0 1,1 0 0,-1 0-1,1 0 1,0 0 0,-1 0-1,1 0 1,-1 0-1,1 0 1,-1 0 0,1 0-1,-1 0 1,1 0-1,0 0 1,-1 0 0,1-1-1,-1 1 1,1 0 0,-1-1-1,1 1 1,-1 0-1,0-1 1,1 1 0,-1 0-1,1-1 1,-1 1-1,0-1 1,1 1 0,-1 0-1,0-1 1,1 1-1,-1-1 1,0 1 0,0-1-1,1 0 1,-1 1 0,0-1-1,0 1 1,0-1-1,0 1 1,0-1 0,0 1-1,0-1 1,0 0-1,0 1 1,0-1 0,0 0-3,71-130-192,-70 130 188,-1 1 0,1-1 0,0 0 0,-1 0 0,1 0 1,0 0-1,0 1 0,-1-1 0,1 0 0,0 1 1,0-1-1,0 1 0,0-1 0,0 1 0,0-1 1,0 1-1,0-1 0,0 1 0,0 0 0,0 0 0,0-1 1,0 1-1,0 0 0,0 0 0,0 0 0,0 0 1,0 0-1,0 1 0,0-1 0,0 0 0,0 0 1,0 1-1,0-1 0,0 1 0,0-1 0,0 1 1,0-1-1,0 1 0,0-1 0,0 1 0,0 0 0,-1-1 1,1 1-1,0 0 0,-1 0 0,1 0 0,0 0 1,-1 0-1,1-1 0,-1 1 0,1 0 0,-1 0 1,0 0-1,1 0 0,-1 0 0,0 0 0,0 1 0,0-1 1,0 0 3,19 67 598,-18 22-379,8-122-16136,-6 21 5275</inkml:trace>
  <inkml:trace contextRef="#ctx0" brushRef="#br0" timeOffset="776.985">466 199 10549,'21'12'8667,"-7"4"-4527,-2 52-1780,-13-58-3935,0-15-11358,0-1 1741</inkml:trace>
  <inkml:trace contextRef="#ctx0" brushRef="#br0" timeOffset="777.985">510 52 11365,'2'0'2769,"1"0"1,2 2-1490,-2 2-511,0 0-513,2 1-768,0-1-1906,-1-1-367,4 1-1905,0-2-4098</inkml:trace>
  <inkml:trace contextRef="#ctx0" brushRef="#br0" timeOffset="1245.58">734 92 9396,'-7'-5'11455,"-22"12"-8535,25-4-2818,1 1-1,0-1 1,0 1 0,0 0 0,0 0 0,0 0-1,1 0 1,0 1 0,-1-1 0,2 1-1,-1-1 1,1 1 0,-1 0 0,1 0 0,0 0-1,1-1 1,-1 1 0,1 0 0,0 0-1,1 2-101,0-5 16,0 1-1,0 0 0,0-1 0,1 1 0,-1-1 1,1 1-1,0-1 0,0 0 0,0 1 0,0-1 0,0 0 1,0 0-1,0-1 0,1 1 0,-1 0 0,1-1 1,0 1-1,-1-1 0,1 0 0,0 0 0,-1 0 0,1 0 1,0-1-1,0 1 0,1-1-15,29 15 29,-31-13 10,-1-1 1,1 1-1,-1 0 1,1 0-1,-1 0 1,1 1 0,-1-1-1,0 0 1,0 0-1,0 1 1,-1-1-1,1 1 1,0-1-1,-1 0 1,0 1-1,1-1 1,-1 1 0,0-1-1,0 1 1,-1-1-1,1 1 1,0-1-1,-1 1 1,1-1-1,-1 1 1,0-1 0,0 0-1,0 1 1,0-1-1,0 0 1,-1 0-1,1 0 1,-1 0-1,1 0 1,-1 0-1,0 0 1,0-1 0,1 1-1,-1 0 1,0-1-1,-1 0 1,1 1-1,0-1 1,0 0-1,0 0 1,-1 0 0,1-1-1,-1 1 1,-1 0-40,2 0-97,0-1 0,0 1 0,-1 0 0,1-1 0,0 0 0,0 0 0,-1 1 0,1-1 0,0 0 1,0-1-1,-1 1 0,1 0 0,0-1 0,0 1 0,0-1 0,-1 0 0,1 0 0,0 0 0,0 0 1,0 0-1,0 0 0,0 0 0,0-1 97,-6-6-4567,0 1-3018,-2-2-6171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6:4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9204,'5'0'7932,"10"19"-4592,16 50 499,21 28-2348,-50-96-1487,-1 0 0,1 0 0,-1-1 0,1 1 0,-1 0 0,1-1 0,0 0 0,-1 1 0,1-1 0,0 0 0,-1 0 0,1 0 0,0 0 0,-1 0 0,1 0 0,0 0 0,-1-1 0,1 1 0,0 0 0,-1-1 0,1 0 0,-1 1 0,1-1 0,-1 0 0,1 0 0,-1 0 0,0 0 0,1 0 0,-1 0 0,0 0 0,0 0 0,1 0 0,-1-1 0,0 1 0,0 0 0,-1-1-1,1 1 1,0-1 0,0 1 0,-1-1 0,1 0 0,-1 1 0,1-1 0,-1 1 0,0-1 0,0 0 0,1-1-4,23-97 227,-24 99-221,0 0 1,0 1-1,1-1 1,-1 0-1,0 1 1,1-1-1,-1 1 1,0-1-1,1 0 1,-1 1-1,1-1 1,-1 1-1,1 0 1,-1-1-1,1 1 1,0-1-1,-1 1 0,1 0 1,-1-1-1,1 1 1,0 0-1,-1 0 1,1-1-1,0 1 1,-1 0-1,1 0 1,0 0-1,-1 0 1,1 0-1,0 0 1,-1 0-1,1 0 1,0 0-1,-1 0 0,1 1 1,0-1-1,-1 0 1,1 0-1,0 1 1,-1-1-1,1 0 1,0 1-1,-1-1 1,1 0-1,-1 1 1,1-1-1,-1 1 1,1-1-1,-1 1 1,1-1-1,-1 1 0,0-1 1,1 1-1,-1 0 1,0-1-1,1 1 1,-1 0-1,0-1 1,0 1-7,24 38 46,-23-38-39,42 79-2,-41-80 2,-1-1 0,0 1 0,0 0 0,1-1 0,-1 1 0,0 0 0,0-1 0,0 0 0,0 1 0,0-1 0,0 1 0,0-1 0,0 0 0,0 0 0,0 0 0,0 0 0,0 0 0,0 0 0,-1 0 0,1 0 0,0 0 0,-1 0 0,1 0 0,-1 0 0,1 0 0,-1-1 0,1 1 0,-1 0 0,0 0 0,0-1 0,0 1 0,1 0 0,-1 0 0,0-1 0,-1 1 0,1 0 0,0 0 0,0-1 0,-1 1-1,1 0-5,1-4-1,22-142-1584,-22 141-1363,7 1-7928,-8 4 10293,8-3-10354</inkml:trace>
  <inkml:trace contextRef="#ctx0" brushRef="#br0" timeOffset="265.56">445 137 8596,'7'8'7841,"-2"5"-3472,2 30-889,-7-36-2608,9 72-55,-11-125-13091,2 40 9407,2-13-7951</inkml:trace>
  <inkml:trace contextRef="#ctx0" brushRef="#br0" timeOffset="532.863">467 53 10197,'3'-1'2689,"1"1"80,2 1-1280,-1 1-465,0 1-319,1 1-577,1 0-753,-1 2-2064,4-2-2305,0-1-5683</inkml:trace>
  <inkml:trace contextRef="#ctx0" brushRef="#br0" timeOffset="782.789">601 22 8596,'10'7'8175,"-3"5"-3850,6 37-2967,-9-30-212,3 4-728,-4-14-353,1 0 0,-2 1 0,0-1 0,0 1 0,0-1 0,-1 1 0,-1 0 0,1-1 0,-2 1 0,1 0 0,-1-1 0,-1 2-65,-5-4-2729,4-7-1167,0-3-3573,1 1-3219</inkml:trace>
  <inkml:trace contextRef="#ctx0" brushRef="#br0" timeOffset="783.789">575 164 10949,'6'-4'10691,"15"1"-8228,-12 3-1250,18-4-514,21-8-2400,-35 1-3124,-3-7-3648,-4 5-2527</inkml:trace>
  <inkml:trace contextRef="#ctx0" brushRef="#br0" timeOffset="1178.083">736 0 8516,'16'12'8867,"0"17"-5846,44 195 1333,-60-225-4352,1 1 0,-1 0 0,1 0 0,-1 0 0,0 0 0,1-1 0,-1 1 0,0 0 0,1 0 0,-1 0 0,1 0 0,-1 0 0,0 0 0,1 0 0,-1 0 0,1 0 0,-1 0 0,1 0 0,-1 0 0,0 0 0,1 0 0,-1 0 0,1 1 0,-1-1 0,0 0 0,1 0 0,-1 0 0,0 1 0,1-1 0,-1 0 0,0 0 1,1 1-1,-1-1 0,0 0 0,0 1 0,1-1 0,-1 0 0,0 1 0,0-1 0,0 0 0,1 1 0,-1-1 0,0 1 0,0-1 0,0 0 0,0 1 0,0-1 0,0 1 0,0-1-2,6-40-22,-5 37 20,22-112-177,-22 114 177,0 0 1,1 1 0,0-1-1,-1 1 1,1-1-1,-1 1 1,1 0-1,-1 0 1,1 0-1,0 0 1,-1 0-1,1 0 1,-1 0-1,1 0 1,0 1-1,-1-1 1,1 0 0,-1 1-1,1 0 1,-1-1-1,1 1 1,-1 0-1,0 0 1,1-1-1,-1 1 1,0 0-1,1 0 1,-1 1-1,0-1 1,0 0-1,0 0 1,0 1 0,0-1-1,0 0 1,-1 1-1,1-1 1,0 1-1,-1-1 1,1 1-1,-1-1 2,35 155 368,-29-145-3448,0-17-7667,-1 0-373</inkml:trace>
  <inkml:trace contextRef="#ctx0" brushRef="#br0" timeOffset="1537.375">1116 112 10917,'-25'20'10495,"9"65"-7829,15-82-2644,1 0 0,-1 0 0,1 0 0,0 0 0,0 0 0,1 0 1,-1 0-1,1 0 0,-1 0 0,1 0 0,0 0 0,0 0 0,0 0 0,0-1 0,1 1 1,-1 0-1,1-1 0,0 1 0,0-1 0,0 1 0,0-1 0,0 0 0,0 0 1,0 0-1,1 0 0,-1 0 0,1-1 0,-1 1 0,1-1 0,0 1 0,0-1 1,0 0-1,0 0 0,-1-1 0,1 1 0,0 0 0,0-1 0,1 0 0,-1 0 1,0 0-1,0 0 0,0 0 0,0 0 0,0-1 0,0 0 0,0 1 0,0-1 0,0 0-21,0-2 5,1 1 1,0-1 0,-1 0 0,0 0 0,1 0 0,-1 0-1,0-1 1,-1 1 0,1-1 0,-1 0 0,1 1 0,-1-1-1,0 0 1,-1 0 0,1-1 0,-1 1 0,0 0 0,0-1 0,0 1-1,0 0 1,-1-1 0,0 1 0,0-1 0,0 1 0,0-1-1,-1 1 1,1 0 0,-1-1 0,0 1 0,-1 0 0,1-1 0,-1 1-1,0 0 1,0 0 0,0 0 0,0 1 0,-1-1 0,0 0-1,1 1 1,-1 0 0,-1 0 0,1-1 0,0 2 0,-1-1-1,1 0 1,-3-1-7,-14 7-1755,26-2-9077,2-3-2019</inkml:trace>
  <inkml:trace contextRef="#ctx0" brushRef="#br0" timeOffset="1802.935">1269 118 11013,'10'35'8046,"1"7"-4955,-10-38-3024,0 1 0,1-1 0,-1 1 0,1-1 0,0 0 0,0 0 0,0 1 0,1-1 0,0-1 1,-1 1-1,1 0 0,1-1 0,-1 1 0,0-1 0,1 0 0,0 0 0,0 0 0,3 1-67,-5-4 16,0 1-1,0-1 0,1 0 0,-1 0 0,0 0 0,0 0 1,0 0-1,0-1 0,1 1 0,-1 0 0,0-1 1,0 0-1,0 0 0,0 1 0,0-1 0,0 0 1,0-1-1,0 1 0,-1 0 0,1 0 0,0-1 0,-1 1 1,1-1-1,-1 0 0,1 1 0,-1-1 0,0 0 1,0 0-1,0 0 0,1-1-15,30-61 94,-13 5 99,-14 33-6295,-4 21-603,2-1-4572</inkml:trace>
  <inkml:trace contextRef="#ctx0" brushRef="#br0" timeOffset="2052.878">1541 27 12822,'13'31'7779,"-3"2"-3423,6 71-2977,-5-26-881,-2-29-1574,-13-58-13007,2 1 2424</inkml:trace>
  <inkml:trace contextRef="#ctx0" brushRef="#br0" timeOffset="2647.341">1526 183 12774,'-2'3'3666,"2"-2"207,2 0-927,2-1-1202,2-1-431,2 1-176,1 0-177,2 0-368,2 0-256,1 0-47,2 0-81,1 0 16,-1 0-384,-3 0-1441,1-3-2657,-3-4-3377,1-5-8757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6:4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10309,'15'29'7342,"-6"3"-3460,1 72-1855,-8-79-1208,-3 15-664,-3-47-5733,3 0-2901,1 1-1982</inkml:trace>
  <inkml:trace contextRef="#ctx0" brushRef="#br0" timeOffset="203.047">0 141 12118,'6'-2'10400,"17"-10"-6498,17 14-548,-24 7-10058,-6-3-3712,-4-1-2222</inkml:trace>
  <inkml:trace contextRef="#ctx0" brushRef="#br0" timeOffset="680.028">172 153 10197,'31'9'6914,"-26"-8"-6846,0 0 0,-1 0-1,1 0 1,0-1 0,0 1 0,0-1 0,0-1-1,0 1 1,0-1 0,0 1 0,-1-1 0,1-1 0,0 1-1,0-1 1,1-1-68,-4 2 75,-1 0-1,1-1 1,-1 1 0,1-1-1,-1 0 1,0 1-1,0-1 1,0 0-1,0 0 1,0 0 0,0 0-1,0 0 1,-1 0-1,1 0 1,-1 0-1,1 0 1,-1 0 0,0 0-1,0 0 1,0 0-1,0 0 1,0 0-1,-1 0 1,1-1 0,0 1-1,-1 0 1,0 0-1,1 0 1,-1 0-1,0 1 1,0-1-1,0 0 1,0 0 0,0 0-1,-1 1 1,1-1-1,0 1 1,-1-1-1,0 1 1,1-1 0,-1 1-1,0 0 1,1 0-1,-1 0 1,0 0-1,0 0 1,0 0 0,0 1-1,0-1 1,0 0-1,0 1 1,0 0-1,0-1 1,0 1 0,0 0-1,0 0 1,0 0-1,-1 0 1,1 1-1,0-1-74,-3 5 161,0 0-1,1 0 1,-1 1-1,1-1 1,0 1-1,1 0 1,0 0-1,0 1 1,0-1-1,1 0 1,-1 1-1,2 0 1,-2 5-161,2-8 91,0 0 1,0-1-1,1 1 1,0 0-1,-1 0 1,1-1-1,1 1 1,-1 0-1,0 0 1,1-1-1,0 1 1,0 0-1,0-1 1,0 1 0,1-1-1,-1 0 1,1 1-1,0-1 1,0 0-1,0 0 1,0 0-1,1 0 1,-1 0-1,1 0 1,0-1-1,0 1 1,-1-1-1,2 0 1,-1 0-1,0 0 1,0 0-1,1-1 1,-1 1-1,1-1 1,-1 0 0,1 0-1,0 0 1,-1 0-1,1-1 1,0 0-1,-1 1 1,1-1-1,0-1 1,0 1-1,-1 0 1,1-1-1,0 0 1,-1 0-1,3-1-91,31-22-1094,-14 4-2526,3-2-7564,-9 8-2075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37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26 6147,'3'-7'12814,"-52"81"-7780,1-1-3356,30-52-1239,29-32-1417,24-31-5398,-16 9-4936,-14 24 3882</inkml:trace>
  <inkml:trace contextRef="#ctx0" brushRef="#br0" timeOffset="516.347">107 8 8404,'6'-7'7178,"3"8"-3700,18 20-765,-2 10-1107,68 59-48,-78-81-1456,-13-9-3729,-8-5-7303,3 1 464</inkml:trace>
  <inkml:trace contextRef="#ctx0" brushRef="#br0" timeOffset="1078.618">147 54 5907,'1'18'13616,"-2"0"-9594,-1 3-3281,-2 39-285,7-31-79,0 0-1,2 0 1,1 0-1,2-1 1,1 0 0,1 1-377,-3-15 82,0 0 1,2 0-1,-1-1 1,2 0-1,0-1 0,0 0 1,1 0-1,0-1 1,1-1-1,1 0 1,8 6-83,61 23 467,52 22 322,-106-52-584,0-1 0,0-2-1,1-1 1,0-1 0,-1-2-1,1 0 1,23-3-205,-38-5-1523,-17 1-4462,-5-3-4182,0-1-2740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6:46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8340,'2'6'9540,"3"8"-6001,11 34-2780,-13-38-628,0-1-1,1 1 1,0 0-1,0-1 1,1 0-1,0 0 1,0 0-1,1-1 1,0 0-1,1 0 1,0-1-1,2 2-130,-7-9 6,0 0-1,0 0 0,0 0 1,0-1-1,0 1 0,0-1 0,-1 1 1,1-1-1,0 0 0,0 1 1,-1-1-1,1 0 0,0 0 1,-1-1-1,1 1 0,-1 0 1,1 0-1,-1-1 0,0 1 1,1-1-1,-1 1 0,0-1 1,0 0-1,0 1 0,0-1 1,-1 0-1,1 0 0,0 1 1,-1-1-1,1 0 0,-1 0 1,1 0-1,-1 0 0,0 0 1,0 0-1,0 0 0,0 0 1,0 0-1,-1 1 0,1-1 1,-1-2-6,3-4 24,26-58 61,-1 93-122,30 91 755,-56-117-707,-1 0 0,0-1 0,1 1 0,-1-1 0,1 1 0,-1-1 0,1 1 0,-1-1 0,1 1 0,0-1 1,-1 1-1,1-1 0,-1 0 0,1 1 0,0-1 0,-1 0 0,1 1 0,0-1 0,0 0 0,-1 0 0,1 0 0,0 0 0,0 0 1,-1 0-1,1 0 0,0 0 0,0 0 0,-1 0 0,1 0 0,0 0 0,-1 0 0,1-1 0,0 1 0,0 0 0,-1-1 0,1 1 1,0 0-1,-1-1 0,1 1 0,-1-1 0,1 1 0,-1-1 0,1 1 0,-1-1 0,1 1 0,-1-1 0,1 0 0,-1 1 0,0-1 1,1 0-1,-1 1 0,0-1 0,1 0 0,-1 1 0,0-1 0,0 0 0,0 0-11,14-47 523,-13 43-474,5-42 284,2-6-297,3 21-3033,-7 28 1333,3 3-7770,0 2-2780</inkml:trace>
  <inkml:trace contextRef="#ctx0" brushRef="#br0" timeOffset="406.16">433 148 8548,'7'23'6610,"1"0"-3358,14 51-340,-23-80-2177,-3-6-403,2-1 1,0 0-1,0 0 0,1 0 0,1 0 0,0 0 0,1 0 0,0 0 0,1 1 0,1-1 0,1-6-332,-3 18 35,0 0 0,-1-1 0,1 1-1,0 0 1,0 0 0,-1-1 0,1 1-1,0 0 1,0 0 0,0 0 0,1 0-1,-1 0 1,0 1 0,0-1-1,0 0 1,1 0 0,-1 1 0,0-1-1,1 1 1,-1-1 0,0 1 0,1-1-1,-1 1 1,1 0 0,-1 0 0,1 0-1,-1 0 1,1 0 0,-1 0-1,0 0 1,1 0 0,0 1-35,17 5-1972,-5 2-3161,-3-1-4518,-3-2-399</inkml:trace>
  <inkml:trace contextRef="#ctx0" brushRef="#br0" timeOffset="796.685">643 113 9812,'17'33'10375,"-11"64"-6965,-8-88-6225,2-23-7255,1 2-626</inkml:trace>
  <inkml:trace contextRef="#ctx0" brushRef="#br0" timeOffset="797.685">671 0 10629,'3'2'2737,"1"1"48,-1 2-1216,1 0-576,0 1-641,0 1-768,0-1-257,1-2-2080,1-1-2193,-1 0-5315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6:4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136 147 5859,'5'-14'13111,"-19"-2"-7139,9 15-5898,0 1-1,0 0 1,0 1-1,0-1 1,0 1-1,0 0 1,0 0 0,0 1-1,0-1 1,1 1-1,-1 0 1,0 1-1,1-1 1,0 1-1,-1-1 1,1 1 0,0 1-1,1-1 1,-1 0-1,0 1 1,1 0-1,0 0 1,0 0-1,0 0 1,0 1 0,1-1-1,0 1 1,0-1-1,0 1 1,0 0-1,1 0 1,0 0 0,0 0-1,0 0 1,0 0-1,1 0 1,0 0-1,0 0 1,0 0-1,1 0 1,0 0 0,0 2-74,0-3 1,1 1 1,0-1 0,-1 0 0,1 0 0,1 1 0,-1-1 0,1 0 0,-1-1 0,1 1 0,0 0 0,0-1 0,1 0 0,-1 0 0,1 0 0,0 0 0,-1 0 0,1-1 0,1 1 0,-1-1 0,0 0 0,0 0 0,1-1 0,-1 0 0,1 1 0,-1-1 0,1-1 0,0 1 0,-1-1-1,1 0 1,0 0 0,-1 0 0,1 0 0,0-1 0,-1 0 0,1 0 0,-1 0 0,1-1 0,0 1-2,7 0-301,2-1-3764,-1-4-7654,-5 0-286</inkml:trace>
  <inkml:trace contextRef="#ctx0" brushRef="#br0" timeOffset="437.397">317 137 8116,'-26'2'12037,"5"24"-8536,-1 36-2245,21-59-1244,1 1 1,1-1-1,-1 1 0,0-1 0,1 1 1,-1-1-1,1 1 0,0-1 0,1 0 1,-1 1-1,0-1 0,1 0 0,0 0 1,-1 0-1,1 0 0,1 0 0,-1-1 1,0 1-1,1 0 0,-1-1 0,1 0 1,0 0-1,-1 1 0,1-2 0,0 1 1,0 0-1,1-1 0,-1 1 0,0-1 1,0 0-1,1 0 0,-1 0 0,1 0 1,-1-1-1,1 1 0,-1-1 0,1 0 1,-1 0-1,1-1 0,-1 1 0,1-1 1,-1 1-1,1-1 0,-1 0 0,0 0 1,1-1-1,-1 1 0,0-1 0,2 0-12,-2 0-8,1 0-1,-1 1 1,0-1-1,0 0 1,0-1-1,0 1 0,0-1 1,0 1-1,-1-1 1,1 0-1,-1 0 1,0 0-1,0 0 1,0 0-1,0 0 1,0-1-1,-1 1 0,0-1 1,1 1-1,-1-1 1,0 1-1,-1-1 1,1 0-1,-1 0 1,0 1-1,1-1 0,-2 0 1,1 0-1,0 1 1,-1-1-1,0 0 1,0 1-1,0-1 1,0 1-1,0-1 1,-1 1-1,1-1 0,-1 1 1,-1-2 8,1 2-5,0 0 0,1 0 0,-1 1 0,0-1 0,0 0 0,0 1 0,-1 0 0,1-1 0,-1 1 0,1 0 0,-1 0 0,0 0 0,1 1-1,-1-1 1,0 1 0,0-1 0,0 1 0,-1 0 0,1 0 0,0 0 0,0 1 0,0-1 0,-1 1 0,1 0 0,0 0 0,-3 0 5,1 7-2723,12 6-8774,1-7 687</inkml:trace>
  <inkml:trace contextRef="#ctx0" brushRef="#br0" timeOffset="765.447">503 123 9716,'6'2'7773,"-2"5"-3893,2 23-3148,-5-22 367,28 74 851,-28-79-1940,0-1 1,1 0-1,-1-1 1,1 1-1,-1 0 0,1 0 1,0 0-1,0-1 0,0 1 1,0-1-1,0 0 1,0 1-1,0-1 0,0 0 1,0 0-1,0 0 0,1-1 1,-1 1-1,0 0 0,1-1 1,-1 0-1,1 1 1,-1-1-1,0 0 0,1 0 1,-1-1-1,1 1 0,-1 0 1,0-1-1,1 1 1,-1-1-1,0 0 0,1 0 1,-1 0-1,1 0-10,2-4 9,0 1-1,0-1 1,-1 0-1,0 0 1,1-1-1,-2 1 1,1-1-1,-1 0 1,0 0-1,0 0 1,-1 0-1,1-1 1,-2 1-1,1-1 1,-1 1-1,1-1 1,-2 1-1,1-1 1,-1 0-1,0 0 1,0 1-1,-1-1 1,0 0-1,0 1 1,-1-1-1,0 0-8,0 3 194,2 1-2908,3 3-8943,-1-1 116</inkml:trace>
  <inkml:trace contextRef="#ctx0" brushRef="#br0" timeOffset="1125.541">771 1 10437,'5'16'3754,"10"42"3984,1 31-4720,-5-5-2233,7-98-11350,-14 8 5523,4-4-5067</inkml:trace>
  <inkml:trace contextRef="#ctx0" brushRef="#br0" timeOffset="1406.738">1047 109 9668,'-5'-5'7784,"-4"4"-3470,-37 16-1055,42-12-3159,-1 0 0,1 0-1,0 0 1,0 1 0,0 0 0,0-1 0,1 1 0,0 0 0,0 1-1,0-1 1,0 1 0,0-1 0,1 1 0,0 0 0,0 0 0,0 0 0,1 0-1,0 0 1,0 0 0,0 0 0,0 1 0,1-1 0,0 0 0,0 0 0,0 1-1,1-1 1,0 0 0,0 0 0,0 0 0,1 1-100,0-3 7,1 0 0,-1 0 0,1 0 1,0-1-1,0 1 0,0-1 0,1 0 1,-1 0-1,1 0 0,-1 0 0,1 0 0,-1-1 1,1 0-1,0 0 0,0 0 0,0 0 1,-1 0-1,1-1 0,0 1 0,0-1 0,0 0 1,0-1-1,0 1 0,0-1 0,0 1 1,0-1-1,-1 0 0,1-1 0,0 1 0,0-1-7,35-27-2785,-25-9-2518,-11 11-1216,-1 16 2371,0-6-5318</inkml:trace>
  <inkml:trace contextRef="#ctx0" brushRef="#br0" timeOffset="2344.012">1075 5 10533,'0'21'8340,"3"0"-3293,7 43-1792,0-8-2134,8 73-454,-16-126-2456,-1-2-2659,0-3-4648,-2 0-4518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6:4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33 7972,'-2'-22'7401,"4"31"-1298,1 30-4407,27 145 320,-24-167-2006,0-1 1,1-1 0,1 1-1,1-1 1,0-1 0,1 1-1,0-2 1,1 1 0,0-1-1,2-1 1,-1 0 0,1-1-1,1 0 1,0-1 0,1-1-1,-1 0 1,2-1 0,-1-1-1,1 0 1,8 2-11,242 68 1176,-233-60-701,-63-26-3423,-2-11-8588,16 8-1016</inkml:trace>
  <inkml:trace contextRef="#ctx0" brushRef="#br0" timeOffset="416.126">86 11 7652,'-8'-2'7507,"1"7"-3724,-11 27-1712,17-29-1431,-48 118 1425,49-120-2061,-3 13 31,8-21-1206,33-118-9215,-28 81 10592,13 36 6597,18 33-2580,-14 3-2600,-23-22-1513,1 0-1,-1-1 1,1 0 0,1 0 0,-1 0-1,1 0 1,0-1 0,0 0-1,0 0 1,0-1 0,1 0-1,-1 0 1,1 0 0,3 0-110,-12-18-7028,-4 3-802,0 1-3887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1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20 109 5346,'-19'22'10469,"43"-23"-8489,199-10 1043,16 5-418,220-34-2605,-190 12 503,78 9-503,417 25 1064,-100 0-701,-64-15 229,-387 0-484,193 3 62,-11 16 195,-130-22-125,-103 3-168,0 6 0,15 9-72,612 17 115,-444-30 408,-239 32-1075,-100-19-3031,-17 0-7694,4-6-905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16 11589,'6'-2'8129,"21"-6"-5824,-24 7-2230,0 0-1,1 0 1,-1 0-1,1 0 1,-1 1-1,1 0 1,-1-1-1,1 1 1,0 0-1,-1 1 0,1-1 1,-1 1-1,1-1 1,-1 1-1,1 0 1,-1 0-1,0 1 1,1-1-1,-1 1 1,0 0-1,0-1 1,0 2-1,0-1 0,-1 0 1,1 0-1,0 1 1,-1-1-1,0 1 1,1 0-1,-1 0 1,0 0-1,0 0 1,-1 0-1,1 0 0,-1 0 1,0 1-1,1-1 1,-1 1-1,-1-1 1,1 1-1,0-1 1,-1 1-1,0-1 1,0 2-75,22 121 90,-17-146-471,-7 13 381,-1 0 0,0 1 0,0-1 1,-1 1-1,1 0 0,-1 0 0,-1 0 0,1 1 1,-1-1-1,0 1 0,-1 0 0,1 1 0,-5-4 0,5 7 22,1 1 0,0 1-1,0-1 1,-1 1 0,1-1-1,0 1 1,0 0 0,0 0-1,0 1 1,0-1 0,0 1-1,0 0 1,1 0 0,-1 1-1,1-1 1,-1 1 0,1-1-1,0 1 1,0 0 0,0 0-1,0 0 1,1 1 0,-1-1-1,1 1-21,-11 8 316,11-10-254,0-1 1,0 1 0,0 0 0,0 0-1,0 0 1,0 0 0,0 0 0,0 0 0,1 0-1,-1 1 1,1-1 0,0 0 0,-1 1-1,1 0 1,0-1 0,1 1 0,-1-1 0,0 1-1,1 0 1,-1 0 0,1-1 0,0 1 0,0 0-1,0 0 1,1-1 0,-1 1 0,0 0-1,1-1 1,0 1 0,0 0 0,-1-1 0,2 1-1,-1-1 1,0 1 0,0-1 0,1 0 0,-1 1-1,1-1 1,0 0 0,0 0 0,0 0-1,0 0 1,0 0 0,0-1 0,2 2-63,0-1-14,0 0 0,0 0 1,0-1-1,0 0 0,0 0 0,0 0 1,1 0-1,-1-1 0,0 1 0,0-1 1,0 0-1,1 0 0,-1-1 1,0 1-1,0-1 0,0 0 0,1 0 1,-1 0-1,3-3 14,36-37-4251,-30 15-1653,-2 10-1958,-3 5-2516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9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9748,'2'8'6705,"0"10"-3920,-1-2-1726,3 15 55,-4-22-882,1-1 1,0 1-1,1-1 1,-1 1-1,2-1 1,-1 0 0,1 0-1,0 0 1,1 0-1,3 6-232,-5-12 23,0-1-1,0 1 1,0-1-1,-1 1 0,1-1 1,1 0-1,-1 0 1,0 0-1,0 0 1,0 0-1,1-1 0,-1 1 1,0-1-1,1 1 1,-1-1-1,0 0 1,1 0-1,-1 0 0,0 0 1,1 0-1,-1 0 1,0-1-1,1 1 1,-1-1-1,0 0 1,0 0-1,1 0 0,-1 0 1,0 0-1,0 0 1,0 0-1,0-1 1,0 1-1,-1-1 0,1 1 1,0-1-1,-1 0 1,1 0-1,-1 1 1,1-1-1,-1 0 0,0-1 1,0 1-1,0 0-22,3-11 59,-2 1 0,1-1 0,-2 0 0,0 0 0,0 1 0,-1-1 0,-1 0 0,0 0 0,-1 0 0,-2-11-59,3 26-2184,2 8 463,1-3-7511,1-3-2928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9:0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6915,'4'-16'8704,"-7"25"-3191,-45 146-2127,41-124-3362,2 0 1,1 1 0,1 0 0,1 0-1,2 0 1,2 0 0,0 0 0,3 0-1,0-1 1,2 0 0,1 1-25,-7-28 16,0 1 1,1-1-1,-1 1 1,1-1-1,0 0 0,0 0 1,0 0-1,1 0 0,-1 0 1,1-1-1,0 1 1,0-1-1,1 1 0,-1-1 1,0 0-1,1 0 0,0-1 1,0 1-1,0-1 1,0 0-1,0 0 0,0 0 1,0 0-1,1-1 0,-1 0 1,1 0-1,-1 0 1,1 0-1,3-1-16,24 7 923,-44 0-1747,1-5-4155,6-1-1877,-4 1-6657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9:0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9396,'-2'3'10414,"0"24"-7920,4-2-1462,-2-12-805,0 0 1,1 0 0,1 0-1,0 0 1,1 0 0,0-1-1,1 1 1,0-1 0,1 0 0,0 0-1,1 0 1,5 7-228,-10-18 9,0 1-1,0-1 1,1 1 0,-1-1-1,0 0 1,1 1 0,-1-1-1,1 0 1,-1 0 0,1 0-1,-1 0 1,1 0-1,0 0 1,0 0 0,-1-1-1,1 1 1,0-1 0,0 1-1,0-1 1,0 0 0,0 0-1,-1 1 1,1-1 0,0-1-1,0 1 1,0 0 0,0 0-1,0-1 1,0 1 0,-1-1-1,1 1 1,0-1 0,0 0-1,-1 0 1,1 0 0,0 0-1,-1 0 1,1 0 0,-1 0-1,1-1 1,-1 1 0,0 0-1,0-1-8,33-75 49,-34 77-47,2-9 28,-1 1 0,0-1 0,-1 1 0,0-1 0,0 0 0,-1 1 0,0-1 0,0 1 1,-1-1-1,0 1 0,-1 0 0,0 0 0,-1-1-30,5 9-7,-1 0 0,0 1 0,0-1 0,0 0 0,0 0 0,0 1 0,0-1 0,0 0 0,0 0 0,-1 1 0,1-1 0,0 0 0,0 1 0,0-1 0,0 0 0,0 0 0,0 1 0,0-1 0,-1 0 0,1 0 0,0 0 0,0 1 0,0-1 0,0 0 0,-1 0 0,1 0 0,0 1 0,0-1 0,-1 0 0,1 0 0,0 0 0,0 0 0,-1 0 0,1 0 0,0 0 0,0 0 0,-1 1 0,1-1 0,0 0 0,-1 0 0,1 0 0,0 0 0,0 0 0,-1 0 0,1 0 0,0-1 0,0 1 0,-1 0 0,1 0 0,0 0 0,0 0 0,-1 0 0,1 0 0,0 0 0,0-1 0,-1 1 0,1 0 0,0 0 0,0 0 0,0 0 7,2 25-6034,1-17-1567,3-2-5210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9:0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9204,'1'9'8282,"1"0"-3285,4 14-1884,6 29-3161,-16 6 1131,-1-90-5157,4-3-6784,3 15-825</inkml:trace>
  <inkml:trace contextRef="#ctx0" brushRef="#br0" timeOffset="218.778">6 140 8788,'-2'-2'2561,"4"4"80,-2-2-512,3 1-1040,0 3-305,1-1-416,1 3-656,1-1-2273,0 2-2289,2-2-5795</inkml:trace>
  <inkml:trace contextRef="#ctx0" brushRef="#br0" timeOffset="453.036">120 143 9668,'26'11'8540,"-8"13"-3793,3 75-1843,-19-75-2129,9 106-1899,-22-146-14352,6 1 5458</inkml:trace>
  <inkml:trace contextRef="#ctx0" brushRef="#br0" timeOffset="656.134">102 275 11173,'3'-1'10396,"11"-5"-6932,66 12-330,-35 1-5388,-32-8-367,-6-4-7169,-1-1-3696</inkml:trace>
  <inkml:trace contextRef="#ctx0" brushRef="#br0" timeOffset="921.646">358 1 9508,'25'28'9211,"-2"4"-4442,-15-19-4546,0 1-1,-1-1 1,-1 1 0,0 0 0,-1 1 0,0-1 0,-1 1 0,-1 0 0,0 0 0,-1 0 0,-1 8-223,-1-1 324,-2 0-1,-1 0 1,-1 0 0,0 0-1,-2-1 1,0 0 0,-2 0 0,0 0-1,-1-1 1,-2 0 0,0-1-1,-5 8-323,16-27-11,-1 1-1,1 0 0,0-1 0,0 1 0,0-1 0,0 1 1,-1 0-1,1-1 0,0 1 0,0-1 0,-1 1 1,1-1-1,-1 1 0,1-1 0,0 1 0,-1-1 0,1 1 1,-1-1-1,1 0 0,-1 1 0,1-1 0,-1 0 1,1 1-1,-1-1 0,0 0 0,1 0 0,-1 1 0,1-1 1,-1 0-1,0 0 0,1 0 0,-1 0 0,0 0 1,1 0-1,-1 0 0,1 0 0,-1 0 0,0 0 0,1 0 1,-1 0-1,1-1 0,-1 1 0,0 0 0,1 0 1,-1-1-1,1 1 0,-1 0 0,1-1 0,-1 1 1,1 0-1,-1-1 0,1 1 12,-2-18-7301,2 10-898,0-1-5495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9:0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55 9508,'-15'-18'8826,"-4"16"-4313,17 3-4418,0 0 0,0 0 0,0 0 0,0 0 0,0 0 0,0 0 0,0 1 0,0-1 0,0 0 0,1 1 0,-1 0 0,1-1 0,-1 1-1,1 0 1,0 0 0,-1 0 0,1 0 0,0 0 0,0 0 0,1 0 0,-1 0 0,0 0 0,1 1 0,-1-1 0,1 0 0,0 0 0,-1 1 0,1-1 0,0 1-95,1 0 6,0 0-1,0 0 1,0 0 0,0 0-1,1 0 1,-1 0-1,1 0 1,0 0 0,0 0-1,-1-1 1,2 1-1,-1-1 1,0 0 0,1 1-1,-1-1 1,1 0-1,-1 0 1,1-1 0,0 1-1,0-1 1,0 1 0,1 0-7,-1-1 3,0 0-1,0 0 1,0 1-1,0-1 0,-1 1 1,1 0-1,-1 0 0,1 0 1,-1 0-1,0 1 0,0-1 1,0 0-1,0 1 1,0 0-1,0-1 0,-1 1 1,1 0-1,-1 0 0,0 0 1,0 0-1,0 0 0,0 0 1,0 1-2,-1-1 29,1 0 0,-1 0-1,0 1 1,0-1 0,0 0 0,0 0 0,0 0 0,-1 0 0,1 0-1,-1 0 1,0 0 0,0 0 0,0 0 0,0 0 0,-1 0 0,1-1 0,-1 1-1,1 0 1,-1-1 0,0 1 0,0-1 0,0 0 0,-1 0 0,1 0-1,0 0 1,-1 0 0,1 0 0,-1 0 0,0-1 0,0 0 0,1 1 0,-1-1-1,0 0 1,0 0 0,0-1 0,0 1 0,0 0 0,0-1 0,-2 0-29,-9-8-2551,14-11-6697,1 18 8035,1-18-12641</inkml:trace>
  <inkml:trace contextRef="#ctx0" brushRef="#br0" timeOffset="328.038">162 99 7123,'27'12'9177,"-10"10"-3904,1 67-2316,-16-67-2838,-5-16-3493,-6-19-6909,5-1-693</inkml:trace>
  <inkml:trace contextRef="#ctx0" brushRef="#br0" timeOffset="329.038">205 0 8708,'3'0'2481,"-1"1"-16,3 3-704,1 3-3410,0 2-2369,3 1-5714</inkml:trace>
  <inkml:trace contextRef="#ctx0" brushRef="#br0" timeOffset="671.716">306 86 9492,'15'32'6826,"-5"0"-3475,7 68-1183,-15-82-1112,-4-31-970,0 0 1,1-1-1,0 1 0,2 0 0,-1-1 0,1 1 0,1 0 1,1-1-1,0 1 0,0 0 0,1 1 0,1-1 1,3-5-87,-7 17-12,1 1 1,0-1 0,-1 0 0,1 1 0,0-1-1,0 1 1,-1-1 0,1 1 0,0 0 0,0 0-1,0 0 1,0 0 0,-1 0 0,1 0 0,0 0-1,0 1 1,0-1 0,-1 1 0,1-1 0,0 1-1,0 0 1,-1-1 0,1 1 0,-1 0 0,1 0-1,-1 0 1,1 0 0,-1 1 0,1-1 0,-1 0-1,0 1 1,0-1 0,0 1 0,0-1-1,0 1 1,0-1 0,0 1 0,0 0 0,-1-1-1,1 2 12,72 164 297,-49-144-1552,-18-25-2431,0-5-3320,-2-1-4893</inkml:trace>
  <inkml:trace contextRef="#ctx0" brushRef="#br0" timeOffset="1312.184">717 64 11381,'-18'-12'7171,"-2"8"-3839,18 4-3252,-1 0 0,1 0-1,0 0 1,0 1 0,-1-1 0,1 1 0,0-1 0,0 1 0,0 0-1,0 0 1,0 0 0,0 0 0,0 0 0,0 0 0,0 0 0,0 1 0,1-1-1,-1 1 1,0 0 0,1-1 0,0 1 0,-1 0 0,1 0 0,0 0-1,0 0 1,0 0-80,-13 84 1100,14-84-1096,0 0 0,0 0 1,0 0-1,0 0 0,1 0 0,-1 0 0,1 0 0,0 0 0,-1 0 0,1 0 0,0-1 0,0 1 0,0 0 0,0 0 0,0-1 1,1 1-1,-1-1 0,0 1 0,1-1 0,-1 0 0,1 1 0,-1-1 0,1 0 0,0 0 0,0 0 0,-1 0 0,1 0 1,0-1-1,0 1 0,0-1 0,0 1 0,0-1 0,0 1 0,0-1 0,0 0 0,0 0 0,0 0 0,0 0 0,0 0 0,0-1 1,1 1-5,2-3-124,0 0 1,-1 0 0,1 0 0,-1 0 0,1-1 0,-1 1 0,0-1 0,0 0-1,-1 0 1,1-1 0,-1 1 0,0-1 0,0 0 0,-1 0 0,1 0 0,-1 0-1,0 0 1,0 0 0,-1-1 0,1 1 0,-1-1 0,-1 1 0,1-1 0,-1 0 123,9-23 212,5 76 3350,2 42-2107,-10-69-1200,-2 1 0,0 0 0,-1-1 0,-2 1 0,0 0 0,-1 0 0,-1 0 0,-3 19-255,4-38 29,-1 0 0,0 0 1,1 1-1,-1-1 1,0 0-1,0 0 1,0 0-1,0 0 1,-1 0-1,1 0 1,0-1-1,-1 1 1,1 0-1,-1-1 0,0 1 1,0-1-1,1 1 1,-1-1-1,0 0 1,0 0-1,0 0 1,0 0-1,0 0 1,-1 0-1,1-1 1,0 1-1,0-1 0,-1 1 1,1-1-1,0 0 1,0 0-1,-1 0 1,1 0-1,0 0 1,0-1-1,-1 1 1,1-1-1,0 1 1,0-1-1,-2 0-29,-2-1-231,-1 0 0,1-1 0,0 1 0,0-1 0,0-1 0,0 1 0,0-1 0,1 0 0,0 0 0,-1-1 0,2 1 0,-1-1 0,-1-1 231,3 2-2199,1 0-1600,-1 0-3321,1-1-7463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3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136 597 6947,'-1'-6'11057,"1"-8"-7718,-1-20-2202,1 16-834,1 1-1,1-1 1,0 1 0,2-1 0,0 1 0,0 0 0,2 0 0,0 1 0,1 0 0,1 0 0,1-1-303,13-16 101,1 1 0,1 1 1,2 1-1,1 1 0,12-9-101,-1-1 51,-24 29-28,1 0 0,0 1 0,1 0-1,0 1 1,0 1 0,0 1 0,1 0 0,0 1-1,0 1 1,1 0 0,-1 2 0,1 0-1,17 0-22,-19 0 30,140-7 1288,-154 9-1675,5-1-3461,-5-6-6502,-4 4-3182</inkml:trace>
  <inkml:trace contextRef="#ctx0" brushRef="#br0" timeOffset="796.679">3 494 7027,'-2'-7'9592,"15"9"-6309,86 100 1709,-47-55-4405,-43-61 763,104-89-926,-102 97-452,-10 6 17,0 0 0,0-1 0,0 1 0,0 0 0,0-1 0,0 1 0,-1-1 0,1 1 0,0-1 1,0 0-1,0 1 0,-1-1 0,1 0 0,0 1 0,-1-1 0,1 0 0,0 0 0,-1 0 0,1 1 1,-1-1-1,0 0 0,1 0 0,-1 0 0,0 0 0,1 0 0,-1 0 0,0 0 0,0 0 0,0 0 0,0 0 1,0 0-1,0 0 0,0 0 0,0 0 0,0 0 0,0 0 0,-1 0 0,1 0 11,3-11-3274,0 4-6194,-1 0-4586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9:0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11877,'1'4'8553,"3"16"-7138,23 164 431,-22-237-910,-5 32-892,0 9-33,0 0-1,0 1 0,1-1 1,1 0-1,0 1 0,0-1 1,1 1-1,1 0 0,0 0 1,0 0-1,1 0 0,1 1-10,-5 8 4,0 1-1,1 0 0,-1 0 1,1-1-1,-1 1 0,1 0 0,0 1 1,-1-1-1,1 0 0,0 0 1,0 1-1,0-1 0,-1 1 0,1-1 1,0 1-1,0 0 0,0 0 1,0 0-1,0 0 0,0 0 1,-1 0-1,1 1 0,0-1 0,0 0 1,0 1-1,0 0 0,-1-1 1,1 1-1,0 0 0,-1 0 0,1 0 1,0 0-1,-1 0 0,1 0 1,-1 0-1,0 1 0,1-1 0,-1 1 1,0-1-1,0 1 0,0-1 1,0 1-1,0-1 0,0 1 1,0 0-1,-1 0 0,1 0-3,7 19 213,-1-1-1,-1 1 0,-1 1 1,0-1-1,-2 1 1,-1 0-1,0-1 1,-2 7-213,-1-25-2963,-1-12-7251,2 0-3243</inkml:trace>
  <inkml:trace contextRef="#ctx0" brushRef="#br0" timeOffset="562.374">319 109 12486,'10'25'7605,"-4"3"-4008,2 57-2793,-7-67 100,-2 196 776,-2-208-4064,-6-21-11514,6 4 3120</inkml:trace>
  <inkml:trace contextRef="#ctx0" brushRef="#br0" timeOffset="874.801">259 346 13366,'2'-4'3602,"0"0"192,3-1-1650,3 1-719,3 0-352,1 1-193,0 1-240,1 1-304,0 0-191,-1 2-65,2 0-96,0 1-193,-1 0-255,0-1-336,-1-1-865,-4 0-2273,-1 0-2897,-2-4-6707</inkml:trace>
  <inkml:trace contextRef="#ctx0" brushRef="#br0" timeOffset="875.801">470 1 11141,'39'11'9784,"29"58"-6573,-57-45-2974,-2 1-1,0 0 1,-2 1 0,-1 0-1,-1 0 1,-1 0-1,-1 1 1,-1-1-1,-2 1 1,-1-1-1,0 1 1,-2-1 0,-2 0-1,0 1 1,-8 20-237,12-43 34,-1 7 64,-1 0 0,0 0 1,-1-1-1,0 1 0,-1-1 0,0 0 0,-1 0 1,0-1-1,0 0 0,-3 3-98,1-16-1743,7-8-3090,0 4-3085,-1-1-6273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9:0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11109,'4'6'8068,"-1"12"-6288,-1-9-770,26 122 1090,-28-149-1887,1-1 1,1 0-1,0 0 1,2 1-1,0-1 1,1 1-1,1 0 0,3-6-213,-9 25-7,0-1 0,0 1 0,0 0 0,1-1 0,-1 1 0,0 0 0,1-1 0,-1 1 0,0 0 0,1-1 0,-1 1 0,1-1 0,-1 1 0,1-1 0,-1 1 0,1-1 0,-1 1 0,1-1 0,-1 1 0,1-1 0,0 0 0,-1 1 0,1-1 0,0 0 0,-1 0 0,1 1 0,0-1 0,-1 0 0,1 0 0,0 0 0,-1 0 0,1 0 0,0 0 0,0 0 0,-1 0 0,1 0 0,0 0 0,-1-1 0,1 1 0,0 0 0,-1 0-1,1-1 1,0 1 0,-1 0 0,1-1 0,0 1 0,-1 0 0,1-1 0,-1 1 0,1-1 0,-1 1 0,1-1 0,-1 0 0,1 1 0,-1-1 0,0 1 0,1-1 0,-1 0 0,0 1 0,0-1 0,1 0 0,-1 1 0,0-1 0,0 0 0,0 1 0,0-1 0,0 0 0,0 0 7,33 139-168,-33-138 168,0 0 1,0-1-1,1 1 0,-1 0 1,0-1-1,1 1 1,-1 0-1,1 0 0,-1 0 1,0-1-1,1 1 0,-1 0 1,1 0-1,-1 0 1,1 0-1,-1 0 0,0 0 1,1 0-1,-1 0 0,1 0 1,-1 0-1,1 0 1,-1 0-1,0 0 0,1 0 1,-1 0-1,1 0 1,-1 0-1,1 1 0,-1-1 1,0 0-1,1 0 0,-1 0 1,0 1-1,1-1 1,-1 0-1,0 1 0,1-1 1,-1 0-1,0 1 0,1-1 1,-1 0-1,0 1 1,0-1-1,0 0 0,1 1 1,-1-1-1,0 1 0,0-1 1,0 0-1,0 1 1,0-1-1,0 1 0,0-1 1,0 1-1,0-1 1,0 1-1,0-1 0,10-36 50,-8 25-35,0-1-14,-1 1-1,2 0 0,-1 0 1,2 0-1,-1 0 0,1 1 1,1 0-1,0-1 0,1 2 1,3-7-1,-8 16 1,-1-1 1,1 0 0,-1 1-1,1-1 1,-1 0 0,1 1-1,0-1 1,-1 1 0,1-1-1,0 1 1,-1 0 0,1-1-1,0 1 1,0 0 0,0-1-1,-1 1 1,1 0 0,0 0-1,0 0 1,0-1-1,-1 1 1,1 0 0,0 0-1,0 0 1,0 1 0,0-1-1,-1 0 1,1 0 0,0 0-1,0 1 1,0-1 0,-1 0-1,1 1 1,0-1 0,-1 0-1,1 1 1,0-1 0,-1 1-1,1-1 1,0 1 0,-1 0-1,1-1 1,-1 1 0,1-1-1,-1 1 1,1 0 0,-1 0-1,0-1 1,1 1 0,-1 0-1,0 0 1,1-1 0,-1 1-1,0 0 1,0 0 0,0 0-1,0 0 1,0-1-2,15 54 376,-14-52-344,19 133 1366,-17-132-3331,1-10-6887,-3 5 5609,3-4-9931</inkml:trace>
  <inkml:trace contextRef="#ctx0" brushRef="#br0" timeOffset="390.539">389 117 10085,'34'7'7457,"-31"-6"-7314,-1 0 0,1-1 1,0 0-1,-1 1 0,1-1 1,0 0-1,0 0 0,-1-1 1,1 1-1,0 0 0,-1-1 1,1 0-1,0 0 0,-1 1 0,1-1 1,-1-1-1,1 1 0,-1 0 1,0-1-1,1 1 0,-1-1 1,0 0-1,0 0 0,0 0 1,0 0-1,0 0 0,-1 0 1,1 0-1,0-2-143,-7-65 1379,4 68-1365,0-1-1,1 1 1,-1 0 0,0-1 0,0 1 0,1 0 0,-1 0 0,0 0 0,-1-1 0,1 1 0,0 0 0,0 0 0,0 1 0,0-1 0,-1 0 0,1 0 0,0 1 0,-1-1 0,1 0 0,-1 1 0,1 0 0,-1-1 0,1 1 0,-1 0 0,1 0 0,-1-1 0,1 1-1,-1 1 1,1-1 0,-1 0 0,1 0 0,-1 0 0,1 1 0,-1-1 0,1 1 0,0-1 0,-1 1 0,1 0 0,0-1 0,-1 1 0,1 0 0,0 0 0,0 0 0,-1 0-14,-4 5 189,0 0 0,1 1 0,0-1 1,0 1-1,1 0 0,0 0 0,0 1 0,1-1 0,0 1 1,0 0-1,0 0 0,1 0 0,1 0 0,-1 0 1,1 0-1,0 0 0,1 1 0,0-1 0,1 0 0,-1 0 1,2 1-1,0 3-189,-1-9 28,-1-1 1,1 1-1,0 0 0,0-1 1,0 1-1,1-1 1,-1 1-1,1-1 0,-1 1 1,1-1-1,0 0 1,0 0-1,0 0 0,0 0 1,0 0-1,0 0 1,1-1-1,-1 1 0,0-1 1,1 0-1,-1 1 1,1-1-1,0 0 0,-1 0 1,1-1-1,0 1 1,0-1-1,0 1 1,-1-1-1,1 0 0,0 0 1,0 0-1,0 0 1,0-1-1,-1 1 0,1-1 1,2 0-29,39-14-8396,-36 10 643,1-1-4986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8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7 225 11285,'-6'-3'10996,"9"-42"-8119,29-124 125,-30 168-3040,-1 0 0,1 0 0,0 0 0,0 0 0,0 1 0,0-1 0,0 1 0,0-1 0,0 1 0,0 0 0,0 0 0,0 0 1,0 0-1,0 0 0,0 0 0,0 0 0,0 1 0,0-1 0,0 1 0,0 0 0,0-1 0,0 1 0,0 0 0,0 0 0,-1 0 0,1 0 1,0 0-1,-1 1 0,1-1 0,-1 1 0,1-1 0,-1 1 0,1-1 0,-1 1 0,0 0 0,0-1 0,0 1 0,0 0 0,0 0 0,-1 0 1,1 1 37,13 10-1818,-3-6-1847,0 0-4310,1-1-5156</inkml:trace>
  <inkml:trace contextRef="#ctx0" brushRef="#br0" timeOffset="468.6">290 47 10229,'-19'-36'12053,"17"35"-11931,1 0 1,-1 0-1,1 0 0,-1 1 1,1-1-1,-1 1 1,0-1-1,1 1 0,-1-1 1,0 1-1,1 0 1,-1 0-1,0 0 0,1 0 1,-1 0-1,0 0 1,1 0-1,-1 1 1,0-1-1,1 1 0,-1-1 1,1 1-1,-1 0 1,0-1-1,1 1 0,0 0 1,-1 0-1,1 0 1,-1 0-1,1 0 1,0 0-1,0 1 0,-1-1-122,-3 5 50,0 0 0,0 0 0,0 1-1,0-1 1,1 1 0,0 0 0,1 0-1,0 1 1,0-1 0,0 1 0,1-1-1,0 1 1,0 0 0,1 0 0,0 0-1,1 0 1,0 0 0,0 0 0,0 0 0,2 7-50,-2-13-1,0-1 0,1 1 0,-1-1 0,0 1 0,0-1 0,1 1 0,-1 0 0,1-1 0,-1 1 0,1-1 0,0 0 0,-1 1 0,1-1 0,0 1 0,0-1 0,0 0 0,0 0 0,0 1 0,0-1 0,1 0 1,-1 0-1,0 0 0,1 0 0,-1-1 0,0 1 0,1 0 0,-1-1 0,1 1 0,-1 0 0,1-1 0,-1 0 0,1 1 0,0-1 0,-1 0 0,1 0 0,-1 0 0,1 0 0,0 0 0,-1 0 0,1 0 1,-1-1-1,1 1 0,-1-1 0,1 1 0,0-1 1,58-46-454,-15-73-181,-38 165 1652,-12 239 586,-1-193-1120,-2-104-1307,6-3-3402,0-1-4327,1-2-7116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9893,'15'-29'10095,"10"12"-5591,-22 16-4443,0 0 0,0 0-1,0 0 1,1 1-1,-1-1 1,0 1-1,0 0 1,0 0-1,1 0 1,-1 1-1,0-1 1,0 1-1,0-1 1,0 1-1,1 0 1,-1 0-1,-1 0 1,1 1-1,0-1 1,0 1-1,0 0 1,-1 0 0,1 0-1,-1 0 1,1 0-1,-1 0 1,2 3-61,3 5 9,-1-1 1,0 2 0,0-1 0,-1 1 0,-1-1 0,0 1 0,0 1-1,-1-1 1,-1 0 0,0 1 0,0 0 0,-1-1 0,0 8-10,-3-24-1,0 1 1,0 0-1,-1 0 1,1 0 0,-1 0-1,0 1 1,0-1-1,0 1 1,-1-1 0,1 1-1,-1 0 1,0 1-1,1-1 1,-1 0 0,0 1-1,-1 0 1,1 0-1,0 0 1,-1 1 0,-4-2 0,6 3 43,-1-1 1,1 1-1,0 0 1,-1-1 0,1 2-1,-1-1 1,1 0-1,0 1 1,-1-1-1,1 1 1,0 0 0,-1 0-1,1 1 1,0-1-1,0 0 1,0 1-1,0 0 1,0 0 0,0 0-1,1 0 1,-1 0-1,1 1 1,-1-1-1,1 1 1,0-1 0,0 1-1,0 0 1,0 0-1,0 0 1,1 0 0,0 0-1,-1 0 1,1 1-1,0-1 1,0 0-1,1 1 1,-1-1 0,1 1-1,0-1 1,0 0-1,0 1 1,0-1-1,0 1 1,1-1 0,0 2-44,0-3 13,0-1 1,0 1-1,0 0 1,1-1-1,-1 1 1,1-1-1,-1 0 1,1 1-1,-1-1 1,1 0-1,0 0 1,-1 0-1,1 0 1,0 0-1,0 0 1,0-1-1,0 1 1,0 0-1,0-1 1,0 0-1,0 1 1,0-1-1,0 0 1,0 0-1,0 0 1,0-1-1,0 1 1,0 0-1,0-1 1,0 1-1,0-1 1,0 0-1,1 0-13,60-34-3073,-33-1-4185,-12 11-405,-15 21 6254,10-15-7825</inkml:trace>
  <inkml:trace contextRef="#ctx0" brushRef="#br0" timeOffset="532.513">249 36 8852,'4'3'7926,"-2"5"-4087,4 23-2061,-5-28-1024,16 150 2456,0-221-2858,-11 28-367,-6 31 12,0 1 0,1 0 0,0 0 1,1 0-1,-1 0 0,2 0 0,-1 0 1,1 0-1,0 1 0,1-1 1,0 1-1,3-4 3,-5 10 4,0 0 0,0 0 1,0 0-1,1 1 0,-1-1 0,0 1 0,1 0 1,-1-1-1,0 1 0,1 0 0,-1 0 0,0 1 1,1-1-1,-1 0 0,0 1 0,0-1 1,1 1-1,-1 0 0,0 0 0,0 0 0,0 0 1,0 0-1,0 0 0,0 1 0,0-1 1,0 1-1,0-1 0,-1 1 0,1 0 0,-1-1 1,1 1-1,-1 0 0,0 0 0,1 0 1,-1 0-1,0 0 0,0 0 0,-1 1 0,1-1 1,0 0-1,-1 1 0,1-1 0,-1 2-4,5 7 5,0 1 0,-1 0 0,-1 1 0,0-1 0,0 0-1,-1 1 1,-1 0 0,0 0 0,-1-1 0,0 1 0,-2 11-5,-1-16-2550,1-6-1047,0-1-3857,0-1-5827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6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25 11893,'2'-3'6374,"5"1"-3338,14-1-1492,-19 3-1015,1-1-440,1 0 1,0 1-1,-1 0 0,1-1 1,0 1-1,0 0 0,-1 1 1,1-1-1,0 1 0,-1-1 1,1 1-1,0 0 0,-1 1 1,1-1-1,-1 1 0,0-1 1,1 1-1,-1 0 0,0 0 1,0 1-1,0-1 0,0 0 1,-1 1-1,1 0 0,-1 0 1,1-1-1,-1 2 0,0-1 1,1 2-90,2 5 33,0 1 0,0-1 1,-1 1-1,-1 0 1,0 0-1,0 0 0,-1 0 1,-1 0-1,1 7-33,0-4 17,-2-9-125,-5-21-43,3 13 162,1-1 0,-1 1-1,-1-1 1,1 1 0,0 0 0,-1 0-1,0 0 1,1 0 0,-1 0 0,0 1-1,0-1 1,-1 1 0,1 0-1,0 0 1,-1 0 0,0 0 0,1 1-1,-1-1 1,0 1 0,0 0 0,0 0-1,1 1 1,-1-1 0,0 1 0,0-1-1,0 1 1,0 1 0,0-1-1,0 0 1,0 1 0,0 0 0,0 0-1,0 0 1,0 0 0,1 1 0,-1 0-1,1-1 1,-1 1 0,1 1-1,0-1 1,-1 0 0,1 1 0,0-1-1,0 1 1,-1 2-11,2-3 42,1-1 0,-1 0 0,1 1-1,0-1 1,-1 1 0,1-1 0,0 1 0,0 0 0,0-1-1,0 1 1,0 0 0,0 0 0,1 0 0,-1 0 0,0 0-1,1 0 1,0 0 0,-1 0 0,1 0 0,0 0 0,0 0-1,0 0 1,0 0 0,1 0 0,-1 0 0,0 0-1,1-1 1,0 1 0,-1 0 0,1 0 0,0 0 0,0 0-1,0-1 1,0 1 0,0 0 0,0-1 0,1 1 0,-1-1-1,0 1 1,1-1 0,-1 1 0,1-1 0,0 0 0,-1 0-1,1 0 1,0 0 0,0 0 0,0 0 0,-1-1-1,1 1 1,0-1 0,0 1 0,0-1 0,0 0 0,0 1-1,0-1 1,0 0 0,0 0 0,1-1-42,77-22-1486,-57 8-2830,0-2-4402,-20 15 7065,15-11-11134</inkml:trace>
  <inkml:trace contextRef="#ctx0" brushRef="#br0" timeOffset="437.338">346 4 12374,'-26'-4'11651,"1"24"-8473,2 38-2398,24-55-758,0 0 0,0 0-1,0 0 1,1-1 0,-1 1-1,1 0 1,0-1 0,0 1-1,0-1 1,0 1 0,0-1-1,0 0 1,1 0 0,-1 0-1,1 0 1,-1-1 0,1 1-1,0-1 1,-1 1 0,1-1-1,0 0 1,1 0-22,-1 0 12,-1 0 1,1-1 0,-1 1-1,1 1 1,-1-1-1,1 0 1,-1 1-1,1-1 1,-1 1-1,0 0 1,0-1-1,0 1 1,0 0-1,0 0 1,-1 1-1,1-1 1,-1 0-1,1 1 1,-1-1-1,0 0 1,0 1-1,0 0 1,0-1-1,0 1 1,0 0-1,-1-1 1,1 1 0,-1 2-13,-2-2-15,0-1 0,0 1 1,0-1-1,0 1 0,0-1 1,-1 0-1,1 0 0,-1 0 1,0 0-1,1-1 1,-1 1-1,0-1 0,0 1 1,0-1-1,0 0 0,0 0 1,0 0-1,-1-1 1,1 1-1,0-1 0,0 0 1,0 1-1,-1-2 0,1 1 1,0 0-1,0-1 0,-1 1 1,1-1-1,0 0 1,0 0-1,0 0 0,0 0 1,-2-2 14,-16-6-4874,9-3-5153,8 0-3384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9796,'0'-13'12075,"13"23"-7609,-10 109-2126,-2-173-21661,1 30 9981</inkml:trace>
  <inkml:trace contextRef="#ctx0" brushRef="#br0" timeOffset="249.948">46 1 10469,'-5'0'3233,"2"0"17,0 1-1105,2 1-561,1 0-543,2 1-529,4 0-864,1-1 880,0-1-3777,4-1-2706,-2 0-7235</inkml:trace>
  <inkml:trace contextRef="#ctx0" brushRef="#br0" timeOffset="702.96">156 1 9620,'10'7'9780,"-3"5"-5589,8 31-3029,-15-41-711,5 26-149,-1 0 1,-2 0-1,0 1 1,-2-1-1,-4 27-302,4-42-34,0-12 779,-1 3-3297,0-9-9557,0-2-641</inkml:trace>
  <inkml:trace contextRef="#ctx0" brushRef="#br0" timeOffset="703.96">139 144 13622,'-3'0'3762,"3"-1"128,1 0-1569,4 1-801,0-2-335,4 4-385,1-2-383,2 1-33,1 3-32,0-1-240,2 2-800,-2 0-2210,1 1-1119,2-6-2915,4 0-6882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10789,'4'3'7445,"-1"5"-3624,3 25-2333,-5-26-484,-1 96 906,-5-121-7319,2 0-3596,3 2-3022</inkml:trace>
  <inkml:trace contextRef="#ctx0" brushRef="#br0" timeOffset="1">2 0 11221,'-1'3'2849,"1"-1"33,1 3-1474,-1 0-591,2 1-177,1 1-368,1 2-768,0-3-849,2 3-1536,1-1-2177,-1-4-5235</inkml:trace>
  <inkml:trace contextRef="#ctx0" brushRef="#br0" timeOffset="374.913">101 84 9973,'24'50'11256,"2"73"-7994,-9-207-2944,-15 65-318,-2 13 1,0 1 0,0 0 0,0-1-1,1 1 1,0 0 0,0 0-1,0-1 1,1 1 0,-1 0-1,1 0 1,1 1 0,-1-1 0,1 0-1,-1 1 1,1-1 0,1 1-1,-1 0 1,1-1-1,-1 4-2,0 0 0,0 0 0,0 1 0,0-1-1,0 1 1,0 0 0,0 0 0,0 0 0,0 0 0,0 0 0,0 1 0,0-1-1,0 1 1,0 0 0,0 0 0,-1 0 0,1 0 0,0 1 0,0-1 0,-1 1-1,1-1 1,-1 1 0,0 0 0,1 0 0,-1 0 0,0 0 0,0 1 0,0-1 0,-1 0-1,1 1 1,0 0 0,-1-1 0,0 1 0,1 0 0,-1-1 0,0 1 0,0 0-1,-1 0 1,1 1 2,14 138-24,-14-142-108,0 0 1,0 1-1,0-1 0,0 0 0,0 0 0,0 0 0,0 0 0,0 0 0,-1 0 0,1 0 0,0 0 0,0 0 1,0 0-1,0 0 0,0-1 0,0 1 0,0 0 0,0-1 0,0 1 0,0 0 0,-1-1 0,1 1 0,0-1 1,0 0-1,-1 1 0,1-1 0,0 0 0,-1 1 0,1-1 0,0 0 0,-1 0 0,1 0 0,-1 1 1,1-1-1,-1 0 0,0 0 0,1 0 0,-1 0 0,0 0 0,0 0 132,2-2-1316,9-8-5306,0 0-4863</inkml:trace>
  <inkml:trace contextRef="#ctx0" brushRef="#br0" timeOffset="890.42">510 75 9684,'-5'-9'7128,"-5"4"-3392,-26 2-228,32 3-3462,1 1 0,-1 0 0,1 1 0,0-1 1,0 1-1,-1-1 0,1 1 0,0 0 0,0 0 0,1 0 0,-1 0 0,0 1 0,1-1 0,-1 1 0,1 0 0,0-1 0,0 1 0,0 0 0,0 0 0,0 1 0,1-1 0,0 0 0,-1 0 0,1 1 0,0-1 0,1 1 0,-1-1 0,1 1 0,-1-1 0,1 1 1,0-1-1,0 1 0,1 0 0,-1-1 0,1 1 0,-1-1 0,1 1 0,0-1 0,1 2-46,1-2-23,0-1 0,1 0 1,-1 0-1,0 0 0,0-1 1,1 1-1,-1-1 0,1 0 0,-1 0 1,1 0-1,0 0 0,-1 0 0,1-1 1,0 0-1,-1 0 0,1 0 1,0 0-1,0 0 0,-1-1 0,1 0 1,0 0-1,-1 0 0,1 0 1,-1 0-1,1-1 0,-1 1 0,0-1 1,0 0-1,0 0 0,0 0 1,2-2 22,-2-1-59,1 1-1,-1-1 1,-1 0 0,1 0 0,-1 0 0,0-1 0,0 1 0,0 0 0,-1-1 0,0 1 0,0-1 0,0 1 0,0-6 59,0-1 159,6 62 1485,-4-24-1407,3 9 36,-2 1 0,-2 0 0,-1 0 0,-1 0 0,-2-1-1,-2 1 1,-2 2-273,6-36 49,-1-1 0,1 1 0,-1 0 0,1 0-1,-1 0 1,0-1 0,0 1 0,0 0 0,0-1-1,0 1 1,0-1 0,0 1 0,-1-1 0,1 1 0,0-1-1,-1 0 1,1 0 0,-1 0 0,1 0 0,-1 0-1,0 0 1,0 0 0,1 0 0,-1-1 0,0 1 0,0 0-1,0-1 1,0 0 0,1 1 0,-1-1 0,0 0-1,0 0 1,0 0 0,0 0 0,0-1 0,0 1 0,0 0-1,1-1 1,-1 0 0,0 1 0,0-1 0,-1 0-49,-40-19-772,8-3-4823,32 20-3132,-2-3-6544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25 10149,'-8'-19'8497,"-7"24"-3916,-9 28-2172,23-30-2385,1-1 0,0 0 0,0 1 0,-1-1 0,1 0 0,1 1 0,-1-1 0,0 0 0,0 1 0,1-1 0,0 0 0,-1 0 0,1 1 0,0-1 0,0 0 0,0 0 0,0 0 0,1 0-1,-1 0 1,0 0 0,1 0 0,-1-1 0,1 1 0,0 0 0,0-1 0,-1 0 0,1 1 0,0-1 0,0 0 0,0 0 0,1 0 0,-1 0 0,0 0 0,1 0-24,-1 0 21,0-1 0,1 1 0,-1 0-1,0 0 1,0 0 0,0 0 0,0 1-1,0-1 1,0 1 0,0-1 0,-1 1-1,1 0 1,0-1 0,-1 1 0,0 0-1,1 0 1,-1 0 0,0 0 0,0 0-1,0 0 1,0 1 0,0-1 0,0 0-1,-1 0 1,1 1 0,-1-1-1,0 1 1,0-1 0,0 0 0,0 1-1,0-1 1,0 0 0,0 1 0,-1-1-1,1 0 1,-1 1 0,0-1 0,0 0-1,0 1-20,0-1-20,1 0-1,-1-1 0,0 1 0,0-1 1,0 1-1,0-1 0,0 0 0,0 0 0,0 1 1,-1-1-1,1 0 0,0 0 0,-1 0 1,1 0-1,-1 0 0,1 0 0,-1-1 0,1 1 1,-1 0-1,0-1 0,1 1 0,-1-1 0,0 0 1,1 1-1,-1-1 0,0 0 0,1 0 1,-1 0-1,0 0 0,0-1 0,1 1 0,-1 0 1,0-1-1,1 1 0,-1-1 0,1 1 0,-1-1 1,1 0-1,-1 0 0,1 0 0,-1 0 1,1 0-1,-1 0 21,2-17-6661,5 7-1570,4 0-3228</inkml:trace>
  <inkml:trace contextRef="#ctx0" brushRef="#br0" timeOffset="609.229">235 3 10517,'-43'-3'11029,"42"3"-10968,0 1 1,0-1 0,-1 1 0,1-1 0,0 1-1,0-1 1,0 1 0,0-1 0,0 1 0,0 0-1,0 0 1,0 0 0,0-1 0,1 1-1,-1 0 1,0 0 0,0 0 0,1 0 0,-1 0-1,1 0 1,-1 1 0,1-1 0,-1 0 0,1 0-1,0 0 1,-1 0 0,1 1 0,0-1 0,0 0-1,0 0 1,0 0 0,0 1 0,0-1 0,0 0-1,1 0 1,-1 0 0,0 1 0,1-1 0,-1 0-1,0 0 1,1 0 0,0 0 0,-1 0 0,1 0-1,0 0 1,-1 0 0,1 0 0,0 0 0,0 0-1,0 0-61,77 84 641,-77-83-566,1 1-1,-1 0 1,-1-1 0,1 1 0,0 0 0,-1 0 0,1 0 0,-1-1 0,0 1 0,0 0 0,0 0 0,0 0 0,0 0 0,-1 0 0,1-1 0,-1 1 0,0 0 0,0 0 0,0-1 0,0 1 0,0-1 0,-1 1 0,1-1-1,-1 1 1,1-1 0,-1 0 0,0 0 0,0 0 0,0 0 0,0 0 0,-1 0 0,1 0 0,0-1 0,-1 1 0,1-1 0,-1 0 0,0 0 0,1 0 0,-1 0 0,0 0 0,1 0 0,-2-1-75,-49-19-599,39 6-3731,3-3-5553,5 3-3713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8788,'2'-17'9816,"3"30"-5260,2 29-2422,-7-41-2056,9 51 612,-2 1 0,-2 0 1,-3 1-1,-3 30-690,0-90-1605,-2-31-3834,1-2-3901,3 6-2393</inkml:trace>
  <inkml:trace contextRef="#ctx0" brushRef="#br0" timeOffset="173.436">21 67 14775,'26'-23'7656,"-22"22"-7488,1 1 0,-1 0 0,0 0 0,1 0 1,-1 0-1,1 0 0,-1 1 0,0 0 0,1 0 0,-1 0 0,0 1 0,0-1 0,0 1 1,0 0-1,0 0 0,0 0 0,-1 1 0,1-1 0,-1 1 0,1 0-168,-1 0 49,0 0 0,-1 0 0,1 0 1,-1 0-1,0 0 0,0 1 0,0-1 0,0 1 0,0-1 0,-1 1 0,0-1 1,0 1-1,0 0 0,0 0 0,0 0 0,-1 0 0,1 0 0,-1 0 0,0-1 1,-1 1-1,1 0 0,-1 0 0,1 0 0,-1 0 0,0 0 0,0-1 0,-1 1 0,1 0 1,-1-1-1,0 1 0,0-1 0,0 0 0,0 1 0,-1-1 0,1 0 0,-1-1 1,0 1-1,0 0 0,0-1 0,0 1 0,0-1 0,-1 0 0,1 0 0,-1 0 1,1-1-1,-1 1 0,0-1 0,1 0 0,-1 0 0,0 0 0,-3 0-49,-41-17-1466,53-17-6037,4 23 236,3 0-4779</inkml:trace>
  <inkml:trace contextRef="#ctx0" brushRef="#br0" timeOffset="720.173">256 30 8196,'3'-3'919,"-3"2"-628,1 0 0,-1-1 0,1 1 0,-1-1-1,1 1 1,0 0 0,0-1 0,0 1 0,-1 0 0,1 0 0,0 0 0,1 0 0,-1 0 0,0 0 0,0 0 0,0 0 0,0 0 0,1 0 0,-1 0 0,1 1 0,-1-1-1,0 1 1,1-1 0,-1 1 0,1-1 0,-1 1 0,1 0 0,-1 0 0,1 0 0,-1 0 0,1 0 0,-1 0 0,1 0 0,-1 0 0,1 1 0,-1-1 0,1 1-1,-1-1 1,1 1 0,-1-1 0,0 1 0,1 0 0,-1-1 0,0 1 0,0 0 0,1 0 0,-1 0 0,1 1-291,8 12 268,0-1 1,-1 1-1,-1 1 1,0-1-1,-1 1 1,0 1-1,-2 0 1,1-1-1,-2 2 1,0-1-1,1 16-268,-2-21-18,-3-18 0,-3-21 68,2 24-36,0 1 1,0-1-1,0 1 0,-1-1 1,1 1-1,-1 0 1,0 0-1,0 0 1,-1 0-1,1 0 1,0 0-1,-1 0 1,0 1-1,0-1 1,0 1-1,0 0 1,0 0-1,0 0 0,0 0 1,0 1-1,-1-1 1,1 1-1,-1 0 1,0 0-1,1 0 1,-1 0-1,1 1 1,-1-1-1,0 1 1,0 0-1,1 0 1,-1 0-1,0 1 0,1-1 1,-1 1-1,0 0 1,1 0-1,-1 0 1,1 1-1,-1-1 1,1 1-1,0 0 1,0 0-1,0 0 1,-2 1-15,3-1 41,-1 0 1,0 0 0,1 0 0,0 0 0,0 0 0,-1 1 0,1-1-1,1 1 1,-1-1 0,0 1 0,1 0 0,-1-1 0,1 1 0,0 0-1,0 0 1,0 0 0,0 0 0,0 0 0,1 0 0,-1 1 0,1-1-1,0 0 1,0 0 0,0 0 0,1 0 0,-1 0 0,1 0 0,-1 1-1,1-1 1,0 0 0,0 0 0,0-1 0,1 1 0,-1 0 0,1 0-1,0-1 1,-1 1 0,1-1 0,0 1 0,1-1 0,-1 0 0,0 0-1,1 0 1,-1 0 0,1 0-42,2-1-83,0 0 0,0-1 0,1 0 0,-1 0 0,0 0 0,0-1 0,0 1 0,1-1-1,-1-1 1,0 1 0,0-1 0,0 0 0,-1 0 0,1 0 0,0 0 0,-1-1 0,1 0 0,-1 0 0,2-2 83,22-19-4427,-6-1-5324,-12 12-3058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10165,'16'20'10095,"-8"28"-7536,-7-34-1492,24 221 2347,-14-263-9686,-5 9-2404,-1 4-3660</inkml:trace>
  <inkml:trace contextRef="#ctx0" brushRef="#br0" timeOffset="624.847">144 144 10517,'7'8'9607,"-2"16"-8064,-4-18-474,28 69 804,-29-73-1869,1 0-1,0 0 1,0 0 0,0 0 0,0-1-1,1 1 1,-1 0 0,0-1 0,1 1-1,-1-1 1,1 1 0,0-1-1,-1 0 1,1 1 0,0-1 0,0 0-1,0 0 1,0-1 0,0 1-1,0 0 1,0 0 0,0-1 0,0 0-1,0 1 1,0-1 0,0 0 0,1 0-1,-1 0 1,0 0 0,0 0-1,0-1 1,0 1 0,0 0 0,0-1-1,1 0-3,2-3 0,0 0 0,0-1-1,-1 0 1,0 1 0,0-1 0,0-1-1,-1 1 1,0 0 0,0-1 0,0 0-1,0 0 1,-1 1 0,1-5 0,6-11-5,8-31-8,-1 117 1371,21 230 824,-37-292-3448,0-6-3547,-1-1-3741,-2-2-5055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39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8676,'-12'16'10285,"27"-9"-6532,161 3 1156,-80-11-6934,-95 3-2146,-4-2-6064,0-1-941</inkml:trace>
  <inkml:trace contextRef="#ctx0" brushRef="#br0" timeOffset="421.769">186 7 8724,'-7'18'10453,"24"20"-7678,-7-17-1754,-6-10-741,0 0 0,-2 0 0,1 0 0,-1 1 0,-1-1 0,0 1 0,0-1 0,-1 1 0,-1-1 0,0 0-1,0 1 1,-2-1 0,1 0 0,-4 9-280,2-16 74,-1 0-1,0-1 1,0 1-1,-1-1 1,1 0-1,-1-1 1,1 0-1,-1 1 1,0-2-1,0 1 1,0-1-1,0 1 1,0-2-1,0 1 1,0-1-1,0 0 0,-1 0 1,1-1-1,0 1 1,0-1-1,0-1 1,-3 0-74,-3 1 27,-6-8-1522,27-12-6716,0 13 962,1-1-4316</inkml:trace>
  <inkml:trace contextRef="#ctx0" brushRef="#br0" timeOffset="1208.351">390 133 10277,'3'-6'9810,"19"-11"-6758,-18 17-2998,1 1 1,-1 0-1,1 0 1,-1 1 0,0-1-1,0 1 1,1 0 0,-1 0-1,0 0 1,-1 1 0,1-1-1,0 1 1,-1 0 0,1 0-1,-1 0 1,0 1-1,0-1 1,0 1 0,-1-1-1,1 1 1,-1 0 0,0 0-1,0 0 1,0 0 0,0 1-1,-1-1 1,0 1-55,29 115 125,-32-125-93,-1 0 0,1 0 0,-1 1 0,0-1-1,-1 0 1,1 1 0,-1 0 0,0 0 0,0 0-1,-1 0 1,1 1 0,-1 0 0,1 0 0,-1 0-1,0 0 1,0 1 0,0 0 0,-1 0 0,1 0 0,-1 0-32,3 1 67,-1 0 0,1 0-1,0 1 1,-1-1 0,1 1 0,0 0 0,-1 0 0,1 0 0,-1 0 0,1 0 0,0 1 0,-1-1 0,1 1 0,0 0 0,-1 0 0,1 0 0,0 1 0,0-1 0,0 1 0,0 0 0,0-1 0,0 1 0,1 1 0,-1-1 0,1 0 0,-1 1 0,1-1 0,0 1 0,0 0 0,0-1 0,0 1 0,1 0 0,-1 0 0,0 2-67,2-2 33,0-1 0,0 1-1,1 0 1,-1 0 0,1 0 0,0-1 0,-1 1 0,1 0 0,0-1 0,1 1 0,-1-1 0,0 1 0,1-1 0,-1 1 0,1-1 0,0 0 0,0 0 0,0 0 0,0 0 0,0 0-1,0 0 1,0-1 0,1 1 0,-1-1 0,1 1 0,-1-1 0,1 0 0,0 0 0,-1 0 0,1 0 0,0-1 0,0 1 0,-1-1 0,1 0 0,0 1 0,0-1 0,0 0-1,0-1 1,-1 1 0,1 0 0,0-1 0,0 0 0,-1 0 0,1 0 0,0 0 0,1-1-33,32-21-1142,-13 8-2785,-1-1-7713,-11 8-803</inkml:trace>
  <inkml:trace contextRef="#ctx0" brushRef="#br0" timeOffset="1537.269">601 124 9572,'5'10'10676,"9"9"-8051,-4-6-1492,55 120 1815,-57-126-4661,0-20-13643,-5 5 5487</inkml:trace>
  <inkml:trace contextRef="#ctx0" brushRef="#br0" timeOffset="1771.596">814 139 9076,'-3'16'10768,"-11"9"-7591,2-5-1928,-40 82 869,52-107-7856,3-4-2786,0 2-3586</inkml:trace>
  <inkml:trace contextRef="#ctx0" brushRef="#br0" timeOffset="2694.305">912 146 8436,'0'-8'8607,"6"2"-3844,41 2-1243,-40 7-3488,-1 0 0,0 1-1,-1-1 1,1 1 0,0 1-1,-1-1 1,0 1 0,0 0 0,-1 0-1,1 0 1,-1 1 0,0 0-1,0-1 1,-1 1 0,0 1 0,0-1-1,0 0 1,-1 1 0,0 0-1,0-1 1,-1 1 0,1 0 0,-2 0-1,1 0 1,-1 0 0,0 4-32,5 27 26,-19-66 25,7 11-49,6 15 0,1 0-1,-1 0 1,1 0-1,-1 0 1,0 1-1,0-1 1,1 0-1,-1 0 1,-1 1-1,1-1 0,0 0 1,0 1-1,0 0 1,-1-1-1,1 1 1,-1 0-1,1-1 1,-1 1-1,0 0 1,1 0-1,-1 0 1,0 0-1,0 1 1,0-1-1,1 0 1,-1 1-1,0-1 1,0 1-1,0 0 1,0 0-1,-1 0-1,-2 0 42,0 0 0,0 0 0,1 1 0,-1-1 0,0 1 0,0 1 0,0-1 0,1 1 0,-1 0 0,1 0 0,-1 0 0,1 0 0,0 1 0,0 0 0,0 0 0,0 0 0,0 0 0,1 0 0,-1 1 0,1 0 0,0 0 0,0 0 0,0 0 0,0 2-42,2-5 18,0 0-1,1 0 0,-1 0 0,1 1 0,-1-1 0,1 0 0,-1 0 0,1 0 0,0 1 0,0-1 0,0 0 0,-1 0 0,1 1 0,0-1 0,1 0 0,-1 1 0,0-1 0,0 0 1,0 0-1,1 0 0,-1 1 0,1-1 0,-1 0 0,1 0 0,-1 0 0,1 0 0,0 0 0,0 0 0,-1 0 0,1 0 0,0 0 0,0 0 0,0 0 0,0 0 0,0 0 0,0-1 0,0 1 1,0 0-1,0-1 0,1 1 0,-1-1 0,0 0 0,1 1-17,54 8 737,35-24 164,-93 7-3427,-1 5-711,0 0-3297,2 2 1920,-2-2-8115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5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90 12326,'37'-17'7441,"-35"17"-7345,0-1 0,-1 1-1,1-1 1,0 1 0,1 0 0,-1 0-1,0 0 1,0 0 0,0 0-1,0 1 1,0-1 0,0 0 0,0 1-1,-1 0 1,1-1 0,0 1 0,0 0-1,0 0 1,0 0 0,-1 0-1,1 0 1,0 0 0,-1 1 0,1-1-1,-1 1 1,0-1 0,1 1 0,-1 0-96,7 9 104,-1 1 1,-1 0-1,0 0 0,0 0 1,-1 1-1,-1 0 1,0 0-1,-1 0 1,0 7-105,16 47-252,-17-91-1042,-5 18 1339,1 0 1,-1 0-1,0 1 1,-1-1-1,1 1 1,-1 0-1,0 0 1,0 0-1,-1 0 1,0 1-1,0 0 1,0 0-1,0 0 1,0 0-1,-1 1 1,1 0-1,-1 0 1,0 1-1,0 0 0,0-1 1,0 2-1,-3-1-45,6 2 70,1 0 0,-1 1 0,1-1 0,-1 1 0,0 0 0,1-1 0,-1 1 0,1 0 0,0 1 0,-1-1 0,1 0 0,0 1 0,0-1 0,0 1 0,0 0 0,0 0 0,0 0 0,0 0 0,0 0 0,1 0 0,-1 0 0,1 0 0,0 1 0,0-1 0,0 0 0,0 1 0,0-1 0,0 1 0,0 0 0,1-1 0,0 1 0,-1 0 0,1-1 0,0 1 0,0-1 0,0 1 0,1 0 0,-1-1 0,0 1 0,1 0 0,0-1 0,0 1 0,0-1 0,0 1 0,0-1 0,0 0 0,1 1 0,-1-1 0,1 0 0,-1 0 0,1 0 0,0 0 0,0 0 0,0-1 0,0 1 0,0 0 0,0-1 0,1 1 0,0-1-70,0 0-59,-1 0-1,1 0 1,0 0 0,0 0-1,0-1 1,0 0-1,0 1 1,0-1-1,0 0 1,0-1 0,-1 1-1,1 0 1,0-1-1,0 0 1,0 1-1,0-1 1,-1 0 0,1 0-1,0-1 1,-1 1-1,1-1 1,-1 1-1,1-1 1,-1 0 0,0 0-1,0 0 1,0 0-1,0 0 1,1-1 59,14-22-4733,-4-1-5069,-7 12-896</inkml:trace>
  <inkml:trace contextRef="#ctx0" brushRef="#br0" timeOffset="328.049">252 1 8900,'5'7'7030,"-1"4"-3299,3 25-2407,-5-22-259,28 214 1600,-30-209-2539,0-16-1964,2-16-3824,1 1-927,-1-3-4147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4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64 9877,'-9'-13'9934,"-6"18"-5772,-19 28-3033,26-24 58,4-5-1134,-1 0-1,1 0 0,1 0 1,-1 1-1,1 0 0,-1-1 1,1 1-1,1 1 0,-1-1 1,1 0-1,0 0 0,0 1 0,0-1 1,1 1-1,0 0 0,0 0 1,0-1-1,1 1 0,0 0 1,0 0-1,1-1 0,-1 1 1,1 0-1,0 0 0,1-1 1,-1 1-1,1-1 0,0 1 1,1-1-1,-1 0 0,1 0 0,0 0 1,0 0-1,1-1 0,-1 1 1,1-1-1,0 0 0,0 0 1,1 0-1,-1 0 0,4 2-52,-5-5-15,0 1-1,-1-1 1,1 0-1,0 0 1,0 0-1,0 0 1,-1 0-1,1 0 1,0-1-1,0 0 1,0 1-1,0-1 1,0 0-1,0 0 0,0-1 1,0 1-1,0-1 1,0 1-1,0-1 1,0 0-1,0 0 1,0 0-1,-1-1 1,1 1-1,-1-1 1,1 1-1,2-3 16,30-40-6888,-30 31-942,0-1-5451</inkml:trace>
  <inkml:trace contextRef="#ctx0" brushRef="#br0" timeOffset="281.185">239 2 9652,'2'-1'8033,"14"21"-4818,7 121 2143,-15-55-4310,10 3-1171,-19-122-10853,1 24 5312,0-6-4863</inkml:trace>
  <inkml:trace contextRef="#ctx0" brushRef="#br0" timeOffset="531.133">221 161 9444,'-5'5'10078,"23"6"-6520,1-5-2728,37 5 1430,-19-24-10579,-32 10 1449,0-1-4095</inkml:trace>
  <inkml:trace contextRef="#ctx0" brushRef="#br0" timeOffset="781.109">398 127 8964,'6'10'8750,"-1"16"-6907,-5-23-1052,2 7-166,21 79 2049,-22-86-2654,0 0 0,1-1-1,-1 1 1,0-1 0,1 0 0,-1 1-1,1-1 1,0 0 0,0 0-1,0 0 1,0 0 0,0 0-1,0 0 1,0-1 0,1 1-1,-1-1 1,1 1 0,-1-1-1,1 0 1,-1 0 0,1 0-1,0-1 1,0 1 0,-1 0-1,1-1 1,0 0 0,0 0-1,-1 0 1,1 0 0,0 0-20,2-3 10,-1 0 1,0 0-1,0-1 0,0 1 1,0-1-1,-1 0 0,1 0 1,-1 0-1,0 0 1,0-1-1,-1 1 0,1-1 1,-1 0-1,0 0 0,0 0 1,-1 0-1,1 0 1,-1 0-1,0 0 0,-1-1-10,3-2 25,-5-84-745,5 92-11331,-1 1 368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8:4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233 230 9492,'4'-6'9170,"21"-23"-5969,-23 27-3159,0-1-1,0 0 1,0 1-1,0 0 1,0-1-1,1 1 1,0 0-1,-1 0 1,1 0-1,0 1 1,0-1-1,0 1 1,0-1-1,0 1 1,0 0-1,0 0 1,0 1-1,0-1 1,1 0-1,-1 1 1,0 0-1,0 0 1,1 0-1,-1 0 0,0 1 1,0-1-1,1 1 1,-1 0-1,0 0 1,0 0-1,0 0 1,0 0-1,0 1 1,0-1-1,0 1 1,-1 0-1,1 0 1,0 0-1,-1 0 1,2 2-42,51 139 707,-32-80-686,-24-68-6,0 0 0,-1 1 0,0-1 0,0 1 0,0-1-1,0 1 1,-1 0 0,0 0 0,0 0 0,0 0 0,0 0 0,0 1 0,-1-1-1,0 1 1,0 0 0,0 0 0,0 0 0,0 1 0,0 0 0,-1-1 0,1 1 0,-1 1-1,1-1 1,-1 1 0,0 0 0,0 0 0,0 0 0,1 0 0,-1 1 0,0 0 0,0 0-1,0 1 1,0-1 0,0 1 0,0 0 0,1 0 0,-1 0 0,0 1-15,0 1 95,1 0 1,-1 0 0,1 1-1,0-1 1,0 1 0,0 0-1,1 0 1,-1 0 0,1 1-1,0-1 1,0 1 0,0 0-1,1 0 1,0 0 0,0 0 0,0 0-1,0 0 1,1 1 0,0-1-1,0 0 1,1 1 0,-1-1-1,1 1 1,0-1 0,1 1-1,-1-1 1,1 1 0,0-1-1,2 5-95,0-7 29,1-1-1,-1 1 0,1-1 0,0 0 1,0 0-1,0 0 0,0-1 1,0 1-1,0-1 0,1 0 1,-1 0-1,0-1 0,1 1 0,-1-1 1,1 0-1,-1 0 0,0 0 1,1-1-1,-1 0 0,0 1 1,1-2-1,-1 1 0,0 0 0,0-1 1,0 0-1,0 0 0,0 0 1,1-1-29,36-30-850,-33 18-3406,-2-2-5394,-3 2-3962</inkml:trace>
  <inkml:trace contextRef="#ctx0" brushRef="#br0" timeOffset="566.012">109 0 10069,'-11'4'7902,"-13"23"-4954,13-7-2610,1 1 0,1 0-1,0 1 1,2 0 0,1 0 0,0 1 0,2-1 0,0 1 0,2 0-1,0 1 1,2 1-338,-2-13 81,1 0-1,1 0 0,0 0 1,0 0-1,1 0 0,1 0 1,0-1-1,0 1 0,1 0 1,1-1-1,0 1 1,1-1-1,0 0 0,0-1 1,1 1-1,1-1 0,0 0 1,0-1-1,1 0 0,0 0 1,0 0-1,1-1 0,0 0 1,1-1-1,3 3-80,51 18 1385,-65-29-6095,-1-2-4867,1-1-4149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5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21 2065,'-45'-14'8719,"43"13"-8491,-1 0 0,0 0 1,0 0-1,0 0 1,0 1-1,0-1 1,0 1-1,0 0 0,0 0 1,0 0-1,0 0 1,0 0-1,0 1 1,0-1-1,0 1 0,0 0 1,0 0-1,0 0 1,1 0-1,-1 0 1,0 1-1,1-1 0,-1 1 1,1 0-1,-1-1 1,1 1-1,0 0 1,0 1-1,-2 1-228,-30 9 3362,62-5-1610,137 11 129,26-4-1075,85-13-251,-88-7-291,268 3 128,-157 6-208,-126-5-152,-106 1-2,186-4-22,-70 7 2,-84 7 60,-19 2 215,-92-12-3032,-11-3-8947,13-4-888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0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118 986 7235,'4'38'7102,"-4"-38"-7031,0 1 0,1-1 1,-1 1-1,0-1 1,0 1-1,1-1 0,-1 1 1,1-1-1,-1 1 1,0-1-1,1 0 0,-1 1 1,1-1-1,-1 0 1,1 1-1,-1-1 0,1 0 1,-1 0-1,1 1 1,0-1-1,-1 0 0,1 0 1,-1 0-1,1 0 1,-1 0-1,1 0 0,0 0 1,-1 0-1,1 0 1,-1 0-1,1 0 0,-1 0 1,1 0-1,0 0 1,-1 0-1,1-1 0,-1 1 1,1 0-1,-1 0 1,1-1-1,-1 1 0,1 0 1,-1-1-1,1 1 1,-1-1-1,0 1 0,1 0 1,-1-1-1,1 1 0,-1-1 1,0 1-1,0-1 1,1 1-1,-1-1 0,0 1 1,0-1-1,0 0 1,1 1-1,-1-1 0,0 1 1,0-1-1,0 0-71,37-88 2697,186-487 625,-123 303-2671,-99 268-575,0 0-1,0 0 1,1 0-1,0 0 1,-1 0 0,2 1-1,-1-1 1,1 1-1,-1 0 1,1 0-1,0 0 1,1 0 0,-1 0-1,1 0 1,0 1-1,-1 0 1,2 0 0,1-2-76,-5 6 22,0-1 0,1 1 0,-1 0 1,1 0-1,-1-1 0,0 1 0,0 0 1,1 0-1,-1 0 0,0 0 1,0 0-1,0 0 0,0 1 0,0-1 1,0 0-1,-1 1 0,1-1 0,0 0 1,-1 1-1,1-1 0,-1 1 0,1-1 1,-1 1-1,0-1 0,1 1 1,-1-1-1,0 1 0,0-1 0,0 1-22,5 13 136,177 457 737,-12-124-532,-134-274-250,-36-74-90,0 0-1,0 0 1,1 1-1,-1-1 1,0 0 0,1 1-1,-1-1 1,0 0-1,0 0 1,0 1 0,1-1-1,-1 0 1,0 1 0,0-1-1,0 1 1,0-1-1,0 0 1,0 1 0,1-1-1,-1 0 1,0 1-1,0-1 1,0 1 0,0-1-1,0 0 1,-1 1-1,1-1 1,0 0 0,0 1-1,0-1 1,0 0 0,0 1-1,0-1 1,-1 0-1,1 1 1,0-1 0,0 0-1,0 1 1,-1-1-1,1 0 1,0 1 0,0-1-1,-1 0 1,1 0 0,0 1-1,-1-1 1,1 0-1,0 0 1,-1 0 0,1 0-1,0 0 1,-1 1-1,1-1 1,-1 0 0,1 0-1,0 0 1,-1 0 0,1 0-1,0 0 1,-1 0-1,1 0 1,-1 0 0,1 0-1,0 0 1,-1 0-1,1-1 1,0 1 0,-1 0-1,1 0 1,-1 0-1,-27-15 62,23 12-66,-237-141 74,43 34-25,-275-88-85,455 187 66,29 4-52,119-25-33,-25 16 66,0 4 0,1 4 0,-1 5 0,22 6-7,-21-2 4,-75-3 4,0 0-1,0-2 0,-1-1 0,0-2 1,0 0-1,0-2 0,5-4-7,25 1-19,-76 48 358,0-17-219,-2-1 1,0-1-1,-1-1 0,0-1 1,-1-1-1,-1 0 0,-1-2 1,-12 5-121,24-11 24,-423 269 395,332-214-372,3 5-1,-33 32-46,118-85-11,3-4-131,20-23-798,0 2-1261,2 2-3792,-3 2-2402,0-2-4806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0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4770,'9'-1'7103,"32"-4"-2558,11 3-2264,26 0-1030,33 27-341,184-21-451,-199-19-411,86-6 19,22 30-46,-116-12 40,-12-2 31,1 4-1,-1 3 1,54 10-92,-74-6 86,1-3 0,0-2 0,0-2 0,7-4-86,422 23 478,-201-29-270,-16 18 24,71-6-114,54 4 10,-122-13-16,-34 4-62,-164 11-56,96-3-12,-117-10 19,-1 2 0,1 2-1,0 3 1,4 2-1,286-13-27,-93 13 51,15-16-26,-47 2 36,233-12-58,-367 17 70,-41-2-37,1 2 1,-1 2 0,1 2 0,23 3-10,-47-1-5,150-7-53,147-12 138,-36 22 26,12-8 84,-129 13-123,-145-6-32,-1-2 1,0-1-1,1 0 1,-1-1 0,0-1-1,0-1 1,10-3-36,16-3 503,-28 8-299,2-4-343,-29-8-2919,2 1-7331,6 2-875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2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94 9188,'2'-3'554,"-1"1"0,0-1 0,0 0 0,0 0 0,-1 0 0,1 0 0,-1 1 0,1-1 0,-1 0 0,0 0 0,0 0 0,0 0 0,0 0 0,-1 0 0,1 0 0,-1 0 0,0 0 0,0 1 0,0-1 0,0 0 0,0 0 0,-2-1-554,1 1 173,0 1-1,-1 0 1,1-1-1,-1 1 1,1 0-1,-1 1 1,0-1 0,0 0-1,0 1 1,0 0-1,0 0 1,0 0 0,0 0-1,0 0 1,0 0-1,0 1 1,-1-1-1,1 1 1,0 0 0,0 0-1,0 0 1,-1 1-1,1-1 1,0 1 0,0 0-1,0 0 1,0 0-1,0 0 1,0 0-1,-1 1-172,0 0 26,0 1-1,-1 0 0,1-1 0,1 2 1,-1-1-1,0 0 0,1 1 0,0-1 1,0 1-1,0 0 0,0 0 0,1 0 1,-1 1-1,1-1 0,0 1 1,0-1-1,1 1 0,-1 0 0,1-1 1,0 1-1,0 0 0,1 0 0,0 0 1,-1 0-1,2 0 0,-1-1 0,0 1 1,1 0-1,0 0 0,0 0 0,1-1 1,-1 1-1,1 0 0,0-1 0,0 1 1,0-1-1,1 0 0,0 0 0,0 0 1,0 0-1,0 0 0,0-1 0,1 1-25,79 88-21,-81-90 32,0 0-1,0 0 1,-1 0 0,1 1-1,-1-1 1,0 1 0,1-1-1,-1 1 1,0-1 0,0 1-1,-1 0 1,1-1 0,0 1-1,-1 0 1,0 0 0,0 0-1,1-1 1,-2 1 0,1 0-1,0 0 1,-1 0 0,1-1-1,-1 1 1,0 0 0,0-1-1,0 1 1,0 0 0,0-1-1,0 0 1,-1 1 0,1-1-1,-1 0 1,0 1 0,0-1-1,0 0 1,0 0 0,0-1-1,0 1 1,0 0 0,-1-1 0,1 1-1,-1-1 1,1 0 0,-1 0-1,1 0 1,-1 0 0,0 0-1,1 0 1,-1-1 0,0 1-1,0-1 1,1 0 0,-1 0-11,-35 0-418,28-9-3038,18-8-4820,0 7 1924,1-2-3314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28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8052,'5'-5'9848,"1"9"-5105,12 33-3563,-16-31-138,93 234 1359,-95-241-2396,0 1 1,0-1 0,0 0-1,0 1 1,0-1-1,0 0 1,0 1 0,1-1-1,-1 0 1,0 1-1,1-1 1,-1 1 0,0-1-1,1 1 1,-1-1 0,1 1-1,-1-1 1,1 1-1,-1-1 1,1 1 0,-1-1-1,1 1 1,-1 0-1,1-1 1,-1 1 0,1 0-1,0 0 1,-1-1-1,1 1 1,0 0 0,-1 0-1,1 0 1,0 0-1,-1 0 1,1 0 0,0 0-1,-1 0 1,1 0-1,0 0 1,-1 0 0,1 0-1,-1 0 1,1 1 0,0-1-1,-1 0 1,1 0-1,0 1 1,-1-1 0,1 0-1,-1 1 1,1-1-1,-1 1 1,1-1 0,-1 1-1,1-1 1,-1 1-1,0-1 1,1 1 0,-1-1-1,0 1 1,1 0-1,-1-1 1,0 1 0,0-1-1,1 1 1,-1 0 0,0-1-1,0 1 1,0 0-6,11-58 174,-11 52-162,26-143 221,-26 148-230,1 0 0,0 0 0,-1 0 0,1 0 0,-1-1 0,1 1 0,0 0 0,-1 0 0,1 0 0,0 0 0,-1 1 0,1-1 0,0 0 0,-1 0 0,1 0 0,0 0 0,-1 1 1,1-1-1,-1 0 0,1 1 0,0-1 0,-1 0 0,1 1 0,-1-1 0,1 0 0,-1 1 0,1-1 0,-1 1 0,0-1 0,1 1 0,-1 0 0,0-1 0,1 1 0,-1-1 1,0 1-1,1 0 0,-1-1 0,0 1 0,0-1 0,0 1 0,0 0 0,0-1 0,0 1 0,0 0 0,0-1 0,0 1 0,0 0 0,0 0-3,57 193 96,-56-195-86,-1 0 0,0 0 0,0 0 0,1 0 0,-1 0 0,0 0 0,1 0 0,-1 0 0,1 1 0,-1-1 0,1 0 0,0 0 0,-1 0 0,1 1 0,0-1 0,-1 0 0,1 1 0,0-1 0,0 1 0,0-1 0,-1 1 0,1-1 0,0 1 0,0-1 0,0 1 0,0 0 0,0 0 0,0-1 0,0 1 0,0 0 0,0 0 0,0 0 0,0 0 0,0 0 0,0 0 0,0 0 1,0 1-1,0-1 0,0 0 0,0 0 0,0 1 0,-1-1 0,1 1 0,0-1 0,0 1 0,0-1 0,0 1 0,-1-1 0,1 1 0,0 0 0,0-1 0,-1 1 0,1 0 0,-1 0 0,1 0 0,0-1 0,-1 1 0,0 0 0,1 0 0,-1 1-10,29-218 357,-27 189-584,2-26-894,8 25-4139,5 25-8541,-10 8 4954</inkml:trace>
  <inkml:trace contextRef="#ctx0" brushRef="#br0" timeOffset="453.017">448 48 10357,'8'29'7922,"4"0"-5318,5 20-1242,2 125 1500,-12-203-2082,31-186 175,-38 214-953,0-2 21,0 0 0,0-1 0,0 1 1,1 0-1,-1-1 0,1 1 0,0 0 0,0 0 0,0-1 1,0 1-1,0 0 0,1 0 0,-1 0 0,1 0 0,0 0 1,0 1-1,0-1 0,0 1 0,1-1 0,-1 1 0,0 0 0,1-1 1,0 1-1,0 1 0,0-1 0,-1 0 0,1 1 0,1-1 1,-1 1-1,0 0 0,0 0 0,0 0 0,1 1 0,0-1-23,44 39-4829,-31-21-4671,-3-5-3786</inkml:trace>
  <inkml:trace contextRef="#ctx0" brushRef="#br0" timeOffset="890.416">814 27 8964,'-7'-5'7352,"-3"8"-3807,-18 22-636,22-13-2669,1 0 0,0 1 0,1-1-1,0 1 1,1 0 0,0 0 0,1 0-1,1 1 1,0-1 0,0 0-1,2 1 1,0-1 0,0 0 0,3 8-240,-4-17 10,1 0 0,0 0 0,0 0 0,0-1 0,0 1 0,1 0 0,-1-1 0,1 1 0,0-1 0,0 1 0,1-1 0,-1 0 0,0 0 0,1 0 0,0 0 1,0-1-1,0 1 0,0-1 0,0 1 0,0-1 0,1 0 0,-1-1 0,1 1 0,0 0 0,-1-1 0,1 0 0,0 0 0,0 0 0,0 0 0,-1-1 0,1 1 0,0-1 0,0 0 1,0 0-1,0-1 0,0 1 0,0-1 0,0 0 0,2-1-10,-1-1 7,0-1-1,-1-1 1,0 1 0,0 0 0,0-1-1,0 0 1,-1 0 0,0 0 0,0 0 0,0-1-1,-1 1 1,1-1 0,-1 0 0,-1 1-1,1-1 1,-1 0 0,0 0 0,0 0 0,-1 0-1,0 0 1,0 0 0,0 0 0,-1 0-1,0 0 1,0 0 0,-1-4-7,2 8 8,0-2 8,0-4 6,0 1 1,0-1-1,-1 1 0,0-1 0,0 0 0,-1 1 0,0 0 0,0-1 1,0 1-1,-1 0 0,0 0 0,-1 1 0,0-3-22,-22 8-2894,20 8-2135,4 2-4170,2-3-670</inkml:trace>
  <inkml:trace contextRef="#ctx0" brushRef="#br0" timeOffset="1421.545">1011 63 7363,'16'6'7904,"-7"8"-3802,-1 47-1806,-8-51-1425,9 159 2653,-9-169-3516,0 0 0,0 0 0,1 0 0,-1 0 0,0-1 0,1 1 0,-1 0 0,0 0 0,1 0 0,-1 0 0,0 0 1,1 0-1,-1 0 0,0 0 0,1 0 0,-1 0 0,0 0 0,1 0 0,-1 0 0,0 0 0,1 0 0,-1 1 0,0-1 0,0 0 0,1 0 0,-1 0 0,0 0 0,1 1 0,-1-1 0,0 0 0,0 0 1,0 1-1,1-1 0,-1 0 0,0 0 0,0 1 0,0-1 0,1 0 0,-1 0 0,0 1 0,0-1-8,7-33 25,43-147 127,-49 176-150,1 0 0,0 0 0,0 0 0,0 0 0,0 1 0,0-1 0,1 1 0,0-1 0,0 1 0,0 0 0,0 0 0,0 0 0,0 0 0,1 1 0,-1-1 0,1 1 0,0 0 0,0 0 0,0 0 0,0 1 1,3-1-3,-5 3 5,0 1 0,0 0 0,0 0 0,0 0 0,0 1 0,0-1 0,-1 0 1,1 1-1,-1-1 0,0 1 0,0-1 0,0 1 0,0-1 0,0 1 1,0 0-1,-1 0 0,1-1 0,-1 1 0,0 0 0,0 0 0,0 0 1,0 1-6,0-1 12,5 252 852,11-285-18184,-8 9 7057</inkml:trace>
  <inkml:trace contextRef="#ctx0" brushRef="#br0" timeOffset="1983.914">1513 65 9700,'-6'-3'8393,"-23"5"-5596,24-1-2630,-1 1 1,1-1 0,-1 1 0,1 0-1,0 0 1,0 1 0,0-1 0,0 1-1,0 0 1,0 1 0,1-1-1,0 1 1,-1 0 0,1 0 0,1 0-1,-1 0 1,1 1 0,-1 0 0,1-1-1,1 1 1,-1 1 0,1-1 0,0 0-1,-2 4-167,2-5 26,0-1-1,1 1 0,-1 0 0,1 0 0,-1-1 0,1 1 0,0 0 0,0 0 1,1 0-1,-1 0 0,1 0 0,0 0 0,0 0 0,0 0 0,1 0 1,0 0-1,-1 0 0,1 0 0,0 0 0,1 0 0,-1 0 0,1 0 0,0-1 1,0 1-1,0-1 0,0 0 0,0 1 0,1-1 0,0 0 0,-1 0 1,1 0-1,0-1 0,1 1 0,-1-1 0,0 0 0,1 1 0,-1-1 1,2 0-26,2-2-22,-1 0 0,1 0 0,0 0 0,0-1 0,-1 0 0,1 0 0,0-1 0,-1 0 0,0 0 0,1 0 0,-1-1 0,0 0 0,0 0 0,0-1 0,-1 1 0,1-1 0,-1-1 1,0 1-1,0-1 0,0 0 0,-1 0 0,0 0 0,0 0 0,0-1 0,0 0 0,-1 0 0,0 0 0,0 0 0,-1 0 0,0-1 0,1-3 22,4-65 603,-18 106 1099,-1 78-1336,15-47-212,-5 204 556,2-262-660,0 1-1,0-1 0,0 1 1,0-1-1,-1 1 1,1-1-1,-1 1 1,0-1-1,-1 0 0,1 0 1,-1 1-1,0-1 1,0 0-1,0 0 1,-1-1-1,1 1 1,-1 0-1,0-1 0,0 0 1,0 1-1,0-1 1,-1-1-1,1 1 1,-1 0-1,0-1 0,1 1 1,-1-1-1,-1 0 1,1-1-1,0 1 1,0-1-1,0 0 0,-1 0 1,0 0-50,1-1-12,0-1 1,0 0-1,0 0 1,0 0-1,0 0 1,1-1-1,-1 1 0,0-1 1,1 0-1,0 0 1,-1-1-1,1 1 1,0-1-1,0 1 1,0-1-1,1 0 0,-1 0 1,1 0-1,-1 0 1,1-1-1,0 1 1,0-1-1,0 1 0,1-1 1,-1 0-1,1 0 1,0-1 11,4-3-2230,1 6-2208,2-1-6932,-2 0-670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27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9348,'17'0'10828,"-8"19"-6973,-2 28-2018,-15 169 68,9-209-4090,2-16-351,1-19-2470,1 0-1987,1-5-4044</inkml:trace>
  <inkml:trace contextRef="#ctx0" brushRef="#br0" timeOffset="234.731">50 1 10949,'-5'2'2593,"3"0"32,2-1-1664,0 0-449,1-1-128,0 0-224,5 3-496,-2-1-256,1 1-2017,5 5-2113,0 3-5187</inkml:trace>
  <inkml:trace contextRef="#ctx0" brushRef="#br0" timeOffset="844.573">296 88 8996,'2'0'8345,"-4"-1"-4441,-14 2-1917,10 2-1818,0 0-1,0 0 1,1 1 0,-1 0-1,1 0 1,0 0 0,0 1-1,0-1 1,1 1 0,-1 1-1,1-1 1,0 0 0,1 1-1,0 0 1,0 0 0,0 0-1,0 0 1,0 3-169,4-6 14,0-1-1,0 0 1,0 0-1,0 0 1,1 1-1,-1-1 1,0-1-1,1 1 1,0 0 0,-1 0-1,1 0 1,0-1-1,0 1 1,0-1-1,0 0 1,0 1-1,0-1 1,1 0-1,-1 0 1,0 0 0,1-1-1,-1 1 1,0-1-1,3 1-13,13 7 86,-13-6-49,0 0 0,0 0 0,0 1 1,0-1-1,-1 1 0,1 0 0,-1 1 0,0-1 0,0 1 1,0 0-1,-1-1 0,1 2 0,-1-1 0,0 0 0,0 1 1,0-1-1,0 1 0,-1 0 0,0 0 0,0 0 1,-1 0-1,1 0 0,-1 1 0,0-1 0,0 0 0,-1 1 1,1-1-1,-1 0 0,-1 1 0,1 1-37,-1-3 71,0 1 0,-1 0 0,1 0 0,-1-1 1,0 1-1,0-1 0,-1 1 0,1-1 0,-1 0 0,0 0 0,0 0 0,0 0 0,-1-1 1,1 1-1,-1-1 0,0 0 0,0 0 0,0 0 0,0-1 0,-1 1 0,1-1 0,-1 0 0,-1 0-71,-94-11-401,98 8 144,-1 0 1,1-1-1,-1 1 0,1-1 1,0 0-1,0 0 0,-1 1 1,1-2-1,1 1 0,-1 0 1,0 0-1,0-1 0,1 1 1,-1-1-1,1 1 0,0-1 1,0 0-1,0 1 0,0-1 1,0 0-1,1 0 0,-1 0 257,-2-24-8513,2 0-6339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0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161 675 7091,'-13'-27'10611,"-35"9"-6351,45 18-4140,-1 0 0,0 0 0,0 1 0,0-1 0,1 1 0,-1 0 0,0 0 0,0 0 1,1 0-1,-1 1 0,1 0 0,-1 0 0,1-1 0,0 2 0,0-1 0,0 0 0,0 1 0,0-1 0,0 1 0,1 0 0,-1 0 0,1 0 0,0 0 0,0 1 0,0-1 0,0 0 1,1 1-1,-1 0-120,0-1 4,1 0 1,-1 0 0,1 0 0,0 1-1,-1-1 1,1 0 0,1 1 0,-1-1-1,0 1 1,1-1 0,0 0-1,0 1 1,0-1 0,0 1 0,0-1-1,1 1 1,0-1 0,-1 1 0,1-1-1,0 0 1,1 0 0,-1 1 0,1-1-1,-1 0 1,1 0 0,0 0 0,2 2-5,122 103-48,-123-106 61,-2 0 1,1 0-1,0 0 1,0 0 0,0 0-1,-1 0 1,0 1-1,1-1 1,-1 1-1,0-1 1,0 1 0,0-1-1,0 1 1,-1 0-1,1 0 1,-1-1-1,1 1 1,-1 0 0,0 0-1,0-1 1,0 1-1,-1 0 1,1 0-1,-1-1 1,1 1 0,-1 0-1,0-1 1,0 1-1,0-1 1,-1 1-1,1-1 1,0 1 0,-1-1-1,0 0 1,1 0-1,-1 0 1,0 0 0,0 0-1,0 0 1,0 0-1,-1-1 1,1 1-1,0-1 1,-1 1 0,0-1-14,-31 10 274,28-9-349,0-1 0,0 1 1,1-1-1,-1 2 0,0-1 1,1 1-1,0-1 0,-1 2 1,1-1-1,0 0 1,1 1-1,-1 0 0,-1 2 75,18-17-14956,3 0 4610</inkml:trace>
  <inkml:trace contextRef="#ctx0" brushRef="#br0" timeOffset="382.632">407 789 6883,'-14'24'8447,"37"-11"-4550,114-36-1538,-132 21-2298,0 0 1,0 0-1,0-1 0,0 0 1,0 0-1,-1 0 1,0 0-1,1-1 0,-1 0 1,0 0-1,-1 0 0,1 0 1,-1 0-1,0-1 0,0 1 1,0-1-1,0 0 0,-1 0 1,0 0-1,0-1 1,0 1-1,-1 0 0,1-6-61,-3 8 28,0 0 1,0 0-1,-1-1 0,0 2 0,1-1 0,-1 0 0,0 0 0,0 0 1,0 1-1,-1-1 0,1 1 0,-1 0 0,1-1 0,-1 1 1,0 1-1,0-1 0,0 0 0,0 1 0,0-1 0,0 1 1,0 0-1,0 0 0,-1 0 0,1 0 0,0 1 0,-1-1 1,1 1-1,-1 0 0,1 0 0,0 0 0,-1 1 0,1-1 1,0 1-1,-1-1 0,1 1 0,-1 1-28,-6-2 92,0 1-1,0 0 1,0 1 0,0 0-1,1 1 1,-1 0 0,1 0-1,-1 1 1,1 0 0,1 1-1,-1 0 1,1 0 0,-1 1 0,1 0-1,1 1 1,-1-1 0,1 1-1,1 1 1,-1-1 0,1 1-1,0 1 1,1-1 0,0 1-1,0-1 1,1 2 0,0-1-1,1 0 1,0 1 0,0-1-1,1 1 1,1 0 0,-1 0-1,1 3-91,0-7 23,1 0 0,-1 1 0,1-1-1,0 1 1,1-1 0,0 1-1,0-1 1,0 1 0,0-1 0,1 0-1,1 0 1,-1 0 0,1 0-1,-1 0 1,2 0 0,-1-1 0,1 1-1,0-1 1,0 0 0,0 0-1,1-1 1,-1 1 0,1-1 0,0 0-1,1 0 1,-1-1 0,1 1-1,-1-1 1,1 0 0,0-1 0,0 1-1,0-1 1,1-1 0,-1 1-1,5 0-22,0-2-108,1-1 0,-1 0 0,1 0 0,-1-1 0,1-1 0,-1 0 0,0 0 0,0-1 0,0 0 0,3-3 108,64-38-4421,-51 28 1588,39-24-9194,-42 28 4573</inkml:trace>
  <inkml:trace contextRef="#ctx0" brushRef="#br0" timeOffset="968.642">927 723 6867,'1'-3'382,"0"2"-60,0 0 0,0-1 1,0 1-1,0-1 0,-1 1 0,1-1 0,0 1 0,-1-1 0,1 1 0,-1-1 0,0 0 0,0 1 0,1-1 0,-1 1 1,0-1-1,0 0 0,0 1 0,-1-1 0,1 0 0,0 1 0,-1-1 0,1 1 0,-1-1 0,1 0 0,-1 1 0,0-1 1,1 1-1,-1 0 0,0-1 0,0 1 0,0 0 0,0-1 0,0 1 0,-1 0 0,1 0 0,0 0 0,0 0 0,-1 0 1,1 0-1,-1 0 0,1 1-322,-4-2 187,0 1-1,0 1 1,0-1 0,0 1 0,0 0 0,0 0 0,0 0 0,0 1 0,1-1-1,-1 1 1,0 0 0,0 1 0,0-1 0,1 1 0,-1 0 0,1 0 0,-1 1-1,1-1 1,0 1 0,0 0 0,0 0 0,0 0 0,1 1 0,-1-1 0,1 1-1,0 0 1,0 0 0,0 0 0,1 0 0,-3 4-187,1-1 32,0 0 0,1 0 0,-1 0 0,1 1 0,1-1 1,-1 1-1,1 0 0,1-1 0,-1 1 0,1 0 0,1 0 0,-1 0 0,1 0 0,1 0 0,0 0 1,0 0-1,0-1 0,1 1 0,1 4-32,-1-9-43,1 1 0,0-1 0,-1 1 0,1-1-1,0 0 1,1 0 0,-1 0 0,0-1 0,1 1 0,0-1 0,-1 0 0,1 0 0,0 0 0,0 0 0,0-1 0,0 0-1,1 0 1,-1 0 0,0 0 0,0 0 0,1-1 0,-1 0 0,0 0 0,1 0 0,-1-1 0,0 1 0,1-1 0,-1 0-1,0 0 1,0 0 0,0-1 0,0 0 0,0 1 0,0-1 0,0-1 0,-1 1 0,1 0 0,-1-1 0,1 0 0,-1 0-1,0 0 1,0 0 0,0-1 0,-1 1 0,1-1 0,-1 1 0,1-2 43,3-7-122,1-1 0,-2 1 0,0-1 0,0 0-1,-2 0 1,1 0 0,-2-1 0,2-10 122,2-7-13,-7 25 387,-2 22-105,24 267 913,-20-267-1126,3 9 133,-1-1 1,-2 1-1,0 0 0,-2 0 0,-1 0 0,-1 0 0,-1-1 0,-4 13-189,8-37-27,0-1 0,0 1 0,0-1 1,0 1-1,-1-1 0,1 1 0,0-1 0,-1 1 1,1-1-1,0 1 0,-1-1 0,1 1 1,0 0-1,-1-1 0,1 1 0,-1 0 0,1-1 1,0 1-1,-1 0 0,1-1 0,-1 1 1,1 0-1,-1 0 0,1 0 0,-1-1 0,0 1 1,1 0-1,-1 0 0,1 0 0,-1 0 1,1 0-1,-1 0 0,1 0 0,-1 0 0,1 0 1,-1 0-1,0 1 0,1-1 0,-1 0 1,1 0-1,-1 0 0,1 1 0,-1-1 0,1 0 1,0 1-1,-1-1 0,1 0 0,-1 1 0,1-1 1,0 0-1,-1 1 0,1-1 0,-1 1 27,1-63-5946,6 21-765,-4 30 4151,4-26-7837</inkml:trace>
  <inkml:trace contextRef="#ctx0" brushRef="#br0" timeOffset="1489.903">1124 705 8948,'18'21'8114,"0"25"-6110,-15-38-1341,42 199 2000,-37-194-2469,-10-42 33,1 16-168,1-16 4,2 0-1,1-1 1,1 2 0,1-1-1,9-24-62,-6 19-78,14-18-207,-21 51 279,-1 1 0,1-1-1,0 0 1,-1 1 0,1-1 0,0 0 0,0 1-1,0-1 1,0 1 0,0 0 0,-1-1 0,1 1-1,0 0 1,0-1 0,0 1 0,0 0 0,0 0 0,0 0-1,0 0 1,0 0 0,0 0 0,0 0 0,0 0-1,0 0 1,0 0 0,0 1 0,0-1 0,0 0-1,0 1 1,0-1 0,0 0 0,0 1 0,-1 0 0,1-1-1,0 1 1,0-1 0,-1 1 0,1 0 0,0-1-1,-1 1 1,1 0 0,0 0 0,-1 0 0,1 0-1,-1-1 1,0 1 0,1 0 0,-1 0 0,0 0-1,1 0 1,-1 1 6,9 16-12,0 1-1,-1 0 0,-1 0 1,-1 1-1,-1 0 0,-1 0 1,0 0-1,-1 10 13,11 24 8,-5-84-16,-1-23 4,-7 42 5,-1-1 0,2 1 1,0-1-1,0 1 0,1 0 0,0 0 1,1 0-1,0 0 0,1 1 0,0-1 1,1 1-1,0 0 0,0 1 0,6-6-1,-9 14 45,-1 1-1,1-1 0,-1 1 1,1 0-1,-1 0 1,1 0-1,-1 1 0,1-1 1,-1 0-1,1 1 1,-1 0-1,0 0 0,1-1 1,-1 1-1,0 0 1,0 1-1,1-1 0,-1 0 1,0 1-1,0-1 0,-1 1 1,1 0-1,0 0 1,0-1-1,-1 1 0,1 0 1,-1 0-1,0 1 1,1-1-1,-1 0 0,0 0 1,0 1-1,0-1 1,-1 0-1,1 1 0,0 0-44,7 30 261,-1-1 0,-1 1 0,-1 0-1,-2 1 1,-2-1 0,-2 27-261,1-54-31,7-76-16963,1 51 8454</inkml:trace>
  <inkml:trace contextRef="#ctx0" brushRef="#br0" timeOffset="2109.511">1725 800 9812,'15'2'2484,"46"8"3141,29-14-2515,-88 3-3043,0 0 0,0 0 0,0 0 0,0 0 0,0 0 0,-1-1 0,1 1 0,0-1 0,-1 1 0,1-1 0,-1 0 0,1 0 0,-1 0 0,0 1 0,0-1 0,0 0 0,0-1 0,0 1 0,0 0 0,-1 0 0,1 0 0,-1 0 0,1-1 0,-1 1 0,0 0 0,0 0 0,0-1 0,0 1 0,0 0 0,-1 0 0,1 0 0,-1-1 0,1 1-67,-29-73 913,28 73-865,0 1 1,0-1-1,0 0 1,0 0-1,-1 1 0,1-1 1,-1 1-1,1-1 1,-1 1-1,1-1 0,-1 1 1,0 0-1,0 0 1,0 0-1,1 0 0,-1 0 1,0 0-1,0 1 1,0-1-1,0 1 1,-1-1-1,1 1 0,0 0 1,0 0-1,0 0 1,0 0-1,0 0 0,0 0 1,0 1-1,0-1 1,0 0-1,0 1 0,0 0 1,0 0-1,0-1 1,0 1-1,0 0 0,0 1 1,0-1-1,1 0 1,-1 0-1,0 1 0,1-1 1,-1 1-1,1-1 1,0 1-1,0 0 0,-1-1 1,1 2-49,-6 6 87,0 0 0,1 1 0,0-1 0,1 1 1,0 0-1,1 1 0,0-1 0,0 1 0,1 0 0,0 0 0,1 0 1,1 0-1,-1 0 0,2 0 0,0 0 0,0 1 0,1-1 1,0 0-1,1 0 0,0 0 0,1 0 0,0 0 0,1-1 0,4 11-87,38 7-1398,-35-28 455,0-1 0,0 1 1,0-2-1,0 1 0,0-2 0,-1 1 0,1-2 1,0 1-1,-1-1 0,0-1 0,0 0 943,9-3-1367,-14 5 1782,0-1 0,0 0 0,0 0 0,0 0 0,0-1 0,-1 1 0,0-1 0,0 0 0,0 0 0,-1-1 0,0 1 0,0-1 1,0 0-1,0 0 0,-1 0 0,0 0 0,-1 0 0,1 0 0,-1 0 0,0-1 0,-1 1 0,1 0 0,-1-6-415,23-76 2235,-20 83-2221,1-1 1,-1 1-1,1 0 0,0 1 0,0-1 1,1 1-1,0-1 0,-1 1 0,1 1 0,0-1 1,1 1-1,-1-1 0,1 2 0,-1-1 1,1 1-1,0-1 0,0 2 0,0-1 0,0 1 1,0 0-1,1 0 0,-1 0 0,0 1 1,1 0-15,-2 2-15,0 0 1,0 0 0,-1 1-1,0 0 1,1 0 0,-1 0-1,0 0 1,0 0 0,-1 1-1,1 0 1,-1 0 0,0 0-1,0 0 1,0 0 0,0 1-1,-1-1 1,0 1 0,0 0-1,0-1 1,0 1 0,-1 0-1,0 0 1,0 0-1,0 5 15,13 178-133,-14-151-334,16-121-16885,-8 53 8060</inkml:trace>
  <inkml:trace contextRef="#ctx0" brushRef="#br0" timeOffset="2687.501">2451 474 7443,'29'19'9348,"-11"40"-5140,-17-54-3744,20 192 3437,-5-25-3517,-10-121-2017,-8-62-11864,3-1 2895</inkml:trace>
  <inkml:trace contextRef="#ctx0" brushRef="#br0" timeOffset="2906.206">2424 791 13494,'0'4'3554,"1"1"79,7-1-1776,2-1-672,5-1-225,0 1-223,5 1-353,-1-1-176,4 2-32,-4-4-192,-1 1-160,2-4-272,-5-2-385,0-5-735,-2-5-2002,5 1-240,-1-5-2145,1-5-3841</inkml:trace>
  <inkml:trace contextRef="#ctx0" brushRef="#br0" timeOffset="3093.656">2740 12 8324,'10'-12'7499,"5"14"-3998,23 34-1455,23 113-1054,-42-103-744,-1 1 0,-3 1 0,-1 0 0,-3 1-1,-2 1 1,-2-1 0,-2 1 0,-2 1 0,-3-1-1,-1 0 1,-3 0 0,-2 0 0,-3 0 0,-1-1-1,-3-1 1,-1 1 0,-3-2 0,-11 19-248,26-61 38,-1 0 0,0 0 0,0-1 0,-1 1 0,1-1 0,-1 0 0,0 0 0,0 0 0,0 0 0,-1-1 0,0 0 0,1 0 0,-1 0 0,0-1 0,0 1 0,0-1 0,-1 0 0,1 0 0,0-1 0,-1 0 0,1 0 0,-1 0 0,1-1 0,-1 1 0,-1-1-38,34-20-4258,-8-12-4498,-18 30 7491,11-23-12213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2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6 347 9028,'41'1'7994,"2"-8"-4145,-39 7-3765,1-1 0,-1 0 0,0-1 0,0 1 0,0-1 0,0 0-1,0 0 1,0 0 0,0 0 0,-1-1 0,1 1 0,-1-1 0,1 0 0,-1 0-1,0 0 1,-1-1 0,1 1 0,0-1 0,-1 1 0,0-1 0,0 0 0,0 0-1,0 0 1,0 0 0,-1 0 0,0-1 0,0 0-84,0 2 57,-1 0-1,0 0 1,1 0 0,-1 0 0,-1 0 0,1 0-1,0 0 1,-1 0 0,0 0 0,1 0-1,-1 0 1,-1 0 0,1 0 0,0 0 0,0 1-1,-1-1 1,0 0 0,0 1 0,1-1-1,-1 1 1,0 0 0,-1 0 0,1 0-1,0 0 1,-1 0 0,1 0 0,-1 1 0,0-1-1,1 1 1,-1-1 0,0 1 0,0 0-1,0 0 1,0 1 0,0-1 0,0 1-1,0-1 1,0 1 0,0 0 0,0 0 0,0 0-1,0 0 1,0 1 0,0-1 0,0 1-1,0 0 1,0 0 0,0 0 0,0 0 0,0 1-57,-2 1 55,0 0 1,1 1-1,-1 0 1,1-1 0,0 2-1,0-1 1,0 0-1,1 1 1,-1 0 0,1 0-1,0 0 1,1 0 0,-1 0-1,1 0 1,0 1-1,0-1 1,1 1 0,-1 0-1,1-1 1,1 2-56,-7 117 912,6-120-899,0 1 0,1-1 0,0 0 0,0 0 0,0 0 0,0 0 0,1 1-1,-1-1 1,1 0 0,0 0 0,0 0 0,1 0 0,-1 0 0,1 0 0,0-1-1,0 1 1,0-1 0,1 1 0,-1-1 0,1 0 0,0 1 0,-1-1 0,2-1-1,-1 1 1,0 0 0,0-1 0,1 0 0,0 1 0,-1-1 0,1-1 0,0 1-1,0-1 1,0 1 0,0-1 0,0 0 0,0 0 0,0-1 0,0 1 0,0-1-1,5 0-12,38-16-3836,-8-16-7489,-19 4-2012</inkml:trace>
  <inkml:trace contextRef="#ctx0" brushRef="#br0" timeOffset="453.018">305 1 8820,'4'0'6916,"-2"5"-3529,0 17-1532,-2-21-1370,11 168 3730,-1 147-3206,-14-292-2618,-5-35-6528,4-5 1537,0-4-3725</inkml:trace>
  <inkml:trace contextRef="#ctx0" brushRef="#br0" timeOffset="687.342">253 329 8740,'21'-22'11622,"35"10"-8573,-36 9-2337,51-19-2422,-50 9-2348,-4-7-4468,-10 9-1287</inkml:trace>
  <inkml:trace contextRef="#ctx0" brushRef="#br0" timeOffset="1031.011">485 36 8516,'1'15'7717,"5"8"-4297,-1 3-1933,27 336 3145,-23-310-4456,-8-52-174,-1 0-1,1-1 1,0 1 0,0 0 0,0-1 0,-1 1-1,1 0 1,0-1 0,0 1 0,-1-1-1,1 0 1,0 1 0,-1-1 0,1 1 0,0-1-1,-1 0 1,1 0 0,-1 1 0,0-1-1,1 0 1,-1 0 0,1 0 0,-1 1 0,0-1-1,0 0 1,1 0 0,-1 0 0,0 0-1,0 0 1,0 1 0,0-1 0,0 0 0,0 0-1,0 0 1,0 0 0,-1 0 0,1 0-1,0 1 1,-1-2-2,6-32 6,1 0 0,2 0 0,1 1 0,2 0 0,14-31-6,-25 63-1,1 0 0,-1 0 0,0 0 0,1 0 0,-1 0 1,0 0-1,1 0 0,-1 0 0,1 0 0,-1 0 0,1 0 0,0 1 1,-1-1-1,1 0 0,0 0 0,0 1 0,0-1 0,-1 0 1,1 1-1,0-1 0,0 1 0,0-1 0,0 1 0,0-1 0,0 1 1,0 0-1,0-1 0,0 1 0,0 0 0,0 0 0,0 0 1,1 0-1,-1 0 0,0 0 0,0 0 0,0 0 0,0 1 0,0-1 1,0 0-1,0 0 0,0 1 0,0-1 0,0 1 0,0-1 1,0 1-1,0-1 0,-1 1 0,1 0 0,0-1 0,0 1 0,-1 0 1,1 0-1,0 0 0,-1-1 0,1 1 0,0 0 0,0 1 1,26 57-50,-24 119-140,-3-165-4447,3-33-6021,3 1 211</inkml:trace>
  <inkml:trace contextRef="#ctx0" brushRef="#br0" timeOffset="1202.845">790 281 10197,'13'39'10537,"-4"25"-7428,-9-63-3056,4 104-1664,-5-121-6328,1-6 1759,1-2-1970</inkml:trace>
  <inkml:trace contextRef="#ctx0" brushRef="#br0" timeOffset="1390.55">820 132 9973,'0'-1'2369,"4"1"-48,-1 0-1361,1 2-512,1 3-464,1 4-224,-3 0-2081,3 2-1969,0 0-4898</inkml:trace>
  <inkml:trace contextRef="#ctx0" brushRef="#br0" timeOffset="1718.347">952 255 10197,'12'89'8297,"5"47"-5096,-16-163-2957,1 1-1,1-1 1,2 1-1,0 0 0,2 0 1,1 0-1,1 1 1,10-19-244,-18 40-3,1 0 1,0 0-1,0 0 1,0 0-1,0 1 1,0-1-1,1 1 1,-1-1-1,1 1 1,0 0-1,0 0 1,0 1 0,1-1-1,-1 0 1,1 1-1,-1 0 1,1 0-1,0 0 1,0 0-1,0 1 1,0 0-1,0-1 1,0 1-1,0 1 1,0-1-1,1 1 1,-1-1-1,0 1 1,1 0 2,0 4 14,-1-1-1,0 1 1,-1 0 0,1 0-1,-1 0 1,0 1 0,0-1 0,0 1-1,0-1 1,-1 1 0,1 0-1,-2 0 1,1 0 0,0 0 0,-1 1-1,0-1 1,0 0-14,2 4 55,30 246 353,-28-246-2626,4-26-7061,-7 12 6514,4-12-7224</inkml:trace>
  <inkml:trace contextRef="#ctx0" brushRef="#br0" timeOffset="2485.463">1472 204 9092,'-8'-8'8104,"-25"5"-4824,26 6-3084,1 0 0,0 0 0,0 0-1,0 1 1,1 0 0,-1 0 0,1 1 0,0 0 0,0 0 0,0 0-1,1 0 1,0 1 0,0-1 0,0 1 0,1 0 0,0 0 0,-1 2-196,2-3 20,0 0 1,0 1 0,0-1 0,0 0 0,1 1 0,0-1 0,0 1 0,0-1 0,1 1 0,0 0 0,0-1 0,0 1 0,1 0 0,0-1-1,0 1 1,0-1 0,1 1 0,0-1 0,0 0 0,0 0 0,1 0 0,-1 0 0,1 0 0,0 0 0,1-1 0,-1 1 0,1-1-1,0 0 1,0 0 0,0 0 0,1-1 0,3 3-21,-6-5-10,0 0 0,0 0 0,0-1 0,1 1 0,-1-1 0,0 1-1,0-1 1,0 0 0,0 0 0,0 0 0,1 0 0,-1 0 0,0-1 0,0 1-1,0-1 1,0 1 0,0-1 0,0 0 0,0 1 0,0-1 0,0 0 0,0-1 0,0 1-1,-1 0 1,1 0 0,0-1 0,-1 1 0,1-1 0,-1 1 0,0-1 0,1 0 0,-1 1-1,0-1 1,0 0 0,0 0 0,0 0 10,36-76-455,-36 76 450,20-111 773,-21 113-748,1-1 0,-1 1-1,1-1 1,-1 1 0,1 0 0,-1-1-1,1 1 1,-1 0 0,1 0 0,-1-1-1,1 1 1,0 0 0,-1 0 0,1 0-1,-1 0 1,1 0 0,0-1 0,-1 1-1,1 0 1,-1 1 0,1-1-1,0 0 1,-1 0 0,1 0 0,-1 0-1,1 0 1,0 1 0,-1-1 0,1 0-1,-1 0 1,1 1 0,-1-1 0,1 0-1,-1 1 1,1-1 0,-1 1 0,1-1-1,-1 1 1,0-1 0,1 1 0,-1-1-1,0 1 1,1-1 0,-1 1 0,0-1-1,0 1 1,1 0 0,-1-1 0,0 1-1,0-1 1,0 1 0,0 0-1,0-1 1,0 1 0,0-1 0,0 1-1,0 0 1,0-1 0,0 1 0,0 0-20,14 82 805,-4 1-1,-3 0 1,-3 17-805,0-6 531,-3-88-482,0 1 0,0-1 0,-1 1 0,0 0 1,0-1-1,-1 1 0,0-1 0,0 1 0,0-1 0,-1 1 0,-1-1 0,1 0 0,-1 0 0,0 0 0,-1 0 0,1 0 1,-1-1-1,-1 0 0,1 0 0,-3 2-49,1-6 45,-1-1 1,0 0-1,1 0 1,-1 0 0,0-1-1,0 0 1,0-1-1,1 1 1,-1-1-1,0 0 1,1-1-1,-1 0 1,1 0-1,-3-1-45,-5-1-148,1 0 0,0-1-1,1 0 1,-1-1-1,1-1 1,0 1 0,0-2-1,-5-4 149,9 0-3562,7 3-7776,2 3-2727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2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41 10053,'-1'-1'6843,"-6"3"-3438,-16 7-586,17-3-2667,1 0 1,-1 0-1,2 1 1,-1 0-1,1 0 0,0 0 1,0 0-1,1 1 1,0-1-1,0 1 0,1 0 1,0 0-1,1 0 1,-1 0-1,1 0 0,1 1 1,0-1-1,0 0 1,0 0-1,1 0 0,1 1 1,-1-1-1,1 0 1,2 4-153,-2-7 6,-1-1 0,1 1 0,0-1 0,0 0 1,1 1-1,0-1 0,-1 0 0,1-1 0,0 1 1,1 0-1,-1-1 0,1 0 0,-1 0 0,1 0 1,0 0-1,0 0 0,1-1 0,-1 0 0,0 0 1,1 0-1,-1 0 0,1-1 0,0 0 1,-1 1-1,1-2 0,0 1 0,0-1 0,0 1 1,-1-1-1,1-1 0,0 1 0,0-1 0,0 0 1,-1 0-1,1 0 0,0 0 0,-1-1 0,1 0 1,-1 0-1,0 0 0,0-1 0,0 1 0,0-1 1,0 0-1,0 0 0,0-1-6,1-4-6,1 0 1,-1-1-1,0 0 0,-1 0 0,0 0 1,-1 0-1,0-1 0,0 0 1,-1 1-1,0-1 0,-1 0 0,0 0 1,0 0-1,-1 0 0,0 0 1,-1 0-1,-1 0 0,1 0 0,-1 1 1,-1-1-1,0-2 6,0 9-26,1-1 1,0 1-1,-1-1 1,0 1-1,0 0 0,0 0 1,0 0-1,0 1 1,0-1-1,-1 1 1,1 0-1,-1 0 0,0 0 1,1 0-1,-1 1 1,0-1-1,0 1 0,0 0 1,0 0-1,0 1 1,-1-1-1,1 1 1,0 0-1,0 0 0,0 0 1,0 0-1,-1 1 1,1 0-1,0 0 0,0 0 1,0 0-1,0 1 1,1-1-1,-1 1 1,0 0-1,1 0 0,-1 1 1,1-1-1,-3 3 26,0 7-3640,30-7-8861,-6-5 2713</inkml:trace>
  <inkml:trace contextRef="#ctx0" brushRef="#br0" timeOffset="560.926">272 2 8676,'47'8'9950,"-44"-6"-9689,0 0-1,0 0 1,-1-1-1,1 2 1,-1-1-1,0 0 0,0 0 1,0 1-1,0-1 1,0 1-1,0 0 1,0 0-1,-1-1 0,0 1 1,1 0-1,-1 0 1,0 0-1,0 0 0,-1 1 1,1 2-261,34 216 2164,-30-204-2123,-2-27 11,-5-52-4,1 31-33,0 0 0,2 1 0,1-1 0,2 0 0,6-26-15,-10 54-1,1 1-1,0-1 1,-1 0 0,1 1 0,0-1 0,0 0 0,0 1 0,0-1 0,0 1 0,0 0 0,1-1-1,-1 1 1,0 0 0,1 0 0,-1 0 0,1 0 0,-1 0 0,1 0 0,-1 0 0,1 0 0,0 0-1,-1 1 1,1-1 0,0 1 0,0 0 0,-1-1 0,1 1 0,0 0 0,0 0 0,0 0 0,-1 0-1,1 0 1,0 0 0,0 1 0,0-1 0,-1 1 0,1-1 0,0 1 0,-1 0 0,1-1-1,0 1 1,-1 0 0,1 0 0,-1 0 0,1 0 0,-1 1 0,0-1 0,1 0 0,-1 0 0,0 1-1,0-1 1,0 1 0,0-1 0,0 1 0,0 0 0,-1-1 0,1 1 0,0 0 0,-1-1 0,1 1-1,-1 0 1,0 0 0,1 1 1,7 16-9,0 1 0,-1 0 0,0 1-1,-2-1 1,-1 1 0,0 0-1,-2 0 1,0 14 9,2 6 18,0-25 23,2-21-18,0-73 1,17-70 16,-23 147-40,0-1 0,0 0-1,0 1 1,0-1-1,0 1 1,1-1-1,-1 1 1,1-1 0,-1 1-1,1 0 1,-1-1-1,1 1 1,0-1 0,0 1-1,0 0 1,0 0-1,0 0 1,0-1-1,0 1 1,0 0 0,0 0-1,0 0 1,1 0-1,-1 1 1,0-1 0,1 0-1,-1 1 1,0-1-1,1 0 1,-1 1-1,1 0 1,-1-1 0,1 1-1,-1 0 1,1 0-1,-1 0 1,1 0 0,0 0-1,-1 0 1,1 0-1,-1 0 1,1 1 0,-1-1-1,1 0 1,-1 1-1,0 0 1,1-1-1,-1 1 1,1 0 0,-1 0-1,0-1 1,0 1-1,0 0 1,1 0 0,-1 1-1,0-1 1,0 0-1,1 1 1,6 18 16,-1 0 0,-1 1 0,0-1 0,-1 1 0,-2 0 0,0 0 0,-1 1 0,-1-1 0,-1 0 0,-2 12-16,2-18-581,0-16-5258,2-11-2974,2-4-2291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2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8292,'5'-3'8964,"-1"11"-4740,5 41-2553,-8-45-838,25 217 2784,2 8-3029,-24-181-1573,-3-53-5861,3-20-3105,4 5-440</inkml:trace>
  <inkml:trace contextRef="#ctx0" brushRef="#br0" timeOffset="299.676">317 256 9156,'-3'3'8454,"-8"6"-4957,-2 3-2170,-139 98 2859,149-107-4160,1-2-19,0 1 0,0-1-1,0 0 1,0 1 0,0-1 0,0 1-1,0-1 1,0 1 0,1 0-1,-1 0 1,1 0 0,-1 0 0,1 0-1,0 0 1,0 0 0,0 1-1,0-1 1,0 0 0,0 1 0,1-1-1,-1 0 1,1 1 0,0-1-1,-1 1 1,1-1 0,0 1 0,0-1-1,1 1 1,-1-1 0,1 0-1,-1 1 1,1-1 0,0 1 0,-1-1-1,1 0 1,0 0 0,1 1-1,-1-1 1,0 0 0,1 0 0,0 1-7,6 3 64,-1-1-1,1-1 1,-1 1 0,1-1 0,1 0 0,-1-1 0,0 0 0,1 0 0,0-1-1,-1 0 1,9 0-64,71 28 477,-64-28-1777,-14-27-5245,-4 8-993,2-4-5164</inkml:trace>
  <inkml:trace contextRef="#ctx0" brushRef="#br0" timeOffset="691.279">437 266 9636,'10'36'8898,"-6"24"-5553,-4-34-2237,7 138 1042,-6-181-2153,1 0 0,0 0 0,1 1 0,1-1 1,0 1-1,2 0 0,0 0 0,0 1 0,1-1 0,1 1 1,1 1-1,0 0 0,1 0 0,0 1 0,9-9 3,-18 21 0,1 0-1,-1 0 0,1 0 1,-1 1-1,1-1 0,-1 1 1,1-1-1,-1 1 0,1-1 1,-1 1-1,1 0 0,0 0 1,-1 0-1,1 0 0,0 0 1,-1 0-1,1 0 0,-1 0 1,1 1-1,0-1 0,-1 1 1,1-1-1,-1 1 0,1-1 1,-1 1-1,0 0 0,1 0 1,-1 0-1,0 0 1,1 0-1,-1 0 0,0 0 1,0 0-1,0 0 0,0 1 1,0-1-1,0 0 0,0 1 1,0-1-1,-1 1 0,1 0 1,29 66 595,-23 144 873,-7-212-1542,0 1 0,0-1 0,0 0 0,0 1 0,0-1 0,0 0 0,0 1 1,0-1-1,1 0 0,-1 1 0,0-1 0,0 0 0,0 1 0,1-1 0,-1 0 0,0 0 0,0 1 0,1-1 1,-1 0-1,0 0 0,1 1 0,-1-1 0,0 0 0,1 0 0,-1 0 0,0 0 0,1 0 0,-1 1 0,0-1 1,1 0-1,-1 0 0,0 0 0,1 0 0,-1 0 0,0 0 0,1 0 0,-1 0 0,0 0 0,1 0 1,-1-1-1,1 1 0,-1 0 0,0 0 0,1 0 0,-1 0 0,0 0 0,0-1 0,1 1 0,-1 0 0,0 0 1,1 0-1,-1-1 0,0 1 0,0 0 0,1-1 0,-1 1 0,0 0 0,0 0 0,0-1 0,0 1 0,1 0 1,-1-1-1,0 1 0,0 0 0,0-1 0,0 1 0,0 0 0,0-1 0,0 1 0,0-1 74,25-29-5042,-21 23 3156,11-13-3975,0-4-3290</inkml:trace>
  <inkml:trace contextRef="#ctx0" brushRef="#br0" timeOffset="1081.813">830 315 9845,'1'1'8680,"-1"6"-4052,-6 49-2297,2-43-2177,1 1 1,1 0 0,0 0 0,1 0-1,0 1 1,1-1 0,1 0 0,0 0-1,1 0 1,0 0 0,2 0 0,-1 0-1,4 6-154,-6-17 3,1-1-1,-1 1 0,1-1 0,0 1 1,0-1-1,0 0 0,0 1 0,0-1 1,1 0-1,-1-1 0,1 1 1,-1 0-1,1-1 0,0 1 0,-1-1 1,1 0-1,0 0 0,0 0 1,0 0-1,0 0 0,0-1 0,0 1 1,0-1-1,0 0 0,0 0 1,0 0-1,0 0 0,0-1 0,0 1 1,0-1-1,0 1 0,0-1 0,0 0 1,0-1-1,0 1-2,4-2-5,-1 0 1,0-1-1,0 0 1,0 0-1,-1 0 1,1 0-1,-1-1 1,0 0-1,-1 0 0,1-1 1,-1 1-1,0-1 1,0 0-1,2-5 5,-2 0 5,-2-1 0,1 1 0,-2-1 0,1 1 0,-1-1-1,-1 0 1,0 0 0,-1 0 0,-1 1 0,1-1 0,-2 1 0,1-1 0,-2 1-1,0 0 1,0 0 0,-1 0 0,0 0 0,0 1 0,-1 0 0,-1 0 0,0 1-1,0 0 1,-6-5-5,13 13-34,0 0-1,-1 1 0,1-1 1,-1 0-1,1 0 0,-1 1 0,0-1 1,1 0-1,-1 1 0,0-1 1,1 1-1,-1-1 0,0 1 0,0-1 1,0 1-1,1-1 0,-1 1 1,0 0-1,0-1 0,0 1 1,0 0-1,0 0 0,0 0 0,1 0 1,-1 0-1,0 0 0,0 0 1,0 0-1,0 0 0,0 0 1,0 0-1,0 1 0,0-1 0,1 0 1,-1 1-1,0-1 0,0 0 1,0 1-1,1-1 0,-1 1 1,0-1-1,0 1 0,1 0 0,-1-1 1,0 1-1,1 0 0,-1-1 1,1 1-1,-1 0 0,1 0 1,-1 0-1,1-1 0,0 1 0,-1 0 1,1 0-1,0 0 0,0 0 1,0 0-1,-1 0 35,-1 19-4930,8-3-4948,0-12-874</inkml:trace>
  <inkml:trace contextRef="#ctx0" brushRef="#br0" timeOffset="1535.351">1105 269 11109,'21'14'8103,"2"28"-5226,-16-28-1857,68 148 1624,-75-163-2640,0 0 0,0 0-1,0 0 1,0 1 0,0-1 0,0 0-1,0 0 1,0 0 0,0 0 0,1 0-1,-1 0 1,0 0 0,1 0 0,-1 1-1,1-1 1,-1 0 0,1 0 0,-1 0-1,1 1 1,-1-1 0,1 0 0,0 1-1,-1-1 1,1 0 0,0 1 0,0-1-1,-1 1 1,1-1 0,0 1 0,0 0-1,0-1 1,0 1 0,0 0 0,-1-1-1,1 1 1,0 0 0,0 0 0,0 0-1,0 0 1,0 0 0,0 0 0,0 0-1,0 0 1,0 0 0,0 1 0,0-1-1,-1 0 1,1 1 0,0-1 0,0 0-1,0 1 1,0-1 0,-1 1 0,1-1-1,0 1 1,0 0 0,-1-1 0,1 1-1,0 0 1,-1-1 0,1 1 0,-1 0-1,1 0 1,-1 0-4,30-152 278,-30 151-275,0-1 0,0 0 1,1 1-1,-1-1 0,0 1 0,0-1 1,1 1-1,-1-1 0,0 0 1,1 1-1,-1-1 0,1 1 0,-1 0 1,1-1-1,-1 1 0,1-1 0,-1 1 1,1 0-1,-1-1 0,1 1 1,-1 0-1,1-1 0,-1 1 0,1 0 1,0 0-1,-1 0 0,1-1 1,0 1-1,-1 0 0,1 0 0,0 0 1,-1 0-1,1 0 0,-1 0 1,1 1-1,0-1 0,-1 0 0,1 0 1,0 0-1,-1 0 0,1 1 0,-1-1 1,1 0-1,-1 1 0,1-1 1,-1 0-1,1 1 0,-1-1 0,1 1 1,-1-1-1,1 1 0,-1-1 1,1 1-1,-1-1 0,0 1 0,1-1 1,-1 1-1,0-1 0,0 1 1,1 0-1,-1-1 0,0 1 0,0 0 1,0-1-1,0 1 0,0 0-3,21 49 76,-19-45-59,43 127 154,-44-130-168,0-1 0,0 1 0,0-1 0,0 1 0,0-1 0,0 1 0,0-1 0,1 1 0,-1-1 0,0 0 0,1 0 0,-1 0 0,1 0 0,0 0 0,-1 0 0,1 0 0,0 0 0,-1-1 0,1 1 0,0-1 0,0 1 0,0-1 0,-1 0 0,1 1 0,0-1 0,0 0 0,0 0 0,0-1 0,-1 1 0,1 0 0,0-1 0,0 1 0,0-1 0,-1 1 0,1-1 0,0 0 0,0 1 0,-1-1 0,2-1-3,46-56 408,-40 33-214,-1-1-1,-2 0 0,0 0 0,-2 0 0,-1-1 0,0-20-193,4-34 181,-6 65 112,-1 5-1071,1 11-3895,0 6-4795,0-1-4506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1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9012,'3'3'10007,"6"31"-6752,-12 10-1973,6 186 1169,0-205-2415,0 0 0,2-1 1,0 1-1,2-1 1,1-1-1,1 1 0,0-1 1,2-1-1,1 0 1,0 0-1,2-1 0,1-1 1,0 0-1,6 5-36,154 124 523,-13-18 27,-145-121-510,1-1-1,-1-1 1,2-1 0,-1 0 0,1-1 0,0-1 0,1-1 0,-1 0 0,1-2 0,16 1-40,-12 0 65,42 9 444,-76-10-1208,6-3-3906,3-4-6434,3 0-1164</inkml:trace>
  <inkml:trace contextRef="#ctx0" brushRef="#br0" timeOffset="704.267">733 811 9188,'4'1'6114,"16"9"-2301,-11-2-3397,0 0-1,-1 1 0,0 0 0,0 0 0,-1 0 1,-1 1-1,1 0 0,-2 0 0,1 1 0,0 2-415,39 62 925,-8-31 249,-37-26 718,-3-12-1791,0 0 1,0 0-1,0 0 1,-1 0-1,0-1 0,0 0 1,0 0-1,-1 0 1,0 0-1,0-1 1,0 0-1,0 0 0,-1 0 1,1 0-1,-2-1-101,-6 7 293,-26 42-800,49-54-14993,-7-2 2451</inkml:trace>
  <inkml:trace contextRef="#ctx0" brushRef="#br0" timeOffset="1371.329">1349 869 7539,'3'30'13681,"4"7"-9013,6 69-3645,-20-16-588,6-90-536,0 0 0,0 0 0,0 0 0,0 0 0,0 0 0,0 0 0,0 0 0,0-1 0,0 1 0,0 0 0,0-1 0,0 1 0,0-1 0,1 1 0,-1-1 0,0 1 0,0-1 0,0 1 0,1-1 0,-1 0 0,0 0 0,1 1 0,-1-1 0,1 0 0,-1 0 0,1 0 0,-1 1 0,1-1 0,-1 0 0,1 0 0,0 0 1,0 0-1,-1 0 0,1 0 0,0 0 0,0 0 0,0 0 0,0 0 0,0 0 0,0 0 101,-5-31-10893,4 12-1505</inkml:trace>
  <inkml:trace contextRef="#ctx0" brushRef="#br0" timeOffset="1605.656">1323 676 8388,'-1'0'2209,"0"3"0,1-1-817,2 2-703,1 1-529,1 0 2497,0 0-4802,4 3-2289,0-2-6675</inkml:trace>
  <inkml:trace contextRef="#ctx0" brushRef="#br0" timeOffset="2160.484">1487 813 7331,'23'63'8980,"-8"41"-5576,-13-77-2232,6 86 1341,-9-129-2513,1 0 0,0-1-1,2 1 1,-1 0 0,2 0 0,0 0-1,1 0 1,1 1 0,2-4 0,0-8-70,-3 12 7,-3 10 26,-1 0 0,1-1 0,0 1 0,1 0 0,-1 0 0,1 0 0,0 0 0,0 0-1,0 1 1,1-1 0,0 1 0,0-1 0,0 1 0,0 0 0,1 0 0,-1 0 0,1 1 0,0-1 0,0 1 0,1 0 0,-1 0 0,1 0 37,-1 4 1,-1 0 0,1 1 0,-1 0-1,0-1 1,0 1 0,0 0 0,0 1 0,0-1-1,0 0 1,0 1 0,-1 0 0,1-1 0,-1 1-1,0 0 1,0 0 0,0 1 0,0-1 0,-1 0-1,1 1 1,-1-1 0,0 1 0,0-1 0,0 1-1,0-1 1,0 1 0,-1 0 0,0-1-1,0 1 1,0 0 0,0 1-1,2 7 32,21 155 601,-15-242-476,-8 59-144,1 0 0,1 0 0,0 0 0,1 0 0,1 1 0,0-1 1,2 1-1,-1 0 0,2 1 0,5-10-13,-12 23 5,0 0 1,1 0 0,-1 0 0,1 0-1,0 0 1,-1 0 0,1 0 0,0 0-1,-1 0 1,1 0 0,0 1-1,0-1 1,0 0 0,0 1 0,0-1-1,0 0 1,0 1 0,0-1 0,0 1-1,0 0 1,0-1 0,0 1 0,0 0-1,0 0 1,0-1 0,0 1-1,1 0 1,-1 0 0,0 0 0,0 0-1,0 1 1,0-1 0,0 0 0,0 0-1,0 1 1,0-1 0,0 0-1,0 1 1,0-1 0,0 1 0,0 0-1,0-1 1,0 1 0,0 0 0,0-1-1,0 1 1,-1 0 0,1 0 0,0 0-1,-1 0 1,1 0 0,0 0-1,-1 0 1,1 0 0,-1 0 0,1 1-6,25 66 1124,-25-63-979,10 155 1392,-12-112-1468,2-42-1257,0-12-5717,2-5-1570,1 3-1564</inkml:trace>
  <inkml:trace contextRef="#ctx0" brushRef="#br0" timeOffset="2682.612">1970 848 9380,'16'3'6872,"-4"12"-3549,7 49-1130,-18-61-1791,14 159 2370,-12-173-2713,-4-5-101,0 0-1,1 0 1,1 1 0,0-1 0,1 0 0,1 1 0,0 0 0,1-1-1,1 1 1,0 1 0,1-1 0,1 1 0,0 0 0,1 0-1,3-2 43,-11 14-17,1 1 0,0 0-1,0 0 1,-1 0 0,1 0-1,0-1 1,0 1 0,0 0-1,0 0 1,0 1 0,0-1-1,1 0 1,-1 0 0,0 1-1,0-1 1,1 0 0,-1 1-1,0-1 1,1 1 0,-1 0-1,0-1 1,1 1-1,-1 0 1,0 0 0,1 0-1,-1 0 1,1 0 0,-1 0-1,0 0 1,1 0 0,-1 1-1,1-1 1,-1 1 0,0-1-1,1 1 1,-1-1 0,0 1-1,0 0 1,0-1 0,1 1-1,-1 0 18,29 53-36,-5 131 255,-23-177-179,1-19-14,3-35-9,-4 26-22,2-10 1,-3 16 2,0 0 0,1 1 0,0-1 0,1 1 0,1 0 0,0 0 0,1 0 0,0 0 0,1 1 0,2-2 2,-7 13 8,-1 0 1,1 0 0,0 0 0,-1 0 0,1 0-1,0 1 1,0-1 0,-1 0 0,1 1 0,0-1-1,0 0 1,0 1 0,0-1 0,0 1 0,0 0-1,0-1 1,0 1 0,0 0 0,0-1 0,0 1-1,0 0 1,0 0 0,0 0 0,0 0-1,1 0 1,-1 0 0,0 0 0,0 1 0,0-1-1,0 0 1,0 0 0,0 1 0,0-1 0,0 1-1,0-1 1,0 1 0,0-1 0,-1 1 0,1 0-1,0-1 1,0 1 0,0 0 0,-1 0 0,1-1-1,0 1 1,-1 0 0,1 0 0,-1 0 0,1 0-1,-1 0 1,1 0 0,-1 0 0,0 0 0,1 1-10,22 57 652,-23-58-637,5 25 212,0 0 0,-2 0-1,-1 0 1,-1 0 0,-2 0 0,-2 18-226,3-40-853,1-4-6097,4-2-889,0 0-2891</inkml:trace>
  <inkml:trace contextRef="#ctx0" brushRef="#br0" timeOffset="3213.737">2464 982 9941,'35'-6'5700,"19"-7"-2650,27-38-1772,-78 49-1250,-1 0-1,0 0 1,0-1 0,0 1 0,-1 0-1,1-1 1,0 1 0,-1-1-1,0 0 1,1 1 0,-1-1 0,0 0-1,-1 0 1,1 0 0,0 0-1,-1 0 1,1 0 0,-1 0 0,0 0-1,0 0 1,0 0 0,-1 0-1,1 1 1,-1-1 0,1 0 0,-1 0-1,0 0 1,0 0 0,-1 1-1,1-1 1,-1 0-28,0 1 86,1 0 0,-1 0 0,-1 1 0,1-1 0,0 1 0,0-1 0,-1 1 0,1 0 0,0 0 0,-1 0-1,1 0 1,-1 1 0,1-1 0,-1 1 0,0-1 0,1 1 0,-1 0 0,1 0 0,-1 0 0,0 0 0,1 1 0,-1-1 0,1 1 0,-1-1-1,1 1 1,-1 0 0,1 0 0,-1 0 0,1 0 0,0 1 0,0-1 0,-1 1 0,1-1 0,0 1 0,0 0 0,1-1 0,-1 1 0,0 0 0,0 0-1,1 1 1,0-1 0,-1 0 0,0 2-86,-4 10 173,1-1 0,1 1 0,0-1 0,1 1 0,0 1 0,1-1 0,0 0 0,1 0 0,1 1 0,1-1-1,1 11-172,-1-20 46,0-1 0,0 1 0,0 0-1,1 0 1,0 0 0,0-1-1,0 1 1,0-1 0,1 1 0,0-1-1,0 0 1,0 0 0,0 0 0,1 0-1,-1-1 1,1 0 0,0 1-1,0-1 1,0-1 0,1 1 0,-1 0-1,1-1 1,-1 0 0,1 0-1,3 0-45,47-6-2485,-55 4 2471,19-9-5203,-7 2-1376,1-3-6650</inkml:trace>
  <inkml:trace contextRef="#ctx0" brushRef="#br0" timeOffset="3729.24">2999 867 8068,'0'-22'9259,"-26"23"-5776,17 1-3163,-1 1 1,1 1 0,0-1 0,0 1 0,1 1-1,-1 0 1,1 0 0,0 1 0,1 0 0,-1 0-1,1 1 1,0-1 0,1 2 0,-1-1 0,1 1 0,1 0-1,0 0 1,0 1 0,0-1 0,-1 8-321,3-12 31,0 0 0,1 1 1,0 0-1,0-1 0,0 1 1,0 0-1,1 0 0,0 0 1,0 0-1,0 0 0,1 0 0,-1 0 1,1 0-1,0 1 0,1-1 1,0 0-1,-1 0 0,1 0 1,1 0-1,-1 0 0,1 0 0,0-1 1,0 1-1,0 0 0,1-1 1,0 0-1,0 1 0,0-1 1,0 0-1,2 1-31,3 1 6,0 0 1,0-1-1,1 0 0,-1-1 0,1 0 1,0 0-1,0-1 0,0 0 1,1 0-1,-1-1 0,1-1 1,-1 1-1,1-2 0,0 1 0,-1-1 1,1-1-1,0 0 0,-1 0 1,1-1-1,-1 0 0,1 0 1,2-2-7,-8 3-162,0 0 1,-1-1 0,1 1 0,0-1 0,0 0 0,-1 0 0,1 0 0,-1-1-1,0 1 1,0-1 0,0 0 0,0 0 0,0 0 0,0 0 0,-1 0-1,0 0 1,1-1 0,-1 1 0,0-1 0,-1 0 0,1 0 161,5-25-5002,-5-4-4103,-2 6-1692</inkml:trace>
  <inkml:trace contextRef="#ctx0" brushRef="#br0" timeOffset="4057.29">3049 642 8404,'0'2'6985,"4"10"-4283,36 122 4133,-14 74-3961,-6-36-1706,-1-139-2022,-14-45-3944,-3 6 1194,0 3-3665,0-1-5158</inkml:trace>
  <inkml:trace contextRef="#ctx0" brushRef="#br0" timeOffset="5091.655">3269 875 9252,'19'25'9652,"-7"5"-5163,2 68-3142,-13-84-510,-8 75-1018,0-84-3695,0-15-6842,7-2-68</inkml:trace>
  <inkml:trace contextRef="#ctx0" brushRef="#br0" timeOffset="5357.221">3289 693 10837,'0'-2'3009,"0"1"113,1 1-1233,2 1-513,-2 1-431,3 0-257,1 1-176,-2 1-352,3-1-288,1 0-512,-3 2-625,2-2-1936,0 2-2514,1-1-5858</inkml:trace>
  <inkml:trace contextRef="#ctx0" brushRef="#br0" timeOffset="5832.063">3521 810 8484,'13'-14'7331,"-3"-3"-3636,18-18 88,-26 34-3724,1 0-1,-1 0 0,1 0 1,-1 0-1,1 0 1,0 1-1,-1-1 0,1 1 1,0 0-1,0-1 0,-1 1 1,1 1-1,0-1 1,0 0-1,-1 0 0,1 1 1,0 0-1,-1 0 0,1-1 1,-1 1-1,1 1 1,-1-1-1,1 0 0,-1 1 1,0-1-1,1 1 0,-1 0 1,0-1-1,0 1 1,0 0-1,-1 0 0,1 1 1,0-1-1,-1 0 0,1 0 1,-1 1-1,0-1 1,1 3-59,36 103-108,0 74 188,-35-155-130,-4-36-127,-1 1 177,-1-1-1,0 1 1,-1-1-1,0 1 1,0 0 0,-1 1-1,0-1 1,0 1-1,-1 0 1,0 0 0,0 0 0,-6-8-7,10 13 41,0-1-1,1 1 1,-1 0-1,-1-1 1,1 1-1,0 0 1,-1 0-1,1 0 1,-1 0-1,1 1 1,-1-1-1,0 1 0,0 0 1,1-1-1,-1 1 1,0 0-1,0 1 1,0-1-1,0 1 1,-1-1-1,1 1 1,0 0-1,0 0 1,0 0-1,0 0 1,0 1-1,0-1 1,0 1-1,0 0 1,0 0-1,0 0 1,0 0-1,0 1 1,1-1-1,-1 1 1,0-1-1,1 1 1,-1 0-1,1 0 0,-2 2-32,-1 5 155,1 0 1,1 0 0,-1 0 0,2 0 0,-1 0 0,1 1-1,1-1 1,-1 1 0,2-1 0,-1 1 0,2 8-157,-1-15 20,-1 0 0,2 1 1,-1-1-1,0 0 0,1 0 1,-1 0-1,1 0 0,0 0 1,0 0-1,0 0 0,1 0 1,-1 0-1,1 0 0,-1 0 1,1-1-1,0 1 0,0-1 1,0 1-1,0-1 0,1 0 1,-1 0-1,1 0 0,-1 0 1,1 0-1,0 0 0,-1-1 1,1 1-1,0-1 0,0 0 1,0 0-1,0 0 0,1 0 1,-1-1-1,0 1 0,0-1 1,3 0-21,0-1-113,0 0 0,-1 0 0,1-1-1,-1 0 1,1 0 0,-1 0 0,1-1 0,-1 0 0,0 0 0,0 0 0,0 0 0,-1-1 0,1 0 0,-1 0 0,0 0 0,0-1 0,0 1 0,-1-1 0,0 0 0,2-3 113,38-65-8478,-31 49 1376,0-2-4084</inkml:trace>
  <inkml:trace contextRef="#ctx0" brushRef="#br0" timeOffset="6050.762">3846 678 9893,'8'3'8847,"2"16"-6983,-10-17-1232,51 195 4149,-28-43-4405,-24-145-2936,-9-21-10986,6 3 3275</inkml:trace>
  <inkml:trace contextRef="#ctx0" brushRef="#br0" timeOffset="6331.943">3855 938 11957,'22'-8'9605,"0"3"-4014,23 4-2830,19-4-5999,-57 3 2793,1 1-3968,1-2-3583,3-1-5810</inkml:trace>
  <inkml:trace contextRef="#ctx0" brushRef="#br0" timeOffset="6691.236">4108 937 9492,'19'6'5830,"9"1"-2319,-4-9-2420,-20 3-1021,-1 0 0,1 0 0,0-1 0,0 0 1,0 0-1,0 0 0,-1 0 0,1 0 0,0-1 0,0 0 1,0 0-1,-1 0 0,1 0 0,-1 0 0,1-1 1,-1 0-1,1 1 0,-1-1 0,0-1 0,0 1 0,0 0 1,0-1-1,0 1 0,0-1 0,-1 0 0,1 0 1,-1 0-1,0 0 0,0-1 0,0 1 0,0 0 1,-1-1-1,1 1 0,-1-1 0,0 0 0,0 0-70,0-1 38,0 0 0,0 0 0,-1-1-1,0 1 1,0 0 0,0 0 0,0-1-1,-1 1 1,0 0 0,0 0 0,0-1 0,-1 1-1,0 0 1,0 0 0,0 1 0,0-1-1,-1 0 1,0 1 0,0-1 0,0 1 0,-1 0-1,1 0 1,-1 0 0,0 1 0,0-1-1,0 1 1,-1 0 0,1 0 0,-1 1-1,1-1 1,-1 1 0,0 0 0,0 0 0,0 0-1,0 1 1,0 0 0,-1 0 0,-1 0-38,4 2 99,0 1 1,0 0 0,0 0 0,0 0 0,0 0-1,0 0 1,1 1 0,-1-1 0,1 1 0,0 0-1,0 0 1,0 0 0,0-1 0,0 2 0,1-1-1,-1 0 1,1 0 0,0 1 0,0-1-1,0 0 1,0 1 0,1-1 0,0 1 0,-1-1-1,1 1 1,0-1-100,-2 7 178,-1 5 13,0 1 1,1 0 0,0 0 0,1 0 0,1 0 0,1 0 0,0 0 0,1 0-1,0 0 1,2-1 0,0 1 0,0-1 0,5 9-192,-6-20 12,-1-1 1,0 1-1,1-1 0,0 0 0,0 0 1,0 0-1,0 0 0,0 0 0,0-1 1,1 1-1,0-1 0,-1 0 0,1 0 1,0 0-1,0-1 0,0 1 1,0-1-1,0 0 0,0 0 0,0 0 1,1-1-1,-1 0 0,0 0 0,0 0 1,0 0-1,1 0 0,-1-1 0,0 0 1,0 0-1,0 0 0,0 0 1,0-1-1,0 1 0,0-1 0,0 0 1,-1 0-1,1-1 0,-1 1 0,1-1-12,49-47-2284,-30 9-3922,-11 12-3265,-3 4-2182</inkml:trace>
  <inkml:trace contextRef="#ctx0" brushRef="#br0" timeOffset="6925.56">4469 543 9540,'5'10'9515,"-2"12"-7842,-1-13-468,26 254 4416,-16-81-4725,9-150-3054,-9-33-3102,2-8-4807,-4-1-882</inkml:trace>
  <inkml:trace contextRef="#ctx0" brushRef="#br0" timeOffset="7691.002">4680 808 9684,'-2'10'8233,"5"11"-5747,-1-14-1503,-2 2-801,1 0 0,0 0 0,0 0 0,1 0 0,1 0 0,-1-1 0,2 1 0,-1-1 0,1 0 0,0 0 0,1 0 0,-1 0 0,2-1 0,-1 1 0,1-1 0,0-1 0,0 1 0,3 0-182,-6-6-5,0-1 0,0 1 0,1-1 0,-1 0 0,0 0 0,1-1 0,-1 1 1,0 0-1,0-1 0,0 0 0,1 0 0,-1 0 0,0 0 0,0-1 0,0 1 0,0-1 0,-1 1 0,1-1 0,0 0 0,-1 0 0,1 0 0,-1-1 1,0 1-1,0-1 0,1 1 0,-2-1 0,1 1 0,0-1 0,0 0 0,-1 0 0,0 0 0,0 0 0,1-1 5,56-148-429,-39 92 559,-15 84 513,7 262 2340,-7-85-2257,-4-138-2015,-2-61-1031,0-7-9441,1-2-1405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5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26 9845,'-2'-17'10289,"-42"9"-5878,41 10-4358,0 0 1,0 0-1,0 1 1,1-1-1,-1 1 1,0 0-1,1 0 1,0 0 0,0 0-1,0 0 1,0 0-1,0 0 1,0 1-1,1-1 1,0 1 0,0 0-1,0-1 1,0 1-1,0 0 1,1-1-1,-1 1 1,1 0-1,0 0 1,0-1 0,1 1-1,-1 0 1,1 0-1,0-1 1,0 1-1,0-1 1,0 1 0,1-1-1,-1 1 1,1-1-1,0 0 1,0 1-1,0-1 1,1 0 0,1 2-54,23 13 27,33 38 55,-56-49-80,0-2 56,-1 1-1,1-1 1,-1 1 0,0 0 0,-1 0 0,1 0-1,-1 1 1,0-1 0,-1 1 0,1-1 0,-1 1-1,-1-1 1,1 1 0,-1-1 0,0 1 0,-1 0-1,0 0-57,1-5 29,-1 1-1,0-1 0,0 0 0,0 0 1,0 0-1,0 0 0,0 0 1,-1 0-1,1-1 0,-1 1 0,1 0 1,-1-1-1,0 1 0,0-1 1,0 0-1,0 1 0,0-1 0,0 0 1,0 0-1,0 0 0,0 0 1,0-1-1,0 1 0,-1 0 0,1-1 1,0 0-1,0 0 0,-1 1 1,1-1-1,0 0 0,-1-1 0,1 1 1,0 0-1,0-1 0,-1 1 1,1-1-1,0 0 0,0 0 0,0 0 1,0 0-29,-43-24-1593,14-6-4770,22 17-1430,4-1-5301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51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7844,'36'-20'11504,"1"4"-6389,-32 14-5035,1 0-1,0 1 1,0 0 0,0 0 0,-1 0-1,1 0 1,0 1 0,0 0-1,0 1 1,0-1 0,0 1-1,0 0 1,0 0 0,0 1-1,-1 0 1,1 0 0,-1 0 0,1 1-1,0 0-79,2 4 8,0 1-1,-1-1 0,0 1 1,-1 0-1,0 0 1,0 1-1,0 0 0,-1 0 1,-1 1-1,1-1 0,-2 1 1,1 0-1,-1 0 1,-1 0-1,0 0 0,0 1 1,-1-1-1,0 0 1,-1 8-8,9 37 17,-33-116-36,21 55 26,-1 1-1,0 0 1,0 0 0,0 0-1,0 0 1,-1 1 0,0 0-1,0 0 1,0 0 0,0 0-1,-1 1 1,1 0 0,-1 0-1,0 1 1,0-1 0,0 1-1,0 0 1,0 1 0,-1 0-1,1 0 1,0 0 0,-1 0-1,1 1 1,-5 1-7,7 0 46,-1 0-1,1 1 1,0-1-1,1 1 1,-1 0-1,0 0 1,0 1-1,1-1 1,-1 1-1,1 0 1,0 0-1,0 0 1,0 0 0,0 0-1,1 1 1,-1-1-1,1 1 1,0 0-1,0 0 1,0 0-1,1 0 1,-1 0-1,1 0 1,0 0-1,0 0 1,0 1-1,1-1 1,-1 0 0,1 1-46,0-1 37,-1-1 1,1 0-1,0 0 1,0 1 0,0-1-1,1 0 1,-1 0 0,1 0-1,0 1 1,0-1 0,0 0-1,0 0 1,0 0-1,1 0 1,-1-1 0,1 1-1,0 0 1,0-1 0,0 1-1,0-1 1,0 1-1,1-1 1,-1 0 0,1 0-1,-1 0 1,1 0 0,0-1-1,0 1 1,0-1 0,-1 0-1,2 1 1,-1-1-1,0-1 1,0 1 0,0 0-1,0-1 1,0 1 0,3-1-38,117-22-46,-98 12-4438,-3-1-4558,-8 2-6397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5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9828,'6'-14'10560,"-2"29"-6770,-1 29-2207,-16 306 1696,15-318-4658,-2-32 85,1 0-6429,-1-5 1343,2 1-5868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5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14935,'-2'7'3682,"1"0"95,1-2-2144,0 0-801,0-1-207,2-2-1,0-2-176,2-1-384,-1-4-368,0 0-800,0-1-2706,-1 0-3025,0 2-7716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5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10 9540,'9'-9'9852,"3"29"-5348,12 183-170,-19-105-7817,-4-116 1123,2-1-7112,0 4-3427</inkml:trace>
  <inkml:trace contextRef="#ctx0" brushRef="#br0" timeOffset="234.304">222 53 11269,'-31'22'9552,"-9"19"-5536,-2 1-2692,-32 46-14,74-89-1383,0 1 0,-1 0 0,1-1 0,0 1 1,0 0-1,-1 0 0,1-1 0,0 1 0,0 0 0,-1 0 0,1 0 0,0-1 0,-1 1 0,1 0 0,0 0 0,-1 0 0,1 0 0,0 0 0,-1-1 0,1 1 0,0 0 0,-1 0 1,1 0-1,0 0 0,-1 0 0,1 0 0,0 0 0,-1 0 0,1 0 0,0 1 0,-1-1 0,1 0 0,0 0 0,-1 0 0,1 0 0,0 0 0,-1 1 0,1-1 0,0 0 1,0 0-1,-1 0 0,1 1 0,0-1 0,0 0 0,-1 0 0,1 1 0,0-1 0,0 0 0,0 1 0,-1-1 0,1 0 0,0 1 0,0-1 0,0 0 0,0 1 0,0-1 0,0 1 74,1-34-13046,-1 32 12140,1-12-8443</inkml:trace>
  <inkml:trace contextRef="#ctx0" brushRef="#br0" timeOffset="1077.857">1 96 9973,'2'2'8090,"12"6"-5394,70 57 4993,42 22-5648,-97-84-2658,-24-10-3792,-5-5-6127,-3 3-4375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5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0 268 8388,'8'-24'10349,"5"33"-6452,64 164 724,-15-45-4207,-54-124-3712,-7-28-5001,-1 17 3429,3-9-6316</inkml:trace>
  <inkml:trace contextRef="#ctx0" brushRef="#br0" timeOffset="328.045">296 238 8148,'-2'4'9481,"0"9"-7853,1-9-457,-28 93 4857,-18 110-4885,46-200-4327,2-15-10141,0-3 2251</inkml:trace>
  <inkml:trace contextRef="#ctx0" brushRef="#br0" timeOffset="704.143">482 244 8916,'-5'-7'8546,"-3"7"-3653,-32 29-956,34-23-3830,0 1 0,0 1 0,1-1 0,0 1 0,0 0 0,1 0 0,0 1 1,0-1-1,1 1 0,0 0 0,0 0 0,1 0 0,1 0 0,-1 0 0,1 1 0,1-1 0,0 0 0,0 1 0,1-1 0,0 0 0,1 0 0,-1 1 0,3 3-107,-2-9-2,0-1 0,0 1 0,1-1 0,-1 0 0,1 0 0,-1 0 0,1 0 0,0-1 0,0 1-1,0-1 1,1 0 0,-1 0 0,0 0 0,1 0 0,0 0 0,-1-1 0,1 1 0,0-1-1,0 0 1,-1 0 0,1-1 0,0 1 0,0-1 0,0 0 0,0 0 0,0 0 0,0 0-1,0-1 1,0 0 0,0 0 0,2 0 2,0-1-3,1 1 0,-1-1 0,0 0 0,0 0 0,0-1 0,0 0 0,-1 0 0,1 0 0,-1-1 0,1 1 0,-1-1 0,-1-1 0,1 1 0,0-1 0,-1 0 0,0 0 0,0 0 0,-1 0 0,1-2 3,-1-1 1,0-1 0,-1 1 0,0-1 0,-1 1 0,0-1 1,-1 0-1,1 1 0,-1-1 0,-1 0 0,0 0 0,0 1 1,-1-1-1,0 1 0,-2-7-1,3 11-5,-1-1 0,1 1 1,-1 0-1,0-1 0,0 1 0,0 0 1,-1 0-1,1 0 0,-1 0 0,0 1 1,0-1-1,0 1 0,-1 0 0,1 0 1,-1 0-1,0 0 0,1 0 0,-1 1 1,-1 0-1,1-1 0,0 2 0,0-1 1,-1 0-1,1 1 0,-1 0 0,0 0 1,-2 0 4,-13 7-1324,16-2-3421,7 2-6413,-1-5-119</inkml:trace>
  <inkml:trace contextRef="#ctx0" brushRef="#br0" timeOffset="1141.542">687 255 8276,'12'5'10403,"-4"6"-5487,5 32-2799,-12-40-1489,6 155 2085,-7-148-4039,0-25-4388,1-3-4680,0 3-1209</inkml:trace>
  <inkml:trace contextRef="#ctx0" brushRef="#br0" timeOffset="1142.542">756 78 11365,'-1'0'3138,"0"1"15,2 2-1296,0 0-592,0 2-385,2 2-432,0 2-576,1-1-784,1 1-1217,-2 1-1041,2 0-2304,1-2-4803</inkml:trace>
  <inkml:trace contextRef="#ctx0" brushRef="#br0" timeOffset="1469.589">1026 244 9909,'3'-7'7112,"-10"3"-3537,-22-1 53,24 6-3407,1-1 0,-1 1-1,0 0 1,0 0 0,1 0-1,-1 1 1,0-1 0,1 1-1,0 0 1,-1 1 0,1-1-1,0 1 1,0 0 0,0 0-1,1 0 1,-1 0 0,-2 3-221,1 0 46,1 1 0,0-1 0,0 1 0,0 0 0,1 0 1,0 1-1,0-1 0,0 0 0,1 1 0,1 0 1,-1-1-1,1 1 0,0 0 0,1 0 0,0 0 0,1 5-46,-2-9-4,1-1 0,0 1 0,1 0 0,-1 0 0,1 0 0,0 0 0,0 0-1,0 0 1,0-1 0,1 1 0,-1 0 0,1-1 0,0 1 0,0-1-1,0 0 1,1 0 0,-1 1 0,1-1 0,-1-1 0,1 1 0,0 0-1,0-1 1,1 0 0,-1 1 0,0-1 0,1-1 0,-1 1 0,1 0-1,0-1 1,-1 0 0,1 0 0,0 0 0,0 0 0,0 0 0,0-1-1,0 0 1,0 0 0,0 0 0,0 0 0,0 0 0,-1-1 0,1 0 0,0 0-1,0 0 1,0 0 0,-1-1 0,1 1 0,-1-1 0,2-1 4,46-60-4655,-41 37 417,-3-1-3402,-3 0-4323</inkml:trace>
  <inkml:trace contextRef="#ctx0" brushRef="#br0" timeOffset="1797.638">1047 1 11189,'-1'2'7822,"2"3"-3675,3 15-2642,-2-13-153,24 293 3204,-24-247-4381,1 9-403,3-24-2717,-3-41-12473,-3-6 3279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0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10405,'25'75'9098,"-4"1"-4198,-6-23-4307,-4 0 0,-1 1 0,-3 0-1,-2 1 1,-3 38-593,-6 2 46,8-98-1639,-11-87-5092,8 56-330,-1-9-5089</inkml:trace>
  <inkml:trace contextRef="#ctx0" brushRef="#br0" timeOffset="624.856">41 29 9204,'42'-23'8606,"6"17"-4334,-41 6-4087,1 1-1,0 0 0,-1 0 0,1 1 1,0 0-1,-1 0 0,0 1 0,0 0 0,0 0 1,0 1-1,0 0 0,0 0 0,-1 0 1,0 1-1,0 0 0,0 0 0,2 3-184,11 14 93,-1 1-1,0 1 1,-2 0-1,-1 1 1,-1 1-1,-1 0 1,-1 1-1,-2 1 1,0 1-93,-7-20 68,-1 1 0,-1 0 0,1 0 0,-2 0 0,1 0 0,-1 0 0,-1 1 0,0-1 1,0 0-1,-1 0 0,0-1 0,-1 1 0,0 0 0,-1-1 0,0 0 0,0 1 0,-1-2 1,0 1-1,0 0 0,-1-1 0,-1 0 0,1 0 0,-1-1 0,0 0 0,-1 0 0,1-1 1,-2 0-1,1 0 0,0-1 0,-1 0 0,0 0 0,0-1 0,-1 0 0,-1 0-68,-158 33 550,170-37-657,-1 0 0,0 0-1,0 0 1,1 0 0,-1-1 0,0 1 0,1 0 0,-1 0-1,0-1 1,0 1 0,1 0 0,-1 0 0,0-1 0,0 1-1,0 0 1,0-1 0,1 1 0,-1 0 0,0 0 0,0-1-1,0 1 1,0 0 0,0-1 0,0 1 0,0-1 0,0 1-1,0 0 1,0-1 0,0 1 0,0 0 0,0-1 0,0 1-1,0 0 1,0-1 0,0 1 0,0 0 0,0-1 0,-1 1-1,1 0 1,0 0 0,0-1 0,0 1 0,-1 0 0,1-1-1,0 1 1,0 0 0,-1 0 0,1 0 0,0-1 0,0 1-1,-1 0 1,1 0 0,0 0 0,-1 0 0,1-1 0,0 1-1,-1 0 1,1 0 0,0 0 0,-1 0 0,1 0 0,0 0-1,-1 0 1,1 0 0,0 0 0,-1 0 107,24-21-8780,7-2-4263</inkml:trace>
  <inkml:trace contextRef="#ctx0" brushRef="#br0" timeOffset="1194.552">557 339 8100,'6'-6'10661,"21"-18"-7524,-20 19-2911,1 0 0,-1 0 1,1 1-1,0 0 0,0 1 0,0 0 0,0 0 1,1 0-1,-1 1 0,1 1 0,-1-1 0,1 1 1,0 1-1,0 0-226,-2 3 16,-1 0 0,0 1 0,0-1-1,0 1 1,0 1 0,-1-1 0,0 1 0,1 0 0,-2 1 0,1-1 0,-1 1 0,0 0 0,0 0 0,0 0 0,-1 0 0,0 1-1,0-1 1,-1 1 0,0 0 0,1 6-16,0-7 13,22 130 64,-15-54-200,-10-80 33,-9-35-601,5 24 690,1 1 1,-1 0 0,-1 0 0,0 0 0,0 0 0,0 1 0,-1 0 0,0 0 0,-1 0 0,1 1 0,-1 0-1,-1 0 1,1 1 0,-1 0 0,0 0 0,0 0 0,0 1 0,0 1 0,-1-1 0,0 2 0,0-1 0,0 1-1,0 0 1,0 1 0,0 0 0,0 0 0,0 1 0,-1 0 0,-2 1 0,7 0 59,1-1 0,-1 1 0,0 0 0,1 1 0,-1-1 0,1 1 0,0 0 0,-1 0 0,1 0 0,0 0 0,0 1 0,0 0 0,1-1 0,-1 2 0,1-1 0,-1 0 0,1 1 0,0-1 0,0 1 0,1 0 0,-1 0 0,1 0 0,0 0-1,0 1 1,0-1 0,0 0 0,1 1 0,0 0 0,0-1 0,0 1 0,1 0 0,-1-1 0,1 1 0,0 0 0,0-1 0,1 1 0,-1 0 0,1-1 0,0 1 0,1 0 0,-1-1 0,1 0 0,0 1 0,0-1 0,0 0 0,1 1-59,1 1 6,1 0-1,0 0 0,0-1 1,0 0-1,1 0 1,0 0-1,0-1 0,0 0 1,0 0-1,1 0 1,-1-1-1,1 0 0,0 0 1,0-1-1,0 0 1,0 0-1,0-1 0,1 0 1,-1 0-1,1 0 1,-1-1-1,0 0 0,1-1 1,-1 0-1,0 0 1,1 0-1,-1-1 1,0 0-1,0 0 0,0-1 1,0 0-1,-1 0 1,1-1-1,-1 0 0,0 0 1,0 0-1,0-1 1,2-2-6,61-72-4792,-44 41-5082,-10 14-2929</inkml:trace>
  <inkml:trace contextRef="#ctx0" brushRef="#br0" timeOffset="1522.605">975 123 8580,'5'44'10247,"11"19"-5734,4 17-2951,32 242 210,-53-328-7068,-8-48-7577,9 33 4384</inkml:trace>
  <inkml:trace contextRef="#ctx0" brushRef="#br0" timeOffset="1772.541">924 408 8628,'0'0'2967,"2"0"3022,11-1-3791,67-3 4014,-1 3-6346,-56-6-7382,-13 3 545,1 0-4386</inkml:trace>
  <inkml:trace contextRef="#ctx0" brushRef="#br0" timeOffset="2428.634">1265 257 10485,'54'-39'11581,"-44"33"-10538,-6 6-960,0 0 1,0 0-1,0 1 0,0-1 0,0 1 1,0 0-1,0 0 0,0 0 0,-1 0 1,1 1-1,0 0 0,-1-1 0,0 1 1,1 1-1,-1-1 0,0 0 0,0 1 1,0 0-1,0-1 0,0 1 0,-1 0 0,1 1 1,-1-1-1,0 0 0,0 1 0,0-1 1,-1 1-1,1 0 0,-1-1 0,1 2-83,14 31 7,-2 0 0,-1 1-1,-1 0 1,-3 0 0,0 1-1,0 22-6,-9-48-436,-5-27-247,1-1 655,1 8 23,1-1 0,-1 0 0,-1 1 0,1 0-1,-2 0 1,1 0 0,-1 0 0,0 1 0,-1-1 0,1 1-1,-1 1 1,-1-1 0,0 1 0,1 0 0,-3-1 5,4 4 31,1 0 0,-1 1 1,0-1-1,0 1 0,0 0 0,0 0 1,0 1-1,0-1 0,0 1 0,-1 0 1,1 1-1,-1-1 0,1 1 0,0 0 1,-1 1-1,1-1 0,0 1 0,-1 0 1,1 0-1,0 1 0,0-1 0,0 1 1,0 0-1,0 1 0,0-1 0,0 1 1,1 0-1,-1 1-31,1 0 88,0 0 0,1 0 0,-1 0 0,1 1 1,0-1-1,1 1 0,-1 0 0,1 0 0,0 0 0,0 0 0,0 0 0,1 1 0,0-1 1,0 0-1,0 1 0,1-1 0,0 1 0,0-1 0,0 0 0,1 1 0,-1-1 1,1 1-1,1-1 0,-1 0 0,1 0 0,0 1 0,0-1 0,0-1 0,1 1 1,-1 0-1,1 0 0,0-1 0,4 4-88,-5-5-6,0 1 0,0 0 0,1-1 0,0 0 0,0 1 0,0-1 0,0 0 0,0 0 0,1-1 0,-1 1 0,1-1 0,0 0 0,-1 0 0,1 0 0,0 0 0,0-1 0,0 1 0,1-1 0,-1 0 0,0 0 0,0-1-1,1 1 1,-1-1 0,0 0 0,1 0 0,-1 0 0,0-1 0,1 0 0,-1 0 0,0 0 0,0 0 0,0 0 0,0-1 0,0 0 0,0 0 0,0 0 0,0 0 0,-1-1 0,3-1 6,18-20-1297,12-11-2706,-2-4-5039,-3 1-4570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4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7587,'1'-10'7969,"8"19"-4871,7 119 1535,-13-65-4234,4 111 134,-7-174-531,0-1 0,-1 1 1,1 0-1,0 0 0,-1 0 0,1 0 0,0 0 0,-1 0 0,1 0 1,-1 0-1,1 0 0,0 0 0,-1 0 0,1 0 0,0 0 1,-1 0-1,1 0 0,0 0 0,-1 0 0,1 1-2,-9-45 45,5 9-19,-1 14 95,2 1 0,1 0 0,0-1 0,1 1 0,2-1 0,0 1 1,1-1-1,1 1 0,1 0 0,0 0 0,2-2-121,-2 18 16,0-1 0,-1 1 0,1 0 0,1 0 1,-1 0-1,0 0 0,1 1 0,0-1 0,0 1 0,0 1 0,0-1 0,0 1 0,1 0 0,-1 0 1,1 0-1,-1 1 0,1-1 0,0 2 0,0-1 0,-1 1 0,1-1 0,0 2 0,0-1 0,0 0 1,-1 1-1,1 0 0,0 1 0,-1-1 0,3 2-16,35 24-412,-21-9-2682,6-6-7513,-11-10-1396</inkml:trace>
  <inkml:trace contextRef="#ctx0" brushRef="#br0" timeOffset="4432.083">413 348 5875,'-14'5'8562,"23"-3"-3778,26 0-1789,-6-4-1890,80-17 9,-106 16-1096,0 0-1,0 0 0,0-1 0,0 1 1,-1-1-1,0 0 0,0 1 1,0-1-1,0 0 0,0 0 1,-1 0-1,0-1 0,0 1 1,0 0-1,0-1 0,-1 1 1,1 0-1,-1-1 0,0 1 0,-1 0 1,1-1-1,-1 1 0,0 0 1,0-1-1,0 1 0,0 0 1,-1 0-1,0 0 0,0 0 1,0 0-1,0 1 0,0-1 0,-1 0 1,0 1-1,0 0 0,0 0 1,0 0-1,0 0 0,0 0 1,-1 0-1,0 1 0,1 0 1,-1 0-1,0 0 0,-4-2-17,1 4 47,-1 1-1,1 0 1,0 0-1,0 0 0,-1 1 1,1 0-1,0 0 1,1 1-1,-1-1 1,0 2-1,1-1 1,-1 1-1,1 0 1,0 0-1,1 1 0,-1-1 1,1 2-1,0-1 1,0 0-1,0 1 1,1 0-1,0 0 1,0 0-1,0 0 1,1 1-1,0 0 0,0 0 1,1-1-1,0 1 1,0 1-1,0-1 1,1 0-1,0 0 1,1 6-47,-2-5 4,2 0 0,-1 0-1,1-1 1,0 1 0,1 0 0,-1 0 0,2-1 0,-1 1 0,1 0 0,0-1 0,1 1 0,0-1 0,0 0 0,0 0 0,1 0 0,0 0 0,0-1 0,1 0 0,0 0 0,0 0 0,0 0 0,1-1 0,0 0-1,0 0 1,0 0 0,1-1 0,1 1-4,-3-2 15,1 0 0,0 0 0,-1 0 0,1-1 0,1 0-1,-1 0 1,0 0 0,0-1 0,1 0 0,-1-1 0,0 1-1,1-1 1,-1 0 0,1-1 0,-1 1 0,0-1 0,1-1 0,-1 1-1,0-1 1,0 0 0,0 0 0,0-1 0,4-2-15,6-3-201,12-10 565,-23-4-3635,-7-1-8183,2 6-1210</inkml:trace>
  <inkml:trace contextRef="#ctx0" brushRef="#br0" timeOffset="4713.281">774 0 9492,'10'12'8008,"-3"19"-5323,-5-20-1572,25 253 4423,-23-137-4920,-4-127-734,0 0 1,0 0-1,0 0 0,-1 0 1,1 0-1,0 0 0,0 0 0,-1 0 1,1 0-1,0 0 0,0 0 1,0 0-1,-1 0 0,1 0 1,0 1-1,0-1 0,0 0 1,-1 0-1,1 0 0,0 0 1,0 0-1,0 0 0,-1 1 1,1-1-1,0 0 0,0 0 1,0 0-1,0 0 0,0 1 118,-8-27-5751,7 16-1039,1-2-4690</inkml:trace>
  <inkml:trace contextRef="#ctx0" brushRef="#br0" timeOffset="5010.112">725 240 10485,'8'4'9220,"13"-1"-7204,-16-3-1039,33 6 586,28 3 953,-44-11-6509,-1-2-4494,-14 1-5794</inkml:trace>
  <inkml:trace contextRef="#ctx0" brushRef="#br0" timeOffset="5497.656">1007 196 9604,'-1'28'8896,"2"38"-1309,-2-58-7586,1 0 1,1 0 0,0 0-1,0 0 1,0 0-1,1 0 1,0 0-1,1 0 1,0-1-1,0 1 1,0-1 0,1 0-1,0 0 1,1 0-1,-1-1 1,1 1-1,6 5-1,-9-10 1,1 0-1,-1 0 0,0-1 0,1 1 1,0 0-1,-1-1 0,1 0 1,0 1-1,0-1 0,-1 0 0,1 0 1,0-1-1,0 1 0,0-1 1,0 1-1,0-1 0,0 0 0,0 0 1,0 0-1,0-1 0,0 1 1,0-1-1,0 1 0,0-1 1,0 0-1,0 0 0,-1-1 0,1 1 1,0 0-1,-1-1 0,1 0 1,-1 1-1,1-1 0,-1 0 0,0 0 1,0-1-1,1 1 0,4-8 16,-1 0 0,0-1 0,0 0 1,-1 0-1,0 0 0,-1 0 0,0-1 0,-1 1 0,0-1 0,-1 0 1,-1 0-1,1 0 0,-2 0 0,0-1 0,0 1 0,-1 0 0,-1 0 1,0 0-1,-1-3-16,-1 6-5,2 16-2837,2 14-9233,1-12 582</inkml:trace>
  <inkml:trace contextRef="#ctx0" brushRef="#br0" timeOffset="6013.159">1319 205 9428,'5'-1'10132,"4"26"-7250,17 194-891,-17-209-1864,-5-38 74,-4 9-56,1-1 0,1 1 1,1 0-1,1 0 0,0 1 0,2-1 1,0 1-1,1 0 0,0 0 0,2 1 1,9-15-146,-17 30 1,1 0 1,-1 1-1,0-1 1,1 1-1,-1-1 0,1 1 1,-1-1-1,1 1 1,0 0-1,0 0 1,0 0-1,0 0 1,-1 0-1,1 0 0,0 0 1,1 1-1,-1-1 1,0 1-1,0 0 1,0-1-1,0 1 1,0 0-1,0 0 1,0 0-1,1 0 0,-1 1 1,0-1-1,0 1 1,0-1-1,0 1 1,0 0-1,0-1 1,0 1-1,0 0 0,-1 0 1,2 1-2,10 9-5370,-3 3-5392,-5-6 499</inkml:trace>
  <inkml:trace contextRef="#ctx0" brushRef="#br0" timeOffset="6513.043">1620 191 10149,'7'55'8159,"-1"28"-4643,5 34-1884,-4-93-1315,1-38-234,-4-22-20,-4 20-55,0 0 0,2 0 0,0 1-1,1-1 1,0 0 0,1 1-1,1 0 1,1 0 0,0 0-1,1 1 1,0 0 0,1 0 0,0 1-1,2 0 1,3-4-8,-12 16 4,0-1 1,0 1-1,0 0 0,0 0 0,1 0 1,-1-1-1,0 1 0,1 1 0,-1-1 1,1 0-1,-1 0 0,1 0 0,-1 1 1,1-1-1,0 1 0,-1-1 0,1 1 1,0 0-1,-1 0 0,1 0 0,0-1 1,-1 2-1,1-1 0,0 0 0,0 0 1,-1 0-1,1 1 0,-1-1 0,1 1 1,0-1-1,-1 1 0,1 0 0,-1 0 1,1 0-1,-1 0 0,0 0 0,1 0 1,-1 0-1,0 0 0,0 0 0,1 0 1,-1 1-1,0-1 0,0 1 0,-1-1 1,1 0-1,0 1 0,0 1-4,27 81 1101,-12 129 177,-9-233-19044,-2 7 8930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4:5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1029 8868,'0'-3'7036,"0"-12"-5457,-13-229 5584,5 201-6690,-3 1 1,-2-1-1,-1 2 0,-2 0 0,-3-2-473,-115-205 843,23 75 214,109 169-820,-7-6-3526,7 13-1908,1 4-3354,0-2-3545</inkml:trace>
  <inkml:trace contextRef="#ctx0" brushRef="#br0" timeOffset="358.584">19 1 8420,'0'11'5559,"0"40"4401,-18 91-8167,23-204-10763,-1 22-277,-4 28 1748</inkml:trace>
  <inkml:trace contextRef="#ctx0" brushRef="#br0" timeOffset="656.755">10 46 5987,'4'-19'9640,"6"15"-3885,21 24-1832,-20-9-3550,0-1-1,0-1 1,2 0 0,-1-1-1,1 0 1,0-1 0,1 0 0,-1-1-1,1 0 1,8 1-373,-30 0-3636,-3-2-7695,1-4-2718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5:0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8052,'-1'6'10090,"2"13"-8346,-1-15-506,19 145 3885,-3-31-5081,-18-106-2787,-9-20-11419,6-4 4800</inkml:trace>
  <inkml:trace contextRef="#ctx0" brushRef="#br0" timeOffset="249.944">1 203 9893,'1'-6'8352,"7"3"-4047,26 3-2129,-31 1-1536,5-1-702,56 2-1717,-43-4-2833,1-3-4051,-8 1-1571</inkml:trace>
  <inkml:trace contextRef="#ctx0" brushRef="#br0" timeOffset="515.504">232 153 9364,'-9'7'8631,"1"4"-4615,-3 29-1424,10-32-2459,0-1 1,1 1-1,0 0 0,1-1 0,0 1 0,0-1 0,0 1 0,1-1 1,0 0-1,1 0 0,2 7-133,-4-12-2,0 0 0,0 1 1,0-1-1,0 0 0,0 0 1,1 0-1,-1 0 0,1 0 1,-1 0-1,1-1 0,0 1 1,-1 0-1,1-1 0,0 1 1,0-1-1,0 0 0,0 0 1,1 0-1,-1 0 0,0 0 0,0 0 1,1 0-1,-1-1 0,0 1 1,1-1-1,-1 1 0,1-1 1,-1 0-1,0 0 0,1 0 1,-1-1-1,1 1 0,-1 0 1,0-1-1,1 0 0,-1 1 1,0-1-1,2-1 2,0-1 3,0-1 0,-1 1 0,1-1 0,-1 0 0,0 0 0,0 0 0,0 0 1,0 0-1,-1-1 0,0 0 0,0 1 0,0-1 0,0 0 0,-1 0 0,0 0 0,0 0 0,0 0 0,-1 0 0,1 0 0,-1 0 1,0 0-1,-1 0 0,1 0 0,-1 0 0,0 0 0,0 0 0,-1 0 0,0 1 0,1-1 0,-2 0 0,1 1 0,0-1 0,-1 1 1,0 0-1,0 0 0,0 0 0,0 0 0,-1 0 0,-1-1-3,-27 3-124,22 4-2519,9-1-2937,1-1 27,-1 0-6655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5:0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81 6403,'6'-6'8146,"-10"-5"-3814,-24-16 358,25 27-4540,1-1 0,0 0 0,-1 1 0,1 0 0,0-1 0,-1 1 1,1 0-1,-1 0 0,1 1 0,0-1 0,-1 0 0,1 1 0,0 0 0,-1-1 0,1 1 1,0 0-1,0 0 0,-1 0 0,1 0 0,0 1 0,0-1 0,-1 2-150,-3 1 66,1 0 0,1 1 0,-1-1 0,0 1 0,1 0 0,0 0 0,0 1-1,1-1 1,0 1 0,0 0 0,0 0 0,0 0 0,1 1-66,0-1 3,1 0 0,1 0 0,-1 0 0,1 0 0,0-1 0,0 1 0,0 0 0,1 0 0,0 0 0,0 0 0,1-1 0,0 1 0,0 0 0,0-1 0,0 0 0,1 1 0,0-1 0,0 0 0,1 0 0,-1-1 0,1 1 0,0-1 0,0 0 0,0 0 0,1 0 0,-1 0 0,1-1 0,0 0 0,0 0 0,1 0 0,-1 0 0,0-1 0,1 0 0,-1 0 0,1-1 0,0 1 0,0-1 0,0-1 0,2 1-3,16-9-818,-11-3-7572,-8 7 2202,2-2-6247</inkml:trace>
  <inkml:trace contextRef="#ctx0" brushRef="#br0" timeOffset="564.915">253 83 10277,'9'-13'7230,"3"6"-3283,-9 6-3883,-1 1-1,1-1 1,-1 1-1,1-1 1,-1 1 0,1 0-1,0 0 1,-1 1-1,1-1 1,-1 0-1,1 1 1,-1 0-1,1-1 1,-1 1 0,0 0-1,1 0 1,-1 0-1,0 1 1,0-1-1,0 0 1,0 1-1,0-1 1,0 1-1,0 0 1,0 0 0,1 2-64,5 7 53,0 1 0,-1 1 0,-1-1 0,0 1 0,-1 0 0,0 1 0,-1-1 1,0 1-1,-1 0 0,-1 0 0,0 4-53,-26-52 0,23 32 6,0-1 0,1 1 1,-1-1-1,0 1 0,-1 0 0,1-1 1,0 1-1,0 0 0,-1 0 1,0 0-1,1 0 0,-1 0 0,0 0 1,0 0-1,0 0 0,0 1 0,0-1 1,0 1-1,-1 0 0,1-1 0,0 1 1,-1 0-1,1 0 0,-1 1 1,1-1-1,-1 0 0,1 1 0,-1 0 1,0 0-1,1-1 0,-1 1 0,1 1 1,-1-1-1,0 0 0,1 1 0,-1-1 1,1 1-1,-1 0 0,1 0 1,-1 0-1,1 0 0,0 0 0,-1 0-6,1 1 97,0-1-1,0 1 0,0-1 1,0 1-1,0 0 0,0 0 1,0 0-1,0 0 0,1 0 1,-1 0-1,1 0 0,-1 1 0,1-1 1,0 1-1,0-1 0,0 1 1,0-1-1,1 1 0,-1-1 1,1 1-1,-1 0 0,1-1 1,0 1-1,0 0 0,0-1 1,0 1-1,1 0 0,-1-1 1,1 1-1,0 0 0,-1-1 1,1 1-1,0-1 0,1 1 1,-1-1-1,0 0 0,1 1 1,-1-1-1,1 0 0,0 0 0,-1 0 1,1 0-1,0 0 0,0-1 1,1 1-1,-1-1 0,0 1 1,2 0-97,0-1 7,-1 0-1,1-1 1,-1 1 0,1-1-1,-1 0 1,0 0 0,1 0 0,-1 0-1,1-1 1,-1 1 0,1-1 0,-1 0-1,0 0 1,0 0 0,1 0 0,-1-1-1,0 0 1,0 1 0,2-3-7,16-10-3295,-1-1-4643,-14 10 3750,7-6-9087</inkml:trace>
  <inkml:trace contextRef="#ctx0" brushRef="#br0" timeOffset="1033.549">553 98 9124,'-1'-18'8550,"-9"6"-3722,9 11-4729,0 0-1,0 1 0,0-1 1,0 1-1,0-1 0,0 1 0,0-1 1,0 1-1,0 0 0,0 0 0,0-1 1,-1 1-1,1 0 0,0 0 0,0 0 1,0 0-1,0 0 0,0 0 0,0 1 1,-1-1-1,1 0 0,0 1 0,0-1 1,0 0-1,0 1 0,0-1 0,0 1 1,0 0-1,0-1 0,0 1 0,1 0 1,-1-1-1,0 1 0,0 0 0,0 0 1,1 0-1,-1 0 0,0 0 0,1 0 1,-1 0-1,1 0 0,0 0 0,-1 0 1,1 1-99,-1 0 15,0 0 0,0 0 0,0 0 0,1 0 0,-1 0 0,1 0 0,-1 1 1,1-1-1,0 0 0,0 0 0,0 1 0,0-1 0,1 0 0,-1 0 0,0 0 1,1 1-1,0-1 0,-1 0 0,1 0 0,0 0 0,0 0 0,0 0 0,0 0 0,1 0 1,-1-1-1,0 1 0,1 0 0,0-1 0,-1 1 0,1-1 0,0 1 0,-1-1 1,2 1-16,19 16 21,-19-17-19,0 0-1,-1 1 0,1-1 1,0 0-1,-1 1 0,1 0 1,-1 0-1,1 0 0,-1 0 1,0 0-1,0 0 1,0 1-1,0-1 0,0 1 1,0-1-1,-1 1 0,1 0 1,-1-1-1,0 1 0,0 0 1,0 0-1,0 0 0,0 0 1,-1 0-1,1 0 1,-1 0-1,0 0 0,0 0 1,0 1-1,0-1 0,0 0 1,-1 0-1,0 0 0,1 0 1,-1 0-1,0 0 1,-1 0-2,-54 21-326,34-31-3281,18-20-9330,4 12 2426</inkml:trace>
  <inkml:trace contextRef="#ctx0" brushRef="#br0" timeOffset="1767.749">688 0 9748,'13'21'9325,"-4"2"-4389,7 54-2677,-12-53-1106,19 116-380,-31-152-17634,5 2 5544</inkml:trace>
  <inkml:trace contextRef="#ctx0" brushRef="#br0" timeOffset="1768.749">661 175 11109,'0'0'3330,"0"0"207,1-1-960,6-1-848,0 0-400,2-1-353,1 0-319,3-1-225,-1 2-48,1 0-320,1 2-368,-4 0 1280,2-1-4673,1 1-3299,0 0-9091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5:0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 6691,'3'-10'10507,"-5"21"-6073,-7 37-2172,8-18-2070,2 1 0,0-1 0,2 0 0,1-1 0,2 1 0,1-1 0,1 0 0,1 0 0,2-1 0,0 0 1,10 13-193,85 147 34,-93-172-3,1-1 0,0 0 0,1 0 0,1-2 0,0 0 0,1-1-1,0 0 1,1-1 0,0-1 0,15 5-31,14 10 436,-65-39-524,4 3-5319,7 0-2865,-2-3-4731</inkml:trace>
  <inkml:trace contextRef="#ctx0" brushRef="#br0" timeOffset="2595.285">427 612 9540,'1'5'9687,"5"19"-6773,40 130-190,-43-147-2934,-2-6 250,-1-1 0,0 0 0,1 1 0,-1-1 1,0 0-1,1 1 0,-1-1 0,0 1 1,1-1-1,-1 1 0,0-1 0,0 0 1,0 1-1,1-1 0,-1 1 0,0-1 0,0 1 1,0-1-1,0 1 0,0-1 0,0 1 1,0 0-1,0-1 0,0 1 0,0-1 0,0 1 1,0-1-1,0 1 0,-1-1 0,1 1 1,0-1-1,0 0 0,0 1 0,-1-1 1,1 1-1,0-1 0,-1 1 0,1-1 0,0 0 1,-1 1-1,1-1 0,0 0 0,-1 1 1,1-1-1,-1 0 0,1 0 0,-1 1 0,1-1 1,-1 0-1,1 0 0,-1 0 0,1 1 1,-1-1-1,1 0 0,-1 0 0,1 0 1,-1 0-1,1 0 0,-1 0 0,1 0 0,-1 0-40,-102 48 2987,100-46-2972,-11 2 302,5-2-4484,16 1-8617,-3-3-676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5:1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7668,'1'16'8734,"1"5"-3322,10 58-1448,0-4-2655,-8-49-1138,-1-7-244,0 0-1,-1 0 1,-1 0 0,-1 0 0,-1 0 0,0 0 0,-2 2 73,-12-34-11902,12 2 5969,-1-5-2962</inkml:trace>
  <inkml:trace contextRef="#ctx0" brushRef="#br0" timeOffset="188.798">0 212 10005,'29'7'11688,"-2"10"-6733,-24-15-5069,-1 0 0,1 0 0,-1 0 0,1 0 0,0 0 0,0-1 0,-1 1 0,1-1 0,0 0 0,1 1 0,-1-1 0,0-1 0,0 1 0,0 0 0,1-1 0,-1 0-1,0 0 1,0 0 0,1 0 0,-1 0 0,0-1 0,0 1 0,1-1 0,-1 0 0,0 0 0,0 0 0,0 0 0,0-1 0,0 1 0,0-1 114,21-17-3899,-15 11-4920,-5 3-1674</inkml:trace>
  <inkml:trace contextRef="#ctx0" brushRef="#br0" timeOffset="627.072">207 181 8004,'2'2'6773,"-1"5"-3400,0 16-1077,-1-22-1551,0 9-432,0 0 0,0 0-1,1-1 1,0 1 0,1 0 0,0-1 0,1 0 0,0 1-1,0-1 1,1 0 0,0 0 0,1 0-313,-3-8 2,-1 0 1,1-1-1,0 1 1,0 0-1,0 0 1,0-1-1,0 1 1,1-1-1,-1 0 1,0 0-1,0 1 1,0-1-1,0-1 1,0 1-1,0 0 1,0 0-1,1-1 1,-1 1-1,0-1 1,0 0-1,0 0 1,-1 1-1,1-1 1,0-1-1,0 1 0,0 0 1,-1 0-1,1-1 1,0 1-1,-1 0 1,1-1-1,-1 0 1,0 1-1,0-1 1,1 0-1,-1 0 1,0 0-1,-1 0 1,1 0-1,0 0 1,0 0-1,-1 0 1,1 0-1,-1 0 1,0 0-3,26-139-392,-17 166 605,3 196 2167,-11-212-2428,2 8-2504,-1-17-2371,3-6-3602,-1 0-2669</inkml:trace>
  <inkml:trace contextRef="#ctx0" brushRef="#br0" timeOffset="908.262">438 202 9444,'21'52'11254,"-8"36"-8701,-10-60-1612,-1 131-676,-3-171-4334,-3-13 2105,0 4-979,3 8-2088,-1-6-5403</inkml:trace>
  <inkml:trace contextRef="#ctx0" brushRef="#br0" timeOffset="1190.699">455 253 8132,'0'-7'865,"1"0"1,0-1-1,0 1 0,0 0 1,1 0-1,0 0 1,0 0-1,1 0 1,0 0-1,0 0 0,0 1 1,1-1-1,2-1-865,39-7 4705,-42 16-4617,0 0 0,1 0-1,-1 0 1,0 0-1,0 1 1,-1-1-1,1 1 1,0 0 0,0 0-1,-1 0 1,1 0-1,-1 0 1,0 0-1,1 1 1,-1-1 0,0 1-1,-1 0 1,1 0-1,0-1 1,-1 1 0,2 3-88,-1-1 68,0 1 0,0 0 0,-1 0 0,0 0 0,0 1 0,0-1 0,-1 0 0,0 0 0,0 0 0,0 1 0,-1-1 0,0 0 0,0 0 0,0 0 0,-1 0 0,0 0 0,-1 0 0,1 0 0,-1-1 0,0 1 0,0-1 0,0 0 0,-1 0 0,0 0 0,0 0 0,0-1 0,-1 0 0,0 1 0,0-2 0,0 1 0,0 0 1,0-1-1,-1 0 0,-4 2-68,9-5-81,0 0 0,0 0 0,0 1 0,0-1 0,1 0 0,-1 0 0,0 0 0,0 0 0,0-1 0,0 1 0,0 0 0,1 0 0,-1 0 0,0-1 0,0 1 0,0 0 0,1-1-1,-1 1 1,0-1 0,0 1 0,1-1 0,-1 1 0,0-1 0,1 1 0,-1-1 0,1 0 0,-1 1 0,1-1 0,-1 0 0,1 0 0,-1 1 0,1-1 0,0 0 0,-1 0 0,1 0 0,0 1 0,0-1 0,-1 0 0,1 0 0,0 0 0,0 0 0,0 0 0,0 0 0,0 1 0,0-1 0,1 0 0,-1 0 0,0-1 81,5-23-4967,2 5-3361,0 3-2712</inkml:trace>
  <inkml:trace contextRef="#ctx0" brushRef="#br0" timeOffset="1573.137">686 237 10629,'54'5'10020,"-48"-5"-9855,-1 0 0,1-1 1,-1 0-1,1 0 0,-1-1 1,1 1-1,-1-1 0,0 0 0,0-1 1,0 1-1,0-1 0,-1 0 0,1 0 1,0-1-166,-4 2 50,0 0 0,-1 0 0,1 0 1,-1 0-1,1 0 0,-1 0 0,0-1 1,0 1-1,1 0 0,-2 0 0,1 0 1,0-1-1,0 1 0,-1 0 0,1 0 1,-1 0-1,1 0 0,-1 0 0,0 0 1,0 0-1,0 0 0,0 0 0,-1 0 1,1 1-1,0-1 0,-1 0 1,1 1-1,-1-1 0,1 1 0,-1-1 1,0 1-1,0 0 0,0 0 0,1 0 1,-1 0-1,0 0 0,0 0 0,-1 0 1,1 1-1,0-1 0,0 1 0,0-1 1,0 1-1,0 0 0,-1 0 0,1 0 1,0 0-1,0 0 0,0 1 1,0-1-1,0 1 0,-1-1 0,1 1 1,0 0-1,0 0 0,0 0 0,0 0 1,1 0-1,-1 0 0,0 0 0,0 1 1,-1 1-51,-2 7 86,0 0 0,1 0 0,0 1 0,1 0 0,0 0 0,0 0 1,2 0-1,-1 0 0,1 0 0,1 1 0,0-1 0,0 0 0,1 0 0,3 11-86,-3-20 35,0 1-1,0-1 0,1 0 0,-1 1 0,1-1 0,0 0 0,-1 0 0,1 0 0,0 0 0,0 0 0,1-1 0,-1 1 0,0 0 0,0-1 0,1 0 1,-1 1-1,1-1 0,-1 0 0,1-1 0,0 1 0,-1 0 0,1-1 0,0 1 0,0-1 0,-1 0 0,1 0 0,0 0 0,-1 0 0,2 0-34,80-21 117,-63-11-1834,-24 19-2791,-4 1-5314,2 9-2504</inkml:trace>
  <inkml:trace contextRef="#ctx0" brushRef="#br0" timeOffset="2206.619">350 417 8100,'21'36'11641,"-15"24"-9332,-5-18-463,2-42-3994,0-15-11209,-4 8 4982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5:0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130 147 8452,'-4'-17'11135,"-18"16"-7321,-26 14-1854,44-11-1926,0 0 1,0 1 0,1-1-1,-1 1 1,1-1-1,0 1 1,0 0-1,0 1 1,0-1-1,1 0 1,-1 1-1,1-1 1,0 1 0,0 0-1,0 0 1,0 0-1,1 0 1,-1 0-1,1 0 1,0 0-1,1 1 1,-1-1-1,1 0 1,0 1-1,-1-1 1,2 0 0,-1 0-1,1 1 1,-1-1-1,1 0 1,0 0-1,1 0 1,-1 0-1,1 0 1,0 0-1,0 0 1,0 0-1,0 0 1,1-1 0,-1 1-1,1-1 1,0 0-1,0 0 1,0 0-1,0 0 1,1-1-1,-1 1 1,1-1-1,0 0 1,-1 0-1,1 0 1,0 0 0,0-1-1,1 1 1,-1-1-1,4 0-34,-6 0-63,1-1 0,0 1 0,0-1-1,0 0 1,0 0 0,0 0 0,0 0-1,-1 0 1,1-1 0,0 1 0,0-1 0,0 0-1,-1 0 1,1 0 0,0 0 0,-1-1 0,1 1-1,-1-1 1,1 1 0,-1-1 0,0 0-1,0 0 1,0 0 0,0 0 0,0 0 0,0 0-1,0-1 1,-1 1 0,1-1 0,-1 1 0,0-1-1,0 1 1,0-1 0,0 0 0,0 0-1,0-2 64,6-36-5439,-5 13-2926,-2 27 7563,1-18-9595</inkml:trace>
  <inkml:trace contextRef="#ctx0" brushRef="#br0" timeOffset="254.317">138 10 8692,'-2'26'10582,"8"19"-6818,-3-32-2511,31 188 1938,-34-200-2749,1 6-237,0-5-3619,1-9-9039,-2 5 11239,1-6-9818</inkml:trace>
  <inkml:trace contextRef="#ctx0" brushRef="#br0" timeOffset="629.907">273 199 11973,'39'-1'7001,"2"-12"-4224,-39 12-2749,0 1 1,0-1-1,-1 0 0,1 0 1,0 0-1,-1 0 1,1-1-1,-1 1 0,0 0 1,1-1-1,-1 1 0,0 0 1,0-1-1,1 0 1,-1 1-1,-1-1 0,1 0 1,0 1-1,0-1 1,-1 0-1,1 0 0,-1 0 1,1 1-1,-1-1 0,0 0 1,0 0-1,0 0 1,0 0-1,0 0 0,0 0 1,0 0-1,0 0 0,-1 1 1,1-1-1,-1 0 1,0 0-1,0 0 0,1 1 1,-1-1-1,0 0 1,-1 0-30,1 0 14,0 1-1,0-1 0,-1 0 1,1 0-1,-1 1 0,1-1 1,-1 1-1,1-1 0,-1 1 1,0 0-1,0 0 0,0 0 1,0 0-1,0 0 0,0 0 1,0 0-1,0 1 0,0-1 1,0 1-1,0-1 0,-1 1 0,1 0 1,0 0-1,0 0 0,0 0 1,-1 0-1,1 0 0,0 1 1,0-1-1,0 1 0,0 0 1,0-1-1,0 1 0,0 0 1,0 0-1,0 0 0,0 1 1,0-1-1,0 0 0,1 1 1,-1-1-1,1 1 0,-1-1 0,1 1 1,-1 0-1,1 0 0,0 0-12,-3 6 272,1 0 0,1 0-1,0 0 1,0 0 0,0 0-1,1 0 1,0 1 0,1-1-1,0 0 1,0 1 0,1-1 0,0 0-1,2 8-271,-2-13 12,-1 0-1,1 1 0,0-1 1,0 0-1,0 0 0,1 0 1,-1-1-1,1 1 0,-1 0 1,1 0-1,0-1 0,0 1 1,0-1-1,1 0 1,-1 0-1,1 0 0,-1 0 1,1 0-1,-1 0 0,1 0 1,0-1-1,0 1 0,0-1 1,0 0-1,0 0 0,0 0 1,0-1-1,0 1 0,0-1 1,1 1-1,-1-1 1,0 0-1,0 0 0,1 0 1,-1-1-1,2 0-11,32-22-5981,-18-1-4680,-10 12-115</inkml:trace>
  <inkml:trace contextRef="#ctx0" brushRef="#br0" timeOffset="1020.443">572 103 10357,'-20'-7'9176,"3"8"-4767,15-1-4333,1 1-1,-1 0 0,1 0 1,-1 0-1,1 0 1,-1 0-1,1 0 0,-1 0 1,1 0-1,0 0 0,0 1 1,0-1-1,0 0 1,0 1-1,0-1 0,0 1 1,0-1-1,0 1 1,1 0-1,-1-1 0,1 1 1,-1 0-1,1-1 1,0 1-1,-1 0 0,1 0 1,0-1-1,0 1 1,0 0-1,1 1-75,-1 1 43,1 1 0,0-1 1,0 0-1,0 0 0,0 0 0,1 0 1,0 0-1,0-1 0,0 1 0,0 0 0,0-1 1,1 1-1,0-1 0,-1 0 0,1 0 0,0 0 1,1 0-1,-1-1 0,0 1 0,3 0-43,32 36 22,-37-37 6,0 0 1,-1 0-1,1 1 1,-1-1-1,1 0 1,-1 1-1,0-1 1,0 0-1,0 1 1,0-1-1,0 0 1,-1 1-1,1-1 1,-1 0-1,1 0 1,-1 1-1,0-1 1,0 0-1,0 0 1,0 0-1,0 0 1,0 0-1,-1 0 1,1 0-1,-1-1 1,1 1-1,-1 0 1,0-1-1,0 1 1,1-1-1,-1 0 1,0 1-1,0-1 1,0 0-1,-1 0 1,1 0-1,0-1 1,0 1 0,0 0-1,-1-1 1,1 0-1,0 1 1,-1-1-1,1 0 1,0 0-1,-3 0-28,-36-19-2600,40-8-11244,5 14 1903</inkml:trace>
  <inkml:trace contextRef="#ctx0" brushRef="#br0" timeOffset="1348.493">675 147 10981,'13'15'8934,"-4"4"-4094,-1 51-3179,-7-41-923,-3-70-18706,1 26 8798</inkml:trace>
  <inkml:trace contextRef="#ctx0" brushRef="#br0" timeOffset="1349.493">680 64 8628,'0'-2'2257,"0"2"-32,1 0-736,1 0-849,0 1-576,1 1-1681,1 0-576,-1 2-1697,0 0-3697</inkml:trace>
  <inkml:trace contextRef="#ctx0" brushRef="#br0" timeOffset="1692.161">776 101 9012,'19'37'6517,"-8"24"-3223,3 9-777,-15-118-2007,0 40-410,1 0-1,-1 0 1,1 1 0,1-1 0,-1 0-1,1 0 1,1 1 0,0-1-1,0 0 1,0 1 0,1 0 0,0-1-1,0 1 1,1 0 0,0 1-1,3-5-99,-6 10 81,1 0-1,0 0 0,0 0 1,0 0-1,0 1 0,0-1 1,0 1-1,0-1 0,0 1 1,0 0-1,0-1 0,0 1 1,0 0-1,0 0 0,0 1 1,0-1-1,0 0 0,0 1 1,0-1-1,0 1 0,0 0 0,-1-1 1,1 1-1,1 1-80,19 8-3543,-5-3-7458,-10-4 188</inkml:trace>
  <inkml:trace contextRef="#ctx0" brushRef="#br0" timeOffset="2056.015">1019 175 8788,'35'12'9794,"-31"-11"-9654,-1 1 0,1-1 0,-1-1 0,1 1 1,0 0-1,-1-1 0,1 0 0,0 0 0,0 0 0,-1 0 1,1-1-1,0 1 0,-1-1 0,1 0 0,-1 0 1,1 0-1,-1-1 0,1 1 0,-1-1 0,0 0 0,0 0 1,0 0-1,0 0 0,1-1-140,-3 0 20,0 1 0,-1 0 1,1 0-1,-1-1 0,0 1 0,0 0 0,0-1 1,0 1-1,0 0 0,0-1 0,0 1 0,-1 0 0,0-1 1,1 1-1,-1 0 0,0 0 0,0 0 0,0 0 1,0 0-1,0 0 0,0 0 0,-1 0 0,1 0 1,-1 0-1,1 0 0,-1 1 0,0-1 0,0 1 0,0 0 1,0-1-1,0 1 0,0 0 0,0 0 0,0 0 1,0 0-1,0 0 0,0 1 0,-1-1 0,1 1 1,0-1-1,-1 1 0,1 0 0,0 0 0,-1 0 0,1 0 1,0 0-1,-1 1 0,1-1 0,0 1 0,0-1 1,-1 1-1,1 0 0,0 0 0,0 0 0,0 0 1,0 0-1,0 1 0,0-1 0,0 1 0,0-1-20,-3 5 201,0 0 0,1 0 0,0 1 0,0-1 1,0 1-1,1 0 0,0-1 0,0 2 0,1-1 0,0 0 0,0 0 0,0 1 0,1-1 0,0 1 0,1-1 0,0 1 0,0 0 0,1-1 0,-1 1 0,2-1 0,-1 1 0,1-1 0,0 0 1,0 0-1,1 1-201,-1-7 10,0 1 0,0 0 0,0 0 0,0-1 1,0 0-1,0 1 0,1-1 0,-1 0 1,0 0-1,1 0 0,-1 0 0,1-1 0,-1 1 1,1 0-1,-1-1 0,1 0 0,-1 0 0,1 0 1,-1 0-1,1 0 0,-1 0 0,1-1 1,-1 1-1,1-1 0,-1 1 0,1-1 0,-1 0 1,1 0-1,-1 0 0,0-1-10,39-19-2590,-11-1-4779,-16 12 249,-1-2-4275</inkml:trace>
  <inkml:trace contextRef="#ctx0" brushRef="#br0" timeOffset="2339.044">1321 161 9508,'-16'-19'10670,"-8"25"-7445,-15 32-1785,24 42 368,15-78-1790,0 0-1,0 1 1,0-1-1,0 1 1,0-1-1,1 1 1,-1-1-1,1 0 1,0 1-1,0-1 1,-1 0-1,2 0 1,-1 0-1,0 1 1,0-1-1,1 0 1,-1-1-1,1 1 1,-1 0-1,1 0 1,0-1-1,0 1 1,0-1-1,0 1 1,0-1-1,0 0 1,0 0-1,0 0 1,0 0-1,1 0 1,0 0-18,0 0-94,1 0 1,0-1-1,0 1 1,0-1-1,0 0 1,0 0-1,-1 0 1,1-1-1,0 1 1,0-1-1,0 0 1,-1 0 0,1 0-1,0-1 1,-1 1-1,1-1 1,-1 0-1,1 0 94,-1-1-444,0 1 1,-1-1-1,1 0 0,0 0 1,-1 0-1,0 0 1,0 0-1,0-1 0,0 1 1,0-1-1,-1 1 0,0-1 1,1 1-1,-1-1 0,-1 0 1,1 0-1,0 0 0,-1-1 444,3-37-9068,-2 20 627</inkml:trace>
  <inkml:trace contextRef="#ctx0" brushRef="#br0" timeOffset="2635.85">1360 1 8676,'2'6'9883,"1"14"-8057,-3-16-382,14 117 4417,10 51-4660,-23-161-2970,-1-10-3739,-3-5-4226,1-3-2130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5:5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582 33 4962,'9'8'9749,"-10"-5"-5443,-6-14-48,-60-8-1648,11 9-2278,52 9-315,1 0 0,-1 1 0,0-1 1,0 1-1,0-1 0,0 1 0,0 1 0,0-1 0,0 0 0,0 1 0,0 0 0,0 0 0,0 0 0,1 0 0,-1 1 0,0-1 0,1 1 0,-1 0 0,1 0 0,-3 3-17,-40 14 329,-9 22 247,49-39-554,1 1-1,0 0 0,0 0 1,1 0-1,-1 1 0,1 0 1,-1 0-1,1 0 0,0 0 1,1 1-1,-1-1 0,1 1 1,0 0-1,0 0 0,0 0 1,1 1-1,0-1 0,0 0-21,-9 104 190,11 92 45,7 74 381,-8-161-355,-10 8 75,9-114-309,-1 0-1,0 0 1,0-1-1,-1 1 1,0-1-1,0 0 1,-1 0-1,0-1 1,0 1-1,0-1 1,-1 0-1,-5 4-26,-46 14 45,-14-17-26,78-4-59,53-8 61,-43 4 2,27 12-43,-39-6 20,-1 0 0,0 1-1,-1 0 1,1 0 0,-1 0 0,0 0-1,-1 0 1,1 0 0,-1 1 0,0 0-1,-1-1 1,0 1 0,0 0 0,0-1-1,-1 1 1,0 5 0,1-1-12,-2 96 145,3-58-71,-2 38-86,-3 46 34,-9-26 46,20-10-37,-19-50-16,10 51-3,13 0-40,30-26 109,-40-68-71,0 1-1,0 0 1,1-1-1,0 0 1,0 1-1,0-1 1,0 0-1,0-1 1,1 1-1,0 0 0,0-1 1,0 0-1,0 0 1,0 0-1,1-1 1,-1 1-1,2-1 3,30 11 16,10 8-21,4-23 13,-1-8-32,35 4 120,-44-11 163,-68 16-17141,5 0 3350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5:5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44 9060,'-6'-24'9321,"-8"10"-3575,-30 9-1781,41 5-3958,0 1 1,-1-1 0,1 1-1,0 0 1,0 1 0,0-1-1,-1 0 1,1 1-1,1 0 1,-1 0 0,0 0-1,0 0 1,1 0 0,-1 0-1,1 1 1,-1-1 0,1 1-1,0 0 1,0 0 0,1-1-1,-1 1 1,0 0 0,1 1-1,0-1 1,-1 0 0,1 0-1,0 1-7,2 0 2,-1 0 0,0 0 0,1 0 1,-1-1-1,1 1 0,0 0 0,0-1 0,1 1 0,-1-1 0,1 1 0,0-1 0,0 1 0,0-1 0,0 0 0,0 0 0,1 0 1,0-1-1,-1 1 0,1 0 0,0-1 0,0 0 0,0 1 0,1-1 0,-1-1 0,0 1 0,1 0 0,-1-1 0,1 0 0,0 1 0,-1-2 1,2 1-3,21 11-14,-21-7 24,1-1 0,-1 1 1,1 0-1,-1 0 0,-1 0 0,1 1 0,-1 0 1,0 0-1,0 0 0,-1 0 0,1 1 1,-2-1-1,1 1 0,-1 0 0,0 0 0,0 0 1,0 0-1,-1 0 0,-1 0 0,1 0 0,-1 0 1,0 1-1,0-1 0,-1 0 0,0 0 0,-1 0 1,1 0-1,-1 0 0,-2 2-10,1-5 74,-1 0-1,1 0 1,-1 0 0,-1-1-1,1 0 1,0 0 0,-1 0-1,1 0 1,-1 0-1,0-1 1,0 0 0,0 0-1,0-1 1,0 1 0,-1-1-1,1 0 1,0 0 0,-1-1-1,1 0 1,0 0-1,-1 0 1,1 0 0,0-1-1,-1 0 1,1 0 0,0-1-1,0 1 1,0-1 0,0 0-1,-4-2-73,6-8-1376,5 8-2218,2 1-3416,-3 1 310,1-1-5458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6:08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8516,'9'-7'8587,"-1"18"-5045,3 24-2150,-10-31-739,114 292 3181,-92-223-3698,-26-89-6114,1 2-3547,2 1-1616</inkml:trace>
  <inkml:trace contextRef="#ctx0" brushRef="#br0" timeOffset="203.035">258 391 10469,'13'31'8354,"-3"2"-4845,12 29-2569,-33-89-14109,6 15 3082</inkml:trace>
  <inkml:trace contextRef="#ctx0" brushRef="#br0" timeOffset="204.035">235 267 7908,'0'0'1953,"1"0"-1,0 0-735,3 3-833,1-2-832,-1 0-1425,1 1-1665,2-1-4001</inkml:trace>
  <inkml:trace contextRef="#ctx0" brushRef="#br0" timeOffset="766.078">328 224 8244,'15'21'7988,"-2"2"-3472,18 54-2285,-16-36-1250,22 46-290,-38-96-685,0 1 0,0-1-1,1 0 1,0 0-1,1 0 1,0 1 0,0-1-1,1 0 1,0 1 0,1-1-1,-1 1 1,2 0 0,-1-1-1,1 2 1,0-1-1,1 0 1,0 1 0,1-2-6,-4 8-2,0 0 1,0-1 0,0 1 0,0 0 0,0 0-1,0 0 1,0 0 0,1 1 0,-1-1-1,0 0 1,0 1 0,1 0 0,-1-1-1,0 1 1,1 0 0,-1 0 0,0 0 0,1 1-1,-1-1 1,0 1 0,1-1 0,-1 1-1,0 0 1,0 0 0,0-1 0,0 2 0,0-1-1,0 0 1,0 0 0,0 1 0,1 0 1,51 54-34,-52-53 74,-1-1 0,1 1 0,0 0 0,-1 0 1,0 0-1,0 0 0,0 0 0,0 0 0,0 0 0,-1 0 1,0 0-1,1 1 0,-1-1 0,0 0 0,0 0 1,-1 0-1,1 1 0,-1-1 0,1 0 0,-1 0 0,0 0 1,0 0-1,-1 0 0,1 0 0,-1 0 0,1-1 1,-1 1-1,0 0 0,0-1 0,0 1 0,0-1 0,0 0 1,-1 0-1,1 0 0,-1 0 0,1 0 0,-1 0 1,0-1-1,0 1 0,0-1 0,0 0 0,0 0 0,0 0 1,0 0-1,0 0 0,0-1 0,0 1 0,0-1 1,-3 0-41,-50-7-1334,47-1-2888,1-2-3671,4 1-5292</inkml:trace>
  <inkml:trace contextRef="#ctx0" brushRef="#br0" timeOffset="1328.45">656 209 9300,'5'5'6850,"2"10"-4926,-3-7-779,9 12 78,72 135 2194,-93-179-3012,3 13-308,1 1 1,0 0-1,1-1 0,0 0 1,1 0-1,0 0 0,0 0 1,1 0-1,1 0 0,0 0 0,1-1 1,0 1-1,1-7-97,-1 16 54,1-1-1,-1 0 1,0 0-1,1 1 1,0-1-1,-1 1 1,1-1-1,0 1 1,0 0 0,0 0-1,1 0 1,-1 0-1,0 0 1,1 0-1,0 1 1,-1-1-1,1 1 1,0-1 0,-1 1-1,1 0 1,0 0-1,3 0-53,12-2-1770,2 2-3720,0 2-5150,-10 0 1849</inkml:trace>
  <inkml:trace contextRef="#ctx0" brushRef="#br0" timeOffset="1885.018">921 153 10661,'33'-12'7939,"-1"14"-4638,-25 0-3260,0 1 0,-1 1 0,1-1 0,-1 1 0,1 1 0,-1-1-1,0 1 1,-1 0 0,1 0 0,-1 0 0,0 1 0,2 3-41,1 1 45,-1 1 0,0 0 1,-1 0-1,0 0 0,0 1 1,-2 0-1,1 0 0,-1 0 1,-1 2-46,-6-19-11,0 1 1,0-1-1,0 1 1,-1 0-1,0 0 1,1 0-1,-2 0 0,1 1 1,0-1-1,-1 1 1,1 0-1,-1 1 1,0-1-1,0 1 1,0 0-1,-1 0 1,1 1-1,0-1 1,0 1-1,-6 0 11,8-1 68,0 1 1,0 1-1,0-1 0,0 0 1,0 1-1,-1-1 1,1 1-1,0 0 0,0 0 1,0 1-1,-1-1 0,1 1 1,0-1-1,0 1 0,0 0 1,0 0-1,0 0 1,0 1-1,0-1 0,0 1 1,0-1-1,1 1 0,-1 0 1,1 0-1,-1 0 1,1 1-1,0-1 0,0 0 1,0 1-1,0 0 0,0-1 1,0 1-1,1 0 0,-1 0 1,1 0-1,0 0 1,0 0-1,0 0 0,0 0 1,1 2-69,-1-3 39,0 0 1,1 0 0,0 0 0,-1 0 0,1 0 0,0 0-1,0 0 1,0 0 0,0 0 0,0 0 0,1 0-1,-1 0 1,0 0 0,1 0 0,0 0 0,-1 0 0,1 0-1,0-1 1,0 1 0,0 0 0,0 0 0,1-1 0,-1 1-1,0-1 1,1 1 0,-1-1 0,1 1 0,-1-1-1,1 0 1,0 0 0,-1 0 0,1 0 0,0 0 0,0 0-1,0 0 1,0-1 0,0 1 0,0-1 0,0 1 0,0-1-1,0 0-39,5 2 15,0-1-1,0 0 1,-1-1-1,1 0 1,0 0-1,0 0 1,0-1-1,0 0 1,-1 0-1,1-1 0,0 0 1,-1 0-1,2-1-14,37-43-4200,-37 32 303,1 2-3371,1 1-4495</inkml:trace>
  <inkml:trace contextRef="#ctx0" brushRef="#br0" timeOffset="2181.824">1260 295 9300,'3'-7'9337,"-14"-18"-7415,9 20-871,-3-7-509,1-1 0,0 1-1,0-1 1,2 0 0,-1 0 0,2 0 0,0 0 0,0 0 0,1 0-1,1-3-541,-1 14-24,1 1 0,-1-1-1,1 1 1,0-1-1,-1 1 1,1-1 0,0 1-1,0 0 1,0-1-1,0 1 1,0 0 0,0 0-1,0 0 1,0 0 0,1 0-1,-1 0 1,0 0-1,1 0 1,-1 0 0,1 1-1,-1-1 1,1 0-1,-1 1 1,1-1 0,-1 1-1,1 0 1,-1 0 0,1-1-1,0 1 1,-1 0-1,1 0 1,-1 0 0,1 1-1,0-1 1,-1 0-1,1 1 1,-1-1 0,1 1-1,-1-1 1,1 1 24,12 3-4750,-1 1-4155,-9-2-3477</inkml:trace>
  <inkml:trace contextRef="#ctx0" brushRef="#br0" timeOffset="2529.502">1368 81 9861,'19'13'9504,"6"21"-7358,-15-20-1012,-9-12-1121,0 0 0,0 0 0,0 0 0,0-1 0,0 1 0,0 0 0,1-1 0,-1 1 0,1-1 0,-1 1 0,1-1 0,0 0 0,-1 0 0,1 0 0,0 0 0,0 0 0,0 0 0,0 0 1,0 0-1,0-1 0,0 1 0,0-1 0,0 0 0,0 1 0,0-1 0,0 0 0,0 0 0,0 0 0,0-1 0,1 1 0,-1 0 0,0-1 0,0 0 0,0 1 0,0-1 0,-1 0 0,1 0 0,0 0 0,0 0 0,0 0 0,-1 0 0,1-1 0,0 1 0,-1 0 0,0-1 0,1 0 0,-1 1 0,0-1 0,1 0 0,-1 1 0,0-3-13,8-139 16,-8 143 33,0 0 0,0 0 0,-1 0 0,1 0 0,0 0 0,0 0-1,-1 0 1,1 0 0,0 0 0,0 0 0,-1 0 0,1 1 0,0-1 0,-1 0-1,1 0 1,0 1 0,0-1 0,-1 0 0,1 1 0,-1-1 0,1 1 0,0-1-1,-1 1 1,1-1 0,-1 1 0,1 0 0,-1-1 0,0 1 0,1-1-1,-1 1 1,1 0 0,-1-1 0,0 1 0,0 0 0,1 0 0,-1-1 0,0 1-1,0 0 1,0 0 0,0-1 0,0 1 0,0 0 0,0 0 0,0-1-49,78 160 1667,-5-27-1000,-64-116-652,-13-21-1652,-6-10-6436,7 10 4245,-4-6-10443</inkml:trace>
  <inkml:trace contextRef="#ctx0" brushRef="#br0" timeOffset="3532.089">486 892 9268,'-3'-15'9345,"-20"-6"-6762,19 19-2443,0 0 0,1 0-1,-1 0 1,0 1-1,0 0 1,0 0 0,0 0-1,0 0 1,0 1 0,0-1-1,0 1 1,0 0-1,0 0 1,-1 1 0,1-1-1,0 1 1,0 0 0,0 0-1,0 0 1,1 1-1,-1-1 1,0 1 0,0 0-1,1 0 1,-1 0-1,1 1 1,0-1 0,0 1-1,0 0 1,0 0 0,0 0-1,0 0 1,1 0-1,0 0 1,-1 1 0,1 1-140,1 11 32,2 0 1,0 0 0,0 0 0,2-1-1,0 1 1,1 0 0,0-1-1,2 0 1,-1 0 0,2-1 0,0 1-1,1-1 1,0-1 0,1 0 0,7 8-33,39 48 82,-77-81-4312,-13-8-7670,20 11 1250</inkml:trace>
  <inkml:trace contextRef="#ctx0" brushRef="#br0" timeOffset="3738.526">307 1115 9732,'0'4'7737,"7"-2"-4187,21-1-1428,-8-2-2275,83-15 1956,-72 2-6462,-4-9-6015,-19 17 1232</inkml:trace>
  <inkml:trace contextRef="#ctx0" brushRef="#br0" timeOffset="4037.343">555 1002 8020,'3'27'10063,"5"0"-4661,-4-18-5229,0-1-1,1 1 1,0-1-1,0 0 1,0 0 0,1-1-1,1 1 1,-1-1-1,1-1 1,0 1-1,0-1 1,8 5-173,-12-11 3,0 1 0,0-1 1,0 1-1,-1-1 1,1 0-1,0 0 0,0 0 1,0-1-1,-1 1 0,1-1 1,0 1-1,-1-1 1,1 0-1,0 0 0,-1 0 1,1-1-1,-1 1 1,1 0-1,-1-1 0,0 0 1,0 1-1,0-1 0,0 0 1,0 0-1,0 0 1,0-1-1,0 1 0,-1 0 1,1-1-1,-1 1 0,0-1 1,0 1-1,0-1 1,0 1-1,0-1 0,0 0 1,-1 0-1,0 1 0,1-1 1,-1 0-1,0 0 1,0 0-1,0 1 0,-1-1 1,1-2-4,-1-8-81,1 1 0,-2-1 0,0 0 0,0 0 0,-1 1 0,-1-1 0,0 1 0,-1 0 0,-2-4 81,6 8-3920,1 4-6686,1 2 169</inkml:trace>
  <inkml:trace contextRef="#ctx0" brushRef="#br0" timeOffset="4459.121">804 999 9861,'32'40'8641,"9"10"-5101,-40-93-1416,-7 9-1752,3 22-335,1 0 0,0 0 1,0-1-1,1 1 0,1 0 0,0-1 0,1 1 1,1 0-1,0-2-37,-2 12 2,1 1-1,0-1 1,-1 1 0,1 0 0,0-1 0,0 1 0,0 0 0,0 0 0,0-1-1,0 1 1,0 0 0,1 0 0,-1 0 0,0 0 0,1 1 0,-1-1-1,0 0 1,1 0 0,-1 1 0,1-1 0,-1 1 0,1 0 0,-1-1 0,1 1-1,0 0 1,-1 0 0,1 0 0,-1 0 0,1 0 0,-1 0 0,1 0 0,0 0-1,-1 1 1,1-1 0,-1 1 0,1-1 0,-1 1 0,1 0-2,54 30 566,45 116-246,-98-138-3002,-4-7-7561,-4-3-2646</inkml:trace>
  <inkml:trace contextRef="#ctx0" brushRef="#br0" timeOffset="4974.627">1278 772 9796,'-5'-22'7915,"-10"15"-3750,-38 34-677,49-24-3446,1 0 1,0 0 0,0 1-1,0 0 1,0-1 0,1 1-1,-1 0 1,1 0 0,0 0-1,0 1 1,0-1 0,1 0 0,0 1-1,-1-1 1,2 1 0,-1-1-1,0 1 1,1 0 0,0-1-1,0 1 1,0-1 0,1 1-1,0 0 1,-1-1 0,2 1-1,-1-1 1,0 0 0,1 1 0,0-1-1,0 0 1,0 0 0,1 0-1,-1 0 1,1 0 0,0-1-1,0 1 1,0-1 0,0 0-1,1 0 1,0 0 0,-1 0-1,1 0 1,0-1 0,0 0-1,0 0 1,0 0 0,1 0 0,-1-1-1,1 1 1,3-1-43,-3 0-23,0-1 0,0 0 0,0 0 1,-1 0-1,1 0 0,0-1 0,0 0 0,0 0 1,0-1-1,-1 1 0,1-1 0,-1 0 0,1 0 0,-1 0 1,0-1-1,1 0 0,-1 0 0,2-2 23,11-30-7555,-16 20 143,0-2-4692</inkml:trace>
  <inkml:trace contextRef="#ctx0" brushRef="#br0" timeOffset="5194.214">1355 624 12038,'22'30'7764,"-1"-1"-3398,56 119-1140,-54-93-3034,-29-70-4646,1 7 483,3 2-2571,-1-2-6061</inkml:trace>
  <inkml:trace contextRef="#ctx0" brushRef="#br0" timeOffset="5555.222">1398 779 11477,'5'-3'10820,"27"-7"-8194,11 0-1504,-25 4-3096,-6 2-2988,1 0-4286,-8 3-597</inkml:trace>
  <inkml:trace contextRef="#ctx0" brushRef="#br0" timeOffset="5556.222">1553 700 9172,'16'3'9470,"7"20"-6241,-7 19-749,-14-32-5654,0-2-3958,-1-6 5111,-2-5-9987</inkml:trace>
  <inkml:trace contextRef="#ctx0" brushRef="#br0" timeOffset="5790.151">1557 573 9092,'1'-1'2369,"0"1"16,3 1-496,3 0-1297,0 2-608,2 2 385,-1-1-2690,-1-2-2097,-1 1-5507</inkml:trace>
  <inkml:trace contextRef="#ctx0" brushRef="#br0" timeOffset="6370.342">1787 573 8916,'-3'-8'8900,"-4"10"-4513,-14 20-1867,19-15-2444,0 0-1,0 0 1,1 0-1,0 0 1,1 0-1,-1 0 0,1 0 1,1 0-1,-1 0 1,1 0-1,0 0 1,1 0-1,0 0 0,0-1 1,0 1-1,1-1 1,0 1-1,0-1-75,0-4 1,0 0 1,1 0-1,-1 0 0,0 0 0,0-1 0,1 0 1,-1 0-1,1 0 0,-1 0 0,1 0 0,0-1 1,-1 1-1,1-1 0,0 0 0,-1 0 0,1 0 1,-1-1-1,1 1 0,0-1 0,-1 0 0,1 0 0,-1 0 1,1 0-1,-1-1 0,0 0 0,0 1 0,0-1 1,0 0-1,0-1 0,0 1 0,0 0 0,0-1 1,-1 0-1,1 1 0,-1-1 0,0 0 0,0 0 1,0 0-1,0-1 0,-1 1 0,1 0 0,-1-1 1,0 1-1,0-1 0,0 1 0,0-1 0,-1 0-1,-1-5 20,0 0 0,-1 0 0,-1 0 0,1 0 0,-1 1-1,-1 0 1,0-1 0,0 1 0,0 0 0,-1 1 0,0-1 0,-1 1-1,0 0 1,0 0 0,0 1 0,-1 0 0,0 0 0,-6-4-20,-13 2-662,17 9-3166,2 5-4968,3-1-4397</inkml:trace>
  <inkml:trace contextRef="#ctx0" brushRef="#br0" timeOffset="6776.5">1934 474 9716,'3'3'8294,"12"12"-5985,87 113 1124,-106-161-3246,1 19-181,1 1-1,0-1 1,1 0-1,1 0 1,0 1 0,1-1-1,1 0 1,0 0 0,2-5-6,-4 18 6,0 0 1,0 0 0,0 0-1,1 0 1,-1 0 0,0 0-1,1 0 1,-1 1 0,1-1-1,-1 0 1,1 0 0,-1 0 0,1 0-1,0 1 1,0-1 0,-1 0-1,1 0 1,0 1 0,0-1-1,0 1 1,-1-1 0,1 1-1,0-1 1,0 1 0,0-1-1,0 1 1,0 0 0,0 0-1,0-1 1,0 1 0,0 0 0,0 0-1,0 0 1,0 0 0,0 0-1,0 0 1,0 1 0,0-1-1,0 0 1,0 0 0,0 1-1,0-1 1,0 1 0,0-1-1,0 0 1,0 1 0,0 0-1,0-1 1,0 1-7,39 35 412,14 67 564,-35-99-4130,-7-21-9603,-9 8 2979</inkml:trace>
  <inkml:trace contextRef="#ctx0" brushRef="#br0" timeOffset="7183.042">2348 314 10693,'-9'-5'7284,"-3"7"-3954,-23 14-1480,33-15-1804,0 0 0,0 0 1,0 0-1,0 0 0,1 0 0,-1 0 0,0 0 0,1 0 0,-1 1 0,0-1 0,1 1 0,0-1 1,-1 1-1,1 0 0,0 0 0,0-1 0,0 1 0,0 0 0,0 0 0,0 0 0,0 0 0,1 0 1,-1 0-1,1 0 0,0 0 0,-1 1 0,1-1 0,0 0 0,0 0 0,0 0 0,1 0 0,-1 0 1,0 0-1,1 0 0,0 0 0,-1 0 0,1 0 0,0 0 0,0 0 0,0 0 0,0 0 0,0 0 1,0-1-1,1 1 0,-1 0 0,1-1 0,-1 1 0,1-1 0,-1 0 0,2 1-46,48 9 104,31 15-56,-80-23 1,-1-1-1,0 0 1,0 0-1,0 1 0,0-1 1,0 1-1,-1-1 1,1 1-1,-1-1 0,1 1 1,-1-1-1,0 1 1,0-1-1,0 1 1,0-1-1,-1 1 0,1-1 1,-1 1-1,1-1 1,-1 1-1,0-1 0,0 1 1,0-1-1,0 0 1,-1 0-1,1 1 0,-1-1 1,1 0-1,-1 0 1,1 0-1,-1-1 1,0 1-1,0 0 0,0-1 1,0 1-1,0-1 1,-1 0-1,1 1 0,0-1 1,-1 0-1,1-1 1,-1 1-1,1 0 0,0-1 1,-1 1-1,0-1 1,1 0-1,-1 0-48,-57-17-877,47 2-3335,6-6-5783,6 11-2843</inkml:trace>
  <inkml:trace contextRef="#ctx0" brushRef="#br0" timeOffset="7417.364">2456 150 13622,'14'13'8037,"-1"2"-4018,21 39-3109,-24-37 88,31 76-122,-31-51-8475,-10-40-221,0-1-5207</inkml:trace>
  <inkml:trace contextRef="#ctx0" brushRef="#br0" timeOffset="7605.137">2643 567 14583,'0'3'4034,"-1"-3"111,1 0-847,0 1-2017,0-2-593,2 1-48,-1-2-224,-1 0-176,3 0-47,-3-2-33,0 0-64,0 0-1569,-1-2-2737,-2 2-3393,-2-1-8869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2:5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79 6067,'-8'-25'7867,"-13"10"-3546,-68 5-1094,78 10-2635,-2-1-361,0 1 1,1 0-1,-1 1 1,0 1-1,0 0 0,1 0 1,-1 1-1,1 1 1,-1 0-1,1 1 0,-8 4-231,16-7 31,0 0 0,1 0 0,-1 1-1,1-1 1,0 1 0,0 0 0,0-1 0,0 2-1,0-1 1,1 0 0,-1 0 0,1 1 0,0-1-1,0 1 1,0 0 0,0-1 0,1 1 0,0 0-1,0 0 1,0 0 0,0 0 0,0 0-1,1 1 1,0 0-31,-2 0 3,1 0 0,1 1 1,-1-1-1,1 0 0,0 0 0,0 1 0,0-1 0,1 0 0,0 0 0,0 0 0,0 0 0,1 0 0,0 0 0,0 0 1,0 0-1,0 0 0,1-1 0,0 1 0,0-1 0,0 0 0,0 0 0,1 0 0,-1 0 0,1-1 0,0 1 0,0-1 1,1 0-1,-1 0 0,1 0 0,-1-1 0,1 0 0,4 2-3,100 27 5,-88-27-7,-1 1-1,0 1 1,0 0 0,-1 1 0,0 2 0,0 0-1,0 1 3,-14-6 5,0 0-1,0 1 1,0-1 0,-1 1-1,0 0 1,1 0-1,-2 1 1,1-1 0,-1 1-1,0 0 1,0 0-1,0 0 1,-1 0 0,0 1-1,0-1 1,-1 1-1,0-1 1,0 1-1,0-1 1,-1 1 0,0 0-1,0-1 1,-1 1-1,0 0 1,0 0-5,-2-1 34,0 0-1,-1 0 1,1-1 0,-1 1 0,0-1-1,-1 0 1,0 0 0,0 0-1,0 0 1,0-1 0,0 0 0,-1 0-1,0-1 1,0 1 0,0-1-1,0 0 1,-1-1 0,1 0 0,0 0-1,-1 0 1,0-1 0,-4 1-34,-8 2 80,0 0 1,0-1-1,-1-1 1,1-1-1,-1-1 1,1-1-1,-1-1 1,1 0-1,0-1 1,0-1-1,0-1 0,-2-1-80,15 4-73,0 0 0,0-1 0,1 1 0,-1-1 0,1 0 0,-1 0 0,1-1 0,0 0 0,0 0 0,0 0 0,1 0 0,0-1 0,0 0 73,10-28-3732,9 13-2749,-12 15 3184,12-15-9496</inkml:trace>
  <inkml:trace contextRef="#ctx0" brushRef="#br0" timeOffset="328.048">662 1 9204,'11'21'8499,"-4"21"-6036,-4-21-1339,71 362 3352,-42-272-4438,-33-111-110,1 0 0,0 0 0,0 0 1,0 0-1,-1 0 0,1 0 0,0 0 0,0 1 1,0-1-1,-1 0 0,1 0 0,0 0 0,0 0 0,0 0 1,0 0-1,-1 0 0,1 1 0,0-1 0,0 0 1,0 0-1,0 0 0,-1 0 0,1 0 0,0 1 1,0-1-1,0 0 0,0 0 0,0 0 0,0 1 1,0-1-1,0 0 0,0 0 0,0 0 0,0 1 1,0-1-1,0 0 0,0 0 0,0 1 72,-13-21-3922,1-11-5675,5 12 57</inkml:trace>
  <inkml:trace contextRef="#ctx0" brushRef="#br0" timeOffset="677.941">571 337 11189,'3'5'6699,"5"-2"-3407,25-1-1922,-29-2-656,133-10 965,-48-12-6490,-48 12-5242,-19 7-10</inkml:trace>
  <inkml:trace contextRef="#ctx0" brushRef="#br0" timeOffset="1151.056">1000 259 8196,'8'-4'9582,"14"-7"-5935,-6 3-2406,-5 3-828,-8 3-371,0 0 0,0 0-1,0 1 1,0-1 0,0 1 0,0 0 0,0 0 0,0 0 0,1 0 0,-1 1 0,0-1 0,1 1 0,-1 0 0,0 0 0,1 0 0,-1 1-1,0-1 1,0 1 0,1-1 0,-1 1 0,0 0 0,0 0 0,3 2-42,0 1 5,0 0 0,0 0 0,0 1 0,-1-1 0,0 1 0,0 1 0,0-1 0,-1 1 0,0-1 0,0 1 0,0 0 0,0 1 0,-1-1 0,0 1 0,-1-1 0,0 1 0,0 0 0,0 0 0,-1 0 0,0 0-1,0 0 1,0 1 0,-1 3-5,2 3 9,17 112 121,-35-148-119,-1-23-117,17 41 102,-1 0 0,1 0 0,-1 0 0,0 0 0,0 1 0,0-1 1,-1 0-1,1 1 0,-1-1 0,0 1 0,0-1 0,0 1 0,0 0 0,-1 0 0,1 0 0,-1 0 0,0 0 0,0 1 0,0-1 0,0 1 0,0 0 0,0 0 0,-1 0 1,1 0-1,-1 0 0,1 1 0,-1 0 0,0 0 0,0 0 0,1 0 0,-1 0 0,-2 1 4,2-1 22,0 1 1,0 0-1,-1 1 0,1-1 0,0 1 1,0 0-1,0 0 0,0 0 0,0 1 1,1-1-1,-1 1 0,0 0 0,1 0 1,-1 0-1,1 0 0,-1 1 1,1-1-1,0 1 0,0 0 0,0 0 1,1 0-1,-1 1 0,1-1 0,0 0 1,-1 1-1,0 3-22,-1-2 64,1-1 0,-1 1 1,1 0-1,0 0 0,1 1 0,-1-1 0,1 1 1,0-1-1,1 1 0,-1 0 0,1-1 0,0 1 0,1 0 1,-1 0-1,1 0 0,0 0 0,0 0 0,1-1 1,0 1-1,0 0 0,0 0 0,1-1 0,0 1 1,0 0-1,0-1 0,1 0 0,0 0 0,0 0 1,0 0-1,1 0 0,-1 0 0,1 0-64,-2-3 2,1 0-1,-1 0 1,0 0-1,1 0 1,-1 0-1,1 0 1,-1-1-1,1 1 1,0-1-1,0 0 1,0 1 0,0-1-1,-1-1 1,2 1-1,-1 0 1,0-1-1,0 1 1,0-1-1,0 0 1,0 0-1,0 0 1,0-1-1,0 1 1,0-1-1,0 0 1,0 1-1,0-1 1,0-1-1,0 1 1,0 0-1,-1-1 1,1 1 0,0-1-1,-1 0 1,2-1-2,54-84-4038,-22 28-7702,-19 33 772</inkml:trace>
  <inkml:trace contextRef="#ctx0" brushRef="#br0" timeOffset="1432.234">1399 2 8468,'18'27'8435,"0"24"-5488,-13-36-1942,15 50 190,-3 1 0,-3 0 1,-3 1-1,-3 6-1195,10 63 21,-16-114-2425,-9-69-6965,1 25 3966,0 1-3062</inkml:trace>
  <inkml:trace contextRef="#ctx0" brushRef="#br0" timeOffset="1916.491">1375 338 9732,'3'2'7516,"4"0"-3444,27 0-2378,-23-1-452,44 6 311,55 1-3671,-80-16-3129,-4 0-3358,-5 5-1218</inkml:trace>
  <inkml:trace contextRef="#ctx0" brushRef="#br0" timeOffset="1917.491">1744 304 9668,'14'37'10068,"-12"29"-6449,-3-30-2619,3 23-603,-3-53-8685,1-17 1903,0-7-3678</inkml:trace>
  <inkml:trace contextRef="#ctx0" brushRef="#br0" timeOffset="1918.491">1753 134 10805,'1'-6'2769,"2"6"16,2 6-1472,-1 0-384,4 3-369,-1-1-464,2 7-464,2-8-449,-2 2 2722,0 2-4674,0-2-2546,4-2-6562</inkml:trace>
  <inkml:trace contextRef="#ctx0" brushRef="#br0" timeOffset="2323.268">2116 319 7043,'1'0'235,"0"0"0,1-1 0,-1 1 0,0 0 0,1 0 0,-1 0 0,0-1 0,0 1 0,1-1 0,-1 1 0,0-1 0,0 1 0,0-1 0,1 0 0,-1 0 0,0 1 0,0-1 0,0 0 0,0 0 0,0 0 0,-1 0 0,1 0 0,0-1 0,0 1 0,-1 0 0,1 0 0,0 0 0,-1-1 0,0 1 0,1 0 0,-1 0 0,0-1 0,1 1 0,-1 0-1,0-1 1,0 1 0,0 0 0,0-1 0,0 1 0,0 0 0,-1-1 0,1 1 0,0 0 0,-1-1 0,1 1 0,-1 0 0,1 0 0,-1-1 0,0 1 0,0 0 0,1 0 0,-1 0 0,0 0 0,0 0 0,0 0 0,0 0 0,0 0 0,0 1 0,0-1 0,0 0 0,0 0 0,-1 1 0,1-1 0,0 1 0,0-1-235,-5 0 115,1 0 0,0 0 1,0 1-1,-1-1 0,1 1 0,0 1 0,0-1 1,-1 1-1,1-1 0,0 1 0,0 1 0,0-1 1,0 1-1,0 0 0,0 0 0,0 0 0,1 1 1,-1 0-1,1 0 0,-1 0 0,1 0 0,0 1 1,1-1-1,-1 1 0,0 0 0,1 1 0,0-1 1,0 0-1,0 1 0,1-1 0,0 1 0,-1 0 1,2 0-1,-1 0 0,0 0 0,1 3-115,-2-2 9,1 0-1,0 0 1,1 1 0,-1-1-1,1 1 1,1-1-1,-1 1 1,1-1 0,0 1-1,0-1 1,1 1-1,0-1 1,0 1 0,1-1-1,-1 1 1,2-1-1,-1 0 1,0 0 0,1 0-1,0 0 1,1-1-1,-1 1 1,1-1 0,0 0-1,1 0 1,-1 0-1,1 0 1,0-1 0,5 4-9,-3-4-27,0 0 0,1-1 1,0 0-1,-1 0 0,1 0 0,1-1 1,-1 0-1,0-1 0,0 0 1,1 0-1,-1-1 0,0 0 1,1-1-1,-1 1 0,0-1 1,1-1-1,-1 0 0,0 0 1,0-1-1,0 0 0,-1 0 1,1 0-1,-1-1 0,1-1 1,-1 1-1,-1-1 0,1 0 1,0-1 26,17-11-4284,3 7-4708,-1 3-3683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6:0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45 213 8916,'-6'4'11375,"-15"13"-8351,19-11-2953,-1-1 0,1 1 1,-1 0-1,2 0 0,-1 0 0,1 0 1,0 0-1,0 0 0,0 0 1,1 1-1,0-1 0,0 0 1,1 0-1,0 0 0,0 0 0,0 1 1,1-1-1,-1 0 0,2-1 1,-1 1-1,1 0 0,0-1 1,0 1-1,0-1 0,1 0 0,-1 0 1,1 0-1,1-1 0,2 3-71,-4-5 0,1-1-1,0 0 1,0 0-1,1 0 1,-1 0-1,0-1 1,0 0-1,0 0 1,0 0-1,0 0 1,1 0-1,-1-1 1,0 0-1,0 0 1,0 0-1,0 0 1,0-1-1,-1 1 0,1-1 1,0 0-1,-1 0 1,1-1-1,-1 1 1,0-1-1,1 1 1,-1-1-1,-1 0 1,1 0-1,0-1 1,-1 1-1,1-2 1,-1-1 8,0-1 0,-1 0 0,-1 1-1,1-1 1,-1 0 0,0 1 0,0-1-1,-1 0 1,0 0 0,0 1-1,-1-1 1,1 1 0,-2-1 0,1 1-1,-1 0 1,1 0 0,-2 0 0,1 0-1,-1 0 1,0 1 0,0 0 0,0-1-1,-1 1 1,0 1 0,0-1 0,0 1-1,0 0 1,-1 0 0,0 1 0,1-1-1,-2 1-7,-16 0-1804,21 6-2660,4 2-3728,2-1-2938</inkml:trace>
  <inkml:trace contextRef="#ctx0" brushRef="#br0" timeOffset="1">389 37 11365,'-47'-35'11595,"44"35"-11479,1-1 0,-1 1 0,1 0-1,-1 0 1,0 0 0,1 0 0,-1 0 0,1 0 0,-1 1 0,1 0 0,-1-1 0,1 1-1,0 0 1,-1 0 0,1 0 0,0 0 0,0 0 0,-1 1 0,1-1 0,0 1-1,0-1 1,0 1 0,1 0 0,-1 0 0,0 0 0,1 0 0,-1 0 0,1 0 0,0 0-1,0 0 1,0 1 0,-1 1-116,-2 14 130,1 0 0,1 0 0,1 0 0,0 0-1,2 0 1,0 0 0,1 0 0,0-1 0,2 1 0,0-1 0,1 1-1,0-1 1,2 0 0,0-1 0,1 0 0,8 13-130,-6-6 9,-6-10-680,-10-21-2581,-11-19-10271,11 17 2230</inkml:trace>
  <inkml:trace contextRef="#ctx0" brushRef="#br0" timeOffset="671.709">249 252 12070,'2'-1'3329,"1"-2"129,3 0-1521,1-3-337,3 2-159,1-2-257,2 1-367,1 0-273,2 1-128,0-1-144,1 2-31,0 1-49,-3 0-320,-2-1-465,-1 3 1057,-3 0-4353,-1-2-3347,0 1-8867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6:04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0 385 7956,'7'22'10228,"4"4"-4900,6 8-3431,11 21-3203,-2-5 2180,-16-32-844,-12-22 65,-3-7-80,1 0-1,0 0 1,1 0 0,1-1-1,-1 1 1,2-1-1,0 0 1,0 1 0,1-1-1,0 0 1,1 0-1,1 1 1,0-1 0,0 1-1,1-1 1,1 1-1,0 0 1,0 0 0,2-1-15,-5 9-10,1 1 1,-1-1 0,1 1-1,0-1 1,0 1 0,0 0-1,1 0 1,-1 0 0,0 0-1,1 0 1,0 1 0,-1-1-1,1 1 1,0 0 0,-1-1 0,1 1-1,0 1 1,0-1 0,0 0-1,0 1 1,0-1 0,0 1-1,0 0 1,0 0 0,0 0-1,0 0 1,0 1 0,0-1-1,0 1 1,0 0 0,0 0-1,1 0 10,16 7-4938,-4 5-4963,-10-7-325</inkml:trace>
  <inkml:trace contextRef="#ctx0" brushRef="#br0" timeOffset="406.154">306 418 8660,'41'-1'8345,"53"-23"-4967,-92 22-3354,-1 1 1,0-1 0,0 1-1,0-1 1,0 1-1,0-1 1,0 0 0,0 0-1,-1 1 1,1-1-1,-1 0 1,1 0 0,-1 0-1,0 0 1,0 0 0,0 0-1,0 0 1,0 1-1,0-1 1,0 0 0,0 0-1,-1 0 1,1 0 0,-1 0-1,0 1 1,1-1-1,-1 0 1,0 0 0,0 1-1,0-1 1,0 1 0,0-1-1,-1 1 1,1-1-1,0 1 1,-1 0 0,1-1-1,-1 1 1,1 0-1,-1 0 1,1 0 0,-1 0-1,0 0 1,0 1 0,1-1-1,-1 0 1,0 1-1,0 0 1,0-1 0,0 1-1,0 0 1,0 0 0,0 0-1,1 0 1,-1 0-1,0 0 1,-1 1-25,-1-2 55,1 0 1,-1 1-1,1 0 0,-1-1 1,1 1-1,-1 1 1,1-1-1,-1 0 0,1 1 1,-1 0-1,1-1 0,-1 2 1,1-1-1,0 0 1,0 0-1,-1 1 0,1 0 1,0 0-1,1 0 0,-1 0 1,0 0-1,0 0 1,1 1-1,-1 0 0,1-1 1,0 1-1,0 0 0,0 0 1,0 0-1,1 0 1,-1 0-1,1 0 0,-1 1 1,1-1-1,0 0 0,1 1 1,-1-1-1,1 1 1,-1-1-1,1 1 0,0 1-55,-1 1 114,0 0 0,1 0 0,0 1 0,0-1 0,0 0 0,1 0 0,0 0 0,0 0 1,0 1-1,1-1 0,0-1 0,0 1 0,0 0 0,1 0 0,0-1 0,0 0 0,1 1 0,-1-1 0,1 0 0,0-1 0,0 1 0,1-1 0,0 0 0,-1 0 0,1 0 0,1 0 0,-1-1 0,0 0 0,1 0 0,0-1 0,-1 1 0,1-1 0,0-1 0,0 1 0,0-1 0,0 0 0,1 0 0,0 0-114,-3-2-32,0 0 1,0-1-1,0 1 1,0-1-1,-1 0 1,1 1-1,0-2 1,-1 1-1,0 0 1,1-1-1,-1 1 1,0-1-1,0 0 1,-1 0-1,1 0 1,0-1-1,-1 1 1,0 0-1,0-1 1,0 0-1,0 1 1,0-2 31,15-33-7316,-10 21 81,-1 5-5894</inkml:trace>
  <inkml:trace contextRef="#ctx0" brushRef="#br0" timeOffset="812.309">638 263 11157,'-22'-6'10508,"8"25"-7225,16 35-2352,48-20-662,-47-34-230,0 1 1,0 0-1,0 0 1,0-1-1,0 2 1,0-1-1,-1 0 1,1 0-1,0 1 1,-1 0-1,1-1 1,-1 1-1,0 0 1,1 0-1,-1 1 1,0-1-1,0 0 1,0 1-1,-1-1 1,1 1-1,0-1 1,-1 1-1,0 0 1,0 0-1,0-1 1,0 1-1,0 0 1,0 0-1,-1 0 1,1 0-1,-1 0 1,0 0-1,0 0 1,0 1-1,-1-1 1,1 0-1,-1 0 1,1 0-1,-1-1 1,0 1-1,0 0-39,-1 0 32,-1 0 0,1-1 1,-1 1-1,1-1 0,-1 0 0,0 0 0,0 0 0,0 0 0,0 0 0,0-1 0,0 1 0,-1-1 0,1 0 0,0 0 0,-1 0 0,1 0 0,-1-1 0,1 1 0,-1-1 0,1 0 0,-1 0 0,1 0 0,-1-1 0,1 1 0,-1-1 0,1 0 0,-1 0 1,-1 0-33,-15-7-4407,4-3-4497,8 2-6434</inkml:trace>
  <inkml:trace contextRef="#ctx0" brushRef="#br0" timeOffset="1380.021">826 248 10069,'-3'0'7722,"2"6"-3508,5 39-1424,44 44-1306,-47-87-1477,1 0 1,0 0 0,0 0-1,0 0 1,1 0-1,-1 0 1,0-1 0,1 1-1,-1-1 1,1 1 0,-1-1-1,1 0 1,-1 0-1,1 0 1,0-1 0,0 1-1,0-1 1,-1 1-1,1-1 1,0 0 0,0 0-1,0 0 1,0 0-1,-1-1 1,1 1 0,0-1-1,0 1 1,-1-1-1,1 0 1,0 0 0,-1-1-1,1 1 1,-1 0-1,1-1-7,2-4 7,1 0-1,-2 0 0,1 0 0,-1-1 0,0 0 0,0 1 0,-1-1 0,0-1 0,0 1 0,-1 0 0,0-1 0,0 1 0,-1-1 0,0 0 0,0 0 0,-1 1 0,1-1 0,-2 0 0,1 0 0,-1 1 0,-1-1 1,1 0-1,-1 1 0,-1-1 0,1 1 0,-1 0 0,0 0 0,-1 0 0,0 0 0,-1-2-6,-10-4 643,13 14-3695,8 5-9279,-3-5 368</inkml:trace>
  <inkml:trace contextRef="#ctx0" brushRef="#br0" timeOffset="1614.343">1088 82 9812,'14'2'9801,"-2"9"-5122,11 41-3231,-21-46-586,53 189 514,-57-227-19547,2 12 8380</inkml:trace>
  <inkml:trace contextRef="#ctx0" brushRef="#br0" timeOffset="2273.128">1241 0 10645,'22'17'9063,"-2"6"-4661,27 56-2880,-40-64-633,8 14-750,-2 1 0,-2 1 0,0 0-1,-2 0 1,1 14-139,-11-43-2625,-1-4-9658,1-2-8</inkml:trace>
  <inkml:trace contextRef="#ctx0" brushRef="#br0" timeOffset="2663.665">1283 194 13366,'1'-3'3570,"2"0"63,4-2-1616,6 1-832,3-1-337,1 1-175,1 1-209,0 0-304,-1 1-208,-1 1-352,-1-2-977,1-2-2305,0-1-2913,-1-2-7203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6:02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 7908,'6'-9'9902,"2"25"-6477,5 27-1492,54 178 1591,-62-175-5255,-8-44-1840,-3-5-5965,4 2 7148,-4-3-7062</inkml:trace>
  <inkml:trace contextRef="#ctx0" brushRef="#br0" timeOffset="265.601">0 227 10101,'5'-10'8503,"7"2"-4439,35-2-2920,-41 9-369,21-1-1112,49-12 1204,-56 2-5489,-6-7-5071,-9 6-1093</inkml:trace>
  <inkml:trace contextRef="#ctx0" brushRef="#br0" timeOffset="562.406">212 1 10933,'10'37'8123,"-1"0"-4300,17 74-1242,-8 2-1728,-17-112-850,0-1 1,-1 0-1,1 0 0,0 0 0,-1 0 0,1 0 0,-1 0 0,1-1 0,0 1 0,-1 0 0,1 0 1,-1 0-1,1-1 0,-1 1 0,1 0 0,0 0 0,-1-1 0,1 1 0,-1 0 0,0-1 0,1 1 0,-1-1 1,1 1-1,-1-1 0,1 1 0,-1-1 0,0 1 0,1-1 0,-1 1 0,0-1 0,0 1 0,0-1 0,1 0 1,-1 1-1,0-1 0,0 1 0,0-1 0,0 0 0,0 1 0,0-1 0,0 1 0,0-1 0,0 0 0,0 1 1,0-1-1,0 1 0,-1-1 0,1 0 0,0 1 0,0-1 0,-1 1 0,1-1 0,0 1 0,-1-1 1,1 1-1,0-1 0,-1 1-3,1-3-3,32-133 24,-32 135-21,1 0 0,-1-1 0,1 1-1,-1 0 1,1 0 0,-1 0 0,1 0 0,0 0-1,0 0 1,0 0 0,0 0 0,-1 0 0,1 0-1,0 0 1,1 1 0,-1-1 0,0 0 0,0 1 0,0-1-1,0 1 1,0-1 0,1 1 0,-1-1 0,0 1-1,0 0 1,1 0 0,-1 0 0,0 0 0,1 0-1,-1 0 1,0 0 0,0 0 0,1 0 0,-1 0 0,0 1-1,0-1 1,1 0 0,-1 1 0,0-1 0,0 1-1,0 0 1,0-1 0,0 1 0,0 0 0,0 0-1,0 0 1,0-1 0,1 2 0,40 49 497,-24 71 168,-17-119-6423,-1-13-4051,2 0-2269</inkml:trace>
  <inkml:trace contextRef="#ctx0" brushRef="#br0" timeOffset="971.708">513 182 10325,'49'-17'9409,"13"-8"-6418,-60 23-2933,0 0 0,0 0-1,0 0 1,0-1 0,-1 1-1,1-1 1,-1 1 0,0-1 0,0 0-1,0 1 1,0-1 0,0 0-1,0 0 1,-1 0 0,1 0 0,-1 0-1,0 0 1,0 0 0,0 0 0,0 1-1,-1-1 1,1 0 0,-1 0-1,0 0 1,0 0 0,0 0 0,0 1-1,0-1 1,0 0 0,-1 1-1,1-1 1,-1 1 0,0 0 0,0-1-1,0 1 1,0 0 0,0 0 0,0 0-1,0 1 1,-1-1 0,1 0-1,-1 1 1,1-1 0,-1 1 0,0 0-1,0 0 1,1 0 0,-1 0 0,0 1-1,0-1 1,0 1 0,0 0-1,0-1 1,0 1 0,-2 1-58,2 2 58,-1 1 0,1 0 1,0 0-1,0 0 0,0 1 1,1-1-1,-1 1 0,1-1 1,0 1-1,1 0 0,-1 0 1,1 0-1,0 0 0,0 0 0,0 0 1,1 0-1,0 0 0,0 0 1,0 1-1,1 3-58,-1-3 32,-2-2-14,1 1 0,1-1 0,-1 1 0,0 0 1,1-1-1,0 1 0,0-1 0,1 1 0,-1 0 0,1-1 0,0 1 1,0-1-1,1 1 0,-1-1 0,1 0 0,0 1 0,0-1 1,0 0-1,1 0 0,-1-1 0,1 1 0,0 0 0,0-1 0,0 0 1,1 1-1,-1-1 0,1-1 0,0 1 0,0 0 0,0-1 1,0 0-1,0 0 0,0 0 0,1 0 0,-1-1 0,2 1-18,6-2 75,1 1-1,0-2 0,-1 0 1,1 0-1,-1-1 1,1-1-1,-1 0 0,0 0 1,0-1-1,0-1 0,-1 0 1,3-2-75,2 0 137,28 3-1025,-44 5-5184,-1-1-1110,-2-2-7441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6:0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163 233 7956,'9'-18'8481,"-14"2"-4157,4 14-4163,0 1 0,-1-1 0,1 1 0,-1-1-1,0 1 1,1 0 0,-1-1 0,0 1 0,0 0 0,0 0 0,0 0 0,0 1 0,0-1 0,0 0 0,0 1 0,0 0-1,0-1 1,0 1 0,-1 0 0,1 0 0,0 0 0,0 0 0,0 0 0,0 1 0,0-1 0,-2 1-161,-4 2 76,1 0 1,0 1 0,0 0 0,0 0-1,1 1 1,-1-1 0,1 2-1,0-1 1,0 0 0,1 1-1,0 0 1,0 1 0,0-1 0,1 1-1,0 0 1,0 0 0,0 0-1,1 0 1,0 1 0,0 3-77,2-6 7,1 1 0,0-1 1,0 0-1,0 1 0,1-1 1,-1 1-1,1-1 0,1 0 1,-1 0-1,1 0 0,0 1 1,0-2-1,0 1 0,1 0 1,0 0-1,0-1 0,0 1 1,0-1-1,1 0 0,0 0 1,0 0-1,0-1 0,0 1 1,0-1-1,1 0 0,-1 0 0,1-1 1,0 1-1,0-1 0,0 0 1,0 0-1,0-1 0,0 1 1,1-1-1,-1 0 0,0-1 1,1 1-1,-1-1 0,1 0 1,-1-1-1,1 1 0,-1-1 1,0 0-1,0 0 0,1-1 1,-1 0-1,3-1-7,22-12-196,-23 7-4273,-1-3-6350,-4 4-504</inkml:trace>
  <inkml:trace contextRef="#ctx0" brushRef="#br0" timeOffset="504.957">250 79 8356,'4'30'10940,"9"18"-8260,-1-3-1806,32 137 693,-45-193-1561,1 0 1,1 0 0,0 0-1,0 0 1,1 0 0,1 0-1,0 0 1,0 1 0,1-1-1,0 1 1,1 0 0,0 1-1,1-1 1,3-4-7,-7 12 1,-1 1 1,1-1-1,-1 1 1,1 0-1,-1-1 1,1 1-1,0 0 1,-1 0-1,1 0 1,0 0-1,0 1 1,0-1-1,0 0 1,0 1-1,0-1 1,0 1-1,0 0 1,0 0-1,0 0 1,0 0-1,0 0 1,0 0-1,0 0 0,0 1 1,0-1-1,0 1 1,0-1-1,0 1 1,0 0-1,0 0 1,-1 0-1,1 0 1,0 0-1,-1 0 1,1 0-1,0 1 1,-1-1-1,1 0 1,-1 1-1,0 0 1,0-1-1,1 1 1,-1 0-1,0-1 1,0 1-1,-1 0 1,1 0-1,0 0 1,-1 0-1,1 0 0,-1 0 1,1 0-1,-1 0 1,0 0-2,6 13 242,0 1 1,-1-1-1,-1 1 0,-1 0 0,0 0 1,-1 0-1,0 1 0,-2-1-242,1-9 25,1-16-3355,-1-3-99,1 3-4162,2 0-4596</inkml:trace>
  <inkml:trace contextRef="#ctx0" brushRef="#br0" timeOffset="926.736">555 282 8916,'31'-6'8216,"13"-5"-3498,-42 10-4673,0 0 1,0 0-1,0 0 1,-1 0-1,1 0 1,0-1 0,0 1-1,-1 0 1,1-1-1,-1 0 1,1 1-1,-1-1 1,0 0-1,0 0 1,1 0 0,-1 0-1,-1 1 1,1-2-1,0 1 1,0 0-1,-1 0 1,1 0-1,-1 0 1,0 0-1,1 0 1,-1-1 0,0 1-1,0 0 1,-1-2-46,2 1 49,-1 0-1,0 0 1,1 1 0,-1-1 0,0 0 0,-1 0 0,1 0 0,0 0 0,-1 1 0,0-1 0,0 0 0,0 0-1,0 1 1,0-1 0,0 1 0,0-1 0,-1 1 0,0-1 0,1 1 0,-1 0 0,0 0 0,0 0 0,0 0-1,0 0 1,0 0 0,-1 0 0,1 1 0,-1-1 0,1 1 0,-1 0 0,1 0 0,-1 0 0,-2-1-49,-24 57 797,26-46-674,0 0 0,0 0 0,1 0 0,0 0 0,1 0 0,0 1 0,0-1 0,1 0 0,1 1 0,-1-1 0,2 4-123,1-8-7,1-1 0,0 0 0,0 0 0,0 0 0,0 0 0,0-1 0,1 0 0,0 0 0,-1 0 0,1 0 1,0-1-1,1 0 0,-1 0 0,0 0 0,1-1 0,-1 1 0,1-1 0,-1-1 0,1 1 0,-1-1 0,1 0 0,0 0 0,-1-1 0,1 1 0,-1-1 0,1 0 0,-1-1 0,0 0 0,1 1 0,-1-2 0,0 1 1,0 0-1,4-4 7,14-10-4351,-8 5-6967,-8 6 297</inkml:trace>
  <inkml:trace contextRef="#ctx0" brushRef="#br0" timeOffset="1244.966">889 111 10005,'-14'-21'9221,"-4"28"-4655,-10 35-1658,25-34-2791,0 0 0,1 0 0,0 0 1,0 0-1,1 0 0,0 0 0,0 0 0,1 1 0,0-1 0,1 0 0,0 0 0,0 0 0,0 0 1,1 0-1,1 0 0,-1 0 0,1 0 0,4 6-117,-5-11-13,1-1 1,0 1-1,0-1 0,0 0 1,0 0-1,0 0 1,1 0-1,-1-1 0,1 1 1,-1-1-1,1 0 1,-1 0-1,1 0 0,0 0 1,-1-1-1,1 1 1,0-1-1,-1 0 0,1 0 1,0-1-1,0 1 1,-1-1-1,1 0 0,0 0 1,-1 0-1,1 0 1,2-2 12,9-12-5466,-6-9-5448,-7 5-1158</inkml:trace>
  <inkml:trace contextRef="#ctx0" brushRef="#br0" timeOffset="1510.533">979 1 11653,'24'32'10967,"15"60"-7274,1 76-1657,-40-168-2092,0 0 0,0-1 0,0 1 0,0 0 0,1 0 0,-1 0 0,0-1-1,0 1 1,0 0 0,0 0 0,1-1 0,-1 1 0,0 0 0,0 0 0,0 0 0,1 0 0,-1 0 0,0-1 0,0 1 0,0 0 0,1 0 0,-1 0-1,0 0 1,0 0 0,1 0 0,-1 0 0,0 0 0,0 0 0,1 0 0,-1 0 0,0 0 0,1 0 0,-1 0 0,0 0 0,0 0 0,1 0 0,-1 0 0,0 0-1,0 0 1,0 0 0,1 0 0,-1 1 0,0-1 0,0 0 0,1 0 0,-1 0 0,0 0 0,0 0 0,0 1 0,1-1 0,-1 0 0,0 0 0,0 1-1,0-1 1,0 0 0,0 0 0,0 0 0,1 1 0,-1-1 0,0 0 0,0 0 0,0 1 0,0-1 56,6-29-6752,-4 19 618,2-8-5781</inkml:trace>
  <inkml:trace contextRef="#ctx0" brushRef="#br0" timeOffset="1727.427">1153 87 8084,'8'-11'8482,"-8"11"-2842,-4 6-4750,0-1-723,0 0 1,0 0-1,0 0 1,0 0-1,1 1 0,0 0 1,0-1-1,1 1 1,0 0-1,0 0 0,0 1 1,0-1-1,1 0 1,0 1-1,1-1 0,-1 0 1,1 1-1,1-1 1,-1 1-1,1-1 0,0 0 1,0 1-1,1-1 1,0 1-168,2-3 94,1-1 0,0 1 1,-1-1-1,1 0 0,0-1 1,1 1-1,-1-1 0,0 0 1,1 0-1,-1 0 0,1-1 1,-1 0-1,1 0 0,3 0-94,21 5 478,-4 5 873,-20-8-5208,-4-2-6488,0-8-5700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5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64 7892,'4'-16'10467,"-3"29"-6538,-3 29-2238,-32 175 1348,21-121-2975,8-161-9298,8 46 2604,1-3-4572</inkml:trace>
  <inkml:trace contextRef="#ctx0" brushRef="#br0" timeOffset="296.757">51 57 8116,'10'-9'9818,"3"20"-6206,6 22-1838,69 224 779,-70-205-2673,-17-52-227,-16-18-10538,10 13 5211,0 0-3157</inkml:trace>
  <inkml:trace contextRef="#ctx0" brushRef="#br0" timeOffset="673.175">58 342 10181,'-5'-5'11209,"29"-14"-7702,14 15-2255,-2 0-3558,-12-6-9043,-14 3-1129</inkml:trace>
  <inkml:trace contextRef="#ctx0" brushRef="#br0" timeOffset="1054.487">212 19 8516,'2'-2'8194,"2"2"-3593,17 18-967,108 148-251,-129-165-3382,0-1 1,1 1 0,-1-1 0,0 0 0,1 1 0,-1-1-1,1 0 1,-1 1 0,1-1 0,-1 0 0,0 0-1,1 0 1,-1 1 0,1-1 0,-1 0 0,1 0 0,-1 0-1,1 0 1,0 0 0,-1 0 0,1 0 0,-1 0-1,1 0 1,-1 0 0,1 0 0,-1 0 0,1 0 0,-1-1-1,1 1 1,-1 0 0,1 0 0,-1 0 0,0-1-1,1 1 1,-1 0 0,1-1 0,-1 1 0,0 0 0,1-1-1,-1 1 1,0-1 0,1 1 0,-1 0 0,0-1-1,1 1 1,-1-1 0,0 1 0,0-1 0,0 1 0,1-1-1,-1 1 1,0-1 0,0 1 0,0-1 0,0 1-1,0-1 1,0 1 0,0-1 0,0 1-2,8-40 77,-7 35-88,3-28 44,-4 24-23,0 0 0,1 1 0,0-1 0,1 0 0,0 1 0,0 0-1,1-1 1,0 1 0,1 0 0,-1 0 0,2 1 0,1-4-10,-2 7-918,-5 7-4285,0 4-5708,1-3-694</inkml:trace>
  <inkml:trace contextRef="#ctx0" brushRef="#br0" timeOffset="1460.643">368 176 10229,'14'47'10630,"0"-1"-6514,6 63-1297,-17-101-6790,2-23-7369,-1 6-1127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5:5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33 6867,'3'-2'10953,"-3"47"-7406,-81 250 991,66-226-4407,14-70-303,0 0 0,0 0 1,0 0-1,0 0 0,0 0 0,0 0 1,0 0-1,1-1 0,-1 1 0,0 0 1,0-1-1,1 1 0,-1 0 0,1-1 0,0 1 1,-1-1-1,1 1 0,0-1 0,0 1 1,0 0-1,0-1 0,0 1 0,0-1 1,0 1-1,0-1 0,1 1 0,-1-1 1,1 1-1,-1-1 172,0 0-448,2-38-9818,-1 20-59</inkml:trace>
  <inkml:trace contextRef="#ctx0" brushRef="#br0" timeOffset="297.479">102 53 7892,'5'-1'6569,"0"5"-3349,12 16-1803,-15-16-452,76 162 3127,-43-75-3361,-3-7-747,-59-110-7096,15 13-601,5 5-2316</inkml:trace>
  <inkml:trace contextRef="#ctx0" brushRef="#br0" timeOffset="703.633">77 337 9236,'-3'3'11542,"66"-7"-7546,-41-1-4280,29-8 2359,-35 7-5745,1-1-4677,-3 0-6185</inkml:trace>
  <inkml:trace contextRef="#ctx0" brushRef="#br0" timeOffset="1195.014">353 45 9156,'2'9'8189,"6"6"-5312,-1-3-1793,2 16-148,-2 0 1,-1 0 0,-1 0-1,-1 1 1,-1 24-937,2 0 284,-11 60 101,8-112-342,-1 1 0,0 0 0,0-1 0,1 1 0,-1 0 0,1-1 0,0 0 0,-1 1 0,1-1 0,0 0 0,0 0 0,-1 0 0,1 0 0,0 0 0,0 0 0,0-1 0,0 1 0,0-1 0,1 1 0,-1-1 0,0 0 0,0 0 0,0 0 0,0 0 0,0 0 0,0 0 0,0-1 0,1 1 0,-1-1 0,0 1 0,0-1 0,0 0 0,-1 0 0,1 0 0,0 0 0,0 0 0,0 0-43,23-3 273,4 13-329,-23-25-14900,-4 0 1462</inkml:trace>
  <inkml:trace contextRef="#ctx0" brushRef="#br0" timeOffset="1929.222">550 35 8340,'4'-2'10010,"15"25"-6217,53 203 415,-15-113-3955,-57-113-250,1 1 1,0-1-1,-1 0 0,1 0 0,-1 1 0,1-1 0,0 0 1,-1 0-1,1 1 0,-1-1 0,1 0 0,0 0 0,-1 0 1,1 0-1,0 0 0,-1 0 0,1 0 0,0 0 0,-1-1 1,1 1-1,0 0 0,-1 0 0,1 0 0,-1-1 0,1 1 1,-1 0-1,1 0 0,0-1 0,-1 1 0,1-1 1,-1 1-1,1-1 0,-1 1 0,0 0 0,1-1 0,-1 0 1,1 1-1,-1-1 0,0 1 0,1-1 0,-1 1 0,0-1 1,0 0-1,0 1 0,1-1 0,-1 1 0,0-1 0,0 0 1,0 1-1,0-1 0,0 0 0,0 1 0,0-1 0,0 0 1,0 1-4,9-44 77,-9 41-81,20-125 212,-20 129-203,0-1-1,0 1 0,0-1 0,0 0 0,0 1 0,0-1 0,0 0 0,0 1 1,1-1-1,-1 0 0,0 1 0,0-1 0,0 0 0,1 0 0,-1 1 1,0-1-1,0 0 0,1 0 0,-1 1 0,0-1 0,0 0 0,1 0 1,-1 1-1,0-1 0,1 0 0,-1 0 0,0 0 0,1 0 0,-1 0 0,0 0 1,1 0-1,-1 1 0,0-1 0,1 0 0,-1 0 0,0 0 0,1 0 1,-1 0-1,1-1 0,-1 1 0,0 0 0,1 0 0,-1 0 0,0 0 1,1 0-1,-1 0 0,0-1 0,1 1 0,-1 0 0,0 0 0,0 0 0,1-1 1,-1 1-1,0 0 0,0 0 0,1-1 0,-1 1 0,0 0 0,0-1 1,0 1-1,1 0 0,-1-1 0,0 1 0,0-1-4,17 46 193,-11-26-101,2 1-28,-5-13-54,-1 1 1,1-1 0,1 1 0,-1-1 0,1 0 0,1 0 0,-1 0 0,1-1 0,0 0 0,1 0 0,3 4-11,-8-10 2,0 1 0,-1-1 1,1 1-1,0-1 0,0 1 0,0-1 1,-1 0-1,1 1 0,0-1 0,0 0 0,0 0 1,0 0-1,0 0 0,0 0 0,0 0 0,0 0 1,-1 0-1,1 0 0,0 0 0,0 0 0,0 0 1,0-1-1,0 1 0,0 0 0,-1-1 0,1 1 1,0 0-1,0-1 0,0 1 0,-1-1 0,1 0 1,0 1-1,-1-1 0,1 1 0,0-1 1,-1 0-1,1 0 0,-1 1 0,1-1 0,-1 0 1,1 0-1,-1 0 0,0 0 0,1 1 0,-1-1 1,0 0-1,0 0 0,0 0 0,0 0-2,7-46 103,-11-232 409,1 267-3260,0-1-10100,3 3-57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6:3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1188 1797 5923,'11'5'10465,"-4"9"-5203,2 49-4381,-8-45 185,12 62-142,47-75 943,-9-12-1196,-45 6-623,-1-1-1,0 1 1,1 0 0,0 0-1,-1 1 1,1-1 0,-1 2 0,1-1-1,0 0 1,-1 1 0,1 0 0,-1 0-1,5 2-47,-16-28-16413,5 14 5163</inkml:trace>
  <inkml:trace contextRef="#ctx0" brushRef="#br0" timeOffset="499.879">1193 1765 7892,'5'0'8813,"12"1"-6747,-9-1-865,14 2 575,118-6 2701,-55 4-3388,-79 0-884,-1 13 364,-3 192 1237,-4-193-3391,-1-25-4444,3 2-2159,0-3-5888</inkml:trace>
  <inkml:trace contextRef="#ctx0" brushRef="#br0" timeOffset="-1900.537">1061 647 7748,'4'-2'10695,"11"30"-7349,12 115 226,13 82-2780,6 93-71,-38-241-180,38-75 22,117-8 432,-127 4-819,-45-3-3411,0-15-7506,6 12 6378,-4-9-6431</inkml:trace>
  <inkml:trace contextRef="#ctx0" brushRef="#br0" timeOffset="-1603.721">1096 617 9572,'21'7'10346,"22"-14"-6934,-32 5-2371,81-8 1502,64-18-775,-153 12-1983,-5 14-5156,3 1-6216,3 2 94</inkml:trace>
  <inkml:trace contextRef="#ctx0" brushRef="#br0" timeOffset="-943.105">1483 593 3041,'6'-13'17859,"-12"206"-12767,0 53-3874,6-1-581,1-25 12,-5-215-3015,-3-15-10907,4 4 432</inkml:trace>
  <inkml:trace contextRef="#ctx0" brushRef="#br0" timeOffset="13474.556">1022 211 3602,'-4'5'10601,"17"-12"-5478,44-104-345,-20 62-3548,5 19-393,-28 24-455,87-6 325,-15 36-317,-11 26-25,-48-28-156,22 31-44,10 8 163,-28-1-10,67 67 74,-38-27-195,25 65-79,5 15 52,12 19 46,-30-62-78,-52-88-86,90 194-28,-34-88 0,18 33 27,-9-42-33,-74-59-5,-12-66-10,-17 15 48,-5 4 5,11-31-12,0-2-1,0 0 1,0 0 0,-1-1 0,-1-1-1,1 0 1,0 0 0,-1-2-1,0 0 1,0 0 0,0-1 0,0-1-1,-11 0-43,3-1 25,-23 12 228,39-9-185,-1 0 0,1-1 0,-1 0-1,1 0 1,-1 0 0,0-1 0,0 0 0,0 0 0,0-1 0,1 0 0,-1 0 0,0-1 0,0 0 0,0 0 0,-1-1-68,-99-15-2329,82 12-10639,20 4 9728,-10-4-10630</inkml:trace>
  <inkml:trace contextRef="#ctx0" brushRef="#br0" timeOffset="29262.49">1074 120 5394,'15'-9'9406,"-17"28"-4146,-30 26-2123,-14 21-1331,-6-9-1024,-8 24-203,-26 35 101,43-58-341,-20 61 173,23-59-410,15-15-48,-34 35 28,52-74-78,1 1 1,-1 0-1,1 0 1,1 0-1,-1 1 1,1 0-1,0 0 1,1 0-1,0 1 1,1 0-1,-1-1 0,0 5-4,-33 64 11,-37 70 37,47-93-57,-38 48 34,-5 1-6,9 8-1,-11 37-31,34-71 26,14-28 3,-8 71-13,18-50-59,15-37 127,-1-29-75,-1 0 0,1 1 0,0-1 0,1 0 1,-1 1-1,1-1 0,-1 0 0,1 0 0,1 0 0,-1 0 0,0 1 1,1-2-1,0 1 0,0 0 0,0 0 0,1-1 0,0 2 4,21 26 14,-21-27-12,-1 0 0,1 0 0,0 0 0,0 0 0,0-1 0,1 1 0,-1-1 0,1 0 0,0 0 0,0 0 0,0-1 0,0 1 0,1-1 0,-1 0 0,0 0 0,5 1-2,90 20 93,47-14 206,-49-8-166,34 6-923,-103-6-3155,0-1-3572,-20 1 4693,8-1-10921</inkml:trace>
  <inkml:trace contextRef="#ctx0" brushRef="#br0" timeOffset="31627.832">491 2272 6115,'-8'9'7451,"19"3"-4956,76 5 5012,-6-28-6413,-9 1 203,16-5-972,68 16 107,-17-24-218,7 14-142,74-11 40,-52 23-3,53-6 187,-150 9-1542,-66-8-3332,-2 0-3065,4-3-6393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2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12534,'10'8'7635,"-3"4"-3505,4 33-1656,-9-34-1474,14 122 934,-13-43-4413,-3-88-1667,1 1-6336,-2-1-2102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22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46 16375,'-1'6'4002,"1"-2"64,0-1-2289,0-2-865,1-2-271,1 1-81,0 0-176,0-4-176,0 0-224,0-1-528,-1-2-1713,1-3-1825,-3-4-3185,0-1-7476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1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0 340 8388,'13'-6'10324,"4"-16"-8135,-11 12-882,-1 4-930,-3 2-235,1 0 1,0 1-1,0-1 1,0 0 0,0 1-1,0 0 1,1 0-1,0 0 1,-1 0-1,1 0 1,0 1-1,0 0 1,0 0-1,1 0 1,-1 0-1,1 0 1,-1 1 0,1 0-1,-1 0 1,3 0-143,0 1 12,0 0 1,0 0-1,0 1 1,0-1-1,-1 2 1,1-1-1,0 1 1,0 0-1,-1 0 1,1 1-1,-1 0 1,0 0-1,0 0 1,0 1-1,0 0 1,-1 0-1,1 0 1,-1 1-1,0 0 1,-1 0-1,1 0 1,-1 1-1,0 0 1,0-1-1,-1 1 1,1 1-1,-1-1 1,-1 0-1,1 1 1,-1-1-1,0 1 1,0 5-13,29 187 285,-34-207-280,-1 0-1,0-1 0,-1 1 1,0 1-1,0-1 1,0 1-1,-1 0 0,0 0 1,-1 0-1,0 1 1,0 0-1,0 0 0,0 1 1,-1 0-1,0 0 1,0 1-1,0 0 0,-1 0 1,1 1-1,-1 0 0,0 1 1,0 0-1,0 0 1,0 1-1,0 0 0,0 0 1,-1 1-1,1 1 1,0-1-1,0 1 0,-3 2-4,8-1 51,1 0-1,-1 1 0,1-1 1,0 1-1,0 0 0,0 0 1,1 1-1,-1-1 0,1 0 1,0 1-1,0-1 0,0 1 0,0 0 1,0 0-1,1 0 0,0 0 1,0 0-1,0 0 0,0 0 1,1 0-1,-1 0 0,1 0 1,0 0-1,0 0 0,1 1 1,-1-1-1,1 0 0,0 0 1,0 0-1,0 0 0,1 0 0,-1 0 1,1-1-1,0 1 0,0 0 1,1-1-1,-1 0 0,0 1 1,1-1-1,0 0 0,0 0 1,0 0-1,2 0-50,1 1-25,1 0 1,0-1-1,0 0 1,0 0-1,0-1 0,1 0 1,-1 0-1,1-1 1,-1 0-1,1 0 0,0-1 1,-1 0-1,1 0 1,-1-1-1,1 0 1,-1 0-1,1-1 0,-1 0 1,1 0-1,-1 0 1,0-1-1,0-1 0,0 1 1,-1-1-1,1 0 1,2-2 24,25-23-5315,-6-5-4952,-15 14-1917</inkml:trace>
  <inkml:trace contextRef="#ctx0" brushRef="#br0" timeOffset="421.926">443 292 11637,'18'78'10658,"10"105"-7568,-28-172-2483,1-37-504,2 7-95,-2 0 12,1 1 1,1-1 0,1 0-1,1 1 1,0 0 0,1 0-1,1 0 1,1 1 0,0 0-1,1 0 1,1 1 0,8-10-21,-16 24 23,0 1 0,-1-1-1,1 1 1,0-1 0,0 1 0,0 0 0,0 0 0,1 0 0,-1 0 0,0 0 0,0 0 0,1 1 0,-1-1-1,0 1 1,1 0 0,-1-1 0,0 1 0,1 0 0,-1 0 0,0 1 0,1-1 0,-1 0 0,0 1 0,1 0-1,-1-1 1,0 1 0,0 0 0,0 0 0,1 0 0,0 1-23,28 14-4367,-5-2-7822,-16-10 1723</inkml:trace>
  <inkml:trace contextRef="#ctx0" brushRef="#br0" timeOffset="1001.825">959 282 10197,'0'-23'9902,"-28"4"-6281,21 19-3434,1 1 1,0 0-1,0 0 0,-1 1 0,1 0 0,0 0 0,1 0 0,-1 0 1,0 1-1,1 0 0,-1 1 0,1-1 0,0 1 0,0 0 0,0 0 1,1 0-1,0 1 0,-1 0-187,-1 1 19,1 0 0,0 0 0,1 1 0,-1 0 0,1 0 0,1 0 0,-1 0 1,1 0-1,0 1 0,1 0 0,0-1 0,0 1 0,1 0 0,0 0 0,0 0 0,1 0 0,0 0 0,0 0 0,1 0 0,0 0 1,0 0-1,1-1-19,-1-4-1,0 0 1,0 0-1,0 0 0,1-1 1,-1 1-1,1-1 1,-1 1-1,1-1 1,0 1-1,0-1 1,0 0-1,1 0 1,-1 0-1,0 0 1,1-1-1,-1 1 1,1 0-1,0-1 1,-1 0-1,1 0 0,0 0 1,0 0-1,0 0 1,0 0-1,0-1 1,0 1-1,0-1 1,0 0-1,0 0 1,0 0-1,0-1 1,0 1-1,0 0 1,2-2 0,1 1-22,0 0 0,-1-1 0,1 0 1,0-1-1,0 1 0,-1-1 1,0 0-1,1 0 0,-1-1 1,0 1-1,-1-1 0,1 0 1,-1-1-1,0 1 0,0-1 0,0 1 1,0-2 21,4-9-112,0 0 0,-1 0 0,-1-1 0,-1 0-1,0-1 1,-1 1 0,0-1 0,-2 0 0,0 0 0,0-15 112,-5 153 1750,6-69-1653,2 33 523,-3 1-1,-4 0 1,-5 8-620,7-90 24,1-1-1,-1 0 1,0 0 0,0 0 0,0 1-1,-1-1 1,1 0 0,-1 0-1,0 0 1,1 0 0,-2 0 0,1 0-1,0 0 1,0 0 0,-1 0-1,0 0 1,1-1 0,-1 1 0,0-1-1,0 1 1,-1-1 0,1 0 0,0 1-1,-1-1 1,1-1 0,-1 1-1,0 0 1,0-1 0,1 1 0,-1-1-1,0 0 1,0 0 0,0 0-1,-1 0 1,1 0 0,0-1 0,0 1-1,0-1 1,0 0 0,-1 0 0,1 0-1,0-1 1,0 1 0,0-1-1,0 0 1,-3 0-24,-39-44-2468,40 25-2862,3-4-4613,3 8-3098</inkml:trace>
  <inkml:trace contextRef="#ctx0" brushRef="#br0" timeOffset="1767.262">1183 229 6851,'-5'-7'9062,"4"18"-4094,1 5-3577,-1-1-1137,0 1 0,1 0 1,1-1-1,1 1 0,0-1 1,1 0-1,1 1 0,0-1 1,1-1-1,0 1 0,1-1 1,1 0-1,0 0 0,1 0 1,9 11-255,-15-23 4,0 1 0,0 0 0,0-1 0,0 1 0,0-1 0,1 1 0,-1-1 0,1 0 0,0 0 0,-1 0 0,1-1 0,0 1 0,0-1 0,0 1 0,0-1 0,0 0 0,1 0 0,-1 0 0,0-1 0,0 1 0,1-1 0,-1 0 0,0 0 0,1 0 0,-1 0 0,0 0 1,0-1-1,1 0 0,-1 1 0,0-1 0,0 0 0,0-1 0,0 1 0,0 0 0,0-1 0,0 0 0,0 0 0,-1 0 0,1 0 0,-1 0 0,1 0 0,-1-1 0,1 0-4,4-5 16,0 0-1,-1 0 1,0 0-1,0-1 1,-1 0 0,0 0-1,-1 0 1,0-1 0,-1 0-1,1 1 1,-2-1-1,1-1 1,-2 1 0,1 0-1,-1 0 1,-1-1-1,0 1 1,0 0 0,-1-1-1,0 1 1,-1 0 0,0 0-1,-1 0 1,0 0-1,-1 0 1,0 1 0,0-2-16,-6 3-2013,12 24-11216,2-8 1805</inkml:trace>
  <inkml:trace contextRef="#ctx0" brushRef="#br0" timeOffset="2345.828">1565 257 10197,'15'26'7211,"-5"4"-3828,7 64-982,-12-4-552,-6-132-1430,1 20-406,2-1 0,0 0 1,2 1-1,0-1 0,1 1 1,1 0-1,2 0 0,1 0-13,-9 20-8,0 1 0,1-1 0,-1 1 1,1 0-1,0 0 0,-1-1 0,1 1 0,0 0 0,0 0 0,0 0 0,0 0 0,0 0 0,0 0 0,0 0 0,0 0 0,0 0 0,1 1 0,-1-1 0,0 0 0,0 1 0,1-1 0,-1 1 0,1-1 0,-1 1 0,0 0 0,1-1 0,-1 1 0,1 0 1,-1 0-1,0 0 0,1 0 0,-1 0 0,1 0 0,-1 1 0,0-1 0,1 0 0,-1 1 0,1-1 0,-1 1 0,0 0 0,0-1 0,1 1 0,-1 0 0,0 0 0,0-1 0,0 1 0,0 0 0,0 0 0,0 0 0,0 1 0,0-1 0,0 0 0,-1 0 0,1 0 1,0 1-1,-1-1 0,1 0 0,-1 1 0,1-1 0,-1 0 0,0 1 0,1 0 8,33 149-104,-26-107 130,-1-69 145,-5 10-151,1-1 0,1 0 0,0 1-1,1-1 1,1 1 0,0 1 0,1-1-1,1 1 1,0 0 0,1 1 0,0 0 0,3-3-20,-11 14 4,0 0 0,0 1 0,0-1 0,0 0 1,0 1-1,1-1 0,-1 1 0,0-1 0,1 1 1,-1 0-1,1 0 0,-1 0 0,1 0 0,0 0 1,-1 0-1,1 0 0,0 0 0,0 0 0,0 1 1,-1-1-1,1 1 0,0-1 0,0 1 0,0 0 1,0 0-1,0 0 0,0 0 0,0 0 0,0 0 1,0 1-1,0-1 0,0 1 0,-1-1 0,1 1 1,0 0-1,0-1 0,0 1 0,-1 0 0,1 0 1,-1 0-1,1 0 0,0 1 0,-1-1 0,0 0 1,1 1-1,-1-1 0,0 1 0,0-1 0,0 1 1,0 0-1,0-1 0,0 1 0,0 0 0,0 1-4,3 13 247,-1 0-1,0 0 0,-2 0 0,1 1 0,-2-1 0,0 0 0,-3 15-246,2 49 462,4-67-2317,1-29-6909,-2 7 3237,1-5-6126</inkml:trace>
  <inkml:trace contextRef="#ctx0" brushRef="#br0" timeOffset="2736.361">2054 358 10741,'44'9'8965,"29"-17"-6243,-71 7-2537,1 1-150,1 0 0,0-1 0,-1 0 0,1 0-1,-1 0 1,1 0 0,-1 0 0,1-1 0,-1 0 0,0 0 0,0 0 0,0 0-1,0 0 1,0 0 0,0-1 0,-1 1 0,1-1 0,-1 0 0,0 0 0,0 0-1,0 0 1,0 0 0,0 0 0,0-1 0,-1 1 0,0 0 0,0-1 0,0 1-1,0-1 1,0 0 0,-1 1 0,1-1 0,-1 0 0,0 1 0,0-1 0,-1 0-1,1 1 1,-1-1 0,0 1 0,1-1 0,-2-1-35,1 3 37,1-1 1,-1 0-1,0 0 0,0 0 1,-1 1-1,1-1 0,0 1 1,-1-1-1,0 1 1,0-1-1,1 1 0,-1 0 1,-1 0-1,1 0 0,0 0 1,0 0-1,-1 1 0,1-1 1,-1 0-1,1 1 0,-1 0 1,0 0-1,1 0 0,-1 0 1,0 0-1,0 0 0,0 1 1,0 0-1,0-1 1,0 1-1,0 0 0,0 0 1,0 1-1,1-1 0,-1 0 1,0 1-1,0 0 0,0 0 1,0 0-1,1 0 0,-1 0 1,0 1-1,1-1 0,-1 1 1,1-1-1,0 1 0,-1 0 1,1 0-1,0 0 1,0 0-1,0 1-37,-5 6 145,0 0 1,0 1-1,1 0 0,1 0 1,0 0-1,0 1 0,1-1 1,0 1-1,1 0 0,0 0 1,1 1-1,0-1 0,1 1 0,0-1 1,1 1-1,0-1 0,1 1 1,0-1-1,3 10-145,-3-17 12,0-1 0,0 0 0,0 1 1,1-1-1,-1 0 0,1 0 0,-1 0 0,1 0 0,0 0 0,0 0 0,1 0 1,-1-1-1,1 1 0,-1-1 0,1 0 0,0 0 0,0 0 0,0 0 0,0 0 0,0 0 1,0-1-1,0 0 0,0 0 0,1 1 0,-1-2 0,1 1 0,-1 0 0,1-1 1,-1 1-1,1-1 0,-1 0 0,1-1 0,-1 1 0,1 0 0,-1-1 0,0 0 0,1 0 1,-1 0-1,0 0 0,1 0 0,-1-1 0,0 1 0,0-1 0,0 0 0,0 0 1,0 0-1,-1-1 0,1 1-12,32-48-2704,-19 13-2763,-3 5-4419,-3 13-1332</inkml:trace>
  <inkml:trace contextRef="#ctx0" brushRef="#br0" timeOffset="3158.138">2367 235 8532,'12'30'8953,"-4"3"-4465,2 69-2464,-8-79-844,7 47 95,3-97-933,-10 10-339,36-183 90,-34 190-82,30-66-24,-33 75 12,0-1 1,0 1-1,0-1 1,0 1-1,0 0 1,0-1-1,0 1 1,0 0-1,0 0 1,0 0-1,1 0 1,-1 0-1,1 0 1,-1 0-1,0 0 1,1 1-1,-1-1 1,1 0-1,0 1 1,-1 0-1,1-1 1,-1 1-1,1 0 1,0 0-1,-1-1 1,1 1-1,0 1 1,-1-1-1,1 0 1,0 0-1,-1 1 1,1-1-1,-1 0 1,1 1-1,-1 0 1,1-1-1,-1 1 1,1 0-1,-1 0 1,1 0-1,-1 0 1,0 0-1,0 0 1,1 0 0,4 8 75,-1-1 1,1 0 0,-1 1-1,-1 0 1,0 0 0,0 1-1,-1-1 1,0 1-1,-1 0 1,0 0 0,0-1-1,-1 1 1,0 8-76,3 9 308,2 148 212,-7-168-1854,-1-15-12587,3-3 515</inkml:trace>
  <inkml:trace contextRef="#ctx0" brushRef="#br0" timeOffset="3635.074">2817 0 9172,'14'24'8479,"-6"27"-5574,-6-31-1443,15 145 2940,-7 83-2392,-10-246-2003,0 16-22,-3-16-3843,-6-27-8730,4 5 628</inkml:trace>
  <inkml:trace contextRef="#ctx0" brushRef="#br0" timeOffset="3932.084">2726 309 11045,'27'-5'9339,"18"5"-6340,-6 0-1968,54-14-2667,-62 7-2666,-1-1-3999,-12 4-1858</inkml:trace>
  <inkml:trace contextRef="#ctx0" brushRef="#br0" timeOffset="4291.371">3216 192 11349,'-7'-16'7810,"-7"6"-3404,11 9-4270,-1 0 1,0 0 0,0 0 0,0 1-1,1 0 1,-1-1 0,0 1 0,0 1-1,0-1 1,0 1 0,1-1-1,-1 1 1,0 0 0,0 0 0,1 1-1,-1-1 1,1 1 0,-1 0 0,1 0-1,0 0 1,-1 0-137,1 1 29,0 0 1,-1 0-1,1 0 1,0 1-1,0-1 0,1 1 1,-1 0-1,1 0 0,0 0 1,0 0-1,0 0 0,0 0 1,1 0-1,0 1 0,0-1 1,0 0-1,0 1 0,1-1 1,-1 1-1,1 0-29,2-2 1,1 1 0,-1-1 0,1 0 0,0-1 0,0 1 0,0-1 0,0 1 0,0-1 0,1 0 0,-1 0 0,1 0-1,-1 0 1,1-1 0,0 0 0,-1 1 0,1-1 0,2 0-1,5 3-3,-6-3 39,0 0 0,0 0 1,-1 1-1,1-1 0,-1 1 0,0 0 0,1 1 0,-1-1 0,0 1 0,0 0 0,0 0 0,-1 0 0,1 0 0,-1 0 0,1 1 0,-1 0 0,0 0 0,-1 0 0,1 0 1,-1 0-1,0 0 0,1 1 0,-2-1 0,1 1 0,-1-1 0,1 1 0,-1 0 0,-1-1 0,1 1 0,-1 0 0,1 0 0,-2 0 0,1 1-36,-1-1 23,1 0-1,-2-1 1,1 1-1,0-1 0,-1 1 1,0-1-1,0 0 1,0 0-1,-1 0 1,1 0-1,-1 0 0,0 0 1,0-1-1,0 1 1,0-1-1,-1 0 1,0 0-1,1 0 1,-1-1-1,0 1 0,0-1 1,-1 0-1,1 0 1,0 0-1,-1-1 1,1 1-1,-1-1 0,1 0 1,-1 0-1,0-1 1,1 1-1,-1-1 1,0 0-1,1-1 1,-1 1-1,0-1 0,1 0 1,-1 0-1,-3-1-22,6 1-211,0-1-1,-1 1 0,1 0 1,0-1-1,0 1 0,0-1 0,0 0 1,0 0-1,1 0 0,-1 0 1,0 0-1,1 0 0,0 0 1,-1 0-1,1-1 0,0 1 1,0-1-1,0 1 0,0-1 0,1 1 1,-1-1-1,1-1 212,-1-38-11929,5 21-570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2:5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7587,'5'22'9169,"11"10"-6192,5 14-2781,-8 197 1424,-12-226-1675,-2-16 106,1 1 1,0 0 0,0 0 0,0 0 0,0 0 0,0 0 0,0 0 0,0 0 0,1 0-1,-1-1 1,1 1 0,-1 0 0,1 0 0,0 0 0,-1-1 0,1 1 0,0 0-1,0-1 1,0 1 0,1-1 0,-1 1 0,0-1 0,0 1 0,1-1 0,-1 0-1,1 0 1,-1 0 0,1 0 0,0 0 0,-1 0 0,1 0 0,0 0 0,0-1-1,0 1 1,0 0-52,29 2 166,0-1 0,0-1 0,0-2 0,0-1 0,-1-1 0,1-1 0,2-3-166,97-9 39,345 26 182,-449-16-460,-31-13-3083,3 14-201,2 2-3095,0 2-4395</inkml:trace>
  <inkml:trace contextRef="#ctx0" brushRef="#br0" timeOffset="546.749">800 161 7748,'-1'8'7652,"8"4"-5292,48 39 1231,-36-32-3145,1-2-1,0 0 1,1-1-1,1-1 1,21 10-446,-17-15 44,21 18 440,-71 15 1151,15-28-1343,0 0-1,-2 0 0,0-1 0,0 0 0,-1-1 0,-1 0 0,0-1 1,-4 2-292,9-9 86,7-5-85,0 0 1,0 0 0,-1 1-1,1-1 1,0 1 0,0-1-1,-1 1 1,1-1-1,0 1 1,0 0 0,0 0-1,0-1 1,0 1 0,0 0-1,0 0 1,0 0 0,0 0-1,1 0 1,-1 0 0,0 0-1,1 0 1,-1 1-1,0-1 1,1 0 0,0 0-1,-1 0 1,1 1 0,0-1-1,-1 0 1,1 1 0,0-1-1,0 1-1,24-16-8678,-5 3 1221,4-7-4602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1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97 10805,'-17'-29'10714,"16"28"-10568,0 0-1,-1 0 1,1 0 0,0 0-1,-1 0 1,1 1-1,-1-1 1,1 1-1,-1-1 1,1 1 0,-1-1-1,0 1 1,1 0-1,-1 0 1,1 0-1,-1 0 1,0 0 0,1 0-1,-1 0 1,0 0-1,1 1 1,-1-1 0,1 1-1,-1-1 1,1 1-1,-1-1 1,1 1-1,-1 0 1,1 0 0,0 0-146,-5 4 124,2 1 1,-1 0-1,1 0 1,-1 0-1,2 0 1,-1 1-1,1 0 1,0-1 0,0 1-1,1 0 1,0 1-1,0-1 1,1 0-1,0 0 1,0 1-1,0-1 1,1 1 0,0-1-1,1 1 1,0-1-1,0 0 1,2 6-125,-3-1 146,35 276 1228,-39-287-6532,-2-19-6235,4 2-2187</inkml:trace>
  <inkml:trace contextRef="#ctx0" brushRef="#br0" timeOffset="171.837">0 338 11797,'0'-2'3330,"1"0"160,5-2-1362,-1-1-399,6 0-368,2 1-273,-1 1-303,1 2-289,2 0-64,-3 1-144,1 1-352,-2-2-224,-1 1-576,2 0-609,-1 0-2337,3-2-3041,1-2-6707</inkml:trace>
  <inkml:trace contextRef="#ctx0" brushRef="#br0" timeOffset="485.574">440 132 9684,'-13'-36'8668,"-13"8"-3962,24 26-4589,0 1 1,0-1-1,-1 0 0,1 1 1,-1 0-1,1-1 0,-1 1 1,0 0-1,1 0 0,-1 1 1,0-1-1,0 1 0,1-1 1,-1 1-1,0 0 0,0 0 1,0 0-1,1 0 0,-1 0 1,0 1-1,0-1 0,0 1 1,1 0-1,-1 0 0,0 0 1,1 0-1,-1 0 0,1 1 1,-1-1-1,1 1 0,0 0 1,0-1-1,0 1 0,0 0 1,0 0-1,0 1 0,0-1 1,-1 2-118,-1 8 78,-1 0 1,2 1-1,-1 0 1,2-1 0,0 1-1,0 0 1,1 0-1,1 0 1,0 0 0,1 1-1,0-1 1,1-1-1,1 1 1,0 0 0,1 0-1,0-1 1,5 12-79,5 24 251,6 128-182,-36-182-8673,6 0 780,-1-2-4905</inkml:trace>
  <inkml:trace contextRef="#ctx0" brushRef="#br0" timeOffset="1001.079">236 370 12694,'1'0'3585,"-1"-1"145,4-2-1297,4-1-768,1 1-432,5-2-177,5 1-352,2-1-303,0 0 63,0 0-96,-3 0-352,-1-2-1169,-1 1-2848,1 0-3299,-3 2-8579</inkml:trace>
  <inkml:trace contextRef="#ctx0" brushRef="#br0" timeOffset="1454.099">574 352 8004,'-10'-6'11309,"36"7"-7221,-11 0-3691,-5-1-243,1 0-1,-1-1 1,0 0 0,0 0 0,0-1 0,0 0 0,0-1 0,-1 0 0,1 0 0,-1-1 0,0-1 0,0 1 0,0-2 0,0 1 0,-1-1 0,0 0 0,4-5-154,-11 9 0,0 0 1,0-1-1,0 1 1,0-1-1,-1 1 1,1-1-1,-1 1 1,0-1-1,0 1 1,0-1-1,0 1 1,0-1-1,0 1 1,-1-1-1,1 1 1,-1-1-1,1 1 0,-1 0 1,0-1-1,0 1 1,0 0-1,-1-1 1,1 1-1,0 0 1,-1 0-1,0 0 1,1 0-1,-1 0 1,0 1-1,0-1 1,0 1-1,0-1 1,0 1-1,0-1 1,0 1-1,-1 0 1,1 0-1,0 0 1,-1 0-1,1 1 1,-1-1-1,1 1 1,-1-1-1,0 1 0,-5 1 22,1 1 0,-1 0-1,1 0 1,0 1 0,0 0 0,0 0-1,0 0 1,0 1 0,1 0-1,-1 0 1,1 1 0,0 0 0,1 0-1,-1 0 1,1 1 0,0 0 0,1 0-1,-1 0 1,1 1 0,0-1 0,1 1-1,-1 0 1,1 0 0,1 0-1,-1 0 1,1 1 0,1-1 0,-1 1-1,1-1 1,1 1 0,-1 0 0,1-1-1,0 1 1,1 2-22,1-3 31,-1 0 1,1 0-1,0-1 0,1 1 0,-1-1 1,1 0-1,1 1 0,-1-1 0,1-1 1,0 1-1,0 0 0,1-1 1,0 0-1,-1 0 0,2-1 0,-1 1 1,1-1-1,-1 0 0,1 0 0,0-1 1,0 0-1,1 0 0,-1 0 0,1-1 1,-1 0-1,1 0 0,0-1 0,0 0 1,0 0-1,0 0 0,-1-1 1,1 0-1,0 0 0,0-1 0,0 0 1,0 0-1,0-1 0,-1 0 0,5-1-31,52-47-5180,-40 1-7893,-17 25 2948</inkml:trace>
  <inkml:trace contextRef="#ctx0" brushRef="#br0" timeOffset="1833.285">943 202 9861,'20'45'10692,"-3"28"-8175,-10-41-1381,13 130 1009,-16-215-1609,-5 31-500,1-1 0,1 0 0,2 0 0,0 1 0,1-1 0,1 1 0,1 0 0,1 1 0,1-1 0,2 1-36,-10 19 13,1 0-1,1 0 0,-1 0 1,0 0-1,0 1 0,1-1 1,-1 1-1,1-1 1,-1 1-1,1-1 0,0 1 1,0 0-1,0 0 1,-1-1-1,1 1 0,0 1 1,0-1-1,0 0 0,0 0 1,1 1-1,-1-1 1,0 1-1,0 0 0,0 0 1,0 0-1,0 0 1,1 0-1,-1 0 0,0 0 1,0 1-1,0-1 0,2 1-12,26 9-2515,-4-1-3492,-15-7-1279,1-1-4533</inkml:trace>
  <inkml:trace contextRef="#ctx0" brushRef="#br0" timeOffset="2192.579">1316 310 10613,'65'20'10144,"-63"-19"-10072,1-1 0,0 0 0,0 1-1,0-1 1,0 0 0,0 0 0,0-1-1,0 1 1,0-1 0,0 1 0,-1-1-1,1 0 1,0 0 0,0 0 0,-1-1-1,1 1 1,0 0 0,-1-1 0,0 0-1,1 0 1,-1 1 0,0-1 0,0-1-1,0 1 1,0 0 0,0 0 0,0-1-1,-1 1 1,1-1 0,-1 0 0,0 1-1,0-1 1,0 0-72,0-1 13,0-1 1,-1 1-1,1 0 0,-1-1 0,0 1 0,-1 0 0,1-1 0,-1 1 0,0-1 1,0 1-1,0 0 0,0 0 0,-1 0 0,0 0 0,0 0 0,0 0 1,0 0-1,0 0 0,-1 1 0,0-1 0,0 1 0,0 0 0,0 0 0,-1 0-12,2 1 23,0 0 1,0 0 0,0 0-1,0 0 1,0 1 0,-1-1 0,1 1-1,-1-1 1,1 1 0,-1 0-1,1 0 1,-1 0 0,0 1 0,0-1-1,1 1 1,-1-1 0,0 1-1,0 0 1,0 0 0,1 0 0,-1 0-1,0 1 1,0-1 0,1 1 0,-1 0-1,0-1 1,1 1 0,-1 0-1,0 1 1,1-1 0,0 0 0,-1 1-1,1 0 1,0-1 0,0 1-1,-1 0 1,1 0-25,-6 9 241,-1-1-1,1 1 1,1 0 0,0 1-1,1 0 1,0 0-1,1 1 1,0-1 0,1 1-1,1 0 1,0 0-1,0 0 1,2 1 0,-1-1-1,2 1 1,0 1-241,0-9 64,1 0-1,0-1 1,0 1 0,0-1-1,1 1 1,0-1 0,0 1-1,0-1 1,1 0 0,0 0-1,0 0 1,0-1 0,0 1-1,1-1 1,0 0 0,0 1-1,0-2 1,0 1 0,1 0-1,-1-1 1,1 0 0,0 0-1,0 0 1,0-1 0,0 0-1,1 0 1,-1 0 0,1 0-1,-1-1 1,2 0-64,-2-3-170,-1 0-1,1-1 0,-1 0 1,0 0-1,0 0 0,0 0 1,0-1-1,-1 1 1,1-1-1,-1 0 0,0 0 1,0 0-1,-1-1 1,1 1-1,-1-1 0,0 1 1,0-1-1,1-2 171,6-11-2507,16-27-9598,-9 20-311</inkml:trace>
  <inkml:trace contextRef="#ctx0" brushRef="#br0" timeOffset="2630.91">1607 149 10437,'14'48'9699,"-9"30"-7054,-4-55-1546,18 166 1628,-17-246-2663,0 27-49,1 0 0,1-1 0,1 1 0,2 1 0,1-1 0,2 1 0,0 1 0,10-16-15,-19 42-3,0 0 1,0 0 0,1 0-1,-1 0 1,1 0-1,0 1 1,0-1-1,-1 1 1,1-1-1,0 1 1,0 0-1,0 0 1,0-1-1,1 1 1,-1 1-1,0-1 1,0 0-1,1 1 1,-1-1-1,0 1 1,1-1-1,-1 1 1,0 0 0,1 0-1,-1 0 1,0 1-1,1-1 1,-1 0-1,0 1 1,1-1-1,-1 1 1,0 0-1,0 0 1,0 0-1,1 0 1,-1 0-1,0 1 1,0-1-1,-1 0 1,1 1-1,0 0 1,0-1 0,-1 1-1,1 0 1,-1 0-1,0 0 1,1 0-1,-1 0 1,0 0-1,0 0 1,0 0-1,0 1 1,-1-1-1,1 0 1,-1 0 2,7 26 194,-1 0-1,-1 0 1,-2 1-1,0-1 1,-3 1 0,-1 27-194,0-12 268,0-19-466,0-41-3873,2-17-7529,1 12-600</inkml:trace>
  <inkml:trace contextRef="#ctx0" brushRef="#br0" timeOffset="2880.851">2029 1 11125,'21'87'11917,"-4"49"-7969,0-3-2776,13 67-1415,-42-221-16623,8 10 5829</inkml:trace>
  <inkml:trace contextRef="#ctx0" brushRef="#br0" timeOffset="3099.648">1989 274 14807,'35'-1'10129,"0"-4"-5681,82 4-3263,-108 4-1685,26 3 875,-15-9-7606,-16 0-1365,-1-2-6005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1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224 203 8804,'-28'-20'12507,"-67"43"-7833,89-21-4615,0 1 0,-1 1 0,1-1 0,0 1 0,1 0 0,-1 0 0,1 1 0,0 0 0,0 0 0,0 0 0,1 0 0,0 1 0,0-1 0,0 1 0,0 0 0,1 1 0,0-1 0,1 0 0,-1 1 0,1 0 0,1 0 0,-1-1 0,1 1 0,0 0 0,1 0 0,-1 0 0,1 0 0,1 0 0,-1 0 0,1 0 0,1 0 0,-1 0 0,1-1 0,0 1 0,1 0 0,0 1-59,-2-3 7,1-1 1,-1 1-1,1-1 0,0 0 0,0 1 1,1-1-1,-1 0 0,1 0 1,0-1-1,0 1 0,0 0 1,0-1-1,1 0 0,-1 0 1,1 0-1,0 0 0,0-1 1,0 1-1,0-1 0,0 0 1,1 0-1,-1-1 0,1 1 1,-1-1-1,1 0 0,0 0 1,-1 0-1,1-1 0,0 0 1,-1 0-1,1 0 0,0 0 0,0-1 1,-1 1-1,1-1 0,-1-1 1,1 1-1,-1-1 0,1 1 1,-1-1-1,0-1 0,0 1 1,1-1-8,43-67-3741,-40 43-961,-3-2-3460,-1 2-3641</inkml:trace>
  <inkml:trace contextRef="#ctx0" brushRef="#br0" timeOffset="281.185">219 0 10309,'10'92'11177,"3"-2"-6609,14 133-1945,-17-140-2268,-13-110-8420,5 5-2054,1 4-713</inkml:trace>
  <inkml:trace contextRef="#ctx0" brushRef="#br0" timeOffset="468.646">410 219 10309,'8'5'7168,"-3"5"-3385,0 29-703,-5-37-2651,6 152 2199,-4-171-17593,-2-2 2549</inkml:trace>
  <inkml:trace contextRef="#ctx0" brushRef="#br0" timeOffset="718.635">406 72 8148,'0'0'2449,"0"0"48,3 0-16,0 3-1472,2 0-449,-2 1-672,3 2-2289,0 1-2129,3 3-5555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1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8308,'0'3'7930,"2"13"-5194,8 89 2001,-4 55-2259,-1-13-1615,-4-39-868,-12-108-4293,4-13-2543,5 10 2199,-2-5-6608</inkml:trace>
  <inkml:trace contextRef="#ctx0" brushRef="#br0" timeOffset="296.857">1 329 9236,'4'-1'10243,"14"-2"-6727,57-5-112,-18 3-3439,-3-10-3828,-31 0-7150,-11 4-459</inkml:trace>
  <inkml:trace contextRef="#ctx0" brushRef="#br0" timeOffset="765.445">266 91 9909,'15'46'9924,"-6"28"-7647,-7-49-1344,11 232 2047,-7-218-2767,2-74-216,1-18 1,-8 41-5,-1 1 1,2 0 0,0 0 0,0 0 0,1 0-1,0 0 1,1 0 0,0 1 0,0 0-1,2 0 1,-1 0 0,1 0 0,0 1 0,1 0-1,6-6 7,-11 13-1,0 1 0,0-1 0,0 1 0,0 0 0,0 0-1,0-1 1,1 1 0,-1 1 0,0-1 0,1 0 0,-1 1 0,1-1-1,-1 1 1,1-1 0,-1 1 0,1 0 0,-1 0 0,1 1 0,-1-1-1,1 0 1,-1 1 0,1-1 0,-1 1 0,0 0 0,1 0-1,-1 0 1,0 0 0,0 0 0,0 1 0,0-1 0,0 1 0,0-1-1,0 1 1,0 0 0,0-1 0,-1 1 0,1 0 0,-1 0 0,1 0-1,-1 1 2,40 92 884,-37 46 522,-4-134-1067,1-5-5002,1-11-7180,0 4-355</inkml:trace>
  <inkml:trace contextRef="#ctx0" brushRef="#br0" timeOffset="1179.351">648 367 10229,'58'2'8497,"3"-11"-5285,-57 8-3107,0 0 0,0-1 0,0 1 0,0-1 0,0 0 0,-1 0 1,1 0-1,-1 0 0,1-1 0,-1 1 0,0-1 0,0 0 1,0 0-1,0 0 0,0-1 0,-1 1 0,0 0 0,1-1 0,-1 0 1,-1 1-1,1-1 0,0 0 0,-1 0 0,0 0 0,0 0 1,0 0-1,0-2-105,-1 3 30,0 0 1,0 0-1,-1 0 1,1 0-1,-1 0 1,1 1-1,-1-1 1,0 0-1,0 0 1,0 1 0,-1-1-1,1 1 1,-1-1-1,1 1 1,-1 0-1,0-1 1,0 1-1,0 0 1,0 0-1,0 0 1,0 0-1,0 1 1,-1-1-1,1 1 1,-1-1 0,1 1-1,-1 0 1,0 0-1,1 0 1,-1 0-1,0 0 1,0 1-1,0-1 1,0 1-1,1 0 1,-1 0-1,0 0 1,0 0-1,0 1 1,0-1 0,0 1-1,1-1 1,-1 1-1,0 0 1,0 0-1,1 0 1,-1 1-1,1-1 1,-1 0-1,1 1 1,0 0-1,-1 0 1,1-1-1,-2 3-30,-2 2 76,0-1 0,1 1-1,-1 0 1,1 0-1,1 0 1,-1 1 0,1 0-1,0 0 1,0 0-1,1 0 1,0 1 0,0-1-1,1 1 1,0 0-1,1-1 1,-1 1-1,1 0 1,1 0 0,-1 0-1,2 0 1,-1 0-1,1 0 1,0 0 0,0 0-1,1 0 1,0-1-1,1 1 1,0-1 0,0 1-1,0-1 1,1 0-1,0 0 1,1-1-1,-1 1 1,1-1 0,0 0-1,1 0 1,0 0-1,0-1 1,0 0 0,0 0-1,1-1 1,0 1-1,0-2 1,0 1-76,0-1-36,1-1 0,-1-1 0,0 1 0,1-1 0,-1 0 1,1-1-1,0 0 0,-1 0 0,1-1 0,-1 1 0,1-2 0,-1 1 0,6-3 36,23-7-4883,-2-1-6791,-16 5-1113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08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8308,'4'2'6668,"0"5"-3440,4 20-1654,-7-25-849,16 184 3327,-19-92-3246,2-194-395,2 76-382,-3 12-30,1-1 1,0 1-1,1-1 0,1 1 0,0-1 1,0 1-1,1 0 0,1 0 0,0 0 0,1 1 1,0-1-1,0 1 0,2 0 0,-1 0 0,1 1 1,1 0-1,5-6 1,-7 15 10,0 0 1,0 0 0,0 0-1,0 1 1,0 0-1,0 0 1,0 0-1,0 1 1,0 0 0,0 0-1,0 1 1,0-1-1,0 1 1,-1 1-1,1-1 1,-1 1 0,1 0-1,-1 0 1,0 0-1,0 1 1,-1 0-1,1 0 1,-1 0 0,0 1-1,0-1 1,0 1-1,2 2-10,3 7 149,-1 0-1,0 1 1,0-1-1,-2 1 1,0 1-1,0-1 0,-1 1 1,-2 0-1,1 0 1,-2 1-1,0-1 1,-1 0-1,0 1 1,-2-1-1,0 1 1,0-1-1,-4 13-148,3-21-2714,3-29-9995,1 7-449</inkml:trace>
  <inkml:trace contextRef="#ctx0" brushRef="#br0" timeOffset="469.974">582 194 9092,'-6'-7'8482,"-4"8"-4419,-21 18-2185,29-17-1411,-6 5-320,-1 2 1,2-1 0,-1 1 0,1 1-1,0-1 1,1 1 0,0 0 0,1 1-1,0-1 1,1 1 0,0 0 0,0 0-1,1 1 1,1-1 0,0 0 0,0 1-1,1 0 1,1-1 0,0 1 0,1 0-1,1 7-147,0-13 0,0 0-1,0-1 0,1 1 1,-1-1-1,2 0 1,-1 0-1,0 0 0,1 0 1,0-1-1,0 1 0,0-1 1,1 0-1,-1 0 0,1-1 1,0 1-1,0-1 1,0 0-1,1-1 0,-1 1 1,1-1-1,-1 0 0,1 0 1,0-1-1,0 0 0,0 0 1,0 0-1,0 0 1,0-1-1,0 0 0,0-1 1,0 1-1,-1-1 0,1 0 1,0 0-1,0-1 0,0 0 1,-1 0-1,1 0 0,-1-1 1,0 0-1,1 0 1,-1 0-1,-1-1 0,1 1 1,0-1-1,3-5 1,-1 3 21,-1 0 0,0-1 1,-1 0-1,1 0 0,-1 0 0,-1-1 1,1 0-1,-1 0 0,-1 0 0,0 0 0,0-1 1,0 1-1,-1-1 0,0 0 0,-1 0 0,0 0 1,0 0-1,-1 1 0,0-1 0,-1 0 1,0 0-1,0 0 0,-1 0 0,0 1 0,-1-1 1,0 0-1,0 1 0,0 0 0,-1 0 0,-1 0 1,1 0-1,-1 1 0,-1 0 0,1 0 0,-1 0 1,0 1-1,-1 0 0,1 0 0,-1 0 1,-1 1-1,-3-3-21,-23 0 154,27 15-3510,12-2-8513,1-3-969</inkml:trace>
  <inkml:trace contextRef="#ctx0" brushRef="#br0" timeOffset="848.025">890 0 10773,'25'53'10958,"-14"41"-9019,-9-54-662,26 279 1157,-29-346-12286,2 18 3590,-1-3-4989</inkml:trace>
  <inkml:trace contextRef="#ctx0" brushRef="#br0" timeOffset="1082.352">880 286 11205,'2'3'7825,"4"-1"-3655,23 0-1913,-22-2-891,64 25 277,-57-24-4968,-3-9-8397,-6 0-1681</inkml:trace>
  <inkml:trace contextRef="#ctx0" brushRef="#br0" timeOffset="1426.016">1183 313 9780,'61'0'10378,"-52"-3"-10175,-1 0 1,1-1-1,-1 1 0,0-1 0,0-1 0,0 0 0,-1 0 0,1 0 1,-1-1-1,0 0 0,-1-1 0,0 1 0,0-1 0,0 0 0,1-3-203,-6 8 37,0-1 0,0 1-1,0-1 1,0 0 0,0 1-1,-1-1 1,1 1 0,-1-1-1,0 0 1,0 0 0,0 1-1,0-1 1,0 0 0,-1 1-1,1-1 1,-1 0 0,1 1-1,-1-1 1,0 1 0,0-1-1,0 1 1,-1-1 0,1 1-1,0 0 1,-1 0 0,0-1-1,1 1 1,-1 0 0,0 1-1,0-1 1,0 0 0,0 0-1,-1 1 1,1-1-1,0 1 1,-1 0 0,1 0-1,-1 0 1,1 0 0,-1 0-1,1 0 1,-1 1 0,0-1-1,1 1 1,-1 0 0,0 0-1,1 0 1,-1 0 0,0 0-1,0 0 1,1 1 0,-1 0-1,1-1 1,-1 1 0,1 0-1,-1 0 1,1 0 0,-1 1-1,1-1 1,0 0 0,-1 1-1,1 0-36,-6 5 170,0 1 0,1 0-1,0 0 1,1 0 0,0 1-1,0 0 1,1 1 0,0-1 0,0 1-1,1 0 1,0 0 0,-1 10-170,-4 3 218,7-19-167,0 0 0,0 1 0,0-1 0,1 1 0,-1-1 0,1 1 0,0 0 0,1-1 0,-1 1-1,1 0 1,0 0 0,0-1 0,1 1 0,-1 0 0,1-1 0,0 1 0,0 0 0,1-1 0,-1 1 0,1-1 0,0 1 0,0-1 0,1 0 0,-1 0 0,1 0 0,0 0 0,0-1 0,0 1 0,0-1 0,1 0 0,-1 1 0,1-2 0,0 1 0,0 0 0,0-1 0,0 0 0,3 1-51,5 1 57,0-1-1,0 0 1,0-1 0,0-1 0,0 0-1,1-1 1,-1 0 0,1 0 0,-1-2 0,0 1-1,0-2 1,0 1 0,0-2 0,0 0-1,10-4-56,38-9-4650,-46 13-4613,-1-2-7278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3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93 6195,'0'1'159,"0"-1"1,0 0-1,1 1 1,-1-1-1,0 1 0,0-1 1,0 0-1,1 1 1,-1-1-1,0 1 1,0-1-1,0 1 0,0-1 1,0 0-1,0 1 1,0-1-1,0 1 1,0-1-1,0 1 0,0-1 1,0 0-1,0 1 1,0-1-1,-1 1 1,1-1-1,0 1 1,0-1-1,0 0 0,-1 1 1,1-1-1,0 0 1,0 1-1,-1-1 1,1 0-1,0 1 0,-1-1 1,1 0-1,0 0 1,-1 1-1,1-1 1,-1 0-1,1 0 0,0 1 1,-1-1-1,1 0 1,-1 0-1,1 0 1,-1 0-1,1 0 0,0 0 1,-1 0-1,1 0 1,-1 0-1,1 0 1,-1 0-1,1 0 0,-1 0-159,40 19 2505,-34-18-2326,0-1 1,0 0 0,-1 0-1,1 0 1,0 0-1,0-1 1,0 0 0,0 0-1,0 0 1,-1-1 0,1 0-1,-1 0 1,1 0-1,2-2-179,42-12 1744,34 28-397,9-8-627,-33-16-303,-54 11-383,-1-1 0,1 1 0,0 0 0,0 1 0,0-1 0,0 1 0,0 0 0,0 0 0,0 1 0,0-1 0,0 1 0,0 0 1,0 1-1,4 1-34,10 1 93,151 1 238,-79-8-296,512-12 114,-243 7 23,-133-1-22,1 11 1,23 11-151,194-3 325,-41-5-218,26-22 114,-173 34-173,152-35 6,54 16 52,83-1-2,-19-10 190,-262 5-171,18-14 143,-245 19-223,0 2 1,0 2-1,1 1 0,-2 2 0,1 1 0,24 8-43,-56-11 1,-5-1 1,0 0-1,0-1 0,0 1 1,0 0-1,0 0 1,0-1-1,0 1 1,1-1-1,-1 1 0,0-1 1,0 1-1,0-1 1,1 0-1,-1 0 0,0 1 1,0-1-1,1 0 1,-1 0-1,0 0 1,0 0-1,1-1 0,-1 1 1,0 0-1,0 0 1,1-1-1,-1 1 1,0-1-1,0 1 0,0-1 1,0 0-1,1 1 1,-1-1-1,0 0 1,0 0-1,-1 1 0,1-1 1,0 0-1,0 0 1,0 0-1,0 0 1,-1 0-1,1 0 0,-1-1 1,1 1-1,-1 0 1,1 0-1,-1 0 0,1-1 0,-3-9-194,2-11-4868,16 10-6002,0 6-668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4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72 7027,'-35'22'8321,"71"-8"-4791,-14-12-3102,0-1 0,0-1 0,-1-1 0,1 0 0,0-2 0,0-1 0,1-1-428,19-2 344,134-11 684,0 7 0,56 8-1028,-75 1 596,266 12 1322,-346-39-1307,-69 17-847,-18 1-6708,2 3-2961,4 3-393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56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11957,'10'0'11671,"5"39"-8193,7 238 476,-7-179-3776,-12-130-4754,-2 3-1965,1 9-1201,0-2-4621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56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15815,'1'1'3842,"-1"-2"112,2 1-2065,-2-1-1025,1 1-256,-1 1-79,1-1-305,0 0-144,-1 2-464,2 0-449,-2 2-848,1 0-2304,-1 1-3059,1-1-6818</inkml:trace>
  <inkml:trace contextRef="#ctx0" brushRef="#br0" timeOffset="1">18 212 16039,'-3'3'4178,"2"-2"128,1 0-2017,-1 0-864,1 0-337,1 0-303,-1-2-321,0 0-240,0 1-80,1-3-96,0 1-32,-1-1-304,0 1-1457,1-1-2689,0-3-3489,-1-3-8677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55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10741,'21'-31'9975,"26"-9"-6608,-47 40-3327,5-4 29,0 0 0,-1 0 0,1 1 0,1 0 0,-1 0 0,0 0 0,1 0 0,-1 1 0,1 0 0,0 0 0,0 1 0,0-1 0,0 1 0,0 0 0,0 1 0,0 0 0,0 0 0,0 0-1,0 1 1,0-1 0,0 1 0,0 1 0,0-1 0,0 1 0,-1 0 0,1 1 0,2 0-69,-6 1 6,0 0-1,-1 0 0,1-1 1,-1 1-1,1 0 0,-1 0 1,-1 0-1,1 0 0,0 1 1,-1-1-1,0 0 0,0 0 1,0 0-1,-1 0 0,1 0 1,-1 0-1,0 1 0,0-1 1,-1-1-1,1 1 0,-1 0 1,1 0-1,-1 0 0,-1-1 1,1 1-1,0-1 0,-1 0 1,0 0-1,1 0 0,-1 0 1,0 0-1,-3 1-5,-10 15 2,12-13 0,-1 0 0,0 0 1,-1-1-1,1 1 0,-1-1 0,0 0 1,0 0-1,-1-1 0,0 0 0,1 0 1,-4 1-3,24-10 36,92-16 5,-102 21-17,0 0-1,0 0 1,0 0 0,0 0 0,0 1 0,0 0 0,0 0-1,-1 0 1,1 0 0,0 0 0,0 1 0,-1 0-1,1-1 1,-1 1 0,1 1 0,-1-1 0,0 0-1,0 1 1,0 0 0,0-1 0,0 1 0,-1 0 0,1 1-1,-1-1 1,0 0 0,0 1-24,0-1 79,-1 1-1,0-1 1,0 1 0,0-1-1,-1 1 1,1-1 0,-1 1 0,1 0-1,-1-1 1,0 1 0,-1 0-1,1-1 1,-1 1 0,0-1-1,1 1 1,-1 0 0,-1-1-1,1 0 1,-1 1 0,1-1 0,-1 0-1,0 0 1,0 0 0,0 0-1,0 0 1,-1 0 0,1-1-1,-1 1 1,0-1 0,0 1-79,-4 3 102,0 0 1,-1 0 0,0-1-1,0 0 1,0 0-1,0-1 1,-1 0 0,0-1-1,0 1 1,0-2 0,-1 1-103,-87 2 192,96-6-612,1 0 0,0 0 1,0 0-1,0 0 0,0 0 1,0 0-1,0-1 1,0 1-1,0 0 0,1 0 1,-1 0-1,0 0 0,1 0 1,-1 0-1,0 0 1,1 0-1,-1 0 0,1 0 1,0 0-1,-1 0 0,1 0 1,0 0-1,0 0 0,-1 1 1,1-1-1,0 0 1,0 1-1,0-1 0,0 0 1,0 1-1,1-1 420,8-7-7075,3-3-3386</inkml:trace>
  <inkml:trace contextRef="#ctx0" brushRef="#br0" timeOffset="668.002">568 24 9428,'9'-18'15007,"-25"13"-10653,-83 19-1793,96-11-2544,0 0 0,0 1 0,1-1 0,-1 1 0,1 0 0,0-1 0,0 1 0,0 1 0,1-1 0,0 0 0,-1 0 0,1 0 0,1 1-1,-1-1 1,1 0 0,-1 1 0,1-1 0,0 1 0,1-1 0,-1 0 0,1 1 0,0-1 0,0 1-17,26 96 19,-25-101-21,0 0 0,0 1 1,0-1-1,0 0 0,0 0 1,0-1-1,0 1 0,0 0 1,0-1-1,0 1 1,0-1-1,0 0 0,0 1 1,0-1-1,0 0 0,0 0 1,-1 0-1,1-1 0,0 1 1,-1 0-1,1-1 1,-1 1-1,1-1 0,-1 1 1,0-1-1,0 0 0,1 1 1,-1-1-1,-1 0 0,1 0 1,0 0-1,0 0 2,0 0 2,2-1-2,0 0 0,0-1 0,0 1 1,1 1-1,-1-1 0,1 0 0,0 1 0,0 0 0,0 0 0,0 0 1,0 0-1,0 1 0,1-1 0,-1 1 0,0 0 0,1 0 1,-1 1-1,1-1 0,-1 1 0,1 0 0,-1 1 0,0-1 1,1 1-1,-1-1 0,1 1 0,-1 0 0,0 1 0,0-1 1,1 1-1,-1 0 0,0 0 0,-1 0 0,4 3 0,-3-1 5,0-1 1,0 2-1,-1-1 0,1 0 1,-1 1-1,0-1 0,0 1 0,-1 0 1,1 0-1,-1 0 0,0 0 1,0 1-1,-1-1 0,0 1 0,0-1 1,0 1-1,-1-1 0,1 1 0,-1-1 1,0 1-1,-1-1 0,0 1 1,0-1-1,0 1 0,0-1 0,-1 0 1,0 1-1,0-1 0,0 0 1,-1 0-1,0 0 0,1-1 0,-2 1 1,1-1-1,-1 1 0,1-1 1,-1 0-1,0-1 0,-1 1 0,1-1 1,-1 1-1,1-1 0,-1-1 0,0 1 1,0-1-1,0 0 0,-4 2-5,2-2-31,0 1-1,0-1 0,0-1 1,0 1-1,-1-1 1,1 0-1,0-1 0,-1 0 1,1 0-1,0 0 1,0-1-1,-1 0 0,0-1 32,7 1-353,1 0 0,-1 0 0,1 0 0,0 0 0,-1 0 0,1 0-1,0 0 1,0 0 0,0 0 0,0 0 0,0 0 0,0-1 0,0 1 0,0 0-1,0 0 1,0 0 0,1 0 0,-1 0 0,0 0 0,1 0 0,-1 0-1,1 0 1,-1 0 0,1 0 0,-1 0 0,1 1 0,0-1 0,-1 0-1,1 0 1,0 0 0,0 1 0,-1-1 0,1 0 0,0 1 0,0-1-1,0 1 1,0-1 0,0 1 0,0 0 0,1-1 353,4-5-5596,7-11-6217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5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72 10101,'-9'-40'10307,"-16"15"-5410,22 24-4804,-1 0-1,1 0 0,0 0 1,0 0-1,0 0 1,-1 1-1,1-1 1,0 1-1,-1 0 1,1 0-1,0 0 1,0 1-1,-1-1 1,1 1-1,0 0 1,0-1-1,-1 1 1,1 1-1,0-1 1,0 0-1,0 1 1,1 0-1,-1 0 1,0 0-1,1 0 1,-1 0-1,1 0 1,-1 0-1,1 1 1,0-1-1,0 1 1,0 0-1,0 0-92,-3 9 32,1 1 0,0 0 1,1 0-1,0 0 0,1 0 0,1 0 0,0 0 1,0 1-1,1-1 0,1 0 0,0 1 0,1-1 1,1 0-1,0 0 0,0 0 0,3 4-32,1 12 29,19 143-13,-47-198-8846,14 12 1306,-1-2-5023</inkml:trace>
  <inkml:trace contextRef="#ctx0" brushRef="#br0" timeOffset="281.191">0 296 9716,'19'-1'10963,"0"-3"-7489,17 0-1885,25-1-1061,-41 0-4684,-1-2-5787,-8 2-2212</inkml:trace>
  <inkml:trace contextRef="#ctx0" brushRef="#br0" timeOffset="532.519">282 230 9476,'8'37'9897,"-5"1"-6187,16 53-1950,-21-101-1661,1-1-1,0 1 1,1-1-1,0 0 0,0 1 1,1-1-1,1 1 1,0-1-1,0 1 0,3-6-98,-3 7 84,24-61 25,-25 69-122,0-1 0,0 1 0,0-1-1,0 1 1,0 0 0,0 0 0,0-1-1,1 1 1,-1 0 0,1 0 0,-1 0 0,1 0-1,-1 0 1,1 1 0,-1-1 0,1 0-1,0 1 1,-1-1 0,1 1 0,0-1 0,-1 1-1,1 0 1,0 0 0,0 0 0,-1 0 0,1 0-1,0 0 1,-1 1 0,1-1 0,0 0-1,0 1 1,-1-1 0,1 1 0,-1 0 0,1-1-1,0 1 1,-1 0 0,0 0 0,1 0 0,-1 0-1,1 1 14,24 15-3701,-17-13-421,1-1-3406,-1-1-2583</inkml:trace>
  <inkml:trace contextRef="#ctx0" brushRef="#br0" timeOffset="908.84">533 203 9877,'-3'4'9181,"0"4"-4504,-5 19-3942,5-16 508,0-2-1086,1-1 0,1 1 0,0-1 1,0 1-1,0 0 0,1-1 0,0 1 0,1 0 0,0 0 0,1-1 0,-1 1 1,3 4-159,-3-9 6,0-1-1,0 0 0,1 0 0,-1 0 0,1 0 0,0 0 0,0 0 0,0 0 0,0-1 0,0 1 0,0-1 0,1 0 0,-1 1 0,1-1 0,0 0 1,0 0-1,-1-1 0,1 1 0,0-1 0,1 1 0,-1-1 0,0 0 0,0 0 0,0 0 0,1-1 0,-1 1 0,0-1 0,1 0 0,-1 1 0,1-2 1,-1 1-1,0 0 0,2-1-4,2-1-4,-1 0 1,1-1-1,-1 0 1,0 0 0,0 0-1,0-1 1,0 0-1,-1 0 1,1 0 0,-1-1-1,0 0 1,0 0-1,-1 0 1,1-1 0,-1 1-1,0-1 1,-1 0-1,1 0 1,-1 0-1,-1-1 1,1 1 0,-1-1-1,0 0 1,-1 1-1,1-1 1,-1 0 0,-1 0-1,1 0 1,-1 0-1,0 0 1,-1 0 0,0 0-1,0 0 1,0 1-1,-1-1 1,0 0-1,0 1 1,-1-1 0,1 1-1,-2-1 1,1 1-1,-1 0 1,-1-1 3,4 5-27,0 1 0,0-1 0,0 0 0,0 1 1,0-1-1,-1 1 0,1-1 0,-1 1 0,1-1 0,-1 1 0,1 0 1,-1 0-1,0 0 0,0 0 0,0 0 0,1 0 0,-1 1 0,0-1 0,0 0 1,0 1-1,0 0 0,0-1 0,0 1 0,0 0 0,0 0 0,0 0 0,0 0 1,0 1-1,0-1 0,0 0 0,0 1 0,0-1 0,0 1 0,0 0 1,0 0-1,0 0 0,0 0 0,1 0 0,-1 0 0,0 0 0,1 0 0,-1 1 27,0 9-3956,11-11-10133,-3-3 5693</inkml:trace>
  <inkml:trace contextRef="#ctx0" brushRef="#br0" timeOffset="1505.89">788 187 10645,'10'46'7742,"-3"0"-4209,8 34-708,4-51-2134,-17-65-497,-2 19-166,0 0 0,1 0-1,1 0 1,1 1 0,0-1-1,1 0 1,1 1 0,1 0-1,0 0 1,1 1 0,8-15-28,-14 29-8,0 0 0,-1 0 0,1 0 0,0 0 1,-1 0-1,1 0 0,0 1 0,0-1 1,0 0-1,0 0 0,0 1 0,0-1 0,0 0 1,0 1-1,0-1 0,0 1 0,0 0 1,0-1-1,0 1 0,0 0 0,1 0 0,-1-1 1,0 1-1,0 0 0,0 0 0,0 0 1,1 1-1,-1-1 0,0 0 0,0 0 0,0 0 1,0 1-1,0-1 0,1 1 0,-1-1 1,0 1-1,0-1 0,0 1 0,0 0 0,-1-1 1,1 1-1,0 0 0,0 0 0,0 0 1,0 0-1,-1 0 0,1 0 0,0 0 0,-1 0 1,1 0-1,-1 0 8,29 56-249,3 85 260,-32-143-8,0 1 0,0-1 1,0 1-1,0-1 1,1 1-1,-1-1 0,0 1 1,0 0-1,1-1 1,-1 1-1,0-1 0,1 1 1,-1 0-1,0-1 1,1 1-1,-1 0 0,1-1 1,-1 1-1,1 0 0,-1 0 1,0 0-1,1-1 1,-1 1-1,1 0 0,-1 0 1,1 0-1,-1 0 1,1 0-1,-1 0 0,1 0 1,-1 0-1,1 0 1,-1 0-1,1 0 0,-1 0 1,1 0-1,-1 0 1,1 0-1,-1 1 0,1-1 1,-1 0-1,1 0 1,-1 0-1,0 1-3,1-22 19,0 0-1,2 1 1,0 0 0,1-1-1,1 1 1,0 0 0,2 1-1,2-5-18,-8 24 1,-1-1 0,0 0 0,0 0-1,1 0 1,-1 1 0,1-1 0,-1 0 0,0 0-1,1 1 1,-1-1 0,1 0 0,0 1-1,-1-1 1,1 1 0,-1-1 0,1 1 0,0-1-1,0 1 1,-1-1 0,1 1 0,0-1-1,0 1 1,-1 0 0,1 0 0,0-1-1,0 1 1,0 0 0,0 0 0,-1 0 0,1 0-1,0 0 1,0 0 0,0 0 0,0 0-1,0 0 1,-1 0 0,1 1 0,0-1 0,0 0-1,0 1 1,-1-1 0,1 0 0,0 1-1,0-1 1,-1 1 0,1-1 0,0 1 0,-1-1-1,1 1 1,-1 0 0,1-1 0,-1 1-1,1 0 1,-1-1 0,1 1 0,-1 0-1,0 0 1,1-1 0,-1 1 0,0 0 0,1 0-1,23 52 374,-23-48-332,5 8 99,-2-1 0,0 1 0,0 0 0,-1 1 0,0-1 0,-2 1-1,1-1 1,-2 1 0,0-1 0,0 3-141,-17 1-4051,1-25-7321,9 0-660</inkml:trace>
  <inkml:trace contextRef="#ctx0" brushRef="#br0" timeOffset="1787.087">606 159 7908,'-7'-6'8983,"-7"4"-3941,-31 45-46,31-7-9528,13-35-3493,0-2-6331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08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7491,'-4'5'5306,"-4"11"-3046,6-13-1488,-47 90 3849,-48 113-1847,84-156-2498,2 1-1,2 0 1,2 1 0,3 0-1,2 0 1,3 36-276,0-72 21,0 0-1,1 0 0,0 0 1,1-1-1,1 1 1,1-1-1,0 0 1,1 0-1,0 0 1,1-1-1,1 0 1,0 0-1,1-1 0,1 0 1,0 0-21,7 7 44,-1-1-1,2 0 1,1-1 0,0-1 0,1-1-1,1 0 1,0-2 0,1-1 0,1 0-1,15 5-43,18 16 1078,-47-84-5405,5 1-6817,-8 23-69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7:4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9028,'4'15'11434,"5"10"-8681,11 31-2640,-1 72 869,-29-199-635,30-53-43,-19 121-289,0-1 1,0 1 0,0 0 0,0 0 0,1 0 0,-1 0 0,1 0-1,0 0 1,0 0 0,0 1 0,0-1 0,0 0 0,1 1 0,-1 0-1,1 0 1,-1 0 0,1 0 0,0 0 0,0 0 0,0 1 0,0-1-1,0 1 1,0 0 0,0 0 0,1 0 0,-1 0 0,0 0 0,1 1-1,-1 0 1,0-1 0,1 1 0,-1 1 0,1-1 0,-1 0 0,2 1-16,36 19-1238,-30-13-3064,1-1-4570,-5-3-2216</inkml:trace>
  <inkml:trace contextRef="#ctx0" brushRef="#br0" timeOffset="461.677">286 221 9332,'33'8'8025,"27"-17"-5780,-44 5-1704,-13 4-493,0 0 0,0 0 1,1-1-1,-1 0 0,0 1 1,0-1-1,0 0 1,0 0-1,0-1 0,0 1 1,0-1-1,0 1 0,0-1 1,-1 0-1,1 0 0,-1 0 1,1-1-1,-1 1 1,0 0-1,0-1 0,0 0 1,0 1-1,0-1 0,-1 0 1,1 0-1,-1 0 1,0 0-1,0 0 0,0 0 1,0 0-1,0 0 0,-1-1 1,1 1-1,-1 0 0,0 0 1,0-1-1,0 1 1,-1 0-1,1 0 0,-1-1 1,0 1-1,0 0 0,0 0 1,0 0-1,0 0 1,-1-2-49,-1 2 65,-1 0 1,1 1 0,0-1 0,-1 1 0,1 0 0,-1 0 0,0 0 0,1 0-1,-1 0 1,0 1 0,0 0 0,0 0 0,-1 0 0,1 0 0,0 1 0,0-1-1,0 1 1,0 0 0,-1 1 0,1-1 0,0 1 0,0-1 0,0 1 0,0 0-1,0 1 1,0-1 0,0 1 0,0 0 0,0 0 0,1 0 0,-1 0 0,1 1 0,0-1-1,-1 1 1,1 0 0,0 0 0,1 0 0,-1 0 0,-2 4-66,2-3 85,0 1 0,0 0 0,0 0 0,1 1 0,0-1 0,0 1 0,0-1 0,1 1 0,-1-1 0,1 1 0,1 0 0,-1 0 0,1 0 0,0-1 0,0 1 0,1 0 0,-1 0 0,2-1 0,-1 1 0,0 0 0,1-1 0,0 1 0,0-1 0,1 0 0,0 0 0,-1 0 0,2 0 0,-1 0 0,0 0 0,1-1 1,0 0-1,0 1 0,1-2 0,-1 1 0,1 0 0,-1-1 0,1 0 0,0 0 0,1 0 0,-1-1 0,0 0 0,1 0 0,-1 0 0,1-1 0,0 1 0,2-1-85,83-15 12,-65-12-3807,-8-10-10614,-12 17 3769</inkml:trace>
  <inkml:trace contextRef="#ctx0" brushRef="#br0" timeOffset="664.804">574 84 10357,'37'48'12779,"-1"32"-9107,0 1-2443,-20-74-3996,-16-36-8976,0 26 10024,-1-13-10073</inkml:trace>
  <inkml:trace contextRef="#ctx0" brushRef="#br0" timeOffset="1008.422">785 61 10933,'3'3'8563,"-3"5"-4292,-13 24-3268,10-24 239,-54 160 1124,55-147-4933,10-48-6455,-5 11 2440,1-3-3609</inkml:trace>
  <inkml:trace contextRef="#ctx0" brushRef="#br0" timeOffset="1211.502">869 87 9556,'6'13'10665,"-5"15"-7175,-1-12-1944,15 142 1949,-18-199-20012,3 20 4298</inkml:trace>
  <inkml:trace contextRef="#ctx0" brushRef="#br0" timeOffset="1492.693">894 1 12390,'0'0'3233,"2"2"33,-1-1-1666,0 0-543,1 3 191,2-1-1376,-1 1-832,2 2-881,0 2-1424,0-2-2386,-1 1-5282</inkml:trace>
  <inkml:trace contextRef="#ctx0" brushRef="#br0" timeOffset="1742.629">1020 113 10133,'39'5'7846,"4"-14"-5074,-41 8-2703,-1 1-1,1-1 1,0 0-1,0 0 0,0 0 1,-1 0-1,1 0 1,-1-1-1,1 1 1,-1 0-1,1-1 0,-1 1 1,0-1-1,0 1 1,1-1-1,-1 1 0,0-1 1,-1 0-1,1 0 1,0 0-1,0 0 1,-1 1-1,1-1 0,-1 0 1,0 0-1,1 0 1,-1 0-1,0 0 1,0 0-1,0 0 0,-1 0 1,1 0-1,0 0 1,-1 0-1,1 0 0,-1 0 1,0 0-1,1 1 1,-1-1-1,-1-1-68,2 2 17,0 0 0,-1 0 1,1 1-1,-1-1 0,1 0 0,-1 0 0,1 0 1,-1 0-1,0 0 0,1 1 0,-1-1 0,0 0 1,0 1-1,0-1 0,0 0 0,1 1 0,-1-1 0,0 1 1,0-1-1,0 1 0,0 0 0,0-1 0,0 1 1,0 0-1,0 0 0,0 0 0,0-1 0,0 1 0,0 0 1,0 1-1,0-1 0,-1 0 0,1 0 0,0 0 1,0 1-1,0-1 0,0 0 0,0 1 0,1-1 1,-1 1-1,0-1 0,0 1 0,0-1 0,0 1 0,0 0 1,1-1-1,-1 1 0,0 0 0,1 0 0,-1 0 1,0-1-1,1 1 0,-1 0-17,-34 47 618,31-40-434,0 1-1,0-1 1,1 1 0,0 0 0,0 0-1,1 0 1,1 0 0,-1 0 0,1 1-1,1-1 1,0 0 0,0 1 0,1 1-184,-1-8 36,1 1 0,-1 0 0,1-1 0,0 1 0,0-1 0,0 0 0,1 1 0,-1-1 1,1 0-1,0 0 0,-1 0 0,1 0 0,1 0 0,-1 0 0,0 0 0,1-1 0,-1 1 0,1-1 1,0 0-1,0 0 0,0 0 0,0 0 0,0 0 0,0-1 0,1 1 0,-1-1 0,1 0 0,-1 0 1,1 0-1,-1-1 0,1 1 0,-1-1 0,1 1 0,-1-1 0,2-1-36,45-14-817,-29-33-4948,-14 10-5336,-2 19 131</inkml:trace>
  <inkml:trace contextRef="#ctx0" brushRef="#br0" timeOffset="2231.272">1247 39 10373,'5'-5'7506,"1"9"-3782,8 20-1459,-14-23-2034,31 76 2124,30 51-1346,-60-127-1008,-1 0-1,0-1 1,0 1 0,0 0-1,1-1 1,-1 1 0,0-1-1,1 1 1,-1 0-1,1-1 1,-1 1 0,1-1-1,-1 1 1,1-1-1,-1 1 1,1-1 0,-1 0-1,1 1 1,0-1 0,-1 0-1,1 1 1,-1-1-1,1 0 1,0 0 0,-1 0-1,1 1 1,0-1-1,0 0 1,-1 0 0,1 0-1,0 0 1,-1 0 0,1 0-1,0 0 1,-1-1-1,1 1 1,0 0 0,-1 0-1,1 0 1,0-1-1,-1 1 1,1 0 0,-1-1-1,1 1 1,0-1 0,-1 1-1,1 0 1,-1-1-1,1 1 1,-1-1 0,0 1-1,1-1 1,-1 0-1,1 1 1,-1-1 0,0 1-1,1-1 1,-1 0 0,0 1-1,0-1 1,0 0-1,1 1 1,-1-1 0,0 0-1,0 1 1,0-1-1,0 0 0,7-54-9,-6 50 23,13-102-14,-13 107 1,-1-1 0,0 1 0,1-1 0,-1 1 1,1-1-1,-1 1 0,1-1 0,0 1 0,-1-1 1,1 1-1,-1 0 0,1-1 0,0 1 1,-1 0-1,1 0 0,-1-1 0,1 1 0,0 0 1,0 0-1,-1 0 0,1 0 0,0 0 0,-1 0 1,1 0-1,0 0 0,-1 0 0,1 0 1,0 0-1,-1 1 0,1-1 0,0 0 0,-1 0 1,1 1-1,0-1 0,-1 0 0,1 1 0,-1-1 1,1 0-1,-1 1 0,1-1 0,-1 1 0,1-1 1,-1 1-1,1 0 0,-1-1 0,0 1 1,1-1-1,-1 1 0,0 0 0,1-1 0,-1 1-1,20 33-8,-9 3-8,-9-28 18,0-1 0,0 0 1,0 0-1,1 0 0,1 0 1,-1 0-1,1-1 0,1 0 0,-1 1 1,1-2-1,0 1 0,1 0 1,0-1-1,1 1-2,-6-6 8,0 0 0,1-1-1,-1 1 1,0 0 0,0-1 0,0 0-1,0 1 1,0-1 0,0 0 0,1 1 0,-1-1-1,0 0 1,0 0 0,1 0 0,-1 0 0,0 0-1,0 0 1,0-1 0,1 1 0,-1 0-1,0-1 1,0 1 0,0 0 0,0-1 0,0 1-1,0-1 1,0 0 0,0 1 0,0-1 0,0 0-1,0 0 1,0 0 0,0 0 0,0 1-1,0-1 1,-1 0 0,1 0 0,-1 0 0,1-1-1,0 1 1,-1 0 0,0 0 0,1 0 0,-1 0-1,1-1-7,17-64 229,-16 56-200,47-160 238,-41 159-1297,-4 9-2374,2 1-4159,-5 1 5100,3-1-11514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8:2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12950,'2'2'7835,"0"1"-3810,3 14-3117,-4-12 258,24 51 170,-1 1-2982,-14-18-6301,-10-28 792,-2 0-4301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8:2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 16952,'-5'0'4082,"0"0"80,4 0-2194,0 0-1167,0-1-161,1 0-160,2 0-63,1-1-385,0 2 480,1-3-4706,-1-1-3666,-3 0-10116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8:2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4509 8388,'-20'2'4830,"12"-2"-551,21 2 199,94 9-745,-80-17-3643,-1-1 0,0-2 0,0-1 0,0-1 0,-2-1 0,1-1 1,-2-1-1,0-1 0,13-11-90,9-4 73,-1-2-1,-2-2 1,-1-1 0,-2-3 0,-1-1 0,-3-2-1,5-8-72,15-34 259,-3-1 0,-5-2 0,-3-3 0,-4-1-1,-4-2 1,-2-8-259,-13 26 55,-2 0-1,-4-1 1,-3 0 0,-3-1 0,-4 0-1,-3-17-54,-2-12 52,-5 1 0,-4 0 0,-5 0 0,-24-87-52,-2 36 171,-7 2 0,-7 1 0,-7 4-1,-8-3-170,57 128 33,-66-133 155,-6 4 1,-7 3-1,-58-66-188,58 99 123,-5 4-1,-5 5 1,-113-93-123,-20-22-53,206 187-1042,23 21-1655,4 1-3530,1 12-1518,-1 0-4976</inkml:trace>
  <inkml:trace contextRef="#ctx0" brushRef="#br0" timeOffset="1071.148">36 0 7956,'-2'55'11295,"-3"0"-6126,-19 108-4214,19-135 90,15-134-12107,-1 4 6752,0 65 4753,-9 35-126,1 0 0,0 0 0,-1 0 0,1 0 0,0 0 0,0 1 0,0-1 0,0 0 0,1 1 0,-1-1 0,0 1 0,1-1 0,-1 1 0,1 0 0,-1-1 0,1 1 0,0 0 0,0 0 0,-1 0 0,1 0 0,0 1 0,0-1 0,0 0 0,0 1 0,0-1 0,0 1 0,0 0 0,0 0 0,0-1 0,0 1 0,0 1 0,0-1 0,0 0 0,0 0 0,0 1 0,0-1 0,0 1 0,0 0 0,1 0-317,168 54 4762,-171-54-4780,1-1 0,0 1 0,0 0 0,-1-1 0,1 1 0,0 0 0,0-1 1,0 1-1,0-1 0,-1 1 0,1-1 0,0 0 0,0 1 0,0-1 0,0 0 0,0 0 0,0 1 0,0-1 1,0 0-1,0 0 0,0 0 0,0 0 0,0 0 0,0-1 0,0 1 0,0 0 0,0 0 0,0-1 1,0 1-1,0 0 0,0-1 0,0 1 0,0-1 0,0 0 0,-1 1 0,1-1 0,0 1 0,0-1 0,-1 0 1,1 0-1,0 1 0,-1-1 0,1 0 0,-1 0 0,1 0 0,-1 0 0,1 0 0,-1 0 0,0 0 0,1 0 1,-1 0-1,0 0 0,0 0 0,0 0 0,0 0 0,0 0 0,0 0 0,0 0 0,0-1 18,-6-10-7530,3 7 803,0-3-6559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8:0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2 478 7748,'-2'-13'7490,"3"22"-3402,2 24-1924,42 149 528,-32-106-2068,-14-82-616,1 1-1,-1-1 1,1 1-1,1-1 1,-1 1 0,1-1-1,0 0 1,0 1-1,0 0 1,1-1 0,0 1-1,0 0 1,1 0-1,-1 0 1,1 0 0,0 0-1,0 1 1,1-1-1,-1 1 1,1 0-1,0 0 1,0 0 0,0 1-1,1-1 1,-1 1-1,1 0 1,0 0 0,0 1-1,0-1 1,0 1-1,0 0 1,1 1 0,-1-1-1,1 1 1,-1 0-1,1 0 1,-1 1 0,1 0-1,2 0-7,-3 2 2,-1 1 1,1 0-1,-1 0 0,0 0 0,0 1 1,-1-1-1,1 1 0,-1 0 0,1 0 1,-1 1-1,0-1 0,-1 0 1,1 1-1,-1 0 0,0-1 0,0 1 1,0 0-1,-1 0 0,0 0 0,0 1 1,0-1-1,-1 0 0,1 0 0,-1 0 1,0 1-1,-1 0-2,0-3 43,0 1 1,0-1-1,0 0 1,-1 0-1,1 1 1,-1-1-1,0 0 1,0-1-1,0 1 1,0 0-1,-1 0 1,1-1-1,-1 0 1,0 1-1,1-1 1,-1 0-1,0 0 1,0 0-1,0-1 1,-1 1-1,1-1 0,0 0 1,0 0-1,-1 0 1,1 0-1,-1 0 1,-1-1-44,-98-3 352,91-7-3186,22-3-10636,-2 9 3103</inkml:trace>
  <inkml:trace contextRef="#ctx0" brushRef="#br0" timeOffset="421.763">359 599 8468,'-8'9'8792,"4"17"-5976,4-21-1978,-2 0-738,1-1 1,-1 1-1,1-1 1,1 1-1,-1 0 1,0-1-1,1 1 1,0 0-1,0 0 1,1-1 0,0 1-1,-1 0 1,1-1-1,1 1 1,-1-1-1,1 1 1,-1-1-1,1 1 1,1-1-1,-1 0 1,1 0-1,-1 0 1,1 0 0,0-1-1,0 1 1,1-1-1,-1 0 1,1 0-1,0 0 1,-1 0-1,1-1 1,1 1-1,-1-1 1,0 0 0,2 0-101,-2-1 1,0 0 1,1 0-1,-1-1 1,0 1 0,1-1-1,-1 0 1,0-1 0,0 1-1,1-1 1,-1 1-1,0-2 1,0 1 0,0 0-1,0-1 1,0 1 0,0-1-1,0 0 1,0-1-1,-1 1 1,1-1 0,-1 1-1,1-1 1,-1 0 0,0 0-1,-1 0 1,1-1-1,0 1 1,-1-1 0,0 0-1,0 1 1,0-1 0,0 0-1,0 0 1,-1 0-1,0 0 1,0-1 0,0 1-1,0 0 1,-1 0 0,1-1-1,-1-1-1,0 2 36,0 0 0,-1 0 0,1 0 0,-1 0 0,0 0 0,0 0 0,0 0 0,0 0 0,-1 1 0,0-1-1,1 0 1,-1 1 0,-1-1 0,1 1 0,0 0 0,-1 0 0,0 0 0,0 0 0,0 0 0,0 0 0,0 1 0,0-1 0,-1 1 0,1 0 0,-1 0 0,1 0-1,-1 1 1,0-1 0,0 1 0,0 0 0,0 0 0,0 1 0,0-1 0,0 1 0,0-1 0,0 1 0,0 0 0,0 1 0,0-1 0,0 1 0,0 0-1,0 0 1,0 0 0,0 0 0,0 1 0,1 0 0,-1 0 0,1 0 0,-2 0-36,-7 21-1115,12-24 1022,0 1-1,0 0 1,0 0-1,1-1 1,-1 1-1,0 0 0,0 0 1,1-1-1,-1 1 1,0 0-1,0 0 0,1 0 1,-1 0-1,0 0 1,1-1-1,-1 1 1,0 0-1,1 0 0,-1 0 1,0 0-1,1 0 1,-1 0-1,0 0 1,1 0-1,-1 0 0,0 0 1,1 0-1,-1 0 1,0 0-1,0 1 1,1-1-1,-1 0 0,0 0 1,1 0-1,-1 0 1,0 0-1,0 1 0,1-1 1,-1 0-1,0 0 1,0 1-1,1-1 1,-1 0-1,0 0 0,0 1 1,0-1-1,1 0 1,-1 0-1,0 1 1,0-1-1,0 0 0,0 1 1,0-1-1,0 0 1,0 1-1,0-1 1,0 0-1,0 1 0,0-1 1,0 0-1,0 1 1,0-1-1,0 0 0,0 0 1,0 1-1,0-1 1,0 0-1,0 1 1,-1-1 93,11-4-6921,3-2-4831</inkml:trace>
  <inkml:trace contextRef="#ctx0" brushRef="#br0" timeOffset="815.044">626 541 9012,'3'5'9447,"-14"14"-6243,2-4-2049,6-3-952,1 0 0,0 0 0,1 0-1,1 0 1,0 0 0,1 0 0,0 0 0,1 0-1,0 2-202,-1-11 13,1 1-1,-1-1 1,1 0 0,-1 0-1,1 0 1,0-1-1,0 1 1,0 0 0,1-1-1,-1 1 1,1-1-1,-1 0 1,1 0 0,0 0-1,-1 0 1,1 0-1,0-1 1,0 1-1,1-1 1,-1 0 0,0 0-1,0 0 1,1 0-1,-1-1 1,0 1 0,1-1-1,-1 0 1,1 0-1,-1 0 1,0 0-1,1-1 1,-1 1 0,0-1-1,1 0 1,0 0-13,2 0 3,0 0-1,0-1 1,-1 1 0,1-1 0,-1 0 0,0-1-1,1 1 1,-1-1 0,0 0 0,0 0-1,-1-1 1,1 1 0,-1-1 0,0 0 0,0 0-1,0-1 1,0 1 0,-1-1 0,1 0-1,1-4-1,-3 5 19,-1-1 1,1 0 0,-1 0 0,0 1 0,0-1 0,-1 0-1,0 0 1,1 0 0,-2 0 0,1 0 0,0 1 0,-1-1-1,0 0 1,0 0 0,-1 0 0,1 1 0,-1-1 0,0 1-1,0-1 1,0 1 0,-1 0 0,0 0 0,1 0 0,-2 0-1,1 0 1,0 1 0,-1-1 0,1 1 0,-1 0 0,0 0-1,0 0 1,0 1 0,-1 0 0,1-1 0,0 1 0,-1 1-1,0-1 1,1 1 0,-1-1 0,0 1 0,0 1 0,0-1-21,-41 2 320,31 6-3845,20-7-8053,0 0 362</inkml:trace>
  <inkml:trace contextRef="#ctx0" brushRef="#br0" timeOffset="1127.473">835 449 10469,'15'12'9365,"-4"26"-6784,-9-30-1737,43 198 1607,-45-203-6286,1-10-7400,1 3 611</inkml:trace>
  <inkml:trace contextRef="#ctx0" brushRef="#br0" timeOffset="1518.005">1073 500 9172,'-4'5'9059,"-18"11"-5886,-46 34 74,66-48-3206,0-1-1,0 1 1,1 0-1,-1 0 1,0 0 0,1 0-1,0 0 1,-1 0-1,1 0 1,0 1 0,0-1-1,0 0 1,0 1 0,1-1-1,-1 1 1,1-1-1,-1 0 1,1 1 0,0-1-1,0 1 1,0 0-1,0-1 1,0 0 0,1 1-1,-1-1 1,1 1 0,0-1-1,-1 1 1,1-1-1,0 0 1,1 0 0,-1 1-41,3 0 58,0 1 1,0-1-1,0-1 1,1 1 0,-1 0-1,1-1 1,-1 0-1,1 0 1,0-1 0,0 1-1,0-1 1,0 0-1,0 0 1,0-1 0,0 1-1,2-1-58,30 7 533,11 29-832,-47-37-6037,0-4-1228,0-2-5642</inkml:trace>
  <inkml:trace contextRef="#ctx0" brushRef="#br0" timeOffset="1908.212">1221 386 9877,'11'9'8468,"-3"7"-4527,7 37-2552,-14-48-717,31 239 1812,-16-276-14207,-11 14 5534,0-1-2714</inkml:trace>
  <inkml:trace contextRef="#ctx0" brushRef="#br0" timeOffset="2238.746">1454 469 9492,'-4'9'9578,"-12"10"-7690,12-15-884,-31 29 708,-20 29-28,56-60-1640,-1 0 0,1-1 0,-1 1 0,1 0 0,-1 0-1,1 0 1,0-1 0,0 1 0,0 0 0,0-1 0,0 1 0,0-1-1,1 1 1,-1-1 0,0 0 0,1 1 0,-1-1 0,1 0 0,0 0-1,-1 0 1,1 0 0,0 0 0,-1-1 0,1 1 0,0 0 0,0-1-1,0 1 1,-1-1 0,1 0 0,0 0 0,0 0 0,0 1 0,1-2-44,13 7 406,54 35 1099,-59-76-6827,-10 29 3147,3-26-9078,-1 17 1302</inkml:trace>
  <inkml:trace contextRef="#ctx0" brushRef="#br0" timeOffset="2582.422">1557 540 10789,'24'-1'7478,"12"-4"-4699,-3 1-1882,-32 4-882,1 0-1,0 0 0,0 0 0,0 0 1,0-1-1,-1 1 0,1 0 0,0-1 1,0 0-1,-1 1 0,1-1 1,0 0-1,-1 0 0,1 1 0,0-1 1,-1-1-1,0 1 0,1 0 0,-1 0 1,0 0-1,1-1 0,-1 1 0,0-1 1,0 1-1,0-1 0,0 1 0,0-1 1,-1 0-1,1 1 0,0-1 0,-1 0 1,1 0-1,-1 1 0,0-1 1,1 0-1,-1 0 0,0 0 0,0 0 1,0 1-1,0-1 0,-1 0 0,1 0 1,0 0-1,-1 1 0,1-1 0,-1 0 1,0 0-1,0 1 0,1-1 0,-1 1 1,0-1-1,0 1 0,-1-1 0,1 1 1,-1-1-15,0 0 49,0 0 1,0 1 0,-1-1-1,1 1 1,-1 0 0,0 0-1,1-1 1,-1 2 0,0-1-1,1 0 1,-1 1 0,0-1-1,0 1 1,1 0 0,-1 0-1,0 0 1,0 0 0,0 0-1,0 1 1,1-1 0,-1 1-1,0 0 1,1-1 0,-1 1-1,0 1 1,1-1 0,-1 0-1,1 1 1,0-1 0,-1 1-1,1 0 1,0-1-1,0 1 1,0 0 0,0 1-1,0-1 1,1 0 0,-1 0-1,1 1 1,-1-1 0,1 1-1,0-1 1,0 1 0,-1 2-50,1 3 147,0 1 0,0-1 0,1 1 0,0-1 0,1 1 1,0-1-1,0 1 0,1-1 0,0 1 0,0-1 0,1 0 0,0 0 0,3 4-147,-5-9 54,0 0 0,1 0 0,-1 0 0,1 0 0,0-1 0,0 1 0,0-1 0,0 1 0,1-1 0,-1 0 0,1 1 0,-1-1 0,1-1 0,0 1 0,0 0 0,-1-1 0,1 1 0,0-1 0,1 0 0,-1 0 0,0 0 0,0 0 0,0-1 0,1 1 0,-1-1 0,0 0 0,0 0 0,1 0 0,-1 0 0,0-1 0,1 1 0,-1-1 0,0 0 0,0 0 0,3-1-55,30-33-966,-21 3-4680,-3 5-6939,-7 17 3088</inkml:trace>
  <inkml:trace contextRef="#ctx0" brushRef="#br0" timeOffset="2957.329">1814 534 10037,'42'-13'9376,"19"-18"-6806,-60 31-2557,0-1 0,0 1-1,0-1 1,-1 1-1,1-1 1,0 1-1,0-1 1,0 0-1,-1 1 1,1-1 0,0 0-1,-1 0 1,1 0-1,0 1 1,-1-1-1,1 0 1,-1 0-1,0 0 1,1 0 0,-1 0-1,0 0 1,1 0-1,-1 0 1,0 0-1,0 0 1,0 0-1,0 0 1,0 0 0,0 0-1,0 0 1,0 0-1,0 0 1,-1 0-1,1 0 1,0 0-1,-1 0 1,1 0 0,0 0-1,-1 1 1,1-1-1,-1 0 1,0 0-1,1 0 1,-1 0 0,0 1-1,1-1 1,-1 0-1,0 1 1,0-1-13,-46-23 73,42 25 9,1-1 0,0 1 1,-1 0-1,1 0 0,-1 1 1,1-1-1,0 1 0,0 0 1,0 0-1,0 0 0,0 1 1,1-1-1,-1 1 0,1 0 1,-1 0-1,1 0 1,0 1-1,0-1 0,1 1 1,-1-1-1,1 1 0,-1 0 1,1 0-1,0 0 0,1 0 1,-1 1-1,1-1 0,0 0 1,0 1-1,0-1 0,0 1 1,1-1-1,0 1 0,0-1 1,0 1-1,1-1 0,-1 1 1,1-1-1,0 1 0,0-1 1,1 0-1,-1 0 0,1 1 1,1 2-83,1-3 101,1 1 1,-1-1-1,1 0 1,-1 0-1,1-1 1,0 1 0,0-1-1,1 0 1,-1-1-1,1 1 1,-1-1-1,1 0 1,0 0-1,0-1 1,0 0-1,0 0 1,0 0 0,0-1-1,0 0 1,0 0-1,0 0 1,0-1-1,0 0 1,0 0-1,0 0 1,0-1-1,-1 0 1,1 0 0,0-1-1,-1 1 1,0-1-1,3-2-101,14-15-2484,-1-18-6817,0 0 578,-15 29-297</inkml:trace>
  <inkml:trace contextRef="#ctx0" brushRef="#br0" timeOffset="3412.554">2079 455 12198,'18'69'12004,"14"32"-9396,-1-5-2969,-31-96 177,0 0 0,-1 0 0,1 1 0,0-1-1,0 0 1,0 0 0,-1 0 0,1 0 0,0 0-1,0 0 1,-1 1 0,1-1 0,0 0 0,0 0 0,0 0-1,0 0 1,-1 1 0,1-1 0,0 0 0,0 0-1,0 0 1,0 1 0,0-1 0,0 0 0,-1 0-1,1 1 1,0-1 0,0 0 184,-14-24-2953,-20-68-32,18-57 3022,34 98 1383,-17 48-1159,1 0-1,-1 0 0,1 0 0,0 0 0,0 0 0,1 0 0,-1 0 0,1 1 0,-1-1 0,1 1 0,0 0 1,0-1-1,0 1 0,0 1 0,0-1 0,0 0 0,0 1 0,1 0 0,-1-1 0,1 1 0,-1 1 0,1-1 0,-1 0 1,1 1-1,-1 0 0,1 0 0,0 0 0,-1 0 0,1 1 0,-1-1 0,1 1 0,-1 0 0,1 0 0,1 1-260,2 2 190,0 0-1,0 1 1,0 0-1,-1 0 1,0 1-1,0-1 1,-1 1-1,1 1 1,-1-1-1,0 1 1,2 5-190,-6-10 62,1 0 1,-1 1 0,0 0-1,0-1 1,0 1 0,0 0-1,0 0 1,0-1 0,-1 1-1,0 0 1,1 0 0,-1 0-1,0 0 1,0 0 0,-1 0-1,1-1 1,0 1 0,-1 0-1,0 0 1,0 0 0,0-1 0,0 1-1,0 0 1,0-1 0,-1 1-1,1-1 1,-1 0 0,0 1-1,0-1 1,0 0 0,0 0-1,0 0 1,0 0 0,-1 0-63,-4 3 44,0 0 1,0-1-1,0 0 0,0 0 1,-1-1-1,0 0 1,1 0-1,-1-1 1,0 0-1,0-1 1,-6 1-45,-56-6-6025,56-2 602,7 1-1349,3-2-5351</inkml:trace>
  <inkml:trace contextRef="#ctx0" brushRef="#br0" timeOffset="3993.192">2402 390 9716,'5'10'9341,"0"14"-5589,-3-13-2152,7 87 70,-18-116-10058,7 4 1529,0 0-3957</inkml:trace>
  <inkml:trace contextRef="#ctx0" brushRef="#br0" timeOffset="4196.333">2372 268 10725,'0'-2'2801,"0"1"0,2 1-1360,1 0-480,1 3-273,0-1-384,3 2-512,0 2-640,1 0 319,3 2-2288,2-1-2209,1 0-5251</inkml:trace>
  <inkml:trace contextRef="#ctx0" brushRef="#br0" timeOffset="4430.586">2528 470 9620,'12'41'9810,"-8"-67"-8214,-4 15-1410,-1 1 0,1-1 0,1 1 0,0-1 1,1 0-1,0 1 0,0 0 0,1-1 0,0 1 0,1 0 1,0 0-1,1 1 0,0 0 0,3-6-186,-7 14 0,0 0 0,0 0 1,1 0-1,-1 0 0,0 0 0,0 0 0,0 0 0,1 0 0,-1 0 1,1 0-1,-1 1 0,0-1 0,1 1 0,-1-1 0,1 1 0,-1-1 1,1 1-1,0 0 0,-1 0 0,1 0 0,-1 0 0,1 0 0,-1 0 1,1 0-1,-1 0 0,1 1 0,0-1 0,-1 1 0,1-1 0,-1 1 1,0 0-1,1-1 0,-1 1 0,0 0 0,1 0 0,-1 0 1,0 0-1,0 0 0,0 0 0,1 0 0,-1 0 0,-1 1 0,1-1 1,0 0-1,1 2 0,35 67 205,-36-68-185,42 100 1282,-42-102-1407,0 1-1,-1 0 1,1-1-1,0 1 1,-1 0-1,1-1 1,0 1-1,0-1 1,0 1-1,0-1 1,-1 0-1,1 1 1,0-1-1,0 0 1,0 0-1,0 0 1,0 1-1,0-1 1,0 0-1,0 0 1,0 0-1,0 0 1,0-1-1,0 1 1,-1 0-1,1 0 1,0 0-1,0-1 1,0 1-1,0-1 1,0 1-1,0-1 1,-1 1-1,1-1 1,0 1 0,0-1 105,16-14-10585,-16 15 10184,6-8-9966</inkml:trace>
  <inkml:trace contextRef="#ctx0" brushRef="#br0" timeOffset="5042.933">2977 265 8612,'2'-23'9882,"-29"20"-5288,-54 49-1480,76-42-3097,0 1-1,1 0 0,-1 0 0,1 1 1,0-1-1,0 1 0,1 0 0,-1 0 1,1 0-1,1 0 0,-1 1 0,1-1 0,0 1 1,0-1-1,1 1 0,0 0 0,0 0 1,1 0-1,0 2-16,2-6-4,-1 0 0,1 0-1,0 0 1,1-1 0,-1 1 0,0-1 0,1 0 0,-1 1 0,1-1 0,0 0 0,0 0 0,-1-1-1,1 1 1,1-1 0,-1 1 0,0-1 0,0 0 0,0 0 0,1 0 0,-1-1 0,0 1-1,1-1 1,-1 0 0,1 0 0,-1 0 0,0 0 0,1 0 0,-1-1 0,0 0 0,1 1 0,-1-1-1,0-1 1,0 1 0,0 0 0,0-1 0,0 1 0,0-1 0,0 0 0,2-2 4,1-3-8,0 1 1,-1-1-1,0-1 0,0 1 1,-1-1-1,1 0 1,-2 1-1,1-2 0,-1 1 1,-1 0-1,1-1 1,-1 1-1,-1-1 1,0 0-1,0 0 0,0 0 1,-1 1-1,-1-1 1,0-5 7,25 167 1672,-18-135-1512,-1 0 0,-1 1 0,-1-1 0,0 1 1,-2 0-1,0 0 0,-1 0 0,-1 0 0,0 0 0,-2-1 0,-3 17-160,5-32-12,1 0 0,-1-1 0,0 1 0,0 0 0,0 0 0,0-1 0,-1 1 0,1-1 0,-1 1 0,1-1 0,-1 1 0,0-1-1,0 0 1,0 0 0,0 0 0,0 0 0,0 0 0,-1-1 0,1 1 0,-1-1 0,1 1 0,-1-1 0,0 0 0,1 0 0,-1 0 0,0 0 0,0-1 0,0 1 0,1-1 0,-1 1-1,0-1 1,0 0 0,0 0 0,0-1 0,0 1 0,0-1 0,0 1 0,1-1 0,-1 0 0,0 0 0,0 0 0,1 0 0,-1 0 0,1-1 0,-1 1 0,1-1 0,0 0-1,-1 0 1,1 0 0,-2-1 12,-12-31-3488,11 9-5644,4 22 7367,-2-17-12871</inkml:trace>
  <inkml:trace contextRef="#ctx0" brushRef="#br0" timeOffset="5547.119">3594 232 7908,'7'-50'12754,"-39"42"-7700,26 10-4988,0 0 1,1 1 0,0 0-1,-1-1 1,1 1 0,0 1-1,0-1 1,1 1 0,-1 0-1,1 0 1,0 0-1,0 1 1,0 0 0,1-1-1,-1 1 1,1 0 0,0 1-1,1-1 1,-1 1 0,1-1-1,0 1 1,1 0-1,-1-1 1,1 1 0,0 0-1,0 0 1,1 0 0,0 0-1,0 0 1,0 0 0,1 0-1,0 0 1,0 0-1,1-1 1,-1 1 0,1 0-1,0-1 1,1 1 0,-1-1-1,1 0 1,0 1 0,1-2-1,-1 1 1,1 0 0,0 0-68,-1-2-12,0 0 0,0 1 0,0-1 0,0-1 0,1 1 0,-1 0 0,1-1 0,0 0 0,0 0 0,-1 0 0,2 0 0,-1-1 0,0 1 0,0-1 0,0 0 0,0 0 0,1-1 0,-1 1 0,1-1 0,-1 0 0,1 0 13,-2-1-143,-1 1 1,1-1 0,-1 0 0,1 0 0,-1 0-1,1 0 1,-1-1 0,0 1 0,0 0 0,0-1-1,0 0 1,0 0 0,0 1 0,0-1-1,0 0 1,-1 0 0,1-1 0,-1 1 0,0 0-1,1 0 1,-1-1 0,0 1 0,0-1-1,0 0 143,9-52-5399,-9 17-1919,-1 31 5274,1-22-8206</inkml:trace>
  <inkml:trace contextRef="#ctx0" brushRef="#br0" timeOffset="5797.057">3618 62 10373,'12'42'10577,"-2"1"-5772,19 85-2448,-4 2-1949,-19-156-9917,-4 15 2840,2-8-5657</inkml:trace>
  <inkml:trace contextRef="#ctx0" brushRef="#br0" timeOffset="6241.054">3799 181 10917,'1'-1'375,"58"-38"11423,-57 38-11716,0 1 0,0 0 0,0 0 0,-1 0 0,1 0 1,0 0-1,0 1 0,0-1 0,-1 0 0,1 1 0,0 0 0,0-1 0,-1 1 0,1 0 0,0 0 0,-1 0 0,1 0 1,-1 0-1,1 0 0,-1 0 0,0 0 0,1 1 0,-1-1 0,0 1 0,1 0-82,11 15 34,-1 0 0,0 1-1,-1 0 1,-1 1 0,-1 0-1,0 1 1,-2 0 0,4 12-34,-12-33-87,1-2 6,-1-1 0,0 0 0,0 1 0,0-1 0,0 1 0,-1-1-1,1 1 1,-1 0 0,0 0 0,0-1 0,0 1 0,-1 0 0,1 1 0,-1-1 0,0 0 0,1 1 0,-1-1 0,0 1 0,0 0 0,-1 0 0,1 0-1,-1 0 82,-6-2-27,8 2 77,-1 0-1,1 0 0,-1 1 1,0-1-1,0 0 0,0 1 0,0 0 1,0 0-1,0 0 0,0 0 1,0 0-1,0 0 0,0 1 0,0 0 1,-1 0-1,1 0 0,0 0 1,0 0-1,-1 0 0,1 1 1,0 0-1,0-1 0,0 1 0,0 0 1,0 1-1,0-1 0,0 0 1,0 1-1,1 0 0,-1-1 1,0 1-1,1 0 0,-1 1 0,1-1 1,0 0-1,0 1 0,0-1 1,-1 3-50,1 0 183,0 0 0,0 1 0,1-1 0,-1 1 0,1-1 0,1 1 0,-1 0 0,1 0 0,0-1 0,0 1 0,1 0 0,-1-1 0,1 1 0,1 1-183,-2-5 14,1-1 0,-1 1 0,0 0 0,1 0-1,0 0 1,0 0 0,-1-1 0,1 1 0,0 0-1,0 0 1,0-1 0,1 1 0,-1-1 0,0 1 0,1-1-1,-1 0 1,1 0 0,-1 1 0,1-1 0,-1 0-1,1 0 1,0 0 0,0-1 0,-1 1 0,1 0-1,0-1 1,0 1 0,0-1 0,0 1 0,0-1-1,0 0 1,0 0 0,0 0 0,0 0 0,0 0 0,0-1-1,-1 1 1,1 0 0,0-1 0,0 1 0,0-1-1,0 0-13,4-3-326,0 0 0,0 0 0,-1 0 0,0 0 1,0-1-1,0 0 0,-1 0 0,1-1 0,-1 1 0,0-1 0,-1 0 0,1 0 0,-1 0 0,0-1 326,8-11-2939,2-5-4840,-3 0-5454</inkml:trace>
  <inkml:trace contextRef="#ctx0" brushRef="#br0" timeOffset="6537.862">4070 0 9572,'9'3'7326,"-1"6"-3388,6 28-1578,-11-28-1206,14 45-14,-3 1 0,-2 0 0,5 51-1140,-22-128-17162,2 13 6570</inkml:trace>
  <inkml:trace contextRef="#ctx0" brushRef="#br0" timeOffset="6727.561">4065 202 12422,'2'-3'8560,"13"-8"-5187,34-3 464,-19 9-4718,-3-7-8262,-21 8 2071,2 0-4008</inkml:trace>
  <inkml:trace contextRef="#ctx0" brushRef="#br0" timeOffset="7102.471">4294 68 8788,'41'-28'10304,"-37"26"-10050,-1 1-1,1-1 0,0 1 0,0 0 1,0 1-1,0-1 0,0 1 0,0-1 1,0 1-1,0 0 0,0 0 0,-1 1 1,1-1-1,0 1 0,0 0 0,0 0 1,0 1-1,0-1-253,4 5 54,0 1 0,-1 0 0,0 0 0,0 1-1,-1 0 1,0 0 0,0 1 0,-1-1 0,0 1 0,0 0 0,-1 1 0,0-1 0,-1 1 0,0-1 0,-1 1 0,0 0-1,0 0 1,-1 1 0,0 1-54,14 57 27,-26-115-310,10 41 298,0 1 0,0 0 0,0-1 0,0 1 0,-1 0 0,0 0 0,0 0 0,0 0 0,-1 1 0,1-1 0,-1 1 0,0-1 0,0 1 0,0 0 0,0 0 0,0 0 0,-1 0 0,1 1 0,-1-1 0,0 1 0,0 0 0,0 0 0,0 0 0,0 1 0,0-1 0,-1 1 0,1 0 0,0 0 0,-1 1 0,1-1 0,0 1 0,-1 0 0,1 0 0,-1 1 0,1-1 0,0 1 0,-1 0 0,1 0 0,0 0 0,0 1 0,-1 0 0,0 0-15,0 2 116,0-1 0,0 1 0,1 0 0,0 0 0,0 0 0,0 1 0,0-1 0,0 1 0,1 0 0,0 0 0,0 0 0,0 1 0,1-1 1,0 1-1,0-1 0,0 1 0,1 0 0,-1 0 0,2 0 0,-1 0 0,0 0 0,1 0 0,0 0 0,1 0 0,-1-1 0,1 1 0,1 0 0,-1 0 0,1 0 0,-1-1 0,2 1 1,-1 0-1,1-1 0,0 1-116,-1-4 12,-1 0 1,1-1-1,0 1 1,-1-1-1,1 1 1,0-1 0,0 0-1,0 0 1,0 0-1,0 0 1,1 0-1,-1 0 1,0 0 0,0-1-1,1 1 1,-1-1-1,0 0 1,0 1-1,1-1 1,-1 0 0,0-1-1,1 1 1,-1 0-1,0-1 1,1 1-1,-1-1 1,0 1 0,0-1-1,0 0 1,0 0-1,0 0 1,0 0-1,0-1 1,0 1 0,0-1-13,63-53-1339,-39 28-738,0 2-8964,-9 9-3921</inkml:trace>
  <inkml:trace contextRef="#ctx0" brushRef="#br0" timeOffset="10774.27">88 1408 9028,'11'26'7241,"12"11"-3737,9 17-2294,-2 40 607,-32-107-1756,1 0 0,1 0 1,0 0-1,1 0 1,0 0-1,1 0 0,1 0 1,0 0-1,0 0 0,5-8-61,24-38 19,-32 58-19,1 0 1,0 0-1,0 0 0,1 1 1,-1-1-1,0 0 1,0 0-1,0 1 1,0-1-1,1 0 0,-1 1 1,0 0-1,1-1 1,-1 1-1,0 0 1,1-1-1,-1 1 0,0 0 1,1 0-1,-1 0 1,1 0-1,-1 0 0,0 1 1,1-1-1,-1 0 1,0 1-1,1-1 1,-1 0-1,0 1 0,0 0 1,1-1-1,-1 1 1,0 0-1,0 0 1,0-1-1,0 1 0,0 0 1,0 0-1,0 0 1,0 0-1,0 1 0,0-1 1,-1 0-1,1 0 1,0 2-1,8 9 296,0 2 0,-1-1 0,-1 1 0,0 1 0,-1-1 1,-1 1-1,0 0 0,-1 0 0,0 0 0,-1 1 0,-1 3-296,1-6-1321,-1-23-5190,0-5-2563,0 3-712</inkml:trace>
  <inkml:trace contextRef="#ctx0" brushRef="#br0" timeOffset="11164.803">484 1492 9124,'43'-6'7785,"16"-26"-5365,-58 30-2374,0 0 1,0 0 0,0 0-1,0 0 1,-1-1-1,1 1 1,-1 0 0,1 0-1,-1-1 1,0 1-1,0-1 1,0 1-1,0 0 1,0-1 0,0 1-1,-1 0 1,1-1-1,-1 1 1,0 0 0,1 0-1,-1-1 1,0 1-1,-1 0 1,1 0 0,0 0-1,0 0 1,-1 0-1,1 1 1,-1-1 0,0 0-1,1 1 1,-1-1-1,0 1 1,0-1-1,0 1 1,0 0 0,0 0-1,0 0 1,-1 0-1,1 0 1,0 0 0,0 1-1,-1-1 1,1 1-1,0 0 1,-1-1 0,1 1-1,0 0 1,-1 1-1,1-1 1,0 0-1,-1 0 1,1 1 0,0 0-1,-1-1 1,1 1-1,0 0 1,0 0 0,0 0-1,0 0 1,0 1-1,0-1 1,0 0 0,0 1-1,0 0 1,1-1-1,-2 3-46,0 0 115,0 1 0,0 0 0,0 0 0,1 0 0,0 1 0,0-1 0,1 0 0,-1 1 0,1-1 0,0 1 0,1-1 0,-1 1 0,1 0 0,0-1 0,1 1 0,-1 0 0,1-1 0,0 1 0,0-1 0,1 1 0,0-1 0,0 0 0,0 0 0,0 0 0,1 0 0,0 0 0,0 0 0,0-1 0,1 1 0,0-1 0,0 0 0,0 0 0,0 0 0,0-1 0,1 1 0,-1-1 0,1 0 0,0-1 0,0 1 0,5 1-115,-7-3-141,0-1 0,0 0 1,0 0-1,0 0 0,0 0 1,0-1-1,0 1 1,0-1-1,0 1 0,0-1 1,0 0-1,0 0 0,-1-1 1,1 1-1,0 0 0,-1-1 1,1 0-1,-1 1 0,0-1 1,1-1 140,11-12-3994,-2-4-3865,-4 3-4509</inkml:trace>
  <inkml:trace contextRef="#ctx0" brushRef="#br0" timeOffset="11638.923">742 1334 9412,'31'-11'10956,"13"29"-7286,-36-8-3631,-1-1 1,0 1 0,0 1 0,-1-1 0,-1 1 0,0 0-1,0 1 1,-1-1 0,-1 1 0,0 0 0,0 0-1,-1 0 1,0 7-40,-5-23-84,0-1 1,0 1-1,-1-1 0,1 1 0,-1 0 0,0 0 1,0 1-1,0-1 0,0 1 0,-1 0 0,1 0 1,-1 0-1,0 1 0,0-1 0,0 1 1,0 0-1,0 1 0,0-1 0,-1 1 0,1 0 1,-1 1-1,0-1 84,3 2 93,0-1 1,0 1-1,0 0 0,0 0 1,0 0-1,0 0 1,0 0-1,0 1 1,0 0-1,1-1 0,-1 1 1,1 0-1,-1 0 1,1 0-1,0 1 1,0-1-1,0 0 0,0 1 1,0 0-1,0-1 1,1 1-1,-1 0 1,1 0-1,0 0 0,-1 0 1,2 0-1,-1 0 1,0 0-1,1 0 1,-1 0-1,1 0 0,0 1 1,0-1-1,0 0 1,0 0-1,1 0 1,-1 0-1,1 0 0,0 1 1,0-1-1,0 0 1,0-1-1,0 1 1,1 0-1,0 0 0,-1 0 1,1-1-1,0 1 1,0-1-1,0 0 1,1 1-1,-1-1-93,0 0-12,0-1-1,1 0 1,-1 0-1,0 0 1,0 0-1,1 0 1,-1 0 0,0 0-1,1-1 1,-1 1-1,0-1 1,1 0-1,-1 0 1,1 0-1,-1 0 1,1 0 0,-1 0-1,1 0 1,-1-1-1,0 0 1,1 1-1,-1-1 1,0 0 0,1 0-1,-1 0 1,0 0-1,0-1 1,0 1-1,0-1 1,0 1 0,0-1-1,0 1 1,-1-1-1,1 0 1,1-2 12,23-36-4739,-7 0-7858,-13 26 2814</inkml:trace>
  <inkml:trace contextRef="#ctx0" brushRef="#br0" timeOffset="12018.291">921 1364 9524,'30'17'8077,"-7"36"-5472,-9-16-1286,13 6 52,-25-76-1192,-3 11-170,0 15 54,-1 1-1,1-1 1,1 0 0,-1 1 0,1-1-1,0 0 1,1 1 0,0-1 0,0 0-1,0 1 1,1-1 0,0 1 0,0 0-1,0-1 1,1 1 0,0 0 0,0 1-1,1-1 1,0 0 0,0 1 0,0 0-1,0 0 1,1 0 0,4-4-63,87-25-187,-74 36-4176,-1 4-4085,-8 0-3128</inkml:trace>
  <inkml:trace contextRef="#ctx0" brushRef="#br0" timeOffset="12552.202">1639 1113 10245,'7'13'10742,"19"46"-8116,46 160-582,-71-196-3168,-5-19-2866,-4-8-5054,2-3-2439</inkml:trace>
  <inkml:trace contextRef="#ctx0" brushRef="#br0" timeOffset="12802.824">1578 1318 9636,'27'-7'7341,"-1"2"-4123,55-3-2110,-75 8-702,37-16-1273,-33 5-2571,-1-4-3892,-3 4-2728</inkml:trace>
  <inkml:trace contextRef="#ctx0" brushRef="#br0" timeOffset="13152.458">1789 1096 9828,'19'30'7399,"-3"4"-3838,19 72-1616,-33-98-1545,27 112 459,-13-200-765,-11 67-98,-4 6 1,1 0-1,1-1 0,-1 1 0,1 0 1,1 0-1,-1 1 0,1-1 1,0 1-1,1-1 0,-1 1 0,1 1 1,4-4 3,-7 9 30,1 0 1,-1 0 0,1 0 0,-1 1 0,0-1-1,1 1 1,-1 0 0,1-1 0,-1 1-1,0 0 1,0 1 0,0-1 0,1 0-1,-1 0 1,0 1 0,-1 0 0,1-1 0,0 1-1,0 0 1,-1 0 0,1 0 0,-1 0-1,1 0 1,-1 0 0,0 0 0,0 0-1,0 0 1,0 1 0,0-1 0,-1 0 0,1 1-1,-1-1 1,1 1 0,-1-1 0,0 1-1,0-1 1,0 1 0,0-1-31,3 9 357,30 98-307,-29-119-15104,-2 2 4510</inkml:trace>
  <inkml:trace contextRef="#ctx0" brushRef="#br0" timeOffset="13590.814">2120 1197 9540,'9'-5'2355,"43"-19"7134,4 36-6574,-44-4-2843,0 1 1,0 0-1,-1 1 0,-1 0 0,0 0 1,0 1-1,-1 1 0,0-1 0,-1 2 1,-1-1-1,0 1 0,0 0 0,3 12-72,-47-73-1128,35 46 1134,-1-1-1,0 0 1,-1 1 0,1 0 0,0 0 0,-1 0 0,1 0-1,-1 0 1,0 1 0,1-1 0,-1 1 0,0 0-1,0 0 1,0 1 0,0-1 0,0 1 0,0 0 0,0 0-1,0 0 1,0 0 0,0 1 0,0 0 0,1 0 0,-1 0-1,0 0 1,0 0 0,1 1 0,-1-1 0,0 1 0,1 0-1,0 1 1,-1-1 0,1 0 0,0 1 0,0 0 0,1-1-1,-1 1 1,-1 2-6,2-3 56,1 0 0,-1 0 0,0 0-1,1 0 1,-1 1 0,1-1 0,0 0 0,-1 1 0,1-1-1,1 1 1,-1-1 0,0 1 0,0-1 0,1 1 0,0 0-1,-1-1 1,1 1 0,0 0 0,0-1 0,1 1 0,-1 0-1,1-1 1,-1 1 0,1 0 0,0-1 0,0 1 0,0-1-1,0 1 1,0-1 0,0 0 0,1 1 0,-1-1 0,1 0-1,0 0 1,0 0 0,-1 0 0,1 0 0,0-1 0,1 1-1,-1 0 1,2 0-56,1-2-96,0 0-1,0 0 1,0 0-1,0-1 0,0 1 1,0-1-1,0 0 1,0-1-1,-1 1 1,1-1-1,0 0 1,-1-1-1,1 1 1,-1-1-1,0 1 1,0-1-1,0-1 0,0 1 1,0 0-1,-1-1 1,0 0-1,1 0 1,-1-1 96,19-30-4866,-6-4-4226,-7 8-1334</inkml:trace>
  <inkml:trace contextRef="#ctx0" brushRef="#br0" timeOffset="13809.518">2423 1010 9092,'5'-2'6370,"1"6"-3338,7 16-663,-13-20-2233,47 160 4223,-35-102-4041,9 30-1666,-27-85-10584,5-3 11125,-5-1-10766</inkml:trace>
  <inkml:trace contextRef="#ctx0" brushRef="#br0" timeOffset="14371.887">2423 1232 11845,'0'-1'3154,"0"1"207,4-3-1392,2-2-560,3 0-192,2-3-129,1 0-208,2 1-271,0-1-209,6 2-128,-1 1-32,1 1-64,0 2-256,0 0-1232,-3 0-2450,3-1-3089,-5-1-7748</inkml:trace>
  <inkml:trace contextRef="#ctx0" brushRef="#br0" timeOffset="14678.423">3059 1096 10229,'1'9'10748,"10"29"-8714,-2-8-1194,83 233 1740,-118-337-11800,2 25 586,12 23 73</inkml:trace>
  <inkml:trace contextRef="#ctx0" brushRef="#br0" timeOffset="14881.521">3076 1160 4946,'2'-46'6808,"-1"43"-6583,-1 1 0,0-1 0,1 0 0,0 0 0,0 1 0,0-1 0,0 0 0,0 1-1,0-1 1,1 1 0,-1 0 0,1-1 0,0 1 0,0 0 0,-1 0 0,2 0 0,-1 0 0,0 0-1,0 1 1,0-1 0,1 0 0,-1 1 0,1 0 0,-1 0 0,1 0 0,0 0 0,-1 0 0,1 0-1,0 1 1,0-1 0,-1 1 0,1 0 0,0-1 0,2 2-225,0-1 252,0 1 1,-1-1-1,0 1 0,1 0 1,-1 1-1,1-1 0,-1 1 1,0 0-1,0 0 0,0 0 1,0 1-1,0-1 0,-1 1 1,1 0-1,-1 0 0,0 0 1,1 0-1,0 3-252,0-2 83,0 0 0,-1 1 1,0-1-1,0 1 0,0 0 0,-1 0 0,0 0 1,1 0-1,-2 0 0,1 0 0,-1 0 0,1 1 1,-2-1-1,1 1 0,0-1 0,-1 1 0,0-1 1,0 1-1,-1-1 0,0 1 0,0-1 0,0 0 1,0 1-1,-1-1-83,-1-1 11,-1 0 0,0 0 0,1 0 0,-1-1 0,0 1 0,-1-1 0,1 0 0,-1 0 0,1-1 0,-1 0 0,0 1 0,0-1 0,0-1 0,0 1 0,0-1 0,0 0 0,0 0 0,0-1 0,-1 1 0,1-1 0,0 0 0,-1 0 0,0-1-11,2-16-4500,20-1-6647,-4 7 617</inkml:trace>
  <inkml:trace contextRef="#ctx0" brushRef="#br0" timeOffset="15301.205">3379 1094 9620,'-7'41'13049,"12"11"-9862,-4-49-3199,0 0 1,-1 0-1,1 0 0,0 0 0,0 0 1,0 0-1,1-1 0,-1 1 0,1 0 1,-1-1-1,1 0 0,0 1 0,0-1 1,0 0-1,0 0 0,1 0 0,-1 0 1,0 0-1,1 0 0,-1-1 1,1 1-1,0-1 0,0 0 0,-1 0 1,1 0-1,0 0 0,0 0 0,0-1 1,0 1-1,0-1 0,0 0 0,0 0 1,0 0-1,1 0 12,-1 0-1,1-1 0,-1 0 1,1 1-1,-1-1 0,0-1 0,0 1 1,1 0-1,-1-1 0,0 0 0,0 1 1,-1-1-1,1 0 0,0-1 0,0 1 1,-1 0-1,0-1 0,1 0 0,-1 1 1,0-1-1,0 0 0,-1 0 0,1 0 1,0 0-1,-1 0 0,0 0 0,0-1 1,0 1-1,0 0 0,0-1 0,-1 1 0,0-1 1,1 1-1,-1-1 0,0 1 0,-1-1 1,1 1-1,-1-2 1,1 0-1,-1 0 0,1 0 1,-1 0-1,0 0 0,0 1 0,-1-1 1,1 0-1,-1 1 0,0-1 0,-1 1 1,1-1-1,-1 1 0,0 0 0,0 0 0,0 0 1,0 1-1,0-1 0,-1 1 0,0 0 1,0 0-1,0 0 0,0 0 0,0 1 1,-1-1-1,1 1 0,-5-1 1,7 2-88,0 1 0,0-1 0,0 1 1,-1-1-1,1 1 0,0 0 0,-1 0 0,1 0 0,0 0 0,0 1 1,-1-1-1,1 1 0,0-1 0,0 1 0,0 0 0,0-1 0,0 1 1,0 0-1,0 1 0,0-1 0,0 0 0,0 1 0,0-1 0,1 0 1,-1 1-1,0 0 0,1 0 0,0-1 0,-1 2 88,2 0-3458,2-1-5337,2 0-1797</inkml:trace>
  <inkml:trace contextRef="#ctx0" brushRef="#br0" timeOffset="15598.014">3560 1044 10581,'23'29'12078,"-9"27"-9966,-5-16-3291,-8-40-88,-2-11-10576,-1 0 1377</inkml:trace>
  <inkml:trace contextRef="#ctx0" brushRef="#br0" timeOffset="15599.014">3559 983 9396,'-2'-7'2321,"2"2"32,1 2-1376,1 3-337,3 0-192,0 5-336,1 3-368,0 2 2609,-1-1-4690,1-2-2273,2 1-6771</inkml:trace>
  <inkml:trace contextRef="#ctx0" brushRef="#br0" timeOffset="15941.693">3704 1118 9652,'25'27'9237,"-25"-55"-7060,-5 4-1253,4 19-861,-1 0-1,1 0 0,-1 0 1,1 0-1,1 0 1,-1 0-1,1 0 1,-1 0-1,2 0 1,-1 0-1,0 0 1,1 0-1,0 0 1,0 0-1,1 1 1,-1-1-1,1 0 0,0 1 1,0-1-1,1 1 1,-1-1-1,1 1 1,0 0-63,2 2-1,1 1-1,-1 0 1,0 0 0,0 1 0,0 0 0,1-1-1,-1 2 1,0-1 0,1 1 0,-1-1 0,0 2 0,0-1-1,0 0 1,0 1 0,0 0 0,0 0 0,0 1 0,-1-1-1,1 1 1,0 1 1,1-1-3,-2-1-55,1 1-1,-1 0 1,0 0 0,0 0 0,-1 1-1,1-1 1,-1 1 0,0 0 0,0 0-1,0 0 1,0 1 0,-1-1-1,1 1 1,-1-1 0,-1 1 0,1 0-1,0-1 1,-1 1 0,0 0-1,0 0 1,-1 0 0,1 0 0,-1 0-1,0 0 1,-1 0 0,1 4 58,3-23-11061,0 5 253</inkml:trace>
  <inkml:trace contextRef="#ctx0" brushRef="#br0" timeOffset="16145.726">3980 798 10197,'11'13'8318,"1"17"-6134,-8-17-1086,67 198 3114,-58-142-4054,-28-97-15608,9 16 4749</inkml:trace>
  <inkml:trace contextRef="#ctx0" brushRef="#br0" timeOffset="16426.906">4010 1010 9604,'1'0'8204,"4"0"-3519,21-6-2090,-15 3-1164,48 9-1445,-39-11-10625,-16 4 6258,4-2-7088</inkml:trace>
  <inkml:trace contextRef="#ctx0" brushRef="#br0" timeOffset="16692.473">4189 1008 10261,'31'-5'6991,"34"-38"-6141,-63 39-747,0 0 1,0 0-1,-1 0 1,1 0-1,-1-1 1,0 1-1,0 0 1,-1-1-1,1 1 1,-1 0-1,0-1 1,0 1-1,0-1 1,-1 1-1,0-1 1,1 1-1,-2 0 1,1 0-1,0-1 1,-2-1-104,1 5 88,-1 0 1,1 1-1,0 0 1,-1-1-1,1 1 0,0 0 1,-1 0-1,1 0 1,-1 1-1,1-1 0,0 0 1,-1 1-1,1 0 1,0-1-1,-1 1 0,1 0 1,0 0-1,0 0 1,0 1-1,0-1 0,0 0 1,0 1-1,0 0 1,1-1-1,-1 1 0,0 0 1,1 0-1,-1 0 1,1 0-1,0 0 0,0 0 1,0 0-1,0 0 1,0 0-1,0 1 0,0-1 1,0 2-89,-27 114 4318,28-115-4294,0 0 0,0-1 0,0 1 0,0 0 0,1 0 0,-1-1-1,1 1 1,-1 0 0,1-1 0,0 1 0,0-1 0,1 1 0,-1-1 0,0 0 0,1 1 0,-1-1 0,1 0-1,0 0 1,0 0 0,0 0 0,0 0 0,0 0 0,0-1 0,0 1 0,1-1 0,-1 0 0,1 1-1,-1-1 1,1 0 0,-1 0 0,1-1 0,0 1 0,-1 0 0,1-1 0,0 0 0,-1 1 0,1-1 0,0 0-1,0-1 1,-1 1 0,1 0 0,1-1-24,-2 1-195,0-1 0,1 1 0,-1-1 0,1 0 0,-1 1 0,0-1 0,1 0 0,-1 0 1,0-1-1,0 1 0,0 0 0,0-1 0,0 1 0,0-1 0,0 0 0,-1 1 0,1-1 0,-1 0 0,1 0 0,-1 0 0,2-2 195,6-13-4002,-2-1-3710,-6 18 7521,6-17-12559</inkml:trace>
  <inkml:trace contextRef="#ctx0" brushRef="#br0" timeOffset="17085.773">4413 911 9748,'20'46'8001,"33"61"-2129,-48-156-3182,-6 35-2616,-1-4-21,1 0 1,1 0-1,1 0 1,0 1-1,1-1 0,1 0 1,1 1-1,0-1 1,4-8-54,-5 24-11,-1-1 1,0 1-1,0-1 1,1 1-1,0 0 1,-1 0-1,1 0 1,0 0-1,0 1 1,0-1-1,0 1 1,0-1-1,0 1 1,1 0-1,-1 0 1,0 1-1,1-1 1,-1 1-1,0-1 1,1 1-1,-1 0 1,0 1-1,1-1 0,-1 0 1,1 1-1,-1 0 1,0 0-1,1 0 11,59 18-3435,-34-4-505,-3-3-4483,-9-4-2334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8:1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121 343 10085,'-17'-6'7818,"-17"7"-4576,29 0-2310,2-1-781,0 0 1,0 0-1,0 0 1,0 1-1,1 0 1,-1-1-1,0 1 1,0 0-1,1 0 1,-1 0-1,1 1 1,-1-1-1,1 1 1,0-1-1,-1 1 1,1 0-1,0 0 1,0 0-1,0 0 1,0 0-1,0 0 1,0 2-152,1 0 13,-1 0 0,1 1 1,0-1-1,0 1 1,1-1-1,-1 1 1,1-1-1,0 1 1,0-1-1,0 1 1,1-1-1,0 0 1,0 1-1,0-1 1,0 1-1,1-1 1,-1 0-1,1 0 1,0 0-1,1 0 1,-1 0-1,1-1 1,-1 1-1,1 0 1,0-1-1,0 0 1,1 0-1,-1 0 1,1 0-1,-1-1 1,1 1-1,0-1-13,8 5-18,-9-7 40,0 0 0,0 1 0,0 0 0,0-1 0,0 1 0,0 0 0,0 1 0,-1-1 0,1 0 0,0 1 0,-1 0 0,1-1 0,-1 1 0,0 0 0,1 0 0,-1 0 0,0 1 0,0-1 0,-1 0 0,1 1 0,0-1 0,-1 1 0,1 0 0,-1 0 0,0-1 0,0 1 0,0 0 0,0 0 0,-1 0 0,1 0 0,-1 0 0,0 0 0,0 0 0,0 0 0,0 0 0,0 0 0,0 0 0,-1 0 0,0 0 0,1 0 0,-1 0 0,0 0 0,-1-1 0,0 3-22,-1-1-4,-1 0 0,1 0 0,-1 0 1,0 0-1,-1 0 0,1-1 0,0 0 0,-1 0 0,0 0 0,0 0 1,0-1-1,0 0 0,0 0 0,0 0 0,-1-1 0,1 0 0,-1 0 1,-4 1 3,-9-21-3980,16 0-1961,2 10 809,-1-6-6521</inkml:trace>
  <inkml:trace contextRef="#ctx0" brushRef="#br0" timeOffset="171.801">224 300 11973,'13'48'8122,"12"25"-4172,3 9-2487,-2 29-1301,-33-116-4926,3-2-3499,-1 1-4364</inkml:trace>
  <inkml:trace contextRef="#ctx0" brushRef="#br0" timeOffset="343.63">208 504 11861,'-4'-5'7233,"8"-2"-3604,23-4-823,68-14-2874,-65 13-4818,0-3-5116,-15 6-555</inkml:trace>
  <inkml:trace contextRef="#ctx0" brushRef="#br0" timeOffset="702.921">458 386 8884,'-4'-12'8436,"-12"21"-4093,13 0-4080,0 0-1,0 0 0,1 0 1,0 1-1,0-1 0,1 1 1,1-1-1,0 1 0,0-1 1,0 1-1,1 0 0,1-1 1,0 1-1,0-1 0,4 9-262,-2-15 0,1 0-1,0 0 0,1 0 1,-1-1-1,0 0 1,1 0-1,-1 0 0,1 0 1,-1-1-1,1 0 0,0 0 1,0-1-1,-1 0 0,1 0 1,0 0-1,0 0 1,-1-1-1,1 0 0,0 0 1,-1-1-1,5-1 1,-6 2-2,-1-1-1,1 1 1,-1-1-1,1 0 1,-1 1-1,0-1 1,0-1-1,0 1 1,0 0-1,0-1 1,0 0-1,-1 1 1,1-1-1,-1 0 1,0-1-1,0 1 1,0 0-1,0 0 1,-1-1-1,1 1 1,-1-1-1,0 0 1,0 1-1,0-1 1,0 0 0,-1 1-1,1-1 1,-1 0-1,0 0 1,0 0-1,-1 1 1,1-1-1,-1 0 1,0 0-1,0 1 1,0-1-1,0 1 1,-1-1-1,1 1 1,-1-1-1,0 1 1,0 0-1,0-1 3,0 0-29,-1 0 0,1-1 0,-1 1 0,0 0 0,0 0 0,0 0-1,0 1 1,-1-1 0,1 1 0,-1 0 0,0 0 0,0 0 0,0 0-1,-1 1 1,1 0 0,-1-1 0,1 2 0,-1-1 0,0 0 0,1 1 0,-1 0-1,0 0 1,0 1 0,0-1 0,-3 1 29,7 2-3831,8-2-5050,0-1-3141</inkml:trace>
  <inkml:trace contextRef="#ctx0" brushRef="#br0" timeOffset="1001.782">645 343 9572,'17'39'7915,"18"15"-4702,9 21-2727,-34-57-186,-8-32 1102,-3 0-993,-1 1-290,0 0 0,1 1-1,0-1 1,1 0-1,1 0 1,0 0 0,0 0-1,1 0 1,1 1 0,0-1-1,1 1 1,0 0 0,1 0-1,1 0 1,0 1 0,2-3-119,-7 12-2,1 0 0,0 0 1,-1 1-1,1-1 1,0 1-1,0 0 0,1-1 1,-1 1-1,0 0 1,0 0-1,0 0 0,1 1 1,-1-1-1,1 0 0,-1 1 1,0 0-1,1-1 1,-1 1-1,1 0 0,-1 0 1,1 1-1,-1-1 1,0 0-1,1 1 0,-1-1 1,0 1-1,1 0 1,0 0 1,24 17-3691,-12-8-6791,-7-6-480</inkml:trace>
  <inkml:trace contextRef="#ctx0" brushRef="#br0" timeOffset="1376.691">995 351 9684,'45'-9'7526,"13"-32"-5559,-58 39-1941,0-1 0,0 1 0,0-1 1,0 0-1,-1 1 0,1-1 0,-1 1 0,0-1 1,0 1-1,0 0 0,0-1 0,0 1 0,0 0 1,0 0-1,-1 0 0,1-1 0,-1 1 0,0 1 0,0-1 1,1 0-1,-1 0 0,0 1 0,-1-1 0,1 1 1,0 0-1,0-1 0,-1 1 0,1 0 0,0 0 1,-1 1-1,1-1 0,-1 0 0,1 1 0,-1-1 1,1 1-1,-1 0 0,0 0 0,1 0 0,-1 0 1,1 1-1,-1-1 0,1 1 0,-1-1 0,-1 2-26,-2 2 197,1 1 1,0-1-1,0 1 0,0 0 0,0 1 0,1-1 0,0 1 1,0 0-1,1 0 0,-1 0 0,1 0 0,1 1 0,-1-1 1,1 1-1,0 0 0,1 0 0,0 0 0,0 0 0,0-1 1,1 1-1,0 0 0,0 0 0,1 0 0,0 0 0,0 0 1,0 0-1,1 0 0,0 0 0,0-1 0,1 1 0,3 5-197,-4-9-8,0 0 0,0 1 0,0-1-1,0 0 1,1-1 0,-1 1-1,1 0 1,0-1 0,0 1-1,0-1 1,0 0 0,0 0 0,0 0-1,1-1 1,-1 1 0,0-1-1,1 1 1,0-1 0,-1 0-1,1-1 1,0 1 0,-1-1 0,1 1-1,0-1 1,-1 0 0,1-1-1,0 1 1,0 0 0,-1-1-1,3-1 9,64-35-6911,-53 21-306,-1 0-4831</inkml:trace>
  <inkml:trace contextRef="#ctx0" brushRef="#br0" timeOffset="1689.116">1305 203 10005,'-57'22'10396,"28"33"-6630,27-47-3632,0 0 1,1 0 0,0 0 0,1 0 0,0 1 0,0-1 0,0 0-1,1 0 1,1 1 0,-1-1 0,1 0 0,1 0 0,-1-1 0,4 6-135,-4-10-43,0-1 1,0-1 0,0 1 0,0 0 0,0 0 0,0-1 0,1 1 0,-1-1 0,1 0 0,-1 0 0,1 0-1,-1 0 1,1 0 0,0 0 0,0-1 0,-1 1 0,1-1 0,0 0 0,0 0 0,-1 0 0,1 0-1,0 0 1,0-1 0,0 1 0,-1-1 0,1 0 0,0 1 0,-1-1 0,1-1 0,-1 1 0,1 0-1,-1-1 1,0 1 0,1-1 0,-1 1 0,0-1 0,0 0 0,0 0 0,0 0 0,-1-1 0,1 1-1,0 0 1,-1 0 0,0-1 0,1 1 0,-1-1 0,0 0 0,0 1 0,0-1 0,0-2 42,9-71-9982,-9 60 5170,0-2-4328</inkml:trace>
  <inkml:trace contextRef="#ctx0" brushRef="#br0" timeOffset="1923.499">1295 1 8948,'-1'10'8870,"5"14"-6097,37 126 3464,-32-101-6029,2 0-1,1-1 1,4-1-1,18 42-207,-46-124-16592,7 22 5542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01T18:18:59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10697 8935 0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01T18:19:43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19511 12955 298 0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0:2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223 176 6899,'11'2'11961,"-11"-18"-7023,-35-30-2153,32 42-2751,-1 0 0,1 1 0,-1-1 0,1 1 0,-1 0 0,0 0 0,0 0 1,-1 1-1,1-1 0,0 1 0,-1 0 0,0 1 0,1-1 0,-1 1 0,0-1 0,0 2 0,0-1 0,1 0 0,-1 1 0,0 0 0,0 0 0,0 0 0,0 1 0,0 0 1,0 0-1,0 0-34,-1 2 8,1-1 0,0 1 0,1 1 1,-1-1-1,0 0 0,1 1 0,0 0 0,0 0 1,0 1-1,0-1 0,1 1 0,-1 0 1,1-1-1,1 2 0,-1-1 0,1 0 1,-1 0-1,1 1 0,1-1 0,-1 1 1,1 0-1,0-1 0,1 1 0,-1 0 1,1 0-1,0-1 0,0 1 0,1 0 0,0 0 1,0-1-1,0 1 0,1-1 0,-1 1 1,2 1-9,3-1 2,0 0 0,0 0 0,1 0 0,0-1 0,0 0 0,0-1 0,1 0 0,-1 0 0,1 0 0,0-1 0,0 0 0,0 0 0,1-1-2,8 3 4,-1 1-1,1 1 1,-2 1-1,1 0 1,-1 1-1,0 0 0,11 11-3,-23-18 44,0 1-1,-1-1 1,1 1-1,-1 0 1,1-1-1,-1 1 1,0 0-1,0 1 1,0-1-1,-1 0 1,1 0-1,-1 1 1,0-1-1,0 1 1,0-1-1,0 1 1,0-1-1,-1 1 0,0 0 1,0-1-1,0 1 1,0 0-1,0-1 1,-1 1-1,1-1 1,-1 1-1,0 0 1,0-1-1,-1 0 1,1 1-1,-1-1 1,1 0-1,-1 0 1,0 1-1,0-1 1,-1-1-1,-1 4-43,-5-1 73,0 0 1,0 0-1,0-1 1,0 0-1,-1 0 0,1-1 1,-1 0-1,0-1 0,0 0 1,0 0-1,0-1 1,-1-1-1,1 0 0,0 0 1,0-1-1,0 0 0,0-1 1,0 0-1,0 0 0,0-1 1,0-1-1,0 0-73,-1-14-5635,14 2-7034,0 8-33</inkml:trace>
  <inkml:trace contextRef="#ctx0" brushRef="#br0" timeOffset="445.953">303 103 8468,'5'0'7400,"16"-5"-4817,5-3-637,87-20 2699,2 22-3918,-110 7-859,-3 0-6033,-10-2-4684,1 0 2242</inkml:trace>
  <inkml:trace contextRef="#ctx0" brushRef="#br0" timeOffset="852.085">450 91 9076,'3'39'8897,"15"22"-5191,-4-12-1990,6 230 2382,-14-260-5232,-3-29-3636,1-6-4806,-1 4-2421</inkml:trace>
  <inkml:trace contextRef="#ctx0" brushRef="#br0" timeOffset="1263.26">710 82 9156,'9'-20'8815,"-4"37"-5211,-36 220 1743,16-44-4499,18-247-7415,1 8-4437,-1 21 821</inkml:trace>
  <inkml:trace contextRef="#ctx0" brushRef="#br0" timeOffset="1595.319">734 88 8756,'-1'-1'223,"1"0"0,0 0 0,-1 1 0,1-1 0,0 0 1,-1 0-1,1 0 0,0 0 0,0 0 0,0 0 0,0-1 0,0 1 0,0 0 0,0 0 0,1 0 0,-1 0 0,0 0 1,0 1-1,1-1 0,-1 0 0,1 0 0,-1 0 0,1 0 0,-1 0 0,1 0 0,-1 0 0,1 1 0,0-1 1,0 0-1,-1 1 0,1-1 0,0 0 0,0 1 0,0-1 0,-1 1 0,1-1 0,0 1 0,0-1 0,0 1 0,0 0 1,0 0-1,0-1 0,0 1 0,0 0 0,0 0 0,0 0 0,0 0 0,0 0 0,0 0 0,0 0 0,0 0 0,0 1 1,0-1-1,0 0 0,0 1 0,0-1 0,0 1 0,0-1 0,0 1 0,0-1 0,-1 1 0,1-1 0,0 1-223,12 19 488,-1 1 0,-1 0 0,0 1-1,-2 0 1,-1 0 0,0 1 0,-2 0-1,1 9-487,4 8 330,-1 0-138,-7-24-137,1-1 0,0-1 0,1 1 0,0 0 0,1-1 0,1 0 0,0-1 0,1 1-55,1-7-1165,-21-23-2920,8 12 3889,-1-2-2586,-1 1-5000,1 0-3866</inkml:trace>
  <inkml:trace contextRef="#ctx0" brushRef="#br0" timeOffset="2252.763">729 397 9909,'6'-1'9079,"4"1"-3433,18 1-1755,41-1-4830,-51-7-4188,-8-2-3664,-2-1-4861</inkml:trace>
  <inkml:trace contextRef="#ctx0" brushRef="#br0" timeOffset="2706.32">1217 53 6883,'10'-6'11706,"-24"-34"-6746,9 38-4789,0 1 0,0 0 0,1 0 0,-1 0 0,0 1 0,0-1 0,0 1 0,0 0 0,0 1 0,0-1 0,0 1 0,1 0 0,-1 0 0,0 1 0,0-1 0,1 1 0,-1 0 0,1 0 0,0 1-1,-1-1 1,1 1 0,0 0 0,1 0 0,-1 1 0,0-1 0,0 2-171,-5 6 25,1 1 0,1 0 0,0 0-1,1 0 1,0 1 0,1 0 0,0 0 0,1 1 0,0-1-1,1 1 1,1 0 0,0 0 0,1-1 0,1 1 0,0 0-1,1 0 1,0 0 0,1 0 0,1 0 0,0 0-1,0-1 1,2 0 0,0 1-25,-3-5 10,1 0 0,0-1 0,1 0 1,0 0-1,0 0 0,1 0 0,0 0 0,0-1 0,1 0 0,0 0 0,0-1 1,0 1-1,1-1 0,0-1 0,0 1 0,1-1 0,0 0 0,0-1 0,0 0 0,0 0 1,0-1-1,1 0 0,-1-1 0,1 1 0,0-2 0,0 1 0,0-1 0,0 0 1,1-1-11,-7-1 8,-1 1 1,1-1 0,-1 1-1,1-1 1,-1 0 0,0 0 0,1 0-1,-1-1 1,0 1 0,0 0 0,0-1-1,0 1 1,0-1 0,0 0-1,0 0 1,-1 0 0,1 0 0,-1 0-1,1 0 1,-1 0 0,0 0-1,0-1 1,0 1 0,1-2-9,1-9-5015,-1-2-5146,-1 5-3715</inkml:trace>
  <inkml:trace contextRef="#ctx0" brushRef="#br0" timeOffset="3125.921">1353 6 9973,'1'3'7865,"4"12"-5123,15 83 1677,0 51-2576,-7-41-1107,-5-17-272,-5-121-5163,1-4-6796,-2 11-337</inkml:trace>
  <inkml:trace contextRef="#ctx0" brushRef="#br0" timeOffset="3535.507">1586 33 11157,'1'4'7171,"-2"2"-3284,-8 16-2805,5-11-171,-3 9-566,0-1-1,-2 0 1,0 0-1,-1 0 1,-1-1-1,-1-1 0,0 0 1,-2 0-1,1-1 1,-4 1-345,16-15 26,1-1 0,0 1 0,0 0 1,0 0-1,0-1 0,0 1 0,0 0 1,0-1-1,0 1 0,1 0 0,-1-1 1,1 1-1,-1 0 0,1-1 0,-1 1 0,1-1 1,0 1-1,0-1 0,0 1 0,0-1 1,0 0-1,0 1 0,0-1 0,1 0 1,-1 0-1,0 0 0,1 0 0,-1 0 1,1 0-1,-1 0 0,1-1 0,-1 1 0,1 0 1,0-1-1,-1 1 0,1-1 0,0 0 1,-1 1-1,1-1 0,0 0 0,-1 0-26,10 5 267,109 98 968,-92-55-944,-30-51-3808,-2 0-4646,3 2 3945,-3-3-10389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9:5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128 319 6627,'3'-40'11082,"1"44"-6886,4 17-2712,21 150 1478,-5 18-2333,-33-140-490,-3-82-139,11 23-8,1 0 0,0-1 0,1 1-1,0 0 1,0 0 0,1-1 0,0 1 0,1 0 0,0 1-1,1-1 1,0 0 0,0 1 0,1 0 0,0 0 0,1 0 0,0 1-1,1-2 9,0 8-1,-1-1 0,0 1 0,1 0 1,0 1-1,-1-1 0,1 1 0,0 1 0,0-1 0,-1 1 0,1 0 0,0 1 0,0 0 0,-1 0 0,1 0 0,0 1 0,-1 0 0,1 0 0,-1 0 0,0 1 0,0 0 0,0 1 0,0-1 0,0 1 0,-1 0 0,3 3 1,-3-1 18,-1 0-1,1 0 0,-1 0 0,-1 1 1,1-1-1,-1 1 0,-1 0 1,1 0-1,-1 0 0,0 0 0,-1 1 1,1-1-1,-2 0 0,1 1 0,-1-1 1,0 1-1,0-1 0,-1 1 1,0-1-1,-1 0 0,0 4-17,1-7 61,-1 0 0,0 0 0,0 0 0,0 0 0,0 0 0,0 0 0,-1-1 0,1 1-1,-1-1 1,0 0 0,0 0 0,0 0 0,-1 0 0,1 0 0,-1-1 0,0 1 0,1-1 0,-1 0 0,0 0 0,0 0-1,0-1 1,-1 0 0,1 0 0,0 0 0,0 0 0,-1 0-61,-7 1 107,1 0 1,-1-1-1,1 0 1,-1-1-1,0-1 0,0 1 1,1-2-1,-1 0 1,-5-2-108,-16-23-2649,31 12-1838,2-3-3819,0 0-6106</inkml:trace>
  <inkml:trace contextRef="#ctx0" brushRef="#br0" timeOffset="1064.233">1074 116 6243,'0'-21'5932,"3"14"824,-2 42-2362,19 303-459,-5-185-3198,3 48-153,-33-178-1808,8-23-3722,-1-2-4270,0-4-3963</inkml:trace>
  <inkml:trace contextRef="#ctx0" brushRef="#br0" timeOffset="8542.716">2837 74 6371,'-1'-9'3817,"12"-40"7221,-1 79-7735,15 209-601,-2 112-1408,-9-153-968,-16-192-3742,-2 5-8778,0-11-1031</inkml:trace>
  <inkml:trace contextRef="#ctx0" brushRef="#br0" timeOffset="10553.542">1087 72 6963,'-7'-4'11597,"20"11"-7357,65-14-2188,264-16-86,-89 12-958,-194 3-714,128-1 204,36 0-31,26 11-101,37 3 221,-289-11-2019,-1 3-3024,3 1-5693,0-1-3836</inkml:trace>
  <inkml:trace contextRef="#ctx0" brushRef="#br0" timeOffset="11200.91">1135 833 6867,'10'5'7055,"6"-1"-3295,78 4-1233,180-20 397,142-9-912,-128 2-315,3 12-115,-22 4-387,-245 0-4130,7-17-8964,-22 8-2870</inkml:trace>
  <inkml:trace contextRef="#ctx0" brushRef="#br0" timeOffset="75863.869">1957 353 7635,'-5'-15'8508,"-2"2"-4408,6 11-4020,0 1 0,0 0 1,0 0-1,0 0 0,0 1 0,0-1 0,0 0 0,-1 0 0,1 0 1,0 1-1,0-1 0,-1 1 0,1-1 0,0 1 0,-1-1 0,1 1 1,0 0-1,-1 0 0,1 0 0,-1-1 0,1 1 0,0 1 0,-1-1 1,1 0-1,-1 0 0,1 0 0,0 1 0,-1-1 0,1 1 0,0-1 1,-1 1-1,1 0-80,-3 0 30,0 1 0,0 0 0,1 0 0,-1 1 0,1-1 0,-1 1 0,1 0 0,0 0 0,0 0 0,0 0 0,1 0 0,-1 0 0,1 1 0,0 0 1,0-1-1,0 1 0,0 0 0,0 0 0,1 0 0,0 0 0,0 0 0,0 0 0,0 0 0,1 0 0,0 1 0,-1-1 0,1 0 0,1 0 0,-1 1 0,1-1 0,0 0 0,0 0 0,0 0 0,0 0 1,1 0-1,-1 0 0,1 0 0,0-1 0,0 1 0,1 0 0,-1-1 0,1 0 0,-1 1 0,1-1 0,0 0 0,1-1 0,-1 1 0,0 0 0,1-1 0,-1 0 0,1 0 0,0 0 0,0 0 0,0-1 1,0 1-1,0-1 0,3 1-30,-3-2 1,0 1 1,0-1-1,0 0 1,0 0 0,0 0-1,-1-1 1,1 1-1,0-1 1,0 0 0,0 0-1,-1 0 1,1-1 0,0 1-1,-1-1 1,0 0-1,1 0 1,-1 0 0,0 0-1,0-1 1,0 1-1,0-1 1,0 0 0,-1 0-1,1 0 1,-1 0 0,0 0-1,0-1 1,0 1-1,0-1 1,-1 1 0,1-1-1,-1 0 1,0 1-1,0-1 1,0 0 0,-1 0-1,1 0 1,-1-3-2,1 5 11,-1 0 0,0-1 0,1 1 0,-1-1-1,0 1 1,0-1 0,0 1 0,-1 0 0,1-1 0,-1 1 0,1-1 0,-1 1 0,0 0 0,0 0 0,0-1 0,0 1-1,0 0 1,0 0 0,-1 0 0,1 0 0,-1 0 0,1 0 0,-1 1 0,0-1 0,0 0 0,1 1 0,-1-1 0,0 1-1,-1 0 1,1 0 0,0 0 0,0 0 0,0 0 0,-1 0 0,1 0 0,0 1 0,-1-1 0,1 1 0,-1 0-1,1 0 1,-1-1 0,1 2 0,0-1 0,-1 0-11,-2-1 47,1 0 0,0 1-1,-1-1 1,1 1 0,-1 0 0,0 0-1,1 0 1,0 1 0,-1 0-1,1 0 1,-1 0 0,1 0 0,0 1-1,0-1 1,-1 1 0,1 0-1,0 1 1,1-1 0,-1 1 0,0-1-1,1 1 1,0 0 0,-1 0 0,1 1-1,0-1 1,1 1 0,-1-1-1,0 1 1,1 0 0,0 0 0,0 0-1,0 0 1,1 0 0,-1 1 0,1 1-47,1-2-1,1 0 1,0 0 0,-1 0-1,2 0 1,-1 0 0,0 0-1,1 0 1,0 0 0,0-1-1,0 1 1,0-1 0,0 1 0,1-1-1,0 0 1,-1 0 0,1 0-1,0 0 1,1-1 0,-1 1-1,0-1 1,1 0 0,-1 0-1,1 0 1,0 0 0,0-1 0,0 1-1,0-1 1,0 0 0,0 0-1,0-1 1,0 1 0,0-1-1,0 0 1,0 0 0,0 0-1,0 0 1,0-1 0,0 0 0,1 0-1,-2 0 1,1 0 0,0 0-1,0-1 1,0 0 0,-1 0-1,1 0 1,-1 0 0,1-1-1,-1 1 1,0-1 0,0 0 0,0 0-1,0 0 1,-1 0 0,1 0-1,-1 0 1,0-1 0,0 0-1,0 1 1,0-1 0,0 0-1,-1 0 1,0 0 0,0 0-1,0 0 1,0 0 0,-1 0 0,0 0-1,1-2 1,-2 2 7,-1 0 0,1 0-1,0 0 1,-1 0 0,0 0-1,0 0 1,0 0 0,-1 0 0,1 1-1,-1-1 1,0 1 0,0 0-1,0 0 1,0 0 0,0 0 0,-1 0-1,1 1 1,-1-1 0,0 1-1,0 0 1,0 0 0,0 1-1,0-1 1,0 1 0,0 0 0,-1 0-1,1 0 1,0 1 0,-1-1-1,1 1 1,0 0 0,-1 0 0,1 1-1,0-1 1,-1 1 0,1 0-1,-3 1-6,3 0 3,1 0-1,0 0 0,1 0 1,-1 0-1,0 0 1,0 0-1,1 1 0,0-1 1,-1 1-1,1 0 0,0 0 1,0 0-1,1 0 0,-1 0 1,0 0-1,1 0 1,0 1-1,0-1 0,0 0 1,0 1-1,1-1 0,-1 1 1,1-1-1,0 1 0,0-1 1,0 1-1,0-1 1,1 1-1,-1-1 0,1 1 1,0-1-1,0 1 0,0-1 1,0 0-1,1 0 0,0 0 1,-1 1-1,1-2 1,0 1-1,0 0 0,1 0 1,-1-1-1,1 1 0,-1-1 1,1 1-1,0-1 0,-1 0 1,1 0-1,1-1 1,-1 1-1,0-1 0,0 1 1,2 0-3,-2-2-2,0 1 0,1 0 0,-1-1 1,0 0-1,0 0 0,1 0 0,-1 0 0,0 0 1,0 0-1,1-1 0,-1 0 0,0 0 1,0 0-1,0 0 0,0 0 0,0 0 0,0-1 1,0 0-1,-1 1 0,1-1 0,0 0 1,-1 0-1,1 0 0,-1-1 0,0 1 0,0-1 1,0 1-1,0-1 0,0 0 0,-1 0 1,1 1-1,-1-1 0,0 0 0,1 0 0,-2-1 1,1 1-1,0 0 0,0 0 0,-1 0 1,0-1-1,0 1 0,0 0 0,0 0 0,0-1 1,-1 1-1,1 0 0,-1 0 0,0 0 1,0 0-1,0-1 0,-1 0 2,1 1 2,0 1 0,0-1 0,0 1 0,-1 0 1,1 0-1,-1-1 0,0 1 0,1 0 0,-1 0 0,0 0 0,0 0 0,-1 1 0,1-1 0,0 1 1,0-1-1,-1 1 0,1 0 0,-1 0 0,1 0 0,-1 0 0,1 0 0,-1 0 0,0 1 0,1-1 0,-1 1 1,0 0-1,0 0 0,1 0 0,-1 0 0,0 0 0,1 1 0,-1-1 0,0 1 0,1 0 0,-1 0 1,0 0-1,1 0 0,0 0 0,-1 0 0,1 1 0,0-1 0,-1 1 0,1 0 0,0-1 0,0 1 1,0 0-1,1 0 0,-1 0 0,0 1 0,1-1 0,-1 0 0,1 1 0,0-1 0,0 1 0,0-1 1,0 1-1,0-1 0,0 1 0,1 0 0,-1-1 0,1 3-2,0-3 2,0 0 0,0 0-1,0 0 1,0 0 0,0 0 0,0 0-1,1 0 1,-1 0 0,1 0-1,0 0 1,-1 0 0,1-1 0,0 1-1,0 0 1,0 0 0,0-1 0,0 1-1,1-1 1,-1 1 0,0-1 0,1 1-1,-1-1 1,1 0 0,-1 0 0,1 0-1,0 0 1,-1 0 0,1 0 0,0 0-1,0 0 1,0-1 0,0 1-1,0-1 1,0 1 0,0-1 0,0 0-1,-1 0 1,1 0 0,0 0 0,0 0-1,0 0 1,0 0 0,0-1 0,0 1-1,0-1 1,1 0-2,-1 1-1,0 0 0,0 0 0,-1 0 0,1 0 0,0 0 0,-1 0 0,1-1-1,0 1 1,-1 0 0,1-1 0,0 0 0,-1 1 0,1-1 0,-1 0 0,1 0 0,-1 0 0,1 0 0,-1 0 0,0 0 0,0 0-1,1 0 1,-1-1 0,0 1 0,0 0 0,0-1 0,0 1 0,0-1 0,-1 1 0,1-1 0,0 1 0,-1-1 0,1 0 0,-1 1-1,0-1 1,1 0 0,-1 0 0,0 1 0,0-1 0,0 0 0,0 1 0,0-1 0,0 0 0,-1 0 0,1 1 0,-1-1 0,1 1-1,-1-1 1,0 0 0,1 1 0,-1-1 0,0 1 0,-1-2 1,1 2 15,0 0 0,0 0 0,0 0 0,-1 0 1,1 0-1,0 0 0,-1 0 0,1 1 0,-1-1 0,1 0 0,-1 1 0,1-1 0,-1 1 0,1 0 0,-1-1 1,1 1-1,-1 0 0,0 0 0,1 0 0,-1 0 0,1 0 0,-1 0 0,0 1 0,1-1 0,-1 0 0,1 1 0,-1 0 1,1-1-1,-1 1 0,1 0 0,0-1 0,-1 1 0,1 0 0,0 0 0,-1 0 0,1 0 0,0 0 0,0 1 1,0-1-1,0 0 0,0 0 0,0 1 0,0-1 0,1 1 0,-1-1 0,0 1 0,1-1 0,-1 1 0,1-1 1,0 1-1,-1-1 0,1 1 0,0 0 0,0-1 0,0 1 0,0-1 0,0 1 0,0 0 0,1-1 0,-1 1 1,0-1-1,1 1 0,-1-1 0,2 2-15,-2-2 1,1-1 0,-1 1 0,1 0-1,-1-1 1,1 1 0,-1-1 0,1 1 0,0-1 0,-1 1 0,1-1 0,0 1 0,-1-1-1,1 0 1,0 0 0,0 1 0,-1-1 0,1 0 0,0 0 0,0 0 0,0 1 0,-1-1-1,1 0 1,0 0 0,0 0 0,-1-1 0,1 1 0,0 0 0,0 0 0,0 0 0,-1-1-1,1 1 1,0 0 0,-1 0 0,1-1 0,0 1 0,-1-1 0,1 1 0,0-1 0,-1 1-1,1-1 1,-1 1 0,1-1 0,-1 0 0,1 1 0,-1-1 0,1 1 0,-1-1 0,1 0-1,-1 0 1,0 1 0,0-1 0,1 0 0,-1 0 0,0 1 0,0-1 0,0 0 0,0 0-1,6-17-1193,1 8-5856,-6 11-3035,-1 0 298</inkml:trace>
  <inkml:trace contextRef="#ctx0" brushRef="#br0" timeOffset="14118.902">352 2800 5699,'0'1'347,"0"0"1,0 0 0,1 0 0,-1-1 0,0 1 0,0 0 0,0 0-1,1 0 1,-1-1 0,0 1 0,1 0 0,-1 0 0,0-1-1,1 1 1,-1 0 0,1-1 0,-1 1 0,1-1 0,0 1-1,-1 0 1,1-1 0,-1 1 0,1-1 0,0 0 0,0 1-1,-1-1 1,1 1 0,0-1 0,0 0 0,-1 0 0,1 1 0,0-1-1,0 0 1,0 0 0,-1 0 0,1 0 0,0 0 0,0 0-1,0 0 1,0 0 0,-1 0 0,2-1-348,-2 0 158,0 0 0,0 0 0,0 0 1,0 0-1,-1 0 0,1 0 0,0 0 0,0 0 0,-1 0 0,1 0 1,-1 0-1,1 0 0,-1 0 0,1 0 0,-1 0 0,1 1 0,-1-1 1,0 0-1,0 0 0,1 1 0,-1-1 0,0 0 0,0 1 0,0-1 1,0 1-1,0-1 0,0 1 0,0-1 0,0 1 0,0 0 0,0-1 1,0 1-1,0 0 0,0 0 0,0 0 0,-1 0-158,-3 0 49,-1 0-1,1 0 1,0 1 0,-1 0-1,1 0 1,-1 0-1,1 0 1,0 1 0,0 0-1,0 0 1,0 1-1,0-1 1,0 1 0,1 0-1,-1 1 1,1-1-1,0 1 1,0-1 0,0 1-1,1 0 1,-1 1-1,1-1 1,0 1-1,0-1 1,0 1 0,1 0-1,0 0 1,-2 5-49,1-5 16,0 1 0,1-1 0,0 1 1,-1 0-1,2-1 0,-1 1 0,1 0 0,0 0 0,0 0 1,0 0-1,1 0 0,0 0 0,1 0 0,-1 0 0,1 1 1,0-2-1,0 1 0,1 0 0,0 0 0,0 0 0,0-1 1,1 1-1,0-1 0,0 1 0,0-1 0,0 0 1,1-1-1,0 1 0,0 0 0,0-1 0,1 0 0,4 3-16,1-2 42,1-1 0,0 0 0,-1-1 0,1 0 0,0-1 0,1 0 0,-1-1 0,0 0 0,1-1 0,-1 0 0,6-1-42,15-19 382,-28 13-5173,-3-1-5265,-1 3-3804</inkml:trace>
  <inkml:trace contextRef="#ctx0" brushRef="#br0" timeOffset="15277.322">1068 2360 7732,'0'-4'10557,"12"30"-8189,15 182 1733,-1-14-2588,1 8-486,-18-104-328,-15-42-211,-1-57-2348,0-12-5092,4 7 981,-6-6-7715</inkml:trace>
  <inkml:trace contextRef="#ctx0" brushRef="#br0" timeOffset="17243.881">1172 2392 3826,'-9'1'7276,"-6"3"-3497,16-4-3664,-1 0 0,0 1 1,0-1-1,0 0 0,1 0 0,-1 0 0,0 1 1,0-1-1,0 0 0,0 0 0,0 0 0,1 1 1,-1-1-1,0 0 0,0 0 0,0 1 0,0-1 1,0 0-1,0 0 0,0 1 0,0-1 0,0 0 1,0 0-1,0 1 0,0-1 0,0 0 0,0 0 1,0 1-1,0-1 0,0 0 0,0 0 0,0 0 1,-1 1-1,1-1 0,0 0 0,0 0 0,0 1 1,0-1-1,0 0 0,-1 0-115,213-20 5264,78 5-3909,-75-9-259,153-5-437,-101 22 62,-83 9-337,-90-8 109,-78-2-1312,-13 4-2497,1-2-3426,-2 4 2044,2-5-9172</inkml:trace>
  <inkml:trace contextRef="#ctx0" brushRef="#br0" timeOffset="18045.6">1179 3183 4658,'-11'8'7895,"10"-7"-7737,1-1-1,-1 0 1,0 1 0,0-1 0,1 1 0,-1-1-1,1 1 1,-1-1 0,0 1 0,1-1 0,-1 1-1,1 0 1,-1-1 0,1 1 0,-1 0-1,1-1 1,0 1 0,-1 0 0,1-1 0,0 1-1,0 0 1,-1 0 0,1 0 0,0-1 0,0 1-1,0 0 1,0 0 0,0-1 0,0 1-1,0 0 1,0 0 0,0 0 0,1-1 0,-1 1-1,0 0 1,0 0 0,1-1 0,-1 1-1,1 0 1,-1-1 0,0 1 0,1 0 0,-1-1-1,1 1 1,-1 0 0,1-1 0,0 1 0,-1-1-158,197-25 4698,258-26-2303,-111 28-1413,-178 10-632,48 8-75,113 5 714,-328 0-983,1 0 0,0-1 0,0 1-1,0 0 1,-1 0 0,1-1 0,0 1 0,0 0-1,0-1 1,0 1 0,0 0 0,0-1 0,0 1-1,0 0 1,0-1 0,0 1 0,0 0-1,0-1 1,0 1 0,0 0 0,0-1 0,0 1-1,0 0 1,0-1 0,0 1 0,1 0 0,-1-1-1,0 1 1,0 0 0,0-1 0,1 1-1,-1 0 1,0 0 0,0-1 0,1 1 0,-1 0-1,0 0 1,0 0 0,1-1 0,-1 1 0,0 0-1,1 0 1,-1 0 0,0 0 0,1 0-1,-1 0 1,0 0 0,1 0 0,-1-1 0,0 1-1,1 0 1,-1 0 0,0 0 0,1 1-1,-1-1 1,0 0 0,1 0 0,-1 0-6,-6-7-2243,4 0-2287,3-1-4716,0 8 8717,1-9-13059</inkml:trace>
  <inkml:trace contextRef="#ctx0" brushRef="#br0" timeOffset="18829.603">2814 2341 5667,'0'-16'7197,"0"28"-225,15 91-1961,-3-54-4225,27 182 1103,-22-39-620,-14-91-524,13 14 755,-14-122-3716,-2-1-2630,0-1-4852,2 1-4562</inkml:trace>
  <inkml:trace contextRef="#ctx0" brushRef="#br0" timeOffset="20815.427">0 4346 5683,'26'-2'9127,"34"7"-8239,-40-4-106,45 1-182,-1-3 0,1-3 0,37-8-600,164-6 2852,-257 19-2438,-21-6-1396,15 3-8225,0 1-2134</inkml:trace>
  <inkml:trace contextRef="#ctx0" brushRef="#br0" timeOffset="21177.786">913 4327 3906,'8'3'10583,"32"-4"-8691,362-26 2230,-263 13-1951,-121 13-2356,-4 2-3588,1-8-6083,-9 2 1012</inkml:trace>
  <inkml:trace contextRef="#ctx0" brushRef="#br0" timeOffset="21835.897">1774 4276 7395,'0'6'6962,"23"-4"-5029,318-26 3291,3-15-3746,-334 39-2303,16-6 1924,-19 1-4809,-2-5-4753,-1 4-2614</inkml:trace>
  <inkml:trace contextRef="#ctx0" brushRef="#br0" timeOffset="22932.528">2723 4188 6243,'18'-7'7343,"23"10"-4737,-15 0-1219,326-19 3449,-113 2-4934,-221 12-2413,-1-3-5538,1-3-3692</inkml:trace>
  <inkml:trace contextRef="#ctx0" brushRef="#br0" timeOffset="23202.376">3662 4134 6963,'-12'16'6505,"30"-1"-3320,2-12-2601,0-1 0,0-1 0,0-1-1,0 0 1,0-1 0,19-5-584,-7 3 387,265-19 1470,-234 8-1033,-18 3-3374,-13 6-7327,-18 3-904</inkml:trace>
  <inkml:trace contextRef="#ctx0" brushRef="#br0" timeOffset="24164.127">4531 4082 7956,'51'-1'9391,"34"-4"-7042,7 1-1660,300-31 1011,-354 28-1535,-38 7-276,1-1-4076,0 1-3795,2-1-1972</inkml:trace>
  <inkml:trace contextRef="#ctx0" brushRef="#br0" timeOffset="24570.288">5412 4018 7427,'6'1'5905,"23"1"-4190,487-30 3506,-328 19-4792,-174 4-1525,-10 2-2054,-1 0-3603,-1 0-2929</inkml:trace>
  <inkml:trace contextRef="#ctx0" brushRef="#br0" timeOffset="26401.189">175 4591 8068,'0'0'298,"-1"-1"1,0 1 0,1-1 0,-1 1-1,1-1 1,-1 0 0,1 1 0,-1-1-1,1 0 1,0 0 0,-1 1 0,1-1-1,0 0 1,-1 0 0,1 0 0,0 1-1,0-1 1,0 0 0,0 0-1,0 0 1,0 1 0,0-1 0,0 0-1,0 0 1,0 0 0,0 1 0,1-1-1,-1 0 1,0 0 0,0 0 0,1 1-1,-1-1 1,1 0 0,-1 1 0,1-1-1,-1 0 1,1 1 0,-1-1 0,1 0-1,-1 1 1,1-1 0,0 1-299,12 46 4271,-2 65-3102,-4 0-1,-5 1 1,-5-1-1169,-1-91-1848,2-34-952,3-3-2791,3 5-1866,1 1-3223</inkml:trace>
  <inkml:trace contextRef="#ctx0" brushRef="#br0" timeOffset="26776.098">214 4887 9732,'5'-12'8025,"9"6"-3916,40 3-1873,-48 4-1492,84-8-304,-77-7-6320,-9 1-3281,-1 2-1068</inkml:trace>
  <inkml:trace contextRef="#ctx0" brushRef="#br0" timeOffset="27072.904">386 4584 9444,'11'2'8997,"5"39"-5062,2 153 1384,-17-149-4953,2 0 0,2-1 1,2 1-1,6 17-366,-7-55-1830,0-23-2115,1-4-6423,0 7-2633</inkml:trace>
  <inkml:trace contextRef="#ctx0" brushRef="#br0" timeOffset="27541.544">586 4594 7603,'-1'-7'12802,"5"33"-8761,-1 92-1094,13 185-1553,-15-301-1367,1-1-1,-1 1 1,0-1 0,1 1 0,-1-1 0,1 0 0,0 0 0,0 0 0,-1 1 0,1-2 0,0 1 0,0 0 0,0 0 0,0-1 0,0 1 0,0-1 0,0 1 0,0-1 0,0 0 0,0 0 0,0 0 0,0 0 0,0 0 0,0 0 0,0-1 0,0 1 0,0-1 0,0 1 0,0-1 0,0 0 0,0 0 0,-1 0 0,1 0 0,0 0 0,0 0 0,-1-1-27,26-4 264,79 11-99,-100-17-5053,-7 1-4464,1 9 5720,-1-4-8667</inkml:trace>
  <inkml:trace contextRef="#ctx0" brushRef="#br0" timeOffset="27713.394">604 4862 8804,'3'4'7163,"4"-3"-3385,23-7-1737,-25 4-921,124-24 2023,-109 13-6185,-16 7-582,-3-3-3308,-1-1-5503</inkml:trace>
  <inkml:trace contextRef="#ctx0" brushRef="#br0" timeOffset="28103.913">612 4594 8996,'6'-3'10130,"12"2"-8338,-11 1-687,65-3 1493,-15 2-215,-19-3-3979,-7-2-3228,-1-3-4301,-15 2-2318</inkml:trace>
  <inkml:trace contextRef="#ctx0" brushRef="#br0" timeOffset="28369.476">1031 4575 9076,'-3'3'11115,"-3"21"-8482,-9 90 37,-30 136-1325,22-178-1068,65-237-12461,-37 131 6309,1-2-3166</inkml:trace>
  <inkml:trace contextRef="#ctx0" brushRef="#br0" timeOffset="28700.838">1026 4611 7652,'5'-14'4526,"-4"15"-4300,-1-1 0,0 1 0,1-1 0,-1 1 0,0-1 1,1 0-1,-1 1 0,1-1 0,-1 0 0,0 1 1,1-1-1,-1 0 0,1 1 0,-1-1 0,1 0 0,0 0 1,-1 0-1,1 1 0,-1-1 0,1 0 0,-1 0 0,1 0 1,-1 0-1,1 0 0,0 0 0,-1 0 0,1 0 0,-1 0 1,1 0-1,-1-1 0,1 1 0,0 0 0,-1 0 1,1 0-1,-1-1 0,1 1 0,-1 0 0,1-1 0,-1 1 1,0 0-1,1-1 0,-1 1 0,1 0 0,-1-1 0,0 1 1,1-1-1,-1 1 0,0-1 0,0 1 0,1-1 1,-1 1-1,0-1 0,0 1 0,0-1 0,1 0 0,-1 1-226,70 200 4637,6 33-3991,-60-185-1222,-26-71-5413,3 4 2303,0 8-4648,1 4-3191</inkml:trace>
  <inkml:trace contextRef="#ctx0" brushRef="#br0" timeOffset="28966.4">1005 4909 11349,'2'-11'9586,"8"5"-5345,33 2-2819,-42 4-1154,40 5 141,24-2-2609,-45-11-2771,0-6-3589,-8 1-2968</inkml:trace>
  <inkml:trace contextRef="#ctx0" brushRef="#br0" timeOffset="29153.858">1291 4607 11013,'3'3'7688,"0"4"-3433,8 40-2098,-11-46-1733,52 408 3605,-55-473-11610,0 10-4181,2 24 1555</inkml:trace>
  <inkml:trace contextRef="#ctx0" brushRef="#br0" timeOffset="29450.704">1303 4596 9828,'19'-56'10441,"-17"55"-10214,0-1 0,0 1 0,1 0 0,-1-1 1,0 1-1,0 0 0,1 0 0,-1 1 0,0-1 0,1 0 0,-1 1 0,1-1 0,-1 1 0,1 0 0,-1 0 0,1 0 0,-1 0 0,1 0 0,-1 1 0,0-1 1,1 1-1,-1 0 0,2 0-227,3 0 61,0 0 1,0 0-1,0 1 1,0 0-1,0 1 1,0-1-1,0 1 1,-1 1-1,1-1 1,-1 1-1,0 0 1,0 1-1,-1-1 1,1 1-1,-1 0 1,0 0-1,0 1 1,0 0-1,-1 0 1,0 0-1,0 0 1,-1 1-1,0-1 1,0 1-1,0 0 1,-1 0-1,0 0 1,0 0-1,-1 0 1,0 0-1,0 0 1,-1 1-1,0-1 1,0 0 0,0 1-1,-1-1-61,-2 0 72,-1 0-1,1 0 1,-1 0-1,0-1 1,-1 0-1,1 0 1,-1 0-1,-1 0 1,1-1 0,-1 0-1,0 0 1,0 0-1,0-1 1,0 0-1,-1 0 1,0 0-1,0-1 1,0 0 0,0-1-1,0 0 1,-1 0-1,1 0 1,-1-1-1,0 0 1,1 0-1,-1-1 1,1 0 0,-3 0-72,-11-10-3141,8-10-9720,8 8-831</inkml:trace>
  <inkml:trace contextRef="#ctx0" brushRef="#br0" timeOffset="65500.847">1224 5678 5955,'38'-2'8129,"0"-1"-4385,38-2-1910,152 8-783,229-3 502,-195-8-1011,124 11 656,-221-9-1004,530-8 1036,-411 9-990,7 5-26,53-12-99,-192 4 266,-154 1-1858,-17 2-4343,5 4-1388,-3 0-4651</inkml:trace>
  <inkml:trace contextRef="#ctx0" brushRef="#br0" timeOffset="66688.065">1216 5735 7732,'-4'1'7646,"2"6"-3781,5 25-2855,-2-24 165,29 146 1741,-13-37-1315,-2 54-45,-19 21-548,-3-159-520,7-43-2531,7-4-4576,-4 10 1499,2-9-10079</inkml:trace>
  <inkml:trace contextRef="#ctx0" brushRef="#br0" timeOffset="68453.276">1301 6477 6883,'10'-1'8058,"2"-1"-4749,24-2-1264,66 3 257,-1-5 0,58-11-2302,98-1 531,115 2 363,11-1-288,-81 17-145,396-12 492,-212 5-764,-206-10-138,-26 21 79,-254-4-181,0 0 0,-1 0-1,1-1 1,0 1 0,-1 0-1,1 0 1,0 0 0,0 0-1,-1-1 1,1 1 0,0 0-1,0 0 1,0-1 0,-1 1-1,1 0 1,0 0 0,0-1-1,0 1 1,0 0 0,0 0-1,-1-1 1,1 1 0,0 0-1,0-1 1,0 1 0,0 0-1,0-1 1,0 1 0,0 0-1,0 0 1,0-1 0,0 1-1,0 0 1,0-1 0,0 1-1,1 0 1,-1-1 0,0 1-1,0 0 1,0 0 0,0-1-1,0 1 1,1 0 0,-1 0-1,0-1 1,0 1 0,0 0-1,1 0 1,-1-1 0,0 1-1,0 0 1,1 0 0,-1 0-1,0 0 52,-9-8-4948,3 0-3958,4-3-3166</inkml:trace>
  <inkml:trace contextRef="#ctx0" brushRef="#br0" timeOffset="69234.342">4697 5654 3714,'7'-45'11914,"-9"49"-8111,0 9-2659,30 119 2649,-7 99-1354,-17-50-1017,-2-20-707,-4-154-2529,1-9-2963,1-3-3927,-1-1-4929</inkml:trace>
  <inkml:trace contextRef="#ctx0" brushRef="#br0" timeOffset="72520.9">2987 5672 6675,'8'9'11878,"-7"24"-7987,0-13-2786,31 195 1331,-23 7-2086,-3-155-46,3 37 534,-6-95-1043,3 6-4136,-7-6-6795,-2-5-643</inkml:trace>
  <inkml:trace contextRef="#ctx0" brushRef="#br0" timeOffset="77910.268">2021 5360 6147,'5'-1'11484,"7"8"-6355,27 24-2536,-24-6-1854,37 33 120,-4-33-512,-53-41-4746,8 6-6310,0 3-1465</inkml:trace>
  <inkml:trace contextRef="#ctx0" brushRef="#br0" timeOffset="78238.313">2305 5335 8036,'-1'0'7509,"-2"2"-4822,-60 87 4878,-11 12-5987,66-96-3335,12-22-10215,-4 16 10814,5-13-11314</inkml:trace>
  <inkml:trace contextRef="#ctx0" brushRef="#br0" timeOffset="96865.132">1998 485 6419,'2'8'12661,"-1"21"-8281,-1-25-4005,2 30 166,2 0 1,1 0 0,2 0-1,1-1 1,2 0-1,1-1 1,11 22-542,-19-45 37,0 0 0,1 0 0,1 0 0,-1 0 0,1-1 0,1 0 0,-1 0 0,1 0-1,1 0 1,0-1 0,0 0 0,0-1 0,6 4-37,97 92 448,37 18-58,-123-108-329,-1 1 0,0 1 0,-1 1 0,-1 1-1,0 0 1,3 6-61,112 93 283,59 47 117,-104-84-157,-75-67-221,-1 0 0,0 2 0,-1 0 1,0 0-1,-1 2 0,0-1 0,4 9-22,121 197 451,-58 19-160,23 21-230,-92-222-25,-2 0-1,-2 1 1,-1 0-1,-2 0 1,-1 0 0,-3 19-36,3 17 69,-1-38-32,0 0 0,-3 0 0,-1 1 0,-2-1 0,-1 0 0,-2-1 0,-3 9-37,-81 149 34,7-57 73,32 22-198,47-152 89,0 0 0,0 0 0,-1 0-1,0-1 1,0 0 0,0 0 0,-1 0 0,0-1-1,0 0 1,0 0 0,-7 3 2,-18 13 54,-129 105-52,40 24 126,7 10-80,55-57-50,-13 25 188,12-3-225,23-37 38,10-22-40,24-55 47,-1-1 1,0 0-1,0 0 1,-1 0-1,0 0 0,0-1 1,-2 0-1,1 0 0,-8 7-6,3-1 8,0 1 0,0-1 0,1 2 0,1-1 0,1 1 0,0 1 0,2 0 0,0 0 0,0 0-1,-1 13-7,-31 85 20,-3 1-17,-5 63 45,20-115-102,-4-10 249,29-31-895,2-7-3973,-1-16 3523,-1 3-712,1-2-1525,-2-2-3497,-3-1-6888</inkml:trace>
  <inkml:trace contextRef="#ctx0" brushRef="#br0" timeOffset="102020.174">1892 2574 7716,'-5'-11'7303,"3"-4"-3664,12-34-1579,-8 43-1352,47-28 1047,-21 35-1461,-26-2-276,0 0 0,0 1 0,-1-1 0,1 1 0,0-1 0,0 1 0,0 0 0,0-1 0,0 1 0,0 0 0,0 0 0,-1 1 0,1-1 0,0 0 0,0 1 0,0-1 0,0 1 0,-1-1 0,1 1 0,0 0 0,0 0 0,-1 0 0,1 0 0,-1 0 0,1 0 0,-1 0 0,1 1 0,-1-1 0,0 0 0,1 1 0,-1-1 0,0 1 0,0-1 0,0 1 0,0 0 1,0 0-1,-1-1 0,1 1 0,0 0 0,-1 0 0,0 0 0,1 0 0,-1-1 0,0 1 0,0 0 0,0 0 0,0 0 0,0 0 0,0 1-18,-1 10 198,0 1 1,0-1-1,-2 1 1,1-1-1,-2 0 1,0 0 0,0 0-1,-1-1 1,-1 1-1,0-1 1,0 0-1,-8 9-198,2 20 518,11-38-511,-1 5-1404,-3-13-2341,11 2-8385,2 3 2132</inkml:trace>
  <inkml:trace contextRef="#ctx0" brushRef="#br0" timeOffset="102301.358">1992 2912 10437,'-3'7'3137,"-2"-5"177,2 1-865,2 0-720,1 0-401,1-3-367,-4-2-321,5 2-208,2 2-112,-1-2-224,-1-2-176,-3-1-320,1 3-880,3-4-2242,-1-7-2833,-2-7-6835</inkml:trace>
  <inkml:trace contextRef="#ctx0" brushRef="#br0" timeOffset="103301.127">2018 5971 7844,'12'-25'5428,"22"-36"-115,-31 59-5140,1 0 0,-1 1 0,1 0 1,-1 0-1,1 0 0,-1 0 0,1 1 1,0 0-1,-1-1 0,1 1 0,0 0 1,-1 1-1,1-1 0,0 1 0,-1-1 1,1 1-1,3 2-173,-2 0 93,0 0 1,-1 0 0,1 1-1,-1 0 1,1 0-1,-1 0 1,0 1 0,-1-1-1,1 1 1,-1 0-1,0 0 1,0 0-1,1 5-93,-3-8 50,-1 1 0,0 0 0,1-1-1,-1 1 1,0-1 0,-1 1 0,1-1-1,0 1 1,-1-1 0,0 1 0,1-1-1,-1 0 1,0 1 0,0-1 0,0 0-1,-1 1 1,1-1 0,0 0 0,-1 0-1,0 0 1,1 0 0,-1-1 0,0 1-1,0 0 1,0-1 0,-1 2-50,-20 27 1070,6 8-390,14-38-1447,0-1-5200,3 6-3549,2 0-8</inkml:trace>
  <inkml:trace contextRef="#ctx0" brushRef="#br0" timeOffset="103816.631">2115 6247 9748,'-1'4'2930,"1"0"191,-1-3-896,1 2-624,-2-3-288,2 2-321,2-1-336,-2-2-191,-2-1-145,4 4-224,-4-5-256,2 1-705,0-2-575,2-3-1890,-1-5-2593,3-2-5810</inkml:trace>
  <inkml:trace contextRef="#ctx0" brushRef="#br0" timeOffset="104457.106">3754 5881 9796,'8'-13'7292,"1"-1"-4085,19-26-1825,30 23 939,-25 55-1541,-21-17-675,-10-19-98,0 0-1,-1 0 1,1 0-1,-1 0 0,0 0 1,1 0-1,-1 0 0,0 1 1,0-1-1,0 0 1,-1 1-1,1-1 0,-1 1 1,1-1-1,-1 1 0,0-1 1,0 1-1,0-1 0,0 0 1,0 1-1,-1-1 1,1 1-1,-1-1 0,1 1 1,-1-1-1,0 0 0,0 1 1,0-1-1,0 0 1,-1 0-1,1 0 0,0 0 1,-1 0-1,0 0 0,1 0 1,-3 1-7,-49 84 717,51-55 492,2-31-4090,5 1-9496,-1 1 612</inkml:trace>
  <inkml:trace contextRef="#ctx0" brushRef="#br0" timeOffset="104691.428">3861 6180 9268,'0'0'3058,"0"-1"239,0 0-175,0 1-1089,-3-2-337,2-1-271,2 3-305,1 0-351,-1 3-225,0 3-208,-1-2-80,0 4-64,0-1-336,0 0-304,0-7-1041,2-3-2368,1-1-3042,1-6-7364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1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 10133,'-2'-5'9612,"13"9"-6805,61 100-660,-47-62-1973,-1 1-1,-3 1 0,-1 1 0,-2 1 0,-3 1 1,-1 0-1,-3 1 0,-1 0 0,-3 1 1,-1-1-1,-3 2 0,-2-1 0,-3 0 1,-1 0-1,-4 14-173,4-45 102,0 1-1,-1-1 1,0 1 0,-2-1 0,0-1 0,-1 1-1,-1-1 1,0 0 0,-2-1 0,0 0 0,0 0-1,-2-1 1,0-1 0,0 0 0,-1 0 0,-1-1-1,0-1 1,-1 0 0,-15 8-102,-25-2 507,62-36-5523,8-8-6805,-7 13-1065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9:3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0 675 8100,'6'-11'11100,"23"-12"-7847,-25 19-3163,1 1 1,0 0-1,-1 0 0,1 0 0,1 0 1,-1 1-1,0-1 0,0 1 1,1 1-1,-1-1 0,1 1 1,0 0-1,-1 0 0,1 1 1,0-1-1,-1 1 0,1 1 0,0-1 1,0 1-1,-1 0 0,1 0 1,-1 1-1,1-1 0,-1 1 1,1 0-1,-1 1 0,0-1 0,0 1 1,0 0-1,-1 1 0,1-1 1,-1 1-1,2 1-90,4 13 132,-1 0-1,0 1 1,-1 0-1,-1 0 1,-1 0 0,-1 1-1,-1 0 1,0 0 0,-2 1-1,0-1 1,-1 1-1,-2 10-131,3-40 172,-1 6-175,0-1 0,-1 1 0,1-1 1,0 1-1,-1-1 0,0 1 1,0-1-1,0 1 0,0-1 1,-1 1-1,1-1 0,-1 1 1,0 0-1,0-1 0,0 1 1,0 0-1,-1 0 0,1-1 0,-1 1 1,-1-1 2,-3-1 35,-1 0 1,1 1 0,-1 0 0,0 0-1,0 1 1,0-1 0,0 2 0,0-1-1,-1 1 1,1 0 0,-1 1 0,0-1-1,1 2 1,-1-1 0,0 1-1,0 0 1,1 1 0,-1-1 0,0 2-1,0-1 1,1 1 0,-1 0 0,1 1-1,0 0 1,0 0 0,0 0 0,0 1-1,0 0 1,1 0 0,0 1-1,-1 0 1,2 0 0,-5 5-36,8-9 12,0 1 0,1 0 0,-1-1 0,1 1 0,-1 0 0,1 0 0,0 0 0,0 0 0,0 0 1,0 0-1,0 0 0,0 1 0,1-1 0,-1 0 0,1 0 0,-1 1 0,1-1 0,0 0 0,0 1 0,0-1 0,0 0 0,0 0 0,1 1 0,-1-1 0,1 0 0,-1 0 0,1 1 1,0-1-1,0 0 0,0 0 0,0 0 0,0 0 0,0 0 0,1 0 0,-1 0 0,1-1 0,-1 1 0,1 0 0,0-1 0,0 1 0,0-1-12,4 4 49,0-1-1,1 0 0,-1-1 1,1 0-1,0 0 1,0 0-1,0-1 1,0 0-1,1 0 0,-1-1 1,0 1-1,3-2-48,0 1 8,0-1 0,1 0-1,-1-1 1,0 0 0,-1-1 0,1 0-1,0-1 1,0 0 0,-1 0 0,1-1-1,2-2-7,-2 2-1166,-2 1-2427,1-1-5961,-1-2-5586</inkml:trace>
  <inkml:trace contextRef="#ctx0" brushRef="#br0" timeOffset="734.167">857 190 9188,'16'50'13827,"-13"-18"-10604,-3 18-2503,5 41-164,25 213 719,-16-186-840,-10-44-387,4 15 286,-22-102-1674,10-6-4660,2 7-2518,1 0-5214</inkml:trace>
  <inkml:trace contextRef="#ctx0" brushRef="#br0" timeOffset="6588.929">892 182 2625,'-29'15'11896,"38"-13"-5903,32 1-4594,-10 0-664,88-2 980,61-9-882,261-40-263,-3 39-148,-380 10-287,0-2 0,0-3-1,37-8-134,-15 3 90,265-24 144,-25 26 38,-34-8 1,-44 11-167,31-2-2,99-8-48,-3-8 355,-368 22-443,0 1 0,-1-1 0,1 0 0,-1 0 0,1 0 0,0 0 0,-1 0 0,1 0 0,-1 0 0,1 0 0,0 0 0,-1 0 0,1 0 0,-1-1 0,1 1 0,0 0 0,-1 0 0,1 0 0,-1-1 0,1 1 0,-1 0 0,1-1 0,-1 1 0,1 0 0,-1-1 0,1 1 0,-1-1 0,0 1 0,1-1 0,-1 1 0,0-1 0,1 1 0,-1-1 0,0 1 0,0-1 0,1 0 0,-1 1 0,0-1 0,0 1 0,0-1 0,0 0 0,0 1 0,0-1 0,0 1 0,0-1 0,0 0 32,-5 1-13284,3 0-82</inkml:trace>
  <inkml:trace contextRef="#ctx0" brushRef="#br0" timeOffset="8836.01">954 1037 4082,'3'3'10564,"8"0"-5523,26 3-2798,114 7 6,63-31-1595,160-4-86,-108 15-267,63 4 318,42 2-261,39 1 15,104-4-74,-199-3-251,66 6 120,-92-7 577,-243 5-396,-80-7-3260,23 7-1045,1-3-4032,1 1-5802</inkml:trace>
  <inkml:trace contextRef="#ctx0" brushRef="#br0" timeOffset="10506.609">4715 36 4738,'-36'-7'12302,"38"7"-12031,-1 1 0,1 0 0,-1 0 0,1 0 0,-1 0 0,1 0 0,-1 0 0,1 0 0,-1 0 0,0 0 0,0 1 0,1-1 0,-1 1 0,0-1 0,0 1 0,-1-1 0,1 1 0,0-1 0,0 1 0,-1 0 0,1 0 0,-1-1 0,0 1 0,1 0 0,-1 0 0,0-1 0,0 1 0,0 0 0,0 1-271,24 152 2636,-11-29-1731,7 87 10,-24-48-243,7-69-440,2-32-69,-5 52 50,-10-118-2602,1-8-5909,6 7 1396,-3-3-6128</inkml:trace>
  <inkml:trace contextRef="#ctx0" brushRef="#br0" timeOffset="11412.648">2712 149 5539,'-1'2'8648,"-2"9"-3823,-3 36-13,26 94-1794,1 31-1490,-5-28-605,-12-81-541,-12 44-161,13-7 289,-6-87-280,-3-20-4723,-3-4-8209,0 3-723</inkml:trace>
  <inkml:trace contextRef="#ctx0" brushRef="#br0" timeOffset="113822.118">1723 433 6531,'9'-34'9909,"36"9"-4921,-12 10-3279,-32 14-1690,1 0-1,-1-1 1,1 1-1,-1 0 1,1 0-1,-1 0 1,1 0-1,0 0 1,-1 1-1,1-1 1,0 0-1,0 1 1,-1 0-1,1-1 1,0 1-1,0 0 1,0 0-1,0 0 1,0 0-1,-1 0 1,1 0-1,0 0 1,0 1-1,0-1 1,-1 1-1,1-1 1,0 1-1,0 0 1,-1 0-1,1-1 0,0 1 1,-1 0-1,1 1 1,-1-1-1,0 0 1,1 1-19,0-1 21,0 1-1,0-1 1,0 1 0,0 0-1,0-1 1,-1 1 0,1 0 0,-1 0-1,0 0 1,1 0 0,-1 1-1,0-1 1,0 0 0,0 0 0,0 1-1,-1-1 1,1 0 0,-1 1-1,1-1 1,-1 1 0,0-1 0,0 1-1,0-1 1,0 0 0,-1 1 0,1-1-1,0 1 1,-1-1 0,0 0-1,0 1 1,1-1 0,-1 0 0,-1 1-1,1-1-20,-18 56 590,8-29-430,-3 14 91,5-35-161,-10 1-2499,24-11-10111,1-1 1867</inkml:trace>
  <inkml:trace contextRef="#ctx0" brushRef="#br0" timeOffset="114368.866">1856 756 8852,'0'6'2705,"1"-1"177,0 1-753,-3-5-561,2 0-207,2 2-241,-3-3-271,1 0-321,0 2-48,0-4-160,0 4-448,1-2-848,1-2-2258,2-1-2656,0-1-6660</inkml:trace>
  <inkml:trace contextRef="#ctx0" brushRef="#br0" timeOffset="115118.698">3683 342 8340,'1'-10'6089,"3"-1"-3775,1-10-411,-5 18-1776,0 0 1,1 1-1,-1-1 0,1 0 1,-1 0-1,1 0 0,0 0 1,0 1-1,0-1 0,1 0 1,-1 1-1,1-1 1,-1 1-1,1-1 0,0 1 1,0 0-1,0 0 0,0 0 1,0 0-1,0 0 0,1 0 1,-1 1-1,1-1 0,-1 1 1,1-1-1,0 1 1,-1 0-1,1 0 0,0 0 1,0 1-1,0-1 0,0 1 1,0-1-1,0 1 0,0 0 1,-1 0-1,1 0 0,3 1-127,26 0 65,-29-1-55,1-1 0,-1 0 0,1 1 0,-1 0 0,0 0 0,1 0 0,-1 0 0,1 0 0,-1 1 0,0 0 0,1-1 0,-1 1 0,0 1 0,0-1 0,1 0 0,-1 1 0,0-1 0,0 1 0,-1 0 0,1 0 0,0 0 0,-1 0 0,1 1 0,-1-1 0,1 1 0,-1 0 0,0-1 0,0 2-10,-1 1 51,0-1 0,-1 0 0,0 1 0,0-1 0,0 1 0,0-1 0,-1 0 0,0 1 0,0-1 0,0 0 0,0 1 1,-1-1-1,1 0 0,-1 0 0,0 0 0,-1 0 0,1-1 0,0 1 0,-1-1 0,0 1 0,0-1 0,0 0 0,0 0 1,-1 0-1,1 0 0,-1-1 0,0 1 0,1-1 0,-1 0 0,0 0 0,0-1 0,-1 1 0,1-1 0,-4 1-51,-45 68 625,52-68-716,2 3-5213,3-3-5173,2-1 174</inkml:trace>
  <inkml:trace contextRef="#ctx0" brushRef="#br0" timeOffset="115415.5">3817 627 10965,'3'3'3153,"1"-2"241,-1 2-1153,3-1-448,-2 0-320,-3 0-337,2-1-320,-3 2-191,1-2-97,-2 1-336,-3-1-176,0-1-672,-1 0 112,1-4-3170,6-7-3121,-2-2-7732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1:4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7235,'1'-8'5658,"2"-5"-3365,-3 11-2063,1 1 0,0-1 1,0 1-1,0 0 1,0-1-1,0 1 0,0 0 1,0-1-1,0 1 0,1 0 1,-1 0-1,0 0 1,1 0-1,-1 0 0,1 1 1,-1-1-1,1 0 0,-1 1 1,1-1-1,0 1 1,-1-1-1,1 1 0,-1 0 1,1 0-1,0 0 0,0 0 1,-1 0-1,1 0 1,0 0-1,-1 0 0,1 1 1,-1-1-1,1 1 0,0-1 1,-1 1-1,1-1 1,0 2-231,107 9 2905,-3-1-1790,-114-7-2594,-12-5-9477,5-6-4323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1:5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7507,'8'4'9010,"17"-7"-6558,-16 1-1484,272 32 5584,-280-30-6548,0 0-1,0 1 1,0-1-1,0 0 0,0 0 1,0 0-1,0 0 0,0 0 1,0 0-1,0 0 1,0 0-1,0 0 0,0 0 1,0-1-1,-1 1 1,1 0-1,0-1 0,0 1 1,0-1-1,0 1 0,0-1 1,-1 1-1,1-1 1,0 1-1,0-1 0,-1 0 1,1 0-1,0 1 0,-1-1 1,1 0-1,-1 0 1,1 0-1,-1 1 0,1-1 1,-1 0-1,0 0 0,1 0 1,-1 0-1,0 0 1,0 0-1,0 0 0,0 0 1,0 0-1,0 0 1,0 0-4,-20-7-907,4 8-4291,9 0-1154,-2-1-7817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0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9364,'3'-2'7752,"1"4"-3370,16 26-823,1 15-2040,-14-27-1377,0-1 0,1-1 0,1 1 0,0-1 0,1 0 0,0-1 0,9 8-142,-17-21 1,-1 0 1,0 0-1,0-1 1,0 1-1,0 0 1,0-1-1,0 0 1,0 1-1,0-1 0,0 1 1,0-1-1,0 0 1,0 0-1,0 0 1,0 1-1,0-1 1,-1 0-1,1 0 0,0 0 1,-1 0-1,1 0 1,-1 0-1,1 0 1,-1-1-1,1 1 1,-1 0-1,0 0 1,0 0-1,1 0 0,-1-1 1,0 1-1,0 0 1,0 0-1,0 0 1,-1-1-1,1 1 1,0 0-1,0-1-1,1-4 17,0 1-451,25-65 641,-9 52-5381,5 7-7279,-13 8 2681</inkml:trace>
  <inkml:trace contextRef="#ctx0" brushRef="#br0" timeOffset="392.828">317 128 8004,'14'-10'5791,"8"-3"-293,1 24-3656,-15 0-1802,0 1 1,-1 0-1,0 0 1,-1 0-1,0 1 1,-1 0-1,-1 0 0,0 1 1,0-1-1,-2 1 1,0 0-1,0 0 1,-1 6-41,-22-53 96,-28-23-106,47 55 59,1 0 0,0 0-1,0 0 1,-1 0 0,1 1 0,0-1 0,-1 0 0,1 1-1,-1-1 1,1 1 0,-1 0 0,1-1 0,-1 1 0,1 0-1,-1 0 1,1 0 0,-1 0 0,1 0 0,-1 0 0,0 0-1,1 1 1,-1-1 0,1 0 0,-1 1 0,1 0 0,0-1-1,-1 1 1,1 0 0,0-1 0,-1 1 0,1 0 0,0 0-1,0 0 1,0 0 0,0 0 0,0 1 0,0-1-1,0 0 1,0 0 0,0 1 0,0-1 0,1 0 0,-1 1-1,0-1 1,1 2-49,-2 1 218,0 1 0,0-1-1,1 1 1,0 0-1,0 0 1,0-1 0,1 1-1,-1 0 1,1 0 0,1 0-1,-1 0 1,0 0-1,1 0 1,0-1 0,2 5-218,-3-7 14,1 0 1,0 0-1,-1-1 1,1 1-1,0 0 1,0-1-1,0 1 1,0-1-1,0 0 1,1 1-1,-1-1 0,0 0 1,1 1-1,-1-1 1,1 0-1,-1 0 1,1 0-1,-1 0 1,1-1-1,0 1 1,0 0-1,-1-1 1,1 1-1,0-1 1,0 1-1,-1-1 1,1 0-1,0 0 1,0 0-1,0 0 1,0 0-1,0 0 1,-1-1-1,1 1 1,0-1-1,0 1 0,-1-1 1,1 1-1,0-1 1,-1 0-1,1 0 1,0 0-1,-1 0-14,52-50-4419,-42 29-148,-1 0-3358,-3 3-2979</inkml:trace>
  <inkml:trace contextRef="#ctx0" brushRef="#br0" timeOffset="627.15">512 0 8868,'13'13'9866,"-1"21"-7373,-10-28-1563,28 236 4179,-21-234-7983,0-34-6037,-7 18 4464,4-7-6571</inkml:trace>
  <inkml:trace contextRef="#ctx0" brushRef="#br0" timeOffset="877.09">644 139 11605,'5'22'7340,"2"-1"-4004,25 38-1969,-29-58-1353,-1 0 1,0 0-1,1 0 0,-1-1 1,1 0-1,-1 1 0,1-1 1,-1 0-1,1 0 0,-1 0 0,1 0 1,-1-1-1,1 1 0,-1-1 1,1 1-1,-1-1 0,0 0 0,1 0 1,-1 0-1,0 0 0,0 0 1,0-1-1,0 1 0,0-1 1,0 1-1,0-1 0,0 0 0,0 0 1,-1 0-1,1 0 0,-1 0 1,0 0-1,1 0 0,-1 0 1,0 0-1,0-1 0,0 1 0,-1 0 1,2-3-15,13-78 63,-14 48-3896,1 37-5731,0 2-1292</inkml:trace>
  <inkml:trace contextRef="#ctx0" brushRef="#br0" timeOffset="1314.131">854 159 9156,'32'10'7430,"4"-5"-3721,-35-5-3638,1 0 0,0 0 1,-1 0-1,1 0 0,0 0 1,-1 0-1,1-1 0,0 1 1,-1 0-1,1-1 0,-1 0 1,1 1-1,0-1 0,-1 0 1,0 0-1,1 0 0,-1 0 1,0 0-1,1 0 0,-1 0 1,0 0-1,0-1 0,0 1 1,0 0-1,0-1 0,0 1 1,0-1-1,0 1 0,-1-1 1,1 1-1,-1-1 0,1 1 1,-1-1-1,1 0 0,-1 1 1,0-1-1,0 0 0,0 0-71,1 0 52,-1-1 1,1 1-1,-1 0 0,0 0 0,1-1 0,-1 1 1,0 0-1,-1 0 0,1-1 0,0 1 0,-1 0 1,1 0-1,-1-1 0,1 1 0,-1 0 0,0 0 1,0 0-1,0 0 0,0 0 0,-1 0 0,1 0 1,0 0-1,-1 1 0,0-1 0,1 0 0,-1 1 0,0 0 1,1-1-1,-1 1 0,0 0 0,0 0 0,0 0 1,0 0-1,-1 0 0,1 0 0,0 0 0,0 1 1,0-1-1,-2 1-52,0 4 67,0 0 1,1 0-1,-1 0 0,1 0 1,0 1-1,0 0 0,1-1 1,-1 1-1,1 0 0,0 0 1,0 1-1,1-1 0,0 0 1,0 1-1,0-1 0,0 0 1,1 3-68,0-8 2,-2 4 57,1 0 1,-1 0-1,1 0 0,0 1 1,0-1-1,1 0 1,-1 1-1,1-1 0,0 0 1,0 1-1,1-1 1,-1 1-1,1-1 0,0 0 1,0 0-1,0 1 0,1-1 1,-1 0-1,1 0 1,0 0-1,0-1 0,0 1 1,1 0-1,0-1 0,-1 1 1,1-1-1,0 0 1,1 0-1,-1 0 0,0-1 1,1 1-1,0-1 0,-1 1 1,1-1-1,0-1 1,0 1-1,0 0 0,0-1 1,3 1-60,-4-2 8,-1 0 0,0 0 1,1 0-1,-1 0 0,1 0 1,-1 0-1,0-1 0,1 1 1,-1-1-1,0 0 0,1 1 1,-1-1-1,0 0 1,0 0-1,0-1 0,0 1 1,0 0-1,0-1 0,0 1 1,0-1-1,-1 0 0,1 1 1,-1-1-1,1-1-8,4-15-2432,-7-6-3559,-1 12-1732,0-1-4819</inkml:trace>
  <inkml:trace contextRef="#ctx0" brushRef="#br0" timeOffset="2142.062">223 115 5218,'2'-10'5256,"-2"9"-5109,1 1 0,-1 0 0,1-1 0,-1 1 0,1-1 0,-1 1 0,0-1 0,1 1 0,-1-1 0,0 1 0,1-1 0,-1 1 0,0-1 0,0 1 0,0-1 0,1 0 0,-1 1 0,0-1 0,0 1 0,0-1 0,0 0 0,0 1 0,0-1 0,0 1 0,0-1 0,0 0 0,0 1 0,-1-1 0,1 1 0,0-1 0,0 1 0,0-1 0,-1 0 0,1 1 0,0-1 0,-1 1 0,1-1 0,-1 1 0,1 0 0,0-1 0,-1 1 0,1-1 0,-1 1 0,1 0 0,-1-1 0,1 1 0,-1 0 0,1-1 0,-1 1 0,0 0 0,1 0 0,-1 0 0,1 0 0,-1 0 0,1-1 0,-1 1 0,0 0 0,1 0 0,-1 0 0,0 0-147,-16 51 4359,-7 29-3273,15-74-1870,6-7-2369,0-1-4069,-1-2-6342</inkml:trace>
  <inkml:trace contextRef="#ctx0" brushRef="#br0" timeOffset="2329.596">1140 290 9300,'4'14'8818,"-2"2"-3855,-2-13-4799,0-1 0,0 1-1,0 0 1,0 0 0,-1 0 0,1 0 0,-1 0-1,0 0 1,1-1 0,-1 1 0,-1 0 0,1 0-1,0-1 1,-1 1 0,1-1 0,-1 1 0,0-1 0,0 0-1,0 0 1,0 0 0,0 0 0,0 0 0,0 0-1,-1 0-163,0-1-291,-12 3-348,10-4-3565,-1-2-4455,2 1-4544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1:50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1760 294 8308,'9'12'9050,"36"-4"-5568,-44-8-3384,11 1 189,0-1 1,0 0 0,0 0 0,1-2 0,-1 1-1,0-2 1,0 1 0,-1-2 0,1 1 0,0-2 0,-1 0-1,0 0 1,0-1 0,-1 0 0,0 0 0,0-2-1,8-6-287,-17 13 5,-1 0-1,1-1 1,0 1-1,0 0 1,0-1-1,-1 1 1,1-1-1,-1 1 1,1-1-1,-1 0 1,0 1-1,1-1 1,-1 1-1,0-1 1,0 0-1,0 1 1,0-1-1,-1 1 1,1-1-1,0 0 1,-1 1-1,1-1 1,-1 1-1,1-1 1,-1 1-1,0-1 1,0 1-1,1 0 1,-1-1-1,0 1 1,0 0-1,0 0 1,-1 0-1,1-1 1,0 1-1,0 0 1,-1 0-1,1 1 1,0-1-1,-1 0 1,0 0-5,-64-25 5,61 25 19,0 0 1,-1 1-1,1-1 1,-1 1 0,1 0-1,-1 1 1,1-1-1,-1 1 1,1 0-1,0 0 1,-1 1-1,1-1 1,0 1-1,0 0 1,0 1-1,0-1 1,0 1-1,1 0 1,-1 0-1,1 1 1,0-1 0,0 1-1,0 0 1,0 0-1,1 0 1,0 1-1,0-1 1,0 1-1,0-1 1,1 1-1,-3 5-24,2-2 36,0 1-1,0 0 1,1 0-1,0 0 1,1 0 0,0 0-1,0 0 1,1 1-1,0-1 1,1 0-1,0 0 1,0 0-1,1 0 1,0 0-1,1 0 1,-1 0 0,2-1-1,-1 1 1,2-1-1,-1 0 1,1 0-1,0 0 1,0-1-1,1 0 1,0 0-1,0 0 1,1-1-1,0 1 1,0-2 0,0 1-1,2-1-35,-5-3-69,0-1 0,0 0 0,0 0 0,0 0 0,0 0-1,0-1 1,1 0 0,-1 0 0,0 0 0,0 0 0,1-1 0,-1 0 0,0 1 0,0-2-1,0 1 1,0 0 0,0-1 0,0 0 0,-1 0 0,1 0 0,0 0 0,-1 0 0,1-1 0,-1 0-1,0 1 1,0-1 0,0 0 0,0-1 0,-1 1 0,1 0 0,0-3 69,38-63-7031,-10 26-2548,-13 20 465</inkml:trace>
  <inkml:trace contextRef="#ctx0" brushRef="#br0" timeOffset="406.154">2218 190 8164,'1'6'6757,"1"2"-3459,3 11-499,0 67 734,19 40-2440,-24-126-1092,0 0 1,1-1-1,-1 1 0,0 0 1,0 0-1,0-1 1,0 1-1,0 0 0,1 0 1,-1 0-1,0-1 1,0 1-1,0 0 0,1 0 1,-1 0-1,0 0 1,0-1-1,0 1 0,1 0 1,-1 0-1,0 0 1,0 0-1,1 0 1,-1 0-1,0 0 0,0 0 1,1 0-1,-1 0 1,0 0-1,1 0 0,-1 0 1,0 0-1,0 0 1,1 0-1,-1 0 0,0 0 1,0 0-1,1 0 1,-1 0-1,0 1 0,0-1 0,4-30 7,-4 14-55,0 0 0,2 0 0,-1 0 0,2 0 0,0 0 0,1 0 0,1 1 0,0 0 0,1 0 0,1 0 0,0 0 0,1 1 0,0 1-1,3-4 48,-10 16-2,0 0-1,0 0 1,0 0-1,0 0 0,0 1 1,0-1-1,0 0 0,0 0 1,1 1-1,-1-1 0,0 0 1,0 1-1,1 0 0,-1-1 1,0 1-1,0 0 0,1-1 1,-1 1-1,0 0 1,1 0-1,-1 0 0,1 0 1,-1 0-1,0 0 0,1 1 1,-1-1-1,0 0 0,0 1 1,1-1-1,-1 1 0,0-1 1,0 1-1,0 0 0,1-1 1,-1 1-1,0 0 0,0 0 1,0 0-1,0 0 1,0 0-1,-1 0 0,1 0 1,0 0-1,0 1 3,25 56 202,-16 128 534,-7-176-1412,2-18-7291,-2-1 2796,5-6-6872</inkml:trace>
  <inkml:trace contextRef="#ctx0" brushRef="#br0" timeOffset="624.855">2668 210 8196,'0'0'217,"-1"0"0,1 0 0,0 0 0,-1 0 0,1-1 0,0 1 1,-1 0-1,1 0 0,0-1 0,0 1 0,-1 0 0,1 0 0,0-1 0,0 1 1,0 0-1,0-1 0,-1 1 0,1 0 0,0-1 0,0 1 0,0 0 0,0-1 1,0 1-1,0-1 0,0 1 0,0 0 0,0-1 0,0 1 0,0 0 0,0-1 0,0 1 1,0 0-1,0-1 0,0 1 0,0 0 0,1-1 0,-1 1 0,0 0 0,0-1 1,0 1-1,1 0 0,-1-1 0,0 1 0,0 0 0,1 0 0,-1-1 0,0 1 1,0 0-1,1 0 0,-1 0 0,0-1 0,1 1 0,-1 0 0,0 0 0,1 0 0,-1 0 1,0 0-1,1 0-217,-34-2 3505,28 4-3390,-1 0 0,0 1 0,1 0 0,0 0 1,0 1-1,0-1 0,0 1 0,1 0 0,-1 1 1,1-1-1,0 1 0,0 0 0,1-1 0,-1 2 0,1-1 1,0 0-1,1 1 0,-1-1 0,1 1 0,0 0 0,1 0 1,-1 0-1,1 0 0,0 0 0,1 0 0,-1 0 0,1 0 1,0 0-1,1 0 0,-1 0 0,1 0 0,1 0 1,-1 0-1,1 0 0,0 0 0,0-1 0,1 1 0,-1-1 1,1 1-1,1-1 0,1 3-115,-2-6-12,-1 1 0,1-1 1,0 1-1,0-1 0,0 0 0,1 0 1,-1-1-1,0 1 0,1-1 0,-1 0 0,1 1 1,-1-1-1,1-1 0,-1 1 0,1-1 1,0 1-1,0-1 0,-1 0 0,1 0 0,0-1 1,-1 1-1,1-1 0,0 0 0,-1 1 1,1-2-1,-1 1 0,1 0 0,-1-1 0,2-1 12,46-49-3089,-33-9-3191,-15 17-3290,-5 19-149</inkml:trace>
  <inkml:trace contextRef="#ctx0" brushRef="#br0" timeOffset="921.698">2687 0 8756,'1'3'6920,"4"13"-4086,12 71 3554,0 1-3392,41 173-1829,-65-286-7228,2 5 870,1 6-1042,1-4-5327</inkml:trace>
  <inkml:trace contextRef="#ctx0" brushRef="#br0" timeOffset="-2479.205">0 280 8612,'9'-1'7334,"-2"10"-3666,5 37-1897,-11-40-965,36 274 2268,-35-192-2943,-2-87-170,0-1 1,0 0 0,0 0-1,0 1 1,0-1 0,0 0 0,0 1-1,0-1 1,0 0 0,0 1-1,0-1 1,0 0 0,-1 1-1,1-1 1,0 0 0,0 0-1,0 1 1,0-1 0,0 0 0,-1 0-1,1 1 1,0-1 0,0 0-1,-1 0 1,1 1 0,0-1-1,0 0 1,-1 0 0,1 0 0,0 0-1,0 1 1,-1-1 0,1 0-1,0 0 1,-1 0 0,1 0-1,0 0 1,0 0 0,-1 0 0,1 0-1,0 0 1,-1 0 0,1 0-1,0 0 1,-1 0 0,1 0-1,0 0 1,-1 0 0,1 0 0,0 0-1,0-1 1,-1 1 0,1 0-1,0 0 1,0 0 0,-1 0-1,1-1 1,0 1 0,0 0 0,-1 0-1,1 0 1,0-1 0,0 1-1,0 0 1,-1-1 0,1 1-1,0 0 1,0 0 0,0-1 38,-14-20-6337,11 6 11,1-2-3748</inkml:trace>
  <inkml:trace contextRef="#ctx0" brushRef="#br0" timeOffset="-2090.995">3 274 8660,'18'-40'9419,"-16"38"-9209,-1 0 0,1 0 0,-1 0 0,1 0-1,0 0 1,0 1 0,0-1 0,0 0 0,0 1 0,0 0 0,0-1 0,0 1 0,1 0-1,-1 0 1,0 0 0,1 0 0,-1 1 0,1-1 0,-1 1 0,1 0 0,-1-1 0,1 1-1,2 0-209,7 1 122,0 1-1,1 0 1,-1 1-1,0 0 0,0 0 1,-1 1-1,1 1 1,-1 0-1,0 1 0,0 0 1,-1 1-1,2 1-121,-8-4 19,-1-1-1,0 1 1,0 0 0,0 0-1,-1 0 1,0 0-1,0 0 1,0 1-1,0-1 1,0 1 0,-1 0-1,0-1 1,0 1-1,0 0 1,-1 0 0,1-1-1,-1 1 1,0 0-1,0 0 1,-1 0 0,0-1-1,0 1 1,0 0-1,0-1 1,-1 1 0,1 0-1,-1-1 1,-1 0-1,1 1 1,0-1-1,-1 0 1,-3 3-19,-6 4 85,-1-1 1,-1-1-1,0 0 1,0-1-1,-1 0 0,0-1 1,-15 4-86,-8-11-598,34-40-5442,10 23-931,3-3-4960</inkml:trace>
  <inkml:trace contextRef="#ctx0" brushRef="#br0" timeOffset="-1515.271">338 183 9893,'28'-6'7683,"4"1"-4148,57 10-1737,-82-1-1738,0 1 1,-1-1-1,0 1 0,0 1 0,0-1 1,-1 1-1,0 0 0,0 0 0,0 0 1,-1 1-1,0-1 0,0 1 0,0 0 1,-1 0-1,0 1 0,-1-1 0,0 1 1,0-1-1,0 1 0,-1 0 0,0 5-60,7 19 37,2 42-69,-30-90-240,17 10 259,0 1 0,0 0 0,0 0 0,-1 0 0,0 0-1,0 1 1,0-1 0,-1 1 0,1 0 0,-1 0 0,0 1 0,0-1 0,0 1 0,-1 0 0,1 1 0,-1-1-1,0 1 1,1 0 0,-1 1 0,0-1 0,0 1 0,0 0 0,0 1 0,0-1 0,0 1 0,-1 0 0,1 1-1,0 0 1,0 0 0,0 0 0,0 0 0,-1 2 13,4-1 56,0 0-1,1 0 1,-1 0-1,1 1 1,0-1-1,0 1 1,0-1-1,0 1 1,0 0-1,1 0 1,-1-1-1,1 1 1,0 0 0,0 1-1,0-1 1,0 0-1,0 0 1,1 0-1,-1 1 1,1-1-1,0 0 1,0 0-1,0 1 1,0-1-1,1 0 1,-1 1-1,1-1 1,0 0 0,0 0-1,0 0 1,0 0-1,1 0 1,-1 0-1,1 0 1,0 0-1,0-1 1,0 1-1,0-1 1,0 1-1,1-1 1,-1 0-1,1 0 1,-1 0-1,1 0 1,0 0 0,0 0-1,-1-1 1,1 0-1,0 1 1,1-1-1,-1 0 1,0-1-1,0 1 1,2 0-56,-1-1-9,-1 1 0,1-1 0,-1 0 0,1 0-1,-1 0 1,0-1 0,1 1 0,-1-1 0,1 0 0,-1 0 0,0 0 0,0 0 0,1-1 0,-1 1 0,0-1 0,0 0 0,0 0 0,-1 0-1,1 0 1,2-3 9,31-32-3048,-16 10-1978,1-1-3854,-7 11-455</inkml:trace>
  <inkml:trace contextRef="#ctx0" brushRef="#br0" timeOffset="-1155.983">757 190 10117,'-22'0'9756,"-25"38"-6050,46-36-3635,0 0 0,0 0 0,1 0 0,-1 0 0,0 0 0,1 0 0,-1 0 0,1 1 0,0-1 0,0 0 0,0 0-1,0 0 1,0 1 0,0-1 0,1 0 0,-1 0 0,1 1 0,-1-1 0,1 0 0,0 0 0,0 0 0,0 0 0,0 0 0,0 0 0,0 0 0,1-1 0,-1 1 0,0 0 0,1-1 0,0 1 0,-1-1 0,1 1 0,1 0-71,71 28-175,-54-25 257,-18-3-67,0-1 0,0 1 0,1-1 0,-1 1 0,0 0 1,0 0-1,-1 0 0,1 0 0,0 0 0,-1 0 0,1 1 0,-1-1 1,0 0-1,0 1 0,0-1 0,0 1 0,0-1 0,0 1 0,-1 0 1,1-1-1,-1 1 0,1 0 0,-1-1 0,0 1 0,0 0 0,-1-1 0,1 1 1,-1 0-1,1-1 0,-1 1 0,0-1 0,0 1 0,0-1 0,0 1 1,0-1-1,0 1 0,-1-1 0,1 0 0,-1 0 0,0 0 0,0 0 0,1 0 1,-1 0-1,-1 0 0,1-1 0,0 1 0,0-1 0,0 1 0,-1-1 1,1 0-1,-1 0 0,-1 1-15,-54 12-360,30-41-2906,21-2-1329,8 0-3416,3 4-2356</inkml:trace>
  <inkml:trace contextRef="#ctx0" brushRef="#br0" timeOffset="-952.906">904 62 8356,'47'52'9961,"-14"9"-5202,-22-30-4112,-1 1-1,-3 0 0,0 0 1,-2 1-1,0 11-646,11 40-2073,-17-84-4532,-5-7 249,-2-7-4902</inkml:trace>
  <inkml:trace contextRef="#ctx0" brushRef="#br0" timeOffset="-718.583">922 307 12790,'0'0'3650,"1"-1"127,8 0-1456,2-1-512,3 2-432,2-3-417,2 3-303,2-1-257,-4 1-160,0 1 48,-3 1-80,3-1-432,-3 1-400,3-4 480,3 1-3890,-2-5-3346,-5-2-8675</inkml:trace>
  <inkml:trace contextRef="#ctx0" brushRef="#br0" timeOffset="5768.446">44 966 6979,'-3'-22'7572,"5"31"-2023,1 45-4019,-4-44-1474,0 1 0,1-1 1,0 1-1,1-1 0,0 1 0,0-1 0,1 0 1,1 1-1,0-1 0,0 0 0,1 0 1,0-1-1,1 1 0,0-1 0,1 0 1,-1 0-1,2-1 0,-1 0 0,1 0 0,1 0-56,-5-6 1,0-1-1,0 1 1,0-1-1,0 0 0,0 0 1,1-1-1,-1 1 1,0-1-1,1 1 0,-1-1 1,0 0-1,0 0 1,1-1-1,-1 1 0,0-1 1,1 1-1,-1-1 1,0 0-1,0 0 0,0-1 1,0 1-1,0-1 1,0 1-1,0-1 0,-1 0 1,1 0-1,0 0 1,-1 0-1,0-1 0,1 1 1,-1-1-1,0 1 1,0-1-1,-1 0 0,1 0 1,0 0-1,-1 0 1,0 0-1,0 0 0,1-2 0,4-13 18,-2-1 0,0 0 0,0 1 0,-2-1-1,-1 0 1,0 0 0,-1-1 0,-1 1 0,-3-17-18,-2 17 245,5 17-2519,1 3-3330,2 1-284,1 0-3506</inkml:trace>
  <inkml:trace contextRef="#ctx0" brushRef="#br0" timeOffset="6211.007">370 964 8420,'23'33'8572,"-8"33"-5760,-8-24-1991,15 53-274,-19-80-539,-1-23 47,-1-26-8,-1 18-45,1 0 1,0 0 0,1 1-1,0-1 1,1 0 0,1 1-1,1-1 1,0 1 0,1 0-1,1 1 1,0-1 0,8-10-3,-14 23 18,1-1 0,0 1 0,-1 0 0,1 0 0,0 1 0,0-1 0,0 0 0,0 1 0,1-1 0,-1 1 0,0-1 0,1 1 0,-1 0 0,1 0 1,-1 0-1,1 1 0,-1-1 0,1 0 0,0 1 0,-1 0 0,1 0 0,0-1 0,-1 2 0,1-1 0,0 0 0,-1 0 0,1 1 0,-1 0 0,1-1 0,-1 1 0,1 0 0,-1 0 0,1 0 0,-1 1 1,0-1-1,1 1 0,-1-1 0,0 1 0,0 0 0,0-1 0,0 1 0,-1 0 0,1 0 0,0 1 0,-1-1 0,0 0 0,2 3-18,5 18 237,-1 1 0,-1 0 0,-1 0 0,-1 1-1,-2 0 1,0-1 0,-1 1 0,-3 18-237,2-29 21,-5-57-9826,7 29 4157,1-4-2961</inkml:trace>
  <inkml:trace contextRef="#ctx0" brushRef="#br0" timeOffset="6507.803">748 1025 9588,'36'39'10721,"-27"41"-8328,-10-63-1906,-3-35-6752,1-2-1057,-1-1-2264</inkml:trace>
  <inkml:trace contextRef="#ctx0" brushRef="#br0" timeOffset="6508.803">782 899 7924,'3'0'2449,"-3"0"112,1 0-160,1 1-1328,3 3-273,2 0-256,-3 0-416,2-1-448,2 3-368,-2-3-1889,-1-1-2034,2-2-5057</inkml:trace>
  <inkml:trace contextRef="#ctx0" brushRef="#br0" timeOffset="6960.818">940 929 8692,'25'30'9697,"-4"66"-6596,-17 28-1749,4-112-1370,-5-50-267,-2 21 204,2-9 7,-2 10-28,0 1-1,1-1 1,1 1 0,0 0-1,1 0 1,0 0-1,2 0 1,0 1 0,0 0-1,1 0 1,7-9 102,-12 22 2,0 0 0,0 1 0,0-1 0,1 1 0,-1-1 0,0 1 0,1 0 0,-1 0 0,0 0 0,0 0 0,1 0 0,-1 1 0,0-1 0,0 1 0,1 0 0,-1-1 0,0 1 0,0 0 0,0 0 0,0 0 0,0 0 0,0 1 0,0-1 0,-1 1 0,1-1 0,0 1 0,-1-1 0,1 1 0,-1 0 0,1 0 0,-1 0 0,0 0 0,0 0 0,0 0 0,0 0 0,0 0 0,0 0 0,-1 0 0,1 0 0,-1 1 0,0-1-2,26 154 1793,-22-98-1694,-10-77-7550,7 8 1386,4 0-3635</inkml:trace>
  <inkml:trace contextRef="#ctx0" brushRef="#br0" timeOffset="7226.381">1254 984 8660,'14'19'8203,"-6"5"-3847,3 55-2202,-9-61-1367,-7 32-1115,-1-76-11547,6 6-66</inkml:trace>
  <inkml:trace contextRef="#ctx0" brushRef="#br0" timeOffset="7227.381">1265 847 10133,'2'-2'2769,"1"2"32,-1 0-1168,1 2-513,1 4-415,0 4-577,1-1-640,0-2-1986,2 0-287,1-3-1921,2-4-4066</inkml:trace>
  <inkml:trace contextRef="#ctx0" brushRef="#br0" timeOffset="7538.809">1426 793 9348,'16'12'7965,"-4"22"-5608,-11-27-1596,1 0-490,32 130 3472,-19 3-4073,-27-146-13703,8-2 3967</inkml:trace>
  <inkml:trace contextRef="#ctx0" brushRef="#br0" timeOffset="7726.27">1438 962 10549,'5'0'2993,"-1"0"161,1-3-1057,1 5-577,5-2-431,-1 1-273,2 2-304,-1-2-175,2 2-145,-5 0-48,2 0-80,-5 1-48,2-1-240,-1-1-401,-4 0-575,4-2-2146,-2-3-2640,-1-1-6100</inkml:trace>
  <inkml:trace contextRef="#ctx0" brushRef="#br0" timeOffset="8007.453">1678 957 10149,'16'48'8222,"1"70"-5954,-23-149-13188,7 8 1217</inkml:trace>
  <inkml:trace contextRef="#ctx0" brushRef="#br0" timeOffset="8210.538">1696 824 11413,'1'-7'2882,"4"4"47,-3 3-1568,2 0-481,2 6-272,-2-1-384,-1 4-544,0 0-512,1 0-2082,1-4-2320,2-1-5747</inkml:trace>
  <inkml:trace contextRef="#ctx0" brushRef="#br0" timeOffset="8460.478">1810 865 9492,'16'-25'7670,"6"6"-3389,-20 18-4187,0 0-1,0 0 1,0 0-1,0 0 0,0 0 1,0 0-1,0 0 1,0 1-1,1-1 0,-1 1 1,0 0-1,0-1 1,0 1-1,1 0 0,-1 0 1,0 1-1,0-1 1,1 0-1,-1 1 0,0-1 1,0 1-1,0 0 1,0 0-1,0-1 1,0 2-1,0-1 0,0 0 1,0 0-1,0 0 1,-1 1-1,1-1 0,0 1 1,-1 0-1,1-1 1,-1 1-1,0 0 0,1 1-93,8 12 29,0-1 0,-2 1-1,0 1 1,0 0-1,-2 0 1,0 0-1,0 1 1,-2 0-1,0 0 1,0 5-29,5 8-339,-39-83-413,29 51 770,-1 0 0,1-1 0,-1 1 0,1 0 0,-1 0 0,0 0 0,0 0 0,0 0 0,0 1 0,0-1-1,0 0 1,-1 1 0,1 0 0,-1-1 0,1 1 0,-1 0 0,1 0 0,-1 1 0,1-1 0,-1 0 0,0 1 0,1 0 0,-1 0 0,0-1 0,0 1 0,1 1 0,-1-1 0,0 0 0,1 1 0,-1-1 0,0 1 0,1 0 0,-1 0 0,1 0 0,-1 0 0,1 1 0,0-1 0,-1 0 0,1 1 0,0 0 0,0 0 0,0-1 0,0 1 0,0 0 0,1 0 0,-1 1 0,1-1 0,-1 0 0,1 1 0,-1 0-18,-11 91 1659,13-91-1615,1 0 1,-1 0-1,1-1 1,-1 1-1,1 0 0,0-1 1,0 1-1,0 0 0,1-1 1,-1 1-1,0-1 0,1 0 1,0 1-1,-1-1 0,1 0 1,0 0-1,0 0 1,0 0-1,1-1 0,-1 1 1,0-1-1,1 1 0,-1-1 1,1 0-1,-1 1 0,1-1 1,-1-1-1,1 1 0,0 0 1,-1-1-1,1 1 1,1-1-45,0 1 16,-1 0 0,1 0 0,0-1 0,-1 1 0,1-1 0,0 0 0,-1 0 0,1 0 0,0 0 1,-1-1-1,1 0 0,0 1 0,-1-1 0,1-1 0,-1 1 0,1 0 0,-1-1 0,0 0 0,1 0 1,-1 0-1,0 0 0,0 0 0,-1-1 0,1 1 0,0-1 0,-1 0 0,1 1 0,0-2-16,4-50-5757,-5 25-2297,4-4-6641</inkml:trace>
  <inkml:trace contextRef="#ctx0" brushRef="#br0" timeOffset="10772.051">2137 757 7603,'-3'-32'11758,"6"45"-7906,2 3-3265,23 271 2793,-29-267-2771,1-12-4926,1-10-8086,1-7 1350</inkml:trace>
  <inkml:trace contextRef="#ctx0" brushRef="#br0" timeOffset="11025.6">2273 928 9156,'7'34'11114,"-3"19"-6741,1 2-4778,-6-54-3313,0-6-5834,1-3-1400</inkml:trace>
  <inkml:trace contextRef="#ctx0" brushRef="#br0" timeOffset="11291.165">2298 825 11061,'1'0'2705,"0"3"17,2-1-1554,0 2-336,1 0-431,0 1-625,2 0-481,-2 0-2000,5 1-2193,-1 0-5443</inkml:trace>
  <inkml:trace contextRef="#ctx0" brushRef="#br0" timeOffset="11619.207">2438 885 8676,'5'-3'1146,"1"0"-1,0 0 1,0 1 0,0 0-1,0 0 1,0 0 0,0 1 0,0 0-1,1 1 1,-1-1 0,0 1-1,1 0 1,2 1-1146,13 3 1540,-20-2-1538,-1 0 0,0 0-1,0 0 1,0 0 0,0 0-1,0 1 1,0-1 0,0 0-1,-1 0 1,1 1 0,-1-1 0,0 0-1,1 1 1,-1-1 0,0 1-1,-1-1 1,1 0 0,0 1-1,-1-1 1,1 0 0,-1 0 0,0 1-1,1-1 1,-1 0 0,0 0-1,0 0 1,-1 0 0,1 0-1,0 0 1,-1 0 0,1 0-1,-1 0 1,0-1-2,-6 9 22,0 1-1,0 0 1,1 0 0,0 0-1,1 1 1,1 0-1,0 0 1,0 1 0,1-1-1,-1 10-21,6-21 91,0 1-1,0 0 1,0 0-1,1-1 0,-1 1 1,0-1-1,1 1 1,-1-1-1,1 0 0,0 1 1,-1-1-1,1 0 1,0 0-1,0 0 0,0 0 1,0-1-1,-1 1 1,1 0-1,0-1 1,0 1-1,0-1 0,1 0 1,-1 0-1,0 0 1,0 0-1,0 0 0,0 0 1,0 0-1,0 0 1,0-1-1,0 1 0,0-1 1,0 0-1,0 0 1,-1 0-1,1 1 1,0-2-1,0 1 0,-1 0 1,1 0-1,0 0 1,-1-1-1,1 1 0,-1-1 1,0 0-91,7-11-113,9-15-3674,-7 7-8899,-6 9-163</inkml:trace>
  <inkml:trace contextRef="#ctx0" brushRef="#br0" timeOffset="11950.464">2693 999 10853,'45'-1'7512,"3"-9"-5021,-46 9-2488,0 1 1,0-1 0,1 0-1,-1 0 1,0 1 0,-1-1-1,1-1 1,0 1 0,0 0-1,0 0 1,-1-1-1,1 1 1,0-1 0,-1 1-1,0-1 1,1 0 0,-1 0-1,0 1 1,0-1 0,0 0-1,0 0 1,0 0 0,0 0-1,-1 0 1,1-1 0,-1 1-1,1 0 1,-1 0-1,0 0 1,0 0 0,0-1-1,0 1 1,0 0 0,0 0-1,-1 0 1,1 0 0,-1-1-1,1 1 1,-1 0 0,-1-1-4,2 2 1,-1 0 0,0-1 1,1 1-1,-1 0 0,0 0 0,0 0 1,0-1-1,0 1 0,0 0 1,0 0-1,0 1 0,0-1 1,0 0-1,-1 0 0,1 0 1,0 1-1,-1-1 0,1 1 1,0-1-1,-1 1 0,1 0 0,-1-1 1,1 1-1,0 0 0,-1 0 1,1 0-1,-1 0 0,1 0 1,-1 0-1,1 0 0,0 1 1,-1-1-1,1 0 0,-1 1 0,1-1 1,0 1-1,-1 0 0,1-1 1,0 1-1,0 0 0,0 0 1,-1 0-1,1-1 0,0 1 1,0 1-1,0-1 0,0 0 1,1 0-1,-1 0 0,0 0 0,0 1 1,1-1-1,-1 0 0,1 1 1,-1-1-1,1 0 0,-1 1 1,1-1-1,0 1-1,-3 3 272,0 0-1,1 0 1,0 0-1,0 0 1,0 1-1,1-1 1,0 1-1,0-1 1,0 1-1,0 0 1,1-1 0,0 1-1,0 0 1,1-1-1,0 1 1,0-1-1,0 1 1,0-1-1,1 1 1,0-1-1,0 0 1,1 0 0,1 4-272,-2-8-32,0 0 1,0 0 0,0 0-1,1 0 1,-1-1 0,0 1-1,1 0 1,-1-1 0,0 0-1,1 0 1,-1 1 0,0-1-1,1-1 1,-1 1 0,0 0-1,1 0 1,-1-1 0,0 0-1,1 1 1,-1-1 0,0 0-1,0 0 1,0 0 0,0 0-1,0-1 1,0 1 0,0 0-1,0-1 1,0 0 0,-1 1-1,2-3 33,25-11-4220,-11 10 938,8-4-5785,-8 1-706</inkml:trace>
  <inkml:trace contextRef="#ctx0" brushRef="#br0" timeOffset="12264.2">3059 895 11909,'-32'12'7924,"1"2"-3679,28-13-4129,0 1 1,0 0 0,0 0 0,0 0 0,0 0 0,0 0 0,0 1 0,1-1-1,0 1 1,-1 0 0,1 0 0,0 0 0,0 0 0,0 0 0,1 0 0,-1 0 0,1 1-1,0-1 1,0 0 0,0 1 0,0-1 0,0 1 0,1 0 0,0-1 0,0 1-1,0 0-116,20 63 446,-20-66-449,1 0 0,0 1 0,0-1 0,0 0 0,-1 0 0,1 0 0,0 0 0,0 0 0,0 0 0,1 0 0,-1 0 0,0 0 0,0 0 0,0 0 0,1-1 0,-1 1 0,0-1 0,1 1 0,-1-1 0,1 1 0,-1-1 0,1 0 0,-1 0 0,0 1 0,1-1-1,-1 0 1,1 0 0,-1-1 0,1 1 0,-1 0 0,1 0 0,-1-1 0,0 1 0,1-1 0,-1 1 0,0-1 0,1 0 0,-1 1 0,0-1 0,0 0 0,1 0 0,-1 0 0,0 0 0,0 0 0,0-1 3,39-64-5122,-25 14-2715,-10 33 2678,0-3-4133</inkml:trace>
  <inkml:trace contextRef="#ctx0" brushRef="#br0" timeOffset="12873.439">3081 716 10405,'2'17'12666,"1"26"-9165,-1-3-2250,14 121 893,0-56-3506,-15-103-2472,0-4-7157,-3-6-2773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0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7203,'2'0'8381,"3"11"-4000,26 89-2408,-8 52-276,-4-220-1593,23-1-100,-41 68-11,0-1 1,1 1 0,-1 0-1,1 0 1,-1 0 0,1 0-1,-1 0 1,1 0 0,-1 0-1,1 1 1,0-1 0,-1 1 0,1-1-1,0 1 1,0-1 0,-1 1-1,1 0 1,0 0 0,0 0-1,0 0 1,-1 0 0,1 0-1,0 1 1,0-1 0,-1 1-1,1-1 1,0 1 0,-1-1-1,1 1 1,0 0 0,-1 0 0,1 0-1,-1 0 1,1 0 0,-1 0-1,0 0 1,1 1 0,-1-1-1,0 0 1,0 1 0,0-1-1,1 2 7,2 2 19,-1 1-1,1 0 0,-1-1 0,0 2 0,0-1 0,0 0 1,-1 0-1,0 1 0,0-1 0,-1 1 0,0 0 1,0-1-1,-1 1 0,1 0 0,-2 3-18,1-7 57,0 0 1,0 0-1,-1 0 0,1 0 1,-1 0-1,0 0 0,0 0 1,0-1-1,0 1 0,0 0 0,-1 0 1,1-1-1,-1 1 0,1-1 1,-1 0-1,0 1 0,0-1 1,0 0-1,-1 0 0,1 0 1,0-1-1,-1 1 0,1 0 0,-1-1 1,0 1-1,1-1 0,-1 0 1,0 0-1,0 0 0,0-1 1,0 1-1,0 0 0,0-1 0,0 0 1,-2 0-58,-44-12 1052,31-4-1524,24-5-3352,3 14-7189,-3 3-470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1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8452,'0'2'7103,"-1"12"-4180,4 49 1732,6 34-1945,1 4-1698,-8-58-1097,-4-72-6252,0-1 3501,-1-53-3272,1 33 4418,3 0 3414,7 44 5108,12 32-2914,-18-21-3236,104 131 4093,-103-131-4748,-1 0 1,1 0-1,0 0 0,1 0 1,-1 0-1,1-1 0,0 1 1,0-1-1,0 0 0,1 0 1,-1-1-1,1 1 1,0-1-1,0 0 0,0-1 1,0 1-1,1-1 0,-1 0 1,1 0-1,-1-1 0,1 1 1,0-1-1,-1 0 0,5-1-27,-8-2 9,0 0 0,-1 0-1,1 0 1,0-1-1,-1 1 1,1 0 0,-1-1-1,0 0 1,0 1-1,0-1 1,0 0 0,0 1-1,0-1 1,-1 0-1,1 0 1,-1 0 0,0 0-1,0 1 1,0-1-1,0 0 1,-1 0-9,1-2 19,-10-178-41,-9 107-4200,29 79-7349,-2-1-1184</inkml:trace>
  <inkml:trace contextRef="#ctx0" brushRef="#br0" timeOffset="459.208">383 28 8548,'7'12'10818,"0"7"-5027,6 53-3904,-8-39-510,0-5-1043,-3-12-266,0-1 0,1 0 0,1 0 0,1 0 0,0 0 0,0 0 0,2-1 0,7 13-68,-13-26 1,0 1 1,0 0-1,0-1 1,0 1-1,0-1 1,1 0-1,-1 1 1,0-1-1,1 0 1,-1 0 0,1 0-1,0 0 1,-1 0-1,1 0 1,0 0-1,0-1 1,-1 1-1,1-1 1,0 1-1,0-1 1,0 0-1,0 1 1,0-1-1,0 0 1,-1 0-1,1-1 1,0 1 0,0 0-1,0 0 1,0-1-1,0 1 1,-1-1-1,1 0 1,0 0-1,0 1 1,-1-1-1,1 0 1,-1-1-1,1 1 1,0 0-2,46-63 59,-43 50-60,-1 1-1,0-1 1,-1 0 0,-1-1 0,0 1-1,-1 0 1,0-1 0,-1 1 0,-1-1-1,0 1 1,-1 0 0,-1 0 0,-1-6 1,4 13-2272,4 3-4799,0 1 591,1-1-7084</inkml:trace>
  <inkml:trace contextRef="#ctx0" brushRef="#br0" timeOffset="818.5">663 0 9893,'13'10'10140,"-4"7"-5338,-2 48-4212,-6-51 645,4 202 163,-4-215-1379,0 1 0,0 0 0,0 0 0,0-1-1,0 1 1,1-1 0,-1 1 0,1-1 0,-1 1-1,1-1 1,0 0 0,-1 0 0,1 0 0,0 0 0,0 0-1,0 0 1,0 0 0,0 0 0,0-1 0,0 1 0,0-1-1,0 0 1,0 1 0,0-1 0,0 0 0,0 0 0,0-1-1,0 1 1,0 0 0,0 0 0,0-1 0,0 0 0,0 1-1,0-1 1,0 0 0,0 0 0,0 0 0,-1 0 0,1 0-1,0 0 1,0-2-19,33-5 349,34 7-1961,-55-25-14094,-9 13 3861</inkml:trace>
  <inkml:trace contextRef="#ctx0" brushRef="#br0" timeOffset="1162.175">947 17 9732,'3'5'9127,"5"18"-5976,-4-7-2376,-2 1 1,0-1-1,-1 1 1,0-1-1,-1 1 0,-1-1 1,-2 10-776,1-10 241,0 0 1,2 0-1,0 0 1,1 0-1,0 0 1,1 0-1,4 12-241,-3-26 73,0 0 0,0 0 0,1 0 0,-1-1 1,0 1-1,1-1 0,0 0 0,-1 0 0,1 0 0,0-1 0,-1 1 0,1-1 0,0 0 0,-1 0 1,1 0-1,0 0 0,0-1 0,2 0-73,-5 1-1,65-6 249,-69-3-5696,1 4-4735,-1-1-4861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1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8596,'4'-11'11146,"3"21"-7580,6 19-2652,27 185 1663,-40-221-2608,0 1 1,1-1-1,0 1 0,-1 0 1,2-1-1,-1 1 0,1 0 0,0 0 1,0 0-1,1 0 0,0 0 1,0 1-1,0-1 0,1 1 1,0 0-1,0 0 0,0 0 1,2-2 30,-4 6 2,-1 0 0,1 0 0,0 0 0,-1 0 1,1 0-1,0 1 0,0-1 0,-1 1 0,1-1 1,0 1-1,0 0 0,0-1 0,0 1 0,0 0 0,0 0 1,0 0-1,-1 1 0,1-1 0,0 0 0,0 1 1,0-1-1,0 1 0,-1 0 0,1-1 0,0 1 0,0 0 1,-1 0-1,1 0 0,-1 0 0,1 0 0,-1 1 1,1-1-1,-1 0 0,0 1 0,0-1 0,0 1 0,0 0 1,0-1-1,0 1 0,0 0 0,0-1 0,0 1 1,-1 0-1,1 0 0,-1 0 0,0-1 0,1 1 0,-1 0 1,0 0-1,0 0 0,0 0 0,0 0 0,0 0 1,-1 0-1,1 1-2,1 0 29,-1 0 0,1 0 0,-1 0 0,1 0 0,-1 0 0,0 0 0,0 0 0,-1 0 0,1 0 0,-1 0 0,1 0 0,-1 0 0,0 0 0,0 0 0,0 0 0,-1 0 0,1 0 0,0 0 0,-1-1 0,0 1 0,0-1 0,0 1 0,0-1 0,0 0 0,0 0 0,-1 0 0,1 0 0,-1 0 0,1 0 0,-1-1 0,0 1 0,0-1 0,0 0 0,1 0 0,-1 0 0,0 0 0,0 0 0,-1-1 0,-2 1-29,-1 0-502,-24-5-702,26-3-3197,5-7-4350,4 6-3873</inkml:trace>
  <inkml:trace contextRef="#ctx0" brushRef="#br0" timeOffset="624.849">260 185 8756,'7'-1'760,"-1"0"0,0 0 1,0 0-1,1-1 0,-1 0 0,-1 0 0,1-1 1,0 1-1,0-1 0,-1 0 0,0-1 0,1 1 0,-1-1 1,-1 0-1,1-1 0,0 1 0,0-2-760,-5 5 63,0 0 0,1-1 0,-1 1 0,0 0 0,0 0 0,-1 0 0,1 0 0,0 0 0,0 0 0,0 0 0,-1 0 0,1 0 0,-1 0 0,1 0-1,-1 0 1,1 1 0,-1-1 0,1 0 0,-1 0 0,0 0 0,1 1 0,-1-1 0,0 0 0,0 0 0,1 1 0,-1-1 0,0 1 0,0-1 0,0 1 0,0-1 0,0 1 0,0 0 0,0-1-1,0 1 1,0 0 0,0 0 0,0 0 0,0-1 0,0 1 0,0 0 0,0 0 0,0 1 0,0-1 0,0 0 0,0 0 0,0 0 0,0 1 0,0-1 0,0 1 0,0-1 0,0 1 0,0-1-1,0 1 1,0-1 0,0 1 0,1 0 0,-1-1 0,0 1 0,1 0 0,-1 0 0,0-1 0,1 1 0,-1 0 0,1 0 0,-1 0 0,1 0 0,-1 0 0,1 0 0,0 0-63,-4 4 105,1 1 1,0-1-1,1 1 1,0 0 0,0 0-1,0 0 1,0 0 0,1 0-1,0 0 1,0 0-1,1 1 1,-1-1 0,2 0-1,-1 0 1,1 1 0,-1-1-1,2 0 1,-1 0 0,1 0-1,0 0 1,0 0-1,0 0 1,1-1 0,0 1-1,0-1 1,1 0 0,0 1-106,-3-5-27,0 1 1,1-1-1,-1 0 1,1 0-1,-1 0 1,1 0-1,0 0 1,-1 0 0,1 0-1,0-1 1,0 1-1,0 0 1,-1-1-1,1 0 1,0 1-1,0-1 1,0 0 0,0 0-1,0 0 1,0 0-1,0 0 1,-1-1-1,1 1 1,0 0-1,0-1 1,0 0 0,0 1-1,-1-1 1,1 0-1,0 0 1,-1 0-1,1 0 1,-1 0-1,2-1 27,16-13-3994,-4-1-4943,1 0-6091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1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116 159 7555,'-13'-5'4625,"-10"-2"278,21 6-4725,0 1-1,0 0 0,0-1 1,0 1-1,-1 0 0,1 0 1,0 0-1,0 0 0,0 1 1,0-1-1,0 0 0,0 1 1,0 0-1,0-1 0,0 1 1,0 0-1,0 0 0,0 0 1,0 0-1,0 0 0,1 1 1,-1-1-1,0 1 0,1-1 0,-1 1-176,-1 2 88,0-1 0,0 1 1,1 0-1,-1 0 0,1 0 1,0 1-1,0-1 0,0 0 1,1 1-1,-1-1 1,1 1-1,0 0 0,1-1 1,-1 1-1,1 0 0,0-1 1,0 1-1,0 0 1,1 0-1,0-1 0,-1 1 1,2-1-1,-1 1 0,0-1 1,1 1-1,0-1 1,0 0-1,1 1 0,-1-1 1,1-1-1,-1 1 0,2 1-89,-2-1 26,0 0 0,0 0 0,0 0-1,1-1 1,-1 1 0,1-1-1,0 1 1,0-1 0,0 0-1,0 0 1,1 0 0,-1-1-1,1 1 1,0-1 0,-1 0-1,1 0 1,0 0 0,4 1-26,29-17-7508,-27 6 897,2-1-4093</inkml:trace>
  <inkml:trace contextRef="#ctx0" brushRef="#br0" timeOffset="380.453">250 167 7571,'-16'9'11345,"1"39"-8763,18 31-1083,-2-77-1490,-1 0-1,1-1 0,-1 1 1,1-1-1,0 1 0,-1-1 1,1 0-1,0 1 0,0-1 1,0 0-1,0 1 0,0-1 1,0 0-1,1 0 0,-1 0 1,0 0-1,1 0 1,-1 0-1,0 0 0,1-1 1,-1 1-1,1 0 0,-1-1 1,1 1-1,-1-1 0,1 1 1,0-1-1,-1 0 0,1 0 1,0 0-1,-1 0 0,1 0 1,-1 0-1,1 0 1,0-1-1,-1 1 0,1 0 1,-1-1-1,1 1 0,-1-1 1,1 0-1,-1 0 0,1 1 1,-1-1-1,0 0 0,2-1-8,0 1 13,0-1-1,1 1 1,-1-1-1,0 0 1,0 0 0,0 0-1,0 0 1,0-1-1,-1 1 1,1-1-1,-1 1 1,1-1-1,-1 0 1,0 0-1,0 0 1,0-1-1,-1 1 1,1 0-1,-1-1 1,0 1-1,0-1 1,0 1-1,0-1 1,0 1-1,-1-1 1,0 0-1,0 1 1,0-1 0,0 0-1,0 1 1,-1-1-1,1 1 1,-1-1-1,0 0 1,0 1-1,-1 0 1,1-1-1,-1 1 1,1 0-1,-1-1 1,0 1-1,0 0 1,-1 1-1,1-1 1,-1 0-1,1 1 1,-1-1-1,0 1 1,-1-1-13,3 1-19,-1 1 1,1 1-1,0-1 1,-1 0-1,1 0 0,-1 0 1,1 1-1,0-1 1,-1 1-1,0-1 1,1 1-1,-1-1 0,1 1 1,-1 0-1,1 0 1,-1 0-1,0 0 0,1 0 1,-1 0-1,1 0 1,-1 1-1,0-1 1,1 0-1,-1 1 0,1-1 1,-1 1-1,1 0 1,-1 0-1,1 0 19,12 6-14551,-2-5 5662</inkml:trace>
  <inkml:trace contextRef="#ctx0" brushRef="#br0" timeOffset="739.746">403 174 8644,'-6'17'8739,"6"2"-4090,2-13-4465,0 0 1,-1 0-1,2 0 0,-1-1 0,1 1 0,0 0 1,0-1-1,0 0 0,1 0 0,0 0 1,0 0-1,0-1 0,1 1 0,2 0-184,-4-3 19,0-1-1,0 1 0,0-1 1,0 0-1,0 0 0,0-1 1,1 1-1,-1-1 1,0 1-1,0-1 0,1 0 1,-1 0-1,0-1 0,1 1 1,-1-1-1,0 1 0,0-1 1,0 0-1,1 0 1,-1-1-1,0 1 0,0-1 1,-1 1-1,1-1 0,0 0 1,-1 0-1,1 0 1,-1 0-1,1-1 0,-1 1 1,0-1-1,0 1 0,0-1 1,0 0-1,-1 0 0,1 0 1,-1 0-1,1 0 1,-1 0-1,0 0 0,0 0 1,-1 0-1,1-1 0,-1 1 1,1 0-1,-1-1 0,0 1 1,0 0-1,-1 0 1,1-1-1,-1 1 0,0-2-18,-3-21-159,0-5-2664,7 12-9116,1 11 1310</inkml:trace>
  <inkml:trace contextRef="#ctx0" brushRef="#br0" timeOffset="1037.288">584 79 11093,'2'3'1503,"15"34"8286,3 51-6778,-17-2-3476,15-87-13434,-9-4 2883</inkml:trace>
  <inkml:trace contextRef="#ctx0" brushRef="#br0" timeOffset="1304.192">775 167 10629,'-36'-1'11752,"11"30"-8303,12 47-2373,14-73-1067,0-1 0,-1 0 0,1 1 1,0-1-1,0 0 0,0 1 0,1-1 1,-1 0-1,0 0 0,1 0 0,0 0 0,-1 0 1,1-1-1,0 1 0,0 0 0,0-1 1,0 1-1,0-1 0,0 0 0,0 0 1,1 0-1,-1 0 0,0 0 0,1 0 1,-1 0-1,1-1 0,-1 1 0,1-1 0,-1 0 1,1 0-1,-1 0 0,1 0 0,-1 0 1,1-1-1,-1 1 0,1-1 0,-1 1 1,0-1-1,1 0-9,0 0-194,0 0 0,0 0 0,-1 0 0,1-1 0,0 1 1,-1-1-1,1 1 0,-1-1 0,0 0 0,1 0 0,-1 0 0,0 0 1,0 0-1,0-1 0,-1 1 0,1-1 0,0 1 0,-1-1 0,0 1 0,0-1 1,1-3 193,5-26-4929,-2 7-3839,-2 11-714</inkml:trace>
  <inkml:trace contextRef="#ctx0" brushRef="#br0" timeOffset="1872.727">797 1 9316,'-1'6'8995,"5"23"-5082,35 219 3130,-32-206-6768,-7-41-609,2-19-15249,0 8 1974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2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9460,'21'-3'6828,"11"3"-3245,6-1-1673,178-6 2468,-213 7-4785,-14 1-3183,4 0-5758,2-1-3450</inkml:trace>
  <inkml:trace contextRef="#ctx0" brushRef="#br0" timeOffset="2995.807">266 1 2609,'-4'1'368,"2"-1"-368,0 0-784,0 1-1393</inkml:trace>
  <inkml:trace contextRef="#ctx0" brushRef="#br0" timeOffset="3425.697">168 48 4962,'-3'2'9264,"21"-12"-2822,238 19-1399,-141-3-4142,53-12-333,-128-4-1592,-43 9-885,3 1-1620,-1 0-3628,0 0-6388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1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286 155 8468,'14'-4'6711,"-11"-6"-3294,-23-24-849,15 28-2424,-1 1 0,0 0 0,-1 0 0,1 1 0,-1 0 0,0 0 0,0 1 0,0 0 0,0 0 0,0 0 0,-1 1 0,0 0 0,1 1 0,-1 0 0,0 0 0,0 0 0,1 1 0,-1 0 0,0 1 0,0 0 0,0 0 0,1 0 0,-1 1 0,1 0 0,-1 1 0,1 0 0,0 0 0,0 0 0,0 1 0,0 0 0,-3 3-144,6-4 7,0 0-1,0 0 1,1 1 0,-1-1 0,1 1 0,0-1 0,0 1-1,0 0 1,0 1 0,1-1 0,0 0 0,-1 1 0,2-1-1,-1 1 1,0 0 0,1-1 0,0 1 0,0 0 0,1 0-1,-1 0 1,1 0 0,0 0 0,0 0 0,1 0 0,-1 0-1,1-1 1,0 1 0,1 0 0,-1 0 0,1-1 0,0 1-1,0-1-6,6 9-7,1-1-1,0-1 1,1 0-1,1 0 1,0-1-1,0 0 1,0-1-1,1 0 1,1-1-1,0 0 1,0-1-1,0 0 1,1-2-1,0 1 1,0-1-1,9 1 8,110 56 83,-129-59-65,1 0-1,-1 0 1,0 0-1,0 1 1,0 0-1,0 0 1,-1 0-1,1 0 1,-1 0-1,0 1 1,0-1-1,-1 1 1,1 0-1,-1 0 0,0 0 1,-1 0-1,1 0 1,-1 0-1,0 1 1,0-1-1,-1 0 1,1 1-1,-1-1 1,0 1-1,-1-1 1,1 0-1,-1 1 1,0-1-1,-1 0 1,1 0-1,-1 0 1,0 0-1,0 0 1,-1 0-1,1 0 1,-1-1-1,0 1 1,0-1-1,-1 0 1,1 0-1,-1 0 1,0 0-1,0-1 1,0 1-1,-1-1-17,-16 6 163,1-2-1,-1 0 0,-1-1 1,1-1-1,-1-1 1,0-1-1,1-1 0,-16-1-162,30-1-63,1 0-1,-1-1 0,1 1 0,-1-1 0,1-1 0,0 1 0,0-1 1,-1 0-1,1-1 0,1 1 0,-1-1 0,0 0 0,1-1 1,-1 1-1,-1-3 64,7 6-143,-1-1 1,1 0-1,-1 0 1,1 1 0,-1-1-1,1 0 1,-1 0-1,1 0 1,0 0-1,0 0 1,-1 1 0,1-1-1,0 0 1,0 0-1,0 0 1,0 0-1,0 0 1,0 0 0,0 0-1,0 0 1,1 0-1,-1 1 1,0-1-1,0 0 1,1 0 0,-1 0-1,1 0 1,-1 1-1,1-1 1,-1 0-1,1 0 1,-1 1 0,1-1-1,-1 0 1,1 1-1,0-1 1,0 1-1,-1-1 1,1 0-1,0 1 143,19-13-8306,2 3-4612</inkml:trace>
  <inkml:trace contextRef="#ctx0" brushRef="#br0" timeOffset="265.564">592 1 8868,'12'30'7517,"1"21"-2999,-4-13-2947,10 29-201,-2 1-1,-4 1 1,4 52-1370,8 105 208,-23-211-659,-1-6-1808,1-20-2597,-1-3-2294,1-1-4909</inkml:trace>
  <inkml:trace contextRef="#ctx0" brushRef="#br0" timeOffset="563.597">587 413 10917,'5'-2'10723,"21"7"-8579,-18-4-879,85 19 1160,-45-26-6923,-20-9-7782,-17 6 1600</inkml:trace>
  <inkml:trace contextRef="#ctx0" brushRef="#br0" timeOffset="957.598">904 310 10101,'28'-18'6211,"49"-11"82,-73 31-6137,0-1-1,1 0 1,-1 1-1,0 0 1,0 0-1,0 0 1,0 1-1,-1-1 1,1 1-1,-1 0 1,1 0-1,-1 0 1,0 1-1,0-1 1,-1 1 0,2 1-157,9 9 162,3 5-130,-1 1 1,-1 1-1,-1 1 0,-1 0 0,0 0 0,-2 1 0,0 1 0,-2-1 1,-1 2-1,1 7-31,1-2 11,-1-23-453,-12-35 52,1 19 380,0 0 0,-1 1 0,0 0 0,0-1 0,-1 1 0,0 1 0,0-1 1,-1 1-1,0 0 0,0 0 0,0 0 0,-1 1 0,0 0 0,-1 1 0,1-1 0,-1 1 1,-2 0 9,5 2 72,1 1 1,-1-1 0,1 1 0,-1 1 0,1-1 0,-1 1 0,0-1-1,0 2 1,0-1 0,0 0 0,0 1 0,0 0 0,0 0-1,1 0 1,-1 1 0,0 0 0,0 0 0,0 0 0,0 0-1,1 1 1,-1 0 0,0 0 0,-3 2-73,-64 72 1633,71-74-1606,-1 0 1,1 1 0,0-1-1,0 1 1,0-1-1,0 1 1,0 0-1,0-1 1,1 1 0,0 0-1,-1-1 1,1 1-1,0 0 1,0 0-1,1-1 1,-1 1 0,0 0-1,1 0 1,0-1-1,-1 1 1,1-1-1,0 1 1,1-1-1,-1 1 1,0-1 0,1 1-1,-1-1 1,1 0-1,0 0 1,-1 0-1,1 0 1,0 0 0,1 0-1,-1 0 1,0-1-1,1 1-27,4 3-97,1-1 0,0 1 0,0-1-1,1-1 1,-1 0 0,1 0 0,0-1 0,-1 0-1,1 0 1,0-1 0,0 0 0,1 0 0,-1-1-1,0-1 1,0 1 0,0-1 0,0-1 0,0 0-1,-1 0 1,1-1 0,0 0 0,-1 0 0,4-3 97,4 0-725,43-16-2961,-20 9-5446,-5 5-3951</inkml:trace>
  <inkml:trace contextRef="#ctx0" brushRef="#br0" timeOffset="1192.707">1529 281 10453,'-21'0'8417,"-2"10"-4276,-35 39-732,51-43-3322,1-1 0,1 1 0,-1 0 1,1 0-1,0 1 0,1-1 0,-1 1 0,1 0 0,1 0 0,-1 1 0,1-1 1,1 1-1,-1-1 0,1 1 0,1 0 0,-1 0 0,1 0 0,1 0 0,-1 0 1,1 0-1,1 0 0,-1 0 0,2 0 0,-1 0 0,1 0 0,0 0 0,0 0 1,1-1-1,0 1 0,1-1 0,0 0 0,0 0 0,0 0 0,1 0 0,2 1-87,-5-6-41,1 1 0,1-1-1,-1 0 1,0 0-1,0-1 1,1 1-1,-1-1 1,1 0-1,-1 1 1,1-2-1,0 1 1,-1 0-1,1-1 1,0 1-1,0-1 1,-1 0-1,1-1 1,0 1 0,0-1-1,-1 1 1,1-1-1,-1 0 1,1 0-1,0-1 1,-1 1-1,3-2 42,41-26-3770,-6-4-5111,-29 23 4231,5-5-6424</inkml:trace>
  <inkml:trace contextRef="#ctx0" brushRef="#br0" timeOffset="1489.514">1692 79 11093,'13'71'9984,"4"-1"-6649,13 78-1818,-9 67 441,16-254-10399,-9 10-1531,-12 11 514</inkml:trace>
  <inkml:trace contextRef="#ctx0" brushRef="#br0" timeOffset="1898.386">2006 311 8148,'2'15'7570,"-8"1"-4153,-29 23-1634,33-38-1518,-71 42 2246,71-43-2449,0 1 0,0-1 0,1 1 0,-1 0 0,0-1 0,0 1 0,0 0 0,0 0 0,1 0 0,-1 0 0,0 1 0,1-1 0,-1 0 0,1 1 1,-1-1-1,1 1 0,0-1 0,-1 1 0,1 0 0,0-1 0,0 1 0,0 0 0,1 0 0,-1 0 0,0 0 0,1 0 0,-1 0 0,1 0 1,0 0-1,-1 0 0,1 0 0,0 0 0,0 0 0,1 2-62,48 26 790,73 57-97,-105-79-1610,-10-26-5716,-3 3-1395,1 5-3665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4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8084,'1'6'10476,"5"24"-7450,61 166 1381,-32-73-4185,-19-153-209,24-55-7,-38 83-5,-1 0 0,1 1 0,0-1-1,0 0 1,0 0 0,0 1 0,1 0-1,-1-1 1,0 1 0,1 0 0,-1 0-1,0 0 1,1 0 0,0 1 0,-1-1-1,1 1 1,-1-1 0,1 1 0,0 0-1,-1 0 1,1 0 0,-1 0 0,1 1-1,0-1 1,-1 1 0,1-1 0,-1 1-1,1 0 1,-1 0 0,1 0 0,-1 0-1,0 1 1,0-1 0,2 2-1,-1 0 3,1 0 0,-1 1 0,0 0 0,0-1 0,-1 1 0,1 0 0,-1 0-1,0 1 1,0-1 0,0 0 0,0 1 0,-1-1 0,0 1 0,0 0 0,0-1 0,0 1 0,-1 0 0,0-1 0,0 1 0,0 0 0,-1 0-1,1-1 1,-1 1 0,0 0 0,0-1 0,-1 1 0,0-1 0,1 1 0,-1-1 0,-1 0 0,1 0 0,-1 0 0,1 0 0,-1 0 0,0-1-1,-1 1 1,1-1 0,-1 0 0,1 0 0,-1 0 0,0 0 0,0-1 0,0 1 0,0-1 0,-1 0 0,1 0 0,-1-1 0,1 0 0,-1 1 0,1-1-1,-5 0-2,6-1-92,-1 0 0,1 0 0,-1 0 0,1-1-1,-1 0 1,1 1 0,-1-1 0,1 0-1,0-1 1,-1 1 0,1 0 0,0-1 0,0 0-1,0 0 1,0 0 0,1 0 0,-1 0-1,0 0 1,1-1 0,-1 0 0,1 1 0,0-1-1,0 0 1,0 0 0,0 0 0,1 0-1,-1 0 1,1 0 0,0-1 0,0 1 0,0-1-1,0 1 1,1 0 0,-1-1 0,1 1-1,0-1 1,0-1 92,2-11-3340,4 1-4023,2 2-4915</inkml:trace>
  <inkml:trace contextRef="#ctx0" brushRef="#br0" timeOffset="328.09">366 45 11365,'7'48'8000,"1"-1"-4198,12 105-1408,-14-48-1676,15-129-9282,-10 4-731,-2 11 891</inkml:trace>
  <inkml:trace contextRef="#ctx0" brushRef="#br0" timeOffset="625.782">537 184 9925,'-2'9'8527,"-3"5"-4684,-2 5-2874,5-14-915,1 0 1,-1 0-1,1 0 1,0 0-1,0 0 0,0 0 1,1 0-1,0 0 1,0 0-1,0 0 1,0 0-1,1 0 0,0 0 1,0 0-1,0 0 1,1 0-1,0 0 0,0-1 1,0 1-1,0-1 1,1 1-1,0-1 0,0 0 1,0 0-1,0 0 1,0 0-1,1 0 0,0-1 1,0 0-1,0 0 1,0 0-1,0 0 1,1-1-1,-1 1 0,1-1 1,0 0-1,-1-1 1,2 1-55,-1-3-26,1 0 0,-1 0 1,0 0-1,1-1 0,-1 0 1,0 0-1,0 0 0,0-1 1,0 1-1,0-1 1,-1-1-1,1 1 0,-1 0 1,0-1-1,0 0 0,0 0 1,-1 0-1,1-1 0,-1 1 1,0-1-1,0 0 0,-1 0 1,1 0-1,-1 0 1,0 0-1,-1 0 0,1-1 1,-1 1-1,0-1 0,0 1 1,-1-1-1,1 1 0,-1-1 1,-1 1-1,1-1 0,-1-2 27,0 4 21,1 0 0,-1 1 0,1-1 0,-1 0 0,0 1 0,-1-1 1,1 0-1,-1 1 0,1 0 0,-1-1 0,0 1 0,-1 0 0,1 0 1,0 0-1,-1 0 0,1 0 0,-1 1 0,0-1 0,0 1 1,0 0-1,0 0 0,-1 0 0,1 0 0,0 0 0,-1 1 0,0-1 1,1 1-1,-1 0 0,0 0 0,1 1 0,-1-1 0,0 1 1,-3-1-23,4 3-75,1 0 1,0 0 0,0 0 0,0 0 0,0 0 0,0 0 0,0 0 0,1 1 0,-1-1 0,1 1 0,0-1 0,-1 1 0,1 0 0,0-1 0,1 1 0,-1 0 0,0 0 0,1 0 0,-1-1 0,1 1 74,16 1-12937,-6-5 2231</inkml:trace>
  <inkml:trace contextRef="#ctx0" brushRef="#br0" timeOffset="906.959">857 124 9412,'-2'-5'8809,"-2"9"-4702,-10 20-1608,9-6-2018,1 1 0,0-1 0,2 1 0,0-1 0,1 1 0,1 0 0,0 0-1,2 3-480,-2-19 12,0 0-1,0-1 1,1 1-1,-1 0 1,1-1-1,-1 1 1,1 0-1,0-1 1,0 1-1,0-1 1,0 1-1,0-1 0,1 1 1,-1-1-1,1 0 1,-1 0-1,1 0 1,0 0-1,0 0 1,0 0-1,0 0 1,0 0-1,1-1 1,-1 0-1,0 1 0,1-1 1,-1 0-1,1 0 1,-1 0-1,1 0 1,0 0-1,-1-1 1,1 1-1,0-1 1,-1 0-1,1 0 1,0 0-1,0 0 0,-1 0 1,1-1-1,0 1 1,-1-1-1,1 1 1,1-2-12,-2 1-319,1-1 1,-1 0 0,0 0 0,1 0-1,-1 0 1,0 0 0,0-1 0,0 1-1,0-1 1,-1 1 0,1-1 0,-1 0-1,1 1 1,-1-1 0,0 0-1,0 0 1,0 0 0,-1 0 0,1 0-1,-1 0 1,0 0 318,11-30-11863,-1 19 1247</inkml:trace>
  <inkml:trace contextRef="#ctx0" brushRef="#br0" timeOffset="1190.015">964 1 9925,'3'7'6585,"7"6"-3987,0 0-1254,3 18 322,-1 1-1,-2 0 1,-1 1-1,-2 0 1,2 21-1666,4 12 417,-1-32-2351,-6-47-5173,2-3-2548,0 5-830</inkml:trace>
  <inkml:trace contextRef="#ctx0" brushRef="#br0" timeOffset="1738.416">1248 136 10085,'-5'5'11033,"-21"11"-7396,-5 5-3087,24-15-410,0 1 1,0 0-1,1 1 1,0-1-1,1 1 1,-1 0-1,1 1 0,1-1 1,0 1-1,0 0 1,1 0-1,0 0 1,0 1-1,1 0-140,3-8 23,0 0 1,0 0-1,0 1 1,0-1-1,1 0 0,-1-1 1,0 1-1,1 0 0,0 0 1,-1-1-1,1 1 0,0-1 1,0 1-1,0-1 0,0 0 1,0 1-1,0-1 0,0 0 1,0-1-1,0 1 0,1 0 1,-1-1-1,0 1 0,0-1 1,1 1-1,-1-1 0,0 0 1,1 0-1,-1 0 1,1-1-1,-1 1 0,0 0 1,0-1-1,1 0 0,0 0-23,16 2 136,-15-1-112,2 0 40,1 1 1,-1-1 0,1 1 0,-1 0-1,0 0 1,1 1 0,-1 0 0,0 0-1,0 1 1,0 0 0,0 0 0,-1 0-1,1 0 1,-1 1 0,4 3-65,-16-31-8440,3 11 683,1-1-5249</inkml:trace>
  <inkml:trace contextRef="#ctx0" brushRef="#br0" timeOffset="2035.26">849 121 5202,'1'38'8991,"16"-65"-2735,-13 18-5157,-5 9-1017,1-1-1,0 1 0,0-1 0,0 1 0,0-1 0,0 0 0,0 1 0,0-1 1,0 1-1,0-1 0,0 1 0,0-1 0,1 1 0,-1-1 0,0 0 1,0 1-1,1-1 0,-1 1 0,0-1 0,0 1 0,1 0 0,-1-1 0,0 1 1,1-1-1,-1 1 0,1 0 0,-1-1 0,1 1 0,-1 0 0,1-1 0,-1 1 1,1 0-1,-1 0 0,1-1 0,-1 1 0,1 0 0,-1 0 0,1 0 0,-1 0 1,1 0-1,0 0 0,-1 0 0,1 0 0,-1 0 0,1 0 0,-1 0 1,1 0-1,-1 0 0,1 0 0,-1 0 0,1 1 0,0-1 0,-1 0 0,1 0 1,-1 1-1,0-1 0,1 0 0,-1 1 0,1-1 0,-1 0 0,1 1 0,-1-1 1,0 1-1,1-1 0,-1 1 0,0 0-81,6 1-2670,-3-8-8181,-3-2-2515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4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10981,'35'-29'10557,"-31"26"-10403,0 1 0,1-1 0,-1 1 0,1 1 1,-1-1-1,1 0 0,-1 1 0,1 0 1,0 0-1,0 1 0,0-1 0,-1 1 0,1 0 1,0 0-1,0 0 0,0 1 0,0 0 1,-1 0-1,1 0 0,1 1-154,0 0 10,-1 1 0,1-1 1,-1 1-1,0 0 0,1 1 0,-1-1 1,-1 1-1,1 0 0,-1 0 0,1 1 0,-1-1 1,0 1-1,-1 0 0,1 0 0,-1 0 1,0 1-1,0-1 0,-1 1 0,0-1 0,0 1 1,0 0-1,0 0 0,-1 0 0,0 2-10,4 11-253,-1 1 0,0 0 0,-2 0 0,0 0 0,-1 1 0,-2 16 253,-35-79-3105,-59-7 4184,92 48-957,0 0 1,0 0-1,0 1 0,0-1 1,0 0-1,0 1 1,-1 0-1,1 0 0,0 0 1,0 0-1,0 1 0,0-1 1,0 1-1,0 0 0,0-1 1,0 2-1,0-1 0,0 0 1,0 0-1,1 1 0,-1 0 1,0-1-1,1 1 0,-1 0 1,1 0-1,0 0 0,0 1 1,0-1-1,0 1 1,0-1-1,0 1 0,0 1-122,2-1 65,0 0 0,1 0 0,-1 1-1,1-1 1,0 0 0,0 0 0,0 0 0,1 0 0,-1-1-1,1 1 1,-1 0 0,1 0 0,0-1 0,0 1-1,0-1 1,1 0 0,-1 0 0,0 0 0,1 0 0,-1 0-1,1 0 1,0 0 0,0-1 0,-1 1 0,1-1-1,0 0 1,0 0 0,0 0 0,1-1 0,-1 1-1,0 0 1,0-1 0,0 0 0,1 0-65,2 0-110,-1 0 0,1-1-1,0 1 1,-1-1 0,1-1 0,-1 1 0,1-1-1,-1 0 1,0 0 0,0 0 0,1-1 0,-2 0 0,1 0-1,0 0 1,-1 0 0,1-1 0,-1 0 0,0 0 0,0 0-1,0 0 1,0-2 110,22-28-4131,-4 0-4498,-6 7-3723</inkml:trace>
  <inkml:trace contextRef="#ctx0" brushRef="#br0" timeOffset="249.934">367 122 10661,'13'35'10868,"-2"24"-7971,-8-39-1986,23 202 951,-8-250-9564,-11-14-2297,1 17 517</inkml:trace>
  <inkml:trace contextRef="#ctx0" brushRef="#br0" timeOffset="546.742">518 82 9028,'9'37'10785,"4"29"-6136,-3 206-1192,-5-258-4305,6-22-7751,-1-15-1285,-2 8 1312</inkml:trace>
  <inkml:trace contextRef="#ctx0" brushRef="#br0" timeOffset="944.824">690 226 9476,'-1'2'8304,"-3"10"-5560,-15 71 1143,18-75-3807,0 0 0,1 1-1,0-1 1,0 0 0,1 0-1,0 1 1,0-1 0,1 0-1,0 0 1,0 0-1,1 0 1,0-1 0,0 1-1,4 5-79,-5-11-6,0 1 0,1-1 0,0 0 0,-1 0 0,1 0 0,0 0 0,0 0 0,0 0 0,0-1 0,0 0 0,1 1 0,-1-1 0,0-1 0,1 1 0,-1 0 0,0-1 0,1 1 0,-1-1-1,1 0 1,-1 0 0,1-1 0,-1 1 0,0-1 0,1 0 0,-1 1 0,0-1 0,1-1 0,-1 1 0,0 0 0,0-1 0,0 0 0,0 0 0,0 0 0,-1 0 0,1 0 0,0 0 0,-1-1 0,0 1 0,1-1-1,-1 0 1,0 1 0,-1-1 0,1 0 0,0 0 0,0-2 6,2-1 23,0 0 0,-1 0 0,0-1-1,0 1 1,0-1 0,-1 1 0,0-1 0,0 0 0,-1 0-1,0 0 1,0 0 0,-1 0 0,0 0 0,0 0-1,0 0 1,-1 0 0,0 0 0,0 1 0,-1-1 0,0 0-1,0 0 1,-1 1 0,1-1 0,-1 1 0,-1 0-1,1 0 1,-1 0 0,0 0 0,-1 1 0,1 0 0,-1-1-1,0 2 1,-1-1 0,1 1 0,-1-1 0,1 1-1,-1 1 1,-5-3-23,9 6 17,1-1-1,-1 1 0,1-1 1,-1 1-1,1 0 0,-1-1 1,1 1-1,-1 0 1,0 0-1,1 0 0,-1 0 1,1 1-1,-1-1 0,0 0 1,1 1-1,-1-1 0,1 1 1,-1 0-1,1-1 1,-1 1-1,1 0 0,0 0 1,-1 0-1,1 0 0,0 0 1,0 0-1,0 0 0,0 0 1,0 0-1,0 1 1,0-1-1,0 0 0,0 1 1,0-1-1,1 1 0,-1-1 1,1 1-1,-1-1 0,1 2-16,-2 19-3643,7 0-5725,2-8-4364</inkml:trace>
  <inkml:trace contextRef="#ctx0" brushRef="#br0" timeOffset="1216.554">1050 183 8340,'-4'-18'10340,"-15"28"-5504,-16 30-1985,30-31-2724,0 1-1,1 1 1,1-1 0,0 1 0,0-1 0,1 1 0,0 0 0,1 0 0,0 0-1,1-1 1,0 1 0,1 0 0,0 0 0,1 0 0,0 0 0,1-1 0,0 1-1,2 4-126,-4-13 10,0 1-1,0-1 1,0 1-1,0-1 1,1 0-1,-1 1 1,1-1-1,0 0 1,0 0-1,0 0 1,0 0-1,0 0 1,0-1-1,0 1 1,0-1-1,1 1 1,-1-1-1,0 0 1,1 0-1,0 0 1,-1 0-1,1 0 1,-1 0-1,1-1 1,2 1-10,26-52-6134,-15 24-5340,-5 13 210</inkml:trace>
  <inkml:trace contextRef="#ctx0" brushRef="#br0" timeOffset="1690.953">1192 186 10917,'27'-9'10055,"30"58"-7995,-46-27-1852,-2 0-1,-1 0 1,-1 1-1,0-1 1,-2 2 0,1 13-208,4-4-158,-15-49-799,-3 1 642,4 7 360,1-1 0,-2 1 0,1 0 0,-1 0 0,-1 1 0,1-1 0,-1 1 0,-1 0 0,1 1 0,-1-1 0,0 1 0,-1 1 0,1-1 0,-1 1 0,0 1 0,-1-1-45,7 5 69,-1-1 0,1 1 0,-1 0 0,1 0 0,0 0 0,-1 0 0,1 0 0,-1 0 0,1 1 0,0-1 0,-1 1 0,1 0 0,0-1 0,-1 1 0,1 0-1,0 1 1,0-1 0,0 0 0,0 0 0,0 1 0,0 0 0,0-1 0,1 1 0,-1 0 0,0 0 0,1-1 0,0 1 0,-1 0 0,1 1 0,0-1 0,-1 2-69,-29 72 1725,30-73-1683,0 0-1,0 1 1,1-1-1,-1 0 0,1 0 1,-1 0-1,1 1 1,0-1-1,0 0 1,0 1-1,1-1 0,-1 0 1,1 0-1,0 0 1,0 0-1,0 0 1,0 1-1,0-2 0,1 1 1,-1 0-1,1 0 1,0 0-1,0-1 1,0 1-1,0-1 0,1 1 1,-1-1-1,0 0 1,1 0-1,0 0 1,-1 0-1,1-1 0,0 1 1,0-1-1,0 0 1,0 1-1,0-1 1,0-1-1,0 1 0,1 0 1,-1-1-1,0 1 1,0-1-1,1 0 1,-1 0-1,0-1 0,0 1 1,1 0-1,-1-1 1,0 0-1,0 0 1,0 0-1,2-1-41,62-60-2788,-45 28-909,2-2-6474,-7 14-2784</inkml:trace>
  <inkml:trace contextRef="#ctx0" brushRef="#br0" timeOffset="1987.781">1419 56 7363,'1'11'12666,"3"9"-7811,8 47-3175,21 224 631,-30-285-4502,-4-33-494,0-9-8642,2 19-1329</inkml:trace>
  <inkml:trace contextRef="#ctx0" brushRef="#br0" timeOffset="2207.785">1422 294 11749,'6'0'10795,"17"-4"-7978,-6 0-1886,-2 3-592,3-1 220,-6-1-4301,-6 3-7674,2 5-600</inkml:trace>
  <inkml:trace contextRef="#ctx0" brushRef="#br0" timeOffset="2411.367">1604 319 11589,'39'-8'9546,"21"-18"-7943,-44 18-1365,-14 7-216,0 0 0,0 0 0,1 0 1,-2 0-1,1-1 0,0 1 0,0-1 0,0 1 0,-1-1 0,1 0 1,-1 0-1,1 1 0,-1-1 0,0 0 0,1 0 0,-1-1 1,0 1-1,0 0 0,-1 0 0,1 0 0,0-1 0,-1 1 1,0 0-1,1-1 0,-1 1 0,0 0 0,0-1 0,0 1 0,0 0 1,-1-1-1,1 1 0,-1 0 0,1-1 0,-1 1 0,0 0 1,0 0-1,0 0 0,0 0 0,0 0 0,0 0 0,-1 0 1,1 0-1,-1 0 0,1 0 0,-1 1 0,0-1 0,0 1 1,0-1-1,0 1 0,0 0 0,0-1 0,0 1 0,0 0 0,0 1 1,0-1-1,-1 0 0,1 0 0,0 1 0,0 0 0,-1-1 1,1 1-1,-1 0-22,0 2 78,0 0-1,0-1 1,0 2 0,1-1-1,-1 0 1,0 0 0,1 1 0,0 0-1,0-1 1,0 1 0,0 0 0,0 0-1,0 0 1,1 0 0,-1 0 0,1 1-1,0-1 1,0 0 0,0 1-1,1-1 1,-1 0 0,1 1 0,-1-1-1,1 1 1,1 2-78,-4 9 375,-6 100 2035,10-112-2397,-1 0-1,1 0 1,0 1-1,0-1 1,0-1-1,0 1 1,0 0 0,1 0-1,-1 0 1,1 0-1,0-1 1,0 1-1,0-1 1,0 0-1,0 1 1,0-1 0,1 0-1,-1 0 1,1 0-1,-1-1 1,1 1-1,0-1 1,0 1-1,-1-1 1,1 0 0,0 0-1,0 0 1,0 0-1,1-1 1,-1 1-1,0-1 1,0 0-1,0 0 1,0 0 0,1 0-13,46-12-2331,-19-3-3239,-2 0-4434,-6 5-1593</inkml:trace>
  <inkml:trace contextRef="#ctx0" brushRef="#br0" timeOffset="2920.897">1990 203 11541,'-21'-3'9910,"19"3"-9752,1-1-1,-1 1 1,1-1-1,-1 1 0,1 0 1,-1 0-1,1-1 0,-1 1 1,1 0-1,-1 1 0,0-1 1,1 0-1,-1 0 0,1 1 1,-1-1-1,1 0 0,0 1 1,-1 0-1,1-1 0,-1 1 1,1 0-1,0 0 1,0 0-1,-1 0 0,1 0 1,0 0-1,0 0 0,0 0 1,0 0-1,0 0-157,-4 5 92,0 1 0,1-1 0,0 0 0,0 1 1,1 0-1,-1 0 0,2 0 0,-1 0 0,1 1 0,0-1 0,0 1 0,1-1 1,0 1-1,0 0 0,1-1 0,0 1 0,1 0 0,-1-1 0,1 1 0,1 0 1,0-1-1,0 1 0,0-1 0,1 0 0,0 0 0,0 0 0,1 0 0,0 0 0,0-1 1,0 0-1,1 0 0,0 0 0,0 0 0,5 3-92,-9-8-72,1 0 0,0 1 0,-1-1 0,1 0-1,0 0 1,0 0 0,0 0 0,0 0 0,0-1 0,0 1 0,0-1-1,0 1 1,0-1 0,0 0 0,0 1 0,0-1 0,0 0 0,1-1-1,-1 1 1,0 0 0,0 0 0,0-1 0,0 0 0,0 1 0,0-1 0,0 0-1,0 0 1,0 0 0,-1 0 0,1 0 0,0 0 0,0-1 0,-1 1-1,1 0 1,-1-1 0,1 0 0,-1 1 0,0-1 0,0 0 0,1 1-1,-1-1 1,0-1 72,32-84-6340,-28 57 4756,-1-1 0,-2 0 0,0 0 0,-3 0 0,-2-19 1584,-17-103 2433,18 161 4041,-5 40-2701,16 61 118,25 53-2644,-12-68-924,-19-83-741,-3-18-3147,-3-17-9206,1 11-614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5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11397,'11'-14'6712,"14"-7"-4135,-8 8-1594,-11 8-855,0 0 1,0 1-1,1 0 1,0 0-1,-1 0 1,1 1-1,0 0 1,0 1-1,1-1 1,-1 1-1,0 1 1,1-1-1,-1 1 1,1 1-1,0-1 1,-1 1-1,1 1 1,3 0-129,-6 2 113,0 0 0,0 1 0,0-1 0,0 1 0,-1 0 0,1 0 0,-1 1 0,-1 0 0,1-1 1,0 1-1,-1 0 0,0 1 0,0-1 0,-1 0 0,0 1 0,1 0 0,-2-1 0,1 1 0,-1 0 0,0 0 0,0 0 1,0 0-1,-1 2-113,8 26 88,14 104-929,-45-159-1199,15 13 2049,0 1 0,-1 0 1,0 0-1,0 1 1,-1 0-1,0 0 0,0 1 1,-1 1-1,1 0 1,-1 0-1,0 1 1,0 0-1,0 1 0,0 0 1,0 1-1,0 0 1,-5 1-10,15 0 61,-1 1 1,0-1-1,0 1 1,1-1-1,-1 1 1,0 0-1,1 0 1,-1 0-1,0 0 1,1 0-1,0 0 1,-1 1-1,1-1 1,0 0-1,-1 1 1,1-1 0,0 1-1,0-1 1,0 1-1,0-1 1,0 1-1,1 0 1,-1-1-1,1 1 1,-1 0-1,1 0 1,-1 0-1,1-1 1,0 1-1,0 0 1,0 0-1,0 0 1,0 0-1,0 0 1,1 0-62,16 66 1819,-14-64-1851,2 1 0,-1 0 0,0-1 0,1 0 0,-1 0 0,1-1 0,0 1 0,1-1 0,-1 0 0,1 0 0,-1-1 0,1 0 0,0 0 0,-1 0 0,1 0 0,0-1 0,0 0 0,1-1 0,-1 1 0,0-1 0,0 0 0,0-1 0,0 1 0,0-1 0,0 0 0,0-1 0,0 1 0,2-2 32,47-23-4896,-10-14-5263,-24 15-1796</inkml:trace>
  <inkml:trace contextRef="#ctx0" brushRef="#br0" timeOffset="318.912">533 198 9540,'-26'-37'10281,"23"36"-9967,-1 0 1,1 1-1,-1-1 0,1 0 0,-1 1 1,0 0-1,1 0 0,-1 0 0,0 0 1,1 1-1,-1 0 0,1-1 0,-1 1 1,1 0-1,-1 1 0,1-1 1,-4 2-315,1 2 124,0 1 0,0-1 0,1 1 0,0 0 1,0 0-1,0 1 0,1-1 0,0 1 0,0 0 1,0 0-1,1 1 0,0-1 0,1 1 0,0-1 1,0 1-1,0 0 0,1 0 0,0 0 0,1 0 1,0 0-1,0 0 0,1 0 0,-1 0 0,2 0 1,-1 0-1,1-1 0,3 7-124,-5-11-46,1 1 0,0-1 0,1 1 1,-1-1-1,1 1 0,0-1 0,-1 0 0,2 1 0,-1-1 0,0 0 1,0-1-1,1 1 0,0 0 0,-1-1 0,1 1 0,0-1 0,0 0 1,1 0-1,-1 0 0,0 0 0,1-1 0,-1 1 0,1-1 0,-1 0 1,1 0-1,-1 0 0,1 0 0,0-1 0,0 0 0,-1 0 0,1 0 0,0 0 1,0 0-1,-1-1 0,1 1 0,0-1 0,-1 0 0,1 0 0,-1 0 1,1-1-1,-1 0 0,3-1 46,-2 0-458,0 0-1,-1-1 1,0 0 0,0 1-1,0-1 1,0 0 0,0-1 0,-1 1-1,0 0 1,0-1 0,0 1 0,0-1-1,-1 0 1,0 1 0,1-3 458,8-47-7817,-9 44 5356,4-24-6962</inkml:trace>
  <inkml:trace contextRef="#ctx0" brushRef="#br0" timeOffset="632.292">550 26 10485,'-5'44'8235,"4"0"-3694,13 91-2050,-8-96-1844,21 80-1066,1-108-3769,-5-18-4817,-4-1-3766</inkml:trace>
  <inkml:trace contextRef="#ctx0" brushRef="#br0" timeOffset="866.601">808 159 8756,'-25'-9'8458,"1"18"-4237,-18 58-837,39-53-3174,1 0 1,0-1-1,2 1 0,-1 0 0,1 0 0,1-1 0,1 1 0,1 8-210,-2-19-21,0 0 0,-1-1 0,1 1 0,0 0 0,1 0 0,-1-1 0,0 1 0,1-1 0,-1 1 0,1-1 0,0 1 0,0-1 0,0 0 0,0 0 0,0 0 0,1 0 0,-1-1 0,0 1 0,1 0 0,0-1 0,-1 0 0,1 1 0,0-1 0,-1 0 0,1-1 0,0 1 0,0 0 0,0-1 0,0 0 0,0 1 21,0-2-234,-1 1 0,0-1 0,0 1 0,0-1 0,0 0 0,1 0 0,-1 0 0,0 0 0,-1 0 0,1 0 0,0 0 0,0-1 0,0 1 0,-1-1 0,1 0 0,-1 1 0,1-1 1,-1 0-1,0 0 0,0 0 0,1 0 0,-1 0 0,-1 0 0,1 0 0,0 0 0,0 0 0,-1-1 234,11-41-9941,-7 18 345</inkml:trace>
  <inkml:trace contextRef="#ctx0" brushRef="#br0" timeOffset="1179.018">827 0 10549,'-3'36'10095,"8"23"-6505,-3-41-2500,19 223 1417,-17-224-1701,2-10-3458,17-26-13697,-14 3 6729</inkml:trace>
  <inkml:trace contextRef="#ctx0" brushRef="#br0" timeOffset="1180.018">991 345 9540,'5'-42'6934,"-4"-2"-3331,-2 32-3070,1 0 0,0 1 0,1-1 0,0 0 0,1 1 0,0-1 0,1 1 0,0 0 0,0 0 0,2 0 0,4-10-533,-8 20 41,0-1 0,0 1 0,-1 0 0,1 0 0,0 0 0,1-1 0,-1 1 1,0 0-1,0 0 0,0 1 0,1-1 0,-1 0 0,0 0 0,1 1 0,-1-1 0,0 0 0,1 1 0,-1 0 0,1-1 0,-1 1 1,1 0-1,-1 0 0,1 0 0,0 0 0,-1 0 0,1 0 0,-1 0 0,1 0 0,-1 0 0,1 1 0,-1-1 0,1 1 0,-1-1 1,0 1-1,1 0 0,-1-1 0,0 1 0,1 0 0,-1 0 0,1 1-41,22 15-3891,-2-1-8174,-14-12 454</inkml:trace>
  <inkml:trace contextRef="#ctx0" brushRef="#br0" timeOffset="1571.741">1174 194 7187,'34'11'8320,"-28"-10"-7870,-1-1-1,1 1 0,-1-1 0,1 0 0,-1-1 1,1 1-1,-1-1 0,0 0 0,1-1 1,-1 1-1,0-1 0,1 0 0,-1 0 1,4-3-450,5-29 3434,-14 32-3398,0 0 0,0 0 0,-1 0 0,1 0 0,-1 0 0,1 0 0,-1 1 0,0-1 0,0 0 0,0 0 0,0 1 0,0-1 0,0 0 0,0 1 0,0-1 0,-1 1 0,1 0 0,-1-1 0,1 1 0,-1 0 0,0 0 0,1 0 0,-1 0 0,0 0 0,0 0 0,1 1 0,-1-1 0,-1 0-36,-1 3 23,0-1 0,0 1 0,0 0 0,1 0 0,-1 0 1,1 0-1,0 1 0,0 0 0,-1-1 0,2 1 0,-1 0 1,0 1-1,1-1 0,-1 0 0,1 1 0,0-1 0,0 1 1,0 0-1,1 0 0,-1-1 0,1 1 0,0 0 0,0 0 0,0 0 1,1 1-1,0-1 0,-1 0 0,1 0 0,1 0 0,-1 0 1,1 2-24,-4 9 322,4 65 1178,-1-77-1474,0-1 0,1 1 0,-1-1 1,1 1-1,-1-1 0,1 0 0,0 0 0,0 1 0,0-1 0,0 0 0,0 0 1,1 0-1,-1 0 0,1 0 0,-1 0 0,1 0 0,0-1 0,0 1 0,0 0 1,-1-1-1,2 0 0,-1 1 0,0-1 0,0 0 0,0 0 0,0 0 0,1 0 1,-1-1-1,0 1 0,3 0-26,-2-1-40,-1-1 1,1 1-1,-1-1 1,1 1-1,-1-1 1,0 0-1,1 0 1,-1 0-1,0 0 1,1 0-1,-1 0 1,0-1-1,0 1 1,0-1-1,0 0 1,-1 1-1,1-1 1,0 0-1,-1 0 1,1 0-1,-1 0 0,1 0 1,-1-1-1,0 0 40,21-41-3847,-6 11-4235,-8 19 1500,1 1-3505</inkml:trace>
  <inkml:trace contextRef="#ctx0" brushRef="#br0" timeOffset="1946.651">1600 24 11205,'-20'8'8809,"1"3"-5208,-11 6-1463,25-14-2041,1-1-1,-1 1 0,1 1 1,0-1-1,0 1 1,1-1-1,-1 1 1,1 0-1,0 1 0,0-1 1,0 0-1,0 1 1,1 0-1,0-1 0,0 1 1,0 0-1,0 0 1,1 0-1,0 1 1,0-1-1,0 0 0,1 0 1,0 0-1,0 1 1,0-1-1,1 0 1,-1 0-1,2 2-96,1-1 12,2-1 0,-1 0 0,0 0 0,1-1 0,0 1-1,0-1 1,0 0 0,1-1 0,-1 1 0,1-1 0,0 0 0,0 0 0,0-1 0,6 2-12,9 6 4,-19-10-1,0 1 0,0 0 0,0-1 1,0 1-1,0 0 0,-1 0 0,1 0 0,0 0 0,0 0 1,-1 1-1,1-1 0,0 0 0,-1 1 0,0-1 1,1 1-1,-1 0 0,0-1 0,0 1 0,0 0 1,0 0-1,0 0 0,0 0 0,0 0 0,0 0 0,-1 0 1,0 0-1,1 0 0,-1 0 0,0 0 0,0 0 1,0 0-1,0 0 0,0 0 0,0 0 0,0 0 1,-1 1-1,1-1 0,-1 0 0,0 0 0,0-1 1,0 3-5,-2 0-3,1-1-1,-1 1 1,1-1-1,-1 0 1,0 0-1,0 0 1,0-1-1,-1 1 1,1-1-1,-1 1 1,1-1-1,-1 0 0,0 0 1,0-1-1,0 1 1,0-1-1,0 0 1,0 0-1,0 0 1,0-1-1,0 1 1,0-1-1,-1 0 0,1 0 1,0 0-1,0-1 1,-4-1 4,7 0-652,0 0 1,1-1-1,0 1 1,-1 0-1,1-1 1,0 1-1,0-1 1,0 1-1,0 0 1,1-1-1,-1 1 1,1-1-1,-1 1 1,1 0-1,0 0 0,0-1 1,0 1-1,0 0 1,0 0-1,1 0 1,-1 0-1,0 0 1,1 0-1,0 0 1,-1 1-1,2-2 652,0-1-2242,11-14-7192</inkml:trace>
  <inkml:trace contextRef="#ctx0" brushRef="#br0" timeOffset="2245.496">1802 77 11125,'-7'4'9345,"-7"8"-6658,10-9-2562,0 1 0,0 0 0,1 0 0,0 0 0,0 1 0,0-1 0,0 1 0,0 0 0,1-1 0,0 1 0,0 0 0,1 1 0,-1-1 0,1 0 0,0 0 0,0 1 0,1-1 0,0 0 0,0 1-1,0-1 1,0 0 0,1 1 0,0-1 0,0 0 0,0 0 0,1 0 0,0 1 0,0-2 0,0 1 0,0 0 0,2 2-125,1-3 47,0 1 0,0-1-1,-1 1 1,0 1 0,0-1 0,0 1 0,-1-1-1,1 1 1,-2 0 0,1 0 0,0 1 0,-1-1-1,0 0 1,-1 1 0,0-1 0,0 1 0,0 0-1,0-1 1,-1 1 0,0 0 0,-1-1 0,0 1-1,0-1 1,-1 4-47,1-8 5,0-1 0,0 1-1,0-1 1,0 0 0,-1 1-1,1-1 1,-1 0-1,1 0 1,-1 1 0,0-1-1,1 0 1,-1-1 0,0 1-1,1 0 1,-1 0 0,0-1-1,0 1 1,0-1 0,0 0-1,0 0 1,0 1 0,1-1-1,-1 0 1,0 0 0,0-1-1,0 1 1,0 0 0,0-1-1,0 1 1,1-1 0,-1 1-1,0-1 1,0 0 0,1 0-1,-1 0 1,0 0 0,1 0-1,-1 0 1,1 0 0,-1-1-1,1 1 1,0-1-5,-12-11-4839,5-2-4839,4 3-4139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5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148 130 9348,'-2'-22'9807,"-29"17"-4480,26 5-5096,-1 0-71,1 1 1,-1 0 0,1 0 0,-1 0 0,1 1-1,0-1 1,0 1 0,-1 1 0,2-1 0,-1 1-1,0 0 1,0 0 0,1 0 0,-1 1 0,1-1-1,0 1 1,-3 4-161,5-6 6,0 0 1,1 0-1,-1 1 0,1-1 0,-1 0 0,1 1 0,0-1 1,0 1-1,0-1 0,0 1 0,0 0 0,1-1 1,-1 1-1,1 0 0,0-1 0,0 1 0,0 0 0,0 0 1,0-1-1,0 1 0,1 0 0,-1-1 0,1 1 0,0 0 1,0-1-1,0 1 0,0-1 0,0 1 0,1-1 1,-1 0-1,1 1 0,-1-1 0,1 0 0,0 0 0,0 0 1,2 1-7,109 59-94,-111-61 96,0-1 0,0 1-1,0 0 1,0-1 0,-1 1-1,1 0 1,0 0 0,0 0-1,-1 0 1,1 1 0,-1-1-1,1 0 1,-1 1 0,0-1-1,1 1 1,-1-1 0,0 1-1,0 0 1,0-1 0,0 1-1,0 0 1,-1 0 0,1 0-1,0 0 1,-1 0 0,1-1-1,-1 1 1,0 0 0,0 0-1,0 0 1,0 0 0,0 0-1,0 0 1,0 0 0,-1 0-1,1 0 1,-1 0 0,1 0-1,-1 0 1,0 0 0,0-1-1,1 1 1,-1 0 0,-1-1-1,1 1 1,0 0 0,0-1-1,-1 1-1,-4 1-62,-1 1 0,0-1 1,1 0-1,-1 0 0,-1-1 0,1 0 0,0 0 0,-1-1 0,1 0 0,0 0 0,-1-1 0,1 0 0,-1 0 0,-4-1 62,4-6-3943,14-10-6987,4 1-969</inkml:trace>
  <inkml:trace contextRef="#ctx0" brushRef="#br0" timeOffset="296.805">274 27 10837,'9'76'10390,"-2"-1"-6255,20 140-3280,-18-177-1962,-16-56-13580,7 6 4280</inkml:trace>
  <inkml:trace contextRef="#ctx0" brushRef="#br0" timeOffset="515.509">213 226 10405,'3'0'6521,"13"-3"-4022,-11 2-2170,-1 0 0,1 0 0,0 1 0,-1-1 1,1 1-1,0 0 0,0 0 0,-1 1 0,1 0 0,0-1 1,-1 2-1,1-1 0,-1 0 0,1 1 0,-1 0 0,2 1-329,25 0-3859,-11-6-6019,-6-3-1060</inkml:trace>
  <inkml:trace contextRef="#ctx0" brushRef="#br0" timeOffset="909.479">501 136 9108,'48'-17'9022,"-46"16"-8854,1 1 0,-1 0 0,1 0 0,0 0 0,-1 0 1,1 0-1,0 0 0,-1 1 0,1-1 0,-1 1 0,1 0 0,-1-1 0,1 1 1,-1 1-1,0-1 0,1 0 0,-1 0 0,0 1 0,0 0 0,0-1 0,0 1 0,0 0 1,0 0-1,-1 0 0,1 0 0,-1 0 0,1 1-168,11 21 127,-2 0 1,-1 0-1,-1 1 1,-2 1-1,0-1 0,-1 1 1,-1 8-128,-4-32 4,-2 8-369,-8-23-242,0-1 539,-74-64-1,81 77 98,0 0 0,0 0 0,1 0 0,-1 0 1,0 0-1,0 1 0,0-1 0,0 1 0,0-1 1,0 1-1,0 0 0,0-1 0,0 1 0,0 1 1,0-1-1,0 0 0,0 0 0,0 1 0,0-1 1,0 1-1,0-1 0,1 1 0,-1 0 1,0 0-1,0 0 0,0 0 0,1 0 0,-1 0 1,1 0-1,-1 1 0,1-1 0,-1 1 0,1-1 1,0 1-1,0-1 0,-1 1 0,1 0 0,0-1 1,1 1-1,-1 0 0,0 1-29,-2 1 127,0 1 0,1-1 0,0 1 0,0 0 0,0 0 0,0-1-1,1 1 1,0 0 0,0 0 0,0 0 0,1 1 0,0-1 0,0 0 0,0 0 0,0 0 0,1 3-127,0-6 43,0 1-1,-1-1 1,1 0 0,0 0 0,0 0 0,0 0 0,1 0 0,-1-1-1,0 1 1,1 0 0,-1 0 0,1-1 0,0 1 0,-1-1 0,1 1 0,0-1-1,0 0 1,0 0 0,0 0 0,0 0 0,0 0 0,0 0 0,0-1-1,1 1 1,-1-1 0,0 1 0,0-1 0,1 0 0,-1 0 0,0 0-1,0 0 1,1 0 0,-1 0 0,0-1 0,0 1 0,1-1-43,78-36-2613,-67 29 849,28-18-9449,-18 9-408</inkml:trace>
  <inkml:trace contextRef="#ctx0" brushRef="#br0" timeOffset="1143.809">934 131 8708,'-13'-7'8501,"-14"4"-5458,24 3-2897,-1 0 0,1 1 0,0-1 0,0 1 0,0 0 1,1 0-1,-1 0 0,0 0 0,0 0 0,0 1 0,1-1 0,-1 1 0,1 0 0,-1 0 1,1 0-1,0 0 0,-1 0 0,1 0 0,0 0 0,1 1 0,-1-1 0,0 1 0,1 0 0,-1-1 1,1 1-1,0 0 0,0 0 0,0 0 0,0 0 0,1 0 0,-1 0 0,1 0 0,-1 0 1,1 1-147,7 110 2051,-6-111-2056,0 1 1,0 0-1,1 0 0,0-1 0,0 1 0,0-1 1,0 0-1,0 0 0,1 1 0,-1-1 0,1-1 1,0 1-1,0 0 0,0-1 0,0 1 0,1-1 1,-1 0-1,0 0 0,1 0 0,0-1 0,-1 1 0,1-1 1,0 0-1,0 0 0,0 0 0,0-1 0,-1 1 1,1-1-1,0 0 0,0 0 0,0 0 0,0-1 1,0 1-1,0-1 0,1 0 5,31-61-8001,-25 35-744,0 6-1596</inkml:trace>
  <inkml:trace contextRef="#ctx0" brushRef="#br0" timeOffset="1440.604">1038 0 8916,'2'5'8018,"5"7"-5837,9 121 4536,-12-82-5755,5 118 788,5-202-5284,-13 28 2796,-1 2 757,6-22-3033,1-1-5636,2 1-3961</inkml:trace>
  <inkml:trace contextRef="#ctx0" brushRef="#br0" timeOffset="1819.903">1243 96 9845,'-3'3'11544,"-32"25"-8252,31-26-3209,-1 1 1,1 0-1,0 0 1,0 0 0,1 0-1,-1 1 1,1 0-1,-1-1 1,1 1 0,0 0-1,1 1 1,-1-1-1,1 0 1,0 1 0,0 0-1,0-1 1,0 1-1,1 0 1,0 0 0,0 0-1,0 0 1,1 0-1,0 0 1,0 0-1,0 0 1,0 0 0,1 0-1,0 0 1,0 0-1,0 0 1,0-1 0,1 1-1,0 0-83,87 39 1404,-36-15-425,-49-41-15693,-1 0-378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3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4 204 9588,'0'0'344,"0"0"-1,1 0 0,-1 0 0,0 0 0,0-1 0,1 1 0,-1 0 0,0 0 1,0 0-1,1 0 0,-1-1 0,0 1 0,0 0 0,0 0 0,1 0 1,-1-1-1,0 1 0,0 0 0,0 0 0,0-1 0,0 1 0,0 0 1,1 0-1,-1-1 0,0 1 0,0 0 0,0-1 0,0 1 0,0 0 1,0 0-1,0-1 0,0 1 0,0 0 0,0-1-343,6 15 590,0 1 0,-1-1 0,-1 1 0,0 0 0,-1 0 0,0 0 0,-2 1 0,1 2-590,2 13 506,-1-9-208,8 179 1424,-9-158-1706,-13-54-6824,4-40-6689,5 26 5301</inkml:trace>
  <inkml:trace contextRef="#ctx0" brushRef="#br0" timeOffset="374.903">0 212 9268,'26'-35'9522,"9"21"-5043,-29 14-4365,0 0 1,1 0 0,-1 1 0,0-1-1,0 1 1,0 1 0,0 0 0,0-1-1,0 2 1,0-1 0,-1 1 0,1 0-1,-1 0 1,1 0 0,-1 1 0,0-1 0,-1 2-1,4 1-114,-4-2 16,0 0 0,0 1-1,-1-1 1,1 1 0,-1-1-1,0 1 1,0 0 0,-1 0-1,0 0 1,1 1 0,-2-1-1,1 0 1,0 1 0,-1 0-1,0-1 1,-1 1 0,1 0-1,-1-1 1,0 1 0,0 0-1,-1-1 1,0 1 0,0 0-1,0-1 1,-1 1 0,0-1-1,0 0 1,0 1 0,0-1-1,-1 0 1,0 0 0,-3 4-16,2-4-6,0 0 0,0 0 1,-1 0-1,0 0 0,0 0 1,0-1-1,0 0 0,-1 0 1,1-1-1,-1 0 0,0 0 1,0 0-1,0 0 0,-1-1 1,1 0-1,-1 0 0,1-1 1,-1 0-1,1 0 0,-1-1 1,0 1-1,1-1 0,-1-1 1,-4 0 5,10 0-229,0 0 0,1 1 0,-1-1 0,1 0 0,0 0 0,-1 0 0,1 0 0,0 0 0,-1 0 0,1 0 0,0 0 0,0 0 0,0 0 0,0 0 0,0 0 0,0 0 0,0 0 0,0 0 1,0 0-1,1 0 0,-1 0 0,0 0 0,1 0 0,-1 1 0,0-1 0,1 0 0,-1 0 0,1 0 0,0 0 0,-1 1 0,1-1 0,0 0 0,-1 0 0,1 1 0,0-1 0,0 0 0,-1 1 0,1-1 0,1 1 229,13-15-6523,7 0-3708</inkml:trace>
  <inkml:trace contextRef="#ctx0" brushRef="#br0" timeOffset="721.884">358 232 9861,'-2'-5'8140,"-3"6"-3497,-23 32-808,25-21-3644,0 0 0,0 1 0,1-1-1,1 1 1,0 0 0,0-1 0,1 1 0,1 0 0,2 9-191,-2-17-6,0 0-1,1 0 1,0 0 0,0 0 0,0-1-1,0 1 1,1-1 0,0 0-1,0 1 1,0-1 0,0 0 0,1-1-1,0 1 1,-1-1 0,1 1-1,1-1 1,-1-1 0,0 1 0,1 0-1,-1-1 1,1 0 0,0 0 0,0 0-1,-1-1 1,1 0 0,0 1-1,0-2 1,1 1 0,-1-1 0,0 1-1,0-2 1,0 1 0,0 0-1,0-1 1,0 0 0,0 0 0,0-1-1,0 1 1,0-1 0,0 0 0,-1 0-1,1-1 1,-1 1 0,1-1-1,-1 0 1,0 0 0,0-1 0,-1 1-1,1-1 1,-1 0 0,2-1 6,-2-1-5,0 1 1,0-1-1,0 0 0,-1 0 1,0-1-1,0 1 0,-1 0 1,0-1-1,0 1 1,0-1-1,-1 1 0,0-1 1,0 1-1,0-1 0,-1 1 1,0-1-1,-1 1 1,1 0-1,-1 0 0,0-1 1,-1 1-1,1 0 0,-1 1 1,0-1-1,-1 0 1,0 1-1,0 0 0,0 0 1,0 0-1,-1 0 1,1 1-1,-1 0 0,0 0 1,-1 0-1,1 0 0,-1 1 1,1 0-1,-1 0 1,0 0-1,0 1 0,-3 0 5,-44 10 26,32 5-2458,40-13-12057,-7-3 3713</inkml:trace>
  <inkml:trace contextRef="#ctx0" brushRef="#br0" timeOffset="959.956">617 251 8436,'11'10'11650,"-6"21"-8260,-4-22-2311,17 124 1178,-15-189-13705,-3 38 6321,2-12-5094</inkml:trace>
  <inkml:trace contextRef="#ctx0" brushRef="#br0" timeOffset="1180.481">655 133 9028,'-1'-7'2529,"1"4"48,2 3-1024,2 2-512,0 3-241,2 3-336,-1 0-480,0 4-560,-1 0 2673,1 1-4706,2 1-2434,3 5-6786</inkml:trace>
  <inkml:trace contextRef="#ctx0" brushRef="#br0" timeOffset="1414.804">781 420 7924,'-3'-7'7399,"1"-11"-5676,1 17-1246,-1-16 6,1-1 1,0 1 0,1 0 0,1 0 0,1-1-1,0 1 1,1 0 0,1 1 0,5-13-484,-9 27 5,1 0 0,0 0 1,0 0-1,0 0 0,0 0 0,0 0 1,0 0-1,0 0 0,1 0 0,-1 1 1,1-1-1,-1 1 0,1-1 1,0 1-1,-1-1 0,1 1 0,0 0 1,0 0-1,0 0 0,0 0 1,0 0-1,0 0 0,0 1 0,0-1 1,1 1-1,-1-1 0,0 1 0,0 0 1,0 0-1,1 0 0,-1 0 1,0 0-1,0 1 0,0-1 0,0 1 1,1-1-1,-1 1 0,0 0 0,0 0 1,0-1-1,0 2 0,0-1 1,0 0-1,-1 0 0,1 1 0,0-1-5,6 8 58,0 0-1,-1 0 0,0 1 1,-1 0-1,0 0 0,0 0 1,-1 1-1,0 0 0,-1 0 0,0 0 1,-1 1-1,-1-1 0,1 1 1,-2 0-1,1-1 0,-2 1 1,0 0-1,0 0 0,-1 0 0,0 0 1,-2 4-58,-5-7-3486,6-30-5992,2 1-865</inkml:trace>
  <inkml:trace contextRef="#ctx0" brushRef="#br0" timeOffset="1711.61">1062 99 10837,'27'36'10569,"-8"38"-8367,-15-58-1327,19 229 950,-23-237-2236,-1-7-4493,0-17-5092,3-1-985</inkml:trace>
  <inkml:trace contextRef="#ctx0" brushRef="#br0" timeOffset="1945.924">1072 341 10725,'6'0'8595,"14"-5"-4732,-5 1-2464,18 1 459,-14 2-3850,1-1-9746,-13 0-956</inkml:trace>
  <inkml:trace contextRef="#ctx0" brushRef="#br0" timeOffset="2180.243">1238 339 10197,'38'-6'8497,"-5"1"-5428,-28 4-3000,0 0 1,-1-1-1,1 1 1,0-1-1,-1 0 1,1 0-1,-1 0 1,0-1-1,0 0 1,0 0-1,0 0 1,-1 0-1,1 0 1,-1-1-1,3-3-69,-4 5 73,0-1 0,0 1 1,0-1-1,0 0 0,-1 0 0,1 0 0,-1 0 0,0 0 1,0 0-1,0 0 0,0 0 0,0 0 0,-1 0 0,1-1 1,-1 1-1,0 0 0,0 0 0,0-1 0,-1 1 0,1 0 1,-1 0-1,0 0 0,0-1 0,0 1 0,0 0 0,-1-1-73,1 3 43,-1 1 1,0-1-1,1 1 0,-1-1 0,0 1 0,0-1 0,0 1 1,1 0-1,-1 0 0,0 0 0,0 0 0,0 0 0,0 0 1,1 0-1,-1 1 0,0-1 0,0 1 0,0-1 0,1 1 0,-1 0 1,0 0-1,1 0 0,-1 0 0,1 0 0,-1 0 0,1 0 1,-1 0-1,1 0 0,0 1 0,0-1 0,0 1 0,-1-1 0,1 1 1,0-1-44,-5 6 140,0 0 1,1 0-1,-1 0 1,1 1 0,0-1-1,1 1 1,0 0-1,0 1 1,1-1 0,0 1-1,1-1 1,0 1-1,0 0 1,0 0-1,1 0 1,1 0 0,0 0-1,0 0 1,0 0-1,1 0 1,1 0 0,0 0-1,0 0 1,0 0-1,1-1 1,0 1 0,1-1-1,0 0 1,1 0-1,-1 0 1,1 0 0,1-1-1,0 1-140,-5-7-32,0 0 0,0 0 1,0 0-1,1 0 0,-1 0 0,0 0 0,0 0 0,1 0 0,-1-1 1,0 1-1,1 0 0,-1-1 0,1 1 0,-1-1 0,0 0 0,1 1 1,-1-1-1,1 0 0,-1 0 0,1 0 0,-1 0 0,1 0 1,-1-1-1,1 1 0,-1 0 0,1-1 0,-1 1 0,1-1 0,-1 1 1,0-1-1,1 1 0,-1-1 0,0 0 0,0 0 0,1 0 0,-1 0 1,0 0-1,0 0 0,1-1 32,38-56-7579,-29 40 2874,0 4-2141,1 0-3580</inkml:trace>
  <inkml:trace contextRef="#ctx0" brushRef="#br0" timeOffset="2555.157">1517 383 9684,'7'37'7112,"4"1"-3650,2 6-939,2-15-1181,-14-61-963,-2 27-356,-2-16 212,0 0 0,2 0 1,0 0-1,1 0 0,1 0 1,2 0-1,0 0 1,0 0-1,2 1 0,1 0 1,1-3-236,-6 21 4,0 0 0,0 1 1,0-1-1,0 0 0,0 1 0,1-1 1,-1 1-1,0-1 0,1 1 0,-1 0 1,1 0-1,-1 0 0,1-1 1,0 1-1,-1 1 0,1-1 0,0 0 1,0 0-1,0 1 0,0-1 0,-1 1 1,1-1-1,0 1 0,0 0 0,0 0 1,0 0-1,0 0 0,0 0 1,0 0-1,0 1 0,0-1 0,0 1 1,-1-1-1,1 1 0,0 0 0,0-1 1,0 1-1,-1 0 0,1 0 1,0 0-1,-1 1 0,1-1 0,-1 0 1,0 0-1,1 1 0,-1-1 0,0 1 1,0-1-1,0 1 0,1 1-4,13 12-5453,6-8-5360,-6-7-232</inkml:trace>
  <inkml:trace contextRef="#ctx0" brushRef="#br0" timeOffset="3976.698">2057 254 9492,'11'17'9734,"-3"7"-5246,5 61-4136,-10-65 919,9 180 311,-29-222-7000,10-15-4768,5 14-1113</inkml:trace>
  <inkml:trace contextRef="#ctx0" brushRef="#br0" timeOffset="4353.248">2052 274 7619,'19'-87'10485,"-18"86"-10341,0-1-1,0 0 0,0 0 1,0 1-1,0-1 0,0 1 1,0-1-1,1 1 0,-1 0 1,0-1-1,1 1 0,-1 0 1,1 0-1,0 0 0,-1 0 1,1 0-1,0 0 0,0 1 0,-1-1 1,1 0-1,0 1 0,0-1 1,0 1-1,0 0 0,0 0 1,0 0-1,-1 0 0,1 0 1,0 0-1,0 0 0,0 1 1,0-1-1,0 1 0,0-1 1,-1 1-1,1 0 0,0-1 1,-1 1-1,1 0 0,0 0 0,-1 0 1,1 1-1,1 0-143,88 71 873,-89-69-859,0 0 0,0 1 0,0-1 0,0 1 0,-1 0 0,0-1 0,0 1 1,0 0-1,0 0 0,-1 0 0,0-1 0,0 1 0,0 0 0,-1 0 0,1 0 1,-1 0-1,0-1 0,-1 1 0,1 0 0,-1-1 0,0 1 0,0-1 0,0 1 0,-1-1 1,1 0-1,-1 0 0,0 0 0,0-1 0,-1 1 0,1-1 0,-1 1 0,0-1 1,1 0-1,-5 2-14,-54 35 499,62-39-555,-1-1 0,1 1 1,-1-1-1,0 1 0,1-1 1,-1 0-1,0 1 0,1-1 0,-1 0 1,0 0-1,1 0 0,-1 1 1,0-1-1,0 0 0,1 0 1,-1 0-1,0 0 0,1 0 1,-1 0-1,0 0 0,0 0 1,1-1-1,-1 1 0,0 0 0,1 0 1,-1-1-1,0 1 0,1 0 1,-1-1-1,0 1 0,1 0 1,-1-1-1,1 1 0,-1-1 1,1 1-1,-1-1 0,1 1 1,-1-1-1,1 0 0,-1 1 1,1-1-1,0 0 0,-1 1 0,1-1 1,0 0-1,0 1 0,-1-1 1,1 0-1,0 1 0,0-1 1,0 0-1,0 0 0,0 1 1,0-1-1,0 0 0,0 0 1,0 0 55,6-42-12196,0 23 1463</inkml:trace>
  <inkml:trace contextRef="#ctx0" brushRef="#br0" timeOffset="4782.926">2369 137 10485,'54'-4'8631,"-10"22"-4474,-37-12-4010,0 0-1,-1 1 0,0-1 0,-1 1 1,1 0-1,-1 1 0,0-1 1,-1 1-1,0 0 0,0 0 1,-1 1-1,0-1 0,0 1 0,-1-1 1,1 9-147,10 83 488,-21-124-730,7 17 224,0 1 1,-1 0-1,0 0 0,0 0 0,0 0 0,-1 0 1,1 1-1,-1-1 0,-1 1 0,1-1 0,-1 1 1,0 0-1,0 1 0,-1-1 0,1 1 0,-1 0 1,0 0-1,0 0 0,0 0 0,-3 0 18,5 2 57,-1 0 0,0 0 1,1 1-1,-1 0 0,0-1 0,0 1 0,0 0 0,0 1 0,0-1 0,0 1 0,0 0 0,0 0 0,0 0 1,0 0-1,0 1 0,0 0 0,1 0 0,-1 0 0,0 0 0,0 0 0,0 1 0,1-1 0,-1 1 0,1 0 1,0 1-1,-1-1 0,1 0 0,0 1 0,0 0 0,0-1 0,1 1 0,-1 0 0,1 1 0,-1-1 1,1 0-1,0 1 0,0-1 0,1 1 0,-1 0 0,1-1 0,0 1 0,0 0 0,0 0 0,0 0 0,0 2-57,3 0 85,0 0 0,0 0 1,0 0-1,1 0 0,-1-1 0,1 1 0,1-1 0,-1 0 0,1 1 0,0-2 0,0 1 0,0 0 0,1-1 0,2 2-85,-5-4-25,0 0 0,-1-1 0,1 1 0,0-1 1,0 1-1,0-1 0,0 0 0,0 0 0,0 0 0,1 0 1,-1 0-1,0-1 0,0 1 0,1-1 0,-1 1 0,0-1 0,1 0 1,-1 0-1,1 0 0,-1 0 0,0 0 0,1-1 0,-1 1 1,0-1-1,1 1 0,-1-1 0,0 0 0,0 0 0,0 0 1,0 0-1,0 0 0,0 0 0,0-1 0,0 1 0,0-1 0,0 1 1,-1-1-1,1 0 0,0 0 25,26-35-2666,12-15-3156,-7 22-4429,-20 19 857</inkml:trace>
  <inkml:trace contextRef="#ctx0" brushRef="#br0" timeOffset="5157.845">2708 108 11013,'-7'-6'8023,"-5"7"-3937,-21 18-919,30-17-3126,0 1 0,0-1-1,0 1 1,1-1 0,-1 1-1,1 0 1,0 0 0,0 0-1,0 0 1,0 0 0,0 1-1,1-1 1,-1 1 0,1-1-1,0 1 1,0-1 0,1 1-1,-1-1 1,1 1 0,-1 0-1,1 0 1,0-1 0,1 1-1,-1 0 1,0-1 0,1 1-1,0 0 1,0-1 0,0 1-1,1-1 1,-1 0 0,1 1-1,-1-1 1,1 0 0,0 0-1,1 0 1,-1 0 0,0 0-1,1 0 1,0-1 0,2 3-41,23 7-2,37 31 12,-64-40-27,-1 0 0,1 1 1,0-1-1,-1 0 0,0 0 1,1 0-1,-1 0 0,-1 1 1,1-1-1,0 0 0,-1 0 1,1 0-1,-1 0 0,0 0 1,0 0-1,0 0 0,-1 0 1,1 0-1,-1 0 0,1 0 1,-1-1-1,0 1 0,0-1 1,0 1-1,-1-1 0,1 0 1,0 0-1,-1 0 0,0 0 1,1 0-1,-1-1 0,0 1 1,0-1-1,0 0 0,0 1 1,0-1-1,0-1 0,0 1 0,0 0 1,0-1-1,0 0 0,-1 1 1,1-1-1,-1-1 17,3 1-261,-1-1 0,1 0 1,0 1-1,0-1 0,0 0 0,0 0 0,0 0 0,0 0 1,0 0-1,0 0 0,0 0 0,0 0 0,0 0 0,0 0 1,1-1-1,-1 1 0,1 0 0,-1-1 0,1 1 0,-1 0 0,1-1 1,0 1-1,0 0 0,-1-1 0,1 1 0,0-1 0,0 1 1,0 0-1,1-2 261,6-42-11284,1 22 2917</inkml:trace>
  <inkml:trace contextRef="#ctx0" brushRef="#br0" timeOffset="5595.445">2808 0 10053,'29'19'8730,"-8"12"-4550,12 77-1174,-33-106-2875,30 210 2190,-30-180-2706,-5-24-2357,-4-36-12019,6 13 4244</inkml:trace>
  <inkml:trace contextRef="#ctx0" brushRef="#br0" timeOffset="5861.01">2805 264 12086,'0'-1'3473,"2"-2"209,6 1-1409,0-1-448,6-1-369,-1 0-335,6-3-305,0 1-272,2 2-239,-5 2-17,2-1-48,-6 1-80,-1 0-320,-4 1-737,8 0 1586,0 0-4675,-2-2-3489,1-3-8949</inkml:trace>
  <inkml:trace contextRef="#ctx0" brushRef="#br0" timeOffset="14824.768">1680 818 6387,'23'-45'11270,"-23"43"-11011,0 0 0,0 0 1,0 0-1,0 0 0,0 0 0,-1 1 1,1-1-1,-1 0 0,1 0 0,-1 0 1,0 0-1,0 1 0,1-1 1,-1 0-1,0 1 0,-1-1 0,1 1 1,0-1-1,0 1 0,-1-1 0,1 1 1,-1 0-1,1 0 0,-1 0 1,1 0-1,-2 0-259,1-1 57,0 0 0,0 0-1,-1 0 1,1 1 0,-1 0 0,0-1 0,1 1 0,-1 0-1,0 0 1,0 0 0,0 1 0,0-1 0,0 1 0,0-1 0,1 1-1,-1 0 1,0 0 0,0 0 0,0 1 0,0-1 0,0 1-1,0 0 1,0-1 0,0 1 0,1 1 0,-1-1 0,0 0 0,1 0-1,-1 1 1,1 0 0,-1-1 0,1 1 0,0 0 0,0 0-1,0 1 1,0-1 0,0 0 0,0 0 0,1 1 0,-1-1 0,1 1-1,0 0 1,-1-1 0,1 1 0,0 0 0,1 0 0,-1 0-1,0 0 1,1 0 0,0-1 0,-1 1 0,1 2-57,0 24 40,0-1-1,2 1 1,1 0 0,1 0 0,2-1-1,6 17-39,-5-15 50,4 46 9,-18-68-849,-9-23-7545,13 1-1664,2 6 1438</inkml:trace>
  <inkml:trace contextRef="#ctx0" brushRef="#br0" timeOffset="15121.57">1477 962 10117,'4'0'7530,"14"0"-4354,28 6 945,19 11-2920,-30-12-4468,-23-7-1003,-1-1-3285,2-2-3482</inkml:trace>
  <inkml:trace contextRef="#ctx0" brushRef="#br0" timeOffset="15356.126">1741 968 9925,'29'48'8507,"-4"59"-4764,-27-121-3686,2-1 0,0 0 0,1 1-1,0-1 1,1 0 0,1 1-1,0-1 1,1 1 0,1 0-1,0 0 1,1 1 0,5-10-57,-9 21 14,1 0 0,-1 0 0,0 0 0,1 0 0,0 1 0,-1-1 0,1 1 0,0-1 0,0 1 0,0 0 0,0 0 0,0 1 0,0-1 0,0 0 0,0 1 0,0 0 0,0 0 0,0 0 0,0 0 0,0 0 0,0 0 0,0 1 0,0 0 0,0-1 0,0 1 0,0 0 0,0 1 0,0-1 0,-1 0 0,2 1-14,33 16-2541,-16-12-7344,-8-5-949</inkml:trace>
  <inkml:trace contextRef="#ctx0" brushRef="#br0" timeOffset="15677.632">2050 1034 10037,'37'1'7927,"18"-35"-6573,-53 32-1278,0 1 0,1-1 0,-1 1-1,0-1 1,0 0 0,-1 1 0,1-1 0,0 0-1,0-1 1,-1 1 0,0 0 0,1 0-1,-1 0 1,0-1 0,0 1 0,0-1 0,0 1-1,-1-1 1,1 1 0,0-1 0,-1 0 0,0 1-1,0-1 1,0 1 0,0-1 0,0 0 0,-1 1-1,1-1 1,-1 1 0,1-1 0,-1 1 0,0-1-1,0 1 1,0-1 0,0 1 0,-1 0-1,1-1 1,0 1 0,-1 0 0,0 0 0,0 0-1,1 0 1,-1 1 0,-2-3-76,1 4 12,-1 0 0,1-1-1,0 1 1,0 0 0,0 0 0,-1 1 0,1-1-1,0 1 1,0-1 0,0 1 0,0 0 0,0 0-1,0 1 1,0-1 0,0 0 0,0 1 0,1 0-1,-1 0 1,1 0 0,-1 0 0,1 0 0,0 0-1,-1 1 1,1-1 0,0 1 0,1-1-1,-1 1 1,0 0 0,1 0 0,0-1 0,-1 1-1,1 0 1,0 0 0,1 1 0,-1-1 0,0 0-1,1 0 1,0 3-12,-4 116 1734,4-118-1647,1-1 1,0 1-1,0 0 1,0 0-1,0-1 0,0 1 1,1 0-1,-1-1 1,1 1-1,0-1 0,0 0 1,1 0-1,-1 0 1,0 0-1,1 0 1,0 0-1,0 0 0,0-1 1,0 0-1,0 1 1,0-1-1,1 0 0,-1-1 1,1 1-1,-1 0 1,1-1-1,0 0 0,0 0 1,2 0-88,-3-1-10,0 0 1,1 0 0,-1 0-1,0-1 1,1 0 0,-1 0-1,0 1 1,0-2-1,0 1 1,0 0 0,0-1-1,0 1 1,0-1-1,0 0 1,0 0 0,-1 0-1,1 0 1,-1-1 0,0 1-1,1-1 1,-1 1-1,0-1 1,1-1 9,12-21-2811,-1 1-3702,-7 12 587,1-3-5962</inkml:trace>
  <inkml:trace contextRef="#ctx0" brushRef="#br0" timeOffset="16088.398">2290 1037 7988,'27'-3'8104,"16"-11"-5233,-12 4-1862,-27 10-894,-1-1 0,0 0 0,1 1 0,-1-1 0,0 0 0,0 0 0,0-1 1,0 1-1,0-1 0,0 1 0,0-1 0,0 0 0,0 0 0,-1-1 0,1 1 0,-1 0 0,0-1 1,0 1-1,0-1 0,0 0 0,0 0 0,0 0 0,-1 0 0,1 0 0,-1 0 0,0 0 0,0 0 1,0 0-1,0-1 0,-1 1 0,1 0 0,-1-1 0,0 1 0,0-1 0,0 1 0,-1 0 0,1-1 1,-1 1-1,1 0 0,-1 0 0,0-1 0,-2-1-115,0 2 42,0 1-1,-1 0 1,1 1 0,-1-1 0,0 1-1,0-1 1,1 1 0,-1 1-1,0-1 1,0 0 0,0 1-1,0 0 1,0 0 0,0 0-1,0 0 1,0 0 0,0 1 0,0 0-1,1 0 1,-1 0 0,0 0-1,0 1 1,1-1 0,-1 1-1,1 0 1,-1 0 0,0 1-42,-2 4 70,1-1-1,0 1 1,0 0 0,1 0 0,0 0-1,0 1 1,0-1 0,1 1 0,1 0-1,-1 0 1,1 0 0,0 0 0,1 0-1,0 1 1,0-1 0,1 0 0,0 1-1,1-1 1,0 0 0,0 1 0,2 7-70,-2-13 51,1 0 0,-1 0 0,1 0 1,-1 0-1,1 0 0,0 0 0,0-1 1,0 1-1,1-1 0,-1 1 0,0-1 1,1 0-1,0 0 0,0 0 0,-1 0 1,1 0-1,0-1 0,0 1 0,1-1 1,-1 0-1,0 0 0,0 0 0,1 0 1,-1 0-1,0-1 0,1 0 0,-1 0 1,0 0-1,4 0-51,2 0 42,0 0-1,0-1 1,0 0-1,0 0 1,0-1-1,0-1 1,0 1 0,0-1-1,-1-1 1,6-2-42,33-31-1626,-33 23-2153,-1 0-4262,-9 10 4655,3-5-9065</inkml:trace>
  <inkml:trace contextRef="#ctx0" brushRef="#br0" timeOffset="16401.551">2609 937 7748,'16'30'12240,"-6"-1"-6808,-3 66-4671,-7-92-615,-5-11-5946,5-3-1788,0-1-5335</inkml:trace>
  <inkml:trace contextRef="#ctx0" brushRef="#br0" timeOffset="16402.551">2601 781 10117,'1'-3'2961,"1"3"48,0 0-816,2 1-800,2 4-513,-1 3-543,1 2-562,0 2-703,0 1-2097,0 2-2370,3-4-5906</inkml:trace>
  <inkml:trace contextRef="#ctx0" brushRef="#br0" timeOffset="16713.98">2748 1064 9941,'4'-5'9180,"4"-50"-8140,-7 14-481,-1 29-160,0 0 0,0 0 0,1 1 0,1-1-1,0 0 1,0 1 0,1 0 0,1-1 0,1-3-399,-4 14 41,0 0 0,0-1 0,0 1 1,0 0-1,0 0 0,0 0 0,0 0 0,0 0 1,0 0-1,0 0 0,1 0 0,-1 1 0,0-1 0,1 0 1,-1 1-1,1-1 0,-1 1 0,0 0 0,1-1 1,-1 1-1,1 0 0,-1 0 0,1 0 0,-1 0 1,1 0-1,-1 0 0,1 0 0,-1 0 0,1 1 1,-1-1-1,1 1 0,-1-1 0,1 1 0,-1-1 1,0 1-1,1 0 0,-1 0 0,0 0 0,0 0 0,1 0-41,48 42-124,-43-33 123,0 1-1,-1-1 1,0 1-1,-1 0 1,0 0-1,-1 1 1,0 0-1,-1-1 1,0 1-1,-1 1 1,1 2 1,11 48 440,0-45-1929,0-25-6758,-8 4 2229,4-3-4469</inkml:trace>
  <inkml:trace contextRef="#ctx0" brushRef="#br0" timeOffset="17141.983">3216 869 9989,'-2'-18'10225,"-21"11"-6856,-25 9-2026,42 0-1262,1 1 0,-1 0-1,1 1 1,0-1 0,0 1 0,1 0 0,-1 1-1,1-1 1,0 1 0,0 0 0,0-1 0,1 2-1,0-1 1,0 0 0,0 1 0,0-1-1,1 1 1,0 0 0,0 0 0,1 0 0,0 0-1,0 0 1,0 0 0,0 0 0,1 1 0,0-1-1,1 0 1,-1 0 0,1 0 0,0 0-1,1 0 1,1 6-81,0-9-2,0 0 1,0-1-1,0 1 0,0-1 0,1 1 0,-1-1 0,0 0 0,1 0 0,0-1 1,-1 1-1,1-1 0,0 1 0,0-1 0,0 0 0,0-1 0,0 1 1,0-1-1,0 0 0,0 0 0,0 0 0,0 0 0,0-1 0,0 1 0,0-1 1,0 0-1,-1-1 0,1 1 0,0 0 0,0-1 0,-1 0 0,1 0 1,-1 0-1,0 0 0,0-1 0,1 1 0,-2-1 0,1 0 0,0 0 0,0 0 1,1-2 1,0-3-35,0-1 0,0 1 0,-1 0 0,0-1 0,0 0 0,-1 0 0,0 0 0,0 0 0,-1 0 0,-1 0 0,1 0 0,-1-1 35,4-37 57,6 72 436,0 21-181,-3 1-1,-1 0 0,-3 1 0,-2-1 1,-1 1-1,-6 30-311,6-77 18,0 1 0,1 0-1,-1 0 1,-1 0 0,1-1 0,0 1 0,0 0 0,-1 0 0,1 0 0,-1-1 0,1 1-1,-1 0 1,0-1 0,0 1 0,0-1 0,0 1 0,0-1 0,0 1 0,0-1 0,0 1-1,0-1 1,-1 0 0,1 0 0,-1 0 0,1 0 0,-1 0 0,1 0 0,-1 0 0,0 0 0,1-1-1,-1 1 1,0 0 0,1-1 0,-1 0 0,0 1 0,0-1 0,0 0 0,1 0 0,-1 0-1,0 0 1,0 0 0,0 0 0,1-1 0,-1 1 0,0-1 0,0 1 0,1-1 0,-1 1-1,0-1 1,1 0 0,-2-1-18,-12-7-528,-13-8-1804,13 3-9700,7 4-3407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3:0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11 7315,'-5'-9'8483,"-5"7"-4387,-24 15-777,29-8-3248,0 0 0,0 0 0,1 1 0,0-1 0,0 1-1,0 0 1,1 0 0,-1 0 0,2 0 0,-1 1 0,1-1 0,0 1-1,0 0 1,0 0 0,1 0 0,0-1 0,1 1 0,-1 0 0,1 0 0,1 0-1,-1 0 1,1 0 0,1 0 0,-1 0 0,1 0 0,0-1 0,1 1-1,-1-1 1,1 1 0,1-1 0,-1 0 0,1 0 0,0-1 0,0 1-1,1-1 1,-1 0 0,1 0 0,1 0 0,-1-1 0,1 1 0,0-1-71,-3-2-14,0-1 1,0 1 0,0-1 0,0 0-1,0 0 1,1 0 0,-1 0-1,0-1 1,1 1 0,-1-1 0,0 0-1,1 0 1,-1 0 0,0 0 0,1 0-1,-1-1 1,0 0 0,1 1 0,-1-1-1,0-1 1,0 1 0,0 0-1,0-1 1,0 1 0,0-1 0,0 0-1,-1 0 1,1 0 0,-1-1 0,1 1-1,-1 0 1,0-1 0,1-1 13,2-2-24,0 0 0,-1-1 0,1 1 1,-1-1-1,-1 0 0,0-1 0,0 1 1,0 0-1,-1-1 0,0 0 0,0 1 0,-1-1 1,1-6 23,-2 10 20,0-1 0,0 1 0,-1 0 1,1 0-1,-1-1 0,0 1 1,0 0-1,0 0 0,0 0 0,-1 0 1,0 0-1,0 0 0,0 1 0,0-1 1,0 0-1,-1 1 0,0 0 1,1-1-1,-1 1 0,0 0 0,-1 1 1,1-1-1,-1 0 0,1 1 1,-1 0-1,0 0 0,1 0 0,-1 0 1,0 1-1,0-1 0,0 1 0,-1 0 1,1 1-1,0-1 0,-4 0-20,-8 22-1674,18-16-2233,3-3-3531,2-2-5608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3:03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9268,'12'20'7993,"-3"3"-3408,6 53-819,-14-61-3014,7 56 38,-12-64-3225,3-8-2206,0-1-3992,0 0-2796</inkml:trace>
  <inkml:trace contextRef="#ctx0" brushRef="#br0" timeOffset="1">69 345 13126,'-4'-2'3378,"3"1"31,0 1-1424,1-2-720,-1 0-577,-1-2 897,3-4-4915,-2-1-3201,3-4-9028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3:02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11221,'11'17'8687,"-2"16"-5537,-4-17-1957,30 165 2243,-32-139-3790,7-75-9264,-5 13 2687,1 0-3837</inkml:trace>
  <inkml:trace contextRef="#ctx0" brushRef="#br0" timeOffset="312.425">203 2 10357,'10'-2'8493,"-10"13"-4795,-10 15-2272,-94 84 1311,102-109-2727,1 0 0,0 0 1,0 0-1,0 0 0,0 0 0,0 0 1,0 0-1,0 0 0,0 0 0,0 0 1,0 1-1,1-1 0,-1 0 0,0 1 1,1-1-1,-1 0 0,1 1 0,0-1 1,0 1-1,-1-1 0,1 1 0,0-1 1,0 1-1,0-1 0,0 1 0,0-1 1,1 1-1,-1-1 0,0 0 0,1 1 1,-1-1-1,1 1 0,0-1 0,-1 0 1,1 0-1,0 1 0,0-1 0,-1 0 1,1 0-1,0 0 0,0 0 0,1 0 1,-1 0-1,0 0 0,0 0 0,0 0 1,1 0-1,-1-1 0,0 1 0,1 0 1,-1-1-1,0 0 0,1 1 0,-1-1 1,1 0-1,-1 1 0,1-1-10,97 23 1329,-89-30-9561,-6-1 819,2-4-5550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2:59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7 9909,'-2'-1'2897,"0"0"112,1-1-1008,1 2-432,1-3-289,1 5-255,3-2-321,-4 1-240,1 0-47,-1 0-161,0 0-208,-1 1-304,-1-2-417,-1 1-623,4 2-2050,-3-3-2673,1 0-5954</inkml:trace>
  <inkml:trace contextRef="#ctx0" brushRef="#br0" timeOffset="702.96">365 18 8388,'0'0'2545,"0"2"192,-1-5-592,-1 3-720,2 0-241,-1-2-271,1 3-209,0-2-224,0 1-127,0 0-145,1 0-320,-1-1-449,0 0-367,0-3-2081,2 2-2386,-2 0-5666</inkml:trace>
  <inkml:trace contextRef="#ctx0" brushRef="#br0" timeOffset="1243.771">0 109 6563,'1'-4'7560,"3"7"-3289,14 35-420,15 61-905,-30-92-2940,0 0 1,1-1 0,-1 0 0,1 0 0,1 0 0,-1 0 0,1 0 0,0-1-1,1 0 1,-1 0 0,1-1 0,0 1 0,0-1 0,0 0 0,1-1 0,-1 0-1,1 0 1,0 0 0,0-1 0,0 0 0,0 0 0,0 0 0,0-1 0,1 0-1,-1-1 1,0 0 0,1 0 0,-1 0 0,0-1 0,1 0 0,3-2-7,35-7 80,-39 10-44,1-1 0,0 0 0,-1 0-1,1-1 1,-1 0 0,1 0 0,-1-1-1,0 0 1,0 0 0,0 0 0,-1-1 0,1-1-1,-1 1 1,0-1 0,0 0 0,0 0-1,-1 0 1,0-1 0,3-3-36,-4 2 77,0 0 0,-1 0 0,1-1 0,-1 0-1,-1 1 1,0-1 0,0 0 0,0 0 0,-1 0 0,0-1 0,0-1-77,-4-25-27,3 34-488,-1 0-6368,2 1-496,-3-2-4811</inkml:trace>
  <inkml:trace contextRef="#ctx0" brushRef="#br0" timeOffset="1996.756">365 18 6675,'5'5'8116,"-11"-12"-1513,-1 10-5368,11 8-12349,1-7-385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3:04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196 180 6051,'-12'-19'9614,"-15"15"-5091,-33 15-1795,54-10-2217,2-1-475,0 1 0,0-1 0,0 1 0,0 0 0,0 0 0,0 0 0,0 0 0,1 1 0,-1 0 0,0 0 0,1 0 0,-1 0 0,1 0 0,0 1 0,0-1 0,0 1 0,0 0 1,0 0-1,0 0 0,1 0 0,0 1 0,0-1 0,-1 1 0,2-1 0,-1 1 0,0 0 0,1 0 0,0 0 0,0 0 0,0 0 0,0 0 0,1 0 0,-1 0 0,1 0 0,0 0 0,0 0 0,1 0 0,-1 0 0,1 0 0,0 0 1,0 0-1,0 0 0,1 0 0,-1-1 0,1 1 0,0 0 0,1 1-36,5 3 28,0 0 1,1 0-1,0-1 1,0 0-1,1 0 1,0-1-1,0 0 1,0-1-1,1 0 1,3 0-29,45-4-1148,-7-44-3421,-37 5-5195,-10 14-145</inkml:trace>
  <inkml:trace contextRef="#ctx0" brushRef="#br0" timeOffset="249.943">187 3 9973,'-2'27'8586,"8"16"-5239,-3-22-2160,46 208 2073,-31-161-4060,-9-91-14268,-3 11 4599</inkml:trace>
  <inkml:trace contextRef="#ctx0" brushRef="#br0" timeOffset="609.825">397 158 7764,'-3'2'6953,"2"13"-4630,1-11-1480,-4 20 1399,2-17-2084,0 0 1,0 0-1,1 0 0,0 0 1,0 0-1,0 0 0,1 0 1,0 0-1,0 0 0,1 0 1,0 0-1,0 0 0,1 0 1,0-1-1,0 1 0,1 0 1,-1-1-1,1 1 0,1-1 1,-1 0-1,1 0 0,2 2-158,-2-7-35,0-1-1,0 1 1,0 0 0,0-1-1,0 0 1,0 0-1,0 0 1,0 0-1,0-1 1,0 0 0,0 0-1,-1 0 1,1 0-1,0 0 1,0-1 0,-1 0-1,1 0 1,-1 0-1,1 0 1,-1 0 0,0-1-1,0 1 1,0-1-1,0 0 1,0 0-1,-1 0 1,1 0 0,-1 0-1,0-1 1,0 1-1,0-1 1,0 0 0,0-1 35,-1 1 0,1 1 0,-1-1 0,0 1 0,0-1 1,0 0-1,-1 1 0,0-1 0,1 0 0,-1 1 1,0-1-1,-1 0 0,1 0 0,-1 1 0,1-1 1,-1 1-1,0-1 0,0 1 0,-1-1 0,1 1 1,-1-1-1,0 1 0,0 0 0,0 0 0,0 0 1,0 0-1,-1 0 0,1 1 0,-1-1 0,0 1 1,0-1-1,0 1 0,0 0 0,0 0 0,0 0 1,-1 1-1,1-1 0,0 1 0,-1 0 0,0 0 1,-3-1-1,-45 4 817,45 14-3502,14-10-7157,0-5-880</inkml:trace>
  <inkml:trace contextRef="#ctx0" brushRef="#br0" timeOffset="891.008">619 153 9092,'-1'31'7590,"7"0"-3603,-4-23-3887,1 0-1,0 0 1,1 0-1,-1 0 1,2 0-1,-1-1 1,1 0-1,0 0 0,1 0 1,-1 0-1,2-1 1,-1 0-1,0 0 1,1-1-1,0 0 1,2 1-100,-7-4 9,1-1-1,-1 0 1,1 0 0,-1 0-1,1 0 1,0 0 0,-1 0-1,1 0 1,0-1 0,-1 0-1,1 1 1,0-1 0,0 0-1,-1 0 1,1-1 0,0 1-1,0 0 1,-1-1 0,1 0-1,0 0 1,-1 1 0,1-2-1,-1 1 1,1 0 0,-1 0-1,1-1 1,-1 1-1,0-1 1,0 0 0,0 0-1,0 0 1,0 0 0,0 0-1,-1 0 1,1 0 0,0-1-1,0-1-7,3-4-11,-1 0 1,0-1 0,-1 1 0,1-1 0,-2 0 0,1 0 0,-1 0 0,-1 0-1,1 0 1,-1-6 9,-6-77-2291,9 86-7252,1 2-1097</inkml:trace>
  <inkml:trace contextRef="#ctx0" brushRef="#br0" timeOffset="1277.447">890 28 9140,'17'28'7576,"-4"2"-3383,5 71-2684,-8-37-503,6 17-195,0-114-621,-15 25-191,0 0 1,1-1 0,0 1 0,1 0 0,0 1-1,0-1 1,1 0 0,0 1 0,0 0 0,0 0 0,1 0-1,0 0 1,1 1 0,0 0 0,5-5 0,-8 10 4,1 0 1,0 0-1,-1 0 1,1 0-1,0 1 1,0 0-1,-1 0 0,1 0 1,0 0-1,0 0 1,-1 1-1,1 0 1,0 0-1,-1 0 1,1 0-1,-1 0 0,1 1 1,-1 0-1,1-1 1,-1 1-1,0 0 1,0 1-1,0-1 1,0 1-1,-1-1 0,1 1 1,-1 0-1,1 0 1,-1 0-1,0 0 1,0 0-1,0 0 1,-1 1-1,1-1 0,-1 1 1,1-1-1,-1 1 1,-1 0-1,1-1 1,0 1-1,-1 0 1,0 0-1,0-1 1,0 1-1,0 1-4,-1 1 60,-1 0 0,0 0 0,0 0 0,-1-1-1,1 1 1,-1-1 0,-1 1 0,1-1 0,-1 0 0,1 0 0,-1 0 0,-1-1 0,1 0 0,-1 0 0,1 0-1,-1 0 1,-1-1 0,1 1 0,0-1 0,-1 0 0,1-1 0,-1 0 0,0 0 0,0 0 0,0 0 0,0-1-1,0 0 1,0 0 0,0-1 0,-1 0 0,1 0 0,0 0 0,-5-2-60,9 2-120,0-1 1,0 0-1,0 1 0,0-1 1,1 0-1,-1 0 1,0 0-1,1-1 1,-1 1-1,1 0 0,-1-1 1,1 1-1,-1-1 1,1 1-1,0-1 0,0 0 1,0 1-1,0-1 1,0 0-1,0 0 0,1 0 1,-1 0-1,0 0 1,1 0-1,-1 0 120,0-16-4191,5-1-3408,3 2-4204</inkml:trace>
  <inkml:trace contextRef="#ctx0" brushRef="#br0" timeOffset="1558.624">1189 0 11973,'18'16'7717,"-6"7"-3786,8 58-1384,-19-75-2140,3 17-182,-1 0 1,0 0-1,-2 1 1,-1-1-1,-1 0 0,-2 11-225,-2-26-2442,9-20-9391,2 3-1803</inkml:trace>
  <inkml:trace contextRef="#ctx0" brushRef="#br0" timeOffset="2216.814">1349 210 9460,'37'-14'5778,"44"-28"-132,-79 40-5524,-1 0 1,0 0-1,1 0 0,-1 0 0,0 0 1,0 0-1,-1-1 0,1 1 0,0 0 1,-1 0-1,1-1 0,-1 1 0,0-1 1,0 1-1,0 0 0,0-1 0,0 1 1,0 0-1,-1-1 0,1 1 0,-1 0 1,0-1-1,1 1 0,-1 0 0,0 0 1,-1 0-1,1 0 0,0 0 0,0 0 1,-1 0-1,1 0 0,-1 0 0,0 1 1,1-1-1,-1 0 0,0 1 0,0 0 1,0-1-1,-2 0-122,2 2 15,-1-1 0,1 1 0,-1-1 0,1 1 1,-1 0-1,1 0 0,-1 0 0,1 1 0,-1-1 1,1 0-1,-1 1 0,1 0 0,-1-1 0,1 1 0,0 0 1,-1 0-1,1 1 0,0-1 0,0 0 0,0 1 1,0-1-1,0 1 0,0 0 0,0-1 0,1 1 1,-1 0-1,1 0 0,-1 0 0,1 0 0,0 1 0,-1-1 1,1 0-1,1 1 0,-1-1 0,0 0 0,0 3-15,-15 95 297,15-96-232,0 0 0,1 1 0,-1-1 0,1 0 1,0 0-1,0 0 0,0 0 0,0 0 0,1 1 0,-1-1 0,1 0 0,0 0 1,1 0-1,-1 0 0,1-1 0,-1 1 0,1 0 0,0 0 0,1-1 1,-1 0-1,0 1 0,1-1 0,0 0 0,0 0 0,0 0 0,0-1 1,0 1-1,1-1 0,-1 1 0,1-1 0,0 0 0,-1-1 0,1 1 1,0-1-1,0 1 0,0-1-65,1 0-17,0-1 1,0 0-1,0 0 1,0 0 0,0 0-1,0-1 1,0 0-1,0 0 1,-1 0-1,1 0 1,0-1-1,-1 0 1,1 0-1,-1 0 1,1-1 16,16-13-4584,-1-7-6558,-4 5-1709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13:0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9188,'3'2'8876,"6"25"-6565,26 305 2883,-29-172-4450,-7-159-727,1-1 0,0 0 0,-1 1 0,1-1 0,0 1 0,-1-1 0,1 1 0,0-1 0,0 1 0,-1-1 0,1 1 0,0-1 0,0 1 0,0-1 0,0 1 0,0-1 0,0 1 0,0-1-1,0 1 1,0-1 0,0 1 0,0 0 0,0-1 0,0 1 0,0-1 0,1 1 0,-1-1 0,0 1 0,0-1 0,0 0 0,1 1 0,-1-1 0,0 1 0,1-1 0,-1 1 0,0-1 0,1 0 0,-1 1 0,1-1-1,-1 0 1,1 1 0,-1-1 0,0 0 0,1 0 0,-1 1 0,1-1 0,-1 0 0,1 0 0,-1 0 0,1 0 0,0 0 0,-1 0 0,1 0 0,-1 0 0,1 0 0,-1 0 0,1 0 0,-1 0 0,1 0 0,-1 0-1,1 0 1,-1 0 0,1 0 0,-1-1 0,1 1 0,-1 0 0,1-1 0,-1 1 0,1 0 0,-1-1-17,7 0-29,331-22 656,-115 4-525,-188 16-81,59 9 139,-90 2-2324,-6-8-2529,1-3-4727,1 3-2668</inkml:trace>
  <inkml:trace contextRef="#ctx0" brushRef="#br0" timeOffset="421.736">639 272 8500,'0'2'7544,"6"5"-3347,47 46-833,-43-46-3189,0 1 0,1-2 0,0 1 0,0-2 0,0 1 0,1-1-1,0-1 1,0 0 0,4 0-175,63 26 171,-76-28-97,0 0-1,1 0 1,-1 0-1,0 0 1,0 0-1,0 1 1,0-1-1,-1 1 1,1 0-1,-1-1 1,1 1-1,-1 1 1,0-1-1,0 0 1,-1 0-1,1 1 1,0-1-1,-1 1 1,0 0-1,0-1 1,0 1-1,-1 0 1,1-1-1,-1 1 1,0 0-1,0 0 1,0-1-1,0 1 1,-1 0-1,1 0 1,-1-1-1,0 1 1,0 0-1,0-1 1,-1 1-1,1-1 1,-1 1-1,0-1 1,0 0-1,0 0 1,-1 0-1,-1 3-73,-13 6 349,4-1-185,0 0 1,-1-1-1,0-1 1,-1 0-1,0-1 1,-1-1-1,1 0 1,-10 2-165,18-9-1225,14-9-8993,-1 3 4808,4-3-7823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3:1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7043,'2'-22'13545,"-1"77"-8884,-1-44-4598,0 1-1,1 0 1,0 0-1,1 0 1,0-1 0,1 1-1,0-1 1,1 0-1,0 0 1,1 0 0,0 0-1,0-1 1,2 0 0,-1 0-1,1 0 1,0-1-1,3 2-62,-8-10 2,0 1 0,0-1 0,0 1-1,0-1 1,0 0 0,1 0 0,-1 0-1,0 0 1,1 0 0,-1-1 0,1 1-1,-1-1 1,1 1 0,-1-1 0,1 0-1,-1 0 1,1 0 0,-1 0 0,1-1-1,-1 1 1,1-1 0,-1 1 0,0-1-1,1 0 1,-1 0 0,0 0 0,1 0-1,-1-1 1,0 1 0,0 0 0,0-1-1,0 1 1,0-1 0,-1 0 0,1 0-1,0 0 1,-1 0 0,1-1-2,46-86 53,-45 80-41,-1 0-1,1 0 0,-2-1 1,1 1-1,-1 0 0,-1-1 0,0 1 1,0 0-1,-1-1 0,0 1 1,-1 0-1,0-1 0,-2-4-11,-6 8-687,12 33-5971,15-12-3426,-5-8 949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3:06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54 9508,'-20'-47'9836,"-30"41"-5470,43 8-4284,1 0 1,0 0-1,0 0 1,0 1-1,0 0 1,0 1-1,0-1 1,1 1-1,-1 0 1,1 0-1,0 1 1,1-1-1,-1 1 1,1 0-1,0 1 1,0-1-1,0 1 1,1-1 0,0 1-1,0 0 1,0 0-1,1 1 1,0-1-1,0 0 1,1 1-1,-1-1 1,1 1-1,1 0 1,0-1-1,-1 2-82,1 11 124,-1 0 1,2 0-1,1 0 0,0 0 0,1-1 0,1 1 0,1-1 1,1 0-1,0 0 0,1 0 0,1-1 0,1 0 0,2 3-124,-19-33-5792,-7-12-4839,6 12-729</inkml:trace>
  <inkml:trace contextRef="#ctx0" brushRef="#br0" timeOffset="249.94">1 278 10037,'11'5'8790,"19"-1"-6343,-19-3-1297,3 1-1102,84 10 2129,-66-13-5695,0-3-4911,-17 0-4257</inkml:trace>
  <inkml:trace contextRef="#ctx0" brushRef="#br0" timeOffset="486.221">300 274 10341,'2'2'7321,"7"13"-5161,8 91 860,8-220-3321,-24 112 291,0 0 1,0-1-1,0 1 1,0 0-1,0 0 0,0 0 1,1 0-1,-1 1 1,1-1-1,0 0 0,-1 0 1,1 1-1,0-1 1,0 1-1,0 0 0,0 0 1,0-1-1,0 1 1,0 0-1,1 1 0,-1-1 1,0 0-1,0 1 1,1-1-1,-1 1 0,0 0 1,1 0-1,-1 0 1,0 0-1,1 0 0,-1 0 1,1 0-1,-1 1 1,0 0-1,1-1 10,26 1-6502,-23-2 473,0-2-3629</inkml:trace>
  <inkml:trace contextRef="#ctx0" brushRef="#br0" timeOffset="6997.253">572 309 8164,'1'4'7553,"6"-1"-3885,20 1-1011,10-2-964,-29-1-1618,-1 1 0,0-2 0,0 1 0,0-1 1,0 0-1,0-1 0,1 0 0,-1 0 0,0 0 0,0-1 0,0 0 0,-1 0 0,1-1 0,0 0 0,-1 0 0,0 0 0,2-2-75,-7 2 7,1 1 0,0-1 0,-1 0 0,0 0 0,0 0 0,0 0 0,0 0 0,-1-1 0,1 1 0,-1 0-1,1 0 1,-1 0 0,0 0 0,0-1 0,-1 1 0,1 0 0,-1 0 0,0 0 0,1 0 0,-1 0 0,-1 0 0,1 0-1,0 0 1,-1 0 0,1 0 0,-1 0 0,0 1 0,0-1 0,0 1 0,0 0 0,0-1 0,-1 1 0,1 0-1,-1 0 1,0 0 0,1 1 0,-1-1 0,0 1 0,0-1 0,0 1 0,0 0 0,0 0 0,0 0 0,0 1-7,-5 0 12,1 1 0,0 1 1,0-1-1,0 1 0,0 1 1,0-1-1,1 1 0,-1 0 1,1 1-1,0 0 0,-1 0 1,2 0-1,-1 0 0,0 1 1,1 0-1,0 0 0,0 1 1,1-1-1,-1 1 0,1 0 1,0 0-1,1 1 0,0-1 1,-1 3-13,2-3 39,1 0 0,-1 0 1,1 0-1,1 0 0,-1 0 1,1 0-1,0 0 0,0 1 1,1-1-1,0 0 0,0 0 1,0 0-1,1 0 0,0-1 1,0 1-1,1 0 0,-1-1 1,1 1-1,0-1 0,1 0 1,-1 0-1,1 0 0,0-1 0,0 1 1,1-1-1,-1 0 0,1 0 1,0 0-1,0-1 0,0 1 1,0-1-1,1-1 0,-1 1 1,1-1-1,0 0 0,0 0 1,0-1-1,0 1 0,0-1 1,0-1-1,0 1 0,0-1 1,0 0-1,0 0 0,0-1 1,1 0-40,-4 0-118,0-1 1,-1 1-1,1-1 1,-1 0-1,1 0 1,-1 0 0,0 0-1,0 0 1,0 0-1,0 0 1,0-1-1,0 1 1,0-1 0,-1 1-1,0-1 1,1 0-1,-1 0 1,0 0-1,0 1 1,0-4 117,8-15-3949,3 3-4800,-3 9-3609</inkml:trace>
  <inkml:trace contextRef="#ctx0" brushRef="#br0" timeOffset="7439.47">870 336 9140,'33'1'8990,"17"-17"-6868,3-42-820,-52 56-1268,-1 0 1,1 0-1,0 0 1,0 0-1,-1 0 1,0-1-1,1 1 1,-1 0-1,0 0 1,0 0-1,0-1 1,0 1-1,0 0 1,-1 0-1,1 0 1,-1 0-1,1 0 1,-1-1-1,0 1 1,0 0-1,0 0 1,0 1-1,0-1 1,0 0-1,0 0 1,-1 0-1,1 1 1,-1-1-1,1 1 1,-1-1-1,0 1 1,1 0-1,-1-1 1,0 1-1,0 0 1,0 0-1,0 0 1,0 1-1,0-1 1,0 0-1,0 1 1,-1-1-1,1 1 1,0 0-1,0 0 1,0 0-1,0 0 1,-1 0-1,1 0 1,0 0-1,0 1 1,0-1-1,0 1 1,0 0-1,-1-1 1,1 1-1,-1 1-34,-3 4 107,0 1 1,1-1-1,0 1 0,0 0 0,1 0 1,0 0-1,0 1 0,0 0 0,1-1 1,1 1-1,-1 0 0,1 1 0,0-1 1,1 0-1,0 0 0,0 1 0,1-1 1,0 1-1,1-1 0,0 1-107,-1-5 71,1 1 0,0-1 0,0 0 0,1 0 0,-1 0 0,1 0-1,0 0 1,0 0 0,1 0 0,-1 0 0,1-1 0,-1 0 0,1 1 0,0-1 0,0 0 0,1 0 0,-1 0 0,1-1-1,-1 1 1,1-1 0,0 0 0,0 0 0,0 0 0,0-1 0,0 1 0,0-1 0,1 0 0,-1 0 0,0-1 0,0 1-1,3-1-70,-3 1-136,1-1-1,-1 0 0,1 0 0,-1-1 1,1 1-1,-1-1 0,1 0 1,-1 0-1,0 0 0,0-1 0,0 1 1,1-1-1,-1 0 0,-1 0 0,1-1 1,0 1-1,-1-1 0,1 0 1,-1 0-1,1 0 137,9-13-2192,6-5-2534,-5 8-2805,1 4-3133</inkml:trace>
  <inkml:trace contextRef="#ctx0" brushRef="#br0" timeOffset="7673.793">1176 253 9060,'7'7'8885,"-2"4"-4210,0 31-3213,-4-27-271,6 78-802,-8-110-7013,3 6-318,1-2-5138</inkml:trace>
  <inkml:trace contextRef="#ctx0" brushRef="#br0" timeOffset="7908.641">1169 111 11045,'0'1'2849,"4"3"33,-3 0-1394,2 3-447,3-2-577,-2 4-832,2 0-448,1 0-2050,3 4-2240,1-4-5491</inkml:trace>
  <inkml:trace contextRef="#ctx0" brushRef="#br0" timeOffset="8158.588">1283 329 10453,'14'67'9972,"-10"-99"-8643,-4 16-1133,1 0 1,0-1-1,2 1 0,0 0 1,0 0-1,1 1 0,1-1 1,1 1-1,0 0 1,3-4-197,-7 18 0,0 0 0,0 0 1,0 0-1,-1-1 0,1 2 1,1-1-1,-1 0 0,0 0 1,0 1-1,0-1 1,0 1-1,0 0 0,1 0 1,-1-1-1,0 1 0,0 1 1,0-1-1,1 0 0,-1 0 1,0 1-1,0 0 1,0-1-1,0 1 0,0 0 1,0 0-1,0 0 0,0 0 1,0 0-1,0 0 0,-1 1 1,1-1-1,0 1 1,-1-1-1,1 1 0,-1 0 1,0-1-1,1 1 0,-1 0 1,0 0-1,0 0 0,0 0 1,0 0-1,-1 0 1,2 2-1,49 172-27,-38-164-2679,2-15-5765,-14 2 7424,9-1-10420</inkml:trace>
  <inkml:trace contextRef="#ctx0" brushRef="#br0" timeOffset="8692.474">1694 257 9508,'2'-26'7772,"-4"-5"-3612,2 29-4083,0 1 1,0 0-1,0 0 1,-1 0-1,1 0 0,0 0 1,0 0-1,-1-1 1,1 1-1,-1 0 0,1 0 1,-1 0-1,0 0 1,1 0-1,-1 0 1,0 1-1,1-1 0,-1 0 1,0 0-1,0 0 1,0 1-1,0-1 0,0 0 1,0 1-1,0-1 1,0 1-1,0-1 0,0 1 1,0 0-1,0-1 1,0 1-1,0 0 0,-1 0 1,1-1-1,0 1 1,0 0-1,0 0 1,0 1-1,-1-1 0,1 0 1,0 0-1,0 0 1,0 1-1,0-1 0,0 1 1,0-1-1,-1 1-77,-1 2 115,-1 1 0,1 0-1,0 0 1,-1 0 0,2 0-1,-1 0 1,0 1 0,1-1 0,0 1-1,0 0 1,0-1 0,1 1 0,0 0-1,0 0 1,-1 4-115,2 77 345,1-84-346,-1 0 0,1 0 0,-1 0 0,1 0 0,0 0 0,0 0-1,0-1 1,0 1 0,0 0 0,0-1 0,0 1 0,0-1 0,1 1-1,-1-1 1,1 1 0,-1-1 0,1 0 0,-1 0 0,1 0 0,0 0-1,-1 0 1,1 0 0,0 0 0,0-1 0,0 1 0,0-1 0,0 1 0,0-1-1,0 0 1,0 1 0,0-1 0,0 0 0,0 0 0,0-1 0,0 1-1,-1 0 1,1-1 0,0 1 0,0-1 0,0 0 0,1 0 1,2-2-55,0 0-1,-1-1 1,1 1 0,-1-1 0,0 0-1,0 0 1,0-1 0,-1 1 0,1-1 0,-1 0-1,0 0 1,0 0 0,-1 0 0,0 0-1,0-1 1,0 1 0,0-1 0,-1 1 0,0-1-1,0 0 1,0 1 0,-1-1 0,0 0-1,0 0 1,-1 1 0,1-1 0,-1 0 0,0 1-1,-2-6 56,2-19 102,9 71 910,9 220 1365,-16-259-2343,-1 1-1,1 0 1,-1-1 0,0 1 0,0 0 0,0-1 0,0 1 0,-1 0 0,1-1 0,-1 1 0,0 0 0,1-1 0,-1 1 0,0-1 0,-1 1 0,1-1 0,0 0-1,-1 0 1,1 1 0,-1-1 0,0 0 0,1 0 0,-1 0 0,0-1 0,0 1 0,0 0 0,-1-1 0,1 1 0,0-1 0,-1 0 0,1 0 0,-1 0 0,1 0 0,-1 0-1,1 0 1,-1-1 0,0 1 0,1-1 0,-1 0 0,0 0 0,1 0 0,-1 0 0,-1 0-34,-25-6 141,27 2-4467,18-2-8769,-11 4-55</inkml:trace>
  <inkml:trace contextRef="#ctx0" brushRef="#br0" timeOffset="13070.234">310 749 7235,'0'-4'720,"0"1"0,0-1 0,0 1-1,-1 0 1,1-1 0,-1 1 0,0-1-1,0 1 1,0 0 0,0 0 0,-1-1-1,1 1 1,-1 0 0,0 0 0,0 0 0,0 1-1,0-1 1,-2-1-720,2 2 256,-1 0 0,1 1 0,-1-1 0,0 1 1,0 0-1,0 0 0,0-1 0,0 2 0,0-1 0,0 0 0,0 1 0,0-1 0,0 1 0,0 0 0,0 0 1,0 0-1,0 1 0,0-1 0,0 1 0,0-1 0,0 1-256,-2 2 93,0 0 0,0 0 0,0 0 0,1 1 0,-1 0 1,1-1-1,0 2 0,0-1 0,1 0 0,-1 1 0,1-1 0,0 1 0,0 0 0,1 0 0,-1 1 0,1-1 0,0 0 0,0 2-93,-1 14 101,2 0-1,0 1 0,1-1 0,1 1 0,1-1 1,0 0-1,2 0 0,1 0 0,1 1-100,31 160 315,-43-192-4506,-12-25-1919,7 13-1314,2 0-3296</inkml:trace>
  <inkml:trace contextRef="#ctx0" brushRef="#br0" timeOffset="13335.797">57 961 10613,'7'-12'7379,"9"5"-3388,40 9 510,-14 12-3064,31 5-2663,-25-37-6025,-28 1-2991,-14 9 1056</inkml:trace>
  <inkml:trace contextRef="#ctx0" brushRef="#br0" timeOffset="13616.974">351 988 6499,'19'43'6717,"7"26"-212,-26-70-6404,0 1 1,1-1-1,-1 1 0,0-1 0,0 1 1,0 0-1,0-1 0,0 1 1,0-1-1,0 1 0,0-1 1,0 1-1,0-1 0,0 1 0,-1-1 1,1 1-1,0 0 0,0-1 1,0 1-1,0-1 0,-1 1 0,1 0 1,0-1-1,0 1 0,-1 0 1,1-1-1,0 1 0,-1 0 0,1-1 1,0 1-1,-1 0 0,1-1 1,-1 1-1,1 0 0,0 0 0,-1 0 1,1 0-1,-1-1 0,1 1 1,-1 0-1,1 0 0,-1 0 0,1 0 1,0 0-1,-1 0 0,1 0 1,-1 0-1,1 0 0,-1 0 1,1 0-1,-1 1 0,1-1 0,-1 0 1,1 0-1,0 0 0,-1 0 1,1 1-1,-1-1 0,1 0-101,0-24 159,2-1 1,0 1-1,1-1 0,2 1 1,0 0-1,2 1 0,5-12-159,-12 33 3,1 0 1,0 0-1,0 0 0,0 0 0,0 0 0,0 0 0,0 0 1,1 1-1,-1-1 0,1 0 0,-1 1 0,1-1 0,-1 1 0,1 0 1,0-1-1,0 1 0,0 0 0,0 0 0,0 0 0,0 0 1,0 1-1,0-1 0,0 0 0,0 1 0,0-1 0,1 1 0,-1 0 1,0 0-1,0 0 0,0 0 0,1 0 0,-1 0 0,0 1 1,0-1-1,0 1 0,0 0 0,0-1 0,0 1 0,0 0 0,0 0 1,1 1-4,26 27-2568,-20-12-1690,-1-7-5707,-3-5-170</inkml:trace>
  <inkml:trace contextRef="#ctx0" brushRef="#br0" timeOffset="13851.296">568 994 9220,'29'18'8674,"33"-20"-6119,-58 1-2495,0 0-1,0 0 0,1-1 1,-1 1-1,-1-1 0,1 0 1,0 0-1,0 0 0,-1-1 1,1 1-1,-1-1 0,0 0 1,0 0-1,0 0 0,0 0 0,0-1 1,-1 1-1,1-1 0,-1 1 1,0-1-1,0 0 0,0 0 1,-1 0-1,0 0 0,1 0 1,-1 0-1,-1-1 0,1 1 1,0 0-1,-1 0 0,0-1 1,0 1-1,-1 0 0,0-5-59,1 9 3,0-1 0,0 0-1,0 0 1,0 0-1,0 0 1,0 1 0,-1-1-1,1 0 1,0 0 0,-1 1-1,1-1 1,0 0 0,-1 0-1,1 1 1,-1-1 0,1 0-1,-1 1 1,0-1-1,1 1 1,-1-1 0,0 1-1,1-1 1,-1 1 0,0-1-1,1 1 1,-1 0 0,0-1-1,0 1 1,1 0-1,-1-1 1,0 1 0,0 0-1,0 0 1,0 0 0,1 0-1,-1 0 1,0 0 0,0 0-1,0 0 1,0 0-1,1 0 1,-1 1 0,0-1-1,0 0 1,0 1 0,1-1-1,-1 0 1,0 1 0,1-1-1,-1 1 1,0-1-1,0 1-1,-34 30 16,9 61 930,24-85-761,1-1 1,0 1-1,1-1 0,-1 1 0,1-1 1,1 1-1,-1 0 0,1-1 1,0 1-1,1-1 0,-1 1 0,1-1 1,1 0-1,-1 0 0,1 0 0,0 0 1,0 0-1,1-1 0,-1 1 0,1-1 1,1 0-1,3 4-186,-7-8-5,0 0 0,0 0 0,0 0 0,0-1-1,0 1 1,0 0 0,1 0 0,-1-1 0,0 1 0,0-1 0,1 1 0,-1-1 0,0 1 0,1-1-1,-1 0 1,0 0 0,1 0 0,-1 1 0,0-1 0,1 0 0,-1-1 0,0 1 0,1 0 0,-1 0-1,1-1 1,-1 1 0,0-1 0,0 1 0,1-1 0,-1 1 0,0-1 0,0 0 0,0 1-1,0-1 1,0 0 0,1 0 0,-2 0 0,1 0 0,0 0 0,0 0 0,0 0 0,0-1 0,-1 1-1,2-1 6,20-64-2914,-18 50 2209,3-5-3161,2 2-3442,2 1-5324</inkml:trace>
  <inkml:trace contextRef="#ctx0" brushRef="#br0" timeOffset="14288.692">828 959 10037,'14'-5'6304,"0"-1"-3867,21-7-1203,-32 13-1132,1 0 0,-1-1-1,1 1 1,-1 0 0,0-1 0,1 0 0,-1 0 0,0 0-1,1 0 1,-1-1 0,0 1 0,0-1 0,0 0 0,0 1-1,0-1 1,0-1 0,-1 1 0,1 0 0,-1-1 0,0 1-1,1-1 1,-1 0 0,0 0 0,-1 0 0,1 0 0,0 0 0,-1 0-1,0 0 1,1-1-102,-2 3 18,1 0 0,-1 0 0,1 0 0,-1 0-1,0 0 1,1 0 0,-1 0 0,0 0 0,0 0 0,0-1 0,0 1 0,0 0-1,0 0 1,0 0 0,0 0 0,0 0 0,-1 0 0,1-1 0,0 1-1,-1 0 1,1 0 0,-1 0 0,1 0 0,-1 0 0,1 0 0,-1 0-1,0 0 1,0 1 0,1-1 0,-1 0 0,0 0 0,0 0 0,0 1-1,0-1 1,0 1 0,0-1 0,0 0 0,0 1 0,0 0 0,0-1-1,0 1 1,0 0 0,0-1 0,0 1 0,-1 0 0,1 0 0,0 0 0,0 0-1,0 0 1,0 0 0,0 0 0,0 1 0,-1-1 0,1 0 0,0 0-1,0 1 1,0-1 0,0 1 0,-1 0-18,-3 4 113,0 0-1,0 1 1,0-1 0,0 1 0,1 1-1,0-1 1,0 0 0,1 1-1,0 0 1,0 0 0,1 0 0,-1 0-1,2 0 1,-1 0 0,1 0 0,0 1-1,0-1 1,1 1 0,0-1-1,0 1 1,1-1 0,0 0 0,0 1-1,2 2-112,-3-6 83,1 0 0,-1 0 1,1-1-1,0 1 0,0 0 0,0 0 0,1-1 0,-1 1 0,1-1 0,0 0 0,0 1 1,0-1-1,0 0 0,1 0 0,0 0 0,-1 0 0,1-1 0,0 1 0,0-1 1,0 0-1,0 1 0,1-1 0,-1-1 0,1 1 0,0 0-83,-1-1-79,1 0-1,-1 0 1,1-1 0,0 1-1,-1-1 1,1 0-1,-1 0 1,1 0 0,0 0-1,-1 0 1,1-1-1,-1 0 1,1 0 0,-1 0-1,1 0 1,-1 0 0,3-2 79,39-29-7992,-28 17-661,-2 4-2139</inkml:trace>
  <inkml:trace contextRef="#ctx0" brushRef="#br0" timeOffset="14538.674">1291 871 9732,'-30'-3'8480,"0"5"-3979,27-1-4344,-1-1 1,1 1 0,-1 0 0,1 0 0,0 0 0,0 0 0,0 1 0,0-1 0,0 1 0,0 0 0,0 0 0,0 0 0,0 0 0,1 0-1,-1 1 1,1-1 0,0 1 0,0-1 0,0 1 0,0 0 0,0 0 0,1 0 0,-1 0 0,0 3-158,-3 7 213,1 1 0,1 0 0,1 0 1,-1 0-1,2 1 0,0-1 0,1 0 0,1 1 0,0-1 1,0 0-1,2 3-213,-1-15-33,-1 0 0,1 1-1,0-1 1,0 0 0,0 0 0,0 0 0,0 0-1,0-1 1,0 1 0,1 0 0,-1-1 0,1 0-1,-1 1 1,1-1 0,0 0 0,-1-1 0,1 1 0,0 0-1,0-1 1,0 1 0,-1-1 0,1 0 0,0 0-1,0 0 1,0 0 0,0-1 0,-1 1 0,1-1 0,0 1-1,0-1 1,-1 0 0,1 0 0,-1-1 0,1 1-1,-1 0 1,1-1 0,-1 1 0,0-1 0,1 0 0,-1 0-1,0 0 1,0 0 0,-1 0 0,1 0 0,0-1-1,-1 1 1,1-1 0,0-1 33,34-93-7641,-30 52-1080,-4 13-2156</inkml:trace>
  <inkml:trace contextRef="#ctx0" brushRef="#br0" timeOffset="15211.67">1288 697 9412,'1'12'8959,"1"8"-3356,2 34-1426,6 61-2907,28 102-88,-36-205-2050,-2-21-5184,-2-6-2168,1-3-7227</inkml:trace>
  <inkml:trace contextRef="#ctx0" brushRef="#br0" timeOffset="15767.983">1826 862 7475,'2'-67'9477,"-1"67"-9383,-1-1 0,1 1 0,0 0 1,0-1-1,-1 1 0,1 0 0,0 0 1,0 0-1,0 0 0,0 0 0,-1 0 1,1 0-1,0 0 0,0 0 0,0 0 0,0 0 1,-1 0-1,1 0 0,0 1 0,0-1 1,-1 0-1,1 1 0,0-1 0,0 0 1,-1 1-1,1-1 0,0 1 0,-1-1 0,1 1 1,-1 0-1,1-1 0,0 1 0,-1-1 1,0 1-1,1 0 0,-1 0 0,1-1 0,-1 1 1,0 0-1,1 0 0,-1-1 0,0 1 1,0 0-1,0 0 0,0 0 0,1 0 1,-1-1-1,0 1 0,-1 0 0,1 0-94,42 197 2820,-39-243-2764,-4 31-53,1 0-1,1 0 1,0-1-1,1 2 0,0-1 1,1 0-1,1 0 1,0 1-1,0 0 1,2 0-1,0 0 1,5-8-3,-11 20 0,1 0 0,0 0 0,0 0-1,0 0 1,1 0 0,-1 0 0,0 0 0,0 0 0,0 1 0,1-1 0,-1 0 0,0 1 0,1-1 0,-1 1 0,1-1 0,-1 1 0,0 0 0,1 0 0,-1-1 0,1 1 0,-1 0 0,1 0 0,-1 0 0,1 1 0,-1-1 0,0 0 0,1 1 0,-1-1 0,1 0 0,-1 1 0,0 0 0,1-1 0,-1 1 0,0 0 0,0 0 0,1-1 0,-1 1 0,0 0 0,0 0 0,0 0 0,0 1 0,0 0 0,37 53 14,-7 73 21,-21-173-25,39-78-39,-49 122 33,1 0 1,0 0 0,-1 0-1,1 0 1,0 0-1,0 0 1,0 1-1,0-1 1,0 0-1,0 1 1,0-1-1,0 0 1,0 1-1,0-1 1,0 1-1,0-1 1,0 1-1,0 0 1,1 0 0,-1-1-1,0 1 1,0 0-1,0 0 1,0 0-1,1 0 1,-1 0-1,0 0 1,0 1-1,0-1 1,0 0-1,1 1 1,-1-1-1,0 1 1,0-1 0,0 1-1,0-1 1,0 1-1,0 0 1,0-1-1,0 1 1,0 0-1,-1 0 1,1 0-1,0 0 1,0 0-1,-1-1 1,1 2-1,0-1 1,-1 0-1,1 0 1,-1 0 0,0 0-1,1 0 1,-1 0-1,0 0 1,1 1-1,-1-1 1,0 0-1,0 0 1,0 0-1,0 0 1,0 1-1,-1 0-4,24 164 195,-18-188-15306,0 10 5160</inkml:trace>
  <inkml:trace contextRef="#ctx0" brushRef="#br0" timeOffset="16489.467">2263 897 8244,'60'-8'7241,"-46"4"-6745,0-1 1,0 0-1,-1-1 0,1 0 0,-1-2 0,0 1 0,-1-2 0,7-4-496,-18 12 86,0 0 0,0 0 0,1 0 1,-1 0-1,0 0 0,0 0 0,0 0 0,0 0 0,0 0 0,0-1 0,-1 1 0,1 0 0,0-1 0,-1 1 0,1 0 1,-1-1-1,1 1 0,-1-1 0,1 1 0,-1 0 0,0-1 0,0 1 0,0-1 0,0 1 0,0-1 0,0 1 0,0-1 1,-1 1-1,1-1 0,0 1 0,-1-1 0,1 1 0,-1-1 0,1 1 0,-1 0 0,0 0 0,0-1 0,0 1 0,0 0 0,0 0 1,0 0-1,0 0 0,0 0 0,0 0 0,0 0 0,0 0 0,-1 0 0,0 0-86,0-1 62,0 1-1,0 0 0,0 0 1,0 0-1,-1 0 0,1 0 1,0 0-1,-1 0 1,1 1-1,-1-1 0,1 1 1,-1 0-1,1 0 1,-1 0-1,1 0 0,0 0 1,-1 0-1,1 1 0,-1-1 1,1 1-1,-1-1 1,1 1-1,0 0 0,0 0 1,-1 0-1,1 1 1,0-1-1,0 0 0,0 1 1,0 0-62,-61 112 400,62-110-387,0-1 1,0 0-1,1 1 0,-1-1 1,1 1-1,0-1 0,0 1 1,0-1-1,0 1 0,0-1 1,1 1-1,0-1 0,-1 1 1,1-1-1,1 0 0,-1 1 1,0-1-1,1 0 0,0 0 1,0 0-1,-1 0 0,2 0 1,-1-1-1,0 1 0,1-1 1,-1 1-1,1-1 0,0 0 1,-1 0-1,1 0 0,0 0 1,0 0-1,1-1 0,-1 1 1,0-1-1,0 0 0,1 0 1,-1 0-1,1-1 0,-1 1 1,1-1-1,2 0-13,4 1-774,0-1-1,-1 0 1,1-1 0,0 0-1,0-1 1,0 0 0,-1 0-1,1-1 1,-1 0 0,1-1-1,-1 0 1,0-1-1,-1 0 1,1 0 0,-1 0-1,1-3 775,14-28 7680,-14-9-4784,-1 5-2122,28-50-342,-34 89-433,0 1 1,0 0 0,0 0-1,0 0 1,0 0-1,0 0 1,-1 1 0,1-1-1,0 0 1,0 1-1,0-1 1,0 1 0,0 0-1,-1 0 1,1 0 0,0 0-1,-1 0 1,1 0-1,-1 0 1,1 0 0,-1 1-1,1-1 1,-1 0-1,0 1 1,0-1 0,0 1-1,0 0 1,0-1-1,0 1 1,0 0 0,0 0-1,-1-1 1,1 1-1,-1 0 1,25 107-260,-18-55 174,0-86 86,-7 18 13,0 6-10,0 1 1,0 0 0,0 0-1,1-1 1,0 1 0,1 0-1,-1 0 1,1 0-1,1 0 1,-1 1 0,1-1-1,0 0 1,1 1-1,-1 0 1,1 0 0,1 0-1,0-1-3,-3 5 2,0 1-1,0-1 0,0 1 0,0 0 0,1 0 0,-1 0 1,0 0-1,0 0 0,1 0 0,-1 1 0,0-1 0,1 1 1,-1-1-1,1 1 0,-1 0 0,0 0 0,1 0 0,-1 1 1,1-1-1,-1 0 0,0 1 0,1-1 0,-1 1 0,0 0 1,1 0-1,-1 0 0,0 0 0,0 0 0,0 1 0,0-1 1,0 1-1,0-1 0,0 1 0,-1 0 0,1-1 1,-1 1-1,1 0 0,-1 0 0,1 0 0,-1 0 0,1 2-1,21 148-194,-23-151-83,1-1 0,-1 0 0,1 1 0,-1-1 0,1 0 0,0 1 0,-1-1 0,1 0 0,0 0 0,-1 1 0,1-1 0,-1 0 1,1 0-1,0 0 0,-1 0 0,1 0 0,0 0 0,-1 0 0,1 0 0,0 0 0,-1 0 0,1-1 0,0 1 0,-1 0 0,1 0 0,0-1 0,-1 1 1,1 0-1,-1-1 0,1 1 0,-1 0 0,1-1 0,-1 1 0,1-1 0,-1 1 0,1-1 0,-1 1 0,0-1 0,1 1 0,-1-1 0,0 0 1,1 1-1,-1-1 0,0 1 0,0-1 0,1 0 0,-1 1 0,0-1 0,0 0 0,0 1 0,0-1 0,0 0 0,0 1 0,0-1 277,3-3-2517,5-8-5343</inkml:trace>
  <inkml:trace contextRef="#ctx0" brushRef="#br0" timeOffset="16822.64">3012 757 9124,'0'-29'11912,"-19"49"-8433,16-12-3434,0-1-1,1 0 1,0 0 0,0 1-1,0 0 1,1-1-1,1 1 1,-1-1-1,1 1 1,1 0 0,-1-1-1,1 1 1,1 0-1,-1-1 1,1 1-1,0-1 1,1 0 0,0 0-1,0 0 1,1 0-1,0 0 1,0-1-1,0 1 1,3 2-45,-5-8-4,0 1 0,0-1 0,0 0-1,0 0 1,0 0 0,0 0 0,0 0 0,0 0-1,0 0 1,1-1 0,-1 1 0,0-1 0,0 1 0,1-1-1,-1 0 1,0 0 0,1 0 0,-1 0 0,0-1-1,1 1 1,-1-1 0,0 1 0,0-1 0,0 0 0,1 0-1,-1 0 1,0 0 0,0 0 0,0 0 0,0 0-1,-1-1 1,1 1 0,0-1 0,-1 1 0,1-1 0,0 0-1,0-1 5,2-2-13,-1 0 0,0-1 0,0 1 0,0-1 0,0 1-1,-1-1 1,0 0 0,0 0 0,-1 0 0,0 0 0,0 0 0,0 0 0,0-4 13,-1 4 81,1 1 1,-1-1 0,0 1 0,0-1 0,-1 1 0,1-1 0,-1 1 0,0 0 0,-1-1 0,0 1 0,1 0 0,-2 0 0,1 0 0,0 0-1,-1 0 1,0 0 0,0 1 0,-1-1 0,1 1 0,-1 0 0,0 0 0,0 1 0,0-1 0,-5-2-82,9 5-44,-1 1 1,1 0 0,-1 0-1,0-1 1,1 1 0,-1 0-1,1 0 1,-1 0-1,1 0 1,-1 0 0,1 0-1,-1 0 1,1 0 0,-1 0-1,0 0 1,1 0-1,-1 0 1,1 0 0,-1 1-1,1-1 1,-1 0 0,1 0-1,-1 1 1,1-1-1,-1 0 1,1 1 0,0-1-1,-1 0 1,1 1 0,-1-1-1,1 0 1,0 1 0,-1-1-1,1 1 1,0-1-1,-1 1 1,1-1 0,0 1-1,0-1 1,0 1 0,-1-1-1,1 1 1,0-1-1,0 1 1,0-1 0,0 1-1,0 0 1,0-1 0,0 1-1,0-1 1,0 1-1,0-1 1,1 1 0,-1-1-1,0 1 1,0-1 0,0 1-1,1-1 1,-1 1-1,0-1 1,0 1 0,1-1-1,-1 1 1,0-1 0,1 1-1,-1-1 44,18 35-13838,-7-21 3329</inkml:trace>
  <inkml:trace contextRef="#ctx0" brushRef="#br0" timeOffset="17104.989">3189 879 9492,'21'-14'9216,"-11"-32"-6093,-7 29-1837,17-93 1780,-20 110-3054,0-1 1,0 0 0,0 1-1,1-1 1,-1 1 0,0-1-1,0 0 1,0 1 0,0-1-1,1 1 1,-1-1-1,0 1 1,1-1 0,-1 1-1,0-1 1,1 1 0,-1-1-1,0 1 1,1-1 0,-1 1-1,1 0 1,-1-1 0,1 1-1,-1 0 1,1-1 0,-1 1-1,1 0 1,-1 0 0,1-1-1,0 1 1,-1 0 0,1 0-1,-1 0 1,1 0 0,0 0-1,-1 0 1,1 0-1,-1 0 1,1 0 0,0 0-1,-1 0 1,1 0 0,-1 1-1,1-1 1,0 0 0,-1 0-1,1 0 1,-1 1 0,1-1-1,-1 0 1,1 1 0,-1-1-1,1 1 1,-1-1 0,0 0-1,1 1 1,-1-1 0,1 1-1,-1 0-12,26 26-325,-22-21-450,14 18-2511,-10-19-1198,1-1-3448,-3-4-2179</inkml:trace>
  <inkml:trace contextRef="#ctx0" brushRef="#br0" timeOffset="17354.976">3390 734 9316,'2'7'8331,"-1"14"-5824,-1-14-1315,31 90 2500,-30-95-3694,0 0 0,1 0 1,-1 0-1,1 0 0,0 0 0,-1 0 0,1-1 1,0 1-1,0 0 0,0-1 0,0 0 1,0 1-1,0-1 0,1 0 0,-1 0 0,0 0 1,1-1-1,-1 1 0,0 0 0,1-1 1,-1 0-1,1 1 0,-1-1 0,1 0 1,-1 0-1,1-1 0,-1 1 0,0 0 0,1-1 1,-1 0-1,1 1 0,-1-1 0,0 0 1,1 0-1,-1 0 0,0 0 0,0-1 1,0 1-1,2-2 2,3-3-141,0 0-1,-1 0 1,1-1 0,-1 0 0,0 0 0,-1-1 0,0 1-1,0-1 1,0 0 0,-1 0 0,-1-1 0,1 0 0,-1 1 0,-1-1-1,1 0 1,-1-2 141,10-93 2446,7 286 1144,12 214-2357,-30-385-2929,-2-22-5206,0-6-1220,-1-4-5121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3:1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71 8852,'-4'-9'7056,"-7"5"-3517,-26 8-45,34-4-3431,0 0 0,0 1 0,0 0-1,1 0 1,-1 0 0,0 0 0,1 0 0,-1 0-1,0 0 1,1 1 0,0 0 0,-1-1 0,1 1 0,0 0-1,0 0 1,0 0 0,0 0 0,0 1 0,0-1-1,1 0 1,-1 1 0,1-1 0,0 1 0,-1 0-1,1-1 1,0 1 0,1 0 0,-1 0 0,0 0-1,1-1 1,0 1 0,0 0 0,-1 0 0,2 0 0,-1 0-1,0 0 1,1 0 0,-1-1 0,1 1 0,0 0-1,0 0 1,0-1 0,0 1 0,0 0 0,1-1-1,-1 1-62,100 63-16,-100-61 46,1-1-1,-1 1 1,0-1-1,-1 1 0,1-1 1,-1 1-1,0 0 0,0-1 1,0 1-1,-1-1 0,1 1 1,-1-1-1,0 1 0,0-1 1,-1 1-1,0-1 0,1 0 1,-1 0-1,-1 1 0,1-2 1,-1 1-1,1 0 0,-1 0 1,0-1-1,0 0 1,-1 1-1,1-1 0,-1 0 1,1-1-1,-1 1 0,0-1 1,0 1-1,0-1 0,-1 0 1,1-1-1,0 1 0,-1-1 1,1 0-1,-1 0 0,1 0 1,-2-1-30,5 1-83,1-1 1,-1 1-1,0-1 1,0 0-1,0 1 1,0-1-1,0 0 1,0 0-1,0 0 1,0 0-1,0 0 0,0 0 1,0 0-1,0 0 1,1 0-1,-1 0 1,0-1-1,0 1 1,0 0-1,0 0 1,0-1-1,0 1 1,0-1-1,1 1 1,-1-1-1,0 1 1,0-1-1,1 0 1,-1 1-1,0-1 1,1 0-1,-1 1 1,0-1-1,1 0 1,-1 0-1,1 0 83,11-48-14795,5 32 5559</inkml:trace>
  <inkml:trace contextRef="#ctx0" brushRef="#br0" timeOffset="314.15">215 126 10341,'10'7'7004,"-3"6"-3333,-2 34-1148,-5-42-1883,1 115 313,2-134-14952,-2-2 2882</inkml:trace>
  <inkml:trace contextRef="#ctx0" brushRef="#br0" timeOffset="315.15">231 7 8436,'-1'-3'2481,"3"2"0,-1-1-496,2 5-944,0 4-417,3-2-480,4 6-544,1 2-753,0 3-1312,3-1-1921,-2 2-4386</inkml:trace>
  <inkml:trace contextRef="#ctx0" brushRef="#br0" timeOffset="613.956">364 295 7924,'-3'-9'6004,"4"-12"-4309,0 10-1139,-1-4-165,0-1-1,2 1 1,0 0-1,0-1 1,2 1-1,0 0 1,0 1-1,1-1 0,1 1 1,6-10-391,-11 23 50,0-1-1,0 1 1,0 0 0,0-1-1,0 1 1,1 0 0,-1-1 0,1 1-1,-1 0 1,1 0 0,-1 0-1,1 0 1,-1 1 0,1-1 0,0 0-1,0 1 1,-1-1 0,1 1 0,0-1-1,0 1 1,0 0 0,-1 0-1,1 0 1,0 0 0,0 0 0,0 0-1,0 1 1,-1-1 0,1 0-1,0 1 1,0 0 0,-1-1 0,1 1-1,0 0 1,-1 0 0,1 0-1,-1 0 1,1 0 0,-1 0 0,1 1-50,46 58 255,-42-44-282,-1 1 0,0 0 1,-1 0-1,-1 0 0,-1 1 0,-1-1 1,0 15 26,8 14-2127,-4-47-3724,6-8 1281,-10 7 3053,12-10-6543</inkml:trace>
  <inkml:trace contextRef="#ctx0" brushRef="#br0" timeOffset="1176.321">729 94 8756,'-11'-39'9991,"11"38"-9899,-1 0 1,0 1-1,1-1 1,-1 0-1,0 1 1,1-1 0,-1 1-1,0-1 1,1 1-1,-1-1 1,0 1-1,0 0 1,0-1-1,0 1 1,1 0-1,-1-1 1,0 1-1,0 0 1,0 0 0,0 0-1,0 0 1,0 0-1,0 0 1,1 0-1,-1 0 1,0 0-1,0 1 1,0-1-1,0 0 1,0 1-1,1-1 1,-1 0 0,0 1-1,0-1 1,0 1-1,1-1 1,-1 1-1,0-1 1,1 1-1,-1 0 1,1-1-1,-1 1 1,0 0-1,1 0-92,-5 6 145,1 1 0,0-1 0,1 1 0,0 0 0,0 0 0,0 0 0,1 0 0,1 0 0,-1 1 0,1-1-1,1 1 1,-1-1 0,1 1 0,1-1 0,0 1 0,0-1 0,1 0 0,0 0 0,2 6-145,-4-13-5,0 1 1,1-1 0,-1 0-1,1 1 1,-1-1 0,1 0-1,-1 0 1,1 0 0,0 1-1,0-1 1,0 0-1,0 0 1,0 0 0,0 0-1,0 0 1,0 0 0,0-1-1,0 1 1,0 0 0,0 0-1,1-1 1,-1 1 0,0-1-1,1 1 1,-1-1-1,0 0 1,1 1 0,-1-1-1,0 0 1,1 0 0,-1 0-1,1 0 1,-1 0 0,0 0-1,1 0 1,-1-1 0,0 1-1,1 0 1,-1-1-1,0 1 1,1-1 0,-1 0-1,0 1 1,1-2 4,47-39-1172,-23-67 201,-20 141 2332,4 87 254,-5-76-1130,-2 0 1,-1 1-1,-3-1 0,-3 23-485,4-64 39,0-1 1,-1 0-1,1 1 0,-1-1 1,0 0-1,0 1 0,0-1 0,0 0 1,0 0-1,0 0 0,0 0 1,-1 0-1,1 0 0,-1 0 0,1 0 1,-1 0-1,0-1 0,0 1 0,0-1 1,0 1-1,0-1 0,0 0 1,0 0-1,0 0 0,-1 0 0,1 0 1,0 0-1,-1-1 0,1 1 1,0-1-1,-1 1 0,1-1 0,-1 0 1,1 0-1,0 0 0,-3-1-39,-48 3-77,30-2-8775,22-1 990,0-4-4899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3:3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11 169 10805,'1'24'13126,"4"14"-8584,2 12-4306,-8 18 63,-3-98-16819,4 14 4048</inkml:trace>
  <inkml:trace contextRef="#ctx0" brushRef="#br0" timeOffset="265.629">2 39 11781,'-2'-1'3138,"3"1"47,-2 1-1600,1 1-416,1 2-369,0 1-208,2 2-336,-1-1-560,2 3-832,-1-1-2050,4 1-2592,-1-2-6308</inkml:trace>
  <inkml:trace contextRef="#ctx0" brushRef="#br0" timeOffset="662.479">125 180 9845,'5'12'1530,"-1"1"0,0 1 0,-1-1 0,-1 0 1,0 1-1,-1 0 0,0-1 0,-1 1 1,0 0-1,-2 4-1530,2 11 1126,0-20-1107,-1-19 21,0-20 19,1 15-71,0 0 1,2 0 0,0 0 0,1 0-1,0 0 1,1 0 0,1 1 0,0-1-1,6-9 12,-10 22-2,1 0 1,0 0-1,-1 0 0,1 1 0,0-1 0,0 0 0,0 1 0,0 0 0,1-1 0,-1 1 0,0 0 0,1 0 0,-1 0 0,0 1 0,1-1 1,-1 0-1,1 1 0,-1 0 0,1 0 0,-1-1 0,1 1 0,-1 1 0,1-1 0,-1 0 0,1 1 0,-1-1 0,1 1 0,-1 0 0,1 0 1,-1-1-1,0 2 0,1-1 0,-1 0 0,0 0 0,0 1 0,0-1 0,0 1 0,0 0 0,0 0 0,-1-1 0,1 1 0,-1 0 0,1 1 1,-1-1-1,0 0 0,1 0 0,-1 0 0,0 1 0,-1-1 0,1 1 0,0-1 0,-1 1 0,1-1 0,-1 3 2,5 10 141,-1 1 1,-1-1-1,-1 1 0,0 0 0,-1 0 0,-1 0 0,-1 12-141,0-1-17,12-45-17212,-5 12 7318</inkml:trace>
  <inkml:trace contextRef="#ctx0" brushRef="#br0" timeOffset="1037.385">373 195 9012,'22'18'11095,"8"34"-5753,-27 21-2743,-7-89-18268,4 9 3306</inkml:trace>
  <inkml:trace contextRef="#ctx0" brushRef="#br0" timeOffset="1038.385">425 50 9700,'1'0'3074,"0"-1"127,1 1-127,0 1-1650,2 1-335,-1 3-401,1-1-688,0 3-944,0 0-2274,0-1-2560,1-3-6516</inkml:trace>
  <inkml:trace contextRef="#ctx0" brushRef="#br0" timeOffset="1287.361">576 11 11253,'18'39'9887,"-7"5"-5151,-3 94-3990,-8-101 434,8 66-1047,-9-98-2736,1-14-11177,1 4 2244</inkml:trace>
  <inkml:trace contextRef="#ctx0" brushRef="#br0" timeOffset="1552.896">569 231 11445,'11'-7'10826,"1"7"-4690,16 8-4327,11 1-10183,-29-12-3125,-5-2 1172</inkml:trace>
  <inkml:trace contextRef="#ctx0" brushRef="#br0" timeOffset="1802.828">736 203 11301,'15'15'9182,"-5"6"-4521,-3 52-3229,-6-56-641,-2-14-4305,1-20-7864,0 6-1081</inkml:trace>
  <inkml:trace contextRef="#ctx0" brushRef="#br0" timeOffset="1803.828">762 76 12886,'1'1'3249,"0"0"1,-1 2-1649,2 3-577,-1 0-448,2-1-464,0-1-1008,2 1-1393,-2-2-977,1-1-2320,1 0-5059</inkml:trace>
  <inkml:trace contextRef="#ctx0" brushRef="#br0" timeOffset="2265.206">884 106 12358,'22'-7'9430,"-21"6"-9348,0 0 0,0 0-1,0 1 1,1-1 0,-1 0-1,0 1 1,0-1 0,0 1-1,1 0 1,-1-1 0,0 1 0,1 0-1,-1 0 1,0 0 0,1-1-1,-1 1 1,0 1 0,0-1-1,1 0 1,-1 0 0,0 0 0,1 1-1,-1-1 1,0 1 0,0-1-1,0 1 1,1-1 0,-1 1-1,0 0 1,0 0 0,0-1 0,0 1-1,0 0 1,0 0 0,0 0-1,0 0 1,-1 0 0,1 0-1,0 0 1,-1 0 0,1 1 0,0-1-82,55 176 400,-51-146-862,-71-115 428,63 84 89,1-1 1,-1 1 0,0-1 0,0 1 0,1 0 0,-1 0 0,0 0 0,0 0 0,1 1 0,-1-1 0,0 1 0,1 0 0,-1 0-1,0-1 1,1 2 0,-1-1 0,1 0 0,-1 0 0,1 1 0,0 0 0,0-1 0,0 1 0,0 0 0,0 0 0,0 0 0,0 0 0,0 0-1,1 1 1,-1-1 0,1 0 0,0 1 0,0-1 0,0 1 0,0-1 0,0 1 0,0 0 0,1-1 0,-1 1 0,1 0 0,0 0 0,0-1-1,0 1 1,0 0 0,0 0 0,0-1 0,1 1 0,0 0 0,-1-1 0,1 1 0,0 0 0,0-1 0,0 1 0,1-1 0,-1 1 0,2 1-56,-2-3 19,0 1 0,1 0-1,-1 0 1,1 0 0,-1-1 0,1 1 0,0-1 0,0 1 0,0-1 0,0 0 0,0 0 0,0 0 0,0 0 0,0 0 0,0 0 0,0 0 0,0-1 0,1 1 0,-1-1 0,0 0 0,0 1 0,1-1 0,-1 0 0,0 0 0,1-1 0,-1 1 0,0 0 0,0-1 0,1 1 0,-1-1 0,0 0 0,0 0 0,0 0 0,1 0-19,34-40-2622,-30 24-880,4-7-7043,-3 1-1615</inkml:trace>
  <inkml:trace contextRef="#ctx0" brushRef="#br0" timeOffset="2515.152">1103 0 10437,'2'36'11935,"8"19"-8756,-1-7-2419,21 152 704,-22-189-3014,-2-39-5215,-4 14-1434,3 0-3046</inkml:trace>
  <inkml:trace contextRef="#ctx0" brushRef="#br0" timeOffset="2767.132">1241 12 11221,'5'19'6828,"-1"0"-3298,10 54-959,-11 0-1068,-3-46-1114,1 0 0,1 0-1,1 0 1,2 0 0,5 18-389,5-69-6726,-10 10-2073,2 5-3257</inkml:trace>
  <inkml:trace contextRef="#ctx0" brushRef="#br0" timeOffset="3235.777">1407 207 12902,'1'39'8656,"9"8"-5488,-10-45-3192,1 0-1,-1 0 0,1 0 0,-1 0 0,1 0 1,0 0-1,-1-1 0,1 1 0,0 0 0,1-1 1,-1 1-1,0 0 0,0-1 0,1 1 0,-1-1 1,0 0-1,1 1 0,0-1 0,-1 0 0,1 0 1,0 0-1,-1 0 0,1 0 0,0-1 0,0 1 1,0-1-1,0 1 0,0-1 0,0 1 0,0-1 1,0 0-1,0 0 0,0 0 0,0 0 0,0 0 1,0 0-1,-1-1 0,1 1 0,0-1 0,0 1 0,2-2 26,0-2-144,0-1 1,-1 1-1,1-1 1,-1 0-1,0 0 1,0 0 0,-1-1-1,1 1 1,-1-1-1,0 1 1,-1-1-1,1 0 1,-1 0 0,-1 0-1,1 1 1,-1-1-1,0-5 143,0 11 10,6-45 1292,0 62-331,18 395 3604,-22-403-4702,1 8 170,-2-18-3624,0-8 1521,1 1-5230,-2 6 4976,3-6-10487</inkml:trace>
  <inkml:trace contextRef="#ctx0" brushRef="#br0" timeOffset="3407.611">1704 257 12134,'0'1'3169,"1"-1"145,-1 2-1105,0-1-977,1 2-528,0 1-399,1 1-754,-1 1 1026,2 3-3907,0 3-2817,2 0-7555</inkml:trace>
  <inkml:trace contextRef="#ctx0" brushRef="#br0" timeOffset="3641.981">1751 433 15639,'-4'5'4066,"2"-2"16,-1-2-1665,2 1-1216,0-2-465,1 0-128,0-1-288,1-2-1040,0-1-2481,0-3-913,2-1-2994,1 0-6802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4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4082,'0'0'148,"-1"-1"0,0 1 0,1-1 0,-1 1 0,1-1 0,-1 1 0,1-1 0,-1 1 0,1-1 1,-1 0-1,1 1 0,-1-1 0,1 0 0,0 0 0,-1 1 0,1-1 0,0 0 0,0 1 0,0-1 0,-1 0 0,1 0 0,0 0 0,0 1 0,0-1 1,0 0-1,0 0 0,1 0 0,-1 1 0,0-1 0,0 0 0,0 0 0,1 1 0,-1-1 0,0 0 0,1 1 0,-1-1 0,0 0 0,1 1 1,-1-1-1,1 0 0,-1 1 0,1-1 0,0 1 0,-1-1 0,1 1 0,0-1 0,-1 1 0,1 0 0,0-1 0,-1 1 0,1 0 0,0-1 0,0 1 1,-1 0-1,1 0 0,0 0 0,0 0 0,-1 0 0,1 0 0,0 0 0,0 0 0,0 0 0,-1 0 0,1 0 0,0 0 0,0 0-148,5 4 166,1 0 0,0-1 0,0 1 0,0-2-1,0 1 1,0-1 0,0 0 0,1-1 0,-1 1-1,1-2 1,-1 1 0,1-1 0,-1 0 0,5-1-166,9 2 186,362 24 2207,-43-1-1604,-199-10-625,1-7 1,80-7-165,192-4 659,-157-4-574,134 3 49,26 11 23,-133-1 51,273-11 6,-212 39-150,-109-39 4,-103-4-45,-35 9 25,-151-5-2113,3-10-6627,22 2-2068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01T18:43:13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12439 15407 0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4:2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452 484 9957,'1'-1'8386,"15"-6"-5973,-13 6-2112,1 0-1,-1 0 0,0-1 1,1 1-1,-1-1 0,0 0 1,0 0-1,0 0 0,0 0 1,-1-1-1,1 1 0,-1-1 1,1 0-1,-1 1 0,0-1 1,0 0-1,0 0 0,1-2-300,22-25 800,-20 25-787,-1 1 1,1 0-1,1 1 0,-1 0 1,0-1-1,1 1 1,0 1-1,-1-1 0,1 1 1,0 0-1,0 1 1,0-1-1,1 1 1,-1 1-1,0-1 0,0 1 1,0 0-1,1 0 1,-1 1-1,0-1 0,0 1 1,0 1-1,1-1 1,-1 1-1,-1 0 1,1 1-1,0 0 0,-1-1 1,1 2-1,-1-1 1,0 1-1,0-1 0,0 1 1,2 3-14,0-1 2,0 0 0,-1 1 0,0 0 0,0 0 0,0 0 0,-1 1 0,0-1 0,-1 2-1,0-1 1,0 0 0,0 1 0,-1-1 0,-1 1 0,1 0 0,-1 2-2,6 196 411,-15-221-382,9 9-29,-1 1 0,0-1-1,0 0 1,0 0 0,-1 0-1,1 1 1,-1-1-1,-1 0 1,1 0 0,-1 0-1,1 0 1,-1 1-1,-1-1 1,1 0 0,-1 1-1,0-1 1,0 1 0,0-1-1,0 1 1,-1 0-1,0 0 1,0 0 0,0 1-1,0-1 1,0 0 0,-1 1-1,0 0 1,-1-1 0,-1 0 14,0 1 1,-1 0 0,1 0-1,0 1 1,-1 0-1,1 0 1,-1 0 0,0 1-1,0 0 1,0 0-1,1 1 1,-1 0-1,0 0 1,0 1 0,0 0-1,0 0 1,-5 2-15,-5 0 263,-80 25 761,94-27-1011,1 0 0,-1 0 0,0 1 0,1-1 0,-1 1 0,1 0 0,-1 0 0,1 0 0,0 0 0,0 0 0,0 0 0,0 0 0,0 1 0,0-1 0,1 1 0,-1 0 0,1-1 0,0 1 0,-1 0 1,1 0-1,1 0 0,-1 0 0,0 0 0,1 0 0,-1 0 0,1 0 0,0 0 0,0 0 0,0 0 0,1 0-13,1 3 16,1 1-1,0-1 1,1 0 0,-1-1-1,1 1 1,0-1-1,0 0 1,1 1 0,0-2-1,0 1 1,0-1 0,0 0-1,1 0 1,-1 0 0,1 0-1,0-1 1,0 0 0,1-1-1,-1 1 1,0-1-1,1-1 1,6 2-16,-4-1 4,1-1 0,-1 0 1,0 0-1,1-1 0,-1-1 0,1 1 0,-1-1 0,0-1 1,0 0-1,0 0 0,1-1 0,-2 0 0,1-1 0,0 1 1,-1-2-1,6-3-4,13-14-1829,-12 5-4891,-5 5-1397,0 0-5415</inkml:trace>
  <inkml:trace contextRef="#ctx0" brushRef="#br0" timeOffset="4446.433">2662 408 8036,'3'2'7607,"-4"4"-3406,-12 30-1114,2-22-2555,0 0 0,0 0 0,-1-1 1,-1-1-1,0 0 0,-1-1 1,0-1-1,-1 0 0,-4 2-532,-77 63 1274,46 11-994,46-122-12340,3 18 3892,1 4-863</inkml:trace>
  <inkml:trace contextRef="#ctx0" brushRef="#br0" timeOffset="4680.74">2352 446 13110,'23'35'8896,"33"3"-6373,-23-18-1539,11 15-162,-1 2-1,-2 2 1,29 36-822,-35-38 219,-4-15-32,-39-53-2071,4 20-2104,0-1-4160,1-3-6200</inkml:trace>
  <inkml:trace contextRef="#ctx0" brushRef="#br0" timeOffset="3363.184">1256 550 7988,'-1'5'8417,"40"-5"-3301,-26 1-4352,111 2 3099,81 5-2342,-166 0-1471,-62-11-2288,11-4-1808,6 0-4802,1-1-3723</inkml:trace>
  <inkml:trace contextRef="#ctx0" brushRef="#br0" timeOffset="3899.672">1647 348 9140,'7'7'10600,"5"2"-7771,14 12-2123,102 94 1583,-59-62-2023,-65-51-338,-3-2 106,0 0 0,0 0 0,1 1 0,-1-1 0,0 0 0,0 0 0,1 1 0,-1-1 1,0 1-1,0-1 0,0 1 0,0-1 0,0 1 0,0 0 0,0-1 0,0 1 0,0 0 0,0 0 0,0 0 1,0 0-1,0 0 0,-1 0 0,1 0 0,0 0 0,-1 0 0,1 0 0,-1 0 0,1 0 0,-1 1 0,1-1 0,-1 0 1,0 0-1,0 1 0,1-1 0,-1 0 0,0 0 0,0 1 0,-1-1 0,1 0 0,0 0 0,0 1 0,0-1 0,-1 0 1,1 0-1,-1 0 0,1 1 0,-1-1 0,0 0-34,-69 63 2041,-67 34-793,128-89-1232,9-10-55,0 1 0,0 0 0,0-1 1,0 1-1,0 0 0,0 0 0,0-1 0,0 1 1,-1 0-1,1 0 0,0-1 0,0 1 0,0 0 1,-1 0-1,1 0 0,0-1 0,0 1 0,0 0 1,-1 0-1,1 0 0,0 0 0,0-1 1,-1 1-1,1 0 0,0 0 0,-1 0 0,1 0 1,0 0-1,0 0 0,-1 0 0,1 0 0,0 0 1,-1 0-1,1 0 0,0 0 0,0 0 0,-1 0 1,1 0-1,0 0 0,-1 0 0,1 0 1,0 1-1,0-1 0,-1 0 39,15-22-10076,-9 16 5150,7-8-9048</inkml:trace>
  <inkml:trace contextRef="#ctx0" brushRef="#br0" timeOffset="43017.353">3 89 7011,'-2'-1'10759,"2"45"-7730,10 349 1424,8-84-2669,-28-86-306,9-223-1546,1 0-1,0 0 0,0 0 0,0-1 0,0 1 1,-1 0-1,1 0 0,0 0 0,0 0 0,0-1 0,-1 1 1,1 0-1,0 0 0,0 0 0,0 0 0,-1 0 1,1 0-1,0 0 0,0 0 0,-1 0 0,1 0 1,0 0-1,0 0 0,0 0 0,-1 0 0,1 0 0,0 0 69,-3-29-6887,3 12-698,0-2-4583</inkml:trace>
  <inkml:trace contextRef="#ctx0" brushRef="#br0" timeOffset="43801.974">3043 7 8804,'2'-7'9586,"4"19"-6798,4 22-1833,-2 185 2073,-10-133-2512,-1 31 412,6 0 0,12 80-928,4-32 1622,-19-144-1194,-8-26-2646,5-2-307,-4-12-7724,-2-1-4326</inkml:trace>
  <inkml:trace contextRef="#ctx0" brushRef="#br0" timeOffset="47494.009">52 28 7459,'-17'1'8983,"32"4"-5264,174 15-85,59-4-2215,14-36-296,203 14-1123,-6 24 395,-78-44-120,-125 9-11,6 32-224,-167-4 96,-46-5-21,-31-3-76,1-1 0,-1 0 0,0-1 0,1-1 0,-1-1 0,0 0 0,1-1 0,16-5-39,-24 4-652,-11 3-4036,-3 1-4448,-1-1-4246</inkml:trace>
  <inkml:trace contextRef="#ctx0" brushRef="#br0" timeOffset="48462.543">59 1069 7475,'-15'-7'7323,"35"6"-4620,-2 0-2369,309-34 3353,-209 35-2836,-1 6 0,38 9-851,147 18 2436,29-13-2436,363-14 1070,-156-4-206,-248-9-443,-138 7-114,-152-6-1897,-8-5-5359,3 4 47,1-2-5963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5:1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112 163 7379,'-9'-12'12120,"-11"17"-7604,-16 16-2749,32-18-1701,0 1-1,0-1 0,0 1 1,1 0-1,0 0 0,0 0 1,0 1-1,0-1 0,1 1 1,-1 0-1,1-1 0,0 1 1,1 0-1,-1 0 0,1 1 1,0-1-1,0 0 0,1 0 1,0 0-1,-1 1 0,2-1 1,-1 0-1,1 0 0,-1 0 1,2 1-1,-1-1 0,0 0 1,1 0-1,0 0 0,0-1 1,1 1-1,-1 0 0,1-1 1,0 0-1,0 1 0,0-1 1,1 0-1,-1-1 0,1 1-65,-2-2-39,-1 0 0,1 0-1,-1-1 1,1 1-1,0 0 1,0-1 0,0 1-1,0-1 1,0 0 0,0 0-1,0 1 1,0-2-1,1 1 1,-1 0 0,0 0-1,0-1 1,1 1 0,-1-1-1,1 1 1,-1-1 0,0 0-1,1 0 1,-1 0-1,1-1 1,-1 1 0,0 0-1,1-1 1,-1 0 0,0 1-1,0-1 1,1 0-1,-1 0 1,0 0 0,0-1-1,0 1 1,0 0 0,1-2 39,23-20-4583,-2-3-6095,-9 8-919</inkml:trace>
  <inkml:trace contextRef="#ctx0" brushRef="#br0" timeOffset="360.069">243 178 11829,'-14'11'9380,"4"7"-5269,-2 42-2603,11-57-1500,0-1 0,1 1 0,-1 0 0,1-1 0,-1 1 0,1 0 0,0-1-1,0 1 1,0 0 0,0-1 0,1 1 0,-1 0 0,1-1 0,0 1 0,0 0 0,-1-1 0,2 1-1,-1-1 1,0 0 0,0 1 0,1-1 0,-1 0 0,1 0 0,0 0 0,0 0 0,0 0-1,0 0 1,0 0 0,0 0 0,0-1 0,0 0 0,1 1 0,-1-1 0,1 0 0,-1 0 0,1 0-1,-1 0 1,1 0 0,-1-1 0,1 1 0,0-1 0,-1 0 0,1 0 0,0 0 0,0 0 0,-1 0-1,1-1 1,0 1 0,-1-1 0,3 0-8,-1-1-8,0-1 0,0 0 0,0 1 0,-1-1-1,1-1 1,-1 1 0,0-1 0,1 1 0,-2-1 0,1 0 0,0 0 0,-1 0 0,0 0-1,0 0 1,0-1 0,0 1 0,-1-1 0,1 1 0,-1-1 0,0 0 0,-1 1-1,1-1 1,-1 0 0,0 0 0,0 1 0,-1-1 0,1 0 0,-1 0 0,0 1-1,0-1 1,-1 1 0,1-1 0,-1 1 0,0-1 0,0 1 0,-1 0 0,1 0-1,-1 0 1,0 0 0,0 1 0,0-1 0,0 1 0,-1-1 0,-3-1 8,-34 2 152,36 17-7409,7-11-202,3 0-4827</inkml:trace>
  <inkml:trace contextRef="#ctx0" brushRef="#br0" timeOffset="785.86">396 174 11365,'6'9'1199,"-1"0"0,0 0-1,0 0 1,-1 1 0,-1-1-1,1 1 1,-1 0 0,-1 0-1,0 0 1,1 11-1199,9 34 3145,-6-97-3190,-6 29 56,1 1-1,0-1 1,1 1 0,1-1-1,-1 1 1,2-1 0,0 1-1,0 0 1,1 1 0,7-12-11,-12 22 11,1 0 0,-1 1 0,1-1 0,0 0 0,0 0 0,-1 0 0,1 0 0,0 1 0,0-1 0,0 0 0,0 1 0,0-1 0,0 0 0,0 1 0,0 0 0,0-1 0,0 1 0,0-1 0,0 1 0,0 0 0,1 0 0,-1 0 0,0 0 0,0 0 0,0 0 0,0 0 0,0 0 0,1 0 0,-1 0 0,0 1 0,0-1 0,0 0 0,0 1 0,0-1 0,0 1 0,0-1 0,0 1 0,0 0 0,0-1 0,0 1 0,0 0 0,-1 0 0,1-1 0,0 1 0,0 0 0,-1 0 0,1 0 0,-1 0 0,1 0-11,27 52 1518,-7 60-1414,-21-114-5684,0-2 1808,1-2-1470,-1-4-8868</inkml:trace>
  <inkml:trace contextRef="#ctx0" brushRef="#br0" timeOffset="1412.994">666 124 9252,'5'0'9267,"0"7"-5054,6 22-2336,-11-28-1386,6 14-215,0 0 1,1-1 0,0 0 0,1 0 0,1 0 0,0-1-1,1 0 1,7 7-277,-15-18 16,6 8-40,-8-10 30,0-1 0,0 0 0,0 1-1,1-1 1,-1 0 0,0 1-1,1-1 1,-1 1 0,0-1 0,1 1-1,-1-1 1,1 0 0,-1 1 0,0-1-1,1 1 1,0 0 0,-1-1-1,1 1 1,-1-1 0,1 1 0,-1 0-1,1-1 1,0 1 0,-1 0 0,1 0-1,0 0 1,-1-1 0,1 1-1,0 0 1,-1 0 0,1 0 0,0 0-1,-1 0 1,1 0 0,0 0 0,-1 0-1,1 1 1,0-1 0,-1 0-1,1 0 1,0 1 0,-1-1 0,1 0-1,0 0 1,-1 1 0,1-1 0,-1 1-1,1-1 1,-1 1 0,1-1-1,-1 1 1,1-1 0,-1 1 0,0-1-1,1 1 1,-1-1 0,0 1 0,1 0-1,-1-1 1,0 1-6,11-63 257,2-10-260,0 27-3076,-1 41-11605,-7 6 4559</inkml:trace>
  <inkml:trace contextRef="#ctx0" brushRef="#br0" timeOffset="1772.282">899 188 10245,'42'8'11198,"3"-17"-8236,-43 9-2964,-1-1 0,1 1-1,0-1 1,-1 1 0,1-1 0,-1 0 0,0 0 0,1 0-1,-1 0 1,0 0 0,1 0 0,-1 0 0,0 0 0,0-1-1,0 1 1,0 0 0,0-1 0,0 1 0,0-1 0,-1 1-1,1-1 1,0 1 0,-1-1 0,1 1 0,-1-1 0,0 0-1,0 1 1,1-1 0,-1 0 0,0 1 0,0-1-1,0 0 1,-1 1 0,1-1 0,0 1 0,-1-1 0,1 0-1,-1 1 1,1-1 0,-1 1 0,0-1 0,0 1 0,1-1-1,-1 1 1,0 0 0,0-1 0,-1 1 0,1 0 0,0 0-1,0 0 3,0-1 19,0 2 0,0-1-1,0 0 1,0 0-1,0 0 1,0 0-1,0 0 1,0 1 0,0-1-1,-1 1 1,1-1-1,0 1 1,0-1-1,0 1 1,-1-1-1,1 1 1,0 0 0,-1 0-1,1 0 1,0 0-1,0 0 1,-1 0-1,1 0 1,0 0-1,-1 0 1,1 1 0,0-1-1,0 1 1,-1-1-1,1 1 1,0-1-1,0 1 1,0-1 0,0 1-1,0 0 1,0 0-1,0 0 1,0-1-1,0 1 1,0 0-1,0 0 1,0 0 0,1 1-1,-1-1 1,0 0-1,1 0 1,-1 0-1,1 0 1,-1 1-19,-30 62 1315,30-59-1210,-1 1 0,1 0 0,0 0 1,1 0-1,-1 0 0,1 0 0,0 0 0,1 0 0,-1 0 0,1 0 0,0 0 0,1 0 0,-1-1 0,1 1 0,0 0 0,1-1 0,-1 0 0,1 1 0,0-1 0,1 0 0,-1 0 0,1-1 0,0 1 0,0-1 0,1 1-105,-4-5-36,-1 1 0,1-1 0,0 1 0,0-1 0,0 0 0,0 1 1,0-1-1,0 0 0,0 0 0,0 0 0,0 0 0,0 0 0,0 0 1,0 0-1,0 0 0,0 0 0,0 0 0,0 0 0,-1 0 0,1-1 0,0 1 1,0 0-1,0-1 0,0 1 0,0-1 0,0 1 0,0-1 0,-1 1 1,1-1-1,0 0 0,-1 1 0,1-1 0,0 0 0,-1 0 0,1 1 0,0-1 1,-1 0-1,0 0 0,1 0 0,-1 0 0,1 0 36,18-46-5458,-15 37 2934,2-5-4940,1 0-4750</inkml:trace>
  <inkml:trace contextRef="#ctx0" brushRef="#br0" timeOffset="2194.06">1084 166 9236,'8'4'8424,"-3"4"-3808,3 28-2565,-6-22-884,10 54 341,-2-125-1490,-9 51-15,-2 0-35,1 0 0,0 0 0,1 1 0,-1-1 0,1 0 0,0 0 0,1 0 0,-1 1 0,1-1 0,1 0 0,-1 1 0,1 0 0,-1 0 0,1 0 0,1 0 0,-1 0 0,1 0 0,3-2 32,-4 7 1,-1 1 1,1 0 0,0 0-1,-1 0 1,1 1 0,-1-1-1,1 0 1,-1 1-1,1 0 1,-1-1 0,0 1-1,0 0 1,0 0-1,0 1 1,0-1 0,-1 0-1,1 0 1,0 1 0,-1-1-1,0 1 1,0 0-1,1-1 1,-2 1 0,1 0-1,0-1 1,0 1 0,-1 0-1,1 3-1,1 103 291,-1-124-5769,-1-2-4294,1 6-1745</inkml:trace>
  <inkml:trace contextRef="#ctx0" brushRef="#br0" timeOffset="2475.257">1327 157 12390,'9'24'8197,"-2"4"-4040,3 54-1334,-17-109-9440,4 12-1207,1-3-5286</inkml:trace>
  <inkml:trace contextRef="#ctx0" brushRef="#br0" timeOffset="2740.809">1332 69 11525,'-1'-3'3090,"0"2"31,1 2-1408,2 0-593,0 1-335,1 2-145,2 0-400,1 1-592,-1 0-624,1 2-1105,1-2-1105,-1 2-2240,1 1-4771</inkml:trace>
  <inkml:trace contextRef="#ctx0" brushRef="#br0" timeOffset="2943.897">1446 184 8916,'20'5'7678,"2"-3"-3756,-19-2-3812,0 0 0,0 0 0,0-1 0,0 1 0,-1-1 0,1 1 0,0-1 0,0 0 0,-1 0 0,1 0 0,-1 0 0,1-1 0,-1 1 0,1-1 0,-1 1 0,0-1 0,0 0 0,1 0 0,-2 0 0,1 0 0,0 0 0,0-1-110,-2 1 41,0 0-1,0 0 1,-1 1 0,1-1 0,-1 0-1,1 0 1,-1 1 0,1-1 0,-1 0-1,0 1 1,0-1 0,0 1 0,0-1-1,0 1 1,0-1 0,0 1 0,-1 0-1,1-1 1,-1 1 0,1 0 0,0 0 0,-1 0-1,0 0 1,1 0 0,-1 1 0,0-1-1,1 0 1,-1 1 0,0-1 0,0 1-1,1 0 1,-1-1 0,0 1 0,0 0-1,0 0 1,1 0 0,-1 0 0,0 1-1,0-1 1,0 0 0,1 1 0,-1-1-1,0 1 1,0 0 0,1-1 0,-1 1-1,1 0 1,-1 0 0,1 0 0,-1 0 0,1 0-1,-1 1 1,1-1 0,-1 1-41,-1 5 144,0 1 0,0 0 0,1 0 1,0-1-1,0 1 0,1 1 0,0-1 0,0 0 1,1 0-1,0 0 0,0 0 0,1 0 0,0 0 1,1 1-1,0-2 0,0 1 0,0 0 0,1 0 1,1-1-1,-1 1 0,4 4-144,-6-11-16,1-1 0,-1 0 0,0 1 0,0-1 0,1 0 0,-1 0 0,0 0 0,1 0 0,-1 0 0,0 0 0,1 0 0,-1 0-1,0 0 1,0-1 0,1 1 0,-1 0 0,0-1 0,0 1 0,1-1 0,-1 0 0,0 1 0,0-1 0,0 0 0,0 0 0,0 0 0,0 1 0,0-1 0,0 0 0,0 0 0,-1-1 0,1 1 16,8-6-1077,22-5-4671,-20 10 788,0 2-3592,-4 1 1237</inkml:trace>
  <inkml:trace contextRef="#ctx0" brushRef="#br0" timeOffset="4787.207">1610 294 4994,'9'4'12612,"-2"-11"-6383,5-39-5230,-10 34 459,4-17-1130,-6 22-317,1 1 0,0-1 0,1 0 0,0 1 0,0-1 0,0 1-1,1-1 1,-1 1 0,2 0 0,-1 0 0,1 0 0,2-2-11,-6 7-7,1 1 0,0-1 0,0 1 0,-1-1 1,1 1-1,0-1 0,0 1 0,0 0 0,-1-1 0,1 1 0,0 0 0,0 0 0,0 0 1,0 0-1,0-1 0,0 1 0,0 1 0,0-1 0,-1 0 0,1 0 0,0 0 1,0 0-1,0 1 0,0-1 0,0 0 0,-1 1 0,1-1 0,0 0 0,0 1 1,0-1-1,-1 1 0,1 0 0,0-1 0,-1 1 0,1-1 0,0 1 0,-1 0 1,1 0-1,-1-1 0,1 1 0,-1 0 0,0 0 0,1 0 0,-1-1 0,0 1 0,1 1 7,17 39-150,11 126-1291,-29-190-12690,0 11 3435</inkml:trace>
  <inkml:trace contextRef="#ctx0" brushRef="#br0" timeOffset="4974.663">1882 0 8020,'1'2'6439,"0"3"-3279,0 15-2275,-1-16 228,13 132 4306,-4-48-4838,-10-24-1328,-13-85-13505,10 6 3650</inkml:trace>
  <inkml:trace contextRef="#ctx0" brushRef="#br0" timeOffset="5255.844">1817 147 10709,'20'5'10798,"15"-5"-7441,-15 0-1889,53-7-519,-44-3-6284,-21 5-2597,-1-4-6066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5:15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97 181 8436,'-1'-9'9036,"3"19"-5173,14 85-456,-15-90-3286,0-1 1,-1 0-1,1 1 1,-1-1-1,0 1 1,-1-1-1,1 0 0,-1 1 1,0-1-1,0 0 1,0 0-1,0 0 1,-1 1-1,0-1 1,0-1-1,0 1 0,0 0 1,0 0-1,-1-1 1,0 1-1,0-1 1,0 0-1,0 0 1,0 0-1,-1 0 0,1-1 1,-3 2-122,5-4-17,-1 1 0,1 0 0,-1-1 0,0 0 1,1 1-1,-1-1 0,1 0 0,-1 0 0,0 0 0,1 0 1,-1 0-1,0 0 0,1-1 0,-1 1 0,1-1 0,-1 1 0,1-1 1,-1 1-1,1-1 0,-1 0 0,1 1 0,-1-1 0,1 0 1,0 0-1,0 0 0,-1 0 0,1-1 0,0 1 0,0 0 1,0 0 16,-10-13-4579,3 0-6003,5 7-1757</inkml:trace>
  <inkml:trace contextRef="#ctx0" brushRef="#br0" timeOffset="265.557">47 31 10229,'-3'0'2753,"2"1"0,1 1-1056,0 0-689,2 1-879,3 0-2531,3 2-2512,2 0-6323</inkml:trace>
  <inkml:trace contextRef="#ctx0" brushRef="#br0" timeOffset="765.618">198 124 8324,'2'8'13106,"4"24"-8757,28 56-4983,-33-87 634,0 0 0,0 0 1,0 1-1,0-1 0,1-1 0,-1 1 0,0 0 1,1 0-1,-1 0 0,0-1 0,1 1 1,-1-1-1,1 1 0,-1-1 0,1 1 1,-1-1-1,1 0 0,0 0 0,-1 0 0,1 0 1,-1 0-1,1 0 0,-1 0 0,1-1 1,-1 1-1,1 0 0,-1-1 0,1 1 1,-1-1-1,1 0 0,-1 1 0,0-1 0,1 0 1,-1 0-1,0 0 0,0 0 0,1 0 1,-1 0-1,0 0 0,0 0 0,0-1 0,30-57 42,-37-11 600,-15 71-1316,18 4-3513,8 0-5601,0-4-1385</inkml:trace>
  <inkml:trace contextRef="#ctx0" brushRef="#br0" timeOffset="1082.608">476 76 10005,'-6'-10'7976,"-4"11"-3822,-15 28-1574,24-27-2572,1 0 0,0 0 0,0 0 0,0 0 0,0 1 0,0-1 0,0 0 0,1 0 0,-1 0 0,1 0 0,0 0 0,-1 0 0,1 0 0,0 0 0,0 0 0,0 0 0,0 0 0,1 0 0,-1-1 0,0 1 0,1 0 0,-1-1 0,1 1 0,0-1-1,-1 0 1,1 1 0,0-1 0,0 0 0,0 0 0,0 0 0,0 0 0,0-1 0,0 1 0,0 0 0,0-1 0,1 0-8,20 13-4,-21-13 42,-1 1 1,1 0-1,0 0 0,-1 0 0,1 0 0,0 0 1,-1 0-1,1 0 0,-1 1 0,0-1 1,1 1-1,-1-1 0,0 1 0,0-1 0,0 1 1,0 0-1,0-1 0,0 1 0,0 0 1,-1 0-1,1-1 0,-1 1 0,1 0 0,-1 0 1,0 0-1,0 0 0,0 0 0,0 0 1,0 0-1,0 0 0,0 0 0,0-1 0,-1 1 1,1 0-1,-1 0 0,0 0 0,1 0 1,-1-1-1,0 1 0,0 0 0,0-1 0,0 1 1,0-1-1,-1 1 0,1-1 0,0 1 1,-1-1-1,1 0 0,-1 1-38,-6 2-5,6-2-58,0 0-1,-1 0 1,1 0-1,-1 0 1,1-1-1,-1 1 1,1-1 0,-1 0-1,0 0 1,0 0-1,0 0 1,0 0-1,0 0 1,0-1-1,0 0 1,0 1 0,0-1-1,0 0 1,0-1-1,0 1 1,0 0-1,0-1 64,1-27-13278,4 11 1102</inkml:trace>
  <inkml:trace contextRef="#ctx0" brushRef="#br0" timeOffset="1386.653">566 0 10805,'21'33'9272,"-6"4"-4543,9 82-3315,-17-77-205,-1-4-1796,-13-57-16512,3 4 7372</inkml:trace>
  <inkml:trace contextRef="#ctx0" brushRef="#br0" timeOffset="1562.858">563 123 10469,'1'0'3521,"3"0"257,1-1-384,3 0-1121,1 1-560,2 0-401,-1 1-319,4-1-401,-2 1-288,1-1 64,-2 0 80,-1 1-336,-3-1-1312,1 0-2914,2-1-3425,-1 0-8869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1T19:24:46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826 381 6339,'11'-4'9236,"-9"7"-3863,-12 17-1964,-1 1-2744,-32 113 1192,38-113-1787,0 0-1,1 1 1,2 0-1,0 0 1,1 0-1,1 0 1,1 0 0,2 0-1,0 0 1,1-1-1,1 1 1,5 14-70,-6-26 63,0-1 0,1 1 0,0-1 0,0 0-1,1 0 1,1 0 0,-1-1 0,1 0 0,1 0 0,-1-1 0,1 0 0,1-1 0,-1 1-1,3 0-62,-11 3 1007,-11-12-2762,4-7-4014,4-4-2462,0-4-5599</inkml:trace>
  <inkml:trace contextRef="#ctx0" brushRef="#br0" timeOffset="3817.749">1783 833 8500,'2'-1'8254,"1"10"-4823,3 6-3026,-3-25 257,-3 11-569,0-1-1,0 1 1,0-1-1,1 0 0,-1 1 1,0-1-1,0 1 1,0-1-1,0 0 1,0 1-1,0-1 0,0 1 1,0-1-1,0 1 1,0-1-1,0 0 1,-1 1-1,1-1 0,0 1 1,0-1-1,0 0 1,0 1-1,-1-1 0,1 1 1,0-1-1,0 0 1,-1 1-1,1-1 1,0 0-1,-1 0 0,1 1 1,0-1-1,-1 0 1,1 0-1,0 1 0,-1-1 1,1 0-1,-1 0 1,1 0-93,-1 0 11,1 0 1,0 0 0,0 0 0,-1 0-1,1 0 1,0 0 0,-1 0 0,1 0-1,0-1 1,0 1 0,-1 0 0,1 0-1,0 0 1,0 0 0,-1-1 0,1 1-1,0 0 1,0 0 0,0-1 0,0 1-1,-1 0 1,1 0 0,0-1 0,0 1 0,0 0-1,0 0 1,0-1 0,0 1 0,0 0-1,0-1 1,-1 1 0,1 0 0,0-1-1,0 1 1,0 0 0,1 0 0,-1-1-1,0 1 1,0 0 0,0-1 0,0 1-1,0 0-11,3-1-12592,-3-1-150</inkml:trace>
  <inkml:trace contextRef="#ctx0" brushRef="#br0" timeOffset="4958.106">2256 509 8116,'6'-6'14465,"-59"73"-10055,-28 52-3031,26-37-896,37-67-361,13-15-3960,10-9-8250,-3 4-945</inkml:trace>
  <inkml:trace contextRef="#ctx0" brushRef="#br0" timeOffset="5286.153">2036 541 7748,'8'-9'12826,"9"19"-8791,19 25-4395,-32-31 1411,112 97 13,-24-52 441,-89-45-3803,-3-2-3096,0-2-4648,-1-3-77</inkml:trace>
  <inkml:trace contextRef="#ctx0" brushRef="#br0" timeOffset="2104.033">1083 646 9380,'6'-10'8328,"22"-13"-5202,-25 21-3030,1-1 1,-1 1-1,0 0 1,0 1-1,1-1 1,0 1-1,-1-1 1,1 1-1,-1 0 1,1 0-1,0 1 1,0-1-1,0 1 1,-1 0-1,1 0 1,0 0 0,0 0-1,0 0 1,-1 1-1,1 0 1,0 0-1,0 0 1,-1 0-1,1 1 1,-1-1-1,1 1 1,-1 0-1,0 0 1,0 0-1,0 1 1,0-1-1,0 1 1,0-1 0,-1 1-1,1 0 1,-1 0-1,0 0 1,1 1-1,-2-1 1,1 0-1,0 1 1,-1-1-1,1 1 1,0 3-97,24 152 1134,-26-163-1098,0 1 0,0-1 0,-1 0 0,0 0 0,0 1 0,0-1 0,0 0 0,0 1 0,-1-1 0,0 1 0,1 0 0,-1 0 0,-1-1 0,1 1 1,0 0-1,-1 0 0,1 1 0,-1-1 0,0 1 0,0-1 0,0 1 0,0 0 0,0 0 0,-1 0 0,1 1 0,-1-1 0,1 1 0,-1-1 0,1 1 0,-1 0 0,0 1 1,0-1-1,-3 1-36,3-1 45,-1 0-1,1 1 1,-1 0 0,1 0 0,-1 0 0,1 0 0,-1 1 0,1 0 0,-1 0 0,1 0 0,0 0 0,-1 1 0,1 0 0,0 0 0,0 0 0,0 0 0,0 0 0,1 1 0,-1 0 0,1 0 0,-1 0 0,1 0 0,0 0 0,0 1 0,1-1 0,-1 1 0,1 0-1,-1 0 1,1 0 0,0 0 0,1 0 0,-1 0 0,1 1 0,-1 3-45,2-6 10,1 1 0,0 0 0,-1-1-1,1 1 1,0 0 0,1-1 0,-1 1-1,0-1 1,1 1 0,-1-1 0,1 0-1,0 0 1,0 0 0,0 0 0,0 0 0,0 0-1,0 0 1,1-1 0,-1 1 0,0-1-1,1 1 1,-1-1 0,1 0 0,0 0-1,-1 0 1,1 0 0,0-1 0,0 1 0,-1-1-1,1 0 1,0 0 0,0 0-10,3 2 18,0-2 1,0 1-1,0-1 1,0 0-1,0 0 1,0-1-1,0 0 1,0 0-1,0 0 1,0 0-1,-1-1 0,1 0 1,0-1-1,-1 1 1,2-2-19,20-33-1788,-21 26-2973,1 1-4468,-1 1-4500</inkml:trace>
  <inkml:trace contextRef="#ctx0" brushRef="#br0" timeOffset="2861.62">1374 373 7876,'-4'-8'13117,"12"16"-7534,-1-1-5712,67 91 2966,-63-77-2794,-1 0-1,-1 1 0,-1 1 1,-1-1-1,-1 1 0,-1 0 0,-1 1 1,-1-1-1,-1 1 0,-1-1 1,-2 11-43,-1-10 105,0 0 0,-2 0 0,-1 0 0,-1-1 1,-1 0-1,-1 0 0,-9 17-105,17-40-4,0-1 1,0 1-1,-1-1 0,1 1 1,0-1-1,0 1 0,0 0 1,0-1-1,0 1 0,-1-1 1,1 1-1,0-1 0,0 1 1,-1 0-1,1-1 0,0 1 1,0 0-1,-1-1 0,1 1 0,-1 0 1,1-1-1,0 1 0,-1 0 1,1 0-1,-1-1 0,1 1 1,0 0-1,-1 0 0,1 0 1,-1 0-1,1 0 0,-1 0 1,1-1-1,-1 1 0,1 0 1,-1 0-1,1 0 0,0 1 1,-1-1-1,1 0 0,-1 0 1,1 0-1,-1 0 0,1 0 1,-1 0-1,1 1 0,0-1 1,-1 0-1,1 0 0,-1 1 1,1-1-1,0 0 0,-1 1 4,10-24-4670,1 0-6694,-3 5-2877</inkml:trace>
  <inkml:trace contextRef="#ctx0" brushRef="#br0" timeOffset="363.244">503 280 7732,'5'-18'6685,"0"28"-1701,2 31-1436,29 158-757,-57-226-5603,18 14-1951,3 5-2888,0 1-2847</inkml:trace>
  <inkml:trace contextRef="#ctx0" brushRef="#br0" timeOffset="716.082">632 296 7011,'-3'5'9404,"-10"9"-7365,9-9-607,-107 107 4019,70-73-4950,39-54-4809,6 6-7599,-1 7 2300</inkml:trace>
  <inkml:trace contextRef="#ctx0" brushRef="#br0" timeOffset="1466.648">420 346 7379,'2'-3'7560,"4"1"-3440,32 6-1230,74 62 791,-50-32-4099,-60-36-2786,-1 1-7023,-2-1-1538</inkml:trace>
  <inkml:trace contextRef="#ctx0" brushRef="#br0" timeOffset="21122.783">36 133 7059,'1'-23'7759,"3"37"-874,17 226-2512,1 59-3639,-25-156-347,0-82 16,3 1 1,2 0 0,7 37-404,-15 32 864,6-145-5006,3-21-7067,1 7-2696</inkml:trace>
  <inkml:trace contextRef="#ctx0" brushRef="#br0" timeOffset="22029.777">2657 93 8868,'5'-7'7373,"4"16"-4537,2 17-831,20 191 2833,-13-60-3932,24 268 1028,-26-273-1547,-29-166-3952,7-15-8702,2 8-1032</inkml:trace>
  <inkml:trace contextRef="#ctx0" brushRef="#br0" timeOffset="25961.152">0 92 6147,'4'-2'6832,"22"-5"-3745,134 17 2337,345-35-2252,-62-1-1731,73 6-910,52-2-150,-287 41-1059,-260-19-818,-7 0-2031,0 0-5528,-4-1-3188</inkml:trace>
  <inkml:trace contextRef="#ctx0" brushRef="#br0" timeOffset="27000.251">115 1195 7635,'-3'9'6135,"30"1"-3519,117-12 2251,-42-1-4022,429-2 1754,-424 5-2451,102 0 1112,120-18-1260,233-6 352,-294 15 225,38-1 533,-307 10-1396,-4-2-4541,-1-1-4726,2-2-3909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841E0-3B50-49B0-8C94-8064DC6CFFF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C722-9CE8-4BF2-A6CB-A25CFF65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Announcements to re-use when quarter has a Monday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5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warning: this program contains a TON of bugs; its goal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is to demonstrate various ways you might corrupt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curly-brace</a:t>
            </a:r>
            <a:r>
              <a:rPr lang="en-US" baseline="0" dirty="0"/>
              <a:t> initialization {} will work for </a:t>
            </a:r>
            <a:r>
              <a:rPr lang="en-US" baseline="0" dirty="0" err="1"/>
              <a:t>structs</a:t>
            </a:r>
            <a:r>
              <a:rPr lang="en-US" baseline="0" dirty="0"/>
              <a:t> with fields of different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7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int boxes being copied, struct boxes being copied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Especially useful when dealing with </a:t>
            </a:r>
            <a:r>
              <a:rPr lang="en-US" dirty="0" err="1"/>
              <a:t>structs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combined </a:t>
            </a:r>
            <a:r>
              <a:rPr lang="en-US" dirty="0" err="1"/>
              <a:t>struct</a:t>
            </a:r>
            <a:r>
              <a:rPr lang="en-US" dirty="0"/>
              <a:t> and </a:t>
            </a:r>
            <a:r>
              <a:rPr lang="en-US" dirty="0" err="1"/>
              <a:t>struct</a:t>
            </a:r>
            <a:r>
              <a:rPr lang="en-US" dirty="0"/>
              <a:t> pointer</a:t>
            </a:r>
            <a:r>
              <a:rPr lang="en-US" baseline="0" dirty="0"/>
              <a:t> </a:t>
            </a:r>
            <a:r>
              <a:rPr lang="en-US" baseline="0" dirty="0" err="1"/>
              <a:t>typedef</a:t>
            </a:r>
            <a:r>
              <a:rPr lang="en-US" baseline="0" dirty="0"/>
              <a:t> does show up in system code, so while we don’t recommend writing it like this, you should be able to read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ComplexPtr</a:t>
            </a:r>
            <a:r>
              <a:rPr lang="en-US" dirty="0"/>
              <a:t> is equivalent to Complex*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4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struct is smaller than a pointer, goes to register. Otherwise, to stack.</a:t>
            </a:r>
          </a:p>
          <a:p>
            <a:endParaRPr lang="en-US" dirty="0"/>
          </a:p>
          <a:p>
            <a:r>
              <a:rPr lang="en-US" dirty="0" err="1"/>
              <a:t>p.x</a:t>
            </a:r>
            <a:r>
              <a:rPr lang="en-US" dirty="0"/>
              <a:t> – only modifies local copy</a:t>
            </a:r>
          </a:p>
          <a:p>
            <a:r>
              <a:rPr lang="en-US" dirty="0"/>
              <a:t>p-&gt;x – modifies caller’s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 to return local struct because values can be assigned to another struct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/wiki/X86_calling_conventions#cdecl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0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fixed size on x86-64</a:t>
            </a:r>
          </a:p>
          <a:p>
            <a:r>
              <a:rPr lang="en-US" dirty="0"/>
              <a:t>Reading a file: example of needing size that is not known in advance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memory management: C</a:t>
            </a:r>
          </a:p>
          <a:p>
            <a:r>
              <a:rPr lang="en-US" dirty="0"/>
              <a:t>Automatic memory management: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returns void *, but best to explicitly cast</a:t>
            </a:r>
          </a:p>
          <a:p>
            <a:r>
              <a:rPr lang="en-US" dirty="0"/>
              <a:t>ALWAYS check result of system functions!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 OUT: different parameters than to malloc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1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= NULL: only when performance isn’t 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</a:t>
            </a:r>
            <a:r>
              <a:rPr lang="en-US" b="1" dirty="0"/>
              <a:t>b</a:t>
            </a:r>
            <a:r>
              <a:rPr lang="en-US" dirty="0"/>
              <a:t>lock</a:t>
            </a:r>
            <a:r>
              <a:rPr lang="en-US" baseline="0" dirty="0"/>
              <a:t> </a:t>
            </a:r>
            <a:r>
              <a:rPr lang="en-US" b="1" baseline="0" dirty="0"/>
              <a:t>s</a:t>
            </a:r>
            <a:r>
              <a:rPr lang="en-US" baseline="0" dirty="0"/>
              <a:t>tarted by </a:t>
            </a:r>
            <a:r>
              <a:rPr lang="en-US" b="1" baseline="0" dirty="0"/>
              <a:t>s</a:t>
            </a:r>
            <a:r>
              <a:rPr lang="en-US" baseline="0" dirty="0"/>
              <a:t>ymbol) – statically-allocated variables that are not explicitly initialized to any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E084-66B9-42F6-8AF4-883264FC557F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3/28/2018</a:t>
            </a:r>
          </a:p>
        </p:txBody>
      </p:sp>
    </p:spTree>
    <p:extLst>
      <p:ext uri="{BB962C8B-B14F-4D97-AF65-F5344CB8AC3E}">
        <p14:creationId xmlns:p14="http://schemas.microsoft.com/office/powerpoint/2010/main" val="180655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1: Write past end of array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2: Using garbage value AND didn’t check for NULL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3: Pointer past allocated block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4: Free stack address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5: OK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6: Double free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7: Using freed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warning: this program contains a TON of bugs; its goal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is to demonstrate various ways you might corrupt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722-9CE8-4BF2-A6CB-A25CFF657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6CCB2298-754D-4348-90F8-32293A01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8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6CCB2298-754D-4348-90F8-32293A01E3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2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CCB2298-754D-4348-90F8-32293A01E3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7452" y="27429"/>
            <a:ext cx="1709122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L04:  The Heap and </a:t>
            </a:r>
            <a:r>
              <a:rPr lang="en-US" sz="1100" b="0" i="0" dirty="0" err="1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Structs</a:t>
            </a:r>
            <a:endParaRPr lang="en-US" sz="1100" b="0" i="0" dirty="0">
              <a:solidFill>
                <a:schemeClr val="bg1"/>
              </a:solidFill>
              <a:latin typeface="Calibri" panose="020F0502020204030204" pitchFamily="34" charset="0"/>
              <a:ea typeface="Roboto Regula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7457" y="27429"/>
            <a:ext cx="1709122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L04:  The Heap and Structs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16796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1.png"/><Relationship Id="rId18" Type="http://schemas.openxmlformats.org/officeDocument/2006/relationships/customXml" Target="../ink/ink22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19.xml"/><Relationship Id="rId17" Type="http://schemas.openxmlformats.org/officeDocument/2006/relationships/image" Target="../media/image23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18.xml"/><Relationship Id="rId19" Type="http://schemas.openxmlformats.org/officeDocument/2006/relationships/image" Target="../media/image24.png"/><Relationship Id="rId4" Type="http://schemas.openxmlformats.org/officeDocument/2006/relationships/customXml" Target="../ink/ink15.xml"/><Relationship Id="rId9" Type="http://schemas.openxmlformats.org/officeDocument/2006/relationships/image" Target="../media/image19.png"/><Relationship Id="rId1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customXml" Target="../ink/ink42.xml"/><Relationship Id="rId21" Type="http://schemas.openxmlformats.org/officeDocument/2006/relationships/customXml" Target="../ink/ink33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9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8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41.xml"/><Relationship Id="rId40" Type="http://schemas.openxmlformats.org/officeDocument/2006/relationships/image" Target="../media/image44.png"/><Relationship Id="rId45" Type="http://schemas.openxmlformats.org/officeDocument/2006/relationships/customXml" Target="../ink/ink45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4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customXml" Target="../ink/ink27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6.xml"/><Relationship Id="rId30" Type="http://schemas.openxmlformats.org/officeDocument/2006/relationships/image" Target="../media/image39.png"/><Relationship Id="rId35" Type="http://schemas.openxmlformats.org/officeDocument/2006/relationships/customXml" Target="../ink/ink40.xml"/><Relationship Id="rId43" Type="http://schemas.openxmlformats.org/officeDocument/2006/relationships/customXml" Target="../ink/ink44.xml"/><Relationship Id="rId8" Type="http://schemas.openxmlformats.org/officeDocument/2006/relationships/image" Target="../media/image28.png"/><Relationship Id="rId3" Type="http://schemas.openxmlformats.org/officeDocument/2006/relationships/customXml" Target="../ink/ink24.xml"/><Relationship Id="rId12" Type="http://schemas.openxmlformats.org/officeDocument/2006/relationships/image" Target="../media/image30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4.png"/><Relationship Id="rId41" Type="http://schemas.openxmlformats.org/officeDocument/2006/relationships/customXml" Target="../ink/ink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51.xml"/><Relationship Id="rId18" Type="http://schemas.openxmlformats.org/officeDocument/2006/relationships/image" Target="../media/image55.png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52.png"/><Relationship Id="rId17" Type="http://schemas.openxmlformats.org/officeDocument/2006/relationships/customXml" Target="../ink/ink53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49.xml"/><Relationship Id="rId1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customXml" Target="../ink/ink59.xm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60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58.xml"/><Relationship Id="rId24" Type="http://schemas.openxmlformats.org/officeDocument/2006/relationships/image" Target="../media/image66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10" Type="http://schemas.openxmlformats.org/officeDocument/2006/relationships/image" Target="../media/image59.png"/><Relationship Id="rId19" Type="http://schemas.openxmlformats.org/officeDocument/2006/relationships/customXml" Target="../ink/ink62.xml"/><Relationship Id="rId4" Type="http://schemas.openxmlformats.org/officeDocument/2006/relationships/image" Target="../media/image56.png"/><Relationship Id="rId9" Type="http://schemas.openxmlformats.org/officeDocument/2006/relationships/customXml" Target="../ink/ink57.xm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8.png"/><Relationship Id="rId4" Type="http://schemas.openxmlformats.org/officeDocument/2006/relationships/customXml" Target="../ink/ink6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3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customXml" Target="../ink/ink86.xml"/><Relationship Id="rId21" Type="http://schemas.openxmlformats.org/officeDocument/2006/relationships/customXml" Target="../ink/ink77.xml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47" Type="http://schemas.openxmlformats.org/officeDocument/2006/relationships/customXml" Target="../ink/ink90.xml"/><Relationship Id="rId50" Type="http://schemas.openxmlformats.org/officeDocument/2006/relationships/image" Target="../media/image93.png"/><Relationship Id="rId7" Type="http://schemas.openxmlformats.org/officeDocument/2006/relationships/customXml" Target="../ink/ink70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6.png"/><Relationship Id="rId29" Type="http://schemas.openxmlformats.org/officeDocument/2006/relationships/customXml" Target="../ink/ink81.xml"/><Relationship Id="rId11" Type="http://schemas.openxmlformats.org/officeDocument/2006/relationships/customXml" Target="../ink/ink72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85.xml"/><Relationship Id="rId40" Type="http://schemas.openxmlformats.org/officeDocument/2006/relationships/image" Target="../media/image88.png"/><Relationship Id="rId45" Type="http://schemas.openxmlformats.org/officeDocument/2006/relationships/customXml" Target="../ink/ink89.xml"/><Relationship Id="rId53" Type="http://schemas.openxmlformats.org/officeDocument/2006/relationships/customXml" Target="../ink/ink93.xml"/><Relationship Id="rId5" Type="http://schemas.openxmlformats.org/officeDocument/2006/relationships/customXml" Target="../ink/ink69.xml"/><Relationship Id="rId10" Type="http://schemas.openxmlformats.org/officeDocument/2006/relationships/image" Target="../media/image73.png"/><Relationship Id="rId19" Type="http://schemas.openxmlformats.org/officeDocument/2006/relationships/customXml" Target="../ink/ink76.xml"/><Relationship Id="rId31" Type="http://schemas.openxmlformats.org/officeDocument/2006/relationships/customXml" Target="../ink/ink82.xml"/><Relationship Id="rId44" Type="http://schemas.openxmlformats.org/officeDocument/2006/relationships/image" Target="../media/image90.png"/><Relationship Id="rId52" Type="http://schemas.openxmlformats.org/officeDocument/2006/relationships/image" Target="../media/image94.png"/><Relationship Id="rId4" Type="http://schemas.openxmlformats.org/officeDocument/2006/relationships/image" Target="../media/image70.png"/><Relationship Id="rId9" Type="http://schemas.openxmlformats.org/officeDocument/2006/relationships/customXml" Target="../ink/ink71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80.xml"/><Relationship Id="rId30" Type="http://schemas.openxmlformats.org/officeDocument/2006/relationships/image" Target="../media/image83.png"/><Relationship Id="rId35" Type="http://schemas.openxmlformats.org/officeDocument/2006/relationships/customXml" Target="../ink/ink84.xml"/><Relationship Id="rId43" Type="http://schemas.openxmlformats.org/officeDocument/2006/relationships/customXml" Target="../ink/ink88.xml"/><Relationship Id="rId48" Type="http://schemas.openxmlformats.org/officeDocument/2006/relationships/image" Target="../media/image92.png"/><Relationship Id="rId8" Type="http://schemas.openxmlformats.org/officeDocument/2006/relationships/image" Target="../media/image72.png"/><Relationship Id="rId51" Type="http://schemas.openxmlformats.org/officeDocument/2006/relationships/customXml" Target="../ink/ink92.xml"/><Relationship Id="rId3" Type="http://schemas.openxmlformats.org/officeDocument/2006/relationships/customXml" Target="../ink/ink68.xml"/><Relationship Id="rId12" Type="http://schemas.openxmlformats.org/officeDocument/2006/relationships/image" Target="../media/image74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87.png"/><Relationship Id="rId46" Type="http://schemas.openxmlformats.org/officeDocument/2006/relationships/image" Target="../media/image91.png"/><Relationship Id="rId20" Type="http://schemas.openxmlformats.org/officeDocument/2006/relationships/image" Target="../media/image78.png"/><Relationship Id="rId41" Type="http://schemas.openxmlformats.org/officeDocument/2006/relationships/customXml" Target="../ink/ink87.xml"/><Relationship Id="rId5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49" Type="http://schemas.openxmlformats.org/officeDocument/2006/relationships/customXml" Target="../ink/ink9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12" Type="http://schemas.openxmlformats.org/officeDocument/2006/relationships/customXml" Target="../ink/ink100.xml"/><Relationship Id="rId17" Type="http://schemas.openxmlformats.org/officeDocument/2006/relationships/image" Target="../media/image104.png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101.png"/><Relationship Id="rId5" Type="http://schemas.openxmlformats.org/officeDocument/2006/relationships/image" Target="../media/image98.png"/><Relationship Id="rId15" Type="http://schemas.openxmlformats.org/officeDocument/2006/relationships/image" Target="../media/image103.png"/><Relationship Id="rId10" Type="http://schemas.openxmlformats.org/officeDocument/2006/relationships/customXml" Target="../ink/ink99.xml"/><Relationship Id="rId4" Type="http://schemas.openxmlformats.org/officeDocument/2006/relationships/customXml" Target="../ink/ink96.xml"/><Relationship Id="rId9" Type="http://schemas.openxmlformats.org/officeDocument/2006/relationships/image" Target="../media/image100.png"/><Relationship Id="rId14" Type="http://schemas.openxmlformats.org/officeDocument/2006/relationships/customXml" Target="../ink/ink10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customXml" Target="../ink/ink109.xml"/><Relationship Id="rId18" Type="http://schemas.openxmlformats.org/officeDocument/2006/relationships/image" Target="../media/image113.png"/><Relationship Id="rId3" Type="http://schemas.openxmlformats.org/officeDocument/2006/relationships/customXml" Target="../ink/ink104.xml"/><Relationship Id="rId7" Type="http://schemas.openxmlformats.org/officeDocument/2006/relationships/customXml" Target="../ink/ink106.xml"/><Relationship Id="rId12" Type="http://schemas.openxmlformats.org/officeDocument/2006/relationships/image" Target="../media/image110.png"/><Relationship Id="rId17" Type="http://schemas.openxmlformats.org/officeDocument/2006/relationships/customXml" Target="../ink/ink111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2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customXml" Target="../ink/ink108.xml"/><Relationship Id="rId5" Type="http://schemas.openxmlformats.org/officeDocument/2006/relationships/customXml" Target="../ink/ink105.xml"/><Relationship Id="rId15" Type="http://schemas.openxmlformats.org/officeDocument/2006/relationships/customXml" Target="../ink/ink110.xml"/><Relationship Id="rId10" Type="http://schemas.openxmlformats.org/officeDocument/2006/relationships/image" Target="../media/image109.png"/><Relationship Id="rId19" Type="http://schemas.openxmlformats.org/officeDocument/2006/relationships/customXml" Target="../ink/ink112.xml"/><Relationship Id="rId4" Type="http://schemas.openxmlformats.org/officeDocument/2006/relationships/image" Target="../media/image106.png"/><Relationship Id="rId9" Type="http://schemas.openxmlformats.org/officeDocument/2006/relationships/customXml" Target="../ink/ink107.xml"/><Relationship Id="rId14" Type="http://schemas.openxmlformats.org/officeDocument/2006/relationships/image" Target="../media/image1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customXml" Target="../ink/ink122.xml"/><Relationship Id="rId26" Type="http://schemas.openxmlformats.org/officeDocument/2006/relationships/customXml" Target="../ink/ink126.xml"/><Relationship Id="rId39" Type="http://schemas.openxmlformats.org/officeDocument/2006/relationships/image" Target="../media/image134.png"/><Relationship Id="rId21" Type="http://schemas.openxmlformats.org/officeDocument/2006/relationships/image" Target="../media/image125.png"/><Relationship Id="rId34" Type="http://schemas.openxmlformats.org/officeDocument/2006/relationships/customXml" Target="../ink/ink130.xml"/><Relationship Id="rId7" Type="http://schemas.openxmlformats.org/officeDocument/2006/relationships/image" Target="../media/image118.png"/><Relationship Id="rId12" Type="http://schemas.openxmlformats.org/officeDocument/2006/relationships/customXml" Target="../ink/ink119.xml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1.png"/><Relationship Id="rId38" Type="http://schemas.openxmlformats.org/officeDocument/2006/relationships/customXml" Target="../ink/ink132.xml"/><Relationship Id="rId2" Type="http://schemas.openxmlformats.org/officeDocument/2006/relationships/customXml" Target="../ink/ink114.xml"/><Relationship Id="rId16" Type="http://schemas.openxmlformats.org/officeDocument/2006/relationships/customXml" Target="../ink/ink121.xml"/><Relationship Id="rId20" Type="http://schemas.openxmlformats.org/officeDocument/2006/relationships/customXml" Target="../ink/ink123.xml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11" Type="http://schemas.openxmlformats.org/officeDocument/2006/relationships/image" Target="../media/image120.png"/><Relationship Id="rId24" Type="http://schemas.openxmlformats.org/officeDocument/2006/relationships/customXml" Target="../ink/ink125.xml"/><Relationship Id="rId32" Type="http://schemas.openxmlformats.org/officeDocument/2006/relationships/customXml" Target="../ink/ink129.xml"/><Relationship Id="rId37" Type="http://schemas.openxmlformats.org/officeDocument/2006/relationships/image" Target="../media/image133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28" Type="http://schemas.openxmlformats.org/officeDocument/2006/relationships/customXml" Target="../ink/ink127.xml"/><Relationship Id="rId36" Type="http://schemas.openxmlformats.org/officeDocument/2006/relationships/customXml" Target="../ink/ink131.xml"/><Relationship Id="rId10" Type="http://schemas.openxmlformats.org/officeDocument/2006/relationships/customXml" Target="../ink/ink118.xml"/><Relationship Id="rId19" Type="http://schemas.openxmlformats.org/officeDocument/2006/relationships/image" Target="../media/image124.png"/><Relationship Id="rId31" Type="http://schemas.openxmlformats.org/officeDocument/2006/relationships/image" Target="../media/image130.png"/><Relationship Id="rId4" Type="http://schemas.openxmlformats.org/officeDocument/2006/relationships/customXml" Target="../ink/ink115.xml"/><Relationship Id="rId9" Type="http://schemas.openxmlformats.org/officeDocument/2006/relationships/image" Target="../media/image119.png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Relationship Id="rId27" Type="http://schemas.openxmlformats.org/officeDocument/2006/relationships/image" Target="../media/image128.png"/><Relationship Id="rId30" Type="http://schemas.openxmlformats.org/officeDocument/2006/relationships/customXml" Target="../ink/ink128.xml"/><Relationship Id="rId35" Type="http://schemas.openxmlformats.org/officeDocument/2006/relationships/image" Target="../media/image132.png"/><Relationship Id="rId8" Type="http://schemas.openxmlformats.org/officeDocument/2006/relationships/customXml" Target="../ink/ink117.xml"/><Relationship Id="rId3" Type="http://schemas.openxmlformats.org/officeDocument/2006/relationships/image" Target="../media/image1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The Heap and Structs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460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474720"/>
          </a:xfrm>
        </p:spPr>
        <p:txBody>
          <a:bodyPr/>
          <a:lstStyle/>
          <a:p>
            <a:r>
              <a:rPr lang="en-US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CC99"/>
                </a:solidFill>
              </a:rPr>
              <a:t> </a:t>
            </a:r>
            <a:r>
              <a:rPr lang="en-US" dirty="0"/>
              <a:t>is a memory location that is </a:t>
            </a:r>
            <a:r>
              <a:rPr lang="en-US" dirty="0">
                <a:solidFill>
                  <a:srgbClr val="0066FF"/>
                </a:solidFill>
              </a:rPr>
              <a:t>guaranteed to be invalid</a:t>
            </a:r>
          </a:p>
          <a:p>
            <a:pPr lvl="1"/>
            <a:r>
              <a:rPr lang="en-US" dirty="0"/>
              <a:t>In C on Linux, </a:t>
            </a:r>
            <a:r>
              <a:rPr lang="en-US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CC99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solidFill>
                  <a:srgbClr val="00CC99"/>
                </a:solidFill>
              </a:rPr>
              <a:t> </a:t>
            </a:r>
            <a:r>
              <a:rPr lang="en-US" dirty="0"/>
              <a:t>and an attempt to dereference </a:t>
            </a:r>
            <a:r>
              <a:rPr lang="en-US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CC99"/>
                </a:solidFill>
              </a:rPr>
              <a:t> </a:t>
            </a:r>
            <a:r>
              <a:rPr lang="en-US" i="1" dirty="0"/>
              <a:t>causes a segmentation fault</a:t>
            </a:r>
          </a:p>
          <a:p>
            <a:r>
              <a:rPr lang="en-US" dirty="0"/>
              <a:t>Useful as an indicator of an uninitialized (or currently unused) pointer or allocation error</a:t>
            </a:r>
          </a:p>
          <a:p>
            <a:pPr lvl="1"/>
            <a:r>
              <a:rPr lang="en-US" dirty="0"/>
              <a:t>It’s better to cause a </a:t>
            </a:r>
            <a:r>
              <a:rPr lang="en-US" dirty="0" err="1"/>
              <a:t>segfault</a:t>
            </a:r>
            <a:r>
              <a:rPr lang="en-US" dirty="0"/>
              <a:t> than to allow the corruption of memory!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0" y="5120640"/>
            <a:ext cx="5486400" cy="12801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*p = 1;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causes a segmentation fault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5120640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segfault.c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E8C376-8223-47C1-A48A-7E53B12E820A}"/>
                  </a:ext>
                </a:extLst>
              </p14:cNvPr>
              <p14:cNvContentPartPr/>
              <p14:nvPr/>
            </p14:nvContentPartPr>
            <p14:xfrm>
              <a:off x="782018" y="1799193"/>
              <a:ext cx="885240" cy="36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E8C376-8223-47C1-A48A-7E53B12E82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378" y="1790553"/>
                <a:ext cx="9028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72BF86-79A3-4189-AD33-18A8095680D3}"/>
                  </a:ext>
                </a:extLst>
              </p14:cNvPr>
              <p14:cNvContentPartPr/>
              <p14:nvPr/>
            </p14:nvContentPartPr>
            <p14:xfrm>
              <a:off x="370898" y="3067113"/>
              <a:ext cx="391320" cy="378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72BF86-79A3-4189-AD33-18A8095680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258" y="3058113"/>
                <a:ext cx="4089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1E4B2D-9156-40CB-8F95-C2EB04AB0F99}"/>
                  </a:ext>
                </a:extLst>
              </p14:cNvPr>
              <p14:cNvContentPartPr/>
              <p14:nvPr/>
            </p14:nvContentPartPr>
            <p14:xfrm>
              <a:off x="1575060" y="4174120"/>
              <a:ext cx="2856240" cy="65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1E4B2D-9156-40CB-8F95-C2EB04AB0F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6060" y="4165480"/>
                <a:ext cx="28738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406A0A-4227-4BBA-8F5A-DAAF92BF9B53}"/>
                  </a:ext>
                </a:extLst>
              </p14:cNvPr>
              <p14:cNvContentPartPr/>
              <p14:nvPr/>
            </p14:nvContentPartPr>
            <p14:xfrm>
              <a:off x="6096158" y="4624485"/>
              <a:ext cx="59040" cy="141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406A0A-4227-4BBA-8F5A-DAAF92BF9B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7158" y="4615485"/>
                <a:ext cx="766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4321879-3427-4121-B254-9EC3A1FAFF4E}"/>
                  </a:ext>
                </a:extLst>
              </p14:cNvPr>
              <p14:cNvContentPartPr/>
              <p14:nvPr/>
            </p14:nvContentPartPr>
            <p14:xfrm>
              <a:off x="7537238" y="4610085"/>
              <a:ext cx="571320" cy="244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4321879-3427-4121-B254-9EC3A1FAFF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8238" y="4601432"/>
                <a:ext cx="588960" cy="262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02492C1-7158-4351-BB33-AB4C1D08A0B0}"/>
                  </a:ext>
                </a:extLst>
              </p14:cNvPr>
              <p14:cNvContentPartPr/>
              <p14:nvPr/>
            </p14:nvContentPartPr>
            <p14:xfrm>
              <a:off x="7254278" y="4605405"/>
              <a:ext cx="124560" cy="161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02492C1-7158-4351-BB33-AB4C1D08A0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5278" y="4596765"/>
                <a:ext cx="142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D4F0727-7341-4A74-8AC1-72460CEDDF8C}"/>
                  </a:ext>
                </a:extLst>
              </p14:cNvPr>
              <p14:cNvContentPartPr/>
              <p14:nvPr/>
            </p14:nvContentPartPr>
            <p14:xfrm>
              <a:off x="6508358" y="4561485"/>
              <a:ext cx="569160" cy="304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D4F0727-7341-4A74-8AC1-72460CEDDF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9718" y="4552845"/>
                <a:ext cx="5868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984A6D7-AE92-487A-9B21-2D4967455310}"/>
                  </a:ext>
                </a:extLst>
              </p14:cNvPr>
              <p14:cNvContentPartPr/>
              <p14:nvPr/>
            </p14:nvContentPartPr>
            <p14:xfrm>
              <a:off x="6204878" y="4640685"/>
              <a:ext cx="250200" cy="117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984A6D7-AE92-487A-9B21-2D49674553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6238" y="4632045"/>
                <a:ext cx="267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C0F0F6-C37B-4265-9C64-E2C6A5E3668B}"/>
                  </a:ext>
                </a:extLst>
              </p14:cNvPr>
              <p14:cNvContentPartPr/>
              <p14:nvPr/>
            </p14:nvContentPartPr>
            <p14:xfrm>
              <a:off x="5277158" y="4565805"/>
              <a:ext cx="562320" cy="223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C0F0F6-C37B-4265-9C64-E2C6A5E366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8512" y="4557179"/>
                <a:ext cx="579971" cy="24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1E3C916-D8BD-4300-B338-A06906B1F4C2}"/>
                  </a:ext>
                </a:extLst>
              </p14:cNvPr>
              <p14:cNvContentPartPr/>
              <p14:nvPr/>
            </p14:nvContentPartPr>
            <p14:xfrm>
              <a:off x="3275198" y="4398045"/>
              <a:ext cx="1778400" cy="471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1E3C916-D8BD-4300-B338-A06906B1F4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66198" y="4389405"/>
                <a:ext cx="179604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88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657600"/>
          </a:xfrm>
        </p:spPr>
        <p:txBody>
          <a:bodyPr/>
          <a:lstStyle/>
          <a:p>
            <a:r>
              <a:rPr lang="en-US" dirty="0"/>
              <a:t>General usage: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dirty="0"/>
          </a:p>
          <a:p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allocates a block of memory of the requested size</a:t>
            </a:r>
          </a:p>
          <a:p>
            <a:pPr lvl="1"/>
            <a:r>
              <a:rPr lang="en-US" dirty="0"/>
              <a:t>Returns a pointer to the first byte of that memory</a:t>
            </a:r>
          </a:p>
          <a:p>
            <a:pPr lvl="2"/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returns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if the memory allocation failed!</a:t>
            </a:r>
          </a:p>
          <a:p>
            <a:pPr lvl="1"/>
            <a:r>
              <a:rPr lang="en-US" dirty="0"/>
              <a:t>You should assume that the memory initially contains garbage</a:t>
            </a:r>
          </a:p>
          <a:p>
            <a:pPr lvl="1"/>
            <a:r>
              <a:rPr lang="en-US" dirty="0"/>
              <a:t>You’ll typically use </a:t>
            </a:r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/>
              <a:t> to calculate the size you need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017520" y="1371600"/>
            <a:ext cx="585216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size in bytes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80160" y="5029200"/>
            <a:ext cx="6583680" cy="16459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a 10-float array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stuff with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8A94C6-AD55-49AB-A727-14FF5904BA33}"/>
                  </a:ext>
                </a:extLst>
              </p14:cNvPr>
              <p14:cNvContentPartPr/>
              <p14:nvPr/>
            </p14:nvContentPartPr>
            <p14:xfrm>
              <a:off x="5061610" y="888644"/>
              <a:ext cx="60480" cy="132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8A94C6-AD55-49AB-A727-14FF5904BA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2970" y="880004"/>
                <a:ext cx="781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258501-C72F-471D-AA21-26DC35EF89F8}"/>
                  </a:ext>
                </a:extLst>
              </p14:cNvPr>
              <p14:cNvContentPartPr/>
              <p14:nvPr/>
            </p14:nvContentPartPr>
            <p14:xfrm>
              <a:off x="5328010" y="863444"/>
              <a:ext cx="109800" cy="112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258501-C72F-471D-AA21-26DC35EF89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9370" y="854444"/>
                <a:ext cx="127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08C83F-A78A-46D7-BF98-9DF04F0CAD53}"/>
                  </a:ext>
                </a:extLst>
              </p14:cNvPr>
              <p14:cNvContentPartPr/>
              <p14:nvPr/>
            </p14:nvContentPartPr>
            <p14:xfrm>
              <a:off x="6460930" y="723764"/>
              <a:ext cx="5400" cy="159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08C83F-A78A-46D7-BF98-9DF04F0CAD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52290" y="715124"/>
                <a:ext cx="230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6C33F9F-1E6F-43C9-B182-3C3CCD7CB699}"/>
                  </a:ext>
                </a:extLst>
              </p14:cNvPr>
              <p14:cNvContentPartPr/>
              <p14:nvPr/>
            </p14:nvContentPartPr>
            <p14:xfrm>
              <a:off x="6456250" y="981524"/>
              <a:ext cx="7920" cy="10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6C33F9F-1E6F-43C9-B182-3C3CCD7CB6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47250" y="972524"/>
                <a:ext cx="255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4E980A-6F08-4F2A-9EEE-B58B3D5832DD}"/>
                  </a:ext>
                </a:extLst>
              </p14:cNvPr>
              <p14:cNvContentPartPr/>
              <p14:nvPr/>
            </p14:nvContentPartPr>
            <p14:xfrm>
              <a:off x="6210730" y="767324"/>
              <a:ext cx="93960" cy="116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4E980A-6F08-4F2A-9EEE-B58B3D5832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02090" y="758684"/>
                <a:ext cx="111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F2A6A7-6E8C-47E9-9480-9B0C4B1DA02C}"/>
                  </a:ext>
                </a:extLst>
              </p14:cNvPr>
              <p14:cNvContentPartPr/>
              <p14:nvPr/>
            </p14:nvContentPartPr>
            <p14:xfrm>
              <a:off x="5644450" y="772004"/>
              <a:ext cx="393840" cy="205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F2A6A7-6E8C-47E9-9480-9B0C4B1DA02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5450" y="763364"/>
                <a:ext cx="4114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C78CB5B-27E6-4F31-8CB8-16E2612D542B}"/>
                  </a:ext>
                </a:extLst>
              </p14:cNvPr>
              <p14:cNvContentPartPr/>
              <p14:nvPr/>
            </p14:nvContentPartPr>
            <p14:xfrm>
              <a:off x="4329780" y="842564"/>
              <a:ext cx="673510" cy="195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C78CB5B-27E6-4F31-8CB8-16E2612D54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20785" y="833564"/>
                <a:ext cx="691139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180B660-FFD2-471E-B562-C8EA51E49F63}"/>
                  </a:ext>
                </a:extLst>
              </p14:cNvPr>
              <p14:cNvContentPartPr/>
              <p14:nvPr/>
            </p14:nvContentPartPr>
            <p14:xfrm>
              <a:off x="5734450" y="1103204"/>
              <a:ext cx="158400" cy="370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180B660-FFD2-471E-B562-C8EA51E49F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25810" y="1094564"/>
                <a:ext cx="1760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3CA805C-3F23-427E-B3D4-F431A3EECEFC}"/>
                  </a:ext>
                </a:extLst>
              </p14:cNvPr>
              <p14:cNvContentPartPr/>
              <p14:nvPr/>
            </p14:nvContentPartPr>
            <p14:xfrm>
              <a:off x="5410205" y="2070042"/>
              <a:ext cx="123120" cy="124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3CA805C-3F23-427E-B3D4-F431A3EECE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01540" y="2061402"/>
                <a:ext cx="140812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11813B0-C466-4B0F-98F4-760E7C2B7460}"/>
                  </a:ext>
                </a:extLst>
              </p14:cNvPr>
              <p14:cNvContentPartPr/>
              <p14:nvPr/>
            </p14:nvContentPartPr>
            <p14:xfrm>
              <a:off x="4958045" y="2092722"/>
              <a:ext cx="286200" cy="104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11813B0-C466-4B0F-98F4-760E7C2B74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49405" y="2083722"/>
                <a:ext cx="3038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030B2AA-0876-4646-A7CC-A5CEF74F82B4}"/>
                  </a:ext>
                </a:extLst>
              </p14:cNvPr>
              <p14:cNvContentPartPr/>
              <p14:nvPr/>
            </p14:nvContentPartPr>
            <p14:xfrm>
              <a:off x="4707552" y="1803088"/>
              <a:ext cx="175613" cy="317714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030B2AA-0876-4646-A7CC-A5CEF74F82B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98574" y="1794453"/>
                <a:ext cx="193210" cy="335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A0E4F90-FE0E-4AE4-8939-DFDCF18D88E5}"/>
                  </a:ext>
                </a:extLst>
              </p14:cNvPr>
              <p14:cNvContentPartPr/>
              <p14:nvPr/>
            </p14:nvContentPartPr>
            <p14:xfrm>
              <a:off x="6282125" y="2057442"/>
              <a:ext cx="317880" cy="199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A0E4F90-FE0E-4AE4-8939-DFDCF18D88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73125" y="2048818"/>
                <a:ext cx="335520" cy="217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A197CB7-788D-4401-8295-5371893B1480}"/>
                  </a:ext>
                </a:extLst>
              </p14:cNvPr>
              <p14:cNvContentPartPr/>
              <p14:nvPr/>
            </p14:nvContentPartPr>
            <p14:xfrm>
              <a:off x="5637725" y="2074002"/>
              <a:ext cx="505800" cy="121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A197CB7-788D-4401-8295-5371893B14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28725" y="2065362"/>
                <a:ext cx="5234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3E13A81-899F-42D9-AE8B-733607E150E1}"/>
                  </a:ext>
                </a:extLst>
              </p14:cNvPr>
              <p14:cNvContentPartPr/>
              <p14:nvPr/>
            </p14:nvContentPartPr>
            <p14:xfrm>
              <a:off x="1155493" y="5540299"/>
              <a:ext cx="213120" cy="803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E13A81-899F-42D9-AE8B-733607E150E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46853" y="5531299"/>
                <a:ext cx="23076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1263403-B7AE-4D49-9D62-CF1807263B40}"/>
                  </a:ext>
                </a:extLst>
              </p14:cNvPr>
              <p14:cNvContentPartPr/>
              <p14:nvPr/>
            </p14:nvContentPartPr>
            <p14:xfrm>
              <a:off x="680520" y="5222855"/>
              <a:ext cx="61200" cy="144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1263403-B7AE-4D49-9D62-CF1807263B4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1520" y="5214215"/>
                <a:ext cx="78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12D89B4-564A-41F0-AB57-4B2AC41CC975}"/>
                  </a:ext>
                </a:extLst>
              </p14:cNvPr>
              <p14:cNvContentPartPr/>
              <p14:nvPr/>
            </p14:nvContentPartPr>
            <p14:xfrm>
              <a:off x="75720" y="6057335"/>
              <a:ext cx="953640" cy="435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12D89B4-564A-41F0-AB57-4B2AC41CC97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720" y="6048695"/>
                <a:ext cx="9712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78DF0A6-2C36-4AE5-A4EC-9CB8DD75F855}"/>
                  </a:ext>
                </a:extLst>
              </p14:cNvPr>
              <p14:cNvContentPartPr/>
              <p14:nvPr/>
            </p14:nvContentPartPr>
            <p14:xfrm>
              <a:off x="733440" y="5702735"/>
              <a:ext cx="158760" cy="149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78DF0A6-2C36-4AE5-A4EC-9CB8DD75F85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4780" y="5694095"/>
                <a:ext cx="1764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AE10695-238D-4D83-AECA-4D5893EBDD20}"/>
                  </a:ext>
                </a:extLst>
              </p14:cNvPr>
              <p14:cNvContentPartPr/>
              <p14:nvPr/>
            </p14:nvContentPartPr>
            <p14:xfrm>
              <a:off x="94440" y="5753495"/>
              <a:ext cx="529920" cy="212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AE10695-238D-4D83-AECA-4D5893EBDD2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440" y="5744510"/>
                <a:ext cx="547560" cy="23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D020E3B-9603-4694-B58A-BE5E82441DB7}"/>
                  </a:ext>
                </a:extLst>
              </p14:cNvPr>
              <p14:cNvContentPartPr/>
              <p14:nvPr/>
            </p14:nvContentPartPr>
            <p14:xfrm>
              <a:off x="651360" y="5479175"/>
              <a:ext cx="300960" cy="122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D020E3B-9603-4694-B58A-BE5E82441DB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42349" y="5470510"/>
                <a:ext cx="318621" cy="140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D5CC0B7-68CE-4FFE-AF78-D72B569AE67E}"/>
                  </a:ext>
                </a:extLst>
              </p14:cNvPr>
              <p14:cNvContentPartPr/>
              <p14:nvPr/>
            </p14:nvContentPartPr>
            <p14:xfrm>
              <a:off x="93720" y="5539655"/>
              <a:ext cx="457560" cy="160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D5CC0B7-68CE-4FFE-AF78-D72B569AE67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080" y="5531015"/>
                <a:ext cx="47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51A77E2-4445-4B98-A8EA-8282B1115253}"/>
                  </a:ext>
                </a:extLst>
              </p14:cNvPr>
              <p14:cNvContentPartPr/>
              <p14:nvPr/>
            </p14:nvContentPartPr>
            <p14:xfrm>
              <a:off x="473520" y="5229335"/>
              <a:ext cx="158040" cy="1501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51A77E2-4445-4B98-A8EA-8282B111525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4860" y="5220335"/>
                <a:ext cx="1757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B86232A-6839-42A2-B549-F8F21BAAA680}"/>
                  </a:ext>
                </a:extLst>
              </p14:cNvPr>
              <p14:cNvContentPartPr/>
              <p14:nvPr/>
            </p14:nvContentPartPr>
            <p14:xfrm>
              <a:off x="99840" y="5244815"/>
              <a:ext cx="322560" cy="1674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B86232A-6839-42A2-B549-F8F21BAAA68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200" y="5236156"/>
                <a:ext cx="340200" cy="1850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40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657600"/>
          </a:xfrm>
        </p:spPr>
        <p:txBody>
          <a:bodyPr/>
          <a:lstStyle/>
          <a:p>
            <a:r>
              <a:rPr lang="en-US" dirty="0"/>
              <a:t>General usage: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Like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, but also zeros out the block of memory</a:t>
            </a:r>
          </a:p>
          <a:p>
            <a:pPr lvl="1"/>
            <a:r>
              <a:rPr lang="en-US" dirty="0"/>
              <a:t>Helpful when zero-initialization wanted (but don’t use it to mask bugs – fix those)</a:t>
            </a:r>
          </a:p>
          <a:p>
            <a:pPr lvl="1"/>
            <a:r>
              <a:rPr lang="en-US" dirty="0"/>
              <a:t>Slightly slower; but useful for non-performance-critical code</a:t>
            </a:r>
          </a:p>
          <a:p>
            <a:pPr lvl="1"/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/>
              <a:t> are found in 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endParaRPr lang="en-US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12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822960" y="1828800"/>
            <a:ext cx="74980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num</a:t>
            </a:r>
            <a:r>
              <a:rPr lang="en-US" sz="2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bytes per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80160" y="5029200"/>
            <a:ext cx="6583680" cy="16459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a 10-double array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stuff with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BF8A38-618B-42DA-88AC-988BCBE875B3}"/>
                  </a:ext>
                </a:extLst>
              </p14:cNvPr>
              <p14:cNvContentPartPr/>
              <p14:nvPr/>
            </p14:nvContentPartPr>
            <p14:xfrm>
              <a:off x="4030980" y="663737"/>
              <a:ext cx="904246" cy="831443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BF8A38-618B-42DA-88AC-988BCBE875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2341" y="655099"/>
                <a:ext cx="921885" cy="8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ED0FF2-C058-4965-AD4A-E22300090CC2}"/>
                  </a:ext>
                </a:extLst>
              </p14:cNvPr>
              <p14:cNvContentPartPr/>
              <p14:nvPr/>
            </p14:nvContentPartPr>
            <p14:xfrm>
              <a:off x="6440699" y="1135297"/>
              <a:ext cx="18360" cy="110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ED0FF2-C058-4965-AD4A-E2230009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1699" y="1126297"/>
                <a:ext cx="36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2FFC6FD-23BC-4F63-92E9-E6EC5E35ABD3}"/>
                  </a:ext>
                </a:extLst>
              </p14:cNvPr>
              <p14:cNvContentPartPr/>
              <p14:nvPr/>
            </p14:nvContentPartPr>
            <p14:xfrm>
              <a:off x="6455459" y="1311697"/>
              <a:ext cx="5400" cy="21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2FFC6FD-23BC-4F63-92E9-E6EC5E35AB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6819" y="1302697"/>
                <a:ext cx="23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0C51924-C3F9-4A40-B950-F2C174B8D180}"/>
                  </a:ext>
                </a:extLst>
              </p14:cNvPr>
              <p14:cNvContentPartPr/>
              <p14:nvPr/>
            </p14:nvContentPartPr>
            <p14:xfrm>
              <a:off x="5197619" y="1132777"/>
              <a:ext cx="1166040" cy="312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0C51924-C3F9-4A40-B950-F2C174B8D1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8619" y="1123777"/>
                <a:ext cx="11836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B6C7A1-CD94-4C22-9B9E-EAEB4D654E01}"/>
                  </a:ext>
                </a:extLst>
              </p14:cNvPr>
              <p14:cNvContentPartPr/>
              <p14:nvPr/>
            </p14:nvContentPartPr>
            <p14:xfrm>
              <a:off x="6654899" y="813817"/>
              <a:ext cx="808920" cy="200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B6C7A1-CD94-4C22-9B9E-EAEB4D654E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5899" y="805177"/>
                <a:ext cx="826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FEB282-4D6C-42AA-B1F3-4747D663AEB5}"/>
                  </a:ext>
                </a:extLst>
              </p14:cNvPr>
              <p14:cNvContentPartPr/>
              <p14:nvPr/>
            </p14:nvContentPartPr>
            <p14:xfrm>
              <a:off x="6434219" y="842977"/>
              <a:ext cx="158760" cy="182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FEB282-4D6C-42AA-B1F3-4747D663AE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25239" y="833977"/>
                <a:ext cx="176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F1D0889-6024-4B2B-A925-CD95C6654A6D}"/>
                  </a:ext>
                </a:extLst>
              </p14:cNvPr>
              <p14:cNvContentPartPr/>
              <p14:nvPr/>
            </p14:nvContentPartPr>
            <p14:xfrm>
              <a:off x="5896019" y="831457"/>
              <a:ext cx="347040" cy="196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F1D0889-6024-4B2B-A925-CD95C6654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87379" y="822817"/>
                <a:ext cx="3646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3A5E02A-E4F0-42BC-A872-0DC479D70213}"/>
                  </a:ext>
                </a:extLst>
              </p14:cNvPr>
              <p14:cNvContentPartPr/>
              <p14:nvPr/>
            </p14:nvContentPartPr>
            <p14:xfrm>
              <a:off x="5083859" y="859897"/>
              <a:ext cx="550080" cy="196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3A5E02A-E4F0-42BC-A872-0DC479D702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4853" y="850913"/>
                <a:ext cx="567732" cy="2138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18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657600"/>
          </a:xfrm>
        </p:spPr>
        <p:txBody>
          <a:bodyPr/>
          <a:lstStyle/>
          <a:p>
            <a:r>
              <a:rPr lang="en-US" dirty="0"/>
              <a:t>Usage: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free(pointer);</a:t>
            </a:r>
          </a:p>
          <a:p>
            <a:pPr lvl="3"/>
            <a:endParaRPr lang="en-US" dirty="0"/>
          </a:p>
          <a:p>
            <a:r>
              <a:rPr lang="en-US" dirty="0"/>
              <a:t>Deallocates the memory pointed-to by the pointer</a:t>
            </a:r>
          </a:p>
          <a:p>
            <a:pPr lvl="1"/>
            <a:r>
              <a:rPr lang="en-US" dirty="0"/>
              <a:t>Pointer </a:t>
            </a:r>
            <a:r>
              <a:rPr lang="en-US" i="1" dirty="0"/>
              <a:t>must</a:t>
            </a:r>
            <a:r>
              <a:rPr lang="en-US" dirty="0"/>
              <a:t> point to the first byte of heap-allocated memory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i.e.</a:t>
            </a:r>
            <a:r>
              <a:rPr lang="en-US" dirty="0"/>
              <a:t> something previously returned by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Freed memory becomes eligible for future allocation</a:t>
            </a:r>
          </a:p>
          <a:p>
            <a:pPr lvl="1"/>
            <a:r>
              <a:rPr lang="en-US" dirty="0"/>
              <a:t>Pointer is unaffected by call to free</a:t>
            </a:r>
          </a:p>
          <a:p>
            <a:pPr lvl="2"/>
            <a:r>
              <a:rPr lang="en-US" dirty="0"/>
              <a:t>Defensive programming: can set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after freeing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11984" y="1371600"/>
            <a:ext cx="283464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(pointer);</a:t>
            </a:r>
            <a:endParaRPr lang="en-US" sz="24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80160" y="5029200"/>
            <a:ext cx="6583680" cy="16459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stuff with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384A1A-5397-4233-B673-DB1D961442F7}"/>
                  </a:ext>
                </a:extLst>
              </p14:cNvPr>
              <p14:cNvContentPartPr/>
              <p14:nvPr/>
            </p14:nvContentPartPr>
            <p14:xfrm>
              <a:off x="1396296" y="4479178"/>
              <a:ext cx="2458440" cy="47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384A1A-5397-4233-B673-DB1D961442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296" y="4470178"/>
                <a:ext cx="24760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FE91F97-B4CC-4B73-95A6-095DD88342E9}"/>
                  </a:ext>
                </a:extLst>
              </p14:cNvPr>
              <p14:cNvContentPartPr/>
              <p14:nvPr/>
            </p14:nvContentPartPr>
            <p14:xfrm>
              <a:off x="2047176" y="2957458"/>
              <a:ext cx="541440" cy="39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FE91F97-B4CC-4B73-95A6-095DD88342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8536" y="2948818"/>
                <a:ext cx="5590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7ACB76A-58E3-49E3-87F3-18F978E7851D}"/>
                  </a:ext>
                </a:extLst>
              </p14:cNvPr>
              <p14:cNvContentPartPr/>
              <p14:nvPr/>
            </p14:nvContentPartPr>
            <p14:xfrm>
              <a:off x="7405997" y="983513"/>
              <a:ext cx="25560" cy="149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7ACB76A-58E3-49E3-87F3-18F978E785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6997" y="974873"/>
                <a:ext cx="43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B6375C-229A-4AD7-AAD1-54D35D0F605B}"/>
                  </a:ext>
                </a:extLst>
              </p14:cNvPr>
              <p14:cNvContentPartPr/>
              <p14:nvPr/>
            </p14:nvContentPartPr>
            <p14:xfrm>
              <a:off x="7490237" y="1022033"/>
              <a:ext cx="6480" cy="79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B6375C-229A-4AD7-AAD1-54D35D0F60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1597" y="1013393"/>
                <a:ext cx="241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0D3784-E167-4712-9AD3-BA21916F034F}"/>
                  </a:ext>
                </a:extLst>
              </p14:cNvPr>
              <p14:cNvContentPartPr/>
              <p14:nvPr/>
            </p14:nvContentPartPr>
            <p14:xfrm>
              <a:off x="7110077" y="994313"/>
              <a:ext cx="253080" cy="147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0D3784-E167-4712-9AD3-BA21916F03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01077" y="985673"/>
                <a:ext cx="270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B5FB9E-4C6B-40A6-B8CC-5556585481C2}"/>
                  </a:ext>
                </a:extLst>
              </p14:cNvPr>
              <p14:cNvContentPartPr/>
              <p14:nvPr/>
            </p14:nvContentPartPr>
            <p14:xfrm>
              <a:off x="6552437" y="1029233"/>
              <a:ext cx="414000" cy="167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B5FB9E-4C6B-40A6-B8CC-5556585481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3437" y="1020233"/>
                <a:ext cx="431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4158DC-5534-403E-8191-AAF8FAB99A26}"/>
                  </a:ext>
                </a:extLst>
              </p14:cNvPr>
              <p14:cNvContentPartPr/>
              <p14:nvPr/>
            </p14:nvContentPartPr>
            <p14:xfrm>
              <a:off x="5766557" y="1117793"/>
              <a:ext cx="603360" cy="119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4158DC-5534-403E-8191-AAF8FAB99A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7912" y="1109127"/>
                <a:ext cx="621011" cy="13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BED9242-31C0-484E-8DC5-A7AA2A4971DB}"/>
                  </a:ext>
                </a:extLst>
              </p14:cNvPr>
              <p14:cNvContentPartPr/>
              <p14:nvPr/>
            </p14:nvContentPartPr>
            <p14:xfrm>
              <a:off x="7419317" y="1505513"/>
              <a:ext cx="25200" cy="72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BED9242-31C0-484E-8DC5-A7AA2A4971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10317" y="1496513"/>
                <a:ext cx="42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92F4CE6-B3AD-4DC0-B2DC-BEA841D73DB0}"/>
                  </a:ext>
                </a:extLst>
              </p14:cNvPr>
              <p14:cNvContentPartPr/>
              <p14:nvPr/>
            </p14:nvContentPartPr>
            <p14:xfrm>
              <a:off x="7445597" y="1657793"/>
              <a:ext cx="5760" cy="6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92F4CE6-B3AD-4DC0-B2DC-BEA841D73D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36597" y="1648793"/>
                <a:ext cx="23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194BB83-0476-4D1D-BE16-9B0A2FA3350F}"/>
                  </a:ext>
                </a:extLst>
              </p14:cNvPr>
              <p14:cNvContentPartPr/>
              <p14:nvPr/>
            </p14:nvContentPartPr>
            <p14:xfrm>
              <a:off x="7930157" y="1564553"/>
              <a:ext cx="585000" cy="1628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194BB83-0476-4D1D-BE16-9B0A2FA335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21157" y="1555555"/>
                <a:ext cx="602640" cy="1646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99B8E6C-91E3-4F06-B53D-85EE8EC49CEA}"/>
                  </a:ext>
                </a:extLst>
              </p14:cNvPr>
              <p14:cNvContentPartPr/>
              <p14:nvPr/>
            </p14:nvContentPartPr>
            <p14:xfrm>
              <a:off x="5656037" y="1292393"/>
              <a:ext cx="1704240" cy="583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99B8E6C-91E3-4F06-B53D-85EE8EC49CE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47037" y="1283393"/>
                <a:ext cx="172188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1D6EC43-FCC2-4E31-87AB-3B83711006E8}"/>
                  </a:ext>
                </a:extLst>
              </p14:cNvPr>
              <p14:cNvContentPartPr/>
              <p14:nvPr/>
            </p14:nvContentPartPr>
            <p14:xfrm>
              <a:off x="7480517" y="1146593"/>
              <a:ext cx="511920" cy="236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1D6EC43-FCC2-4E31-87AB-3B83711006E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71871" y="1137953"/>
                <a:ext cx="529572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5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5120640" cy="4972050"/>
          </a:xfrm>
        </p:spPr>
        <p:txBody>
          <a:bodyPr/>
          <a:lstStyle/>
          <a:p>
            <a:r>
              <a:rPr lang="en-US" dirty="0"/>
              <a:t>The Heap is a large pool of available memory used to hold dynamically-allocated data</a:t>
            </a:r>
          </a:p>
          <a:p>
            <a:pPr lvl="1"/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allocates chunks of data in the Heap;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 deallocates those chunks</a:t>
            </a:r>
          </a:p>
          <a:p>
            <a:pPr lvl="1"/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maintains bookkeeping data in the Heap to track allocated blocks</a:t>
            </a:r>
          </a:p>
          <a:p>
            <a:pPr lvl="2"/>
            <a:r>
              <a:rPr lang="en-US" dirty="0"/>
              <a:t>Lab 5 from 351!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394960" y="1280160"/>
            <a:ext cx="3566160" cy="5218362"/>
            <a:chOff x="5394960" y="1280160"/>
            <a:chExt cx="3566160" cy="5218362"/>
          </a:xfrm>
        </p:grpSpPr>
        <p:sp>
          <p:nvSpPr>
            <p:cNvPr id="5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28016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4960" y="1280160"/>
              <a:ext cx="118872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4960" y="6221523"/>
              <a:ext cx="118872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83680" y="5120640"/>
              <a:ext cx="2377440" cy="82296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258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512064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06640" y="47548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5358384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>
            <a:off x="7589520" y="29260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949440" y="3657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 Arrow points to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</p:spTree>
    <p:extLst>
      <p:ext uri="{BB962C8B-B14F-4D97-AF65-F5344CB8AC3E}">
        <p14:creationId xmlns:p14="http://schemas.microsoft.com/office/powerpoint/2010/main" val="129201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C68973C-BB9C-8A4C-AD03-57B0314D0B75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512064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06640" y="47548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5605272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>
            <a:off x="7589520" y="29260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1263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7103CCB-5F95-504D-B454-BB3A08CAAC5F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512064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406640" y="47548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2907792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6035040" y="292608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766560" y="3017520"/>
            <a:ext cx="731520" cy="274320"/>
            <a:chOff x="2834640" y="1828800"/>
            <a:chExt cx="731520" cy="27432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283464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863840" y="3017520"/>
            <a:ext cx="997527" cy="274320"/>
            <a:chOff x="2651760" y="1828800"/>
            <a:chExt cx="997527" cy="27432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51760" y="18288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size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>
            <a:off x="758952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5" name="Group 44"/>
          <p:cNvGrpSpPr/>
          <p:nvPr/>
        </p:nvGrpSpPr>
        <p:grpSpPr>
          <a:xfrm>
            <a:off x="6766560" y="3374322"/>
            <a:ext cx="723207" cy="274320"/>
            <a:chOff x="2926080" y="1828800"/>
            <a:chExt cx="723207" cy="27432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92608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i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863840" y="3383280"/>
            <a:ext cx="814647" cy="274320"/>
            <a:chOff x="2651760" y="1828800"/>
            <a:chExt cx="814647" cy="27432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651760" y="1828800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a2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10896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Freeform 5"/>
          <p:cNvSpPr/>
          <p:nvPr/>
        </p:nvSpPr>
        <p:spPr bwMode="auto">
          <a:xfrm>
            <a:off x="6638544" y="2404872"/>
            <a:ext cx="792480" cy="754296"/>
          </a:xfrm>
          <a:custGeom>
            <a:avLst/>
            <a:gdLst>
              <a:gd name="connsiteX0" fmla="*/ 670560 w 792480"/>
              <a:gd name="connsiteY0" fmla="*/ 754296 h 754296"/>
              <a:gd name="connsiteX1" fmla="*/ 559723 w 792480"/>
              <a:gd name="connsiteY1" fmla="*/ 632376 h 754296"/>
              <a:gd name="connsiteX2" fmla="*/ 515389 w 792480"/>
              <a:gd name="connsiteY2" fmla="*/ 621292 h 754296"/>
              <a:gd name="connsiteX3" fmla="*/ 426720 w 792480"/>
              <a:gd name="connsiteY3" fmla="*/ 604667 h 754296"/>
              <a:gd name="connsiteX4" fmla="*/ 404553 w 792480"/>
              <a:gd name="connsiteY4" fmla="*/ 599125 h 754296"/>
              <a:gd name="connsiteX5" fmla="*/ 382385 w 792480"/>
              <a:gd name="connsiteY5" fmla="*/ 604667 h 754296"/>
              <a:gd name="connsiteX6" fmla="*/ 210589 w 792480"/>
              <a:gd name="connsiteY6" fmla="*/ 593583 h 754296"/>
              <a:gd name="connsiteX7" fmla="*/ 160713 w 792480"/>
              <a:gd name="connsiteY7" fmla="*/ 576958 h 754296"/>
              <a:gd name="connsiteX8" fmla="*/ 121920 w 792480"/>
              <a:gd name="connsiteY8" fmla="*/ 560332 h 754296"/>
              <a:gd name="connsiteX9" fmla="*/ 88669 w 792480"/>
              <a:gd name="connsiteY9" fmla="*/ 538165 h 754296"/>
              <a:gd name="connsiteX10" fmla="*/ 72043 w 792480"/>
              <a:gd name="connsiteY10" fmla="*/ 527082 h 754296"/>
              <a:gd name="connsiteX11" fmla="*/ 55418 w 792480"/>
              <a:gd name="connsiteY11" fmla="*/ 510456 h 754296"/>
              <a:gd name="connsiteX12" fmla="*/ 33251 w 792480"/>
              <a:gd name="connsiteY12" fmla="*/ 477205 h 754296"/>
              <a:gd name="connsiteX13" fmla="*/ 16625 w 792480"/>
              <a:gd name="connsiteY13" fmla="*/ 466122 h 754296"/>
              <a:gd name="connsiteX14" fmla="*/ 0 w 792480"/>
              <a:gd name="connsiteY14" fmla="*/ 432871 h 754296"/>
              <a:gd name="connsiteX15" fmla="*/ 5542 w 792480"/>
              <a:gd name="connsiteY15" fmla="*/ 416245 h 754296"/>
              <a:gd name="connsiteX16" fmla="*/ 0 w 792480"/>
              <a:gd name="connsiteY16" fmla="*/ 399620 h 754296"/>
              <a:gd name="connsiteX17" fmla="*/ 5542 w 792480"/>
              <a:gd name="connsiteY17" fmla="*/ 371911 h 754296"/>
              <a:gd name="connsiteX18" fmla="*/ 11083 w 792480"/>
              <a:gd name="connsiteY18" fmla="*/ 338660 h 754296"/>
              <a:gd name="connsiteX19" fmla="*/ 33251 w 792480"/>
              <a:gd name="connsiteY19" fmla="*/ 283242 h 754296"/>
              <a:gd name="connsiteX20" fmla="*/ 38793 w 792480"/>
              <a:gd name="connsiteY20" fmla="*/ 266616 h 754296"/>
              <a:gd name="connsiteX21" fmla="*/ 60960 w 792480"/>
              <a:gd name="connsiteY21" fmla="*/ 227823 h 754296"/>
              <a:gd name="connsiteX22" fmla="*/ 83127 w 792480"/>
              <a:gd name="connsiteY22" fmla="*/ 189031 h 754296"/>
              <a:gd name="connsiteX23" fmla="*/ 121920 w 792480"/>
              <a:gd name="connsiteY23" fmla="*/ 161322 h 754296"/>
              <a:gd name="connsiteX24" fmla="*/ 138545 w 792480"/>
              <a:gd name="connsiteY24" fmla="*/ 144696 h 754296"/>
              <a:gd name="connsiteX25" fmla="*/ 160713 w 792480"/>
              <a:gd name="connsiteY25" fmla="*/ 139154 h 754296"/>
              <a:gd name="connsiteX26" fmla="*/ 221673 w 792480"/>
              <a:gd name="connsiteY26" fmla="*/ 122529 h 754296"/>
              <a:gd name="connsiteX27" fmla="*/ 282633 w 792480"/>
              <a:gd name="connsiteY27" fmla="*/ 116987 h 754296"/>
              <a:gd name="connsiteX28" fmla="*/ 410094 w 792480"/>
              <a:gd name="connsiteY28" fmla="*/ 122529 h 754296"/>
              <a:gd name="connsiteX29" fmla="*/ 437803 w 792480"/>
              <a:gd name="connsiteY29" fmla="*/ 128071 h 754296"/>
              <a:gd name="connsiteX30" fmla="*/ 520931 w 792480"/>
              <a:gd name="connsiteY30" fmla="*/ 139154 h 754296"/>
              <a:gd name="connsiteX31" fmla="*/ 570807 w 792480"/>
              <a:gd name="connsiteY31" fmla="*/ 122529 h 754296"/>
              <a:gd name="connsiteX32" fmla="*/ 587433 w 792480"/>
              <a:gd name="connsiteY32" fmla="*/ 116987 h 754296"/>
              <a:gd name="connsiteX33" fmla="*/ 604058 w 792480"/>
              <a:gd name="connsiteY33" fmla="*/ 111445 h 754296"/>
              <a:gd name="connsiteX34" fmla="*/ 631767 w 792480"/>
              <a:gd name="connsiteY34" fmla="*/ 105903 h 754296"/>
              <a:gd name="connsiteX35" fmla="*/ 698269 w 792480"/>
              <a:gd name="connsiteY35" fmla="*/ 72652 h 754296"/>
              <a:gd name="connsiteX36" fmla="*/ 731520 w 792480"/>
              <a:gd name="connsiteY36" fmla="*/ 39402 h 754296"/>
              <a:gd name="connsiteX37" fmla="*/ 748145 w 792480"/>
              <a:gd name="connsiteY37" fmla="*/ 28318 h 754296"/>
              <a:gd name="connsiteX38" fmla="*/ 781396 w 792480"/>
              <a:gd name="connsiteY38" fmla="*/ 609 h 754296"/>
              <a:gd name="connsiteX39" fmla="*/ 792480 w 792480"/>
              <a:gd name="connsiteY39" fmla="*/ 609 h 75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92480" h="754296">
                <a:moveTo>
                  <a:pt x="670560" y="754296"/>
                </a:moveTo>
                <a:cubicBezTo>
                  <a:pt x="633614" y="713656"/>
                  <a:pt x="601424" y="668120"/>
                  <a:pt x="559723" y="632376"/>
                </a:cubicBezTo>
                <a:cubicBezTo>
                  <a:pt x="548157" y="622463"/>
                  <a:pt x="530259" y="624596"/>
                  <a:pt x="515389" y="621292"/>
                </a:cubicBezTo>
                <a:cubicBezTo>
                  <a:pt x="385036" y="592325"/>
                  <a:pt x="516678" y="622659"/>
                  <a:pt x="426720" y="604667"/>
                </a:cubicBezTo>
                <a:cubicBezTo>
                  <a:pt x="419251" y="603173"/>
                  <a:pt x="411942" y="600972"/>
                  <a:pt x="404553" y="599125"/>
                </a:cubicBezTo>
                <a:cubicBezTo>
                  <a:pt x="397164" y="600972"/>
                  <a:pt x="390002" y="604667"/>
                  <a:pt x="382385" y="604667"/>
                </a:cubicBezTo>
                <a:cubicBezTo>
                  <a:pt x="289553" y="604667"/>
                  <a:pt x="279784" y="602233"/>
                  <a:pt x="210589" y="593583"/>
                </a:cubicBezTo>
                <a:lnTo>
                  <a:pt x="160713" y="576958"/>
                </a:lnTo>
                <a:cubicBezTo>
                  <a:pt x="143511" y="571224"/>
                  <a:pt x="139043" y="570606"/>
                  <a:pt x="121920" y="560332"/>
                </a:cubicBezTo>
                <a:cubicBezTo>
                  <a:pt x="110497" y="553478"/>
                  <a:pt x="99753" y="545554"/>
                  <a:pt x="88669" y="538165"/>
                </a:cubicBezTo>
                <a:cubicBezTo>
                  <a:pt x="83127" y="534471"/>
                  <a:pt x="76753" y="531792"/>
                  <a:pt x="72043" y="527082"/>
                </a:cubicBezTo>
                <a:cubicBezTo>
                  <a:pt x="66501" y="521540"/>
                  <a:pt x="60230" y="516642"/>
                  <a:pt x="55418" y="510456"/>
                </a:cubicBezTo>
                <a:cubicBezTo>
                  <a:pt x="47240" y="499941"/>
                  <a:pt x="44335" y="484594"/>
                  <a:pt x="33251" y="477205"/>
                </a:cubicBezTo>
                <a:lnTo>
                  <a:pt x="16625" y="466122"/>
                </a:lnTo>
                <a:cubicBezTo>
                  <a:pt x="11023" y="457718"/>
                  <a:pt x="0" y="444341"/>
                  <a:pt x="0" y="432871"/>
                </a:cubicBezTo>
                <a:cubicBezTo>
                  <a:pt x="0" y="427029"/>
                  <a:pt x="3695" y="421787"/>
                  <a:pt x="5542" y="416245"/>
                </a:cubicBezTo>
                <a:cubicBezTo>
                  <a:pt x="3695" y="410703"/>
                  <a:pt x="0" y="405461"/>
                  <a:pt x="0" y="399620"/>
                </a:cubicBezTo>
                <a:cubicBezTo>
                  <a:pt x="0" y="390201"/>
                  <a:pt x="3857" y="381178"/>
                  <a:pt x="5542" y="371911"/>
                </a:cubicBezTo>
                <a:cubicBezTo>
                  <a:pt x="7552" y="360856"/>
                  <a:pt x="8358" y="349561"/>
                  <a:pt x="11083" y="338660"/>
                </a:cubicBezTo>
                <a:cubicBezTo>
                  <a:pt x="21174" y="298296"/>
                  <a:pt x="19492" y="315346"/>
                  <a:pt x="33251" y="283242"/>
                </a:cubicBezTo>
                <a:cubicBezTo>
                  <a:pt x="35552" y="277873"/>
                  <a:pt x="36492" y="271985"/>
                  <a:pt x="38793" y="266616"/>
                </a:cubicBezTo>
                <a:cubicBezTo>
                  <a:pt x="53148" y="233119"/>
                  <a:pt x="45057" y="255654"/>
                  <a:pt x="60960" y="227823"/>
                </a:cubicBezTo>
                <a:cubicBezTo>
                  <a:pt x="66758" y="217676"/>
                  <a:pt x="74123" y="198035"/>
                  <a:pt x="83127" y="189031"/>
                </a:cubicBezTo>
                <a:cubicBezTo>
                  <a:pt x="103110" y="169048"/>
                  <a:pt x="103026" y="177067"/>
                  <a:pt x="121920" y="161322"/>
                </a:cubicBezTo>
                <a:cubicBezTo>
                  <a:pt x="127941" y="156305"/>
                  <a:pt x="131740" y="148584"/>
                  <a:pt x="138545" y="144696"/>
                </a:cubicBezTo>
                <a:cubicBezTo>
                  <a:pt x="145158" y="140917"/>
                  <a:pt x="153389" y="141247"/>
                  <a:pt x="160713" y="139154"/>
                </a:cubicBezTo>
                <a:cubicBezTo>
                  <a:pt x="183731" y="132577"/>
                  <a:pt x="192685" y="125164"/>
                  <a:pt x="221673" y="122529"/>
                </a:cubicBezTo>
                <a:lnTo>
                  <a:pt x="282633" y="116987"/>
                </a:lnTo>
                <a:cubicBezTo>
                  <a:pt x="325120" y="118834"/>
                  <a:pt x="367675" y="119499"/>
                  <a:pt x="410094" y="122529"/>
                </a:cubicBezTo>
                <a:cubicBezTo>
                  <a:pt x="419489" y="123200"/>
                  <a:pt x="428478" y="126739"/>
                  <a:pt x="437803" y="128071"/>
                </a:cubicBezTo>
                <a:cubicBezTo>
                  <a:pt x="580214" y="148414"/>
                  <a:pt x="416524" y="121752"/>
                  <a:pt x="520931" y="139154"/>
                </a:cubicBezTo>
                <a:lnTo>
                  <a:pt x="570807" y="122529"/>
                </a:lnTo>
                <a:lnTo>
                  <a:pt x="587433" y="116987"/>
                </a:lnTo>
                <a:cubicBezTo>
                  <a:pt x="592975" y="115140"/>
                  <a:pt x="598330" y="112591"/>
                  <a:pt x="604058" y="111445"/>
                </a:cubicBezTo>
                <a:cubicBezTo>
                  <a:pt x="613294" y="109598"/>
                  <a:pt x="622680" y="108381"/>
                  <a:pt x="631767" y="105903"/>
                </a:cubicBezTo>
                <a:cubicBezTo>
                  <a:pt x="656560" y="99141"/>
                  <a:pt x="679350" y="91571"/>
                  <a:pt x="698269" y="72652"/>
                </a:cubicBezTo>
                <a:cubicBezTo>
                  <a:pt x="709353" y="61569"/>
                  <a:pt x="718478" y="48097"/>
                  <a:pt x="731520" y="39402"/>
                </a:cubicBezTo>
                <a:cubicBezTo>
                  <a:pt x="737062" y="35707"/>
                  <a:pt x="743028" y="32582"/>
                  <a:pt x="748145" y="28318"/>
                </a:cubicBezTo>
                <a:cubicBezTo>
                  <a:pt x="760924" y="17668"/>
                  <a:pt x="765521" y="6959"/>
                  <a:pt x="781396" y="609"/>
                </a:cubicBezTo>
                <a:cubicBezTo>
                  <a:pt x="784826" y="-763"/>
                  <a:pt x="788785" y="609"/>
                  <a:pt x="792480" y="609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6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C8FA41F-5856-0943-A1BD-19A6A0A523F0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754880"/>
            <a:ext cx="2926080" cy="7315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406640" y="438912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2907792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89520" y="40233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6035040" y="3749040"/>
            <a:ext cx="2926080" cy="2743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766560" y="4846320"/>
            <a:ext cx="1463040" cy="274320"/>
            <a:chOff x="7315200" y="914400"/>
            <a:chExt cx="1463040" cy="27432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6035040" y="292608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766560" y="3017520"/>
            <a:ext cx="731520" cy="274320"/>
            <a:chOff x="2834640" y="1828800"/>
            <a:chExt cx="731520" cy="27432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283464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20040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863840" y="3017520"/>
            <a:ext cx="997527" cy="274320"/>
            <a:chOff x="2651760" y="1828800"/>
            <a:chExt cx="997527" cy="27432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2651760" y="18288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size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6560" y="3374322"/>
            <a:ext cx="723207" cy="274320"/>
            <a:chOff x="2926080" y="1828800"/>
            <a:chExt cx="723207" cy="27432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292608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i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863840" y="3383280"/>
            <a:ext cx="814647" cy="274320"/>
            <a:chOff x="2651760" y="1828800"/>
            <a:chExt cx="814647" cy="274320"/>
          </a:xfrm>
        </p:grpSpPr>
        <p:sp>
          <p:nvSpPr>
            <p:cNvPr id="80" name="Rectangle 79"/>
            <p:cNvSpPr/>
            <p:nvPr/>
          </p:nvSpPr>
          <p:spPr bwMode="auto">
            <a:xfrm>
              <a:off x="2651760" y="1828800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10896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2" name="Freeform 81"/>
          <p:cNvSpPr/>
          <p:nvPr/>
        </p:nvSpPr>
        <p:spPr bwMode="auto">
          <a:xfrm>
            <a:off x="6638544" y="2404872"/>
            <a:ext cx="792480" cy="754296"/>
          </a:xfrm>
          <a:custGeom>
            <a:avLst/>
            <a:gdLst>
              <a:gd name="connsiteX0" fmla="*/ 670560 w 792480"/>
              <a:gd name="connsiteY0" fmla="*/ 754296 h 754296"/>
              <a:gd name="connsiteX1" fmla="*/ 559723 w 792480"/>
              <a:gd name="connsiteY1" fmla="*/ 632376 h 754296"/>
              <a:gd name="connsiteX2" fmla="*/ 515389 w 792480"/>
              <a:gd name="connsiteY2" fmla="*/ 621292 h 754296"/>
              <a:gd name="connsiteX3" fmla="*/ 426720 w 792480"/>
              <a:gd name="connsiteY3" fmla="*/ 604667 h 754296"/>
              <a:gd name="connsiteX4" fmla="*/ 404553 w 792480"/>
              <a:gd name="connsiteY4" fmla="*/ 599125 h 754296"/>
              <a:gd name="connsiteX5" fmla="*/ 382385 w 792480"/>
              <a:gd name="connsiteY5" fmla="*/ 604667 h 754296"/>
              <a:gd name="connsiteX6" fmla="*/ 210589 w 792480"/>
              <a:gd name="connsiteY6" fmla="*/ 593583 h 754296"/>
              <a:gd name="connsiteX7" fmla="*/ 160713 w 792480"/>
              <a:gd name="connsiteY7" fmla="*/ 576958 h 754296"/>
              <a:gd name="connsiteX8" fmla="*/ 121920 w 792480"/>
              <a:gd name="connsiteY8" fmla="*/ 560332 h 754296"/>
              <a:gd name="connsiteX9" fmla="*/ 88669 w 792480"/>
              <a:gd name="connsiteY9" fmla="*/ 538165 h 754296"/>
              <a:gd name="connsiteX10" fmla="*/ 72043 w 792480"/>
              <a:gd name="connsiteY10" fmla="*/ 527082 h 754296"/>
              <a:gd name="connsiteX11" fmla="*/ 55418 w 792480"/>
              <a:gd name="connsiteY11" fmla="*/ 510456 h 754296"/>
              <a:gd name="connsiteX12" fmla="*/ 33251 w 792480"/>
              <a:gd name="connsiteY12" fmla="*/ 477205 h 754296"/>
              <a:gd name="connsiteX13" fmla="*/ 16625 w 792480"/>
              <a:gd name="connsiteY13" fmla="*/ 466122 h 754296"/>
              <a:gd name="connsiteX14" fmla="*/ 0 w 792480"/>
              <a:gd name="connsiteY14" fmla="*/ 432871 h 754296"/>
              <a:gd name="connsiteX15" fmla="*/ 5542 w 792480"/>
              <a:gd name="connsiteY15" fmla="*/ 416245 h 754296"/>
              <a:gd name="connsiteX16" fmla="*/ 0 w 792480"/>
              <a:gd name="connsiteY16" fmla="*/ 399620 h 754296"/>
              <a:gd name="connsiteX17" fmla="*/ 5542 w 792480"/>
              <a:gd name="connsiteY17" fmla="*/ 371911 h 754296"/>
              <a:gd name="connsiteX18" fmla="*/ 11083 w 792480"/>
              <a:gd name="connsiteY18" fmla="*/ 338660 h 754296"/>
              <a:gd name="connsiteX19" fmla="*/ 33251 w 792480"/>
              <a:gd name="connsiteY19" fmla="*/ 283242 h 754296"/>
              <a:gd name="connsiteX20" fmla="*/ 38793 w 792480"/>
              <a:gd name="connsiteY20" fmla="*/ 266616 h 754296"/>
              <a:gd name="connsiteX21" fmla="*/ 60960 w 792480"/>
              <a:gd name="connsiteY21" fmla="*/ 227823 h 754296"/>
              <a:gd name="connsiteX22" fmla="*/ 83127 w 792480"/>
              <a:gd name="connsiteY22" fmla="*/ 189031 h 754296"/>
              <a:gd name="connsiteX23" fmla="*/ 121920 w 792480"/>
              <a:gd name="connsiteY23" fmla="*/ 161322 h 754296"/>
              <a:gd name="connsiteX24" fmla="*/ 138545 w 792480"/>
              <a:gd name="connsiteY24" fmla="*/ 144696 h 754296"/>
              <a:gd name="connsiteX25" fmla="*/ 160713 w 792480"/>
              <a:gd name="connsiteY25" fmla="*/ 139154 h 754296"/>
              <a:gd name="connsiteX26" fmla="*/ 221673 w 792480"/>
              <a:gd name="connsiteY26" fmla="*/ 122529 h 754296"/>
              <a:gd name="connsiteX27" fmla="*/ 282633 w 792480"/>
              <a:gd name="connsiteY27" fmla="*/ 116987 h 754296"/>
              <a:gd name="connsiteX28" fmla="*/ 410094 w 792480"/>
              <a:gd name="connsiteY28" fmla="*/ 122529 h 754296"/>
              <a:gd name="connsiteX29" fmla="*/ 437803 w 792480"/>
              <a:gd name="connsiteY29" fmla="*/ 128071 h 754296"/>
              <a:gd name="connsiteX30" fmla="*/ 520931 w 792480"/>
              <a:gd name="connsiteY30" fmla="*/ 139154 h 754296"/>
              <a:gd name="connsiteX31" fmla="*/ 570807 w 792480"/>
              <a:gd name="connsiteY31" fmla="*/ 122529 h 754296"/>
              <a:gd name="connsiteX32" fmla="*/ 587433 w 792480"/>
              <a:gd name="connsiteY32" fmla="*/ 116987 h 754296"/>
              <a:gd name="connsiteX33" fmla="*/ 604058 w 792480"/>
              <a:gd name="connsiteY33" fmla="*/ 111445 h 754296"/>
              <a:gd name="connsiteX34" fmla="*/ 631767 w 792480"/>
              <a:gd name="connsiteY34" fmla="*/ 105903 h 754296"/>
              <a:gd name="connsiteX35" fmla="*/ 698269 w 792480"/>
              <a:gd name="connsiteY35" fmla="*/ 72652 h 754296"/>
              <a:gd name="connsiteX36" fmla="*/ 731520 w 792480"/>
              <a:gd name="connsiteY36" fmla="*/ 39402 h 754296"/>
              <a:gd name="connsiteX37" fmla="*/ 748145 w 792480"/>
              <a:gd name="connsiteY37" fmla="*/ 28318 h 754296"/>
              <a:gd name="connsiteX38" fmla="*/ 781396 w 792480"/>
              <a:gd name="connsiteY38" fmla="*/ 609 h 754296"/>
              <a:gd name="connsiteX39" fmla="*/ 792480 w 792480"/>
              <a:gd name="connsiteY39" fmla="*/ 609 h 75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92480" h="754296">
                <a:moveTo>
                  <a:pt x="670560" y="754296"/>
                </a:moveTo>
                <a:cubicBezTo>
                  <a:pt x="633614" y="713656"/>
                  <a:pt x="601424" y="668120"/>
                  <a:pt x="559723" y="632376"/>
                </a:cubicBezTo>
                <a:cubicBezTo>
                  <a:pt x="548157" y="622463"/>
                  <a:pt x="530259" y="624596"/>
                  <a:pt x="515389" y="621292"/>
                </a:cubicBezTo>
                <a:cubicBezTo>
                  <a:pt x="385036" y="592325"/>
                  <a:pt x="516678" y="622659"/>
                  <a:pt x="426720" y="604667"/>
                </a:cubicBezTo>
                <a:cubicBezTo>
                  <a:pt x="419251" y="603173"/>
                  <a:pt x="411942" y="600972"/>
                  <a:pt x="404553" y="599125"/>
                </a:cubicBezTo>
                <a:cubicBezTo>
                  <a:pt x="397164" y="600972"/>
                  <a:pt x="390002" y="604667"/>
                  <a:pt x="382385" y="604667"/>
                </a:cubicBezTo>
                <a:cubicBezTo>
                  <a:pt x="289553" y="604667"/>
                  <a:pt x="279784" y="602233"/>
                  <a:pt x="210589" y="593583"/>
                </a:cubicBezTo>
                <a:lnTo>
                  <a:pt x="160713" y="576958"/>
                </a:lnTo>
                <a:cubicBezTo>
                  <a:pt x="143511" y="571224"/>
                  <a:pt x="139043" y="570606"/>
                  <a:pt x="121920" y="560332"/>
                </a:cubicBezTo>
                <a:cubicBezTo>
                  <a:pt x="110497" y="553478"/>
                  <a:pt x="99753" y="545554"/>
                  <a:pt x="88669" y="538165"/>
                </a:cubicBezTo>
                <a:cubicBezTo>
                  <a:pt x="83127" y="534471"/>
                  <a:pt x="76753" y="531792"/>
                  <a:pt x="72043" y="527082"/>
                </a:cubicBezTo>
                <a:cubicBezTo>
                  <a:pt x="66501" y="521540"/>
                  <a:pt x="60230" y="516642"/>
                  <a:pt x="55418" y="510456"/>
                </a:cubicBezTo>
                <a:cubicBezTo>
                  <a:pt x="47240" y="499941"/>
                  <a:pt x="44335" y="484594"/>
                  <a:pt x="33251" y="477205"/>
                </a:cubicBezTo>
                <a:lnTo>
                  <a:pt x="16625" y="466122"/>
                </a:lnTo>
                <a:cubicBezTo>
                  <a:pt x="11023" y="457718"/>
                  <a:pt x="0" y="444341"/>
                  <a:pt x="0" y="432871"/>
                </a:cubicBezTo>
                <a:cubicBezTo>
                  <a:pt x="0" y="427029"/>
                  <a:pt x="3695" y="421787"/>
                  <a:pt x="5542" y="416245"/>
                </a:cubicBezTo>
                <a:cubicBezTo>
                  <a:pt x="3695" y="410703"/>
                  <a:pt x="0" y="405461"/>
                  <a:pt x="0" y="399620"/>
                </a:cubicBezTo>
                <a:cubicBezTo>
                  <a:pt x="0" y="390201"/>
                  <a:pt x="3857" y="381178"/>
                  <a:pt x="5542" y="371911"/>
                </a:cubicBezTo>
                <a:cubicBezTo>
                  <a:pt x="7552" y="360856"/>
                  <a:pt x="8358" y="349561"/>
                  <a:pt x="11083" y="338660"/>
                </a:cubicBezTo>
                <a:cubicBezTo>
                  <a:pt x="21174" y="298296"/>
                  <a:pt x="19492" y="315346"/>
                  <a:pt x="33251" y="283242"/>
                </a:cubicBezTo>
                <a:cubicBezTo>
                  <a:pt x="35552" y="277873"/>
                  <a:pt x="36492" y="271985"/>
                  <a:pt x="38793" y="266616"/>
                </a:cubicBezTo>
                <a:cubicBezTo>
                  <a:pt x="53148" y="233119"/>
                  <a:pt x="45057" y="255654"/>
                  <a:pt x="60960" y="227823"/>
                </a:cubicBezTo>
                <a:cubicBezTo>
                  <a:pt x="66758" y="217676"/>
                  <a:pt x="74123" y="198035"/>
                  <a:pt x="83127" y="189031"/>
                </a:cubicBezTo>
                <a:cubicBezTo>
                  <a:pt x="103110" y="169048"/>
                  <a:pt x="103026" y="177067"/>
                  <a:pt x="121920" y="161322"/>
                </a:cubicBezTo>
                <a:cubicBezTo>
                  <a:pt x="127941" y="156305"/>
                  <a:pt x="131740" y="148584"/>
                  <a:pt x="138545" y="144696"/>
                </a:cubicBezTo>
                <a:cubicBezTo>
                  <a:pt x="145158" y="140917"/>
                  <a:pt x="153389" y="141247"/>
                  <a:pt x="160713" y="139154"/>
                </a:cubicBezTo>
                <a:cubicBezTo>
                  <a:pt x="183731" y="132577"/>
                  <a:pt x="192685" y="125164"/>
                  <a:pt x="221673" y="122529"/>
                </a:cubicBezTo>
                <a:lnTo>
                  <a:pt x="282633" y="116987"/>
                </a:lnTo>
                <a:cubicBezTo>
                  <a:pt x="325120" y="118834"/>
                  <a:pt x="367675" y="119499"/>
                  <a:pt x="410094" y="122529"/>
                </a:cubicBezTo>
                <a:cubicBezTo>
                  <a:pt x="419489" y="123200"/>
                  <a:pt x="428478" y="126739"/>
                  <a:pt x="437803" y="128071"/>
                </a:cubicBezTo>
                <a:cubicBezTo>
                  <a:pt x="580214" y="148414"/>
                  <a:pt x="416524" y="121752"/>
                  <a:pt x="520931" y="139154"/>
                </a:cubicBezTo>
                <a:lnTo>
                  <a:pt x="570807" y="122529"/>
                </a:lnTo>
                <a:lnTo>
                  <a:pt x="587433" y="116987"/>
                </a:lnTo>
                <a:cubicBezTo>
                  <a:pt x="592975" y="115140"/>
                  <a:pt x="598330" y="112591"/>
                  <a:pt x="604058" y="111445"/>
                </a:cubicBezTo>
                <a:cubicBezTo>
                  <a:pt x="613294" y="109598"/>
                  <a:pt x="622680" y="108381"/>
                  <a:pt x="631767" y="105903"/>
                </a:cubicBezTo>
                <a:cubicBezTo>
                  <a:pt x="656560" y="99141"/>
                  <a:pt x="679350" y="91571"/>
                  <a:pt x="698269" y="72652"/>
                </a:cubicBezTo>
                <a:cubicBezTo>
                  <a:pt x="709353" y="61569"/>
                  <a:pt x="718478" y="48097"/>
                  <a:pt x="731520" y="39402"/>
                </a:cubicBezTo>
                <a:cubicBezTo>
                  <a:pt x="737062" y="35707"/>
                  <a:pt x="743028" y="32582"/>
                  <a:pt x="748145" y="28318"/>
                </a:cubicBezTo>
                <a:cubicBezTo>
                  <a:pt x="760924" y="17668"/>
                  <a:pt x="765521" y="6959"/>
                  <a:pt x="781396" y="609"/>
                </a:cubicBezTo>
                <a:cubicBezTo>
                  <a:pt x="784826" y="-763"/>
                  <a:pt x="788785" y="609"/>
                  <a:pt x="792480" y="609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1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F1FEE62-D9E6-3440-81F3-AFF39921D14E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754880"/>
            <a:ext cx="2926080" cy="7315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406640" y="438912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182880" y="315468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8952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2" name="Group 51"/>
          <p:cNvGrpSpPr/>
          <p:nvPr/>
        </p:nvGrpSpPr>
        <p:grpSpPr>
          <a:xfrm>
            <a:off x="6766560" y="4846320"/>
            <a:ext cx="1463040" cy="274320"/>
            <a:chOff x="7315200" y="914400"/>
            <a:chExt cx="1463040" cy="27432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9" name="Rectangle 88"/>
          <p:cNvSpPr/>
          <p:nvPr/>
        </p:nvSpPr>
        <p:spPr bwMode="auto">
          <a:xfrm>
            <a:off x="6035040" y="292608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766560" y="3017520"/>
            <a:ext cx="731520" cy="274320"/>
            <a:chOff x="2834640" y="1828800"/>
            <a:chExt cx="731520" cy="27432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83464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320040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863840" y="3017520"/>
            <a:ext cx="997527" cy="274320"/>
            <a:chOff x="2651760" y="1828800"/>
            <a:chExt cx="997527" cy="27432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51760" y="18288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size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97" name="Rectangle 96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766560" y="3374322"/>
            <a:ext cx="723207" cy="274320"/>
            <a:chOff x="2926080" y="1828800"/>
            <a:chExt cx="723207" cy="274320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292608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i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63840" y="3383280"/>
            <a:ext cx="814647" cy="274320"/>
            <a:chOff x="2651760" y="1828800"/>
            <a:chExt cx="814647" cy="274320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2651760" y="1828800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a2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10896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8" name="Freeform 107"/>
          <p:cNvSpPr/>
          <p:nvPr/>
        </p:nvSpPr>
        <p:spPr bwMode="auto">
          <a:xfrm>
            <a:off x="6638544" y="2404872"/>
            <a:ext cx="792480" cy="754296"/>
          </a:xfrm>
          <a:custGeom>
            <a:avLst/>
            <a:gdLst>
              <a:gd name="connsiteX0" fmla="*/ 670560 w 792480"/>
              <a:gd name="connsiteY0" fmla="*/ 754296 h 754296"/>
              <a:gd name="connsiteX1" fmla="*/ 559723 w 792480"/>
              <a:gd name="connsiteY1" fmla="*/ 632376 h 754296"/>
              <a:gd name="connsiteX2" fmla="*/ 515389 w 792480"/>
              <a:gd name="connsiteY2" fmla="*/ 621292 h 754296"/>
              <a:gd name="connsiteX3" fmla="*/ 426720 w 792480"/>
              <a:gd name="connsiteY3" fmla="*/ 604667 h 754296"/>
              <a:gd name="connsiteX4" fmla="*/ 404553 w 792480"/>
              <a:gd name="connsiteY4" fmla="*/ 599125 h 754296"/>
              <a:gd name="connsiteX5" fmla="*/ 382385 w 792480"/>
              <a:gd name="connsiteY5" fmla="*/ 604667 h 754296"/>
              <a:gd name="connsiteX6" fmla="*/ 210589 w 792480"/>
              <a:gd name="connsiteY6" fmla="*/ 593583 h 754296"/>
              <a:gd name="connsiteX7" fmla="*/ 160713 w 792480"/>
              <a:gd name="connsiteY7" fmla="*/ 576958 h 754296"/>
              <a:gd name="connsiteX8" fmla="*/ 121920 w 792480"/>
              <a:gd name="connsiteY8" fmla="*/ 560332 h 754296"/>
              <a:gd name="connsiteX9" fmla="*/ 88669 w 792480"/>
              <a:gd name="connsiteY9" fmla="*/ 538165 h 754296"/>
              <a:gd name="connsiteX10" fmla="*/ 72043 w 792480"/>
              <a:gd name="connsiteY10" fmla="*/ 527082 h 754296"/>
              <a:gd name="connsiteX11" fmla="*/ 55418 w 792480"/>
              <a:gd name="connsiteY11" fmla="*/ 510456 h 754296"/>
              <a:gd name="connsiteX12" fmla="*/ 33251 w 792480"/>
              <a:gd name="connsiteY12" fmla="*/ 477205 h 754296"/>
              <a:gd name="connsiteX13" fmla="*/ 16625 w 792480"/>
              <a:gd name="connsiteY13" fmla="*/ 466122 h 754296"/>
              <a:gd name="connsiteX14" fmla="*/ 0 w 792480"/>
              <a:gd name="connsiteY14" fmla="*/ 432871 h 754296"/>
              <a:gd name="connsiteX15" fmla="*/ 5542 w 792480"/>
              <a:gd name="connsiteY15" fmla="*/ 416245 h 754296"/>
              <a:gd name="connsiteX16" fmla="*/ 0 w 792480"/>
              <a:gd name="connsiteY16" fmla="*/ 399620 h 754296"/>
              <a:gd name="connsiteX17" fmla="*/ 5542 w 792480"/>
              <a:gd name="connsiteY17" fmla="*/ 371911 h 754296"/>
              <a:gd name="connsiteX18" fmla="*/ 11083 w 792480"/>
              <a:gd name="connsiteY18" fmla="*/ 338660 h 754296"/>
              <a:gd name="connsiteX19" fmla="*/ 33251 w 792480"/>
              <a:gd name="connsiteY19" fmla="*/ 283242 h 754296"/>
              <a:gd name="connsiteX20" fmla="*/ 38793 w 792480"/>
              <a:gd name="connsiteY20" fmla="*/ 266616 h 754296"/>
              <a:gd name="connsiteX21" fmla="*/ 60960 w 792480"/>
              <a:gd name="connsiteY21" fmla="*/ 227823 h 754296"/>
              <a:gd name="connsiteX22" fmla="*/ 83127 w 792480"/>
              <a:gd name="connsiteY22" fmla="*/ 189031 h 754296"/>
              <a:gd name="connsiteX23" fmla="*/ 121920 w 792480"/>
              <a:gd name="connsiteY23" fmla="*/ 161322 h 754296"/>
              <a:gd name="connsiteX24" fmla="*/ 138545 w 792480"/>
              <a:gd name="connsiteY24" fmla="*/ 144696 h 754296"/>
              <a:gd name="connsiteX25" fmla="*/ 160713 w 792480"/>
              <a:gd name="connsiteY25" fmla="*/ 139154 h 754296"/>
              <a:gd name="connsiteX26" fmla="*/ 221673 w 792480"/>
              <a:gd name="connsiteY26" fmla="*/ 122529 h 754296"/>
              <a:gd name="connsiteX27" fmla="*/ 282633 w 792480"/>
              <a:gd name="connsiteY27" fmla="*/ 116987 h 754296"/>
              <a:gd name="connsiteX28" fmla="*/ 410094 w 792480"/>
              <a:gd name="connsiteY28" fmla="*/ 122529 h 754296"/>
              <a:gd name="connsiteX29" fmla="*/ 437803 w 792480"/>
              <a:gd name="connsiteY29" fmla="*/ 128071 h 754296"/>
              <a:gd name="connsiteX30" fmla="*/ 520931 w 792480"/>
              <a:gd name="connsiteY30" fmla="*/ 139154 h 754296"/>
              <a:gd name="connsiteX31" fmla="*/ 570807 w 792480"/>
              <a:gd name="connsiteY31" fmla="*/ 122529 h 754296"/>
              <a:gd name="connsiteX32" fmla="*/ 587433 w 792480"/>
              <a:gd name="connsiteY32" fmla="*/ 116987 h 754296"/>
              <a:gd name="connsiteX33" fmla="*/ 604058 w 792480"/>
              <a:gd name="connsiteY33" fmla="*/ 111445 h 754296"/>
              <a:gd name="connsiteX34" fmla="*/ 631767 w 792480"/>
              <a:gd name="connsiteY34" fmla="*/ 105903 h 754296"/>
              <a:gd name="connsiteX35" fmla="*/ 698269 w 792480"/>
              <a:gd name="connsiteY35" fmla="*/ 72652 h 754296"/>
              <a:gd name="connsiteX36" fmla="*/ 731520 w 792480"/>
              <a:gd name="connsiteY36" fmla="*/ 39402 h 754296"/>
              <a:gd name="connsiteX37" fmla="*/ 748145 w 792480"/>
              <a:gd name="connsiteY37" fmla="*/ 28318 h 754296"/>
              <a:gd name="connsiteX38" fmla="*/ 781396 w 792480"/>
              <a:gd name="connsiteY38" fmla="*/ 609 h 754296"/>
              <a:gd name="connsiteX39" fmla="*/ 792480 w 792480"/>
              <a:gd name="connsiteY39" fmla="*/ 609 h 75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92480" h="754296">
                <a:moveTo>
                  <a:pt x="670560" y="754296"/>
                </a:moveTo>
                <a:cubicBezTo>
                  <a:pt x="633614" y="713656"/>
                  <a:pt x="601424" y="668120"/>
                  <a:pt x="559723" y="632376"/>
                </a:cubicBezTo>
                <a:cubicBezTo>
                  <a:pt x="548157" y="622463"/>
                  <a:pt x="530259" y="624596"/>
                  <a:pt x="515389" y="621292"/>
                </a:cubicBezTo>
                <a:cubicBezTo>
                  <a:pt x="385036" y="592325"/>
                  <a:pt x="516678" y="622659"/>
                  <a:pt x="426720" y="604667"/>
                </a:cubicBezTo>
                <a:cubicBezTo>
                  <a:pt x="419251" y="603173"/>
                  <a:pt x="411942" y="600972"/>
                  <a:pt x="404553" y="599125"/>
                </a:cubicBezTo>
                <a:cubicBezTo>
                  <a:pt x="397164" y="600972"/>
                  <a:pt x="390002" y="604667"/>
                  <a:pt x="382385" y="604667"/>
                </a:cubicBezTo>
                <a:cubicBezTo>
                  <a:pt x="289553" y="604667"/>
                  <a:pt x="279784" y="602233"/>
                  <a:pt x="210589" y="593583"/>
                </a:cubicBezTo>
                <a:lnTo>
                  <a:pt x="160713" y="576958"/>
                </a:lnTo>
                <a:cubicBezTo>
                  <a:pt x="143511" y="571224"/>
                  <a:pt x="139043" y="570606"/>
                  <a:pt x="121920" y="560332"/>
                </a:cubicBezTo>
                <a:cubicBezTo>
                  <a:pt x="110497" y="553478"/>
                  <a:pt x="99753" y="545554"/>
                  <a:pt x="88669" y="538165"/>
                </a:cubicBezTo>
                <a:cubicBezTo>
                  <a:pt x="83127" y="534471"/>
                  <a:pt x="76753" y="531792"/>
                  <a:pt x="72043" y="527082"/>
                </a:cubicBezTo>
                <a:cubicBezTo>
                  <a:pt x="66501" y="521540"/>
                  <a:pt x="60230" y="516642"/>
                  <a:pt x="55418" y="510456"/>
                </a:cubicBezTo>
                <a:cubicBezTo>
                  <a:pt x="47240" y="499941"/>
                  <a:pt x="44335" y="484594"/>
                  <a:pt x="33251" y="477205"/>
                </a:cubicBezTo>
                <a:lnTo>
                  <a:pt x="16625" y="466122"/>
                </a:lnTo>
                <a:cubicBezTo>
                  <a:pt x="11023" y="457718"/>
                  <a:pt x="0" y="444341"/>
                  <a:pt x="0" y="432871"/>
                </a:cubicBezTo>
                <a:cubicBezTo>
                  <a:pt x="0" y="427029"/>
                  <a:pt x="3695" y="421787"/>
                  <a:pt x="5542" y="416245"/>
                </a:cubicBezTo>
                <a:cubicBezTo>
                  <a:pt x="3695" y="410703"/>
                  <a:pt x="0" y="405461"/>
                  <a:pt x="0" y="399620"/>
                </a:cubicBezTo>
                <a:cubicBezTo>
                  <a:pt x="0" y="390201"/>
                  <a:pt x="3857" y="381178"/>
                  <a:pt x="5542" y="371911"/>
                </a:cubicBezTo>
                <a:cubicBezTo>
                  <a:pt x="7552" y="360856"/>
                  <a:pt x="8358" y="349561"/>
                  <a:pt x="11083" y="338660"/>
                </a:cubicBezTo>
                <a:cubicBezTo>
                  <a:pt x="21174" y="298296"/>
                  <a:pt x="19492" y="315346"/>
                  <a:pt x="33251" y="283242"/>
                </a:cubicBezTo>
                <a:cubicBezTo>
                  <a:pt x="35552" y="277873"/>
                  <a:pt x="36492" y="271985"/>
                  <a:pt x="38793" y="266616"/>
                </a:cubicBezTo>
                <a:cubicBezTo>
                  <a:pt x="53148" y="233119"/>
                  <a:pt x="45057" y="255654"/>
                  <a:pt x="60960" y="227823"/>
                </a:cubicBezTo>
                <a:cubicBezTo>
                  <a:pt x="66758" y="217676"/>
                  <a:pt x="74123" y="198035"/>
                  <a:pt x="83127" y="189031"/>
                </a:cubicBezTo>
                <a:cubicBezTo>
                  <a:pt x="103110" y="169048"/>
                  <a:pt x="103026" y="177067"/>
                  <a:pt x="121920" y="161322"/>
                </a:cubicBezTo>
                <a:cubicBezTo>
                  <a:pt x="127941" y="156305"/>
                  <a:pt x="131740" y="148584"/>
                  <a:pt x="138545" y="144696"/>
                </a:cubicBezTo>
                <a:cubicBezTo>
                  <a:pt x="145158" y="140917"/>
                  <a:pt x="153389" y="141247"/>
                  <a:pt x="160713" y="139154"/>
                </a:cubicBezTo>
                <a:cubicBezTo>
                  <a:pt x="183731" y="132577"/>
                  <a:pt x="192685" y="125164"/>
                  <a:pt x="221673" y="122529"/>
                </a:cubicBezTo>
                <a:lnTo>
                  <a:pt x="282633" y="116987"/>
                </a:lnTo>
                <a:cubicBezTo>
                  <a:pt x="325120" y="118834"/>
                  <a:pt x="367675" y="119499"/>
                  <a:pt x="410094" y="122529"/>
                </a:cubicBezTo>
                <a:cubicBezTo>
                  <a:pt x="419489" y="123200"/>
                  <a:pt x="428478" y="126739"/>
                  <a:pt x="437803" y="128071"/>
                </a:cubicBezTo>
                <a:cubicBezTo>
                  <a:pt x="580214" y="148414"/>
                  <a:pt x="416524" y="121752"/>
                  <a:pt x="520931" y="139154"/>
                </a:cubicBezTo>
                <a:lnTo>
                  <a:pt x="570807" y="122529"/>
                </a:lnTo>
                <a:lnTo>
                  <a:pt x="587433" y="116987"/>
                </a:lnTo>
                <a:cubicBezTo>
                  <a:pt x="592975" y="115140"/>
                  <a:pt x="598330" y="112591"/>
                  <a:pt x="604058" y="111445"/>
                </a:cubicBezTo>
                <a:cubicBezTo>
                  <a:pt x="613294" y="109598"/>
                  <a:pt x="622680" y="108381"/>
                  <a:pt x="631767" y="105903"/>
                </a:cubicBezTo>
                <a:cubicBezTo>
                  <a:pt x="656560" y="99141"/>
                  <a:pt x="679350" y="91571"/>
                  <a:pt x="698269" y="72652"/>
                </a:cubicBezTo>
                <a:cubicBezTo>
                  <a:pt x="709353" y="61569"/>
                  <a:pt x="718478" y="48097"/>
                  <a:pt x="731520" y="39402"/>
                </a:cubicBezTo>
                <a:cubicBezTo>
                  <a:pt x="737062" y="35707"/>
                  <a:pt x="743028" y="32582"/>
                  <a:pt x="748145" y="28318"/>
                </a:cubicBezTo>
                <a:cubicBezTo>
                  <a:pt x="760924" y="17668"/>
                  <a:pt x="765521" y="6959"/>
                  <a:pt x="781396" y="609"/>
                </a:cubicBezTo>
                <a:cubicBezTo>
                  <a:pt x="784826" y="-763"/>
                  <a:pt x="788785" y="609"/>
                  <a:pt x="792480" y="609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6374923" y="3519055"/>
            <a:ext cx="2162726" cy="1446414"/>
          </a:xfrm>
          <a:custGeom>
            <a:avLst/>
            <a:gdLst>
              <a:gd name="connsiteX0" fmla="*/ 2131768 w 2162726"/>
              <a:gd name="connsiteY0" fmla="*/ 0 h 1446414"/>
              <a:gd name="connsiteX1" fmla="*/ 2159477 w 2162726"/>
              <a:gd name="connsiteY1" fmla="*/ 155170 h 1446414"/>
              <a:gd name="connsiteX2" fmla="*/ 2054182 w 2162726"/>
              <a:gd name="connsiteY2" fmla="*/ 293716 h 1446414"/>
              <a:gd name="connsiteX3" fmla="*/ 2026473 w 2162726"/>
              <a:gd name="connsiteY3" fmla="*/ 299258 h 1446414"/>
              <a:gd name="connsiteX4" fmla="*/ 1993222 w 2162726"/>
              <a:gd name="connsiteY4" fmla="*/ 304800 h 1446414"/>
              <a:gd name="connsiteX5" fmla="*/ 1926721 w 2162726"/>
              <a:gd name="connsiteY5" fmla="*/ 315883 h 1446414"/>
              <a:gd name="connsiteX6" fmla="*/ 1810342 w 2162726"/>
              <a:gd name="connsiteY6" fmla="*/ 321425 h 1446414"/>
              <a:gd name="connsiteX7" fmla="*/ 1306037 w 2162726"/>
              <a:gd name="connsiteY7" fmla="*/ 315883 h 1446414"/>
              <a:gd name="connsiteX8" fmla="*/ 1267244 w 2162726"/>
              <a:gd name="connsiteY8" fmla="*/ 310341 h 1446414"/>
              <a:gd name="connsiteX9" fmla="*/ 1123157 w 2162726"/>
              <a:gd name="connsiteY9" fmla="*/ 304800 h 1446414"/>
              <a:gd name="connsiteX10" fmla="*/ 973528 w 2162726"/>
              <a:gd name="connsiteY10" fmla="*/ 293716 h 1446414"/>
              <a:gd name="connsiteX11" fmla="*/ 751855 w 2162726"/>
              <a:gd name="connsiteY11" fmla="*/ 288174 h 1446414"/>
              <a:gd name="connsiteX12" fmla="*/ 618852 w 2162726"/>
              <a:gd name="connsiteY12" fmla="*/ 293716 h 1446414"/>
              <a:gd name="connsiteX13" fmla="*/ 552350 w 2162726"/>
              <a:gd name="connsiteY13" fmla="*/ 304800 h 1446414"/>
              <a:gd name="connsiteX14" fmla="*/ 435972 w 2162726"/>
              <a:gd name="connsiteY14" fmla="*/ 315883 h 1446414"/>
              <a:gd name="connsiteX15" fmla="*/ 402721 w 2162726"/>
              <a:gd name="connsiteY15" fmla="*/ 326967 h 1446414"/>
              <a:gd name="connsiteX16" fmla="*/ 386095 w 2162726"/>
              <a:gd name="connsiteY16" fmla="*/ 332509 h 1446414"/>
              <a:gd name="connsiteX17" fmla="*/ 352844 w 2162726"/>
              <a:gd name="connsiteY17" fmla="*/ 349134 h 1446414"/>
              <a:gd name="connsiteX18" fmla="*/ 325135 w 2162726"/>
              <a:gd name="connsiteY18" fmla="*/ 365760 h 1446414"/>
              <a:gd name="connsiteX19" fmla="*/ 297426 w 2162726"/>
              <a:gd name="connsiteY19" fmla="*/ 376843 h 1446414"/>
              <a:gd name="connsiteX20" fmla="*/ 242008 w 2162726"/>
              <a:gd name="connsiteY20" fmla="*/ 415636 h 1446414"/>
              <a:gd name="connsiteX21" fmla="*/ 147797 w 2162726"/>
              <a:gd name="connsiteY21" fmla="*/ 476596 h 1446414"/>
              <a:gd name="connsiteX22" fmla="*/ 103462 w 2162726"/>
              <a:gd name="connsiteY22" fmla="*/ 520930 h 1446414"/>
              <a:gd name="connsiteX23" fmla="*/ 92379 w 2162726"/>
              <a:gd name="connsiteY23" fmla="*/ 537556 h 1446414"/>
              <a:gd name="connsiteX24" fmla="*/ 64670 w 2162726"/>
              <a:gd name="connsiteY24" fmla="*/ 576349 h 1446414"/>
              <a:gd name="connsiteX25" fmla="*/ 53586 w 2162726"/>
              <a:gd name="connsiteY25" fmla="*/ 598516 h 1446414"/>
              <a:gd name="connsiteX26" fmla="*/ 36961 w 2162726"/>
              <a:gd name="connsiteY26" fmla="*/ 626225 h 1446414"/>
              <a:gd name="connsiteX27" fmla="*/ 20335 w 2162726"/>
              <a:gd name="connsiteY27" fmla="*/ 692727 h 1446414"/>
              <a:gd name="connsiteX28" fmla="*/ 9252 w 2162726"/>
              <a:gd name="connsiteY28" fmla="*/ 731520 h 1446414"/>
              <a:gd name="connsiteX29" fmla="*/ 9252 w 2162726"/>
              <a:gd name="connsiteY29" fmla="*/ 1036320 h 1446414"/>
              <a:gd name="connsiteX30" fmla="*/ 20335 w 2162726"/>
              <a:gd name="connsiteY30" fmla="*/ 1202574 h 1446414"/>
              <a:gd name="connsiteX31" fmla="*/ 36961 w 2162726"/>
              <a:gd name="connsiteY31" fmla="*/ 1263534 h 1446414"/>
              <a:gd name="connsiteX32" fmla="*/ 42502 w 2162726"/>
              <a:gd name="connsiteY32" fmla="*/ 1291243 h 1446414"/>
              <a:gd name="connsiteX33" fmla="*/ 59128 w 2162726"/>
              <a:gd name="connsiteY33" fmla="*/ 1313410 h 1446414"/>
              <a:gd name="connsiteX34" fmla="*/ 81295 w 2162726"/>
              <a:gd name="connsiteY34" fmla="*/ 1357745 h 1446414"/>
              <a:gd name="connsiteX35" fmla="*/ 86837 w 2162726"/>
              <a:gd name="connsiteY35" fmla="*/ 1374370 h 1446414"/>
              <a:gd name="connsiteX36" fmla="*/ 109004 w 2162726"/>
              <a:gd name="connsiteY36" fmla="*/ 1390996 h 1446414"/>
              <a:gd name="connsiteX37" fmla="*/ 169964 w 2162726"/>
              <a:gd name="connsiteY37" fmla="*/ 1413163 h 1446414"/>
              <a:gd name="connsiteX38" fmla="*/ 225382 w 2162726"/>
              <a:gd name="connsiteY38" fmla="*/ 1424247 h 1446414"/>
              <a:gd name="connsiteX39" fmla="*/ 297426 w 2162726"/>
              <a:gd name="connsiteY39" fmla="*/ 1424247 h 1446414"/>
              <a:gd name="connsiteX40" fmla="*/ 319593 w 2162726"/>
              <a:gd name="connsiteY40" fmla="*/ 1429789 h 1446414"/>
              <a:gd name="connsiteX41" fmla="*/ 319593 w 2162726"/>
              <a:gd name="connsiteY41" fmla="*/ 1446414 h 14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62726" h="1446414">
                <a:moveTo>
                  <a:pt x="2131768" y="0"/>
                </a:moveTo>
                <a:cubicBezTo>
                  <a:pt x="2141004" y="51723"/>
                  <a:pt x="2172896" y="104371"/>
                  <a:pt x="2159477" y="155170"/>
                </a:cubicBezTo>
                <a:cubicBezTo>
                  <a:pt x="2144663" y="211252"/>
                  <a:pt x="2093526" y="251093"/>
                  <a:pt x="2054182" y="293716"/>
                </a:cubicBezTo>
                <a:cubicBezTo>
                  <a:pt x="2047793" y="300637"/>
                  <a:pt x="2035740" y="297573"/>
                  <a:pt x="2026473" y="299258"/>
                </a:cubicBezTo>
                <a:cubicBezTo>
                  <a:pt x="2015418" y="301268"/>
                  <a:pt x="2004277" y="302790"/>
                  <a:pt x="1993222" y="304800"/>
                </a:cubicBezTo>
                <a:cubicBezTo>
                  <a:pt x="1968493" y="309296"/>
                  <a:pt x="1952944" y="314010"/>
                  <a:pt x="1926721" y="315883"/>
                </a:cubicBezTo>
                <a:cubicBezTo>
                  <a:pt x="1887983" y="318650"/>
                  <a:pt x="1849135" y="319578"/>
                  <a:pt x="1810342" y="321425"/>
                </a:cubicBezTo>
                <a:lnTo>
                  <a:pt x="1306037" y="315883"/>
                </a:lnTo>
                <a:cubicBezTo>
                  <a:pt x="1292977" y="315616"/>
                  <a:pt x="1280282" y="311131"/>
                  <a:pt x="1267244" y="310341"/>
                </a:cubicBezTo>
                <a:cubicBezTo>
                  <a:pt x="1219268" y="307434"/>
                  <a:pt x="1171145" y="307516"/>
                  <a:pt x="1123157" y="304800"/>
                </a:cubicBezTo>
                <a:cubicBezTo>
                  <a:pt x="1073224" y="301974"/>
                  <a:pt x="1023525" y="294966"/>
                  <a:pt x="973528" y="293716"/>
                </a:cubicBezTo>
                <a:lnTo>
                  <a:pt x="751855" y="288174"/>
                </a:lnTo>
                <a:cubicBezTo>
                  <a:pt x="707521" y="290021"/>
                  <a:pt x="663072" y="290031"/>
                  <a:pt x="618852" y="293716"/>
                </a:cubicBezTo>
                <a:cubicBezTo>
                  <a:pt x="596457" y="295582"/>
                  <a:pt x="574746" y="302934"/>
                  <a:pt x="552350" y="304800"/>
                </a:cubicBezTo>
                <a:cubicBezTo>
                  <a:pt x="469178" y="311730"/>
                  <a:pt x="507956" y="307884"/>
                  <a:pt x="435972" y="315883"/>
                </a:cubicBezTo>
                <a:lnTo>
                  <a:pt x="402721" y="326967"/>
                </a:lnTo>
                <a:cubicBezTo>
                  <a:pt x="397179" y="328814"/>
                  <a:pt x="390956" y="329269"/>
                  <a:pt x="386095" y="332509"/>
                </a:cubicBezTo>
                <a:cubicBezTo>
                  <a:pt x="338444" y="364276"/>
                  <a:pt x="398739" y="326186"/>
                  <a:pt x="352844" y="349134"/>
                </a:cubicBezTo>
                <a:cubicBezTo>
                  <a:pt x="343210" y="353951"/>
                  <a:pt x="334769" y="360943"/>
                  <a:pt x="325135" y="365760"/>
                </a:cubicBezTo>
                <a:cubicBezTo>
                  <a:pt x="316237" y="370209"/>
                  <a:pt x="306159" y="372080"/>
                  <a:pt x="297426" y="376843"/>
                </a:cubicBezTo>
                <a:cubicBezTo>
                  <a:pt x="236315" y="410175"/>
                  <a:pt x="288820" y="386828"/>
                  <a:pt x="242008" y="415636"/>
                </a:cubicBezTo>
                <a:cubicBezTo>
                  <a:pt x="205563" y="438064"/>
                  <a:pt x="178617" y="445777"/>
                  <a:pt x="147797" y="476596"/>
                </a:cubicBezTo>
                <a:cubicBezTo>
                  <a:pt x="133019" y="491374"/>
                  <a:pt x="115054" y="503540"/>
                  <a:pt x="103462" y="520930"/>
                </a:cubicBezTo>
                <a:cubicBezTo>
                  <a:pt x="99768" y="526472"/>
                  <a:pt x="96250" y="532136"/>
                  <a:pt x="92379" y="537556"/>
                </a:cubicBezTo>
                <a:cubicBezTo>
                  <a:pt x="83870" y="549469"/>
                  <a:pt x="72141" y="563274"/>
                  <a:pt x="64670" y="576349"/>
                </a:cubicBezTo>
                <a:cubicBezTo>
                  <a:pt x="60571" y="583522"/>
                  <a:pt x="57598" y="591294"/>
                  <a:pt x="53586" y="598516"/>
                </a:cubicBezTo>
                <a:cubicBezTo>
                  <a:pt x="48355" y="607932"/>
                  <a:pt x="41418" y="616419"/>
                  <a:pt x="36961" y="626225"/>
                </a:cubicBezTo>
                <a:cubicBezTo>
                  <a:pt x="23734" y="655324"/>
                  <a:pt x="26441" y="662197"/>
                  <a:pt x="20335" y="692727"/>
                </a:cubicBezTo>
                <a:cubicBezTo>
                  <a:pt x="16857" y="710117"/>
                  <a:pt x="14531" y="715679"/>
                  <a:pt x="9252" y="731520"/>
                </a:cubicBezTo>
                <a:cubicBezTo>
                  <a:pt x="-6668" y="858872"/>
                  <a:pt x="1095" y="779351"/>
                  <a:pt x="9252" y="1036320"/>
                </a:cubicBezTo>
                <a:cubicBezTo>
                  <a:pt x="9409" y="1041262"/>
                  <a:pt x="18813" y="1191411"/>
                  <a:pt x="20335" y="1202574"/>
                </a:cubicBezTo>
                <a:cubicBezTo>
                  <a:pt x="28442" y="1262026"/>
                  <a:pt x="28286" y="1228834"/>
                  <a:pt x="36961" y="1263534"/>
                </a:cubicBezTo>
                <a:cubicBezTo>
                  <a:pt x="39245" y="1272672"/>
                  <a:pt x="38677" y="1282636"/>
                  <a:pt x="42502" y="1291243"/>
                </a:cubicBezTo>
                <a:cubicBezTo>
                  <a:pt x="46253" y="1299683"/>
                  <a:pt x="54474" y="1305432"/>
                  <a:pt x="59128" y="1313410"/>
                </a:cubicBezTo>
                <a:cubicBezTo>
                  <a:pt x="67453" y="1327682"/>
                  <a:pt x="76070" y="1342070"/>
                  <a:pt x="81295" y="1357745"/>
                </a:cubicBezTo>
                <a:cubicBezTo>
                  <a:pt x="83142" y="1363287"/>
                  <a:pt x="83097" y="1369882"/>
                  <a:pt x="86837" y="1374370"/>
                </a:cubicBezTo>
                <a:cubicBezTo>
                  <a:pt x="92750" y="1381466"/>
                  <a:pt x="101488" y="1385627"/>
                  <a:pt x="109004" y="1390996"/>
                </a:cubicBezTo>
                <a:cubicBezTo>
                  <a:pt x="135298" y="1409778"/>
                  <a:pt x="126043" y="1402183"/>
                  <a:pt x="169964" y="1413163"/>
                </a:cubicBezTo>
                <a:cubicBezTo>
                  <a:pt x="203036" y="1421431"/>
                  <a:pt x="184614" y="1417452"/>
                  <a:pt x="225382" y="1424247"/>
                </a:cubicBezTo>
                <a:cubicBezTo>
                  <a:pt x="266717" y="1417358"/>
                  <a:pt x="253090" y="1416186"/>
                  <a:pt x="297426" y="1424247"/>
                </a:cubicBezTo>
                <a:cubicBezTo>
                  <a:pt x="304920" y="1425610"/>
                  <a:pt x="314207" y="1424403"/>
                  <a:pt x="319593" y="1429789"/>
                </a:cubicBezTo>
                <a:lnTo>
                  <a:pt x="319593" y="1446414"/>
                </a:ln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2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2F11A97-4699-4C47-B532-9738AB951229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754880"/>
            <a:ext cx="2926080" cy="7315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406640" y="438912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8952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2" name="Group 51"/>
          <p:cNvGrpSpPr/>
          <p:nvPr/>
        </p:nvGrpSpPr>
        <p:grpSpPr>
          <a:xfrm>
            <a:off x="6766560" y="4846320"/>
            <a:ext cx="1463040" cy="274320"/>
            <a:chOff x="7315200" y="914400"/>
            <a:chExt cx="1463040" cy="27432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 bwMode="auto">
          <a:xfrm flipV="1">
            <a:off x="182880" y="3813048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9" name="Rectangle 88"/>
          <p:cNvSpPr/>
          <p:nvPr/>
        </p:nvSpPr>
        <p:spPr bwMode="auto">
          <a:xfrm>
            <a:off x="6035040" y="292608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766560" y="3017520"/>
            <a:ext cx="731520" cy="274320"/>
            <a:chOff x="2834640" y="1828800"/>
            <a:chExt cx="731520" cy="27432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83464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320040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863840" y="3017520"/>
            <a:ext cx="997527" cy="274320"/>
            <a:chOff x="2651760" y="1828800"/>
            <a:chExt cx="997527" cy="27432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51760" y="18288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size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97" name="Rectangle 96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766560" y="3374322"/>
            <a:ext cx="723207" cy="274320"/>
            <a:chOff x="2926080" y="1828800"/>
            <a:chExt cx="723207" cy="274320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292608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i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63840" y="3383280"/>
            <a:ext cx="814647" cy="274320"/>
            <a:chOff x="2651760" y="1828800"/>
            <a:chExt cx="814647" cy="274320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2651760" y="1828800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a2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10896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8" name="Freeform 107"/>
          <p:cNvSpPr/>
          <p:nvPr/>
        </p:nvSpPr>
        <p:spPr bwMode="auto">
          <a:xfrm>
            <a:off x="6638544" y="2404872"/>
            <a:ext cx="792480" cy="754296"/>
          </a:xfrm>
          <a:custGeom>
            <a:avLst/>
            <a:gdLst>
              <a:gd name="connsiteX0" fmla="*/ 670560 w 792480"/>
              <a:gd name="connsiteY0" fmla="*/ 754296 h 754296"/>
              <a:gd name="connsiteX1" fmla="*/ 559723 w 792480"/>
              <a:gd name="connsiteY1" fmla="*/ 632376 h 754296"/>
              <a:gd name="connsiteX2" fmla="*/ 515389 w 792480"/>
              <a:gd name="connsiteY2" fmla="*/ 621292 h 754296"/>
              <a:gd name="connsiteX3" fmla="*/ 426720 w 792480"/>
              <a:gd name="connsiteY3" fmla="*/ 604667 h 754296"/>
              <a:gd name="connsiteX4" fmla="*/ 404553 w 792480"/>
              <a:gd name="connsiteY4" fmla="*/ 599125 h 754296"/>
              <a:gd name="connsiteX5" fmla="*/ 382385 w 792480"/>
              <a:gd name="connsiteY5" fmla="*/ 604667 h 754296"/>
              <a:gd name="connsiteX6" fmla="*/ 210589 w 792480"/>
              <a:gd name="connsiteY6" fmla="*/ 593583 h 754296"/>
              <a:gd name="connsiteX7" fmla="*/ 160713 w 792480"/>
              <a:gd name="connsiteY7" fmla="*/ 576958 h 754296"/>
              <a:gd name="connsiteX8" fmla="*/ 121920 w 792480"/>
              <a:gd name="connsiteY8" fmla="*/ 560332 h 754296"/>
              <a:gd name="connsiteX9" fmla="*/ 88669 w 792480"/>
              <a:gd name="connsiteY9" fmla="*/ 538165 h 754296"/>
              <a:gd name="connsiteX10" fmla="*/ 72043 w 792480"/>
              <a:gd name="connsiteY10" fmla="*/ 527082 h 754296"/>
              <a:gd name="connsiteX11" fmla="*/ 55418 w 792480"/>
              <a:gd name="connsiteY11" fmla="*/ 510456 h 754296"/>
              <a:gd name="connsiteX12" fmla="*/ 33251 w 792480"/>
              <a:gd name="connsiteY12" fmla="*/ 477205 h 754296"/>
              <a:gd name="connsiteX13" fmla="*/ 16625 w 792480"/>
              <a:gd name="connsiteY13" fmla="*/ 466122 h 754296"/>
              <a:gd name="connsiteX14" fmla="*/ 0 w 792480"/>
              <a:gd name="connsiteY14" fmla="*/ 432871 h 754296"/>
              <a:gd name="connsiteX15" fmla="*/ 5542 w 792480"/>
              <a:gd name="connsiteY15" fmla="*/ 416245 h 754296"/>
              <a:gd name="connsiteX16" fmla="*/ 0 w 792480"/>
              <a:gd name="connsiteY16" fmla="*/ 399620 h 754296"/>
              <a:gd name="connsiteX17" fmla="*/ 5542 w 792480"/>
              <a:gd name="connsiteY17" fmla="*/ 371911 h 754296"/>
              <a:gd name="connsiteX18" fmla="*/ 11083 w 792480"/>
              <a:gd name="connsiteY18" fmla="*/ 338660 h 754296"/>
              <a:gd name="connsiteX19" fmla="*/ 33251 w 792480"/>
              <a:gd name="connsiteY19" fmla="*/ 283242 h 754296"/>
              <a:gd name="connsiteX20" fmla="*/ 38793 w 792480"/>
              <a:gd name="connsiteY20" fmla="*/ 266616 h 754296"/>
              <a:gd name="connsiteX21" fmla="*/ 60960 w 792480"/>
              <a:gd name="connsiteY21" fmla="*/ 227823 h 754296"/>
              <a:gd name="connsiteX22" fmla="*/ 83127 w 792480"/>
              <a:gd name="connsiteY22" fmla="*/ 189031 h 754296"/>
              <a:gd name="connsiteX23" fmla="*/ 121920 w 792480"/>
              <a:gd name="connsiteY23" fmla="*/ 161322 h 754296"/>
              <a:gd name="connsiteX24" fmla="*/ 138545 w 792480"/>
              <a:gd name="connsiteY24" fmla="*/ 144696 h 754296"/>
              <a:gd name="connsiteX25" fmla="*/ 160713 w 792480"/>
              <a:gd name="connsiteY25" fmla="*/ 139154 h 754296"/>
              <a:gd name="connsiteX26" fmla="*/ 221673 w 792480"/>
              <a:gd name="connsiteY26" fmla="*/ 122529 h 754296"/>
              <a:gd name="connsiteX27" fmla="*/ 282633 w 792480"/>
              <a:gd name="connsiteY27" fmla="*/ 116987 h 754296"/>
              <a:gd name="connsiteX28" fmla="*/ 410094 w 792480"/>
              <a:gd name="connsiteY28" fmla="*/ 122529 h 754296"/>
              <a:gd name="connsiteX29" fmla="*/ 437803 w 792480"/>
              <a:gd name="connsiteY29" fmla="*/ 128071 h 754296"/>
              <a:gd name="connsiteX30" fmla="*/ 520931 w 792480"/>
              <a:gd name="connsiteY30" fmla="*/ 139154 h 754296"/>
              <a:gd name="connsiteX31" fmla="*/ 570807 w 792480"/>
              <a:gd name="connsiteY31" fmla="*/ 122529 h 754296"/>
              <a:gd name="connsiteX32" fmla="*/ 587433 w 792480"/>
              <a:gd name="connsiteY32" fmla="*/ 116987 h 754296"/>
              <a:gd name="connsiteX33" fmla="*/ 604058 w 792480"/>
              <a:gd name="connsiteY33" fmla="*/ 111445 h 754296"/>
              <a:gd name="connsiteX34" fmla="*/ 631767 w 792480"/>
              <a:gd name="connsiteY34" fmla="*/ 105903 h 754296"/>
              <a:gd name="connsiteX35" fmla="*/ 698269 w 792480"/>
              <a:gd name="connsiteY35" fmla="*/ 72652 h 754296"/>
              <a:gd name="connsiteX36" fmla="*/ 731520 w 792480"/>
              <a:gd name="connsiteY36" fmla="*/ 39402 h 754296"/>
              <a:gd name="connsiteX37" fmla="*/ 748145 w 792480"/>
              <a:gd name="connsiteY37" fmla="*/ 28318 h 754296"/>
              <a:gd name="connsiteX38" fmla="*/ 781396 w 792480"/>
              <a:gd name="connsiteY38" fmla="*/ 609 h 754296"/>
              <a:gd name="connsiteX39" fmla="*/ 792480 w 792480"/>
              <a:gd name="connsiteY39" fmla="*/ 609 h 75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92480" h="754296">
                <a:moveTo>
                  <a:pt x="670560" y="754296"/>
                </a:moveTo>
                <a:cubicBezTo>
                  <a:pt x="633614" y="713656"/>
                  <a:pt x="601424" y="668120"/>
                  <a:pt x="559723" y="632376"/>
                </a:cubicBezTo>
                <a:cubicBezTo>
                  <a:pt x="548157" y="622463"/>
                  <a:pt x="530259" y="624596"/>
                  <a:pt x="515389" y="621292"/>
                </a:cubicBezTo>
                <a:cubicBezTo>
                  <a:pt x="385036" y="592325"/>
                  <a:pt x="516678" y="622659"/>
                  <a:pt x="426720" y="604667"/>
                </a:cubicBezTo>
                <a:cubicBezTo>
                  <a:pt x="419251" y="603173"/>
                  <a:pt x="411942" y="600972"/>
                  <a:pt x="404553" y="599125"/>
                </a:cubicBezTo>
                <a:cubicBezTo>
                  <a:pt x="397164" y="600972"/>
                  <a:pt x="390002" y="604667"/>
                  <a:pt x="382385" y="604667"/>
                </a:cubicBezTo>
                <a:cubicBezTo>
                  <a:pt x="289553" y="604667"/>
                  <a:pt x="279784" y="602233"/>
                  <a:pt x="210589" y="593583"/>
                </a:cubicBezTo>
                <a:lnTo>
                  <a:pt x="160713" y="576958"/>
                </a:lnTo>
                <a:cubicBezTo>
                  <a:pt x="143511" y="571224"/>
                  <a:pt x="139043" y="570606"/>
                  <a:pt x="121920" y="560332"/>
                </a:cubicBezTo>
                <a:cubicBezTo>
                  <a:pt x="110497" y="553478"/>
                  <a:pt x="99753" y="545554"/>
                  <a:pt x="88669" y="538165"/>
                </a:cubicBezTo>
                <a:cubicBezTo>
                  <a:pt x="83127" y="534471"/>
                  <a:pt x="76753" y="531792"/>
                  <a:pt x="72043" y="527082"/>
                </a:cubicBezTo>
                <a:cubicBezTo>
                  <a:pt x="66501" y="521540"/>
                  <a:pt x="60230" y="516642"/>
                  <a:pt x="55418" y="510456"/>
                </a:cubicBezTo>
                <a:cubicBezTo>
                  <a:pt x="47240" y="499941"/>
                  <a:pt x="44335" y="484594"/>
                  <a:pt x="33251" y="477205"/>
                </a:cubicBezTo>
                <a:lnTo>
                  <a:pt x="16625" y="466122"/>
                </a:lnTo>
                <a:cubicBezTo>
                  <a:pt x="11023" y="457718"/>
                  <a:pt x="0" y="444341"/>
                  <a:pt x="0" y="432871"/>
                </a:cubicBezTo>
                <a:cubicBezTo>
                  <a:pt x="0" y="427029"/>
                  <a:pt x="3695" y="421787"/>
                  <a:pt x="5542" y="416245"/>
                </a:cubicBezTo>
                <a:cubicBezTo>
                  <a:pt x="3695" y="410703"/>
                  <a:pt x="0" y="405461"/>
                  <a:pt x="0" y="399620"/>
                </a:cubicBezTo>
                <a:cubicBezTo>
                  <a:pt x="0" y="390201"/>
                  <a:pt x="3857" y="381178"/>
                  <a:pt x="5542" y="371911"/>
                </a:cubicBezTo>
                <a:cubicBezTo>
                  <a:pt x="7552" y="360856"/>
                  <a:pt x="8358" y="349561"/>
                  <a:pt x="11083" y="338660"/>
                </a:cubicBezTo>
                <a:cubicBezTo>
                  <a:pt x="21174" y="298296"/>
                  <a:pt x="19492" y="315346"/>
                  <a:pt x="33251" y="283242"/>
                </a:cubicBezTo>
                <a:cubicBezTo>
                  <a:pt x="35552" y="277873"/>
                  <a:pt x="36492" y="271985"/>
                  <a:pt x="38793" y="266616"/>
                </a:cubicBezTo>
                <a:cubicBezTo>
                  <a:pt x="53148" y="233119"/>
                  <a:pt x="45057" y="255654"/>
                  <a:pt x="60960" y="227823"/>
                </a:cubicBezTo>
                <a:cubicBezTo>
                  <a:pt x="66758" y="217676"/>
                  <a:pt x="74123" y="198035"/>
                  <a:pt x="83127" y="189031"/>
                </a:cubicBezTo>
                <a:cubicBezTo>
                  <a:pt x="103110" y="169048"/>
                  <a:pt x="103026" y="177067"/>
                  <a:pt x="121920" y="161322"/>
                </a:cubicBezTo>
                <a:cubicBezTo>
                  <a:pt x="127941" y="156305"/>
                  <a:pt x="131740" y="148584"/>
                  <a:pt x="138545" y="144696"/>
                </a:cubicBezTo>
                <a:cubicBezTo>
                  <a:pt x="145158" y="140917"/>
                  <a:pt x="153389" y="141247"/>
                  <a:pt x="160713" y="139154"/>
                </a:cubicBezTo>
                <a:cubicBezTo>
                  <a:pt x="183731" y="132577"/>
                  <a:pt x="192685" y="125164"/>
                  <a:pt x="221673" y="122529"/>
                </a:cubicBezTo>
                <a:lnTo>
                  <a:pt x="282633" y="116987"/>
                </a:lnTo>
                <a:cubicBezTo>
                  <a:pt x="325120" y="118834"/>
                  <a:pt x="367675" y="119499"/>
                  <a:pt x="410094" y="122529"/>
                </a:cubicBezTo>
                <a:cubicBezTo>
                  <a:pt x="419489" y="123200"/>
                  <a:pt x="428478" y="126739"/>
                  <a:pt x="437803" y="128071"/>
                </a:cubicBezTo>
                <a:cubicBezTo>
                  <a:pt x="580214" y="148414"/>
                  <a:pt x="416524" y="121752"/>
                  <a:pt x="520931" y="139154"/>
                </a:cubicBezTo>
                <a:lnTo>
                  <a:pt x="570807" y="122529"/>
                </a:lnTo>
                <a:lnTo>
                  <a:pt x="587433" y="116987"/>
                </a:lnTo>
                <a:cubicBezTo>
                  <a:pt x="592975" y="115140"/>
                  <a:pt x="598330" y="112591"/>
                  <a:pt x="604058" y="111445"/>
                </a:cubicBezTo>
                <a:cubicBezTo>
                  <a:pt x="613294" y="109598"/>
                  <a:pt x="622680" y="108381"/>
                  <a:pt x="631767" y="105903"/>
                </a:cubicBezTo>
                <a:cubicBezTo>
                  <a:pt x="656560" y="99141"/>
                  <a:pt x="679350" y="91571"/>
                  <a:pt x="698269" y="72652"/>
                </a:cubicBezTo>
                <a:cubicBezTo>
                  <a:pt x="709353" y="61569"/>
                  <a:pt x="718478" y="48097"/>
                  <a:pt x="731520" y="39402"/>
                </a:cubicBezTo>
                <a:cubicBezTo>
                  <a:pt x="737062" y="35707"/>
                  <a:pt x="743028" y="32582"/>
                  <a:pt x="748145" y="28318"/>
                </a:cubicBezTo>
                <a:cubicBezTo>
                  <a:pt x="760924" y="17668"/>
                  <a:pt x="765521" y="6959"/>
                  <a:pt x="781396" y="609"/>
                </a:cubicBezTo>
                <a:cubicBezTo>
                  <a:pt x="784826" y="-763"/>
                  <a:pt x="788785" y="609"/>
                  <a:pt x="792480" y="609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6374923" y="3519055"/>
            <a:ext cx="2162726" cy="1446414"/>
          </a:xfrm>
          <a:custGeom>
            <a:avLst/>
            <a:gdLst>
              <a:gd name="connsiteX0" fmla="*/ 2131768 w 2162726"/>
              <a:gd name="connsiteY0" fmla="*/ 0 h 1446414"/>
              <a:gd name="connsiteX1" fmla="*/ 2159477 w 2162726"/>
              <a:gd name="connsiteY1" fmla="*/ 155170 h 1446414"/>
              <a:gd name="connsiteX2" fmla="*/ 2054182 w 2162726"/>
              <a:gd name="connsiteY2" fmla="*/ 293716 h 1446414"/>
              <a:gd name="connsiteX3" fmla="*/ 2026473 w 2162726"/>
              <a:gd name="connsiteY3" fmla="*/ 299258 h 1446414"/>
              <a:gd name="connsiteX4" fmla="*/ 1993222 w 2162726"/>
              <a:gd name="connsiteY4" fmla="*/ 304800 h 1446414"/>
              <a:gd name="connsiteX5" fmla="*/ 1926721 w 2162726"/>
              <a:gd name="connsiteY5" fmla="*/ 315883 h 1446414"/>
              <a:gd name="connsiteX6" fmla="*/ 1810342 w 2162726"/>
              <a:gd name="connsiteY6" fmla="*/ 321425 h 1446414"/>
              <a:gd name="connsiteX7" fmla="*/ 1306037 w 2162726"/>
              <a:gd name="connsiteY7" fmla="*/ 315883 h 1446414"/>
              <a:gd name="connsiteX8" fmla="*/ 1267244 w 2162726"/>
              <a:gd name="connsiteY8" fmla="*/ 310341 h 1446414"/>
              <a:gd name="connsiteX9" fmla="*/ 1123157 w 2162726"/>
              <a:gd name="connsiteY9" fmla="*/ 304800 h 1446414"/>
              <a:gd name="connsiteX10" fmla="*/ 973528 w 2162726"/>
              <a:gd name="connsiteY10" fmla="*/ 293716 h 1446414"/>
              <a:gd name="connsiteX11" fmla="*/ 751855 w 2162726"/>
              <a:gd name="connsiteY11" fmla="*/ 288174 h 1446414"/>
              <a:gd name="connsiteX12" fmla="*/ 618852 w 2162726"/>
              <a:gd name="connsiteY12" fmla="*/ 293716 h 1446414"/>
              <a:gd name="connsiteX13" fmla="*/ 552350 w 2162726"/>
              <a:gd name="connsiteY13" fmla="*/ 304800 h 1446414"/>
              <a:gd name="connsiteX14" fmla="*/ 435972 w 2162726"/>
              <a:gd name="connsiteY14" fmla="*/ 315883 h 1446414"/>
              <a:gd name="connsiteX15" fmla="*/ 402721 w 2162726"/>
              <a:gd name="connsiteY15" fmla="*/ 326967 h 1446414"/>
              <a:gd name="connsiteX16" fmla="*/ 386095 w 2162726"/>
              <a:gd name="connsiteY16" fmla="*/ 332509 h 1446414"/>
              <a:gd name="connsiteX17" fmla="*/ 352844 w 2162726"/>
              <a:gd name="connsiteY17" fmla="*/ 349134 h 1446414"/>
              <a:gd name="connsiteX18" fmla="*/ 325135 w 2162726"/>
              <a:gd name="connsiteY18" fmla="*/ 365760 h 1446414"/>
              <a:gd name="connsiteX19" fmla="*/ 297426 w 2162726"/>
              <a:gd name="connsiteY19" fmla="*/ 376843 h 1446414"/>
              <a:gd name="connsiteX20" fmla="*/ 242008 w 2162726"/>
              <a:gd name="connsiteY20" fmla="*/ 415636 h 1446414"/>
              <a:gd name="connsiteX21" fmla="*/ 147797 w 2162726"/>
              <a:gd name="connsiteY21" fmla="*/ 476596 h 1446414"/>
              <a:gd name="connsiteX22" fmla="*/ 103462 w 2162726"/>
              <a:gd name="connsiteY22" fmla="*/ 520930 h 1446414"/>
              <a:gd name="connsiteX23" fmla="*/ 92379 w 2162726"/>
              <a:gd name="connsiteY23" fmla="*/ 537556 h 1446414"/>
              <a:gd name="connsiteX24" fmla="*/ 64670 w 2162726"/>
              <a:gd name="connsiteY24" fmla="*/ 576349 h 1446414"/>
              <a:gd name="connsiteX25" fmla="*/ 53586 w 2162726"/>
              <a:gd name="connsiteY25" fmla="*/ 598516 h 1446414"/>
              <a:gd name="connsiteX26" fmla="*/ 36961 w 2162726"/>
              <a:gd name="connsiteY26" fmla="*/ 626225 h 1446414"/>
              <a:gd name="connsiteX27" fmla="*/ 20335 w 2162726"/>
              <a:gd name="connsiteY27" fmla="*/ 692727 h 1446414"/>
              <a:gd name="connsiteX28" fmla="*/ 9252 w 2162726"/>
              <a:gd name="connsiteY28" fmla="*/ 731520 h 1446414"/>
              <a:gd name="connsiteX29" fmla="*/ 9252 w 2162726"/>
              <a:gd name="connsiteY29" fmla="*/ 1036320 h 1446414"/>
              <a:gd name="connsiteX30" fmla="*/ 20335 w 2162726"/>
              <a:gd name="connsiteY30" fmla="*/ 1202574 h 1446414"/>
              <a:gd name="connsiteX31" fmla="*/ 36961 w 2162726"/>
              <a:gd name="connsiteY31" fmla="*/ 1263534 h 1446414"/>
              <a:gd name="connsiteX32" fmla="*/ 42502 w 2162726"/>
              <a:gd name="connsiteY32" fmla="*/ 1291243 h 1446414"/>
              <a:gd name="connsiteX33" fmla="*/ 59128 w 2162726"/>
              <a:gd name="connsiteY33" fmla="*/ 1313410 h 1446414"/>
              <a:gd name="connsiteX34" fmla="*/ 81295 w 2162726"/>
              <a:gd name="connsiteY34" fmla="*/ 1357745 h 1446414"/>
              <a:gd name="connsiteX35" fmla="*/ 86837 w 2162726"/>
              <a:gd name="connsiteY35" fmla="*/ 1374370 h 1446414"/>
              <a:gd name="connsiteX36" fmla="*/ 109004 w 2162726"/>
              <a:gd name="connsiteY36" fmla="*/ 1390996 h 1446414"/>
              <a:gd name="connsiteX37" fmla="*/ 169964 w 2162726"/>
              <a:gd name="connsiteY37" fmla="*/ 1413163 h 1446414"/>
              <a:gd name="connsiteX38" fmla="*/ 225382 w 2162726"/>
              <a:gd name="connsiteY38" fmla="*/ 1424247 h 1446414"/>
              <a:gd name="connsiteX39" fmla="*/ 297426 w 2162726"/>
              <a:gd name="connsiteY39" fmla="*/ 1424247 h 1446414"/>
              <a:gd name="connsiteX40" fmla="*/ 319593 w 2162726"/>
              <a:gd name="connsiteY40" fmla="*/ 1429789 h 1446414"/>
              <a:gd name="connsiteX41" fmla="*/ 319593 w 2162726"/>
              <a:gd name="connsiteY41" fmla="*/ 1446414 h 14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62726" h="1446414">
                <a:moveTo>
                  <a:pt x="2131768" y="0"/>
                </a:moveTo>
                <a:cubicBezTo>
                  <a:pt x="2141004" y="51723"/>
                  <a:pt x="2172896" y="104371"/>
                  <a:pt x="2159477" y="155170"/>
                </a:cubicBezTo>
                <a:cubicBezTo>
                  <a:pt x="2144663" y="211252"/>
                  <a:pt x="2093526" y="251093"/>
                  <a:pt x="2054182" y="293716"/>
                </a:cubicBezTo>
                <a:cubicBezTo>
                  <a:pt x="2047793" y="300637"/>
                  <a:pt x="2035740" y="297573"/>
                  <a:pt x="2026473" y="299258"/>
                </a:cubicBezTo>
                <a:cubicBezTo>
                  <a:pt x="2015418" y="301268"/>
                  <a:pt x="2004277" y="302790"/>
                  <a:pt x="1993222" y="304800"/>
                </a:cubicBezTo>
                <a:cubicBezTo>
                  <a:pt x="1968493" y="309296"/>
                  <a:pt x="1952944" y="314010"/>
                  <a:pt x="1926721" y="315883"/>
                </a:cubicBezTo>
                <a:cubicBezTo>
                  <a:pt x="1887983" y="318650"/>
                  <a:pt x="1849135" y="319578"/>
                  <a:pt x="1810342" y="321425"/>
                </a:cubicBezTo>
                <a:lnTo>
                  <a:pt x="1306037" y="315883"/>
                </a:lnTo>
                <a:cubicBezTo>
                  <a:pt x="1292977" y="315616"/>
                  <a:pt x="1280282" y="311131"/>
                  <a:pt x="1267244" y="310341"/>
                </a:cubicBezTo>
                <a:cubicBezTo>
                  <a:pt x="1219268" y="307434"/>
                  <a:pt x="1171145" y="307516"/>
                  <a:pt x="1123157" y="304800"/>
                </a:cubicBezTo>
                <a:cubicBezTo>
                  <a:pt x="1073224" y="301974"/>
                  <a:pt x="1023525" y="294966"/>
                  <a:pt x="973528" y="293716"/>
                </a:cubicBezTo>
                <a:lnTo>
                  <a:pt x="751855" y="288174"/>
                </a:lnTo>
                <a:cubicBezTo>
                  <a:pt x="707521" y="290021"/>
                  <a:pt x="663072" y="290031"/>
                  <a:pt x="618852" y="293716"/>
                </a:cubicBezTo>
                <a:cubicBezTo>
                  <a:pt x="596457" y="295582"/>
                  <a:pt x="574746" y="302934"/>
                  <a:pt x="552350" y="304800"/>
                </a:cubicBezTo>
                <a:cubicBezTo>
                  <a:pt x="469178" y="311730"/>
                  <a:pt x="507956" y="307884"/>
                  <a:pt x="435972" y="315883"/>
                </a:cubicBezTo>
                <a:lnTo>
                  <a:pt x="402721" y="326967"/>
                </a:lnTo>
                <a:cubicBezTo>
                  <a:pt x="397179" y="328814"/>
                  <a:pt x="390956" y="329269"/>
                  <a:pt x="386095" y="332509"/>
                </a:cubicBezTo>
                <a:cubicBezTo>
                  <a:pt x="338444" y="364276"/>
                  <a:pt x="398739" y="326186"/>
                  <a:pt x="352844" y="349134"/>
                </a:cubicBezTo>
                <a:cubicBezTo>
                  <a:pt x="343210" y="353951"/>
                  <a:pt x="334769" y="360943"/>
                  <a:pt x="325135" y="365760"/>
                </a:cubicBezTo>
                <a:cubicBezTo>
                  <a:pt x="316237" y="370209"/>
                  <a:pt x="306159" y="372080"/>
                  <a:pt x="297426" y="376843"/>
                </a:cubicBezTo>
                <a:cubicBezTo>
                  <a:pt x="236315" y="410175"/>
                  <a:pt x="288820" y="386828"/>
                  <a:pt x="242008" y="415636"/>
                </a:cubicBezTo>
                <a:cubicBezTo>
                  <a:pt x="205563" y="438064"/>
                  <a:pt x="178617" y="445777"/>
                  <a:pt x="147797" y="476596"/>
                </a:cubicBezTo>
                <a:cubicBezTo>
                  <a:pt x="133019" y="491374"/>
                  <a:pt x="115054" y="503540"/>
                  <a:pt x="103462" y="520930"/>
                </a:cubicBezTo>
                <a:cubicBezTo>
                  <a:pt x="99768" y="526472"/>
                  <a:pt x="96250" y="532136"/>
                  <a:pt x="92379" y="537556"/>
                </a:cubicBezTo>
                <a:cubicBezTo>
                  <a:pt x="83870" y="549469"/>
                  <a:pt x="72141" y="563274"/>
                  <a:pt x="64670" y="576349"/>
                </a:cubicBezTo>
                <a:cubicBezTo>
                  <a:pt x="60571" y="583522"/>
                  <a:pt x="57598" y="591294"/>
                  <a:pt x="53586" y="598516"/>
                </a:cubicBezTo>
                <a:cubicBezTo>
                  <a:pt x="48355" y="607932"/>
                  <a:pt x="41418" y="616419"/>
                  <a:pt x="36961" y="626225"/>
                </a:cubicBezTo>
                <a:cubicBezTo>
                  <a:pt x="23734" y="655324"/>
                  <a:pt x="26441" y="662197"/>
                  <a:pt x="20335" y="692727"/>
                </a:cubicBezTo>
                <a:cubicBezTo>
                  <a:pt x="16857" y="710117"/>
                  <a:pt x="14531" y="715679"/>
                  <a:pt x="9252" y="731520"/>
                </a:cubicBezTo>
                <a:cubicBezTo>
                  <a:pt x="-6668" y="858872"/>
                  <a:pt x="1095" y="779351"/>
                  <a:pt x="9252" y="1036320"/>
                </a:cubicBezTo>
                <a:cubicBezTo>
                  <a:pt x="9409" y="1041262"/>
                  <a:pt x="18813" y="1191411"/>
                  <a:pt x="20335" y="1202574"/>
                </a:cubicBezTo>
                <a:cubicBezTo>
                  <a:pt x="28442" y="1262026"/>
                  <a:pt x="28286" y="1228834"/>
                  <a:pt x="36961" y="1263534"/>
                </a:cubicBezTo>
                <a:cubicBezTo>
                  <a:pt x="39245" y="1272672"/>
                  <a:pt x="38677" y="1282636"/>
                  <a:pt x="42502" y="1291243"/>
                </a:cubicBezTo>
                <a:cubicBezTo>
                  <a:pt x="46253" y="1299683"/>
                  <a:pt x="54474" y="1305432"/>
                  <a:pt x="59128" y="1313410"/>
                </a:cubicBezTo>
                <a:cubicBezTo>
                  <a:pt x="67453" y="1327682"/>
                  <a:pt x="76070" y="1342070"/>
                  <a:pt x="81295" y="1357745"/>
                </a:cubicBezTo>
                <a:cubicBezTo>
                  <a:pt x="83142" y="1363287"/>
                  <a:pt x="83097" y="1369882"/>
                  <a:pt x="86837" y="1374370"/>
                </a:cubicBezTo>
                <a:cubicBezTo>
                  <a:pt x="92750" y="1381466"/>
                  <a:pt x="101488" y="1385627"/>
                  <a:pt x="109004" y="1390996"/>
                </a:cubicBezTo>
                <a:cubicBezTo>
                  <a:pt x="135298" y="1409778"/>
                  <a:pt x="126043" y="1402183"/>
                  <a:pt x="169964" y="1413163"/>
                </a:cubicBezTo>
                <a:cubicBezTo>
                  <a:pt x="203036" y="1421431"/>
                  <a:pt x="184614" y="1417452"/>
                  <a:pt x="225382" y="1424247"/>
                </a:cubicBezTo>
                <a:cubicBezTo>
                  <a:pt x="266717" y="1417358"/>
                  <a:pt x="253090" y="1416186"/>
                  <a:pt x="297426" y="1424247"/>
                </a:cubicBezTo>
                <a:cubicBezTo>
                  <a:pt x="304920" y="1425610"/>
                  <a:pt x="314207" y="1424403"/>
                  <a:pt x="319593" y="1429789"/>
                </a:cubicBezTo>
                <a:lnTo>
                  <a:pt x="319593" y="1446414"/>
                </a:ln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545656-CA57-4F24-B85F-EE7FD9F99191}"/>
                  </a:ext>
                </a:extLst>
              </p14:cNvPr>
              <p14:cNvContentPartPr/>
              <p14:nvPr/>
            </p14:nvContentPartPr>
            <p14:xfrm>
              <a:off x="3850920" y="321660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545656-CA57-4F24-B85F-EE7FD9F99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1560" y="3207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35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29ABAE4-F60B-F542-9577-2E551E099F30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754880"/>
            <a:ext cx="2926080" cy="7315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406640" y="438912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89520" y="374904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2" name="Group 51"/>
          <p:cNvGrpSpPr/>
          <p:nvPr/>
        </p:nvGrpSpPr>
        <p:grpSpPr>
          <a:xfrm>
            <a:off x="6766560" y="4846320"/>
            <a:ext cx="1463040" cy="274320"/>
            <a:chOff x="7315200" y="914400"/>
            <a:chExt cx="1463040" cy="27432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 bwMode="auto">
          <a:xfrm flipV="1">
            <a:off x="182880" y="4471416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6035040" y="292608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66560" y="3017520"/>
            <a:ext cx="731520" cy="274320"/>
            <a:chOff x="2834640" y="1828800"/>
            <a:chExt cx="731520" cy="274320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83464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20040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863840" y="3017520"/>
            <a:ext cx="997527" cy="274320"/>
            <a:chOff x="2651760" y="1828800"/>
            <a:chExt cx="997527" cy="274320"/>
          </a:xfrm>
        </p:grpSpPr>
        <p:sp>
          <p:nvSpPr>
            <p:cNvPr id="67" name="Rectangle 66"/>
            <p:cNvSpPr/>
            <p:nvPr/>
          </p:nvSpPr>
          <p:spPr bwMode="auto">
            <a:xfrm>
              <a:off x="2651760" y="18288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size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766560" y="3374322"/>
            <a:ext cx="723207" cy="274320"/>
            <a:chOff x="2926080" y="1828800"/>
            <a:chExt cx="723207" cy="274320"/>
          </a:xfrm>
        </p:grpSpPr>
        <p:sp>
          <p:nvSpPr>
            <p:cNvPr id="76" name="Rectangle 75"/>
            <p:cNvSpPr/>
            <p:nvPr/>
          </p:nvSpPr>
          <p:spPr bwMode="auto">
            <a:xfrm>
              <a:off x="2926080" y="1828800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i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29184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863840" y="3383280"/>
            <a:ext cx="814647" cy="274320"/>
            <a:chOff x="2651760" y="1828800"/>
            <a:chExt cx="814647" cy="274320"/>
          </a:xfrm>
        </p:grpSpPr>
        <p:sp>
          <p:nvSpPr>
            <p:cNvPr id="79" name="Rectangle 78"/>
            <p:cNvSpPr/>
            <p:nvPr/>
          </p:nvSpPr>
          <p:spPr bwMode="auto">
            <a:xfrm>
              <a:off x="2651760" y="1828800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a2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3108960" y="1828800"/>
              <a:ext cx="357447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1" name="Freeform 80"/>
          <p:cNvSpPr/>
          <p:nvPr/>
        </p:nvSpPr>
        <p:spPr bwMode="auto">
          <a:xfrm>
            <a:off x="6638544" y="2404872"/>
            <a:ext cx="792480" cy="754296"/>
          </a:xfrm>
          <a:custGeom>
            <a:avLst/>
            <a:gdLst>
              <a:gd name="connsiteX0" fmla="*/ 670560 w 792480"/>
              <a:gd name="connsiteY0" fmla="*/ 754296 h 754296"/>
              <a:gd name="connsiteX1" fmla="*/ 559723 w 792480"/>
              <a:gd name="connsiteY1" fmla="*/ 632376 h 754296"/>
              <a:gd name="connsiteX2" fmla="*/ 515389 w 792480"/>
              <a:gd name="connsiteY2" fmla="*/ 621292 h 754296"/>
              <a:gd name="connsiteX3" fmla="*/ 426720 w 792480"/>
              <a:gd name="connsiteY3" fmla="*/ 604667 h 754296"/>
              <a:gd name="connsiteX4" fmla="*/ 404553 w 792480"/>
              <a:gd name="connsiteY4" fmla="*/ 599125 h 754296"/>
              <a:gd name="connsiteX5" fmla="*/ 382385 w 792480"/>
              <a:gd name="connsiteY5" fmla="*/ 604667 h 754296"/>
              <a:gd name="connsiteX6" fmla="*/ 210589 w 792480"/>
              <a:gd name="connsiteY6" fmla="*/ 593583 h 754296"/>
              <a:gd name="connsiteX7" fmla="*/ 160713 w 792480"/>
              <a:gd name="connsiteY7" fmla="*/ 576958 h 754296"/>
              <a:gd name="connsiteX8" fmla="*/ 121920 w 792480"/>
              <a:gd name="connsiteY8" fmla="*/ 560332 h 754296"/>
              <a:gd name="connsiteX9" fmla="*/ 88669 w 792480"/>
              <a:gd name="connsiteY9" fmla="*/ 538165 h 754296"/>
              <a:gd name="connsiteX10" fmla="*/ 72043 w 792480"/>
              <a:gd name="connsiteY10" fmla="*/ 527082 h 754296"/>
              <a:gd name="connsiteX11" fmla="*/ 55418 w 792480"/>
              <a:gd name="connsiteY11" fmla="*/ 510456 h 754296"/>
              <a:gd name="connsiteX12" fmla="*/ 33251 w 792480"/>
              <a:gd name="connsiteY12" fmla="*/ 477205 h 754296"/>
              <a:gd name="connsiteX13" fmla="*/ 16625 w 792480"/>
              <a:gd name="connsiteY13" fmla="*/ 466122 h 754296"/>
              <a:gd name="connsiteX14" fmla="*/ 0 w 792480"/>
              <a:gd name="connsiteY14" fmla="*/ 432871 h 754296"/>
              <a:gd name="connsiteX15" fmla="*/ 5542 w 792480"/>
              <a:gd name="connsiteY15" fmla="*/ 416245 h 754296"/>
              <a:gd name="connsiteX16" fmla="*/ 0 w 792480"/>
              <a:gd name="connsiteY16" fmla="*/ 399620 h 754296"/>
              <a:gd name="connsiteX17" fmla="*/ 5542 w 792480"/>
              <a:gd name="connsiteY17" fmla="*/ 371911 h 754296"/>
              <a:gd name="connsiteX18" fmla="*/ 11083 w 792480"/>
              <a:gd name="connsiteY18" fmla="*/ 338660 h 754296"/>
              <a:gd name="connsiteX19" fmla="*/ 33251 w 792480"/>
              <a:gd name="connsiteY19" fmla="*/ 283242 h 754296"/>
              <a:gd name="connsiteX20" fmla="*/ 38793 w 792480"/>
              <a:gd name="connsiteY20" fmla="*/ 266616 h 754296"/>
              <a:gd name="connsiteX21" fmla="*/ 60960 w 792480"/>
              <a:gd name="connsiteY21" fmla="*/ 227823 h 754296"/>
              <a:gd name="connsiteX22" fmla="*/ 83127 w 792480"/>
              <a:gd name="connsiteY22" fmla="*/ 189031 h 754296"/>
              <a:gd name="connsiteX23" fmla="*/ 121920 w 792480"/>
              <a:gd name="connsiteY23" fmla="*/ 161322 h 754296"/>
              <a:gd name="connsiteX24" fmla="*/ 138545 w 792480"/>
              <a:gd name="connsiteY24" fmla="*/ 144696 h 754296"/>
              <a:gd name="connsiteX25" fmla="*/ 160713 w 792480"/>
              <a:gd name="connsiteY25" fmla="*/ 139154 h 754296"/>
              <a:gd name="connsiteX26" fmla="*/ 221673 w 792480"/>
              <a:gd name="connsiteY26" fmla="*/ 122529 h 754296"/>
              <a:gd name="connsiteX27" fmla="*/ 282633 w 792480"/>
              <a:gd name="connsiteY27" fmla="*/ 116987 h 754296"/>
              <a:gd name="connsiteX28" fmla="*/ 410094 w 792480"/>
              <a:gd name="connsiteY28" fmla="*/ 122529 h 754296"/>
              <a:gd name="connsiteX29" fmla="*/ 437803 w 792480"/>
              <a:gd name="connsiteY29" fmla="*/ 128071 h 754296"/>
              <a:gd name="connsiteX30" fmla="*/ 520931 w 792480"/>
              <a:gd name="connsiteY30" fmla="*/ 139154 h 754296"/>
              <a:gd name="connsiteX31" fmla="*/ 570807 w 792480"/>
              <a:gd name="connsiteY31" fmla="*/ 122529 h 754296"/>
              <a:gd name="connsiteX32" fmla="*/ 587433 w 792480"/>
              <a:gd name="connsiteY32" fmla="*/ 116987 h 754296"/>
              <a:gd name="connsiteX33" fmla="*/ 604058 w 792480"/>
              <a:gd name="connsiteY33" fmla="*/ 111445 h 754296"/>
              <a:gd name="connsiteX34" fmla="*/ 631767 w 792480"/>
              <a:gd name="connsiteY34" fmla="*/ 105903 h 754296"/>
              <a:gd name="connsiteX35" fmla="*/ 698269 w 792480"/>
              <a:gd name="connsiteY35" fmla="*/ 72652 h 754296"/>
              <a:gd name="connsiteX36" fmla="*/ 731520 w 792480"/>
              <a:gd name="connsiteY36" fmla="*/ 39402 h 754296"/>
              <a:gd name="connsiteX37" fmla="*/ 748145 w 792480"/>
              <a:gd name="connsiteY37" fmla="*/ 28318 h 754296"/>
              <a:gd name="connsiteX38" fmla="*/ 781396 w 792480"/>
              <a:gd name="connsiteY38" fmla="*/ 609 h 754296"/>
              <a:gd name="connsiteX39" fmla="*/ 792480 w 792480"/>
              <a:gd name="connsiteY39" fmla="*/ 609 h 75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92480" h="754296">
                <a:moveTo>
                  <a:pt x="670560" y="754296"/>
                </a:moveTo>
                <a:cubicBezTo>
                  <a:pt x="633614" y="713656"/>
                  <a:pt x="601424" y="668120"/>
                  <a:pt x="559723" y="632376"/>
                </a:cubicBezTo>
                <a:cubicBezTo>
                  <a:pt x="548157" y="622463"/>
                  <a:pt x="530259" y="624596"/>
                  <a:pt x="515389" y="621292"/>
                </a:cubicBezTo>
                <a:cubicBezTo>
                  <a:pt x="385036" y="592325"/>
                  <a:pt x="516678" y="622659"/>
                  <a:pt x="426720" y="604667"/>
                </a:cubicBezTo>
                <a:cubicBezTo>
                  <a:pt x="419251" y="603173"/>
                  <a:pt x="411942" y="600972"/>
                  <a:pt x="404553" y="599125"/>
                </a:cubicBezTo>
                <a:cubicBezTo>
                  <a:pt x="397164" y="600972"/>
                  <a:pt x="390002" y="604667"/>
                  <a:pt x="382385" y="604667"/>
                </a:cubicBezTo>
                <a:cubicBezTo>
                  <a:pt x="289553" y="604667"/>
                  <a:pt x="279784" y="602233"/>
                  <a:pt x="210589" y="593583"/>
                </a:cubicBezTo>
                <a:lnTo>
                  <a:pt x="160713" y="576958"/>
                </a:lnTo>
                <a:cubicBezTo>
                  <a:pt x="143511" y="571224"/>
                  <a:pt x="139043" y="570606"/>
                  <a:pt x="121920" y="560332"/>
                </a:cubicBezTo>
                <a:cubicBezTo>
                  <a:pt x="110497" y="553478"/>
                  <a:pt x="99753" y="545554"/>
                  <a:pt x="88669" y="538165"/>
                </a:cubicBezTo>
                <a:cubicBezTo>
                  <a:pt x="83127" y="534471"/>
                  <a:pt x="76753" y="531792"/>
                  <a:pt x="72043" y="527082"/>
                </a:cubicBezTo>
                <a:cubicBezTo>
                  <a:pt x="66501" y="521540"/>
                  <a:pt x="60230" y="516642"/>
                  <a:pt x="55418" y="510456"/>
                </a:cubicBezTo>
                <a:cubicBezTo>
                  <a:pt x="47240" y="499941"/>
                  <a:pt x="44335" y="484594"/>
                  <a:pt x="33251" y="477205"/>
                </a:cubicBezTo>
                <a:lnTo>
                  <a:pt x="16625" y="466122"/>
                </a:lnTo>
                <a:cubicBezTo>
                  <a:pt x="11023" y="457718"/>
                  <a:pt x="0" y="444341"/>
                  <a:pt x="0" y="432871"/>
                </a:cubicBezTo>
                <a:cubicBezTo>
                  <a:pt x="0" y="427029"/>
                  <a:pt x="3695" y="421787"/>
                  <a:pt x="5542" y="416245"/>
                </a:cubicBezTo>
                <a:cubicBezTo>
                  <a:pt x="3695" y="410703"/>
                  <a:pt x="0" y="405461"/>
                  <a:pt x="0" y="399620"/>
                </a:cubicBezTo>
                <a:cubicBezTo>
                  <a:pt x="0" y="390201"/>
                  <a:pt x="3857" y="381178"/>
                  <a:pt x="5542" y="371911"/>
                </a:cubicBezTo>
                <a:cubicBezTo>
                  <a:pt x="7552" y="360856"/>
                  <a:pt x="8358" y="349561"/>
                  <a:pt x="11083" y="338660"/>
                </a:cubicBezTo>
                <a:cubicBezTo>
                  <a:pt x="21174" y="298296"/>
                  <a:pt x="19492" y="315346"/>
                  <a:pt x="33251" y="283242"/>
                </a:cubicBezTo>
                <a:cubicBezTo>
                  <a:pt x="35552" y="277873"/>
                  <a:pt x="36492" y="271985"/>
                  <a:pt x="38793" y="266616"/>
                </a:cubicBezTo>
                <a:cubicBezTo>
                  <a:pt x="53148" y="233119"/>
                  <a:pt x="45057" y="255654"/>
                  <a:pt x="60960" y="227823"/>
                </a:cubicBezTo>
                <a:cubicBezTo>
                  <a:pt x="66758" y="217676"/>
                  <a:pt x="74123" y="198035"/>
                  <a:pt x="83127" y="189031"/>
                </a:cubicBezTo>
                <a:cubicBezTo>
                  <a:pt x="103110" y="169048"/>
                  <a:pt x="103026" y="177067"/>
                  <a:pt x="121920" y="161322"/>
                </a:cubicBezTo>
                <a:cubicBezTo>
                  <a:pt x="127941" y="156305"/>
                  <a:pt x="131740" y="148584"/>
                  <a:pt x="138545" y="144696"/>
                </a:cubicBezTo>
                <a:cubicBezTo>
                  <a:pt x="145158" y="140917"/>
                  <a:pt x="153389" y="141247"/>
                  <a:pt x="160713" y="139154"/>
                </a:cubicBezTo>
                <a:cubicBezTo>
                  <a:pt x="183731" y="132577"/>
                  <a:pt x="192685" y="125164"/>
                  <a:pt x="221673" y="122529"/>
                </a:cubicBezTo>
                <a:lnTo>
                  <a:pt x="282633" y="116987"/>
                </a:lnTo>
                <a:cubicBezTo>
                  <a:pt x="325120" y="118834"/>
                  <a:pt x="367675" y="119499"/>
                  <a:pt x="410094" y="122529"/>
                </a:cubicBezTo>
                <a:cubicBezTo>
                  <a:pt x="419489" y="123200"/>
                  <a:pt x="428478" y="126739"/>
                  <a:pt x="437803" y="128071"/>
                </a:cubicBezTo>
                <a:cubicBezTo>
                  <a:pt x="580214" y="148414"/>
                  <a:pt x="416524" y="121752"/>
                  <a:pt x="520931" y="139154"/>
                </a:cubicBezTo>
                <a:lnTo>
                  <a:pt x="570807" y="122529"/>
                </a:lnTo>
                <a:lnTo>
                  <a:pt x="587433" y="116987"/>
                </a:lnTo>
                <a:cubicBezTo>
                  <a:pt x="592975" y="115140"/>
                  <a:pt x="598330" y="112591"/>
                  <a:pt x="604058" y="111445"/>
                </a:cubicBezTo>
                <a:cubicBezTo>
                  <a:pt x="613294" y="109598"/>
                  <a:pt x="622680" y="108381"/>
                  <a:pt x="631767" y="105903"/>
                </a:cubicBezTo>
                <a:cubicBezTo>
                  <a:pt x="656560" y="99141"/>
                  <a:pt x="679350" y="91571"/>
                  <a:pt x="698269" y="72652"/>
                </a:cubicBezTo>
                <a:cubicBezTo>
                  <a:pt x="709353" y="61569"/>
                  <a:pt x="718478" y="48097"/>
                  <a:pt x="731520" y="39402"/>
                </a:cubicBezTo>
                <a:cubicBezTo>
                  <a:pt x="737062" y="35707"/>
                  <a:pt x="743028" y="32582"/>
                  <a:pt x="748145" y="28318"/>
                </a:cubicBezTo>
                <a:cubicBezTo>
                  <a:pt x="760924" y="17668"/>
                  <a:pt x="765521" y="6959"/>
                  <a:pt x="781396" y="609"/>
                </a:cubicBezTo>
                <a:cubicBezTo>
                  <a:pt x="784826" y="-763"/>
                  <a:pt x="788785" y="609"/>
                  <a:pt x="792480" y="609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6374923" y="3519055"/>
            <a:ext cx="2162726" cy="1446414"/>
          </a:xfrm>
          <a:custGeom>
            <a:avLst/>
            <a:gdLst>
              <a:gd name="connsiteX0" fmla="*/ 2131768 w 2162726"/>
              <a:gd name="connsiteY0" fmla="*/ 0 h 1446414"/>
              <a:gd name="connsiteX1" fmla="*/ 2159477 w 2162726"/>
              <a:gd name="connsiteY1" fmla="*/ 155170 h 1446414"/>
              <a:gd name="connsiteX2" fmla="*/ 2054182 w 2162726"/>
              <a:gd name="connsiteY2" fmla="*/ 293716 h 1446414"/>
              <a:gd name="connsiteX3" fmla="*/ 2026473 w 2162726"/>
              <a:gd name="connsiteY3" fmla="*/ 299258 h 1446414"/>
              <a:gd name="connsiteX4" fmla="*/ 1993222 w 2162726"/>
              <a:gd name="connsiteY4" fmla="*/ 304800 h 1446414"/>
              <a:gd name="connsiteX5" fmla="*/ 1926721 w 2162726"/>
              <a:gd name="connsiteY5" fmla="*/ 315883 h 1446414"/>
              <a:gd name="connsiteX6" fmla="*/ 1810342 w 2162726"/>
              <a:gd name="connsiteY6" fmla="*/ 321425 h 1446414"/>
              <a:gd name="connsiteX7" fmla="*/ 1306037 w 2162726"/>
              <a:gd name="connsiteY7" fmla="*/ 315883 h 1446414"/>
              <a:gd name="connsiteX8" fmla="*/ 1267244 w 2162726"/>
              <a:gd name="connsiteY8" fmla="*/ 310341 h 1446414"/>
              <a:gd name="connsiteX9" fmla="*/ 1123157 w 2162726"/>
              <a:gd name="connsiteY9" fmla="*/ 304800 h 1446414"/>
              <a:gd name="connsiteX10" fmla="*/ 973528 w 2162726"/>
              <a:gd name="connsiteY10" fmla="*/ 293716 h 1446414"/>
              <a:gd name="connsiteX11" fmla="*/ 751855 w 2162726"/>
              <a:gd name="connsiteY11" fmla="*/ 288174 h 1446414"/>
              <a:gd name="connsiteX12" fmla="*/ 618852 w 2162726"/>
              <a:gd name="connsiteY12" fmla="*/ 293716 h 1446414"/>
              <a:gd name="connsiteX13" fmla="*/ 552350 w 2162726"/>
              <a:gd name="connsiteY13" fmla="*/ 304800 h 1446414"/>
              <a:gd name="connsiteX14" fmla="*/ 435972 w 2162726"/>
              <a:gd name="connsiteY14" fmla="*/ 315883 h 1446414"/>
              <a:gd name="connsiteX15" fmla="*/ 402721 w 2162726"/>
              <a:gd name="connsiteY15" fmla="*/ 326967 h 1446414"/>
              <a:gd name="connsiteX16" fmla="*/ 386095 w 2162726"/>
              <a:gd name="connsiteY16" fmla="*/ 332509 h 1446414"/>
              <a:gd name="connsiteX17" fmla="*/ 352844 w 2162726"/>
              <a:gd name="connsiteY17" fmla="*/ 349134 h 1446414"/>
              <a:gd name="connsiteX18" fmla="*/ 325135 w 2162726"/>
              <a:gd name="connsiteY18" fmla="*/ 365760 h 1446414"/>
              <a:gd name="connsiteX19" fmla="*/ 297426 w 2162726"/>
              <a:gd name="connsiteY19" fmla="*/ 376843 h 1446414"/>
              <a:gd name="connsiteX20" fmla="*/ 242008 w 2162726"/>
              <a:gd name="connsiteY20" fmla="*/ 415636 h 1446414"/>
              <a:gd name="connsiteX21" fmla="*/ 147797 w 2162726"/>
              <a:gd name="connsiteY21" fmla="*/ 476596 h 1446414"/>
              <a:gd name="connsiteX22" fmla="*/ 103462 w 2162726"/>
              <a:gd name="connsiteY22" fmla="*/ 520930 h 1446414"/>
              <a:gd name="connsiteX23" fmla="*/ 92379 w 2162726"/>
              <a:gd name="connsiteY23" fmla="*/ 537556 h 1446414"/>
              <a:gd name="connsiteX24" fmla="*/ 64670 w 2162726"/>
              <a:gd name="connsiteY24" fmla="*/ 576349 h 1446414"/>
              <a:gd name="connsiteX25" fmla="*/ 53586 w 2162726"/>
              <a:gd name="connsiteY25" fmla="*/ 598516 h 1446414"/>
              <a:gd name="connsiteX26" fmla="*/ 36961 w 2162726"/>
              <a:gd name="connsiteY26" fmla="*/ 626225 h 1446414"/>
              <a:gd name="connsiteX27" fmla="*/ 20335 w 2162726"/>
              <a:gd name="connsiteY27" fmla="*/ 692727 h 1446414"/>
              <a:gd name="connsiteX28" fmla="*/ 9252 w 2162726"/>
              <a:gd name="connsiteY28" fmla="*/ 731520 h 1446414"/>
              <a:gd name="connsiteX29" fmla="*/ 9252 w 2162726"/>
              <a:gd name="connsiteY29" fmla="*/ 1036320 h 1446414"/>
              <a:gd name="connsiteX30" fmla="*/ 20335 w 2162726"/>
              <a:gd name="connsiteY30" fmla="*/ 1202574 h 1446414"/>
              <a:gd name="connsiteX31" fmla="*/ 36961 w 2162726"/>
              <a:gd name="connsiteY31" fmla="*/ 1263534 h 1446414"/>
              <a:gd name="connsiteX32" fmla="*/ 42502 w 2162726"/>
              <a:gd name="connsiteY32" fmla="*/ 1291243 h 1446414"/>
              <a:gd name="connsiteX33" fmla="*/ 59128 w 2162726"/>
              <a:gd name="connsiteY33" fmla="*/ 1313410 h 1446414"/>
              <a:gd name="connsiteX34" fmla="*/ 81295 w 2162726"/>
              <a:gd name="connsiteY34" fmla="*/ 1357745 h 1446414"/>
              <a:gd name="connsiteX35" fmla="*/ 86837 w 2162726"/>
              <a:gd name="connsiteY35" fmla="*/ 1374370 h 1446414"/>
              <a:gd name="connsiteX36" fmla="*/ 109004 w 2162726"/>
              <a:gd name="connsiteY36" fmla="*/ 1390996 h 1446414"/>
              <a:gd name="connsiteX37" fmla="*/ 169964 w 2162726"/>
              <a:gd name="connsiteY37" fmla="*/ 1413163 h 1446414"/>
              <a:gd name="connsiteX38" fmla="*/ 225382 w 2162726"/>
              <a:gd name="connsiteY38" fmla="*/ 1424247 h 1446414"/>
              <a:gd name="connsiteX39" fmla="*/ 297426 w 2162726"/>
              <a:gd name="connsiteY39" fmla="*/ 1424247 h 1446414"/>
              <a:gd name="connsiteX40" fmla="*/ 319593 w 2162726"/>
              <a:gd name="connsiteY40" fmla="*/ 1429789 h 1446414"/>
              <a:gd name="connsiteX41" fmla="*/ 319593 w 2162726"/>
              <a:gd name="connsiteY41" fmla="*/ 1446414 h 14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62726" h="1446414">
                <a:moveTo>
                  <a:pt x="2131768" y="0"/>
                </a:moveTo>
                <a:cubicBezTo>
                  <a:pt x="2141004" y="51723"/>
                  <a:pt x="2172896" y="104371"/>
                  <a:pt x="2159477" y="155170"/>
                </a:cubicBezTo>
                <a:cubicBezTo>
                  <a:pt x="2144663" y="211252"/>
                  <a:pt x="2093526" y="251093"/>
                  <a:pt x="2054182" y="293716"/>
                </a:cubicBezTo>
                <a:cubicBezTo>
                  <a:pt x="2047793" y="300637"/>
                  <a:pt x="2035740" y="297573"/>
                  <a:pt x="2026473" y="299258"/>
                </a:cubicBezTo>
                <a:cubicBezTo>
                  <a:pt x="2015418" y="301268"/>
                  <a:pt x="2004277" y="302790"/>
                  <a:pt x="1993222" y="304800"/>
                </a:cubicBezTo>
                <a:cubicBezTo>
                  <a:pt x="1968493" y="309296"/>
                  <a:pt x="1952944" y="314010"/>
                  <a:pt x="1926721" y="315883"/>
                </a:cubicBezTo>
                <a:cubicBezTo>
                  <a:pt x="1887983" y="318650"/>
                  <a:pt x="1849135" y="319578"/>
                  <a:pt x="1810342" y="321425"/>
                </a:cubicBezTo>
                <a:lnTo>
                  <a:pt x="1306037" y="315883"/>
                </a:lnTo>
                <a:cubicBezTo>
                  <a:pt x="1292977" y="315616"/>
                  <a:pt x="1280282" y="311131"/>
                  <a:pt x="1267244" y="310341"/>
                </a:cubicBezTo>
                <a:cubicBezTo>
                  <a:pt x="1219268" y="307434"/>
                  <a:pt x="1171145" y="307516"/>
                  <a:pt x="1123157" y="304800"/>
                </a:cubicBezTo>
                <a:cubicBezTo>
                  <a:pt x="1073224" y="301974"/>
                  <a:pt x="1023525" y="294966"/>
                  <a:pt x="973528" y="293716"/>
                </a:cubicBezTo>
                <a:lnTo>
                  <a:pt x="751855" y="288174"/>
                </a:lnTo>
                <a:cubicBezTo>
                  <a:pt x="707521" y="290021"/>
                  <a:pt x="663072" y="290031"/>
                  <a:pt x="618852" y="293716"/>
                </a:cubicBezTo>
                <a:cubicBezTo>
                  <a:pt x="596457" y="295582"/>
                  <a:pt x="574746" y="302934"/>
                  <a:pt x="552350" y="304800"/>
                </a:cubicBezTo>
                <a:cubicBezTo>
                  <a:pt x="469178" y="311730"/>
                  <a:pt x="507956" y="307884"/>
                  <a:pt x="435972" y="315883"/>
                </a:cubicBezTo>
                <a:lnTo>
                  <a:pt x="402721" y="326967"/>
                </a:lnTo>
                <a:cubicBezTo>
                  <a:pt x="397179" y="328814"/>
                  <a:pt x="390956" y="329269"/>
                  <a:pt x="386095" y="332509"/>
                </a:cubicBezTo>
                <a:cubicBezTo>
                  <a:pt x="338444" y="364276"/>
                  <a:pt x="398739" y="326186"/>
                  <a:pt x="352844" y="349134"/>
                </a:cubicBezTo>
                <a:cubicBezTo>
                  <a:pt x="343210" y="353951"/>
                  <a:pt x="334769" y="360943"/>
                  <a:pt x="325135" y="365760"/>
                </a:cubicBezTo>
                <a:cubicBezTo>
                  <a:pt x="316237" y="370209"/>
                  <a:pt x="306159" y="372080"/>
                  <a:pt x="297426" y="376843"/>
                </a:cubicBezTo>
                <a:cubicBezTo>
                  <a:pt x="236315" y="410175"/>
                  <a:pt x="288820" y="386828"/>
                  <a:pt x="242008" y="415636"/>
                </a:cubicBezTo>
                <a:cubicBezTo>
                  <a:pt x="205563" y="438064"/>
                  <a:pt x="178617" y="445777"/>
                  <a:pt x="147797" y="476596"/>
                </a:cubicBezTo>
                <a:cubicBezTo>
                  <a:pt x="133019" y="491374"/>
                  <a:pt x="115054" y="503540"/>
                  <a:pt x="103462" y="520930"/>
                </a:cubicBezTo>
                <a:cubicBezTo>
                  <a:pt x="99768" y="526472"/>
                  <a:pt x="96250" y="532136"/>
                  <a:pt x="92379" y="537556"/>
                </a:cubicBezTo>
                <a:cubicBezTo>
                  <a:pt x="83870" y="549469"/>
                  <a:pt x="72141" y="563274"/>
                  <a:pt x="64670" y="576349"/>
                </a:cubicBezTo>
                <a:cubicBezTo>
                  <a:pt x="60571" y="583522"/>
                  <a:pt x="57598" y="591294"/>
                  <a:pt x="53586" y="598516"/>
                </a:cubicBezTo>
                <a:cubicBezTo>
                  <a:pt x="48355" y="607932"/>
                  <a:pt x="41418" y="616419"/>
                  <a:pt x="36961" y="626225"/>
                </a:cubicBezTo>
                <a:cubicBezTo>
                  <a:pt x="23734" y="655324"/>
                  <a:pt x="26441" y="662197"/>
                  <a:pt x="20335" y="692727"/>
                </a:cubicBezTo>
                <a:cubicBezTo>
                  <a:pt x="16857" y="710117"/>
                  <a:pt x="14531" y="715679"/>
                  <a:pt x="9252" y="731520"/>
                </a:cubicBezTo>
                <a:cubicBezTo>
                  <a:pt x="-6668" y="858872"/>
                  <a:pt x="1095" y="779351"/>
                  <a:pt x="9252" y="1036320"/>
                </a:cubicBezTo>
                <a:cubicBezTo>
                  <a:pt x="9409" y="1041262"/>
                  <a:pt x="18813" y="1191411"/>
                  <a:pt x="20335" y="1202574"/>
                </a:cubicBezTo>
                <a:cubicBezTo>
                  <a:pt x="28442" y="1262026"/>
                  <a:pt x="28286" y="1228834"/>
                  <a:pt x="36961" y="1263534"/>
                </a:cubicBezTo>
                <a:cubicBezTo>
                  <a:pt x="39245" y="1272672"/>
                  <a:pt x="38677" y="1282636"/>
                  <a:pt x="42502" y="1291243"/>
                </a:cubicBezTo>
                <a:cubicBezTo>
                  <a:pt x="46253" y="1299683"/>
                  <a:pt x="54474" y="1305432"/>
                  <a:pt x="59128" y="1313410"/>
                </a:cubicBezTo>
                <a:cubicBezTo>
                  <a:pt x="67453" y="1327682"/>
                  <a:pt x="76070" y="1342070"/>
                  <a:pt x="81295" y="1357745"/>
                </a:cubicBezTo>
                <a:cubicBezTo>
                  <a:pt x="83142" y="1363287"/>
                  <a:pt x="83097" y="1369882"/>
                  <a:pt x="86837" y="1374370"/>
                </a:cubicBezTo>
                <a:cubicBezTo>
                  <a:pt x="92750" y="1381466"/>
                  <a:pt x="101488" y="1385627"/>
                  <a:pt x="109004" y="1390996"/>
                </a:cubicBezTo>
                <a:cubicBezTo>
                  <a:pt x="135298" y="1409778"/>
                  <a:pt x="126043" y="1402183"/>
                  <a:pt x="169964" y="1413163"/>
                </a:cubicBezTo>
                <a:cubicBezTo>
                  <a:pt x="203036" y="1421431"/>
                  <a:pt x="184614" y="1417452"/>
                  <a:pt x="225382" y="1424247"/>
                </a:cubicBezTo>
                <a:cubicBezTo>
                  <a:pt x="266717" y="1417358"/>
                  <a:pt x="253090" y="1416186"/>
                  <a:pt x="297426" y="1424247"/>
                </a:cubicBezTo>
                <a:cubicBezTo>
                  <a:pt x="304920" y="1425610"/>
                  <a:pt x="314207" y="1424403"/>
                  <a:pt x="319593" y="1429789"/>
                </a:cubicBezTo>
                <a:lnTo>
                  <a:pt x="319593" y="1446414"/>
                </a:ln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2A21C31-0FD9-134A-9ABE-840104EBADEC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754880"/>
            <a:ext cx="2926080" cy="7315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406640" y="438912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89520" y="29260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2" name="Group 51"/>
          <p:cNvGrpSpPr/>
          <p:nvPr/>
        </p:nvGrpSpPr>
        <p:grpSpPr>
          <a:xfrm>
            <a:off x="6766560" y="4846320"/>
            <a:ext cx="1463040" cy="274320"/>
            <a:chOff x="7315200" y="914400"/>
            <a:chExt cx="1463040" cy="27432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 bwMode="auto">
          <a:xfrm flipV="1">
            <a:off x="182880" y="5852160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6227064" y="2697480"/>
            <a:ext cx="1485952" cy="2316480"/>
          </a:xfrm>
          <a:custGeom>
            <a:avLst/>
            <a:gdLst>
              <a:gd name="connsiteX0" fmla="*/ 1457499 w 1485952"/>
              <a:gd name="connsiteY0" fmla="*/ 0 h 2316480"/>
              <a:gd name="connsiteX1" fmla="*/ 1479666 w 1485952"/>
              <a:gd name="connsiteY1" fmla="*/ 293717 h 2316480"/>
              <a:gd name="connsiteX2" fmla="*/ 1451957 w 1485952"/>
              <a:gd name="connsiteY2" fmla="*/ 343593 h 2316480"/>
              <a:gd name="connsiteX3" fmla="*/ 1424248 w 1485952"/>
              <a:gd name="connsiteY3" fmla="*/ 371302 h 2316480"/>
              <a:gd name="connsiteX4" fmla="*/ 1407622 w 1485952"/>
              <a:gd name="connsiteY4" fmla="*/ 376844 h 2316480"/>
              <a:gd name="connsiteX5" fmla="*/ 1363288 w 1485952"/>
              <a:gd name="connsiteY5" fmla="*/ 387927 h 2316480"/>
              <a:gd name="connsiteX6" fmla="*/ 1318953 w 1485952"/>
              <a:gd name="connsiteY6" fmla="*/ 404553 h 2316480"/>
              <a:gd name="connsiteX7" fmla="*/ 1252451 w 1485952"/>
              <a:gd name="connsiteY7" fmla="*/ 426720 h 2316480"/>
              <a:gd name="connsiteX8" fmla="*/ 1202575 w 1485952"/>
              <a:gd name="connsiteY8" fmla="*/ 432262 h 2316480"/>
              <a:gd name="connsiteX9" fmla="*/ 1174866 w 1485952"/>
              <a:gd name="connsiteY9" fmla="*/ 437804 h 2316480"/>
              <a:gd name="connsiteX10" fmla="*/ 1141615 w 1485952"/>
              <a:gd name="connsiteY10" fmla="*/ 443346 h 2316480"/>
              <a:gd name="connsiteX11" fmla="*/ 1025237 w 1485952"/>
              <a:gd name="connsiteY11" fmla="*/ 454429 h 2316480"/>
              <a:gd name="connsiteX12" fmla="*/ 942109 w 1485952"/>
              <a:gd name="connsiteY12" fmla="*/ 465513 h 2316480"/>
              <a:gd name="connsiteX13" fmla="*/ 897775 w 1485952"/>
              <a:gd name="connsiteY13" fmla="*/ 471055 h 2316480"/>
              <a:gd name="connsiteX14" fmla="*/ 881149 w 1485952"/>
              <a:gd name="connsiteY14" fmla="*/ 476597 h 2316480"/>
              <a:gd name="connsiteX15" fmla="*/ 792480 w 1485952"/>
              <a:gd name="connsiteY15" fmla="*/ 487680 h 2316480"/>
              <a:gd name="connsiteX16" fmla="*/ 714895 w 1485952"/>
              <a:gd name="connsiteY16" fmla="*/ 498764 h 2316480"/>
              <a:gd name="connsiteX17" fmla="*/ 687186 w 1485952"/>
              <a:gd name="connsiteY17" fmla="*/ 504306 h 2316480"/>
              <a:gd name="connsiteX18" fmla="*/ 626226 w 1485952"/>
              <a:gd name="connsiteY18" fmla="*/ 509847 h 2316480"/>
              <a:gd name="connsiteX19" fmla="*/ 576349 w 1485952"/>
              <a:gd name="connsiteY19" fmla="*/ 526473 h 2316480"/>
              <a:gd name="connsiteX20" fmla="*/ 559724 w 1485952"/>
              <a:gd name="connsiteY20" fmla="*/ 537557 h 2316480"/>
              <a:gd name="connsiteX21" fmla="*/ 515389 w 1485952"/>
              <a:gd name="connsiteY21" fmla="*/ 559724 h 2316480"/>
              <a:gd name="connsiteX22" fmla="*/ 498764 w 1485952"/>
              <a:gd name="connsiteY22" fmla="*/ 565266 h 2316480"/>
              <a:gd name="connsiteX23" fmla="*/ 482139 w 1485952"/>
              <a:gd name="connsiteY23" fmla="*/ 576349 h 2316480"/>
              <a:gd name="connsiteX24" fmla="*/ 459971 w 1485952"/>
              <a:gd name="connsiteY24" fmla="*/ 587433 h 2316480"/>
              <a:gd name="connsiteX25" fmla="*/ 421179 w 1485952"/>
              <a:gd name="connsiteY25" fmla="*/ 609600 h 2316480"/>
              <a:gd name="connsiteX26" fmla="*/ 387928 w 1485952"/>
              <a:gd name="connsiteY26" fmla="*/ 642851 h 2316480"/>
              <a:gd name="connsiteX27" fmla="*/ 376844 w 1485952"/>
              <a:gd name="connsiteY27" fmla="*/ 659477 h 2316480"/>
              <a:gd name="connsiteX28" fmla="*/ 360219 w 1485952"/>
              <a:gd name="connsiteY28" fmla="*/ 676102 h 2316480"/>
              <a:gd name="connsiteX29" fmla="*/ 349135 w 1485952"/>
              <a:gd name="connsiteY29" fmla="*/ 692727 h 2316480"/>
              <a:gd name="connsiteX30" fmla="*/ 332509 w 1485952"/>
              <a:gd name="connsiteY30" fmla="*/ 709353 h 2316480"/>
              <a:gd name="connsiteX31" fmla="*/ 310342 w 1485952"/>
              <a:gd name="connsiteY31" fmla="*/ 748146 h 2316480"/>
              <a:gd name="connsiteX32" fmla="*/ 293717 w 1485952"/>
              <a:gd name="connsiteY32" fmla="*/ 764771 h 2316480"/>
              <a:gd name="connsiteX33" fmla="*/ 277091 w 1485952"/>
              <a:gd name="connsiteY33" fmla="*/ 786938 h 2316480"/>
              <a:gd name="connsiteX34" fmla="*/ 266008 w 1485952"/>
              <a:gd name="connsiteY34" fmla="*/ 803564 h 2316480"/>
              <a:gd name="connsiteX35" fmla="*/ 249382 w 1485952"/>
              <a:gd name="connsiteY35" fmla="*/ 814647 h 2316480"/>
              <a:gd name="connsiteX36" fmla="*/ 227215 w 1485952"/>
              <a:gd name="connsiteY36" fmla="*/ 847898 h 2316480"/>
              <a:gd name="connsiteX37" fmla="*/ 216131 w 1485952"/>
              <a:gd name="connsiteY37" fmla="*/ 864524 h 2316480"/>
              <a:gd name="connsiteX38" fmla="*/ 205048 w 1485952"/>
              <a:gd name="connsiteY38" fmla="*/ 886691 h 2316480"/>
              <a:gd name="connsiteX39" fmla="*/ 188422 w 1485952"/>
              <a:gd name="connsiteY39" fmla="*/ 925484 h 2316480"/>
              <a:gd name="connsiteX40" fmla="*/ 166255 w 1485952"/>
              <a:gd name="connsiteY40" fmla="*/ 964277 h 2316480"/>
              <a:gd name="connsiteX41" fmla="*/ 160713 w 1485952"/>
              <a:gd name="connsiteY41" fmla="*/ 980902 h 2316480"/>
              <a:gd name="connsiteX42" fmla="*/ 149629 w 1485952"/>
              <a:gd name="connsiteY42" fmla="*/ 1008611 h 2316480"/>
              <a:gd name="connsiteX43" fmla="*/ 127462 w 1485952"/>
              <a:gd name="connsiteY43" fmla="*/ 1052946 h 2316480"/>
              <a:gd name="connsiteX44" fmla="*/ 110837 w 1485952"/>
              <a:gd name="connsiteY44" fmla="*/ 1108364 h 2316480"/>
              <a:gd name="connsiteX45" fmla="*/ 105295 w 1485952"/>
              <a:gd name="connsiteY45" fmla="*/ 1136073 h 2316480"/>
              <a:gd name="connsiteX46" fmla="*/ 94211 w 1485952"/>
              <a:gd name="connsiteY46" fmla="*/ 1163782 h 2316480"/>
              <a:gd name="connsiteX47" fmla="*/ 88669 w 1485952"/>
              <a:gd name="connsiteY47" fmla="*/ 1191491 h 2316480"/>
              <a:gd name="connsiteX48" fmla="*/ 77586 w 1485952"/>
              <a:gd name="connsiteY48" fmla="*/ 1224742 h 2316480"/>
              <a:gd name="connsiteX49" fmla="*/ 72044 w 1485952"/>
              <a:gd name="connsiteY49" fmla="*/ 1257993 h 2316480"/>
              <a:gd name="connsiteX50" fmla="*/ 66502 w 1485952"/>
              <a:gd name="connsiteY50" fmla="*/ 1285702 h 2316480"/>
              <a:gd name="connsiteX51" fmla="*/ 55419 w 1485952"/>
              <a:gd name="connsiteY51" fmla="*/ 1357746 h 2316480"/>
              <a:gd name="connsiteX52" fmla="*/ 44335 w 1485952"/>
              <a:gd name="connsiteY52" fmla="*/ 1490749 h 2316480"/>
              <a:gd name="connsiteX53" fmla="*/ 33251 w 1485952"/>
              <a:gd name="connsiteY53" fmla="*/ 1584960 h 2316480"/>
              <a:gd name="connsiteX54" fmla="*/ 27709 w 1485952"/>
              <a:gd name="connsiteY54" fmla="*/ 1629295 h 2316480"/>
              <a:gd name="connsiteX55" fmla="*/ 16626 w 1485952"/>
              <a:gd name="connsiteY55" fmla="*/ 1751215 h 2316480"/>
              <a:gd name="connsiteX56" fmla="*/ 11084 w 1485952"/>
              <a:gd name="connsiteY56" fmla="*/ 1801091 h 2316480"/>
              <a:gd name="connsiteX57" fmla="*/ 5542 w 1485952"/>
              <a:gd name="connsiteY57" fmla="*/ 1878677 h 2316480"/>
              <a:gd name="connsiteX58" fmla="*/ 0 w 1485952"/>
              <a:gd name="connsiteY58" fmla="*/ 1945178 h 2316480"/>
              <a:gd name="connsiteX59" fmla="*/ 11084 w 1485952"/>
              <a:gd name="connsiteY59" fmla="*/ 2122517 h 2316480"/>
              <a:gd name="connsiteX60" fmla="*/ 33251 w 1485952"/>
              <a:gd name="connsiteY60" fmla="*/ 2172393 h 2316480"/>
              <a:gd name="connsiteX61" fmla="*/ 55419 w 1485952"/>
              <a:gd name="connsiteY61" fmla="*/ 2205644 h 2316480"/>
              <a:gd name="connsiteX62" fmla="*/ 66502 w 1485952"/>
              <a:gd name="connsiteY62" fmla="*/ 2227811 h 2316480"/>
              <a:gd name="connsiteX63" fmla="*/ 83128 w 1485952"/>
              <a:gd name="connsiteY63" fmla="*/ 2238895 h 2316480"/>
              <a:gd name="connsiteX64" fmla="*/ 105295 w 1485952"/>
              <a:gd name="connsiteY64" fmla="*/ 2255520 h 2316480"/>
              <a:gd name="connsiteX65" fmla="*/ 121920 w 1485952"/>
              <a:gd name="connsiteY65" fmla="*/ 2272146 h 2316480"/>
              <a:gd name="connsiteX66" fmla="*/ 182880 w 1485952"/>
              <a:gd name="connsiteY66" fmla="*/ 2288771 h 2316480"/>
              <a:gd name="connsiteX67" fmla="*/ 227215 w 1485952"/>
              <a:gd name="connsiteY67" fmla="*/ 2299855 h 2316480"/>
              <a:gd name="connsiteX68" fmla="*/ 249382 w 1485952"/>
              <a:gd name="connsiteY68" fmla="*/ 2310938 h 2316480"/>
              <a:gd name="connsiteX69" fmla="*/ 282633 w 1485952"/>
              <a:gd name="connsiteY69" fmla="*/ 2316480 h 2316480"/>
              <a:gd name="connsiteX70" fmla="*/ 371302 w 1485952"/>
              <a:gd name="connsiteY70" fmla="*/ 2310938 h 2316480"/>
              <a:gd name="connsiteX71" fmla="*/ 426720 w 1485952"/>
              <a:gd name="connsiteY71" fmla="*/ 2299855 h 2316480"/>
              <a:gd name="connsiteX72" fmla="*/ 471055 w 1485952"/>
              <a:gd name="connsiteY72" fmla="*/ 2288771 h 2316480"/>
              <a:gd name="connsiteX73" fmla="*/ 493222 w 1485952"/>
              <a:gd name="connsiteY73" fmla="*/ 2283229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485952" h="2316480">
                <a:moveTo>
                  <a:pt x="1457499" y="0"/>
                </a:moveTo>
                <a:cubicBezTo>
                  <a:pt x="1487545" y="174268"/>
                  <a:pt x="1491717" y="131027"/>
                  <a:pt x="1479666" y="293717"/>
                </a:cubicBezTo>
                <a:cubicBezTo>
                  <a:pt x="1478447" y="310176"/>
                  <a:pt x="1457900" y="334679"/>
                  <a:pt x="1451957" y="343593"/>
                </a:cubicBezTo>
                <a:cubicBezTo>
                  <a:pt x="1440875" y="360216"/>
                  <a:pt x="1442718" y="362067"/>
                  <a:pt x="1424248" y="371302"/>
                </a:cubicBezTo>
                <a:cubicBezTo>
                  <a:pt x="1419023" y="373915"/>
                  <a:pt x="1413258" y="375307"/>
                  <a:pt x="1407622" y="376844"/>
                </a:cubicBezTo>
                <a:cubicBezTo>
                  <a:pt x="1392926" y="380852"/>
                  <a:pt x="1363288" y="387927"/>
                  <a:pt x="1363288" y="387927"/>
                </a:cubicBezTo>
                <a:cubicBezTo>
                  <a:pt x="1301564" y="418789"/>
                  <a:pt x="1379322" y="381914"/>
                  <a:pt x="1318953" y="404553"/>
                </a:cubicBezTo>
                <a:cubicBezTo>
                  <a:pt x="1281147" y="418731"/>
                  <a:pt x="1308516" y="420490"/>
                  <a:pt x="1252451" y="426720"/>
                </a:cubicBezTo>
                <a:cubicBezTo>
                  <a:pt x="1235826" y="428567"/>
                  <a:pt x="1219135" y="429896"/>
                  <a:pt x="1202575" y="432262"/>
                </a:cubicBezTo>
                <a:cubicBezTo>
                  <a:pt x="1193250" y="433594"/>
                  <a:pt x="1184133" y="436119"/>
                  <a:pt x="1174866" y="437804"/>
                </a:cubicBezTo>
                <a:cubicBezTo>
                  <a:pt x="1163811" y="439814"/>
                  <a:pt x="1152753" y="441861"/>
                  <a:pt x="1141615" y="443346"/>
                </a:cubicBezTo>
                <a:cubicBezTo>
                  <a:pt x="1092098" y="449948"/>
                  <a:pt x="1078532" y="449353"/>
                  <a:pt x="1025237" y="454429"/>
                </a:cubicBezTo>
                <a:cubicBezTo>
                  <a:pt x="947509" y="461832"/>
                  <a:pt x="1003067" y="456804"/>
                  <a:pt x="942109" y="465513"/>
                </a:cubicBezTo>
                <a:cubicBezTo>
                  <a:pt x="927366" y="467619"/>
                  <a:pt x="912553" y="469208"/>
                  <a:pt x="897775" y="471055"/>
                </a:cubicBezTo>
                <a:cubicBezTo>
                  <a:pt x="892233" y="472902"/>
                  <a:pt x="886877" y="475451"/>
                  <a:pt x="881149" y="476597"/>
                </a:cubicBezTo>
                <a:cubicBezTo>
                  <a:pt x="860319" y="480763"/>
                  <a:pt x="811127" y="485486"/>
                  <a:pt x="792480" y="487680"/>
                </a:cubicBezTo>
                <a:cubicBezTo>
                  <a:pt x="758359" y="491694"/>
                  <a:pt x="746719" y="492978"/>
                  <a:pt x="714895" y="498764"/>
                </a:cubicBezTo>
                <a:cubicBezTo>
                  <a:pt x="705628" y="500449"/>
                  <a:pt x="696533" y="503138"/>
                  <a:pt x="687186" y="504306"/>
                </a:cubicBezTo>
                <a:cubicBezTo>
                  <a:pt x="666940" y="506837"/>
                  <a:pt x="646546" y="508000"/>
                  <a:pt x="626226" y="509847"/>
                </a:cubicBezTo>
                <a:cubicBezTo>
                  <a:pt x="551667" y="547128"/>
                  <a:pt x="662292" y="494244"/>
                  <a:pt x="576349" y="526473"/>
                </a:cubicBezTo>
                <a:cubicBezTo>
                  <a:pt x="570113" y="528812"/>
                  <a:pt x="565571" y="534368"/>
                  <a:pt x="559724" y="537557"/>
                </a:cubicBezTo>
                <a:cubicBezTo>
                  <a:pt x="545219" y="545469"/>
                  <a:pt x="531064" y="554499"/>
                  <a:pt x="515389" y="559724"/>
                </a:cubicBezTo>
                <a:cubicBezTo>
                  <a:pt x="509847" y="561571"/>
                  <a:pt x="503989" y="562654"/>
                  <a:pt x="498764" y="565266"/>
                </a:cubicBezTo>
                <a:cubicBezTo>
                  <a:pt x="492807" y="568245"/>
                  <a:pt x="487922" y="573045"/>
                  <a:pt x="482139" y="576349"/>
                </a:cubicBezTo>
                <a:cubicBezTo>
                  <a:pt x="474966" y="580448"/>
                  <a:pt x="467144" y="583334"/>
                  <a:pt x="459971" y="587433"/>
                </a:cubicBezTo>
                <a:cubicBezTo>
                  <a:pt x="405149" y="618761"/>
                  <a:pt x="488155" y="576114"/>
                  <a:pt x="421179" y="609600"/>
                </a:cubicBezTo>
                <a:cubicBezTo>
                  <a:pt x="410095" y="620684"/>
                  <a:pt x="396623" y="629809"/>
                  <a:pt x="387928" y="642851"/>
                </a:cubicBezTo>
                <a:cubicBezTo>
                  <a:pt x="384233" y="648393"/>
                  <a:pt x="381108" y="654360"/>
                  <a:pt x="376844" y="659477"/>
                </a:cubicBezTo>
                <a:cubicBezTo>
                  <a:pt x="371827" y="665498"/>
                  <a:pt x="365236" y="670081"/>
                  <a:pt x="360219" y="676102"/>
                </a:cubicBezTo>
                <a:cubicBezTo>
                  <a:pt x="355955" y="681219"/>
                  <a:pt x="353399" y="687610"/>
                  <a:pt x="349135" y="692727"/>
                </a:cubicBezTo>
                <a:cubicBezTo>
                  <a:pt x="344117" y="698748"/>
                  <a:pt x="337526" y="703332"/>
                  <a:pt x="332509" y="709353"/>
                </a:cubicBezTo>
                <a:cubicBezTo>
                  <a:pt x="306336" y="740761"/>
                  <a:pt x="337439" y="710210"/>
                  <a:pt x="310342" y="748146"/>
                </a:cubicBezTo>
                <a:cubicBezTo>
                  <a:pt x="305787" y="754523"/>
                  <a:pt x="298817" y="758821"/>
                  <a:pt x="293717" y="764771"/>
                </a:cubicBezTo>
                <a:cubicBezTo>
                  <a:pt x="287706" y="771784"/>
                  <a:pt x="282460" y="779422"/>
                  <a:pt x="277091" y="786938"/>
                </a:cubicBezTo>
                <a:cubicBezTo>
                  <a:pt x="273220" y="792358"/>
                  <a:pt x="270718" y="798854"/>
                  <a:pt x="266008" y="803564"/>
                </a:cubicBezTo>
                <a:cubicBezTo>
                  <a:pt x="261298" y="808274"/>
                  <a:pt x="254924" y="810953"/>
                  <a:pt x="249382" y="814647"/>
                </a:cubicBezTo>
                <a:lnTo>
                  <a:pt x="227215" y="847898"/>
                </a:lnTo>
                <a:cubicBezTo>
                  <a:pt x="223520" y="853440"/>
                  <a:pt x="219110" y="858566"/>
                  <a:pt x="216131" y="864524"/>
                </a:cubicBezTo>
                <a:cubicBezTo>
                  <a:pt x="212437" y="871913"/>
                  <a:pt x="208302" y="879098"/>
                  <a:pt x="205048" y="886691"/>
                </a:cubicBezTo>
                <a:cubicBezTo>
                  <a:pt x="191726" y="917777"/>
                  <a:pt x="209427" y="888726"/>
                  <a:pt x="188422" y="925484"/>
                </a:cubicBezTo>
                <a:cubicBezTo>
                  <a:pt x="172521" y="953310"/>
                  <a:pt x="180609" y="930784"/>
                  <a:pt x="166255" y="964277"/>
                </a:cubicBezTo>
                <a:cubicBezTo>
                  <a:pt x="163954" y="969646"/>
                  <a:pt x="162764" y="975432"/>
                  <a:pt x="160713" y="980902"/>
                </a:cubicBezTo>
                <a:cubicBezTo>
                  <a:pt x="157220" y="990216"/>
                  <a:pt x="153798" y="999579"/>
                  <a:pt x="149629" y="1008611"/>
                </a:cubicBezTo>
                <a:cubicBezTo>
                  <a:pt x="142705" y="1023613"/>
                  <a:pt x="127462" y="1052946"/>
                  <a:pt x="127462" y="1052946"/>
                </a:cubicBezTo>
                <a:cubicBezTo>
                  <a:pt x="113065" y="1124927"/>
                  <a:pt x="132709" y="1035455"/>
                  <a:pt x="110837" y="1108364"/>
                </a:cubicBezTo>
                <a:cubicBezTo>
                  <a:pt x="108130" y="1117386"/>
                  <a:pt x="108002" y="1127051"/>
                  <a:pt x="105295" y="1136073"/>
                </a:cubicBezTo>
                <a:cubicBezTo>
                  <a:pt x="102436" y="1145601"/>
                  <a:pt x="97070" y="1154254"/>
                  <a:pt x="94211" y="1163782"/>
                </a:cubicBezTo>
                <a:cubicBezTo>
                  <a:pt x="91504" y="1172804"/>
                  <a:pt x="91147" y="1182404"/>
                  <a:pt x="88669" y="1191491"/>
                </a:cubicBezTo>
                <a:cubicBezTo>
                  <a:pt x="85595" y="1202762"/>
                  <a:pt x="77586" y="1224742"/>
                  <a:pt x="77586" y="1224742"/>
                </a:cubicBezTo>
                <a:cubicBezTo>
                  <a:pt x="75739" y="1235826"/>
                  <a:pt x="74054" y="1246938"/>
                  <a:pt x="72044" y="1257993"/>
                </a:cubicBezTo>
                <a:cubicBezTo>
                  <a:pt x="70359" y="1267260"/>
                  <a:pt x="67934" y="1276392"/>
                  <a:pt x="66502" y="1285702"/>
                </a:cubicBezTo>
                <a:cubicBezTo>
                  <a:pt x="53077" y="1372960"/>
                  <a:pt x="68127" y="1294197"/>
                  <a:pt x="55419" y="1357746"/>
                </a:cubicBezTo>
                <a:cubicBezTo>
                  <a:pt x="51724" y="1402080"/>
                  <a:pt x="51649" y="1446866"/>
                  <a:pt x="44335" y="1490749"/>
                </a:cubicBezTo>
                <a:cubicBezTo>
                  <a:pt x="33890" y="1553414"/>
                  <a:pt x="42621" y="1495944"/>
                  <a:pt x="33251" y="1584960"/>
                </a:cubicBezTo>
                <a:cubicBezTo>
                  <a:pt x="31692" y="1599772"/>
                  <a:pt x="29191" y="1614476"/>
                  <a:pt x="27709" y="1629295"/>
                </a:cubicBezTo>
                <a:cubicBezTo>
                  <a:pt x="23649" y="1669900"/>
                  <a:pt x="21133" y="1710657"/>
                  <a:pt x="16626" y="1751215"/>
                </a:cubicBezTo>
                <a:cubicBezTo>
                  <a:pt x="14779" y="1767840"/>
                  <a:pt x="12533" y="1784426"/>
                  <a:pt x="11084" y="1801091"/>
                </a:cubicBezTo>
                <a:cubicBezTo>
                  <a:pt x="8838" y="1826921"/>
                  <a:pt x="7531" y="1852825"/>
                  <a:pt x="5542" y="1878677"/>
                </a:cubicBezTo>
                <a:cubicBezTo>
                  <a:pt x="3836" y="1900855"/>
                  <a:pt x="1847" y="1923011"/>
                  <a:pt x="0" y="1945178"/>
                </a:cubicBezTo>
                <a:cubicBezTo>
                  <a:pt x="26" y="1945806"/>
                  <a:pt x="2098" y="2083577"/>
                  <a:pt x="11084" y="2122517"/>
                </a:cubicBezTo>
                <a:cubicBezTo>
                  <a:pt x="13168" y="2131546"/>
                  <a:pt x="27741" y="2163211"/>
                  <a:pt x="33251" y="2172393"/>
                </a:cubicBezTo>
                <a:cubicBezTo>
                  <a:pt x="40105" y="2183816"/>
                  <a:pt x="49462" y="2193729"/>
                  <a:pt x="55419" y="2205644"/>
                </a:cubicBezTo>
                <a:cubicBezTo>
                  <a:pt x="59113" y="2213033"/>
                  <a:pt x="61213" y="2221465"/>
                  <a:pt x="66502" y="2227811"/>
                </a:cubicBezTo>
                <a:cubicBezTo>
                  <a:pt x="70766" y="2232928"/>
                  <a:pt x="77708" y="2235024"/>
                  <a:pt x="83128" y="2238895"/>
                </a:cubicBezTo>
                <a:cubicBezTo>
                  <a:pt x="90644" y="2244263"/>
                  <a:pt x="98282" y="2249509"/>
                  <a:pt x="105295" y="2255520"/>
                </a:cubicBezTo>
                <a:cubicBezTo>
                  <a:pt x="111245" y="2260621"/>
                  <a:pt x="115542" y="2267591"/>
                  <a:pt x="121920" y="2272146"/>
                </a:cubicBezTo>
                <a:cubicBezTo>
                  <a:pt x="144965" y="2288606"/>
                  <a:pt x="152996" y="2282794"/>
                  <a:pt x="182880" y="2288771"/>
                </a:cubicBezTo>
                <a:cubicBezTo>
                  <a:pt x="197817" y="2291759"/>
                  <a:pt x="213590" y="2293043"/>
                  <a:pt x="227215" y="2299855"/>
                </a:cubicBezTo>
                <a:cubicBezTo>
                  <a:pt x="234604" y="2303549"/>
                  <a:pt x="241469" y="2308564"/>
                  <a:pt x="249382" y="2310938"/>
                </a:cubicBezTo>
                <a:cubicBezTo>
                  <a:pt x="260145" y="2314167"/>
                  <a:pt x="271549" y="2314633"/>
                  <a:pt x="282633" y="2316480"/>
                </a:cubicBezTo>
                <a:cubicBezTo>
                  <a:pt x="312189" y="2314633"/>
                  <a:pt x="341810" y="2313619"/>
                  <a:pt x="371302" y="2310938"/>
                </a:cubicBezTo>
                <a:cubicBezTo>
                  <a:pt x="387276" y="2309486"/>
                  <a:pt x="410455" y="2304502"/>
                  <a:pt x="426720" y="2299855"/>
                </a:cubicBezTo>
                <a:cubicBezTo>
                  <a:pt x="478710" y="2285000"/>
                  <a:pt x="395006" y="2305672"/>
                  <a:pt x="471055" y="2288771"/>
                </a:cubicBezTo>
                <a:cubicBezTo>
                  <a:pt x="478490" y="2287119"/>
                  <a:pt x="493222" y="2283229"/>
                  <a:pt x="493222" y="2283229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73078B-3FB1-4AEF-BEFC-C22981B53B0A}"/>
                  </a:ext>
                </a:extLst>
              </p14:cNvPr>
              <p14:cNvContentPartPr/>
              <p14:nvPr/>
            </p14:nvContentPartPr>
            <p14:xfrm>
              <a:off x="7023960" y="46638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73078B-3FB1-4AEF-BEFC-C22981B53B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4600" y="46544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57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B1D53E-6F8B-0547-A3C7-C6F893B1ABF0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754880"/>
            <a:ext cx="2926080" cy="7315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406640" y="438912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89520" y="29260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2" name="Group 51"/>
          <p:cNvGrpSpPr/>
          <p:nvPr/>
        </p:nvGrpSpPr>
        <p:grpSpPr>
          <a:xfrm>
            <a:off x="6766560" y="4846320"/>
            <a:ext cx="1463040" cy="274320"/>
            <a:chOff x="7315200" y="914400"/>
            <a:chExt cx="1463040" cy="27432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 bwMode="auto">
          <a:xfrm flipV="1">
            <a:off x="182880" y="6099048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6227064" y="2697480"/>
            <a:ext cx="1485952" cy="2316480"/>
          </a:xfrm>
          <a:custGeom>
            <a:avLst/>
            <a:gdLst>
              <a:gd name="connsiteX0" fmla="*/ 1457499 w 1485952"/>
              <a:gd name="connsiteY0" fmla="*/ 0 h 2316480"/>
              <a:gd name="connsiteX1" fmla="*/ 1479666 w 1485952"/>
              <a:gd name="connsiteY1" fmla="*/ 293717 h 2316480"/>
              <a:gd name="connsiteX2" fmla="*/ 1451957 w 1485952"/>
              <a:gd name="connsiteY2" fmla="*/ 343593 h 2316480"/>
              <a:gd name="connsiteX3" fmla="*/ 1424248 w 1485952"/>
              <a:gd name="connsiteY3" fmla="*/ 371302 h 2316480"/>
              <a:gd name="connsiteX4" fmla="*/ 1407622 w 1485952"/>
              <a:gd name="connsiteY4" fmla="*/ 376844 h 2316480"/>
              <a:gd name="connsiteX5" fmla="*/ 1363288 w 1485952"/>
              <a:gd name="connsiteY5" fmla="*/ 387927 h 2316480"/>
              <a:gd name="connsiteX6" fmla="*/ 1318953 w 1485952"/>
              <a:gd name="connsiteY6" fmla="*/ 404553 h 2316480"/>
              <a:gd name="connsiteX7" fmla="*/ 1252451 w 1485952"/>
              <a:gd name="connsiteY7" fmla="*/ 426720 h 2316480"/>
              <a:gd name="connsiteX8" fmla="*/ 1202575 w 1485952"/>
              <a:gd name="connsiteY8" fmla="*/ 432262 h 2316480"/>
              <a:gd name="connsiteX9" fmla="*/ 1174866 w 1485952"/>
              <a:gd name="connsiteY9" fmla="*/ 437804 h 2316480"/>
              <a:gd name="connsiteX10" fmla="*/ 1141615 w 1485952"/>
              <a:gd name="connsiteY10" fmla="*/ 443346 h 2316480"/>
              <a:gd name="connsiteX11" fmla="*/ 1025237 w 1485952"/>
              <a:gd name="connsiteY11" fmla="*/ 454429 h 2316480"/>
              <a:gd name="connsiteX12" fmla="*/ 942109 w 1485952"/>
              <a:gd name="connsiteY12" fmla="*/ 465513 h 2316480"/>
              <a:gd name="connsiteX13" fmla="*/ 897775 w 1485952"/>
              <a:gd name="connsiteY13" fmla="*/ 471055 h 2316480"/>
              <a:gd name="connsiteX14" fmla="*/ 881149 w 1485952"/>
              <a:gd name="connsiteY14" fmla="*/ 476597 h 2316480"/>
              <a:gd name="connsiteX15" fmla="*/ 792480 w 1485952"/>
              <a:gd name="connsiteY15" fmla="*/ 487680 h 2316480"/>
              <a:gd name="connsiteX16" fmla="*/ 714895 w 1485952"/>
              <a:gd name="connsiteY16" fmla="*/ 498764 h 2316480"/>
              <a:gd name="connsiteX17" fmla="*/ 687186 w 1485952"/>
              <a:gd name="connsiteY17" fmla="*/ 504306 h 2316480"/>
              <a:gd name="connsiteX18" fmla="*/ 626226 w 1485952"/>
              <a:gd name="connsiteY18" fmla="*/ 509847 h 2316480"/>
              <a:gd name="connsiteX19" fmla="*/ 576349 w 1485952"/>
              <a:gd name="connsiteY19" fmla="*/ 526473 h 2316480"/>
              <a:gd name="connsiteX20" fmla="*/ 559724 w 1485952"/>
              <a:gd name="connsiteY20" fmla="*/ 537557 h 2316480"/>
              <a:gd name="connsiteX21" fmla="*/ 515389 w 1485952"/>
              <a:gd name="connsiteY21" fmla="*/ 559724 h 2316480"/>
              <a:gd name="connsiteX22" fmla="*/ 498764 w 1485952"/>
              <a:gd name="connsiteY22" fmla="*/ 565266 h 2316480"/>
              <a:gd name="connsiteX23" fmla="*/ 482139 w 1485952"/>
              <a:gd name="connsiteY23" fmla="*/ 576349 h 2316480"/>
              <a:gd name="connsiteX24" fmla="*/ 459971 w 1485952"/>
              <a:gd name="connsiteY24" fmla="*/ 587433 h 2316480"/>
              <a:gd name="connsiteX25" fmla="*/ 421179 w 1485952"/>
              <a:gd name="connsiteY25" fmla="*/ 609600 h 2316480"/>
              <a:gd name="connsiteX26" fmla="*/ 387928 w 1485952"/>
              <a:gd name="connsiteY26" fmla="*/ 642851 h 2316480"/>
              <a:gd name="connsiteX27" fmla="*/ 376844 w 1485952"/>
              <a:gd name="connsiteY27" fmla="*/ 659477 h 2316480"/>
              <a:gd name="connsiteX28" fmla="*/ 360219 w 1485952"/>
              <a:gd name="connsiteY28" fmla="*/ 676102 h 2316480"/>
              <a:gd name="connsiteX29" fmla="*/ 349135 w 1485952"/>
              <a:gd name="connsiteY29" fmla="*/ 692727 h 2316480"/>
              <a:gd name="connsiteX30" fmla="*/ 332509 w 1485952"/>
              <a:gd name="connsiteY30" fmla="*/ 709353 h 2316480"/>
              <a:gd name="connsiteX31" fmla="*/ 310342 w 1485952"/>
              <a:gd name="connsiteY31" fmla="*/ 748146 h 2316480"/>
              <a:gd name="connsiteX32" fmla="*/ 293717 w 1485952"/>
              <a:gd name="connsiteY32" fmla="*/ 764771 h 2316480"/>
              <a:gd name="connsiteX33" fmla="*/ 277091 w 1485952"/>
              <a:gd name="connsiteY33" fmla="*/ 786938 h 2316480"/>
              <a:gd name="connsiteX34" fmla="*/ 266008 w 1485952"/>
              <a:gd name="connsiteY34" fmla="*/ 803564 h 2316480"/>
              <a:gd name="connsiteX35" fmla="*/ 249382 w 1485952"/>
              <a:gd name="connsiteY35" fmla="*/ 814647 h 2316480"/>
              <a:gd name="connsiteX36" fmla="*/ 227215 w 1485952"/>
              <a:gd name="connsiteY36" fmla="*/ 847898 h 2316480"/>
              <a:gd name="connsiteX37" fmla="*/ 216131 w 1485952"/>
              <a:gd name="connsiteY37" fmla="*/ 864524 h 2316480"/>
              <a:gd name="connsiteX38" fmla="*/ 205048 w 1485952"/>
              <a:gd name="connsiteY38" fmla="*/ 886691 h 2316480"/>
              <a:gd name="connsiteX39" fmla="*/ 188422 w 1485952"/>
              <a:gd name="connsiteY39" fmla="*/ 925484 h 2316480"/>
              <a:gd name="connsiteX40" fmla="*/ 166255 w 1485952"/>
              <a:gd name="connsiteY40" fmla="*/ 964277 h 2316480"/>
              <a:gd name="connsiteX41" fmla="*/ 160713 w 1485952"/>
              <a:gd name="connsiteY41" fmla="*/ 980902 h 2316480"/>
              <a:gd name="connsiteX42" fmla="*/ 149629 w 1485952"/>
              <a:gd name="connsiteY42" fmla="*/ 1008611 h 2316480"/>
              <a:gd name="connsiteX43" fmla="*/ 127462 w 1485952"/>
              <a:gd name="connsiteY43" fmla="*/ 1052946 h 2316480"/>
              <a:gd name="connsiteX44" fmla="*/ 110837 w 1485952"/>
              <a:gd name="connsiteY44" fmla="*/ 1108364 h 2316480"/>
              <a:gd name="connsiteX45" fmla="*/ 105295 w 1485952"/>
              <a:gd name="connsiteY45" fmla="*/ 1136073 h 2316480"/>
              <a:gd name="connsiteX46" fmla="*/ 94211 w 1485952"/>
              <a:gd name="connsiteY46" fmla="*/ 1163782 h 2316480"/>
              <a:gd name="connsiteX47" fmla="*/ 88669 w 1485952"/>
              <a:gd name="connsiteY47" fmla="*/ 1191491 h 2316480"/>
              <a:gd name="connsiteX48" fmla="*/ 77586 w 1485952"/>
              <a:gd name="connsiteY48" fmla="*/ 1224742 h 2316480"/>
              <a:gd name="connsiteX49" fmla="*/ 72044 w 1485952"/>
              <a:gd name="connsiteY49" fmla="*/ 1257993 h 2316480"/>
              <a:gd name="connsiteX50" fmla="*/ 66502 w 1485952"/>
              <a:gd name="connsiteY50" fmla="*/ 1285702 h 2316480"/>
              <a:gd name="connsiteX51" fmla="*/ 55419 w 1485952"/>
              <a:gd name="connsiteY51" fmla="*/ 1357746 h 2316480"/>
              <a:gd name="connsiteX52" fmla="*/ 44335 w 1485952"/>
              <a:gd name="connsiteY52" fmla="*/ 1490749 h 2316480"/>
              <a:gd name="connsiteX53" fmla="*/ 33251 w 1485952"/>
              <a:gd name="connsiteY53" fmla="*/ 1584960 h 2316480"/>
              <a:gd name="connsiteX54" fmla="*/ 27709 w 1485952"/>
              <a:gd name="connsiteY54" fmla="*/ 1629295 h 2316480"/>
              <a:gd name="connsiteX55" fmla="*/ 16626 w 1485952"/>
              <a:gd name="connsiteY55" fmla="*/ 1751215 h 2316480"/>
              <a:gd name="connsiteX56" fmla="*/ 11084 w 1485952"/>
              <a:gd name="connsiteY56" fmla="*/ 1801091 h 2316480"/>
              <a:gd name="connsiteX57" fmla="*/ 5542 w 1485952"/>
              <a:gd name="connsiteY57" fmla="*/ 1878677 h 2316480"/>
              <a:gd name="connsiteX58" fmla="*/ 0 w 1485952"/>
              <a:gd name="connsiteY58" fmla="*/ 1945178 h 2316480"/>
              <a:gd name="connsiteX59" fmla="*/ 11084 w 1485952"/>
              <a:gd name="connsiteY59" fmla="*/ 2122517 h 2316480"/>
              <a:gd name="connsiteX60" fmla="*/ 33251 w 1485952"/>
              <a:gd name="connsiteY60" fmla="*/ 2172393 h 2316480"/>
              <a:gd name="connsiteX61" fmla="*/ 55419 w 1485952"/>
              <a:gd name="connsiteY61" fmla="*/ 2205644 h 2316480"/>
              <a:gd name="connsiteX62" fmla="*/ 66502 w 1485952"/>
              <a:gd name="connsiteY62" fmla="*/ 2227811 h 2316480"/>
              <a:gd name="connsiteX63" fmla="*/ 83128 w 1485952"/>
              <a:gd name="connsiteY63" fmla="*/ 2238895 h 2316480"/>
              <a:gd name="connsiteX64" fmla="*/ 105295 w 1485952"/>
              <a:gd name="connsiteY64" fmla="*/ 2255520 h 2316480"/>
              <a:gd name="connsiteX65" fmla="*/ 121920 w 1485952"/>
              <a:gd name="connsiteY65" fmla="*/ 2272146 h 2316480"/>
              <a:gd name="connsiteX66" fmla="*/ 182880 w 1485952"/>
              <a:gd name="connsiteY66" fmla="*/ 2288771 h 2316480"/>
              <a:gd name="connsiteX67" fmla="*/ 227215 w 1485952"/>
              <a:gd name="connsiteY67" fmla="*/ 2299855 h 2316480"/>
              <a:gd name="connsiteX68" fmla="*/ 249382 w 1485952"/>
              <a:gd name="connsiteY68" fmla="*/ 2310938 h 2316480"/>
              <a:gd name="connsiteX69" fmla="*/ 282633 w 1485952"/>
              <a:gd name="connsiteY69" fmla="*/ 2316480 h 2316480"/>
              <a:gd name="connsiteX70" fmla="*/ 371302 w 1485952"/>
              <a:gd name="connsiteY70" fmla="*/ 2310938 h 2316480"/>
              <a:gd name="connsiteX71" fmla="*/ 426720 w 1485952"/>
              <a:gd name="connsiteY71" fmla="*/ 2299855 h 2316480"/>
              <a:gd name="connsiteX72" fmla="*/ 471055 w 1485952"/>
              <a:gd name="connsiteY72" fmla="*/ 2288771 h 2316480"/>
              <a:gd name="connsiteX73" fmla="*/ 493222 w 1485952"/>
              <a:gd name="connsiteY73" fmla="*/ 2283229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485952" h="2316480">
                <a:moveTo>
                  <a:pt x="1457499" y="0"/>
                </a:moveTo>
                <a:cubicBezTo>
                  <a:pt x="1487545" y="174268"/>
                  <a:pt x="1491717" y="131027"/>
                  <a:pt x="1479666" y="293717"/>
                </a:cubicBezTo>
                <a:cubicBezTo>
                  <a:pt x="1478447" y="310176"/>
                  <a:pt x="1457900" y="334679"/>
                  <a:pt x="1451957" y="343593"/>
                </a:cubicBezTo>
                <a:cubicBezTo>
                  <a:pt x="1440875" y="360216"/>
                  <a:pt x="1442718" y="362067"/>
                  <a:pt x="1424248" y="371302"/>
                </a:cubicBezTo>
                <a:cubicBezTo>
                  <a:pt x="1419023" y="373915"/>
                  <a:pt x="1413258" y="375307"/>
                  <a:pt x="1407622" y="376844"/>
                </a:cubicBezTo>
                <a:cubicBezTo>
                  <a:pt x="1392926" y="380852"/>
                  <a:pt x="1363288" y="387927"/>
                  <a:pt x="1363288" y="387927"/>
                </a:cubicBezTo>
                <a:cubicBezTo>
                  <a:pt x="1301564" y="418789"/>
                  <a:pt x="1379322" y="381914"/>
                  <a:pt x="1318953" y="404553"/>
                </a:cubicBezTo>
                <a:cubicBezTo>
                  <a:pt x="1281147" y="418731"/>
                  <a:pt x="1308516" y="420490"/>
                  <a:pt x="1252451" y="426720"/>
                </a:cubicBezTo>
                <a:cubicBezTo>
                  <a:pt x="1235826" y="428567"/>
                  <a:pt x="1219135" y="429896"/>
                  <a:pt x="1202575" y="432262"/>
                </a:cubicBezTo>
                <a:cubicBezTo>
                  <a:pt x="1193250" y="433594"/>
                  <a:pt x="1184133" y="436119"/>
                  <a:pt x="1174866" y="437804"/>
                </a:cubicBezTo>
                <a:cubicBezTo>
                  <a:pt x="1163811" y="439814"/>
                  <a:pt x="1152753" y="441861"/>
                  <a:pt x="1141615" y="443346"/>
                </a:cubicBezTo>
                <a:cubicBezTo>
                  <a:pt x="1092098" y="449948"/>
                  <a:pt x="1078532" y="449353"/>
                  <a:pt x="1025237" y="454429"/>
                </a:cubicBezTo>
                <a:cubicBezTo>
                  <a:pt x="947509" y="461832"/>
                  <a:pt x="1003067" y="456804"/>
                  <a:pt x="942109" y="465513"/>
                </a:cubicBezTo>
                <a:cubicBezTo>
                  <a:pt x="927366" y="467619"/>
                  <a:pt x="912553" y="469208"/>
                  <a:pt x="897775" y="471055"/>
                </a:cubicBezTo>
                <a:cubicBezTo>
                  <a:pt x="892233" y="472902"/>
                  <a:pt x="886877" y="475451"/>
                  <a:pt x="881149" y="476597"/>
                </a:cubicBezTo>
                <a:cubicBezTo>
                  <a:pt x="860319" y="480763"/>
                  <a:pt x="811127" y="485486"/>
                  <a:pt x="792480" y="487680"/>
                </a:cubicBezTo>
                <a:cubicBezTo>
                  <a:pt x="758359" y="491694"/>
                  <a:pt x="746719" y="492978"/>
                  <a:pt x="714895" y="498764"/>
                </a:cubicBezTo>
                <a:cubicBezTo>
                  <a:pt x="705628" y="500449"/>
                  <a:pt x="696533" y="503138"/>
                  <a:pt x="687186" y="504306"/>
                </a:cubicBezTo>
                <a:cubicBezTo>
                  <a:pt x="666940" y="506837"/>
                  <a:pt x="646546" y="508000"/>
                  <a:pt x="626226" y="509847"/>
                </a:cubicBezTo>
                <a:cubicBezTo>
                  <a:pt x="551667" y="547128"/>
                  <a:pt x="662292" y="494244"/>
                  <a:pt x="576349" y="526473"/>
                </a:cubicBezTo>
                <a:cubicBezTo>
                  <a:pt x="570113" y="528812"/>
                  <a:pt x="565571" y="534368"/>
                  <a:pt x="559724" y="537557"/>
                </a:cubicBezTo>
                <a:cubicBezTo>
                  <a:pt x="545219" y="545469"/>
                  <a:pt x="531064" y="554499"/>
                  <a:pt x="515389" y="559724"/>
                </a:cubicBezTo>
                <a:cubicBezTo>
                  <a:pt x="509847" y="561571"/>
                  <a:pt x="503989" y="562654"/>
                  <a:pt x="498764" y="565266"/>
                </a:cubicBezTo>
                <a:cubicBezTo>
                  <a:pt x="492807" y="568245"/>
                  <a:pt x="487922" y="573045"/>
                  <a:pt x="482139" y="576349"/>
                </a:cubicBezTo>
                <a:cubicBezTo>
                  <a:pt x="474966" y="580448"/>
                  <a:pt x="467144" y="583334"/>
                  <a:pt x="459971" y="587433"/>
                </a:cubicBezTo>
                <a:cubicBezTo>
                  <a:pt x="405149" y="618761"/>
                  <a:pt x="488155" y="576114"/>
                  <a:pt x="421179" y="609600"/>
                </a:cubicBezTo>
                <a:cubicBezTo>
                  <a:pt x="410095" y="620684"/>
                  <a:pt x="396623" y="629809"/>
                  <a:pt x="387928" y="642851"/>
                </a:cubicBezTo>
                <a:cubicBezTo>
                  <a:pt x="384233" y="648393"/>
                  <a:pt x="381108" y="654360"/>
                  <a:pt x="376844" y="659477"/>
                </a:cubicBezTo>
                <a:cubicBezTo>
                  <a:pt x="371827" y="665498"/>
                  <a:pt x="365236" y="670081"/>
                  <a:pt x="360219" y="676102"/>
                </a:cubicBezTo>
                <a:cubicBezTo>
                  <a:pt x="355955" y="681219"/>
                  <a:pt x="353399" y="687610"/>
                  <a:pt x="349135" y="692727"/>
                </a:cubicBezTo>
                <a:cubicBezTo>
                  <a:pt x="344117" y="698748"/>
                  <a:pt x="337526" y="703332"/>
                  <a:pt x="332509" y="709353"/>
                </a:cubicBezTo>
                <a:cubicBezTo>
                  <a:pt x="306336" y="740761"/>
                  <a:pt x="337439" y="710210"/>
                  <a:pt x="310342" y="748146"/>
                </a:cubicBezTo>
                <a:cubicBezTo>
                  <a:pt x="305787" y="754523"/>
                  <a:pt x="298817" y="758821"/>
                  <a:pt x="293717" y="764771"/>
                </a:cubicBezTo>
                <a:cubicBezTo>
                  <a:pt x="287706" y="771784"/>
                  <a:pt x="282460" y="779422"/>
                  <a:pt x="277091" y="786938"/>
                </a:cubicBezTo>
                <a:cubicBezTo>
                  <a:pt x="273220" y="792358"/>
                  <a:pt x="270718" y="798854"/>
                  <a:pt x="266008" y="803564"/>
                </a:cubicBezTo>
                <a:cubicBezTo>
                  <a:pt x="261298" y="808274"/>
                  <a:pt x="254924" y="810953"/>
                  <a:pt x="249382" y="814647"/>
                </a:cubicBezTo>
                <a:lnTo>
                  <a:pt x="227215" y="847898"/>
                </a:lnTo>
                <a:cubicBezTo>
                  <a:pt x="223520" y="853440"/>
                  <a:pt x="219110" y="858566"/>
                  <a:pt x="216131" y="864524"/>
                </a:cubicBezTo>
                <a:cubicBezTo>
                  <a:pt x="212437" y="871913"/>
                  <a:pt x="208302" y="879098"/>
                  <a:pt x="205048" y="886691"/>
                </a:cubicBezTo>
                <a:cubicBezTo>
                  <a:pt x="191726" y="917777"/>
                  <a:pt x="209427" y="888726"/>
                  <a:pt x="188422" y="925484"/>
                </a:cubicBezTo>
                <a:cubicBezTo>
                  <a:pt x="172521" y="953310"/>
                  <a:pt x="180609" y="930784"/>
                  <a:pt x="166255" y="964277"/>
                </a:cubicBezTo>
                <a:cubicBezTo>
                  <a:pt x="163954" y="969646"/>
                  <a:pt x="162764" y="975432"/>
                  <a:pt x="160713" y="980902"/>
                </a:cubicBezTo>
                <a:cubicBezTo>
                  <a:pt x="157220" y="990216"/>
                  <a:pt x="153798" y="999579"/>
                  <a:pt x="149629" y="1008611"/>
                </a:cubicBezTo>
                <a:cubicBezTo>
                  <a:pt x="142705" y="1023613"/>
                  <a:pt x="127462" y="1052946"/>
                  <a:pt x="127462" y="1052946"/>
                </a:cubicBezTo>
                <a:cubicBezTo>
                  <a:pt x="113065" y="1124927"/>
                  <a:pt x="132709" y="1035455"/>
                  <a:pt x="110837" y="1108364"/>
                </a:cubicBezTo>
                <a:cubicBezTo>
                  <a:pt x="108130" y="1117386"/>
                  <a:pt x="108002" y="1127051"/>
                  <a:pt x="105295" y="1136073"/>
                </a:cubicBezTo>
                <a:cubicBezTo>
                  <a:pt x="102436" y="1145601"/>
                  <a:pt x="97070" y="1154254"/>
                  <a:pt x="94211" y="1163782"/>
                </a:cubicBezTo>
                <a:cubicBezTo>
                  <a:pt x="91504" y="1172804"/>
                  <a:pt x="91147" y="1182404"/>
                  <a:pt x="88669" y="1191491"/>
                </a:cubicBezTo>
                <a:cubicBezTo>
                  <a:pt x="85595" y="1202762"/>
                  <a:pt x="77586" y="1224742"/>
                  <a:pt x="77586" y="1224742"/>
                </a:cubicBezTo>
                <a:cubicBezTo>
                  <a:pt x="75739" y="1235826"/>
                  <a:pt x="74054" y="1246938"/>
                  <a:pt x="72044" y="1257993"/>
                </a:cubicBezTo>
                <a:cubicBezTo>
                  <a:pt x="70359" y="1267260"/>
                  <a:pt x="67934" y="1276392"/>
                  <a:pt x="66502" y="1285702"/>
                </a:cubicBezTo>
                <a:cubicBezTo>
                  <a:pt x="53077" y="1372960"/>
                  <a:pt x="68127" y="1294197"/>
                  <a:pt x="55419" y="1357746"/>
                </a:cubicBezTo>
                <a:cubicBezTo>
                  <a:pt x="51724" y="1402080"/>
                  <a:pt x="51649" y="1446866"/>
                  <a:pt x="44335" y="1490749"/>
                </a:cubicBezTo>
                <a:cubicBezTo>
                  <a:pt x="33890" y="1553414"/>
                  <a:pt x="42621" y="1495944"/>
                  <a:pt x="33251" y="1584960"/>
                </a:cubicBezTo>
                <a:cubicBezTo>
                  <a:pt x="31692" y="1599772"/>
                  <a:pt x="29191" y="1614476"/>
                  <a:pt x="27709" y="1629295"/>
                </a:cubicBezTo>
                <a:cubicBezTo>
                  <a:pt x="23649" y="1669900"/>
                  <a:pt x="21133" y="1710657"/>
                  <a:pt x="16626" y="1751215"/>
                </a:cubicBezTo>
                <a:cubicBezTo>
                  <a:pt x="14779" y="1767840"/>
                  <a:pt x="12533" y="1784426"/>
                  <a:pt x="11084" y="1801091"/>
                </a:cubicBezTo>
                <a:cubicBezTo>
                  <a:pt x="8838" y="1826921"/>
                  <a:pt x="7531" y="1852825"/>
                  <a:pt x="5542" y="1878677"/>
                </a:cubicBezTo>
                <a:cubicBezTo>
                  <a:pt x="3836" y="1900855"/>
                  <a:pt x="1847" y="1923011"/>
                  <a:pt x="0" y="1945178"/>
                </a:cubicBezTo>
                <a:cubicBezTo>
                  <a:pt x="26" y="1945806"/>
                  <a:pt x="2098" y="2083577"/>
                  <a:pt x="11084" y="2122517"/>
                </a:cubicBezTo>
                <a:cubicBezTo>
                  <a:pt x="13168" y="2131546"/>
                  <a:pt x="27741" y="2163211"/>
                  <a:pt x="33251" y="2172393"/>
                </a:cubicBezTo>
                <a:cubicBezTo>
                  <a:pt x="40105" y="2183816"/>
                  <a:pt x="49462" y="2193729"/>
                  <a:pt x="55419" y="2205644"/>
                </a:cubicBezTo>
                <a:cubicBezTo>
                  <a:pt x="59113" y="2213033"/>
                  <a:pt x="61213" y="2221465"/>
                  <a:pt x="66502" y="2227811"/>
                </a:cubicBezTo>
                <a:cubicBezTo>
                  <a:pt x="70766" y="2232928"/>
                  <a:pt x="77708" y="2235024"/>
                  <a:pt x="83128" y="2238895"/>
                </a:cubicBezTo>
                <a:cubicBezTo>
                  <a:pt x="90644" y="2244263"/>
                  <a:pt x="98282" y="2249509"/>
                  <a:pt x="105295" y="2255520"/>
                </a:cubicBezTo>
                <a:cubicBezTo>
                  <a:pt x="111245" y="2260621"/>
                  <a:pt x="115542" y="2267591"/>
                  <a:pt x="121920" y="2272146"/>
                </a:cubicBezTo>
                <a:cubicBezTo>
                  <a:pt x="144965" y="2288606"/>
                  <a:pt x="152996" y="2282794"/>
                  <a:pt x="182880" y="2288771"/>
                </a:cubicBezTo>
                <a:cubicBezTo>
                  <a:pt x="197817" y="2291759"/>
                  <a:pt x="213590" y="2293043"/>
                  <a:pt x="227215" y="2299855"/>
                </a:cubicBezTo>
                <a:cubicBezTo>
                  <a:pt x="234604" y="2303549"/>
                  <a:pt x="241469" y="2308564"/>
                  <a:pt x="249382" y="2310938"/>
                </a:cubicBezTo>
                <a:cubicBezTo>
                  <a:pt x="260145" y="2314167"/>
                  <a:pt x="271549" y="2314633"/>
                  <a:pt x="282633" y="2316480"/>
                </a:cubicBezTo>
                <a:cubicBezTo>
                  <a:pt x="312189" y="2314633"/>
                  <a:pt x="341810" y="2313619"/>
                  <a:pt x="371302" y="2310938"/>
                </a:cubicBezTo>
                <a:cubicBezTo>
                  <a:pt x="387276" y="2309486"/>
                  <a:pt x="410455" y="2304502"/>
                  <a:pt x="426720" y="2299855"/>
                </a:cubicBezTo>
                <a:cubicBezTo>
                  <a:pt x="478710" y="2285000"/>
                  <a:pt x="395006" y="2305672"/>
                  <a:pt x="471055" y="2288771"/>
                </a:cubicBezTo>
                <a:cubicBezTo>
                  <a:pt x="478490" y="2287119"/>
                  <a:pt x="493222" y="2283229"/>
                  <a:pt x="493222" y="2283229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85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F32858-F655-3D49-BF7D-E8B6A9290209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690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754880"/>
            <a:ext cx="2926080" cy="7315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406640" y="438912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89520" y="320040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182880" y="6099048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035040" y="2926080"/>
            <a:ext cx="2926080" cy="2743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free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6227064" y="2697480"/>
            <a:ext cx="1485952" cy="2316480"/>
          </a:xfrm>
          <a:custGeom>
            <a:avLst/>
            <a:gdLst>
              <a:gd name="connsiteX0" fmla="*/ 1457499 w 1485952"/>
              <a:gd name="connsiteY0" fmla="*/ 0 h 2316480"/>
              <a:gd name="connsiteX1" fmla="*/ 1479666 w 1485952"/>
              <a:gd name="connsiteY1" fmla="*/ 293717 h 2316480"/>
              <a:gd name="connsiteX2" fmla="*/ 1451957 w 1485952"/>
              <a:gd name="connsiteY2" fmla="*/ 343593 h 2316480"/>
              <a:gd name="connsiteX3" fmla="*/ 1424248 w 1485952"/>
              <a:gd name="connsiteY3" fmla="*/ 371302 h 2316480"/>
              <a:gd name="connsiteX4" fmla="*/ 1407622 w 1485952"/>
              <a:gd name="connsiteY4" fmla="*/ 376844 h 2316480"/>
              <a:gd name="connsiteX5" fmla="*/ 1363288 w 1485952"/>
              <a:gd name="connsiteY5" fmla="*/ 387927 h 2316480"/>
              <a:gd name="connsiteX6" fmla="*/ 1318953 w 1485952"/>
              <a:gd name="connsiteY6" fmla="*/ 404553 h 2316480"/>
              <a:gd name="connsiteX7" fmla="*/ 1252451 w 1485952"/>
              <a:gd name="connsiteY7" fmla="*/ 426720 h 2316480"/>
              <a:gd name="connsiteX8" fmla="*/ 1202575 w 1485952"/>
              <a:gd name="connsiteY8" fmla="*/ 432262 h 2316480"/>
              <a:gd name="connsiteX9" fmla="*/ 1174866 w 1485952"/>
              <a:gd name="connsiteY9" fmla="*/ 437804 h 2316480"/>
              <a:gd name="connsiteX10" fmla="*/ 1141615 w 1485952"/>
              <a:gd name="connsiteY10" fmla="*/ 443346 h 2316480"/>
              <a:gd name="connsiteX11" fmla="*/ 1025237 w 1485952"/>
              <a:gd name="connsiteY11" fmla="*/ 454429 h 2316480"/>
              <a:gd name="connsiteX12" fmla="*/ 942109 w 1485952"/>
              <a:gd name="connsiteY12" fmla="*/ 465513 h 2316480"/>
              <a:gd name="connsiteX13" fmla="*/ 897775 w 1485952"/>
              <a:gd name="connsiteY13" fmla="*/ 471055 h 2316480"/>
              <a:gd name="connsiteX14" fmla="*/ 881149 w 1485952"/>
              <a:gd name="connsiteY14" fmla="*/ 476597 h 2316480"/>
              <a:gd name="connsiteX15" fmla="*/ 792480 w 1485952"/>
              <a:gd name="connsiteY15" fmla="*/ 487680 h 2316480"/>
              <a:gd name="connsiteX16" fmla="*/ 714895 w 1485952"/>
              <a:gd name="connsiteY16" fmla="*/ 498764 h 2316480"/>
              <a:gd name="connsiteX17" fmla="*/ 687186 w 1485952"/>
              <a:gd name="connsiteY17" fmla="*/ 504306 h 2316480"/>
              <a:gd name="connsiteX18" fmla="*/ 626226 w 1485952"/>
              <a:gd name="connsiteY18" fmla="*/ 509847 h 2316480"/>
              <a:gd name="connsiteX19" fmla="*/ 576349 w 1485952"/>
              <a:gd name="connsiteY19" fmla="*/ 526473 h 2316480"/>
              <a:gd name="connsiteX20" fmla="*/ 559724 w 1485952"/>
              <a:gd name="connsiteY20" fmla="*/ 537557 h 2316480"/>
              <a:gd name="connsiteX21" fmla="*/ 515389 w 1485952"/>
              <a:gd name="connsiteY21" fmla="*/ 559724 h 2316480"/>
              <a:gd name="connsiteX22" fmla="*/ 498764 w 1485952"/>
              <a:gd name="connsiteY22" fmla="*/ 565266 h 2316480"/>
              <a:gd name="connsiteX23" fmla="*/ 482139 w 1485952"/>
              <a:gd name="connsiteY23" fmla="*/ 576349 h 2316480"/>
              <a:gd name="connsiteX24" fmla="*/ 459971 w 1485952"/>
              <a:gd name="connsiteY24" fmla="*/ 587433 h 2316480"/>
              <a:gd name="connsiteX25" fmla="*/ 421179 w 1485952"/>
              <a:gd name="connsiteY25" fmla="*/ 609600 h 2316480"/>
              <a:gd name="connsiteX26" fmla="*/ 387928 w 1485952"/>
              <a:gd name="connsiteY26" fmla="*/ 642851 h 2316480"/>
              <a:gd name="connsiteX27" fmla="*/ 376844 w 1485952"/>
              <a:gd name="connsiteY27" fmla="*/ 659477 h 2316480"/>
              <a:gd name="connsiteX28" fmla="*/ 360219 w 1485952"/>
              <a:gd name="connsiteY28" fmla="*/ 676102 h 2316480"/>
              <a:gd name="connsiteX29" fmla="*/ 349135 w 1485952"/>
              <a:gd name="connsiteY29" fmla="*/ 692727 h 2316480"/>
              <a:gd name="connsiteX30" fmla="*/ 332509 w 1485952"/>
              <a:gd name="connsiteY30" fmla="*/ 709353 h 2316480"/>
              <a:gd name="connsiteX31" fmla="*/ 310342 w 1485952"/>
              <a:gd name="connsiteY31" fmla="*/ 748146 h 2316480"/>
              <a:gd name="connsiteX32" fmla="*/ 293717 w 1485952"/>
              <a:gd name="connsiteY32" fmla="*/ 764771 h 2316480"/>
              <a:gd name="connsiteX33" fmla="*/ 277091 w 1485952"/>
              <a:gd name="connsiteY33" fmla="*/ 786938 h 2316480"/>
              <a:gd name="connsiteX34" fmla="*/ 266008 w 1485952"/>
              <a:gd name="connsiteY34" fmla="*/ 803564 h 2316480"/>
              <a:gd name="connsiteX35" fmla="*/ 249382 w 1485952"/>
              <a:gd name="connsiteY35" fmla="*/ 814647 h 2316480"/>
              <a:gd name="connsiteX36" fmla="*/ 227215 w 1485952"/>
              <a:gd name="connsiteY36" fmla="*/ 847898 h 2316480"/>
              <a:gd name="connsiteX37" fmla="*/ 216131 w 1485952"/>
              <a:gd name="connsiteY37" fmla="*/ 864524 h 2316480"/>
              <a:gd name="connsiteX38" fmla="*/ 205048 w 1485952"/>
              <a:gd name="connsiteY38" fmla="*/ 886691 h 2316480"/>
              <a:gd name="connsiteX39" fmla="*/ 188422 w 1485952"/>
              <a:gd name="connsiteY39" fmla="*/ 925484 h 2316480"/>
              <a:gd name="connsiteX40" fmla="*/ 166255 w 1485952"/>
              <a:gd name="connsiteY40" fmla="*/ 964277 h 2316480"/>
              <a:gd name="connsiteX41" fmla="*/ 160713 w 1485952"/>
              <a:gd name="connsiteY41" fmla="*/ 980902 h 2316480"/>
              <a:gd name="connsiteX42" fmla="*/ 149629 w 1485952"/>
              <a:gd name="connsiteY42" fmla="*/ 1008611 h 2316480"/>
              <a:gd name="connsiteX43" fmla="*/ 127462 w 1485952"/>
              <a:gd name="connsiteY43" fmla="*/ 1052946 h 2316480"/>
              <a:gd name="connsiteX44" fmla="*/ 110837 w 1485952"/>
              <a:gd name="connsiteY44" fmla="*/ 1108364 h 2316480"/>
              <a:gd name="connsiteX45" fmla="*/ 105295 w 1485952"/>
              <a:gd name="connsiteY45" fmla="*/ 1136073 h 2316480"/>
              <a:gd name="connsiteX46" fmla="*/ 94211 w 1485952"/>
              <a:gd name="connsiteY46" fmla="*/ 1163782 h 2316480"/>
              <a:gd name="connsiteX47" fmla="*/ 88669 w 1485952"/>
              <a:gd name="connsiteY47" fmla="*/ 1191491 h 2316480"/>
              <a:gd name="connsiteX48" fmla="*/ 77586 w 1485952"/>
              <a:gd name="connsiteY48" fmla="*/ 1224742 h 2316480"/>
              <a:gd name="connsiteX49" fmla="*/ 72044 w 1485952"/>
              <a:gd name="connsiteY49" fmla="*/ 1257993 h 2316480"/>
              <a:gd name="connsiteX50" fmla="*/ 66502 w 1485952"/>
              <a:gd name="connsiteY50" fmla="*/ 1285702 h 2316480"/>
              <a:gd name="connsiteX51" fmla="*/ 55419 w 1485952"/>
              <a:gd name="connsiteY51" fmla="*/ 1357746 h 2316480"/>
              <a:gd name="connsiteX52" fmla="*/ 44335 w 1485952"/>
              <a:gd name="connsiteY52" fmla="*/ 1490749 h 2316480"/>
              <a:gd name="connsiteX53" fmla="*/ 33251 w 1485952"/>
              <a:gd name="connsiteY53" fmla="*/ 1584960 h 2316480"/>
              <a:gd name="connsiteX54" fmla="*/ 27709 w 1485952"/>
              <a:gd name="connsiteY54" fmla="*/ 1629295 h 2316480"/>
              <a:gd name="connsiteX55" fmla="*/ 16626 w 1485952"/>
              <a:gd name="connsiteY55" fmla="*/ 1751215 h 2316480"/>
              <a:gd name="connsiteX56" fmla="*/ 11084 w 1485952"/>
              <a:gd name="connsiteY56" fmla="*/ 1801091 h 2316480"/>
              <a:gd name="connsiteX57" fmla="*/ 5542 w 1485952"/>
              <a:gd name="connsiteY57" fmla="*/ 1878677 h 2316480"/>
              <a:gd name="connsiteX58" fmla="*/ 0 w 1485952"/>
              <a:gd name="connsiteY58" fmla="*/ 1945178 h 2316480"/>
              <a:gd name="connsiteX59" fmla="*/ 11084 w 1485952"/>
              <a:gd name="connsiteY59" fmla="*/ 2122517 h 2316480"/>
              <a:gd name="connsiteX60" fmla="*/ 33251 w 1485952"/>
              <a:gd name="connsiteY60" fmla="*/ 2172393 h 2316480"/>
              <a:gd name="connsiteX61" fmla="*/ 55419 w 1485952"/>
              <a:gd name="connsiteY61" fmla="*/ 2205644 h 2316480"/>
              <a:gd name="connsiteX62" fmla="*/ 66502 w 1485952"/>
              <a:gd name="connsiteY62" fmla="*/ 2227811 h 2316480"/>
              <a:gd name="connsiteX63" fmla="*/ 83128 w 1485952"/>
              <a:gd name="connsiteY63" fmla="*/ 2238895 h 2316480"/>
              <a:gd name="connsiteX64" fmla="*/ 105295 w 1485952"/>
              <a:gd name="connsiteY64" fmla="*/ 2255520 h 2316480"/>
              <a:gd name="connsiteX65" fmla="*/ 121920 w 1485952"/>
              <a:gd name="connsiteY65" fmla="*/ 2272146 h 2316480"/>
              <a:gd name="connsiteX66" fmla="*/ 182880 w 1485952"/>
              <a:gd name="connsiteY66" fmla="*/ 2288771 h 2316480"/>
              <a:gd name="connsiteX67" fmla="*/ 227215 w 1485952"/>
              <a:gd name="connsiteY67" fmla="*/ 2299855 h 2316480"/>
              <a:gd name="connsiteX68" fmla="*/ 249382 w 1485952"/>
              <a:gd name="connsiteY68" fmla="*/ 2310938 h 2316480"/>
              <a:gd name="connsiteX69" fmla="*/ 282633 w 1485952"/>
              <a:gd name="connsiteY69" fmla="*/ 2316480 h 2316480"/>
              <a:gd name="connsiteX70" fmla="*/ 371302 w 1485952"/>
              <a:gd name="connsiteY70" fmla="*/ 2310938 h 2316480"/>
              <a:gd name="connsiteX71" fmla="*/ 426720 w 1485952"/>
              <a:gd name="connsiteY71" fmla="*/ 2299855 h 2316480"/>
              <a:gd name="connsiteX72" fmla="*/ 471055 w 1485952"/>
              <a:gd name="connsiteY72" fmla="*/ 2288771 h 2316480"/>
              <a:gd name="connsiteX73" fmla="*/ 493222 w 1485952"/>
              <a:gd name="connsiteY73" fmla="*/ 2283229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485952" h="2316480">
                <a:moveTo>
                  <a:pt x="1457499" y="0"/>
                </a:moveTo>
                <a:cubicBezTo>
                  <a:pt x="1487545" y="174268"/>
                  <a:pt x="1491717" y="131027"/>
                  <a:pt x="1479666" y="293717"/>
                </a:cubicBezTo>
                <a:cubicBezTo>
                  <a:pt x="1478447" y="310176"/>
                  <a:pt x="1457900" y="334679"/>
                  <a:pt x="1451957" y="343593"/>
                </a:cubicBezTo>
                <a:cubicBezTo>
                  <a:pt x="1440875" y="360216"/>
                  <a:pt x="1442718" y="362067"/>
                  <a:pt x="1424248" y="371302"/>
                </a:cubicBezTo>
                <a:cubicBezTo>
                  <a:pt x="1419023" y="373915"/>
                  <a:pt x="1413258" y="375307"/>
                  <a:pt x="1407622" y="376844"/>
                </a:cubicBezTo>
                <a:cubicBezTo>
                  <a:pt x="1392926" y="380852"/>
                  <a:pt x="1363288" y="387927"/>
                  <a:pt x="1363288" y="387927"/>
                </a:cubicBezTo>
                <a:cubicBezTo>
                  <a:pt x="1301564" y="418789"/>
                  <a:pt x="1379322" y="381914"/>
                  <a:pt x="1318953" y="404553"/>
                </a:cubicBezTo>
                <a:cubicBezTo>
                  <a:pt x="1281147" y="418731"/>
                  <a:pt x="1308516" y="420490"/>
                  <a:pt x="1252451" y="426720"/>
                </a:cubicBezTo>
                <a:cubicBezTo>
                  <a:pt x="1235826" y="428567"/>
                  <a:pt x="1219135" y="429896"/>
                  <a:pt x="1202575" y="432262"/>
                </a:cubicBezTo>
                <a:cubicBezTo>
                  <a:pt x="1193250" y="433594"/>
                  <a:pt x="1184133" y="436119"/>
                  <a:pt x="1174866" y="437804"/>
                </a:cubicBezTo>
                <a:cubicBezTo>
                  <a:pt x="1163811" y="439814"/>
                  <a:pt x="1152753" y="441861"/>
                  <a:pt x="1141615" y="443346"/>
                </a:cubicBezTo>
                <a:cubicBezTo>
                  <a:pt x="1092098" y="449948"/>
                  <a:pt x="1078532" y="449353"/>
                  <a:pt x="1025237" y="454429"/>
                </a:cubicBezTo>
                <a:cubicBezTo>
                  <a:pt x="947509" y="461832"/>
                  <a:pt x="1003067" y="456804"/>
                  <a:pt x="942109" y="465513"/>
                </a:cubicBezTo>
                <a:cubicBezTo>
                  <a:pt x="927366" y="467619"/>
                  <a:pt x="912553" y="469208"/>
                  <a:pt x="897775" y="471055"/>
                </a:cubicBezTo>
                <a:cubicBezTo>
                  <a:pt x="892233" y="472902"/>
                  <a:pt x="886877" y="475451"/>
                  <a:pt x="881149" y="476597"/>
                </a:cubicBezTo>
                <a:cubicBezTo>
                  <a:pt x="860319" y="480763"/>
                  <a:pt x="811127" y="485486"/>
                  <a:pt x="792480" y="487680"/>
                </a:cubicBezTo>
                <a:cubicBezTo>
                  <a:pt x="758359" y="491694"/>
                  <a:pt x="746719" y="492978"/>
                  <a:pt x="714895" y="498764"/>
                </a:cubicBezTo>
                <a:cubicBezTo>
                  <a:pt x="705628" y="500449"/>
                  <a:pt x="696533" y="503138"/>
                  <a:pt x="687186" y="504306"/>
                </a:cubicBezTo>
                <a:cubicBezTo>
                  <a:pt x="666940" y="506837"/>
                  <a:pt x="646546" y="508000"/>
                  <a:pt x="626226" y="509847"/>
                </a:cubicBezTo>
                <a:cubicBezTo>
                  <a:pt x="551667" y="547128"/>
                  <a:pt x="662292" y="494244"/>
                  <a:pt x="576349" y="526473"/>
                </a:cubicBezTo>
                <a:cubicBezTo>
                  <a:pt x="570113" y="528812"/>
                  <a:pt x="565571" y="534368"/>
                  <a:pt x="559724" y="537557"/>
                </a:cubicBezTo>
                <a:cubicBezTo>
                  <a:pt x="545219" y="545469"/>
                  <a:pt x="531064" y="554499"/>
                  <a:pt x="515389" y="559724"/>
                </a:cubicBezTo>
                <a:cubicBezTo>
                  <a:pt x="509847" y="561571"/>
                  <a:pt x="503989" y="562654"/>
                  <a:pt x="498764" y="565266"/>
                </a:cubicBezTo>
                <a:cubicBezTo>
                  <a:pt x="492807" y="568245"/>
                  <a:pt x="487922" y="573045"/>
                  <a:pt x="482139" y="576349"/>
                </a:cubicBezTo>
                <a:cubicBezTo>
                  <a:pt x="474966" y="580448"/>
                  <a:pt x="467144" y="583334"/>
                  <a:pt x="459971" y="587433"/>
                </a:cubicBezTo>
                <a:cubicBezTo>
                  <a:pt x="405149" y="618761"/>
                  <a:pt x="488155" y="576114"/>
                  <a:pt x="421179" y="609600"/>
                </a:cubicBezTo>
                <a:cubicBezTo>
                  <a:pt x="410095" y="620684"/>
                  <a:pt x="396623" y="629809"/>
                  <a:pt x="387928" y="642851"/>
                </a:cubicBezTo>
                <a:cubicBezTo>
                  <a:pt x="384233" y="648393"/>
                  <a:pt x="381108" y="654360"/>
                  <a:pt x="376844" y="659477"/>
                </a:cubicBezTo>
                <a:cubicBezTo>
                  <a:pt x="371827" y="665498"/>
                  <a:pt x="365236" y="670081"/>
                  <a:pt x="360219" y="676102"/>
                </a:cubicBezTo>
                <a:cubicBezTo>
                  <a:pt x="355955" y="681219"/>
                  <a:pt x="353399" y="687610"/>
                  <a:pt x="349135" y="692727"/>
                </a:cubicBezTo>
                <a:cubicBezTo>
                  <a:pt x="344117" y="698748"/>
                  <a:pt x="337526" y="703332"/>
                  <a:pt x="332509" y="709353"/>
                </a:cubicBezTo>
                <a:cubicBezTo>
                  <a:pt x="306336" y="740761"/>
                  <a:pt x="337439" y="710210"/>
                  <a:pt x="310342" y="748146"/>
                </a:cubicBezTo>
                <a:cubicBezTo>
                  <a:pt x="305787" y="754523"/>
                  <a:pt x="298817" y="758821"/>
                  <a:pt x="293717" y="764771"/>
                </a:cubicBezTo>
                <a:cubicBezTo>
                  <a:pt x="287706" y="771784"/>
                  <a:pt x="282460" y="779422"/>
                  <a:pt x="277091" y="786938"/>
                </a:cubicBezTo>
                <a:cubicBezTo>
                  <a:pt x="273220" y="792358"/>
                  <a:pt x="270718" y="798854"/>
                  <a:pt x="266008" y="803564"/>
                </a:cubicBezTo>
                <a:cubicBezTo>
                  <a:pt x="261298" y="808274"/>
                  <a:pt x="254924" y="810953"/>
                  <a:pt x="249382" y="814647"/>
                </a:cubicBezTo>
                <a:lnTo>
                  <a:pt x="227215" y="847898"/>
                </a:lnTo>
                <a:cubicBezTo>
                  <a:pt x="223520" y="853440"/>
                  <a:pt x="219110" y="858566"/>
                  <a:pt x="216131" y="864524"/>
                </a:cubicBezTo>
                <a:cubicBezTo>
                  <a:pt x="212437" y="871913"/>
                  <a:pt x="208302" y="879098"/>
                  <a:pt x="205048" y="886691"/>
                </a:cubicBezTo>
                <a:cubicBezTo>
                  <a:pt x="191726" y="917777"/>
                  <a:pt x="209427" y="888726"/>
                  <a:pt x="188422" y="925484"/>
                </a:cubicBezTo>
                <a:cubicBezTo>
                  <a:pt x="172521" y="953310"/>
                  <a:pt x="180609" y="930784"/>
                  <a:pt x="166255" y="964277"/>
                </a:cubicBezTo>
                <a:cubicBezTo>
                  <a:pt x="163954" y="969646"/>
                  <a:pt x="162764" y="975432"/>
                  <a:pt x="160713" y="980902"/>
                </a:cubicBezTo>
                <a:cubicBezTo>
                  <a:pt x="157220" y="990216"/>
                  <a:pt x="153798" y="999579"/>
                  <a:pt x="149629" y="1008611"/>
                </a:cubicBezTo>
                <a:cubicBezTo>
                  <a:pt x="142705" y="1023613"/>
                  <a:pt x="127462" y="1052946"/>
                  <a:pt x="127462" y="1052946"/>
                </a:cubicBezTo>
                <a:cubicBezTo>
                  <a:pt x="113065" y="1124927"/>
                  <a:pt x="132709" y="1035455"/>
                  <a:pt x="110837" y="1108364"/>
                </a:cubicBezTo>
                <a:cubicBezTo>
                  <a:pt x="108130" y="1117386"/>
                  <a:pt x="108002" y="1127051"/>
                  <a:pt x="105295" y="1136073"/>
                </a:cubicBezTo>
                <a:cubicBezTo>
                  <a:pt x="102436" y="1145601"/>
                  <a:pt x="97070" y="1154254"/>
                  <a:pt x="94211" y="1163782"/>
                </a:cubicBezTo>
                <a:cubicBezTo>
                  <a:pt x="91504" y="1172804"/>
                  <a:pt x="91147" y="1182404"/>
                  <a:pt x="88669" y="1191491"/>
                </a:cubicBezTo>
                <a:cubicBezTo>
                  <a:pt x="85595" y="1202762"/>
                  <a:pt x="77586" y="1224742"/>
                  <a:pt x="77586" y="1224742"/>
                </a:cubicBezTo>
                <a:cubicBezTo>
                  <a:pt x="75739" y="1235826"/>
                  <a:pt x="74054" y="1246938"/>
                  <a:pt x="72044" y="1257993"/>
                </a:cubicBezTo>
                <a:cubicBezTo>
                  <a:pt x="70359" y="1267260"/>
                  <a:pt x="67934" y="1276392"/>
                  <a:pt x="66502" y="1285702"/>
                </a:cubicBezTo>
                <a:cubicBezTo>
                  <a:pt x="53077" y="1372960"/>
                  <a:pt x="68127" y="1294197"/>
                  <a:pt x="55419" y="1357746"/>
                </a:cubicBezTo>
                <a:cubicBezTo>
                  <a:pt x="51724" y="1402080"/>
                  <a:pt x="51649" y="1446866"/>
                  <a:pt x="44335" y="1490749"/>
                </a:cubicBezTo>
                <a:cubicBezTo>
                  <a:pt x="33890" y="1553414"/>
                  <a:pt x="42621" y="1495944"/>
                  <a:pt x="33251" y="1584960"/>
                </a:cubicBezTo>
                <a:cubicBezTo>
                  <a:pt x="31692" y="1599772"/>
                  <a:pt x="29191" y="1614476"/>
                  <a:pt x="27709" y="1629295"/>
                </a:cubicBezTo>
                <a:cubicBezTo>
                  <a:pt x="23649" y="1669900"/>
                  <a:pt x="21133" y="1710657"/>
                  <a:pt x="16626" y="1751215"/>
                </a:cubicBezTo>
                <a:cubicBezTo>
                  <a:pt x="14779" y="1767840"/>
                  <a:pt x="12533" y="1784426"/>
                  <a:pt x="11084" y="1801091"/>
                </a:cubicBezTo>
                <a:cubicBezTo>
                  <a:pt x="8838" y="1826921"/>
                  <a:pt x="7531" y="1852825"/>
                  <a:pt x="5542" y="1878677"/>
                </a:cubicBezTo>
                <a:cubicBezTo>
                  <a:pt x="3836" y="1900855"/>
                  <a:pt x="1847" y="1923011"/>
                  <a:pt x="0" y="1945178"/>
                </a:cubicBezTo>
                <a:cubicBezTo>
                  <a:pt x="26" y="1945806"/>
                  <a:pt x="2098" y="2083577"/>
                  <a:pt x="11084" y="2122517"/>
                </a:cubicBezTo>
                <a:cubicBezTo>
                  <a:pt x="13168" y="2131546"/>
                  <a:pt x="27741" y="2163211"/>
                  <a:pt x="33251" y="2172393"/>
                </a:cubicBezTo>
                <a:cubicBezTo>
                  <a:pt x="40105" y="2183816"/>
                  <a:pt x="49462" y="2193729"/>
                  <a:pt x="55419" y="2205644"/>
                </a:cubicBezTo>
                <a:cubicBezTo>
                  <a:pt x="59113" y="2213033"/>
                  <a:pt x="61213" y="2221465"/>
                  <a:pt x="66502" y="2227811"/>
                </a:cubicBezTo>
                <a:cubicBezTo>
                  <a:pt x="70766" y="2232928"/>
                  <a:pt x="77708" y="2235024"/>
                  <a:pt x="83128" y="2238895"/>
                </a:cubicBezTo>
                <a:cubicBezTo>
                  <a:pt x="90644" y="2244263"/>
                  <a:pt x="98282" y="2249509"/>
                  <a:pt x="105295" y="2255520"/>
                </a:cubicBezTo>
                <a:cubicBezTo>
                  <a:pt x="111245" y="2260621"/>
                  <a:pt x="115542" y="2267591"/>
                  <a:pt x="121920" y="2272146"/>
                </a:cubicBezTo>
                <a:cubicBezTo>
                  <a:pt x="144965" y="2288606"/>
                  <a:pt x="152996" y="2282794"/>
                  <a:pt x="182880" y="2288771"/>
                </a:cubicBezTo>
                <a:cubicBezTo>
                  <a:pt x="197817" y="2291759"/>
                  <a:pt x="213590" y="2293043"/>
                  <a:pt x="227215" y="2299855"/>
                </a:cubicBezTo>
                <a:cubicBezTo>
                  <a:pt x="234604" y="2303549"/>
                  <a:pt x="241469" y="2308564"/>
                  <a:pt x="249382" y="2310938"/>
                </a:cubicBezTo>
                <a:cubicBezTo>
                  <a:pt x="260145" y="2314167"/>
                  <a:pt x="271549" y="2314633"/>
                  <a:pt x="282633" y="2316480"/>
                </a:cubicBezTo>
                <a:cubicBezTo>
                  <a:pt x="312189" y="2314633"/>
                  <a:pt x="341810" y="2313619"/>
                  <a:pt x="371302" y="2310938"/>
                </a:cubicBezTo>
                <a:cubicBezTo>
                  <a:pt x="387276" y="2309486"/>
                  <a:pt x="410455" y="2304502"/>
                  <a:pt x="426720" y="2299855"/>
                </a:cubicBezTo>
                <a:cubicBezTo>
                  <a:pt x="478710" y="2285000"/>
                  <a:pt x="395006" y="2305672"/>
                  <a:pt x="471055" y="2288771"/>
                </a:cubicBezTo>
                <a:cubicBezTo>
                  <a:pt x="478490" y="2287119"/>
                  <a:pt x="493222" y="2283229"/>
                  <a:pt x="493222" y="2283229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65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51D97CD-6ED5-B841-A99A-C64F82DD0B8A}"/>
              </a:ext>
            </a:extLst>
          </p:cNvPr>
          <p:cNvSpPr/>
          <p:nvPr/>
        </p:nvSpPr>
        <p:spPr bwMode="auto">
          <a:xfrm>
            <a:off x="548640" y="1645920"/>
            <a:ext cx="5212080" cy="51206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a2 = (int*)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(a2 ==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a2[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 do stuff with the array 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81EA0-853E-49CA-90F9-AA480C9478A3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124581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arraycopy.c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5040" y="1280160"/>
            <a:ext cx="2926080" cy="521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35040" y="1280160"/>
            <a:ext cx="2926080" cy="457200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35040" y="173736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35040" y="4754880"/>
            <a:ext cx="2926080" cy="73152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malloc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/free)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35040" y="5486400"/>
            <a:ext cx="2926080" cy="3657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Read/Write Segment</a:t>
            </a:r>
            <a:endParaRPr lang="en-US" i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5040" y="5852160"/>
            <a:ext cx="2926080" cy="54864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Read-Only Segment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7406640" y="438912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589520" y="29260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182880" y="6345936"/>
            <a:ext cx="548640" cy="0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7772400" y="219456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6035040" y="2103120"/>
            <a:ext cx="2926080" cy="822960"/>
          </a:xfrm>
          <a:prstGeom prst="rect">
            <a:avLst/>
          </a:prstGeom>
          <a:solidFill>
            <a:srgbClr val="B7A57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766560" y="2560320"/>
            <a:ext cx="1097280" cy="274320"/>
            <a:chOff x="2560320" y="1828800"/>
            <a:chExt cx="1097280" cy="27432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560320" y="1828800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ncopy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291840" y="18288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6560" y="2194560"/>
            <a:ext cx="2103120" cy="274320"/>
            <a:chOff x="6675120" y="914400"/>
            <a:chExt cx="2103120" cy="27432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6675120" y="914400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nums</a:t>
              </a:r>
              <a:endParaRPr lang="en-US" sz="16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31520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8096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804672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8412480" y="914400"/>
              <a:ext cx="365760" cy="274320"/>
            </a:xfrm>
            <a:prstGeom prst="rect">
              <a:avLst/>
            </a:prstGeom>
            <a:solidFill>
              <a:srgbClr val="D6D6F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6227064" y="2697480"/>
            <a:ext cx="1485952" cy="2316480"/>
          </a:xfrm>
          <a:custGeom>
            <a:avLst/>
            <a:gdLst>
              <a:gd name="connsiteX0" fmla="*/ 1457499 w 1485952"/>
              <a:gd name="connsiteY0" fmla="*/ 0 h 2316480"/>
              <a:gd name="connsiteX1" fmla="*/ 1479666 w 1485952"/>
              <a:gd name="connsiteY1" fmla="*/ 293717 h 2316480"/>
              <a:gd name="connsiteX2" fmla="*/ 1451957 w 1485952"/>
              <a:gd name="connsiteY2" fmla="*/ 343593 h 2316480"/>
              <a:gd name="connsiteX3" fmla="*/ 1424248 w 1485952"/>
              <a:gd name="connsiteY3" fmla="*/ 371302 h 2316480"/>
              <a:gd name="connsiteX4" fmla="*/ 1407622 w 1485952"/>
              <a:gd name="connsiteY4" fmla="*/ 376844 h 2316480"/>
              <a:gd name="connsiteX5" fmla="*/ 1363288 w 1485952"/>
              <a:gd name="connsiteY5" fmla="*/ 387927 h 2316480"/>
              <a:gd name="connsiteX6" fmla="*/ 1318953 w 1485952"/>
              <a:gd name="connsiteY6" fmla="*/ 404553 h 2316480"/>
              <a:gd name="connsiteX7" fmla="*/ 1252451 w 1485952"/>
              <a:gd name="connsiteY7" fmla="*/ 426720 h 2316480"/>
              <a:gd name="connsiteX8" fmla="*/ 1202575 w 1485952"/>
              <a:gd name="connsiteY8" fmla="*/ 432262 h 2316480"/>
              <a:gd name="connsiteX9" fmla="*/ 1174866 w 1485952"/>
              <a:gd name="connsiteY9" fmla="*/ 437804 h 2316480"/>
              <a:gd name="connsiteX10" fmla="*/ 1141615 w 1485952"/>
              <a:gd name="connsiteY10" fmla="*/ 443346 h 2316480"/>
              <a:gd name="connsiteX11" fmla="*/ 1025237 w 1485952"/>
              <a:gd name="connsiteY11" fmla="*/ 454429 h 2316480"/>
              <a:gd name="connsiteX12" fmla="*/ 942109 w 1485952"/>
              <a:gd name="connsiteY12" fmla="*/ 465513 h 2316480"/>
              <a:gd name="connsiteX13" fmla="*/ 897775 w 1485952"/>
              <a:gd name="connsiteY13" fmla="*/ 471055 h 2316480"/>
              <a:gd name="connsiteX14" fmla="*/ 881149 w 1485952"/>
              <a:gd name="connsiteY14" fmla="*/ 476597 h 2316480"/>
              <a:gd name="connsiteX15" fmla="*/ 792480 w 1485952"/>
              <a:gd name="connsiteY15" fmla="*/ 487680 h 2316480"/>
              <a:gd name="connsiteX16" fmla="*/ 714895 w 1485952"/>
              <a:gd name="connsiteY16" fmla="*/ 498764 h 2316480"/>
              <a:gd name="connsiteX17" fmla="*/ 687186 w 1485952"/>
              <a:gd name="connsiteY17" fmla="*/ 504306 h 2316480"/>
              <a:gd name="connsiteX18" fmla="*/ 626226 w 1485952"/>
              <a:gd name="connsiteY18" fmla="*/ 509847 h 2316480"/>
              <a:gd name="connsiteX19" fmla="*/ 576349 w 1485952"/>
              <a:gd name="connsiteY19" fmla="*/ 526473 h 2316480"/>
              <a:gd name="connsiteX20" fmla="*/ 559724 w 1485952"/>
              <a:gd name="connsiteY20" fmla="*/ 537557 h 2316480"/>
              <a:gd name="connsiteX21" fmla="*/ 515389 w 1485952"/>
              <a:gd name="connsiteY21" fmla="*/ 559724 h 2316480"/>
              <a:gd name="connsiteX22" fmla="*/ 498764 w 1485952"/>
              <a:gd name="connsiteY22" fmla="*/ 565266 h 2316480"/>
              <a:gd name="connsiteX23" fmla="*/ 482139 w 1485952"/>
              <a:gd name="connsiteY23" fmla="*/ 576349 h 2316480"/>
              <a:gd name="connsiteX24" fmla="*/ 459971 w 1485952"/>
              <a:gd name="connsiteY24" fmla="*/ 587433 h 2316480"/>
              <a:gd name="connsiteX25" fmla="*/ 421179 w 1485952"/>
              <a:gd name="connsiteY25" fmla="*/ 609600 h 2316480"/>
              <a:gd name="connsiteX26" fmla="*/ 387928 w 1485952"/>
              <a:gd name="connsiteY26" fmla="*/ 642851 h 2316480"/>
              <a:gd name="connsiteX27" fmla="*/ 376844 w 1485952"/>
              <a:gd name="connsiteY27" fmla="*/ 659477 h 2316480"/>
              <a:gd name="connsiteX28" fmla="*/ 360219 w 1485952"/>
              <a:gd name="connsiteY28" fmla="*/ 676102 h 2316480"/>
              <a:gd name="connsiteX29" fmla="*/ 349135 w 1485952"/>
              <a:gd name="connsiteY29" fmla="*/ 692727 h 2316480"/>
              <a:gd name="connsiteX30" fmla="*/ 332509 w 1485952"/>
              <a:gd name="connsiteY30" fmla="*/ 709353 h 2316480"/>
              <a:gd name="connsiteX31" fmla="*/ 310342 w 1485952"/>
              <a:gd name="connsiteY31" fmla="*/ 748146 h 2316480"/>
              <a:gd name="connsiteX32" fmla="*/ 293717 w 1485952"/>
              <a:gd name="connsiteY32" fmla="*/ 764771 h 2316480"/>
              <a:gd name="connsiteX33" fmla="*/ 277091 w 1485952"/>
              <a:gd name="connsiteY33" fmla="*/ 786938 h 2316480"/>
              <a:gd name="connsiteX34" fmla="*/ 266008 w 1485952"/>
              <a:gd name="connsiteY34" fmla="*/ 803564 h 2316480"/>
              <a:gd name="connsiteX35" fmla="*/ 249382 w 1485952"/>
              <a:gd name="connsiteY35" fmla="*/ 814647 h 2316480"/>
              <a:gd name="connsiteX36" fmla="*/ 227215 w 1485952"/>
              <a:gd name="connsiteY36" fmla="*/ 847898 h 2316480"/>
              <a:gd name="connsiteX37" fmla="*/ 216131 w 1485952"/>
              <a:gd name="connsiteY37" fmla="*/ 864524 h 2316480"/>
              <a:gd name="connsiteX38" fmla="*/ 205048 w 1485952"/>
              <a:gd name="connsiteY38" fmla="*/ 886691 h 2316480"/>
              <a:gd name="connsiteX39" fmla="*/ 188422 w 1485952"/>
              <a:gd name="connsiteY39" fmla="*/ 925484 h 2316480"/>
              <a:gd name="connsiteX40" fmla="*/ 166255 w 1485952"/>
              <a:gd name="connsiteY40" fmla="*/ 964277 h 2316480"/>
              <a:gd name="connsiteX41" fmla="*/ 160713 w 1485952"/>
              <a:gd name="connsiteY41" fmla="*/ 980902 h 2316480"/>
              <a:gd name="connsiteX42" fmla="*/ 149629 w 1485952"/>
              <a:gd name="connsiteY42" fmla="*/ 1008611 h 2316480"/>
              <a:gd name="connsiteX43" fmla="*/ 127462 w 1485952"/>
              <a:gd name="connsiteY43" fmla="*/ 1052946 h 2316480"/>
              <a:gd name="connsiteX44" fmla="*/ 110837 w 1485952"/>
              <a:gd name="connsiteY44" fmla="*/ 1108364 h 2316480"/>
              <a:gd name="connsiteX45" fmla="*/ 105295 w 1485952"/>
              <a:gd name="connsiteY45" fmla="*/ 1136073 h 2316480"/>
              <a:gd name="connsiteX46" fmla="*/ 94211 w 1485952"/>
              <a:gd name="connsiteY46" fmla="*/ 1163782 h 2316480"/>
              <a:gd name="connsiteX47" fmla="*/ 88669 w 1485952"/>
              <a:gd name="connsiteY47" fmla="*/ 1191491 h 2316480"/>
              <a:gd name="connsiteX48" fmla="*/ 77586 w 1485952"/>
              <a:gd name="connsiteY48" fmla="*/ 1224742 h 2316480"/>
              <a:gd name="connsiteX49" fmla="*/ 72044 w 1485952"/>
              <a:gd name="connsiteY49" fmla="*/ 1257993 h 2316480"/>
              <a:gd name="connsiteX50" fmla="*/ 66502 w 1485952"/>
              <a:gd name="connsiteY50" fmla="*/ 1285702 h 2316480"/>
              <a:gd name="connsiteX51" fmla="*/ 55419 w 1485952"/>
              <a:gd name="connsiteY51" fmla="*/ 1357746 h 2316480"/>
              <a:gd name="connsiteX52" fmla="*/ 44335 w 1485952"/>
              <a:gd name="connsiteY52" fmla="*/ 1490749 h 2316480"/>
              <a:gd name="connsiteX53" fmla="*/ 33251 w 1485952"/>
              <a:gd name="connsiteY53" fmla="*/ 1584960 h 2316480"/>
              <a:gd name="connsiteX54" fmla="*/ 27709 w 1485952"/>
              <a:gd name="connsiteY54" fmla="*/ 1629295 h 2316480"/>
              <a:gd name="connsiteX55" fmla="*/ 16626 w 1485952"/>
              <a:gd name="connsiteY55" fmla="*/ 1751215 h 2316480"/>
              <a:gd name="connsiteX56" fmla="*/ 11084 w 1485952"/>
              <a:gd name="connsiteY56" fmla="*/ 1801091 h 2316480"/>
              <a:gd name="connsiteX57" fmla="*/ 5542 w 1485952"/>
              <a:gd name="connsiteY57" fmla="*/ 1878677 h 2316480"/>
              <a:gd name="connsiteX58" fmla="*/ 0 w 1485952"/>
              <a:gd name="connsiteY58" fmla="*/ 1945178 h 2316480"/>
              <a:gd name="connsiteX59" fmla="*/ 11084 w 1485952"/>
              <a:gd name="connsiteY59" fmla="*/ 2122517 h 2316480"/>
              <a:gd name="connsiteX60" fmla="*/ 33251 w 1485952"/>
              <a:gd name="connsiteY60" fmla="*/ 2172393 h 2316480"/>
              <a:gd name="connsiteX61" fmla="*/ 55419 w 1485952"/>
              <a:gd name="connsiteY61" fmla="*/ 2205644 h 2316480"/>
              <a:gd name="connsiteX62" fmla="*/ 66502 w 1485952"/>
              <a:gd name="connsiteY62" fmla="*/ 2227811 h 2316480"/>
              <a:gd name="connsiteX63" fmla="*/ 83128 w 1485952"/>
              <a:gd name="connsiteY63" fmla="*/ 2238895 h 2316480"/>
              <a:gd name="connsiteX64" fmla="*/ 105295 w 1485952"/>
              <a:gd name="connsiteY64" fmla="*/ 2255520 h 2316480"/>
              <a:gd name="connsiteX65" fmla="*/ 121920 w 1485952"/>
              <a:gd name="connsiteY65" fmla="*/ 2272146 h 2316480"/>
              <a:gd name="connsiteX66" fmla="*/ 182880 w 1485952"/>
              <a:gd name="connsiteY66" fmla="*/ 2288771 h 2316480"/>
              <a:gd name="connsiteX67" fmla="*/ 227215 w 1485952"/>
              <a:gd name="connsiteY67" fmla="*/ 2299855 h 2316480"/>
              <a:gd name="connsiteX68" fmla="*/ 249382 w 1485952"/>
              <a:gd name="connsiteY68" fmla="*/ 2310938 h 2316480"/>
              <a:gd name="connsiteX69" fmla="*/ 282633 w 1485952"/>
              <a:gd name="connsiteY69" fmla="*/ 2316480 h 2316480"/>
              <a:gd name="connsiteX70" fmla="*/ 371302 w 1485952"/>
              <a:gd name="connsiteY70" fmla="*/ 2310938 h 2316480"/>
              <a:gd name="connsiteX71" fmla="*/ 426720 w 1485952"/>
              <a:gd name="connsiteY71" fmla="*/ 2299855 h 2316480"/>
              <a:gd name="connsiteX72" fmla="*/ 471055 w 1485952"/>
              <a:gd name="connsiteY72" fmla="*/ 2288771 h 2316480"/>
              <a:gd name="connsiteX73" fmla="*/ 493222 w 1485952"/>
              <a:gd name="connsiteY73" fmla="*/ 2283229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485952" h="2316480">
                <a:moveTo>
                  <a:pt x="1457499" y="0"/>
                </a:moveTo>
                <a:cubicBezTo>
                  <a:pt x="1487545" y="174268"/>
                  <a:pt x="1491717" y="131027"/>
                  <a:pt x="1479666" y="293717"/>
                </a:cubicBezTo>
                <a:cubicBezTo>
                  <a:pt x="1478447" y="310176"/>
                  <a:pt x="1457900" y="334679"/>
                  <a:pt x="1451957" y="343593"/>
                </a:cubicBezTo>
                <a:cubicBezTo>
                  <a:pt x="1440875" y="360216"/>
                  <a:pt x="1442718" y="362067"/>
                  <a:pt x="1424248" y="371302"/>
                </a:cubicBezTo>
                <a:cubicBezTo>
                  <a:pt x="1419023" y="373915"/>
                  <a:pt x="1413258" y="375307"/>
                  <a:pt x="1407622" y="376844"/>
                </a:cubicBezTo>
                <a:cubicBezTo>
                  <a:pt x="1392926" y="380852"/>
                  <a:pt x="1363288" y="387927"/>
                  <a:pt x="1363288" y="387927"/>
                </a:cubicBezTo>
                <a:cubicBezTo>
                  <a:pt x="1301564" y="418789"/>
                  <a:pt x="1379322" y="381914"/>
                  <a:pt x="1318953" y="404553"/>
                </a:cubicBezTo>
                <a:cubicBezTo>
                  <a:pt x="1281147" y="418731"/>
                  <a:pt x="1308516" y="420490"/>
                  <a:pt x="1252451" y="426720"/>
                </a:cubicBezTo>
                <a:cubicBezTo>
                  <a:pt x="1235826" y="428567"/>
                  <a:pt x="1219135" y="429896"/>
                  <a:pt x="1202575" y="432262"/>
                </a:cubicBezTo>
                <a:cubicBezTo>
                  <a:pt x="1193250" y="433594"/>
                  <a:pt x="1184133" y="436119"/>
                  <a:pt x="1174866" y="437804"/>
                </a:cubicBezTo>
                <a:cubicBezTo>
                  <a:pt x="1163811" y="439814"/>
                  <a:pt x="1152753" y="441861"/>
                  <a:pt x="1141615" y="443346"/>
                </a:cubicBezTo>
                <a:cubicBezTo>
                  <a:pt x="1092098" y="449948"/>
                  <a:pt x="1078532" y="449353"/>
                  <a:pt x="1025237" y="454429"/>
                </a:cubicBezTo>
                <a:cubicBezTo>
                  <a:pt x="947509" y="461832"/>
                  <a:pt x="1003067" y="456804"/>
                  <a:pt x="942109" y="465513"/>
                </a:cubicBezTo>
                <a:cubicBezTo>
                  <a:pt x="927366" y="467619"/>
                  <a:pt x="912553" y="469208"/>
                  <a:pt x="897775" y="471055"/>
                </a:cubicBezTo>
                <a:cubicBezTo>
                  <a:pt x="892233" y="472902"/>
                  <a:pt x="886877" y="475451"/>
                  <a:pt x="881149" y="476597"/>
                </a:cubicBezTo>
                <a:cubicBezTo>
                  <a:pt x="860319" y="480763"/>
                  <a:pt x="811127" y="485486"/>
                  <a:pt x="792480" y="487680"/>
                </a:cubicBezTo>
                <a:cubicBezTo>
                  <a:pt x="758359" y="491694"/>
                  <a:pt x="746719" y="492978"/>
                  <a:pt x="714895" y="498764"/>
                </a:cubicBezTo>
                <a:cubicBezTo>
                  <a:pt x="705628" y="500449"/>
                  <a:pt x="696533" y="503138"/>
                  <a:pt x="687186" y="504306"/>
                </a:cubicBezTo>
                <a:cubicBezTo>
                  <a:pt x="666940" y="506837"/>
                  <a:pt x="646546" y="508000"/>
                  <a:pt x="626226" y="509847"/>
                </a:cubicBezTo>
                <a:cubicBezTo>
                  <a:pt x="551667" y="547128"/>
                  <a:pt x="662292" y="494244"/>
                  <a:pt x="576349" y="526473"/>
                </a:cubicBezTo>
                <a:cubicBezTo>
                  <a:pt x="570113" y="528812"/>
                  <a:pt x="565571" y="534368"/>
                  <a:pt x="559724" y="537557"/>
                </a:cubicBezTo>
                <a:cubicBezTo>
                  <a:pt x="545219" y="545469"/>
                  <a:pt x="531064" y="554499"/>
                  <a:pt x="515389" y="559724"/>
                </a:cubicBezTo>
                <a:cubicBezTo>
                  <a:pt x="509847" y="561571"/>
                  <a:pt x="503989" y="562654"/>
                  <a:pt x="498764" y="565266"/>
                </a:cubicBezTo>
                <a:cubicBezTo>
                  <a:pt x="492807" y="568245"/>
                  <a:pt x="487922" y="573045"/>
                  <a:pt x="482139" y="576349"/>
                </a:cubicBezTo>
                <a:cubicBezTo>
                  <a:pt x="474966" y="580448"/>
                  <a:pt x="467144" y="583334"/>
                  <a:pt x="459971" y="587433"/>
                </a:cubicBezTo>
                <a:cubicBezTo>
                  <a:pt x="405149" y="618761"/>
                  <a:pt x="488155" y="576114"/>
                  <a:pt x="421179" y="609600"/>
                </a:cubicBezTo>
                <a:cubicBezTo>
                  <a:pt x="410095" y="620684"/>
                  <a:pt x="396623" y="629809"/>
                  <a:pt x="387928" y="642851"/>
                </a:cubicBezTo>
                <a:cubicBezTo>
                  <a:pt x="384233" y="648393"/>
                  <a:pt x="381108" y="654360"/>
                  <a:pt x="376844" y="659477"/>
                </a:cubicBezTo>
                <a:cubicBezTo>
                  <a:pt x="371827" y="665498"/>
                  <a:pt x="365236" y="670081"/>
                  <a:pt x="360219" y="676102"/>
                </a:cubicBezTo>
                <a:cubicBezTo>
                  <a:pt x="355955" y="681219"/>
                  <a:pt x="353399" y="687610"/>
                  <a:pt x="349135" y="692727"/>
                </a:cubicBezTo>
                <a:cubicBezTo>
                  <a:pt x="344117" y="698748"/>
                  <a:pt x="337526" y="703332"/>
                  <a:pt x="332509" y="709353"/>
                </a:cubicBezTo>
                <a:cubicBezTo>
                  <a:pt x="306336" y="740761"/>
                  <a:pt x="337439" y="710210"/>
                  <a:pt x="310342" y="748146"/>
                </a:cubicBezTo>
                <a:cubicBezTo>
                  <a:pt x="305787" y="754523"/>
                  <a:pt x="298817" y="758821"/>
                  <a:pt x="293717" y="764771"/>
                </a:cubicBezTo>
                <a:cubicBezTo>
                  <a:pt x="287706" y="771784"/>
                  <a:pt x="282460" y="779422"/>
                  <a:pt x="277091" y="786938"/>
                </a:cubicBezTo>
                <a:cubicBezTo>
                  <a:pt x="273220" y="792358"/>
                  <a:pt x="270718" y="798854"/>
                  <a:pt x="266008" y="803564"/>
                </a:cubicBezTo>
                <a:cubicBezTo>
                  <a:pt x="261298" y="808274"/>
                  <a:pt x="254924" y="810953"/>
                  <a:pt x="249382" y="814647"/>
                </a:cubicBezTo>
                <a:lnTo>
                  <a:pt x="227215" y="847898"/>
                </a:lnTo>
                <a:cubicBezTo>
                  <a:pt x="223520" y="853440"/>
                  <a:pt x="219110" y="858566"/>
                  <a:pt x="216131" y="864524"/>
                </a:cubicBezTo>
                <a:cubicBezTo>
                  <a:pt x="212437" y="871913"/>
                  <a:pt x="208302" y="879098"/>
                  <a:pt x="205048" y="886691"/>
                </a:cubicBezTo>
                <a:cubicBezTo>
                  <a:pt x="191726" y="917777"/>
                  <a:pt x="209427" y="888726"/>
                  <a:pt x="188422" y="925484"/>
                </a:cubicBezTo>
                <a:cubicBezTo>
                  <a:pt x="172521" y="953310"/>
                  <a:pt x="180609" y="930784"/>
                  <a:pt x="166255" y="964277"/>
                </a:cubicBezTo>
                <a:cubicBezTo>
                  <a:pt x="163954" y="969646"/>
                  <a:pt x="162764" y="975432"/>
                  <a:pt x="160713" y="980902"/>
                </a:cubicBezTo>
                <a:cubicBezTo>
                  <a:pt x="157220" y="990216"/>
                  <a:pt x="153798" y="999579"/>
                  <a:pt x="149629" y="1008611"/>
                </a:cubicBezTo>
                <a:cubicBezTo>
                  <a:pt x="142705" y="1023613"/>
                  <a:pt x="127462" y="1052946"/>
                  <a:pt x="127462" y="1052946"/>
                </a:cubicBezTo>
                <a:cubicBezTo>
                  <a:pt x="113065" y="1124927"/>
                  <a:pt x="132709" y="1035455"/>
                  <a:pt x="110837" y="1108364"/>
                </a:cubicBezTo>
                <a:cubicBezTo>
                  <a:pt x="108130" y="1117386"/>
                  <a:pt x="108002" y="1127051"/>
                  <a:pt x="105295" y="1136073"/>
                </a:cubicBezTo>
                <a:cubicBezTo>
                  <a:pt x="102436" y="1145601"/>
                  <a:pt x="97070" y="1154254"/>
                  <a:pt x="94211" y="1163782"/>
                </a:cubicBezTo>
                <a:cubicBezTo>
                  <a:pt x="91504" y="1172804"/>
                  <a:pt x="91147" y="1182404"/>
                  <a:pt x="88669" y="1191491"/>
                </a:cubicBezTo>
                <a:cubicBezTo>
                  <a:pt x="85595" y="1202762"/>
                  <a:pt x="77586" y="1224742"/>
                  <a:pt x="77586" y="1224742"/>
                </a:cubicBezTo>
                <a:cubicBezTo>
                  <a:pt x="75739" y="1235826"/>
                  <a:pt x="74054" y="1246938"/>
                  <a:pt x="72044" y="1257993"/>
                </a:cubicBezTo>
                <a:cubicBezTo>
                  <a:pt x="70359" y="1267260"/>
                  <a:pt x="67934" y="1276392"/>
                  <a:pt x="66502" y="1285702"/>
                </a:cubicBezTo>
                <a:cubicBezTo>
                  <a:pt x="53077" y="1372960"/>
                  <a:pt x="68127" y="1294197"/>
                  <a:pt x="55419" y="1357746"/>
                </a:cubicBezTo>
                <a:cubicBezTo>
                  <a:pt x="51724" y="1402080"/>
                  <a:pt x="51649" y="1446866"/>
                  <a:pt x="44335" y="1490749"/>
                </a:cubicBezTo>
                <a:cubicBezTo>
                  <a:pt x="33890" y="1553414"/>
                  <a:pt x="42621" y="1495944"/>
                  <a:pt x="33251" y="1584960"/>
                </a:cubicBezTo>
                <a:cubicBezTo>
                  <a:pt x="31692" y="1599772"/>
                  <a:pt x="29191" y="1614476"/>
                  <a:pt x="27709" y="1629295"/>
                </a:cubicBezTo>
                <a:cubicBezTo>
                  <a:pt x="23649" y="1669900"/>
                  <a:pt x="21133" y="1710657"/>
                  <a:pt x="16626" y="1751215"/>
                </a:cubicBezTo>
                <a:cubicBezTo>
                  <a:pt x="14779" y="1767840"/>
                  <a:pt x="12533" y="1784426"/>
                  <a:pt x="11084" y="1801091"/>
                </a:cubicBezTo>
                <a:cubicBezTo>
                  <a:pt x="8838" y="1826921"/>
                  <a:pt x="7531" y="1852825"/>
                  <a:pt x="5542" y="1878677"/>
                </a:cubicBezTo>
                <a:cubicBezTo>
                  <a:pt x="3836" y="1900855"/>
                  <a:pt x="1847" y="1923011"/>
                  <a:pt x="0" y="1945178"/>
                </a:cubicBezTo>
                <a:cubicBezTo>
                  <a:pt x="26" y="1945806"/>
                  <a:pt x="2098" y="2083577"/>
                  <a:pt x="11084" y="2122517"/>
                </a:cubicBezTo>
                <a:cubicBezTo>
                  <a:pt x="13168" y="2131546"/>
                  <a:pt x="27741" y="2163211"/>
                  <a:pt x="33251" y="2172393"/>
                </a:cubicBezTo>
                <a:cubicBezTo>
                  <a:pt x="40105" y="2183816"/>
                  <a:pt x="49462" y="2193729"/>
                  <a:pt x="55419" y="2205644"/>
                </a:cubicBezTo>
                <a:cubicBezTo>
                  <a:pt x="59113" y="2213033"/>
                  <a:pt x="61213" y="2221465"/>
                  <a:pt x="66502" y="2227811"/>
                </a:cubicBezTo>
                <a:cubicBezTo>
                  <a:pt x="70766" y="2232928"/>
                  <a:pt x="77708" y="2235024"/>
                  <a:pt x="83128" y="2238895"/>
                </a:cubicBezTo>
                <a:cubicBezTo>
                  <a:pt x="90644" y="2244263"/>
                  <a:pt x="98282" y="2249509"/>
                  <a:pt x="105295" y="2255520"/>
                </a:cubicBezTo>
                <a:cubicBezTo>
                  <a:pt x="111245" y="2260621"/>
                  <a:pt x="115542" y="2267591"/>
                  <a:pt x="121920" y="2272146"/>
                </a:cubicBezTo>
                <a:cubicBezTo>
                  <a:pt x="144965" y="2288606"/>
                  <a:pt x="152996" y="2282794"/>
                  <a:pt x="182880" y="2288771"/>
                </a:cubicBezTo>
                <a:cubicBezTo>
                  <a:pt x="197817" y="2291759"/>
                  <a:pt x="213590" y="2293043"/>
                  <a:pt x="227215" y="2299855"/>
                </a:cubicBezTo>
                <a:cubicBezTo>
                  <a:pt x="234604" y="2303549"/>
                  <a:pt x="241469" y="2308564"/>
                  <a:pt x="249382" y="2310938"/>
                </a:cubicBezTo>
                <a:cubicBezTo>
                  <a:pt x="260145" y="2314167"/>
                  <a:pt x="271549" y="2314633"/>
                  <a:pt x="282633" y="2316480"/>
                </a:cubicBezTo>
                <a:cubicBezTo>
                  <a:pt x="312189" y="2314633"/>
                  <a:pt x="341810" y="2313619"/>
                  <a:pt x="371302" y="2310938"/>
                </a:cubicBezTo>
                <a:cubicBezTo>
                  <a:pt x="387276" y="2309486"/>
                  <a:pt x="410455" y="2304502"/>
                  <a:pt x="426720" y="2299855"/>
                </a:cubicBezTo>
                <a:cubicBezTo>
                  <a:pt x="478710" y="2285000"/>
                  <a:pt x="395006" y="2305672"/>
                  <a:pt x="471055" y="2288771"/>
                </a:cubicBezTo>
                <a:cubicBezTo>
                  <a:pt x="478490" y="2287119"/>
                  <a:pt x="493222" y="2283229"/>
                  <a:pt x="493222" y="2283229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5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737360" y="2103120"/>
            <a:ext cx="4754880" cy="4297680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 = b+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(&amp;(a[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103120"/>
            <a:ext cx="54864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1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4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2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3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4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5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6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7</a:t>
            </a:r>
          </a:p>
          <a:p>
            <a:pPr algn="r"/>
            <a:endParaRPr lang="en-US" sz="1600" b="1" dirty="0" err="1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748E42-DEF3-184D-BFAD-C8F84C67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Corruption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80E7C-2CF6-4044-86F1-6510EEF315AD}"/>
              </a:ext>
            </a:extLst>
          </p:cNvPr>
          <p:cNvSpPr txBox="1"/>
          <p:nvPr/>
        </p:nvSpPr>
        <p:spPr>
          <a:xfrm>
            <a:off x="357018" y="1163779"/>
            <a:ext cx="601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Identify all the errors made on lines 1-7.</a:t>
            </a:r>
          </a:p>
          <a:p>
            <a:r>
              <a:rPr lang="en-US" sz="2000" dirty="0">
                <a:latin typeface="Calibri" pitchFamily="34" charset="0"/>
              </a:rPr>
              <a:t>(Hint: there is a truly ridiculous number)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077AD-29F8-438C-BF8F-1A7A8A509E50}"/>
                  </a:ext>
                </a:extLst>
              </p14:cNvPr>
              <p14:cNvContentPartPr/>
              <p14:nvPr/>
            </p14:nvContentPartPr>
            <p14:xfrm>
              <a:off x="6689340" y="2068668"/>
              <a:ext cx="594000" cy="196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077AD-29F8-438C-BF8F-1A7A8A509E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0695" y="2059684"/>
                <a:ext cx="611651" cy="21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147C108-A098-4A7A-8751-F8FBEB9E3D2E}"/>
                  </a:ext>
                </a:extLst>
              </p14:cNvPr>
              <p14:cNvContentPartPr/>
              <p14:nvPr/>
            </p14:nvContentPartPr>
            <p14:xfrm>
              <a:off x="6646313" y="3502419"/>
              <a:ext cx="2223000" cy="2331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147C108-A098-4A7A-8751-F8FBEB9E3D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7313" y="3493779"/>
                <a:ext cx="2240640" cy="23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084E91C-114B-4082-B7A7-301E95DE9B08}"/>
                  </a:ext>
                </a:extLst>
              </p14:cNvPr>
              <p14:cNvContentPartPr/>
              <p14:nvPr/>
            </p14:nvContentPartPr>
            <p14:xfrm>
              <a:off x="6693344" y="2665059"/>
              <a:ext cx="1716120" cy="382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084E91C-114B-4082-B7A7-301E95DE9B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4344" y="2656067"/>
                <a:ext cx="1733760" cy="399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66B5CED-AD48-4E44-8C94-27F3BA4AEBCC}"/>
                  </a:ext>
                </a:extLst>
              </p14:cNvPr>
              <p14:cNvContentPartPr/>
              <p14:nvPr/>
            </p14:nvContentPartPr>
            <p14:xfrm>
              <a:off x="2393502" y="4193649"/>
              <a:ext cx="98640" cy="16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66B5CED-AD48-4E44-8C94-27F3BA4AEB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4862" y="4185009"/>
                <a:ext cx="1162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0EF5845-B667-43B5-90F8-A3B66691B64E}"/>
                  </a:ext>
                </a:extLst>
              </p14:cNvPr>
              <p14:cNvContentPartPr/>
              <p14:nvPr/>
            </p14:nvContentPartPr>
            <p14:xfrm>
              <a:off x="2732982" y="4425849"/>
              <a:ext cx="127800" cy="12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0EF5845-B667-43B5-90F8-A3B66691B6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24342" y="4416849"/>
                <a:ext cx="1454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D525D1C-8715-4C44-B04A-32F0DEF74C31}"/>
                  </a:ext>
                </a:extLst>
              </p14:cNvPr>
              <p14:cNvContentPartPr/>
              <p14:nvPr/>
            </p14:nvContentPartPr>
            <p14:xfrm>
              <a:off x="4665831" y="4234217"/>
              <a:ext cx="412560" cy="1400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D525D1C-8715-4C44-B04A-32F0DEF74C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56839" y="4225217"/>
                <a:ext cx="430185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EA5576C-3169-47AC-97CE-33AED0E9A4E0}"/>
                  </a:ext>
                </a:extLst>
              </p14:cNvPr>
              <p14:cNvContentPartPr/>
              <p14:nvPr/>
            </p14:nvContentPartPr>
            <p14:xfrm>
              <a:off x="3427422" y="3970449"/>
              <a:ext cx="1123929" cy="4395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EA5576C-3169-47AC-97CE-33AED0E9A4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8425" y="3961456"/>
                <a:ext cx="1141563" cy="457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FFF8078-134D-4132-81D0-7A4C8FAFE712}"/>
                  </a:ext>
                </a:extLst>
              </p14:cNvPr>
              <p14:cNvContentPartPr/>
              <p14:nvPr/>
            </p14:nvContentPartPr>
            <p14:xfrm>
              <a:off x="5192511" y="4226297"/>
              <a:ext cx="80280" cy="1105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FFF8078-134D-4132-81D0-7A4C8FAFE71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83871" y="4217297"/>
                <a:ext cx="979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B643EB1-2E6E-4F11-91CB-6E78BE331379}"/>
                  </a:ext>
                </a:extLst>
              </p14:cNvPr>
              <p14:cNvContentPartPr/>
              <p14:nvPr/>
            </p14:nvContentPartPr>
            <p14:xfrm>
              <a:off x="6053991" y="4202537"/>
              <a:ext cx="398520" cy="130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B643EB1-2E6E-4F11-91CB-6E78BE3313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44991" y="4193537"/>
                <a:ext cx="4161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6337C86-2307-4E74-BEED-DB4B2398874E}"/>
                  </a:ext>
                </a:extLst>
              </p14:cNvPr>
              <p14:cNvContentPartPr/>
              <p14:nvPr/>
            </p14:nvContentPartPr>
            <p14:xfrm>
              <a:off x="5812071" y="4207937"/>
              <a:ext cx="155520" cy="109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6337C86-2307-4E74-BEED-DB4B239887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03071" y="4198937"/>
                <a:ext cx="173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06BBA50-3F44-49FD-8199-B870CDA00238}"/>
                  </a:ext>
                </a:extLst>
              </p14:cNvPr>
              <p14:cNvContentPartPr/>
              <p14:nvPr/>
            </p14:nvContentPartPr>
            <p14:xfrm>
              <a:off x="5395191" y="4202177"/>
              <a:ext cx="306360" cy="1310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06BBA50-3F44-49FD-8199-B870CDA0023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86541" y="4193537"/>
                <a:ext cx="324021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5B2B46-9E31-44F9-BAB2-CF4BA21BDBEB}"/>
                  </a:ext>
                </a:extLst>
              </p14:cNvPr>
              <p14:cNvContentPartPr/>
              <p14:nvPr/>
            </p14:nvContentPartPr>
            <p14:xfrm>
              <a:off x="2612850" y="4668405"/>
              <a:ext cx="274320" cy="19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5B2B46-9E31-44F9-BAB2-CF4BA21BDB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03862" y="4659765"/>
                <a:ext cx="291937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F4A604F-7057-4DDA-BCA4-220118E6A9A4}"/>
                  </a:ext>
                </a:extLst>
              </p14:cNvPr>
              <p14:cNvContentPartPr/>
              <p14:nvPr/>
            </p14:nvContentPartPr>
            <p14:xfrm>
              <a:off x="5528490" y="4402725"/>
              <a:ext cx="470880" cy="1537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F4A604F-7057-4DDA-BCA4-220118E6A9A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19490" y="4394085"/>
                <a:ext cx="4885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A482F98-3CAF-45FB-8190-A4BBA4430388}"/>
                  </a:ext>
                </a:extLst>
              </p14:cNvPr>
              <p14:cNvContentPartPr/>
              <p14:nvPr/>
            </p14:nvContentPartPr>
            <p14:xfrm>
              <a:off x="4646130" y="4408125"/>
              <a:ext cx="756720" cy="1796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A482F98-3CAF-45FB-8190-A4BBA44303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37130" y="4399143"/>
                <a:ext cx="774360" cy="197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D8F861C-7E05-4147-870D-B86372D62E8E}"/>
                  </a:ext>
                </a:extLst>
              </p14:cNvPr>
              <p14:cNvContentPartPr/>
              <p14:nvPr/>
            </p14:nvContentPartPr>
            <p14:xfrm>
              <a:off x="5388810" y="4673085"/>
              <a:ext cx="652680" cy="168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D8F861C-7E05-4147-870D-B86372D62E8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79810" y="4664085"/>
                <a:ext cx="6703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E037BA1-94C9-4231-BAA5-4F8AAD72C633}"/>
                  </a:ext>
                </a:extLst>
              </p14:cNvPr>
              <p14:cNvContentPartPr/>
              <p14:nvPr/>
            </p14:nvContentPartPr>
            <p14:xfrm>
              <a:off x="4799490" y="4702965"/>
              <a:ext cx="469440" cy="1551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E037BA1-94C9-4231-BAA5-4F8AAD72C6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90850" y="4693965"/>
                <a:ext cx="487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E2106D2-9D8A-445E-943D-646ABF4809F0}"/>
                  </a:ext>
                </a:extLst>
              </p14:cNvPr>
              <p14:cNvContentPartPr/>
              <p14:nvPr/>
            </p14:nvContentPartPr>
            <p14:xfrm>
              <a:off x="3408090" y="4466085"/>
              <a:ext cx="1182600" cy="4626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E2106D2-9D8A-445E-943D-646ABF4809F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99090" y="4457092"/>
                <a:ext cx="1200240" cy="480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9C249859-5267-4738-A924-DC1B9653C0EE}"/>
                  </a:ext>
                </a:extLst>
              </p14:cNvPr>
              <p14:cNvContentPartPr/>
              <p14:nvPr/>
            </p14:nvContentPartPr>
            <p14:xfrm>
              <a:off x="3466410" y="5027685"/>
              <a:ext cx="79200" cy="1004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9C249859-5267-4738-A924-DC1B9653C0E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57410" y="5018685"/>
                <a:ext cx="96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2B19A10-F12F-4C90-B377-B9BD7F6AE0DD}"/>
                  </a:ext>
                </a:extLst>
              </p14:cNvPr>
              <p14:cNvContentPartPr/>
              <p14:nvPr/>
            </p14:nvContentPartPr>
            <p14:xfrm>
              <a:off x="3728490" y="5005725"/>
              <a:ext cx="25200" cy="1242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2B19A10-F12F-4C90-B377-B9BD7F6AE0D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9490" y="4997085"/>
                <a:ext cx="42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F89C272-DEAF-4B57-9A3F-DADA8536D1E1}"/>
                  </a:ext>
                </a:extLst>
              </p14:cNvPr>
              <p14:cNvContentPartPr/>
              <p14:nvPr/>
            </p14:nvContentPartPr>
            <p14:xfrm>
              <a:off x="3599610" y="5011845"/>
              <a:ext cx="84240" cy="1058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F89C272-DEAF-4B57-9A3F-DADA8536D1E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90610" y="5002845"/>
                <a:ext cx="101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8008908-5340-4C90-9F81-82179DE315AC}"/>
                  </a:ext>
                </a:extLst>
              </p14:cNvPr>
              <p14:cNvContentPartPr/>
              <p14:nvPr/>
            </p14:nvContentPartPr>
            <p14:xfrm>
              <a:off x="3183810" y="5017605"/>
              <a:ext cx="166680" cy="1260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8008908-5340-4C90-9F81-82179DE315A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74810" y="5008605"/>
                <a:ext cx="184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38A30A1-64DB-430E-96B4-2BB9DFDCB2BA}"/>
                  </a:ext>
                </a:extLst>
              </p14:cNvPr>
              <p14:cNvContentPartPr/>
              <p14:nvPr/>
            </p14:nvContentPartPr>
            <p14:xfrm>
              <a:off x="3186330" y="5259885"/>
              <a:ext cx="563040" cy="1411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38A30A1-64DB-430E-96B4-2BB9DFDCB2B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77330" y="5250885"/>
                <a:ext cx="580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800234FC-1A1D-416C-81B4-08D05068826B}"/>
                  </a:ext>
                </a:extLst>
              </p14:cNvPr>
              <p14:cNvContentPartPr/>
              <p14:nvPr/>
            </p14:nvContentPartPr>
            <p14:xfrm>
              <a:off x="3296130" y="5517285"/>
              <a:ext cx="83880" cy="961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800234FC-1A1D-416C-81B4-08D05068826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87490" y="5508285"/>
                <a:ext cx="1015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D26CC27-C75C-422E-835D-C0C18B278E9A}"/>
                  </a:ext>
                </a:extLst>
              </p14:cNvPr>
              <p14:cNvContentPartPr/>
              <p14:nvPr/>
            </p14:nvContentPartPr>
            <p14:xfrm>
              <a:off x="3879330" y="5216685"/>
              <a:ext cx="1315440" cy="4442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D26CC27-C75C-422E-835D-C0C18B278E9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70690" y="5208045"/>
                <a:ext cx="13330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3E6E11A-5D1E-4633-9020-7BCB9751427D}"/>
                  </a:ext>
                </a:extLst>
              </p14:cNvPr>
              <p14:cNvContentPartPr/>
              <p14:nvPr/>
            </p14:nvContentPartPr>
            <p14:xfrm>
              <a:off x="3434370" y="5492805"/>
              <a:ext cx="293040" cy="1962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3E6E11A-5D1E-4633-9020-7BCB9751427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25719" y="5484165"/>
                <a:ext cx="310702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BC4B956-4E9E-47A8-A9E8-4C7C8242E73E}"/>
                  </a:ext>
                </a:extLst>
              </p14:cNvPr>
              <p14:cNvContentPartPr/>
              <p14:nvPr/>
            </p14:nvContentPartPr>
            <p14:xfrm>
              <a:off x="7280135" y="1291155"/>
              <a:ext cx="630360" cy="2296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BC4B956-4E9E-47A8-A9E8-4C7C8242E73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71135" y="1282169"/>
                <a:ext cx="648000" cy="2472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913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dirty="0"/>
              <a:t>There are all sorts of ways to corrupt memory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737360" y="2103120"/>
            <a:ext cx="6583680" cy="4572000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past the end of an array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assume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zeros out memory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 = b+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mess up your pointer arithmetic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(&amp;(a[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free something not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malloc'ed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double-free the same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a freed pointer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any many more!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09360"/>
            <a:ext cx="17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memcorrupt.c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0FCDF-1D2A-7D4D-9302-CAB4E8A4B0AA}"/>
              </a:ext>
            </a:extLst>
          </p:cNvPr>
          <p:cNvSpPr txBox="1"/>
          <p:nvPr/>
        </p:nvSpPr>
        <p:spPr>
          <a:xfrm>
            <a:off x="1188720" y="2103120"/>
            <a:ext cx="54864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1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6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endParaRPr lang="en-US" sz="1400" b="1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2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3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4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5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6</a:t>
            </a:r>
          </a:p>
          <a:p>
            <a:pPr algn="r"/>
            <a:r>
              <a:rPr lang="en-US" sz="16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7</a:t>
            </a:r>
          </a:p>
          <a:p>
            <a:pPr algn="r"/>
            <a:endParaRPr lang="en-US" sz="1600" b="1" dirty="0" err="1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0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66FF"/>
                </a:solidFill>
              </a:rPr>
              <a:t>memory leak </a:t>
            </a:r>
            <a:r>
              <a:rPr lang="en-US" dirty="0"/>
              <a:t>occurs when code fails to deallocate dynamically-allocated memory that is no longer used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forget to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 </a:t>
            </a:r>
            <a:r>
              <a:rPr lang="en-US" dirty="0" err="1"/>
              <a:t>malloc-ed</a:t>
            </a:r>
            <a:r>
              <a:rPr lang="en-US" dirty="0"/>
              <a:t> block, lose/change pointer to </a:t>
            </a:r>
            <a:r>
              <a:rPr lang="en-US" dirty="0" err="1"/>
              <a:t>malloc-ed</a:t>
            </a:r>
            <a:r>
              <a:rPr lang="en-US" dirty="0"/>
              <a:t> block</a:t>
            </a:r>
          </a:p>
          <a:p>
            <a:pPr lvl="3"/>
            <a:endParaRPr lang="en-US" dirty="0"/>
          </a:p>
          <a:p>
            <a:r>
              <a:rPr lang="en-US" dirty="0"/>
              <a:t>What happens: program’s virtual memory footprint will keep growing</a:t>
            </a:r>
          </a:p>
          <a:p>
            <a:pPr lvl="1"/>
            <a:r>
              <a:rPr lang="en-US" dirty="0"/>
              <a:t>This might be OK for </a:t>
            </a:r>
            <a:r>
              <a:rPr lang="en-US" i="1" dirty="0"/>
              <a:t>short-lived</a:t>
            </a:r>
            <a:r>
              <a:rPr lang="en-US" dirty="0"/>
              <a:t> program, since all memory is deallocated when program ends</a:t>
            </a:r>
          </a:p>
          <a:p>
            <a:pPr lvl="1"/>
            <a:r>
              <a:rPr lang="en-US" dirty="0"/>
              <a:t>Usually has bad repercussions for </a:t>
            </a:r>
            <a:r>
              <a:rPr lang="en-US" i="1" dirty="0"/>
              <a:t>long-lived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Might slow down over time (</a:t>
            </a:r>
            <a:r>
              <a:rPr lang="en-US" i="1" dirty="0"/>
              <a:t>e.g.</a:t>
            </a:r>
            <a:r>
              <a:rPr lang="en-US" dirty="0"/>
              <a:t> lead to VM thrashing)</a:t>
            </a:r>
          </a:p>
          <a:p>
            <a:pPr lvl="2"/>
            <a:r>
              <a:rPr lang="en-US" dirty="0"/>
              <a:t>Might exhaust all available memory and crash</a:t>
            </a:r>
          </a:p>
          <a:p>
            <a:pPr lvl="2"/>
            <a:r>
              <a:rPr lang="en-US" dirty="0"/>
              <a:t>Other programs might get starved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9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Heap-allocated Memory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  <a:p>
            <a:pPr lvl="1"/>
            <a:r>
              <a:rPr lang="en-US" dirty="0"/>
              <a:t>Memory leaks</a:t>
            </a:r>
          </a:p>
          <a:p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err="1">
                <a:solidFill>
                  <a:srgbClr val="4B2A85"/>
                </a:solidFill>
              </a:rPr>
              <a:t>s</a:t>
            </a:r>
            <a:r>
              <a:rPr lang="en-US" b="1" dirty="0">
                <a:solidFill>
                  <a:srgbClr val="4B2A85"/>
                </a:solidFill>
              </a:rPr>
              <a:t> and </a:t>
            </a:r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b="1" dirty="0">
              <a:solidFill>
                <a:srgbClr val="4B2A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3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 3 </a:t>
            </a:r>
            <a:r>
              <a:rPr lang="en-US" dirty="0"/>
              <a:t>out today and due Wednesday morning</a:t>
            </a:r>
          </a:p>
          <a:p>
            <a:pPr lvl="2"/>
            <a:endParaRPr lang="en-US" dirty="0"/>
          </a:p>
          <a:p>
            <a:r>
              <a:rPr lang="en-US" dirty="0"/>
              <a:t>We </a:t>
            </a:r>
            <a:r>
              <a:rPr lang="en-US" i="1" dirty="0"/>
              <a:t>highly</a:t>
            </a:r>
            <a:r>
              <a:rPr lang="en-US" dirty="0"/>
              <a:t> recommend doing the </a:t>
            </a:r>
            <a:r>
              <a:rPr lang="en-US" b="1" dirty="0"/>
              <a:t>extra exercises </a:t>
            </a:r>
            <a:r>
              <a:rPr lang="en-US" dirty="0"/>
              <a:t>that are at the end of each lecture</a:t>
            </a:r>
          </a:p>
          <a:p>
            <a:pPr lvl="1"/>
            <a:r>
              <a:rPr lang="en-US" dirty="0"/>
              <a:t>Also, Google for “C pointer exercises” and do as many as you can get your hands on</a:t>
            </a:r>
          </a:p>
          <a:p>
            <a:pPr lvl="1"/>
            <a:r>
              <a:rPr lang="en-US" dirty="0"/>
              <a:t>It’s a good idea to master pointers quickly, because they’ll be very important for the rest of the course (starting with HW 1!)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5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from 351: A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is a C datatype that contains a set of fields</a:t>
            </a:r>
          </a:p>
          <a:p>
            <a:pPr lvl="1"/>
            <a:r>
              <a:rPr lang="en-US" dirty="0"/>
              <a:t>Similar to a Java class, but with no methods or constructors</a:t>
            </a:r>
          </a:p>
          <a:p>
            <a:pPr lvl="1"/>
            <a:r>
              <a:rPr lang="en-US" dirty="0"/>
              <a:t>Useful for defining new structured types of data</a:t>
            </a:r>
          </a:p>
          <a:p>
            <a:pPr lvl="1"/>
            <a:r>
              <a:rPr lang="en-US" dirty="0"/>
              <a:t>Behave similarly to primitive variables</a:t>
            </a:r>
          </a:p>
          <a:p>
            <a:pPr lvl="3"/>
            <a:endParaRPr lang="en-US" dirty="0"/>
          </a:p>
          <a:p>
            <a:r>
              <a:rPr lang="en-US" dirty="0"/>
              <a:t>Generic declaration: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22960" y="4319194"/>
            <a:ext cx="3291840" cy="1920240"/>
          </a:xfrm>
          <a:prstGeom prst="roundRect">
            <a:avLst>
              <a:gd name="adj" fmla="val 8182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type1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0" y="3749040"/>
            <a:ext cx="4206240" cy="2468880"/>
          </a:xfrm>
          <a:prstGeom prst="roundRect">
            <a:avLst>
              <a:gd name="adj" fmla="val 619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defines a new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structured datatype called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"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Point"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x,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and initialize a 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variable</a:t>
            </a:r>
            <a:endParaRPr lang="en-US" i="1" dirty="0">
              <a:solidFill>
                <a:srgbClr val="5A5A5A"/>
              </a:solidFill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origin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78ABE0-B758-4887-BC50-FC7A4B55C63C}"/>
                  </a:ext>
                </a:extLst>
              </p14:cNvPr>
              <p14:cNvContentPartPr/>
              <p14:nvPr/>
            </p14:nvContentPartPr>
            <p14:xfrm>
              <a:off x="5370480" y="4531440"/>
              <a:ext cx="1626480" cy="43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78ABE0-B758-4887-BC50-FC7A4B55C6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1480" y="4522800"/>
                <a:ext cx="164412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57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Use “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” to refer to a field in a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Use “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” to refer to a field from a </a:t>
            </a:r>
            <a:r>
              <a:rPr lang="en-US" dirty="0" err="1"/>
              <a:t>struct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Dereferences pointer first, then accesses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3108960"/>
            <a:ext cx="7315200" cy="3017520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p1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p1 is stack allocated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p1_ptr = &amp;p1;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p1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p1_ptr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equivalent to (*p1_ptr).y = 2.0;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612648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simplestruct.c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CEE57E-527B-4D9E-8E98-111FE069BF25}"/>
                  </a:ext>
                </a:extLst>
              </p14:cNvPr>
              <p14:cNvContentPartPr/>
              <p14:nvPr/>
            </p14:nvContentPartPr>
            <p14:xfrm>
              <a:off x="4478040" y="554652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CEE57E-527B-4D9E-8E98-111FE069B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8680" y="55371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CD7DC91-35E2-43A9-BE26-149886D2278D}"/>
                  </a:ext>
                </a:extLst>
              </p14:cNvPr>
              <p14:cNvContentPartPr/>
              <p14:nvPr/>
            </p14:nvContentPartPr>
            <p14:xfrm>
              <a:off x="4867356" y="495323"/>
              <a:ext cx="1118520" cy="398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CD7DC91-35E2-43A9-BE26-149886D227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8716" y="486331"/>
                <a:ext cx="1136160" cy="416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C120C29-E74A-4100-8309-D8842F1BAEC4}"/>
                  </a:ext>
                </a:extLst>
              </p14:cNvPr>
              <p14:cNvContentPartPr/>
              <p14:nvPr/>
            </p14:nvContentPartPr>
            <p14:xfrm>
              <a:off x="6666636" y="440243"/>
              <a:ext cx="723600" cy="138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C120C29-E74A-4100-8309-D8842F1BAE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7632" y="431220"/>
                <a:ext cx="741249" cy="156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C8898F8-5CE4-40FE-AC09-FB2A429EF227}"/>
                  </a:ext>
                </a:extLst>
              </p14:cNvPr>
              <p14:cNvContentPartPr/>
              <p14:nvPr/>
            </p14:nvContentPartPr>
            <p14:xfrm>
              <a:off x="6286476" y="473723"/>
              <a:ext cx="254160" cy="139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C8898F8-5CE4-40FE-AC09-FB2A429EF2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7836" y="464746"/>
                <a:ext cx="271800" cy="15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12B7C2B-C22C-407D-B791-49B84564A36F}"/>
                  </a:ext>
                </a:extLst>
              </p14:cNvPr>
              <p14:cNvContentPartPr/>
              <p14:nvPr/>
            </p14:nvContentPartPr>
            <p14:xfrm>
              <a:off x="7672836" y="413963"/>
              <a:ext cx="1004400" cy="439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12B7C2B-C22C-407D-B791-49B84564A3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3836" y="404963"/>
                <a:ext cx="10220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E08B6CF-00C2-4331-A309-7E92A928D5C8}"/>
                  </a:ext>
                </a:extLst>
              </p14:cNvPr>
              <p14:cNvContentPartPr/>
              <p14:nvPr/>
            </p14:nvContentPartPr>
            <p14:xfrm>
              <a:off x="6745476" y="650843"/>
              <a:ext cx="457920" cy="134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E08B6CF-00C2-4331-A309-7E92A928D5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36836" y="642203"/>
                <a:ext cx="4755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32A287E-DF66-45CA-A841-721392F6FE8D}"/>
                  </a:ext>
                </a:extLst>
              </p14:cNvPr>
              <p14:cNvContentPartPr/>
              <p14:nvPr/>
            </p14:nvContentPartPr>
            <p14:xfrm>
              <a:off x="6512916" y="683603"/>
              <a:ext cx="116280" cy="102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32A287E-DF66-45CA-A841-721392F6FE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03916" y="674932"/>
                <a:ext cx="133920" cy="119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26A7500-2991-469A-B79D-07381209358F}"/>
                  </a:ext>
                </a:extLst>
              </p14:cNvPr>
              <p14:cNvContentPartPr/>
              <p14:nvPr/>
            </p14:nvContentPartPr>
            <p14:xfrm>
              <a:off x="6137076" y="711683"/>
              <a:ext cx="284400" cy="120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26A7500-2991-469A-B79D-0738120935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8436" y="703043"/>
                <a:ext cx="302040" cy="1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355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via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097280"/>
          </a:xfrm>
        </p:spPr>
        <p:txBody>
          <a:bodyPr/>
          <a:lstStyle/>
          <a:p>
            <a:r>
              <a:rPr lang="en-US" dirty="0"/>
              <a:t>You can assign the value of a </a:t>
            </a:r>
            <a:r>
              <a:rPr lang="en-US" dirty="0" err="1"/>
              <a:t>struct</a:t>
            </a:r>
            <a:r>
              <a:rPr lang="en-US" dirty="0"/>
              <a:t> from a </a:t>
            </a:r>
            <a:r>
              <a:rPr lang="en-US" dirty="0" err="1"/>
              <a:t>struct</a:t>
            </a:r>
            <a:r>
              <a:rPr lang="en-US" dirty="0"/>
              <a:t> of the same type – </a:t>
            </a:r>
            <a:r>
              <a:rPr lang="en-US" i="1" dirty="0"/>
              <a:t>this copies the entire contents!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2743200"/>
            <a:ext cx="8046720" cy="3200400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p1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p2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"p1: {%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f,%f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p2: {%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f,%f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p1.x, p1.y, p2.x, p2.y);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p2 = p1;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"p1: {%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f,%f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p2: {%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f,%f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p1.x, p1.y, p2.x, p2.y);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5946371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structassign.c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2B3ED1-6243-4A1F-9D77-07C7C290DBBC}"/>
                  </a:ext>
                </a:extLst>
              </p14:cNvPr>
              <p14:cNvContentPartPr/>
              <p14:nvPr/>
            </p14:nvContentPartPr>
            <p14:xfrm>
              <a:off x="3093453" y="2189739"/>
              <a:ext cx="3521880" cy="4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2B3ED1-6243-4A1F-9D77-07C7C290D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4453" y="2181099"/>
                <a:ext cx="353952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843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format: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 name;</a:t>
            </a:r>
          </a:p>
          <a:p>
            <a:r>
              <a:rPr lang="en-US" dirty="0"/>
              <a:t>Allows you to define new data type </a:t>
            </a:r>
            <a:r>
              <a:rPr lang="en-US" i="1" dirty="0"/>
              <a:t>names</a:t>
            </a:r>
            <a:r>
              <a:rPr lang="en-US" dirty="0"/>
              <a:t>/</a:t>
            </a:r>
            <a:r>
              <a:rPr lang="en-US" i="1" dirty="0"/>
              <a:t>synonyms</a:t>
            </a:r>
          </a:p>
          <a:p>
            <a:pPr lvl="1"/>
            <a:r>
              <a:rPr lang="en-US" dirty="0"/>
              <a:t>Both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are usable and refer to the same type</a:t>
            </a:r>
          </a:p>
          <a:p>
            <a:pPr lvl="1"/>
            <a:r>
              <a:rPr lang="en-US" dirty="0"/>
              <a:t>Be careful with pointers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before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is part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2742" y="1371600"/>
            <a:ext cx="356616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14400" y="3383280"/>
            <a:ext cx="7315200" cy="3291840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make "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superlong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 synonym for "unsigned long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make "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 synonym for "char*"</a:t>
            </a: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make "Point" a synonym for "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point_st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... }“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make "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PointPtr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 synonym for "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point_st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*"</a:t>
            </a: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superlong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superlong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similar syntax to "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*p;"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origin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700C174-57D3-4BFE-BBD8-94EE676D8B73}"/>
                  </a:ext>
                </a:extLst>
              </p14:cNvPr>
              <p14:cNvContentPartPr/>
              <p14:nvPr/>
            </p14:nvContentPartPr>
            <p14:xfrm>
              <a:off x="733604" y="5052696"/>
              <a:ext cx="299880" cy="101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700C174-57D3-4BFE-BBD8-94EE676D8B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604" y="5044056"/>
                <a:ext cx="3175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1F2A994-FBC2-4278-8925-47009CE4D5CF}"/>
                  </a:ext>
                </a:extLst>
              </p14:cNvPr>
              <p14:cNvContentPartPr/>
              <p14:nvPr/>
            </p14:nvContentPartPr>
            <p14:xfrm>
              <a:off x="762404" y="4774776"/>
              <a:ext cx="267120" cy="107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1F2A994-FBC2-4278-8925-47009CE4D5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776" y="4766136"/>
                <a:ext cx="284736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B5B8C82-26AF-4B3D-8600-34BC0B805CFC}"/>
                  </a:ext>
                </a:extLst>
              </p14:cNvPr>
              <p14:cNvContentPartPr/>
              <p14:nvPr/>
            </p14:nvContentPartPr>
            <p14:xfrm>
              <a:off x="6067915" y="5617565"/>
              <a:ext cx="398880" cy="102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B5B8C82-26AF-4B3D-8600-34BC0B805C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9275" y="5608597"/>
                <a:ext cx="416520" cy="119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A28F722-5E3C-4B12-9C5E-43ED81E88BF0}"/>
                  </a:ext>
                </a:extLst>
              </p14:cNvPr>
              <p14:cNvContentPartPr/>
              <p14:nvPr/>
            </p14:nvContentPartPr>
            <p14:xfrm>
              <a:off x="5641315" y="5593085"/>
              <a:ext cx="276840" cy="126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A28F722-5E3C-4B12-9C5E-43ED81E88B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2315" y="5584085"/>
                <a:ext cx="2944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A503DF1-E9C6-4C1D-B824-70F46AB8145A}"/>
                  </a:ext>
                </a:extLst>
              </p14:cNvPr>
              <p14:cNvContentPartPr/>
              <p14:nvPr/>
            </p14:nvContentPartPr>
            <p14:xfrm>
              <a:off x="4882075" y="5608205"/>
              <a:ext cx="608400" cy="118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A503DF1-E9C6-4C1D-B824-70F46AB814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3435" y="5599232"/>
                <a:ext cx="626040" cy="135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33E8164-50B7-478F-A7FD-EE971A27C3F9}"/>
                  </a:ext>
                </a:extLst>
              </p14:cNvPr>
              <p14:cNvContentPartPr/>
              <p14:nvPr/>
            </p14:nvContentPartPr>
            <p14:xfrm>
              <a:off x="4623955" y="5633405"/>
              <a:ext cx="147240" cy="97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33E8164-50B7-478F-A7FD-EE971A27C3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4977" y="5624765"/>
                <a:ext cx="164837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DD58F1-0AB8-41CC-84FF-03D9D966E12C}"/>
                  </a:ext>
                </a:extLst>
              </p14:cNvPr>
              <p14:cNvContentPartPr/>
              <p14:nvPr/>
            </p14:nvContentPartPr>
            <p14:xfrm>
              <a:off x="4328755" y="5639525"/>
              <a:ext cx="257040" cy="97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DD58F1-0AB8-41CC-84FF-03D9D966E1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19755" y="5630525"/>
                <a:ext cx="274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8B086CD-EB8E-4C89-B371-FA111E3ACF50}"/>
                  </a:ext>
                </a:extLst>
              </p14:cNvPr>
              <p14:cNvContentPartPr/>
              <p14:nvPr/>
            </p14:nvContentPartPr>
            <p14:xfrm>
              <a:off x="3771475" y="5635925"/>
              <a:ext cx="403200" cy="122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8B086CD-EB8E-4C89-B371-FA111E3ACF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62835" y="5627285"/>
                <a:ext cx="420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F2F87C-75C4-41EA-A03F-8A3B23A18BB4}"/>
                  </a:ext>
                </a:extLst>
              </p14:cNvPr>
              <p14:cNvContentPartPr/>
              <p14:nvPr/>
            </p14:nvContentPartPr>
            <p14:xfrm>
              <a:off x="3439915" y="5504525"/>
              <a:ext cx="243000" cy="212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F2F87C-75C4-41EA-A03F-8A3B23A18B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30915" y="5495870"/>
                <a:ext cx="260640" cy="2304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4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Dynamically-allocated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just like other data type</a:t>
            </a:r>
          </a:p>
          <a:p>
            <a:pPr lvl="1"/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/>
              <a:t> is particularly helpful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05840" y="2834640"/>
            <a:ext cx="7132320" cy="3657600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complex number is a + bi</a:t>
            </a: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real component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imaginary component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ComplexPtr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equivalent to Complex*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ComplexPtr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Complex*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-&gt;real = real;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646730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complexstruct.c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 are passed by value, like everything else in C</a:t>
            </a:r>
          </a:p>
          <a:p>
            <a:pPr lvl="1"/>
            <a:r>
              <a:rPr lang="en-US" dirty="0"/>
              <a:t>Entire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/>
              <a:t>is copied – where?</a:t>
            </a:r>
            <a:endParaRPr lang="en-US" dirty="0"/>
          </a:p>
          <a:p>
            <a:pPr lvl="1"/>
            <a:r>
              <a:rPr lang="en-US" dirty="0"/>
              <a:t>To manipulate a </a:t>
            </a:r>
            <a:r>
              <a:rPr lang="en-US" dirty="0" err="1"/>
              <a:t>struct</a:t>
            </a:r>
            <a:r>
              <a:rPr lang="en-US" dirty="0"/>
              <a:t> argument, pass a pointer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05840" y="2926080"/>
            <a:ext cx="7132320" cy="3749040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x, 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DoubleXBroken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p)   {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DoubleXWorks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p) { p-&gt;x *=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DoubleXBroken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"(%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prints: (  , 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DoubleXWorks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"(%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prints: (  ,  )</a:t>
            </a:r>
            <a:endParaRPr lang="en-US" sz="1100" i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A575E5-6C71-4638-B2FA-B854001C6E3A}"/>
                  </a:ext>
                </a:extLst>
              </p14:cNvPr>
              <p14:cNvContentPartPr/>
              <p14:nvPr/>
            </p14:nvContentPartPr>
            <p14:xfrm>
              <a:off x="1121460" y="2196280"/>
              <a:ext cx="2381760" cy="4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A575E5-6C71-4638-B2FA-B854001C6E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820" y="2187280"/>
                <a:ext cx="239940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58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Exact method of return depends on calling conventions</a:t>
            </a:r>
          </a:p>
          <a:p>
            <a:pPr lvl="1"/>
            <a:r>
              <a:rPr lang="en-US" dirty="0"/>
              <a:t>Often in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/>
              <a:t> and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/>
              <a:t> for small </a:t>
            </a:r>
            <a:r>
              <a:rPr lang="en-US" dirty="0" err="1"/>
              <a:t>structs</a:t>
            </a:r>
            <a:endParaRPr lang="en-US" dirty="0"/>
          </a:p>
          <a:p>
            <a:pPr lvl="1"/>
            <a:r>
              <a:rPr lang="en-US" dirty="0"/>
              <a:t>Often returned in memory for larger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05840" y="2926080"/>
            <a:ext cx="7132320" cy="3200400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complex number is a + bi</a:t>
            </a: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real component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imaginary component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retval.imag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returns a copy of </a:t>
            </a:r>
            <a:r>
              <a:rPr lang="en-US" sz="1600" i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612648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complexstruct.c</a:t>
            </a:r>
            <a:endParaRPr lang="en-US" sz="20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7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Copy of </a:t>
            </a:r>
            <a:r>
              <a:rPr lang="en-US" dirty="0" err="1"/>
              <a:t>Struct</a:t>
            </a:r>
            <a:r>
              <a:rPr lang="en-US" dirty="0"/>
              <a:t> or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Value passed</a:t>
            </a:r>
            <a:r>
              <a:rPr lang="en-US" dirty="0"/>
              <a:t>:  passing a pointer is cheaper and takes less space unless </a:t>
            </a:r>
            <a:r>
              <a:rPr lang="en-US" dirty="0" err="1"/>
              <a:t>struct</a:t>
            </a:r>
            <a:r>
              <a:rPr lang="en-US" dirty="0"/>
              <a:t> is small</a:t>
            </a:r>
          </a:p>
          <a:p>
            <a:pPr lvl="3"/>
            <a:endParaRPr lang="en-US" dirty="0"/>
          </a:p>
          <a:p>
            <a:r>
              <a:rPr lang="en-US" u="sng" dirty="0"/>
              <a:t>Field access</a:t>
            </a:r>
            <a:r>
              <a:rPr lang="en-US" dirty="0"/>
              <a:t>:  indirect accesses through pointers are a bit more expensive and can be harder for compiler to optimize</a:t>
            </a:r>
          </a:p>
          <a:p>
            <a:pPr lvl="3"/>
            <a:endParaRPr lang="en-US" dirty="0"/>
          </a:p>
          <a:p>
            <a:r>
              <a:rPr lang="en-US" dirty="0"/>
              <a:t>For small structs (like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complex_st</a:t>
            </a:r>
            <a:r>
              <a:rPr lang="en-US" dirty="0"/>
              <a:t>), passing a copy of the struct can be faster and often preferred if function only reads data; for large structs use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E28B88E-DE47-4BED-8E56-46EAB97B9539}"/>
                  </a:ext>
                </a:extLst>
              </p14:cNvPr>
              <p14:cNvContentPartPr/>
              <p14:nvPr/>
            </p14:nvContentPartPr>
            <p14:xfrm>
              <a:off x="5073762" y="1239235"/>
              <a:ext cx="70560" cy="102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E28B88E-DE47-4BED-8E56-46EAB97B95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4762" y="1230235"/>
                <a:ext cx="882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71C5AFD-997C-41EE-A677-7FCC845CFEC6}"/>
                  </a:ext>
                </a:extLst>
              </p14:cNvPr>
              <p14:cNvContentPartPr/>
              <p14:nvPr/>
            </p14:nvContentPartPr>
            <p14:xfrm>
              <a:off x="5336562" y="1258315"/>
              <a:ext cx="49680" cy="67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71C5AFD-997C-41EE-A677-7FCC845CF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7922" y="1249675"/>
                <a:ext cx="673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0D6E051-9948-43F2-A4B2-501D89F62E1B}"/>
                  </a:ext>
                </a:extLst>
              </p14:cNvPr>
              <p14:cNvContentPartPr/>
              <p14:nvPr/>
            </p14:nvContentPartPr>
            <p14:xfrm>
              <a:off x="2772642" y="2389795"/>
              <a:ext cx="57960" cy="233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0D6E051-9948-43F2-A4B2-501D89F62E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3642" y="2381155"/>
                <a:ext cx="75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C3B0910-3080-453E-BC39-3B9A2A6CC5B8}"/>
                  </a:ext>
                </a:extLst>
              </p14:cNvPr>
              <p14:cNvContentPartPr/>
              <p14:nvPr/>
            </p14:nvContentPartPr>
            <p14:xfrm>
              <a:off x="2893602" y="2486275"/>
              <a:ext cx="56880" cy="88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C3B0910-3080-453E-BC39-3B9A2A6CC5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4602" y="2477635"/>
                <a:ext cx="745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B8D48B3-458D-43EE-821E-26A324E77F79}"/>
                  </a:ext>
                </a:extLst>
              </p14:cNvPr>
              <p14:cNvContentPartPr/>
              <p14:nvPr/>
            </p14:nvContentPartPr>
            <p14:xfrm>
              <a:off x="3511002" y="2409595"/>
              <a:ext cx="167400" cy="192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B8D48B3-458D-43EE-821E-26A324E77F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02362" y="2400955"/>
                <a:ext cx="185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BABF102-B0AC-4418-9345-2C7CDA9DB573}"/>
                  </a:ext>
                </a:extLst>
              </p14:cNvPr>
              <p14:cNvContentPartPr/>
              <p14:nvPr/>
            </p14:nvContentPartPr>
            <p14:xfrm>
              <a:off x="2998002" y="2475835"/>
              <a:ext cx="289440" cy="163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BABF102-B0AC-4418-9345-2C7CDA9DB5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9002" y="2466855"/>
                <a:ext cx="307080" cy="18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85537BF-08FE-49A4-A7E1-50E20A397BEB}"/>
                  </a:ext>
                </a:extLst>
              </p14:cNvPr>
              <p14:cNvContentPartPr/>
              <p14:nvPr/>
            </p14:nvContentPartPr>
            <p14:xfrm>
              <a:off x="5647242" y="1151395"/>
              <a:ext cx="227880" cy="229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85537BF-08FE-49A4-A7E1-50E20A397B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8256" y="1142755"/>
                <a:ext cx="245492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B3DE9EA-DC04-459E-BE78-B0B5596C1FAA}"/>
                  </a:ext>
                </a:extLst>
              </p14:cNvPr>
              <p14:cNvContentPartPr/>
              <p14:nvPr/>
            </p14:nvContentPartPr>
            <p14:xfrm>
              <a:off x="5420082" y="1252915"/>
              <a:ext cx="189360" cy="88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B3DE9EA-DC04-459E-BE78-B0B5596C1F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1065" y="1243915"/>
                <a:ext cx="207034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6E8B97A-D1FF-4F22-A5A3-BBA2E4DBD257}"/>
                  </a:ext>
                </a:extLst>
              </p14:cNvPr>
              <p14:cNvContentPartPr/>
              <p14:nvPr/>
            </p14:nvContentPartPr>
            <p14:xfrm>
              <a:off x="5182842" y="1241755"/>
              <a:ext cx="119160" cy="168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6E8B97A-D1FF-4F22-A5A3-BBA2E4DBD2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74202" y="1233115"/>
                <a:ext cx="1368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2B7BF09-44FE-4819-B8EC-D48133EB8451}"/>
                  </a:ext>
                </a:extLst>
              </p14:cNvPr>
              <p14:cNvContentPartPr/>
              <p14:nvPr/>
            </p14:nvContentPartPr>
            <p14:xfrm>
              <a:off x="4809882" y="1250035"/>
              <a:ext cx="157680" cy="87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2B7BF09-44FE-4819-B8EC-D48133EB84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01222" y="1241035"/>
                <a:ext cx="175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190A3E0-D5B5-481F-BD48-DA893F9C60CC}"/>
                  </a:ext>
                </a:extLst>
              </p14:cNvPr>
              <p14:cNvContentPartPr/>
              <p14:nvPr/>
            </p14:nvContentPartPr>
            <p14:xfrm>
              <a:off x="4560762" y="1262635"/>
              <a:ext cx="133560" cy="86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190A3E0-D5B5-481F-BD48-DA893F9C60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762" y="1253672"/>
                <a:ext cx="151200" cy="103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52143D-6A97-46DD-A27E-FE3EFE16E888}"/>
                  </a:ext>
                </a:extLst>
              </p14:cNvPr>
              <p14:cNvContentPartPr/>
              <p14:nvPr/>
            </p14:nvContentPartPr>
            <p14:xfrm>
              <a:off x="4318842" y="1268035"/>
              <a:ext cx="101880" cy="100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52143D-6A97-46DD-A27E-FE3EFE16E8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0202" y="1259395"/>
                <a:ext cx="119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47614F8-8F9C-4F5F-8E49-1A92AE48F4CA}"/>
                  </a:ext>
                </a:extLst>
              </p14:cNvPr>
              <p14:cNvContentPartPr/>
              <p14:nvPr/>
            </p14:nvContentPartPr>
            <p14:xfrm>
              <a:off x="3967842" y="1279555"/>
              <a:ext cx="203040" cy="172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47614F8-8F9C-4F5F-8E49-1A92AE48F4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59202" y="1270574"/>
                <a:ext cx="220680" cy="190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A79042-3AC5-4790-9197-59CBB413BD2A}"/>
                  </a:ext>
                </a:extLst>
              </p14:cNvPr>
              <p14:cNvContentPartPr/>
              <p14:nvPr/>
            </p14:nvContentPartPr>
            <p14:xfrm>
              <a:off x="3837162" y="1300795"/>
              <a:ext cx="95400" cy="82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A79042-3AC5-4790-9197-59CBB413BD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8196" y="1291795"/>
                <a:ext cx="112974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D606AFA-F0A9-401F-8BDA-93967142449D}"/>
                  </a:ext>
                </a:extLst>
              </p14:cNvPr>
              <p14:cNvContentPartPr/>
              <p14:nvPr/>
            </p14:nvContentPartPr>
            <p14:xfrm>
              <a:off x="3646362" y="1295395"/>
              <a:ext cx="153000" cy="151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D606AFA-F0A9-401F-8BDA-9396714244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7341" y="1286734"/>
                <a:ext cx="170682" cy="168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F66AF2F-F347-44B2-A722-8F4969F5F0CD}"/>
                  </a:ext>
                </a:extLst>
              </p14:cNvPr>
              <p14:cNvContentPartPr/>
              <p14:nvPr/>
            </p14:nvContentPartPr>
            <p14:xfrm>
              <a:off x="3387882" y="1277755"/>
              <a:ext cx="136800" cy="180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F66AF2F-F347-44B2-A722-8F4969F5F0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78882" y="1268755"/>
                <a:ext cx="154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B6340AB-626C-4FDC-A8BF-CD58BA532AC8}"/>
                  </a:ext>
                </a:extLst>
              </p14:cNvPr>
              <p14:cNvContentPartPr/>
              <p14:nvPr/>
            </p14:nvContentPartPr>
            <p14:xfrm>
              <a:off x="3239922" y="1278835"/>
              <a:ext cx="110520" cy="114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B6340AB-626C-4FDC-A8BF-CD58BA532A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30951" y="1270195"/>
                <a:ext cx="128103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D14A91B-DA4B-4546-AD5C-5FBD137C3E5D}"/>
                  </a:ext>
                </a:extLst>
              </p14:cNvPr>
              <p14:cNvContentPartPr/>
              <p14:nvPr/>
            </p14:nvContentPartPr>
            <p14:xfrm>
              <a:off x="3001602" y="1275955"/>
              <a:ext cx="203760" cy="121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D14A91B-DA4B-4546-AD5C-5FBD137C3E5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92947" y="1267315"/>
                <a:ext cx="221431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9794BA9-74D7-4979-8ACC-15E62FB3263C}"/>
                  </a:ext>
                </a:extLst>
              </p14:cNvPr>
              <p14:cNvContentPartPr/>
              <p14:nvPr/>
            </p14:nvContentPartPr>
            <p14:xfrm>
              <a:off x="2795682" y="1234555"/>
              <a:ext cx="165240" cy="216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9794BA9-74D7-4979-8ACC-15E62FB326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7023" y="1225555"/>
                <a:ext cx="182919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42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defines:</a:t>
            </a:r>
          </a:p>
          <a:p>
            <a:pPr lvl="1"/>
            <a:r>
              <a:rPr lang="en-US" dirty="0"/>
              <a:t>A new structured type Point</a:t>
            </a:r>
          </a:p>
          <a:p>
            <a:pPr lvl="2"/>
            <a:r>
              <a:rPr lang="en-US" dirty="0"/>
              <a:t>Represent it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s for the x and y coordinates</a:t>
            </a:r>
          </a:p>
          <a:p>
            <a:pPr lvl="1"/>
            <a:r>
              <a:rPr lang="en-US" dirty="0"/>
              <a:t>A new structured type Rectangle</a:t>
            </a:r>
          </a:p>
          <a:p>
            <a:pPr lvl="2"/>
            <a:r>
              <a:rPr lang="en-US" dirty="0"/>
              <a:t>Assume its sides are parallel to the x-axis and y-axis</a:t>
            </a:r>
          </a:p>
          <a:p>
            <a:pPr lvl="2"/>
            <a:r>
              <a:rPr lang="en-US" dirty="0"/>
              <a:t>Represent it with the bottom-left and top-right Points</a:t>
            </a:r>
          </a:p>
          <a:p>
            <a:pPr lvl="1"/>
            <a:r>
              <a:rPr lang="en-US" dirty="0"/>
              <a:t>A function that computes and returns the area of a Rectangle</a:t>
            </a:r>
          </a:p>
          <a:p>
            <a:pPr lvl="1"/>
            <a:r>
              <a:rPr lang="en-US" dirty="0"/>
              <a:t>A function that tests whether a Point is inside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94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/>
              <a:t>AllocSet</a:t>
            </a:r>
            <a:r>
              <a:rPr lang="en-US" dirty="0"/>
              <a:t>() needs to use </a:t>
            </a:r>
            <a:r>
              <a:rPr lang="en-US" dirty="0" err="1"/>
              <a:t>malloc</a:t>
            </a:r>
            <a:r>
              <a:rPr lang="en-US" dirty="0"/>
              <a:t> twice: once to allocate a new </a:t>
            </a:r>
            <a:r>
              <a:rPr lang="en-US" dirty="0" err="1"/>
              <a:t>ComplexSet</a:t>
            </a:r>
            <a:r>
              <a:rPr lang="en-US" dirty="0"/>
              <a:t> and once to allocate the “points” field inside it</a:t>
            </a:r>
          </a:p>
          <a:p>
            <a:pPr lvl="1"/>
            <a:r>
              <a:rPr lang="en-US" dirty="0" err="1"/>
              <a:t>FreeSet</a:t>
            </a:r>
            <a:r>
              <a:rPr lang="en-US" dirty="0"/>
              <a:t>() needs to use free twice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554480" y="3383280"/>
            <a:ext cx="6217920" cy="3017520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real;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real component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imaginary component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complex_set_st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num_points_in_set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Complex*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points;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array of Complex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ComplexSet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ComplexSet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set);</a:t>
            </a:r>
          </a:p>
        </p:txBody>
      </p:sp>
    </p:spTree>
    <p:extLst>
      <p:ext uri="{BB962C8B-B14F-4D97-AF65-F5344CB8AC3E}">
        <p14:creationId xmlns:p14="http://schemas.microsoft.com/office/powerpoint/2010/main" val="247926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HW0 due tonight by 11:59 pm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: add/commit/push, then tag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hw0-final</a:t>
            </a:r>
            <a:r>
              <a:rPr lang="en-US" dirty="0"/>
              <a:t>, then push tag</a:t>
            </a:r>
          </a:p>
          <a:p>
            <a:pPr lvl="2"/>
            <a:r>
              <a:rPr lang="en-US" dirty="0"/>
              <a:t>Then clone your repo somewhere totally different and 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hw0-final</a:t>
            </a:r>
            <a:r>
              <a:rPr lang="en-US" dirty="0"/>
              <a:t> and verify that all is well</a:t>
            </a:r>
          </a:p>
          <a:p>
            <a:pPr lvl="3"/>
            <a:endParaRPr lang="en-US" dirty="0"/>
          </a:p>
          <a:p>
            <a:r>
              <a:rPr lang="en-US" dirty="0"/>
              <a:t>HW1 due Thursday, 7/11</a:t>
            </a:r>
          </a:p>
          <a:p>
            <a:pPr lvl="1"/>
            <a:r>
              <a:rPr lang="en-US" dirty="0"/>
              <a:t>You </a:t>
            </a:r>
            <a:r>
              <a:rPr lang="en-US" b="1" i="1" dirty="0">
                <a:solidFill>
                  <a:srgbClr val="FF0000"/>
                </a:solidFill>
              </a:rPr>
              <a:t>may not</a:t>
            </a:r>
            <a:r>
              <a:rPr lang="en-US" dirty="0"/>
              <a:t> modify interfaces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files)</a:t>
            </a:r>
          </a:p>
          <a:p>
            <a:pPr lvl="1"/>
            <a:r>
              <a:rPr lang="en-US" dirty="0"/>
              <a:t>But </a:t>
            </a:r>
            <a:r>
              <a:rPr lang="en-US" b="1" i="1" dirty="0">
                <a:solidFill>
                  <a:srgbClr val="0099FF"/>
                </a:solidFill>
              </a:rPr>
              <a:t>do</a:t>
            </a:r>
            <a:r>
              <a:rPr lang="en-US" dirty="0"/>
              <a:t> read the interfaces while you’re implementing them(!)</a:t>
            </a:r>
          </a:p>
          <a:p>
            <a:pPr lvl="1"/>
            <a:r>
              <a:rPr lang="en-US" u="sng" dirty="0"/>
              <a:t>Suggestion</a:t>
            </a:r>
            <a:r>
              <a:rPr lang="en-US" dirty="0"/>
              <a:t>:  look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example_program_ll.c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example_program_ht.c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for typical usage of lists and 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3237-C1E6-4E44-B3CA-6BF92337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1B24-3BA5-9F43-8EB0-0C10A0DE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GitLab</a:t>
            </a:r>
            <a:r>
              <a:rPr lang="en-US" dirty="0"/>
              <a:t> repo usage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Commit things regularly</a:t>
            </a:r>
          </a:p>
          <a:p>
            <a:pPr lvl="2"/>
            <a:r>
              <a:rPr lang="en-US" dirty="0"/>
              <a:t>Newly completed units of work, milestones, project parts, etc.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Provides backup – can retrieve old versions of files </a:t>
            </a:r>
            <a:r>
              <a:rPr lang="en-US" dirty="0">
                <a:sym typeface="Wingdings" pitchFamily="2" charset="2"/>
              </a:rPr>
              <a:t>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38353-771D-4046-9335-72D4FE985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8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Heap-allocated Memory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4B2A85"/>
                </a:solidFill>
              </a:rPr>
              <a:t> and </a:t>
            </a:r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Memory leaks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err="1"/>
              <a:t>s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7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dirty="0"/>
              <a:t>So far, we have seen two kinds of memory allocation: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91440" y="2651760"/>
            <a:ext cx="4389120" cy="18288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 = %d\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,counter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663440" y="2011680"/>
            <a:ext cx="4389120" cy="24688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a +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foo(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 = %d\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" y="4572000"/>
            <a:ext cx="43891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600" b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649224" indent="-28575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914400" indent="-2286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170432" indent="-2286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1444752" indent="-2286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1"/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i="1" kern="0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statically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-allocated</a:t>
            </a:r>
          </a:p>
          <a:p>
            <a:pPr marL="460375" lvl="2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Allocated when program is loaded</a:t>
            </a:r>
          </a:p>
          <a:p>
            <a:pPr marL="460375" lvl="2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Deallocated when process gets reaped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63440" y="4572000"/>
            <a:ext cx="43891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600" b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649224" indent="-28575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914400" indent="-2286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170432" indent="-2286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1444752" indent="-228600" algn="l" rtl="0" eaLnBrk="1" fontAlgn="base" hangingPunct="1">
              <a:lnSpc>
                <a:spcPct val="108000"/>
              </a:lnSpc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1"/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i="1" kern="0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-allocated</a:t>
            </a:r>
          </a:p>
          <a:p>
            <a:pPr marL="460375" lvl="2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Allocated when function is called</a:t>
            </a:r>
          </a:p>
          <a:p>
            <a:pPr marL="460375" lvl="2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Deallocated when function returns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0BA7F85-4542-4DEA-8EAA-EB8EF62FB053}"/>
                  </a:ext>
                </a:extLst>
              </p14:cNvPr>
              <p14:cNvContentPartPr/>
              <p14:nvPr/>
            </p14:nvContentPartPr>
            <p14:xfrm>
              <a:off x="374100" y="6259600"/>
              <a:ext cx="89640" cy="38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0BA7F85-4542-4DEA-8EAA-EB8EF62FB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60" y="6250600"/>
                <a:ext cx="1072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2C991B-1AA2-4A6C-99EE-831456168EC2}"/>
                  </a:ext>
                </a:extLst>
              </p14:cNvPr>
              <p14:cNvContentPartPr/>
              <p14:nvPr/>
            </p14:nvContentPartPr>
            <p14:xfrm>
              <a:off x="2871420" y="6196960"/>
              <a:ext cx="1067760" cy="453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2C991B-1AA2-4A6C-99EE-831456168E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2780" y="6187960"/>
                <a:ext cx="108540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D31865A-8D12-4ED2-9374-34CF87C62754}"/>
                  </a:ext>
                </a:extLst>
              </p14:cNvPr>
              <p14:cNvContentPartPr/>
              <p14:nvPr/>
            </p14:nvContentPartPr>
            <p14:xfrm>
              <a:off x="2145660" y="6351400"/>
              <a:ext cx="553680" cy="244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D31865A-8D12-4ED2-9374-34CF87C627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6660" y="6342413"/>
                <a:ext cx="571320" cy="262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A10DABD-10ED-4DA5-B667-9E25D627F9A5}"/>
                  </a:ext>
                </a:extLst>
              </p14:cNvPr>
              <p14:cNvContentPartPr/>
              <p14:nvPr/>
            </p14:nvContentPartPr>
            <p14:xfrm>
              <a:off x="1162860" y="6385240"/>
              <a:ext cx="839520" cy="227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A10DABD-10ED-4DA5-B667-9E25D627F9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4220" y="6376600"/>
                <a:ext cx="8571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FFCA444-89D4-4E0D-A629-72A54ED08896}"/>
                  </a:ext>
                </a:extLst>
              </p14:cNvPr>
              <p14:cNvContentPartPr/>
              <p14:nvPr/>
            </p14:nvContentPartPr>
            <p14:xfrm>
              <a:off x="592260" y="6350320"/>
              <a:ext cx="388440" cy="209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FFCA444-89D4-4E0D-A629-72A54ED088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260" y="6341335"/>
                <a:ext cx="406080" cy="227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7A771D2-8D18-40D1-B273-2CFC0C4FA059}"/>
                  </a:ext>
                </a:extLst>
              </p14:cNvPr>
              <p14:cNvContentPartPr/>
              <p14:nvPr/>
            </p14:nvContentPartPr>
            <p14:xfrm>
              <a:off x="5176860" y="6214600"/>
              <a:ext cx="147240" cy="422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7A771D2-8D18-40D1-B273-2CFC0C4FA0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220" y="6205960"/>
                <a:ext cx="1648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E249D1A-C238-4492-B56E-AF6904686940}"/>
                  </a:ext>
                </a:extLst>
              </p14:cNvPr>
              <p14:cNvContentPartPr/>
              <p14:nvPr/>
            </p14:nvContentPartPr>
            <p14:xfrm>
              <a:off x="6809820" y="6166000"/>
              <a:ext cx="96480" cy="437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E249D1A-C238-4492-B56E-AF69046869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00820" y="6157000"/>
                <a:ext cx="1141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544C143-8BFD-4CC5-A5F1-EA2040B91B3F}"/>
                  </a:ext>
                </a:extLst>
              </p14:cNvPr>
              <p14:cNvContentPartPr/>
              <p14:nvPr/>
            </p14:nvContentPartPr>
            <p14:xfrm>
              <a:off x="5999100" y="6281560"/>
              <a:ext cx="740880" cy="250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544C143-8BFD-4CC5-A5F1-EA2040B91B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90100" y="6272920"/>
                <a:ext cx="7585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CFEBD0E-7B08-43E4-8028-E3871907423A}"/>
                  </a:ext>
                </a:extLst>
              </p14:cNvPr>
              <p14:cNvContentPartPr/>
              <p14:nvPr/>
            </p14:nvContentPartPr>
            <p14:xfrm>
              <a:off x="5445780" y="6304240"/>
              <a:ext cx="340200" cy="235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CFEBD0E-7B08-43E4-8028-E387190742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36780" y="6295587"/>
                <a:ext cx="357840" cy="2531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1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017520"/>
          </a:xfrm>
        </p:spPr>
        <p:txBody>
          <a:bodyPr/>
          <a:lstStyle/>
          <a:p>
            <a:r>
              <a:rPr lang="en-US" dirty="0"/>
              <a:t>Situations where static and automatic allocation aren’t sufficient?</a:t>
            </a:r>
          </a:p>
          <a:p>
            <a:pPr lvl="1"/>
            <a:r>
              <a:rPr lang="en-US" dirty="0"/>
              <a:t>We need memory that persists across multiple function calls but not the whole lifetime of the program</a:t>
            </a:r>
          </a:p>
          <a:p>
            <a:pPr lvl="1"/>
            <a:r>
              <a:rPr lang="en-US" dirty="0"/>
              <a:t>We need more memory than can fit on the Stack</a:t>
            </a:r>
          </a:p>
          <a:p>
            <a:pPr lvl="1"/>
            <a:r>
              <a:rPr lang="en-US" dirty="0"/>
              <a:t>We need memory whose size is not known in advance to the caller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2011680" y="4389120"/>
            <a:ext cx="5120640" cy="210312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pseudo-C code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GetFileSize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buffer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(size);</a:t>
            </a:r>
          </a:p>
          <a:p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ReadFileIntoBuffer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buffer);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buffer;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2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 is </a:t>
            </a:r>
            <a:r>
              <a:rPr lang="en-US" b="1" i="1" dirty="0">
                <a:solidFill>
                  <a:srgbClr val="0066FF"/>
                </a:solidFill>
              </a:rPr>
              <a:t>dynamically</a:t>
            </a:r>
            <a:r>
              <a:rPr lang="en-US" dirty="0"/>
              <a:t>-allocated memory</a:t>
            </a:r>
          </a:p>
          <a:p>
            <a:pPr lvl="1"/>
            <a:r>
              <a:rPr lang="en-US" dirty="0"/>
              <a:t>Your program explicitly requests a new block of memory</a:t>
            </a:r>
          </a:p>
          <a:p>
            <a:pPr lvl="2"/>
            <a:r>
              <a:rPr lang="en-US" dirty="0"/>
              <a:t>The language allocates it at runtime, perhaps with help from OS</a:t>
            </a:r>
          </a:p>
          <a:p>
            <a:pPr lvl="1"/>
            <a:r>
              <a:rPr lang="en-US" dirty="0"/>
              <a:t>Dynamically-allocated memory persists until either:</a:t>
            </a:r>
          </a:p>
          <a:p>
            <a:pPr lvl="2"/>
            <a:r>
              <a:rPr lang="en-US" dirty="0"/>
              <a:t>Your code explicitly deallocates it (</a:t>
            </a:r>
            <a:r>
              <a:rPr lang="en-US" i="1" u="sng" dirty="0"/>
              <a:t>manual</a:t>
            </a:r>
            <a:r>
              <a:rPr lang="en-US" i="1" dirty="0"/>
              <a:t> memory management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 garbage collector collects it (</a:t>
            </a:r>
            <a:r>
              <a:rPr lang="en-US" i="1" u="sng" dirty="0"/>
              <a:t>automatic</a:t>
            </a:r>
            <a:r>
              <a:rPr lang="en-US" i="1" dirty="0"/>
              <a:t> memory management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 requires you to manually manage memory</a:t>
            </a:r>
          </a:p>
          <a:p>
            <a:pPr lvl="1"/>
            <a:r>
              <a:rPr lang="en-US" dirty="0"/>
              <a:t>Gives you more control, but can cause headaches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2298-754D-4348-90F8-32293A01E3A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333B70-F08A-4F28-BF46-2EC6F1BEA7B1}"/>
                  </a:ext>
                </a:extLst>
              </p14:cNvPr>
              <p14:cNvContentPartPr/>
              <p14:nvPr/>
            </p14:nvContentPartPr>
            <p14:xfrm>
              <a:off x="8155650" y="2733559"/>
              <a:ext cx="81000" cy="112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333B70-F08A-4F28-BF46-2EC6F1BEA7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7010" y="2724559"/>
                <a:ext cx="986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3BBC9B-057D-4206-B55E-FC18F122416A}"/>
                  </a:ext>
                </a:extLst>
              </p14:cNvPr>
              <p14:cNvContentPartPr/>
              <p14:nvPr/>
            </p14:nvContentPartPr>
            <p14:xfrm>
              <a:off x="7723650" y="3739399"/>
              <a:ext cx="286560" cy="237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3BBC9B-057D-4206-B55E-FC18F12241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4650" y="3730759"/>
                <a:ext cx="3042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5D82601-CDA2-4E7B-A759-4B2FF798E23E}"/>
                  </a:ext>
                </a:extLst>
              </p14:cNvPr>
              <p14:cNvContentPartPr/>
              <p14:nvPr/>
            </p14:nvContentPartPr>
            <p14:xfrm>
              <a:off x="7756050" y="2781799"/>
              <a:ext cx="294120" cy="229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5D82601-CDA2-4E7B-A759-4B2FF798E2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7410" y="2773159"/>
                <a:ext cx="3117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4E7B4FA-2CC2-4097-B995-B90965965F95}"/>
                  </a:ext>
                </a:extLst>
              </p14:cNvPr>
              <p14:cNvContentPartPr/>
              <p14:nvPr/>
            </p14:nvContentPartPr>
            <p14:xfrm>
              <a:off x="8084730" y="3907879"/>
              <a:ext cx="383040" cy="126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4E7B4FA-2CC2-4097-B995-B90965965F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6090" y="3898853"/>
                <a:ext cx="400680" cy="144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0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8001</TotalTime>
  <Words>4784</Words>
  <Application>Microsoft Office PowerPoint</Application>
  <PresentationFormat>On-screen Show (4:3)</PresentationFormat>
  <Paragraphs>934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Narrow</vt:lpstr>
      <vt:lpstr>Calibri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The Heap and Structs CSE 333 Summer 2019</vt:lpstr>
      <vt:lpstr>About how long did Exercise 2 take?</vt:lpstr>
      <vt:lpstr>Administrivia</vt:lpstr>
      <vt:lpstr>Administrivia</vt:lpstr>
      <vt:lpstr>Administrivia</vt:lpstr>
      <vt:lpstr>Lecture Outline</vt:lpstr>
      <vt:lpstr>Memory Allocation So Far</vt:lpstr>
      <vt:lpstr>Dynamic Allocation</vt:lpstr>
      <vt:lpstr>Dynamic Allocation</vt:lpstr>
      <vt:lpstr>Aside: NULL</vt:lpstr>
      <vt:lpstr>malloc()</vt:lpstr>
      <vt:lpstr>calloc()</vt:lpstr>
      <vt:lpstr>free()</vt:lpstr>
      <vt:lpstr>The Heap</vt:lpstr>
      <vt:lpstr>Heap and Stack Example</vt:lpstr>
      <vt:lpstr>Heap and Stack Example</vt:lpstr>
      <vt:lpstr>Heap and Stack Example</vt:lpstr>
      <vt:lpstr>Heap and Stack Example</vt:lpstr>
      <vt:lpstr>Heap and Stack Example</vt:lpstr>
      <vt:lpstr>Heap and Stack Example</vt:lpstr>
      <vt:lpstr>Heap and Stack Example</vt:lpstr>
      <vt:lpstr>Heap and Stack Example</vt:lpstr>
      <vt:lpstr>Heap and Stack Example</vt:lpstr>
      <vt:lpstr>Heap and Stack Example</vt:lpstr>
      <vt:lpstr>Heap and Stack Example</vt:lpstr>
      <vt:lpstr>Memory Corruption</vt:lpstr>
      <vt:lpstr>Memory Corruption</vt:lpstr>
      <vt:lpstr>Memory Leak</vt:lpstr>
      <vt:lpstr>Lecture Outline</vt:lpstr>
      <vt:lpstr>Structured Data</vt:lpstr>
      <vt:lpstr>Using structs</vt:lpstr>
      <vt:lpstr>Copying via Assignment</vt:lpstr>
      <vt:lpstr>typedef</vt:lpstr>
      <vt:lpstr>Dynamically-allocated Structs</vt:lpstr>
      <vt:lpstr>Structs as Arguments</vt:lpstr>
      <vt:lpstr>Returning Structs</vt:lpstr>
      <vt:lpstr>Pass Copy of Struct or Pointer?</vt:lpstr>
      <vt:lpstr>Extra Exercise #1</vt:lpstr>
      <vt:lpstr>Extra Exercise #2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Heap and Structs CSE 333 Spring 2018</dc:title>
  <dc:creator>Aaron Johnston</dc:creator>
  <cp:lastModifiedBy>cse-loaner</cp:lastModifiedBy>
  <cp:revision>159</cp:revision>
  <cp:lastPrinted>2019-01-14T18:57:11Z</cp:lastPrinted>
  <dcterms:created xsi:type="dcterms:W3CDTF">2018-03-23T22:18:17Z</dcterms:created>
  <dcterms:modified xsi:type="dcterms:W3CDTF">2019-07-01T19:31:38Z</dcterms:modified>
</cp:coreProperties>
</file>