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3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notesSlides/notesSlide4.xml" ContentType="application/vnd.openxmlformats-officedocument.presentationml.notesSlide+xml"/>
  <Override PartName="/ppt/ink/ink4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notesSlides/notesSlide8.xml" ContentType="application/vnd.openxmlformats-officedocument.presentationml.notesSlide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notesSlides/notesSlide9.xml" ContentType="application/vnd.openxmlformats-officedocument.presentationml.notesSlide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notesSlides/notesSlide10.xml" ContentType="application/vnd.openxmlformats-officedocument.presentationml.notesSlide+xml"/>
  <Override PartName="/ppt/ink/ink1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43"/>
  </p:notesMasterIdLst>
  <p:handoutMasterIdLst>
    <p:handoutMasterId r:id="rId44"/>
  </p:handoutMasterIdLst>
  <p:sldIdLst>
    <p:sldId id="256" r:id="rId3"/>
    <p:sldId id="314" r:id="rId4"/>
    <p:sldId id="258" r:id="rId5"/>
    <p:sldId id="259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97" r:id="rId25"/>
    <p:sldId id="296" r:id="rId26"/>
    <p:sldId id="281" r:id="rId27"/>
    <p:sldId id="26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66FF"/>
    <a:srgbClr val="0099FF"/>
    <a:srgbClr val="D94B7B"/>
    <a:srgbClr val="5A5A5A"/>
    <a:srgbClr val="4B2A85"/>
    <a:srgbClr val="669900"/>
    <a:srgbClr val="E2661A"/>
    <a:srgbClr val="FFC000"/>
    <a:srgbClr val="D6D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9" autoAdjust="0"/>
    <p:restoredTop sz="80472" autoAdjust="0"/>
  </p:normalViewPr>
  <p:slideViewPr>
    <p:cSldViewPr snapToGrid="0">
      <p:cViewPr>
        <p:scale>
          <a:sx n="83" d="100"/>
          <a:sy n="83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232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05</a:t>
            </a:r>
            <a:fld id="{11E3BF39-B581-40A2-9746-4E2A9C557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957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2:19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5090,'-22'3'6639,"36"1"-4559,341 24 652,237-3-1286,-397-13-510,0-9 1,144-17-937,-200-9 80,-154 23-1940,3 4-1323,4-1-3107,2 0-2301</inkml:trace>
  <inkml:trace contextRef="#ctx0" brushRef="#br0" timeOffset="15579.964">838 166 5843,'0'0'1688,"-1"-5"2360,0-15-2794,1-3 1545,4 38 1792,-3-12-4461,0 0 1,0 0 0,0 0 0,0 0 0,0 0-1,1 0 1,-1 0 0,1 0 0,-1-1 0,1 1-1,0 0 1,0-1 0,1 0 0,-1 1 0,0-1-1,1 0 1,-1 0 0,1-1 0,2 2-131,30 33 636,52 98 631,-31-72-1003,59 49 302,20 14 42,23-59-432,220 27 32,-167-49-184,-33-7 61,2-7-1,2-9 0,11-7-84,-31-1 41,323 0 174,-158-11-171,446 2 1,-47-26 75,-5-6 94,-469 23-191,210-14 98,-46-7-33,0 23 125,24-9 19,-216 1-117,108 13-115,164-9 219,-376 8-135,78 1 288,167 25-372,219 25 349,-475-31-263,-2 5-1,34 15-85,99 25 176,-223-62-171,16 1 0,-1 2 1,0 2 0,0 1 0,0 1-1,-2 1 1,1 2 0,-2 2-1,0 0 1,3 5-6,-14-7 10,1-1-1,0 0 0,0-2 1,1 0-1,1-1 0,0-1 1,0 0-1,10 1-9,-12-4 5,-1 2 0,0 0 0,-1 1 0,0 1 0,0 0 0,13 11-5,37 23 21,-25-19 0,-1 1 0,-2 2 1,0 2-1,22 24-21,72 69 99,-116-113-95,-2 2 1,1 0-1,-2 1 0,0 0 1,0 2-1,-1-1 1,-1 1-1,0 1 1,6 12-5,86 117 10,-99-139-14,7 8 2,-1 0 0,0 1 0,-1 0 0,0 1-1,-1 1 1,-1-1 0,-1 1 0,0 0-1,-1 3 3,24 72 19,-9-26 101,-18-58-405,-12-20-1009,-17-5-3149,10 6-1188,1-1-4411,10 6 1670</inkml:trace>
  <inkml:trace contextRef="#ctx0" brushRef="#br0" timeOffset="16675.755">12064 2236 7171,'-1'-13'7379,"19"4"-1584,48 50-1563,44-3-3976,-63-4 283,-23-10-435,5-7 37,21-100 1398,-11 25-1202,-10-51 327,-29 108-647,0 0-4,0 1 0,0-1 0,0 1 0,0-1 0,0 0 0,-1 1 1,1-1-1,0 1 0,0-1 0,0 0 0,1 1 0,-1-1 0,0 0 0,0 1 0,0-1 0,0 1 0,1-1 0,-1 1 0,0-1 0,0 1 0,1-1 0,-1 1 0,0-1 0,1 1 0,-1-1 0,1 1 0,-1-1 0,1 1 1,-1-1-1,1 1 0,-1 0 0,1-1 0,-1 1 0,1 0 0,-1 0 0,1-1 0,-1 1 0,1 0 0,0 0 0,-1 0 0,1 0 0,-1 0 0,1 0 0,0 0 0,-1 0 0,1 0 0,-1 0 0,1 0 0,0 0 1,-1 0-1,1 0 0,-1 1 0,1-1 0,0 0 0,-1 0 0,1 1 0,-1-1 0,1 0 0,0 1-13,-14 30-3729,6-23-1053,-1-5-4024,-1-4-2805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20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11413,'13'21'7634,"-5"3"-3767,-1 50-2098,-5-70-3556,-2-4-2166,0 0-3657,0-1-3707</inkml:trace>
  <inkml:trace contextRef="#ctx0" brushRef="#br0" timeOffset="1">42 1 10181,'-1'0'2369,"1"1"64,1-1-1201,0 2-1120,3 0-2449,2 2-2049,2 0-5202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4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81 7523,'1'0'236,"0"0"-1,-1 0 1,1-1-1,-1 1 1,1 0-1,-1-1 1,1 1-1,-1 0 0,1-1 1,-1 1-1,1-1 1,-1 1-1,1-1 1,-1 1-1,0-1 0,1 1 1,-1-1-1,0 1 1,0-1-1,1 0 1,-1 1-1,0-1 1,0 1-1,0-1 0,0 0 1,0 1-1,0-1 1,1 1-1,-2-1 1,1 0-1,0 1 1,0-1-1,0 0 0,0 1 1,0-1-1,0 1 1,-1-1-1,1 1 1,0-1-1,0 0 0,-1 1 1,1-1-1,0 1 1,-1-1-1,1 1 1,-1-1-1,1 1 1,-1 0-1,1-1 0,-1 1 1,1-1-1,-1 1 1,1 0-1,-1 0 1,1-1-1,-1 1 1,1 0-1,-1 0 0,0 0 1,1-1-1,-1 1-235,-23 12 3255,21-6-3149,0 0 1,1 0-1,-1 1 1,1 0 0,1-1-1,-1 1 1,1 0-1,0 0 1,1-1 0,-1 1-1,1 0 1,1 0-1,-1 0 1,1 0 0,0 0-1,1-1 1,0 1-1,0-1 1,0 1 0,1-1-1,0 1 1,0-1-1,1 1-106,-2-6 7,-1 1 0,1-1-1,-1 0 1,1 1 0,0-1-1,-1 0 1,1 0 0,0 0-1,0 0 1,0 0 0,0-1-1,0 1 1,0 0 0,0-1-1,0 1 1,0-1 0,0 0-1,0 0 1,0 0 0,0 0-1,0 0 1,0 0 0,0-1 0,0 1-1,0-1 1,0 1 0,0-1-1,0 0 1,0 0 0,1 0-7,30-28-5392,-32 28 4987,2-3-3085,0 0-3367,1 1-4775</inkml:trace>
  <inkml:trace contextRef="#ctx0" brushRef="#br0" timeOffset="487.692">203 74 9684,'21'-26'9887,"-20"26"-9797,0-1 0,0 0 0,0 0 0,0 1 0,0-1 0,0 1 0,0-1 0,0 1 0,0-1 1,1 1-1,-1 0 0,0 0 0,0-1 0,0 1 0,1 0 0,-1 0 0,0 0 0,0 0 0,1 0 0,-1 1 0,0-1 1,0 0-1,0 1 0,1-1 0,-1 0 0,0 1 0,0-1 0,0 1 0,0 0 0,0-1 0,0 1 0,0 0 0,0 0 1,0 0-1,0 0 0,0-1 0,0 2-90,3 3 39,1 0 1,-1 1 0,0-1-1,0 1 1,-1 0 0,1 0-1,-1 0 1,-1 1-1,1-1 1,-1 1 0,0-1-1,-1 1 1,1 3-40,20 52-625,-75-127-238,51 64 938,0-1 1,0 1-1,0 0 0,0 0 0,0-1 1,0 1-1,0 0 0,0 1 0,0-1 1,0 0-1,0 1 0,-1-1 0,1 1 1,0 0-1,-1-1 0,1 1 0,0 0 1,0 1-1,-1-1 0,1 0 0,0 1 1,-1-1-1,1 1 0,0 0 0,0-1 1,0 1-1,0 0 0,0 0 0,0 1 1,0-1-1,0 0 0,0 1 0,0-1 1,1 1-1,-1-1 0,1 1 0,-2 1-75,2-1 59,-1-1-1,1 1 1,0 0 0,0 0-1,0 0 1,-1 0-1,2 0 1,-1 0-1,0 0 1,0 0-1,1 1 1,-1-1-1,1 0 1,0 0 0,0 0-1,-1 1 1,1-1-1,1 0 1,-1 0-1,0 1 1,1-1-1,-1 0 1,1 0 0,-1 0-1,1 0 1,0 1-1,0-1 1,0 0-1,0-1 1,0 1-1,1 0 1,-1 0-1,1 0 1,-1-1 0,1 1-1,-1-1 1,1 1-1,0-1 1,0 0-1,0 1 1,0-1-1,0 0 1,0 0 0,0-1-1,0 1 1,0 0-1,0-1 1,1 1-1,-1-1 1,0 0-1,0 1 1,0-1 0,1 0-1,-1 0 1,0-1-1,1 1-58,42-15-1557,-24-10-7809,-13 13 1457,-1 2-1237</inkml:trace>
  <inkml:trace contextRef="#ctx0" brushRef="#br0" timeOffset="800.115">417 0 14679,'24'40'10653,"-7"32"-8834,-14-52-1016,14 79-1435,-20-92-2971,-2-7-7283,2-2-1931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40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10869,'-2'25'10015,"10"17"-7245,-4-20-1594,20 144 905,-13-167-7225,3-10-5405,-5 7-653</inkml:trace>
  <inkml:trace contextRef="#ctx0" brushRef="#br0" timeOffset="424.879">165 124 10005,'-23'34'11110,"20"-27"-10849,1-1 1,0 0-1,0 0 1,1 1-1,0-1 1,0 1 0,1 0-1,0-1 1,0 1-1,0-1 1,1 1-1,0-1 1,0 1 0,0-1-1,2 3-261,0-6 3,0 0 0,1 0-1,-1 0 1,1-1 0,0 0 0,0 0-1,0 0 1,0 0 0,0 0 0,0-1-1,0 0 1,1 0 0,-1 0 0,0 0-1,1-1 1,-1 1 0,1-1-1,-1-1 1,0 1 0,1 0 0,-1-1-1,0 0 1,1 0 0,-1 0 0,0-1-1,0 1 1,0-1 0,0 0 0,0 0-1,0-1 1,-1 1 0,1-1 0,-1 1-1,1-1 1,-1 0 0,1-2-3,-2 2-16,0 0 0,0-1 1,0 1-1,0-1 0,-1 0 0,1 1 0,-1-1 1,0 0-1,0 0 0,0 0 0,-1 0 1,0 0-1,1 0 0,-2 0 0,1 0 1,0 0-1,-1 0 0,1 0 0,-1 0 1,0 1-1,0-1 0,-1 0 0,1 0 0,-1 1 1,0-1-1,0 1 0,0-1 0,0 1 1,-1 0-1,1 0 0,-1 0 0,0 0 1,0 1-1,0-1 0,0 1 0,0-1 1,-1 1-1,1 0 0,-1 0 0,1 1 0,-1-1 1,0 1-1,1 0 0,-2 0 16,4 0-29,-1 0-1,0 1 1,1-1-1,-1 1 1,1-1-1,-1 1 1,0 0 0,0-1-1,1 1 1,-1 0-1,0 0 1,1 0-1,-1 1 1,0-1-1,1 0 1,-1 1 0,0-1-1,1 1 1,-1-1-1,1 1 1,-1 0-1,0-1 1,1 1-1,0 0 1,-1 0-1,0 1 31,21 3-10784,-17-5 8445,7-1-8203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39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10565,'4'5'10862,"3"21"-6979,-3 63-1247,-7-100-9388,2 0-2690,1 2-2294</inkml:trace>
  <inkml:trace contextRef="#ctx0" brushRef="#br0" timeOffset="171.838">5 1 12502,'0'0'2913,"0"0"0,2 1-1936,0 2-369,1-1-432,0 1-464,0 0-528,0 1-2098,2-2-2288,1 1-5651</inkml:trace>
  <inkml:trace contextRef="#ctx0" brushRef="#br0" timeOffset="593.611">111 87 9556,'10'30'8976,"-2"16"-4661,2 11-2599,-3-124-1612,-6 60-164,-1 0-1,2 1 1,-1-1 0,1 0-1,0 1 1,1 0-1,-1-1 1,1 1 0,0 0-1,1 0 1,-1 0-1,1 1 1,1 0-1,-1-1 1,1 1 0,0 1-1,3-4 61,-7 8 12,0-1 0,1 1-1,-1-1 1,1 1 0,-1-1 0,1 1-1,0 0 1,-1-1 0,1 1 0,-1 0-1,1 0 1,-1 0 0,1 1 0,0-1-1,-1 0 1,1 1 0,-1-1 0,1 0-1,-1 1 1,1 0 0,-1-1-1,1 1 1,-1 0 0,0 0 0,1 0-1,-1 0 1,0 0 0,0 0 0,0 0-1,0 0 1,0 0 0,0 1 0,0-1-1,0 0 1,0 1 0,-1-1-12,30 52 1101,-27-47-960,0 1 1,-1-1 0,1 1 0,-1 0 0,-1 0 0,1 0-1,-1 0 1,0 0 0,-1 0 0,0 0 0,0 0 0,-1 3-142,-4-6-3564,1-4-8074,1 0-10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37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52 106 8468,'-8'-12'9329,"-6"20"-5603,-6 24-1766,18-29-1937,1 0 1,-1 0 0,1 1-1,0-1 1,0 0 0,1 0-1,-1 1 1,1-1 0,-1 0 0,1 0-1,0 1 1,0-1 0,1 0-1,-1 1 1,1-1 0,0 0-1,-1 1 1,1-1 0,1 0-1,-1 0 1,0 0 0,1 0-1,0 0 1,-1 0 0,1-1-1,0 1 1,1-1 0,-1 1-1,0-1 1,1 1 0,-1-1-1,1 0 1,0 0 0,-1-1-1,1 1 1,0 0 0,0-1-1,0 0 1,1 0 0,-1 0 0,0 0-1,0 0 1,1-1 0,-1 1-1,0-1 1,0 0 0,1 0-1,-1 0-23,-2 0 0,75-15-90,-74 15 88,0-1-1,-1 1 0,1-1 1,0 1-1,0-1 0,-1 0 1,1 0-1,0 0 0,-1 0 0,1 0 1,-1 0-1,1 0 0,-1 0 1,0-1-1,1 1 0,-1 0 1,0-1-1,0 1 0,0-1 1,0 0-1,0 1 0,0-1 1,-1 0-1,1 0 0,0 1 0,-1-1 1,0 0-1,1 0 0,-1 0 1,0 0-1,0 1 0,0-1 1,0 0-1,0 0 0,0 0 1,-1 0-1,1 0 0,-1 0 3,-1-3 21,-1 0 0,0 0 0,0 0 0,-1 1 0,0 0 0,1-1 0,-1 1 0,-1 0 0,1 1 0,-1-1 0,1 1 0,-1 0 0,0 0 0,0 0 0,0 1 0,0 0 0,-1 0 0,1 0 0,-1 1 0,1-1 0,-1 1 0,-1 1-21,1 9-2107,8-5-1278,1-2-3945,0-1-4721</inkml:trace>
  <inkml:trace contextRef="#ctx0" brushRef="#br0" timeOffset="421.776">322 91 8900,'0'-4'8378,"-4"3"-3787,-25 23-1230,27-19-3326,1 0-1,-1 0 1,1-1-1,-1 1 1,1 0 0,0 1-1,0-1 1,1 0-1,-1 0 1,0 0-1,1 1 1,0-1 0,0 0-1,0 0 1,0 1-1,1-1 1,-1 0-1,1 0 1,0 0 0,-1 0-1,2 1 1,-1-1-1,0 0 1,1-1-1,-1 1 1,1 0-1,0 0 1,0-1 0,0 1-1,0-1 1,0 1-1,0-1 1,1 0-1,-1 0 1,1 0 0,0 0-1,0-1 1,0 1-1,-1-1 1,1 1-1,0-1 1,1 0-1,-1 0 1,0 0 0,2-1-35,-2 1-28,-1-1 0,1 1 0,0-1 0,0 0 1,0 0-1,0-1 0,0 1 0,0 0 0,0-1 0,0 0 1,0 0-1,-1 0 0,1 0 0,0 0 0,0 0 1,-1-1-1,1 1 0,-1-1 0,0 0 0,1 0 1,-1 0-1,0 0 0,0 0 0,0 0 0,0-1 1,-1 1-1,1-1 0,0 1 0,-1-1 0,0 1 0,0-1 1,0 0-1,0 0 0,0 0 0,0 1 0,-1-1 1,1 0-1,-1 0 0,0 0 0,0 0 0,0 0 1,0 0-1,-1 0 0,1 0 0,-1 0 0,1 0 1,-1 0-1,0 1 0,0-1 0,-1 0 0,1 1 0,-1-1 1,1 1-1,-1-1 0,0 1 0,1-1 0,-1 1 1,-1 0-1,0-1 28,-42-10 583,36 14-6090,2 2-5793,9-5 2395</inkml:trace>
  <inkml:trace contextRef="#ctx0" brushRef="#br0" timeOffset="734.223">507 1 9957,'10'17'10128,"-3"18"-7916,-3-17-1109,17 134 1493,-17-150-5501,0-10-2393,-2 4-2013,2 0-3155</inkml:trace>
  <inkml:trace contextRef="#ctx0" brushRef="#br0" timeOffset="1343.431">679 94 8292,'-8'0'9599,"-6"5"-4306,10-3-5134,0-1 1,1 1-1,-1 0 0,0 0 1,1 1-1,0-1 1,-1 1-1,1 0 1,0 0-1,0 0 1,1 0-1,-1 0 1,1 0-1,-1 1 0,1-1 1,0 1-1,1 0 1,-1 0-1,0 0 1,1-1-1,-1 4-159,50 14 1190,-43-20-1150,-1 0 1,1 0-1,-1 0 1,1 1-1,-1-1 1,0 1-1,0 0 1,0 1-1,0-1 0,0 1 1,0 0-1,0 0 1,-1 0-1,0 0 1,1 0-1,-1 1 1,0 0-1,-1-1 0,2 3-40,-8 1-4331,2-5 317,1 1-3653,1-3-4795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49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9636,'4'3'10133,"-1"6"-5743,3 21-3068,-6-29-780,5 62-1049,-11-70-13911,5 0 3336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50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10949,'0'2'2673,"0"0"0,2 3-1504,1 1-449,0-2-416,0 0-608,3 1 1409,0 0-3778,1 1-2370,2 0-6514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50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10389,'10'31'8212,"-3"20"-4800,0-2-2489,-5-37-756,-2-12-111,-2-25 1,3 17-57,-1 1-19,0-1 0,0 0 0,0 1 0,1-1 0,1 1 0,-1-1-1,1 1 1,0 0 0,1 0 0,0 0 0,0 0 0,0 0 0,1 1-1,0-1 1,0 1 0,1 0 0,0 0 0,3-3 19,-5 8 51,0 1-1,-1 0 1,1 0 0,-1 0 0,1 0 0,0 0-1,-1 0 1,1 1 0,0-1 0,-1 1-1,1 0 1,-1 0 0,0 0 0,1 0 0,-1 0-1,1 0 1,-1 1 0,0-1 0,0 1 0,0 0-1,0 0 1,0-1 0,0 1 0,-1 0 0,1 0-1,-1 1 1,1-1 0,-1 0 0,0 0 0,0 1-1,0-1 1,0 1 0,0-1 0,0 1-1,-1-1 1,1 1 0,-1 0 0,0-1 0,1 1-51,4 9 524,9 80 292,-14-89-4711,-1-7-8449,2 0 2406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51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24 7459,'3'0'8368,"-3"-3"-3489,-25-16 486,22 18-5321,1 1 0,0 0 0,-1-1 0,1 1 0,0 0 0,-1 0 0,1 1-1,0-1 1,-1 0 0,1 1 0,0 0 0,-1-1 0,1 1 0,0 0 0,0 0 0,0 0 0,0 0 0,0 0 0,0 1 0,0-1 0,0 1 0,0-1 0,1 1 0,-1 0 0,1 0 0,-1 0 0,1-1 0,0 1 0,-1 0 0,1 1 0,0-1 0,0 0 0,1 0 0,-1 0 0,0 1 0,1-1 0,-1 0 0,1 1 0,0-1 0,0 0 0,0 2-44,72 38 27,-70-42-27,0 0 0,0 1 0,-1-1 0,1 0 0,0 1 1,-1-1-1,1 1 0,0 0 0,-1 0 0,1-1 0,-1 1 0,1 0 0,-1 0 1,1 0-1,-1 1 0,0-1 0,1 0 0,-1 0 0,0 1 0,0-1 1,0 1-1,0-1 0,0 1 0,0-1 0,-1 1 0,1 0 0,0-1 0,-1 1 1,1 0-1,-1 0 0,0-1 0,0 1 0,1 0 0,-1 0 0,0-1 1,0 1-1,-1 0 0,1 0 0,0-1 0,-1 1 0,1 0 0,-1 0 0,1-1 1,-1 1-1,0-1 0,0 1 0,0 0 0,0-1 0,0 1 0,0-1 1,0 0-1,0 1 0,0-1 0,-1 0 0,1 0 0,0 0 0,-1 0 0,1 0 1,-1 0-1,0 0 0,-78 8-1390,88-25-14415,1 9 5107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5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8900,'12'35'8194,"-7"25"-4329,-3-16-2331,7-74-1075,-8 7-387,17-89 1270,-17 111-1382,0 0 0,0-1 0,0 1 0,1 0 0,-1 0 0,0 0 0,0 0 0,1 1 0,-1-1 0,1 0 0,-1 1 0,1-1 0,-1 0 0,1 1 0,-1 0 0,1-1 0,-1 1 0,1 0 0,-1 0 0,1 0 0,0 0 0,-1 0 0,1 0 0,-1 0 0,1 1 0,-1-1 0,1 1 0,-1-1 0,1 1 0,-1-1 0,1 1 0,-1 0 0,1 0 0,-1 0 0,0-1 0,0 1 0,1 1 0,-1-1 0,0 0 0,0 0 0,0 0 0,0 1 0,0-1 0,-1 0 0,2 1 40,12 9-4496,-2-5-3585,-5-5-1892</inkml:trace>
  <inkml:trace contextRef="#ctx0" brushRef="#br0" timeOffset="501.541">221 1 7924,'11'8'8262,"-11"32"-5458,-1-35-1812,10 58 1652,-9-62-2642,0 0 1,0 1 0,1-1 0,-1 0 0,0 1-1,1-1 1,-1 0 0,1 0 0,0 1 0,-1-1-1,1 0 1,0 0 0,0 0 0,0 0 0,0 0-1,0 0 1,0 0 0,0 0 0,0-1 0,0 1-1,0 0 1,0-1 0,1 1 0,-1 0 0,0-1 0,0 1-1,1-1 1,-1 0 0,0 0 0,1 1 0,-1-1-1,0 0 1,1 0 0,-1 0 0,0 0 0,1 0-1,-1-1 1,0 1 0,1 0 0,-1-1 0,0 1-1,1-1 1,-1 1 0,1-1-3,1-3-14,1 1 1,-1-1-1,1 0 1,-1 0-1,0 0 1,-1-1-1,1 1 0,-1-1 1,0 0-1,0 1 1,0-1-1,-1 0 0,1 0 1,-1 0-1,0 0 1,0-4 13,4-12 20,1-5-78,-3 12 1156,-3 35 1076,8 264 3,-10-273-4814,-3-26-6880,1 2 3669,2 7-4077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54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140 163 7491,'-1'-10'8373,"-9"8"-3920,-34 18-1876,38-13-1673,-58 38 1114,63-40-1993,0 0 1,-1 1-1,1-1 0,0 1 0,0-1 0,0 1 1,0 0-1,0-1 0,0 1 0,1 0 0,-1 0 1,0 0-1,1-1 0,0 1 0,-1 0 0,1 0 0,0 0 1,0 0-1,0 0 0,0 0 0,0 0 0,0-1 1,1 1-1,-1 0 0,1 0 0,-1 0 0,1 0 1,0-1-1,0 1 0,0 0 0,0-1 0,0 1 1,0 0-1,0-1 0,0 0 0,0 1 0,2 0-25,1 3 9,1 0 0,0 0-1,0-1 1,0 1-1,1-1 1,-1-1 0,1 1-1,0-1 1,0 0 0,0 0-1,1 0 1,-1-1-1,1 0 1,-1-1 0,1 1-1,0-1 1,4 0-9,-7-3-233,-1-1 0,1 1 1,-1-1-1,0 1 0,0-1 0,0 0 0,0 0 1,0-1-1,-1 1 0,1 0 0,-1-1 1,0 0-1,0 1 0,0-1 0,-1 0 0,1 0 1,-1 0-1,0 0 0,0-2 233,3-3-1294,2-14-2693,-3-2-3752,-2 6-1697</inkml:trace>
  <inkml:trace contextRef="#ctx0" brushRef="#br0" timeOffset="281.176">159 1 9284,'5'25'9052,"0"0"-4271,18 86-1889,-4 14-1857,-15-110-2621,1-17-3796,0-7-4118,-2 4-1060</inkml:trace>
  <inkml:trace contextRef="#ctx0" brushRef="#br0" timeOffset="609.224">306 165 8804,'5'19'8260,"3"10"-3159,-4 39-5200,-7-77-11917,3 3 1982</inkml:trace>
  <inkml:trace contextRef="#ctx0" brushRef="#br0" timeOffset="610.224">311 78 9316,'3'4'2081,"3"2"-80,-1 1-3522,0 0-2016,2-1-4787</inkml:trace>
  <inkml:trace contextRef="#ctx0" brushRef="#br0" timeOffset="921.18">419 190 9492,'9'48'9182,"0"-2"-4955,-8-102-2631,0 49-1584,13-68 217,-13 73-215,-1 1 0,1-1 0,0 0 0,0 1 0,-1-1 0,1 1 0,0-1 0,0 1 0,0-1 0,1 1 0,-1 0 0,0 0-1,0-1 1,1 1 0,-1 0 0,1 0 0,-1 0 0,1 1 0,-1-1 0,1 0 0,0 0 0,-1 1 0,1-1 0,0 1 0,-1 0 0,1-1 0,0 1 0,0 0 0,-1 0 0,1 0 0,0 0 0,0 0 0,-1 1 0,1-1 0,0 0 0,-1 1 0,1-1 0,0 1 0,-1 0 0,1 0-14,22 20-1479,-18-13-2406,0-1-3981,0-3-4185</inkml:trace>
  <inkml:trace contextRef="#ctx0" brushRef="#br0" timeOffset="1792.78">633 183 8628,'13'2'11006,"34"-9"-8448,-44 7-2538,-1-1 0,1 1 0,0 0 0,0-1 0,0 0 0,0 0 0,0 1 0,-1-2 0,1 1 0,0 0 1,-1 0-1,1-1 0,-1 0 0,1 1 0,-1-1 0,0 0 0,0 0 0,0 0 0,0 0 0,0-1 1,0 1-1,-1-1 0,1 1 0,-1-1 0,0 1 0,1-1 0,-1 0 0,0 1 0,-1-1 0,1 0 1,0 0-1,-1 0 0,1 0 0,-1 0 0,0 0 0,0 0 0,-1 0 0,1 1 0,0-1 0,-1 0 0,0 0 1,1 0-1,-1 0 0,0 1 0,-1-2-20,1 3 0,0 0 1,1 0-1,-1 0 0,0 0 1,0 0-1,0 0 0,0 0 0,0 0 1,0 1-1,0-1 0,0 0 1,-1 1-1,1-1 0,0 1 1,0-1-1,-1 1 0,1 0 1,0-1-1,0 1 0,-1 0 1,1 0-1,0 0 0,-1 0 1,1 0-1,0 0 0,0 0 1,-1 1-1,1-1 0,0 0 1,0 1-1,-1-1 0,1 1 0,0-1 1,0 1-1,0 0 0,0-1 1,0 1-1,0 0 0,0 0 1,0 0-1,0 0 0,0 0 1,0 0-1,0 0 0,1 0 1,-1 0-1,0 0 0,1 0 0,-36 57 417,34-55-348,0 0-1,0 0 0,0 0 1,0 1-1,0-1 1,1 0-1,0 1 0,-1-1 1,1 1-1,1-1 1,-1 1-1,0 0 1,1-1-1,0 1 0,0 0 1,0 0-1,0-1 1,0 1-1,1 0 1,0-1-1,0 1 0,0-1 1,0 1-1,0-1 1,1 1-1,-1-1 0,1 0 1,0 1-1,0-1 1,0 0-1,1 0 1,-1-1-1,1 1 0,-1 0 1,1-1-1,0 0 1,0 1-1,0-1 0,0 0 1,1-1-1,-1 1 1,0-1-1,1 1 1,-1-1-1,1 0 0,0 0 1,-1 0-1,3-1-68,59-21-1986,-40 11-2836,0 2-5724,-14 6 1104</inkml:trace>
  <inkml:trace contextRef="#ctx0" brushRef="#br0" timeOffset="2214.554">998 113 8804,'-13'-20'8965,"-7"16"-4572,17 5-4223,-1-1 0,1 2 1,-1-1-1,1 0 0,-1 1 1,1 0-1,0-1 0,0 1 0,0 1 1,0-1-1,0 0 0,0 1 1,1-1-1,-1 1 0,1 0 1,0 0-1,-2 2-170,1-1 63,1-1 1,0 1 0,-1 0-1,1-1 1,1 1 0,-1 0-1,0 0 1,1 0-1,0 1 1,0-1 0,0 0-1,1 0 1,-1 1 0,1-1-1,0 0 1,0 1-1,0-1 1,1 0 0,0 0-1,0 1 1,0-1 0,0 0-1,0 0 1,1 0-1,0 0 1,0 0 0,0 0-1,0-1 1,1 1 0,-1-1-1,1 1 1,0-1-1,1 1-63,54 26 237,-22-52-3382,-21-2-17,-2 11-5782,-4 6-3182</inkml:trace>
  <inkml:trace contextRef="#ctx0" brushRef="#br0" timeOffset="2480.12">1130 10 10469,'10'46'11758,"-4"27"-8670,-3-36-1721,10 73-378,-13-110-1189,0 0-2103,-6-12-2971,0 1-3828,1 5-1674</inkml:trace>
  <inkml:trace contextRef="#ctx0" brushRef="#br0" timeOffset="2792.547">1098 161 12038,'7'0'9064,"0"0"-4046,4-1-2735,17 4-2542,25 5-2818,-35-8-2039,-1-1-3731,-5-2-2241</inkml:trace>
  <inkml:trace contextRef="#ctx0" brushRef="#br0" timeOffset="3167.452">1395 107 7844,'-7'-27'10870,"-32"31"-6245,35-1-4561,-1 0 0,1 1-1,1 0 1,-1-1 0,0 1 0,1 1 0,0-1 0,0 0 0,0 1 0,1 0 0,0 0 0,-1-1 0,1 1 0,1 1 0,-1-1 0,1 0 0,0 0-1,0 0 1,1 1 0,0-1 0,-1 0 0,2 1 0,-1-1 0,1 0 0,-1 1 0,2-1 0,-1 0 0,1 3-64,0-5 7,-1-1 0,1 1-1,0-1 1,0 1 0,0-1 0,0 0 0,1 0 0,-1 0 0,0 0 0,1 0 0,-1 0-1,1-1 1,0 1 0,0-1 0,-1 0 0,1 0 0,0 0 0,0 0 0,0 0 0,0-1-1,0 1 1,0-1 0,1 0 0,-1 0 0,0 0 0,0 0 0,0 0 0,0-1 0,0 1-1,0-1 1,0 0 0,0 0 0,0 0 0,0-1 0,-1 1 0,1 0 0,0-1 0,-1 0-1,1 0 1,-1 0 0,0 0 0,1 0 0,0-2-7,-1 0-45,0 0 0,0 0 1,0 1-1,-1-2 0,0 1 0,0 0 1,0 0-1,0 0 0,-1 0 0,0-1 0,0 1 1,0 0-1,0-1 0,-1 1 0,1 0 1,-1 0-1,0 0 0,0 0 0,-1 0 1,1 0-1,-1 0 0,0 0 0,0 0 0,0 0 1,-1 1-1,1 0 0,-1-1 0,0 1 1,0 0-1,0 0 0,0 0 0,-1 0 45,-5-2-3021,5 4-7310,4 1-293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1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25 8036,'4'-10'10533,"1"25"-6834,2 26-1927,17 217 856,-23-252-4570,-1-10-11608,0 0 2390</inkml:trace>
  <inkml:trace contextRef="#ctx0" brushRef="#br0" timeOffset="203.072">0 196 10453,'36'-14'13333,"-13"8"-10437,12-1-2780,23-6-1815,-42 6-3562,-3-4-5045,-6 4 790</inkml:trace>
  <inkml:trace contextRef="#ctx0" brushRef="#br0" timeOffset="690.743">241 0 11157,'-3'46'11170,"11"27"-9651,-2-36-548,12 105 939,-18-143-1906,0 1 0,0 0 1,0 0-1,1-1 0,-1 1 0,0 0 1,0 0-1,0-1 0,1 1 0,-1 0 1,0 0-1,0 0 0,1-1 0,-1 1 1,0 0-1,0 0 0,1 0 0,-1 0 1,0 0-1,0-1 0,1 1 0,-1 0 1,0 0-1,1 0 0,-1 0 0,0 0 0,1 0 1,-1 0-1,0 0 0,1 0 0,-1 0 1,0 0-1,0 0 0,1 1 0,-1-1 1,0 0-1,1 0 0,-1 0 0,0 0 1,0 0-1,1 1 0,-1-1 0,0 0 1,0 0-1,1 0 0,-1 1 0,0-1 1,0 0-1,0 0 0,1 1 0,-1-1 1,0 0-1,0 0 0,0 1 0,0-1 1,0 0-1,0 1 0,1-1-4,8-30 43,-8 27-17,39-126-82,-40 128 56,0 0 0,1 0 1,-1 0-1,0 1 0,1-1 0,-1 0 1,1 1-1,-1-1 0,1 0 1,-1 1-1,1-1 0,0 1 0,-1-1 1,1 1-1,0-1 0,-1 1 1,1-1-1,0 1 0,-1-1 1,1 1-1,0 0 0,0 0 0,0-1 1,-1 1-1,1 0 0,0 0 1,0 0-1,0 0 0,-1 0 0,1 0 1,0 0-1,0 0 0,0 0 1,-1 0-1,1 1 0,0-1 1,0 0-1,0 0 0,-1 1 0,1-1 1,0 1-1,0-1 0,-1 0 1,1 1-1,-1-1 0,1 1 0,0 0 1,-1-1-1,1 1 0,-1-1 1,1 1-1,-1 0 0,1 0 1,-1-1-1,0 1 0,1 0 0,-1 0 1,0 0-1,21 46-33,-10 93 1062,-8-159-7673,1 9-2932,1 5-2187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51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8868,'0'4'8536,"3"15"-5547,-2-17-2847,25 77 3390,-25-77-3515,0 0 1,0 0-1,0 0 0,0 0 0,0 0 1,0 0-1,1 0 0,-1-1 1,1 1-1,-1 0 0,1-1 1,0 1-1,-1-1 0,1 0 0,0 0 1,0 1-1,0-1 0,0 0 1,0-1-1,0 1 0,0 0 1,1-1-1,-1 1 0,0-1 1,0 1-1,1-1 0,-1 0 0,0 0 1,0 0-1,1 0 0,-1-1 1,0 1-1,0-1 0,0 1 1,1-1-18,1-3-68,0 0 1,0 0 0,0 0-1,0-1 1,-1 1 0,1-1 0,-1 0-1,0 0 1,-1 0 0,1 0-1,-1-1 1,0 1 0,-1-1 0,1 1-1,-1-1 1,0 0 0,-1 1-1,1-1 1,-1 0 0,0 0 0,0 0-1,-1 1 1,0-1 0,-1-3 67,2-5 102,18 106 2843,-4 103-608,-13-200-6450,3-16-9451,1 10 2815</inkml:trace>
  <inkml:trace contextRef="#ctx0" brushRef="#br0" timeOffset="453.017">338 122 8196,'1'-1'342,"-1"0"1,1 0 0,-1 1 0,1-1-1,0 0 1,-1 0 0,0-1 0,1 1-1,-1 0 1,0 0 0,1 0 0,-1 0-1,0 0 1,0 0 0,0 0 0,0 0-1,0-1 1,0 1 0,0 0 0,-1 0-1,1 0 1,0 0 0,0 0 0,-1 0-1,1 0 1,-1 0 0,1 0 0,-1 0-1,0 0 1,1 0 0,-1 0 0,0 0-1,1 0 1,-1 1 0,0-1 0,0 0-1,0 0-342,-1 0 121,1 1-1,-1-1 0,1 1 0,-1-1 0,1 1 1,-1 0-1,1-1 0,-1 1 0,1 0 1,-1 0-1,0 0 0,1 0 0,-1 0 0,1 1 1,-1-1-1,1 0 0,-1 1 0,1-1 1,-1 1-1,1-1 0,-1 1 0,1 0 0,0 0 1,-1-1-1,1 1 0,0 0 0,0 0 1,0 0-1,-1 1 0,1-1 0,0 0 0,0 0 1,1 0-1,-1 1 0,0-1 0,0 1 1,1-1-1,-1 0 0,1 1 0,-1-1 0,1 2-120,-1-1 8,0 0 0,1 0-1,0 0 1,-1 0 0,1 0-1,0 0 1,0 0-1,0 0 1,0 0 0,1 0-1,-1 0 1,1 0-1,-1 0 1,1 0 0,-1 0-1,1 0 1,0 0-1,0 0 1,0 0 0,0-1-1,0 1 1,1 0-1,-1-1 1,0 1 0,1-1-1,-1 0 1,1 1 0,0-1-1,-1 0 1,1 0-1,0 0 1,0 0 0,-1 0-1,1 0 1,0 0-1,0-1 1,0 1 0,0-1-1,0 0 1,1 1-8,24 11-86,-26-10 105,1-1-1,-1 1 1,0 0 0,0-1-1,1 1 1,-1 0-1,-1 0 1,1 0-1,0 0 1,0 0 0,-1 0-1,1 0 1,-1 0-1,1 0 1,-1 0 0,0 0-1,0 0 1,0 0-1,0 0 1,0 0-1,-1 1 1,1-1 0,-1 0-1,1 0 1,-1 0-1,0 0 1,0 0-1,0-1 1,0 1 0,0 0-1,0 0 1,0 0-1,0-1 1,-1 1 0,1-1-1,-1 1 1,1-1-1,-1 0 1,0 1-1,1-1 1,-1 0 0,0 0-1,0 0 1,0 0-1,0-1 1,0 1-1,0 0 1,0-1 0,0 1-1,0-1 1,0 0-1,0 0 1,0 0 0,0 0-1,-1 0 1,0 0-19,2 0-407,-25-1-602,19-2-3368,4-2-5750,3 1-1003</inkml:trace>
  <inkml:trace contextRef="#ctx0" brushRef="#br0" timeOffset="738.742">469 0 9925,'0'0'2841,"0"3"3624,4 11-4284,18 74 1965,0 48-3140,-31-142-6138,5 0-795,3 4 2910,-4-5-9455</inkml:trace>
  <inkml:trace contextRef="#ctx0" brushRef="#br0" timeOffset="973.065">449 151 12886,'12'0'6712,"12"0"1606,0 1-6357,1 1-7219,-3 3-8079,-17-4 2071</inkml:trace>
  <inkml:trace contextRef="#ctx0" brushRef="#br0" timeOffset="1238.625">634 153 9652,'32'0'9003,"18"-6"-6464,-49 5-2499,1 1 0,-1-1 0,1 0 0,-1 1 0,1-1 0,-1 0 0,1 0 0,-1 0 0,0 0 0,1 0 0,-1 0 0,0 0 0,0 0 0,0-1 0,0 1 0,0 0 0,0-1 0,0 1 0,-1 0 0,1-1 0,0 1 0,-1-1 0,1 0 0,-1 1 0,0-1 0,1 1 0,-1-1 0,0 0 0,0 1 0,0-1 0,0 1 0,0-1 0,-1 0 0,1 1 0,0-1 0,-1 1 0,1-1 0,-1 0 0,1 1 0,-1-1 0,0 1 0,0 0 0,0-1 1,0 1-1,0 0 0,0-1 0,0 1 0,0 0 0,0 0 0,0 0 0,-1 0 0,1 0 0,0 0 0,-1 0 0,1 1 0,-1-1 0,1 0 0,-1 1 0,1-1 0,-1 1 0,0 0 0,1-1 0,-2 1-40,-1 2 132,-1 0 1,1 0-1,0 1 1,-1-1 0,1 1-1,0 0 1,1 0-1,-1 0 1,0 1-1,1-1 1,0 1-1,0 0 1,0 0-1,0 0 1,1 0-1,-1 1 1,1-1-1,0 1 1,0-1-1,1 1 1,-1 0 0,1 0-1,0-1 1,1 1-1,-1 0 1,1 0-1,0 0 1,0 0-1,0 0 1,1 0-1,0 0 1,0-1-1,0 1 1,1 3-133,-1-6 21,-1 0-1,1-1 1,0 1 0,0 0 0,0 0 0,0 0-1,0-1 1,0 1 0,0-1 0,1 1 0,-1-1-1,0 1 1,1-1 0,0 0 0,-1 1 0,1-1-1,0 0 1,-1 0 0,1 0 0,0-1-1,0 1 1,0 0 0,0-1 0,0 1 0,0-1-1,-1 1 1,1-1 0,0 0 0,0 0 0,0 0-1,1 0 1,-2 0 0,1-1 0,2 1-21,37-22-3060,-35 17 1760,6-7-3303,1 2-4800,-3 4-1143</inkml:trace>
  <inkml:trace contextRef="#ctx0" brushRef="#br0" timeOffset="1777.761">842 117 8548,'15'14'9638,"-2"24"-7201,-12-32-1624,20 101 1068,-12-162-2022,-8 37 119,-1 12 3,-1 0 0,2 0-1,-1 0 1,1 0 0,0 0 0,0 0 0,0 0 0,1 0-1,0 1 1,0-1 0,1 1 0,-1-1 0,1 1 0,0 0-1,3-4 20,-5 9-24,0-1 0,0 1 1,0-1-1,-1 1 0,1-1 0,0 1 0,0 0 0,0-1 0,0 1 0,0 0 0,0 0 0,0 0 0,0 0 0,0 0 0,0 0 0,0 0 0,0 0 0,0 0 0,0 0 0,0 1 0,0-1 0,0 0 0,0 1 0,0-1 0,0 0 0,0 1 0,-1-1 0,1 1 0,0 0 0,0-1 0,0 1 0,-1 0 0,1-1 0,0 1 0,-1 0 0,1 0 0,-1-1 0,1 1 0,-1 0 0,1 0 0,-1 0 0,1 0 0,-1 0 0,0 0 24,21 49-74,-18-42 38,18 49 382,-10-88 41,-9 8-326,-2 18-54,0 0 1,0 1-1,0-1 1,1 0-1,0 0 0,0 1 1,0-1-1,1 0 0,-1 1 1,1-1-1,0 1 1,0 0-1,1 0 0,-1 0 1,1 0-1,0-1-7,0 4 84,0 1 0,0 0-1,-1 0 1,1 0 0,0 0 0,0 0 0,-1 0-1,1 1 1,0-1 0,-1 1 0,1 0-1,0 0 1,-1 0 0,1 0 0,-1 0 0,1 0-1,-1 1 1,0-1 0,1 1 0,-1 0 0,0 0-1,0-1 1,0 1 0,-1 1 0,1-1-1,0 0 1,-1 0 0,1 1 0,-1-1 0,0 0-1,0 1 1,0 0 0,0-1 0,0 1 0,-1 0-1,1-1 1,-1 1-84,17 68 891,-20-43-9111,2-27 1204,0-1-4336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47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8340,'-1'-4'8260,"4"8"-4382,9 24-1239,6 211 2062,-10-183-4746,-3-76-7350,2 8-2381,0 4-810</inkml:trace>
  <inkml:trace contextRef="#ctx0" brushRef="#br0" timeOffset="440.848">210 164 8916,'-4'-10'8765,"-5"11"-4749,-21 24-1819,28-22-2156,-1-1 1,1 1-1,0 0 1,0-1-1,0 1 1,0 0 0,0 0-1,1 1 1,-1-1-1,1 0 1,0 1-1,0-1 1,0 0 0,0 1-1,0-1 1,1 1-1,0-1 1,0 1-1,0 0 1,0-1-1,0 1 1,1-1 0,0 1-1,-1-1 1,1 0-1,0 1 1,1-1-1,-1 0 1,1 1 0,-1-1-1,1 0 1,0 0-1,0 0 1,0-1-1,1 1 1,-1 0 0,1-1-1,-1 0 1,1 1-1,0-1 1,0 0-1,0 0 1,0-1-1,0 1 1,0-1 0,1 1-1,-1-1 1,1 0-1,-1 0 1,2 0-42,-1-1-12,1 1 1,-1-1-1,0 0 1,0 0-1,0-1 0,0 1 1,0-1-1,0 0 1,0 0-1,0 0 1,0-1-1,-1 1 0,1-1 1,0 0-1,-1 0 1,1 0-1,-1 0 0,0-1 1,0 1-1,0-1 1,0 0-1,0 0 1,0 0-1,-1 0 0,0-1 1,1 1-1,-1-1 1,0 1-1,-1-1 1,1 0-1,-1 0 0,0 0 1,1 0-1,-2 0 1,1 0-1,0 0 1,-1 0-1,0 0 0,0 0 1,0 0-1,0 0 1,-1 0-1,0 0 0,0 0 1,0 0-1,0 0 1,0 0-1,-1 0 1,0 1-1,-1-3 12,1 3-23,0 1 0,0 0-1,0 0 1,-1 0 0,1 0 0,0 0 0,-1 1-1,0-1 1,1 1 0,-1-1 0,0 1 0,0 0 0,0 0-1,0 0 1,0 1 0,0-1 0,0 1 0,0 0-1,0-1 1,0 1 0,0 1 0,0-1 0,0 0 0,0 1-1,0-1 1,0 1 0,0 0 0,1 0 0,-2 0 23,3 18-4611,9-8-4675,-1-6-1522</inkml:trace>
  <inkml:trace contextRef="#ctx0" brushRef="#br0" timeOffset="847">442 165 8212,'-4'-5'11950,"-19"37"-7885,22-29-4024,-1 0 0,0 0-1,1 0 1,0 1 0,-1-1 0,1 1-1,1-1 1,-1 0 0,0 1 0,1-1-1,0 1 1,0 0 0,0-1-1,0 1 1,0-1 0,1 1 0,-1-1-1,1 1 1,0-1 0,0 0 0,1 1-1,-1-1 1,1 0 0,-1 0 0,1 0-1,0 0 1,0 0 0,0 0 0,1 0-1,-1-1 1,1 1 0,-1-1 0,1 0-1,0 0 1,0 0 0,0 0 0,0 0-1,0-1 1,0 1 0,1-1-1,-1 0 1,0 0 0,1 0 0,-1 0-1,1 0 1,-1-1 0,1 0 0,2 0-41,-3 0-25,0 0 1,-1 0-1,1 0 1,0-1 0,0 1-1,0-1 1,0 0-1,-1 0 1,1 0 0,0 0-1,-1 0 1,1-1-1,-1 1 1,1-1 0,-1 0-1,0 1 1,1-1-1,-1 0 1,0-1 0,0 1-1,-1 0 1,1 0-1,0-1 1,-1 1 0,1-1-1,-1 1 1,0-1-1,0 0 1,0 0-1,0 1 1,0-1 0,-1 0-1,1 0 1,-1 0-1,0 0 1,0 0 0,0 0-1,0 0 1,0 1-1,-1-1 1,0 0 0,1 0-1,-1 0 1,0 0-1,0 1 1,0-1 0,-1 1-1,1-1 1,0 0-1,-1 1 1,0 0 0,0-1-1,0 1 1,0 0 24,-51-37 890,25 42-3456,26 3-3585,4-1-962,2-2-2796</inkml:trace>
  <inkml:trace contextRef="#ctx0" brushRef="#br0" timeOffset="1143.811">640 61 9909,'0'14'9928,"8"13"-7785,-4-13-1091,18 147 2320,-15-148-6198,0-24-9862,-5 4 1814</inkml:trace>
  <inkml:trace contextRef="#ctx0" brushRef="#br0" timeOffset="1552.203">800 146 10885,'1'12'10746,"-28"4"-7811,22-14-2797,0 0 0,0 0 1,0 0-1,1 1 0,-1-1 0,1 1 0,0 0 0,0 1 1,0-1-1,0 1 0,0 0 0,1 0 0,0 0 1,0 0-1,-1 1-138,49 8 878,-38-11-824,-1 1 0,1 0 1,0 1-1,-1 0 1,0 0-1,1 0 0,-2 1 1,1 0-1,0 0 0,-1 0 1,0 1-1,-1 0 1,4 4-55,-8 4-1995,-3-11-2654,-2-2-4005,2-1-4256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43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2 154 10869,'7'23'8647,"-2"1"-4113,-3 51-2609,-2-56-1146,-2-32-10044,2 4 2714,1-2-4371</inkml:trace>
  <inkml:trace contextRef="#ctx0" brushRef="#br0" timeOffset="301.885">1 65 11125,'0'0'2657,"1"1"33,2 2-1570,-1 1-704,1 3-688,0 0-2257,1-1-2257,2 1-5619</inkml:trace>
  <inkml:trace contextRef="#ctx0" brushRef="#br0" timeOffset="848.621">93 139 9540,'18'28'9365,"8"49"-5814,-15-28-1847,-9-75-1413,-2 7-260,18-109 229,-16 127-290,0 0 1,0 0-1,0 0 0,0 1 0,0-1 1,0 1-1,0-1 0,0 1 1,0 0-1,0-1 0,0 1 0,0 0 1,1 1-1,-1-1 0,0 0 1,0 1-1,0-1 0,0 1 1,0-1-1,0 1 0,0 0 0,0 0 1,-1 0-1,1 0 0,0 0 1,0 0-1,-1 1 0,1-1 0,-1 0 1,1 1-1,-1-1 0,0 1 1,1 0-1,-1-1 0,0 1 0,0 0 1,0 0 29,10 9-5623,0-9-1584,0-2-3590</inkml:trace>
  <inkml:trace contextRef="#ctx0" brushRef="#br0" timeOffset="1207.908">354 204 9700,'-1'11'8272,"16"-8"-5662,17-7-1441,-25 3-800,71-22 2450,-77 22-2801,0 1-1,1-1 0,-1 1 0,1-1 0,-1 0 0,0 1 0,1-1 0,-1 0 0,0 0 0,0 0 0,0 0 0,0 0 0,0 0 0,0 0 0,0 0 0,0-1 1,0 1-1,0 0 0,-1-1 0,1 1 0,-1 0 0,1-1 0,-1 1 0,1-1 0,-1 1 0,0-1 0,1 1 0,-1-1 0,0 1 0,0-1 0,0 1 0,0-1 0,-1 1 1,1-1-1,0 1 0,-1-1 0,1 1 0,-1 0 0,1-1 0,-1 1 0,1 0 0,-1-1 0,0 1 0,0 0 0,0 0 0,0-1 0,0 1 0,-1-1-17,-1 0 27,0-1 0,0 1-1,0 0 1,-1 0 0,1 0 0,-1 0-1,0 1 1,1-1 0,-1 1-1,0 0 1,0 0 0,0 0-1,0 1 1,1 0 0,-1-1-1,0 1 1,0 0 0,0 1-1,0-1 1,0 1 0,0 0-1,0 0 1,0 0 0,1 0-1,-1 1 1,0-1 0,1 1-1,-1 0 1,1 0 0,0 0-1,0 1 1,-1-1 0,2 1 0,-1 0-1,0 0 1,0 0 0,1 0-1,0 0 1,-1 0 0,1 1-1,1-1 1,-1 1 0,0-1-1,1 1 1,0 0 0,0 0-1,0 0 1,0-1 0,0 5-27,0-4 48,0-1 0,1 1 0,-1 0 0,1 0 0,0-1-1,0 1 1,0 0 0,0 0 0,0-1 0,1 1 0,0 0 0,0-1 0,0 1 0,0 0 0,1-1 0,-1 1 0,1-1 0,0 0 0,0 0 0,0 1 0,0-1 0,1-1 0,-1 1 0,1 0 0,0-1 0,-1 1 0,1-1-1,1 0 1,-1 1 0,0-2 0,0 1 0,1 0 0,-1-1 0,1 1 0,-1-1 0,1 0 0,0 0 0,-1-1 0,1 1 0,4-1-48,51-6-3090,-19-6-3154,-6 1-4223,-19 7 1300</inkml:trace>
  <inkml:trace contextRef="#ctx0" brushRef="#br0" timeOffset="1551.575">703 145 7892,'-3'-20'8336,"-9"11"-3862,10 8-4347,1 1 1,-1 0-1,1 0 1,-1 0 0,0 0-1,1 0 1,-1 0-1,0 0 1,1 1 0,-1-1-1,1 1 1,-1-1-1,1 1 1,-1-1 0,1 1-1,-1 0 1,1 0-1,0 0 1,-1 0 0,1 0-1,0 0 1,0 0-1,-1 0 1,1 0 0,0 1-1,0-1 1,1 0-1,-1 1 1,0-1-1,0 1 1,1-1 0,-1 1-128,-1 6 203,0-1 1,0 1 0,1 0 0,0-1-1,0 1 1,1 0 0,0 0 0,1-1-1,-1 1 1,1 0 0,1 0-1,0 0-203,-2-6 9,1 1 0,0-1 0,-1 1 0,1-1 0,0 1 0,0-1 0,0 0 0,1 0 0,-1 0 0,0 1 0,1-1 0,0 0 0,-1-1 0,1 1 0,0 0 0,0 0 0,0-1 0,0 1 0,0-1 0,0 0 0,1 0 0,-1 0 0,0 0 0,1 0 0,-1 0 0,1 0 0,-1-1 0,1 1 0,-1-1 0,1 0 0,-1 0 0,1 0 0,-1 0 0,1 0 0,-1 0 0,1-1 0,1 0-9,24-22-4135,-21 11-727,-2 2-3618,-1 0-1589</inkml:trace>
  <inkml:trace contextRef="#ctx0" brushRef="#br0" timeOffset="1864.005">877 1 10325,'-4'18'10509,"10"18"-9082,-3-20-355,6 92 1836,-1-4-3817,-8-102-45,1-3-12987,-2 0 3520</inkml:trace>
  <inkml:trace contextRef="#ctx0" brushRef="#br0" timeOffset="2129.568">829 158 13190,'6'-3'9648,"18"0"-6880,41 19-2573,-50-15-4717,-1-6-5437,-3 0-1345</inkml:trace>
  <inkml:trace contextRef="#ctx0" brushRef="#br0" timeOffset="2473.23">1108 90 9893,'-11'-1'6897,"-22"11"-1373,29-5-5301,0 1 0,0 0 1,1-1-1,0 1 0,0 0 0,0 1 0,1-1 0,0 0 0,0 1 0,1-1 1,0 1-1,0 0 0,0-1 0,1 1 0,0 0 0,0 0 0,1-1 0,-1 1 0,2 3-223,0-7-11,1-1-1,-1 0 1,0 0-1,1 0 0,-1 0 1,1 0-1,-1-1 0,1 1 1,0-1-1,0 0 1,0 1-1,0-1 0,0-1 1,0 1-1,0 0 0,0-1 1,0 1-1,0-1 1,0 0-1,0 0 0,0 0 1,0-1-1,0 1 0,1-1 1,-1 1-1,0-1 1,-1 0-1,1 0 0,0-1 1,0 1-1,0-1 0,-1 1 1,1-1-1,0 0 1,-1 0-1,0 0 0,1 0 1,-1 0-1,0 0 1,0-1-1,0 1 0,-1-1 12,1 0-16,0-1 0,-1 1 0,1-1 0,-1 1-1,0-1 1,0 0 0,-1 1 0,1-1 0,-1 0-1,1 0 1,-1 1 0,0-1 0,-1 0 0,1 0-1,-1 1 1,0-1 0,1 0 0,-2 1 0,1-1-1,0 1 1,-1-1 0,1 1 0,-1-1 0,0 1-1,0 0 1,-1 0 0,1 0 0,-1 0 0,0 0 16,-8 2-2477,9 3-1725,1 1-4470,1 0-1557</inkml:trace>
  <inkml:trace contextRef="#ctx0" brushRef="#br0" timeOffset="2801.316">1227 102 9700,'14'14'6838,"-3"4"-3313,7 48-2710,-13-39 168,4-5-332,-2-38-233,-5-9-336,18-90 864,-19 114-942,0 0 0,-1 0 0,1 0 0,-1 0 0,1 0 0,0 0 0,0 0 0,0 0 0,0 1 0,0-1 0,-1 0 0,1 1 0,0-1 0,1 0 0,-1 1 1,0-1-1,0 1 0,0-1 0,0 1 0,0 0 0,0 0 0,1-1 0,-1 1 0,0 0 0,0 0 0,0 0 0,0 0 0,1 0 0,-1 1 0,0-1 0,0 0 0,0 0 0,0 1 1,1-1-1,-1 1 0,0-1 0,0 1 0,0-1 0,0 1 0,0 0 0,0 0 0,0-1 0,-1 1 0,2 1-4,19 13-3177,-1-1-7721,-10-9 853</inkml:trace>
  <inkml:trace contextRef="#ctx0" brushRef="#br0" timeOffset="3382.23">1469 102 9060,'3'-2'7596,"-1"9"-4242,0 22-2142,-2-28-861,17 104 2549,-15-104-2948,0 1 1,0-1-1,0 0 1,1-1 0,-1 1-1,0 0 1,0-1 0,1 1-1,-1-1 1,1 0 0,-1 1-1,0-1 1,1 0 0,-1-1-1,1 1 1,-1 0 0,0-1-1,1 1 1,-1-1-1,0 0 1,0 0 0,1 0-1,-1 0 1,0 0 0,0 0-1,0-1 1,0 1 0,0-1-1,0 1 1,-1-1 0,1 0-1,-1 1 1,1-1 0,-1 0-1,1 0 1,-1 0-1,0 0 1,0-1 0,0 1-1,1-2 48,30-103 182,-24 130 1226,22 206 1612,-30-229-3016,0 0 0,-1 0-1,1 1 1,0-1 0,0 0 0,-1 0-1,1 0 1,0 0 0,0 0-1,-1 0 1,1 1 0,0-1-1,0 0 1,-1 0 0,1 0-1,0 1 1,0-1 0,0 0-1,-1 0 1,1 1 0,0-1-1,0 0 1,0 0 0,0 1 0,0-1-1,0 0 1,0 1 0,-1-1-1,1 0 1,0 1 0,0-1-4,-5-7-2627,0 2-3974,4 5-309,1-2-4239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7:01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7139,'3'-4'5652,"-1"5"30,0 11-3455,17 133 3605,-9-38-5093,-8-85-673,-7-33-1220,-3-57-3698,8 39-4482,0 13-2647</inkml:trace>
  <inkml:trace contextRef="#ctx0" brushRef="#br0" timeOffset="547.607">18 10 9812,'5'10'7645,"6"-2"-3924,35 6-2052,-41-13-828,229 53 2390,-225-59-4623,-26-11-5772,11 11 270,-2-4-4559</inkml:trace>
  <inkml:trace contextRef="#ctx0" brushRef="#br0" timeOffset="1096.805">60 80 7443,'-7'-7'7754,"15"8"-2600,55 43 10,-20-16-4470,110 81 470,-135-97-1102,1-1 0,1 0 0,0-1 0,0-2 0,1 0 0,0-1 0,9 1-62,69 27 265,-60-18-123,14 7 14,0-1 0,1-4-1,2-1 1,38 5-156,83 13 109,164 20 735,-58-55-212,-209 0-1117,-54-1-2840,-20 0 3010,1 0-3607,-3-2-6037,-4-1-2441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7:16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40 9060,'-3'-13'9605,"8"18"-5446,10 85-396,-15-82-3704,-1 0 1,1 0-1,0 0 1,1 0-1,0 0 1,0 0-1,1 0 1,0 0-1,0 0 1,1-1-1,0 1 1,0-1-1,1 0 1,0 0-1,0 0 1,1 0-1,-1-1 1,1 0-1,1 0 1,-1 0-1,1-1 1,0 1-1,1-1 1,-1-1-1,1 1-59,-4-4-1,-1 0 0,1 1 0,0-1 0,-1-1 0,1 1 0,0 0 0,0-1 0,0 1 0,-1-1-1,1 0 1,0 0 0,0 0 0,0 0 0,0 0 0,0-1 0,-1 1 0,1-1 0,0 0 0,0 0 0,-1 0 0,1 0 0,-1 0 0,1-1 0,-1 1-1,1-1 1,-1 1 0,0-1 0,0 0 0,0 0 0,0 0 0,0 0 0,0-1 0,0 1 0,-1 0 0,1-1 0,-1 1 0,0-1 0,1 0 0,-1 1-1,0-1 1,0-1 1,2-8-29,0 0-1,-1 0 1,0 0-1,0 0 1,-2 0-1,1-1 1,-2 1-1,1 0 1,-2-4 29,-21-74-640,5 56-4734,22 28-5356,2 2-275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7:17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12054,'10'45'7138,"1"-2"-4765,7 40-938,-12-94-1526,-7-15 114,1-1 0,1 1-1,2-1 1,1 1 0,0 0-1,2 0 1,2 0 0,2-5-23,-9 28 33,0 1 0,-1-1 0,1 1 1,1 0-1,-1 0 0,0 0 0,1-1 1,-1 1-1,1 0 0,-1 1 0,1-1 1,0 0-1,0 0 0,0 1 0,0-1 1,0 1-1,0-1 0,0 1 0,1 0 1,-1 0-1,0 0 0,1 0 0,-1 1 1,0-1-1,1 1 0,-1-1 0,1 1 1,0 0-1,-1 0 0,1 0 0,-1 0 1,1 0-1,-1 1 0,1-1 0,-1 1 1,0 0-1,1-1 0,-1 1 0,1 0 1,-1 0-1,0 1 0,0-1 0,0 0 1,0 1-1,0-1 0,0 1 0,0 0 1,0 0-1,-1 0 0,1 0 0,-1 0 1,1 0-1,-1 0 0,0 0 0,0 0 1,1 3-34,8 12 151,-2 0 0,0 0 0,0 1-1,-2 1 1,0-1 0,-2 1 0,0 0 0,-1 0 0,0 0 0,-2 0 0,0 0 0,-2 0 0,0 1 0,-2 12-151,-14-9-2181,12-21-2027,0-4-3751,4-1-4743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7:20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137 385 9780,'-8'-24'9887,"7"22"-9723,0 0 0,0 1-1,0-1 1,-1 0 0,1 1 0,-1 0-1,1-1 1,-1 1 0,1 0 0,-1-1 0,1 1-1,-1 0 1,0 0 0,0 1 0,0-1-1,0 0 1,1 1 0,-1-1 0,0 1 0,0-1-1,0 1 1,0 0 0,0 0 0,0 0-1,0 0 1,0 0 0,0 0 0,0 1 0,-2-1-164,-1 4 140,-1 0 0,1 1 1,0 0-1,0-1 0,0 1 1,0 1-1,1-1 1,0 1-1,0 0 0,1 0 1,-1 0-1,1 0 0,0 1 1,1-1-1,0 1 1,0-1-1,0 1 0,1 0 1,0 0-1,0 0 1,1 6-141,-1-7 31,0 0 1,0 1 0,1-1 0,0 0 0,0 1-1,1-1 1,-1 0 0,1 1 0,1-1 0,-1 0-1,1 0 1,0 0 0,1 0 0,-1 0 0,1 0-1,0-1 1,1 1 0,-1-1 0,1 0 0,0 0 0,0 0-1,1-1 1,0 1 0,-1-1 0,1 0 0,1 0-32,-3-4-148,-1 1 0,1-1 0,0 0 0,-1 0 0,1 0 0,0 0 0,-1 0 0,1-1 0,0 1 0,-1-1 0,1 0 0,-1 1 0,1-1 0,-1-1 0,1 1 0,-1 0 0,0 0 0,0-1 0,0 0 0,1 1 0,-1-1 0,-1 0 0,1 0 0,0 0 0,0 0 0,-1 0 0,1 0 0,-1-1 0,0 1 0,1 0 0,-1-1 0,0 0 148,23-53-10048,-20 45 6418,6-15-6132</inkml:trace>
  <inkml:trace contextRef="#ctx0" brushRef="#br0" timeOffset="312.422">222 334 9476,'0'2'5873,"3"10"-3945,8 29 267,36 192 1290,-40-195-3143,-2-73-262,-3 12 9,1 1 0,1-1-1,0 1 1,2 0 0,1 0 0,0 0 0,2 1 0,0 0 0,7-9-89,-15 28-4,0 1-1,0 0 1,0 0-1,0-1 1,0 1-1,0 0 1,0 0-1,0 0 1,1 0 0,-1 1-1,0-1 1,0 0-1,1 0 1,-1 1-1,1-1 1,-1 1-1,0-1 1,1 1-1,-1-1 1,1 1 0,-1 0-1,1 0 1,-1 0-1,1 0 1,0 0-1,-1 0 1,1 0-1,-1 1 1,1-1-1,-1 0 1,0 1 0,1-1-1,-1 1 1,1 0-1,-1-1 1,0 1-1,1 0 1,-1 0-1,0 0 1,0 0-1,0 0 1,0 0 0,0 0-1,0 0 1,0 0-1,0 1 1,0-1-1,0 0 5,26 18-4280,4-17-7231,-17-10 3353</inkml:trace>
  <inkml:trace contextRef="#ctx0" brushRef="#br0" timeOffset="643.316">630 375 9220,'-13'3'8962,"3"13"-5919,8-12-2797,-4 13 89,1 0 0,1 1-1,0-1 1,1 1 0,1 0-1,0 0 1,2 0 0,0 0-1,2 8-334,-1-22-4,0 0 1,1 0-1,0 1 0,0-1 1,0 0-1,0-1 0,1 1 0,-1 0 1,1-1-1,0 1 0,0-1 1,1 0-1,-1 0 0,0 0 0,1-1 1,0 1-1,0-1 0,0 0 1,0 0-1,0 0 0,0 0 0,0-1 1,0 0-1,1 0 0,-1 0 1,1 0-1,-1-1 0,1 1 0,-1-1 1,1 0-1,-1-1 0,0 1 1,1-1-1,-1 0 0,1 0 0,-1 0 1,0 0-1,0-1 0,1 0 1,-1 0-1,-1 0 0,1 0 0,0-1 1,0 0-1,-1 1 0,1-1 1,-1 0-1,0-1 0,0 1 0,0-1 1,-1 1-1,1-1 0,-1 0 1,0 0-1,0 0 0,0 0 4,0-6 15,0 0-1,-1 0 1,-1 0-1,1 0 1,-2 0-1,1 0 1,-2 0-1,1 0 1,-1 0 0,0 1-1,-1-1 1,-1 0-1,1 1 1,-1 0-1,-1 0 1,0 0-1,0 1 1,0-1-1,-1 1 1,-6-6-15,-15-1-282,13 16-2197,13 0-1142,2-2-3184,1 0-4558</inkml:trace>
  <inkml:trace contextRef="#ctx0" brushRef="#br0" timeOffset="1065.064">870 10 10037,'5'-10'8730,"44"22"-6426,-42-6-2148,-1 0 0,1 0-1,-2 1 1,1 0 0,-1 0 0,0 0-1,0 1 1,-1-1 0,0 1 0,0 1-1,-1-1 1,0 0 0,-1 1 0,1-1 0,-2 1-1,1 0 1,-1 0 0,0 3-156,2 4 237,6 18 25,0 0 0,-3 1 0,-1-1 0,-1 1 0,-2 0 0,-1 0-1,-2 0 1,-2 0 0,-1 0 0,-1 0 0,-2-1 0,-2 0 0,-9 24-262,-58 24 1551,33-45-1101,47-41-1780,10-9-4471,-5 5-3967,-2 2-2835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7:18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25 9428,'2'-5'834,"6"-15"6294,-20 27-1849,-38 51-2414,39-44-2695,1 1-1,0 0 1,1 0-1,0 1 1,2 1 0,0-1-1,1 1 1,0 0-1,1 0 1,1 1-1,1 0-169,-1-5 17,1-1 0,0 1-1,1 0 1,0 1-1,1-1 1,1 0 0,0 0-1,1 1 1,0-1 0,1 0-1,0 0 1,1 0 0,1 0-1,0-1 1,1 1 0,0-1-1,1 0 1,0 0 0,0-1-1,2 0 1,-1 0 0,2 0-1,-1-1 1,1-1 0,1 1-1,0-1 1,0-1-1,0 0 1,4 1-17,58 13 56,-94-30-718,20 7-273,-6-1-25,7 0-3334,-1-1-4996,2 2-2491</inkml:trace>
  <inkml:trace contextRef="#ctx0" brushRef="#br0" timeOffset="859.867">290 234 9444,'5'4'9982,"14"20"-7956,-12-5-1577,0 0-1,-2 1 0,0 0 0,-1 0 1,-1 0-1,-1 1 0,0-1 0,-2 12-448,2 8 488,-2 52 291,-7-167-693,6 65-99,-3-14-29,0-1 0,2 1 0,1-1 0,1 0 0,1 0 0,1 1 0,2-3 42,-4 23 0,1 1 0,1-1 0,-1 0 0,0 1 0,1 0 1,0-1-1,0 1 0,0 0 0,0 0 0,0 0 0,1 0 0,-1 0 0,1 1 0,0-1 0,0 1 0,0-1 1,0 1-1,0 0 0,0 1 0,1-1 0,-1 0 0,1 1 0,-1 0 0,1 0 0,0 0 0,-1 0 1,1 0-1,3 1 0,-3 2-1,0 1 0,-1 0 0,1 0 1,-1 1-1,0-1 0,0 1 0,0-1 1,0 1-1,0 0 0,-1 0 0,0 0 1,0 1-1,0-1 0,0 0 1,-1 1-1,1 0 1,0 1 6,49 148 50,-51-154-56,0 0-1,1 0 1,-1 0 0,0-1-1,1 1 1,-1 0-1,0 0 1,1 0-1,-1 0 1,0 0-1,1 0 1,-1 0 0,0 0-1,1 0 1,-1 0-1,0 0 1,1 0-1,-1 0 1,1 0-1,-1 0 1,0 0 0,1 0-1,-1 0 1,0 0-1,1 1 1,-1-1-1,0 0 1,1 0-1,-1 0 1,0 1-1,0-1 1,1 0 0,-1 0-1,0 1 1,0-1-1,1 0 1,-1 1-1,0-1 1,0 0-1,0 1 1,0-1 0,1 0-1,-1 1 1,0-1-1,0 0 1,0 1-1,0-1 1,0 1 0,17-140 64,-14 127-56,-3 8-12,1-1 1,-1 1 0,0 0 0,1-1 0,0 1 0,0 0-1,0 0 1,1 0 0,0 0 0,-1 0 0,1 0 0,1 0-1,-1 0 1,0 1 0,1-1 0,0 1 0,0 0 0,0 0-1,0 0 1,0 0 0,1 0 0,-1 1 0,1-1-1,0 1 1,-1 0 0,1 0 0,0 1 0,0-1 0,1 1-1,-1 0 1,1-1 3,-2 4 2,1 0 0,0 0 0,-1 0 0,1 0-1,-1 1 1,0-1 0,0 1 0,0 0 0,0-1 0,0 1-1,-1 1 1,1-1 0,-1 0 0,0 1 0,0-1-1,0 1 1,0 0 0,-1-1 0,1 3-2,7 15 52,-2 0 0,0 0-1,-1 1 1,-2-1 0,0 1 0,-1 1 0,-1-1-1,-1 0 1,-1 0 0,-1 1 0,-1-1 0,-2 6-52,1-21-1906,2-16 88,1-19-3593,2 7-1371,1-6-4031</inkml:trace>
  <inkml:trace contextRef="#ctx0" brushRef="#br0" timeOffset="1390.989">849 235 10565,'37'-34'11328,"-35"31"-11209,1 1 1,-1-1 0,1 1 0,0 0 0,0 0-1,0 0 1,0 0 0,0 0 0,0 0 0,1 1 0,-1 0-1,0 0 1,1 0 0,-1 0 0,1 0 0,0 1-1,-1-1 1,1 1 0,-1 0 0,1 0 0,0 0-1,-1 1 1,1-1 0,-1 1 0,1 0 0,-1 0-1,1 0 1,-1 0 0,0 1 0,0-1 0,1 1-1,1 2-119,3 7 55,0 0 0,0 0 0,-2 1-1,1 0 1,-1 1 0,-1 0-1,0-1 1,-1 1 0,-1 1-1,0-1 1,0 1 0,-1-1-1,-1 7-54,2-4 15,12 88-95,-38-189-915,21 80 1002,0 0 0,0 1 0,0-1 0,-1 1 0,0-1 0,0 1 1,0 0-1,0 0 0,-1 0 0,1 1 0,-1-1 0,0 1 0,0 0 0,0 0 0,-1 0 0,1 1 0,-1-1 0,1 1 1,-1 0-1,0 0 0,0 1 0,0 0 0,0-1 0,0 2 0,0-1 0,0 1 0,0-1 0,-1 1 0,0 1-7,2-2 62,0 1-1,-1 1 0,1-1 0,0 0 0,0 1 0,0 0 0,0 0 0,0 0 1,0 0-1,0 1 0,0 0 0,0 0 0,0 0 0,1 0 0,-1 0 1,1 1-1,0-1 0,-1 1 0,1 0 0,0 0 0,1 0 0,-1 1 1,1-1-1,-1 1 0,1-1 0,0 1 0,0 0 0,1 0 0,-1 0 1,1 0-1,0 0 0,0 0 0,0 0 0,0 0 0,1 0 0,-1 5-61,0-5 31,1 1-1,-1 0 1,0 0-1,1 0 1,0 0-1,0 0 0,1-1 1,-1 1-1,1 0 1,0 0-1,1 0 1,-1-1-1,1 1 1,0-1-1,0 1 0,0-1 1,0 0-1,1 0 1,0 0-1,0 0 1,0 0-1,0 0 1,1-1-1,-1 0 0,1 1 1,0-1-1,0-1 1,0 1-1,0-1 1,1 1-1,-1-1 0,1 0 1,-1-1-1,1 1 1,0-1-1,-1 0 1,1 0-1,0 0 1,2-1-31,64-16-919,-34-19-2436,-18 11-1312,-2-1-4318,-6 7-2044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7:16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10069,'10'13'6756,"-3"6"-3307,7 40-830,-13-55-2205,37 322 3217,-32-289-4498,-6-36 64,-3-16-4912,0-2-4407,2 9 707</inkml:trace>
  <inkml:trace contextRef="#ctx0" brushRef="#br0" timeOffset="265.557">1 279 12182,'1'0'6558,"9"1"-4038,16 0 1181,69-3-249,-40-4-4972,-38 1-2826,-1-3-5411,-6 0-3017</inkml:trace>
  <inkml:trace contextRef="#ctx0" brushRef="#br0" timeOffset="577.981">309 201 8772,'21'37'11590,"-11"34"-8132,-7-42-2205,1 40-581,1-102-15409,1 12 3745</inkml:trace>
  <inkml:trace contextRef="#ctx0" brushRef="#br0" timeOffset="578.981">333 82 11125,'2'1'2593,"2"2"32,2 4-1696,-2 1-529,0 1-576,2-1-2273,2 0-2257,4-6-5619</inkml:trace>
  <inkml:trace contextRef="#ctx0" brushRef="#br0" timeOffset="940.465">595 154 9588,'-36'-3'8054,"10"27"-4930,-4 48-1648,28-64-924,-1-4-492,1 0-1,0 0 0,0 0 1,0 1-1,1-1 0,-1 0 1,1 1-1,0 0 0,0-1 1,1 1-1,-1 0 0,1-1 0,0 1 1,1 0-1,-1-1 0,1 1 1,0 0-1,0-1 0,0 1 1,0-1-1,1 1 0,0-1 1,0 0-1,0 0 0,0 0 0,1 0 1,0 0-1,0 0 0,0-1 1,0 1-1,0-1 0,1 0 1,-1 0-1,1 0 0,0 0 1,0-1-1,0 1 0,0-1 0,4 1-59,-4-2-54,0 0-1,0 0 1,0-1-1,0 1 1,0-1-1,0 0 1,0 0-1,0 0 1,0-1-1,0 1 1,0-1-1,0 0 1,0 0-1,-1-1 1,1 1-1,0-1 1,0 1-1,-1-1 1,0 0-1,1-1 1,-1 1-1,0-1 0,0 1 1,0-1-1,0 0 1,0 0-1,-1 0 1,0-1-1,1 1 1,-1 0-1,0-1 1,-1 0-1,1 1 1,1-5 54,0 0-42,-1 0-1,0 0 1,0 0 0,-1-1 0,0 1-1,0-1 1,-1 1 0,0-1 0,0 1 0,-1-1-1,0 1 1,-1 0 0,0-1 0,0 1 0,-1 0-1,-1-2 43,-33-31 511,15 53-3204,21-11 674,1-1-5724,3-4-2875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7:15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9364,'28'30'8753,"-5"7"-4710,21 85-1456,-28 94-602,-34-245-11035,7 15 1498,4 3-2562</inkml:trace>
  <inkml:trace contextRef="#ctx0" brushRef="#br0" timeOffset="577.988">0 214 11093,'17'-1'8469,"1"1"-3393,18-2-1976,52 10-2972,-63-4-1501,-14-8-3228,-2-7-3546,2-9-5582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17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6515,'3'-8'14536,"0"16"-12264,22 153-215,-29-128-1542,12-31-243,-9-9-266,0-1 0,0 1 1,1-1-1,-1 1 0,2-1 1,-1 1-1,1-1 1,0 1-1,1-1 0,0 1 1,0 0-1,0-1 0,2-1-6,7-17 16,-10 23-18,-1 0 1,1 0 0,0 0 0,0 0 0,0 0 0,0 0 0,1 0 0,-1 1-1,1-1 1,-1 1 0,1-1 0,0 1 0,0 0 0,0-1 0,1 1-1,-1 0 1,0 0 0,1 1 0,-1-1 0,1 0 0,0 1 0,-1-1 0,1 1-1,0 0 1,0 0 0,0 0 0,0 1 0,0-1 0,0 1 0,1-1 1,-1 0-1,1 0 0,0 1 1,0-1-1,-1 1 0,1 0 1,0 0-1,0 0 0,0 0 1,0 0-1,0 1 0,-1 0 1,1 0-1,0 0 0,-1 0 1,1 1-1,-1-1 0,1 1 1,-1 0-1,1 0 0,-1 0 1,0 1-1,0-1 0,0 1 1,-1-1-1,1 1 0,0 0 1,-1 0-1,0 0 0,0 0 1,0 1-1,0-1 0,0 1 1,-1-1-1,1 1 0,-1-1 1,0 2 0,14 131 637,-12-126-1045,1-21-4726,2-4-2634,-1 9 2091,-1-1-2164</inkml:trace>
  <inkml:trace contextRef="#ctx0" brushRef="#br0" timeOffset="486.169">328 195 8340,'42'-4'8315,"-38"5"-8220,0 0 0,0-1 1,0 1-1,0-1 0,0 0 1,0 0-1,0-1 1,0 1-1,0-1 0,-1 0 1,1 0-1,0 0 0,0-1 1,-1 1-1,1-1 0,-1 0 1,1 0-1,-1 0 0,1 0 1,-1 0-1,0-1 0,0 0 1,-1 0-1,1 0 0,0 0 1,-1 0-1,0 0 0,0 0 1,0-1-1,0 1 0,0-1 1,-1 0-1,1-1-95,-2 3 58,0 1-1,0-1 1,-1 0-1,1 1 1,-1-1-1,1 1 1,-1-1 0,0 1-1,1-1 1,-1 1-1,0-1 1,0 1-1,0-1 1,0 1-1,0 0 1,0 0 0,-1 0-1,1-1 1,0 1-1,-1 0 1,1 1-1,0-1 1,-1 0-1,1 0 1,-1 0 0,0 1-1,1-1 1,-1 1-1,1 0 1,-1-1-1,0 1 1,1 0-1,-1 0 1,0 0 0,1 0-1,-1 0 1,0 0-1,1 0 1,-1 1-1,0-1 1,1 1-1,-1-1 1,1 1 0,-1 0-1,1-1 1,-1 1-1,1 0 1,-1 0-1,1 0 1,0 0-1,-1 0 1,1 0 0,0 1-1,0-1 1,0 0-1,0 1 1,0-1-1,0 0 1,0 1-1,1-1 1,-1 1-58,-3 4 126,0 1 0,1-1 0,0 1 1,0-1-1,1 1 0,-1 0 0,1 0 0,1 0 0,0 0 0,0 0 1,0 1-1,1-1 0,0 0 0,0 2-126,0-5 58,0-1 0,0 1 1,1-1-1,-1 1 0,1-1 0,0 1 0,0-1 0,0 0 1,0 1-1,1-1 0,-1 0 0,1 0 0,0 0 0,0 0 1,0 0-1,0-1 0,0 1 0,1 0 0,-1-1 0,1 0 0,-1 1 1,1-1-1,0 0 0,0-1 0,0 1 0,0 0 0,1-1 1,-1 0-1,0 0 0,1 0-58,0 0-14,-1-1 1,1 0-1,0 0 1,0-1-1,0 1 0,-1-1 1,1 0-1,0 0 1,0 0-1,-1 0 0,1-1 1,-1 1-1,0-1 1,1 0-1,-1 0 1,0 0-1,0-1 0,0 1 1,0-1-1,0 1 1,0-3 13,29-40-4931,-29 36 1411,1 2-3167,-1 0-4697</inkml:trace>
  <inkml:trace contextRef="#ctx0" brushRef="#br0" timeOffset="907.944">610 186 8788,'9'0'2898,"41"-7"4337,-48 7-7192,0-1-1,1 1 1,-1-1 0,0 0-1,0 0 1,0 0 0,1 0-1,-1 0 1,0 0 0,-1 0-1,1-1 1,0 1 0,0 0-1,0-1 1,-1 0 0,1 1-1,-1-1 1,1 0 0,-1 0-1,0 0 1,0 0 0,0 0 0,0 0-1,0 0 1,0-1 0,-1 1-1,1 0 1,-1 0 0,1-1-1,-1-1-42,0 2 55,0 1-1,0-1 1,-1 1 0,1-1-1,-1 1 1,1-1-1,-1 1 1,1-1-1,-1 1 1,0 0-1,0-1 1,0 1 0,0 0-1,0-1 1,0 1-1,0 0 1,0 0-1,0 0 1,0 0 0,-1 0-1,1 0 1,0 1-1,-1-1 1,1 0-1,-1 0 1,1 1 0,-1-1-1,1 1 1,-1 0-1,1-1 1,-1 1-1,1 0 1,-1 0 0,1 0-1,-1 0 1,0 0-1,1 0 1,-1 1-1,1-1 1,-1 0-1,1 1 1,-1-1 0,1 1-1,-1 0 1,1-1-1,0 1 1,-1 0-1,1 0 1,0 0 0,-1 0-1,1 0 1,0 0-1,0 0 1,0 0-1,0 1 1,0-1 0,0 0-1,1 1 1,-1-1-1,0 0 1,1 1-1,-1-1 1,1 1 0,-1 0-55,-2 3 137,0 0 1,0 0 0,0 0 0,1 0 0,0 1 0,0-1 0,1 1 0,-1-1 0,1 1 0,0-1 0,1 1 0,-1 0-1,1 0 1,0-1 0,1 1 0,-1 0 0,1-1 0,0 1 0,1 0 0,-1-1 0,1 1 0,0-1 0,0 0-1,1 0 1,0 0 0,0 0 0,0 0 0,0 0 0,1-1 0,0 0 0,0 1 0,0-1 0,0-1 0,1 1 0,-1-1-1,6 3-137,51-18-860,-37-3-2455,6-4-9002,-19 14 167</inkml:trace>
  <inkml:trace contextRef="#ctx0" brushRef="#br0" timeOffset="1160.477">916 139 11557,'-48'23'11575,"13"20"-7692,34-40-3838,0-1-1,0 1 0,-1-1 1,1 1-1,1 0 0,-1-1 1,0 1-1,1 0 0,-1 0 1,1-1-1,0 1 0,0 0 1,0 0-1,0 0 0,1-1 1,-1 1-1,1 0 0,0 0 1,0-1-1,-1 1 0,2 0 1,-1-1-1,0 1 0,0-1 1,1 0-1,0 1 0,-1-1 1,1 0-1,0 0 0,0 0 1,0 0-1,0 0 0,0-1 1,1 1-1,-1 0 0,1-1 1,0 1-45,-1-1-84,0 0 1,0 1 0,0-1-1,0 0 1,0 0-1,0 0 1,0-1 0,0 1-1,0 0 1,1-1-1,-1 1 1,0-1-1,1 0 1,-1 0 0,0 0-1,0 0 1,1 0-1,-1-1 1,0 1 0,1-1-1,-1 1 1,0-1-1,0 0 1,0 0 0,0 0-1,0 0 1,0 0-1,0 0 1,0 0 0,0-1-1,0 1 1,-1-1-1,1 0 1,0 1 0,-1-1-1,1 0 1,-1 0-1,0 0 1,1-1 83,15-42-6629,-11-3-4053,-6 29 2606</inkml:trace>
  <inkml:trace contextRef="#ctx0" brushRef="#br0" timeOffset="1488.976">946 0 9925,'0'3'9381,"1"7"-4339,13 68-2268,27 160-765,-41-249-18129,-1 4 3125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7:14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104 107 10853,'-37'-6'9233,"5"17"-5051,29-9-4123,1 1-1,-1-1 1,0 0-1,1 1 0,0 0 1,-1-1-1,1 1 0,0 0 1,0 0-1,1 0 1,-1 1-1,1-1 0,-1 0 1,1 1-1,0-1 0,0 0 1,1 1-1,-1-1 0,1 1 1,-1-1-1,1 1 1,0 0-1,1-1 0,-1 1 1,0-1-1,1 1 0,0-1 1,0 1-1,0 0-58,2 0 13,-1 0 1,0 0-1,1 0 0,0 0 0,0-1 1,0 1-1,0-1 0,1 0 0,-1 0 0,1 0 1,0 0-1,0-1 0,0 1 0,0-1 0,0 0 1,0 0-1,4 0-13,50 38-43,-56-37 44,0 0 0,0 0 0,0 0 1,0 1-1,0-1 0,-1 1 0,1-1 1,-1 1-1,0 0 0,0-1 0,-1 1 1,1 0-1,-1 0 0,0 0 0,0-1 1,0 1-1,0 0 0,-1 0 0,1 0 1,-1-1-1,0 1 0,0 0 0,0-1 1,-1 1-1,1-1 0,-1 1 0,0-1 1,0 0-1,0 0 0,-1 0 0,1 0 1,-1 0-1,1 0 0,-1-1 0,0 1 1,0-1-1,0 0 0,0 1 0,-1-2 1,1 1-1,0 0 0,-1-1 0,0 1 1,1-1-1,-1 0 0,0 0 0,-2 0-1,4-1-127,0-1 0,0 1 0,1-1 0,-1 1 0,0-1 0,1 0 0,-1 1-1,1-1 1,-1 0 0,1 0 0,-1 0 0,1 0 0,-1-1 0,1 1 0,0 0 0,0 0-1,0-1 1,0 1 0,0-1 0,0 1 0,0-1 0,0 1 0,0-1 0,1 0-1,-1 1 1,1-1 0,-1 0 0,1 0 0,0 1 0,-1-1 0,1 0 127,-1-36-10664,3 16-917</inkml:trace>
  <inkml:trace contextRef="#ctx0" brushRef="#br0" timeOffset="468.629">273 0 11189,'28'27'7648,"-9"7"-3963,9 83-1242,-27-114-2290,13 236 1379,-16-227-3684,-4-34-767,1 6-73,-1 2-3878,-4-2-4831</inkml:trace>
  <inkml:trace contextRef="#ctx0" brushRef="#br0" timeOffset="799.798">251 260 12214,'11'-2'9816,"3"-2"-6684,19-4-2317,49 28-1164,-67-17-2136,1-4-3706,-8-1 722,4-1-5998</inkml:trace>
  <inkml:trace contextRef="#ctx0" brushRef="#br0" timeOffset="800.798">596 248 11269,'15'30'7303,"-4"0"-3860,1 66-1930,-14-99-5683,0-21-4586,5 7-1830</inkml:trace>
  <inkml:trace contextRef="#ctx0" brushRef="#br0" timeOffset="801.798">613 88 11573,'0'-1'2882,"-4"-2"-1,8 3-1424,2 3-753,-1 0-640,-5 1 2001,7 0-4866,6-1-2770,-2-3-7667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7:13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98 7652,'-22'-4'8877,"4"-5"-4722,-30-2 594,44 12-4661,-1-1 0,0 1 0,0 0 0,1 1-1,-1-1 1,1 1 0,-1 0 0,1 0 0,0 0 0,0 1 0,0 0 0,0 0 0,0 0-1,0 0 1,1 0 0,0 1 0,-1-1 0,1 1 0,1 0 0,-1 0 0,0 0 0,1 0-1,0 1 1,0-1 0,0 0 0,1 1 0,-1 0 0,1-1 0,0 1 0,1 0 0,-1 0 0,1-1-1,0 1 1,0 0 0,0 0 0,1 1-88,54 41-3,113 51 54,-167-97-50,1-1 0,-1 1 0,1 0 0,-1-1 0,1 1-1,-1 0 1,0 0 0,1 0 0,-1 0 0,0 0 0,0 0 0,1 0 0,-1 0 0,0 1-1,0-1 1,0 0 0,-1 1 0,1-1 0,0 1 0,0-1 0,-1 1 0,1-1 0,-1 1-1,1-1 1,-1 1 0,0-1 0,0 1 0,0 0 0,0-1 0,0 1 0,0 0 0,0-1-1,0 1 1,0-1 0,-1 1 0,1 0 0,-1-1 0,1 1 0,-1-1 0,0 1 0,1-1-1,-1 0 1,0 1 0,0-1 0,0 0 0,0 1 0,0-1 0,-1 0 0,1 0 0,0 0-1,0 0 1,-1 0 0,1 0 0,0-1 0,-1 1 0,1 0 0,-1-1 0,1 1 0,-1-1-1,0 1 0,-10 3-144,0-1 0,0 0-1,0-1 1,-1 0-1,1-1 1,-1 0-1,1-1 1,-1 0-1,1-1 1,0-1-1,-1 0 1,1 0-1,-9-4 145,11-4-3489,22-4-8597,2 8 857</inkml:trace>
  <inkml:trace contextRef="#ctx0" brushRef="#br0" timeOffset="265.563">345 134 10837,'2'25'8473,"3"15"-4855,0 1-2279,-6-35-1260,1 0 0,1 1 0,-1-1 0,1 0-1,0 0 1,0 0 0,1 0 0,0 0 0,0 0 0,0-1 0,1 1-1,0 0 1,0-1 0,0 0 0,1 0 0,-1 0 0,1 0 0,1-1-1,-1 1 1,1-1 0,-1 0 0,1 0 0,0-1 0,0 1 0,1-1-1,-1 0 1,1-1 0,0 1 0,-1-1 0,1-1 0,0 1 0,0-1-1,0 1 1,4-1-79,-6-1-1,1 1-1,0-1 0,0 0 0,-1 0 1,1-1-1,0 1 0,-1-1 0,1 0 1,0 0-1,-1-1 0,1 1 0,-1-1 1,0 0-1,1 0 0,-1-1 0,0 1 1,0-1-1,-1 0 0,1 0 0,-1 0 1,1-1-1,-1 1 0,0-1 0,0 1 1,0-1-1,-1 0 0,1 0 0,-1-1 1,2-3 1,-2-5-33,1 0 0,-2 0 0,0 0 1,0-1-1,-1 1 0,-1 0 0,0 0 0,-1 0 1,0 0-1,-1 0 0,-1 0 0,0 1 1,-1-1-1,-1-2 33,3 9 295,7 0-13884,-1 5 11524,7-2-8999</inkml:trace>
  <inkml:trace contextRef="#ctx0" brushRef="#br0" timeOffset="671.864">661 0 10437,'20'32'8869,"-2"28"-6717,-11-31-1272,27 193 1732,-33-222-2607,-1-1 1,0 1-1,0 0 1,1 0-1,-1 0 0,0 0 1,1 0-1,-1 0 0,0 0 1,0-1-1,1 1 1,-1 0-1,0 0 0,1 0 1,-1 0-1,0 0 0,1 0 1,-1 1-1,0-1 1,0 0-1,1 0 0,-1 0 1,0 0-1,1 0 0,-1 0 1,0 0-1,0 1 1,1-1-1,-1 0 0,0 0 1,0 0-1,1 0 0,-1 1 1,0-1-1,0 0 1,0 0-1,1 1 0,-1-1 1,0 0-1,0 0 0,0 1 1,0-1-1,0 0 0,0 1 1,0-1-1,0 0 1,1 0-1,-1 1 0,0-1 1,0 0-1,0 1 0,0-1 1,0 0-1,-1 1 1,1-1-1,0 0-5,12-24-21,-9 14 17,-2-1-88,1 0 0,1 1 0,0 0 0,1 0 0,0 0 0,0 0 0,1 0 0,0 1 0,1 0 0,0 0 0,0 0 0,1 1 0,0 0 0,0 0 0,1 1-1,0-1 1,1 2 93,-5 5 3,1 0 1,-1 1 0,1 0 0,0 0 0,-1 0 0,1 0 0,-1 1 0,1 0 0,-1 0 0,1 0 0,-1 1 0,0-1 0,1 1 0,-1 0 0,0 0 0,0 0 0,0 1 0,-1 0 0,1-1 0,0 1 0,-1 1 0,0-1 0,0 0 0,0 1 0,0-1 0,0 1 0,-1 0 0,0 0 0,0 0 0,0 0 0,0 1 0,0-1 0,-1 0 0,0 1 0,0-1 0,0 1 0,-1-1 0,1 5-5,-1-2 72,0-1-1,-1 1 1,0 0 0,0-1-1,0 1 1,-1-1-1,0 0 1,0 1 0,-1-1-1,0 0 1,0 0 0,0 0-1,-1-1 1,0 1 0,0-1-1,0 0 1,0 0 0,-1 0-1,0-1 1,0 1 0,0-1-1,-1-1 1,0 1 0,1-1-1,-1 0 1,0 0 0,0 0-1,-3 0-71,5-2-109,1 0 0,-1 0 0,0-1 0,1 1 0,-1-1 0,0 0 0,0 0 0,1 0 0,-1 0 0,0-1 0,1 1 0,-1-1 0,1 0 0,-1 0 0,0-1 0,1 1 0,0-1 0,-1 1 0,-1-3 109,-5-8-4455,7-4-3626,3 6-3153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7:10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16 9012,'2'-15'6173,"2"26"-1429,1 165 1128,30 86-4719,-23-191-1473,-12-72-766,-5-39-7180,8 20 452,1 6-1638</inkml:trace>
  <inkml:trace contextRef="#ctx0" brushRef="#br0" timeOffset="265.562">0 287 9588,'12'15'10763,"29"-12"-8519,-25-3-1025,99 10-432,-94-17-4599,-10 2-4942,-1 1-3265</inkml:trace>
  <inkml:trace contextRef="#ctx0" brushRef="#br0" timeOffset="694.147">262 344 9588,'14'3'6683,"13"-5"-4515,-7 0-1166,82-27 1022,-99 28-2013,0-1 0,0 0 0,0 1 0,0-1 0,0-1-1,-1 1 1,1 0 0,-1-1 0,1 1 0,-1-1 0,0 0 0,0 0 0,0 0 0,0 0 0,-1 0 0,1 0 0,-1 0 0,0 0 0,0-1 0,0 1 0,0 0 0,-1-1 0,1 1 0,-1-1 0,0 1 0,0-1 0,0 1 0,0-1 0,-1 0-11,0 1 21,-1 0-1,0 0 0,1 1 1,-1-1-1,0 0 0,-1 1 1,1-1-1,0 1 0,-1 0 1,1 0-1,-1 0 1,0 0-1,0 0 0,1 0 1,-1 1-1,0 0 0,-1-1 1,1 1-1,0 0 0,0 0 1,0 1-1,-1-1 0,1 1 1,0 0-1,-1 0 0,1 0 1,0 0-1,-1 0 1,1 1-1,0-1 0,0 1 1,-1 0-1,1 0 0,0 0 1,-2 1-21,-2 2 110,-1-1 1,1 1 0,0 0-1,0 1 1,0-1 0,0 2-1,1-1 1,0 1 0,0-1-1,1 2 1,0-1 0,0 1-1,0-1 1,0 1 0,1 1-1,1-1 1,-1 0 0,1 1-1,0 0 1,1 0 0,0 0-1,0 0 1,1 0 0,0 0-1,0 8-110,1-9 53,1-1-1,0 1 0,1 0 1,-1-1-1,1 1 1,1-1-1,-1 1 0,1-1 1,0 0-1,0 0 0,1 0 1,0-1-1,0 1 1,0-1-1,1 0 0,0 0 1,0 0-1,0-1 1,0 0-1,1 0 0,0 0 1,0 0-1,0-1 1,0 0-1,0-1 0,0 1 1,1-1-1,-1 0 0,1-1 1,0 0-1,0 0 1,-1 0-1,6 0-52,57-29-2476,-31-7-2429,-8 8-3876,-9 10-2032</inkml:trace>
  <inkml:trace contextRef="#ctx0" brushRef="#br0" timeOffset="897.222">802 208 10981,'-11'7'9222,"0"18"-7449,6-13-661,-84 172 2239,50-106-3351,27-77-2710,8-27-6570,4 19 5599,-1-10-7071</inkml:trace>
  <inkml:trace contextRef="#ctx0" brushRef="#br0" timeOffset="1209.648">611 269 9108,'5'8'8889,"12"5"-5328,-5-4-2282,98 147 2718,-81-137-5480,-19-22-2935,2-6-4744,-4-1-2593</inkml:trace>
  <inkml:trace contextRef="#ctx0" brushRef="#br0" timeOffset="1850.127">944 100 11077,'36'86'10461,"1"133"-7268,-30-115-3507,-9-97-2277,-5-14-9727,5-2 2826</inkml:trace>
  <inkml:trace contextRef="#ctx0" brushRef="#br0" timeOffset="2053.198">892 331 13462,'3'2'3666,"3"-2"176,5 0-1617,-1-3-593,7 0-415,0-1-369,-1 7-303,1-3-209,2 4-80,-1 0-176,5 0-272,2-1-368,-1 0-961,1-1-2497,-1-4-3121,3 1-7524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1:29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9444,'3'-10'7686,"3"16"-4467,4 18-1683,17 170 1929,-24-291-3187,-2 82-279,-1 7 3,1 0-1,-1 0 1,1 0 0,1 0 0,-1 1-1,1-1 1,1 0 0,-1 1 0,1 0 0,1 0-1,-1-1 1,1 2 0,1-1 0,1-2-2,-5 8 1,-1 1 0,1-1 1,0 0-1,0 1 0,0-1 1,0 0-1,0 1 0,0-1 0,0 1 1,1-1-1,-1 1 0,0 0 1,0 0-1,0-1 0,0 1 1,0 0-1,1 0 0,-1 0 0,0 0 1,0 0-1,0 0 0,0 1 1,1-1-1,-1 0 0,0 1 1,0-1-1,0 0 0,0 1 1,0 0-1,0-1 0,0 1 0,0-1 1,0 1-1,0 0 0,0 0 1,-1 0-1,1-1 0,0 1 1,0 0-1,-1 0 0,1 0 0,0 0 1,-1 0-1,1 1-1,24 54-9,-22-46 14,33 94-66,-33-184 103,-2 74-39,-1 0-1,1 0 1,0 1 0,0-1-1,0 1 1,1-1-1,0 1 1,0-1-1,1 1 1,-1 0-1,1 0 1,0 0-1,0 1 1,1-1-1,-1 1 1,1-1 0,0 1-1,0 0 1,1 1-1,0-1-2,-2 5 0,0 0 1,0 0-1,-1 0 0,1 0 0,0 1 0,0-1 0,-1 1 1,1 0-1,-1 0 0,0 0 0,1 0 0,-1 0 1,0 0-1,0 1 0,0-1 0,-1 1 0,1-1 1,0 1-1,-1 0 0,0-1 0,0 1 0,0 0 1,0 0-1,0 0 0,0 0 0,-1 0 0,1 0 1,-1 0-1,0 0 0,0 1 0,-1 1 0,5 9 21,8 78-139,-11-96-6205,0-2-2577,1 2-1507</inkml:trace>
  <inkml:trace contextRef="#ctx0" brushRef="#br0" timeOffset="546.744">400 86 9332,'40'-23'10842,"-37"22"-10763,0 0 1,1 0 0,-1 0 0,0 0 0,1 1-1,-1 0 1,0-1 0,1 1 0,-1 0 0,0 1-1,1-1 1,-1 1 0,0-1 0,1 1 0,-1 0 0,0 0-1,0 1 1,0-1 0,0 1 0,0-1 0,0 1-1,0 0 1,-1 0 0,1 0 0,0 0 0,-1 1-1,0-1 1,0 1 0,1-1 0,-2 1 0,1 0-80,6 11-13,-2-1 0,0 1 0,0 0 0,-2 1 0,1 0 0,-2-1 0,0 1 0,0 7 13,-30-59-1145,22 33 1188,0 1 0,-1 0 0,1 0 0,-1 1-1,1-1 1,-1 1 0,0 1 0,0-1 0,0 1 0,0 0 0,0 0-1,0 1 1,0 0 0,-1 0 0,1 0 0,-1 1-43,5-1 93,-1 1-1,1 0 1,0 0 0,0 0 0,0 0 0,0 0 0,0 0 0,1 0-1,-1 0 1,0 1 0,0-1 0,1 1 0,-1 0 0,1-1 0,-1 1-1,1 0 1,0 0 0,0 0 0,0 0 0,0 0 0,0 0 0,0 0-1,0 0 1,1 0 0,-1 0 0,1 1 0,-1-1 0,1 0 0,0 0-1,0 1 1,0-1 0,0 0 0,1 0 0,-1 0 0,1 1-1,-1-1 1,1 0 0,-1 0 0,1 0 0,0 0 0,0 0 0,0 0-1,1 0 1,-1 0 0,0 0 0,1 0 0,-1-1 0,1 1 0,-1-1-1,1 1 1,0-1-93,3 1 27,0 0 0,0 0 0,0-1 0,0 0 0,0 0 0,0-1 1,0 1-1,0-1 0,0 0 0,1 0 0,-1-1 0,0 1 0,0-1 0,0-1 0,0 1 0,2-1-27,27-18-3781,-26 15 444,2-3-6455,-3 2-535</inkml:trace>
  <inkml:trace contextRef="#ctx0" brushRef="#br0" timeOffset="921.654">660 91 9540,'8'36'10354,"-7"2"-7017,6 27-2090,-9-87-15712,2 11 4468</inkml:trace>
  <inkml:trace contextRef="#ctx0" brushRef="#br0" timeOffset="922.654">659 0 11317,'0'0'2737,"0"1"33,0 0-1682,2 2-351,0 1-273,0-1-624,1 1-497,0 1-2080,0 0-2257,1-1-5555</inkml:trace>
  <inkml:trace contextRef="#ctx0" brushRef="#br0" timeOffset="1296.568">779 50 9957,'14'40'8999,"-6"19"-5955,1 7-980,-4-122-1914,17-28-155,-22 82 5,1 0 0,0 0 0,0 0 0,-1 1-1,1-1 1,1 0 0,-1 0 0,0 1 0,0-1 0,1 0 0,-1 1 0,0 0 0,1-1 0,0 1 0,-1 0 0,1 0 0,0 0-1,0 0 1,-1 0 0,1 0 0,0 0 0,0 0 0,0 1 0,0-1 0,0 1 0,0 0 0,0 0 0,0-1 0,0 1 0,0 0-1,1 1 1,-1-1 0,0 0 0,0 1 0,0-1 0,0 1 0,0-1 0,-1 1 0,1 0 0,0 0 0,0 0 0,5 5 190,-1 0 1,0 1 0,0 0 0,-1 0-1,0 0 1,0 1 0,-1 0-1,0 0 1,0 0 0,-1 0-1,0 1 1,0-1 0,-1 1 0,1 6-191,1-3 296,15 65 969,-35-80-7292,11 2-3484,0-1-3372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1:27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23 152 6195,'4'-8'6597,"0"15"3616,4 120-5045,-6-93-7612,-1-21-5309,-1-25 806,0 0-4066</inkml:trace>
  <inkml:trace contextRef="#ctx0" brushRef="#br0" timeOffset="265.564">5 3 10677,'-2'0'2865,"0"2"33,2-1-1218,0 2-639,2 1-305,1 0-496,1 1-800,1 1-2305,2 0-2434,0 2-6098</inkml:trace>
  <inkml:trace contextRef="#ctx0" brushRef="#br0" timeOffset="629.779">142 164 9412,'2'28'6574,"1"1"-3437,16 54-1181,-20-91-1910,1-1-1,-1 1 1,1 0-1,0-1 1,1 1 0,0 0-1,1 0 1,-1 0-1,2-1 1,-1 2 0,1-1-1,2-5-45,-2 6 11,35-69-107,-37 75 93,0 0 0,0 1 0,0-1 0,0 0 0,0 1 0,0-1 0,0 1 0,0-1 0,0 1 1,0 0-1,0-1 0,0 1 0,0 0 0,0 0 0,1 0 0,-1 0 0,0 0 0,0 0 1,0 0-1,0 0 0,0 0 0,0 0 0,1 1 0,-1-1 0,0 0 0,0 1 0,0-1 1,0 1-1,0-1 0,0 1 0,0 0 0,-1-1 0,1 1 0,0 0 0,0-1 0,0 1 1,-1 0-1,1 0 0,0 0 0,-1 0 0,1 0 0,-1 0 0,1 1 3,24 44 327,3 100 2216,-30-162-7157,2-1-5040,1 7-348</inkml:trace>
  <inkml:trace contextRef="#ctx0" brushRef="#br0" timeOffset="957.826">436 1 10629,'14'40'7408,"-1"1"-3305,22 154-1762,-38-179-4528,-7-19-8945,4-2-14</inkml:trace>
  <inkml:trace contextRef="#ctx0" brushRef="#br0" timeOffset="1488.955">391 200 13478,'0'1'3538,"3"-4"127,2 3-1776,3-2-656,2-2-161,3 4-239,0-4-337,3 1-192,-1 2-16,0-2-192,-3 1-208,1 1-1072,1-1 1168,0-1-3810,-2-2-3121,3-4-7844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1:4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9108,'-1'1'7441,"-2"2"-3499,-13 20-1820,14-19-1933,-54 157 3085,55-153-3264,0 1 0,1-1 0,-1 0 1,1 0-1,1 0 0,0 0 1,0 1-1,1-1 0,-1 0 0,2-1 1,-1 1-1,1 0 0,0-1 0,1 1 1,0-1-1,0 0 0,1 0 0,-1-1 1,6 6-11,65 48 413,-69-59 735,-12-9-997,2 2-3385,1 2-9061,3 1-143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1:45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11333,'0'0'3122,"2"1"159,-1-2-1408,0 2-320,-1-2-289,2 0-351,-1 1-193,0-1-256,0 0-144,0 2-48,-1-1-191,2 0-290,-1 1-287,0-1-768,1 2 2336,1 0-4658,-1-2-3057,2 0-7411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1:46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11205,'1'2'3170,"-1"0"159,1-1-1056,0 1-752,0 0-465,0 0-271,0 0-225,1 0-272,0 0-320,-1-2-432,1 1-657,0 0 2354,1 0-4707,0 1-2977,1 0-7411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1:46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13398,'4'-1'3618,"-1"2"111,0-2-1616,-1 1-624,1-1-384,1-1-289,-1 1-320,0 0-176,-1 1-79,0-1-370,-2 0-431,0 0-1041,0-1-2304,0-1-3027,2-2-7250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1:47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10181,'23'5'8090,"-5"8"-3681,-11-4-4213,0-1 0,-1 2 0,-1-1 0,0 1 0,0 0 0,0 0 0,-1 0 1,-1 0-1,1 6-196,-2-9 665,4 10-448,-2 1 0,0 0 0,-1 0 0,-1 0 0,-1 0 0,-1 0 0,0 1 0,-1-1 0,-1 0-1,0 0 1,-2 0 0,0 0 0,-1-1 0,-1 0 0,0 0 0,-7 12-217,-3-22 260,18-24-5784,2 6-2965,1-4-6323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21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14 8340,'4'-5'9136,"-7"1"-4771,-22-1-1549,22 7-2758,0 0 1,1 1-1,-1-1 1,1 0-1,-1 1 1,1 0-1,0-1 1,0 1-1,0 0 1,0 0-1,1 0 1,-1 0-1,1 0 1,0 1-1,0-1 1,0 0-1,0 1 1,0-1-1,1 1 1,0-1-1,-1 1 1,1-1-1,0 0 1,1 1-1,-1-1 1,1 1-1,0-1 1,0 3-59,58 42-122,-56-46 153,1-1 0,0 0 0,-1 1 0,1 0 0,-1 0 0,0 0 0,0 0 0,0 1 0,0-1-1,0 1 1,0 0 0,-1-1 0,1 1 0,-1 1 0,0-1 0,1 0 0,-2 0 0,1 1 0,0-1 0,-1 1 0,1 0 0,-1-1-1,0 1 1,-1 0 0,1 0 0,0 0 0,-1-1 0,0 4-31,-2-5 63,0 1-1,-1 0 1,1-1 0,-1 0-1,1 1 1,-1-1 0,0 0-1,0 0 1,0-1-1,0 1 1,0-1 0,-1 1-1,1-1 1,0 0 0,-1 0-1,1 0 1,-1-1 0,1 1-1,0-1 1,-1 0-1,1 0 1,-1 0 0,-1-1-63,-29-10-2630,25 4-1979,3-1-4413,3 2-3181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1:4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11 9716,'1'-7'7543,"-5"4"-3396,-31 13-1139,33-10-2965,-1 0 1,1 1 0,0-1-1,-1 1 1,1 0-1,0-1 1,0 1 0,0 0-1,0 0 1,0 1-1,0-1 1,0 0 0,0 1-1,0-1 1,1 1-1,-1 0 1,1-1 0,-1 1-1,1 0 1,-1 0-1,1 0 1,0 0 0,0 0-1,0 0 1,0 0-1,0 1 1,1-1-1,-1 0 1,1 0 0,-1 1-1,1-1 1,0 0-1,0 1 1,0-1 0,0 0-1,0 0 1,1 1-1,-1-1 1,1 0 0,-1 1-1,1-1 1,0 0-1,0 0 1,0 0 0,0 0-1,0 0 1,1 0-44,12 11-27,-12-12 26,0 1 0,0-1 0,0 1 0,0-1 0,-1 1 0,1-1-1,0 1 1,-1 0 0,1 0 0,-1 0 0,1 0 0,-1 0 0,0 0 0,0 0 0,0 1 0,0-1 0,-1 0 0,1 1-1,0-1 1,-1 0 0,0 1 0,1-1 0,-1 1 0,0-1 0,0 0 0,0 1 0,-1 0 1,-43 49 26,9-20 100,86-37 109,-49 4-234,-1 0 1,1 0-1,0 1 1,0-1-1,0 1 1,0 0-1,0 0 1,-1 0-1,1-1 1,0 2-1,0-1 1,0 0-1,0 0 1,0 1-1,0-1 1,0 1 0,-1-1-1,1 1 1,0 0-1,0 0 1,-1-1-1,1 1 1,-1 1-1,1-1 1,0 0-1,-1 0 1,0 0-1,1 1 1,-1-1-1,0 1 1,0-1-1,0 1 1,0 0-1,0-1 1,0 1 0,0 0-1,-1 0 1,1-1-1,0 1 1,-1 0-1,0 0 1,1 0-1,-1 0 1,0 0-1,0 0 1,0-1-1,0 1 1,0 0-1,-1 0 1,1 0-1,-1 0 1,1 0-1,-1 0 1,1-1-1,-1 1 1,-1 1-2,-6 14-22,4-12 45,1 0-1,0 1 1,0-1-1,0 1 0,1 0 1,0 0-1,0 0 0,0 0 1,1 0-1,0 0 0,0 1 1,0-1-1,1 0 0,0 0 1,1 1-1,-1 1-22,3-4 24,0 0-1,0 0 0,1 0 1,-1 0-1,1-1 1,-1 1-1,1-1 1,0 0-1,1 0 0,-1-1 1,0 1-1,1-1 1,-1 0-1,1 0 1,0 0-1,0-1 0,0 0 1,0 0-1,0 0 1,0 0-1,0-1 1,0 0-1,2 0-23,12-19 421,-22 14-5098,-4 0-4929,3 3-4270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1:51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14 115 7828,'5'5'7364,"-2"4"-3282,0 25-1457,-3-27-1644,13 106 585,-18-116-9300,2-6-788,2 2 348</inkml:trace>
  <inkml:trace contextRef="#ctx0" brushRef="#br0" timeOffset="265.564">2 16 8868,'0'-2'2257,"-1"1"-32,1 1-1120,1 0-433,1 1-400,1 0-352,-1 0-2113,2-1-1937,0 0-4850</inkml:trace>
  <inkml:trace contextRef="#ctx0" brushRef="#br0" timeOffset="656.093">114 116 9941,'9'59'9483,"17"27"-7367,-24-79-1779,-1-23-203,1 0 0,0 0 0,1 1 0,1-1 0,1 1 0,0 0 0,0 0 0,5-7-134,-2 10 19,-9 11-17,1 0 1,0-1-1,0 1 1,1 0-1,-1 0 1,0-1-1,0 1 1,0 0 0,1 0-1,-1 0 1,1 0-1,-1-1 1,1 1-1,-1 0 1,1 0-1,0 0 1,-1 0-1,1 0 1,0 0-1,0 0 1,0 1-1,0-1 1,0 0 0,0 0-1,0 1 1,0-1-1,0 0 1,0 1-1,0-1 1,0 1-1,0-1 1,1 1-1,-1 0 1,0 0-1,0-1 1,1 1 0,-1 0-1,0 0 1,0 0-1,1 0 1,-1 1-1,0-1 1,0 0-1,0 0 1,1 1-1,-1-1 1,0 1-1,0-1 1,0 1 0,0-1-1,0 1 1,0 0-1,0-1 1,0 1-1,0 0 1,0 0-1,0 0 1,0 0-1,-1 0 1,2 0-3,4 10 214,-1 1 1,0-1 0,-1 1-1,0 0 1,-1 0-1,0 1 1,-1-1-1,0 1 1,-1-1-1,0 1 1,-1-1-1,-1 13-214,-1-35-7382,2-1-592,1 3-2348</inkml:trace>
  <inkml:trace contextRef="#ctx0" brushRef="#br0" timeOffset="999.767">364 1 10037,'22'49'9025,"-3"1"-4935,17 108-2713,-34-151-1423,-3-6-6990,-3-9-1097,1 2-1165</inkml:trace>
  <inkml:trace contextRef="#ctx0" brushRef="#br0" timeOffset="1218.462">353 155 11429,'10'5'10981,"15"-6"-8602,-19 0-1281,29 2-97,-2 0 1298,-12-2-3878,-5-2-3456,-2-3-4705,-10 3-3077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1:54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9732,'3'0'7646,"14"0"-3956,4-1-932,56 2 773,-71 1-4579,8 0 2210,-11-4-6544,-3 0-6097,-1-1 885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1:55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10581,'8'5'9039,"30"-7"-4491,9-4-825,7-1-3943,-53 7-782,0 0-2592,-2-1-4309,0-1-7253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1:5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 8660,'3'2'8803,"-3"4"-4034,-17 44-1685,-83 94-393,74-98-3168,19-66-6289,8 11-1648,1 1-3920</inkml:trace>
  <inkml:trace contextRef="#ctx0" brushRef="#br0" timeOffset="343.664">1 43 9764,'6'10'7951,"3"1"-3459,24 18-1779,-19-17-1472,110 96-216,-110-99-5413,-4-13-7616,-6-2 1226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03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7219,'7'-32'8726,"-5"44"-2005,11 85-3929,-12-95-2793,-1 0 1,1 0-1,0 0 0,0 0 1,0 0-1,0 0 1,0 0-1,1-1 1,-1 1-1,0 0 0,1-1 1,-1 1-1,1-1 1,0 1-1,-1-1 0,1 0 1,0 0-1,0 0 1,0 0-1,0 0 0,0 0 1,0 0-1,0-1 1,0 1-1,0-1 0,1 0 1,-1 1-1,0-1 1,0 0-1,0 0 0,0 0 1,0-1-1,1 1 1,-1 0-1,0-1 1,0 1-1,0-1 0,0 0 1,0 0-1,0 0 1,0 0-1,1-1 1,3-2 1,-1-1 1,0 0-1,0 0 1,0-1-1,-1 1 1,0-1-1,0 0 1,0 0-1,-1 0 1,0-1-1,0 1 1,0-1-1,-1 1 1,0-1-1,-1 0 0,1 0 1,-1 0-1,-1 0 1,1 0-1,-1-1-1,0 8-1,0 0 0,-1 0 0,1 0 0,0 0 0,0 0 0,0 0 0,0 0 0,-1 0 0,1 0 0,0 0 0,0 0 0,0 0 0,-1 0 0,1 0 0,0 0 0,0 0 0,0 0 0,0 0 0,-1 0 0,1 0 0,0-1 0,0 1 0,0 0 0,0 0 0,0 0 0,-1 0 0,1 0 0,0 0 0,0-1 0,0 1 0,0 0 1,-6 22 90,24 96 858,-14-103-818,0 1 0,-1-1 0,0 1 0,-2 0 0,0 0 0,0 0 0,-2 0 0,0 6-130,0-20-3,1 0 1,-1 0 0,0 0 0,0 0 0,0 0-1,0 0 1,0 0 0,0 0 0,0 0 0,0-1-1,-1 1 1,1 0 0,-1-1 0,1 1 0,-1-1-1,0 0 1,0 1 0,1-1 0,-1 0 0,0 0-1,0 0 1,0 0 0,0-1 0,0 1-1,0-1 1,0 1 0,-1-1 0,1 1 0,0-1-1,0 0 1,0 0 0,0 0 0,-1 0 0,1-1-1,0 1 1,0-1 0,0 1 0,0-1 0,0 0-1,0 1 1,0-1 0,0 0 0,0 0 0,0-1-1,0 1 1,-1-1 2,3-6-5279,6 0-4209,0 2-3136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03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11349,'25'-8'9467,"0"4"-5400,51 16-2829,-73-12-1496,-3-1-2627,1 1-8947,-3 0 702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04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10757,'0'2'3409,"3"-1"193,2-1-336,3-1-1442,2 0-431,1-2-224,2 1-305,0 0-320,-2-1-192,0 2-95,-2 0-17,-1 1-112,-1-1-160,-2 1-1217,2-1-2385,1 0-319,-3-1-2722,2 0-5571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04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8868,'10'-26'9751,"22"-8"-8194,-22 25-531,-9 6-942,0 1 0,0-1 0,1 1 0,-1 0 0,1 0 0,-1 0 0,1 0 0,0 0 0,0 0 0,0 0 0,0 1 0,0-1 0,0 1 0,0-1 0,1 1 0,-1 0 0,0 0 0,1 0 0,-1 0 0,1 0 0,0 1 0,-1-1 0,1 1 0,-1-1 0,1 1 0,0 0 0,-1 0 0,1 0 0,0 1 0,-1-1 0,1 0 0,-1 1 0,1 0 0,-1 0 0,1 0 0,-1 0 0,1 0 0,-1 0 0,0 0 0,0 1 0,1-1 0,-1 1 0,0 0 0,0 0 0,-1 0 0,1 0 0,0 0 0,-1 0 0,1 0-84,0 10 34,0 0-1,0-1 1,-1 1 0,-1 0-1,0 0 1,0 0-1,-1 0 1,-1 0-1,0 0 1,-1-1-1,0 1 1,-1-1 0,0 0-1,-1 0 1,0 0-1,-2 3-33,5-9 2,-4 9 6,-36 52 139,72-65 989,120-10 353,-138 0-4444,-9-8-5386,-2 10 3662,1-7-7967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9909,'1'4'10964,"8"16"-8232,2 12-1888,-2-1-1,-1 1 1,-1 0-1,-2 1 1,-1 0-1,-1 19-843,5-8 83,-4-72-4805,-1 12-646,-1 5-1072,3-3-5763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22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9652,'2'8'9728,"-1"12"-7674,0-6-1270,27 263 2858,-23-281-12570,-4 2 2697,0-2-4454</inkml:trace>
  <inkml:trace contextRef="#ctx0" brushRef="#br0" timeOffset="296.796">2 237 10277,'-2'-3'9917,"10"0"-5195,34-1-4215,-36 3 338,60-10-3286,-44 5-1467,-2-2-4518,-8 2-3051</inkml:trace>
  <inkml:trace contextRef="#ctx0" brushRef="#br0" timeOffset="593.604">278 117 10005,'-2'13'6871,"-7"9"-3579,-2 5-2138,14 72 804,-2-97-1941,0 1 0,0-1 0,0 1 0,0-1 0,0 1 0,0-1 0,1 0-1,-1 0 1,1 1 0,-1-1 0,1 0 0,0-1 0,0 1 0,0 0 0,0 0 0,0-1-1,1 1 1,-1-1 0,0 0 0,1 0 0,-1 0 0,0 0 0,1 0 0,0 0 0,-1-1-1,1 1 1,-1-1 0,1 1 0,0-1 0,-1 0 0,1 0 0,0-1 0,-1 1 0,1 0-1,-1-1 1,1 0-17,1 1 10,-1-1-1,1 0 1,0 0-1,-1 0 1,1 0 0,-1 0-1,0-1 1,1 0-1,-1 0 1,0 0-1,0 0 1,0 0-1,0 0 1,-1-1-1,1 0 1,-1 1 0,1-1-1,-1 0 1,0 0-1,0 0 1,0-1-1,-1 1 1,1 0-1,-1-1 1,1 1 0,-1-1-1,0 1 1,-1-1-1,1 0 1,-1 1-1,1-1 1,-1 0-1,0 1 1,0-1-1,-1 0 1,1 1 0,-1-1-1,-1-2-9,3 2 44,-1 0-1,0 0 1,0 0 0,0 0 0,-1 0-1,1 1 1,-1-1 0,0 0-1,0 0 1,0 1 0,-1-1-1,1 0 1,-1 1 0,0 0 0,0-1-1,0 1 1,0 0 0,-1 0-1,1 0 1,-1 0 0,0 0-1,0 1 1,0-1 0,0 1-1,0 0 1,0 0 0,-1 0 0,1 0-1,-1 1 1,1-1 0,-1 1-1,0 0 1,0 0 0,1 0-1,-1 1 1,0-1 0,0 1-1,0 0 1,0 0 0,0 0 0,1 1-1,-1-1 1,0 1 0,0 0-1,0 0-43,-5 8-2225,6-4-2393,1-1-2457,0-1-5208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06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12550,'0'-1'3393,"-1"0"113,0 1-1585,1 0-609,-1 0-271,1 0-209,0 0-352,0-1-143,1 2-129,0 0-336,0-1-353,-1 1-495,1 1-657,0 1-2000,0 2-2770,1 0-5907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06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9028,'3'12'10634,"-2"4"-5141,-14 67-3017,12-82-2472,1 0-1,-1 0 0,1-1 1,-1 1-1,0 0 0,0 0 1,1-1-1,-1 1 0,0-1 1,0 1-1,0-1 1,0 1-1,1-1 0,-1 1 1,0-1-1,0 1 0,0-1 1,0 0-1,0 0 0,0 0 1,0 0-1,0 1 0,0-1 1,0 0-1,0-1 1,0 1-1,0 0 0,0 0 1,0 0-1,0-1 0,0 1 1,0 0-1,0-1 0,0 1 1,0-1-4,1 0-2246,2-1-5257,-1 0 1751,0-1-6480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05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10517,'14'-9'8370,"3"3"-3777,41 1-2613,-33 4-908,-14 1-1553,0-1 2701,-5 1-3830,-4-1-3787,-1 0-5262,-2 0 70</inkml:trace>
  <inkml:trace contextRef="#ctx0" brushRef="#br0" timeOffset="484.259">83 0 10645,'1'13'8642,"0"-1"-3311,5 12-1646,2 28-3351,-9-40-505,1 12 657,2-25-5544,5-19-6793,-3 9-176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01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13 146 10821,'0'8'10374,"5"13"-8679,-3-15-801,11 114 862,-16-122-7072,2-8-3775,0-3-2026</inkml:trace>
  <inkml:trace contextRef="#ctx0" brushRef="#br0" timeOffset="281.559">2 23 12454,'0'1'3073,"-1"-1"1,2 3-1714,0-3-463,1 2-497,0 2-752,1 0 2048,1 0-4769,2 3-2786,1 0-7795</inkml:trace>
  <inkml:trace contextRef="#ctx0" brushRef="#br0" timeOffset="625.231">117 162 11013,'5'27'6218,"1"7"-2645,18 40-910,-13-100-2428,-2-25-246,-8 42-28,0 1 0,0 0 0,0 0 0,1 0 0,0 0 1,1 1-1,-1-1 0,2 1 0,-1-1 0,1 1 0,0 0 0,5-6 39,-9 13-1,1-1 1,0 0 0,0 1-1,-1-1 1,1 1-1,0 0 1,0-1-1,-1 1 1,1 0-1,0-1 1,0 1-1,0 0 1,0 0-1,0 0 1,0 0 0,-1 0-1,1 0 1,0 0-1,0 0 1,0 0-1,0 0 1,0 0-1,0 0 1,-1 1-1,1-1 1,0 0-1,0 1 1,0-1-1,-1 1 1,1-1 0,0 1-1,0-1 1,-1 1-1,1-1 1,0 1-1,-1 0 1,1-1-1,-1 1 1,1 0-1,-1 0 1,1-1-1,-1 1 1,0 0 0,1 0-1,-1 0 1,1 0 0,17 40 56,-9 77 952,-4-162-17021,-2 27 7775</inkml:trace>
  <inkml:trace contextRef="#ctx0" brushRef="#br0" timeOffset="1390.67">378 0 10341,'21'35'7910,"-5"3"-3666,-8-12-4039,-2 0-1,0 0 1,-2 0 0,-1 1-1,-1-1 1,-1 12-205,-3-31-1001,-6-14-12664,5 0 4624</inkml:trace>
  <inkml:trace contextRef="#ctx0" brushRef="#br0" timeOffset="1391.67">356 180 10677,'0'0'3313,"4"-1"129,2-1-529,3-1-1216,1-1-560,4 0-225,1 0-304,0 2-272,0 1-31,2 0-241,-4 0-369,0 0-1023,2 0-2290,0-1-2881,1-1-7139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13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10533,'8'1'9177,"29"-9"-6309,-15-1-1817,-19 7-988,0 0-1,1 0 1,0 0 0,-1 1-1,1-1 1,0 1 0,0 0-1,-1 0 1,1 0 0,0 1-1,0-1 1,0 1 0,0 0-1,0 0 1,0 0 0,0 1-1,0-1 1,0 1 0,0 0-1,0 0 1,-1 1-1,1-1 1,1 1-63,-5 0 18,1 0-1,-1 1 0,1-1 1,-1 0-1,0 0 0,1 0 1,-1 0-1,-1 1 1,1-1-1,0 0 0,0 0 1,-1 0-1,1 1 1,-1-1-1,0 0 0,1 0 1,-1 0-1,0 0 0,0 0 1,-1 0-1,1-1 1,0 1-1,-1 0 0,1 0 1,-1-1-1,1 1 1,-1-1-1,0 0 0,1 1 1,-1-1-1,0 0 1,0 0-1,0 0 0,0 0 1,0 0-1,0-1 0,-2 1-17,-2 4-35,0-1 85,0 0-1,1 0 1,-1 0-1,1 1 1,0-1-1,1 1 0,-1 1 1,1-1-1,0 1 1,0-1-1,1 1 1,0 0-1,0 0 1,0 1-1,1-1 0,0 1 1,-1 3-50,51-9 2219,-9-1-1751,15 0-24,-20-5-7340,-26 2-1481,0-1-5984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1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10261,'14'3'9582,"12"-6"-6279,-4 1-2022,36 5 211,-21 1-5569,-33 1-9129,-4-2 4586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1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11509,'13'10'10860,"25"-10"-8129,-28 0-1912,15 0-1110,21 0 1684,-31-1-5766,0 0-4818,-13 0-4250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09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6 119 6995,'0'-1'115,"-6"-17"8747,14 28-2200,60 124-3956,-68-133-2703,0-1 0,0 1 1,0-1-1,0 1 0,0-1 0,0 1 1,0-1-1,0 1 0,0-1 1,0 1-1,0-1 0,0 0 1,0 1-1,1-1 0,-1 1 1,0-1-1,0 1 0,0-1 1,1 0-1,-1 1 0,0-1 1,1 1-1,-1-1 0,0 0 0,1 1 1,-1-1-1,0 0 0,1 0 1,-1 1-1,1-1 0,-1 0 1,0 0-1,1 0 0,-1 1 1,1-1-1,-1 0 0,1 0 1,-1 0-1,1 0 0,-1 0 0,1 0 1,-1 0-1,0 0 0,1 0 1,-1 0-1,1 0 0,-1 0 1,1 0-1,-1-1 0,1 1 1,-1 0-1,1 0 0,-1 0 1,0-1-1,1 1 0,-1 0 1,0 0-1,1-1 0,-1 1 0,0 0 1,1-1-1,-1 1 0,0 0 1,1-1-1,-1 1 0,0-1 1,0 1-1,1-1 0,-1 1-3,7-41 59,-5 25-58,0 4-128,-2 7 57,0 0 0,1 1 1,-1-1-1,1 0 0,1 1 0,-1-1 0,0 1 0,1 0 0,0-1 0,0 1 0,0 0 0,1 0 1,-1 0-1,1 1 0,0-1 0,0 0 0,0 1 0,2-2 70,2 5-3109,3 2-6325,-9-2 8382,4 2-9580</inkml:trace>
  <inkml:trace contextRef="#ctx0" brushRef="#br0" timeOffset="422.572">242 205 10261,'26'1'8113,"15"-18"-6009,-10 4-1370,-30 12-718,0 1-1,0-1 1,1 1-1,-1-1 1,0 0-1,0 0 1,0 1-1,0-1 1,0 0-1,0 0 1,0 0-1,0 0 0,0 0 1,0-1-1,0 1 1,-1 0-1,1 0 1,0 0-1,-1-1 1,1 1-1,-1 0 1,0-1-1,1 1 1,-1 0-1,0-1 1,0 1-1,0 0 0,0-1 1,0 1-1,0 0 1,0-1-1,0 1 1,0-1-1,-1 1 1,1 0-1,-1-1 1,1 1-1,-1 0 1,1 0-1,-1-1 1,0 1-1,1 0 0,-1 0 1,0 0-1,0 0 1,0 0-1,0 0 1,0 0-1,0 0 1,0 0-1,0 1 1,-1-1-1,1 0 1,0 1-1,0-1 1,-1 1-1,1-1 0,0 1 1,-1 0-1,1-1 1,0 1-1,-1 0 1,1 0-1,-1 0 1,1 0-1,0 0 1,-1 0-1,1 0 1,-1 1-16,0-1 70,-1 0 1,1 0-1,-1 0 1,1 1-1,-1-1 1,0 1-1,1-1 1,0 1-1,-1 0 1,1 0 0,-1 0-1,1 1 1,0-1-1,0 0 1,0 1-1,0-1 1,0 1-1,0 0 1,0 0-1,0 0 1,1 0 0,-1 0-1,1 0 1,-1 0-1,1 0 1,0 1-1,0-1 1,0 1-1,0-1 1,0 1-1,1-1 1,-1 1 0,1-1-1,-1 2-70,3 89 2388,-2-91-2387,0 0 1,1 0 0,-1-1 0,1 1-1,-1 0 1,1 0 0,0-1 0,-1 1-1,1-1 1,0 1 0,0 0-1,0-1 1,0 0 0,0 1 0,1-1-1,-1 0 1,0 1 0,1-1 0,-1 0-1,1 0 1,-1 0 0,1 0-1,-1 0 1,1-1 0,0 1 0,-1 0-1,1-1 1,0 1 0,0-1 0,-1 0-1,1 1 1,0-1 0,0 0-1,0 0 1,-1 0 0,1 0 0,0-1-1,0 1 1,0 0 0,-1-1 0,1 1-1,0-1 1,-1 0 0,1 0-1,0 1 1,-1-1 0,1 0 0,-1 0-1,1 0 1,-1-1 0,1 1-2,31-29-4443,-23 19-102,0-1-3523,-4 5-2014</inkml:trace>
  <inkml:trace contextRef="#ctx0" brushRef="#br0" timeOffset="656.935">485 293 9028,'1'-4'7728,"-2"-10"-4842,1-3-2287,19-71 2651,9 74-2499,-12 15-4183,-1 1-6920,-9-3-90</inkml:trace>
  <inkml:trace contextRef="#ctx0" brushRef="#br0" timeOffset="1172.392">625 148 9428,'-1'6'8499,"1"20"-6206,18 36-994,-17-61-1300,-1 1 1,1-1 0,0 0-1,0 0 1,-1 0 0,1 0 0,0 0-1,0 0 1,0 0 0,0 0-1,0 0 1,0 0 0,1-1 0,-1 1-1,0 0 1,0-1 0,0 1-1,1-1 1,-1 1 0,0-1 0,1 1-1,-1-1 1,0 0 0,1 0-1,-1 0 1,0 0 0,1 0 0,-1 0-1,1 0 1,-1 0 0,0-1-1,1 1 1,-1 0 0,0-1 0,0 1-1,1-1 1,-1 1 0,0-1 0,0 0-1,0 0 1,1 1 0,-1-1-1,0 0 1,0 0 0,0 0 0,2-3-25,1 1 0,0-1-1,-1 0 1,1 0 0,-1 0 0,-1-1 0,1 1 0,0-1 0,-1 1 0,0-1-1,0 0 1,0 0 0,-1 0 0,0 0 0,0 0 0,0 0 0,0-1-1,-1-1 26,1 0 39,-1 7-22,1 1 0,-1-1 0,0 0 0,0 0-1,1 0 1,-1 0 0,0 0 0,0 0 0,1 0-1,-1 0 1,0 0 0,0 0 0,1 0 0,-1-1 0,0 1-1,0 0 1,1 0 0,-1 0 0,0 0 0,0 0-1,1 0 1,-1 0 0,0-1 0,0 1 0,0 0 0,1 0-1,-1 0 1,0-1 0,0 1 0,0 0 0,0 0-1,1 0 1,-1-1 0,0 1 0,0 0 0,0 0 0,0-1-1,0 1 1,0 0 0,0-1-17,7 33 1211,-6-27-995,0 1-7,3 10 140,-1-1-1,0 1 1,-1 0 0,-1 0-1,0 0 1,-1-1 0,-1 1-1,-1 0 1,0 0 0,-1 0-1,0 1-348,2-16-13,1 0 0,0 0 0,0-1 0,-1 1 0,1 0-1,-1 0 1,1 0 0,-1 0 0,1 0 0,-1 0 0,1 0 0,-1-1-1,0 1 1,1 0 0,-1-1 0,0 1 0,0 0 0,0-1-1,1 1 1,-1-1 0,0 1 0,0-1 0,0 1 0,0-1-1,0 0 1,0 1 0,0-1 0,0 0 0,0 0 0,0 0-1,0 0 1,0 0 0,0 0 0,0 0 0,0 0 0,0 0-1,0-1 1,0 1 0,0 0 0,0 0 0,0-1 0,-1 0 13,-3-7-4877,2-4-4503,3 4-3031</inkml:trace>
  <inkml:trace contextRef="#ctx0" brushRef="#br0" timeOffset="1635.757">889 1 8676,'-2'5'10793,"3"26"-8167,22 183 955,-13-205-5642,5-28-4180,-7 8-1502,1 3-1872</inkml:trace>
  <inkml:trace contextRef="#ctx0" brushRef="#br0" timeOffset="2057.526">1060 140 8884,'-16'9'9776,"6"6"-4620,9-12-5067,-1 1 0,1-1 0,0 1 0,1-1 0,-1 1 0,1 0 0,-1-1 0,1 1 0,0 0 0,1-1 0,-1 1 0,0 0 0,1-1 0,0 1 0,0-1 0,0 1 0,0-1 0,1 1 0,0-1 0,-1 0 0,1 0 0,1 2-89,0-3-27,0-1-1,0 0 1,0 0 0,1 0-1,-1 0 1,0 0-1,0 0 1,0-1-1,1 0 1,-1 0-1,0 0 1,0 0-1,1 0 1,-1 0-1,0-1 1,0 0-1,0 0 1,1 0-1,-1 0 1,0 0-1,0 0 1,-1-1-1,1 1 1,0-1-1,0 0 1,-1 0-1,1 0 1,-1 0-1,1-1 1,-1 1-1,0-1 1,0 1-1,0-1 1,-1 0-1,1 1 1,0-1-1,-1 0 1,0 0 0,0 0-1,0 0 1,0-1-1,0 1 1,-1 0 27,0 0-3,0 0 1,0 0 0,0 0 0,-1-1-1,1 1 1,-1 0 0,0 0-1,0 1 1,0-1 0,-1 0 0,1 0-1,0 0 1,-1 1 0,0-1 0,0 1-1,0-1 1,0 1 0,0 0 0,0 0-1,-1 0 1,1 0 0,0 0 0,-1 0-1,0 1 1,1-1 0,-1 1-1,0 0 1,0 0 0,0 0 0,0 0-1,0 0 1,0 1 0,-2-1 2,1 8-3259,10 1-8051,0-4 1377</inkml:trace>
  <inkml:trace contextRef="#ctx0" brushRef="#br0" timeOffset="2309.435">1231 242 9748,'8'-10'9573,"-3"-28"-8071,-4 32-715,19-49 1045,-19 54-1813,-1 0-1,1 0 1,0 0 0,-1 0-1,1 1 1,0-1-1,0 0 1,-1 1 0,1-1-1,0 0 1,0 1-1,0-1 1,0 1-1,0-1 1,0 1 0,0 0-1,0-1 1,0 1-1,0 0 1,0 0 0,0 0-1,0 0 1,0 0-1,0 0 1,0 0-1,0 0 1,1 0 0,-1 0-1,0 1 1,0-1-1,0 0 1,0 1-1,0-1 1,0 1 0,-1-1-1,1 1 1,0-1-1,0 1 1,0 0 0,0-1-1,-1 1 1,1 0-1,0 0 1,0-1-1,-1 1 1,1 0 0,-1 0-1,1 0 1,-1 0-1,1 0 1,-1 0 0,1 0-19,52 113-1863,-39-110-1829,0-11-5864,-8 1 274</inkml:trace>
  <inkml:trace contextRef="#ctx0" brushRef="#br0" timeOffset="3137.348">1513 128 10597,'-28'-12'7478,"3"15"-4136,23-2-3290,0 0-1,0 1 1,0 0-1,0-1 1,0 1-1,0 0 1,0 0-1,0 0 1,1 0-1,-1 0 1,1 0 0,-1 0-1,1 1 1,0-1-1,0 0 1,0 1-1,0-1 1,1 1-1,-1-1 1,1 1-1,-1 0 1,1-1 0,0 1-1,0-1 1,0 1-1,0 0 1,0-1-1,1 1 1,0 0-52,0 0-14,1-1 1,-1 0-1,1 0 0,0 0 1,0 0-1,0-1 1,0 1-1,0 0 0,0-1 1,1 1-1,-1-1 1,0 0-1,1 0 0,-1 0 1,1 0-1,-1 0 1,1-1-1,-1 1 1,1-1-1,0 1 0,-1-1 1,1 0-1,0 0 1,-1 0-1,1-1 0,0 1 1,-1 0-1,1-1 1,0 0-1,-1 0 0,1 0 1,-1 0-1,0 0 1,1 0-1,-1 0 0,0-1 1,1 0-1,-1 1 1,0-1-1,0 0 0,-1 0 1,2-1 13,-1 1-7,0 0 1,0-1-1,-1 1 0,1 0 1,-1-1-1,1 1 1,-1-1-1,0 0 0,0 1 1,0-1-1,-1 0 1,1 0-1,-1 0 0,1 1 1,-1-1-1,0 0 1,0 0-1,0 0 0,-1 0 1,1 1-1,0-1 0,-1 0 1,0-1 6,10 68 1947,-5-48-1677,0-2-57,-1 0-1,0 0 0,0 0 0,-1 0 0,-1 0 1,-1 0-1,0 0 0,-1 1 0,-1 6-212,2-20 29,-1 0 1,1 1-1,-1-1 0,0 0 1,0 0-1,1 1 0,-1-1 1,0 0-1,0 0 0,0 0 1,0 0-1,0 0 0,-1 0 1,1 0-1,0 0 0,0-1 0,-1 1 1,1 0-1,0-1 0,-1 1 1,1-1-1,-1 1 0,1-1 1,0 0-1,-1 0 0,1 1 1,-1-1-1,1 0 0,-1 0 1,1-1-1,-1 1 0,1 0 1,-1 0-1,1-1 0,-1 1 1,1-1-1,0 1 0,-1-1-29,-52-26-1957,48 20-1730,5 1-5344,2 1-3708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16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9828,'1'5'8859,"3"8"-5845,5 22-2043,24 185 3327,-33-214-6241,0-16-3368,1 1-2053,2-3-4972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18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9508,'16'-41'9843,"-11"34"-9596,1 0-1,0 0 1,0 1 0,0 0 0,0 0 0,1 1 0,0-1 0,1 1-1,-1 1 1,1 0 0,3-2-247,-9 5 28,-1 0-1,1 0 0,0 1 1,0-1-1,0 0 1,-1 1-1,1 0 0,0-1 1,0 1-1,0 0 1,0 0-1,0 0 0,0 0 1,0 0-1,0 0 1,-1 1-1,1-1 0,0 1 1,0-1-1,0 1 1,0 0-1,-1-1 1,1 1-1,0 0 0,-1 0 1,1 0-1,-1 0 1,1 1-1,-1-1 0,1 0 1,-1 1-1,0-1 1,0 1-1,0-1 0,0 1 1,0 0-1,0-1 1,0 1-1,0 0 0,-1 0 1,1 0-1,0 0-27,7 81 591,-10-70-576,-1-1 0,0 1 0,-1-1 0,0 0 0,-1 0 0,-1 0 0,0 0 0,0-1 0,-1 0 0,0-1 0,-1 1 0,-1-1 0,-3 3-15,13-13 61,-1 0 0,1 0 1,-1 0-1,1 0 0,-1 1 0,0-1 0,1 0 1,-1 0-1,1 1 0,-1-1 0,0 0 0,1 1 1,-1-1-1,0 1 0,0-1 0,1 0 0,-1 1 1,0-1-1,0 1 0,0-1 0,1 0 1,-1 1-1,0-1 0,0 1 0,0-1 0,0 1 1,0-1-1,0 1 0,0-1 0,0 1 0,0-1 1,0 1-1,0-1 0,0 0 0,0 1 0,0-1 1,-1 1-1,1-1 0,0 1 0,0-1 0,0 0 1,-1 1-1,1-1 0,0 1 0,-1-1 0,1 0 1,0 1-1,-1-1 0,1 0 0,0 1 0,-1-1-61,77-5 3086,-51 5-2947,-1-1-3503,8-5-9689,-26 5-863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29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9604,'9'-5'7556,"0"-3"-4906,9-4-911,-5 6-938,-11 4-721,1 0 1,0 0-1,1 0 0,-1 0 1,0 1-1,0-1 0,1 1 1,-1 0-1,1 0 0,-1 0 1,1 0-1,0 1 0,-1-1 0,1 1 1,-1 0-1,1 0 0,0 0 1,-1 1-1,1-1 0,0 1 1,-1 0-1,1 0 0,-1 0 1,0 0-1,1 1 0,-1 0 1,0-1-1,0 1 0,0 0 1,0 0-1,0 1 0,0-1 1,-1 1-1,3 1-80,0 5 8,1 1 0,-1-1 0,0 1 0,-1 0 0,-1 0 0,1 1 0,-1-1 0,-1 1 1,0 0-1,-1 0 0,0-1 0,0 1 0,-1 3-8,5 46 39,-5-65-38,-2 0 1,1 1 0,-1-1-1,1 1 1,-1 0-1,0 0 1,-1-1-1,1 1 1,-1 0 0,0 1-1,1-1 1,-2 0-1,1 1 1,0 0-1,-1 0 1,0 0-1,1 0 1,-1 0 0,0 1-1,-1 0 1,1 0-1,0 0 1,-1 0-1,1 1 1,-1-1 0,1 1-1,-1 0 1,0 1-1,1-1 1,-1 1-1,0 0 1,1 0-1,-1 0 1,0 1 0,1-1-1,-1 1 1,0 0-1,1 1 1,-1-1-1,1 1 1,-3 1-2,4-2 56,1 0 0,0 0 0,-1 0 0,1 0 0,0 0 0,0 0 0,0 1 0,-1-1 0,2 1 0,-1-1 0,0 1 0,0 0 0,0-1 0,1 1 0,-1 0 0,1 0 0,-1 1 0,1-1 0,0 0 0,0 0 0,0 1 0,0-1 0,1 0 1,-1 1-1,0-1 0,1 1 0,0-1 0,-1 1 0,1-1 0,0 1 0,1-1 0,-1 1 0,0-1 0,1 0 0,-1 1 0,1-1 0,-1 1 0,1-1 0,0 0 0,0 1 0,1-1 0,-1 0 0,0 0 0,1 0 0,-1 0 0,1 0 0,0 0-56,2 1 102,1-1 0,0 1 0,0-1 0,0 0 0,0-1 0,0 1 0,0-1 0,1 0 0,-1 0 0,0-1 0,1 0 0,-1 1 0,0-2 0,1 1 0,-1-1 0,0 0 0,0 0 0,1 0 0,2-2-102,37-12-5589,-12 3-6236,-22 8-605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18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8356,'5'0'7060,"2"-1"-3336,15-8-1494,-18 7-1171,-4 2-1057,57-22 2591,-17 17-3763,-38 5 72,2-1-3298,-3-3-3754,0 1-2044</inkml:trace>
  <inkml:trace contextRef="#ctx0" brushRef="#br0" timeOffset="656.08">53 0 9428,'3'18'10815,"-5"14"-6505,0-4-2923,12 39-2121,0-70-13061,-6-4 2400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1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9989,'18'0'9340,"1"0"-4471,69 0-4517,-82-4-4082,-3-7-6051,-3 7 6698,1-3-4857</inkml:trace>
  <inkml:trace contextRef="#ctx0" brushRef="#br0" timeOffset="640.464">70 0 9732,'0'20'8950,"7"14"-4297,-1-5-2840,-5-2-1128,2 9-2862,-2-34-1663,-1-3-3392,0 0-5336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19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9845,'2'13'11526,"5"13"-7604,1 7-3248,9 160 355,-14-186-3944,2-4-9529,-1-4 823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1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11493,'0'-1'3122,"0"0"159,1-1-1440,0 1-448,-1 1-289,1-1-287,-1 0-225,-1 0-208,2 1-288,-1-1-192,-1 1-352,3 1-385,-5-1-591,6 1-2050,-2-1-2593,0 2-5698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20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8868,'1'2'7731,"0"3"-3435,6 25-916,-6-27-3256,0 1-1,0-1 1,-1 0-1,1 1 1,-1-1-1,0 0 1,0 1-1,0-1 1,-1 1-1,1-1 1,-1 0-1,1 0 1,-1 1-1,0-1 1,-1 0-1,1 0 1,0 0-1,-1 0 1,0 0-1,0 0 1,0 0-1,0-1 1,0 1-1,0-1 1,-1 1 0,1-1-1,-1 0 1,0 0-1,1 0 1,-1 0-1,0-1 1,0 1-1,0-1 1,0 1-1,-1-1 1,1 0-1,-1 0-123,-4-4-3706,7-3-5581,1 5 6766,0-2-10794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26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23 9877,'-6'-5'8277,"-2"7"-4624,-13 18-1959,16-10-1532,1 1 0,0 0 0,1 0 0,0 1 0,0-1 1,2 0-1,-1 1 0,1 0 0,1-1 0,0 1 0,2 10-162,-2-18 4,1 0 1,-1 0 0,1 0-1,1 0 1,-1 0-1,0 0 1,1 0 0,0 0-1,0 0 1,0-1 0,0 1-1,1-1 1,0 0 0,-1 0-1,1 0 1,0 0 0,0 0-1,1 0 1,-1-1 0,0 1-1,1-1 1,0 0 0,-1 0-1,1-1 1,0 1-1,0-1 1,0 0 0,0 0-1,0 0 1,0 0 0,1-1-1,-1 1 1,0-1 0,1 0-5,2 0 5,-1 0 1,0 0-1,1-1 1,-1 0-1,0 0 1,1 0-1,-1-1 1,0 0 0,0 0-1,0-1 1,0 1-1,0-1 1,-1-1-1,0 1 1,1-1-1,-1 0 1,0 0-1,-1 0 1,1-1 0,-1 1-1,0-1 1,1-2-6,-2 0 22,-1 0 0,-1 0 1,0 0-1,0 0 1,0-1-1,-1 1 0,0 0 1,0-1-1,-1 1 0,0 0 1,0 0-1,0-1 0,-1 1 1,0 0-1,-1 0 1,0 1-1,0-1 0,0 1 1,-1-1-1,0 1 0,0 0 1,0 0-1,-1 1 0,0-1 1,0 1-1,-1 0 0,1 0 1,-1 1-1,0 0 1,0 0-1,0 0 0,-1 1 1,0-1-1,-2 1-22,-56 6 259,52 18-4210,15-16-7065,3-4-584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26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 11589,'-1'-1'3090,"0"-2"95,1 1-1504,0 2-561,0-1-319,0 1-209,0 1-224,1 0-400,-1 0-480,0-1-544,1 1-2162,-1-1-2529,2-2-6098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27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8516,'3'4'10719,"4"19"-7907,-7-15-2441,0 0 0,0-1 1,0 1-1,-1 0 0,0-1 0,0 1 0,-1-1 0,0 0 0,-1 1 0,1-1 0,-1 0 0,-1 0 0,1-1 0,-2 3-371,-21-4 254,23-10-5272,4-3-5081,0 2-2264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28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9396,'2'-2'9029,"12"-9"-5425,23 7-656,-35 4-2928,-1 0 0,1 0 0,0-1 1,0 1-1,0 1 0,0-1 0,-1 0 0,1 0 0,0 1 0,0-1 0,0 1 0,-1-1 0,1 1 0,0 0 0,-1 0 0,1 0 0,-1 0 0,1 0 0,-1 0 0,1 0 0,-1 0 1,0 1-1,1-1 0,-1 0 0,0 1 0,0-1 0,0 1 0,0 0 0,0-1 0,0 1 0,-1 0 0,1-1 0,-1 1 0,1 0 0,-1 0 0,1-1 0,-1 1 0,0 0 0,0 0 1,0 0-1,0 0 0,0-1 0,0 1 0,-1 0 0,1 0 0,-1 1-20,-1 2 29,-1-3-4,1 1 0,-1-1 0,1 1 0,0 0 0,0 0 0,1 0 0,-1 0 0,0 1 0,1-1 0,0 0 0,0 1 0,0-1 0,0 0 0,1 1 0,-1-1 0,1 1 0,0-1 0,0 1 0,0 0 0,0-1 0,1 1 0,-1-1 0,1 1 0,0-1 0,0 0 0,0 1 0,0-1 0,1 0 0,0 0 0,-1 0 0,1 0 0,0 0 0,0 0 0,1 0 0,-1-1 0,1 1 0,-1-1 0,1 1 0,0-1 0,0 0 0,0 0-25,53-2 16,-99 26 77,41-24-92,0-1-1,0 1 1,1 0-1,-1-1 1,1 1-1,0 0 1,-1 0-1,1 0 1,0 0-1,0 0 1,0 0-1,0 0 1,1 1-1,-1-1 1,0 0-1,1 0 0,0 1 1,-1-1-1,1 0 1,0 0-1,0 1 1,0-1-1,1 0 1,-1 1-1,1-1 1,-1 0-1,1 0 1,0 1-1,-1-1 1,1 0-1,0 0 1,0 0-1,1 0 1,-1 0-1,0 0 1,1-1-1,-1 1 1,1 0-1,0-1 1,-1 1-1,1-1 1,0 1-1,0-1 0,0 0 29,-1-1 0,1 1-1,-1 0 1,1 0-1,-1 0 1,1 0 0,-1 0-1,0 0 1,0 0 0,1 0-1,-1 1 1,0-1-1,0 0 1,0 1 0,-1-1-1,1 1 1,0-1-1,0 1 1,-1-1 0,1 1-1,-1-1 1,1 1-1,-1 0 1,0-1 0,0 1-1,0 0 1,0-1-1,0 1 1,0 0 0,0-1-1,0 1 1,-1 0 0,1-1-1,0 1 1,-1 0-1,0-1 1,1 1 0,-1-1-1,0 1 1,0-1-1,0 0 1,0 1 0,0-1-1,0 0 1,0 1-1,0-1 1,-1 0 0,1 0-1,0 0 1,-1 0 0,1 0-1,-1-1 1,1 1-1,-1 0 1,1-1 0,-1 1-1,1-1 1,-2 1-29,-82 3-779,78-19-9894,6 10 4720,-2-4-5370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2:23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8196,'6'-9'9585,"1"26"-6862,-4-7-1985,18 71 1079,-21-90-1793,0 0 0,0 1 0,1-1 0,0 0 0,1 1 0,0-1 0,0 0 0,0 1 0,1 0 0,1 0 0,-1 0 0,3-2-24,-6 9-10,1 0 0,0-1 0,0 1 0,0 0 1,0 0-1,0 0 0,0 0 0,0 0 0,0 0 1,1 1-1,-1-1 0,0 0 0,1 1 0,-1-1 1,0 1-1,1-1 0,-1 1 0,0-1 0,1 1 0,-1 0 1,1 0-1,-1 0 0,1 0 0,-1 0 0,1 0 1,-1 0-1,0 0 0,1 1 0,-1-1 0,1 0 1,-1 1-1,0-1 0,1 1 0,-1 0 10,36 14-4744,-15-5-4217,-10-6-331</inkml:trace>
  <inkml:trace contextRef="#ctx0" brushRef="#br0" timeOffset="437.408">269 178 9412,'22'1'6033,"2"-4"-3290,37-27-1599,-60 29-1138,-1-1 1,1 1-1,-1 0 1,1-1-1,-1 1 1,0-1 0,0 1-1,1 0 1,-1-1-1,0 1 1,0-1-1,-1 1 1,1-1 0,0 1-1,0 0 1,-1-1-1,1 1 1,0 0-1,-1-1 1,0 1 0,1 0-1,-1-1 1,0 1-1,1 0 1,-1 0 0,0 0-1,0 0 1,0 0-1,0 0 1,0 0-1,0 0 1,-1 0 0,1 0-1,0 0 1,0 1-1,-1-1 1,1 0-1,0 1 1,-1-1 0,1 1-1,0 0 1,-1-1-1,1 1 1,-1 0 0,1 0-1,0 0 1,-1 0-1,1 0 1,-1 0-1,1 1 1,-1-1 0,1 0-1,0 1 1,-1-1-1,1 1 1,0-1-1,-1 1 1,0 0-7,-1 0 114,0 1 1,0-1-1,-1 1 0,1 0 1,0 0-1,1 0 0,-1 0 1,0 0-1,0 1 0,1-1 0,0 1 1,-1 0-1,1-1 0,0 1 1,0 0-1,1 0 0,-1 1 1,1-1-1,-1 0 0,1 1 1,0-1-1,0 0 0,0 1 0,1-1 1,-1 1-1,1-1 0,0 1 1,0 0-1,0-1 0,1 1 1,-1-1-1,1 1 0,0-1 1,0 1-115,-1-1 56,0 0 0,1-1 0,-1 1 0,1 0 0,0 0 1,0 0-1,0-1 0,0 1 0,0-1 0,1 1 0,-1-1 1,1 1-1,0-1 0,0 0 0,0 1 0,0-1 0,0 0 1,0-1-1,0 1 0,1 0 0,-1-1 0,0 1 0,1-1 1,0 1-1,-1-1 0,1 0 0,0 0 0,0-1 0,-1 1 1,1 0-1,0-1 0,0 0 0,0 0 0,0 0 0,0 0 1,0 0-1,-1 0 0,1-1 0,0 1 0,0-1 0,0 0 1,1 0-57,49-34-3095,-37 20-1012,-1 0-3498,-3 3-3531</inkml:trace>
  <inkml:trace contextRef="#ctx0" brushRef="#br0" timeOffset="640.536">525 0 10101,'8'32'7432,"0"0"-3417,31 117-2358,-39-136-3439,-2-13-2055,-2-4-3286,1-1-3324</inkml:trace>
  <inkml:trace contextRef="#ctx0" brushRef="#br0" timeOffset="1249.716">512 165 10693,'1'-2'3057,"2"-1"161,1 0-1073,3-1-625,2 1-447,-1-1-273,4 1-223,-1 0-209,1 0-160,-2 0-160,1 1-240,-3 1-817,-1-1-2368,1-1-2754,0 0-6851</inkml:trace>
  <inkml:trace contextRef="#ctx0" brushRef="#br0" timeOffset="1499.657">729 135 8372,'0'4'9347,"4"17"-6446,-4-20-2821,0 2-13,1 0 0,-1 0 0,0 0 0,1 0-1,-1 0 1,1-1 0,0 1 0,0 0 0,0-1-1,0 1 1,1 0 0,-1-1 0,1 1 0,-1-1 0,1 0-1,0 0 1,0 1 0,0-1 0,0-1 0,0 1-1,1 0 1,-1 0 0,0-1 0,1 1 0,-1-1 0,1 0-1,0 0 1,-1 0 0,1 0 0,0 0 0,0 0-1,0-1 1,-1 0 0,1 1 0,0-1 0,0 0 0,0 0-1,0-1 1,0 1 0,-1-1 0,1 1 0,0-1-1,0 0-66,0 0-16,0-1 0,0 0-1,0 0 1,-1 0-1,1 0 1,-1-1 0,1 1-1,-1 0 1,0-1-1,0 0 1,0 0 0,0 1-1,0-1 1,-1 0-1,1 0 1,-1-1 0,0 1-1,0 0 1,0 0-1,0-1 1,-1 1 0,1 0-1,-1-1 1,0 1-1,0-1 1,0 1 0,0 0-1,-1-1 1,1 1-1,-1 0 1,0-1 0,0 1-1,0 0 1,-1-2 16,2 5-1049,2 4-10993,1-2 2133</inkml:trace>
  <inkml:trace contextRef="#ctx0" brushRef="#br0" timeOffset="1874.567">958 135 8324,'9'10'7793,"-1"4"-4293,7 33-2737,-14-42-229,8 32-238,-6-58-208,-3 18-82,-1-1 20,0-1 1,0 0-1,0 0 1,1 1-1,0-1 1,0 0-1,0 0 0,1 1 1,0-1-1,-1 0 1,2 0-1,-1 1 1,0-1-1,1 1 1,0-1-1,0 1 0,0 0 1,1 0-1,-1 0 1,1 0-1,0 0 1,0 0-1,1 1 1,-1 0-1,1-1 0,0 1-26,25 10-3031,-17-1-5855,-4-5-1172</inkml:trace>
  <inkml:trace contextRef="#ctx0" brushRef="#br0" timeOffset="2296.343">1144 136 11093,'15'26'10372,"1"14"-8786,-7-15-885,8-105-338,-16 78-339,0 0 1,0 0-1,1 0 0,-1 0 0,1 0 0,-1 1 1,1-1-1,-1 0 0,1 1 0,0-1 1,0 1-1,0 0 0,0 0 0,0 0 1,0 0-1,0 0 0,0 0 0,0 0 0,0 1 1,1-1-1,-1 1 0,0-1 0,0 1 1,1 0-1,-1 0 0,0 0 0,1 0 1,-1 0-1,0 1 0,0-1 0,1 1 1,-1 0-1,0-1 0,0 1 0,0 0 0,0 0 1,0 0-1,0 1 0,0-1 0,0 0 1,0 1-1,-1-1 0,1 1 0,0-1 1,-1 1-1,0 0 0,1 0 0,-1 0 0,0 0 1,0 0-1,0 0 0,0 0 0,0 0 1,0 0-1,-1 1 0,1-1 0,-1 0 1,1 0-1,-1 1 0,0 0-24,13 70-686,-13-72 559,-1 2-2125,1-3-1259,-1 0-3423,-1-1-5109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26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7347,'3'39'12226,"4"2"-8632,3 65-3033,-9-151-449,-2 37-90,0-1-1,1 1 1,0 0 0,0-1 0,1 1-1,0 0 1,1 0 0,0-1 0,0 1-1,1 0 1,-1 1 0,2-1 0,-1 0-1,4-3-21,-7 10 0,1 0-1,0 0 0,-1 0 0,1 1 1,0-1-1,0 0 0,-1 0 1,1 1-1,0-1 0,0 0 0,0 1 1,0-1-1,0 1 0,0-1 0,0 1 1,0 0-1,0-1 0,0 1 1,0 0-1,0 0 0,0 0 0,0 0 1,0 0-1,1 0 0,-1 0 0,0 0 1,0 0-1,0 0 0,0 1 1,0-1-1,0 0 0,0 1 0,0-1 1,0 1-1,0-1 0,0 1 0,0-1 1,-1 1-1,1 0 0,0 0 1,0-1-1,0 1 0,-1 0 0,1 0 1,0 0-1,-1 0 0,1 0 0,-1-1 1,1 1-1,-1 0 0,1 0 1,-1 1-1,0-1 0,1 0 1,21 60-43,-10 41 115,-10-188 229,33 8-244,-34 77-58,0-1 1,0 1 0,1 0-1,-1 0 1,0-1 0,1 1-1,-1 0 1,1 0 0,-1 0-1,1 0 1,-1 1-1,1-1 1,0 0 0,-1 1-1,1-1 1,0 1 0,0 0-1,-1-1 1,1 1-1,0 0 1,0 0 0,0 0-1,-1 0 1,1 0 0,0 1-1,0-1 1,-1 0-1,1 1 1,0 0 0,-1-1-1,1 1 1,0 0 0,-1 0-1,1 0 1,-1 0 0,1 0-1,-1 0 1,0 0-1,1 0 1,-1 1 0,0-1-1,0 0 1,0 1 0,0-1-1,1 2 1,2 4 135,0 1-1,0 0 1,-1 0-1,0 0 1,0 1-1,-1-1 1,0 0 0,-1 1-1,1 0 1,-2-1-1,1 1 1,-1 0-1,-1-1 1,1 1-1,-2 1-134,2 15 327,-2-9-83,2-11-2689,5-14-5313,-2 1 1190,1-1-3709</inkml:trace>
  <inkml:trace contextRef="#ctx0" brushRef="#br0" timeOffset="613.36">338 72 9284,'30'-22'9056,"-27"20"-8928,-1 1 1,1 0-1,0 0 1,0 0 0,-1 0-1,1 0 1,0 0-1,0 1 1,0 0 0,0-1-1,0 1 1,0 0 0,0 1-1,0-1 1,-1 0-1,1 1 1,0-1 0,0 1-1,0 0 1,0 0-1,-1 0 1,1 1 0,0-1-1,-1 0 1,1 1 0,-1 0-1,0 0 1,1 0-129,5 8 40,-1 1 0,0 0 1,0 0-1,-1 0 1,-1 1-1,0 0 0,-1 1 1,0-1-1,0 0 0,-2 1 1,1 0-1,-2 0 1,1 0-1,-2 0 0,0 11-40,-17-69-170,16 42 202,1 0 0,0 0 0,-1 0 0,0 0 0,0 0 0,1 0 0,-2 0 0,1 0 0,0 0 0,-1 0 0,1 1 0,-1-1 0,0 1 1,0-1-1,0 1 0,0 0 0,0-1 0,-1 1 0,1 0 0,-1 1 0,1-1 0,-1 0 0,0 1 0,1-1 0,-1 1 0,0 0 0,0 0 0,0 0 1,0 0-1,0 1 0,0-1 0,0 1 0,0 0 0,-1-1 0,1 2 0,0-1 0,0 0 0,0 1 0,0-1 0,0 1 0,0 0 0,0 0 0,0 0 1,0 0-1,0 0 0,1 1 0,-1 0 0,0-1 0,1 1 0,-2 2-32,-31 53 2030,35-56-1998,-1 1 0,1-1 0,-1 1 0,1-1-1,0 0 1,0 1 0,0-1 0,0 1 0,0-1 0,0 1-1,0-1 1,0 1 0,0-1 0,1 0 0,-1 1 0,1-1-1,-1 1 1,1-1 0,-1 0 0,1 1 0,0-1-1,0 0 1,0 0 0,-1 0 0,1 0 0,0 0 0,0 0-1,1 0 1,-1 0 0,0 0 0,0 0 0,0 0 0,1-1-1,-1 1 1,0 0 0,1-1 0,-1 1 0,0-1 0,1 0-1,-1 1 1,1-1 0,-1 0 0,1 0-32,4 1-30,-1-1-1,1 0 1,0 0 0,-1 0 0,1-1-1,-1 0 1,1 0 0,-1 0 0,0-1-1,1 0 1,-1 0 0,0 0 0,0 0-1,0-1 1,0 0 0,2-2 30,18-16-4567,-5-4-6088,-14 15-1001</inkml:trace>
  <inkml:trace contextRef="#ctx0" brushRef="#br0" timeOffset="972.657">568 0 10645,'3'16'9538,"6"9"-7179,0-3-1482,13 143 2257,-12-152-4801,2-28-6956,-7 8 2485,2-2-3971</inkml:trace>
  <inkml:trace contextRef="#ctx0" brushRef="#br0" timeOffset="1285.083">757 81 8324,'-9'5'9491,"-7"5"-4303,12-8-5070,0 1 0,0-1 0,1 1 0,-1 0 0,1 0 0,-1 0 0,1 1 0,0-1 0,0 1 0,0 0 0,1 0 0,-1 0 0,1 0 0,0 0 0,0 0 0,0 1 0,1-1 0,0 1 0,0-1-1,0 1 1,0-1 0,0 4-118,62 25 1481,-53-29-1339,39 33 1266,-46-48-6775,0 2-7029,0 6 1546</inkml:trace>
  <inkml:trace contextRef="#ctx0" brushRef="#br0" timeOffset="1722.474">890 179 9861,'50'-17'8684,"-47"16"-8630,-1 0 0,1 0 1,-1 0-1,0 0 0,0-1 1,0 1-1,0-1 0,0 1 1,0-1-1,0 0 0,0 0 1,-1 0-1,1 0 0,-1 0 1,1 0-1,-1 0 0,0-1 1,0 1-1,0 0 0,0-1 0,0 1 1,0-1-1,-1 1 0,1-1 1,-1 1-1,0-1 0,0 1 1,0-1-1,0 1 0,0-1 1,0 0-1,-1 1 0,1-1 1,-1 1-1,0 0 0,0-1 1,0 1-1,0-1 0,0 1 0,0 0 1,-1 0-1,1 0 0,-1 0 1,1 0-1,-1 0 0,0 0 1,0 0-55,1 1 73,0 0 1,0 1 0,0-1 0,0 0 0,0 0-1,-1 1 1,1-1 0,0 1 0,0-1 0,-1 1-1,1 0 1,0-1 0,-1 1 0,1 0 0,0 0-1,-1 0 1,1 0 0,0 0 0,-1 0 0,1 0-1,0 0 1,-1 1 0,1-1 0,0 0 0,-1 1-1,1-1 1,0 1 0,0-1 0,0 1 0,-1 0-1,1 0 1,0-1 0,0 1 0,0 0-1,0 0 1,0 0 0,1 0 0,-1 0 0,0 0-1,0 1 1,1-1 0,-1 0 0,0 0 0,0 1-74,-25 57 2123,25-56-2055,-1 0 0,1 1 0,0-1 0,0 0 0,0 1 0,0-1 0,0 1 0,1-1 0,0 1-1,0-1 1,0 1 0,0 0 0,0-1 0,1 1 0,-1-1 0,1 1 0,0-1 0,0 1 0,1-1 0,-1 0 0,1 0 0,-1 1 0,1-1 0,0 0 0,0-1-1,0 1 1,1 0 0,-1 0 0,1-1 0,-1 0 0,1 1 0,0-1 0,0 0 0,0 0 0,0-1 0,0 1 0,1 0 0,-1-1 0,0 0 0,1 0 0,-1 0-1,1 0 1,1-1-68,59-6-169,-45 2-2520,0 1-3353,-8 1-1769,0-3-4851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3:20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3570 7539,'10'1'7544,"3"-5"-4032,6-1-1836,102-5 741,0 2-1302,-89 3-955,-41 13-12336,-1-7 405</inkml:trace>
  <inkml:trace contextRef="#ctx0" brushRef="#br0" timeOffset="1280.957">0 23 8148,'8'-6'8755,"29"4"-6431,60-11 929,-1 12-1082,-74 2-1654,-18-2-459,0 1 1,-1 0 0,1 0-1,0 0 1,0 0 0,0 1-1,-1-1 1,1 1-1,0 0 1,-1 0 0,1 1-1,-1-1 1,1 1 0,-1-1-1,1 1 1,-1 0-1,0 0 1,0 1 0,0-1-1,0 1 1,-1-1 0,1 1-1,1 2-58,1 2 85,-2-5-95,-1 1 1,1-1 0,0 1 0,-1 0-1,0 0 1,0 0 0,0 0 0,0 1 0,0-1-1,-1 0 1,1 1 0,-1-1 0,0 1 0,0 0-1,0-1 1,-1 1 0,1 0 0,-1-1 0,0 1-1,0 0 1,0 0 0,-1-1 0,1 1 0,-1 0-1,0-1 1,0 1 0,0 0 0,0 0 9,-2 2-4519,5 1-4593,0 0-3584</inkml:trace>
  <inkml:trace contextRef="#ctx0" brushRef="#br0" timeOffset="4777.512">279 3541 8116,'6'6'6496,"-6"-6"-6423,1 0 0,-1 0 0,1 0 0,-1 0 0,1-1 0,-1 1 0,1 0 0,-1 0 0,0 0 0,1 0 0,-1-1-1,1 1 1,-1 0 0,0 0 0,1-1 0,-1 1 0,0 0 0,1-1 0,-1 1 0,0 0 0,1-1 0,-1 1-1,0-1 1,0 1 0,1 0 0,-1-1 0,0 1 0,0-1 0,0 1 0,0-1 0,0 1 0,0-1 0,1 1 0,-1 0-1,0-1 1,0 1 0,0-1 0,-1 1 0,1-1 0,0 1 0,0-1 0,0 1 0,0-1 0,0 1 0,0 0 0,-1-1-1,1 1 1,0-1 0,0 1 0,-1 0 0,1-1 0,0 1 0,-1-1 0,1 1-73,8 7 3905,-7-6-3850,-1-1-1,1 1 0,-1 0 0,0-1 1,1 1-1,-1-1 0,1 1 0,-1-1 1,1 1-1,0-1 0,-1 1 0,1-1 1,-1 1-1,1-1 0,0 0 1,-1 1-1,1-1 0,0 0 0,-1 0 1,1 0-1,0 1 0,0-1 0,-1 0 1,1 0-1,0 0 0,0 0 1,-1 0-1,1 0 0,0 0 0,-1-1 1,1 1-1,0 0 0,0 0 0,-1 0 1,1-1-1,0 1 0,-1 0 0,1-1 1,0 1-1,-1-1 0,1 1 1,-1-1-1,1 1 0,-1-1 0,1 1 1,-1-1-1,1 1 0,-1-1 0,0 0 1,1 1-1,-1-1 0,0 0 1,1 1-1,-1-1 0,0 0 0,0 0-54,35-25 1113,5-11-646,-6-111 875,-37 64-793,-9-55 161,-12-56-201,13 42-386,-5-166-11,19 43-69,9 104-43,-9 136 24,-2 17-21,0 0 0,2 0 0,0 1 0,1 0 0,1 0 0,0 0 0,3-6-3,4-5-20,-12 25 26,1 0-1,1-1 1,-1 1 0,1 0-1,-1 0 1,1 1 0,0-1-1,1 0 1,-1 0 0,1 1-1,-1 0 1,1-1 0,0 1-1,0 0 1,1 0 0,-1 1-1,0-1 1,1 1 0,0 0-1,-1-1 1,3 1-6,68-35 368,-31 34 361,-70-3-5961,7-10-7836,4 4-319</inkml:trace>
  <inkml:trace contextRef="#ctx0" brushRef="#br0" timeOffset="6054.745">355 113 3153,'1'-1'1595,"7"-1"13305,-2 16-13181,27 152 2542,-31-41-2524,6 50-342,-11-90-1048,-4 189 48,4-137-315,6 35 42,9-40-135,0-28 48,13-48-62,34 15 110,-45-58 62,-12-10-125,0-1 1,1 1-1,-1-1 1,0 0-1,1 0 1,0 0-1,0 0 1,-1 0-1,1-1 1,0 1-1,0-1 1,1 0-1,-1 0 1,0 0-1,0 0 1,0 0-1,1-1 1,-1 0-1,0 1 0,1-1 1,-1 0-1,0-1 1,4 1-21,7-2-82,13-7 433,-22-16-2976,-10-2-4150,-4 10-1822,-2 0-4057</inkml:trace>
  <inkml:trace contextRef="#ctx0" brushRef="#br0" timeOffset="8488.825">594 1656 7780,'-2'-4'9044,"9"0"-4293,38-10-3552,-28 9-157,32-16-268,70-58 378,-4-6-90,11-21-363,20-17 368,-22 38-568,-92 60-411,2 2 0,1 2 0,1 1 0,0 1 1,17-4-89,117-53 298,28-5-60,151 17 87,-111 45-261,-96 19-10,-186 10-4795,17-11-2995,17 1 1057,0 0-4638</inkml:trace>
  <inkml:trace contextRef="#ctx0" brushRef="#br0" timeOffset="8910.597">2543 869 9092,'-1'1'10372,"3"-25"-5041,62-30-1342,-3 4-3608,-62 32-2058,-22 9-6688,13 6-30,-1-2-2317</inkml:trace>
  <inkml:trace contextRef="#ctx0" brushRef="#br0" timeOffset="9176.218">2495 625 8500,'8'-3'8297,"2"7"-3869,19 24-1688,-23-21-1272,72 54 1867,-15-38-5120,-62-24-3264,-2 2-4287,-1 0-3246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3:44.4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 7283,'0'0'123,"1"0"-1,-1 0 1,0 0 0,1 0-1,-1 0 1,0 0-1,1 0 1,-1 0-1,0 0 1,0 0 0,1 0-1,-1 0 1,0 0-1,1 0 1,-1-1-1,0 1 1,0 0-1,1 0 1,-1 0 0,0 0-1,0-1 1,1 1-1,-1 0 1,0 0-1,0-1 1,0 1 0,1 0-1,-1 0 1,0-1-1,0 1 1,0 0-1,0 0 1,0-1-1,1 1 1,-1 0 0,0-1-1,0 1 1,0 0-1,0-1 1,0 1-1,0 0 1,0 0 0,0-1-1,0 1 1,0 0-1,0-1 1,0 1-1,-1 0 1,1-1-1,0 1 1,0 0 0,0 0-1,0-1 1,0 1-1,-1 0 1,1 0-1,0-1 1,0 1 0,0 0-1,-1 0 1,1-1-1,0 1 1,0 0-1,-1 0 1,1 0-1,0 0 1,0-1 0,-1 1-123,37-5 2076,-24 3-1580,170 4 1988,-128 3-1714,-1 3-393,-48-8-983,-5 0 351,-1-1-2411,-1-5-4503,2-3-3940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3:44.7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7924,'2'-4'8250,"25"0"-5219,-16 3-2160,24-4-281,1 2 1,0 2-1,1 1 1,-1 1-1,9 4-590,12-1 287,-56-5-352,0 1 0,0 0 1,1 0-1,-1 0 0,0 0 1,0 0-1,0 0 0,0 1 1,0-1-1,0 0 0,1 0 1,-1 1-1,0-1 0,0 1 1,0-1-1,0 1 1,0 0-1,0-1 0,0 1 1,-1 0-1,1-1 0,0 1 1,0 0-1,0 0 0,-1 0 1,1 0-1,0 0 0,-1 0 1,1 0-1,-1 0 0,1 0 1,-1 0-1,0 0 0,1 1 65,-13-6-11181,9-1 1262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3:45.4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21 5683,'-17'-8'6611,"22"3"57,2 3-6413,102-3 3026,102 7-2051,-169 3-1689,-50-2-4502,1-5-2601,4 0-3168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3:45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33 7043,'-28'-11'8625,"48"-1"-4759,10 8-3023,1 1 1,-1 1-1,0 2 0,1 0 0,21 5-843,-10-2 189,-13 2-2217,-32-3-1426,0-7-3322,2 5 5436,-2-4-8985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3:54.7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18 7235,'-3'-7'9144,"19"3"-6504,22 0-1847,15 2 298,55 3 208,-44 24-4215,-46-19-6357,-9-5-724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3:55.4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31 5410,'-8'-2'6559,"-27"-6"-2985,16 4-1119,29 4 871,95-12-1095,38 7-1756,-119 8-1158,-6 11-3354,-7-9-5378,-5-5-464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3:55.8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42 6019,'8'-10'7035,"8"6"-3340,54-9 2004,35 1-4317,-37 10-1360,-42 9-3894,-17-6-5922,-2-2-376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3:56.3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28 6435,'-4'-8'6283,"22"2"-1932,89 0 1723,13-1-4827,-57 7-315,-40 3-4377,0-4-8315,-13 0 1659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3:56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26 4930,'-9'-9'6778,"19"4"-3797,19 2-641,100 2 3903,101-7-5224,-219 11-3605,-3-1-8698,-3-2 879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46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10053,'41'-8'6511,"47"-29"-1948,-87 35-4482,0 0 0,-1 0 0,1 1 0,-1-1 0,1 0 0,-1 0 0,0 0 0,0 0 0,1 0 0,-1 0 0,-1 0 0,1 0 0,0 0 0,0 0 0,-1 0 0,1 0 0,-1 0 0,0 1 0,0-1 0,1 0 0,-1 0 0,0 0 0,0 1 0,-1-1 0,1 1 0,0-1 0,0 1 0,-1-1 0,1 1 0,-1 0 0,0 0 0,1 0 0,-1-1 0,0 2 0,1-1 0,-1 0 0,0 0 0,0 0 0,0 1 0,0-1 0,0 1 0,-1-1-81,-2 3 89,0 1 0,1-1 0,-1 0 0,1 1 1,0 0-1,0 0 0,0 0 0,0 1 1,0-1-1,1 1 0,0 0 0,0 0 0,0 0 1,0 1-1,0-1 0,1 1 0,0-1 1,0 1-1,0 0 0,0 0 0,1 0 1,0-1-1,0 2 0,0-1 0,1 0 0,0 0 1,0 4-90,-1-6 62,0 0 0,0 0 1,0 0-1,1 0 0,0 0 0,-1 0 1,1 0-1,0 1 0,0-1 1,1 0-1,-1 0 0,0 0 0,1 0 1,0 0-1,0 0 0,0 0 1,0 0-1,0 0 0,1-1 1,-1 1-1,1 0 0,0-1 0,0 1 1,0-1-1,0 0 0,0 1 1,0-1-1,1 0 0,-1 0 1,1-1-1,-1 1 0,1 0 0,0-1 1,0 0-1,0 1 0,0-1 1,0 0-1,0-1 0,0 1 0,1 0-62,10-1-104,0 0 0,0-1 0,0 0 0,0-1 0,0-1 0,0 0 0,-1-1 0,1-1 0,0 0 104,-12 4-2880,-2-1-9212,0 1-1413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3:57.2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38 6979,'-3'-3'10580,"10"-2"-8562,45 3 244,95-12-258,29 0-1679,-154 20-1316,-21-1-3202,-8 1-5275,3-6-32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3:57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51 6307,'-5'5'12760,"46"-11"-10348,210-37-918,-203 36-1331,-66 32-2489,-5-11-7311,11-7-1520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3:46.289"/>
    </inkml:context>
    <inkml:brush xml:id="br0">
      <inkml:brushProperty name="width" value="0.05" units="cm"/>
      <inkml:brushProperty name="height" value="0.05" units="cm"/>
      <inkml:brushProperty name="color" value="#00A0D7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2940 7587,'5'-3'7664,"25"1"-3749,11-1-1594,49 12-768,-23-13-1673,-61 9-1447,-4-2-2488,4-4-3487,1-1-2198</inkml:trace>
  <inkml:trace contextRef="#ctx0" brushRef="#br1" timeOffset="-313138.309">3258 118 8276,'9'4'3887,"-9"-5"-3631,0 1 0,0 0-1,0-1 1,0 1 0,0 0 0,0 0 0,0-1 0,0 1 0,0 0 0,1-1 0,-1 1-1,0 0 1,0-1 0,0 1 0,0 0 0,0 0 0,0-1 0,1 1 0,-1 0-1,0 0 1,0-1 0,0 1 0,1 0 0,-1 0 0,0 0 0,0 0 0,1-1-1,-1 1 1,0 0 0,0 0 0,1 0 0,-1 0 0,1 0-256,-66-37 4521,-50 37-3226,106 3-1267,-1 1 0,1 1 0,0 0 1,1 0-1,-1 0 0,1 1 0,0 1 0,0-1 1,1 1-1,0 1 0,0-1 0,0 1 0,1 0 1,1 1-1,-1 0 0,1-1 0,1 2 0,0-1 1,0 0-1,1 1 0,-3 9-28,5-14 4,-1 0 0,1 0 0,-1-1 0,1 1 0,1 0 0,-1 0 0,1 0-1,0 0 1,0 0 0,0 0 0,1 0 0,-1 0 0,1 0 0,1 0 0,-1 0 0,1 0 0,-1-1 0,2 1 0,-1-1 0,0 1 0,1-1 0,0 0 0,0 0-1,0 0 1,0 0 0,0 0 0,1-1 0,0 0 0,0 0 0,2 2-4,3 2 1,1-1 0,0 0 0,0-1 0,0 0 0,0 0 0,1-1 0,0 0 1,0-1-1,0 0 0,1-1 0,-1 0 0,10 0-1,130-16 34,-146-23-3323,-7 22-2007,2 4-1840,1-2-4307</inkml:trace>
  <inkml:trace contextRef="#ctx0" brushRef="#br1" timeOffset="-174035.826">4742 6205 8436,'8'28'10281,"-2"20"-7210,-2-9-1977,25 228 1468,-29-255-2706,-1 20 136,1-31-2587,-1-20-3767,0 10 40,0 1-3675</inkml:trace>
  <inkml:trace contextRef="#ctx0" brushRef="#br1" timeOffset="-173504.71">4688 6482 10661,'6'-3'10114,"21"1"-6697,-23 2-3482,90 3 3887,-62-3-7772,-1-1-7262,-20 1-1559</inkml:trace>
  <inkml:trace contextRef="#ctx0" brushRef="#br1" timeOffset="-173018.043">4953 6425 7523,'-1'31'11209,"0"15"-5544,1-41-5625,0 0 1,0 0-1,0 1 1,0-1-1,1 0 0,0 0 1,0 0-1,1 0 0,-1 0 1,1 0-1,0-1 0,1 1 1,-1 0-1,1-1 0,-1 0 1,2 1-1,-1-1 1,4 3-41,-4-6-1,1-1 1,0 0-1,0 0 1,0-1 0,0 1-1,0-1 1,-1 0 0,1 0-1,0 0 1,-1 0-1,1 0 1,-1-1 0,1 0-1,-1 0 1,1 0 0,-1 0-1,0 0 1,0-1 0,0 1-1,-1-1 1,1 0-1,-1 0 1,1 0 0,-1 0-1,0 0 1,0-1 0,0 1-1,0-1 1,0-2 0,23-110-83,-7 293 2175,-3-9-1150,-23-184-5857,10-9-6295,-1 6-713</inkml:trace>
  <inkml:trace contextRef="#ctx0" brushRef="#br1" timeOffset="-172705.619">5234 6457 9476,'2'5'8519,"3"9"-5563,18 95 2222,-7 58-4132,-17-152-1648,-1-24-2813,-3-23-7927,5 12-458</inkml:trace>
  <inkml:trace contextRef="#ctx0" brushRef="#br1" timeOffset="-172315.088">5248 6462 10357,'7'-22'7141,"10"8"-3388,50 13-681,-63 2-2998,0 0-1,0 1 1,0-1 0,0 0-1,0 1 1,0 0-1,-1 0 1,1 0 0,-1 1-1,0-1 1,1 1-1,-1 0 1,0-1 0,0 1-1,-1 1 1,1-1-1,-1 0 1,1 1 0,-1-1-1,0 1 1,-1 0-1,1 0 1,0-1 0,-1 1-1,0 0 1,0 0-1,0 1 1,-1-1 0,1 0-1,-1 0 1,0 0-1,0 0 1,-1 0 0,1 1-1,-1-1 1,0 0-1,0 0 1,0 0 0,0 0-1,-1-1 1,1 1-1,-1 0 1,0 0 0,-1-1-1,1 1 1,0-1-1,-1 0 1,0 0 0,0 0-1,0 0 1,-3 2-74,1-2 71,-1 0 0,1-1 0,-1 1 1,0-1-1,0-1 0,0 1 0,0-1 0,0 0 1,0 0-1,0-1 0,-1 1 0,1-1 0,0-1 1,0 1-1,0-1 0,-1-1-71,-1-4-2716,7 0-2432,4 1-3310,0 1-4420</inkml:trace>
  <inkml:trace contextRef="#ctx0" brushRef="#br1" timeOffset="-171705.85">5522 6528 9412,'1'13'8808,"16"-12"-5886,20-11-1358,-19 3-966,-11 5-498,1 0 1,-1-1 0,0 0 0,0 0 0,0 0-1,0-1 1,-1-1 0,1 1 0,-1-1 0,0 0-1,-1 0 1,1 0 0,2-5-101,-7 9 9,0 0-1,-1-1 1,1 1 0,0 0-1,-1 0 1,1-1 0,-1 1 0,0-1-1,1 1 1,-1 0 0,0-1-1,0 1 1,0-1 0,0 1-1,0 0 1,0-1 0,0 1-1,0-1 1,-1 1 0,1 0 0,-1-1-1,1 1 1,-1 0 0,1-1-1,-1 1 1,0 0 0,0 0-1,1-1 1,-1 1 0,0 0 0,0 0-1,0 0 1,0 0 0,0 0-1,-1 1 1,1-1 0,0 0-1,0 0 1,0 1 0,-1-1 0,1 1-1,0-1 1,-1 1 0,1-1-9,-64 0 537,59 5-413,1 1 0,0 0 0,0 0-1,1 0 1,-1 1 0,1 0 0,1-1-1,-1 2 1,1-1 0,0 0-1,0 1 1,0-1 0,1 1 0,0 0-1,1 0 1,-1 0 0,1 0 0,1 0-1,-1 0 1,1 0 0,1 2-124,-1-4 6,0-1 0,0 0 1,1 0-1,0 0 0,0 1 1,0-1-1,0 0 0,1 0 0,0-1 1,-1 1-1,2 0 0,-1-1 1,0 1-1,1-1 0,-1 1 0,1-1 1,0 0-1,0 0 0,0 0 1,0-1-1,1 1 0,-1-1 0,1 0 1,0 0-1,-1 0 0,1 0 1,0 0-1,0-1 0,0 0 0,0 0 1,0 0-1,1 0 0,-1-1 1,0 0-1,0 0 0,0 0 0,1 0 1,-1 0-1,0-1 0,0 0 1,0 0-1,0 0 0,0 0 0,0-1 1,3-1-7,51-26-7723,-32 15-1527,-8 4-2177</inkml:trace>
  <inkml:trace contextRef="#ctx0" brushRef="#br1" timeOffset="-171424.635">5956 6447 10053,'-25'-18'9649,"-5"8"-5034,27 10-4497,0-1 0,0 1 0,0-1 0,0 1 1,0 0-1,0 0 0,0 0 0,0 1 0,0-1 0,0 1 0,1-1 1,-1 1-1,0 0 0,0 0 0,0 1 0,1-1 0,-1 0 1,1 1-1,-1 0 0,1-1 0,-1 1 0,1 0 0,0 0 1,0 0-1,0 1 0,0-1 0,0 0 0,1 1 0,-2 2-118,0 1 48,1 0-1,-1 0 1,2 0-1,-1 0 1,0 0-1,1 0 1,0 0-1,1 1 1,0-1-1,-1 0 1,2 1-1,-1-1 1,1 0 0,0 1-1,0-1 1,1 0-1,0 0 1,0 0-1,0 0 1,1 0-1,0-1 1,0 1-1,0-1 1,1 0-1,0 0 1,2 2-48,-4-5-33,1-1 0,-1 1 0,0-1 0,1 0 0,0 0 0,-1-1 0,1 1 0,-1 0 0,1-1 0,0 1 0,-1-1 0,1 0 0,0 0 0,0 0 0,-1-1 0,1 1 0,0 0 0,-1-1 0,1 0 0,-1 1 0,1-1 0,-1 0 0,1-1 0,-1 1 0,1 0 0,-1-1 0,0 1 0,0-1 0,0 0 0,0 0 0,1 0 33,30-45-5682,-24 13-2133,-7 22 3027,2-4-4867</inkml:trace>
  <inkml:trace contextRef="#ctx0" brushRef="#br1" timeOffset="-171174.733">5948 6285 9364,'-2'3'7162,"2"3"-3804,2 15-1074,-1-20-1815,10 116 4305,3 10-3422,-3-98-2321,-5-48-7302,-5 14 1839,2-3-6643</inkml:trace>
  <inkml:trace contextRef="#ctx0" brushRef="#br1" timeOffset="-170765.417">6126 6495 10693,'52'-1'9792,"-46"1"-9666,0-1 0,-1 1-1,1-1 1,0-1 0,0 1 0,0-1-1,-1 0 1,1 0 0,-1 0-1,1-1 1,-1 0 0,0 0 0,0-1-1,0 1 1,-1-1 0,1 0 0,-1 0-1,0-1 1,0 1 0,0-1-126,-3 2 46,0 1-1,-1-1 1,1 0 0,-1 1 0,0-1 0,0 1-1,0-1 1,0 0 0,0 1 0,-1-1-1,1 0 1,-1 1 0,1-1 0,-1 1 0,0-1-1,0 1 1,0 0 0,-1-1 0,1 1 0,0 0-1,-1 0 1,1 0 0,-1 0 0,0 0-1,0 0 1,0 0 0,0 1 0,0-1 0,0 1-1,0-1 1,-1 1 0,1 0 0,0 0-1,-1 0 1,1 0 0,-1 0 0,1 0 0,-1 1-1,0-1 1,1 1 0,-1 0 0,1 0-1,-1 0 1,0 0 0,1 0 0,-1 1 0,1-1-1,-1 1 1,0-1 0,1 1 0,0 0 0,-1 0-1,1 0 1,-1 1 0,1-1 0,0 1-46,-4 4 153,1 1 1,0-1 0,1 1 0,0 0-1,0 1 1,0-1 0,1 1 0,0 0-1,1-1 1,-1 1 0,2 0 0,-1 1-1,1-1 1,0 0 0,1 0 0,0 1-1,0-1 1,1 0 0,0 0-1,0 0 1,1 1 0,0-1 0,0-1-1,4 7-153,-5-11 13,-1-1-1,1 0 1,1 0-1,-1 0 0,0 0 1,1 0-1,-1 0 1,1 0-1,-1 0 0,1-1 1,0 1-1,0 0 1,0-1-1,0 0 1,0 1-1,0-1 0,0 0 1,0 0-1,0 0 1,1 0-1,-1 0 0,0-1 1,1 1-1,-1-1 1,1 0-1,-1 1 0,0-1 1,1 0-1,-1-1 1,1 1-1,-1 0 1,0-1-1,1 1 0,-1-1 1,0 1-1,1-1-12,42-19-1728,-4-5-3396,-24 14 722,1 0-2818,0-1-3990</inkml:trace>
  <inkml:trace contextRef="#ctx0" brushRef="#br1" timeOffset="-170468.614">6571 6260 10661,'-11'-33'8290,"-12"7"-3869,21 25-4346,1-1 1,-1 1-1,0 0 0,0 0 0,1 0 0,-1 0 0,0 0 0,0 0 0,0 0 0,0 0 0,0 1 0,0-1 0,0 1 0,0 0 0,0 0 1,0-1-1,0 1 0,-1 0 0,1 1 0,0-1 0,0 0 0,0 1 0,0-1 0,0 1 0,0-1 0,0 1 0,0 0 0,0 0 0,1 0 1,-1 0-1,0 0 0,0 1 0,1-1 0,-1 0 0,1 1 0,-1-1 0,1 1 0,0-1 0,-1 1 0,1 0 0,0 0 0,0 0 0,0-1 1,0 1-1,1 0 0,-1 2-75,-3 13 234,0-1 1,2 1 0,0-1-1,1 1 1,1 0 0,0-1-1,1 1 1,1 0 0,3 11-235,-2-5 203,25 142 430,-34-190-9050,0 6-1265,1 9-1977</inkml:trace>
  <inkml:trace contextRef="#ctx0" brushRef="#br1" timeOffset="-170296.776">6418 6458 9764,'5'1'9597,"11"-3"-6046,-4 1-1956,22 4 73,46-1 164,-36-20-9656,-35 7 225,-2-3-4969</inkml:trace>
  <inkml:trace contextRef="#ctx0" brushRef="#br1" timeOffset="-163420.12">9001 6169 8996,'4'-6'7912,"0"10"-3937,3 29-1855,-7-30-1347,18 271 3491,-18-275-4306,0 1 0,0 0 0,0 0 0,1-1 0,-1 1 0,0 0 0,0-1 0,1 1 0,-1 0 0,0 0 1,0-1-1,1 1 0,-1 0 0,0 0 0,1 0 0,-1 0 0,0 0 0,1-1 0,-1 1 0,0 0 1,1 0-1,-1 0 0,1 0 0,-1 0 0,0 0 0,1 0 0,-1 0 0,0 0 0,1 0 0,-1 0 1,0 0-1,1 0 0,-1 1 0,0-1 0,1 0 0,-1 0 0,0 0 0,1 0 0,-1 1 0,0-1 0,1 0 1,-1 0-1,0 1 0,0-1 0,1 0 0,-1 0 0,0 1 0,0-1 0,0 0 0,1 1 0,-1-1 1,0 0-1,0 1 0,0-1 0,0 0 0,0 1 0,0-1 0,1 0 0,-1 1 0,0-1 0,0 1 1,0-1-1,0 0 0,-1 1 0,1-1 42,18-35-6977,-13 23-368,1 1-3633</inkml:trace>
  <inkml:trace contextRef="#ctx0" brushRef="#br1" timeOffset="-162995.172">9181 6323 10405,'-13'2'9731,"4"8"-5430,-6 39-4023,14-43 683,0-4-927,0 1 1,0-1-1,0 1 1,1-1 0,-1 1-1,1 0 1,0-1-1,-1 1 1,1 0-1,1-1 1,-1 1 0,0 0-1,1-1 1,-1 1-1,1-1 1,0 1-1,0-1 1,0 1-1,0-1 1,0 1 0,0-1-1,1 0 1,-1 0-1,1 0 1,-1 1-1,1-2 1,0 1-1,0 0 1,0 0 0,0 0-1,0-1 1,1 0-1,-1 1 1,0-1-1,1 0 1,-1 0 0,1 0-1,-1 0 1,1 0-1,-1-1 1,1 1-1,0-1 1,-1 0-1,1 0-34,1 1 1,-1-1-1,1 0 1,-1-1-1,1 1 0,-1-1 1,0 1-1,1-1 1,-1 0-1,0 0 0,1-1 1,-1 1-1,0-1 1,0 1-1,0-1 0,0 0 1,0 0-1,-1 0 1,1-1-1,-1 1 0,1-1 1,-1 1-1,0-1 1,0 0-1,0 0 0,0 0 1,-1 0-1,1 0 1,-1 0-1,1 0 0,-1 0 1,0-1-1,-1 1 1,1-1-1,0 1 0,-1 0 1,0-1-1,0 1 1,0-1-1,0 1 0,-1-1 1,1 1-1,-1-1 0,0 1 1,0 0-1,0-1 1,0 1-1,-1-1 0,1 1-47,0 0-1,0 0 0,-1 0 1,1 0-1,-1 0 1,1 1-1,-1-1 1,0 1-1,0-1 0,0 1 1,-1 0-1,1-1 1,-1 1-1,1 0 0,-1 1 1,1-1-1,-1 0 1,0 1-1,0-1 1,0 1-1,0 0 0,0 0 1,0 0-1,-1 1 48,13 7-11433,-8-6 8420,4 2-8598</inkml:trace>
  <inkml:trace contextRef="#ctx0" brushRef="#br1" timeOffset="-162518.817">9347 6333 10117,'17'25'8652,"-11"23"-5090,2 3-2645,-4-95-794,-4 42-123,-1-2-3,1 0 1,-1 1-1,1-1 1,0 0-1,0 0 1,0 0-1,0 1 1,1-1-1,-1 0 1,1 0-1,0 1 1,0-1-1,1 0 1,-1 1-1,1-1 1,0 1-1,-1 0 1,1 0-1,1-1 1,-1 1-1,0 1 1,1-1-1,0 0 1,0 1-1,0-1 0,0 1 1,0 0-1,0 0 1,0 0-1,1 0 1,-1 0-1,1 1 1,-1 0-1,3-1 3,-3 4 8,1 0 0,-1 1 0,0-1 0,0 1 0,0 0 0,0 0 0,-1 0 0,1 0 0,-1 1 0,0-1 0,0 1 0,0-1 0,0 1 0,-1 0 0,1-1 0,-1 1 0,0 0 0,0 0 0,0 0 0,0 3-8,-1-6 3,17 80-219,-12-88-12515,-3 1 2246</inkml:trace>
  <inkml:trace contextRef="#ctx0" brushRef="#br1" timeOffset="-161972.066">9686 6272 10085,'-8'-10'10738,"-9"17"-7689,-14 19-2451,27-22-563,1 0 0,0 0 1,1 0-1,-1 1 0,1-1 0,0 0 0,0 1 1,0 0-1,1-1 0,-1 1 0,1 0 0,0 0 1,0 0-1,1 0 0,0 0 0,0-1 1,0 1-1,0 0 0,1 0 0,0 0 0,0 0 1,0 0-1,0 0 0,1-1 0,0 1-35,0-4-39,1 0-1,-1 1 0,1-1 0,-1-1 0,1 1 1,0 0-1,-1-1 0,1 1 0,0-1 1,-1 0-1,1 1 0,0-2 0,0 1 1,-1 0-1,1 0 0,0-1 0,0 0 0,-1 1 1,1-1-1,-1 0 0,1 0 0,-1 0 1,1-1-1,-1 1 0,0-1 0,1 1 1,-1-1-1,0 0 0,0 0 0,0 0 0,0 0 1,0 0 39,33-56-2104,-29 13 3893,11 94-274,-15-40-1400,5 14 232,0 0 1,-2 0-1,-1 0 1,-1 1-1,-1 0 1,-1 0-1,-1 0 1,-3 15-348,3-37 22,-1 1 1,0-1-1,0 0 1,0 0-1,0 1 1,0-1-1,0 0 1,0 0-1,-1 0 0,1 0 1,-1 0-1,1-1 1,-1 1-1,0 0 1,0-1-1,0 1 1,0-1-1,0 0 1,0 1-1,0-1 1,0 0-1,0 0 0,-1-1 1,1 1-1,0 0 1,-1-1-1,1 1 1,-1-1-1,1 0 1,0 0-1,-1 0 1,1 0-1,-1 0 0,1 0 1,0-1-1,-1 1 1,1-1-1,0 0 1,-1 0-1,1 0 1,0 0-1,0 0 1,-2-1-23,-36-22-8703,37 20 977,2 0-4968</inkml:trace>
  <inkml:trace contextRef="#ctx0" brushRef="#br1" timeOffset="-165536.354">7674 6177 8308,'-4'5'7320,"3"3"-3506,6 23-2569,-3-22-229,26 268 3472,-29-281-8099,-3-16-7465,4 6-412</inkml:trace>
  <inkml:trace contextRef="#ctx0" brushRef="#br1" timeOffset="-164911.508">7851 6350 8100,'-5'-4'8164,"0"7"-3633,-16 42-1475,20-39-3000,-1 0 1,1 1-1,0-1 0,1 0 0,0 1 1,-1-1-1,2 0 0,-1 1 1,1-1-1,0 0 0,1 1 1,-1-1-1,1 0 0,0 0 1,1 0-1,0 0 0,-1-1 0,2 1 1,-1 0-57,2-5-9,-1 0 0,0 0 0,0 0 0,1 0 0,-1 0 0,1-1 0,-1 0 0,0 0 0,1 0 0,-1-1 0,0 1-1,1-1 1,-1 0 0,0 0 0,0-1 0,1 1 0,-1-1 0,0 0 0,-1 0 0,1 0 0,1-1 9,-3 1-17,1 0 0,0 0 0,-1 0 0,1 0 0,-1-1 0,0 1 0,0-1 0,0 1 0,0-1 0,0 0 0,0 0 0,-1 0 0,1 0 0,-1 0 0,0 0 0,0 0 0,0 0 0,-1-1 0,1 1 0,-1 0 0,1 0 0,-1-1 0,0 1 0,0 0 0,-1-1 0,1 1 0,-1 0 0,0 0 0,1-1 0,-1 1 0,-1 0 0,1 0 0,0 0 0,-1 0 0,1 0 0,-1 1 0,0-1 0,0 0 0,0 1 0,-1-1 0,1 1 0,0 0 0,-1 0 0,0 0 0,-2-2 17,4 3-15,-1-1 18,1 0-1,-1 0 0,0 0 0,0 0 1,0 0-1,0 0 0,0 1 0,-1-1 1,1 1-1,0 0 0,-1-1 1,1 1-1,-1 0 0,1 0 0,-1 1 1,0-1-1,1 0 0,-1 1 0,0 0 1,0 0-1,1 0 0,-1 0 0,0 0 1,0 0-3,0 6-4194,5-2-4741,2-2-1926</inkml:trace>
  <inkml:trace contextRef="#ctx0" brushRef="#br1" timeOffset="-164470.345">8026 6369 9812,'20'43'10063,"-9"25"-7411,-7-31-1734,8-155-1638,-11 116 712,-1 0-1,0 0 1,1 0 0,-1 0-1,1 0 1,0 0 0,0 0-1,0 0 1,0 1 0,0-1-1,0 0 1,0 0 0,0 1 0,1-1-1,-1 1 1,1-1 0,-1 1-1,1 0 1,0-1 0,-1 1-1,1 0 1,0 0 0,0 0-1,0 0 1,0 1 0,0-1-1,0 0 1,0 1 0,0-1-1,0 1 1,0 0 0,0 0-1,0 0 1,0 0 0,0 0-1,0 0 1,1 0 0,-1 1-1,0-1 1,0 1 0,0 0-1,0-1 1,-1 1 0,1 0-1,0 0 1,0 0 0,0 0-1,-1 1 1,1-1 0,0 0-1,-1 1 1,0-1 0,1 1-1,-1 0 1,0-1 0,1 1-1,-1 0 1,0 1 8,4 4 109,-1 1 0,0 0 0,-1 1 0,0-1 0,0 0 0,0 1 0,-1 0 0,-1-1 1,0 1-1,1 6-109,4 24-424,3-46-12643,-4 2 3241</inkml:trace>
  <inkml:trace contextRef="#ctx0" brushRef="#br1" timeOffset="-163954.843">8387 6360 8804,'-19'-22'12149,"-29"38"-7832,45-11-4234,-1-1 1,2 1-1,-1-1 0,0 1 0,1 0 0,0 0 1,0 0-1,1 0 0,-1 0 0,1 0 0,0 1 0,0-1 1,1 0-1,0 1 0,0 1-83,-1-5 0,1 0-1,0 0 1,0 0-1,0 0 1,1 0-1,-1 0 1,0 0-1,1 0 1,-1 0 0,1 0-1,0 0 1,-1 0-1,1-1 1,0 1-1,0 0 1,0 0-1,1-1 1,-1 1 0,0 0-1,1-1 1,-1 0-1,1 1 1,-1-1-1,1 0 1,0 0-1,-1 1 1,1-1-1,0-1 1,0 1 0,0 0-1,0 0 1,0-1-1,0 1 1,0-1-1,0 1 1,0-1-1,0 0 1,0 0 0,0 0-1,0 0 1,4-2-96,-1 0 1,1-1-1,-1 1 0,0-1 0,0 0 1,0 0-1,-1-1 0,1 1 0,-1-1 1,0 0-1,0 0 0,0-1 0,0 1 1,-1-1-1,1 0 0,-1 0 0,-1 0 0,1 0 1,-1 0-1,0-1 0,0 1 0,0-1 1,-1 0-1,1 1 0,-2-1 0,1 0 1,-1 0-1,0-3 96,11 96 2523,0 81-559,-11-166-1896,0 0 0,0 0-1,-1 0 1,1 0-1,-1 1 1,0-1 0,1 0-1,-1 0 1,0-1 0,0 1-1,0 0 1,0 0-1,-1 0 1,1-1 0,0 1-1,-1-1 1,1 1 0,-1-1-1,0 1 1,0-1-1,1 0 1,-1 0 0,0 0-1,0 0 1,0 0 0,0 0-1,0 0 1,0-1-1,0 1 1,0-1 0,0 0-1,0 1 1,0-1 0,-1 0-1,1 0 1,0 0-1,0-1 1,0 1 0,0 0-1,0-1 1,-1 0-68,-18-7-1421,2-7-3859,6-7-5396,10 14-3010</inkml:trace>
  <inkml:trace contextRef="#ctx0" brushRef="#br1" timeOffset="-155976.838">10330 6283 9204,'6'22'9957,"-3"3"-5650,-4 48-3164,-3-85-15616,4 5 4351</inkml:trace>
  <inkml:trace contextRef="#ctx0" brushRef="#br1" timeOffset="-155648.786">10319 6192 10885,'-1'-2'2945,"0"1"97,1 1-1458,0 0-383,1 0-369,0 2-143,1 0-273,0 1-400,0 0-448,0 0-497,0-1-2176,0 0-2418,1-1-6082</inkml:trace>
  <inkml:trace contextRef="#ctx0" brushRef="#br1" timeOffset="-155176.717">10436 6272 8084,'3'-2'8608,"7"13"-4992,2 77 766,-9-50-4090,-5-47-363,1 0-1,0 0 1,0 1-1,1-1 0,1 0 1,-1 0-1,1 0 1,1 0-1,0 0 1,0 0-1,0 1 1,1-1-1,1 1 1,-1 0-1,1 0 1,1 0 71,-3 7 28,1 1 0,-1 0 0,1-1 1,-1 1-1,1 0 0,-1 1 0,0-1 1,1 0-1,-1 1 0,1-1 0,-1 1 1,0 0-1,0 0 0,1-1 0,-1 2 1,0-1-1,0 0 0,0 0 1,0 1-1,0-1 0,0 1 0,0 0 1,-1-1-1,1 1 0,-1 0 0,1 0 1,0 1-29,2 5 185,-1 1 0,1 0 1,-2-1-1,1 1 0,-1 0 0,-1 0 1,1 0-1,-1 0 0,-1 0 1,0 1-1,-1 7-185,1-12 16,-3-16-6191,2-1-3207,2 4-1700</inkml:trace>
  <inkml:trace contextRef="#ctx0" brushRef="#br1" timeOffset="-154864.296">10676 6174 9236,'12'15'10363,"-5"23"-8261,-6-29-1150,12 99 1729,-9-36-3897,-8-82-11937,3 5 2204</inkml:trace>
  <inkml:trace contextRef="#ctx0" brushRef="#br1" timeOffset="-154239.442">10662 6328 11589,'0'1'3410,"0"-1"208,1-1-1057,1-1-736,3 0-353,2 0-223,0 0-369,1 1-304,1-1-191,-1 2-145,2 0-64,-2 1-48,2 0-304,0 1-561,0 0-639,-1 1-2626,1 0-3137,1-2-7524</inkml:trace>
  <inkml:trace contextRef="#ctx0" brushRef="#br1" timeOffset="-153895.775">11281 6250 8884,'7'3'8783,"6"3"-6134,52 122 2416,-51-93-4818,-14-34-197,8 14-501,-3-23-3617,-2-9-5995,-1 6-1017</inkml:trace>
  <inkml:trace contextRef="#ctx0" brushRef="#br1" timeOffset="-153567.729">11511 6266 9508,'-6'22'10133,"-16"8"-6002,-3 8-2977,-3 65-255,31-115-3669,-1 0-1280,1 2-4105,1 1-2679</inkml:trace>
  <inkml:trace contextRef="#ctx0" brushRef="#br1" timeOffset="-153114.713">11579 6337 9941,'14'4'7021,"5"-3"-3374,-17 0-3607,1-1-1,0 0 1,0 0 0,0 0-1,-1-1 1,1 1 0,0-1-1,0 1 1,-1-1 0,1 0-1,0 0 1,-1 0 0,1 0-1,-1 0 1,1-1 0,-1 1-1,0-1 1,1 0 0,-1 0-1,0 0 1,0 0 0,0 0-1,-1 0 1,1 0 0,0 0-1,-1-1 1,0 1 0,1-1-1,0-1-39,-3 2 53,1 0-1,-1 0 1,0 0-1,1 0 1,-1 0 0,0 1-1,0-1 1,0 0-1,0 1 1,-1-1-1,1 1 1,0-1-1,-1 1 1,1-1-1,-1 1 1,1 0 0,-1 0-1,0 0 1,1 0-1,-1 0 1,0 0-1,0 0 1,0 1-1,0-1 1,0 0 0,1 1-1,-1 0 1,0 0-1,0-1 1,0 1-1,0 0 1,0 0-1,0 1 1,0-1-1,0 0 1,0 1 0,0-1-1,0 1 1,0 0-1,0-1 1,1 1-1,-1 0 1,0 0-1,0 0 1,1 0-1,-1 1 1,1-1 0,-1 0-1,1 1 1,-1-1-1,1 1 1,0-1-1,0 1 1,0 0-1,0-1 1,0 2-53,-2 3 185,1 0 0,0 0-1,1 0 1,0 0 0,0 0 0,0 0-1,0 0 1,1 0 0,0 1 0,1-1 0,-1 0-1,1 0 1,0 0 0,1 0 0,-1 0 0,1 0-1,1 0 1,-1 0 0,1 0-185,-2-5 18,1 0 0,-1 0 0,0 1-1,1-1 1,-1 0 0,1-1 0,0 1 0,-1 0 0,1 0 0,0-1 0,-1 1 0,1-1-1,0 1 1,0-1 0,-1 0 0,1 0 0,0 0 0,0 0 0,0 0 0,-1 0 0,1 0-1,0-1 1,0 1 0,0-1 0,-1 1 0,1-1 0,1 0-18,24-17-2962,-18 8-1409,-2 5-5091,-3 2-2423</inkml:trace>
  <inkml:trace contextRef="#ctx0" brushRef="#br1" timeOffset="-152896.002">11782 6429 8772,'1'-42'9924,"24"-58"-4436,10 93-4811,-17 12-3361,0 1-9083,-13-6 1373</inkml:trace>
  <inkml:trace contextRef="#ctx0" brushRef="#br1" timeOffset="-152361.872">11931 6270 8212,'0'16'8583,"2"3"-4039,-1-12-4365,-1-1 0,1 0 1,1 1-1,-1-1 0,1 0 1,0 0-1,1 0 0,-1 0 0,1-1 1,0 1-1,1-1 0,-1 0 0,4 4-179,-6-8-11,0 0-1,0-1 0,0 1 0,0 0 0,0-1 0,1 0 0,-1 1 0,0-1 0,0 0 0,0 1 0,1-1 0,-1 0 0,0 0 1,0 0-1,0 0 0,1 0 0,-1 0 0,0 0 0,0 0 0,1-1 0,-1 1 0,0-1 0,0 1 0,0 0 0,0-1 0,0 0 1,0 1-1,0-1 0,0 0 0,0 1 0,0-1 0,0 0 0,0 0 0,0 0 0,0 0 0,-1 0 0,1 0 0,0 0 0,-1 0 1,1 0-1,0-1 12,20-48-1163,-15-4 2204,3 88 501,-9-32-1495,6 21 376,-2 0-1,0 0 1,-2 0 0,0 0 0,-2 1 0,0-1-1,-3 18-422,2-39-20,1 0 0,-1 0 0,0-1 0,1 1 0,-1 0 0,0-1 0,0 1 0,0-1 0,0 1 0,0-1 0,-1 0 0,1 1 0,0-1 0,-1 0 0,1 0 0,-1 0 0,1 0 0,-1 0 0,1 0 0,-1 0-1,1-1 1,-1 1 0,0-1 0,0 1 0,1-1 0,-1 1 0,0-1 0,0 0 0,0 0 0,1 0 0,-1 0 0,0 0 0,0 0 0,1-1 0,-1 1 0,0-1 0,0 1 0,1-1 0,-1 1 0,0-1 0,1 0 0,-1 0 0,1 0 0,-1 0 0,1 0 0,-1 0-1,0-1 22,2-12-11314,1 12 8758,1-7-10227</inkml:trace>
  <inkml:trace contextRef="#ctx0" brushRef="#br1" timeOffset="-151940.113">12178 6124 10357,'-1'8'9409,"4"14"-7216,-2-16-1037,13 215 3985,-9-208-8204,2-25-9508,-5 4-35</inkml:trace>
  <inkml:trace contextRef="#ctx0" brushRef="#br1" timeOffset="-151315.258">12357 6266 9108,'-3'-10'11788,"-3"21"-8551,-4 22-2945,9-30-287,0-1 0,0 1 1,0 0-1,0 0 0,1-1 1,-1 1-1,1 0 1,0 0-1,0 0 0,0-1 1,0 1-1,0 0 1,1 0-1,-1 0 0,1-1 1,0 1-1,0 0 1,0-1-1,0 1 0,0-1 1,1 1-1,-1-1 0,1 1 1,-1-1-1,1 0 1,0 0-1,0 0 0,0 0 1,0 0-1,0 0 1,1-1-1,-1 1 0,0-1 1,1 1-1,-1-1 1,1 0-1,0 0 0,-1 0 1,1 0-1,0-1 0,0 1 1,-1-1-1,1 1 1,0-1-1,0 0 0,0 0 1,-1 0-1,1-1 1,0 1-1,0-1 0,1 0-5,-1 0-17,0 0 0,0 0-1,0 0 1,0-1 0,0 1-1,0-1 1,-1 0 0,1 0-1,-1 0 1,1 0 0,-1 0-1,0 0 1,0-1 0,0 1-1,0-1 1,0 0 0,-1 1-1,1-1 1,-1 0-1,0 0 1,0 0 0,0 0-1,0 0 1,0 0 0,0 0-1,-1 0 1,0-1 0,0 1-1,0 0 1,0 0 0,0 0-1,0 0 1,-1-1 0,1 1-1,-1 0 1,0 0 0,0 0-1,0 0 1,-1 0 0,1 1-1,-1-1 1,1 0 0,-1 0-1,0 1 1,0-1 0,0 1-1,0 0 1,-1 0 0,1 0-1,-1 0 1,1 0 0,-2 0 17,-17-10 407,16 16-4405,8-3-5911,1-2-373</inkml:trace>
  <inkml:trace contextRef="#ctx0" brushRef="#br1" timeOffset="-150877.864">12518 6245 9156,'27'33'7501,"-16"26"-3673,-8-26-2919,27-133-312,-30 98-584,0 0 0,1 0 0,-1 0 0,1 0 0,0 1 0,-1-1 0,1 0 0,0 1 0,0-1 0,0 1 0,0-1 0,1 1 0,-1-1 0,0 1 0,1 0 0,-1-1-1,1 1 1,-1 0 0,1 0 0,-1 0 0,1 0 0,0 0 0,-1 1 0,1-1 0,0 0 0,0 1 0,0 0 0,-1-1 0,1 1 0,0 0 0,0 0 0,0 0 0,0 0 0,0 0-1,0 0 1,-1 0 0,1 1 0,0-1 0,0 1 0,0-1 0,-1 1 0,1 0 0,0 0 0,-1 0 0,1 0 0,0 0 0,-1 0 0,1 0 0,-1 0 0,0 1 0,1-1 0,-1 1-1,0-1 1,0 1-13,16 80 2832,-15-47-2870,0-30-1524,-1-5-2452,0-1-3638,0-2-4588</inkml:trace>
  <inkml:trace contextRef="#ctx0" brushRef="#br1" timeOffset="-150109.394">12890 6233 10149,'-27'-5'11016,"-34"56"-8229,61-50-2782,-1 0-1,0-1 1,0 1-1,0 0 1,0 0 0,1 0-1,-1 0 1,0 0-1,1 0 1,-1 0-1,1 0 1,-1 1-1,1-1 1,-1 0-1,1 0 1,0 0-1,0 0 1,-1 1-1,1-1 1,0 0 0,0 0-1,0 1 1,1-1-1,-1 0 1,0 0-1,0 0 1,1 0-1,-1 1 1,0-1-1,1 0 1,-1 0-1,1 0 1,0 0-1,-1 0 1,1 0 0,0 0-1,-1 0 1,1 0-1,0 0 1,0 0-1,0-1 1,0 1-1,0 0 1,0-1-1,0 1 1,0 0-1,0-1 1,0 0 0,1 1-1,-1-1 1,0 1-5,63 6-157,-61-8 128,0 0 0,0-1 0,0 1 0,-1-1 0,1 0 0,0 0 0,-1 0 0,1 0 0,-1 0 0,0 0 0,0-1 0,0 1 0,0-1 0,0 0 0,0 0 0,-1 1 0,1-1 0,-1 0 0,0 0 0,0-1 0,0 1 1,0 0-1,0 0 0,-1 0 0,1-1 0,-1 1 0,0 0 0,0 0 0,0-1 0,-1 1 0,1 0 0,-1 0 0,0 0 0,0-1 0,0 1 0,0 0 29,0 66 2180,14-2-1641,-9-48-370,-1-1 0,0 1 0,-1 0 0,-1 0-1,0 0 1,0 0 0,-1-1 0,-1 1-1,0 0 1,-2 4-169,3-16 10,0 1 1,0-1-1,0 0 0,0 1 1,-1-1-1,1 0 0,-1 1 0,1-1 1,-1 0-1,1 0 0,-1 1 0,0-1 1,1 0-1,-1 0 0,0 0 0,0 0 1,0 0-1,0 0 0,0 0 1,0 0-1,0-1 0,0 1 0,0 0 1,-1 0-1,1-1 0,0 1 0,0-1 1,-1 1-1,1-1 0,0 0 0,-1 1 1,1-1-1,0 0 0,-1 0 1,1 0-1,0 0 0,-1 0 0,1 0 1,-1-1-1,1 1 0,0 0 0,-1-1 1,1 1-1,0-1 0,0 1 0,-1-1 1,1 1-1,0-1 0,0 0 1,0 0-1,0 0 0,0 1 0,-1-2-10,-19-44-7835,21 31 322,0 1-5058</inkml:trace>
  <inkml:trace contextRef="#ctx0" brushRef="#br1" timeOffset="-149686.918">13087 6231 12262,'-4'1'3345,"2"-1"129,0 1-833,2-1-1264,0 0-705,1 1-304,2-2-144,-1 1-272,1-1-528,-2 1-641,2-1 97,-1 1-2450,1-1-2481,0 1-5714</inkml:trace>
  <inkml:trace contextRef="#ctx0" brushRef="#br1" timeOffset="-149405.726">13093 6346 8580,'3'7'9291,"2"8"-5830,-5-4-1759,1-5-1299,-1-1-1,0 1 1,-1-1 0,1 1-1,-1 0 1,0-1 0,0 1 0,0-1-1,-1 0 1,0 1 0,0-1-1,-1 0 1,-1 3-403,3-8-14,0 1 0,0-1 0,0 1 0,-1-1 0,1 0 0,0 0 0,0 0 0,0 0 0,0 0 0,-1 0 0,1 0 0,0 0 0,0 0 0,0 0 0,0-1 0,-1 1 0,1-1 0,0 1 0,0 0 0,0-1 0,0 0 0,0 1 0,0-1 0,0 0 0,0 1 0,0-1 0,1 0 0,-1 0 0,0 0 0,0 0 0,1 0 0,-1 0 0,0 0 14,-3-7-5237,2 1-4981,2 5-2118</inkml:trace>
  <inkml:trace contextRef="#ctx0" brushRef="#br1" timeOffset="-307615.873">6965 61 10885,'29'55'8850,"-4"33"-6794,-17-68-1744,-3-30 483,-6-6-572,1 0 0,0 0 0,1 0 0,1 0 0,0 0 0,1 0 0,1 1 0,0-1 0,4-6-223,-7 19 50,0 1 0,-1-1 0,1 1 0,0-1 0,1 1 0,-1-1 1,0 1-1,1 0 0,0 0 0,-1 0 0,1 0 0,0 0 0,0 0 0,0 0 1,0 0-1,0 1 0,0-1 0,1 1 0,-1 0 0,1-1 0,-1 1 0,1 0 0,-1 1 1,1-1-1,-1 0 0,1 1 0,0-1 0,-1 1 0,1 0 0,0 0 0,-1 0 1,1 0-1,0 0 0,0 1 0,-1-1 0,1 1 0,-1 0 0,1 0 0,-1 0 0,1 0 1,-1 0-1,1 1-50,121 61 941,-146-91-9819,10 13 1642,2-7-4585</inkml:trace>
  <inkml:trace contextRef="#ctx0" brushRef="#br1" timeOffset="-308353.149">6506 17 8964,'-11'-13'12004,"-7"25"-8585,15-9-3351,0-1 0,1 1 0,0 0 0,-1-1-1,1 1 1,0 0 0,0 0 0,0 1 0,1-1 0,-1 0 0,1 1-1,0-1 1,0 1 0,0-1 0,0 1 0,1-1 0,-1 1 0,1-1-1,0 1 1,0 0 0,0-1 0,1 1 0,-1 0 0,1-1-1,0 1 1,0-1 0,0 1 0,0-1 0,1 0 0,0 1-68,34 25-1,-34-28-1,1 1 1,0-1-1,-1 0 0,0 1 0,1 0 1,-1-1-1,0 1 0,0 0 0,0 0 1,0 0-1,0 1 0,0-1 0,0 0 1,-1 1-1,1-1 0,-1 1 0,0-1 1,0 1-1,0 0 0,0 0 0,0-1 1,0 1-1,-1 0 0,1 0 2,-1-1 9,1 0 1,-1 1-1,0-1 0,1 0 0,-1 0 1,0 0-1,0 0 0,-1 1 0,1-1 1,0 0-1,-1 0 0,1 0 1,-1 0-1,0 0 0,1 0 0,-1 0 1,0 0-1,0 0 0,0 0 0,-1 0 1,1 0-1,0-1 0,-1 1 0,1 0 1,-1-1-1,0 0 0,1 1 1,-1-1-1,0 0 0,0 0 0,0 0 1,0 0-1,0 0 0,0 0 0,0 0 1,0-1-1,0 1 0,0-1-9,-43-6-1817,39-5-2959,13-6-4473,1 8-1625</inkml:trace>
  <inkml:trace contextRef="#ctx0" brushRef="#br1" timeOffset="-307976.979">6742 16 10437,'-12'-7'9302,"-1"9"-4395,-34 55-2989,45-53-1901,0 0-1,0 0 1,0-1 0,1 1-1,-1 0 1,1 0-1,0 1 1,1-1 0,-1 0-1,1 0 1,-1 0-1,1 1 1,1-1 0,-1 0-1,0 0 1,1 0-1,0 1 1,0-1 0,0 0-1,1 0 1,-1 0 0,1-1-1,0 1 1,0 0-1,0 0 1,1-1 0,-1 0-1,1 1 1,0-1-1,0 0 1,0 0 0,0-1-1,0 1 1,1 0-1,-1-1 1,1 0 0,0 0-1,0 0 1,-1-1-1,2 1-16,-1-1-29,0 0 0,1-1-1,-1 0 1,0 0-1,0 0 1,0 0 0,0 0-1,0-1 1,0 0-1,0 0 1,0 0 0,0 0-1,0-1 1,-1 0-1,1 1 1,0-1 0,-1 0-1,0-1 1,1 1-1,-1-1 1,0 1 0,0-1-1,0 0 1,-1 0-1,1-1 1,-1 1 0,1 0-1,-1-1 1,0 1-1,-1-1 1,1 0 0,0 0-1,-1 1 1,0-1-1,0 0 1,0 0 0,-1 0-1,1 0 1,-1-1-1,0 1 1,0 0 0,0 0-1,-1 0 1,1 0-1,-1 0 1,0 0 0,0 0-1,-1 0 1,-1-3 29,3 6-13,-1-1 7,0-1 1,0 1-1,0 0 0,0 0 1,0 0-1,-1 0 1,1-1-1,-1 2 0,1-1 1,-1 0-1,0 0 0,0 0 1,1 1-1,-1-1 0,0 1 1,-1 0-1,1-1 0,0 1 1,0 0-1,-1 0 1,1 0-1,0 1 0,-1-1 1,1 1-1,0-1 0,-1 1 1,1 0-1,-3 0 6,0 0-1446,5-1-3096,1 0-4247,3-1-2035</inkml:trace>
  <inkml:trace contextRef="#ctx0" brushRef="#br1" timeOffset="-312903.976">3846 83 9268,'-2'1'8405,"0"9"-4558,-2 32-1556,32 163 876,-22-23-3047,-19-200-6427,10-46-6360,3 35 4559</inkml:trace>
  <inkml:trace contextRef="#ctx0" brushRef="#br1" timeOffset="-312466.591">3822 103 8868,'0'-2'388,"1"0"-1,0 0 1,0 0-1,0 0 1,0 0-1,0 0 1,0 1 0,1-1-1,-1 0 1,1 1-1,-1-1 1,1 1-1,-1-1 1,1 1 0,0 0-1,0 0 1,0-1-1,0 1 1,0 1-1,0-1 1,0 0 0,0 0-1,0 1 1,0-1-1,0 1 1,0 0-1,0-1 1,1 1-388,3 0 257,1 0 0,-1 1-1,0-1 1,1 1 0,-1 0 0,0 1-1,0-1 1,0 1 0,0 1 0,0-1-1,0 1 1,0 0 0,-1 0 0,3 3-257,62 67 601,-68-71-569,-1 1 0,1-1-1,-1 1 1,0 0 0,1-1 0,-1 1 0,-1 0-1,1 0 1,0-1 0,-1 1 0,1 0 0,-1 0 0,0 0-1,0 0 1,0 0 0,0 0 0,-1 0 0,1 0-1,-1 0 1,1-1 0,-1 1 0,0 0 0,0 0 0,-1-1-1,1 1 1,0 0 0,-1-1 0,0 0 0,1 1-1,-1-1 1,0 0 0,-1 1-32,-2 2 62,0 0-1,-1-1 1,1 0 0,-1 0-1,0-1 1,0 1-1,0-1 1,0-1 0,0 1-1,-1-1 1,1 0 0,-1 0-1,0-1 1,1 0 0,-1 0-1,0-1 1,0 0-1,0 0 1,1 0 0,-2-1-62,-13-20-3310,38-6-10209,-2 19 4197</inkml:trace>
  <inkml:trace contextRef="#ctx0" brushRef="#br1" timeOffset="-312013.574">4111 104 7363,'3'-15'6283,"9"27"-1417,8 99-277,-7-26-3802,-10-73-789,-8-46-52,5 19 61,1 0-1,1 0 0,1 0 1,0 0-1,1 1 0,0-1 1,2 1-1,5-12-6,-10 24-3,0 0 0,0 0 0,1 0 0,-1 0 0,1 0 0,0 0 0,-1 0 0,1 1 0,0-1 0,0 0 0,0 1 0,0 0 0,1-1 0,-1 1 0,0 0 0,0 0 0,1 1 0,-1-1 0,1 0 0,-1 1 0,1-1 0,-1 1 0,1 0 0,-1 0 0,1 0 0,-1 0 0,1 0 0,0 0 3,43 15-3318,-31-10-1528,-5-3-1406,0 1-3115</inkml:trace>
  <inkml:trace contextRef="#ctx0" brushRef="#br1" timeOffset="-311623.044">4408 167 9973,'42'19'8692,"32"-18"-6766,-71-2-1889,0 0 0,-1-1 1,1 1-1,-1-1 0,1 0 0,-1 1 1,0-1-1,0 0 0,0 0 0,0-1 1,0 1-1,0 0 0,-1-1 0,1 1 1,-1-1-1,1 0 0,-1 1 0,0-1 1,0 0-1,0 0 0,-1 1 0,1-1 1,0 0-1,-1 0 0,0 0 0,0 0 1,0 0-1,0 0 0,0 0 0,-1 0 1,1 0-1,-1 0 0,0 1 0,0-1 1,0 0-1,0 0 0,0 1 0,-1-1 1,1 1-1,-1-1 0,0 1 0,0-1 1,0 1-1,0 0 0,0 0 0,0 0 1,0 0-1,-1 0 0,1 1 0,-1-1 1,1 1-1,-1 0 0,1-1 0,-2 1-37,1 0 79,-1 0-1,1 1 0,-1-1 0,1 1 1,-1 0-1,0 0 0,1 0 0,-1 0 1,0 0-1,1 1 0,-1 0 0,1 0 1,-1 0-1,1 0 0,-1 0 0,1 1 1,0 0-1,0-1 0,0 1 0,0 0 1,0 1-1,0-1 0,0 0 1,0 1-1,1 0 0,0-1 0,-1 1 1,1 0-1,0 0 0,0 0 0,1 1 1,-1-1-1,1 0 0,-1 1 0,1-1 1,0 3-79,-3 4 167,0 1 1,1 0-1,0 0 1,1 0-1,0 0 1,1 0-1,0 0 1,1 1 0,0-1-1,1 2-167,-1-9 36,1-1-1,-1 1 1,1-1-1,-1 1 1,1-1-1,1 0 1,-1 0-1,0 1 1,1-1 0,-1 0-1,1 0 1,0 0-1,0 0 1,0-1-1,0 1 1,1 0-1,-1-1 1,1 0-1,-1 1 1,1-1 0,0 0-1,0 0 1,0-1-1,0 1 1,0-1-1,1 1 1,-1-1-1,0 0 1,1 0-1,-1-1 1,1 1 0,-1-1-1,0 1 1,2-1-36,94-21-2334,-69 2-2637,-6-4-5554,-14 12 67</inkml:trace>
  <inkml:trace contextRef="#ctx0" brushRef="#br1" timeOffset="-311357.473">4712 122 10117,'6'44'11107,"16"20"-6385,6 26-3394,3 103-530,-30-184-3742,-8-22 27,-9-28-1347,-14-61-6928,23 74 4453</inkml:trace>
  <inkml:trace contextRef="#ctx0" brushRef="#br1" timeOffset="-310763.859">4713 136 6739,'0'-3'409,"-1"-1"1,1 1-1,-1 0 0,1 0 1,0-1-1,0 1 0,0 0 1,1 0-1,-1 0 0,1-1 1,0 1-1,0 0 0,0 0 0,0 0 1,0 0-1,1 0 0,-1 0 1,1 0-1,0 1 0,0-1 1,0 1-1,0-1 0,0 1 1,1 0-1,-1-1 0,1 1 0,0 1 1,-1-1-1,1 0 0,0 1 1,0-1-1,0 1 0,0 0 1,0 0-1,0 0 0,0 0 1,1 0-1,2 1-409,-1-1 162,1 1 0,-1 1-1,1-1 1,-1 1 0,0 0 0,1 0 0,-1 0-1,0 1 1,0 0 0,0 0 0,0 0 0,0 0 0,0 1-1,-1 0 1,1 0 0,-1 0 0,0 1 0,0 0-1,0-1 1,0 1 0,-1 0 0,1 1 0,-1-1 0,0 1-1,0-1 1,-1 1 0,0 0 0,0 0 0,1 2-162,17 87 734,-20-91-707,0-1 0,-1 1 0,1-1 0,-1 1 0,1-1 0,-1 0 0,0 1-1,0-1 1,0 1 0,0-1 0,-1 0 0,1 0 0,0 0 0,-1 0 0,0 0-1,1 0 1,-1 0 0,0 0 0,0-1 0,0 1 0,0-1 0,-1 0 0,1 1-1,0-1 1,0 0 0,-1 0 0,1 0 0,-1 0 0,1-1 0,-1 1 0,1-1 0,-1 0-1,1 1 1,-1-1 0,0 0-27,-137-5-1230,122-3-2594,13-4-6596,4 0-2751</inkml:trace>
  <inkml:trace contextRef="#ctx0" brushRef="#br1" timeOffset="-310482.687">4994 77 6643,'8'-3'8724,"-1"19"-5446,2 21-1228,11 135 1637,-13-219-3895,-6 16 224,-2 17 27,1 0 0,0 0 0,1 0-1,1 0 1,0 0 0,1 0 0,1 1 0,0-1 0,0 1 0,1 0 0,3-3-43,-6 14-4,0-1 0,0 1 0,0 0 0,0 0 1,0 0-1,1 0 0,-1 1 0,1-1 0,-1 0 0,1 1 0,0 0 0,0 0 0,-1 0 0,1 0 1,0 0-1,0 0 0,0 1 0,0 0 0,0-1 0,0 1 0,0 0 0,0 0 0,0 1 1,0-1-1,0 1 0,0-1 0,0 1 0,0 0 0,0 0 0,-1 0 0,2 1 4,33 15-8438,-30-13 2201,3 0-3613</inkml:trace>
  <inkml:trace contextRef="#ctx0" brushRef="#br1" timeOffset="-309873.459">5349 56 9044,'-9'0'6070,"-10"7"1224,-25 62-3386,43-65-3875,-1 0-1,0 0 0,1-1 1,0 2-1,0-1 1,0 0-1,0 0 1,1 0-1,0 0 1,0 0-1,0 0 1,0 1-1,1-1 1,-1 0-1,1 0 1,0 0-1,0 0 1,1 0-1,-1 0 1,1 0-1,0-1 1,0 1-1,0 0 1,0-1-1,1 0 1,-1 1-1,1-1 1,0 0-1,0 0 0,0-1 1,0 1-1,1-1 1,-1 1-1,1-1 1,-1 0-1,1 0 1,0-1-1,0 1 1,0-1-1,1 1-32,0 0-86,-1-1 1,0 0-1,1 0 0,-1 0 0,1 0 0,-1-1 0,1 0 0,-1 0 0,1 0 0,-1 0 0,1-1 1,-1 1-1,1-1 0,-1-1 0,0 1 0,1 0 0,-1-1 0,0 0 0,0 0 0,0 0 1,0-1-1,0 1 0,-1-1 0,1 0 0,-1 0 0,0 0 0,0 0 0,0-1 0,0 1 1,0-1-1,-1 0 0,1 0 0,-1 0 0,0 0 0,-1 0 0,2-4 86,-1 0 6,-1 1 0,-1-1 1,1 1-1,-1-1 0,-1 1 0,1-1 0,-1 1 0,-1 0 0,1-1 0,-1 1 1,0 0-1,-1 0 0,0 0 0,0 0 0,0 0 0,-1 1 0,0-1 1,-1 1-1,1 0 0,-1 1 0,0-1 0,0 1 0,-1 0 0,0 0 0,0 0 1,0 1-1,-1-1-6,5 4-296,-3-1-1383,5-3-8237,0 2-2866</inkml:trace>
  <inkml:trace contextRef="#ctx0" brushRef="#br1" timeOffset="-309576.654">5744 13 8212,'-12'-5'9219,"-18"10"-4656,-30 23-797,57-25-3694,-1-1 0,1 1 0,0 0 0,0 0 0,0 1 0,1-1 0,-1 1 0,1-1 0,0 1 0,0 0 0,0 0 0,0 0 0,1 0-1,-1 0 1,1 0 0,0 1 0,0-1 0,1 0 0,0 0 0,-1 1 0,1 1-72,0 0 23,0 0-1,0-1 1,0 1 0,1 0-1,0 0 1,0 0 0,0 0-1,1-1 1,0 1 0,0-1-1,1 1 1,-1-1-1,1 0 1,0 0 0,0 0-1,1 0 1,0 0 0,0-1-1,0 0 1,0 0 0,0 0-1,1 0 1,0-1 0,0 1-1,0-1 1,0 0-1,0-1 1,1 1 0,-1-1-1,1 0 1,-1-1 0,1 1-1,0-1 1,0 0 0,3 0-23,-5-2-327,0-1 0,-1 1 1,1-1-1,0 1 1,0-1-1,-1 0 1,1-1-1,-1 1 1,0 0-1,0-1 1,0 0-1,0 0 1,0 0-1,0 0 1,-1 0-1,0-1 1,1 1-1,-1-1 1,1-2 326,22-27-11898,-15 23 1952</inkml:trace>
  <inkml:trace contextRef="#ctx0" brushRef="#br1" timeOffset="-309181.076">5899 130 10261,'27'-2'5627,"38"-10"284,-63 12-5890,0 0 0,0 0 0,0 0 0,0 0-1,1 0 1,-1-1 0,0 1 0,0-1 0,0 0-1,0 1 1,0-1 0,-1 0 0,1 0 0,0 0-1,0 0 1,0 0 0,-1-1 0,1 1 0,-1-1 0,1 1-1,-1-1 1,0 1 0,1-1 0,-1 0 0,0 0-1,0 1 1,0-1 0,0 0 0,0 0 0,-1 0-1,1 0 1,-1 0 0,1 0 0,-1 0 0,0 0-1,1 0 1,-1-1 0,0 1 0,-1 0 0,1 0 0,0 0-1,0 0 1,-1 0 0,0 0 0,1 0 0,-1 0-1,0 0 1,0 0 0,0 0 0,-1-1-21,-1 1 68,-1-1 0,0 1 0,0 1 0,0-1 0,0 0 1,0 1-1,-1 0 0,1 0 0,0 0 0,-1 1 0,1-1 0,0 1 0,-1 0 0,1 0 1,0 1-1,-1-1 0,1 1 0,0 0 0,0 0 0,-1 1 0,1-1 0,0 1 1,0 0-1,1 0 0,-1 0 0,0 0 0,1 1 0,-1-1 0,1 1 0,0 0 0,-1 0 1,2 0-1,-1 1 0,0-1 0,1 1 0,-1 0 0,1-1 0,0 1 0,0 0 1,1 0-1,-1 0 0,1 0 0,0 1 0,0-1 0,-1 4-68,-1 3 235,0 1 0,1-1-1,0 1 1,1 0 0,1 0-1,-1 0 1,2 0 0,-1-1-1,3 11-234,-2-18 24,0 0 0,0 0 0,0 0 0,1-1 0,-1 1 0,1 0 1,0-1-1,0 1 0,0-1 0,0 0 0,0 0 0,1 0 0,0 0 0,-1 0 0,1 0 0,0-1 0,1 1 0,-1-1 0,0 0 0,1 0 0,-1 0 0,1 0 0,-1-1 0,1 1 0,0-1 0,0 0 0,0 0 0,0-1 0,0 1 0,2-1-24,55-15-2094,-22-36-6112,-29 37 1176,2 0-4362</inkml:trace>
  <inkml:trace contextRef="#ctx0" brushRef="#br1" timeOffset="-308759.303">6288 50 9941,'-4'-10'7836,"-8"5"-3652,-29 12-539,33-3-3200,6-4-415,1 0 1,0 1-1,-1-1 1,1 0-1,0 0 1,-1 0-1,1 1 1,0-1 0,0 1-1,-1-1 1,1 1-1,0 0 1,0-1-1,0 1 1,0 0-1,0 0 1,0 0-1,0 0 1,0 0-1,0 0 1,0 0-1,0 0 1,0 0-1,1 0 1,-1 0-1,0 0 1,1 1 0,-1-1-1,1 0 1,0 0-1,-1 1 1,1-1-1,0 0 1,0 1-1,0-1 1,-1 0-1,2 1 1,-1-1-1,0 1 1,0-1-1,0 0 1,1 1-1,-1-1 1,0 0-31,22 20 59,45 51-102,-65-69 45,-1-1 0,1 0-1,-1 1 1,0 0 0,1-1 0,-1 1 0,-1-1 0,1 1 0,0 0 0,-1 0 0,1-1 0,-1 1-1,0 0 1,0 0 0,0 0 0,0-1 0,-1 1 0,1 0 0,-1 0 0,1 0 0,-1-1 0,0 1-1,0-1 1,0 1 0,-1 0 0,1-1 0,-1 0 0,1 1 0,-1-1 0,0 0 0,-1 1-2,2-1-98,-1-1-1,0 1 1,0-1 0,0 0 0,-1 1 0,1-1 0,0 0 0,0 0 0,-1-1 0,1 1 0,0 0 0,-1-1 0,1 0 0,0 1 0,-1-1 0,1 0 0,-1 0 0,1 0 0,-1-1 0,1 1 0,0 0 0,-1-1 0,1 0-1,0 0 1,-1 1 0,1-1 0,0-1 0,-1 1 98,3-25-6908,6 10-515,-6 15 7092,5-13-9714</inkml:trace>
  <inkml:trace contextRef="#ctx0" brushRef="#br1" timeOffset="-281498.05">13818 925 8180,'3'22'9181,"-3"-21"-9118,0-1 0,0 1 0,0-1 0,0 1 1,0-1-1,0 1 0,0-1 0,0 1 0,1-1 0,-1 1 1,0-1-1,0 1 0,1-1 0,-1 1 0,0-1 0,1 0 1,-1 1-1,0-1 0,1 1 0,-1-1 0,1 0 1,-1 1-1,1-1 0,-1 0 0,0 0 0,1 1 0,-1-1 1,1 0-1,-1 0 0,1 0 0,0 0 0,-1 0 0,1 0 1,-1 1-1,1-1 0,-1 0 0,1 0 0,-1-1 0,1 1 1,-1 0-1,1 0 0,-1 0 0,1 0 0,-1 0 0,1-1 1,-1 1-1,1 0 0,-1 0 0,1-1 0,-1 1 0,1 0 1,-1-1-1,0 1 0,1 0 0,-1-1 0,0 1 0,1-1 1,-1 1-1,0 0 0,1-1-63,0-1 107,-1-1-1,1 1 1,-1 0 0,1 0-1,-1-1 1,0 1 0,0 0-1,0 0 1,0-1 0,0 1-1,-1 0 1,1-1 0,-1 1-1,1 0 1,-1 0 0,0 0-1,0-1 1,0 1 0,0 0-1,0 0 1,0 0 0,-1 1-1,0-2-106,-4-11 375,-1-2-206,-2 0 0,1 0 0,-2 1 1,0 0-1,-1 1 0,0 0 0,-1 1 0,-1 0 0,0 1 0,-10-8-169,-11-4 48,0 2-1,-1 1 0,-1 2 1,-1 1-1,-1 2 1,0 1-1,-1 3 0,-7-1-47,35 10 10,-1 0-1,0 1 1,0 0-1,0 1 1,0 0-1,0 1 1,0 1-1,0 0 1,0 0-1,0 1 1,0 1-1,1 0 1,-1 0-1,1 1 1,0 1-1,0 0 1,0 0-1,-8 6-9,-72 61 157,52-19-10,1-143 509,-39-87-672,68 164 22,-1 1-1,0 0 0,-1 1 0,0 0 0,-1 1 0,0 0 0,0 1 0,-1 0 0,-1 1 0,1 0 1,-7-1-6,-2-4-9,-10-1 11,1 3-1,-2 0 0,1 2 0,-1 1 0,-1 2 0,1 1 0,-1 2 0,0 1 0,0 2 0,-24 3-1,57-3 0,-37-1-8,1 2-1,0 2 1,0 1-1,0 2 1,0 2-1,-34 11 9,61-13 9,0 0-1,1 1 0,-1-1 1,1 2-1,0-1 0,1 1 1,0 1-1,0 0 0,1 0 1,0 0-1,1 1 0,0 0 1,-1 1-9,-32 45 28,39-57-26,0 1 1,0 0 0,0-1 0,0 1 0,0 0 0,0-1-1,0 1 1,0 0 0,-1-1 0,1 1 0,0 0 0,0-1-1,0 1 1,0 0 0,-1-1 0,1 1 0,0 0 0,0 0-1,0-1 1,-1 1 0,1 0 0,0 0 0,-1-1 0,1 1-1,0 0 1,0 0 0,-1 0 0,1 0 0,0-1 0,-1 1-1,1 0 1,0 0 0,-1 0 0,1 0 0,-1 0 0,1 0 0,0 0-1,-1 0 1,1 0 0,0 0 0,-1 0 0,1 0 0,0 0-1,-1 0 1,1 1 0,0-1 0,-1 0 0,1 0 0,0 0-1,-1 0 1,1 1 0,0-1 0,0 0 0,-1 0 0,1 1-1,0-1-2,-4-18 58,-4 2-48,-2 0-1,0 0 1,0 1 0,-2 0 0,0 1 0,0 0 0,-4-1-10,10 8-8,-8-4 14,-1 0 1,0 1-1,-1 0 1,0 1-1,0 1 0,-1 1 1,0 0-1,0 1 1,-1 1-1,-9-2-6,-252-50 59,247 51-49,0 0 0,0 2 0,0 2 0,-1 1 0,1 1 0,-1 2 0,1 1 0,-16 4-10,31-4 7,0 0 1,0 1-1,1 1 1,0 1-1,0 0 1,0 1-1,1 0 1,0 2-1,0-1 1,1 2-1,-8 6-7,-52 50 48,54-48-32,-11-40 56,-31-33-80,47 44 10,-137-82 7,99 74-6,1 3 1,-2 1-1,0 3 0,0 2 0,-46-1-3,77 8-4,-1 2 1,1 1-1,-1 0 0,0 2 1,1 1-1,-1 0 0,1 2 1,-18 6 3,25-5-7,2-3 9,1 2 0,0-1 0,1 2 0,-1-1 0,1 2 0,0 0 0,1 0 0,0 1-1,-8 7-1,-67 67-21,42-8 0,11-86 69,-29-28-67,-143-49 54,176 80-36,0 2 1,0 1-1,-1 1 1,0 1-1,0 2 1,0 1-1,0 1 1,0 2-1,0 1 1,-16 4-1,14 3-3,1 2 0,1 2 0,0 1-1,1 0 1,-17 14 4,-6 2-8,46-27 7,-1 1 0,1-1 0,1 1-1,-1 0 1,1 1 0,0-1 0,0 1 0,0 0 0,1 0-1,0 0 1,0 1 0,1 0 0,0-1 0,0 1 0,0 1-1,1 0 2,-68 121-10,47-2 7,11-134 16,-93-57 6,91 59-18,0 0-1,0 2 1,0 0 0,0 0-1,-1 1 1,1 1 0,-1 0-1,1 1 1,-1 1 0,1 0-1,-1 1 1,1 1 0,0 0-1,0 1 1,-14 5-1,-10 0 9,-68 40-17,89-38 8,0 0 1,1 2 0,1-1-1,0 2 1,0 0 0,1 1-1,1 0 1,-10 16-1,15-15-2,0 1-1,0 1 1,2-1-1,0 1 1,1 0-1,1 1 1,0-1-1,2 1 1,0 0-1,1-1 1,1 1-1,1 0 1,2 16 2,-2-12 3,-2-2-5,2-1 0,0 1 0,1-1 0,1 1-1,1-1 1,1 0 0,1 0 0,1-1 0,6 15 2,-13-34 1,0-1 0,-1 1 0,1 0 0,-1-1 0,1 1 0,-1 0-1,1-1 1,-1 1 0,1 0 0,-1 0 0,1 0 0,-1 0 0,1-1 0,-1 1 0,0 0 0,1 0-1,-1 0 1,1 0 0,-1 0 0,1 0 0,-1 0 0,1 1 0,-1-1 0,0 0 0,1 0 0,-1 0-1,1 0 1,-1 1 0,1-1 0,-1 0 0,1 1 0,0-1 0,-1 0 0,1 1 0,-1-1 0,1 0 0,0 1-1,-1-1 1,1 1 0,0-1 0,-1 1 0,1-1 0,0 1 0,0-1 0,-1 1 0,1-1 0,0 1-1,0-1 1,0 1 0,0-1 0,0 1 0,0-1 0,0 1 0,0 0 0,0-1 0,0 1 0,0-1-1,0 1 1,0-1 0,0 1 0,0-1 0,1 1 0,-1-1 0,0 1 0,0-1 0,1 1 0,-1-1-1,0 1 0,-23-3 2,1-1 5,-1 1 0,0 1 1,1 0-1,-1 2 0,0 1 0,1 1 0,-1 1 0,-11 3-7,-77 44-56,95-42 55,0 0 0,1 1 0,0 0-1,1 1 1,0 1 0,0 0 0,2 1 0,-1 1-1,-9 14 2,-19 85-29,28-64 37,9-28-12,0 0 1,1-1-1,1 1 0,1 0 0,1 0 0,1 0 0,1 0 1,0 0-1,2 0 0,0 0 0,2-1 0,0 0 1,1 0-1,1 0 4,3 1 6,0 0 0,1-1 0,1-1 1,1 1-1,0-2 0,11 10-6,8 16-29,-61-24 93,-42 44-40,-48 70-51,109-123 25,0 0 0,1 0 0,0 1 0,1 0 0,0 1 0,1 0 0,1 0-1,-1 0 1,2 0 0,0 1 0,1 0 0,0 0 0,1 0 0,1 0 0,0 0 0,1 0 0,0 0 0,1 0 0,1 1-1,0-2 1,1 1 0,1 0 0,0 0 0,0-1 0,2 0 0,-1 0 0,2 0 0,0-1 0,0 0 0,1 0 0,1-1-1,5 6 3,28 33-24,-25-28-3,2-1 0,0 0 0,2-2 0,0 0-1,15 10 28,83 23-53,-114-51 54,-4 0 11,-30 5 20,16 2-34,0 2-1,1-1 0,0 2 1,0 0-1,1 0 0,1 1 1,0 0-1,0 1 0,2 0 1,-1 0-1,2 1 0,0 0 3,-4 11 2,2 0-1,1 1 0,1 0 0,2 0 0,0 0 1,2 1-1,0-1 0,2 1 0,1 0 0,2-1 1,0 1-1,1 0 0,2-1 0,1 0 0,1 0 1,1-1-1,1 0 0,2 0 0,0-1 0,6 8-1,-5-15-8,1-1 0,1 0-1,0-1 1,1-1 0,0 0-1,2-1 1,0 0 8,38 32-16,-49-40 12,1 0 1,-1-1-1,1 0 1,1 0-1,-1-1 1,0 0-1,1 0 1,0-1-1,-1 1 1,1-2-1,0 1 1,0-1-1,0-1 1,0 1-1,0-1 1,1-1-1,-1 1 0,0-2 1,6 0 3,4-12-9,-32 15 53,10 3-43,0 0 0,0 0 1,0 1-1,0-1 1,1 1-1,0 0 0,0 0 1,0 0-1,1 0 1,-1 1-1,1-1 0,0 1 1,1-1-1,-1 3-1,-11 27 21,5-14-24,0 1-1,2 0 1,0 0 0,2 1 0,0-1 0,2 1 0,0 0 0,2 0 0,0-1 0,1 1-1,2 0 1,1 2 3,-1-13-1,1 0 0,1-1-1,0 1 1,0-1 0,1-1-1,0 1 1,1-1 0,1 0-1,-1 0 1,2-1-1,-1 0 1,10 7 1,40 51-40,-49-51 35,1 0 0,1-2 0,0 1 0,1-1 0,1-1-1,0 0 1,1-1 0,0 0 0,1-1 0,0-1 0,0 0-1,1-1 1,1-1 0,0 0 0,14 4 5,122-28-16,-141 14 22,0 0 1,-1-1-1,1 0 1,-1-1 0,1-1-1,-1 0 1,0 0-1,-1-1 1,7-4-7,0-13 34,-18 27 7,-2 7-15,-1-3-28,1 1 1,0-1-1,1 1 0,0 0 1,1 0-1,0 0 0,0 0 1,1 1-1,0-1 0,0 0 0,1 0 1,0 0-1,1 0 0,0 0 1,0 0-1,1-1 0,1 1 1,-1-1-1,3 5 2,8 10 0,1 0-1,1-2 1,1 0 0,0 0-1,2-2 1,0 0 0,1-1-1,16 10 1,-17-13 11,0-1 0,0 0-1,2-2 1,-1 0 0,2-1-1,-1-2 1,2 0 0,7 2-11,-30-11 0,23 7 6,0 0 0,0-1 0,0-1 0,1-1 0,0-2 0,0 0 0,0-1 0,13-2-6,127-52 72,-159 52-58,-1-1 0,1 0 0,-1-1 0,1 1 0,-1-1 0,0 0 0,0 0 0,0 0 0,0 0-1,0-1 1,-1 1 0,1-1 0,-1 0 0,0 0 0,0-1 0,-1 1 0,1 0 0,-1-1 0,0 0 0,0 1 0,0-3-14,-3 7 7,0-1-1,1 1 0,-1-1 1,0 1-1,1-1 0,-1 1 1,0-1-1,0 1 0,1 0 1,-1-1-1,0 1 0,0 0 1,0 0-1,0 0 0,1 0 1,-1 0-1,0-1 0,0 2 1,0-1-1,0 0 0,0 0 1,1 0-1,-1 0 0,0 0 1,0 1-1,0-1 0,0 0 1,1 1-1,-1-1 0,0 1 1,0-1-1,1 1 0,-1-1 1,0 1-1,1-1 0,-1 1 1,1 0-1,-1-1 0,1 1 1,-1 0-7,53 107 18,-42-92-18,1-2 0,1 0 0,0 0 0,1-1 0,0-1 0,1 0 0,1 0 0,0-2 0,14 8 0,5 3 0,-13-8 5,1 0 1,1-1-1,0-1 1,0-1-1,1-1 0,8 1-5,-13-5 43,0-1-1,0-1 1,0 0-1,1-2 0,0 0 1,-1-1-1,1-1 1,-1 0-1,1-2 0,-1 0 1,0-2-1,0 0 1,0-1-1,-1 0 0,0-2 1,0 0-1,-1-1 1,0-1-1,0-1-42,-11 4 30,0 0 0,-1-1-1,0 0 1,0 0 0,-1-1 0,0 1-1,0-1 1,-1 0 0,0 1 0,-1-2-1,0 1 1,0 0 0,-1 0 0,0-1-1,-1 1 1,0 0 0,-1-9-30,4-29 12,4-19-39,27 98 19,119 92-56,-141-112 41,1 0 0,1-1 0,0-1 0,0 0 0,1 0 0,1-2 0,-1 0 0,1 0 0,0-2 0,1 0 0,0-1 0,0 0 0,13 1 23,-2-4 22,-3 3-14,1-1 0,-1-2 0,1 0-1,0-2 1,0-1 0,0-1-1,-1-1 1,1-1 0,-1-1-1,0-1 1,0-2 0,20-9-8,73-81 163,20-29-59,-134 122-97,0 0 0,-1 0 1,0-1-1,0 0 1,0 1-1,-1-1 0,0 0 1,0 0-1,0 0 1,-1 0-1,0 0 1,0-1-1,-1 1 0,0 0 1,0 0-1,0-1 1,0 1-1,-2-5-7,91 99-35,98 49 54,-170-127-25,0 0 0,1-2 0,0 0 0,1 0-1,0-2 1,0 0 0,0-2 0,9 2 6,-25-6-4,11 2 4,1-2 0,-1 0 0,1 0 0,-1-2 1,0 0-1,1 0 0,-1-1 0,0-1 0,0-1 0,-1 0 1,1 0-1,-1-1 0,0-1 0,-1 0 0,8-6 0,-2 1 29,0 0 0,-1-1-1,0-1 1,-1-1 0,-1 0-1,0-2 1,-1 1 0,1-4-29,49-57 369,-47 59-341,-1 0 1,-1 0 0,-1-1 0,0-1 0,-2-1 0,0 0 0,-2 0 0,3-8-29,-26 44-48,14-5 48,0-1-1,1 1 1,0 0-1,0-1 1,1 0-1,0 0 1,1 0-1,0 0 1,0 0-1,1-1 1,0 1-1,0-1 1,1-1-1,0 1 1,1-1-1,0 0 1,0 0-1,0-1 1,1 0-1,0 0 1,0-1-1,7 4 1,-7-3 4,1 0-1,0-1 0,1 0 1,-1 0-1,1-1 1,0 0-1,0 0 0,1-2 1,-1 1-1,0-1 1,1-1-1,-1 1 0,1-2 1,0 0-1,-1 0-3,205-8-157,-205 5 158,-1-1 0,1-1 1,-1 1-1,0-2 0,-1 1 1,1-1-1,-1 0 0,0-1 1,-1 0-1,0 0 0,0-1 0,0 0 1,-1 0-1,0-1 0,-1 1 1,4-9-2,20-24-27,-12 13 41,-1 0-1,-2-1 0,-1 0 1,-1-1-1,-2-1 0,-1 0 1,3-21-14,-9 40-5,-1 1 0,0-1 0,-1 0 0,-1 1-1,1-1 1,-2 0 0,0 0 0,0 1 0,-2-5 5,7 3 26,16 30-37,-5-2-65,88 68 41,69 1 110,-164-79-74,1-1-1,-1 0 1,1 0 0,0-1 0,0 0 0,0-1-1,0 0 1,0 0 0,0-1 0,1 0-1,-1-1 1,0 0 0,1 0 0,-1-1-1,0 0 1,1-1 0,-1 0 0,0 0-1,0-1 1,0 0 0,-1-1 0,1 0-1,-1 0 1,0-1 0,0 0 0,0-1 0,-1 1-1,7-8 0,-6 6-1,-1-1 0,0-1 0,-1 1 0,0-1 0,0 0-1,-1-1 1,0 1 0,-1-1 0,4-10 1,20-39 24,21-13 65,-39 61-90,0-1 1,0 1 0,-1-2 0,0 1 0,-1-1 0,-1-1 0,0 1 0,-1-1 0,0-1 0,-1 1 0,-1-1 0,0 0 0,-1 0 0,-1 0 0,0 0 0,-1 0 0,-1 0 0,0-1 0,-1 1 0,-2-10 0,-41-33-54,77 104 132,-21-34-76,1 1 0,1-2 0,0 0 0,0 0 0,1-2-1,1 1 1,-1-2 0,2 0 0,-1-1 0,1-1 0,0 0 0,0-2 0,0 1 0,1-2 0,-1-1 0,1 0 0,0-1 0,0-1 0,14-1-2,-20-2 1,1 0 0,-1 0 0,1-2 1,-1 1-1,0-1 0,-1-1 0,1 0 0,-1-1 0,0 0 0,-1-1 0,0 0 1,0-1-1,-1 0 0,0 0 0,0-1 0,-1 0 0,0 0 0,-1-1 0,3-6-1,-4-3-5,0-1-1,-2 0 1,0 1 0,-1-1-1,-1-1 1,-2 1-1,0-8 6,4-53 49,-2 62-57,1 6-32,-1 0-1,-1 1 0,-1-1 1,0 0-1,0 0 0,-2 0 1,0 0-1,0 0 1,-3-6 40,3 7-484,23 7-13637,-19 6 13668,14 0-5566</inkml:trace>
  <inkml:trace contextRef="#ctx0" brushRef="#br1" timeOffset="-278452.558">4353 929 5442,'8'-15'9973,"-38"16"-6046,22 4-3791,1 0-1,0 0 1,0 1 0,0 0-1,1 0 1,-1 1-1,2-1 1,-1 1-1,1 1 1,0-1 0,0 1-1,1 0 1,0 0-1,0 0 1,1 0 0,0 1-1,1-1 1,0 1-1,0 0 1,1 0-1,0 0 1,0 0 0,1-1-1,0 1 1,1 0-1,0 0 1,0 0 0,2 3-136,0-6 8,0-1 0,0 1 0,0-1 0,1 0 0,0-1 0,0 1 0,0-1 0,1 1 0,-1-1 0,1-1 0,0 1 0,0-1 0,1 0 0,-1 0 0,1 0 0,-1 0 0,1-1 0,0 0 0,0-1 0,0 1 0,0-1 0,0 0 0,0-1 0,0 1 0,0-1 0,0 0 0,1-1 0,-1 0 0,0 1 0,0-2 0,0 1 0,0-1 0,-1 0 0,1 0 0,2-2-8,-2 1 6,-1 0 0,0 0 0,0-1 0,0 0 0,0 0 0,-1 0 0,0 0 1,1-1-1,-2 1 0,1-1 0,0 0 0,-1 0 0,0-1 0,0 1 0,-1-1 0,1 1 0,-1-1 0,0 0 1,-1 0-1,0 0 0,0 0 0,0 0 0,0 0 0,-1 0 0,0 0 0,0 0 0,-1-1 0,0 1 1,0 0-1,0 0 0,-1 1 0,0-1 0,0 0 0,0 0 0,-1 1 0,0-1 0,0 1 0,0 0 1,0 0-1,-1 0 0,0 0 0,-1 1-6,-1-1 3,0 0 1,0 0-1,0 1 1,-1 0-1,0 0 1,0 1-1,0 0 0,0 0 1,-1 1-1,1-1 1,-1 2-1,0-1 1,1 1-1,-1 0 1,0 1-1,0 0 1,-3 0-4,-5 7-1484,12-3-2007,4 0-4356,3-1-3049</inkml:trace>
  <inkml:trace contextRef="#ctx0" brushRef="#br1" timeOffset="-277281.905">5153 1418 6915,'-6'-14'8801,"-9"9"-4691,-38 13-1446,48-7-2523,0 0-1,1 0 0,-1 0 0,1 1 1,0 0-1,-1 0 0,1 0 0,0 1 1,0-1-1,0 1 0,1 0 0,-1 0 1,1 0-1,-1 1 0,1-1 0,0 1 1,0 0-1,1 0 0,-1 0 0,1 0 1,0 0-141,-4 10 69,0 0 1,2 0 0,-1 1 0,2 0 0,0-1-1,1 1 1,0 0 0,1 0 0,1 0 0,1 1-1,0-1 1,0 0 0,2-1 0,0 1-1,0 0 1,2-1 0,0 1 0,0-1 0,8 12-70,-7-20 1,0 0 0,0 0 1,1-1-1,0 0 1,0 0-1,0 0 1,1-1-1,0-1 1,-1 1-1,1-1 1,0 0-1,1-1 1,-1 0-1,0 0 0,1-1 1,-1 0-1,1-1 1,-1 1-1,1-2 1,-1 1-1,1-1 1,3-1-2,5-1-4,-1 0 1,-1-1 0,1-1-1,0-1 1,-1 0 0,0 0-1,-1-2 1,1 0 0,-1 0-1,-1-2 1,0 0 0,5-4 3,-14 10 1,0-1 1,-1 1 0,1-1 0,-1 1 0,0-1-1,0 0 1,0 0 0,-1-1 0,0 1 0,0-1-1,0 1 1,0-1 0,-1 1 0,0-1 0,0 0-1,-1 1 1,0-1 0,0 0 0,0 0 0,-1 0-1,1 1 1,-1-1 0,-1 0 0,1 1 0,-1-1-1,-1-2-1,-1-3-1,-1 0 0,0 0-1,-1 0 1,0 0-1,0 1 1,-1 0-1,-1 0 1,1 1-1,-2 0 1,1 0-1,-1 1 1,-3-2 1,5 5-85,-1 0 0,0 1 0,1 0 0,-2 0 0,1 1 0,0-1 0,-1 2 0,1-1 0,-1 1 0,0 1 0,0 0 0,1 0 0,-1 1 0,0-1 0,-5 2 85,13-1-310,-20 1-3929,10-4-6323,7-2 181</inkml:trace>
  <inkml:trace contextRef="#ctx0" brushRef="#br1" timeOffset="-276483.52">6424 1674 8276,'-74'-3'12029,"11"35"-7825,-33 79-2290,89-100-1829,0 0 1,1 1-1,0-1 1,0 1 0,2 1-1,-1-1 1,1 0-1,1 1 1,1 0-1,0 0 1,0 0-1,1 0 1,1 0-1,0 0 1,1 9-86,4-8 8,-1 0 0,2-1 0,0 0 0,0 0 0,1 0 0,1-1 0,0 0 0,0 0 0,1-1 0,1 0 0,0-1 0,10 9-8,-6-11-2,-1-1 0,1 0 1,0-1-1,1-1 0,0 0 0,-1-1 0,1-1 0,1 0 0,-1-1 1,0 0-1,0-2 0,1 0 0,14-1 2,-7-3 2,-1-1-1,1-1 0,-1-1 1,-1 0-1,1-2 1,-1-1-1,-1 0 1,0-2-1,0 0 1,-1-1-1,-1-1 1,0-1-1,-1 0 1,2-4-2,-7 9-2,11-6-1,-20 15-2,0-1 0,-1 1 0,1-1 0,0 0 0,-1 0 0,1 0 1,-1 0-1,0 0 0,1-1 0,-1 1 0,0-1 0,0 1 1,-1-1-1,1 0 0,-1 0 0,1 0 0,-1 0 0,0 0 0,0 0 1,0 0-1,0 0 0,-1 0 0,1-2 5,-1-6-4,0 0-1,-1-1 1,0 1-1,0 0 1,-1 0-1,-1 0 1,0 1-1,0-1 1,-1 1 0,-1-1-1,0 1 1,0 1-1,-1-1 1,0 1-1,0 0 1,-1 0-1,0 0 1,-1 1 0,0 0-1,0 1 1,-1 0-1,0 0 1,0 1-1,-1 0 1,1 1-1,-1 0 1,-6-2 4,-169-44-10,105 35-4311,78 16 4093,-17-12-11042,13 3-447</inkml:trace>
  <inkml:trace contextRef="#ctx0" brushRef="#br1" timeOffset="-255692.788">8833 1225 8900,'-17'-32'12144,"-23"28"-8937,-36 37-2735,75-32-471,0 1 0,0-1 1,0 0-1,0 1 0,0-1 0,0 0 0,0 1 0,1 0 0,-1-1 0,1 1 0,-1-1 0,1 1 0,-1 0 0,1-1 0,0 1 0,0 0 0,0-1 1,0 1-1,0 0 0,0-1 0,0 1 0,0 0 0,1-1 0,-1 1 0,1 0 0,-1-1 0,1 1 0,0-1 0,0 1 0,-1-1 0,1 1 0,0-1 1,0 0-1,0 0 0,1 1 0,-1-1 0,0 0 0,0 0 0,1 0 0,-1 0 0,0 0 0,1 0 0,-1 0 0,1-1 0,0 1 0,-1-1 1,1 1-1,-1-1 0,1 1 0,0-1 0,-1 0 0,1 0 0,0 0 0,-1 0 0,2 0-1,22 6 68,-21-5-70,0-1 1,-1 1-1,1-1 1,0 1-1,-1 0 1,1 0-1,-1 1 1,1-1-1,-1 1 1,0 0-1,0 0 1,0 0-1,0 0 1,0 0-1,0 1 1,0-1-1,-1 1 1,1 0-1,-1 0 1,0 0-1,0 0 1,0 1 1,-2-1 70,0 0 1,0 1 0,0-1 0,0 0 0,-1 0-1,0 1 1,0-1 0,0 0 0,0 0 0,0 0-1,-1 0 1,1 0 0,-1 0 0,0 0 0,1-1-1,-2 1 1,1-1 0,0 1 0,0-1 0,-1 0-1,1 0 1,-1 0 0,0 0 0,1 0 0,-1 0-1,0-1 1,0 1 0,0-1 0,0 0 0,-1 0-1,1 0 1,0-1 0,0 1 0,0-1 0,-1 1-1,1-1 1,0 0 0,-1 0 0,1-1 0,0 1-1,-1-1-70,-43-12 169,39-3-3048,18 4-10631,-3 6 2027</inkml:trace>
  <inkml:trace contextRef="#ctx0" brushRef="#br1" timeOffset="-254799.742">8909 1221 8036,'0'2'9451,"-1"3"-4564,-3 35-3101,19 36-565,-14-74-1217,-1-1-1,1 1 1,0-1-1,-1 0 1,1 1-1,0-1 0,0 0 1,0 1-1,0-1 1,0 0-1,1 0 1,-1 0-1,0 0 1,0 0-1,1 0 1,-1 0-1,1 0 1,-1-1-1,1 1 0,-1 0 1,1-1-1,-1 0 1,1 1-1,-1-1 1,1 0-1,0 1 1,-1-1-1,1 0 1,-1 0-1,1-1 1,0 1-1,-1 0 0,1 0 1,-1-1-1,1 1 1,-1-1-1,1 1 1,-1-1-1,1 0 1,-1 0-1,1 1 1,-1-1-1,0 0 1,1 0-1,-1-1-3,5-4-2,-2 0 0,1 0 0,-1 0 0,0-1 0,0 1 0,0-1 0,-1 0-1,0 0 1,-1 0 0,0-1 0,0 1 0,0 0 0,-1-1 0,0 0 0,0 1 0,-1-1 0,0 1 0,0-1 2,-7 22 277,21 48 229,-10-49-490,-1 0-1,0 0 1,0 0-1,-1 1 1,-1-1-1,-1 1 1,1-1 0,-2 1-1,0-1 1,-2 9-16,2-19 59,0-1 0,0 1 0,0 0 0,0-1 0,-1 1 0,1-1 0,-1 1 0,0-1 0,1 0 0,-1 1 0,0-1 0,0 0 0,-1 0 0,1-1 0,0 1 0,-1 0 0,1-1 0,-1 1 0,1-1 0,-1 0 0,0 0 0,0 0 0,1 0 0,-1-1 0,0 1 0,0-1 0,0 1 0,0-1 0,0 0 0,0 0 0,1 0 0,-1-1 0,0 1-59,2-19-5029,8 6-5917,-1 5-1449</inkml:trace>
  <inkml:trace contextRef="#ctx0" brushRef="#br1" timeOffset="-253984.365">9120 1233 8980,'6'4'7850,"-1"5"-4296,6 27-3847,-10-29 1217,10 56 301,-12-70-1216,0-1 0,1 0 1,0 0-1,1 0 0,0 1 1,0-1-1,1 0 0,-1 1 1,2-1-1,-1 1 0,1-1 1,0 1-1,0 0 0,1 0 1,0 0-1,2-1-9,-5 7-1,0 0 1,0 0-1,0 1 1,0-1-1,0 0 1,0 1-1,0-1 0,0 1 1,0-1-1,1 1 1,-1 0-1,0-1 1,0 1-1,0 0 0,1 0 1,-1 0-1,0 0 1,0 0-1,0 0 1,1 0-1,-1 0 0,0 0 1,0 1-1,0-1 1,1 0-1,-1 1 1,0-1-1,0 1 0,0-1 1,0 1-1,0 0 1,0-1-1,0 1 1,0 0-1,0 0 1,0 0-1,0 0 0,-1 0 1,1 0-1,0 0 1,-1 0-1,1 0 1,0 0-1,-1 0 0,0 0 1,1 0-1,-1 0 1,0 1-1,1-1 1,-1 0-1,0 1 1,15 63-30,-10-42 58,2-38 8,23-101 23,-30 115-60,1 0 0,-1 0-1,1 0 1,-1 1 0,1-1 0,-1 0 0,1 0-1,-1 1 1,1-1 0,-1 0 0,1 1-1,0-1 1,0 1 0,-1-1 0,1 1 0,0-1-1,0 1 1,-1 0 0,1-1 0,0 1 0,0 0-1,0-1 1,0 1 0,0 0 0,0 0 0,-1 0-1,1 0 1,0 0 0,0 0 0,0 0 0,0 0-1,0 0 1,0 1 0,0-1 0,-1 0 0,1 0-1,0 1 1,0-1 0,0 1 0,-1-1 0,1 1-1,0-1 1,0 1 0,-1-1 0,1 1 0,0 0-1,-1-1 1,1 1 0,-1 0 0,1-1-1,-1 1 1,1 0 0,-1 0 0,0 0 0,1 0 1,23 45 768,-17 31 2018,-8-60-6891,-1-1-5005,1-15-3600</inkml:trace>
  <inkml:trace contextRef="#ctx0" brushRef="#br1" timeOffset="-253039.741">9434 1113 7475,'11'45'13728,"-7"-16"-10734,0 16-2739,7 46-13,15-178-47,-25 85-196,0 1-1,0 0 1,0-1 0,0 1 0,0 0-1,1 0 1,-1 0 0,0-1 0,1 1-1,-1 1 1,1-1 0,-1 0 0,1 0 0,-1 0-1,1 1 1,-1-1 0,1 1 0,0-1-1,-1 1 1,1 0 0,0 0 0,-1 0 0,1 0-1,0 0 1,-1 0 0,1 0 0,0 0-1,-1 1 1,1-1 0,0 0 0,-1 1-1,1 0 1,-1-1 0,1 1 0,-1 0 0,1 0-1,-1 0 1,1 0 0,-1 0 0,0 0-1,0 0 1,1 0 0,-1 1 0,0-1 0,0 0-1,0 1 1,0-1 1,1 3 16,1 1 0,0-1 0,-1 0 1,0 1-1,0-1 0,0 1 0,0 0 0,-1 0 0,0-1 0,0 1 0,0 0 0,0 0 1,-1 0-1,0 0 0,-1 5-16,1-8 57,0 1 1,-1-1-1,0 1 1,0-1-1,0 1 0,0-1 1,0 0-1,0 0 1,-1 1-1,1-1 1,-1 0-1,1 0 0,-1 0 1,0-1-1,0 1 1,0 0-1,0-1 1,0 1-1,0-1 0,0 0 1,0 1-1,-1-1 1,1 0-1,0 0 1,-1-1-1,1 1 0,-1 0 1,1-1-1,-1 0 1,1 1-1,-1-1 1,1 0-58,-28-23-1643,26 4-4591,7 7-3078,1 6-394</inkml:trace>
  <inkml:trace contextRef="#ctx0" brushRef="#br1" timeOffset="-252617.968">9707 1191 8388,'-21'4'11818,"-5"49"-8122,24-51-3662,1 1 1,0-1 0,0 1 0,0 0 0,0-1-1,1 1 1,-1 0 0,1-1 0,-1 1 0,1 0-1,0 0 1,0-1 0,0 1 0,1 0 0,-1 0 0,1-1-1,-1 1 1,1 0 0,0-1 0,0 1 0,0-1-1,0 1 1,1-1 0,-1 1 0,1-1 0,-1 0-1,1 0 1,0 0 0,0 0 0,0 0 0,0 0-1,0 0 1,0-1 0,1 1 0,-1-1 0,0 1-1,1-1 1,-1 0 0,1 0 0,0 0 0,-1 0-1,1-1 1,1 1-35,69-24-15,-72 22 15,1 0 0,-1 0 0,0 0 0,1 0 0,-1 0-1,0 0 1,0-1 0,1 1 0,-1 0 0,0-1 0,0 1 0,-1-1 0,1 1 0,0-1 0,0 1 0,-1-1 0,1 0 0,-1 1-1,1-1 1,-1 0 0,0 1 0,0-1 0,0 0 0,0 1 0,0-1 0,0 0 0,0 0 0,0 1 0,-1-1 0,1 0 0,-1 1-1,1-1 1,-1 0 0,0 1 0,1-1 0,-1 1 0,0-1 0,0 1 0,0 0 0,0-1 0,0 1 0,-1 0 0,1-1 0,-67-36 258,41 48-2565,30-13-8917,2 0-867</inkml:trace>
  <inkml:trace contextRef="#ctx0" brushRef="#br1" timeOffset="-252362.099">9833 1122 12182,'14'25'10419,"-2"24"-7699,-9-33-1741,30 139-336,-32-154-2875,-1-3-7990,-1 0-4251</inkml:trace>
  <inkml:trace contextRef="#ctx0" brushRef="#br1" timeOffset="-251174.927">11021 1164 6979,'-1'-4'7449,"3"4"-3682,8 13-1462,12 112 611,-13-187-1462,-9 59-1443,0 0 0,0 0-1,1 0 1,-1-1 0,1 1-1,0 0 1,-1 0 0,1 1 0,1-1-1,-1 0 1,0 0 0,1 0 0,0 1-1,-1-1 1,1 1 0,0-1 0,0 1-1,0 0 1,1 0 0,-1 0 0,1 0-1,-1 0 1,1 0 0,-1 1 0,1-1-1,0 1 1,0 0 0,0 0-1,0 0 1,0 0 0,0 0 0,0 1-1,0-1 1,0 1 0,0 0 0,0 0-1,0 0 1,0 0 0,0 1 0,1-1-11,15 13-2611,-13-8-1795,0-1-4462,-3-1-531</inkml:trace>
  <inkml:trace contextRef="#ctx0" brushRef="#br1" timeOffset="-250721.919">11231 1248 9572,'39'2'7948,"-37"-2"-7898,0 0 1,0 0-1,-1 0 0,1 0 0,0 0 0,-1-1 0,1 1 1,0 0-1,-1-1 0,1 1 0,0-1 0,-1 0 0,1 1 0,-1-1 1,1 0-1,-1 0 0,1 0 0,-1 0 0,0 0 0,0 0 1,1-1-1,-1 1 0,0 0 0,0-1 0,0 1 0,0 0 1,0-1-1,-1 0 0,1 1 0,0-1 0,-1 1 0,1-1 1,-1 0-1,1 1 0,-1-1 0,0 0 0,0 1 0,0-1 1,0 0-1,0 0 0,0 1 0,0-1 0,-1 0 0,1 1 1,-1-1-1,1 0 0,-1 1 0,1-1 0,-1 1 0,0-1 1,0 0-51,-1 0 102,1 0 1,-1 1 0,0-1 0,0 1 0,1-1 0,-1 1 0,0-1 0,0 1 0,-1 0 0,1 0 0,0 0 0,0 0 0,0 1 0,-1-1 0,1 1 0,0-1 0,-1 1 0,1 0 0,0-1 0,-1 1-1,1 1 1,-1-1 0,1 0 0,0 0 0,-1 1 0,1 0 0,0-1 0,0 1 0,-1 0 0,1 0 0,0 0 0,0 0 0,0 1 0,0-1 0,0 0 0,0 1 0,1-1 0,-1 1 0,0 0 0,1 0-1,-1 0 1,1-1 0,0 1 0,0 1 0,0-1 0,0 0 0,0 0 0,0 0 0,0 0 0,0 1 0,1-1-103,-2 1 45,1 0-1,-1 0 1,1 1-1,0-1 1,-1 0 0,2 0-1,-1 1 1,0-1 0,1 1-1,-1-1 1,1 1-1,0-1 1,0 1 0,1-1-1,-1 0 1,1 1-1,-1-1 1,1 1 0,0-1-1,1 0 1,-1 0 0,0 0-1,1 0 1,0 0-1,0 0 1,0 0 0,0 0-1,0 0 1,0-1 0,1 1-1,-1-1 1,1 0-1,0 0 1,-1 0 0,1 0-1,0 0 1,0 0 0,0-1-1,1 0 1,-1 1-1,0-1 1,1 0 0,-1-1-1,0 1 1,1-1 0,-1 1-1,1-1 1,-1 0-1,1 0 1,-1-1 0,1 1-45,31-16-569,-21 6-2446,2-1-8643,-9 7-689</inkml:trace>
  <inkml:trace contextRef="#ctx0" brushRef="#br1" timeOffset="-250425.109">11427 1170 10645,'-1'24'9489,"7"16"-6564,-1-11-1637,15 136 457,-25-194-10851,4 16 2423,1-1-3604</inkml:trace>
  <inkml:trace contextRef="#ctx0" brushRef="#br1" timeOffset="-250175.165">11437 1157 10645,'21'-22'11917,"8"32"-9230,17 42-3005,-46-49 422,1 1 0,0 0 0,-1-1-1,0 1 1,0 0 0,0-1-1,0 1 1,0 0 0,-1-1 0,0 1-1,0-1 1,0 1 0,0 0-1,0-1 1,-1 0 0,1 1 0,-1-1-1,0 0 1,0 0 0,0 0-1,-1 0 1,1 0 0,-1-1 0,1 1-1,-1-1 1,0 1 0,-3 0-104,-37-7-1872,37-1-1100,3 2-6929,1 0-3070</inkml:trace>
  <inkml:trace contextRef="#ctx0" brushRef="#br1" timeOffset="-249581.562">11621 1063 9845,'1'6'8672,"-1"10"-5619,1 1-2247,10 175 2323,-7-198-10017,0 3-865,0-1-3095</inkml:trace>
  <inkml:trace contextRef="#ctx0" brushRef="#br1" timeOffset="-249047.473">11725 1163 10133,'14'-28'10164,"-11"27"-10069,-1 1 0,1-1 1,0 0-1,-1 1 0,1-1 1,0 1-1,-1 0 0,1 0 1,0 0-1,0 0 0,-1 1 1,1-1-1,0 1 0,-1-1 1,1 1-1,0 0 1,-1 0-1,1 0 0,-1 0 1,1 1-1,-1-1 0,0 1 1,0-1-1,0 1 0,0 0 1,1 1-96,29 82 353,-22-39-426,-10-50 66,-2 1 1,1 0 0,0 0-1,-1-1 1,1 1-1,-1 0 1,0 0-1,0 0 1,0 1-1,-1-1 1,1 0-1,-1 1 1,1-1 0,-1 1-1,0 0 1,0 0-1,0 0 1,0 0-1,0 1 1,0-1-1,0 1 1,-1 0-1,1 0 1,0 0 0,-1 0-1,1 1 1,-1-1-1,1 1 1,-1 0-1,1 0 1,-2 0 6,2 0 65,1 0 0,0 0 1,0 0-1,0 0 0,0 1 0,0-1 1,0 1-1,0-1 0,0 1 0,0 0 1,0-1-1,0 1 0,0 0 0,0 0 1,1 1-1,-1-1 0,0 0 0,1 1 1,-1-1-1,1 1 0,-1-1 1,1 1-1,0 0 0,0-1 0,0 1 1,0 0-1,0 0 0,0 0 0,0 0 1,0 0-1,1 0 0,-1 0 0,1 0 1,0 0-1,-1 0 0,1 0 0,0 0 1,0 0-1,0 0 0,1 1 0,-1-1 1,0 0-1,1 0 0,-1 0 0,1 0 1,0 0-1,0 0 0,0 0 1,0-1-1,0 1 0,0 0 0,0 0-65,1 0 83,0-1-1,0 1 0,0-1 0,0 1 1,1-1-1,-1 1 0,0-1 0,1 0 1,-1 0-1,1 0 0,-1-1 0,1 1 1,-1-1-1,1 1 0,-1-1 0,1 0 1,0 0-1,-1 0 0,1 0 0,-1 0 1,1-1-1,0 1 0,-1-1 0,1 1 1,-1-1-1,1 0 0,-1 0-82,29-11-4008,-9 3-7499,-13 6-1432</inkml:trace>
  <inkml:trace contextRef="#ctx0" brushRef="#br1" timeOffset="-248516.302">12011 1134 8500,'-7'-9'7300,"-7"10"-3879,-28 24-1334,39-23-1984,1 0 0,0 0 0,0 1-1,0-1 1,0 1 0,0 0 0,0-1-1,1 1 1,-1 0 0,1 0 0,0 0-1,0 0 1,0 0 0,0 0 0,1 1-1,-1-1 1,1 0 0,0 0 0,-1 0-1,2 1 1,-1-1 0,0 0 0,1 0-1,-1 1 1,1-1 0,0 0 0,0 0-1,0 0 1,1 0 0,-1 0 0,1 0-1,-1-1 1,1 1 0,0 0 0,0-1-1,0 0 1,0 1 0,1-1 0,-1 0-1,1 0 1,0 0-103,4 2-436,41 12 2074,-33-20-4248,0-7-4330,-11 6 276,0 1-3829</inkml:trace>
  <inkml:trace contextRef="#ctx0" brushRef="#br1" timeOffset="-247985.226">12099 1214 10069,'29'5'6135,"13"-19"-3496,-40 13-2572,-1 0 1,0 0 0,1 0 0,-1 0-1,0 0 1,0 0 0,0 0-1,0 0 1,0 0 0,0-1 0,0 1-1,-1 0 1,1-1 0,0 1-1,-1-1 1,1 1 0,-1 0 0,1-1-1,-1 1 1,0-1 0,0 1-1,1-1 1,-1 0 0,0 1 0,0-1-1,-1 1 1,1-1 0,0 1-1,0-1 1,-1 1 0,1-1 0,-1 1-1,1 0 1,-1-1 0,0 1 0,0-1-1,1 1 1,-1 0 0,0 0-1,0 0 1,0-1 0,0 1 0,0 0-1,-1 0 1,0 0-68,0-1 66,0 1 1,0 0-1,0 0 0,0 0 1,0 0-1,0 0 0,0 1 1,0-1-1,0 1 0,-1-1 1,1 1-1,0 0 0,0 0 1,-1 0-1,1 0 0,0 0 1,-1 0-1,1 1 0,0-1 1,0 1-1,0 0 0,0-1 1,-1 1-1,1 0 0,0 0 1,0 0-1,1 1 0,-1-1 1,0 0-1,0 1 0,1-1 1,-1 1-1,0 0 0,1-1 1,0 1-1,-1 0 0,1 0 1,0 0-1,0 0 0,0 0 1,0 0-1,0 0 0,1 0 1,-1 1-1,1-1 0,-1 0 1,1 0-1,0 1 0,0-1 1,0 0-1,0 1-66,-1 0 54,-1 1 1,1-1-1,0 1 0,0 0 1,1-1-1,-1 1 0,1 0 1,0 0-1,0-1 0,0 1 1,1 0-1,-1 0 0,1-1 1,0 1-1,0-1 0,0 1 1,0 0-1,1-1 0,-1 0 1,1 1-1,0-1 0,0 0 1,0 0-1,1 0 1,-1 0-1,1 0 0,-1-1 1,1 1-1,0-1 0,0 0 1,0 0-1,0 0 0,1 0 1,-1 0-1,0-1 0,1 1 1,-1-1-1,1 0 0,0 0 1,-1 0-1,1-1 0,0 1 1,0-1-1,-1 0 0,1 0 1,2 0-55,11-8-2168,-6 0-3451,-4 3-2143,0 0-4446</inkml:trace>
  <inkml:trace contextRef="#ctx0" brushRef="#br1" timeOffset="-247251.026">12276 1148 9428,'1'-2'10111,"12"30"-8734,1 88 2380,-6-189-3363,-8 67-388,1 0-1,0 0 0,0 0 0,0 0 0,1 0 0,-1 0 1,2 0-1,-1 1 0,0-1 0,1 1 0,0-1 0,1 1 1,-1 0-1,1 0 0,2-2-5,-4 8-27,0-1 0,0 1 0,0 0 0,0-1 1,0 1-1,0 0 0,0 0 0,0 0 0,-1 1 0,1-1 0,0 0 0,-1 1 1,1-1-1,-1 1 0,1-1 0,-1 1 0,0 0 0,1-1 0,-1 1 1,0 0-1,0 0 0,-1 0 0,1 0 0,0 0 0,0 0 0,-1 0 1,0 0-1,1 0 0,-1 0 0,0 0 0,0 1 0,0-1 0,0 0 1,-1 2 26,2-2 6,12 82 127,-6-112 54,-8 24-185,1-1 1,0 0-1,0 1 0,1-1 1,-1 0-1,1 1 0,0-1 0,0 1 1,1-1-1,-1 1 0,1-1 1,0 1-1,0 0 0,0 0 1,1 0-1,-1 0 0,1 0 1,0 1-1,0-1 0,1 1 1,-1 0-1,1 0 0,3-3-2,-4 8 27,-1-1-1,1 1 0,-1-1 1,1 1-1,-1 0 0,0 0 0,0 0 1,0 0-1,0 0 0,0 0 1,0 1-1,0-1 0,-1 1 1,1-1-1,-1 1 0,0-1 1,0 1-1,0 0 0,0 0 0,0 0 1,-1 0-1,1-1 0,-1 1 1,1 0-1,-1 2-26,0-2 108,15 85 1090,-12-92-9342,-3 1 2257,0-3-6641</inkml:trace>
  <inkml:trace contextRef="#ctx0" brushRef="#br1" timeOffset="-246782.385">12593 1222 10133,'14'3'7983,"16"-7"-6317,-25 3-705,2 0-635,-5 2-290,0-1 0,1 1 0,-1-1 0,0 0 0,1 0 0,-1 0 0,0 0 0,1 0 0,-1-1 0,1 1-1,-1-1 1,0 0 0,0 1 0,1-1 0,-1 0 0,0 0 0,0 0 0,0-1 0,0 1 0,0 0 0,0-1 0,0 1 0,-1-1 0,1 0 0,0 0 0,-1 0-1,0 1 1,1-1 0,-1-1 0,0 1 0,0 0 0,0 0 0,0 0 0,0 0 0,-1-1 0,1 1 0,-1 0 0,1-1 0,-1 1 0,0-1 0,0 1 0,0 0 0,0-1-1,0 1 1,-1 0 0,1-2-36,-1 2 38,0 0 0,1 0 0,-1 0 0,0 0 0,0 0 0,0 0 0,-1 1 0,1-1 0,0 0 0,-1 0 0,1 1 0,-1-1 0,0 1 0,1 0 0,-1-1 0,0 1 0,0 0-1,0 0 1,0 0 0,0 0 0,0 0 0,0 1 0,0-1 0,0 0 0,0 1 0,0 0 0,0-1 0,-1 1 0,1 0 0,0 0 0,0 0 0,0 1 0,-1-1 0,1 0 0,0 1 0,0 0 0,0-1-1,0 1 1,0 0 0,0 0 0,0 0 0,0 0 0,0 0 0,1 1 0,-1-1 0,0 1 0,1-1 0,-1 1 0,1-1-38,-2 2 83,0-1 0,1 1 0,-1 0 0,1 0 0,0 0 0,0 0 0,0 0 0,1 0-1,-1 1 1,1-1 0,-1 0 0,1 1 0,0 0 0,0-1 0,1 1 0,-1-1 0,1 1 0,0 0 0,0-1 0,0 1 0,0 0 0,1-1 0,-1 1 0,1 0 0,0-1 0,0 1 0,0-1 0,1 1 0,-1-1-1,1 0 1,0 0 0,0 0 0,0 0 0,0 0 0,0 0 0,1 0 0,-1 0 0,1-1 0,0 0 0,0 1 0,0-1 0,0 0 0,3 1-83,73 17-660,-62-23-4432,-1-5-4883,-10 4-2431</inkml:trace>
  <inkml:trace contextRef="#ctx0" brushRef="#br1" timeOffset="-246220.017">12797 1124 10181,'4'4'7365,"1"3"-4045,5 18-2836,-9-22 277,18 98 1990,7-191-2276,3 50-512,-29 39 36,1 1 0,0-1 0,-1 1 1,1-1-1,0 1 0,0-1 0,-1 1 1,1-1-1,0 1 0,0 0 0,0 0 0,0-1 1,-1 1-1,1 0 0,0 0 0,0 0 1,0 0-1,0 0 0,0 0 0,0 0 0,0 0 1,-1 0-1,1 0 0,0 0 0,0 1 1,0-1-1,0 0 0,-1 1 0,1-1 1,0 1-1,0-1 0,-1 1 0,1-1 0,0 1 1,0-1-1,-1 1 0,1 0 0,-1-1 1,1 1-1,-1 0 0,1 0 0,-1-1 1,1 1-1,-1 0 0,0 0 0,1 0 0,-1-1 1,0 1-1,0 0 0,1 0 0,-1 0 1,0 0 0,11 96 166,-12-71-597,5-44-13185,-2 7 2253</inkml:trace>
  <inkml:trace contextRef="#ctx0" brushRef="#br1" timeOffset="-245782.624">13058 1022 10373,'9'51'12755,"-4"4"-8458,17 82-4464,-23-134-5247,-3-10-4718,3 4-1564</inkml:trace>
  <inkml:trace contextRef="#ctx0" brushRef="#br1" timeOffset="-245532.637">13011 1162 10357,'2'0'3089,"1"-1"369,3 1-97,3-1-1392,3 0-608,2-1-129,2 0-47,-1 1-257,0 0-367,-1 0-193,-2-1-112,1 2-176,1-1-208,-2 0-240,0 0-1489,-2 0-2161,-3 0-3169,-2-3-7444</inkml:trace>
  <inkml:trace contextRef="#ctx0" brushRef="#br1" timeOffset="-238684.39">10453 548 5683,'2'1'7091,"1"8"-1595,-1 48-2072,12 30-2754,-3-28 33,-2 122 1039,0 44-1067,6 230-595,-3-134-152,3 232 173,-2 35-125,3-66 40,2-154-27,13 19-63,-31-385 37,3 14-3758,-8-28-1834,2 4-576,-1-3-3613</inkml:trace>
  <inkml:trace contextRef="#ctx0" brushRef="#br1" timeOffset="-234492.813">13608 1558 7443,'-7'4'9737,"-20"-3"-5605,2 0-2754,-62 10-455,-1-3-1,-1-4 1,1-3-1,-51-9-922,-110 28 29,-127 7-66,-96-5 114,-500-2-66,772-13-46,-189 10-13,85-5 59,52-5 37,-424 24-141,336-14 50,-5-1 56,44-5-42,123-5 26,99-7-77,64-2-1157,15 1-4088,9-3-3976,-1 1-1021</inkml:trace>
  <inkml:trace contextRef="#ctx0" brushRef="#br1" timeOffset="-217270.829">8665 2074 6083,'0'5'10919,"2"5"-6697,2 23-2582,8 122 1038,-15-167-6968,3-1-6480,0 8 304</inkml:trace>
  <inkml:trace contextRef="#ctx0" brushRef="#br1" timeOffset="-216861.826">8672 2083 9044,'6'-1'10656,"15"-1"-8408,-10 1-1044,102-12 928,-112 13-6502,-1 0-674,0 0-363,2 2-5040</inkml:trace>
  <inkml:trace contextRef="#ctx0" brushRef="#br1" timeOffset="-216486.922">8702 2190 6899,'-7'20'13167,"26"-17"-8072,33-11-1793,1 11-3795,-46-4-5200,-2 0-2914,-2 0-5047</inkml:trace>
  <inkml:trace contextRef="#ctx0" brushRef="#br1" timeOffset="-215788.497">9005 2079 6739,'-5'-10'8732,"-6"9"-4044,-30 19-1305,39-17-2986,-2 1-340,1 1 0,0-1-1,0 1 1,0 0 0,1 0 0,-1 0 0,1 1-1,0-1 1,-1 0 0,1 1 0,1 0 0,-1-1-1,0 1 1,1 0 0,0 0 0,0 0-1,0 0 1,1 0 0,-1 0 0,1 0 0,0 0-1,0 0 1,0 0 0,0 0 0,1 0 0,0 0-1,0 0 1,0 0 0,0 0 0,1-1 0,-1 1-1,1 0 1,0-1 0,0 1 0,0-1 0,1 0-1,-1 1 1,1-1 0,0 0 0,-1-1 0,2 1-1,-1 0 1,0-1 0,0 0 0,1 1-57,0-1-1,0 0 0,0-1 0,0 1 0,1-1 0,-1 0 1,0 0-1,0 0 0,1-1 0,-1 1 0,1-1 0,-1 0 0,0 0 1,1-1-1,-1 0 0,0 1 0,1-1 0,-1 0 0,0-1 0,0 1 0,0-1 1,0 0-1,0 0 0,0 0 0,-1-1 0,1 1 0,-1-1 0,1 0 1,-1 0-1,0 0 0,0 0 0,0 0 0,-1-1 0,1 1 0,-1-1 1,0 0-1,0 0 0,1-2 1,-2 2-4,0 1 1,0-1 0,0 0 0,-1 0-1,1 0 1,-1 0 0,0 0-1,0 0 1,0 1 0,-1-1-1,1 0 1,-1 0 0,0 0 0,0 0-1,-1 1 1,1-1 0,-1 1-1,1-1 1,-1 1 0,0-1-1,-1 1 1,1 0 0,0 0 0,-1 0-1,0 0 1,0 1 0,0-1-1,0 1 1,0-1 0,0 1-1,0 0 1,-1 0 0,1 1-1,-1-1 1,0 1 0,1-1 0,-1 1-1,0 0 1,0 1 0,0-1-1,0 1 1,0 0 3,-1 2-3070,7 3-9043,1-4 988</inkml:trace>
  <inkml:trace contextRef="#ctx0" brushRef="#br1" timeOffset="-215054.349">9236 2065 8852,'-5'-1'8088,"-2"3"-3463,-21 24-578,25-19-3894,-1 0-1,1 0 1,1 0 0,-1 0 0,1 0 0,0 0-1,1 1 1,0-1 0,0 1 0,1-1 0,-1 1-1,2 3-152,-1-9 0,0 1 1,0-1-1,1 1 0,-1 0 0,1-1 0,-1 1 0,1-1 0,0 0 0,0 1 0,0-1 0,0 1 0,1-1 0,-1 0 0,1 0 0,-1 0 0,1 0 0,0 0 0,-1 0 0,1-1 0,0 1 0,0 0 1,1-1-1,-1 1 0,0-1 0,0 0 0,1 0 0,-1 0 0,0 0 0,1 0 0,-1-1 0,1 1 0,0-1 0,-1 1 0,1-1 0,-1 0 0,3 0 0,6 0-4,1-1 0,-1 0-1,0 0 1,0-1 0,0 0 0,0-1-1,0-1 1,-1 0 0,1 0 0,9-6 4,-18 7 0,0-1 1,0 0-1,0 0 1,0 0 0,-1 0-1,1-1 1,-1 1-1,0 0 1,0-1 0,-1 1-1,1-1 1,-1 1-1,0 0 1,0-1 0,-1 1-1,1-1 1,-1 1-1,0 0 1,0-1 0,-1 1-1,1 0 1,-1 0-1,0 0 1,0 0 0,0 0-1,0 0 1,-1 0-1,0 1 1,0 0 0,0-1-1,0 1 0,-2-1 70,1 0 1,-1 0-1,0 1 0,-1 0 0,1 0 0,0 0 0,-1 1 1,0 0-1,1 0 0,-1 0 0,0 1 0,0-1 0,0 2 1,-1-1-71,-30 3-4019,34 0-1873,2 0-2003,1-1-2689</inkml:trace>
  <inkml:trace contextRef="#ctx0" brushRef="#br1" timeOffset="-213679.684">8678 2889 7011,'0'-3'9197,"1"6"-4228,5 40-1834,8 108-648,-20-163-9846,3 0-1743,2 4-1220</inkml:trace>
  <inkml:trace contextRef="#ctx0" brushRef="#br1" timeOffset="-212836.139">8684 2870 8164,'3'-14'9776,"11"6"-5236,47 7-3669,-52 2 98,-6-2-954,0 1 0,0 0 0,1 1 0,-1-1 0,0 1 0,0-1 0,0 1 0,0 0 0,0 0 0,0 0 0,0 1-1,0-1 1,0 1 0,-1-1 0,1 1 0,0 0 0,-1 0 0,1 0 0,-1 0 0,0 1 0,0-1 0,0 1-1,0-1 1,0 1 0,-1 0 0,1-1 0,-1 1 0,0 0 0,1 0 0,-1 0 0,-1 0 0,1 0 0,0 1-1,-1-1 1,0 0 0,1 0 0,-1 0 0,0 0 0,-1 3-15,-2-2-10,0-1-1,0 1 1,-1-1-1,1 0 1,-1 0-1,0 0 1,0 0 0,0-1-1,0 0 1,0 0-1,-1 0 1,1 0-1,0 0 1,-1-1-1,-4 1 11,4 0 0,-23-2-80,64-11 120,43 18 152,-77-6-186,0 0-1,-1-1 0,1 1 0,0 0 0,-1 0 1,1 0-1,0 0 0,-1 1 0,0-1 0,1 0 0,-1 1 1,0-1-1,1 1 0,-1-1 0,0 1 0,0 0 1,0-1-1,-1 1 0,1 0 0,0 0 0,-1-1 1,1 1-1,-1 0 0,1 0 0,-1 0 0,0 0 0,0 0 1,0 0-1,0 0 0,0-1 0,0 1 0,-1 0 1,1 0-1,-1 0 0,1 0 0,-1 0 0,1-1 0,-1 1 1,0 0-1,-1 1-5,-1 1 92,-1 1 1,1-1-1,-1 0 1,-1 0-1,1 0 0,0-1 1,-1 1-1,0-1 1,0 0-1,0 0 1,0-1-1,0 1 0,0-1 1,-1 0-1,1-1 1,-1 0-1,1 1 1,-1-2-1,0 1 0,1-1 1,-1 1-1,0-2 1,1 1-1,-1 0 1,0-1-1,1 0 0,-1-1 1,1 1-1,-1-1 1,1 0-1,-2-2-92,5-1-4273,7-1-7429,1 3-277</inkml:trace>
  <inkml:trace contextRef="#ctx0" brushRef="#br1" timeOffset="-212522.469">9024 2866 8644,'0'13'9637,"-1"0"-5034,-5 27-4231,4-27 898,-23 87 50,26-103-3424,3-12-3784,1 3-2025,0 3-2012</inkml:trace>
  <inkml:trace contextRef="#ctx0" brushRef="#br1" timeOffset="-212319.392">9036 2862 8884,'10'7'7567,"0"4"-3321,14 32-1800,-15-24-1034,-4-9-1283,1 1-1,0-1 0,0-1 1,1 1-1,1-1 0,0 0 1,0-1-1,0 0 0,9 6-128,-8-17-4150,-12-8-7824,1 8 2404</inkml:trace>
  <inkml:trace contextRef="#ctx0" brushRef="#br1" timeOffset="-212022.571">9022 2995 9124,'-2'9'8193,"8"-6"-3830,29-7-2357,-30 3-1409,27-6-409,-15 4-3257,0 0-6786,-7 1-1676</inkml:trace>
  <inkml:trace contextRef="#ctx0" brushRef="#br1" timeOffset="-211819.473">9241 2860 9316,'3'3'7509,"0"3"-4103,4 14-2249,-6-19-626,24 115 2504,-21-85-7945,-4-47-5145,0 8 82</inkml:trace>
  <inkml:trace contextRef="#ctx0" brushRef="#br1" timeOffset="-211178.981">9256 2858 9989,'13'-18'8945,"11"11"-4722,52 21-2224,-73-13-1996,0 0 1,0 0-1,0 1 1,0 0-1,0-1 1,0 1 0,0 0-1,-1 0 1,1 1-1,-1-1 1,0 0-1,1 1 1,-1-1 0,0 1-1,0 0 1,-1 0-1,1 0 1,-1 0 0,1 0-1,-1 0 1,0 0-1,0 0 1,0 1-1,-1-1 1,1 0 0,-1 1-1,0-1 1,0 0-1,0 1 1,0-1 0,0 0-1,-1 1 1,0-1-1,1 0 1,-2 3-4,-2-3 4,-1-1 1,1 1-1,0-1 0,-1 0 1,1 0-1,-1-1 0,0 1 1,1-1-1,-1 0 0,0-1 1,0 1-1,0-1 0,0 0 1,0 0-1,-3-1-4,-5 2-36,93 30 1965,28 48-520,-106-73-3136,-8-8-3433,0-3-3686,2 0-4053</inkml:trace>
  <inkml:trace contextRef="#ctx0" brushRef="#br1" timeOffset="-209847.168">11898 1922 9700,'4'13'8514,"-2"3"-3944,-1 41-3165,-1-28-105,0-4-786,-1-17-404,1 0-1,0 0 1,0 0 0,1 0-1,0 0 1,0-1 0,1 1 0,0 0-1,0 0 1,1-1 0,1 3-110,-4-24-3693,-1 2-7304,1 5-1507</inkml:trace>
  <inkml:trace contextRef="#ctx0" brushRef="#br1" timeOffset="-200051.541">11504 2808 8388,'4'-12'7226,"5"2"-3679,30-12-1802,-31 19-540,-6 2-1178,0 0 0,0 0-1,0 0 1,0 0 0,1 1 0,-1-1-1,0 1 1,0 0 0,1-1-1,-1 1 1,0 0 0,0 0-1,1 0 1,-1 1 0,0-1-1,0 1 1,0-1 0,1 1-1,-1 0 1,0 0 0,0 0-1,0 0 1,0 0 0,0 0-1,0 0 1,-1 1 0,1-1-1,0 1 1,-1-1 0,1 1 0,-1 0-1,1-1 1,-1 1 0,0 0-1,1 0 1,-1 0 0,0 0-1,-1 0 1,1 0 0,0 0-1,-1 1 1,1-1 0,-1 0-1,1 1-26,-1 4 113,0 0 1,-1 0-1,0 0 0,0 0 0,0 0 0,-1 0 1,0 0-1,0-1 0,0 1 0,-1-1 0,0 1 0,-1-1 1,1 0-1,-1 0 0,-1 0 0,1-1 0,-1 0 0,0 1 1,-3 2-114,0-3 157,7-5-125,0 0-1,0 1 1,0-1-1,0 0 1,1 1-1,-1-1 1,0 1-1,0-1 1,0 1 0,0 0-1,0-1 1,1 1-1,-1 0 1,0 0-1,1-1 1,-1 1-1,0 0 1,1 0-1,-1 0 1,1 0-1,-1 0 1,1 0 0,0 0-1,-1 0 1,1 0-1,0 0 1,0 0-1,0 0 1,0 0-1,0 0 1,0 0-1,0 0 1,0 0 0,0 1-32,31-7 987,73 1-803,-102 2-3940,0-1-7845,-2 0-863</inkml:trace>
  <inkml:trace contextRef="#ctx0" brushRef="#br1" timeOffset="-199661.006">11941 2838 8836,'6'-1'9551,"12"0"-7301,-14 1-1248,113-15 3267,-110 12-4445,-9-1-8347,1 2 1828,0 1-3803</inkml:trace>
  <inkml:trace contextRef="#ctx0" brushRef="#br1" timeOffset="-199036.155">12015 2769 9508,'9'34'12153,"-3"16"-8655,1 1-2442,-4-50-7616,0-2-1783,-1 0-2953</inkml:trace>
  <inkml:trace contextRef="#ctx0" brushRef="#br1" timeOffset="-198660.995">12372 2691 7876,'1'6'10475,"1"14"-7293,-2-13-1873,32 182 3782,-34-212-9213,-1 7-496,3 4-2658,0 1-4625</inkml:trace>
  <inkml:trace contextRef="#ctx0" brushRef="#br1" timeOffset="-198489.144">12378 2704 9668,'5'-2'7874,"3"0"-3954,18 1-2492,-20 1-291,98-15-550,-103 14-2594,-1 0-1519,0 1-4112,-1-1-3789</inkml:trace>
  <inkml:trace contextRef="#ctx0" brushRef="#br1" timeOffset="-198129.973">12403 2825 10405,'9'5'12490,"17"-8"-8581,-19 2-2791,20-1-628,-1 1 2264,-9-1-4541,-3-1-4247,-2-2-5828,-7 2 395</inkml:trace>
  <inkml:trace contextRef="#ctx0" brushRef="#br1" timeOffset="-197207.106">12695 2696 9060,'-6'-5'8245,"-2"9"-4576,-16 20-1822,21-17-1578,-1 0 0,1 0 0,0 1 0,0-1 0,1 1 0,0 0 0,0-1 0,1 1 0,0 0 0,0 0 0,1 7-269,0-12 17,0 0 0,0-1-1,1 1 1,-1-1 0,0 1-1,1-1 1,0 1-1,0-1 1,0 0 0,0 1-1,0-1 1,0 0-1,0 0 1,1 1 0,-1-1-1,1 0 1,0-1 0,0 1-1,-1 0 1,1 0-1,0-1 1,1 1 0,-1-1-1,0 0 1,0 1 0,0-1-1,1 0 1,-1 0-1,1-1 1,-1 1 0,1 0-1,-1-1 1,1 0 0,-1 1-1,1-1 1,-1 0-1,1 0 1,-1 0-17,2 0 8,0 1 0,0-1 0,0 0 0,0 0-1,0-1 1,0 1 0,0-1 0,0 1 0,0-1 0,-1 0 0,1-1-1,0 1 1,-1-1 0,1 0 0,-1 0 0,1 0 0,-1 0 0,0 0-1,0-1 1,0 1 0,0-1 0,0 0 0,-1 0 0,1 0 0,-1 0-1,0-1 1,0 1 0,0 0 0,0-1 0,0 0 0,-1 1 0,0-1-1,0 0 1,0 0 0,0 0 0,0 1 0,-1-3-8,0 1-12,0 1 0,-1 0 1,0 0-1,1 0 0,-2 0 1,1 0-1,0 0 0,-1 0 1,1 0-1,-1 1 0,0-1 0,-1 0 1,1 1-1,-1 0 0,1-1 1,-1 1-1,0 0 0,0 0 0,0 1 1,-1-1-1,1 1 0,-1-1 1,1 1-1,-1 0 0,0 1 0,1-1 1,-1 1-1,0-1 0,0 1 1,-1 0-1,1 0 0,0 1 1,0 0-1,0-1 0,0 1 0,-1 0 12,0 4-2511,8-1-10078,2-2 1424</inkml:trace>
  <inkml:trace contextRef="#ctx0" brushRef="#br1" timeOffset="-196765.75">12933 2681 9957,'-10'-4'7936,"1"8"-3574,-15 45-1499,22-46-2845,1 1 0,-1-1 0,1 1 0,0 0 0,0 0 0,0-1-1,1 1 1,-1 0 0,1 0 0,0 0 0,0 0 0,1 0 0,-1 0 0,1-1 0,-1 1 0,1 0 0,1 0-1,-1-1 1,0 1 0,1 0 0,0-1 0,-1 1 0,2-1 0,-1 0 0,0 0 0,1 0 0,-1 0 0,1 0-1,0 0 1,0-1 0,0 1 0,0-1 0,0 0 0,0 0 0,1 0 0,-1 0 0,1-1 0,0 1-1,-1-1 1,1 0 0,0 0 0,0 0 0,0-1 0,-1 0 0,4 1-18,-3-2 5,-1 1 1,1-1 0,0 1-1,-1-1 1,1-1-1,0 1 1,-1 0 0,0-1-1,1 0 1,-1 1-1,0-1 1,0-1 0,0 1-1,0 0 1,0-1-1,0 1 1,-1-1 0,1 0-1,-1 0 1,0 0-1,0 0 1,0-1 0,0 1-1,0 0 1,-1-1-1,0 1 1,0-1 0,0 0-1,0 1 1,0-1-1,-1 0 1,1 1 0,-1-1-1,0 0 1,0 0-1,0 1 1,-1-1 0,0 0-1,1 0 1,-1 1-1,0-1 1,-1 1 0,1-1-1,-1 1 1,1-1-1,-1 1 1,0 0 0,0 0-1,-1 0 1,1 0-1,-3-2-5,3 1 33,-32-36 1257,33 39-1275,1 0 0,-1 1 0,0-1 0,1 0 0,-1 0 0,0 1 1,0-1-1,0 0 0,0 1 0,0-1 0,0 1 0,0-1 0,0 1 1,0 0-1,0-1 0,0 1 0,0 0 0,0 0 0,0 0 0,0-1 1,0 1-1,0 0 0,0 0 0,0 1 0,0-1 0,0 0 0,0 0 1,0 0-1,0 1 0,0-1 0,0 1 0,0-1 0,0 1 0,0-1 1,0 1-1,0-1 0,0 1 0,0 0 0,1-1 0,-1 1 0,0 0 1,0 0-16,-1 6-385,3-5-2842,-1-1-2267,0 0-3790,0-1-478</inkml:trace>
  <inkml:trace contextRef="#ctx0" brushRef="#br1" timeOffset="-193239.152">11427 1151 6531,'7'10'14385,"-8"-9"-16260,-4-3-8925,5 1 2575</inkml:trace>
  <inkml:trace contextRef="#ctx0" brushRef="#br1" timeOffset="-74341.004">7928 3741 7171,'4'-4'9359,"8"10"-5621,-4 75 607,-19 42-3301,19-111 52,1-13-1018,108-10 367,-100 6-899,-12 2-4201,-1-1-6590,-2 1 339</inkml:trace>
  <inkml:trace contextRef="#ctx0" brushRef="#br1" timeOffset="-74053.831">7946 3849 10101,'4'-1'7731,"14"-2"-5250,82-2-1462,-93 2-5312,-3 1-2453,2 1-3531</inkml:trace>
  <inkml:trace contextRef="#ctx0" brushRef="#br1" timeOffset="-73819.55">7939 3745 10885,'0'0'3025,"4"0"129,2-1-1233,1-1-433,0 1-287,2-1-305,-1-1-255,1 0-177,3 1-144,2 0-96,-1 0 0,0 1-192,0 1-304,-3 0-848,-1 0-481,1 0-1889,2-2-2577,-1 2-5842</inkml:trace>
  <inkml:trace contextRef="#ctx0" brushRef="#br1" timeOffset="-73537.795">8289 3730 9668,'-1'3'6756,"-6"6"-3355,0 1-1934,-18 47 1918,-32 58-1898,45-108-4096,9-12-2231,1-3-3315,2 0-2389</inkml:trace>
  <inkml:trace contextRef="#ctx0" brushRef="#br1" timeOffset="-73209.8">8154 3740 10693,'4'4'8586,"8"5"-6260,-3-3-1153,69 89 3511,-16-15-4419,-54-76-2100,-1-13-10496,-6 6 9612,2-5-8107</inkml:trace>
  <inkml:trace contextRef="#ctx0" brushRef="#br1" timeOffset="-72889.008">8384 3743 8532,'7'23'10244,"-1"0"-4593,2 9-3029,3 46-2149,-11-74-432,4 11-2510,-1-15-2452,1-6-3740,0 0-2835</inkml:trace>
  <inkml:trace contextRef="#ctx0" brushRef="#br1" timeOffset="-72560.952">8484 3735 11013,'13'-1'10734,"0"-1"-8016,14-1-2038,-2 5 110,-21-1-829,0-1 1,0 1-1,0 0 1,0-1-1,1 0 0,-1 0 1,0-1-1,0 1 0,0-1 1,0 0-1,1 0 0,-1 0 1,0 0-1,0-1 1,-1 0-1,1 1 0,2-3 39,-1-5-4131,-2 3-6379,-2 4-111</inkml:trace>
  <inkml:trace contextRef="#ctx0" brushRef="#br1" timeOffset="-72217.287">8565 3760 11125,'5'30'9633,"3"0"-5712,6 35-1513,-11-16-1458,6-55-11313,-6 3 4478,3-2-5888</inkml:trace>
  <inkml:trace contextRef="#ctx0" brushRef="#br1" timeOffset="-71654.903">8714 3916 10405,'9'3'11428,"18"-6"-8917,-21 2-1190,69 5 893,-44 5-8400,-22-6-1727,-2-3-5851</inkml:trace>
  <inkml:trace contextRef="#ctx0" brushRef="#br1" timeOffset="-71388.511">9116 3686 8404,'-1'-8'9040,"-7"5"-4720,-28 4-2793,32 0-572,1-2-880,-1 1 0,0 0 1,1 1-1,-1-1 0,1 0 1,-1 1-1,1 0 0,-1 0 1,1 0-1,-1 0 0,1 0 1,0 1-1,-1 0 0,1-1 1,0 1-1,0 0 0,0 1 1,1-1-1,-1 0 0,1 1 1,-1 0-1,1-1 0,0 1 1,0 0-1,0 0 0,0 0 1,0 1-1,1-1 0,-1 0 1,1 1-1,0-1 0,0 1 1,0-1-1,0 3-75,54 46 45,-34-42-88,-16-9 43,0-1 0,0 1 0,-1 0 0,1 0 0,0 0 0,-1 1 0,1-1 0,-1 1 0,1-1 0,-1 1 0,0 0 0,0 0 0,0 0 0,0 0 0,0 0 0,0 0 0,0 1 0,-1-1 0,1 1 0,-1-1 0,0 1 0,0-1 1,0 1-1,0 0 0,0 0 0,0 0 0,-3 0-38,-1 0 0,0 0 0,1 0 0,-1 0 0,0 0 0,0-1-1,0 1 1,-1-1 0,1 0 0,-1 0 0,1 0 0,-1-1 0,0 1 0,1-1 0,-1 0 0,0 0 0,0 0 0,0 0 0,0-1 0,0 0 0,0 0 0,0 0 0,0 0 0,-1-1 38,1-1-3582,8-4-7973,0 3 811</inkml:trace>
  <inkml:trace contextRef="#ctx0" brushRef="#br1" timeOffset="-70949.297">9185 3700 10021,'0'17'9712,"2"2"-4707,20 77-3323,-21-93-1674,1-1 1,-1 1-1,1-1 0,-1 0 1,1 1-1,0-1 0,0 0 1,0 0-1,0 0 0,0-1 1,0 1-1,1 0 0,-1-1 1,1 0-1,-1 1 0,1-1 1,-1 0-1,1 0 0,0 0 1,-1-1-1,1 1 0,0-1 0,0 1 1,0-1-1,-1 0 0,1 0 1,0 0-1,0-1 0,0 1 1,-1-1-1,1 1 0,0-1 1,-1 0-1,1 0 0,0 0 1,-1 0-1,1-1 0,-1 1 1,0-1-1,1 1 0,-1-1 1,0 0-1,0 0 0,0 0 1,0 0-1,0 0 0,-1 0 0,1-1 1,-1 1-1,1-1 0,-1 1 1,0-1-1,0 1 0,0-1 1,0 0-1,0 1 0,-1-1 1,1 0-1,-1 0-8,1-6 7,-1 1 1,0-1-1,-1 0 0,1 1 0,-2-1 1,1 0-1,-1 1 0,-1-1 0,1 1 1,-1 0-1,-2-4-7,4 9-5527,9 8-5092,-2-4-210</inkml:trace>
  <inkml:trace contextRef="#ctx0" brushRef="#br1" timeOffset="-70636.871">9469 3682 8020,'4'-8'11021,"-10"10"-6099,-11 17-3135,13-12-1697,0 1 0,1 0-1,0 0 1,0 0-1,1 0 1,0 1-1,1-1 1,-1 1-1,2-1 1,-1 1-1,1-1 1,0 1 0,1 0-1,0-1 1,0 1-1,1-1 1,0 0-1,1 0 1,0 1-1,0-1 1,0-1-1,1 1 1,3 3-90,-6-10-14,1 0-1,0 0 0,0 0 1,0 0-1,1 0 1,-1 0-1,0 0 1,0-1-1,0 1 1,0-1-1,1 0 1,-1 0-1,0 0 0,0 0 1,1 0-1,-1 0 1,0 0-1,0-1 1,1 1-1,-1-1 1,0 1-1,0-1 1,0 0-1,0 0 0,0 0 1,0 0-1,0 0 1,0-1-1,0 0 15,18-12-4787,-5 1-6553,-7 6 95</inkml:trace>
  <inkml:trace contextRef="#ctx0" brushRef="#br1" timeOffset="-70308.824">9692 3667 10213,'-39'1'12130,"11"29"-8637,4 50-2218,23-77-1246,1-1-1,0 1 1,0 0-1,0 0 1,0-1 0,0 1-1,0 0 1,1-1-1,-1 1 1,1 0 0,0-1-1,0 1 1,0-1-1,0 1 1,0-1 0,1 1-1,-1-1 1,1 0-1,-1 0 1,1 1 0,0-1-1,0-1 1,0 1-1,0 0 1,0 0-1,0-1 1,1 1 0,-1-1-1,1 0 1,-1 1-1,1-1 1,-1-1 0,1 1-1,-1 0 1,1 0-1,0-1 1,-1 0 0,1 1-1,0-1 1,0 0-1,-1 0 1,1-1 0,0 1-1,-1 0 1,1-1-1,2 0-28,21-16-4215,-11 1-8802,-7 5 1839</inkml:trace>
  <inkml:trace contextRef="#ctx0" brushRef="#br1" timeOffset="-70002.116">9787 3672 10485,'1'24'10943,"0"0"-7969,2 30-2335,-4-40-249,0-10-290,1 1 0,-1-1 0,1 1 0,0 0-1,0-1 1,0 1 0,1 0 0,-1-1 0,1 1 0,0 0 0,1-1 0,-1 1 0,1-1 0,0 0 0,0 0 0,0 1 0,1 0-100,3-4 33,-1 0 0,1 0 1,-1 0-1,1-1 0,-1 0 1,1 0-1,-1 0 1,1-1-1,-1 1 0,1-1 1,-1-1-1,0 1 0,1-1 1,2-1-34,-1-5-4308,-5 5 92,-2-1-3329,0-1-3967</inkml:trace>
  <inkml:trace contextRef="#ctx0" brushRef="#br1" timeOffset="-69720.945">9810 3779 10581,'6'0'10315,"17"-3"-7493,43-10-1286,-59 6-5079,-6-5-3745,0 8 3627,0-5-7085</inkml:trace>
  <inkml:trace contextRef="#ctx0" brushRef="#br1" timeOffset="-69486.619">9797 3669 11909,'23'-8'10321,"0"4"-4923,2 4-4841,0 1-4758,7 0-7799,-22-1 32</inkml:trace>
  <inkml:trace contextRef="#ctx0" brushRef="#br1" timeOffset="-69127.335">10066 3659 6819,'-2'-8'8748,"-5"4"-3817,-49 11-1237,54-5-3675,0 0-1,1 0 0,-1 0 1,0 1-1,1-1 0,0 0 1,-1 0-1,1 1 0,0-1 1,0 1-1,0-1 0,0 1 1,1-1-1,-1 1 0,1 0 1,0-1-1,-1 1 0,1 0 1,0-1-1,1 1 0,-1 0 1,0-1-1,1 1 0,0 0 1,-1-1-1,1 1 0,0-1 0,0 1 1,0-1-1,1 0 0,-1 1 1,1-1-1,-1 0 0,1 0 1,0 0-1,0 0 0,-1 0 1,2 1-19,14 7 94,-13-9-81,-1 0-1,1 0 0,-1 1 0,1-1 0,-1 1 0,1 0 0,-1 0 0,0 0 1,0 0-1,0 1 0,0 0 0,-1-1 0,1 1 0,-1 0 0,1 0 1,-1 0-1,0 0 0,0 1 0,0-1 0,-1 1 0,1-1 0,-1 1 0,0-1 1,0 1-1,0 0 0,-1 0 0,1-1 0,-1 1 0,0 0 0,0 0 1,0 0-1,0 0-12,-2-1 64,0-1 0,1 1-1,-1-1 1,-1 1 0,1-1 0,0 0 0,0 0 0,-1 0 0,1 0 0,-1-1 0,0 1 0,1 0 0,-1-1 0,0 0 0,0 0 0,0 0 0,0 0 0,0 0 0,-2 0-64,-36-4-3336,37-3-1396,7 1-3233,2 0-2573</inkml:trace>
  <inkml:trace contextRef="#ctx0" brushRef="#br1" timeOffset="-68686.398">10262 3664 8356,'4'-30'9900,"-5"29"-9719,-1 0 0,1 0-1,-1 1 1,1-1 0,-1 0 0,0 1 0,1-1 0,-1 1 0,1 0-1,-1-1 1,0 1 0,0 0 0,1 0 0,-1 0 0,0 0 0,1 1 0,-1-1-1,0 0 1,1 1 0,-1-1 0,1 1 0,-1-1 0,0 1 0,1 0-1,-1 0 1,1-1 0,0 1 0,-2 1-181,1 0 32,-1 0 0,1 0-1,0 0 1,0 1 0,0-1 0,0 0 0,0 1 0,1 0-1,-1-1 1,1 1 0,0 0 0,-1 0 0,1-1-1,0 1 1,1 0 0,-1 0 0,0 0 0,1 0-1,0 0 1,0 0 0,0 1 0,0-1 0,0 0 0,0 0-1,1 0 1,0 0 0,-1 0 0,1 0 0,0-1-1,1 1 1,-1 0 0,0 0 0,1-1 0,0 1-1,-1-1 1,1 1 0,0-1 0,0 0 0,0 1 0,3 1-32,70 65 168,-74-68-119,0 0 0,0 1 0,0-1 1,1 0-1,-1 1 0,-1-1 0,1 1 0,0-1 1,0 1-1,-1 0 0,1-1 0,0 1 0,-1 0 1,0-1-1,1 1 0,-1 0 0,0-1 0,0 1 1,0 0-1,0 0 0,0-1 0,0 1 1,-1 0-1,1 0 0,-1-1 0,1 1 0,-1 0 1,1-1-1,-1 1 0,0-1 0,0 1 0,0-1 1,0 1-1,0-1 0,0 0 0,0 1 0,-1-1 1,1 0-1,0 0 0,-1 0 0,1 0 1,0 0-1,-2 0-49,0 2-118,0-1 0,0 1 0,0-1 0,0 0 0,-1 0 0,1-1 0,-1 1 0,1-1 0,-1 1 0,0-1 0,0 0 0,1-1 0,-1 1 0,0-1 0,0 1 0,0-1 0,0 0 0,0-1 0,-3 0 118,1-1-4330,3-1-2812,0-1-6005</inkml:trace>
  <inkml:trace contextRef="#ctx0" brushRef="#br1" timeOffset="-57934.401">11977 3532 7219,'-9'-16'9420,"-11"25"-6497,-16 26-2044,33-31-854,0 0 0,0 0 0,1 1 0,0-1 0,0 1 0,0 0 0,0-1 0,1 1 0,-1 0 0,1 0 0,1 0-1,-1 0 1,1 0 0,-1 0 0,1 0 0,1 0 0,-1 0 0,1 0 0,0 0 0,0 0 0,0 0 0,1-1 0,0 1 0,0 0-1,0-1 1,0 1 0,1-1 0,0 0 0,-1 0 0,2 0 0,-1 0 0,0 0 0,1-1 0,0 0 0,1 2-25,-2-3 17,0 0 1,-1 0 0,1 0-1,0-1 1,0 1-1,1-1 1,-1 0 0,0 0-1,0 0 1,0 0 0,1 0-1,-1-1 1,1 1-1,-1-1 1,0 0 0,1 0-1,-1-1 1,0 1 0,1-1-1,-1 1 1,0-1-1,1 0 1,-1 0 0,0 0-1,0-1 1,0 1 0,0-1-1,0 0 1,0 0-1,-1 0 1,1 0 0,0 0-1,-1 0 1,0-1-1,0 0 1,1 1 0,-1-1-1,-1 0 1,1 0 0,0 0-1,-1 0 1,1 0-1,0-3-17,0 1 133,0 0-1,-1 0 0,1 0 0,-1 0 1,0 0-1,0-1 0,-1 1 0,1-1 1,-1 1-1,0 0 0,-1-1 0,1 1 1,-1 0-1,0-1 0,-1 1 0,1 0 0,-1 0 1,0 0-1,0 0 0,-1 0 0,1 0 1,-1 1-1,0-1 0,0 1 0,-1 0 1,1 0-1,-1 0 0,0 0 0,0 1 1,-3-3-133,-5 2 95,0-2 130,13 5-2848,8 1-3476,-4 0-725,-3 0-3973</inkml:trace>
  <inkml:trace contextRef="#ctx0" brushRef="#br1" timeOffset="-48022.105">996 4102 6531,'0'0'1854,"3"1"4947,4 1-3531,14 4-1125,100 64 913,28 36-1393,-44-20-985,-49-46-388,-45-31-261,0 0-1,1-1 1,0 0-1,0 0 1,1-2-1,0 1 1,0-2-1,4 1-30,2 2 27,0 0 0,0 2 0,-1 0 0,0 1 0,0 0 0,-1 2 0,-1 0 0,0 1 0,-1 0 0,11 15-27,140 76 106,23 10 249,-15 3-235,-18 2 219,-28-21-248,116 71-59,-72-45-16,-21-5 13,133 53-72,-148-91 86,-111-71-41,-1 2 0,0 1 0,-1 0 0,0 2 0,-2 1 0,20 18-2,90 63-28,-65-44 63,22-3-79,-70-44 24,91 61-60,-122-65-7504,-2-6-1781,7 0-1443</inkml:trace>
  <inkml:trace contextRef="#ctx0" brushRef="#br1" timeOffset="-47564.572">4095 6342 6851,'-6'-3'8442,"11"-5"-3837,28-15-927,99-16-1672,-128 34-4505,-16 5 1250,-5-5 140,-8-4-7904,8 2-2683</inkml:trace>
  <inkml:trace contextRef="#ctx0" brushRef="#br1" timeOffset="-47142.807">4157 6082 7988,'1'0'3022,"4"-2"1296,9 4-1971,-10 2-1978,0-1 1,0 1 0,0 0-1,-1 0 1,1 0 0,-1 1-1,0-1 1,0 1 0,-1 0-1,1 0 1,-1 0 0,0 0-1,0 0 1,-1 0 0,1 0-1,-1 1 1,0 2-370,27 58 2704,-30-71-6498,-5-4-6400,2 4-2465</inkml:trace>
  <inkml:trace contextRef="#ctx0" brushRef="#br0" timeOffset="691.777">632 2986 8724,'12'3'6551,"2"-5"-3395,12 0-1274,226 10 1925,-187 3-5074,-61 0-1424,-4-6-1887,0-2-441,0 2-5530</inkml:trace>
  <inkml:trace contextRef="#ctx0" brushRef="#br0" timeOffset="1129.171">1439 3067 7315,'6'0'6792,"21"0"-3891,120 0 1978,-38 5-4780,-97 7-2117,-6 5-4456,-5-12 2622,3 6-5774</inkml:trace>
  <inkml:trace contextRef="#ctx0" brushRef="#br0" timeOffset="1566.568">2171 3124 8420,'19'6'6570,"5"-9"-3601,1-1-1612,142-6 2052,-86 14-3326,-40 6-1261,-32-1-3094,-1 4-4901,-5-4 1004</inkml:trace>
  <inkml:trace contextRef="#ctx0" brushRef="#br0" timeOffset="2023.059">2932 3206 7347,'8'2'6420,"13"-5"-4588,-17 2-794,129 4 4370,53 0-4669,-157 4-2949,-28-7 1934,0 1 1,0-1-1,1 0 1,-1 1-1,0-1 0,0 0 1,0 1-1,0 0 0,0-1 1,0 1-1,0 0 0,0-1 1,0 1-1,0 0 0,0 0 1,0 0-1,0 0 0,-1 0 1,1 0-1,0 0 0,-1 0 1,1 0-1,-1 0 0,1 0 1,-1 0-1,1 1 0,-1-1 1,0 0-1,0 0 0,1 0 1,-1 1-1,0-1 0,0 1 276,-3 3-11461</inkml:trace>
  <inkml:trace contextRef="#ctx0" brushRef="#br0" timeOffset="3100.928">3772 3257 7379,'18'-2'8906,"26"-2"-6756,242-7-2,-241 26-2655,-46-10-1195,2 1-7241,0-3-472</inkml:trace>
  <inkml:trace contextRef="#ctx0" brushRef="#br0" timeOffset="3632.054">4502 3273 5795,'-4'0'9731,"15"1"-8145,108-5 1810,108-5-2838,-186 21-1074,-38-6-3273,-7 1-3677,4-7-1813</inkml:trace>
  <inkml:trace contextRef="#ctx0" brushRef="#br0" timeOffset="4194.417">5258 3285 7876,'3'0'4418,"10"3"-2698,280-17 3243,-265 10-4842,0 2 1,0 0 0,0 2-1,0 1 1,23 5-122,-30 4-488,-18 2-2682,-3-11-2566,0 0-4439</inkml:trace>
  <inkml:trace contextRef="#ctx0" brushRef="#br0" timeOffset="4631.816">6233 3281 7251,'-1'2'1036,"-1"0"5043,19-11-3226,70-1 336,44 0-2534,-64 4-1285,-61 14-3630,-6-3-2319,-5 1-2999</inkml:trace>
  <inkml:trace contextRef="#ctx0" brushRef="#br0" timeOffset="5350.396">6953 3247 8548,'15'2'5749,"14"-10"-3733,-10 2-1204,192-13 2358,-193 15-3083,-10 2-202,-18 8-514,1-2-268,-8 4-1347,11-2-5046,5-2-1901</inkml:trace>
  <inkml:trace contextRef="#ctx0" brushRef="#br0" timeOffset="6209.567">7581 3213 8372,'14'-4'5432,"12"-8"-3764,-5 2-810,141-20 3370,-117 26-4067,26-6-2325,-67 14-545,-3 2-4002,-1 1-2408</inkml:trace>
  <inkml:trace contextRef="#ctx0" brushRef="#br0" timeOffset="6615.72">8062 3292 6323,'2'-6'9753,"8"-9"-6935,31-70-366,-13 16-1951,4 28-175,-40 30-2671,2 12-1549,3 3-4058,5 3-14</inkml:trace>
  <inkml:trace contextRef="#ctx0" brushRef="#br0" timeOffset="6929.72">8024 2921 6547,'-15'14'7244,"31"5"-3747,137 36 1417,-123-32-4788,-49-25-3561,8 0-4613,5 3-2781</inkml:trace>
  <inkml:trace contextRef="#ctx0" brushRef="#br0" timeOffset="12210.833">248 6092 7603,'18'-2'10061,"9"-3"-6914,39-5-2092,181-22 903,-232 41-5924,-34 12-4035,15-17 6266,-7 6-8371</inkml:trace>
  <inkml:trace contextRef="#ctx0" brushRef="#br0" timeOffset="12554.497">981 6065 7972,'3'-5'5652,"21"-7"-2946,282-54 3316,-219 58-5748,-81 8-540,-1 2-1554,-7 4-8835,2-2 786</inkml:trace>
  <inkml:trace contextRef="#ctx0" brushRef="#br0" timeOffset="13038.754">1698 5904 8084,'11'0'6325,"12"-12"-4166,151-49 2136,10-20-3007,-120 64-1520,-73 22-6387,0-9-1016,8-1-14</inkml:trace>
  <inkml:trace contextRef="#ctx0" brushRef="#br0" timeOffset="13523.014">2335 5607 7828,'5'-1'6792,"5"-3"-3907,27-12-1123,91-75 602,-101 72-2218,-20 12-121,1 1 0,0 0 1,1 1-1,-1 0 0,1 0 0,0 1 0,0 0 0,1 0 0,-1 1 0,1 0 0,-1 1 0,1 0 0,1 1-25,-4-2-970,-5 2-2887,0-1-3633,-1 1-2280</inkml:trace>
  <inkml:trace contextRef="#ctx0" brushRef="#br0" timeOffset="13944.789">2898 5227 7764,'-2'-2'7485,"33"-40"-4699,155-123 1917,-183 161-4687,0 0 0,0 0-1,0 1 1,1-1 0,-1 1-1,1 0 1,-1 0 0,1 0-1,0 0 1,1 1 0,-1 0-1,0 0 1,1 0 0,-1 0-1,2 0-15,-8 11-3112,-3 2-5899,0-4-1823</inkml:trace>
  <inkml:trace contextRef="#ctx0" brushRef="#br0" timeOffset="15247.638">3451 4797 7491,'-5'-4'5422,"4"-10"-2170,54-39-566,82-19 57,-61 13-2727,-85 73-11851,5-6 2076</inkml:trace>
  <inkml:trace contextRef="#ctx0" brushRef="#br0" timeOffset="15856.863">3950 4385 7828,'3'-6'6683,"15"-11"-4082,-3 4-1182,123-82 1775,-17 9-2095,-111 83-1505,-16 8-2999,-2 0-5219,7-2-1749</inkml:trace>
  <inkml:trace contextRef="#ctx0" brushRef="#br0" timeOffset="17153.96">4564 3969 7331,'-2'-1'274,"1"1"-1,0-1 0,-1 0 0,1 1 0,0-1 0,0 0 1,0 0-1,0 0 0,-1 0 0,1 0 0,0 0 0,1 0 0,-1 0 1,0-1-1,0 1 0,0 0 0,1 0 0,-1-1 0,1 1 1,-1 0-1,1-1 0,-1 1 0,1-1 0,0 1 0,0 0 1,-1-1-1,1 1 0,0-1 0,0 1 0,1-1 0,-1 1 1,0-1-1,0 1 0,1-1-273,27-46 3438,78-39-2192,15 0-640,-61 53-115,-64 35-834,1 3-2829,0-2-5615,2-3-1295</inkml:trace>
  <inkml:trace contextRef="#ctx0" brushRef="#br0" timeOffset="17544.504">5049 3430 6387,'-16'3'6695,"19"-17"-3712,20-21-1234,89-59 169,-36 20-1307,-70 72-1578,-10 9-2172,0 4-3912,3-5-2119</inkml:trace>
  <inkml:trace contextRef="#ctx0" brushRef="#br0" timeOffset="18356.799">5443 2981 5635,'-18'6'5222,"19"-12"-2187,66-22 956,66-74-2158,-114 90-1676,0 1 1,1 1-1,0 0 0,0 2 1,1 0-1,10-2-157,-20 11-2744,-4 2-5874,0-1-664</inkml:trace>
  <inkml:trace contextRef="#ctx0" brushRef="#br0" timeOffset="18637.997">6190 2697 8084,'22'-14'6172,"-4"-3"-3596,39-20-565,125 9 676,-105 26-2330,-71 30-2052,-6-13-6956,3-8-2874</inkml:trace>
  <inkml:trace contextRef="#ctx0" brushRef="#br0" timeOffset="19169.113">6939 2491 6387,'4'-6'7520,"14"-19"-4038,169-52 1211,-171 70-4561,1 1-1,0 0 1,0 1-1,1 1 1,0 1-1,0 0 1,-1 1-1,1 1 1,0 1-1,5 1-131,-22-1-53,0-1 0,0 1 0,0 0 0,0 0 0,0 0 0,0 0-1,0 0 1,0 0 0,0 0 0,0 0 0,0 0 0,0 1 0,0-1 0,0 0-1,0 1 1,0-1 0,0 1 0,-1-1 0,1 1 0,0-1 0,0 1 0,0 0-1,0-1 1,-1 1 0,1 0 0,0-1 0,-1 1 0,1 0 0,0 0 0,-1 0-1,1 0 1,-1 0 0,0 0 0,1 0 0,-1 0 0,0 0 0,1 0 0,-1 0-1,0 0 1,0 0 0,0 0 0,0 0 0,0 0 0,0 0 0,0 0 0,0 1 53,-4 20-9944,3-8-1050</inkml:trace>
  <inkml:trace contextRef="#ctx0" brushRef="#br0" timeOffset="20168.871">7675 2527 6787,'11'-3'7232,"9"-21"-4494,-15 19-1884,47-90 2251,39-3-1800,-56 75-1057,-51 26-1724,12-1-2290,1-1-3590,0-1-2299</inkml:trace>
  <inkml:trace contextRef="#ctx0" brushRef="#br0" timeOffset="20450.056">7630 2145 6659,'6'-6'8941,"9"9"-5815,109 46 622,-113-43-3560,-1 1 0,1 0 0,-1 0 0,0 1 0,-1 0 0,1 1 0,-2 0 0,1 1 0,2 4-188,-10-1-176,-13-12-7140,7-1 1516,2-1-5058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4:18.5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5 116 6915,'-2'8'5392,"1"-8"-5316,1 1 1,0-1-1,0 1 0,-1-1 1,1 1-1,0-1 0,0 1 1,0-1-1,0 1 0,0-1 1,0 1-1,-1-1 0,1 1 1,0-1-1,0 1 0,0-1 1,1 1-1,-1-1 0,0 1 1,0-1-1,0 1 0,0-1 1,0 1-1,1-1 0,-1 0 1,0 1-1,0-1 0,1 1 1,-1-1-1,0 1 0,0-1 1,1 0-1,-1 1 0,1-1 1,-1 0-1,0 1 0,1-1 1,-1 0-1,1 0 0,-1 1 1,1-1-1,-1 0 0,1 0 1,-1 0-1,1 0 0,-1 0 1,1 1-1,-1-1 0,1 0 1,-1 0-1,1 0 0,-1 0 1,1-1-1,-1 1 0,1 0 1,-1 0-1,1 0 0,-1 0 1,0 0-1,1-1 0,-1 1 1,1 0-77,6-5 474,0 1 0,1 1 0,-1-1 0,1 1 1,0 0-1,0 1 0,0-1 0,0 2 0,0-1 0,0 1 1,7 0-475,273-50 4239,-162 36-3543,1 6 0,0 5 1,32 7-697,31-26 626,-174 19-561,-15 3-110,0 1 0,0-1 1,0 1-1,0-1 0,0 1 0,0-1 1,0 1-1,0-1 0,0 1 0,1 0 1,-1 0-1,0 0 0,0 0 0,0 0 1,0 0-1,1 0 0,-1 0 0,0 0 1,0 0-1,0 0 0,0 1 0,0-1 1,0 1-1,0-1 0,1 1 1,-1-1-1,0 1 0,-1-1 0,1 1 1,0 0-1,0 0 0,0-1 0,0 1 1,0 0-1,-1 0 0,1 0 0,0 0 1,-1 0-1,1 1 45,-2 4-2644,-6 13-9594,0-8-394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4:19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65 7652,'7'2'8193,"18"-8"-5905,-14 3-1057,199-7 4993,-174 4-5809,0 2 1,0 1 0,1 2 0,-1 2-1,1 1 1,3 2-416,16 0 171,135-14 96,-151 13-250,137-6 115,36 2 18,-188-3-136,0 1 1,0 1 0,1 1-1,-1 2 1,0 0 0,1 2-15,163-20 458,-108 5-364,-91 15-3920,8 6 189,2-5 99,1-1-3339,1-1-4688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4:21.2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15 7459,'-12'-8'7261,"25"5"-3303,25 3-1074,201 13 2406,-185-25-4991,-52 7-1171,-14 7-8264,9-1 5098,-8 0-9051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31:57.766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16 6915,'4'-15'9334,"-1"26"-4061,1 28-2688,23 264 590,-33-328-6195,7 15-314,0-1-4572,2 0-5100</inkml:trace>
  <inkml:trace contextRef="#ctx0" brushRef="#br0" timeOffset="406.15">464 141 11077,'1'0'2913,"-2"-1"161,0 0-1521,2 0-401,-2 1-224,1 0-271,1 0-177,-1 0-208,-1 0-400,1 0-672,0 0-209,1 0-2176,0 0-2402,1-1-5794</inkml:trace>
  <inkml:trace contextRef="#ctx0" brushRef="#br0" timeOffset="921.652">482 291 7379,'1'0'11752,"6"19"-7262,-6-13-4305,-1 1 0,0 0 0,0 0 0,-1 0 0,0 0 0,0-1 0,-1 1 0,1 0-1,-1-1 1,-1 1 0,1-1 0,-1 0 0,-1 0 0,1 0 0,-1 0 0,0 0 0,0-1-1,0 0 1,-1 0 0,-3 3-185,5-6-472,-17 11 758,17-18-5055,4-7-6035,2 5-740</inkml:trace>
  <inkml:trace contextRef="#ctx0" brushRef="#br1" timeOffset="140305.782">0 550 7427,'2'-17'8914,"34"-13"-4427,-14 25-3984,0 1 0,0 1-1,0 1 1,0 1 0,0 1 0,0 0 0,0 2-1,10 2-502,14 0-65,-45-4-13,24 1-2683,-17-2-1164,0 0-3320,-4 1-3515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03T18:21:48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23957 11196 1355 0,'-2'3'-73'0,"0"1"-15"15,2 1-117-15,-3 3-135 0,3 0-308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52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9764,'3'31'12911,"6"17"-9448,0 3-3026,-8 20-1985,-1-68-1151,0-1-3786,1-1 2517,-1 1-7891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5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 14887,'-1'2'3633,"0"-1"113,1 1-1761,2-1-1137,-1-2-319,0 0-33,2 1-240,0-1-432,-1 0-1153,2-1-2416,-2-1-3042,-2 0-7540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13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8772,'5'22'8017,"-1"13"-4672,1 2-2013,-1-16-818,3 15 174,0 1 1,-3 0-1,-1 0 1,-2 0-1,-1 7-688,20-131 683,-19 84-683,1-4-2,1 1-1,-1 0 1,1 0 0,0 1 0,0-1-1,1 1 1,0-1 0,-1 1 0,2 0 0,-1 1-1,1-1 1,-1 1 0,5-3 2,-6 7-1,1 1 0,-1-1 0,1 1-1,-1 0 1,0 0 0,1 1 0,-1-1 0,0 1 0,0-1 0,0 1 0,0 0 0,0 0-1,0 0 1,-1 1 0,1-1 0,-1 1 0,0-1 0,1 1 0,-1 0 0,0 0-1,-1 0 1,1 0 0,0 0 0,-1 0 0,0 0 0,0 1 0,0-1 0,0 1-1,0-1 1,-1 0 0,1 2 1,20 146 1798,-17-171-7321,3 3-1223,-5 10 2061,2-3-6184</inkml:trace>
  <inkml:trace contextRef="#ctx0" brushRef="#br0" timeOffset="499.877">303 284 10197,'45'-2'8714,"19"-7"-6839,-62 7-1834,0 1 1,0-1 0,-1-1 0,1 1 0,0 0 0,-1 0 0,0 0-1,0-1 1,1 1 0,-1-1 0,-1 1 0,1-1 0,0 1 0,-1-1-1,1 0 1,-1 1 0,0-1 0,0 0 0,0 1 0,0-1 0,0 0-1,-1 1 1,1-1 0,-1 0 0,1 1 0,-1-1 0,0 1 0,0-1-1,0 1 1,-1 0 0,1-1 0,-1 1 0,1 0 0,-1 0 0,1 0-1,-1 0 1,0 0 0,0 0 0,0 1 0,0-1 0,-1 1 0,0-1-42,0 1 73,1 1 0,-1 0 0,1 1 0,-1-1 1,0 0-1,1 1 0,-1-1 0,1 1 1,-1 0-1,1 0 0,0 0 0,-1 0 0,1 1 1,0-1-1,0 0 0,0 1 0,0 0 0,0-1 1,0 1-1,0 0 0,0 0 0,1 0 0,-1 0 1,1 0-1,0 0 0,-1 1 0,1-1 0,0 0 1,0 1-1,0-1 0,1 1 0,-1-1 1,0 3-74,-5 88 2685,7-90-2623,0 0 0,0 1 0,1-1 0,-1 0 0,1 0 0,0 0 0,0 0 0,0 0 0,0 0 0,0-1 0,1 1 0,-1-1 0,1 1 0,-1-1 0,1 0 0,0 0 0,0 0 0,0-1 0,0 1 0,0 0 0,1-1 0,-1 0 0,0 0 0,1 0 0,-1 0 0,1-1-1,-1 1 1,1-1 0,0 0-62,-1 0-164,0 0 0,0 0 0,-1-1-1,1 1 1,0-1 0,-1 1-1,1-1 1,-1 0 0,1 0 0,-1 0-1,1 0 1,-1-1 0,1 1-1,-1-1 1,0 1 0,0-1 0,0 0-1,0 0 1,0 0 0,0 0-1,0 0 1,-1 0 0,1-1 0,0-1 164,10-14-5123,-7 10-984,-3 5 2863,4-4-7766</inkml:trace>
  <inkml:trace contextRef="#ctx0" brushRef="#br0" timeOffset="921.653">556 181 8628,'3'4'7717,"5"19"-5814,32 137 1819,-40-160-3697,0 0-1,0-1 1,0 1 0,0 0-1,0 0 1,1 0 0,-1 0-1,0-1 1,0 1 0,0 0 0,0 0-1,1 0 1,-1 0 0,0 0-1,0 0 1,0 0 0,1 0-1,-1 0 1,0 0 0,0-1-1,0 1 1,1 0 0,-1 0-1,0 0 1,0 0 0,1 0-1,-1 0 1,0 1 0,0-1-1,0 0 1,1 0 0,-1 0-1,0 0 1,0 0 0,0 0-1,1 0 1,-1 0 0,0 0-1,0 1 1,0-1 0,0 0-1,1 0-23,1-23 357,30-131 1755,-32 152-2128,0 1-1,1-1 0,-1 1 0,0-1 0,1 1 1,-1-1-1,1 1 0,0-1 0,-1 1 0,1 0 1,0-1-1,0 1 0,0 0 0,0 0 1,0-1-1,0 1 0,0 0 0,0 0 0,0 0 1,1 0-1,-1 0 0,0 1 0,1-1 0,-1 0 1,1 1-1,-1-1 0,1 1 0,-1-1 0,1 1 1,-1-1-1,1 1 0,-1 0 0,1 0 1,-1 0-1,1 0 0,0 0 0,-1 0 0,1 1 1,-1-1-1,1 0 0,-1 1 0,1-1 0,-1 1 1,1 0-1,-1-1 0,0 1 0,1 0 0,-1 0 1,1 1 15,13 12-2365,-4-6-7281,-3-4-3032</inkml:trace>
  <inkml:trace contextRef="#ctx0" brushRef="#br0" timeOffset="1392.551">812 255 10053,'26'2'4850,"45"-5"-2425,-69 3-2422,0-1 1,-1 1 0,1-1-1,-1 0 1,1 0 0,-1 0 0,1 1-1,-1-1 1,0-1 0,1 1 0,-1 0-1,0 0 1,0 0 0,0-1-1,0 1 1,0 0 0,0-1 0,0 1-1,0-1 1,-1 1 0,1-1 0,-1 0-1,1 1 1,-1-1 0,1 0 0,-1 1-1,0-1 1,0 0 0,0 1-1,0-1 1,0 0 0,0 1 0,0-1-1,-1 0 1,1 1 0,-1-1 0,1 0-1,-1-1-3,1 2 34,0-1 0,0 1 0,0-1 0,0 1 0,0-1 0,0 1 1,0-1-1,-1 0 0,1 1 0,-1-1 0,1 1 0,-1-1 0,1 1 0,-1 0 0,0-1 0,0 1 0,1 0 0,-1-1 0,0 1 0,0 0 0,0 0 0,-1 0 0,1 0 0,0 0 0,0 0 0,-1 0 0,1 0 0,0 0 0,-1 1 0,1-1 0,-1 0 0,1 1 0,-1-1 0,1 1 0,-1 0 0,1 0 0,-1-1 0,1 1 0,-1 0 0,0 0 0,1 0 1,-1 1-1,1-1 0,-1 0 0,1 0 0,-1 1 0,1-1 0,-1 1 0,1 0 0,-1-1 0,1 1 0,0 0 0,-2 1-34,-3 4 450,1 1 1,0 1 0,0-1-1,0 1 1,1-1 0,0 1-1,1 0 1,0 1 0,0-1-1,1 1 1,0-1-1,0 1 1,1 0 0,0 2-451,0-6 119,1-1 1,0 0 0,0 1 0,0-1-1,0 0 1,1 1 0,0-1-1,0 0 1,0 0 0,0 1-1,1-1 1,0 0 0,0 0 0,0-1-1,0 1 1,0 0 0,1-1-1,-1 1 1,1-1 0,0 0 0,0 0-1,1 0 1,-1 0 0,0 0-1,1-1 1,0 1 0,-1-1 0,1 0-1,3 1-119,-4-3 56,-1 1-1,1 0 0,0-1 1,-1 1-1,1-1 1,0 0-1,0 0 0,-1 0 1,1 0-1,0-1 1,-1 1-1,1-1 0,0 1 1,-1-1-1,1 0 1,-1 0-1,1 0 0,-1-1 1,1 1-1,-1-1 1,0 1-1,0-1 0,1 1 1,-1-1-1,0 0 1,-1 0-1,1-1-55,13-11-1721,0-1-4059,1 3-5679,-10 7-114</inkml:trace>
  <inkml:trace contextRef="#ctx0" brushRef="#br0" timeOffset="1767.465">1159 213 15207,'-2'-1'3730,"1"1"-1,0 0-2112,0-1-768,1 1-257,1-1-160,0 0-208,0 0-384,1 1-352,0 1-465,-1 1-655,0 0 2512,0 1-4674,1-1-2865,-1 0-6851</inkml:trace>
  <inkml:trace contextRef="#ctx0" brushRef="#br0" timeOffset="2001.79">1161 339 14407,'-1'3'3889,"0"-2"97,1 0-1409,-1 0-1168,2 0-481,-1-1-207,2 0-289,-2 0-144,1 0-128,1-1-192,-1 1-304,0-2-1057,0 1-560,0-1-2144,-1-1-3075,0 0-6626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50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10469,'-1'24'9591,"9"17"-7027,-1-9-1615,4 161 1018,-12-189-6926,-1-22-5994,1 5 1341</inkml:trace>
  <inkml:trace contextRef="#ctx0" brushRef="#br0" timeOffset="265.556">4 153 10037,'-3'4'7165,"7"-2"-3412,20-5-961,51-3-1764,-48 5-5255,0 0-6138,-15-1 198</inkml:trace>
  <inkml:trace contextRef="#ctx0" brushRef="#br0" timeOffset="812.303">241 97 7379,'-8'12'8585,"4"5"-4040,15 66-2441,-12-81-2083,1 0-1,0 0 0,0 0 1,0 0-1,0 0 1,0 0-1,0 0 1,1 0-1,-1 0 1,0-1-1,1 1 1,0 0-1,0 0 1,-1 0-1,1-1 1,0 1-1,0 0 1,0-1-1,1 1 1,-1-1-1,0 1 1,1-1-1,-1 1 1,1-1-1,-1 0 1,1 0-1,-1 0 1,1 0-1,0 0 1,0 0-1,-1 0 1,1-1-1,0 1 1,0-1-1,0 1 1,0-1-1,0 0 1,0 1-1,0-1 1,0 0-1,0 0 1,-1-1-1,1 1 1,0 0-1,0-1 1,0 1-1,0-1 1,0 1-1,0-1 0,0 0-20,6-6 0,-1 0 0,0 0 0,0 0 0,-1-1 0,0 0-1,0 0 1,-1 0 0,0-1 0,0 0 0,-1 0 0,-1 0-1,1 0 1,-1-1 0,-1 0 0,2-5 0,-3 2 1,-4 20 166,-5 23 521,22 220 1753,-13-254-6222,1-15-8421,0 10 1269</inkml:trace>
  <inkml:trace contextRef="#ctx0" brushRef="#br0" timeOffset="1049.439">496 129 10405,'9'18'10557,"-6"21"-8601,-2-26-1026,3 196 1834,-7-244-19521,3 22 6918</inkml:trace>
  <inkml:trace contextRef="#ctx0" brushRef="#br0" timeOffset="1361.872">504 139 9492,'20'-43'10867,"-19"41"-10733,0 1 1,0 0-1,1 0 0,-1 0 1,0 0-1,1 0 1,-1 0-1,1 0 1,0 0-1,-1 1 1,1-1-1,-1 0 0,1 1 1,0-1-1,0 1 1,-1 0-1,1 0 1,0 0-1,0 0 1,-1 0-1,1 0 1,0 0-1,0 0 0,-1 1 1,1-1-1,0 1 1,-1-1-1,1 1 1,0 0-1,-1-1 1,1 1-1,-1 0 0,1 0 1,-1 0-1,1 0 1,-1 1-1,0-1 1,1 1-135,2 0 52,0 1 1,0-1 0,-1 1 0,1 0-1,-1 0 1,0 0 0,0 1 0,0-1-1,0 1 1,-1-1 0,1 1-1,-1 0 1,0 0 0,0 0 0,0 0-1,-1 1 1,1-1 0,-1 0 0,0 1-1,0-1 1,-1 1 0,1-1 0,-1 1-1,0-1 1,0 1 0,-1-1-1,1 1 1,-1-1 0,0 1 0,0-1-1,-1 0 1,1 0 0,-1 1 0,0-1-1,0 0 1,0 0 0,-1-1 0,1 1-1,-1 0 1,0-1 0,0 1-1,0-1 1,-1 0 0,1 0 0,-1-1-1,1 1 1,-4 1-53,4-3-49,0 0-1,0 0 0,0-1 1,0 1-1,0-1 1,0 0-1,0 1 1,0-1-1,0-1 1,0 1-1,0 0 1,0-1-1,0 0 0,1 1 1,-1-1-1,0-1 1,0 1-1,0 0 1,1 0-1,-1-1 1,0 0 49,29-48-17929,-16 39 8968</inkml:trace>
  <inkml:trace contextRef="#ctx0" brushRef="#br0" timeOffset="1799.269">705 175 11429,'40'-1'8440,"50"-17"-5448,-89 16-2966,0 1 1,0-1-1,0 1 0,0-1 0,0 0 1,0 1-1,0-1 0,-1 0 0,1 1 0,-1-1 1,1 0-1,-1 0 0,0 0 0,1 0 1,-1 0-1,0 1 0,0-1 0,0 0 1,-1 0-1,1 0 0,0 0 0,-1 1 1,1-1-1,-1 0 0,0 0 0,1 0 0,-1 1 1,0-1-1,0 1 0,0-1 0,0 1 1,0-1-1,-1 1 0,1-1 0,0 1 1,-1 0-1,1 0 0,-1 0 0,1-1 0,-1 2 1,1-1-1,-1 0 0,0 0 0,0 0 1,1 1-1,-1-1 0,0 1 0,-1-1-26,-1 2 84,1 0 0,-1-1 0,0 1 1,1 1-1,-1-1 0,0 0 0,1 1 0,0 0 0,-1 0 0,1 0 0,0 0 0,0 0 0,0 1 0,0 0 0,0-1 0,1 1 0,-1 0 0,1 0 0,0 0 0,0 1 0,0-1 0,0 0 0,1 1 0,-1-1 0,1 1 0,0 0 0,0-1 0,0 1 0,0 0 1,1 0-1,0 0 0,-1-1 0,1 1 0,1 0 0,-1 0 0,1 0 0,-1-1 0,1 1 0,0 0 0,0 0 0,1-1 0,-1 1 0,1-1 0,0 1 0,-1-1 0,2 0 0,-1 0 0,0 0 0,1 0 0,-1 0 0,1 0 0,1 0-84,2 1 19,1 0-1,-1 0 0,1-1 0,0 0 0,0 0 0,0-1 0,1 0 1,-1 0-1,0 0 0,1-1 0,-1-1 0,1 1 0,0-1 0,-1 0 1,8-1-19,7-15-3519,-12 0-4484,-8 12 4568,4-7-10355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47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37 8772,'-4'-14'8061,"-7"3"-3520,8 9-4357,0 1 0,0-1 0,-1 1 0,1 0 1,0-1-1,-1 2 0,1-1 0,-1 0 0,1 1 0,-1-1 0,1 1 1,-1 0-1,1 0 0,-1 1 0,1-1 0,-1 1 0,1 0 0,-1-1 1,1 2-1,-1-1-184,2 1 10,0 0 0,0-1 1,0 1-1,1 0 0,-1 0 0,1 1 1,-1-1-1,1 0 0,0 0 0,0 1 1,0-1-1,0 1 0,0-1 0,1 1 1,-1-1-1,1 1 0,-1-1 0,1 1 1,0 0-1,0-1 0,0 1 0,1-1 1,-1 1-1,1 0 0,-1-1 0,1 1 1,0-1-1,0 0 0,0 1 1,0-1-1,0 0 0,0 1 0,1-1 1,-1 0-1,1 0 0,0 0 0,-1 0 1,1 0-1,0-1 0,0 1 0,0 0 1,1-1-1,-1 0 0,0 1 0,1-1-10,106 57-5,-107-57 30,-1 1 0,0-1 0,0 1-1,0 0 1,0 0 0,0 0 0,0 0 0,0 0-1,0 0 1,-1 0 0,1 0 0,-1 0 0,0 0 0,1 0-1,-1 0 1,0 0 0,0 0 0,-1 0 0,1 0 0,0 0-1,-1 0 1,1 0 0,-1 0 0,1 0 0,-1 0 0,0 0-1,0 0 1,0 0 0,0 0 0,0-1 0,0 1 0,-1 0-1,1-1 1,-1 1 0,1-1 0,-1 0 0,1 1 0,-1-1-1,0 0 1,0 0 0,1 0 0,-1 0 0,0 0 0,0 0-1,0-1 1,0 1 0,0-1 0,0 1 0,0-1 0,0 0-1,-1 0 1,1 0-25,-89 8 1078,73-15-2232,18 2-3138,4-2-5143,2 1-3550</inkml:trace>
  <inkml:trace contextRef="#ctx0" brushRef="#br0" timeOffset="562.352">241 64 10053,'20'-7'8534,"-3"-4"-5024,34-6-1705,-45 19-1788,0 0 1,-1 1 0,1-1 0,-1 1 0,0 1 0,0-1 0,0 1 0,0 0-1,-1 0 1,0 0 0,0 1 0,0-1 0,0 1 0,0 0 0,-1 0 0,0 0-1,0 1 1,-1-1 0,1 1 0,-1 0 0,0-1 0,-1 1 0,1 0 0,-1 0-1,0 0 1,-1 0 0,0 0 0,0 5-18,7 18 55,-9-33-36,1 0 0,-1 1 1,0-1-1,0 0 0,0 1 0,-1 0 1,1-1-1,-1 1 0,0 0 1,0 0-1,0 0 0,0 1 1,0-1-1,-1 1 0,1 0 1,-1 0-1,0 0 0,1 0 1,-1 1-1,0-1 0,0 1 1,0 0-1,0 0 0,0 0 1,0 1-1,0 0 0,-1 0 1,1 0-1,0 0 0,0 0 1,0 1-1,0-1 0,0 1 1,0 1-1,0-1 0,0 0 1,0 1-1,1 0 0,-1 0 1,0 0-1,1 0 0,-1 0 1,1 1-1,0 0 0,-2 2-19,3-3 59,0 0 0,1 0-1,-1 0 1,1 1-1,0-1 1,0 0 0,0 1-1,0-1 1,0 1 0,0-1-1,1 1 1,-1 0 0,1-1-1,0 1 1,0-1 0,0 1-1,0 0 1,0-1 0,0 1-1,1 0 1,0-1-1,-1 1 1,1-1 0,0 1-1,0-1 1,0 0 0,0 1-1,1-1 1,-1 0 0,1 0-1,-1 1 1,1-1 0,0-1-1,-1 1 1,1 0-1,0 0 1,1-1 0,-1 1-1,0-1 1,0 1 0,1-1-1,-1 0 1,0 0 0,1 0-1,-1 0 1,1-1 0,0 1-1,-1-1 1,1 1-1,-1-1 1,1 0 0,0 0-1,-1 0 1,2-1-59,51-10-206,-29-18-3827,-15 12 497,0 0-5758,-3 5-2114</inkml:trace>
  <inkml:trace contextRef="#ctx0" brushRef="#br0" timeOffset="1156.559">508 68 9108,'9'22'8379,"-2"3"-4546,5 52-3135,-10-63 263,0 5-573,-1-7 449,0-28-448,-1 7-407,0-1 0,0 1 0,1 0 1,0 0-1,1 1 0,0-1 1,0 0-1,1 0 0,0 1 0,1-1 1,-1 1-1,2 0 0,-1 0 0,2-1 18,-5 8-20,0 1-1,0-1 1,0 0-1,-1 1 1,1-1-1,0 0 1,0 1-1,0-1 1,0 1-1,0 0 1,0-1-1,1 1 0,-1 0 1,0 0-1,0-1 1,0 1-1,0 0 1,0 0-1,0 0 1,0 0-1,0 1 1,1-1-1,-1 0 0,0 0 1,0 1-1,0-1 1,0 0-1,0 1 1,0-1-1,0 1 1,0-1-1,0 1 1,0 0-1,-1-1 0,1 1 1,0 0-1,0 0 1,0 0-1,-1 0 1,1-1-1,-1 1 1,1 0-1,0 0 1,-1 0-1,0 0 1,1 0-1,-1 0 0,1 1 21,19 52-3,-7 16 64,-5-110-24,-8 33-36,0 0 0,0-1-1,1 1 1,0 0 0,1-1-1,-1 1 1,1 0-1,1 0 1,-1 0 0,1 1-1,1-1 1,-1 0 0,1 1-1,0 0 1,1 0-1,-1 0 1,2 0-1,-5 5 8,0 1 1,0-1-1,1 0 1,-1 1-1,0-1 1,1 1-1,-1 0 0,0-1 1,1 1-1,-1 0 1,1 0-1,-1 0 0,0 0 1,1 0-1,-1 0 1,1 0-1,-1 1 1,0-1-1,1 0 0,-1 1 1,0-1-1,1 1 1,-1-1-1,0 1 0,0 0 1,1 0-1,-1-1 1,0 1-1,0 0 1,0 0-1,0 0 0,0 0 1,0 0-1,0 1 1,-1-1-1,1 0 0,0 0 1,-1 0-1,1 1 1,-1-1-1,1 0 1,-1 1-1,1-1 0,-1 0 1,0 2-9,17 65 1454,-10 27 123,-1-115-14229,-6 17 8867,3-8-6636</inkml:trace>
  <inkml:trace contextRef="#ctx0" brushRef="#br0" timeOffset="1549.48">888 158 9172,'34'-3'7719,"35"-10"-3206,-67 12-4471,-1 0-1,1 0 0,-1-1 1,0 1-1,1 0 0,-1 0 1,0-1-1,0 1 0,0-1 1,0 1-1,0-1 0,0 1 0,-1-1 1,1 0-1,0 1 0,-1-1 1,1 0-1,-1 1 0,0-1 1,0 0-1,1 0 0,-1 1 0,0-1 1,0 0-1,-1 0 0,1 0 1,0 1-1,-1-1 0,1 0 1,-1 1-1,1-1 0,-1 0 1,0 1-1,0-1 0,0 1 0,1-1 1,-2 1-1,1-1 0,0 1 1,0 0-1,0-1 0,-1 1 1,1 0-1,0 0 0,-1 0 1,1 0-1,-1 0 0,1 0 0,-1 1 1,0-1-1,1 0 0,-1 1 1,0 0-1,0-1 0,1 1 1,-2 0-42,0 0 89,0 0-1,0 1 1,0-1 0,0 1 0,0 0 0,0 0 0,0 0 0,0 0 0,0 1 0,0-1 0,1 1 0,-1 0 0,1 0 0,-1 0 0,1 0 0,-1 0 0,1 0 0,0 1 0,0-1 0,0 1 0,1-1 0,-1 1 0,1 0 0,-1 0 0,1-1 0,0 1 0,0 0 0,0 0 0,0 0 0,1 1 0,-1-1 0,1 2-89,2 103 1989,0-105-1953,-1-1 0,1 1-1,-1 0 1,1-1-1,0 0 1,0 1-1,0-1 1,1 0 0,-1 0-1,0 0 1,1-1-1,-1 1 1,1-1-1,0 1 1,-1-1 0,1 0-1,0 0 1,0 0-1,0 0 1,0 0-1,0-1 1,0 1 0,0-1-1,0 0 1,0 0-1,0 0 1,0 0 0,0-1-1,0 1 1,0-1-1,0 0 1,0 0-1,0 0 1,0 0-36,45-10-3715,-25 5-1645,-8 3-2499,-1 0-4955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4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8996,'-4'5'8520,"1"23"-5419,16 152-422,-11-142-4608,-2-38 259,0 0-2902,0 0 2111,0 0-126,0-1-7474</inkml:trace>
  <inkml:trace contextRef="#ctx0" brushRef="#br0" timeOffset="265.569">0 163 9957,'7'-4'6713,"0"-1"-4153,10-6-916,43-6 1397,-11 4-5536,-17-2-7973,-23 9-468</inkml:trace>
  <inkml:trace contextRef="#ctx0" brushRef="#br0" timeOffset="468.637">208 0 10437,'-3'17'7675,"8"16"-5786,-3-15-1107,12 154 2515,-13-172-3293,-1 0-1,1 0 0,0 0 1,0 0-1,0-1 1,0 1-1,0 0 0,0 0 1,0-1-1,0 1 1,0 0-1,-1-1 0,1 1 1,0-1-1,0 1 0,0-1 1,-1 0-1,1 1 1,0-1-1,-1 0 0,1 1 1,-1-1-1,1 0 0,-1 0 1,1 0-1,-1 1 1,1-1-1,-1 0 0,0 0 1,1 0-1,-1 0 1,0 0-1,0 0 0,0 0 1,0 0-1,1 0 0,-2 1 1,1-1-1,0 0 1,0 0-1,0-1-3,0 1 19,54-107 26,-53 108-44,-1-1 0,1 1 0,-1-1 0,1 1 0,-1 0-1,1-1 1,-1 1 0,1-1 0,-1 1 0,1 0 0,-1 0 0,1-1 0,0 1-1,-1 0 1,1 0 0,-1 0 0,1 0 0,0 0 0,-1 0 0,1 0 0,0 0 0,-1 0-1,1 0 1,-1 0 0,1 0 0,0 0 0,-1 0 0,1 1 0,-1-1 0,1 0-1,0 0 1,-1 1 0,1-1 0,-1 0 0,1 1 0,-1-1 0,1 0 0,-1 1 0,0-1-1,1 1 1,-1-1 0,1 1 0,-1-1 0,0 1 0,1-1 0,-1 1 0,0 0-1,0-1 1,1 1 0,-1-1 0,0 1 0,0 0 0,0-1 0,0 1 0,0 0 0,0-1-1,0 1 1,0-1-1,10 40 141,-2 70 371,-4-108-3816,2-5-5843,-2 0-3373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44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8388,'-2'2'8227,"1"4"-3715,2 42-1497,27 164-1815,-32-216-15972,3 0 4218</inkml:trace>
  <inkml:trace contextRef="#ctx0" brushRef="#br0" timeOffset="249.961">1 167 10293,'17'-7'11481,"17"7"-9393,-19 0-1032,59-8-1199,-51 3-4319,2-2-5251,-11 3-871</inkml:trace>
  <inkml:trace contextRef="#ctx0" brushRef="#br0" timeOffset="859.167">262 103 8404,'-9'3'8351,"2"7"-3689,-4 51-1260,11-58-3362,0 1 1,-1-1-1,1 1 0,1-1 0,-1 1 0,1 0 0,-1-1 0,1 1 0,0-1 0,0 0 0,0 1 0,1-1 1,-1 0-1,1 1 0,0-1 0,0 0 0,0 0 0,0-1 0,0 1 0,1 0 0,-1-1 0,1 1 0,0-1 1,0 0-1,0 0 0,0 0 0,0 0 0,0-1 0,0 1 0,1-1 0,-1 0 0,0 0 0,1 0 0,-1 0 1,1 0-1,-1-1 0,3 0-40,-2 1-4,-1 0 1,1-1 0,0 0-1,0 0 1,-1 0 0,1 0 0,0 0-1,-1-1 1,1 1 0,0-1-1,-1 0 1,1-1 0,-1 1-1,1 0 1,-1-1 0,0 0-1,0 0 1,0 0 0,0 0 0,0 0-1,0-1 1,0 1 0,-1-1-1,1 0 1,-1 0 0,0 0-1,0 0 1,0 0 0,0 0-1,0 0 1,-1-1 0,1 1 0,-1-1-1,0 1 1,0-1 0,0 0-1,-1 1 1,1-1 0,-1 0-1,0 1 1,0-1 0,0 0-1,-1 1 1,1-1 0,-1 0 0,0 1-1,0-1 1,0 1 0,0-1-1,-2-1 4,1 1 4,1 0-1,-1 1 1,0-1-1,-1 1 1,1-1-1,-1 1 1,1 0-1,-1 0 1,0 0-1,0 1 1,0-1-1,-1 0 1,1 1-1,0 0 1,-1 0-1,0 0 1,1 1-1,-1-1 1,0 1-1,0 0 1,0 0-1,0 0 1,0 0-1,0 1 1,0-1-1,-2 1-3,-4 8-3717,6 0-6727,2-2-1607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40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7748,'3'9'8623,"0"4"-4102,5 32-3607,-5-21 443,28 191 2090,-32-215-3582,1 0 0,0 0 1,-1 0-1,1 0 0,0 1 1,-1-1-1,1 0 0,0 0 1,0 0-1,-1 0 0,1 0 1,0 0-1,-1 1 0,1-1 1,0 0-1,0 0 0,-1 1 1,1-1-1,0 0 1,0 0-1,0 1 0,-1-1 1,1 0-1,0 0 0,0 1 1,0-1-1,0 0 0,0 1 1,-1-1-1,1 0 0,0 1 1,0-1-1,0 0 0,0 1 1,0-1-1,0 0 1,0 1-1,0-1 0,0 0 1,0 1-1,0-1 0,1 0 135,-14-28-10157,11 16-624</inkml:trace>
  <inkml:trace contextRef="#ctx0" brushRef="#br0" timeOffset="484.247">1 73 8324,'24'-15'9868,"52"18"-6722,-72-2-3033,0 1 0,0 0 0,0 0 0,-1 0 0,1 0 0,-1 1 0,0-1 0,0 1 1,0 0-1,0 0 0,0 0 0,0 0 0,-1 1 0,1-1 0,-1 1 0,0-1 0,0 1 0,-1 0 0,1 0 1,-1 0-1,0 0 0,0 0 0,0 0 0,0 0 0,-1 0 0,1 0 0,-1 1 0,0-1 0,-1 0 0,1 0 1,-1 0-1,0 0 0,0 1 0,0-1 0,0 0 0,-1 0-113,1-1 48,-1 1 0,0-1 0,-1 1 0,1-1 0,0 0 1,-1 0-1,0 0 0,1 0 0,-1-1 0,-1 1 0,1-1 0,0 1 0,0-1 0,-1 0 0,1 0 1,-1-1-1,0 1 0,0-1 0,1 0 0,-1 0 0,0 0 0,0 0 0,0-1 0,0 0 0,0 1 1,0-1-1,0-1 0,0 1 0,0-1 0,0 1 0,0-1 0,0 0 0,1-1 0,-1 1 0,-1-1-48,0-6-3256,14-4-9265,-1 7 1222</inkml:trace>
  <inkml:trace contextRef="#ctx0" brushRef="#br0" timeOffset="1066.273">315 95 7956,'0'0'343,"0"0"0,-1-1 0,1 1 0,0 0 0,0 0 0,0 0 0,0 0 0,-1 0 0,1 0 0,0-1 1,0 1-1,0 0 0,0 0 0,0 0 0,0 0 0,-1-1 0,1 1 0,0 0 0,0 0 0,0 0 0,0-1 0,0 1 1,0 0-1,0 0 0,0 0 0,0-1 0,0 1 0,0 0 0,0 0 0,0 0 0,0-1 0,0 1 0,0 0 0,0 0 1,0 0-1,0-1-343,-18 14 3066,14-10-2987,1-1 0,0 0 0,-1 1-1,1 0 1,1-1 0,-1 1 0,0 0 0,1 0-1,-1 1 1,1-1 0,0 1 0,0-1-1,0 1 1,1-1 0,-1 1 0,1 0 0,0 0-1,0 0 1,0 0 0,1 0 0,-1 0-1,1 0 1,0 0 0,0 0 0,0 0-1,1 0 1,0 0 0,-1 0 0,1 0 0,1 0-1,-1-1 1,0 1 0,1 0 0,0-1-1,0 1 1,0-1 0,0 1 0,3 2-79,-2-3-13,0-1 0,1 0 0,-1 0 0,1 0 0,-1 0 0,1 0 0,0 0 0,0-1 0,-1 0 1,1 0-1,0 0 0,0 0 0,0-1 0,0 0 0,0 1 0,1-1 0,-1-1 0,0 1 0,0-1 0,0 1 1,0-1-1,-1 0 0,1-1 0,0 1 0,0-1 0,0 1 0,-1-1 0,1 0 0,-1 0 0,0-1 0,1 1 0,-1-1 1,0 0-1,-1 1 0,1-2 0,0 1 0,-1 0 0,0 0 0,1-1 0,-1 1 0,-1-1 0,1 1 0,0-1 0,0-2 13,-1 2 4,0 0-1,1 0 0,-2 0 0,1 0 0,0 1 1,-1-1-1,0 0 0,0 0 0,0 0 0,0 0 1,-1 0-1,1 0 0,-1 0 0,0 0 0,0 0 1,-1 1-1,1-1 0,-1 0 0,1 1 0,-1-1 1,-1 1-1,1 0 0,0 0 0,-1-1 1,1 1-1,-1 1 0,0-1 0,0 0 0,0 1 1,0 0-1,-1-1 0,1 1 0,-1 1 0,1-1 1,-1 0-1,0 1 0,1 0 0,-1 0 0,0 0 1,-3 0-4,-5 4 77,7 3-3279,16 2-9550,-3-6 2718</inkml:trace>
  <inkml:trace contextRef="#ctx0" brushRef="#br0" timeOffset="1472.426">480 108 9396,'26'37'9721,"-22"-31"-9293,0 1 0,-1 0-1,0 0 1,-1 0 0,1 0 0,-1 1 0,-1-1 0,0 1 0,0-1-1,0 1 1,-1-1 0,0 4-428,0-6-2992,0-14-7940,-1 5 621</inkml:trace>
  <inkml:trace contextRef="#ctx0" brushRef="#br0" timeOffset="1473.426">488 32 10133,'0'-1'2625,"0"0"16,2 1-1360,1 0-433,0 3-256,1 1-368,0 0-512,-1 0-400,1 1-1969,1 2-2065,2-2-5251</inkml:trace>
  <inkml:trace contextRef="#ctx0" brushRef="#br0" timeOffset="1941.067">614 79 10165,'22'47'10429,"-2"72"-8068,-21-132-2471,1 0 0,0 0 0,1 0 0,0 0 0,1 0 1,0 1-1,1-1 0,1 1 0,0-1 0,0 1 0,2 0 1,4-9 109,-8 19 5,1 1 1,-1-1 0,1 1 0,0-1 0,-1 1 0,1 0-1,0 0 1,0 0 0,0 1 0,0-1 0,-1 1 0,1-1 0,0 1-1,0 0 1,0 0 0,0 0 0,0 1 0,0-1 0,0 1-1,0-1 1,0 1 0,0 0 0,-1 0 0,1 0 0,0 1 0,-1-1-1,1 1 1,-1-1 0,1 1 0,-1 0 0,0 0 0,0 0-1,0 0 1,0 0 0,0 1 0,0-1 0,0 0 0,-1 1-1,1-1 1,-1 1 0,0 0 0,0 0-6,17 141 2209,-17-153-7234,1 0-3940,2 4-1120</inkml:trace>
  <inkml:trace contextRef="#ctx0" brushRef="#br0" timeOffset="2440.946">928 1 9812,'9'32'7188,"-2"1"-3782,13 65-951,-11-28-2191,-17-76-14369,5 5 5101</inkml:trace>
  <inkml:trace contextRef="#ctx0" brushRef="#br0" timeOffset="2737.754">904 149 10805,'3'-1'8441,"3"0"-4174,18 2-3388,-19-1 74,-3 0-1039,24-2-1394,-17-1-2822,-1-1-4159,-1 0-2539</inkml:trace>
  <inkml:trace contextRef="#ctx0" brushRef="#br0" timeOffset="2909.587">1115 167 8356,'35'-5'6261,"-32"4"-6145,1-1-1,-1 1 0,0 0 1,0-1-1,0 0 0,0 0 1,0 0-1,-1 0 0,1 0 0,-1 0 1,1-1-1,-1 1 0,0-1 1,1 0-1,-2 0 0,1 1 0,0-1 1,0 0-1,-1-1 0,0 1 1,0 0-1,1 0 0,-1-1-115,-2 2 86,1 0 0,-1 0 0,0 1-1,0-1 1,1 0 0,-1 1 0,0-1 0,0 1 0,0-1-1,-1 1 1,1 0 0,0-1 0,0 1 0,-1 0-1,1 0 1,-1 0 0,1 0 0,-1 0 0,0 0-1,1 0 1,-1 0 0,0 1 0,1-1 0,-1 1-1,0-1 1,0 1 0,0 0 0,1 0 0,-1-1-1,0 1 1,0 1 0,0-1 0,1 0 0,-1 0-1,0 1 1,0-1 0,0 1 0,1-1 0,-1 1-1,0 0 1,1 0 0,-1-1 0,0 2-86,-3 2 253,1 0-1,-1 0 1,1 0 0,0 1-1,0 0 1,1 0 0,0 0 0,0 0-1,0 0 1,0 0 0,1 1-1,0 0 1,0-1 0,0 1-1,1 0 1,0 0 0,0 0 0,0 0-1,1 0 1,0 0 0,0 0-1,0 0 1,1 0 0,0 0 0,1 4-254,0-7 73,0 0 0,0 0-1,0 0 1,1 0-1,-1-1 1,1 1 0,0-1-1,-1 0 1,1 0-1,0 0 1,0 0 0,0 0-1,1-1 1,-1 1-1,0-1 1,1 0 0,-1 0-1,1 0 1,-1 0-1,1-1 1,-1 1 0,1-1-1,-1 0 1,1 0-1,-1-1 1,1 1 0,-1-1-1,1 1 1,0-1-72,61-24-4787,-56 17-391,-1 0-3157,-2 3-2702</inkml:trace>
  <inkml:trace contextRef="#ctx0" brushRef="#br0" timeOffset="3243.771">1304 106 9444,'8'32'7113,"0"-1"-4162,11 48-460,-13-61-1478,-2-33-430,-4 13-576,-1-11 45,0 1 0,2-1 0,-1 1 0,2-1 0,0 1 0,0-1 0,1 1 0,0 0 0,1 0 0,1 0 0,1-2-52,-3 12 55,1 0 0,0 0 0,-1 0-1,1 0 1,0 1 0,0 0 0,0-1 0,0 1 0,0 1 0,0-1 0,1 1 0,-1-1 0,0 1 0,0 0 0,0 1 0,0-1 0,1 1 0,-1 0-1,0 0 1,0 0 0,0 0 0,0 1 0,-1-1 0,1 1 0,0 0-55,12 3-162,-2-2-581,-9-2-2939,1 0-6009,-5-1-1562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160" units="cm"/>
          <inkml:channel name="Y" type="integer" max="6772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7-03T18:00:28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16374 15138 0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4:1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8708,'9'-16'8684,"27"5"-5760,-24 11-2661,0 1 1,-1 0-1,1 1 1,-1 0-1,1 1 1,-1 0-1,0 1 1,0 0-1,-1 0 1,1 1-1,-1 1 1,0 0-1,0 0 1,-1 1-1,0 1 1,0-1-1,2 4-263,47 46 423,-3 3-1,-3 1 1,17 31-423,90 144 659,-136-193-500,88 198 509,-71-140-469,14 54 15,-23-44 16,-31-111-277,-1 0 0,1-1 0,-1 1 0,0 0 1,1-1-1,-1 1 0,0 0 0,1 0 0,-1 0 0,0 0 1,0 0-1,1 0 0,-1 0 0,0 0 0,1 0 1,-1 0-1,0 0 0,1 0 0,-1 0 0,0 0 1,1 1-1,-1-1 0,0 0 0,1 0 0,-1 1 0,0-1 1,1 1-1,-1-1 0,1 0 0,-1 1 0,1-1 1,-1 1-1,1-1 0,-1 1 0,1-1 0,-1 1 0,1 0 1,0-1-1,-1 1 0,1 0 0,0-1 0,0 1 1,-1 0-1,1-1 0,0 1 0,0 0 0,0-1 1,0 1-1,0 0 0,0 0 0,0-1 0,0 1 0,0 0 47,-1-3-370,-8-13-4492,3-1-3776,3-1-3186</inkml:trace>
  <inkml:trace contextRef="#ctx0" brushRef="#br0" timeOffset="796.685">587 1281 9044,'11'7'8265,"13"2"-6180,-9-4-1200,193 107 2778,-150-76-2263,-68-52-4268,13 2-4282,-2 8 2420,2-2-5848</inkml:trace>
  <inkml:trace contextRef="#ctx0" brushRef="#br0" timeOffset="1093.505">1061 1111 8212,'5'1'6571,"-4"10"-3300,-9 34-326,-93 162 3626,58-98-6243,40-105-2953,17-23-10920,-4 11 1833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4:29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8948,'9'-12'7153,"-2"-1"-3685,15-18 472,-20 30-3864,0 1 0,0-1 0,-1 0 0,1 1 0,0-1 0,0 1-1,0 0 1,0 0 0,0 0 0,0 0 0,1 0 0,-1 0 0,0 0 0,0 1-1,0-1 1,-1 1 0,1-1 0,0 1 0,0 0 0,0 0 0,0-1-1,0 2 1,-1-1 0,1 0 0,-1 0 0,1 0 0,0 1 0,-1-1 0,0 1-1,1-1 1,-1 1 0,0 0-76,42 55-77,-14 79 63,-33-154-1149,-87-43 1553,89 60-358,1 0 1,-1 1 0,1-1-1,-1 1 1,0-1 0,1 1-1,-1 0 1,1-1-1,-1 1 1,0 0 0,1 0-1,-1 0 1,0 0 0,1 1-1,-1-1 1,1 0-1,-1 1 1,0-1 0,1 1-1,-1 0 1,1-1 0,-1 1-1,1 0 1,0 0-1,-1 0 1,1 0 0,0 0-1,-1 0 1,1 0 0,0 0-1,0 1 1,0-1-1,0 0 1,0 1 0,1-1-1,-1 1 1,0-1 0,1 1-1,-1-1 1,0 1-1,1-1 1,0 1 0,-1 0-1,1 0-32,-1 2 132,0 0 0,1 1-1,-1-1 1,1 1 0,0-1 0,0 1-1,0-1 1,0 0 0,1 1-1,0-1 1,0 0 0,0 1 0,0-1-1,1 0 1,0 0 0,1 3-132,-2-5-18,1 0 0,0-1 0,-1 1 0,1 0 0,0-1 0,0 1 0,0-1 1,0 1-1,0-1 0,0 0 0,0 0 0,0 0 0,1 0 0,-1 0 0,0 0 0,1-1 0,-1 1 1,0-1-1,1 0 0,-1 1 0,1-1 0,-1 0 0,1-1 0,-1 1 0,0 0 0,1-1 0,-1 1 0,1-1 1,-1 0-1,0 0 0,0 0 0,1 0 0,-1 0 0,0 0 0,0 0 0,0-1 0,0 1 0,1-2 18,26-31-6485,-11 14-3405,-6 7-1654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4:35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95 9893,'1'7'2593,"1"1"96,-1 0-1312,1 0-401,0 2-192,0 0-159,-1 1-145,0 1-192,-1 0-80,0 0-16,0 0-48,0-4-160,-1-1-128,0-4-416,-1-2-352,2-1-1970,0-2-2288,1-3-5379</inkml:trace>
  <inkml:trace contextRef="#ctx0" brushRef="#br0" timeOffset="1">0 0 10389,'2'2'2417,"0"0"48,1 2-1601,1-1-752,0-1-2321,-1 0-2113,2-2-5378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4:3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12 9861,'-17'-8'9223,"-17"5"-6025,32 3-3138,1 1 0,-1 0-1,0-1 1,1 1 0,0 0 0,-1 0 0,1 0-1,-1 0 1,1 0 0,0 0 0,0 0-1,0 0 1,-1 0 0,1 1 0,0-1-1,1 0 1,-1 1 0,0-1 0,0 1-1,0-1 1,1 1 0,-1 0 0,1-1-1,0 1 1,-1-1 0,1 1 0,0 0 0,0-1-1,0 1 1,0 0 0,0-1 0,0 1-1,0 0 1,1-1 0,-1 1 0,1-1-1,-1 1 1,1 0 0,-1-1 0,1 1-1,0-1 1,0 0 0,0 1 0,0-1-1,0 0 1,0 1 0,0-1 0,0 0 0,0 0-1,2 1-59,65 48 133,-67-48-70,1-1 0,-1 0 0,0 1-1,1-1 1,-1 1 0,0 0 0,0 0 0,0-1 0,0 1 0,0 0 0,0 0 0,-1 0 0,1 0 0,-1 0 0,1 0 0,-1 0 0,0 0 0,0 0-1,1 0 1,-2 0 0,1 0 0,0 0 0,0 0 0,-1 0 0,1 0 0,-1 0 0,1 0 0,-1 0 0,0-1 0,0 1 0,0 0 0,0 0-1,0-1 1,0 1 0,0 0 0,-1-1 0,1 1 0,-2 0-63,2 0 25,-1 0 1,0-1-1,-1 1 0,1 0 1,0-1-1,0 0 0,-1 0 0,1 1 1,-1-1-1,1-1 0,-1 1 1,1 0-1,-1-1 0,1 1 1,-1-1-1,0 0 0,1 0 0,-1 0 1,0 0-1,1 0 0,-1 0 1,1-1-1,-1 1 0,1-1 1,-1 0-1,1 0 0,-3-1-25,-11-15-4665,9-10-7222,7 18-22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11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8532,'6'30'8980,"9"45"-1403,14 121-5558,-31-184-1671,0-35-242,3 14-105,0 1-1,1-1 1,0 1 0,1 0-1,0 0 1,0 0 0,1 0-1,-1 0 1,2 1 0,-1 0-1,1 0 1,0 0-1,-1 6-1,-1 0-1,1 0 1,0 1 0,-1-1 0,1 1-1,-1 0 1,1 0 0,0 0-1,-1 1 1,1-1 0,-1 1 0,1 0-1,-1 0 1,1 0 0,-1 1 0,1-1-1,-1 1 1,0-1 0,0 1-1,0 0 1,0 1 0,0-1 0,0 1 1,-1 0 36,1 1 1,-1 0 0,0 0 0,0 0-1,-1 0 1,1 0 0,-1 0 0,0 0-1,0 1 1,0-1 0,-1 0 0,0 1-1,1-1 1,-2 0 0,1 1 0,0-1-1,-1 0 1,0 1 0,0-1 0,0 0-1,0 0 1,-1 0 0,0 0 0,1 0 0,-2 0-1,1 0 1,0 0 0,-1-1 0,1 1-1,-1-1 1,0 0 0,0 0 0,-1 0-1,1 0 1,-1 0 0,-1 0-37,3-1-1,0 0 0,-1 0 0,0 0 1,1-1-1,-1 1 0,0-1 0,0 1 0,0-1 0,0 0 1,0 0-1,0-1 0,0 1 0,0 0 0,0-1 1,0 0-1,0 0 0,0 0 0,-1 0 0,1 0 0,0-1 1,0 1-1,0-1 0,0 0 0,0 0 0,0 0 1,0 0-1,0-1 0,0 1 0,1-1 0,-1 1 0,1-1 1,-1 0-1,1 0 0,-1 0 0,1-1 0,0 1 1,0-1-1,0 1 0,-1-3 1,5-17-6473,6 9-5036,-2 8 675</inkml:trace>
  <inkml:trace contextRef="#ctx0" brushRef="#br0" timeOffset="484.249">272 185 7059,'9'12'10061,"-3"19"-5402,-2-10-3331,-4-17-1262,0-1 0,0 1 0,0-1 0,1 1 0,0-1 0,0 1 0,0-1 1,0 0-1,0 1 0,1-1 0,-1 0 0,1 0 0,0 0 0,0 0 0,0 0 1,0-1-1,1 1 0,-1 0 0,1-1 0,-1 0 0,1 0 0,0 0 0,0 0 1,0 0-1,0 0 0,0-1 0,0 1 0,1-1 0,-1 0 0,1 0 0,-1 0 1,0-1-1,1 1 0,-1-1 0,1 0 0,-1 0 0,1 0 0,-1 0 0,1 0 1,-1-1-1,1 0 0,1 0-66,0-3 9,0-1-1,-1 1 1,0-1 0,0 1-1,-1-1 1,1-1 0,-1 1 0,0 0-1,0-1 1,-1 1 0,0-1 0,0 0-1,0 0 1,-1 0 0,1 0-1,-1 0 1,-1 0 0,1 0 0,-1 0-1,0 0 1,-1-1 0,1 1-1,-1 0 1,-1 0 0,1 0 0,-3-5-9,5 12-997,3 0-4273,1 1-3350,-1-2-2588</inkml:trace>
  <inkml:trace contextRef="#ctx0" brushRef="#br0" timeOffset="735.798">559 67 9925,'10'17'7718,"-3"2"-3424,6 45-1904,-9-37-1100,24 127-807,-30-159-7834,-6-7-3576,3 5 3121</inkml:trace>
  <inkml:trace contextRef="#ctx0" brushRef="#br0" timeOffset="938.879">544 244 14215,'2'-3'7220,"3"0"-3336,23-7-1844,60 7-1441,-69 5-5531,0 1-5019,-8-2-3108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4:36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13030,'2'39'10685,"8"19"-7970,0 8-2562,-2 41-433,-9-101-4302,1-2-4178,0 0-4185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4:36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36 13974,'-1'9'3938,"-3"-3"144,1-2-784,2 0-1842,0-4-687,0 0-49,1 0-192,1-2-272,0-2-176,-1 0-64,0-1-80,2-1-272,0 0-896,-4-1-2018,2 0-944,-2-1-2817,2-1-6003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4:34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9748,'-1'8'8602,"4"11"-6784,-2-11-816,51 231 3346,-62-226-7339,-8-27-9321,12 8 2113</inkml:trace>
  <inkml:trace contextRef="#ctx0" brushRef="#br0" timeOffset="203.109">0 205 9204,'4'-2'9924,"15"-10"-6610,-14 8-3017,0 1-1,-1 0 1,1 1-1,1-1 1,-1 1-1,0 0 1,0 1-1,1-1 1,-1 1-1,1 0 1,0 0-1,-1 1 1,1-1 0,0 1-297,40-10-3943,-19-9-7791,-16 8 833</inkml:trace>
  <inkml:trace contextRef="#ctx0" brushRef="#br0" timeOffset="687.333">204 24 10101,'7'29'7777,"-1"-1"-3998,14 70-1118,-10 31-327,3-223-2131,7 33-720,-20 60 501,1-1-1,-1 1 1,1 0-1,-1 0 1,1 0 0,0 0-1,0 0 1,-1 0-1,1 0 1,0 0-1,0 0 1,0 0 0,0 0-1,0 0 1,0 1-1,0-1 1,0 0 0,0 1-1,1-1 1,-1 1-1,0-1 1,0 1-1,0 0 1,1-1 0,-1 1-1,0 0 1,1 0-1,-1 0 1,0 0-1,0 0 1,1 0 0,-1 0-1,0 1 1,0-1-1,1 0 1,-1 1 0,0-1-1,0 1 1,0-1-1,1 1 1,-1-1-1,0 1 1,0 0 0,0 0-1,0-1 1,0 1-1,0 1 17,4 6 84,0-1 0,-1 1 0,0 0 1,-1 1-1,0-1 0,0 0 0,-1 1 0,0 0 0,0 0 0,-1-1 0,0 1 0,0 0 0,-1 0 0,-1 4-84,-1 1-570,0-15-3945,2-7-5658,1 3-1296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4:32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32 8244,'-1'-2'400,"1"1"0,0-1 0,-1 1 0,1-1 0,-1 1 0,0-1 0,1 1 0,-1-1 0,0 1 0,0 0 0,0 0 0,0-1 0,0 1 0,0 0 0,0 0 0,0 0 0,-1 0 0,1 0 0,0 0 0,0 0 0,-1 1 0,1-1 0,-1 0 0,1 1 0,-1-1 0,1 1 0,-1 0 0,1-1 0,-1 1 0,1 0-400,-2 0 193,0 0 0,0 0 0,0 0 0,0 0 1,1 1-1,-1-1 0,0 1 0,0 0 1,1 0-1,-1 0 0,0 0 0,1 0 0,-1 0 1,1 1-1,-1-1 0,1 1 0,0 0 0,0 0 1,0 0-1,0 0 0,0 0 0,0 0 1,0 0-1,0 2-193,-2 9 232,0 1 1,1-1 0,1 0 0,1 1 0,0-1-1,0 1 1,1-1 0,1 1 0,0-1-1,1 1 1,1-1 0,1 6-233,26 113 544,-43-157-6123,7 16 2300,2 2-3734,0-3-5318</inkml:trace>
  <inkml:trace contextRef="#ctx0" brushRef="#br0" timeOffset="265.562">0 244 7972,'6'2'10176,"18"6"-6210,26-2-646,-19-10-4065,-6-4-3980,2-4-5400,-15 6 302</inkml:trace>
  <inkml:trace contextRef="#ctx0" brushRef="#br0" timeOffset="603.776">235 176 9028,'-5'3'7664,"1"4"-3602,-5 20-2065,7-20-785,1-5-1125,-1 1-1,0 0 1,1 1-1,0-1 1,0 0 0,0 0-1,0 1 1,0-1-1,0 0 1,1 1 0,0-1-1,0 1 1,0-1 0,0 0-1,0 1 1,1-1-1,-1 1 1,1-1 0,0 0-1,0 1 1,0-1-1,0 0 1,1 0 0,0 0-1,-1 0 1,1 0 0,0 0-1,0-1 1,1 1-1,-1 0 1,0-1 0,1 0-1,0 0 1,-1 0-1,1 0 1,0 0 0,0 0-1,0-1 1,0 1-1,0-1 1,1 0 0,-1 0-1,1 0-86,-1 0-10,1-1-1,0 0 0,0 0 0,0 0 0,0-1 1,0 0-1,-1 1 0,1-1 0,0 0 1,0-1-1,-1 1 0,1-1 0,-1 0 1,0 1-1,1-1 0,-1-1 0,0 1 0,0 0 1,0-1-1,0 0 0,-1 0 0,1 1 1,-1-2-1,1 1 0,-1 0 0,0 0 0,0-1 1,-1 1-1,1-1 0,-1 1 0,0-1 1,0 0-1,0 0 0,0 1 0,-1-1 1,1 0-1,-1 0 0,0 0 0,0 0 0,0 0 1,-1 1-1,1-1 0,-1 0 0,0 0 1,0 0-1,-1 1 0,1-1 0,-1 1 0,1-1 1,-1 1-1,0 0 0,0-1 0,-2-1 11,2 3-47,0-1 1,0 1-1,0 0 0,0-1 0,0 1 0,0 0 0,-1 0 0,1 0 0,0 0 0,-1 1 0,0-1 0,0 1 0,1-1 1,-1 1-1,0 0 0,0 0 0,0 1 0,0-1 0,0 0 0,0 1 0,0 0 0,0 0 0,0 0 0,0 0 0,0 0 1,-1 0-1,1 1 0,0 0 0,-2 0 47,16 13-15490,-4-9 5240</inkml:trace>
  <inkml:trace contextRef="#ctx0" brushRef="#br0" timeOffset="1014.373">412 175 9300,'21'17'8222,"-5"6"-4250,13 56-2081,-27-69-1228,5-41 386,-7 14-885,-1 9-85,0 1-1,1-1 1,-1 0 0,1 1-1,1-1 1,0 1-1,0-1 1,0 1 0,1-1-1,0 1 1,0-1-1,1 1 1,0 0 0,0 0-1,1 1 1,0-1 0,0 1-1,5-6-78,-6 11-26,0 0-1,0 0 1,0 0-1,0 1 1,0-1-1,0 1 1,0 0-1,0 0 1,0 0-1,0 0 1,0 0-1,0 1 1,0 0-1,0-1 1,0 1-1,0 0 1,0 1-1,0-1 1,-1 0-1,1 1 1,-1-1-1,1 1 1,-1 0-1,1 0 1,-1 0-1,0 0 1,0 0-1,2 3 27,5 2-1432,9-3-10141,-8-5-1340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4:30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78 155 7443,'-5'-34'12163,"5"33"-12002,-1 0 1,0 0-1,0 0 1,0 0-1,0 0 0,0 1 1,0-1-1,0 0 1,0 0-1,0 1 0,0-1 1,0 1-1,0-1 1,0 1-1,-1-1 1,1 1-1,0 0 0,0-1 1,-1 1-1,1 0 1,0 0-1,-1 0 1,1 0-1,0 0 0,0 0 1,-1 0-1,1 1 1,0-1-1,0 0 0,-1 1 1,1-1-1,0 1 1,0-1-1,0 1 1,0 0-1,0 0 0,0-1 1,-1 1-162,0 1 31,-1 0-1,1 1 1,0-1 0,0 0 0,0 1-1,0-1 1,0 1 0,0 0 0,1 0 0,-1 0-1,1-1 1,0 1 0,0 1 0,0-1-1,0 0 1,1 0 0,-1 0 0,1 0-1,0 0 1,-1 1 0,2-1 0,-1 0 0,0 0-1,1 0 1,-1 1 0,1-1 0,0 0-1,0 0 1,0 0 0,0 0 0,1 0 0,-1 0-1,1-1 1,0 1 0,0 0 0,0-1-1,0 0 1,0 1 0,0-1 0,1 0 0,-1 0-1,1 0 1,1 1-31,49 35 75,-52-37-45,0 0-1,0 0 1,0 1-1,0-1 0,0 0 1,0 1-1,0-1 1,-1 1-1,1-1 0,0 0 1,-1 1-1,1 0 1,-1-1-1,0 1 0,0-1 1,1 1-1,-1-1 1,0 1-1,0 0 0,0-1 1,-1 1-1,1-1 1,0 1-1,-1-1 0,1 1 1,-1-1-1,1 1 1,-1-1-1,0 1 0,1-1 1,-1 0-1,0 1 1,0-1-1,0 0 0,0 0 1,0 1-1,0-1 1,-1 0-1,1 0 0,-1 0-29,-45 7 688,28-17-3970,19-12-9395,4 14-350</inkml:trace>
  <inkml:trace contextRef="#ctx0" brushRef="#br0" timeOffset="437.398">281 141 8100,'-9'-17'10720,"-5"16"-5798,-26 36-2271,38-33-2635,1 1 0,0-1 0,0 0 0,1 0 0,-1 0-1,0 1 1,1-1 0,-1 0 0,1 1 0,0-1 0,0 1-1,0-1 1,0 0 0,0 1 0,1-1 0,-1 1 0,1-1-1,-1 0 1,1 0 0,0 1 0,0-1 0,0 0 0,0 0-1,0 0 1,0 0 0,1 0 0,-1 0 0,1 0 0,0 0-1,-1-1 1,1 1 0,0-1 0,0 1 0,0-1 0,0 0-1,0 1 1,0-1 0,0 0 0,1 0-16,27 25 9,-29-23 37,1 0 0,0 0 0,-1 0 0,0 0 0,0 1 0,0-1 0,0 0-1,0 1 1,-1-1 0,1 1 0,-1-1 0,0 1 0,0-1 0,0 1 0,-1-1 0,1 1-1,-1-1 1,0 0 0,0 1 0,-1 2-46,1-4 3,1-1 0,-1 1-1,1-1 1,-1 1 0,1-1 0,-1 0 0,0 1-1,0-1 1,1 0 0,-1 1 0,0-1-1,0 0 1,0 0 0,-1 0 0,1 0 0,0 0-1,0 0 1,0 0 0,-1-1 0,1 1 0,-1 0-1,1-1 1,0 1 0,-1-1 0,1 1-1,-1-1 1,1 0 0,-1 1 0,1-1 0,-1 0-1,1 0 1,-1 0 0,0 0 0,1 0 0,-1-1-1,1 1 1,-1 0 0,1-1 0,-1 1-1,1-1 1,0 0 0,-1 1 0,1-1 0,0 0-1,-1 0 1,1 0-3,-15-17-2442,9 3-8009,7 15 10087,-4-11-14429</inkml:trace>
  <inkml:trace contextRef="#ctx0" brushRef="#br0" timeOffset="1134.972">369 228 9412,'4'9'6999,"8"-3"-3933,38-1-2152,-46-5-293,-1 1-533,0 0 0,1 0 0,-1 0 0,0-1 0,1 0 1,-1 0-1,1 0 0,-1 0 0,0 0 0,1-1 0,-1 1 0,0-1 0,1 0 0,-1 0 0,0 0 0,0 0 0,0-1 0,0 1 0,0-1 0,0 0 0,0 0 0,0 0 0,-1 0 0,1 0 0,-1-1 0,0 1 0,1-1 0,-1 0 0,0 1 0,-1-1 1,1 0-1,0 0 0,-1 0 0,0 0 0,0-1 0,1 1 0,-2 0 0,1 0 0,0-1 0,-1 1 0,0-1 0,1 1 0,-1 0 0,-1-1 0,1 1 0,-1-2-88,0 2 22,0 1 1,-1 0-1,1 0 0,-1 0 0,1 0 1,-1 0-1,0 0 0,0 0 1,0 1-1,0-1 0,0 1 0,0-1 1,0 1-1,-1 0 0,1 0 0,0 0 1,-1 0-1,1 0 0,-1 0 1,1 1-1,-1-1 0,0 1 0,1 0 1,-1 0-1,1 0 0,-1 0 0,1 0 1,-1 1-1,0-1 0,1 1 0,-1-1 1,1 1-1,0 0 0,-1 0 1,1 0-1,0 0 0,-1 1 0,1-1 1,0 0-1,0 1 0,0 0 0,0-1 1,0 1-1,1 0 0,-1 0 1,0 0-1,1 0 0,-1 1 0,0 1-22,-1 2 78,0 1 0,1 0 0,0-1 0,0 1 0,1 0 0,-1 0 0,2 0 0,-1 0-1,1 0 1,0 0 0,0 0 0,1 0 0,0 0 0,0 0 0,0 0 0,1-1 0,0 1 0,1 0-1,-1-1 1,1 1 0,1-1 0,-1 0 0,1 0 0,0 0 0,0-1 0,1 0 0,0 1 0,0-1-1,0-1 1,2 2-78,-6-5-4,0 0 0,0 0 0,-1 0 0,1 0 0,0-1-1,0 1 1,0 0 0,0-1 0,0 1 0,0 0-1,0-1 1,0 1 0,0-1 0,1 0 0,-1 1 0,0-1-1,0 0 1,0 0 0,0 0 0,1 0 0,-1 0 0,0 0-1,0 0 1,0 0 0,0 0 0,1 0 0,-1-1 0,0 1-1,0-1 1,0 1 0,0-1 0,0 1 0,0-1-1,0 1 1,0-1 0,0 0 0,0 1 0,0-1 0,0 0-1,-1 0 1,1 0 0,0 0 4,30-50-4856,-22 34 376,-2 6-2723,0 0-4557</inkml:trace>
  <inkml:trace contextRef="#ctx0" brushRef="#br0" timeOffset="1558.353">633 187 9700,'8'27'8704,"1"-1"-5480,11 41-1809,-13-24 489,4-181-892,-11 135-1016,0 0 0,0 0 0,1 1 0,-1-1 0,0 0 1,1 1-1,0-1 0,-1 1 0,1-1 0,0 1 0,1-1 1,-1 1-1,0-1 0,1 1 0,-1 0 0,1 0 0,0 0 1,-1 0-1,1 0 0,0 0 0,0 0 0,0 1 0,1-1 0,-1 1 1,0-1-1,1 1 0,-1 0 0,1 0 0,-1 0 0,1 0 1,-1 1-1,1-1 0,0 1 0,-1-1 0,1 1 0,0 0 1,-1 0-1,1 0 0,0 0 0,-1 1 0,1-1 0,0 1 1,-1-1-1,1 1 0,-1 0 0,1 0 0,-1 0 0,2 1 4,-3-1-289,10 5-3294,-1-6-6799,-3-2-1122</inkml:trace>
  <inkml:trace contextRef="#ctx0" brushRef="#br0" timeOffset="1792.687">952 1 9764,'2'29'9586,"6"16"-6537,-1-8-1650,19 210 1682,-38-288-9601,-1 11-3992,8 18 681</inkml:trace>
  <inkml:trace contextRef="#ctx0" brushRef="#br0" timeOffset="2401.904">885 198 11333,'5'-1'10061,"5"0"-4744,55 3-3084,-5 9-2916,-47-9-3975,-1 1-4208,-3-1-5855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4:2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9925,'7'-3'7960,"7"-8"-5717,-4 4-1297,63-23 1716,-71 29-2636,0 1 1,1 0 0,-1 0-1,0 0 1,0 0-1,0 0 1,0 0-1,0 1 1,0-1-1,0 0 1,0 1-1,0 0 1,0 0-1,0-1 1,0 1-1,0 0 1,0 0 0,0 1-1,-1-1 1,1 0-1,0 1 1,-1-1-1,1 1 1,-1-1-1,0 1 1,1 0-1,-1-1 1,0 1-1,0 0 1,0 0-1,0 0 1,-1 0 0,1 0-1,0 0 1,-1 1-27,33 145 141,-35-152-138,0 1 0,1-1-1,-2 1 1,1-1 0,0 1 0,-1 0 0,1 0 0,-1 0-1,0 0 1,0 0 0,-1 0 0,1 1 0,0 0 0,-1 0-1,1 0 1,-1 0 0,-3-1-3,5 1 49,-1 1 0,1-1 0,-1 1 0,1 0 0,-1 0 0,1 0-1,-1 0 1,0 0 0,1 0 0,-1 1 0,0 0 0,0-1 0,0 1 0,1 0 0,-1 0 0,0 1 0,0-1-1,1 0 1,-1 1 0,0 0 0,1 0 0,-1-1 0,0 2 0,1-1 0,-1 0 0,1 0 0,0 1 0,-1-1-1,1 1 1,0 0 0,0 0 0,0 0 0,0 0 0,0 0 0,0 0 0,1 0 0,-1 1 0,1-1 0,0 1-1,-1-1 1,1 1 0,0-1 0,1 1 0,-1 0 0,0-1 0,1 1 0,-1 0 0,1 0 0,0 0 0,0-1-1,0 1 1,0 0 0,1 0 0,-1-1 0,1 1 0,0 0 0,-1 0-49,1 0 17,1 0 1,-1 0-1,0-1 0,1 1 1,0 0-1,-1 0 1,1-1-1,0 1 0,1-1 1,-1 0-1,0 1 0,1-1 1,-1 0-1,1 0 1,-1-1-1,1 1 0,0-1 1,0 1-1,0-1 0,0 0 1,0 0-1,0 0 1,0 0-1,0-1 0,1 1 1,-1-1-1,0 0 0,0 0 1,0 0-1,1 0 1,-1 0-1,0-1 0,0 1 1,0-1-1,0 0 0,0 0 1,0 0-1,0-1 1,0 1-1,0-1 0,0 1 1,-1-1-1,1 0-17,25-41-4782,-20 27 248,-1 0-3313,-1 2-3363</inkml:trace>
  <inkml:trace contextRef="#ctx0" brushRef="#br0" timeOffset="456.152">278 43 10069,'14'20'10228,"-4"23"-7924,-8-36-1497,17 109 1357,-13-206-2127,-4 79-44,-2 7 8,0 0 1,0 1-1,0-1 1,1 1-1,-1-1 1,1 0-1,0 1 1,0-1-1,0 1 1,0-1 0,1 1-1,-1 0 1,1 0-1,0-1 1,0 1-1,0 0 1,0 1-1,1-1 1,-1 0-1,1 1 1,0-1-1,0 1 1,0 0-1,0 0 1,0 0-1,0 0 1,0 0 0,1 1-1,-1 0 1,0-1-1,3 1-1,-2 4 81,-1 0-1,1 1 0,0-1 1,-1 1-1,0 0 1,0 0-1,0 0 1,0 0-1,-1 0 0,0 1 1,0-1-1,0 1 1,0-1-1,-1 1 1,1 0-1,-1 0 0,0 0 1,-1 0-1,1 0 1,-1 1-81,3 123 296,-2-158-15866,1 14 3602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4:26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8324,'4'-11'11957,"-3"20"-9382,-1-3-2467,-1 0 0,1 0 1,0 0-1,1 0 0,-1 0 0,1 0 1,0 0-1,1-1 0,-1 1 0,1 0 1,0 0-1,1-1 0,-1 1 0,1-1 1,0 0-1,0 0 0,1 0 0,0 0 1,0-1-1,0 1 0,0-1 0,1 0 1,-1 0-1,1-1 0,0 1 0,0-1 1,0 0-1,1-1 0,-1 1 0,1-1 1,0 0-1,-1 0 0,7 1-108,-9-3 0,1 0 0,0-1 0,-1 1 0,1-1 0,0 1 0,-1-1 0,1 0 0,-1-1-1,1 1 1,-1 0 0,1-1 0,-1 0 0,0 0 0,0 0 0,0 0 0,0 0 0,0-1 0,-1 1 0,1-1 0,-1 0 0,1 0 0,-1 0-1,0 0 1,0 0 0,0 0 0,-1 0 0,1-1 0,-1 1 0,0-1 0,0 1 0,0-1 0,0 0 0,0 1 0,-1-1 0,0 0-1,0 1 1,0-2 0,1-14-35,-10-58-202,6 76-3034,9 9-8742,0-5 1160</inkml:trace>
  <inkml:trace contextRef="#ctx0" brushRef="#br0" timeOffset="328.046">426 31 9556,'-18'-20'7902,"-5"16"-3601,21 5-4172,0 0 0,-1-1-1,1 1 1,-1 0-1,1 0 1,0 0 0,0 0-1,0 1 1,0-1 0,0 1-1,0-1 1,0 1 0,0-1-1,0 1 1,1 0-1,-1 0 1,1 0 0,-1 0-1,1 0 1,0 1 0,0-1-1,0 0 1,0 0-1,0 1 1,0-1 0,1 1-1,-1-1 1,1 3-129,-1-1 33,2 0 0,-1 0 0,0 0 0,1 1 0,0-1 0,0 0 0,0 0 1,0-1-1,1 1 0,0 0 0,-1 0 0,2-1 0,-1 1 0,0-1 0,0 1 0,1-1 0,0 0 0,0 0 0,0 0 0,0 0 1,0-1-1,3 2-33,28 33 523,-33-36-488,0 1 1,0-1-1,0 1 0,0-1 1,0 1-1,-1-1 0,1 1 0,-1 0 1,1-1-1,-1 1 0,1 0 1,-1-1-1,0 1 0,0 0 0,0-1 1,0 1-1,0 0 0,0-1 1,-1 1-1,1 0 0,0-1 0,-1 1 1,1 0-1,-1-1 0,0 1 1,1-1-1,-1 1 0,0-1 0,0 1 1,0-1-1,0 0 0,0 1 1,-1-1-1,1 0 0,0 0 0,0 0 1,-1 0-1,1 0 0,-1 0 1,1 0-1,-1-1 0,1 1 0,-2 0-35,0 1-114,-1-1-1,1 0 0,0 1 0,-1-1 0,1-1 1,-1 1-1,1 0 0,-1-1 0,1 0 0,-1 0 1,0 0-1,1 0 0,-1 0 0,1-1 0,-1 0 0,1 0 1,-1 0-1,1 0 0,0 0 0,-1 0 0,1-1 115,-16-17-5248,13 2-4321,6 5-1316</inkml:trace>
  <inkml:trace contextRef="#ctx0" brushRef="#br0" timeOffset="734.201">517 150 11013,'48'-16'7532,"2"-13"-4349,-48 27-3120,1 1 1,-1-1-1,0 1 0,0-1 1,0 0-1,0 0 0,0 0 1,0 0-1,0-1 0,-1 1 1,1 0-1,-1-1 0,0 1 1,1-1-1,-1 0 0,0 1 1,-1-1-1,1 0 1,0 1-1,-1-1 0,0 0 1,1 0-1,-1 0 0,0 1 1,0-1-1,-1 0 0,1 0 1,-1 1-1,1-1 0,-1 0 1,0 0-1,0 1 0,0-1 1,0 1-1,-1-1 0,0-1-63,1 3 18,0 0 0,0 0 0,0 0 0,0 0 0,1 0 0,-1 0 0,0 0-1,0 1 1,-1-1 0,1 0 0,0 1 0,0-1 0,0 1 0,0 0 0,-1-1 0,1 1-1,0 0 1,0-1 0,0 1 0,-1 0 0,1 0 0,0 0 0,-1 0 0,1 0 0,0 1-1,0-1 1,0 0 0,-1 0 0,1 1 0,0-1 0,0 1 0,0-1 0,0 1 0,-1 0-1,1-1 1,0 1 0,0 0 0,0 0 0,0-1 0,1 1 0,-1 0 0,0 0 0,0 0-1,1 0 1,-1 0 0,0 1-18,-36 51 466,35-49-406,-1-1 1,1 1-1,0 0 1,0 0-1,1 0 1,-1 0-1,1 0 1,0 0 0,0 1-1,0-1 1,1 0-1,-1 1 1,1-1-1,0 0 1,0 1-1,1-1 1,-1 0-1,1 0 1,0 1-1,0-1 1,0 0-1,1 0 1,0 0-1,0 0 1,0 0-1,0 0 1,0-1-1,1 1 1,-1-1-1,1 1 1,0-1-1,0 0 1,0 0-1,1-1 1,-1 1-1,1 0 1,-1-1-1,1 0 1,0 0-1,0 0 1,0-1-1,0 1 1,0-1-1,3 1-60,10-1 131,1 0 0,-1-1 0,0-1-1,0-1 1,-1 0 0,1-1 0,0-1-1,7-3-130,-18-4-2319,-9-3-7352,2 12 6110,-1-6-9877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4:2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8948,'7'11'7922,"-3"18"-6578,-3-25-640,28 145 3194,-26-214-3399,16-27-506,-18 90 2,0-1 1,0 1 0,0 0-1,0 0 1,1-1 0,-1 1-1,0 0 1,1 0-1,0 0 1,-1 0 0,1 0-1,0 1 1,0-1 0,0 1-1,0-1 1,0 1-1,1-1 1,-1 1 0,0 0-1,1 0 1,-1 0 0,0 1-1,1-1 1,-1 0-1,1 1 1,-1 0 0,1-1-1,-1 1 1,1 0-1,0 0 1,-1 1 0,1-1-1,-1 0 1,1 1 0,0 0 4,0 1 2,0 1 1,0 0 0,-1 0-1,1 0 1,-1 1 0,1-1-1,-1 1 1,0-1 0,0 1-1,0 0 1,-1 0 0,0-1-1,1 1 1,-1 0 0,0 0-1,-1 0 1,1 1 0,-1-1-1,0 0 1,0 0 0,-1 4-3,2 0 45,-1 102 1091,10-131-6462,-2 3-2810,-4 4-2778</inkml:trace>
  <inkml:trace contextRef="#ctx0" brushRef="#br0" timeOffset="398.185">295 163 9877,'-7'0'8136,"2"7"-4361,-5 26-2543,9-31-607,0 1-574,-1-1-1,0 1 0,1 0 0,0 0 0,0 0 0,0 0 0,0 0 0,0 0 0,0 0 0,1 1 0,0-1 0,-1 0 0,1 0 0,0 0 0,1 1 0,-1-1 0,1 0 0,-1 0 0,1 0 0,0 0 0,0 0 0,0 0 0,1 0 0,-1 0 0,1 0 0,-1 0 0,1-1 1,0 1-1,0-1 0,0 1 0,0-1 0,1 0 0,-1 0 0,1 0 0,-1 0 0,1 0 0,0 0 0,0-1 0,-1 0 0,1 1 0,0-1 0,0 0 0,1 0 0,-1-1 0,1 1-50,-1 0-9,1 0-1,-1-1 1,0 0-1,1 0 0,-1 0 1,0 0-1,1 0 1,-1-1-1,0 1 1,1-1-1,-1 0 1,0 0-1,0 0 0,0 0 1,0-1-1,0 1 1,0-1-1,0 0 1,0 0-1,0 0 1,-1 0-1,1 0 1,-1-1-1,0 1 0,0-1 1,0 1-1,0-1 1,0 0-1,0 0 1,-1 0-1,1 0 1,-1 0-1,0 0 0,0 0 1,0-1-1,0 1 1,-1 0-1,1-1 1,-1 1-1,0 0 1,0-1-1,0 1 1,0 0-1,-1-1 0,1 1 1,-1 0-1,0 0 1,0-1-1,0 1 1,-1-1 9,-1 0-265,0 0 0,-1 1 0,0-1 0,1 1 0,-1-1 0,0 1 1,-1 1-1,1-1 0,0 0 0,-1 1 0,0 0 0,1 0 0,-1 0 1,0 1-1,-2-1 265,-21-8-1681,27 10 1059,-2-2-2219,2 0-3449,1 0-3707</inkml:trace>
  <inkml:trace contextRef="#ctx0" brushRef="#br0" timeOffset="694.987">544 1 10661,'6'10'9727,"-4"14"-7704,-2-15-890,5 85 1663,14 72-2204,-32-194-17778,9 15 7456</inkml:trace>
  <inkml:trace contextRef="#ctx0" brushRef="#br0" timeOffset="1179.252">469 181 10293,'4'1'11424,"18"0"-8143,54 1 139,-43 0-3033,-1-1-3321,10-5-9339,-26 0-1309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4:23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182 194 8756,'0'-2'451,"1"0"1,-1 0-1,-1 0 0,1 0 1,0-1-1,0 1 0,-1 0 1,1 0-1,-1 0 1,0 0-1,0 0 0,1 0 1,-1 1-1,0-1 0,-1 0 1,1 0-1,0 1 0,0-1 1,-1 1-1,1-1 0,-1 1 1,0-1-1,0 0-451,-74-4 5946,72 6-5875,1 0-1,-1 1 0,0-1 0,1 1 0,-1 0 0,1 0 0,-1 0 0,1 0 0,-1 1 0,1-1 0,0 1 0,0 0 0,0 0 0,0 0 0,0 0 0,0 1 0,0-1 0,1 1 0,-1 0 0,1 0 0,0-1 1,0 2-1,0-1 0,0 0 0,0 0 0,1 1 0,-1-1 0,1 0 0,0 1 0,0 0 0,0-1 0,1 1 0,-1 0 0,1-1 0,0 1 0,0 0 0,0-1 0,1 1 0,-1 0 0,1-1 0,0 1 0,0-1 0,0 1 1,0-1-1,1 1 0,-1-1 0,3 3-70,59 63 271,-62-67-296,1-1 0,0 0-1,0 1 1,0-1 0,0 0-1,0 0 1,0 0 0,0 0 0,0-1-1,0 1 1,0-1 0,0 1-1,1-1 1,-1 0 0,0 1 0,0-1-1,1 0 1,-1-1 0,0 1-1,0 0 1,0-1 0,1 1-1,-1-1 1,0 0 0,0 1 0,0-1-1,0 0 1,0 0 0,0-1-1,0 1 1,0 0 0,-1-1-1,1 1 1,0-1 0,-1 1 0,1-1-1,-1 0 1,0 0 0,1 0 25,21-55-4874,-15 15-2644,-6 26 2339,1-7-4895</inkml:trace>
  <inkml:trace contextRef="#ctx0" brushRef="#br0" timeOffset="312.431">180 0 9652,'1'42'9705,"-1"0"-4239,2 16-2726,6 78-1917,2-85-1599,5-71-9887,-9 12 3985,1-1-3575</inkml:trace>
  <inkml:trace contextRef="#ctx0" brushRef="#br0" timeOffset="702.959">334 167 10501,'-8'-2'10823,"-9"22"-7394,15-17-3375,0 1 0,0-1 1,1 0-1,-1 1 0,1-1 1,-1 1-1,1-1 0,1 1 1,-1-1-1,0 1 0,1 0 1,0 0-1,-1-1 0,1 1 1,1 0-1,-1-1 0,1 1 0,-1 0 1,1-1-1,0 1 0,0 0 1,1-1-1,-1 0 0,1 1 1,0-1-1,0 0 0,0 0 1,0 0-1,0 0 0,1 0 1,-1 0-1,1-1 0,0 1 1,-1-1-1,1 1 0,1-1 1,-1 0-1,0-1 0,0 1 1,1 0-1,-1-1 0,1 0 1,-1 0-1,1 0 0,0 0 1,-1-1-1,3 1-54,-3-1-4,1 0 0,-1-1 0,0 1 0,1-1 0,-1 0 1,0 0-1,0 0 0,1-1 0,-1 1 0,0-1 0,-1 1 0,1-1 0,0 0 0,0 0 1,-1 0-1,1-1 0,-1 1 0,0-1 0,1 1 0,-1-1 0,-1 0 0,1 0 0,0 1 1,-1-1-1,1-1 0,-1 1 0,0 0 0,0 0 0,0 0 0,0-1 0,-1 1 1,1 0-1,-1-1 0,0 1 0,0 0 0,0-1 0,0 1 0,-1 0 0,1-1 0,-1 1 1,0 0-1,0-1 0,0 1 0,-1 0 0,1 0 0,-1 0 0,1 0 0,-1 0 0,0 1 1,0-1-1,0 0 0,-1 1 0,1 0 0,0-1 0,-1 1 0,0 0 0,0 0 4,-37-2 726,18 6-7612,20-3-848,1-1-5440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4:21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11397,'12'-21'6999,"6"5"-3654,-16 15-3304,-1 0 0,0 0 1,1 0-1,-1 0 0,0 1 1,1-1-1,-1 0 0,1 1 0,-1-1 1,1 1-1,-1-1 0,1 1 1,0 0-1,-1 0 0,1 0 0,-1 0 1,1 0-1,0 0 0,-1 0 1,1 0-1,-1 1 0,1-1 0,-1 1 1,1-1-1,-1 1 0,1-1 1,-1 1-1,1 0 0,-1 0 0,0 0 1,1 0-1,-1 0 0,0 0 1,0 0-1,0 0 0,0 0 0,0 0 1,0 1-1,0-1 0,0 1 0,0-1 1,0 1-42,50 192 950,-48-184-955,-6-16-9,-7-13-2,6 14 19,0-1 0,0 1-1,0 0 1,0 0 0,-1 0 0,0 0 0,0 1 0,0 0 0,-1 0-1,1 0 1,-1 1 0,0-1 0,0 1 0,-6-1-3,9 5 74,1 1 0,-1 0 0,1 0-1,0 0 1,-1 0 0,1 1 0,0-1 0,0 0 0,0 1 0,1 0 0,-1-1 0,1 1 0,-1 0-1,1 0 1,0 0 0,0 0 0,0 0 0,0 0 0,1 0 0,-1 0 0,1 0 0,0 0 0,0 0-1,0 0 1,0 1 0,0-1 0,1 0 0,0 0 0,-1 0 0,1 0-74,0-1 2,0-1 0,0 1 0,0 0 0,0-1 0,0 1 0,0 0 1,0-1-1,0 0 0,1 1 0,-1-1 0,1 0 0,-1 0 0,1 1 0,-1-1 0,1 0 1,0-1-1,-1 1 0,1 0 0,0 0 0,0-1 0,-1 1 0,1-1 0,0 1 0,0-1 0,0 0 1,0 0-1,0 0 0,0 0 0,0 0 0,-1 0 0,1-1 0,0 1 0,0-1 0,0 1 0,0-1 1,-1 1-1,1-1 0,0 0 0,0 0 0,-1 0 0,1 0 0,-1 0 0,1 0 0,-1-1 1,0 1-1,1 0 0,-1-1 0,0 1 0,0-1 0,0 0 0,0 1 0,1-2-2,10-12-1708,0 0-1886,-5 5-4811,-1-1-4628</inkml:trace>
  <inkml:trace contextRef="#ctx0" brushRef="#br0" timeOffset="239.084">247 14 9380,'11'12'9070,"-5"17"-6841,-6-28-1912,8 86 3115,15 82-1699,-17-184-9454,-5 9 1580,2-5-6142</inkml:trace>
  <inkml:trace contextRef="#ctx0" brushRef="#br0" timeOffset="551.461">387 1 8948,'9'18'10014,"-4"21"-6653,-4-17-1764,34 197 2061,-28-233-9753,-4 3 964,-1 7-421,0-5-5232</inkml:trace>
  <inkml:trace contextRef="#ctx0" brushRef="#br0" timeOffset="1477.928">546 124 9716,'4'-1'8179,"1"23"-6276,-3 11-821,-3-25-893,1-1 1,0 0-1,1 0 0,-1 0 1,1 1-1,1-1 0,-1 0 1,1 0-1,1 0 0,-1-1 1,1 1-1,0 0 0,1 0-189,-3-6 2,0 0-1,0 0 0,-1 0 0,1 0 1,0-1-1,0 1 0,0 0 1,0-1-1,0 1 0,0 0 0,0-1 1,0 1-1,0-1 0,0 1 0,0-1 1,0 0-1,0 0 0,0 1 1,1-1-1,-1 0 0,0 0 0,0 0 1,0 0-1,0 0 0,0 0 0,1-1 1,-1 1-1,0 0 0,0 0 1,0-1-1,0 1 0,0-1 0,0 1 1,0-1-1,0 0 0,0 1 0,0-1 1,0 0-1,0 1 0,0-1 0,-1 0 1,1 0-1,0 0 0,-1 0 1,2 0-2,24-47-957,-8-33 365,-17 81 614,0-1 0,0 1 0,0 0 0,0 0 0,-1 1 0,1-1 0,0 0 0,0 0 0,0 0 0,0 1 0,0-1 0,0 0 0,0 1 0,-1-1 0,1 1 0,0-1 0,0 1 0,-1-1 0,1 1 0,0-1 1,0 1-1,-1 0 0,1-1 0,-1 1 0,1 0 0,-1 0 0,1 0 0,-1-1 0,1 1 0,-1 0 0,0 0 0,1 0 0,-1 0 0,0 0 0,0 0 0,0-1 0,0 1 0,0 0 0,0 0 0,0 0 0,0 0 0,0 0 0,0 1-22,37 301 4826,-36-286-5917,-1-15-3867,0-10-4448,0-1-2746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07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1 196 9925,'8'37'12002,"-4"19"-8883,0 2-3252,-4-58-677,-1-8-4273,1 2-1883,1-2-5072</inkml:trace>
  <inkml:trace contextRef="#ctx0" brushRef="#br0" timeOffset="234.304">18 99 10693,'-1'0'2657,"1"0"48,2 1-496,2-1-2433,1 0-528,1 1-1809,2-1-2209,0-1-5171</inkml:trace>
  <inkml:trace contextRef="#ctx0" brushRef="#br0" timeOffset="624.843">143 59 9060,'17'16'10478,"-10"29"-7410,-6-32-2106,6 94 1249,6 32-2786,-13-139-354,1-8-12864,0 1 3327</inkml:trace>
  <inkml:trace contextRef="#ctx0" brushRef="#br0" timeOffset="952.885">114 262 14327,'0'-2'3761,"0"4"129,2-1-1873,3-1-784,3 0-257,1-2-160,3 3-319,2-1-177,-2-1-224,1 0-288,1 1-481,-2-1-1007,1 0-2322,0-2-3041,0-4-7284</inkml:trace>
  <inkml:trace contextRef="#ctx0" brushRef="#br0" timeOffset="1218.486">360 72 9460,'8'3'8914,"-3"5"-4528,2 28-3359,-7-28-61,19 185 1205,-16-147-2736,-6-58-15165,3 7 5117</inkml:trace>
  <inkml:trace contextRef="#ctx0" brushRef="#br0" timeOffset="1468.433">324 255 12438,'3'-2'7913,"3"2"-4310,15 1-2384,-19-1-276,34 8 1565,-15-2-1862,-8-4-3433,-2-1-2645,0-2-3656,-6 0-2859</inkml:trace>
  <inkml:trace contextRef="#ctx0" brushRef="#br0" timeOffset="1827.676">539 274 11349,'54'8'10226,"-52"-8"-10190,1 0-1,0 0 1,0-1-1,0 1 1,-1-1 0,1 0-1,0 0 1,-1 0-1,1 0 1,-1 0-1,1 0 1,-1-1 0,1 1-1,-1-1 1,0 0-1,0 1 1,0-1-1,0 0 1,0 0 0,0-1-1,0 1 1,-1 0-1,1-1 1,-1 1-1,0-1 1,0 1 0,0-1-1,0 1 1,0-1-1,0 0 1,-1 0-1,1 1 1,-1-1 0,0 0-1,1 0 1,-2 0-1,1 1 1,0-1-1,0 0 1,-1 0 0,0 0-1,1 0-35,-3 2 14,1 0 1,-1 0-1,1 0 0,-1 1 0,0-1 0,1 1 0,-1-1 0,0 1 0,1 0 1,-1 0-1,0 0 0,1 0 0,-1 0 0,0 1 0,1-1 0,-1 1 1,1 0-1,-1 0 0,1 0 0,-1 0 0,1 0 0,0 0 0,-1 1 1,1-1-1,0 1 0,0-1 0,0 1 0,0 0 0,0 0 0,-1 1-14,0 1 154,-1-1 1,1 0-1,0 1 0,0 0 0,0 0 0,1 0 0,-1 0 0,1 0 0,0 0 0,0 0 0,0 1 0,1-1 0,0 1 0,0 0 0,0-1 1,0 1-1,1 0 0,-1-1 0,1 1 0,0 0 0,1 0 0,-1-1 0,1 1 0,0 0 0,0-1 0,1 1 0,-1-1 0,1 1 0,0-1 1,1 2-156,-1-3 14,0 1 0,0-1-1,0 0 1,0 0-1,1 0 1,-1 0-1,1 0 1,0-1-1,0 1 1,0-1-1,0 0 1,0 0-1,1 0 1,-1 0-1,1 0 1,-1-1-1,1 0 1,0 1-1,-1-1 1,1-1-1,0 1 1,0 0-1,0-1 1,2 0-13,30-10-3127,-16-4-4565,-11 6 1684,2-1-5565</inkml:trace>
  <inkml:trace contextRef="#ctx0" brushRef="#br0" timeOffset="2108.859">900 194 11477,'-41'-1'8859,"3"15"-3848,34-13-4911,1 1 0,-1 0 1,0 0-1,1 0 0,-1 1 1,1-1-1,0 1 1,0 0-1,0 0 0,0 0 1,0 0-1,1 0 0,-1 1 1,1-1-1,0 1 0,0 0 1,1-1-1,-1 1 0,0 0 1,1 0-1,0 0 0,0 0 1,1 0-1,-1 1 0,1-1 1,0 0-1,0 0 0,0 0 1,0 0-1,1 1 0,-1-1 1,1 0-1,0 0 0,1 0 1,-1 0-1,1-1 1,-1 1-1,1 0 0,1 0 1,-1-1-1,0 1 0,1-1 1,1 2-101,-1-2 8,1 0 1,-1 0-1,1 0 1,0 0-1,0-1 1,0 1 0,0-1-1,1 0 1,-1-1-1,0 1 1,1-1 0,-1 1-1,1-1 1,0-1-1,-1 1 1,1-1 0,0 1-1,0-1 1,-1-1-1,1 1 1,2-1-9,-5 0-177,1 0 1,-1 0-1,1 0 1,-1 0 0,1 0-1,-1 0 1,0-1-1,0 1 1,0-1-1,1 0 1,-2 1-1,1-1 1,0 0-1,0 0 1,0 0-1,-1 0 1,1-1 0,-1 1-1,0 0 1,0-1-1,0 1 1,0-1-1,0 1 1,0-1-1,-1 0 177,6-27-5020,-2 9-1749,-3 14 3397,1-10-6881</inkml:trace>
  <inkml:trace contextRef="#ctx0" brushRef="#br0" timeOffset="2490.084">923 1 10933,'-4'11'8208,"3"1"-3522,5 29-2186,-1-17-1108,17 266 2549,-9-251-5563,-2-66-10225,-7 19 4941,1-4-4363</inkml:trace>
  <inkml:trace contextRef="#ctx0" brushRef="#br0" timeOffset="2708.782">1089 359 8084,'4'-6'7809,"0"9"-3413,3 19 158,-24 98 315,-2-107-7026,12-19-3300,3-4-4921,4 0-1326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4:19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9268,'2'2'2456,"9"9"5700,8 29-5973,-8 109 114,-14-160-2286,0 0-1,1 0 0,0 0 1,0 0-1,2 0 0,-1-1 1,1 1-1,1 0 0,0 0 0,1 0 1,0-1-1,0 1 0,1 1 1,1-2-11,-4 9-1,1 0 1,-1 0-1,1 1 1,0-1-1,0 1 1,0-1 0,0 1-1,0-1 1,0 1-1,1-1 1,-1 1-1,1 0 1,-1 0 0,1 0-1,0 0 1,0 0-1,0 0 1,0 0-1,0 1 1,1-1 0,-1 1-1,0 0 1,1-1-1,-1 1 1,1 0-1,0 0 1,-1 1 0,1-1-1,-1 1 1,1-1-1,0 1 1,0 0-1,-1 0 1,1 0 0,0 0-1,-1 0 1,1 1-1,0-1 1,-1 1-1,1 0 1,0-1 0,-1 1-1,1 0 1,-1 1-1,1-1 1,-1 0-1,0 1 1,0 0 0,0-1-1,1 1 1,4 10 181,0 0 1,-1 0-1,0 0 0,-1 1 0,-1 0 0,0 0 1,0 0-1,-1 0 0,-1 1 0,0-1 0,-1 1 1,-1 6-182,-2 43 125,2-66-3136,0-11-1087,2 4-3853,3 1-3756</inkml:trace>
  <inkml:trace contextRef="#ctx0" brushRef="#br0" timeOffset="560.779">364 53 7972,'8'-14'6674,"-19"12"-759,-31 74-1649,41-68-4252,-1-1-1,1 1 0,0-1 1,1 1-1,-1 0 0,0-1 1,1 1-1,0 0 0,0 0 1,0-1-1,1 1 0,-1 0 1,1 0-1,0-1 0,0 1 1,0-1-1,0 1 0,0-1 1,1 1-1,0-1 0,0 0 1,0 1-1,0-1 1,0 0-1,1-1 0,-1 1 1,1 0-1,0-1 0,0 1 1,0-1-1,0 0 0,0 0 1,0 0-1,0 0 0,1-1 1,-1 1-1,1-1 0,-1 0 1,1 0-1,0 0 0,-1 0 1,1-1-1,0 0 0,0 0 1,-1 0-1,1 0 0,0 0 1,0-1-1,-1 1 0,1-1 1,0 0-1,-1 0 0,3-1-13,-3 0 2,1 1 0,0 0 0,-1-1 0,0 0 0,1 0 0,-1 0 0,0 0 0,0-1 0,0 1 0,0-1 0,0 0 0,-1 0 0,1 0 0,-1 0 0,0 0 0,1 0 0,-2-1 0,1 1 0,0-1 0,-1 0 0,1 1 0,-1-1 0,0 0 0,-1 0 0,1 1 0,0-1 0,-1 0 0,0 0 0,0 0 0,0 0 0,-1 0 0,1 0 0,-1 1 0,0-1 0,0 0 0,0 0 0,-1 1 0,1-1 0,-1 0 0,0 1 0,0 0 0,0-1 0,0 1 0,0 0 0,-1 0 0,0 0 0,1 1 0,-1-1 0,0 1 0,-1-1 0,1 1 0,-1-1-2,1 1-69,0 0 0,0 1 0,0-1 0,0 1-1,-1-1 1,1 1 0,0 0 0,-1 0-1,1 1 1,0-1 0,-1 1 0,1-1 0,-1 1-1,1 0 1,-1 1 0,1-1 0,-1 0 0,-2 2 69,11-2-13681,4 0 2985</inkml:trace>
  <inkml:trace contextRef="#ctx0" brushRef="#br0" timeOffset="951.27">560 53 10517,'9'26'6856,"-2"-1"-3299,23 97-2349,-25-107-1066,-2-23 12,-4-4-69,0 0 0,1 0 0,0 0 0,0 0 0,2 0 0,-1 0 0,1 0 0,1 1 0,0-1 0,1 1 0,0-1 0,1 1 0,0 0 0,7-9-85,-11 18 38,1 1-1,-1 0 1,1-1-1,-1 1 1,1 0-1,0 0 1,0 0-1,-1 0 1,1 1-1,0-1 1,0 0-1,0 1 1,0 0-1,-1-1 1,1 1-1,0 0 1,0 0-1,0 0 1,0 0-1,0 0 1,0 0-1,0 0 1,0 1-1,0-1 1,0 1-1,0 0 1,-1-1-1,3 2-37,12 2-3851,0-3-6207,-9-2-691</inkml:trace>
  <inkml:trace contextRef="#ctx0" brushRef="#br0" timeOffset="1627.78">811 37 11573,'4'24'6584,"9"11"-3301,3 13-2211,-9 47 1235,-7-110-2284,0-7 3,0 1 0,1-1 0,1 0 0,1 1 0,1-1 0,4-9-26,-7 29-4,0 0 0,0 0 0,1 0 0,-1 1 0,1-1 0,-1 1 0,1-1 0,0 1 0,-1-1 0,1 1 0,0 0 0,0 0 0,0 0 0,0 0 0,0 0 0,0 0 0,0 1 0,0-1 0,0 1 0,1-1 0,-1 1 0,0 0 0,0 0-1,0 0 1,1 0 0,-1 0 0,0 1 0,0-1 0,0 0 0,0 1 0,0 0 0,1-1 0,-1 1 0,0 0 0,-1 0 0,1 0 0,0 1 0,0-1 0,0 0 0,-1 1 0,1-1 0,0 1 0,-1-1 0,0 1 0,1 0 0,-1 0 0,0 0 0,0-1 0,0 1 0,0 0 0,0 0 0,0 1 0,-1-1 0,1 0 0,0 2 4,21 81-27,-14-130 56,18-63-34,-26 107 4,1 0 1,-1 0-1,1 1 0,0-1 0,-1 0 1,1 1-1,0-1 0,-1 0 0,1 1 1,0-1-1,-1 1 0,1-1 0,0 1 1,0 0-1,0-1 0,0 1 0,-1 0 1,1 0-1,0-1 0,0 1 0,0 0 1,0 0-1,0 0 0,0 0 0,0 0 1,-1 0-1,1 0 0,0 0 0,0 1 1,0-1-1,0 0 0,0 0 0,0 1 1,-1-1-1,1 1 0,0-1 0,0 1 1,-1-1-1,1 1 0,0-1 0,-1 1 1,1-1-1,0 1 0,-1 0 0,1 0 1,-1-1-1,1 1 0,-1 0 0,1 0 1,-1 0 0,27 41-22,-7 76 1180,-14-56-448,-2-86-7674,-3 7-1991,1 7-1693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5:16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62 737 6035,'-30'2'4228,"34"-15"214,146 1-1909,-95 13-2011,290 4 2939,91 22-3461,-435-26 5,238 11 1047,0-10 1,154-22-1053,-367 18 79,102-22 463,-127 23-517,0 1 0,0-1-1,-1 1 1,1-1 0,0 1-1,-1-1 1,1 1-1,-1-1 1,1 0 0,-1 1-1,1-1 1,-1 0 0,1 0-1,-1 1 1,1-1 0,-1 0-1,0 0 1,0 1 0,1-1-1,-1 0 1,0 0 0,0 0-1,0 0 1,0 0-1,0 1 1,0-1 0,0 0-1,0 0 1,0 0 0,0 0-1,-1 1 1,1-1 0,0 0-1,0 0 1,-1 0 0,1 1-1,-1-1 1,1 0 0,-1 0-1,1 1 1,-1-1-1,1 1 1,-1-1 0,1 0-1,-1 1 1,0-1 0,0 1-1,1-1 1,-1 1 0,0 0-1,0-1 1,1 1 0,-1 0-1,0-1-24,-9-7-1865,-2-3-9876,11 5 80</inkml:trace>
  <inkml:trace contextRef="#ctx0" brushRef="#br0" timeOffset="6249.051">2 181 7780,'-1'-61'8472,"2"16"-4456,-1 62 1547,1 52-4160,30 299 288,-26-145-1408,-14-207-821,0-48-3105,8-23-8423,1 28-879</inkml:trace>
  <inkml:trace contextRef="#ctx0" brushRef="#br0" timeOffset="6920.769">2034 11 7652,'9'-11'7439,"-3"23"-4064,-2 23-1393,-4-34-1815,31 295 4811,-14-66-3177,-17-49-1348,-6-160-2010,-3-37-5727,4-7 70,-2-11-4562</inkml:trace>
  <inkml:trace contextRef="#ctx0" brushRef="#br0" timeOffset="10454.753">12 79 7427,'10'7'7439,"21"-10"-5460,-27 2-1360,135-10 3631,-32 14-2992,0-5 1,0-5-1,91-18-1258,171 12 1150,-334 11-941,-1 1 0,1 2 0,0 1 1,-1 2-1,27 6-209,99-8 168,-44-6 139,-15 19-137,-15-4-28,57 17-140,-74-33-551,-57-2-4620,-4-4-5077,-6 3-2248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5:17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67 740 7603,'-21'3'4660,"30"4"-2295,193 10 871,-155-17-2836,1012-7 3383,-452 13-2710,-531-17-889,-76 10-213,-1 0 0,1-1 0,0 1 0,0 0 0,0 0 0,-1 0 0,1 0-1,-1-1 1,1 1 0,-1 0 0,1 0 0,-1 0 0,0 0 0,0 0 0,1 0 0,-1 0 0,0 1 0,0-1 0,0 0 0,0 0 0,0 0 0,0 1-1,0-1 1,0 1 0,0-1 0,0 1 0,0-1 0,-1 1 0,1 0 0,0-1 0,0 1 0,0 0 0,-1 0 0,1 0 0,0 0 0,0 0 0,0 0 0,-1 0-1,1 0 30,-4-1 0,3 0-464,-9-4-2474,6-1-3656,4-1-5564</inkml:trace>
  <inkml:trace contextRef="#ctx0" brushRef="#br0" timeOffset="10904.579">14 98 7379,'3'-1'9295,"11"20"-6056,-7 9-2412,-1 0 0,-2 0 0,0 1 0,-2-1-1,-1 1 1,-2 10-827,2 27 730,5 240 881,-15-182-1507,5-119-1322,6-19-5583,6-5-526,0-3-4630</inkml:trace>
  <inkml:trace contextRef="#ctx0" brushRef="#br0" timeOffset="11577.093">2017 101 8500,'3'5'7235,"0"20"-5002,-3-25-1915,22 187 4777,-12 44-2840,6-39-1658,-19-141-519,2-51-130,1 0 0,-1-1 1,0 1-1,0 0 1,1 0-1,-1 0 0,0 0 1,0-1-1,1 1 1,-1 0-1,0 0 0,1-1 1,-1 1-1,0-1 1,1 1-1,-1-1 0,1 1 1,-1-1-1,1 1 0,-1-1 1,1 1-1,-1-1 1,1 0-1,-1 1 0,1-1 1,0 0-1,-1 1 1,1-1-1,0 0 0,0 1 1,-1-1-1,1 0 1,0 0-1,0 1 0,0-1 1,0 0-1,0 0 0,0 1 1,0-1-1,0 0 1,1 0-1,-1 0 52,0 0-89,-9-34-2223,6-4-6707,4 7-3688</inkml:trace>
  <inkml:trace contextRef="#ctx0" brushRef="#br0" timeOffset="15630.601">15 97 8084,'-14'-17'9078,"30"4"-5373,34 0-1212,268 1 1770,-77 11-3606,-85-1-228,163-23 137,-52 23-14,11-10-483,-158 26 43,-5-13-106,14-6 82,-64 6-2385,-69 11-13897,-2-2 4599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5:42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245 794 8036,'3'40'5758,"-3"-40"-5677,1 1 0,-1-1 0,0 1-1,1-1 1,-1 1 0,1-1 0,-1 1 0,1-1-1,-1 1 1,1-1 0,-1 0 0,1 1 0,-1-1-1,1 0 1,-1 0 0,1 1 0,0-1 0,-1 0-1,1 0 1,-1 0 0,1 0 0,0 0 0,-1 0-1,1 0 1,0 0 0,-1 0 0,1 0 0,-1 0-1,1 0 1,0 0 0,-1 0 0,1-1 0,-1 1-1,1 0 1,0 0 0,-1-1 0,1 1 0,-1 0-1,1-1 1,-1 1 0,1-1 0,-1 1 0,0-1-1,1 1 1,-1-1 0,1 1 0,-1-1 0,0 1-1,0-1 1,1 1 0,-1-1 0,0 1-1,0-1 1,1 0 0,-1 1 0,0-1 0,0 1-1,0-2-80,11-14 581,-2-1-1,1 0 0,-2 0 0,0-1 0,-2-1 1,1 1-1,-2-1 0,-1 0 0,0-4-580,11-37 482,129-381 439,-98 300-158,-45 141-741,0-1 0,0 1 1,0 0-1,0 0 0,0-1 0,0 1 1,0 0-1,0 0 0,0 0 1,0 0-1,0 0 0,0 0 0,0 1 1,1-1-1,-1 0 0,0 0 0,0 1 1,0-1-1,-1 1 0,1-1 0,0 1 1,0-1-1,0 1 0,0 0 1,0-1-1,0 1 0,-1 0 0,1-1 1,0 1-1,-1 0 0,1 0 0,0 0 1,-1 0-1,1 0 0,-1 0 1,0 0-1,1 0 0,-1 0 0,0 0 1,1 0-1,-1 0 0,0 0 0,0 0 1,0 0-1,0 0 0,0 0 0,0 0 1,0 0-1,-1 1-22,33 211 936,75 180-495,-86-330-409,3-1 0,2-1 0,3-1 0,11 14-32,-27-61 46,-15-23-4,-19-18-37,-1 1 1,-1 1 0,-1 1-1,-2 1 1,-18-13-6,-2-4 4,-11-12-12,36 30 12,0 0 1,-1 2-1,-1 0 1,-2 2 0,0 0-1,0 2 1,-2 1-1,0 1 1,-1 1-1,0 2 1,-1 0 0,0 2-1,-1 2 1,-25-5-5,-113 6 29,166 7-29,1 0 0,-1-1 0,1 1 0,0-1 0,-1 1 0,1-1 0,0 1-1,0-1 1,-1 0 0,1 0 0,0 0 0,0 0 0,0 0 0,0 0 0,0 0 0,0 0 0,0 0 0,0 0 0,1 0-1,-1-1 1,0 1 0,1 0 0,-1 0 0,1-1 0,-1 1 0,1-1 0,0 1 0,-1 0 0,1-1 0,0 1 0,0-1-1,0 1 1,0-1 0,0 1 0,0 0 0,1-1 0,-1 1 0,0-1 0,1 1 0,-1 0 0,1-1 0,-1 1 0,1 0 0,0 0-1,0-1 1,-1 1 0,1 0 0,0 0 0,0 0 0,0 0 0,0 0 0,0 0 0,1 0 0,-1 0 0,0 1 0,0-1-1,0 0 1,1 1 0,-1-1 0,0 1 0,1-1 0,-1 1 0,1 0 0,-1-1 0,1 1 0,128-20-10,-89 18-18,9-2 5,221-15 33,29 11-10,-133 16 43,-166-7-39,-1 1 0,0-1 0,0 0 0,0 1 0,0-1 1,0 0-1,0 1 0,0-1 0,0 1 0,0-1 0,-1 0 0,1 0 0,-1 1 1,1-1-1,-1 0 0,1 0 0,-1 1 0,0-1 0,1 0 0,-1 0 1,0 0-1,0 0 0,0 0 0,0 0 0,0 0 0,0 0 0,0 0 0,0-1 1,0 1-1,-1 0 0,1-1-4,-135 90 667,-129 79-38,220-140-471,-2-2-1,-1-1 1,-1-3-1,-26 7-157,58-24 23,1 0-1,-1 2 1,1 0 0,0 1-1,1 0 1,0 1 0,0 1-1,1 1 1,1 0 0,0 0 0,1 2-1,-7 8-22,19-21-37,0 0 1,0-1-1,0 1 0,0 0 0,0 0 1,0-1-1,0 1 0,0 0 0,0 0 1,1-1-1,-1 1 0,0 0 0,1 0 1,-1-1-1,0 1 0,1 0 0,-1-1 0,1 1 1,-1-1-1,1 1 0,-1-1 0,1 1 1,0-1-1,-1 1 0,1-1 0,0 1 1,-1-1-1,1 0 0,0 1 0,-1-1 1,1 0-1,0 0 0,0 1 0,-1-1 0,1 0 1,0 0-1,0 0 0,-1 0 0,1 0 1,0 0-1,0 0 0,0 0 0,-1 0 1,1-1-1,0 1 0,-1 0 0,1 0 1,0-1-1,0 1 0,-1 0 0,1-1 1,0 1-1,-1-1 0,1 1 0,-1-1 0,1 1 1,-1-1-1,1 1 0,-1-1 0,1 0 1,-1 1-1,1-1 0,-1 0 0,0 1 1,1-1-1,-1 0 0,0 0 0,1 0 37,48-31-6425,-15 15-4272,-15 7-647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1:32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27 6787,'-37'3'9327,"72"18"-5069,59-18-1470,148 31-1529,130-39-266,-64 5-716,120-10-149,-99 16-10,81-9-126,-17 12 168,366-30-176,-300-4 8,-36 5 34,-93 2-4,-168 17-17,-162 1-46,0 1 1,0-1-1,0 0 0,0 0 0,0 1 1,0-1-1,0 0 0,0 0 0,0 1 1,0-1-1,0 0 0,0 0 1,0 0-1,0 1 0,0-1 0,0 0 1,0 0-1,0 1 0,1-1 41,-7 0-1137,-9 0-671,11 2-2194,1 0-3487,0 3-3401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1:3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6563,'-17'9'6151,"17"-9"-6078,-1 1 1,1-1-1,0 0 0,-1 1 0,1-1 1,0 1-1,-1-1 0,1 0 1,0 1-1,0-1 0,-1 1 0,1-1 1,0 1-1,0-1 0,0 1 0,0-1 1,0 1-1,0-1 0,0 1 0,0-1 1,0 1-1,0-1 0,0 1 0,0-1 1,0 1-1,0-1 0,0 1 0,0-1 1,1 1-1,-1-1 0,0 0 1,0 1-1,1-1 0,-1 1 0,0-1 1,1 1-1,-1-1 0,0 0 0,1 1 1,-1-1-1,0 0 0,1 0 0,-1 1 1,1-1-1,-1 0 0,1 0 0,-1 1 1,0-1-1,1 0 0,-1 0 0,1 0 1,-1 0-1,1 0-73,57 23 3482,55-11-1586,96 8-1037,-74-37-594,351-6 978,-166 6-731,-121 17-352,58 10-18,-3-7 92,190 1-63,-190 11-86,57 11-82,-12-23 13,23 10-21,-100-26 21,-105 6-24,172-7 72,50 21 99,-281-2 159,-52-19-3339,-4-5-8426,-2 5-298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2" units="cm"/>
          <inkml:channel name="Y" type="integer" max="16934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07874" units="1/cm"/>
          <inkml:channelProperty channel="Y" name="resolution" value="1000.236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03T18:27:46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10904 13888 363 0,'-1'1'94'0,"-3"-2"4"0,3 1-46 16,-2 1-12-16,1 2-5 0,0-3-1 15,1 0-6-15,-3-1-1 0,1-2-2 0,-2-1-2 16,-1 6 1-16,-2-2-2 0,0-2-3 16,-2 2 1-16,-1 0-2 0,-5 0-2 15,-2 0-1-15,-3-4-2 0,-3-1-3 16,0 0 0-16,-3 0-2 0,-4 2-3 16,-3 0 2-16,-3-1 0 0,-6 3-1 0,-2-1 2 15,-8-6 0-15,-2 3-2 0,-1-3 3 16,-6 0-1-16,1 3-3 0,3 2 2 0,-6 2-1 15,-2-3-2-15,-2 0 1 0,-2 2-1 16,-3-1 1-16,-1-2 0 0,2 2 1 16,2-4-1-16,-4 1 3 0,2-4-2 0,3 4 0 31,-5 2 1-31,1-5-5 0,-4 2-1 0,-3-1 0 0,1 4 0 0,5-3-2 31,0 4 1-31,3-2 0 0,13 5 0 0,0-5 2 0,-3 4-1 0,6-3-2 16,0 1 3-16,4-2-1 0,-7 2-4 15,3-2 5-15,7 4-2 0,-4-3 1 16,4 1 0-16,10 0-2 0,-1 0 1 0,0 1 2 16,-3 1-2-16,7-1-1 0,-7-1 1 15,0 0 0-15,-6-2 1 0,6 0-1 16,-3 0 0-16,0 5 0 0,-3 0 3 16,3 0-4-16,-7 3 0 0,4 2 1 15,-4-2 1-15,11 4 0 0,-1-1 0 16,0 1 1-1,3 2 1-15,-3 3 1 0,1-1-1 16,-8 2 1-16,4 0 0 0,-3-2-1 16,-4 3 0-16,1 7 1 0,-1-1 0 15,-2-3-2-15,-1 1 0 0,7 3 2 16,1-10-3-16,-1 0 1 0,4 2 0 16,6 0 0-16,-7-8 2 0,4 1-2 0,4 2-1 15,4 4 3-15,-1-1-3 0,3 2 1 16,1 4-1-16,-1 1-1 0,-3 0 0 15,2 1 1-15,3 0 0 0,-1-1 0 16,4-2 1-16,-2 0-1 0,3 4-1 0,2-3 1 16,10 7 0-16,0-1-3 0,5-2 3 15,4 0-1-15,2-3-1 0,2-1 0 0,-2 3 2 16,2 0-1-16,5 3 2 0,0 1-3 16,3 5 0-16,2 3 2 0,1 0 1 15,0 2-4-15,4 3 2 0,-6-6-1 16,4 1 1-16,-2-3 1 0,-1-5 0 0,0 0-2 15,3 2 3-15,-4-5-3 0,4-2 2 0,3 2 0 16,4-3-2-16,2-4 0 0,4 1 1 31,3-2 0-31,0 3-1 0,-3-4 1 16,-1 6 0-16,3 0 0 0,-3-2 1 0,3-2 0 16,1 3-2-16,-3-5 3 0,-1-2-1 15,-1 1-2-15,5 2 2 0,2 0-1 0,3 0-1 16,3 1 3-16,1-2-1 0,-1-3-3 15,5-1 4-15,7-1-2 0,2 1-1 16,-3-2 0-16,4 2 2 0,-1-3-2 0,-2 2 1 16,-4-4 1-16,6 3-1 0,1 1 3 15,-4-1-3-15,0-1-1 0,1 3 3 16,-4-5-1-16,-4 0-2 0,11 1 2 0,3 0-1 16,-4-2 0-16,7 3 1 0,0-5-1 15,0 0 0-15,-7 0 1 0,4 1-1 16,0-1 0-16,-4 2 1 0,1-2 2 15,-1 0-1-15,1 5 1 0,3 1 2 16,-1-4-2-16,-5 4 1 0,2 2 1 16,1-1-4-16,-7-1 2 0,0-6 0 15,3 4-3-15,0 0 1 0,-3 1 1 16,0-5-4-16,1 2 4 0,-1-2 0 0,1 1-4 16,4 1 3-16,3-5 0 0,-1 3-3 15,4 0 5-15,-6 1-3 0,-5 4-1 16,0 0 4-16,3 0-2 0,-7 3-1 15,2-3 4-15,-4 3-2 0,-2-2 0 16,-2-3 2-16,1-3-1 0,-3 2-2 16,8-5 0-16,-1 3 1 0,5-5-1 15,3 0-1-15,4-3 0 0,1 0 0 0,-2-5 2 16,2 4 0-16,4-3-4 0,-3 4 4 16,-4-3-1-16,0 1 1 0,-5-4 3 15,0-1 0-15,5-4 1 0,2 6 4 16,-1-4-3-16,9 2-1 0,-7-4 1 15,2 4-4-15,-2-4 0 0,0 3-2 16,-2-2-1-16,7 4-1 0,-5-6 1 16,-1 1 1-16,1-2-2 0,2-3 3 0,-9-2-2 15,4 2 0-15,-5 3 3 0,-3 0-2 16,-3 2-2-16,-2 0 4 0,-2-1-4 16,2 0 2-16,-6-6 1 0,-1 0-3 15,1 4 2-15,-7-4 0 0,-5-2-2 0,1 1 2 16,-11-3 0-16,-2-7-3 0,-2-2 4 15,-2 0-1-15,-5 4-1 0,2 0-1 16,-1 4 1-16,-7 2 1 0,-2 0-2 16,-3 0 2-16,-5-1 2 0,-6-1-4 15,5 4 5-15,-4-2-1 0,-2 0-4 16,-6-2 4-16,4 5-2 0,-7-1-4 16,-5 0 4-16,2 4 0 0,0 5-2 0,-5-2 3 15,-7-5-2-15,-1 3-8 0,-8-2-3 16,-7 1-16-16,-4-1-22 0,8 6-26 15,-2 1-98 1,0-3-24-16,20-5-113 0,28-1-220 16</inkml:trace>
  <inkml:trace contextRef="#ctx0" brushRef="#br0" timeOffset="1256.117">19019 13804 562 0,'-45'-15'118'0,"-4"7"-5"0,-4 2-106 0,-5 0-6 15,-8 2-11-15,-3 1 1 16,-2 1 1-16,-7-1 2 0,-3 2 11 0,-1-4 8 15,0 0 4 1,-3 0 5-16,4 0 3 0,-3 4-1 16,2-6 0-16,-9 4-4 0,2-2-2 15,-1 2-4-15,-2 0-2 0,-6 0-1 0,3-1 0 16,-5 4-1-16,-6 0 0 0,-2-1 3 16,0 2-2-16,-1-1-2 0,-7 0 0 15,2 0-1-15,-5 2-2 0,-3-2 1 16,2 3-1-16,3 0-1 0,3 4 2 15,1 3 1-15,7 1 0 0,0-2-1 0,4 3-1 16,6 2-1-16,9 2 0 0,0 0-2 0,3 4-2 16,4-3 2-16,-4 3-2 0,3-1-3 15,4 2 1-15,0 0 1 0,6 1-1 16,7-2 0-16,-1-3 0 0,4 1 1 16,10 1 2-16,-1 1-1 0,7-1-1 15,7 2 3-15,-1 1 2 0,7 1-3 16,6 4 3-16,3 2-1 0,11 0 0 0,2-2 0 15,3 1 0-15,1-4-2 0,6 0 0 16,0 7-1-16,0-6-1 0,3 3 2 16,4 1 1-16,2 4-3 0,1-8 2 15,6 0 1-15,7-2-2 0,6 1 1 16,3-6-1-16,3 3-1 0,-3 3 2 16,4 1-1-16,-4-4-2 0,3 4 3 15,1 0-1-15,-1-1-1 0,4 7 1 0,-1 0-2 16,-2-3 1-16,2 3 1 0,1 0-1 15,0-9-1-15,-1 1 1 0,7 4 0 16,0-3 0-16,1 0 1 0,-1 5 0 16,6-3-3-16,1-2 3 0,2 3 0 15,1-1 1-15,6-5-2 0,0-5 0 16,4 7-1-16,-4-9 4 0,10 2 0 16,6 4-1-16,7 2 1 0,3-6-1 15,8-1 1-15,1 1 1 0,-1-3 0 0,6-4-3 16,-2 6 3-16,2-2 0 0,4-2 1 15,1 0 0-15,-3-1 2 0,-3-4-3 16,6 1 3-16,0-4-2 0,7 0-1 16,-1-1 0-16,11-2 1 0,-3 0-3 15,-2-4 3-15,1 3-1 0,-2-6-2 16,6 1 2-16,-6-2-1 0,4-5-1 16,-7 2 2-16,4-4-1 0,-4-1 0 0,0-1 3 15,-8 0 2-15,4-7-2 0,-7 3 3 16,-5-1 1-16,-5-2-3 0,-2-12 3 15,-9 6-1-15,-5-12-1 0,-13-6 1 16,-3-4 3-16,-3 6-3 0,-6-11 4 16,-7 4 1-16,-5 2-4 0,-11-1 3 0,-8-2-1 15,-8 7-5-15,-3-6 3 0,-7-2-2 16,-2-1-4-16,-1 3 2 0,-1-2-3 16,-7 5-3-16,-8 5 1 0,-8 2-1 15,-15 1-3-15,-9 5 1 0,-12 0-2 16,-11 3-7-16,-8 2-4 0,-3 0-8 15,-6 0-14-15,1 1-8 0,-5 4-29 16,8 1 155-16,4 0-285 0,9-1-160 16,4-9-436-16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6:22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8580,'38'-1'8760,"-32"0"-8607,1-1 0,-1 0 0,0-1 1,1 1-1,-1-1 0,-1 0 0,1-1 0,0 1 1,-1-1-1,0 0 0,0-1 0,0 1 1,2-3-154,-9 8 46,1 0 1,-1 1 0,1-1-1,-1 0 1,0 0 0,0 0-1,1-1 1,-1 1 0,0 0-1,0-1 1,0 1 0,1-1-1,-1 1 1,0-1 0,0 0 0,0 0-1,0 0 1,0 0 0,0 0-1,0-1 1,0 1 0,0 0-1,0-1 1,1 0 0,-1 1-1,0-1 1,0 0 0,1 0-1,-1 0 1,0 0 0,1 0 0,-1 0-1,1 0 1,-1-1 0,1 1-1,0 0 1,-1-1 0,1 1-1,0-1 1,0 0 0,0 1-1,0-1 1,1 0 0,-1 0-1,0 0 1,1 1 0,-1-1 0,1 0-1,-1 0 1,1 0 0,0 0-1,0 0 1,0 0 0,0 0-1,0 0 1,1 0 0,-1 1-1,0-1 1,1 0 0,-1 0-1,1 0 1,0 0 0,0 1 0,0-1-1,0 0 1,0 1 0,0-1-1,1-1-46,-8 10 198,1 0 0,0 0 0,0 1 0,0 0 0,1 0 0,0 0 0,1 0-1,0 1 1,0-1 0,1 1 0,0 0 0,-1 7-198,3-12 60,-1 0 0,1 0 0,0 0 0,0-1 0,0 1 0,1 0 0,-1 0 0,1 0 0,0-1 0,0 1 0,0 0 0,1-1 0,-1 1 0,1-1 0,0 0 0,0 1 0,0-1 0,0 0 0,1 0 0,-1 0 0,1-1 0,0 1 0,0 0 0,0-1 0,0 0 0,0 0 0,0 0 1,1 0-1,-1 0 0,3 0-60,4 1-1,-1 0 1,1-1 0,0 0-1,0-1 1,0 0 0,0 0 0,0-1-1,0-1 1,-1 1 0,1-2-1,0 1 1,1-1 0,16-5-4910,-2-2-4714,-13 5-2504</inkml:trace>
  <inkml:trace contextRef="#ctx0" brushRef="#br0" timeOffset="2175.404">59 54 5138,'-2'-6'8177,"4"-11"-3092,0 15-4847,0-1 0,0 1 0,0-1 0,1 1 0,-1 0 0,1 0 0,-1 0 0,1 0 0,0 1 0,0-1 0,0 1 0,0-1 0,0 1 0,0 0 0,0 0 0,0 1 0,1-1 0,-1 0-1,0 1 1,0 0 0,4 0-238,-5 0 69,1 0 0,0 1 0,0-1 0,0 1 0,0 0 0,0 0 0,-1 0 0,1 0 0,0 0 0,-1 0-1,1 1 1,-1-1 0,1 1 0,-1 0 0,0 0 0,0 0 0,1 0 0,-1 0 0,-1 0 0,1 0 0,0 1 0,-1-1 0,1 1-1,-1-1 1,0 1 0,1 0 0,-1-1 0,0 1 0,-1 0 0,1 2-69,-22 43 1019,-53-19-376,72-36-15770,2 1 3143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6:20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23 7892,'0'19'11830,"2"12"-5567,0 3-4032,13 117-1935,-3-46 144,-16-102-1787,-2-11-2459,3-1-2244,1 3-3415,1 2 1197</inkml:trace>
  <inkml:trace contextRef="#ctx0" brushRef="#br0" timeOffset="187.452">0 244 9989,'7'-4'7738,"16"3"-5097,-15 0-1757,4-1-989,55-9 685,-45 4-4157,-2-1-4174,-9 1-2632</inkml:trace>
  <inkml:trace contextRef="#ctx0" brushRef="#br0" timeOffset="843.547">225 0 8804,'-4'17'8240,"10"17"-6605,-4-25-868,31 272 2432,-24-392-2601,22 40-587,-31 70-12,1 0 1,0-1 0,0 1-1,-1 0 1,1 0-1,0 0 1,0 0 0,0 0-1,0 0 1,1 0-1,-1 1 1,0-1-1,0 0 1,0 1 0,1-1-1,-1 0 1,0 1-1,1 0 1,-1-1-1,0 1 1,1 0 0,-1 0-1,1-1 1,-1 1-1,0 0 1,1 1 0,-1-1-1,1 0 1,-1 0-1,0 0 1,1 1-1,-1-1 1,0 1 0,1-1-1,-1 1 1,0 0-1,0-1 1,0 1-1,1 0 1,-1 0 0,0 0-1,0 0 1,0 0-1,0 0 1,0 0-1,-1 0 1,1 0 0,0 0-1,0 0 1,-1 1-1,1-1 1,-1 0 0,7 10 154,0 0 1,-1 0-1,-1 0 0,0 0 1,0 1-1,-2 0 1,1 0-1,-1 0 0,-1 1 1,0-1-1,-1 1 1,0-1-1,-1 1 0,0-1 1,-2 7-155,1-24-1497,-1-10-2844,3 5-5431,1 5-150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6:30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9252,'-8'2'7926,"-12"19"-5290,9-1-2262,2 1-1,0 0 1,1 1-1,1 0 1,1 0-1,1 1 1,1-1-1,1 1 1,0 19-374,2-34 94,0 0 1,1 1-1,-1-1 0,2 0 1,-1 1-1,1-1 0,0 0 1,1 0-1,0 0 0,0 0 1,1 0-1,0 0 0,0 0 1,1-1-1,0 0 0,0 1 1,1-1-1,0-1 0,0 1 1,0-1-1,1 0 0,0 0 1,0-1-1,1 0 0,0 0 1,0 0-1,0-1 0,5 3-94,63 19 1814,-91-30-2337,7 2-4087,1-1-4661,1-1-3940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0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16 8660,'-14'-8'11466,"-5"19"-8279,-9 25-2438,26-33-731,-1 1 1,1 0 0,0 0-1,0 0 1,1 0-1,-1 0 1,1 0 0,0 0-1,0 0 1,0 1-1,1-1 1,-1 0 0,1 1-1,0-1 1,0 0 0,1 1-1,-1-1 1,1 0-1,0 0 1,0 1 0,0-1-1,1 0 1,0 0-1,-1 0 1,1 0 0,1-1-1,-1 1 1,0 0 0,1-1-1,0 0 1,0 1-1,0-1 1,0 0 0,1-1-1,-1 1 1,1 0 0,-1-1-1,1 0 1,0 0-1,0 0 1,0-1 0,0 1-1,0-1 1,0 0-1,1 0 1,3 1-19,1-3 1,-1-1-1,1 0 1,0 0 0,-1-1 0,0 1-1,0-2 1,0 1 0,0-1-1,0-1 1,-1 1 0,4-4-1,-8 7 25,0-1 1,-1 0 0,1 0-1,0 0 1,-1 0-1,0-1 1,1 1-1,-1 0 1,0-1 0,0 0-1,0 0 1,-1 1-1,1-1 1,-1 0-1,1 0 1,-1 0-1,0-1 1,0 1 0,-1 0-1,1 0 1,0-1-1,-1 1 1,0 0-1,0-1 1,0 1 0,0 0-1,-1 0 1,1-1-1,-1 1 1,0 0-1,0-2-25,-2 1 79,1 0 1,-1 0-1,0 0 0,-1 0 0,1 0 0,-1 1 0,1-1 0,-1 1 0,0 0 0,0 0 0,0 1 0,-1-1 0,1 1 0,-1 0 0,1 0 0,-1 0 0,0 1 0,0-1 0,0 1 0,0 0 0,0 1 0,0-1 0,0 1 0,0 0-79,34-2-17157,-18-1 6715</inkml:trace>
  <inkml:trace contextRef="#ctx0" brushRef="#br0" timeOffset="630.988">312 24 11621,'12'26'6986,"-1"1"-3309,13 101-1310,-23-149-2305,1 1 0,1-1 0,1 1 0,1 0 0,0-1 0,2 2 0,0-1 1,2-1-63,-8 20-6,-1 1 1,0-1 0,0 1 0,1-1 0,-1 1 0,0-1 0,1 1 0,-1-1 0,1 1 0,-1-1 0,1 1 0,-1-1 0,1 1 0,-1 0 0,1-1 0,-1 1 0,1 0 0,0-1 0,-1 1 0,1 0 0,-1 0 0,1-1 0,0 1 0,-1 0 0,1 0 0,0 0 0,-1 0 0,1 0 0,-1 0 0,1 0-1,0 0 1,-1 0 0,1 1 0,0-1 0,-1 0 0,1 0 0,-1 0 0,1 1 0,0-1 0,-1 0 0,1 1 0,-1-1 0,1 0 0,-1 1 0,1-1 0,-1 1 0,1-1 0,-1 1 0,0-1 0,1 1 0,-1-1 0,0 1 0,1-1 0,-1 1 0,0 0 0,0-1 0,1 1 0,-1 0 0,0-1 0,0 1 5,14 38-109,-2 57 189,-10-117 7,-3 15-85,1-1 0,0 1 0,0-1 0,1 1 0,0-1 0,0 1 1,0 0-1,1-1 0,0 1 0,0 0 0,1 0 0,0 0 0,0 0 1,0 1-1,1-1 0,-1 1 0,1 0 0,0 0 0,1 0 0,0 0 0,-1 1 1,1 0-1,4-2-2,-7 7 2,1 0 0,0 0 0,-1 1 0,0-1 0,1 1 0,-1 0-1,0 0 1,0 0 0,0 0 0,0 0 0,0 0 0,0 0 0,-1 1 0,1-1 0,-1 1 0,1-1 0,-1 1 0,0 0 0,0-1 0,0 1 0,0 0 0,-1 0 0,1-1 0,-1 1 0,0 0 0,0 0 0,0 1-2,1 0 13,9 100-1120,-5-111-11376,-4 1 1070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6:3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12022,'0'1'11811,"3"0"-9467,1-3-7625,-3-6-5779,-1 2 1240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6:31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9684,'2'4'8230,"1"7"-6783,9 54 113,-3 0 0,-3 0-1,-3 32-1559,-3-111 25,1-1 0,1 1 0,0 0 0,1 0 0,0 0 0,1 1 0,1-1 0,0 1 0,1 0 0,0 0 0,2-1-25,-6 12 7,-1 0 0,1 0 1,0 0-1,0 0 0,-1 0 0,1 0 0,1 1 0,-1-1 0,0 1 1,0 0-1,0 0 0,1 0 0,-1 0 0,1 0 0,-1 0 1,0 0-1,1 1 0,0-1 0,-1 1 0,1 0 0,-1 0 0,1 0 1,-1 0-1,1 0 0,0 0 0,-1 1 0,1-1 0,-1 1 0,1 0 1,-1 0-1,0 0 0,1 0 0,-1 0 0,0 0 0,0 1 1,0-1-1,0 1 0,0-1 0,0 1 0,0 0 0,0 0 0,0 0 1,-1 0-1,1 0 0,-1 0 0,0 1 0,0-1 0,0 0 0,0 1 1,0-1-8,6 13 210,-1-1 1,-1 1-1,-1 0 0,0 0 1,0 1-1,-2-1 1,0 1-1,-1 0 1,0 4-211,-4-13-1190,3-8-3350,1-2-4830,1 1-2081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6:3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175 149 9845,'-27'-21'10450,"24"20"-10291,0-1 1,0 1-1,0 0 1,0 0-1,-1 1 1,1-1-1,0 1 1,0-1-1,-1 1 1,1 0-1,0 0 1,-1 1-1,1-1 1,0 1-1,0-1 1,-1 1-1,1 0 1,0 0 0,0 1-1,0-1 1,0 1-1,0-1 1,0 1-1,0 0-159,-1 6 101,1 0 1,0 0-1,0 0 0,1 0 0,0 1 1,1-1-1,-1 1 0,2-1 1,-1 1-1,1 0 0,0-1 0,1 1 1,0-1-1,0 1 0,1-1 1,0 0-1,1 1 0,2 4-101,-5-12 5,27 140 579,-23-95-459,-16-60-9799,9 4 3047,0-3-3716</inkml:trace>
  <inkml:trace contextRef="#ctx0" brushRef="#br0" timeOffset="249.939">2 355 11381,'-2'-1'7812,"4"0"-3615,20-2-1778,65-1-848,-58 2-6368,0-1-7154,-19 2 1335</inkml:trace>
  <inkml:trace contextRef="#ctx0" brushRef="#br0" timeOffset="611.604">278 325 7956,'9'21'9444,"-2"0"-4343,-2 9-2999,-2 44-3006,-2-102-11222,0 12 569</inkml:trace>
  <inkml:trace contextRef="#ctx0" brushRef="#br0" timeOffset="924.029">260 203 11077,'-1'1'2721,"1"-1"-15,2 2-1490,2 2-432,0 0-479,1-1-674,0 2 1826,0 0-4178,2 0-2433,2 2-6852</inkml:trace>
  <inkml:trace contextRef="#ctx0" brushRef="#br0" timeOffset="925.029">392 173 9460,'6'3'7542,"-2"5"-4021,3 19-1421,-7-27-1977,35 239 3412,-30-230-5704,-3-26-6186,-2 12 4593,1-8-8217</inkml:trace>
  <inkml:trace contextRef="#ctx0" brushRef="#br0" timeOffset="1381.904">547 346 10277,'31'-2'7109,"15"-2"-2791,-43 4-4270,0 0 0,0-1 0,0 1-1,0-1 1,0 0 0,0 0 0,0 0 0,0 0 0,-1-1-1,1 1 1,0-1 0,-1 1 0,1-1 0,-1 0 0,1 0-1,-1 0 1,0-1 0,0 1 0,0-1 0,0 1 0,-1-1-1,1 1 1,-1-1 0,1 0 0,-1 0 0,0 0 0,0 1-1,0-1 1,0 0 0,-1 0 0,1-1 0,-1 0-48,1 2 34,0 0 0,-1 0 1,1 0-1,-1 0 1,1 0-1,-1 0 0,0-1 1,0 1-1,0 0 1,0 0-1,0 0 0,0 0 1,0 0-1,-1 0 1,1-1-1,-1 1 0,0 0 1,0 0-1,0 0 0,0 1 1,0-1-1,0 0 1,0 0-1,0 0 0,-1 1 1,1-1-1,-1 1 1,1-1-1,-1 1 0,1 0 1,-1-1-1,0 1 1,0 0-1,0 0 0,0 0 1,0 0-1,0 1 1,0-1-1,0 0 0,0 1 1,0-1-1,0 1 0,0 0 1,0 0-1,-1 0 1,1 0-1,0 0 0,0 0 1,0 1-1,0-1 1,0 1-1,0-1 0,0 1 1,0 0-1,0 0-34,-3 3 127,0 1 0,0 0 0,0 0 0,1 0 0,0 1 0,0 0-1,1-1 1,-1 1 0,1 0 0,0 1 0,1-1 0,0 0 0,0 1 0,0 0 0,1-1 0,0 1-1,0 0 1,1 0 0,-1-1 0,1 1 0,1 0 0,0 0 0,1 6-127,-2-9 21,0-1 0,1 1 1,-1 0-1,1-1 0,0 1 1,0-1-1,0 1 0,1-1 0,-1 1 1,1-1-1,0 0 0,0 0 1,0 0-1,0 0 0,1 0 0,-1 0 1,1-1-1,-1 1 0,1-1 1,0 0-1,0 1 0,0-1 0,0-1 1,1 1-1,-1 0 0,0-1 1,1 0-1,-1 1 0,1-1 0,-1-1 1,1 1-1,0-1 0,-1 1 1,1-1-1,0 0 0,-1 0 1,1 0-1,0-1 0,-1 0 0,1 1 1,0-1-1,-1 0 0,1-1 1,-1 1-1,0 0 0,1-1 0,-1 0 1,0 0-22,47-37-3256,-35 23-738,-1 1-4286,-3 0-5241</inkml:trace>
  <inkml:trace contextRef="#ctx0" brushRef="#br0" timeOffset="1803.691">859 0 9572,'27'19'9230,"-3"7"-4695,-13-11-4416,-1 1 0,-1 0 1,-1 1-1,0 0 0,-1 0 0,-1 1 1,-1 0-1,1 5-119,-3-2 397,0 1 0,-2-1 0,0 1 0,-2-1 0,0 1 0,-2-1 0,0 0 0,-1 0 0,-1 0 0,-1 0 0,-1-1 0,-1 0 0,-1 0 0,0-1 0,-12 18-397,-3-22 39,18-22-2517,4-6-3671,2 6-2033,0 0-5278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6:2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28 6899,'-17'-26'11672,"-14"25"-7566,-24 34-2556,51-29-1478,1 1-1,-1-1 1,1 1-1,0 0 0,1 0 1,-1 0-1,1 0 1,0 0-1,0 0 1,1 1-1,-1-1 1,1 1-1,0-1 1,1 1-1,0-1 1,-1 1-1,2 0 1,-1-1-1,1 1 1,0-1-1,0 1 1,0-1-1,1 1 0,-1-1 1,2 0-1,-1 0 1,0 0-1,1 0 1,0 0-1,0-1 1,0 1-1,1-1 1,0 0-1,0 1 1,0-2-1,0 1 1,0 0-1,1-1 1,0 0-1,-1 0 1,1-1-1,0 1 0,3 0-71,47-12-667,-39-2-4044,-2-2-6041,-8 7-402</inkml:trace>
  <inkml:trace contextRef="#ctx0" brushRef="#br0" timeOffset="395.903">265 136 10517,'32'-5'5982,"-25"5"-5801,-1 0 0,1-1 0,0 1 0,-1-2 0,1 1 0,-1-1 0,1 0 0,-1 0 1,0-1-1,0 1 0,0-2 0,0 1 0,-1 0 0,1-1 0,-1 0 0,0-1 0,0 1 0,0-1-181,-4 3 89,0 0-1,1 0 0,-1 0 1,0 0-1,-1 0 1,1 0-1,0-1 0,-1 1 1,1 0-1,-1 0 0,0-1 1,0 1-1,0 0 0,0-1 1,0 1-1,0 0 1,0 0-1,-1-1 0,1 1 1,-1 0-1,0 0 0,0 0 1,0-1-1,0 1 0,0 0 1,0 0-1,0 1 1,-1-1-1,1 0 0,-1 0 1,1 1-1,-1-1 0,0 0 1,1 1-1,-1 0 0,0-1 1,0 1-1,0 0 1,0 0-1,0 0 0,0 0 1,-1 1-1,1-1 0,0 0 1,0 1-1,-1 0 0,1-1 1,0 1-1,0 0 1,-1 0-1,1 0 0,0 1 1,-1-1-1,1 1 0,0-1 1,0 1-1,0 0 0,-2 0-88,-2 2 76,-1 1 0,1 0-1,0 0 1,0 1-1,1 0 1,-1 0 0,1 0-1,0 1 1,1-1-1,-1 1 1,1 0-1,0 0 1,0 1 0,1-1-1,0 1 1,0 0-1,1 0 1,0 0 0,0 0-1,0 0 1,1 1-1,0-1 1,1 0 0,-1 1-1,1-1 1,1 0-1,0 1 1,0-1-1,0 0 1,1 2-76,2-3 35,1 0 0,0 1 0,0-2 0,0 1 0,1-1-1,-1 0 1,2 0 0,-1 0 0,0-1 0,1 0 0,0 0 0,0 0 0,0-1 0,0-1-1,0 1 1,1-1 0,-1 0 0,1 0 0,-1-1 0,1 0 0,0-1 0,0 0 0,-1 0-1,1 0 1,0-1 0,7-2-35,-4 3-642,32-5 1830,-31 1-3625,-4-4-3342,-8 7-1905,-1-1-5004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6:22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5 245 10021,'-1'16'10196,"8"14"-7788,-4-19-1270,4 12-232,-4-12-685,0 0 0,0-1 1,-1 1-1,0 0 0,-1 0 1,0 0-1,-1 0 0,0 1 0,-1-1 1,0 1-222,-5-22-2321,2-8-4229,4 8-403,-1-1-4089</inkml:trace>
  <inkml:trace contextRef="#ctx0" brushRef="#br0" timeOffset="236.094">2 136 10005,'0'-3'3025,"-2"0"64,2 0-527,0 0-1250,2 2-479,0 0-257,1 1-192,0 0-224,1 2-288,-1 2-320,0-1-545,0 1-255,0 1-1874,3 2-2368,-1-1-5011</inkml:trace>
  <inkml:trace contextRef="#ctx0" brushRef="#br0" timeOffset="519.564">121 230 9909,'31'51'9770,"-25"-35"-9239,-1 0-1,-1 0 1,-1 1 0,0-1 0,-1 1 0,0 0 0,-2 10-531,-5-97 245,5 67-245,0-7 7,1-1-1,-1 1 1,1-1 0,1 1-1,0 0 1,1 0 0,0 0-1,0 0 1,1 0 0,0 1-1,1-1 1,0 1 0,1 0 0,5-7-7,-10 15 3,0 0 0,0 0 0,0 0 1,1 1-1,-1-1 0,0 0 1,0 1-1,0-1 0,1 1 1,-1 0-1,0-1 0,1 1 1,-1 0-1,0 0 0,1 0 0,-1 0 1,0 0-1,1 0 0,-1 0 1,0 0-1,1 0 0,-1 1 1,0-1-1,0 0 0,1 1 1,-1-1-1,0 1 0,0 0 0,0-1 1,1 1-1,-1 0 0,0 0 1,0 0-1,0 0 0,0 0 1,-1 0-1,1 0 0,0 0 0,0 0 1,0 0-4,29 52 225,-26-46-196,27 88 706,-28-53-3118,-4-33-604,-5-3-5746,1-4-2003</inkml:trace>
  <inkml:trace contextRef="#ctx0" brushRef="#br0" timeOffset="2634.144">489 46 9636,'-6'21'9010,"8"17"-6286,-1-19-1524,17 259 2762,-23-291-12188,1 0-1703,3 7 1568</inkml:trace>
  <inkml:trace contextRef="#ctx0" brushRef="#br0" timeOffset="2930.946">425 242 10101,'5'0'10375,"12"-3"-7447,-5 0-1723,23 3-74,-2-1 699,-11-1-3616,-5-2-3220,-1-2-4423,-9 3-1904</inkml:trace>
  <inkml:trace contextRef="#ctx0" brushRef="#br0" timeOffset="3403.731">677 317 10069,'44'8'10756,"-37"-9"-10625,-1 0 1,0-1-1,1 0 1,-1 0-1,0 0 0,0-1 1,0 0-1,0 0 1,0-1-1,-1 1 1,0-1-1,1-1 1,-1 1-1,-1-1 0,1 0 1,-1 0-132,-2 3 24,-1 0 0,0-1 1,0 1-1,0-1 0,0 1 0,0-1 1,0 0-1,-1 1 0,1-1 0,-1 0 1,0 1-1,0-1 0,0 0 0,0 1 1,0-1-1,-1 0 0,1 0 0,-1 1 1,1-1-1,-1 1 0,0-1 0,0 1 1,0-1-1,-1 1 0,1-1 0,-1 1 1,1 0-1,-1 0 0,0 0 0,0 0 1,0 0-1,0 0 0,0 0 0,0 1 1,0-1-1,0 1 0,-1-1 0,1 1 1,-1 0-1,1 0 0,-1 0 0,1 0 1,-1 1-1,0-1 0,1 1 0,-1-1 1,0 1-1,1 0 0,-1 0 0,0 0 1,0 0-1,1 1 0,-1-1 1,0 1-1,1 0 0,-1 0 0,1-1 1,-1 2-1,1-1 0,-1 0 0,1 0 1,0 1-1,-1-1 0,1 1 0,0 0 1,0 0-25,-4 4 148,0 0 1,1 0 0,0 0-1,0 1 1,0-1 0,1 1-1,0 0 1,0 1 0,1-1 0,0 1-1,0 0 1,0-1 0,1 1-1,1 0 1,-1 1 0,1-1-1,1 0 1,-1 0 0,2 4-149,0-7 13,1 0 0,0 0 0,1-1-1,-1 1 1,1-1 0,-1 0 0,1 0 0,1 0 0,-1 0 0,1 0 0,-1-1 0,1 1 0,0-1 0,0 0-1,0 0 1,1 0 0,-1-1 0,1 0 0,-1 0 0,1 0 0,0 0 0,0-1 0,0 1 0,0-1 0,0-1-1,0 1 1,0-1 0,0 0 0,0 0 0,0 0 0,1-1 0,-1 1 0,0-1 0,0-1 0,-1 1 0,1-1-1,1 0-12,32-26-4519,-19 2-7948,-13 11 1638</inkml:trace>
  <inkml:trace contextRef="#ctx0" brushRef="#br0" timeOffset="3825.505">968 211 9140,'9'42'8494,"2"21"-5350,4 24-2093,-10-76-586,-3-27-170,-2-27 145,-1 21-195,0 11-55,0 0 0,0 1 0,1-1 0,1 0 1,0 0-1,0 1 0,1-1 0,0 1 0,1-1 0,0 1 1,1 0-1,3-8-190,-5 16 31,0 0 0,-1 0 0,1 1 0,0-1 0,0 1 0,0-1 0,0 1 0,0 0 0,0 0 0,0 0 0,1 0 0,-1 0 0,0 0 0,1 0 0,-1 1 0,0-1 0,1 1 0,-1 0 0,1 0 0,-1 0 0,1 0 0,-1 0 0,0 0 0,1 1-31,42 6-3505,-7-1-7687,-18-5-395</inkml:trace>
  <inkml:trace contextRef="#ctx0" brushRef="#br0" timeOffset="4314.671">1454 35 9092,'0'-11'7898,"-10"2"-4056,-31-1-1029,38 9-2744,-1 0 0,1 0 0,0 1 0,0-1 0,0 1 0,-1 0 0,1 0 0,0 0 0,-1 0 0,1 1 0,0-1 0,0 1 0,0 0 0,0 0-1,0 0 1,0 0 0,0 1 0,0-1 0,0 1 0,0 0 0,0 0 0,1 0 0,-1 0 0,1 0 0,0 0 0,0 1 0,-1-1 0,1 1 0,1-1-1,-1 1 1,0 0 0,1 0 0,-1 0 0,1 0 0,0 0 0,0 0 0,0 2-69,-3 29 45,2 0-1,1 0 1,2 0 0,1 0 0,2-1-1,8 34-44,-11-57 1,11 61 149,-19-76-5395,3-3-3285,3 7 4961,-1-3-5686</inkml:trace>
  <inkml:trace contextRef="#ctx0" brushRef="#br0" timeOffset="4595.853">1283 264 11685,'0'-2'3202,"0"2"175,1-1-1328,1 1 993,9 1-1922,2-1-271,2 2-241,1-1-160,1 0-128,-5 0-240,-1-1-96,4 0-288,0-1-352,-1-1-961,3-2 1185,1 0-3410,-2-2-2881,-3-1-6451</inkml:trace>
  <inkml:trace contextRef="#ctx0" brushRef="#br0" timeOffset="5252.006">1544 172 8708,'3'-4'10337,"18"-7"-7785,-16 10-2491,0 0 1,0 0-1,1 0 1,-1 1-1,0-1 1,1 1-1,-1 1 1,0-1 0,1 1-1,-1 0 1,0 0-1,0 0 1,1 1-1,-1 0 1,0 0-1,-1 0 1,1 1-1,0 0 1,-1-1 0,1 2-1,-1-1 1,0 0-1,0 1 1,0 0-1,-1 0 1,1 0-1,-1 0 1,0 0 0,0 1-1,0 0 1,-1-1-1,0 1 1,0 0-1,0 0 1,0 0-1,-1 1 1,0-1-1,0 0 1,0 0 0,-1 1-1,1-1 1,-2 6-62,8 77 85,-9-94-112,-1-1 0,0 1-1,-1 0 1,1 0 0,-1 0-1,0 0 1,-1 1 0,1-1-1,-1 1 1,0 0 0,-1 1-1,1-1 1,-1 1 0,0 0 0,0 0-1,0 1 1,-3-2 27,5 4 61,0 0 0,0 0 0,-1 0 0,1 0 1,0 1-1,-1 0 0,1-1 0,0 2 0,-1-1 0,1 0 0,0 1 0,-1 0 1,1 0-1,0 0 0,0 1 0,0-1 0,0 1 0,0 0 0,0 0 0,0 0 1,0 1-1,1-1 0,0 1 0,-1 0 0,1 0 0,0 0 0,0 1 1,0-1-1,1 1 0,-1-1 0,1 1 0,0 0 0,0 0 0,0 0 0,1 0 1,-1 0-1,1 0 0,0 0 0,0 1 0,1-1 0,-1 0 0,1 1 0,0-1 1,0 0-1,0 1 0,2 3-61,-2-6 24,0-1 1,1 1-1,-1-1 1,1 1-1,0-1 1,-1 1-1,1-1 0,0 0 1,0 1-1,0-1 1,0 0-1,0 0 1,0 0-1,0 0 1,0 0-1,1 0 1,-1 0-1,0 0 0,1 0 1,-1 0-1,0-1 1,1 1-1,-1-1 1,1 1-1,-1-1 1,1 1-1,-1-1 1,1 0-1,0 0 0,-1 0 1,1 0-1,-1 0 1,1 0-1,-1 0 1,1 0-1,0-1-24,62-13 65,-56 11-90,12-3-678,21-6-628,-13 4-2790,-12 3-3735,-1-2-5652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6:47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48 6211,'-2'-13'4455,"9"-21"-18,-7 41 341,2 23-2828,22 230 1137,-24-258-2931,-2 20-1180,-5-35-4900,4 5-741,2-3-4780</inkml:trace>
  <inkml:trace contextRef="#ctx0" brushRef="#br0" timeOffset="359.291">1 200 9380,'-1'-1'8777,"6"0"-4090,36-9-2658,-24 9-2316,35-3-920,-34 0-3594,-2-1-4365,-7 2-230</inkml:trace>
  <inkml:trace contextRef="#ctx0" brushRef="#br0" timeOffset="989.098">185 15 8948,'-1'15'7500,"8"16"-5730,-3-16-993,7 222 3215,-12-247-3988,1 1 1,0 0 0,1 0-1,0 0 1,0 0 0,1 0-1,0 0 1,1 0 0,0 0 0,0 1-1,1-1 1,0 1 0,0 0-1,1 0 1,0 1 0,0-1 0,6-5-5,-9 13-1,-1-1 1,0 1 0,0-1 0,1 1 0,-1 0-1,0-1 1,1 1 0,-1 0 0,0 0-1,1 0 1,-1 0 0,0 0 0,1 0 0,-1 1-1,0-1 1,1 0 0,-1 1 0,0-1 0,0 1-1,1-1 1,-1 1 0,0 0 0,0-1 0,0 1-1,0 0 1,0 0 0,0 0 0,0 0 0,0 0-1,0 0 1,0 0 0,-1 0 0,1 0-1,0 0 1,-1 0 0,1 0 0,-1 1 0,1-1-1,-1 0 1,1 1 0,-1-1 0,0 0 0,0 1 0,15 60 372,-15-61-362,14 84 942,-11-92-5581,0-8-5580,-2 6 671</inkml:trace>
  <inkml:trace contextRef="#ctx0" brushRef="#br0" timeOffset="1445.239">406 228 8868,'23'7'8478,"43"-21"-7597,-64 14-853,-1 0-1,1-1 1,-1 1 0,1-1-1,-1 1 1,1-1 0,-1 0-1,0 0 1,0 1 0,1-1-1,-1 0 1,0 0-1,0 0 1,0 0 0,0 0-1,0-1 1,0 1 0,0 0-1,0 0 1,0-1 0,-1 1-1,1 0 1,-1-1 0,1 1-1,-1-1 1,1 1 0,-1-1-1,0 1 1,1-1-1,-1 1 1,0-1 0,0 1-1,0-1 1,0 1 0,-1-1-1,1 1 1,0-1 0,-1 1-1,1 0 1,-1-1 0,1 1-1,-1-1 1,0 1 0,1 0-1,-1-1 1,0 1 0,0 0-1,0 0 1,0 0-1,0 0 1,0 0 0,0 0-1,-1 0 1,1 0 0,0 0-1,0 0 1,-1 1 0,1-1-1,0 0 1,-1 1 0,1-1-1,-1 1 1,1 0 0,-1-1-1,1 1 1,-2 0-28,0 0 121,0 1 0,0 0 0,0-1 0,0 1 0,0 0 1,0 0-1,0 1 0,0-1 0,0 1 0,0-1 0,1 1 0,-1 0 0,1 0 1,-1 0-1,1 0 0,0 1 0,0-1 0,0 0 0,0 1 0,0 0 0,0-1 1,1 1-1,-1 0 0,1 0 0,0 0 0,0 0 0,0 0 0,0 0 0,1 0 1,-1 0-1,1 1 0,0-1 0,0 0 0,0 0 0,0 2-121,0-1 57,-1 0-1,1 0 0,0 0 0,1 0 1,-1 0-1,1 0 0,-1 0 1,1 0-1,0 0 0,1 0 1,-1-1-1,1 1 0,0 0 1,-1-1-1,2 1 0,-1-1 0,0 0 1,1 0-1,-1 0 0,1 0 1,0 0-1,0 0 0,0-1 1,0 1-1,1-1 0,-1 0 1,1 0-1,1 0-56,75-2-153,-58-13-3952,-2-8-5689,-12 9-2006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6:5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10133,'11'54'10415,"7"72"-8430,-18-137-1878,0-1-1,0 1 1,1 0-1,1-1 1,0 1-1,0 0 1,1 0-1,1 0 1,0 1 0,0-1-1,1 1 1,0 0-1,1 0 1,0 1-1,0-1 1,1 1-1,3-2-106,-8 10 18,0 1 1,0-1-1,0 1 0,0-1 0,0 1 0,0-1 0,0 1 0,0 0 0,1 0 0,-1 0 0,0 0 0,0 1 0,0-1 0,0 0 0,0 1 0,0 0 0,0-1 0,0 1 0,0 0 0,0 0 0,0 0 0,0 0 0,0 1 0,-1-1 0,1 0 0,0 1 0,-1-1 0,1 1 0,-1 0 0,0-1 0,1 1 0,-1 0 0,0 0 0,0 0-18,34 68 793,-17 44-198,-19-109-585,-1-2-3568,-1-6-9968,1 0 4271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6:58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8580,'-5'8'8967,"-8"8"-6051,4-8-2747,0 1 1,1 0-1,0 0 1,0 1-1,1 0 1,0 0-1,0 1 0,2 0 1,-1 0-1,1 0 1,1 1-1,0 0 1,0-1-1,2 1 1,-1 1-1,1-1 1,1 0-1,0 1 1,1-1-1,1 0 1,-1 1-1,2-1 0,2 10-169,0-14 34,1 0 0,0 0 0,1-1 0,0 1 0,0-1 0,0-1 0,1 1 0,0-1 0,0-1 0,1 1 0,0-1 0,0 0-1,0-1 1,0 0 0,9 3-34,1 2 132,-16-1-229,-6-7-4023,1 0-4122,2 0-4284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6:58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12390,'-3'3'2673,"-1"-1"-48,3-1-2289,0-1-2961,1-1-2241,-1-1-5651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6:59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50 8196,'0'-1'386,"1"0"1,0 0 0,0 0 0,-1 0-1,1-1 1,-1 1 0,1 0-1,-1 0 1,1 0 0,-1-1 0,0 1-1,0 0 1,1-1 0,-1 1-1,0 0 1,0 0 0,0-1 0,0 1-1,-1 0 1,1-1 0,0 1-1,-1 0 1,1 0 0,0-1 0,-1 1-1,1 0 1,-1 0 0,0 0-1,1 0 1,-1 0 0,0 0 0,-1-1-387,0 1 184,0-1 1,0 1-1,0 0 1,0 0-1,-1 1 1,1-1 0,0 0-1,-1 1 1,1-1-1,0 1 1,-1 0-1,1 0 1,-1 0 0,1 0-1,-1 0 1,1 1-1,0-1 1,-1 1-1,1-1 1,0 1 0,-1 0-1,1 0 1,0 0-1,0 0 1,-1 1-185,-2 0 21,1 1 0,0 0 1,1 0-1,-1 0 0,0 0 1,1 1-1,0-1 0,0 1 0,0 0 1,0 0-1,0 0 0,1 0 1,0 1-1,0-1 0,0 1 0,0-1 1,1 1-1,0 0 0,0-1 1,0 1-1,0 0 0,1 0 0,0 0 1,0 0-1,0 0 0,0-1 1,1 1-1,0 0 0,0 0 1,0 0-1,1-1 0,0 1 0,-1-1 1,2 1-1,-1-1 0,0 0 1,1 0-1,0 0 0,0 0 0,0 0 1,0-1-1,1 1 0,-1-1 1,1 0-1,0 0 0,0 0 0,0-1 1,4 2-22,62-9 726,-59-3-5153,-6-3-4857,-5 5-3922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05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7395,'1'5'10522,"2"4"-6092,12 37-3753,39 182 2615,-54-242-3266,0 0 1,1 0-1,1 0 1,0 1-1,0-1 0,1 1 1,1-1-1,1 1 0,2-6-26,-6 17 0,1 0 0,-1 0 0,1 0-1,-1 1 1,1-1 0,-1 0-1,1 1 1,0-1 0,0 1-1,0-1 1,0 1 0,0 0-1,0 0 1,0 0 0,0 0 0,1 0-1,-1 0 1,0 1 0,0-1-1,1 1 1,-1 0 0,0-1-1,1 1 1,-1 0 0,1 1-1,-1-1 1,0 0 0,1 1-1,-1-1 1,0 1 0,0-1 0,1 1-1,-1 0 1,0 0 0,0 0-1,0 0 1,0 1 0,0-1-1,0 1 1,0-1 0,-1 1-1,1-1 1,0 1 0,-1 0 0,1 0-1,-1 0 1,0 0 0,0 0-1,1 0 1,-1 0 0,-1 0-1,1 1 1,0-1 0,0 0-1,-1 0 1,0 1 0,1-1-1,-1 1 1,0-1 0,0 1 0,1 1 60,1 0 1,-1 0-1,0 0 0,-1 0 1,1 0-1,-1 0 1,0 0-1,0 0 1,0 0-1,0 0 0,-1 0 1,1 0-1,-1 0 1,0 0-1,-1 0 0,1 0 1,0 0-1,-1-1 1,0 1-1,0 0 0,0-1 1,-1 0-1,1 1 1,-1-1-1,1 0 1,-1 0-1,0 0 0,0-1 1,-1 1-1,1-1 1,0 0-1,-1 0 0,0 0 1,1 0-1,-1-1 1,0 1-1,0-1 0,0 0 1,0 0-1,0 0 1,0-1-1,0 1 1,0-1-1,0 0 0,-3-1-60,-9-19-3199,31-3-11194,-6 13 2748</inkml:trace>
  <inkml:trace contextRef="#ctx0" brushRef="#br0" timeOffset="439.816">302 181 11445,'45'-1'9437,"-43"1"-9335,0 0 1,1-1 0,-1 1 0,1 0 0,-1-1 0,1 0 0,-1 1-1,0-1 1,1 0 0,-1 0 0,0 0 0,0 0 0,1-1-1,-1 1 1,0-1 0,0 1 0,-1-1 0,1 0 0,0 1-1,0-1 1,-1 0 0,0 0 0,1 0 0,-1-1 0,0 1-1,0 0 1,0 0 0,0-1 0,0 1 0,0 0 0,-1-1-1,1 1 1,-1-1 0,0 1 0,0-1 0,0 1 0,0-1 0,0 1-1,0-1 1,-1 1 0,1-1 0,-1 0-103,1 2 29,-1 0 0,1 0 0,0 0 0,-1 0 0,1 0 0,-1 0 0,0 0 0,1 1 0,-1-1 0,0 0 1,1 0-1,-1 0 0,0 1 0,0-1 0,0 0 0,0 1 0,1-1 0,-1 1 0,0-1 0,0 1 0,0-1 0,0 1 0,-1 0 0,1-1 0,0 1 0,0 0 0,0 0 0,0 0 1,0 0-1,0 0 0,0 0 0,0 0 0,0 0 0,0 0 0,0 1 0,-1-1 0,1 0 0,0 1 0,0-1 0,0 0 0,0 1 0,1 0 0,-1-1 0,0 1 0,0-1 1,0 1-1,0 0 0,1 0 0,-1 0 0,0-1 0,0 1 0,1 0 0,-1 0 0,0 1-29,-36 50 1723,34-48-1676,1 0 0,0 0 0,1 0 0,-1 0 0,1 0 0,0 0 0,0 1 0,0-1 0,0 1 0,1-1 0,-1 0 0,1 1 0,0-1 0,1 1 0,-1-1-1,1 1 1,0-1 0,0 0 0,0 1 0,1-1 0,0 0 0,-1 0 0,1 0 0,1 0 0,-1 0 0,1 0 0,-1-1 0,1 1 0,0-1 0,0 0 0,0 0 0,1 0 0,-1 0 0,1-1 0,0 1 0,0-1 0,0 0 0,0 0 0,0 0 0,0 0 0,0-1 0,0 0 0,1 0 0,-1 0-1,1 0 1,-1-1 0,1 0 0,-1 0 0,1 0 0,-1 0 0,0-1 0,1 1 0,1-2-47,24-21-1862,-18 0-5818,-5 10-519,1-3-5026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7:0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8836,'-4'18'7535,"11"16"-6695,-5-24-165,20 175 2641,-22-184-3464,2 6-1513,0-9-8744,-1 0 1433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7:0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1 281 10421,'35'0'7434,"8"-8"-5597,-41 7-1836,-1 1 1,1 0-1,0-1 0,0 1 0,0-1 0,-1 1 0,1-1 0,0 0 0,-1 0 0,1 0 0,-1 0 0,1 0 0,-1 0 0,1 0 0,-1 0 0,0-1 0,1 1 0,-1-1 0,0 1 0,0-1 0,0 1 0,0-1 1,0 1-1,-1-1 0,1 0 0,0 0 0,-1 1 0,1-1 0,-1 0 0,0 0 0,1 0 0,-1 1 0,0-1 0,0 0 0,0 0 0,-1 0 0,1 0 0,0 1 0,-1-1 0,1-1-1,-1 2 25,1-1 0,-1 1 0,1-1-1,-1 1 1,1 0 0,-1-1-1,0 1 1,0 0 0,0 0 0,0 0-1,0-1 1,0 1 0,0 0 0,0 0-1,0 0 1,0 1 0,0-1 0,-1 0-1,1 0 1,0 1 0,-1-1-1,1 1 1,-1-1 0,1 1 0,0-1-1,-1 1 1,1 0 0,-1 0 0,1 0-1,-1 0 1,1 0 0,-1 0-1,1 0 1,-1 0 0,1 0 0,-1 1-1,1-1 1,0 1 0,-1-1 0,1 1-1,0-1 1,-1 1-25,-46 42 1539,46-40-1465,0 0 1,1 1 0,0-1 0,-1 0-1,1 1 1,0-1 0,1 0 0,-1 1-1,1-1 1,-1 1 0,1 0 0,0-1-1,0 1 1,0-1 0,1 1 0,0-1-1,-1 1 1,1-1 0,0 0 0,0 1-1,1-1 1,-1 0 0,1 0 0,0 0-1,0 0 1,0 0 0,0 0 0,0 0-1,0-1 1,1 1 0,-1-1 0,1 1-1,0-1 1,0 0 0,0 0 0,0 0 0,0-1-1,0 1 1,1-1 0,-1 0 0,0 0-1,1 0 1,-1 0 0,1 0 0,-1-1-1,1 0 1,-1 1 0,1-1-75,54-4-929,-40-3-3344,-4-5-5559,-9 5-1018</inkml:trace>
  <inkml:trace contextRef="#ctx0" brushRef="#br0" timeOffset="359.318">218 0 11141,'44'37'9879,"-34"-20"-9431,-1 1-1,-1 0 0,-1 0 1,0 1-1,-1 0 0,3 17-447,-5-20 239,0-1 0,-2 1 0,1 0-1,-2 0 1,0 0 0,-1 0 0,0-1-1,-2 1 1,0 0 0,0 0 0,-2-1-1,0 1 1,0-1 0,-2 0 0,1 0 0,-6 8-239,-21 1-937,30-27-1352,2-1-2089,0 2-2174,-1-2-6801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7:0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39 9268,'-1'-18'8568,"-13"5"-4399,-46 5-1944,57 9-2203,-1 0 1,1 0 0,0 1-1,-1-1 1,1 1 0,0-1-1,0 1 1,0 0 0,0 0 0,0 0-1,0 1 1,1-1 0,-1 1-1,1-1 1,-1 1 0,1 0-1,0 0 1,0 0 0,1 0-1,-1 1 1,0-1 0,1 0-1,0 1 1,0-1 0,0 0-1,0 1 1,1 0 0,-1-1-1,1 1 1,0-1 0,0 1-1,0 2-22,20 123 414,-16-113-299,15 68-139,-19-88-3451,-4-15-8204,-1 11 1389</inkml:trace>
  <inkml:trace contextRef="#ctx0" brushRef="#br0" timeOffset="312.43">0 196 10917,'3'-7'7704,"8"3"-4209,27 4-1761,-37 0-1541,28 3 264,16 0-591,-30-3-4519,1-2-4167,-10 1-2057</inkml:trace>
  <inkml:trace contextRef="#ctx0" brushRef="#br0" timeOffset="471.461">223 170 7619,'10'14'8133,"-4"4"-3918,-4 42-3493,-2-43-591,-1-20-7212,0 0 2986,0-4-5533</inkml:trace>
  <inkml:trace contextRef="#ctx0" brushRef="#br0" timeOffset="721.402">233 69 9316,'-3'0'2113,"2"0"16,1 0-1296,1 1-657,1 0-208,3 1 1472,1-1-3473,1 1-2064,-3-1-5732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6:51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9188,'0'6'8358,"2"11"-7273,-2-15-171,5 101 2619,8 55-2403,-9-170-5427,3-12-6308,-3 14 1315</inkml:trace>
  <inkml:trace contextRef="#ctx0" brushRef="#br0" timeOffset="317.094">102 320 9812,'25'7'6492,"4"-6"-3570,52-21-1536,-80 18-1374,0 0 0,0 0 0,-1-1 0,1 1 0,0 0-1,-1 0 1,0-1 0,1 1 0,-1 0 0,0-1 0,0 1 0,0 0 0,0 0 0,-1-1-1,1 1 1,-1 0 0,1 0 0,-1-1 0,0 1 0,0 0 0,0 0 0,0 0 0,0 0-1,0 0 1,-1 0 0,1 0 0,0 1 0,-1-1 0,0 0 0,1 1 0,-1-1 0,0 1-1,0 0 1,0-1 0,-2 0-12,3 2 26,-1-1 0,0 0-1,0 1 1,0-1 0,0 1 0,1 0-1,-1 0 1,0-1 0,0 1 0,0 1-1,0-1 1,0 0 0,0 0-1,1 1 1,-1-1 0,0 1 0,0-1-1,0 1 1,1 0 0,-1-1 0,0 1-1,1 0 1,-1 0 0,1 1-1,-1-1 1,1 0 0,-1 0 0,1 1-1,0-1 1,0 1 0,0-1 0,0 1-1,0-1 1,0 1 0,-1 1-26,-29 63 2095,30-63-2012,0 0-1,1 0 0,-1 0 0,1 0 0,0 0 0,-1 0 0,2 0 1,-1 0-1,0 0 0,0 0 0,1 0 0,0 0 0,0 0 1,-1 0-1,2 0 0,-1-1 0,0 1 0,1 0 0,-1-1 1,1 1-1,0-1 0,-1 1 0,1-1 0,0 0 0,1 0 1,-1 1-1,0-2 0,1 1 0,-1 0 0,1 0 0,-1-1 1,1 0-1,0 1 0,0-1 0,0 0 0,0 0 0,-1-1 0,1 1 1,3 0-83,-2 0-223,1-1 0,-1 1 0,1-1 0,0 0 0,-1 0 1,1-1-1,-1 1 0,1-1 0,-1 0 0,1 0 0,-1-1 0,1 1 0,-1-1 1,0 0-1,0 0 0,0-1 0,2 0 223,15-14-11298,-10 9-828</inkml:trace>
  <inkml:trace contextRef="#ctx0" brushRef="#br0" timeOffset="1202.105">346 220 9188,'3'9'6810,"1"3"-3418,7 35-3233,-7-27 595,5 73-496,-8-110-243,0 1 0,1-1 0,0 1 0,2-1-1,0 1 1,0 0 0,2 1 0,0-1 0,0 1-1,2 0 1,5-8-15,-13 23-1,0-1 1,0 0-1,1 1 0,-1-1 0,0 0 0,1 0 1,-1 1-1,0-1 0,1 1 0,-1-1 1,1 0-1,-1 1 0,1-1 0,-1 1 0,1-1 1,0 1-1,-1-1 0,1 1 0,-1 0 1,1-1-1,0 1 0,-1 0 0,1-1 0,0 1 1,0 0-1,-1 0 0,1 0 0,0 0 1,0 0-1,-1 0 0,1 0 0,0 0 1,0 0-1,-1 0 0,1 0 0,0 0 0,0 0 1,-1 1-1,1-1 0,0 0 0,-1 0 1,1 1-1,0-1 0,-1 1 0,1-1 0,0 0 1,-1 1-1,1-1 0,-1 1 0,1-1 1,-1 1-1,1 0 0,-1-1 0,0 1 0,1 0 1,-1-1-1,0 1 0,1 0 0,-1-1 1,0 1-1,0 0 0,1 0 0,-1-1 0,0 1 1,0 0-1,0 0 0,0 0 1,10 53-44,0 57 196,3-159 539,-13 48-690,1-8 5,0 0-1,0 0 0,1 0 0,0 0 0,0 0 0,1 1 0,0-1 0,0 1 0,1 0 0,0 0 1,0 0-1,1 1 0,-1-1 0,2 1 0,-1 0 0,1 0 0,1 0-5,-6 5 1,0 1-1,0-1 1,1 0-1,-1 1 1,0 0-1,0-1 1,0 1-1,1 0 1,-1 0-1,0-1 1,1 1-1,-1 0 1,0 0-1,1 0 1,-1 1-1,0-1 0,0 0 1,1 0-1,-1 1 1,0-1-1,0 1 1,1-1-1,-1 1 1,0-1-1,0 1 1,0 0-1,0 0 1,0 0-1,0-1 1,0 1-1,0 0 1,0 0-1,-1 0 1,1 0-1,0 0 1,0 1-1,-1-1 1,1 0-1,-1 0 1,1 1-1,18 50 679,-12 65 191,-6-114-3753,2-3-5925,-1-3-2613</inkml:trace>
  <inkml:trace contextRef="#ctx0" brushRef="#br0" timeOffset="1983.222">728 297 9684,'16'4'6912,"17"-10"-5534,-28 4-647,81-25 1574,-85 27-2304,0-1 1,0 1 0,0-1 0,0 0 0,0 1 0,0-1 0,0 0-1,-1 0 1,1 0 0,0 0 0,-1 0 0,1 1 0,0-1 0,-1-1-1,1 1 1,-1 0 0,1 0 0,-1 0 0,0 0 0,1 0 0,-1 0-1,0 0 1,0 0 0,0-1 0,0 1 0,0 0 0,0 0 0,0 0-1,0 0 1,-1 0 0,1-1 0,0 1 0,-1 0 0,1 0-1,0 0 1,-1 0 0,0 0 0,1 0 0,-1 0 0,1 0 0,-1 0-1,0 0 1,0 1 0,0-1 0,0 0-2,-44-28 63,40 30 14,0 0 0,0 0 0,0 1 0,0 0-1,0 0 1,1 1 0,-1-1 0,1 1 0,0 0 0,0 0-1,0 0 1,0 1 0,0-1 0,1 1 0,0 0-1,0 0 1,0 0 0,0 1 0,0-1 0,1 1 0,0-1-1,0 1 1,0 0 0,0 0 0,1 0 0,0 0-1,0 0 1,0 0 0,1 0 0,0 0 0,0 0 0,0 0-1,0 1 1,1 2-77,1-5 70,-1 1 0,1-1 0,0 0 0,0 0 0,0 0 1,0 0-1,1 0 0,-1 0 0,1-1 0,-1 1 0,1-1 0,0 0 0,0 0 0,0 0 0,0 0 0,0 0 0,1-1 0,-1 1 0,0-1 0,1 0 0,-1 0 0,1 0 0,0-1 0,-1 1 0,1-1 0,0 0 1,-1 0-1,1 0 0,2-1-70,29-8-2450,-8-14-4645,-22 17 839,-1 0-3727</inkml:trace>
  <inkml:trace contextRef="#ctx0" brushRef="#br0" timeOffset="2437.05">962 199 10181,'4'25'6462,"8"12"-3635,5 19-1786,-19 15 1245,12-110-1923,-7 18-349,-2 8-22,1 0 1,0 0-1,1 0 0,0 0 0,1 0 0,1 1 0,0-1 1,0 1-1,2 1 0,2-5 8,-8 15 1,-1 0 0,1 0 0,0 0 0,-1 0 0,1 0 0,0 1 0,0-1 0,0 0 0,0 0 0,0 1 0,0-1 0,0 1 0,0-1 0,0 1 0,0-1 0,0 1 0,0 0 0,0 0 0,0-1 0,0 1 0,1 0 0,-1 0 0,0 0 0,0 0 0,0 0 0,0 0 0,0 1 0,1-1 0,-1 0 0,0 0 0,0 1 0,0-1 0,0 1 0,0-1 0,0 1 0,0-1 0,0 1 0,0 0 0,0 0 0,-1-1 0,1 1 0,0 0 0,0 0 0,-1 0 0,1 0 0,0 0 0,-1 0 0,1 0 0,-1 0 0,1 0 0,-1 1-1,23 55 221,-14 64-200,-8-121-5662,-1-1 830,1-2-8110</inkml:trace>
  <inkml:trace contextRef="#ctx0" brushRef="#br0" timeOffset="2983.793">1246 35 8516,'3'8'8365,"0"14"-7471,-3-19-42,4 28 514,17 205 1753,-24-233-6166,-1-9-7179,2 3 403</inkml:trace>
  <inkml:trace contextRef="#ctx0" brushRef="#br0" timeOffset="3343.085">1205 219 11525,'4'-1'9486,"17"2"-7100,-4 2-2181,26 3 191,-30-8-4712,-1-4-4300,-7 1-2434</inkml:trace>
  <inkml:trace contextRef="#ctx0" brushRef="#br0" timeOffset="3827.343">1393 170 9236,'15'-16'7732,"4"5"-3485,-16 10-4178,1 0 0,-1 0 1,0 0-1,0 1 0,1-1 1,-1 1-1,0 0 0,0 0 0,1 0 1,-1 0-1,0 0 0,1 1 1,-1-1-1,0 1 0,0 0 0,0 0 1,1 1-1,-1-1 0,0 0 1,-1 1-1,1 0 0,0 0 0,0 0 1,-1 0-1,1 0 0,-1 0 1,0 1-1,1-1 0,-1 1 0,0 0-69,7 14 67,-2 1-1,0 0 0,-1 0 1,0 0-1,-2 1 0,0 0 1,-1 1-67,-6-25-21,-1 0 0,0 1 0,0 0 1,0-1-1,-1 1 0,0 1 1,1-1-1,-1 1 0,0 0 0,-1 0 1,1 0-1,0 1 0,-1 0 1,0 0-1,1 0 0,-1 1 0,-4-1 21,5 2 72,0 0-1,0 1 1,0-1-1,0 1 1,0 1 0,0-1-1,0 1 1,1 0-1,-1 0 1,1 0-1,-1 0 1,1 1-1,0 0 1,0 0-1,0 0 1,0 0-1,1 1 1,-1-1-1,1 1 1,0 0-1,-2 2-71,5-5 41,-1 1-1,1-1 0,-1 0 0,1 0 0,0 0 1,-1 1-1,1-1 0,0 0 0,0 0 0,-1 0 1,1 1-1,0-1 0,0 0 0,1 0 0,-1 1 1,0-1-1,0 0 0,1 0 0,-1 1 0,0-1 1,1 0-1,-1 0 0,1 0 0,0 0 0,-1 0 1,1 0-1,0 0 0,0 0 0,-1 0 0,1 0 1,0 0-1,0 0 0,0-1 0,0 1 0,0 0 1,0-1-1,1 1 0,-1 0 0,0-1 0,0 0 1,0 1-1,0-1 0,1 0 0,0 1-40,56 6 707,-4-22-1755,-19 0-6416,-19 8-445,-2 0-3037</inkml:trace>
  <inkml:trace contextRef="#ctx0" brushRef="#br0" timeOffset="4217.876">1667 0 8500,'2'28'9894,"6"14"-6889,1 9-2237,2 174 1708,-14-234-16674,1 3 3769</inkml:trace>
  <inkml:trace contextRef="#ctx0" brushRef="#br0" timeOffset="4702.716">1633 231 12854,'0'0'3393,"0"-1"129,3 0-1729,0-1-625,3 0-175,1-1-241,2 0-288,2 1-207,3 0-209,-1-1-225,1 0-319,1-1-784,0 0-2194,0 0-160,1 0-2336,0-1-4227</inkml:trace>
  <inkml:trace contextRef="#ctx0" brushRef="#br0" timeOffset="5015.142">1870 170 10021,'1'24'7893,"1"0"-4017,-5 78-2778,0-98-3132,2-18-8569,1 14 10354,0-9-9737</inkml:trace>
  <inkml:trace contextRef="#ctx0" brushRef="#br0" timeOffset="5016.142">1870 93 9364,'-2'-2'2497,"1"1"113,1 1-657,0 0-1249,0 0-256,2 1-80,1-1-288,2 2-432,0 0-1761,1 2-512,2 1-1809,0 0-4050</inkml:trace>
  <inkml:trace contextRef="#ctx0" brushRef="#br0" timeOffset="5561.888">2054 139 8036,'-6'-4'9783,"-22"21"-6005,23-12-3652,1 0 1,1 1 0,-1-1-1,1 1 1,0 0 0,0-1 0,1 2-1,0-1 1,0 0 0,0 0 0,1 1-1,0-1 1,0 0 0,1 1-1,-1-1 1,1 1 0,1-1 0,-1 1-1,1-1 1,1 1 0,-1-1-1,1 0 1,0 0 0,1 3-127,-1-6 8,-1-1 0,1 0 0,-1 0 0,1 0 0,0 0 0,0 0 0,0 0 0,0 0 0,0-1 0,0 1 0,1-1 0,-1 1 0,0-1 0,1 0 0,-1 0 0,1 0 0,0 0 0,-1-1 0,1 1 0,0-1 0,-1 1 0,1-1 0,0 0 0,-1 0 0,1 0 0,0 0 0,-1-1 0,1 1 0,0-1 0,-1 0 0,1 0 0,-1 1 0,1-2 0,-1 1 0,1 0 0,-1 0 0,0-1 0,1 1 0,-1-1 0,0 0 0,0 0 0,0 0 0,-1 0 0,1 0 0,0 0 0,-1 0 0,1-2-8,1 0-14,0 0 0,-1 0 0,0 0 0,0 0 0,0 0 0,0-1-1,-1 1 1,0-1 0,0 1 0,0-1 0,0 1 0,-1-1 0,0 0 0,0 1 0,0-1 0,0 0 0,-1 1-1,1-1 1,-1 0 0,-1 1 0,1-1 0,-1 1 0,1 0 0,-1-1 0,0 1 0,-1 0 0,1 0 0,-1 0-1,0 1 1,0-1 0,0 1 0,0-1 0,-1 1 0,1 0 0,-1 0 0,0 1 0,0-1 0,0 1 0,-4-2 14,-9 1-1677,15 3-2677,2 1-3889,3 0-1932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6:50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8740,'11'39'10541,"10"62"-8284,-20-81-2045,0-5 8,-1-30-135,-1 2-106,1 0 0,0 0-1,0 0 1,2 0 0,-1 0-1,2 0 1,-1 0 0,2 0-1,0 1 1,0 0 0,4-7 21,-8 18-10,1 1 0,-1-1 0,1 0 0,-1 0 1,0 1-1,1-1 0,-1 1 0,1-1 0,-1 0 0,1 1 1,0-1-1,-1 1 0,1-1 0,-1 1 0,1-1 1,0 1-1,0 0 0,-1-1 0,1 1 0,0 0 0,0 0 1,-1-1-1,1 1 0,0 0 0,0 0 0,-1 0 0,1 0 1,0 0-1,0 0 0,0 0 0,-1 0 0,1 0 1,0 0-1,0 1 0,0-1 0,-1 0 0,1 1 0,0-1 1,-1 0-1,1 1 0,0-1 0,-1 1 0,1-1 0,0 1 1,-1-1-1,1 1 0,-1-1 0,1 1 0,-1 0 1,1-1-1,-1 1 0,1 0 0,-1-1 0,0 1 0,1 0 1,-1 0-1,0-1 0,0 1 10,21 44-1,6 40 115,-27-96-52,0 0-1,1 1 1,0-1-1,1 0 0,0 1 1,1-1-1,0 1 0,0 0 1,1 0-1,4-7-61,-8 15 0,0 1 0,0-1 0,0 1-1,0-1 1,0 1 0,1-1 0,-1 1 0,0-1-1,1 1 1,-1 0 0,1-1 0,-1 1 0,1-1 0,0 1-1,-1 0 1,1 0 0,0-1 0,0 1 0,0 0 0,0 0-1,0 0 1,0 0 0,0 0 0,1 0 0,-1 1-1,0-1 1,1 0 0,-1 0 0,0 1 0,1-1 0,-1 1-1,0-1 1,1 1 0,-1 0 0,1 0 0,-1-1-1,1 1 1,-1 0 0,1 0 0,-1 0 0,1 1 0,-1-1-1,1 0 1,-1 1 0,0-1 0,1 0 0,-1 1 0,1 0-1,-1-1 1,0 1 0,0 0 0,1 0 0,-1-1-1,0 1 1,0 0 0,0 0 0,0 1 0,0-1 0,0 0-1,0 0 1,4 13 134,-1 0-1,0 0 1,-1 1-1,0-1 0,-2 1 1,0-1-1,0 1 1,-1 0-1,-1-1 0,-2 9-133,2-34-13091,2 3 2897</inkml:trace>
  <inkml:trace contextRef="#ctx0" brushRef="#br0" timeOffset="296.805">332 26 10389,'27'55'10694,"-14"40"-8736,-10-68-1201,-1-9-743,0 53-2061,-7-79-10287,3 2 2919</inkml:trace>
  <inkml:trace contextRef="#ctx0" brushRef="#br0" timeOffset="843.554">345 34 10549,'21'-13'7498,"1"4"-3484,-19 8-3964,-1 0-1,1 1 0,0-1 0,0 1 1,-1-1-1,1 1 0,0 0 0,0 0 0,0 0 1,0 1-1,0-1 0,-1 1 0,1-1 1,0 1-1,0 0 0,-1 0 0,1 0 0,-1 0 1,1 1-1,-1-1 0,1 1 0,-1 0 1,0-1-1,0 1 0,1 0 0,-1 0 0,-1 0 1,1 1-1,0-1 0,0 0 0,-1 1 1,0-1-1,1 1 0,-1-1 0,1 3-49,-1-1 86,0 0 0,0 0 0,0 1 0,0-1 0,0 0 0,-1 0 0,0 1 0,0-1 0,0 0-1,0 0 1,-1 0 0,0 1 0,0-1 0,0 0 0,0 0 0,0 0 0,-1 0 0,0 0 0,0 0 0,0-1 0,0 1-1,-1-1 1,1 1 0,-1-1 0,0 0 0,0 0 0,0 0 0,0 0 0,-1-1 0,1 1 0,-1-1 0,1 0 0,-1 0 0,-1 0-86,-25-8-1951,25-3-2636,4-3-4448,2 4-2082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6:49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65 10005,'1'2'7160,"4"12"-4817,2 56 1517,4 13-3732,-14-101-13414,0 8 3092</inkml:trace>
  <inkml:trace contextRef="#ctx0" brushRef="#br0" timeOffset="281.185">8 0 11157,'-4'0'2833,"2"0"65,0 1-1602,2 1-511,1-1-193,0 2-128,2-1-368,1 0-400,0 0-480,0 0-1,0-1-2112,0 0-2225,-1-1-5091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7:04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8644,'8'6'5283,"18"-6"-5040,-23 0 231,284-30 3408,133-1-1457,-431 29-6836,-1 1-3336,4 1-1030</inkml:trace>
  <inkml:trace contextRef="#ctx0" brushRef="#br0" timeOffset="883.237">540 1 8548,'7'-1'6564,"31"8"-4516,89 62 1128,-102-51-2652,-25-18-481,0 0 0,0 0-1,0 0 1,0 0-1,0 1 1,-1-1 0,1 0-1,0 0 1,0 0 0,0 0-1,0 1 1,0-1 0,0 0-1,0 0 1,0 0 0,0 1-1,0-1 1,0 0 0,-1 0-1,1 0 1,0 1 0,0-1-1,0 0 1,1 0-1,-1 0 1,0 1 0,0-1-1,0 0 1,0 0 0,0 0-1,0 1 1,0-1 0,0 0-1,0 0 1,0 0 0,0 0-1,1 1-42,-1 3 565,28 9-587,6 3-34,-66 1 302,-40 73 1288,55-61-1308,-26 16 28,53-49-3774,10-3-6596,-8 0-1417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1:58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9700,'8'38'11247,"-6"22"-7846,0-14-2199,-3-20-871,1-23-5085,-1-4-5075,1-3-1453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1:58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9076,'-4'0'2337,"2"1"112,2 1-768,1 1-3490,4 2-2289,0-1-5522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2:01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 13942,'0'-1'3778,"-1"0"64,1 1-1425,0 0-1072,-1-1-465,2 1-240,0 0-208,0 1-223,1 1-145,-1-2-160,-1 1-369,0 1-447,1-1-737,0 2 1681,-1 1-4018,1 0-2849,1 0-6787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3:02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 8820,'-1'-5'7244,"-5"2"-3578,-16-1 129,18 6-3668,-1-1 0,1 1 0,0 0 0,0 0 0,0 0 0,0 1 0,1-1 0,-1 1 0,0 0-1,1 0 1,0 0 0,0 1 0,0-1 0,0 1 0,1-1 0,-1 1 0,1 0 0,0 0 0,0 0-1,0 0 1,1 1 0,-1-1 0,1 0 0,0 1 0,0-1 0,1 1 0,-1-1 0,1 1-1,0-1 1,0 1 0,1-1 0,-1 1 0,1-1 0,0 1 0,0-1 0,0 0 0,1 0 0,0 1-1,0-1 1,0 0 0,0 0 0,0 0 0,1-1 0,0 1 0,0-1 0,0 1-127,-1-1-142,0 0 1,1-1-1,-1 0 1,0 1-1,1-1 1,-1 0-1,1 0 1,0-1-1,-1 1 0,1 0 1,0-1-1,0 0 1,0 1-1,0-1 1,1-1-1,-1 1 1,0 0-1,0-1 1,1 1-1,-1-1 1,0 0-1,0 0 0,1 0 1,-1-1-1,0 1 1,0-1-1,0 0 1,1 0-1,-1 0 1,0 0-1,0 0 1,0-1-1,-1 0 1,1 1-1,0-1 1,0 0-1,-1 0 0,1 0 1,-1-1 141,17-23-14596,-13 16 5365</inkml:trace>
  <inkml:trace contextRef="#ctx0" brushRef="#br0" timeOffset="564.871">241 19 9973,'25'-10'8114,"-2"9"-3786,-19 2-4244,0 0 0,-1 0 0,1 0 0,0 1 0,-1 0 0,1-1 0,-1 1-1,0 0 1,0 1 0,1-1 0,-1 1 0,-1-1 0,1 1 0,0 0 0,-1 0 0,1 0 0,-1 0 0,0 0 0,0 1 0,0-1 0,-1 1 0,1-1 0,-1 1 0,0 0 0,0-1 0,1 5-84,13 63 51,-43-119-382,25 45 396,1 1 1,-1 0 0,1 0-1,-1 0 1,0 0 0,0 1-1,1-1 1,-1 1 0,-1 0-1,1 0 1,0 0 0,0 0-1,0 0 1,0 1 0,-1-1-1,1 1 1,0 0 0,0 0-1,-1 0 1,1 0 0,0 1-1,-1-1 1,1 1 0,0 0-1,0 0 1,0 0 0,0 1-1,0-1 1,0 1 0,0-1-1,0 1 1,1 0 0,-1 0-1,1 0 1,-1 0 0,1 1-1,0-1 1,0 1 0,0-1-1,0 1 1,0 0 0,1 0-1,-1 0 1,1 0-66,-1-1 49,0 0-1,1 0 1,-1 0 0,1 1 0,0-1-1,0 1 1,0-1 0,0 1-1,0-1 1,0 1 0,1 0-1,-1-1 1,1 1 0,0 0-1,0-1 1,0 1 0,0 0 0,0-1-1,1 1 1,-1 0 0,1-1-1,-1 1 1,1-1 0,0 1-1,0-1 1,0 1 0,1-1-1,-1 1 1,0-1 0,1 0 0,0 0-1,-1 0 1,1 0 0,0 0-1,0 0 1,0-1 0,0 1-1,1 0 1,-1-1 0,0 0-1,1 1 1,-1-1 0,1 0-1,-1 0 1,1-1 0,-1 1 0,1 0-1,0-1-48,1 0-23,-1 0-1,1 0 1,-1 0-1,1 0 1,-1-1-1,1 0 1,-1 1 0,0-1-1,1-1 1,-1 1-1,0 0 1,0-1-1,0 0 1,0 1-1,0-1 1,0-1-1,0 1 1,0 0 0,-1-1-1,1 1 1,-1-1 23,22-23-4835,0 1-9492,-18 20 4453</inkml:trace>
  <inkml:trace contextRef="#ctx0" brushRef="#br0" timeOffset="1095.994">425 16 8612,'10'-3'8825,"-1"9"-4953,6 31-2162,7 107 112,-15-216-1254,-8 67-560,1 0-1,0 0 1,1 0-1,-1 0 1,1 0-1,0 0 1,0 0 0,0 0-1,1 1 1,0-1-1,0 0 1,0 1-1,0-1 1,1 1 0,0 0-1,0 0 1,0 0-1,0 0 1,0 0-1,1 1 1,0-1 0,0 1-1,0 0 1,0 0-1,0 1 1,1-1-1,-1 1 1,1 0 0,-1 0-1,1 0 1,0 1-8,-2 2 38,0 1 1,0-1-1,0 1 1,0 0-1,0 0 0,0 0 1,0 0-1,-1 1 1,0-1-1,1 1 1,-1 0-1,0-1 1,0 1-1,0 0 1,0 0-1,-1 0 1,0 1-1,1-1 0,-1 0 1,0 0-1,0 1 1,-1-1-1,1 1 1,-1-1-1,1 0 1,-1 1-1,0-1 1,-1 3-39,4 6 121,7 84-132,-15-91-3633,-2-9-8188,4-2 493</inkml:trace>
  <inkml:trace contextRef="#ctx0" brushRef="#br0" timeOffset="1549.009">261 17 6819,'1'-3'7323,"2"-10"-2230,-13 13 8,-21 10-3289,12-1-1838,15-9-4720,3-4-4865,0 1-2138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2:01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15191,'-3'3'3938,"1"0"64,-2-2-1825,2 1-945,0-1-383,2-1-337,0 0-128,0 0-256,1 1-176,2-2-336,1 1-1201,0 1-2481,1-2-3169,0 1-7844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2:00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140 149 11333,'-30'-13'9062,"-4"16"-4775,29-2-4176,1 1 1,0-1-1,-1 1 0,1-1 0,0 1 1,0 1-1,0-1 0,1 1 0,-1-1 1,0 1-1,1 0 0,0 0 0,0 0 1,0 1-1,0-1 0,0 1 0,1 0 1,-1 0-1,1 0 0,0 0 1,0 0-1,0 1-111,3 0 3,0 1 0,0-1 0,1 0 0,-1 0 0,1 0 0,0 0 0,0-1 0,1 1 0,0 0 1,-1-1-1,1 0 0,1 1 0,-1-1 0,1-1 0,-1 1 0,1 0 0,0-1 0,1 0 0,-1 0 0,0 0 0,1 0 1,0-1-1,0 0 0,-1 0 0,1 0 0,0-1 0,1 1 0,-1-1 0,1 0-3,36 20-9,-41-21 11,0 1 1,1 0-1,-1-1 1,0 1-1,0 0 1,0 0-1,0 0 1,0 0-1,0 0 1,0 0-1,0 0 1,0 0-1,0 0 1,-1 1-1,1-1 1,0 0-1,-1 1 1,1-1-1,-1 0 1,1 1-1,-1-1 1,0 0-1,0 1 1,1-1-1,-1 1 1,0-1-1,0 1 1,-1-1-1,1 0 1,0 1-1,0-1 1,-1 1-1,1-1 1,-1 0-1,1 1 1,-1-1-1,1 0 1,-1 0-1,0 1 1,0-1-1,1 0 1,-1 0-1,0 0 1,-1 0-3,-52 37 23,-30-27-1005,78-20-2349,10-3-4655,-2 9 4537,3-8-8130</inkml:trace>
  <inkml:trace contextRef="#ctx0" brushRef="#br0" timeOffset="249.955">261 0 9716,'12'14'9350,"-7"26"-6439,-5-32-1936,22 277 3678,-14-203-4411,2-79-3172,0-17-4828,-6 8 1239,3-1-4105</inkml:trace>
  <inkml:trace contextRef="#ctx0" brushRef="#br0" timeOffset="815.301">414 173 10293,'0'9'2525,"1"46"6495,-1-42-8718,1 0 1,0-1-1,1 1 1,0-1-1,1 0 1,0 0 0,1 0-1,1 0 1,2 5-303,-6-16 13,0 1 0,-1-1 0,1 1 0,0-1 1,0 1-1,1-1 0,-1 1 0,0-1 0,0 0 1,1 0-1,-1 1 0,0-1 0,1 0 0,-1 0 1,1-1-1,0 1 0,-1 0 0,1 0 0,0-1 1,-1 1-1,1-1 0,0 1 0,-1-1 0,1 0 1,0 0-1,0 0 0,0 0 0,-1 0 0,1 0 1,0 0-1,0-1 0,-1 1 0,1-1 0,0 1 1,0-1-1,-1 0 0,1 1 0,-1-1 0,1 0 1,-1 0-1,1 0 0,0 0-13,50-59-186,10-105-681,-64 280 3265,20 263 99,-18-378-2494,0 1-1,1-1 1,-1 1 0,0-1-1,0 1 1,0 0-1,1-1 1,-1 1-1,0-1 1,0 1 0,0-1-1,0 1 1,0 0-1,0-1 1,0 1-1,0-1 1,-1 1 0,1-1-1,0 1 1,0 0-1,0-1 1,-1 1 0,1-1-1,0 1 1,0-1-1,-1 1 1,1-1-1,-1 1 1,1-1 0,0 0-1,-1 1 1,1-1-1,-1 0 1,1 1-1,-1-1 1,1 0 0,-1 1-1,1-1 1,-1 0-1,1 0 1,-1 1-1,1-1 1,-1 0 0,0 0-1,1 0 1,-1 0-1,1 0 1,-1 0-1,1 0 1,-1 0 0,0 0-1,1 0 1,-1 0-1,1 0 1,-1-1 0,1 1-1,-1 0 1,1 0-1,-1-1 1,1 1-1,-1 0 1,0-1-3,-20-31-2588,20-7-7180,2 30 5367,1-10-7943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1:59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53 7091,'-13'-13'14139,"-2"24"-11715,9-4-2257,1 1 1,0-1 0,0 1 0,1 1 0,0-1 0,0 0 0,1 1 0,0 0 0,1 0 0,0 0 0,0 0 0,1 0 0,0 0 0,0 0 0,1 0-1,0 1 1,1-1 0,0 0 0,1 3-168,-1-8 2,-1 0 0,1 0-1,0 0 1,0 0 0,1 0-1,-1 0 1,1-1 0,-1 1 0,1 0-1,0-1 1,1 1 0,-1-1-1,1 0 1,-1 0 0,1 0-1,0 0 1,0 0 0,0-1-1,1 1 1,-1-1 0,1 0 0,-1 0-1,1 0 1,-1 0 0,1-1-1,0 1 1,0-1 0,0 0-1,0-1 1,0 1 0,0 0 0,0-1-1,0 0 1,0 0 0,2 0-2,2-1 2,0 1 0,0-1 0,0 0 0,0-1 0,0 0 0,0 0 0,0-1 0,0 0 0,-1 0 0,0-1 0,0 0 0,0 0 0,0-1 0,0 0 0,-1 0 0,0 0 0,4-5-2,-9 8-1,1-1 0,-1 0 0,1 0 0,-1 0 1,0 0-1,0 0 0,0 0 0,-1 0 0,1 0 1,-1 0-1,1-1 0,-1 1 0,0 0 1,-1 0-1,1 0 0,0-1 0,-1 1 0,0 0 1,1 0-1,-1 0 0,-1 0 0,1 0 0,0 0 1,-1 0-1,1 1 0,-2-2 1,-50-70 37,51 71-117,1 0 0,-1 1 0,0-1 0,0 1-1,-1 0 1,1-1 0,0 1 0,-1 0 0,1 0 0,-1 0 0,0 1 0,0-1 0,1 1 0,-1 0 0,0-1 0,0 1 0,0 0 0,-1 1 0,1-1 0,0 1 0,0-1 0,0 1 0,0 0 0,-4 0 80,10 6-13201,3-4 1385</inkml:trace>
  <inkml:trace contextRef="#ctx0" brushRef="#br0" timeOffset="406.154">326 73 10133,'-2'9'8542,"3"5"-4315,9 37-3818,-6-32 782,39 85 417,-41-102-1595,0 1 0,0-1 0,0 1 0,1-1-1,-1 0 1,1 0 0,-1 0 0,1 0-1,0 0 1,0-1 0,0 1 0,0-1-1,0 0 1,0 0 0,0 0 0,0 0-1,1 0 1,-1-1 0,0 0 0,0 1-1,1-1 1,-1 0 0,0-1 0,1 1-1,-1 0 1,0-1 0,0 0 0,0 0 0,0 0-1,1 0 1,-1 0 0,2-2-13,0 0 10,0 0 1,0 0 0,0-1-1,0 0 1,-1 0-1,1 0 1,-1 0-1,0-1 1,0 0 0,-1 1-1,0-1 1,1-1-1,-2 1 1,1 0 0,-1-1-1,1 1 1,-1-1-1,-1 0 1,1 0-1,-1 0 1,0 0 0,-1 0-1,1 0 1,-1 0-1,0-1-10,-1-9 26,0 0 0,0 0 0,-2 1 1,0-1-1,0 1 0,-2 0 0,0 0 0,0 0 0,-3-3-26,3 14-2266,7 9-9267,3 0-1670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1:55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57 8724,'1'-2'7486,"1"7"-4042,4 17-1195,19 241 3829,-9-76-5342,-20-183-2425,-4-25-2651,1-13-6956,3 9-80</inkml:trace>
  <inkml:trace contextRef="#ctx0" brushRef="#br0" timeOffset="458.414">0 24 9076,'13'-7'7843,"15"0"-5333,-16 4-1210,-3 1-1111,1 0-1,-1 1 1,1 0-1,0 0 1,0 1-1,-1 0 1,1 1-1,0 0 1,0 1-1,-1 0 0,1 0 1,-1 1-1,0 0 1,0 1-1,0 0 1,0 0-1,0 1 1,-1 0-1,0 1 0,0-1 1,0 2-1,1 1-188,-7-5 45,1 1 0,-1 0 1,1 0-1,-1 0 0,0 0 0,-1 0 0,1 0 0,-1 0 0,0 1 0,0-1 0,0 1 0,0-1 0,-1 1 0,0-1 0,0 1 0,0-1 0,0 1 0,-1-1 0,0 1 0,0-1 0,0 0 0,0 1 0,-1-1 0,1 0 0,-1 0 0,0 0 0,-1 0 1,1 0-1,-1 0 0,1-1 0,-1 1 0,0-1 0,-1 0 0,-2 3-45,1-2 86,0-1 0,0 1 1,-1-1-1,0 1 0,0-2 1,0 1-1,0-1 0,0 0 1,-1 0-1,1 0 0,0-1 1,-1 0-1,0 0 0,1-1-86,-33-14-1979,43 12-11577,3 2 1492</inkml:trace>
  <inkml:trace contextRef="#ctx0" brushRef="#br0" timeOffset="1036.404">362 27 8756,'15'24'9006,"-1"21"-7410,-8-27-689,-1-2-667,-1 0 0,0 1 0,-1 0-1,-1-1 1,0 1 0,-1 0 0,-1 0-1,-1 8-239,-3-86 243,4 47-80,1 0 0,0 1-1,1-1 1,1 0 0,0 1 0,1 0-1,0 0 1,1 0 0,0 0 0,1 1-1,1-1 1,4-6-163,-10 18 21,0 0-1,0 0 1,0 0-1,0 0 1,0 0 0,1 0-1,-1 1 1,0-1-1,0 0 1,1 0 0,-1 1-1,0-1 1,1 1-1,-1-1 1,1 1-1,-1 0 1,1 0 0,-1-1-1,0 1 1,1 0-1,-1 0 1,1 0 0,-1 1-1,1-1 1,-1 0-1,1 1 1,-1-1-1,0 0 1,1 1 0,-1 0-1,0-1 1,1 1-1,-1 0-20,19 10-2812,-1-1-7114,-10-7-2378</inkml:trace>
  <inkml:trace contextRef="#ctx0" brushRef="#br0" timeOffset="1426.934">665 159 8580,'55'8'8768,"1"-19"-6465,-53 10-2263,0 0-1,0-1 0,0 1 1,0-1-1,0 1 1,0-1-1,-1 0 1,1 0-1,-1 0 1,0-1-1,1 1 1,-1 0-1,0-1 1,0 0-1,0 1 1,-1-1-1,1 0 1,-1 0-1,0 0 0,1 0 1,-1 0-1,0 0 1,-1 0-1,1 0 1,-1-1-1,1 1 1,-1 0-1,0 0 1,0-1-1,0 1 1,-1 0-1,1 0 1,-1-1-40,1 2 71,-1 0 0,0-1 1,0 1-1,0 0 1,0 0-1,0 0 1,0 0-1,-1 0 1,1 0-1,-1 0 1,1 0-1,-1 1 0,0-1 1,0 1-1,0-1 1,0 1-1,0-1 1,0 1-1,0 0 1,0 0-1,0 0 1,0 0-1,-1 1 0,1-1 1,0 1-1,-1-1 1,1 1-1,0 0 1,-1-1-1,1 1 1,0 1-1,-1-1 0,1 0 1,-1 0-1,1 1-71,-4-1 160,0 1 0,0 0-1,0 1 1,0-1-1,0 1 1,1 0-1,-1 0 1,1 1 0,-1-1-1,1 1 1,0 1-1,0-1 1,-2 3-160,2-1 138,0 0 0,1 1 1,-1 0-1,1 0 0,1 0 0,-1 0 0,1 1 1,0-1-1,0 1 0,1 0 0,0 0 0,0 0 1,1 0-1,0 0 0,0 0 0,1 1 0,0-1 1,0 0-1,0 0 0,2 6-138,1-8 38,1-1 1,0 1-1,0-1 1,1 0-1,-1 0 0,1 0 1,0-1-1,0 1 1,0-1-1,0 0 1,1-1-1,-1 0 0,1 1 1,-1-2-1,1 1 1,0-1-1,0 1 0,0-2 1,0 1-1,0-1-38,73 6-3597,-52-7-1956,0-2-3839,-7-1-1111</inkml:trace>
  <inkml:trace contextRef="#ctx0" brushRef="#br0" timeOffset="1897.237">914 33 10213,'30'16'11641,"-3"38"-8430,-18-34-2008,100 138 283,-98-167-12127,-8 4 3877,1-2-3569</inkml:trace>
  <inkml:trace contextRef="#ctx0" brushRef="#br0" timeOffset="2084.719">1177 31 10597,'-10'26'9263,"3"19"-5676,2-5-1991,-46 100 1088,48-131-2619,3-8-2456,13-17-5554,-3 9 1153,1-1-3856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2:07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275 342 7155,'3'-17'8634,"3"25"-4922,4 27-2105,20 215 1117,-30-249-2715,-1-1 0,1 0 0,-1 1 0,0-1 0,1 0 0,-1 0 0,0 0 0,1 1-1,-1-1 1,1 0 0,-1 0 0,0 0 0,1 0 0,-1 0 0,0 0 0,1 0 0,-1 0 0,0-1-1,1 1 1,-1 0 0,1 0 0,-1 0 0,0-1 0,1 1 0,-1 0 0,1-1 0,-1 1 0,1 0 0,-1-1-1,1 1 1,-1-1 0,1 1 0,-1-1 0,1 1 0,0-1 0,-1 1 0,1-1 0,0 0 0,-1 1 0,1-1-1,0 1 1,0-1 0,0 0 0,0 1 0,-1-1 0,1 0 0,0 1 0,0-1 0,0 1 0,0-1 0,0 0-1,1 1 1,-1-1 0,0 0 0,0 1 0,0-1-9,-2-11 8,0 0 1,1 0-1,0-1 0,1 1 0,1 0 1,0 0-1,0 0 0,1 0 1,0 0-1,5-10-8,-3 12 8,0 1 0,1 0 0,1 0 0,0 1 0,0-1 0,0 1 0,1 1 0,0-1 0,1 1 0,1 0-8,-8 6 1,-1 0 0,1 0 0,0 0 0,1 0 0,-1 0 0,0 0 0,0 0 0,0 1 0,0-1 1,1 1-1,-1-1 0,0 1 0,0-1 0,1 1 0,-1-1 0,1 1 0,-1 0 0,0 0 0,1 0 0,-1 0 0,0 0 0,1 0 0,-1 0 0,1 0 1,-1 1-1,0-1 0,1 0 0,-1 1 0,0-1 0,0 1 0,1 0 0,-1-1 0,0 1 0,0 0 0,0 0 0,0 0 0,0 0 0,0 0 0,0 0 1,0 0-1,0 0 0,0 0 0,0 0 0,-1 0 0,1 0 0,-1 1 0,1-1 0,-1 0 0,1 1-1,17 68 287,-7 93 743,21-336-921,-30 163-116,-2 7 10,0 0-1,1 1 1,-1-1-1,0 0 1,1 0-1,0 1 0,-1-1 1,1 0-1,0 1 1,0-1-1,1 0 1,-1 1-1,0 0 1,1-1-1,0 1 1,-1 0-1,1 0 0,0 0 1,0 0-1,0 0 1,1 0-1,-1 0 1,0 1-1,1-1 1,-1 1-1,1 0 0,-1 0 1,1 0-1,-1 0 1,1 0-1,1 0-2,-1 3 1,0 1 1,0 0-1,0-1 0,-1 1 0,1 0 0,-1 0 0,0 1 0,0-1 1,0 0-1,0 1 0,-1-1 0,1 1 0,-1-1 0,0 1 1,0 0-1,0 0 0,0 0 0,-1-1 0,0 1 0,0 0 0,0 2-1,0-4 11,1 183 1149,2-204-8818,2 1-1529,1 2-1188</inkml:trace>
  <inkml:trace contextRef="#ctx0" brushRef="#br0" timeOffset="533.923">693 396 9300,'14'-27'8342,"6"10"-4286,-17 16-3979,0 0-1,0 0 1,0 0 0,0 1-1,0-1 1,0 1 0,0-1-1,0 1 1,0 0 0,0 0-1,0 0 1,0 1 0,0-1-1,0 1 1,0-1-1,0 1 1,-1 0 0,1 0-1,0 1 1,0-1 0,-1 1-1,1-1 1,-1 1 0,1 0-1,-1 0 1,2 1-77,1 4 10,0 1 1,0 0-1,0 0 1,-1 0-1,-1 1 1,1-1-1,-1 1 1,-1 0-1,0 0 0,0 0 1,-1 0-1,0 1 1,0-1-1,-1 0 1,0 2-11,0-4 14,9 99-1,-9-112-9,0 0-1,-1 0 1,0 1-1,0-1 1,0 0 0,-1 0-1,0 1 1,0-1-1,0 1 1,-1-1 0,0 1-1,0 0 1,0 0 0,0 0-1,-1 1 1,0-1-1,0 1 1,0 0 0,-1 0-1,1 0 1,-1 0-1,0 1 1,0 0 0,0 0-1,-1 0 1,1 1 0,-1 0-1,1 0 1,-1 0-1,0 1 1,-4-1-4,7 4 75,0 1 0,0 0 1,0 0-1,0 0 0,0 0 0,1 0 0,0 0 0,-1 1 1,1 0-1,1-1 0,-1 1 0,0 0 0,1-1 0,0 1 1,0 0-1,0 0 0,0 0 0,1 0 0,-1 1 1,1-1-1,0 0 0,0 0 0,1 0 0,-1 0 0,1 0 1,0 0-1,0 0 0,1 1-75,-1-2 31,0 0 0,1 0 0,0-1 0,0 1 0,0-1-1,0 1 1,0-1 0,0 1 0,1-1 0,-1 0 0,1 0 0,0-1 0,-1 1 0,1 0 0,0-1 0,0 1-1,0-1 1,0 0 0,0 0 0,0 0 0,0-1 0,1 1 0,-1-1 0,0 0 0,0 1 0,1-1 0,-1-1 0,0 1-1,0 0 1,0-1 0,1 0 0,-1 0 0,0 0 0,0 0 0,2-1-31,35-23-6386,-29 8-4091,-3 4 182</inkml:trace>
  <inkml:trace contextRef="#ctx0" brushRef="#br0" timeOffset="955.696">927 413 7940,'8'10'9309,"-2"21"-7324,-5-22-826,13 144 1459,-14-170-16145,0 4 4059</inkml:trace>
  <inkml:trace contextRef="#ctx0" brushRef="#br0" timeOffset="1174.392">948 315 11317,'-2'0'2865,"1"0"17,1 1-1506,0 0-607,2 1-225,0 1-96,2-1-368,-2 1-512,0 0-448,1-2 95,0 2-2128,2 0-2193,0 2-5043</inkml:trace>
  <inkml:trace contextRef="#ctx0" brushRef="#br0" timeOffset="1674.274">1056 373 9428,'15'70'8810,"-1"96"-6105,-13-152-2161,2-32-343,0-3-212,4-7 18,-4 6 23,2 1 0,1 0 0,1 0 0,0 1 0,1-1-1,11-16-29,-19 36 17,1 0 1,-1 0-1,1 0 0,-1 0 0,1 0 0,-1 0 0,1 0 0,0 0 0,-1 0 0,1 0 0,0 0 1,0 0-1,0 1 0,0-1 0,0 0 0,0 1 0,0-1 0,0 1 0,0-1 0,0 1 0,0-1 0,0 1 1,0 0-1,0-1 0,0 1 0,0 0 0,1 0 0,-1 0 0,0 0 0,0 0 0,0 0 0,0 0 1,1 0-1,-1 1 0,0-1 0,0 0 0,0 1 0,0-1 0,0 1 0,0-1 0,0 1 0,0-1 1,0 1-1,0 0 0,0-1 0,0 1 0,0 0 0,0 0-17,25 52 673,-7 157 1035,-20-201-2726,0-7-2886,-1 0-5069,0 0-2181</inkml:trace>
  <inkml:trace contextRef="#ctx0" brushRef="#br0" timeOffset="2598.392">1 28 6003,'9'-10'12248,"-3"32"-8796,10 419 702,-6-113-2646,-10-326-1514,0 20 304,-11-31-1113,-10-28-15561,14 26 5926</inkml:trace>
  <inkml:trace contextRef="#ctx0" brushRef="#br0" timeOffset="4318.262">56 30 7571,'-5'1'10613,"24"-1"-8011,203-6 482,-24-1-2278,98 12-806,-22 2 215,-65 2 228,-125-3-185,-1-3-1,80-8-257,374-20 730,-406 22-577,572 9 311,-496-5-202,-100 2-190,0-5 0,46-9-72,-86 3-104,-92 5-2967,-20 6-5933,34-2 4781,-13 2-6961</inkml:trace>
  <inkml:trace contextRef="#ctx0" brushRef="#br0" timeOffset="5697.755">72 882 6531,'13'-6'6722,"1"0"-5027,72-4 2808,115 15-3628,-191-4-717,464-3 1704,169 6-7,-454-7-1303,573-3 115,-406-8-361,14 11-164,16 22-54,-408-26-6129,-2-1-2570,3 1-2677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2:16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27 6867,'-2'0'5977,"17"-6"-3075,113 14 2859,-33-1-4770,268 1 253,304-19-367,-172 13-453,-82-11-271,-71 12-55,94-30-58,-139 25 104,-175 5 11,-123-1-3689,-18-3-7832,14-2 649</inkml:trace>
  <inkml:trace contextRef="#ctx0" brushRef="#br0" timeOffset="3939.339">27 46 6643,'1'-1'331,"2"-3"11757,0 18-10514,-3 67 1283,3 105-786,1 125-1260,0-126-667,-13 72 123,18-51-123,-5 8-19,-10 58-144,7-105 65,-2-27-46,3 19 18,-2-105-98,-19-71-5856,7 4-1750,-1-4-5696</inkml:trace>
  <inkml:trace contextRef="#ctx0" brushRef="#br0" timeOffset="9920.758">264 395 6755,'6'-12'7734,"6"25"-4479,-5 105 875,-6-112-3883,1-8-10847,-2-2 8088,1-4-6481</inkml:trace>
  <inkml:trace contextRef="#ctx0" brushRef="#br0" timeOffset="10264.369">300 271 8564,'0'-1'2065,"0"1"16,0 0-1265,2 1-352,-1-1-143,0 3-225,0-1-208,1 0 2737,-1 0-4706,0 1-2113,0 0-6435</inkml:trace>
  <inkml:trace contextRef="#ctx0" brushRef="#br0" timeOffset="10767.234">404 341 7812,'17'20'8660,"2"44"-6740,-17 70-386,-2-217-1462,2 75-69,-1-4 2,1 0 1,1 0 0,0 0-1,1 1 1,0-1 0,0 1-1,1 0 1,1 0 0,6-9-6,-12 19 6,1 0 0,-1 0 0,1 0 0,-1 0 0,1 1 0,-1-1 0,1 0 0,0 0 0,0 1 0,-1-1 0,1 0 0,0 1 0,0-1 0,0 1 0,0-1 0,0 1 0,-1-1 0,1 1 0,0 0 0,0-1 0,0 1 0,0 0 0,0 0 0,0 0 0,0 0 0,0-1 0,1 2 0,-1-1 0,0 0 0,0 0 0,0 0 0,0 0 0,0 1 0,0-1 0,-1 0 0,1 1 0,0-1 0,0 1 0,0-1 0,0 1 0,0-1 0,0 1 0,-1 0 0,1-1 0,0 1 0,0 0 0,-1 0 0,1 0 0,-1-1 0,1 1 0,-1 0 0,1 1-6,17 52 1078,-13 92-1284,-4-152-3780,1-3-2376,0-3-4510</inkml:trace>
  <inkml:trace contextRef="#ctx0" brushRef="#br0" timeOffset="11126.526">635 260 6851,'14'4'8651,"3"39"-5259,0 181-1204,-20-220-4869,-3-20-5587,4 7-1849</inkml:trace>
  <inkml:trace contextRef="#ctx0" brushRef="#br0" timeOffset="11533.148">606 414 10245,'6'-3'7814,"17"-4"-4727,41 7 871,-35 2-6314,0-3-8803,-18-2-414</inkml:trace>
  <inkml:trace contextRef="#ctx0" brushRef="#br0" timeOffset="11935.452">1359 264 9076,'-6'-47'11159,"4"46"-11034,-1-1 0,1 0-1,-1 1 1,0-1 0,0 1 0,1 0 0,-1 0 0,0 0 0,0 0 0,0 1-1,0-1 1,0 1 0,0 0 0,0 0 0,-1 0 0,1 0 0,0 0 0,0 1-1,0-1 1,0 1 0,0 0 0,0 0 0,1 0 0,-1 0 0,0 0 0,0 1-1,1-1 1,-1 1 0,1 0 0,-1 0 0,1 0 0,0 0 0,-1 0 0,1 1-125,-3 6 51,1 0 1,0 0 0,1 0-1,0 0 1,1 0 0,0 1-1,0-1 1,1 1 0,0 0-1,1-1 1,0 1 0,0 0-1,1 0 1,0-1 0,1 3-52,0 17 222,3 125 427,-14-212-8082,5 37-549,2 8-2714</inkml:trace>
  <inkml:trace contextRef="#ctx0" brushRef="#br0" timeOffset="12342.585">1175 431 11173,'29'2'9704,"-1"4"-4139,-2-1-4072,-1-2-3369,1-5-3345,-1-7-3323,-14 3-3734</inkml:trace>
  <inkml:trace contextRef="#ctx0" brushRef="#br0" timeOffset="12795.603">1556 240 7091,'-2'5'9750,"-2"6"-4779,-12 37-4574,8-24 709,4-14-1055,1 0 0,0 1 0,0-1 0,1 1 1,1-1-1,-1 1 0,2-1 0,0 1 0,0 0 0,1 0 1,0-1-1,0 1 0,1-1 0,1 1 0,0-1 0,1 0 1,-1 0-1,2 0 0,0-1 0,0 1 0,0-1 1,4 4-52,39 42 1864,-57-47-3551,4-8-2356,1 0-4121,1-1-4231</inkml:trace>
  <inkml:trace contextRef="#ctx0" brushRef="#br0" timeOffset="13829.495">1736 234 8964,'3'1'7295,"4"1"-3613,12 10-2584,-10 1-867,-1 0 0,-1 1-1,-1 1 1,0-1 0,0 1 0,-2 0-1,1 0 1,-2 0 0,0 0 0,-1 1-1,-1 0 1,0-1 0,-1 1 0,-1-1 0,0 1-1,-2 4-230,-21 61 1220,12-79-960,13-12-3938,7-9-7236,-4 3-689</inkml:trace>
  <inkml:trace contextRef="#ctx0" brushRef="#br0" timeOffset="14907.379">2208 227 6835,'2'-10'8481,"-25"-3"-3996,20 13-4413,1 1 0,-1 0 0,0-1 0,1 1 1,-1 0-1,1 0 0,0 1 0,-1-1 0,1 1 0,0-1 0,-1 1 0,1 0 0,0-1 0,0 1 0,1 0 1,-1 0-1,0 1 0,1-1 0,-1 0 0,1 0 0,0 1 0,-1-1 0,1 1 0,0-1 0,1 1 0,-1 0 0,0-1 1,1 1-1,-1 0 0,1-1 0,0 1 0,0 0 0,0-1 0,0 1 0,1 0 0,-1 0 0,1-1 0,0 1 1,-1-1-1,1 1 0,0 0 0,0-1 0,1 0 0,-1 1 0,1-1 0,-1 0 0,1 0-72,0 0 13,1 0-1,-1 0 1,1 0-1,-1 0 1,0 0 0,0 1-1,0-1 1,0 1-1,0-1 1,0 1-1,-1 0 1,1-1-1,-1 1 1,0 0-1,0 0 1,0 0-1,0 0 1,0 0 0,-1 0-1,0 1 1,1-1-1,-1 0 1,0 0-1,0 0 1,-1 0-1,1 0 1,-1 0-1,1 0 1,-1 1-1,0-2 1,0 1 0,-1 0-1,1 0 1,0 0-1,-1 0 1,0-1-1,0 1 1,1-1-1,-1 1 1,-2 0-13,-35 15 515,48-17 13,54 15-96,-75 44-128,3-38-77,7-17-192,0 1 1,0 0-1,1 0 0,0-1 0,0 1 1,0 0-1,1 0 0,0 0 0,0 0 1,1 0-1,-1 0 0,1-1 0,0 1 1,2 5-36,0-9 44,0-1 1,0 1 0,0-1 0,0 0-1,0 0 1,1 0 0,-1 0-1,0 0 1,0-1 0,1 1 0,-1-1-1,0 0 1,1 0 0,-1 0-1,0 0 1,1-1 0,-1 0-1,0 1 1,1-1-45,7 0 68,-12 0-84,1 1-1,-1 0 1,1-1-1,0 1 1,-1-1-1,1 1 0,0 0 1,-1-1-1,1 1 1,0-1-1,0 1 1,0-1-1,-1 1 1,1-1-1,0 1 0,0-1 1,0 1-1,0-1 1,0 1-1,0-1 1,0 1-1,0-1 1,0 1-1,0-1 0,0 1 1,0-1-1,0 1 1,0-1-1,0 1 1,1-1-1,-1 1 1,0-1-1,0 1 0,1-1 1,-1 1-1,0-1 1,0 1-1,1 0 1,-1-1-1,1 1 1,-1-1-1,0 1 0,1 0 1,-1 0-1,1-1 1,-1 1-1,1 0 1,-1 0-1,1-1 0,-1 1 1,1 0-1,-1 0 1,1 0-1,-1 0 1,1 0-1,-1 0 1,1 0-1,-1 0 0,1 0 1,-1 0-1,1 0 1,-1 0-1,1 0 1,-1 0-1,1 0 17,-7-7-4278,2-2-3811,0 0-5560</inkml:trace>
  <inkml:trace contextRef="#ctx0" brushRef="#br0" timeOffset="16271.552">252 1992 7059,'3'-6'5206,"3"-5"462,19-7-3533,-23 17-2106,0-1-1,0 1 1,0 0 0,0 1-1,0-1 1,1 0 0,-1 1-1,0-1 1,1 1 0,-1 0-1,0-1 1,0 1 0,1 0-1,-1 1 1,0-1 0,1 0-1,-1 1 1,0-1 0,0 1-1,1 0 1,-1-1 0,0 1-1,0 0 1,0 1 0,0-1-1,0 0 1,0 0 0,0 1-1,-1-1 1,1 1 0,0 0-1,-1-1 1,1 1 0,-1 0-1,0 0 1,0 0 0,1 0-1,-1 0 1,-1 0 0,1 0-1,0 1 1,0-1 0,-1 0-1,1 0 1,-1 1 0,0-1-1,0 0 1,1 0 0,-2 1-1,1-1 1,0 0 0,0 1-1,-1-1 1,1 0 0,-1 1-29,-56 95 296,57-97-286,-1 0 0,1 0 0,-1 0-1,1 1 1,0-1 0,-1 0 0,1 0 0,0 0 0,0 0 0,0 0 0,0 1 0,0-1 0,0 0 0,0 0 0,0 0 0,0 0 0,1 0 0,-1 1-1,0-1 1,1 0 0,-1 0 0,1 0 0,-1 0 0,1 0 0,0 0 0,-1 0 0,1 0 0,0 0 0,0-1 0,-1 1 0,1 0 0,0 0 0,0-1-1,0 1 1,0 0 0,0-1 0,0 1 0,0-1 0,0 1 0,0-1 0,1 0 0,-1 1 0,0-1 0,0 0 0,0 0 0,0 0 0,0 0 0,1 0-1,-1 0 1,0 0 0,0 0 0,0 0 0,0-1 0,1 1 0,-1 0 0,0-1 0,0 1 0,0-1 0,0 1 0,0-1-10,8 2 20,31 4 551,-64 25-110,22-28-442,0 0 12,1-1 0,0 0 0,-1 1-1,1-1 1,0 1 0,0-1 0,0 1 0,0 0 0,0-1 0,0 1-1,0 0 1,0 0 0,1 0 0,-1-1 0,1 1 0,-1 0 0,1 0-1,0 0 1,0 0 0,0 0 0,0 0 0,0 0 0,0 0-1,0 0 1,1 0 0,-1 0 0,1 0 0,0-1 0,-1 1 0,1 0-1,0 0 1,0 0-31,8 9 82,-6-10-53,-1 1 0,0 0 0,0-1-1,0 1 1,0 0 0,0 0 0,0 0 0,0 0 0,0 1 0,-1-1 0,1 0 0,-1 1 0,0-1 0,0 1-1,0 0 1,0-1 0,0 1 0,0 0 0,-1-1 0,1 1 0,-1 0 0,0 0 0,0-1 0,0 1 0,0 0-1,0 0 1,-1 0 0,1-1 0,-1 1 0,0 0 0,1-1 0,-1 1 0,-1 0 0,1-1 0,0 1 0,-1-1-1,1 0 1,-1 1 0,0-1 0,0 1-29,-53 10 1526,31-20-3263,13-4-3672,6-6-5120,5 10 861</inkml:trace>
  <inkml:trace contextRef="#ctx0" brushRef="#br0" timeOffset="17933.455">875 1093 7796,'-10'27'6767,"3"20"-4899,-1 0-1008,-38 86 1293,42-130-3450,9-18-768,6-4-5642,-2 9-652</inkml:trace>
  <inkml:trace contextRef="#ctx0" brushRef="#br0" timeOffset="18323.502">996 1032 8468,'-8'24'7440,"4"15"-4947,-1 3-1586,-54 157 1782,46-139-3322,13-62-10190,2 0 298</inkml:trace>
  <inkml:trace contextRef="#ctx0" brushRef="#br0" timeOffset="18970.059">1216 1200 8308,'-9'-20'7765,"-11"26"-4916,-17 27-1503,34-30-1275,-1 1 0,1 0 0,0 0-1,0 0 1,0 0 0,1 1 0,-1-1 0,1 1 0,0 0 0,1-1-1,-1 1 1,1 0 0,0 0 0,0 0 0,0 0 0,1 0 0,0 0 0,0 0-1,0 0 1,0 0 0,1 0 0,0 0 0,0 0 0,0 0 0,1 0-1,0 0 1,0-1 0,0 1 0,0-1 0,1 1 0,-1-1 0,3 3-71,-3-6 0,-1 0 1,1-1-1,-1 1 0,1 0 1,-1 0-1,1-1 1,0 1-1,-1-1 1,1 0-1,0 0 1,-1 1-1,1-1 1,0 0-1,-1 0 0,1 0 1,0-1-1,-1 1 1,1 0-1,0-1 1,-1 1-1,1-1 1,0 1-1,-1-1 1,1 0-1,-1 0 0,1 1 1,-1-1-1,0 0 1,1 0-1,-1-1 1,0 1-1,0 0 1,1-2-1,23-26-2785,-18 9-211,-4 12-2774,-1-1-5214</inkml:trace>
  <inkml:trace contextRef="#ctx0" brushRef="#br0" timeOffset="19269.476">1216 1054 8948,'3'9'8061,"4"27"-5907,6 210 1037,-12-244-4876,2-8-6294,-2 4 4699,1-1-6114</inkml:trace>
  <inkml:trace contextRef="#ctx0" brushRef="#br0" timeOffset="19753.737">1343 1266 8852,'45'4'7479,"20"-21"-5959,-65 16-1478,1-1 0,0 0 1,-1 1-1,1-1 0,-1 0 1,1 0-1,-1 1 0,0-1 1,0 0-1,0 0 0,0 0 1,0 1-1,0-1 0,-1 0 1,1 0-1,0 1 0,-1-1 1,1 0-1,-1 1 0,0-1 1,0 0-1,0 1 0,1-1 1,-1 1-1,-1-1 0,1 1 1,0 0-1,0-1 0,0 1 1,-1 0-1,1 0 0,-1 0 1,1 0-1,-1 0 0,1 0 1,-1 0-1,1 0 0,-1 1 1,0-1-1,0 1 0,1-1 1,-1 1-1,0 0 0,0 0 1,1-1-1,-1 1 0,0 0 1,0 1-1,0-1 0,1 0 1,-1 0-1,-1 1-42,-2 3 175,1 0 0,0 0 1,-1 0-1,1 1 0,1-1 1,-1 1-1,1 0 0,0 0 1,0 1-1,0-1 0,1 0 0,0 1 1,0 0-1,0-1 0,1 1 1,0 0-1,0 0 0,0 0 1,1 0-1,-1 0 0,2 0 1,-1 0-1,1 0 0,0 4-175,1-7-1,-1 0-1,0 0 1,1 0 0,0 0-1,0 0 1,-1-1 0,2 1-1,-1-1 1,0 1 0,0-1-1,1 0 1,-1 0 0,1 0-1,0 0 1,0 0 0,0-1-1,-1 1 1,2-1 0,-1 0-1,0 0 1,0 0 0,0 0-1,0-1 1,1 1 0,-1-1-1,0 0 1,0 0 0,1 0-1,-1 0 1,0 0 0,0-1-1,1 1 1,-1-1 0,0 0-1,0 0 1,0 0 0,0-1-1,0 1 1,0-1 0,0 1-1,-1-1 1,3-2 1,33-20-4592,-14 8-5591,-14 9 771</inkml:trace>
  <inkml:trace contextRef="#ctx0" brushRef="#br0" timeOffset="20067.582">1677 1087 9668,'-20'-34'9407,"19"33"-9342,-1 0 0,1 1 1,-1-1-1,1 0 1,-1 1-1,1-1 1,-1 1-1,1 0 1,-1-1-1,0 1 1,1 0-1,-1 0 1,1 0-1,-1 0 1,0 0-1,1 0 0,-1 1 1,1-1-1,-1 1 1,1-1-1,-1 1 1,1-1-1,-1 1 1,1 0-1,-1 0 1,1-1-1,0 1 1,0 0-1,-1 0 1,1 1-1,0-1 1,0 0-1,0 0 0,-1 1-65,-3 6 120,1-1 0,0 1 0,0 0 0,1 0 0,-1 0-1,2 1 1,-1-1 0,1 1 0,1 0 0,0-1 0,0 1 0,0 0-1,1 0 1,0 0 0,1-1 0,0 1 0,1 0 0,-1-1-1,2 1 1,-1-1 0,1 1 0,2 2-120,11 77 50,-28-102-6858,9 6 357,-1 1-4261</inkml:trace>
  <inkml:trace contextRef="#ctx0" brushRef="#br0" timeOffset="20301.901">1559 1254 10485,'0'-3'8851,"5"3"-4190,26 7-2820,-25-5-2378,35 12 707,-27-11-4675,1-1-5549,-9-1-842</inkml:trace>
  <inkml:trace contextRef="#ctx0" brushRef="#br0" timeOffset="20583.087">1746 1248 7283,'8'20'9174,"-5"14"-5780,1 2-3153,-4-33-521,0-1-1171,2-3-6665,0 0-2113</inkml:trace>
  <inkml:trace contextRef="#ctx0" brushRef="#br0" timeOffset="20864.274">1765 1167 9300,'-1'0'2193,"-1"2"32,2-2-1104,2 1-753,-1 0-496,3 1-2033,-2-3-1825,3-1-4930</inkml:trace>
  <inkml:trace contextRef="#ctx0" brushRef="#br0" timeOffset="21151.212">1848 1233 10309,'7'24'6443,"-2"-1"-3645,1 49-1784,14-199-1379,-20 126 375,0-1 0,1 1 0,-1 0 0,0 0 1,1-1-1,0 1 0,-1 0 0,1 0 0,0 0 1,-1-1-1,1 1 0,0 0 0,0 0 0,0 0 1,0 0-1,0 0 0,0 1 0,0-1 0,0 0 1,1 0-1,-1 1 0,0-1 0,0 1 0,1-1 1,-1 1-1,0-1 0,1 1 0,-1 0 0,0 0 1,1 0-1,-1 0 0,0 0 0,1 0 0,-1 0 1,0 0-1,1 0 0,-1 0 0,0 1 0,1-1 1,-1 1-1,0-1 0,1 1 0,-1-1 1,0 1-1,0 0 0,0 0 0,0-1 0,0 1 1,0 0-1,0 0 0,0 0 0,0 0 0,0 0 1,0 0-1,-1 1 0,1-1 0,0 0-10,5 8 198,-1 0 0,-1 0 0,1 1 0,-1-1 0,-1 1 0,0 0 0,0-1 0,-1 2 1,0-1-1,-1 0 0,0 0 0,-1 0 0,0 8-198,0-7 417,0 0-2308,3-28-4084,-2 9 31,1 1-4002</inkml:trace>
  <inkml:trace contextRef="#ctx0" brushRef="#br0" timeOffset="21448.017">2075 1231 9684,'20'37'9607,"-10"30"-8118,-8-45-1054,-2-20-2890,-2-8-6743,2 2-348</inkml:trace>
  <inkml:trace contextRef="#ctx0" brushRef="#br0" timeOffset="21760.442">2096 1160 12118,'-2'-4'2897,"3"3"80,-1-2-1744,-1 0-641,1-1-96,0 1-288,2 0-384,-1 0-560,0 1-1233,0 2-1008,2-1-2098,0-1-4497</inkml:trace>
  <inkml:trace contextRef="#ctx0" brushRef="#br0" timeOffset="22027.51">2210 1094 9780,'1'3'6964,"4"11"-5700,30 202 484,-35-214-2472,2 2-197,1-1-8207,-2-3 161</inkml:trace>
  <inkml:trace contextRef="#ctx0" brushRef="#br0" timeOffset="22480.794">2208 1273 10629,'0'0'2865,"3"0"177,-1 0-1234,1-2-607,2 2-321,1-1-175,2 2-225,2-2-160,0 2-224,1-1-272,0 2-256,0-2-513,-2 1-2208,1 2-2466,-2-2-6066</inkml:trace>
  <inkml:trace contextRef="#ctx0" brushRef="#br0" timeOffset="22965.06">2387 1213 9444,'4'2'6621,"0"5"-3325,2 18-2211,-5-19-129,6 90-94,-3-108-13500,-6 5 3028</inkml:trace>
  <inkml:trace contextRef="#ctx0" brushRef="#br0" timeOffset="23355.592">2404 1131 10597,'0'-4'2753,"-1"0"80,0 0-1248,2 2-640,2 1-369,0 1-144,1 2-256,-1 0-480,3 1-448,0 1-2130,1 0-2272,-1-1-5635</inkml:trace>
  <inkml:trace contextRef="#ctx0" brushRef="#br0" timeOffset="23356.592">2561 1203 8804,'-13'-7'8292,"1"26"-6169,0 29-1673,12-48-387,-1 2-32,0 0 0,1 0 1,-1 0-1,1 0 1,-1 0-1,1 0 0,0 0 1,0 0-1,0 0 1,0 0-1,0 0 0,0 0 1,0 0-1,1 0 1,-1 0-1,1 0 0,-1-1 1,1 1-1,0 0 1,0 0-1,0 0 0,0-1 1,0 1-1,0 0 1,0-1-1,1 1 0,-1-1 1,1 1-1,-1-1 1,1 0-1,-1 0 0,1 1 1,0-1-1,-1 0 1,1-1-1,0 1 0,0 0 1,0 0-1,0-1 1,0 1-1,0-1 0,0 0 1,0 1-1,0-1 1,0 0-1,0 0 0,0 0 1,0-1-1,0 1 1,0 0-1,0-1 0,0 0-31,0 2 4,1-1-1,-1 0 0,1 0 0,-1 0 0,0 0 0,1-1 0,-1 1 0,0-1 0,1 1 0,-1-1 0,0 0 0,0 0 0,1 0 0,-1 0 0,0 0 0,0-1 1,0 1-1,0 0 0,-1-1 0,1 0 0,0 1 0,-1-1 0,1 0 0,-1 0 0,1 0 0,-1 0 0,0 0 0,0 0 0,0 0 0,0-1 0,0 1 1,-1 0-1,1 0 0,0-1 0,-1 1 0,0 0 0,0-1 0,0 1 0,0-1 0,0 1 0,0 0 0,0-1 0,-1 1 0,1 0 0,-1-1 0,0 1 0,0-2-2,-2-2-25,-1-1 1,0 1 0,0 0 0,0 0 0,0 0 0,-1 1 0,0 0 0,0 0-1,-1 0 1,1 0 0,-1 1 0,-6-4 23,11 8-39,-5-5-471,6 0-8241,3 1-3164</inkml:trace>
  <inkml:trace contextRef="#ctx0" brushRef="#br0" timeOffset="23919.994">2709 1196 8356,'18'6'6707,"6"42"-4885,-14 5 504,-4-116-1776,-6 57-553,1 0-1,0 0 1,0 0 0,1 0 0,0 0-1,0 0 1,0 0 0,0 1 0,1-1-1,0 1 1,0 0 0,1-1-1,3-3 4,-5 9 10,0 0 0,0 0 0,0-1 0,0 1 0,0 1 0,0-1 0,0 0 0,0 0 0,1 1 0,-1-1 0,0 1 0,0 0 0,-1 0 0,1 0 0,0 0 0,0 0 0,0 0 0,-1 0 0,1 0 0,0 1 0,-1-1 0,1 0 0,-1 1 0,0 0 0,1-1 0,-1 1 0,0 0 0,0 0 0,0-1 0,0 1 0,0 0 0,-1 0 0,1 0 0,0 0 0,-1 2-10,22 88 922,-11-35-2954,-11-56-1273,1-2-2341,1-1-4345</inkml:trace>
  <inkml:trace contextRef="#ctx0" brushRef="#br0" timeOffset="24310.529">3113 1179 9861,'-42'-6'9611,"38"5"-9433,1 1 0,-1-1-1,0 1 1,1-1 0,-1 1-1,0 1 1,1-1 0,-1 0-1,0 1 1,1 0 0,-1 0-1,1 0 1,-1 0 0,1 0-1,-1 1 1,1-1 0,0 1 0,0 0-1,0 0 1,0 0 0,0 1-1,0-1 1,0 1 0,1-1-1,0 1 1,-1 0 0,0 2-178,4-2 7,-1 0 1,1 0 0,0 0-1,0 0 1,0 0 0,1-1-1,-1 1 1,1 0-1,-1-1 1,1 1 0,0-1-1,0 1 1,0-1 0,0 0-1,1 0 1,-1 0-1,0 0 1,1 0 0,0-1-1,-1 1 1,1-1 0,0 1-1,0-1 1,0 0-1,0 0 1,0-1 0,0 1-1,0 0-7,5 2 22,47 42 0,-54-43-6,0-1 0,-1 0-1,1 0 1,0 1 0,0-1 0,-1 0 0,1 1-1,-1-1 1,1 1 0,-1-1 0,1 1 0,-1-1 0,0 1-1,0-1 1,0 1 0,0-1 0,0 1 0,0-1-1,0 1 1,0-1 0,-1 1 0,1-1 0,-1 0-1,1 1 1,-1-1 0,1 1 0,-1-1 0,0 0-1,0 1 1,1-1 0,-1 0 0,0 0 0,0 0-1,0 0 1,0 0 0,-1 0 0,1 0 0,0 0-1,0 0 1,-1 0 0,1-1 0,0 1 0,-1 0-1,1-1 1,-1 1-16,-1 0-67,0 0-1,0-1 1,-1 1 0,1-1-1,0 0 1,0 0 0,0 0-1,0 0 1,-1 0-1,1-1 1,0 1 0,0-1-1,0 0 1,0 0 0,0 0-1,0 0 1,0 0-1,0-1 1,1 0 0,-3-1 67,-7-5-4217,2-1-3657,7 4-3910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3:26.3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7988,'1'30'6686,"1"0"-3595,0 49-577,8 239 1498,-6-147-3187,14 6-217,-3-54-395,-5 7-122,7 18-107,-8-6 27,-7-83-30,-4-23 64,-5-48-2756,2 5-8576,1 2-748</inkml:trace>
  <inkml:trace contextRef="#ctx0" brushRef="#br0" timeOffset="2184.01">122 1433 5651,'-10'2'11006,"15"2"-6862,21 1-2932,331-28 2117,-19 12-2865,-34 12-189,154-26-45,-57-1-14,-280 23-206,-58 1 28,0 1-1,0 4 1,26 5-38,-62-5 12,0-2 0,1-1 0,-1-2 0,0 0 1,23-6-13,129 0 19,150 5 10,-286 6-45,0-1 1,-1-3 0,1-1-1,20-4 16,32-2-18,94-8 103,-104 14-149,-83-8-10724,-2 4 4894,2-2-4108</inkml:trace>
  <inkml:trace contextRef="#ctx0" brushRef="#br0" timeOffset="8806.122">905 736 6259,'14'-18'10285,"-14"29"-6600,-9 12-2505,8-22-1014,-33 191 1411,3-99-1729,25-82-1319,7-17-6198,3-4 2248,0-3-3002</inkml:trace>
  <inkml:trace contextRef="#ctx0" brushRef="#br0" timeOffset="9165.411">1031 718 6547,'3'19'11276,"-17"19"-8380,6-18-1930,-37 254 1181,42-271-4619,7-19-7622,-1 9-1156</inkml:trace>
  <inkml:trace contextRef="#ctx0" brushRef="#br0" timeOffset="9665.299">1276 910 7443,'-7'-14'10745,"-28"14"-7243,29 3-3418,1 0-1,0 0 1,0 1 0,0-1 0,0 1-1,0 0 1,1 1 0,0-1-1,0 1 1,0 0 0,0 0 0,1 0-1,0 1 1,0-1 0,0 1 0,1 0-1,0-1 1,0 1 0,0 0 0,1 0-1,0 0 1,0 1 0,0-1-1,1 0 1,0 0 0,0 4-84,1-7 26,0 0-1,0 0 1,1 0 0,-1 0-1,0 0 1,1-1 0,0 1-1,0 0 1,-1-1 0,2 0-1,-1 1 1,0-1 0,0 0-1,1 0 1,-1 0 0,1 0-1,0 0 1,-1-1 0,1 1-1,0-1 1,0 0 0,0 0-1,0 0 1,0 0 0,0 0-1,0-1 1,0 1 0,1-1-1,-1 0 1,0 0 0,0 0-1,0 0 1,0-1 0,1 1-1,-1-1 1,0 0 0,0 0-1,0 0 1,2-1-26,-3 1-391,0 0 0,1 0 0,-1 0 0,0 0 1,0 0-1,0 0 0,0-1 0,0 1 0,0-1 0,-1 1 0,1-1 1,0 0-1,-1 1 0,1-1 0,-1 0 0,0 0 0,1 0 0,-1 0 0,0-1 1,0 1-1,-1 0 0,1 0 391,2-14-6235,0-3-3783</inkml:trace>
  <inkml:trace contextRef="#ctx0" brushRef="#br0" timeOffset="9993.334">1286 774 9156,'-2'9'8969,"5"15"-7472,-3-22-774,25 238 3124,-23-237-5308,1-8-7466,-3 3 5501,3-3-6936</inkml:trace>
  <inkml:trace contextRef="#ctx0" brushRef="#br0" timeOffset="10464.768">1406 959 8996,'25'7'7833,"44"-17"-6702,-68 8-1086,1 1-1,-1 0 1,1-1 0,-1 0-1,1 1 1,-1-1-1,0 0 1,0 0-1,0 1 1,0-1 0,0 0-1,0 0 1,0 0-1,-1 0 1,1 0-1,-1-1 1,0 1 0,1 0-1,-1 0 1,0 0-1,0 0 1,0 0-1,-1 0 1,1-1 0,0 1-1,-1 0 1,1 0-1,-1 0 1,0 0 0,0 0-1,0 0 1,0 1-1,0-1 1,0 0-1,0 0 1,-1 1 0,1-1-1,-2-1-44,3 2 17,-1 0-1,0-1 1,0 1-1,1 0 0,-1 0 1,0 0-1,0 0 1,0 0-1,0 0 1,0 0-1,-1 0 1,1 0-1,0 1 1,0-1-1,0 0 1,-1 1-1,1-1 1,0 1-1,-1-1 1,1 1-1,-1 0 0,1 0 1,0-1-1,-1 1 1,1 0-1,-1 0 1,1 0-1,-1 1 1,1-1-1,0 0 1,-1 0-1,1 1 1,0-1-1,-1 1 1,1-1-1,0 1 1,-1 0-1,1-1 0,0 1 1,0 0-1,0 0 1,0 0-1,0 0 1,0 0-1,0 0 1,0 0-1,0 0 1,0 0-1,1 1 1,-1-1-1,0 0 1,1 1-1,-1-1 1,1 0-1,-1 1 0,1-1 1,0 0-1,-1 1-16,-3 11 491,0 0-1,1 0 1,1 0-1,0 0 0,0 0 1,2 0-1,-1 1 0,2-1 1,-1 0-1,3 8-490,-2-19 63,0 1 0,-1-1 0,1 0 0,1 0 0,-1 1 0,0-1 0,0 0 0,1 0-1,-1 0 1,1-1 0,0 1 0,0 0 0,-1 0 0,1-1 0,0 1 0,0-1 0,0 0 0,1 0 0,-1 0 0,0 0 0,0 0 0,1 0 0,-1 0 0,0-1-1,1 1 1,-1-1 0,1 0 0,-1 1 0,1-1 0,-1 0 0,1-1 0,-1 1 0,0 0 0,2-1-63,44-8-2997,-11-8-10147,-25 10 1648</inkml:trace>
  <inkml:trace contextRef="#ctx0" brushRef="#br0" timeOffset="10841.981">1754 907 8932,'1'-17'7303,"-7"3"-3607,5 13-3599,0 0 0,0 0-1,0 0 1,0 0 0,0 0 0,0 1-1,0-1 1,-1 0 0,1 1-1,0-1 1,0 1 0,-1-1-1,1 1 1,0-1 0,0 1 0,-1 0-1,1 0 1,-1-1 0,1 1-1,0 0 1,-1 0 0,1 1 0,0-1-1,-1 0 1,1 0 0,0 1-1,-1-1 1,1 0 0,0 1-1,0 0 1,-1-1 0,1 1 0,-1 0-97,-2 3 100,-1-1 1,0 2 0,1-1 0,-1 0 0,1 1 0,0 0 0,1 0 0,-1 0 0,1 0-1,0 0 1,0 1 0,1-1 0,0 1 0,0 0 0,0 0 0,0 0 0,1 0 0,0 0-1,0 0 1,1 0 0,0 0 0,0 1 0,0-1 0,1 0 0,0 0 0,0 0 0,1 2-102,-1-5-18,1 0-1,0 0 1,-1-1-1,1 1 1,0 0-1,0-1 1,1 1-1,-1-1 1,0 1-1,1-1 1,-1 0-1,1 0 0,0-1 1,0 1-1,0 0 1,0-1-1,0 0 1,0 1-1,0-1 1,0 0-1,1-1 1,-1 1-1,0-1 0,0 1 1,1-1-1,-1 0 1,0 0-1,1 0 1,-1-1-1,0 1 1,1-1-1,-1 0 1,0 0-1,0 0 1,0 0-1,0-1 0,0 1 1,0-1-1,0 0 1,0 1 19,0-2-680,6-5-3790,1-2-3359,0-1-4241</inkml:trace>
  <inkml:trace contextRef="#ctx0" brushRef="#br0" timeOffset="11248.135">1840 771 10677,'3'12'6843,"7"9"-5500,-2-6-874,20 141 1557,-19-68-1120,-7-84-2329,3-5-8856,-2-1-267</inkml:trace>
  <inkml:trace contextRef="#ctx0" brushRef="#br0" timeOffset="11836.824">1968 899 9220,'7'-11'8777,"27"-6"-5858,-31 17-2786,0 0 0,0 0 0,0 0 0,1 1-1,-1-1 1,0 1 0,0 0 0,0 0 0,0 0-1,0 0 1,0 0 0,-1 1 0,1-1 0,0 1-1,-1 0 1,1 0 0,-1 0 0,1 0 0,-1 0 0,0 0-1,0 1 1,1 1-133,37 104-103,-36-90 206,8 17-352,-25-67-1002,11 30 1273,1-1-1,-1 1 1,0 0-1,0 0 1,0-1 0,0 1-1,0 0 1,0 1-1,0-1 1,-1 0-1,1 1 1,0-1-1,-1 1 1,0 0-1,1 0 1,-1 0 0,0 0-1,1 0 1,-1 0-1,0 1 1,0-1-1,0 1 1,0 0-1,0 0 1,0 0-1,-2 1-21,2-2 79,1 1 0,-1 0 0,0 0 0,0 0-1,1 1 1,-1-1 0,0 1 0,0-1-1,1 1 1,-1 0 0,0 0 0,1 0 0,-1 1-1,1-1 1,-1 0 0,1 1 0,0 0-1,0-1 1,0 1 0,0 0 0,0 0-1,0 0 1,0 1 0,1-1 0,-1 0 0,1 1-1,-1-1 1,1 1 0,0-1 0,0 1-1,0-1 1,0 1 0,1 0 0,-1-1 0,1 1-1,-1 0 1,1 0 0,0 2-79,2-3 35,1 0-1,-1 0 1,1-1 0,0 1 0,-1-1 0,1 0-1,0 0 1,0 1 0,0-2 0,0 1 0,0 0-1,0-1 1,0 1 0,0-1 0,0 0 0,0 0-1,0 0 1,0 0 0,0-1 0,0 1 0,0-1-1,0 0 1,2 0-35,34-26-2973,-30 14-1005,-2-3-3565,1 0-4639</inkml:trace>
  <inkml:trace contextRef="#ctx0" brushRef="#br0" timeOffset="12336.701">2187 915 9492,'3'4'7874,"7"13"-6146,33 95-109,-33-155-322,-10 37-1236,0-3 46,0 1 0,1-1 0,0 0 0,0 1 1,0-1-1,1 1 0,1-1 0,-1 1 1,1 0-1,1 0 0,0 0 0,1-2-107,25 0-850,-7 13-4935,-8-1-2568,-6-1 0</inkml:trace>
  <inkml:trace contextRef="#ctx0" brushRef="#br0" timeOffset="12883.446">2413 890 9716,'19'-7'9220,"16"14"-6773,-29-3-2483,-1 0-1,1 1 1,-1 0-1,1 0 0,-1 0 1,-1 1-1,1 0 1,-1-1-1,0 2 1,-1-1-1,1 0 1,-1 1-1,0-1 1,-1 1-1,1 0 1,-1 0-1,-1 0 0,0 0 1,0 0-1,0 1 1,0-1-1,-1 0 1,-1 4 36,-26-34-1203,22 21 1296,1 0 1,0 0-1,0 0 1,-1 1-1,1 0 1,-1 0-1,1 0 1,-1 0-1,0 1 1,1-1-1,-1 1 1,0 0-1,1 1 1,-1-1-1,1 1 1,-1 0-1,0 0 1,1 1-1,-3 0-93,6 0 97,-1-1 0,1 0 0,0 1 0,-1-1 0,1 0 0,0 1 0,0 0 0,0-1 0,1 1-1,-1 0 1,0-1 0,0 1 0,1 0 0,0 0 0,-1 0 0,1-1 0,0 1 0,-1 0 0,1 0 0,0 0 0,1 0-1,-1 0 1,0-1 0,0 1 0,1 0 0,-1 0 0,1 0 0,0-1 0,-1 1 0,1 0 0,0-1 0,0 1-1,0 0 1,0-1 0,0 0 0,0 1 0,1-1 0,-1 1 0,0-1 0,1 0 0,-1 0 0,1 0 0,0 0 0,-1 0-1,1 0 1,1 0-97,28-3-3170,8-23-7786,-30 12-476</inkml:trace>
  <inkml:trace contextRef="#ctx0" brushRef="#br0" timeOffset="13320.842">2596 791 9812,'14'19'7861,"-4"4"-4427,8 55-4680,-14-53 2147,22 87-1982,-25-107-947,-6-6-8387,3-2 3193</inkml:trace>
  <inkml:trace contextRef="#ctx0" brushRef="#br0" timeOffset="13492.711">2606 940 11685,'3'0'3010,"0"-2"175,2-2-1424,0 1-657,2 0-271,4 3-113,0-1-224,2 0-319,-1 1-258,4-1-351,-3 0-416,-2-2-321,0-1-2160,-1-3-2434,-4 0-5570</inkml:trace>
  <inkml:trace contextRef="#ctx0" brushRef="#br0" timeOffset="13851.969">2808 907 9780,'-10'55'9947,"16"28"-9742,-3-81-2506,0-8-6451,-2-3-111</inkml:trace>
  <inkml:trace contextRef="#ctx0" brushRef="#br0" timeOffset="14039.422">2801 811 11509,'-2'-2'2561,"0"-1"81,2 1-1634,1 2-816,2 0-560,2 2-1393,0-1-816,2 0-1873,0-1-4290</inkml:trace>
  <inkml:trace contextRef="#ctx0" brushRef="#br0" timeOffset="14586.169">2940 892 8052,'2'-9'10342,"-10"18"-7636,-7 21-2708,7 35 111,8-63-106,0-1 1,0 1 0,0 0 0,0-1-1,0 1 1,1-1 0,-1 1 0,0-1-1,1 1 1,0-1 0,-1 1 0,1-1 0,0 1-1,0-1 1,0 0 0,-1 1 0,2-1-1,-1 0 1,0 0 0,0 0 0,0 0-1,0 0 1,1 0 0,-1 0 0,0 0-1,1 0 1,-1-1 0,1 1 0,-1 0-1,1-1 1,-1 1 0,1-1 0,0 0-1,-1 0 1,1 1 0,-1-1 0,2 0-4,1 0 9,-1 1 0,1 0 0,-1-1 0,1 0 0,0 0 0,-1 0 0,1 0 0,-1-1 0,1 1 0,-1-1 0,1 0 0,-1 0 1,1 0-1,-1-1 0,0 1 0,1-1 0,-1 0 0,0 0 0,0 0 0,0 0 0,-1 0 0,1-1 0,0 1 0,-1-1 0,0 0 0,1 1 0,-1-1 0,0 0 1,-1 0-1,1-1 0,0 1 0,-1 0 0,0-1 0,0 1 0,0-1 0,0 1 0,0-1 0,-1 1 0,1-1 0,-1 1 0,0-1 0,0 0 0,-1 1 0,1-1 0,-1 1 1,0-1-1,1 1 0,-2-3-9,0 3-34,0 0 0,0 0 1,0 0-1,0 1 0,0-1 1,0 1-1,-1 0 0,1-1 1,-1 1-1,0 0 0,1 0 1,-1 1-1,0-1 0,0 1 1,0-1-1,-1 1 0,1 0 1,0 0-1,0 0 0,-1 1 1,1-1-1,0 1 1,-1 0-1,1 0 0,0 0 1,-2 0 33,1 5-2466,5-1-6146,1-2-1200</inkml:trace>
  <inkml:trace contextRef="#ctx0" brushRef="#br0" timeOffset="14992.321">3147 884 9636,'10'28'6102,"-3"18"-3675,4 15-1626,-10-61-764,0 0 1,0 0-1,0-1 0,0 1 1,0 0-1,0 0 0,-1-1 1,1 1-1,0-1 1,0 1-1,0-1 0,0 1 1,-1-1-1,1 1 0,0-1 1,-1 0-1,1 0 0,0 1 1,-1-1-1,1 0 0,-1 0 1,1 0-1,-1 1 0,1-1 1,-1 0-1,0 0 0,1 0 1,-1 0-1,0 0 1,0 0-1,0 0 0,0 0 1,0 0-1,0 0 0,0 0 1,0 0-1,0 0 0,0 1 1,0-1-1,-1 0 0,1-1-37,1-8 91,0 2-78,-1 0 0,1 0 0,0 1 1,1-1-1,-1 0 0,2 1 0,-1 0 0,1-1 0,0 1 1,1 0-1,-1 0 0,1 1 0,1-1 0,-1 1 1,5-5-14,-7 12 10,0-1 1,-1 1 0,1-1 0,0 1-1,-1 0 1,1 0 0,-1 0 0,1 0-1,-1 0 1,1 0 0,-1 0 0,0 0-1,0 0 1,1 1 0,-1-1 0,0 0-1,0 1 1,0-1 0,0 1 0,-1 0-1,1-1 1,0 1 0,-1 0 0,1-1-1,-1 1 1,1 0 0,-1-1 0,0 1-1,0 0 1,0 0 0,0 1-11,32 130 611,-29-130-1463,1-6-10125,-2-2 1092</inkml:trace>
  <inkml:trace contextRef="#ctx0" brushRef="#br0" timeOffset="15540.656">3492 884 9364,'-6'-1'6909,"0"-2"-4098,-15-2-1262,13 5-1305,6-1-176,0 1 1,0-1-1,0 1 0,0-1 1,-1 1-1,1 0 0,0 0 0,0 0 1,0 0-1,-1 0 0,1 0 1,0 1-1,0-1 0,0 1 1,0 0-1,0-1 0,-1 1 0,1 0 1,1 0-1,-1 0 0,0 1 1,0-1-1,0 0 0,1 1 1,-1-1-1,0 1 0,1-1 1,-1 1-1,1 0 0,0 0 0,0 0 1,0 0-1,0 0 0,0 0 1,0 0-1,0 1-68,52 28 200,-48-30-146,1 0-1,0 0 0,-1 0 1,1 1-1,0 0 1,-1-1-1,0 1 1,0 1-1,1-1 1,-1 0-1,-1 1 0,1-1 1,0 1-1,0 0 1,-1 0-1,0 0 1,0 0-1,0 1 1,0-1-1,0 1 0,0-1 1,-1 1-1,0-1 1,0 1-1,0 0 1,0 0-1,0 0 0,-1-1 1,0 1-1,0 0 1,0 0-1,0 3-53,-4-4-2,0 0 0,0 0 0,0-1 0,0 0 0,0 0-1,0 0 1,0 0 0,-1-1 0,1 0 0,-1 0 0,1 0 0,-1 0-1,1-1 1,-1 1 0,0-1 0,1 0 0,-1-1 0,0 1 0,1-1 0,-1 0-1,1 0 1,-1-1 0,1 1 0,0-1 0,-2-1 2,4 3-302,-15-8-3800,7 0-6754,7 4 939</inkml:trace>
  <inkml:trace contextRef="#ctx0" brushRef="#br0" timeOffset="5821.417">1476 50 9476,'-13'-26'10531,"-19"24"-7484,-23 35-2063,51-20-903,0 0 1,1 1 0,1 0-1,1-1 1,0 1-1,0 0 1,1 0 0,1 0-1,1 0 1,0 0 0,0-1-1,1 1 1,1-1-1,2 6-81,10 56 149,-28-131-8076,2 31-858,6 14 184</inkml:trace>
  <inkml:trace contextRef="#ctx0" brushRef="#br0" timeOffset="6149.463">1314 219 11045,'4'0'9536,"17"0"-6709,5 3-1307,17 0-579,-17-7-4101,-16-3-7728,-4 1-917</inkml:trace>
  <inkml:trace contextRef="#ctx0" brushRef="#br0" timeOffset="6633.716">1654 45 7668,'0'-7'9398,"-6"14"-6156,-6 16-2031,6-10-1107,1 0-1,1 1 0,0-1 1,0 1-1,2 0 0,-1 0 1,2 0-1,0 1 1,1-1-1,0 0 0,1 0 1,1 0-1,0 0 1,1 0-1,0 0 0,1 0 1,1-1-1,0 0 0,1 0 1,4 8-104,34 8 1216,-43-40-12930,-1 0-1359</inkml:trace>
  <inkml:trace contextRef="#ctx0" brushRef="#br0" timeOffset="7119.015">1792 70 8964,'3'-10'7556,"3"7"-3468,16 17-1018,-17-6-3029,0-1 1,0 1 0,-1 0 0,0 1-1,-1-1 1,0 1 0,0 0 0,-1-1 0,0 1-1,-1 0 1,1 0 0,-2 1 0,1-1 0,-1 0-1,-1 0-41,2 27-17,0-29 41,0 0 0,-1-1 0,1 1 0,-1 0 0,-1 0 1,1 0-1,-1 0 0,0-1 0,-1 1 0,0 0 0,0-1 0,0 1 0,-1-1 0,1 1 0,-2-1 0,1 0 0,-1-1 0,0 1 1,0 0-1,0-1 0,-1 0-24,8-39-7070,0 18 483,2-2-4533</inkml:trace>
  <inkml:trace contextRef="#ctx0" brushRef="#br0" timeOffset="7634.522">1999 150 7908,'8'-5'15870,"-10"7"-17445,2 0-9900,4-1 763</inkml:trace>
  <inkml:trace contextRef="#ctx0" brushRef="#br0" timeOffset="8025.051">2010 321 9492,'-5'4'7243,"10"5"-5068,1 9-2167,-7 3 784,1-18-660,0 0 0,0 0 0,0 0 0,0-1-1,0 1 1,0 0 0,-1 0 0,1-1 0,-1 1 0,0 0 0,0-1 0,0 1 0,0 0 0,0-1 0,-1 1 0,1-1 0,-1 0 0,1 0 0,-1 1 0,0-1-132,-15 2 73,14-4-4154,1-1-4159,3 1-1845</inkml:trace>
  <inkml:trace contextRef="#ctx0" brushRef="#br0" timeOffset="3884.384">352 190 6947,'3'37'10613,"7"24"-7874,3 11-2279,-12-54-133,-1-26-2215,0-37-8765,0 22 2124</inkml:trace>
  <inkml:trace contextRef="#ctx0" brushRef="#br0" timeOffset="4196.796">385 79 8308,'-2'1'1985,"1"1"64,0-1-977,0 2-704,1-2-208,2 0-112,-4 1-192,4-1-1841,1 0-1776,2 1-4323</inkml:trace>
  <inkml:trace contextRef="#ctx0" brushRef="#br0" timeOffset="4681.055">463 180 7539,'1'10'7448,"7"11"-6672,-6-14-97,11 117 1285,-14-93-1377,17-159 141,-16 124-688,1 0-1,-1 1 1,1-1-1,0 0 1,0 1-1,0-1 1,0 0-1,0 1 1,1-1-1,0 1 1,0 0-1,0 0 1,0-1-1,0 1 1,1 1-1,-1-1 1,1 0-1,0 1 1,0-1 0,0 1-1,0 0 1,0 0-1,0 0 1,1 0-1,-1 0 1,1 1-1,2-1-39,14 52 416,-4 116 374,-19-152-973,1-23-3246,6-17-5514,-1 5-480</inkml:trace>
  <inkml:trace contextRef="#ctx0" brushRef="#br0" timeOffset="4852.907">697 61 9348,'10'38'6777,"-7"24"-3843,-1-8-2029,3-19-798,4 38 343,-7-24-3003,-4-59-5457,0 3 4620,0-5-3162</inkml:trace>
  <inkml:trace contextRef="#ctx0" brushRef="#br0" timeOffset="5227.806">660 208 11333,'0'0'2946,"1"-1"111,1 1-1632,2-1-337,0 0 1,2 0-177,3 1-272,0 0-159,3 0-113,0 0-160,-1 0 32,0 1-128,1 0-208,-3 0-272,1-2-737,-2 1-2320,1-2-2658,1-2-6723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3:45.5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8148,'4'1'2145,"-2"-3"192,1 1-849,3 1-479,3-1-65,1 1-47,0 0-145,3 0-96,-1-1-191,-4 1-129,0-2-128,2 1-64,-2 1-32,-1-2-128,1 0-544,-2-1-2242,2 2-2320,-1-1-6003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3:45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 8500,'7'0'8511,"19"-2"-6122,-3 1-1612,-13 0-1084,47-4 1384,-38 2-4273,0-2-4310,-5 0-2723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3:46.9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35 8004,'-2'1'2321,"2"1"144,-1-4-640,3 1-641,-1-2-207,3 2-97,4-1-80,2-1-255,3 2-177,3 0-96,-1-2-16,-1-1-192,2 0-304,2 0-224,3 0-2401,4 1-2306,1 2-6034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2:5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5 151 7395,'0'-6'10104,"-1"12"-5724,0 3-4207,0-1 0,0 1 1,1 0-1,0-1 0,0 1 0,1 0 0,0-1 0,0 1 0,1-1 0,0 1 0,1-1 0,0 0 0,0 0 0,1 0 0,0 0-173,-1-6 17,-1-1 0,1 1 0,-1-1-1,1 1 1,-1-1 0,1 0 0,0 0-1,0 0 1,0-1 0,0 1 0,-1-1-1,1 1 1,0-1 0,0 0 0,0 0 0,0 0-1,0-1 1,0 1 0,0-1 0,0 1-1,0-1 1,-1 0 0,1 0 0,0 0-1,0-1 1,-1 1 0,1 0 0,-1-1 0,1 0-1,-1 0 1,0 0 0,0 0 0,0 0-1,0 0 1,0 0 0,0-1 0,-1 1-1,1-1 1,-1 1 0,1-1 0,-1 0 0,1-1-17,1 0 106,-1-1 0,1 0 1,-1 0-1,0 0 1,0 0-1,0 0 1,-1 0-1,1 0 1,-1-1-1,-1 1 0,1 0 1,-1-1-1,0 1 1,0-1-1,0 1 1,-1 0-1,0-1 1,0 1-1,0 0 0,-2-5-105,-2 8-3526,-3 5-8323,9-5-72</inkml:trace>
  <inkml:trace contextRef="#ctx0" brushRef="#br0" timeOffset="1103.508">332 125 7908,'3'-3'9738,"-13"-6"-5363,7 9-4177,0 0 1,-1 0-1,1 1 1,0-1-1,-1 1 0,1-1 1,0 1-1,0 0 1,0 0-1,0 1 1,0-1-1,0 1 1,0-1-1,0 1 1,0 0-1,1 0 0,-1 0 1,1 1-1,-1-1 1,1 1-1,0-1 1,0 1-1,0 0 1,0-1-1,1 1 0,-1 2-198,2-3 2,1 1 0,0 0 0,1 0 0,-1-1 0,0 1-1,1 0 1,0-1 0,0 0 0,-1 1 0,1-1 0,0 0-1,1 0 1,-1 0 0,0 0 0,1 0 0,-1-1 0,1 1 0,-1-1-1,1 1 1,0-1 0,1 0-2,-2 0-9,0 0 32,0 0 0,1 0 0,-1 0 1,0 0-1,0 0 0,0 1 0,0-1 0,0 0 1,0 1-1,0 0 0,0 0 0,0-1 1,-1 1-1,1 0 0,-1 0 0,1 0 0,-1 1 1,0-1-1,0 0 0,0 0 0,0 1 0,0-1 1,-1 0-1,1 1 0,0-1 0,-1 1 0,0-1 1,0 1-1,0-1 0,0 1 0,0-1 1,0 1-1,-1-1 0,1 1 0,-1-1 0,0 0 1,1 1-1,-1-1 0,0 0 0,-1 1 0,1-1 1,0 0-1,-1 0 0,1 0 0,-1 0 0,1 0 1,-1 0-1,0-1 0,0 1 0,-1 1-23,0-2 21,1 1-1,0 0 0,-1-1 0,1 1 1,-1-1-1,1 0 0,-1 0 1,0 0-1,1 0 0,-1 0 0,0-1 1,0 1-1,0-1 0,1 0 0,-1 0 1,0 0-1,0 0 0,0 0 1,0 0-1,1-1 0,-1 0 0,0 1 1,0-1-1,1 0 0,-1 0 1,0-1-1,1 1 0,-1 0 0,1-1 1,-2-1-21,9-10-11562,-2 10 7108,3-4-8493</inkml:trace>
  <inkml:trace contextRef="#ctx0" brushRef="#br0" timeOffset="1450.471">439 134 7475,'-2'16'12183,"2"8"-5989,2 5-4269,-2-23-1962,0 0-1,1 0 0,0 0 0,0 0 1,1-1-1,0 1 0,0 0 0,0-1 1,0 1-1,1-1 0,0 1 0,0-1 1,0 0-1,1 0 0,0-1 0,0 1 0,0-1 1,2 1 37,-3-5 3,1 1 0,0-1 0,-1 0 0,1-1 0,0 1 0,-1-1 0,1 1 0,-1-1 1,1 0-1,-1 0 0,1-1 0,-1 1 0,0-1 0,0 0 0,1 0 0,-1 0 0,0 0 0,-1 0 0,1-1 1,0 1-1,-1-1 0,1 0 0,-1 1 0,0-1 0,0 0 0,0-1 0,0 1 0,-1 0 0,1 0 0,-1-1 1,0 1-1,0-1 0,0 1 0,0-1 0,-1 0 0,1 1 0,-1-1 0,0-3-3,0 1-312,-2-34 967,-13 22-4706,15 21-9574,3-4 3759</inkml:trace>
  <inkml:trace contextRef="#ctx0" brushRef="#br0" timeOffset="2063.268">705 134 11093,'24'-9'7131,"-3"8"-3496,-17 2-3593,0 0 0,-1 0 0,1 1 0,0-1 1,-1 1-1,1 0 0,-1 0 0,0 0 1,0 0-1,0 1 0,0-1 0,0 1 0,0 0 1,-1-1-1,1 1 0,-1 1 0,0-1 0,0 0 1,0 0-1,0 1 0,0-1 0,-1 1 1,0 0-1,1 2-42,35 106 157,-37-116-43,-2 0 0,1 0 0,0 0 1,-1 1-1,0-1 0,1 0 0,-2 1 0,1-1 0,0 1 0,-1 0 0,1 0 0,-1 0 0,0 0 0,0 0 0,0 1 1,0-1-1,-1 1 0,1 0 0,-1 0 0,1 0 0,-1 0 0,0 1 0,1 0 0,-1-1 0,0 1 0,0 1 0,0-1 1,0 0-1,0 1 0,0 0 0,0 0 0,0 0 0,0 1 0,0-1 0,0 1 0,0 0 0,0 0 0,0 0 1,0 1-1,0-1 0,1 1 0,-1 0-114,2-1 34,0 0 0,0 1 0,1-1 0,-1 0 0,1 1 0,-1-1 0,1 1 0,-1-1 0,1 1 0,0 0 1,0-1-1,0 1 0,0 0 0,0 0 0,0 0 0,0 0 0,1 0 0,-1 0 0,1 0 0,-1 0 0,1 0 0,0 0 0,0 0 0,0 0 1,0 1-1,0-1 0,0 0 0,1 0 0,-1 0 0,1 0 0,-1 0 0,1 0 0,0 0 0,0 0 0,0 0 0,0-1 0,0 1 1,0 0-1,0 0 0,1-1 0,-1 1 0,1-1 0,-1 1 0,1-1 0,-1 0 0,1 1 0,0-1 0,0 0 0,0 0 0,0 0 0,-1-1 1,1 1-1,0 0 0,0-1 0,1 1 0,-1-1 0,1 1-34,50-18 734,-36 2-2883,-6 2-3259,-1-3-4713,-2 3-2682</inkml:trace>
  <inkml:trace contextRef="#ctx0" brushRef="#br0" timeOffset="2688.117">934 13 8884,'3'2'8091,"-1"3"-4264,1 14-2878,-3-17-34,2 12-164,27 262 4008,-29-308-14308,1 15 1023,1 4-1559</inkml:trace>
  <inkml:trace contextRef="#ctx0" brushRef="#br0" timeOffset="3081.8">1050 0 10373,'8'12'8411,"-2"2"-3778,1 36-2464,-5-27-767,26 192 1432,-10-245-17698,-16 26 10308,3-5-5830</inkml:trace>
  <inkml:trace contextRef="#ctx0" brushRef="#br0" timeOffset="3990.776">1195 130 9236,'7'24'8848,"-3"3"-4073,-5-24-4718,1-1 1,-1 1 0,1-1 0,0 1 0,0-1-1,0 1 1,0-1 0,0 1 0,1-1-1,-1 1 1,1-1 0,0 1 0,-1-1 0,1 0-1,0 1 1,0-1 0,1 0 0,-1 0-1,0 0 1,1 1 0,-1-1 0,1-1 0,0 1-1,0 0 1,0 0 0,0-1 0,0 1-1,0-1 1,0 0 0,0 1 0,0-1 0,1 0-1,-1 0 1,0 0 0,1-1 0,-1 1 0,1-1-1,-1 1 1,1-1 0,-1 0 0,1 0-1,-1 0 1,1 0 0,0 0-58,2-2-17,0 1 0,1-1 0,-2 0 0,1-1 0,0 1 0,0-1 0,-1 0 1,1 0-1,-1 0 0,0-1 0,0 1 0,0-1 0,-1 0 0,1 0 0,-1-1 0,0 1 0,0-1 0,-1 1 0,1-1 0,-1 0 0,0 0 1,0 0-1,0 0 0,-1 0 0,0-1 0,0 1 0,0 0 0,-1 0 0,0-1 17,26 196 3981,-19-46-3621,-12-146-1929,5-7-4004,1 6-2591,0 0-5765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3:47.3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8564,'1'2'2305,"3"-3"128,4 2-1088,2-1-321,4 2-143,2-1-97,4 3-128,0-4-256,1 1-512,-1 0-1392,-2-1-1138,-1-2-2016,-2 0-4802</inkml:trace>
  <inkml:trace contextRef="#ctx0" brushRef="#br0" timeOffset="1">348 17 7716,'1'1'1952,"1"-1"113,0-1-1088,4 1-129,1 2-47,4-3 47,2 0-144,4 0-127,-2 0-81,1 2-128,-2-1-96,0-1-64,-1 2-272,-2-1-416,-3-2-2033,0 1-2145,0-5-5443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3:47.7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 9236,'2'0'2353,"3"0"112,2-1-1408,3 0-289,1 0-95,6 0-113,1 1-112,2-1-144,-1 0-256,1 0-432,-4 0-2161,-2-1-2161,0-1-5555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3:49.9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8212,'0'0'2097,"1"0"160,2 1-1153,1 0-191,0 1-17,0-2-112,3 2-175,0-1-113,3-1-160,3 1-112,0-1-32,2 1-96,6 0-224,-6-1-336,1-1 1168,0-1-3313,0 2-2225,-1 0-6035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3:51.5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9188,'5'1'2305,"3"-2"96,2 1-1296,0-1-433,2 1-96,2-1-31,1 1-225,-2 0-160,1 0-272,-2 0-336,0 0-2033,-3 0-2018,-1-2-5217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3:53.3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189 921 4946,'7'10'8847,"-7"-23"-6473,-14-173 1343,12 86-3058,-29-406 1331,21 495-2259,6 11-3443,-1-2-4849,2 0-1414</inkml:trace>
  <inkml:trace contextRef="#ctx0" brushRef="#br0" timeOffset="312.428">116 1 9300,'-28'72'8429,"-47"91"-4908,74-163-3593,1-1 0,0 1 1,-1 0-1,1 0 0,0-1 1,-1 1-1,1 0 0,0 0 1,-1 0-1,1-1 0,0 1 1,-1 0-1,1 0 0,-1 0 1,1 0-1,0 0 0,-1 0 1,1 0-1,-1 0 0,1 0 1,-1 0-1,1 0 0,0 0 0,-1 0 1,1 0-1,-1 0 0,1 0 1,0 1-1,-1-1 0,1 0 72,9-36-10135,-5 20 1187</inkml:trace>
  <inkml:trace contextRef="#ctx0" brushRef="#br0" timeOffset="537.082">97 14 9108,'19'7'8441,"8"21"-5273,-8-7-1872,94 79 1996,-68-51-3196,-43-77-14519,-4 12 3461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3:50.6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8484,'1'2'2289,"-1"-2"128,2 0-1040,2 0-369,-1 0-79,5 1-33,-1 1-256,2-2-192,-2 1-111,2 1-129,2-1-64,0-2-192,0 2-512,2-1-721,1 0-1440,-1-1-2114,-1 0-4881</inkml:trace>
  <inkml:trace contextRef="#ctx0" brushRef="#br0" timeOffset="390.521">244 0 8116,'4'1'2097,"3"0"96,1-1-1185,0 1-207,1-1-49,2 0-80,1 1-176,-1 0-191,4 0-33,-2-1-96,1 0-64,-1 0-144,3 0-320,-4 0-17,1-1-2048,2 0-2017,-4 0-4946</inkml:trace>
  <inkml:trace contextRef="#ctx0" brushRef="#br0" timeOffset="702.953">499 5 7796,'4'1'2097,"3"-2"64,5 1-945,2-1-384,-1 0-95,2 1-33,0 0-192,-2 0-175,0 0-81,2-1-80,-2 2-48,0-1-96,-2 0-272,1 0-289,-2 0-1888,0 0-1985,0-1-4978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3:48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50 8260,'1'0'2209,"2"-1"128,1 0-1025,2-1-479,2 1-177,9 1-48,-2-1-127,3 1-177,2-1-320,2 0-352,-6 0-2066,3 0-2032,0 0-5234</inkml:trace>
  <inkml:trace contextRef="#ctx0" brushRef="#br0" timeOffset="162.729">296 45 9204,'0'-1'2449,"3"0"80,-1-1-1312,2 0-241,2 1-127,1 0-113,2 0-256,5 1-207,5-1 15,3 1-192,2-1-544,0-1-97,1 1-2176,-8 0-2209,2 2-5507</inkml:trace>
  <inkml:trace contextRef="#ctx0" brushRef="#br0" timeOffset="404.568">604 36 9204,'0'0'2385,"2"1"112,3 0-1376,2-1-177,1 0-95,0 0-161,3-1-160,4 1-192,3 0-111,0-2-257,6 0-529,0-1-2112,-1 1-2225,-4-1-5699</inkml:trace>
  <inkml:trace contextRef="#ctx0" brushRef="#br0" timeOffset="1030.941">916 12 8132,'-1'-2'2209,"1"2"160,2 0-768,0 0-609,3 0-128,2-2 1,0 0-161,4 2-240,0 0-112,-1 0-127,-2-1-81,-1 0-160,3 0-497,0 1-2208,7-1-2193,4-1-5827</inkml:trace>
  <inkml:trace contextRef="#ctx0" brushRef="#br0" timeOffset="1419.063">1150 3 8836,'0'-1'2257,"1"0"128,3 2-1328,2-1-225,-2 1 16,3-1-95,4 0-225,-1 2-128,1-1-144,3-1-16,-1 2-160,3-2-464,0-1 416,1 1-2657,-1 0-2241,3-1-5747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4:16.6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251 74 8164,'-3'-14'7928,"-11"9"-4128,-37 13-1095,48-7-2654,-1 1 0,1 0 0,0-1 0,-1 1 0,1 0 0,0 1 0,0-1 0,0 0 0,1 1 0,-1 0 0,0 0 0,1-1 0,0 1 0,0 1 0,0-1 0,0 0 0,0 0 0,1 1 0,-1-1 0,1 1 0,0 0 0,0-1 0,0 1 0,1 0 0,-1-1 0,1 1 0,0 0 0,0 0 0,0-1 0,1 1 0,-1 0 0,1 0 0,0-1 0,0 1 0,0-1 0,0 1 0,1-1 0,0 1 0,-1-1 0,1 0 0,0 0 0,1 2-51,2-5-48,-1 0-1,1 0 1,-1 0-1,1 0 1,-1-1 0,0 0-1,1 0 1,-1 0-1,0 0 1,1-1-1,-1 1 1,0-1-1,0 0 1,-1-1-1,1 1 1,0-1-1,-1 1 1,1-1-1,-1 0 1,0 0 0,0-1-1,0 1 1,0-1-1,0 0 49,-1 1-25,0 1 0,0-1 0,-1 0 0,1 1 0,0-1 0,-1 0 1,0 0-1,0 0 0,0 0 0,0 0 0,0 0 0,-1 0 0,0 0 0,1 0 0,-1 0 0,0-1 0,0 1 0,-1 0 0,1 0 0,-1-2 25,-8 27 1566,31 92 58,-5-55-1292,-13 24 147,-4-81-461,-1 0 1,0 0 0,1 0-1,-1 0 1,0 1 0,0-1 0,0 0-1,0-1 1,-1 1 0,1 0-1,0 0 1,-1 0 0,1-1 0,-1 1-1,0-1 1,0 1 0,1-1-1,-1 0 1,0 0 0,0 0 0,0 0-1,0 0 1,0 0 0,-1 0 0,1-1-1,0 1 1,0-1 0,0 1-1,-1-1 1,1 0 0,0 0 0,0 0-1,-1 0 1,1-1 0,-2 1-19,-14-3 537,12-4-3621,20-21-12407,-5 15 5812</inkml:trace>
  <inkml:trace contextRef="#ctx0" brushRef="#br0" timeOffset="484.261">407 70 9220,'-12'-2'10075,"-18"40"-6341,29-35-3691,-1 0-1,1-1 1,0 1-1,0 0 1,0 0-1,1 0 1,-1 0-1,1 0 1,0 0-1,0-1 1,0 1-1,0 0 1,0 0-1,0 0 1,1 0-1,-1 0 1,1 0-1,0 0 1,0-1-1,0 1 1,0 0-1,1-1 1,-1 1-1,1 0 1,0-1-1,-1 0 1,1 1-1,0-1 1,0 0-1,1 0 1,-1 0-1,0 0 1,1-1 0,-1 1-1,1-1 1,-1 1-1,1-1 1,0 0-1,-1 0 1,1 0-1,0 0 1,0-1-1,0 1 1,0-1-1,1 1-42,0-2-34,0 0 1,-1 0-1,0-1 1,1 1-1,-1-1 0,0 0 1,1 0-1,-1 0 0,0 0 1,-1 0-1,1 0 1,0-1-1,-1 0 0,1 1 1,-1-1-1,0 0 0,0 0 1,0 0-1,0-1 1,0 1-1,-1 0 0,1-1 1,-1 1-1,0-1 0,0 1 1,-1-1-1,1 1 1,-1-1-1,1 0 0,-1 1 1,0-1-1,-1 0 0,1 1 1,0-1-1,-1 0 1,0 1-1,0-1 0,0 1 1,-1-1-1,1 1 0,-1 0 1,1-1-1,-1 1 1,0 0-1,0 0 0,-1 0 1,1 1-1,-1-2 34,-24-1-875,23 11-2899,6 3-4967,2-6-1181</inkml:trace>
  <inkml:trace contextRef="#ctx0" brushRef="#br0" timeOffset="911.322">600 118 9492,'42'-3'8418,"13"-26"-6532,-54 28-1812,0-1 1,0 0-1,-1 0 1,1 0-1,-1 0 1,1 0-1,-1 0 1,0 0-1,0 0 1,1 0-1,-1 0 1,-1 0-1,1 0 1,0 0-1,0 0 0,-1 0 1,1 1-1,-1-1 1,0 0-1,0 0 1,1 0-1,-1 0 1,0 1-1,0-1 1,-1 0-1,1 1 1,0-1-1,-1 1 1,1-1-1,0 1 1,-1 0-1,0 0 1,1 0-1,-1 0 1,0 0-1,1 0 1,-1 0-1,0 0 1,0 0-1,0 1 1,0-1-1,0 1 1,0 0-1,0-1 1,0 1-1,0 0 0,0 0 1,0 0-1,-1 1-74,-1 0 100,-1 1 0,1 0 0,0 0 0,0 0 0,0 1-1,0-1 1,1 1 0,-1 0 0,1 0 0,-1 0-1,1 0 1,0 1 0,0 0 0,1-1 0,-1 1 0,1 0-1,-1 0 1,1 0 0,1 0 0,-1 1 0,1-1 0,-1 1-1,1-1 1,0 1 0,1-1 0,-1 1 0,1-1-1,0 1 1,0-1 0,0 1 0,1 0 0,0-1 0,0 1-1,0-1 1,0 1 0,2 2-100,-3-4 30,1-1 0,-1 0 0,1 0-1,0 0 1,-1 0 0,1 0 0,0 0 0,0 0 0,1-1-1,-1 1 1,0 0 0,0 0 0,1-1 0,-1 1 0,1-1-1,0 1 1,-1-1 0,1 0 0,0 0 0,0 1-1,0-1 1,0 0 0,0-1 0,0 1 0,0 0 0,0-1-1,0 1 1,0-1 0,0 1 0,0-1 0,0 0 0,1 0-1,-1 0 1,0 0 0,0-1 0,0 1 0,0 0 0,0-1-1,2 0-29,42-13-1083,-6-6-3989,-31 16 2610,1-1-4899,0 0-4847</inkml:trace>
  <inkml:trace contextRef="#ctx0" brushRef="#br0" timeOffset="1348.714">906 20 9941,'-27'-20'10418,"-6"22"-5725,31-2-4658,0 1 0,0-1 0,0 1 0,0 0 0,0 0 0,1 0 0,-1 0 0,0 0 0,0 0 0,1 0 0,-1 0 0,0 1 0,1-1 0,-1 1 0,1-1 0,0 1 0,0-1 0,-1 1 0,1 0 0,0 0 0,0 0 0,1-1 0,-1 1 0,0 0 0,1 0 0,-1 0 0,1 0 0,-1 0 0,1 0 0,0 0 0,0 1 0,0-1 0,0 0 0,0 0 0,1 0 0,-1 0 0,1 0 0,-1 0 0,1 0 0,0 0 0,-1-1 0,1 1 0,0 0 0,0 0 0,1 0 0,-1-1 1,1 2-36,39 21 30,-39-24-31,1 1 1,0 0-1,-1-1 1,1 1-1,-1 0 1,1 1-1,-1-1 1,0 0-1,0 1 1,1-1-1,-1 1 1,0 0-1,0 0 1,-1 0-1,1 0 1,0 0 0,-1 0-1,1 0 1,-1 0-1,1 1 1,-1-1-1,0 1 1,0-1-1,0 1 1,0-2 15,0 1 0,-1-1 0,1 1-1,0-1 1,0 1 0,-1 0 0,1-1-1,-1 1 1,0-1 0,1 1 0,-1 0-1,0-1 1,0 1 0,0 0 0,0 0-1,0-1 1,-1 1 0,1 0 0,0-1-1,-1 1 1,1-1 0,-1 1 0,0 0 0,1-1-1,-1 1 1,0-1 0,0 0 0,0 1-1,0-1 1,0 0 0,0 1 0,0-1-1,-1 0 1,1 0 0,0 0 0,-1 0-1,1 0 1,-1 0 0,1-1 0,-1 1 0,1 0-1,-1-1 1,1 1 0,-1-1 0,0 1-15,-10-2-854,-35-3 1854,33-2-5415,5-3-5507,5 1-3252</inkml:trace>
  <inkml:trace contextRef="#ctx0" brushRef="#br0" timeOffset="4216.348">6 669 11925,'-2'1'3202,"1"1"159,0-2-1520,0 0-560,2 2-289,-1-2-255,0 0-289,0 1-304,-1-3-608,0-1-785,2-1-2176,-1-2-2690,0-5-6547</inkml:trace>
  <inkml:trace contextRef="#ctx0" brushRef="#br0" timeOffset="4780.816">73 399 9204,'5'21'9292,"1"4"-4645,17 114-3710,-5-35-654,-11-163-400,-7 58 116,15-69-635,-15 69 631,1 0-1,-1-1 0,1 1 1,-1 0-1,1 0 0,0 0 1,0 0-1,-1 0 0,1 0 0,0 0 1,0 0-1,0 0 0,0 0 1,0 1-1,0-1 0,0 0 1,0 1-1,1-1 0,-1 0 1,0 1-1,0 0 0,1-1 1,-1 1-1,0 0 0,0-1 1,1 1-1,-1 0 0,0 0 1,1 0-1,-1 0 0,0 0 1,0 1-1,1-1 0,-1 0 1,0 1-1,0-1 0,1 0 1,-1 1-1,0 0 0,0-1 1,0 1-1,0 0 0,0-1 1,0 1-1,0 0 0,0 0 1,0 0-1,0 0 0,0 0 1,0 0-1,0 1 6,4 3 107,0 0 0,0 1 0,-1-1 0,1 1 1,-1 1-1,-1-1 0,1 0 0,-1 1 0,0 0 0,-1 0 0,1 0 0,-1 0 1,-1 0-1,1 0 0,-1 0 0,-1 1 0,1-1 0,-1 0 0,0 1 0,-2 5-107,0-9-1514,-2-12-11514,3 2 2124</inkml:trace>
  <inkml:trace contextRef="#ctx0" brushRef="#br0" timeOffset="5515.018">680 493 9060,'-17'-8'9727,"2"-2"-6516,-25-8-2543,38 17-609,0 1-1,0 0 0,0 1 0,0-1 0,0 0 1,-1 0-1,1 1 0,0 0 0,0-1 1,0 1-1,0 0 0,0 0 0,0 0 0,1 0 1,-1 0-1,0 0 0,0 1 0,1-1 1,-1 1-1,1-1 0,-1 1 0,1-1 0,0 1 1,-1 0-1,1 0 0,0 0 0,0 0 0,0 0 1,1 0-1,-1 0 0,0 0 0,1 0 1,-1 0-1,1 0 0,0 0 0,-1 2-58,1 82 1050,29 59-541,-34-165-16476,2 12 5629</inkml:trace>
  <inkml:trace contextRef="#ctx0" brushRef="#br0" timeOffset="5780.579">517 656 9957,'9'-4'9287,"15"4"-7762,-22 0-719,25 1 763,23-3-4037,-20-15-8420,-17 4 1116</inkml:trace>
  <inkml:trace contextRef="#ctx0" brushRef="#br0" timeOffset="6077.379">743 623 8980,'5'20'8153,"-1"0"-4183,-2 40-4079,0-63-9061,-1-2 5096,2-1-3660</inkml:trace>
  <inkml:trace contextRef="#ctx0" brushRef="#br0" timeOffset="6078.379">736 495 10069,'0'-2'2593,"1"3"16,2-1-1136,-1-1-561,1 1-752,1 1-592,-1 0-2113,2 1-2161,1-2-5411</inkml:trace>
  <inkml:trace contextRef="#ctx0" brushRef="#br0" timeOffset="6358.847">852 452 8980,'9'9'7843,"-2"5"-3785,5 34-1557,-11-43-1987,14 164 415,-13-165-2784,1-10-7216,-2 2 5211,1-2-6163</inkml:trace>
  <inkml:trace contextRef="#ctx0" brushRef="#br0" timeOffset="6720.96">967 626 10501,'38'2'6387,"19"-1"-3658,-56-1-2700,0 0-1,0 0 1,1-1 0,-1 1 0,0-1-1,0 1 1,0-1 0,0 1-1,0-1 1,0 0 0,0 1 0,0-1-1,0 0 1,0 0 0,-1 0-1,1 0 1,0 0 0,0 1 0,-1-1-1,1-1 1,-1 1 0,1 0-1,-1 0 1,1 0 0,-1 0 0,1 0-1,-1 0 1,0-1 0,0 1-1,0 0 1,0 0 0,0 0 0,0-1-1,0 1 1,0 0 0,0 0-1,0 0 1,-1 0 0,1-2-29,-12-47 467,11 49-447,1 0 0,-1 0 0,1 0 0,-1 0-1,0 0 1,1 1 0,-1-1 0,0 0 0,0 0-1,0 0 1,1 1 0,-1-1 0,0 0-1,0 1 1,0-1 0,0 1 0,0-1 0,0 1-1,0-1 1,0 1 0,0 0 0,-1-1 0,1 1-1,0 0 1,0 0 0,0 0 0,0 0 0,0 0-1,0 0 1,-1 0 0,1 1 0,0-1 0,0 0-1,0 0 1,0 1 0,0-1 0,0 1 0,0-1-1,0 1 1,0-1 0,0 1 0,0 0 0,0 0-1,0-1 1,1 1 0,-1 0 0,0 0 0,1 0-1,-1 0-19,-39 42 1186,38-40-1135,-1 0 1,1-1-1,0 1 1,0 0-1,0 0 0,0 1 1,0-1-1,1 0 0,-1 1 1,1-1-1,0 1 0,0-1 1,0 1-1,1-1 1,-1 1-1,1 0 0,0-1 1,0 1-1,0 0 0,0-1 1,1 1-1,0-1 1,-1 1-1,1-1 0,1 1 1,-1-1-1,0 1 0,1-1 1,0 0-1,-1 0 1,1 0-1,1 0 0,-1 0 1,0 0-1,1 0 0,-1-1 1,1 1-1,0-1 1,0 0-1,0 0 0,0 0 1,0 0-1,0 0 0,1-1 1,-1 1-1,1-1 0,0 0-51,6 0 43,0-2 0,0 1 0,0-1-1,0 0 1,0-1 0,0 0-1,-1-1 1,1 0 0,-1-1-1,1 0 1,-1 0 0,6-4-43,-6-4-1811,-13 3-7319,2 6 6294,0-4-9658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4:18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22 142 8036,'8'20'10060,"2"40"-7037,-4-12-2911,-16-59-12043,6 2 2647</inkml:trace>
  <inkml:trace contextRef="#ctx0" brushRef="#br0" timeOffset="218.675">0 3 8516,'2'-1'2145,"-1"0"64,0 1-1073,2 0-527,-1 0-161,3 3-304,0 0-320,0 1 2705,1 2-4738,4 0-2193,-5-1-6531</inkml:trace>
  <inkml:trace contextRef="#ctx0" brushRef="#br0" timeOffset="640.445">137 95 7379,'13'40'9047,"-8"26"-6437,-1-13-2144,-4-67-465,0 0-1,1 0 0,0 1 0,1-1 1,1 0-1,0 1 0,1-1 1,0 1-1,4-7 0,-8 18 9,1 1 0,-1 0 0,1 0 0,-1 0 0,1 0-1,-1 0 1,1-1 0,0 1 0,0 0 0,-1 0 0,1 1 0,0-1 0,0 0 0,0 0 0,0 0 0,0 0 0,0 1-1,0-1 1,0 1 0,1-1 0,-1 1 0,0-1 0,0 1 0,0-1 0,1 1 0,-1 0 0,0 0 0,0 0 0,1 0-1,-1 0 1,0 0 0,0 0 0,1 0 0,-1 0 0,0 0 0,0 1 0,0-1 0,1 1 0,-1-1 0,0 1 0,0-1-1,0 1 1,0 0 0,0-1 0,0 1 0,0 0 0,0 0 0,0 0 0,0-1 0,0 1 0,-1 0 0,1 0 0,0 1-9,36 61 1482,-31 21-271,-7-70-5449,-1-5-4737,4-14-467</inkml:trace>
  <inkml:trace contextRef="#ctx0" brushRef="#br0" timeOffset="859.144">397 8 8660,'7'14'8546,"-3"19"-6026,-3-21-1426,11 55 686,2 14-1340,-10-26-5138,-5-55 553,1-1-805,0-3-4281</inkml:trace>
  <inkml:trace contextRef="#ctx0" brushRef="#br0" timeOffset="1124.709">369 162 10005,'1'0'2817,"3"-1"144,-1 0-1152,1-2-464,2 2-225,2 0-303,-1 1-257,2-2-192,1 1-80,0 2-176,-1 0-176,0 0-288,1-1-448,-1 0-401,-2-1-1984,1-2-2434,3-2-5346</inkml:trace>
  <inkml:trace contextRef="#ctx0" brushRef="#br0" timeOffset="1405.896">584 103 9156,'-23'18'8539,"8"8"-3998,14-23-4509,0-1-1,0 1 0,0-1 1,0 1-1,0-1 0,0 1 1,1 0-1,0-1 0,-1 1 1,1 0-1,0-1 0,0 1 1,0 0-1,1-1 0,-1 1 0,1 0 1,-1-1-1,1 1 0,0 0 1,0-1-1,0 0 0,1 1 1,-1-1-1,0 1 0,1-1 1,-1 0-1,1 0 0,0 0 1,0 0-1,0 0 0,0 0 1,0-1-1,0 1 0,0-1 0,1 1 1,-1-1-1,1 0 0,-1 0 1,1 0-1,-1 0 0,1 0 1,-1-1-1,1 1 0,0-1 1,-1 0-1,1 0 0,0 0 1,-1 0-1,3 0-31,-2 0-26,0 1 0,0-1 1,0 0-1,0 0 0,0 0 0,0-1 1,0 1-1,0-1 0,0 0 0,0 0 1,-1 0-1,1 0 0,0 0 0,0 0 1,-1-1-1,1 0 0,-1 1 0,1-1 1,-1 0-1,0 0 0,1 0 0,-1 0 1,0-1-1,0 1 0,-1-1 0,1 1 1,0-1-1,-1 0 0,0 1 0,0-1 1,1 0-1,-2 0 0,1 0 0,0 0 1,-1 0-1,1 0 0,-1 0 0,0 0 1,0 0-1,0 0 0,0 0 0,0 0 0,-1 0 1,1 0-1,-1 0 0,0 0 0,0 0 1,0 1-1,-2-4 26,1 3 41,0 0-1,0-1 1,0 1 0,0 0 0,-1 0-1,1 0 1,-1 0 0,0 1 0,0-1-1,0 1 1,0 0 0,0 0 0,-1 0-1,1 0 1,-1 0 0,1 1 0,-1 0-1,0-1 1,1 1 0,-1 1 0,0-1-1,-3 0-40,1 4-1103,5-2-2628,0 0-3603,2-3-3887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4:14.7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 7828,'0'-6'9612,"4"29"-6800,20 164 141,-29-240-2891,5 46-63,0-1 1,0 1 0,1 0 0,0 0-1,0 0 1,1 1 0,0-1 0,0 0-1,0 0 1,1 1 0,0 0 0,1-1-1,-1 1 1,1 0 0,0 0 0,0 1-1,1 0 1,0-1 0,0 1 0,0 1-1,2-2 1,-6 5-1,1 1 0,-1-1 0,0 0 0,1 1 0,-1 0 0,1-1 0,-1 1 0,0 0 0,1-1 0,-1 1 0,1 0 0,-1 0 0,1 0 1,-1 1-1,1-1 0,-1 0 0,1 0 0,-1 1 0,0-1 0,1 1 0,-1-1 0,0 1 0,1 0 0,-1 0 0,0-1 0,0 1 0,1 0 0,-1 0 0,0 0 0,0 0 0,0 0 0,0 0 0,-1 1 0,1-1 0,0 0 0,0 0 0,-1 1 0,1-1 0,0 0 0,-1 1 0,0-1 0,1 1 0,-1-1 0,0 1 1,16 64 35,-4 47-120,-7-144-13289,0 17 3596</inkml:trace>
  <inkml:trace contextRef="#ctx0" brushRef="#br0" timeOffset="464.479">302 49 9028,'-12'5'10869,"-18"26"-8036,28-28-2812,0 0-1,-1 0 1,2 1-1,-1-1 1,0 1-1,1-1 0,-1 1 1,1-1-1,0 1 1,1 0-1,-1-1 1,0 1-1,1 0 1,0 0-1,0 0 0,0-1 1,0 1-1,1 0 1,0 0-1,-1-1 1,1 1-1,1 0 0,-1-1 1,0 1-1,1-1 1,0 1-1,0-1 1,0 0-1,0 0 1,0 0-1,1 0 0,-1 0 1,1 0-1,0-1 1,0 1-1,0-1 1,0 0-1,0 0 0,0 0 1,1 0-1,-1-1 1,1 1-1,-1-1 1,1 0-1,0 0 1,-1 0-1,1 0 0,0-1 1,0 0-1,0 1-20,0-1-22,-1 1 0,1-1 0,0 0 0,-1 0 0,1-1-1,0 1 1,-1 0 0,1-1 0,0 0 0,-1 0 0,1 0 0,-1-1-1,0 1 1,1-1 0,-1 0 0,0 0 0,0 0 0,0 0 0,0 0-1,0-1 1,-1 1 0,1-1 0,-1 0 0,0 1 0,1-1 0,-1 0-1,-1-1 1,1 1 0,0 0 0,-1-1 0,1 1 0,-1 0 0,0-1 0,0 0-1,-1 1 1,1-1 0,-1 1 0,0-1 0,0 0 0,0 1 0,0-1-1,0 0 1,-1 1 0,0-1 0,1 0 0,-2 1 0,1-2 22,-2 2 38,1-1 1,-1 1 0,0 0-1,1 0 1,-2 0 0,1 0-1,0 1 1,0-1 0,-1 1-1,0 0 1,1 0 0,-1 0-1,0 0 1,0 0 0,0 1-1,0 0 1,0 0-1,0 0 1,-1 1 0,1-1-1,0 1 1,0 0 0,0 0-1,-1 0 1,1 1 0,-1-1-39,-40 8-3113,45-7-2023,1-1 260,4 0-5700</inkml:trace>
  <inkml:trace contextRef="#ctx0" brushRef="#br0" timeOffset="1262.549">494 28 10245,'5'41'11045,"30"51"-8972,-35-90-2069,0 0 0,0-1 0,1 1 0,-1-1 0,1 1 0,-1-1 1,1 1-1,0-1 0,0 0 0,0 1 0,-1-1 0,1 0 0,0 1 0,1-1 1,-1 0-1,0 0 0,0 0 0,0 0 0,1 0 0,-1 0 0,0 0 1,1-1-1,-1 1 0,1 0 0,-1-1 0,1 1 0,-1-1 0,1 0 0,0 1 1,-1-1-1,1 0 0,-1 0 0,1 0 0,0 0 0,-1 0 0,1 0 0,-1-1 1,1 1-1,-1 0 0,1-1 0,-1 1 0,1-1 0,-1 0 0,1 1 0,-1-1 1,0 0-1,1 0 0,-1 0 0,0 0 0,0 0 0,1 0 0,-1 0 0,0-1 1,0 1-1,0 0 0,-1-1 0,1 1 0,0 0 0,0-1 0,-1 1 0,1-1 1,-1 1-1,1-1 0,-1-1-4,16-94-3,2 122 206,-6-2-192,-9-16-3,-1 0 0,1 0 1,1-1-1,-1 1 0,1-1 1,1 1-1,-1-1 1,1-1-1,0 1 0,0-1 1,1 0-1,-1 0 0,1 0 1,0-1-1,6 4-8,-11-8 4,0 0-1,1 0 1,-1 1 0,0-1 0,0 0-1,1 0 1,-1 0 0,0 0-1,0 0 1,1-1 0,-1 1 0,0 0-1,0-1 1,1 1 0,-1-1-1,0 1 1,0-1 0,0 1 0,0-1-1,0 0 1,0 1 0,0-1-1,0 0 1,0 0 0,0 0 0,0 0-1,0 0 1,-1 0 0,1 0-1,0 0 1,-1 0 0,1 0-1,-1 0 1,1-1 0,-1 1 0,1 0-1,-1 0 1,0-1 0,0 0-4,9-59 116,-8 45-105,1-6-338,4-22-429,-3 29-3660,2 0-3985,-1 5-1918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12:49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36 6851,'-5'2'5345,"-5"-4"-2945,9 2-2305,1 0-1,-1 0 1,1 0-1,0 0 1,-1 0-1,1 0 1,-1 0-1,1 0 1,0-1-1,-1 1 1,1 0-1,0 0 1,-1 0-1,1-1 1,0 1-1,-1 0 1,1-1-1,0 1 1,0 0-1,-1-1 1,1 1-1,0 0 1,0-1-1,0 1 1,0 0-1,-1-1 1,1 1-1,0 0 1,0-1-1,0 1 1,0-1-1,0 1 1,0 0-1,0-1 1,0 1-1,0-1 1,0 1-1,0 0 1,0-1-1,0 1 1,0-1-1,0 1 1,1 0-1,-1-1 1,0 1-1,0 0 1,0-1-1,1 1 1,-1 0-1,0-1 1,0 1-1,1 0 1,-1-1-1,0 1 1,1 0-1,-1 0 1,0-1-1,1 1 1,-1 0-1,0 0 1,1 0-1,-1 0 1,0-1-1,1 1-94,50 0 3458,80-10-2428,9 8 39,31-2-250,-49 10-448,-29-9-280,61 2 125,-32 3-152,-2 5 45,-55-10-98,94 2-43,-39-7 101,-11 14-10,-4-7-64,-55 3-57,136 10 199,-45-16-103,12 2-130,-63 13 187,17 0-75,-81-8-3,92-7 9,-55-9 151,-62 13-261,0 1 0,-1-1 0,1 0 0,-1 1 1,1-1-1,-1 1 0,1-1 0,-1 0 0,1 1 0,-1-1 0,0 1 1,1 0-1,-1-1 0,0 1 0,1-1 0,-1 1 0,0 0 0,1-1 1,-1 1-1,0-1 0,0 1 0,0 0 0,0-1 0,0 1 0,0 0 0,0-1 1,0 1-1,0 0 0,0-1 0,0 1 0,0 0 0,0-1 0,-1 1 1,1 0-1,0-1 0,0 1 0,-1-1 0,1 1 0,0-1 0,-1 1 1,1 0-1,-1-1 0,1 1 0,0-1 0,-1 0 0,1 1 0,-1-1 0,0 1 1,1-1-1,-1 0 0,1 1 0,-1-1 0,0 0 88,-1 6-2458,-2 10-1960,0 1-1593</inkml:trace>
  <inkml:trace contextRef="#ctx0" brushRef="#br0" timeOffset="2509.339">2041 29 6819,'12'-5'8034,"2"7"-3827,28 27-2012,-34-22-1192,80 64 2177,65 12-2043,-69-12-764,149 35 57,67 37-19,-64-33-46,-162-70-191,1-3-1,1-4 0,54 15-173,94 25 377,-11-21-146,-81-25-161,216 34 324,-179-37-270,93 10-10,110-3-95,210-18 309,-159-22-282,-234-7-102,252-37 34,-10-23 78,-220 27-64,-1-35 112,-169 84-544,-27 27-2940,-12-8-1362,-9 0-5016,-3-3-2357</inkml:trace>
  <inkml:trace contextRef="#ctx0" brushRef="#br0" timeOffset="6608.152">7608 729 8740,'3'-7'13982,"10"9"-10708,142 58-926,-126-39-2295,7-4 8,-50 13-2,9-21 38,-1 1-1,2-1 0,-1 1 1,1 0-1,1 0 1,0 0-1,0 1 1,1-1-1,0 1 1,1 0-1,0-1 1,0 1-1,2 2-96,-5-3 898,0-8-2963,1-2-3290,1 0-4723,-2-3-3077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3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9108,'-3'11'10690,"-9"8"-7079,4-5-2209,-75 77 1181,29-29-2327,53-62-248,0 1 0,0-1 0,0 1 1,0-1-1,0 1 0,0-1 0,0 1 0,0 0 0,1 0 0,-1 0 1,0-1-1,0 1 0,1 0 0,-1 0 0,0 0 0,1 0 0,-1 0 0,1 0 1,0 0-1,-1 0 0,1 0 0,0 1 0,-1-1 0,1 0 0,0 0 1,0 0-1,0 0 0,0 0 0,0 0 0,0 1 0,1-1 0,-1 0 1,0 0-1,0 0 0,1 0 0,-1 0 0,1 0 0,-1 0 0,1 0 1,-1 0-1,1 0 0,0 0 0,-1 0 0,1 0 0,0-1 0,0 1 0,-1 0 1,1 0-1,0-1 0,0 1 0,0-1 0,0 1 0,0 0 0,0-1 1,0 0-1,0 1 0,0-1 0,1 0 0,0 1-8,177 80 1094,-153-74-764,-22-8-5434,-2-3-5537,-2 1-3152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32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7908,'7'3'10646,"4"0"-7621,11 5-1703,79 65 1063,8-19-2126,-110-39 1472,-101 111-338,99-122-1377,4-6-3965,2-8-7989,-1 3-844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32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8020,'0'0'7702,"5"0"-3494,38-4-1269,8-4-1916,1 2 0,-1 3 0,1 2 0,12 3-1023,12-1 518,-2 2-456,-73-13-2552,-6 3-7598,5 7 8131,-2-3-11033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33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8484,'4'-2'9677,"31"-5"-5737,21 3-1461,212-1 746,-211 1-2059,-63-8-3444,-4 5-4295,6 4-584,-1-1-5790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30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0 269 10261,'1'4'9209,"-1"-3"-3282,1-7-3275,1-1-7385,0-1-4849,0-1-4136</inkml:trace>
  <inkml:trace contextRef="#ctx0" brushRef="#br0" timeOffset="577.982">87 0 8996,'1'1'5921,"4"9"1691,10 25-6095,13 188 1575,-29-232-3107,1 0 0,0 0 0,1 0 0,0 0 0,0 0 0,1 0 0,0 0 0,1 0 0,-1 1 0,2-1 0,-1 1 0,1 0 0,4-5 15,-8 11 1,1 0 0,0 0-1,1-1 1,-1 1 0,0 0 0,1 0-1,-1 1 1,1-1 0,-1 0 0,1 0-1,0 1 1,0-1 0,0 1 0,0 0-1,0-1 1,0 1 0,0 0 0,0 0-1,0 0 1,1 0 0,-1 1 0,0-1 0,1 1-1,-1-1 1,0 1 0,1 0 0,-1 0-1,1 0 1,-1 0 0,0 0 0,1 1-1,-1-1 1,0 1 0,1-1 0,-1 1-1,0 0 1,0 0 0,1 0 0,-1 0-1,0 0 1,0 1 0,1 0-1,3 4 53,-1 0-1,1 1 1,-1 0-1,0 0 1,0 0 0,-1 1-1,0-1 1,-1 1-1,1 0 1,-1 0 0,-1 0-1,0 1 1,0-1-1,0 4-52,16 44 27,-13-83-17931,-2 16 8086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2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10021,'11'17'15315,"-12"-13"-13791,-5-5-4117,2-10-8884,4 2-1297</inkml:trace>
  <inkml:trace contextRef="#ctx0" brushRef="#br0" timeOffset="845.265">118 1 8196,'2'26'10874,"6"14"-7405,1 14-2509,1 7 75,-5 24-424,17-159-30,-9 54-616,-12 17 31,0 1 0,0 0 0,0 0 0,0 0 0,0 0 0,0 0 1,1 0-1,-1 0 0,1 0 0,-1 0 0,1 1 0,0-1 0,0 0 1,0 1-1,0 0 0,0-1 0,0 1 0,0 0 0,0 0 0,0 0 0,0 0 1,1 1-1,-1-1 0,0 1 0,1-1 0,-1 1 0,0 0 0,1 0 1,-1 0-1,0 0 0,1 0 0,-1 0 0,1 1 0,-1-1 0,0 1 1,0 0-1,3 0 4,1 3 64,0 0 1,-1 1 0,1-1 0,-1 1-1,0 0 1,0 1 0,0-1 0,-1 1-1,1 0 1,-1 0 0,-1 0 0,1 1-1,-1-1 1,-1 1 0,1 0 0,-1 0-1,0 0 1,0 0 0,-1 0 0,0 0-1,0 0 1,-1 1 0,0-1 0,0 0-1,-1 0 1,-1 4-65,1-23-3930,-1-1-5821,1 1-3783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26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9588,'1'10'12136,"-4"18"-9755,1-10-1149,-20 62 622,24-84-10334,1-1 921,0-1-3577</inkml:trace>
  <inkml:trace contextRef="#ctx0" brushRef="#br0" timeOffset="437.393">134 9 7139,'5'2'11890,"-2"29"-6831,-7-7-3466,-2 28 125,4-17-3337,2-34-1202,0-3-6916,1-1-3469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25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6803,'1'-1'5829,"0"2"2314,-1 11-6006,17 22-697,5 66 497,-24-100-5001,-3-16-8844,5 4 607</inkml:trace>
  <inkml:trace contextRef="#ctx0" brushRef="#br0" timeOffset="359.294">113 0 8980,'4'5'8629,"8"13"-4860,18 97 1457,-26-97-5420,-8-30-7810,2 3 1001,-1-3-4384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36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9300,'4'5'10153,"4"32"-6537,23 202 354,-27-241-10301,0-8-3215,1 4-1600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03T19:26:42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92 9316,'-45'0'9427,"5"20"-4180,36-18-5161,0 1-1,0 0 0,1 0 1,-1 1-1,1-1 1,0 1-1,0 0 1,0 0-1,0 0 0,1 0 1,-1 0-1,1 1 1,0-1-1,1 1 1,-1-1-1,1 1 0,0-1 1,0 1-1,0 0 1,0 0-1,1 0 0,0 0 1,0-1-1,1 1 1,-1 0-1,1 0 1,0 0-1,0-1 0,0 1 1,1 0-1,0-1 1,0 1-1,0-1 1,0 0-1,1 0 0,-1 0 1,1 0-1,0 0 1,1 0-1,-1-1 1,0 0-1,2 2-85,-2-4-33,1 0-1,-1 1 1,0-1 0,0 0-1,1-1 1,-1 1 0,1-1-1,-1 1 1,0-1 0,1 0-1,-1 0 1,1 0 0,-1-1-1,1 1 1,-1-1 0,0 0-1,1 0 1,-1 0 0,0-1-1,0 1 1,0-1 0,0 1-1,0-1 1,0 0-1,0 0 1,-1 0 0,1-1-1,-1 1 1,1-1 33,34-53-7357,-30 28-2527,-5 9 530</inkml:trace>
  <inkml:trace contextRef="#ctx0" brushRef="#br0" timeOffset="208.642">157 0 10725,'-3'43'10034,"14"25"-6937,-3-32-1741,1 81 298,-5-113-4254,3-13-5844,-5 6 3283,2-2-5484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2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76C09FB-251A-402A-9E63-56D49F529C2A}" type="datetime1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B13BC6-E514-43F3-BB09-49938EAD1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0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_preprocessor#Order_of_expansion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09E8AA-9E33-4E1E-9B8A-A0BCF7386F2A}" type="datetime1">
              <a:rPr lang="en-US" smtClean="0"/>
              <a:t>7/3/2019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72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https://en.wikipedia.org/wiki/C_preprocessor#Order_of_expansion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C976F5F-4D78-4CA8-B9CA-EE29FB31161B}" type="datetime1">
              <a:rPr lang="en-US" smtClean="0"/>
              <a:t>7/3/2019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6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6C09FB-251A-402A-9E63-56D49F529C2A}" type="datetime1">
              <a:rPr lang="en-US" smtClean="0"/>
              <a:t>7/3/2019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1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6C09FB-251A-402A-9E63-56D49F529C2A}" type="datetime1">
              <a:rPr lang="en-US" smtClean="0"/>
              <a:t>7/3/2019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4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A35027-0B9C-4C0D-80DA-323551E342F4}" type="datetime1">
              <a:rPr lang="en-US" smtClean="0"/>
              <a:t>7/3/2019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38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4E30EA-A896-4DEF-8A71-971FFE18DEF9}" type="datetime1">
              <a:rPr lang="en-US" smtClean="0"/>
              <a:t>7/3/2019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44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6D7CDC8-A2DC-4429-BCB7-D306DB95C441}" type="datetime1">
              <a:rPr lang="en-US" smtClean="0"/>
              <a:t>7/3/2019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6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2A94EEA-B9E2-47D1-A1C0-0F1B575293D0}" type="datetime1">
              <a:rPr lang="en-US" smtClean="0"/>
              <a:t>7/3/2019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89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 “ – look in local directory first, then in library directory if it can’t be found</a:t>
            </a:r>
          </a:p>
          <a:p>
            <a:r>
              <a:rPr lang="en-US" dirty="0"/>
              <a:t>&lt; &gt; -- look directly in library directory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76C09FB-251A-402A-9E63-56D49F529C2A}" type="datetime1">
              <a:rPr lang="en-US" smtClean="0"/>
              <a:t>7/3/2019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3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69D64EA-10D3-4E86-821D-70915A69F69F}" type="datetime1">
              <a:rPr lang="en-US" smtClean="0"/>
              <a:t>7/3/2019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B13BC6-E514-43F3-BB09-49938EAD11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470260"/>
            <a:ext cx="8366125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2415209"/>
            <a:ext cx="8366125" cy="3918916"/>
          </a:xfrm>
        </p:spPr>
        <p:txBody>
          <a:bodyPr/>
          <a:lstStyle>
            <a:lvl1pPr>
              <a:defRPr sz="2600" b="0"/>
            </a:lvl1pPr>
            <a:lvl2pPr>
              <a:defRPr sz="2200"/>
            </a:lvl2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C76B665-F33E-48E5-B03D-32DBC08C85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Summer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99634" y="27429"/>
            <a:ext cx="1944764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L05:  Data Structures, Modules</a:t>
            </a:r>
          </a:p>
        </p:txBody>
      </p:sp>
    </p:spTree>
    <p:extLst>
      <p:ext uri="{BB962C8B-B14F-4D97-AF65-F5344CB8AC3E}">
        <p14:creationId xmlns:p14="http://schemas.microsoft.com/office/powerpoint/2010/main" val="61535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479287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37059"/>
            <a:ext cx="8366125" cy="38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CC1B5E29-5BFE-4A77-A178-85B6D82C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-1"/>
            <a:ext cx="9144000" cy="1283517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64107" y="27429"/>
            <a:ext cx="147989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CSE333</a:t>
            </a:r>
            <a:r>
              <a:rPr lang="en-US" sz="1100" b="0" i="0" baseline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, </a:t>
            </a:r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Summer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99642" y="27429"/>
            <a:ext cx="1944763" cy="169277"/>
          </a:xfrm>
          <a:prstGeom prst="rect">
            <a:avLst/>
          </a:prstGeom>
          <a:noFill/>
        </p:spPr>
        <p:txBody>
          <a:bodyPr wrap="none" tIns="0" bIns="0" rtlCol="0" anchor="ctr" anchorCtr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L05:  Data Structures, Modules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86241-48EE-E340-81E0-5ABFA1B034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41553" y="461126"/>
            <a:ext cx="3692944" cy="60117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41AC1F-EB12-2445-BEF6-79D91CF81D8F}"/>
              </a:ext>
            </a:extLst>
          </p:cNvPr>
          <p:cNvSpPr/>
          <p:nvPr userDrawn="1"/>
        </p:nvSpPr>
        <p:spPr bwMode="auto">
          <a:xfrm>
            <a:off x="6072845" y="540630"/>
            <a:ext cx="2829602" cy="479667"/>
          </a:xfrm>
          <a:prstGeom prst="roundRect">
            <a:avLst/>
          </a:prstGeom>
          <a:solidFill>
            <a:srgbClr val="714EA3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innerShdw blurRad="25400" dist="50800" dir="13500000">
              <a:prstClr val="black">
                <a:alpha val="20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pollev.com/cse333</a:t>
            </a:r>
          </a:p>
        </p:txBody>
      </p:sp>
    </p:spTree>
    <p:extLst>
      <p:ext uri="{BB962C8B-B14F-4D97-AF65-F5344CB8AC3E}">
        <p14:creationId xmlns:p14="http://schemas.microsoft.com/office/powerpoint/2010/main" val="26304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6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customXml" Target="../ink/ink4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customXml" Target="../ink/ink45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customXml" Target="../ink/ink54.xml"/><Relationship Id="rId26" Type="http://schemas.openxmlformats.org/officeDocument/2006/relationships/customXml" Target="../ink/ink58.xml"/><Relationship Id="rId39" Type="http://schemas.openxmlformats.org/officeDocument/2006/relationships/image" Target="../media/image66.png"/><Relationship Id="rId21" Type="http://schemas.openxmlformats.org/officeDocument/2006/relationships/image" Target="../media/image57.png"/><Relationship Id="rId34" Type="http://schemas.openxmlformats.org/officeDocument/2006/relationships/customXml" Target="../ink/ink62.xml"/><Relationship Id="rId42" Type="http://schemas.openxmlformats.org/officeDocument/2006/relationships/customXml" Target="../ink/ink66.xml"/><Relationship Id="rId7" Type="http://schemas.openxmlformats.org/officeDocument/2006/relationships/image" Target="../media/image50.png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0" Type="http://schemas.openxmlformats.org/officeDocument/2006/relationships/customXml" Target="../ink/ink55.xml"/><Relationship Id="rId29" Type="http://schemas.openxmlformats.org/officeDocument/2006/relationships/image" Target="../media/image61.png"/><Relationship Id="rId41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52.png"/><Relationship Id="rId24" Type="http://schemas.openxmlformats.org/officeDocument/2006/relationships/customXml" Target="../ink/ink57.xml"/><Relationship Id="rId32" Type="http://schemas.openxmlformats.org/officeDocument/2006/relationships/customXml" Target="../ink/ink61.xml"/><Relationship Id="rId37" Type="http://schemas.openxmlformats.org/officeDocument/2006/relationships/image" Target="../media/image65.png"/><Relationship Id="rId40" Type="http://schemas.openxmlformats.org/officeDocument/2006/relationships/customXml" Target="../ink/ink65.xml"/><Relationship Id="rId5" Type="http://schemas.openxmlformats.org/officeDocument/2006/relationships/image" Target="../media/image49.png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28" Type="http://schemas.openxmlformats.org/officeDocument/2006/relationships/customXml" Target="../ink/ink59.xml"/><Relationship Id="rId36" Type="http://schemas.openxmlformats.org/officeDocument/2006/relationships/customXml" Target="../ink/ink63.xml"/><Relationship Id="rId10" Type="http://schemas.openxmlformats.org/officeDocument/2006/relationships/customXml" Target="../ink/ink50.xml"/><Relationship Id="rId19" Type="http://schemas.openxmlformats.org/officeDocument/2006/relationships/image" Target="../media/image56.png"/><Relationship Id="rId31" Type="http://schemas.openxmlformats.org/officeDocument/2006/relationships/image" Target="../media/image62.png"/><Relationship Id="rId4" Type="http://schemas.openxmlformats.org/officeDocument/2006/relationships/customXml" Target="../ink/ink47.xml"/><Relationship Id="rId9" Type="http://schemas.openxmlformats.org/officeDocument/2006/relationships/image" Target="../media/image51.png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60.png"/><Relationship Id="rId30" Type="http://schemas.openxmlformats.org/officeDocument/2006/relationships/customXml" Target="../ink/ink60.xml"/><Relationship Id="rId35" Type="http://schemas.openxmlformats.org/officeDocument/2006/relationships/image" Target="../media/image64.png"/><Relationship Id="rId43" Type="http://schemas.openxmlformats.org/officeDocument/2006/relationships/image" Target="../media/image68.png"/><Relationship Id="rId8" Type="http://schemas.openxmlformats.org/officeDocument/2006/relationships/customXml" Target="../ink/ink49.xml"/><Relationship Id="rId3" Type="http://schemas.openxmlformats.org/officeDocument/2006/relationships/image" Target="../media/image48.png"/><Relationship Id="rId12" Type="http://schemas.openxmlformats.org/officeDocument/2006/relationships/customXml" Target="../ink/ink51.xml"/><Relationship Id="rId17" Type="http://schemas.openxmlformats.org/officeDocument/2006/relationships/image" Target="../media/image55.png"/><Relationship Id="rId25" Type="http://schemas.openxmlformats.org/officeDocument/2006/relationships/image" Target="../media/image59.png"/><Relationship Id="rId33" Type="http://schemas.openxmlformats.org/officeDocument/2006/relationships/image" Target="../media/image63.png"/><Relationship Id="rId38" Type="http://schemas.openxmlformats.org/officeDocument/2006/relationships/customXml" Target="../ink/ink6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9" Type="http://schemas.openxmlformats.org/officeDocument/2006/relationships/image" Target="../media/image87.png"/><Relationship Id="rId21" Type="http://schemas.openxmlformats.org/officeDocument/2006/relationships/image" Target="../media/image78.png"/><Relationship Id="rId34" Type="http://schemas.openxmlformats.org/officeDocument/2006/relationships/customXml" Target="../ink/ink83.xml"/><Relationship Id="rId42" Type="http://schemas.openxmlformats.org/officeDocument/2006/relationships/customXml" Target="../ink/ink87.xml"/><Relationship Id="rId47" Type="http://schemas.openxmlformats.org/officeDocument/2006/relationships/image" Target="../media/image91.png"/><Relationship Id="rId7" Type="http://schemas.openxmlformats.org/officeDocument/2006/relationships/image" Target="../media/image71.png"/><Relationship Id="rId2" Type="http://schemas.openxmlformats.org/officeDocument/2006/relationships/customXml" Target="../ink/ink67.xml"/><Relationship Id="rId16" Type="http://schemas.openxmlformats.org/officeDocument/2006/relationships/customXml" Target="../ink/ink74.xml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1" Type="http://schemas.openxmlformats.org/officeDocument/2006/relationships/image" Target="../media/image73.png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37" Type="http://schemas.openxmlformats.org/officeDocument/2006/relationships/image" Target="../media/image86.png"/><Relationship Id="rId40" Type="http://schemas.openxmlformats.org/officeDocument/2006/relationships/customXml" Target="../ink/ink86.xml"/><Relationship Id="rId45" Type="http://schemas.openxmlformats.org/officeDocument/2006/relationships/image" Target="../media/image90.png"/><Relationship Id="rId5" Type="http://schemas.openxmlformats.org/officeDocument/2006/relationships/image" Target="../media/image70.png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28" Type="http://schemas.openxmlformats.org/officeDocument/2006/relationships/customXml" Target="../ink/ink80.xml"/><Relationship Id="rId36" Type="http://schemas.openxmlformats.org/officeDocument/2006/relationships/customXml" Target="../ink/ink84.xml"/><Relationship Id="rId10" Type="http://schemas.openxmlformats.org/officeDocument/2006/relationships/customXml" Target="../ink/ink71.xml"/><Relationship Id="rId19" Type="http://schemas.openxmlformats.org/officeDocument/2006/relationships/image" Target="../media/image77.png"/><Relationship Id="rId31" Type="http://schemas.openxmlformats.org/officeDocument/2006/relationships/image" Target="../media/image83.png"/><Relationship Id="rId44" Type="http://schemas.openxmlformats.org/officeDocument/2006/relationships/customXml" Target="../ink/ink88.xml"/><Relationship Id="rId4" Type="http://schemas.openxmlformats.org/officeDocument/2006/relationships/customXml" Target="../ink/ink68.xml"/><Relationship Id="rId9" Type="http://schemas.openxmlformats.org/officeDocument/2006/relationships/image" Target="../media/image72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81.png"/><Relationship Id="rId30" Type="http://schemas.openxmlformats.org/officeDocument/2006/relationships/customXml" Target="../ink/ink81.xml"/><Relationship Id="rId35" Type="http://schemas.openxmlformats.org/officeDocument/2006/relationships/image" Target="../media/image85.png"/><Relationship Id="rId43" Type="http://schemas.openxmlformats.org/officeDocument/2006/relationships/image" Target="../media/image89.png"/><Relationship Id="rId8" Type="http://schemas.openxmlformats.org/officeDocument/2006/relationships/customXml" Target="../ink/ink70.xml"/><Relationship Id="rId3" Type="http://schemas.openxmlformats.org/officeDocument/2006/relationships/image" Target="../media/image69.png"/><Relationship Id="rId12" Type="http://schemas.openxmlformats.org/officeDocument/2006/relationships/customXml" Target="../ink/ink72.xm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33" Type="http://schemas.openxmlformats.org/officeDocument/2006/relationships/image" Target="../media/image84.png"/><Relationship Id="rId38" Type="http://schemas.openxmlformats.org/officeDocument/2006/relationships/customXml" Target="../ink/ink85.xml"/><Relationship Id="rId46" Type="http://schemas.openxmlformats.org/officeDocument/2006/relationships/customXml" Target="../ink/ink89.xml"/><Relationship Id="rId20" Type="http://schemas.openxmlformats.org/officeDocument/2006/relationships/customXml" Target="../ink/ink76.xml"/><Relationship Id="rId41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3.png"/><Relationship Id="rId21" Type="http://schemas.openxmlformats.org/officeDocument/2006/relationships/customXml" Target="../ink/ink99.xml"/><Relationship Id="rId34" Type="http://schemas.openxmlformats.org/officeDocument/2006/relationships/image" Target="../media/image107.png"/><Relationship Id="rId42" Type="http://schemas.openxmlformats.org/officeDocument/2006/relationships/image" Target="../media/image111.png"/><Relationship Id="rId47" Type="http://schemas.openxmlformats.org/officeDocument/2006/relationships/customXml" Target="../ink/ink112.xml"/><Relationship Id="rId50" Type="http://schemas.openxmlformats.org/officeDocument/2006/relationships/image" Target="../media/image115.png"/><Relationship Id="rId55" Type="http://schemas.openxmlformats.org/officeDocument/2006/relationships/customXml" Target="../ink/ink116.xml"/><Relationship Id="rId63" Type="http://schemas.openxmlformats.org/officeDocument/2006/relationships/customXml" Target="../ink/ink120.xml"/><Relationship Id="rId68" Type="http://schemas.openxmlformats.org/officeDocument/2006/relationships/image" Target="../media/image124.png"/><Relationship Id="rId7" Type="http://schemas.openxmlformats.org/officeDocument/2006/relationships/customXml" Target="../ink/ink92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8.png"/><Relationship Id="rId29" Type="http://schemas.openxmlformats.org/officeDocument/2006/relationships/customXml" Target="../ink/ink103.xml"/><Relationship Id="rId11" Type="http://schemas.openxmlformats.org/officeDocument/2006/relationships/customXml" Target="../ink/ink94.xml"/><Relationship Id="rId24" Type="http://schemas.openxmlformats.org/officeDocument/2006/relationships/image" Target="../media/image102.png"/><Relationship Id="rId32" Type="http://schemas.openxmlformats.org/officeDocument/2006/relationships/image" Target="../media/image106.png"/><Relationship Id="rId37" Type="http://schemas.openxmlformats.org/officeDocument/2006/relationships/customXml" Target="../ink/ink107.xml"/><Relationship Id="rId40" Type="http://schemas.openxmlformats.org/officeDocument/2006/relationships/image" Target="../media/image110.png"/><Relationship Id="rId45" Type="http://schemas.openxmlformats.org/officeDocument/2006/relationships/customXml" Target="../ink/ink111.xml"/><Relationship Id="rId53" Type="http://schemas.openxmlformats.org/officeDocument/2006/relationships/customXml" Target="../ink/ink115.xml"/><Relationship Id="rId58" Type="http://schemas.openxmlformats.org/officeDocument/2006/relationships/image" Target="../media/image119.png"/><Relationship Id="rId66" Type="http://schemas.openxmlformats.org/officeDocument/2006/relationships/image" Target="../media/image123.png"/><Relationship Id="rId5" Type="http://schemas.openxmlformats.org/officeDocument/2006/relationships/customXml" Target="../ink/ink91.xml"/><Relationship Id="rId61" Type="http://schemas.openxmlformats.org/officeDocument/2006/relationships/customXml" Target="../ink/ink119.xml"/><Relationship Id="rId19" Type="http://schemas.openxmlformats.org/officeDocument/2006/relationships/customXml" Target="../ink/ink98.xml"/><Relationship Id="rId14" Type="http://schemas.openxmlformats.org/officeDocument/2006/relationships/image" Target="../media/image97.png"/><Relationship Id="rId22" Type="http://schemas.openxmlformats.org/officeDocument/2006/relationships/image" Target="../media/image101.png"/><Relationship Id="rId27" Type="http://schemas.openxmlformats.org/officeDocument/2006/relationships/customXml" Target="../ink/ink102.xml"/><Relationship Id="rId30" Type="http://schemas.openxmlformats.org/officeDocument/2006/relationships/image" Target="../media/image105.png"/><Relationship Id="rId35" Type="http://schemas.openxmlformats.org/officeDocument/2006/relationships/customXml" Target="../ink/ink106.xml"/><Relationship Id="rId43" Type="http://schemas.openxmlformats.org/officeDocument/2006/relationships/customXml" Target="../ink/ink110.xml"/><Relationship Id="rId48" Type="http://schemas.openxmlformats.org/officeDocument/2006/relationships/image" Target="../media/image114.png"/><Relationship Id="rId56" Type="http://schemas.openxmlformats.org/officeDocument/2006/relationships/image" Target="../media/image118.png"/><Relationship Id="rId64" Type="http://schemas.openxmlformats.org/officeDocument/2006/relationships/image" Target="../media/image122.png"/><Relationship Id="rId8" Type="http://schemas.openxmlformats.org/officeDocument/2006/relationships/image" Target="../media/image94.png"/><Relationship Id="rId51" Type="http://schemas.openxmlformats.org/officeDocument/2006/relationships/customXml" Target="../ink/ink114.xml"/><Relationship Id="rId3" Type="http://schemas.openxmlformats.org/officeDocument/2006/relationships/customXml" Target="../ink/ink90.xml"/><Relationship Id="rId12" Type="http://schemas.openxmlformats.org/officeDocument/2006/relationships/image" Target="../media/image96.png"/><Relationship Id="rId17" Type="http://schemas.openxmlformats.org/officeDocument/2006/relationships/customXml" Target="../ink/ink97.xml"/><Relationship Id="rId25" Type="http://schemas.openxmlformats.org/officeDocument/2006/relationships/customXml" Target="../ink/ink101.xml"/><Relationship Id="rId33" Type="http://schemas.openxmlformats.org/officeDocument/2006/relationships/customXml" Target="../ink/ink105.xml"/><Relationship Id="rId38" Type="http://schemas.openxmlformats.org/officeDocument/2006/relationships/image" Target="../media/image109.png"/><Relationship Id="rId46" Type="http://schemas.openxmlformats.org/officeDocument/2006/relationships/image" Target="../media/image113.png"/><Relationship Id="rId59" Type="http://schemas.openxmlformats.org/officeDocument/2006/relationships/customXml" Target="../ink/ink118.xml"/><Relationship Id="rId67" Type="http://schemas.openxmlformats.org/officeDocument/2006/relationships/customXml" Target="../ink/ink122.xml"/><Relationship Id="rId20" Type="http://schemas.openxmlformats.org/officeDocument/2006/relationships/image" Target="../media/image100.png"/><Relationship Id="rId41" Type="http://schemas.openxmlformats.org/officeDocument/2006/relationships/customXml" Target="../ink/ink109.xml"/><Relationship Id="rId54" Type="http://schemas.openxmlformats.org/officeDocument/2006/relationships/image" Target="../media/image117.png"/><Relationship Id="rId6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5" Type="http://schemas.openxmlformats.org/officeDocument/2006/relationships/customXml" Target="../ink/ink96.xml"/><Relationship Id="rId23" Type="http://schemas.openxmlformats.org/officeDocument/2006/relationships/customXml" Target="../ink/ink100.xml"/><Relationship Id="rId28" Type="http://schemas.openxmlformats.org/officeDocument/2006/relationships/image" Target="../media/image104.png"/><Relationship Id="rId36" Type="http://schemas.openxmlformats.org/officeDocument/2006/relationships/image" Target="../media/image108.png"/><Relationship Id="rId49" Type="http://schemas.openxmlformats.org/officeDocument/2006/relationships/customXml" Target="../ink/ink113.xml"/><Relationship Id="rId57" Type="http://schemas.openxmlformats.org/officeDocument/2006/relationships/customXml" Target="../ink/ink117.xml"/><Relationship Id="rId10" Type="http://schemas.openxmlformats.org/officeDocument/2006/relationships/image" Target="../media/image95.png"/><Relationship Id="rId31" Type="http://schemas.openxmlformats.org/officeDocument/2006/relationships/customXml" Target="../ink/ink104.xml"/><Relationship Id="rId44" Type="http://schemas.openxmlformats.org/officeDocument/2006/relationships/image" Target="../media/image112.png"/><Relationship Id="rId52" Type="http://schemas.openxmlformats.org/officeDocument/2006/relationships/image" Target="../media/image116.png"/><Relationship Id="rId60" Type="http://schemas.openxmlformats.org/officeDocument/2006/relationships/image" Target="../media/image120.png"/><Relationship Id="rId65" Type="http://schemas.openxmlformats.org/officeDocument/2006/relationships/customXml" Target="../ink/ink121.xml"/><Relationship Id="rId4" Type="http://schemas.openxmlformats.org/officeDocument/2006/relationships/image" Target="../media/image92.png"/><Relationship Id="rId9" Type="http://schemas.openxmlformats.org/officeDocument/2006/relationships/customXml" Target="../ink/ink93.xml"/><Relationship Id="rId13" Type="http://schemas.openxmlformats.org/officeDocument/2006/relationships/customXml" Target="../ink/ink95.xml"/><Relationship Id="rId18" Type="http://schemas.openxmlformats.org/officeDocument/2006/relationships/image" Target="../media/image99.png"/><Relationship Id="rId39" Type="http://schemas.openxmlformats.org/officeDocument/2006/relationships/customXml" Target="../ink/ink108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6.png"/><Relationship Id="rId21" Type="http://schemas.openxmlformats.org/officeDocument/2006/relationships/customXml" Target="../ink/ink132.xml"/><Relationship Id="rId42" Type="http://schemas.openxmlformats.org/officeDocument/2006/relationships/image" Target="../media/image144.png"/><Relationship Id="rId47" Type="http://schemas.openxmlformats.org/officeDocument/2006/relationships/customXml" Target="../ink/ink145.xml"/><Relationship Id="rId63" Type="http://schemas.openxmlformats.org/officeDocument/2006/relationships/customXml" Target="../ink/ink153.xml"/><Relationship Id="rId68" Type="http://schemas.openxmlformats.org/officeDocument/2006/relationships/image" Target="../media/image157.png"/><Relationship Id="rId84" Type="http://schemas.openxmlformats.org/officeDocument/2006/relationships/image" Target="../media/image165.png"/><Relationship Id="rId89" Type="http://schemas.openxmlformats.org/officeDocument/2006/relationships/customXml" Target="../ink/ink166.xml"/><Relationship Id="rId16" Type="http://schemas.openxmlformats.org/officeDocument/2006/relationships/image" Target="../media/image131.png"/><Relationship Id="rId107" Type="http://schemas.openxmlformats.org/officeDocument/2006/relationships/customXml" Target="../ink/ink175.xml"/><Relationship Id="rId11" Type="http://schemas.openxmlformats.org/officeDocument/2006/relationships/customXml" Target="../ink/ink127.xml"/><Relationship Id="rId32" Type="http://schemas.openxmlformats.org/officeDocument/2006/relationships/image" Target="../media/image139.png"/><Relationship Id="rId37" Type="http://schemas.openxmlformats.org/officeDocument/2006/relationships/customXml" Target="../ink/ink140.xml"/><Relationship Id="rId53" Type="http://schemas.openxmlformats.org/officeDocument/2006/relationships/customXml" Target="../ink/ink148.xml"/><Relationship Id="rId58" Type="http://schemas.openxmlformats.org/officeDocument/2006/relationships/image" Target="../media/image152.png"/><Relationship Id="rId74" Type="http://schemas.openxmlformats.org/officeDocument/2006/relationships/image" Target="../media/image160.png"/><Relationship Id="rId79" Type="http://schemas.openxmlformats.org/officeDocument/2006/relationships/customXml" Target="../ink/ink161.xml"/><Relationship Id="rId102" Type="http://schemas.openxmlformats.org/officeDocument/2006/relationships/image" Target="../media/image174.png"/><Relationship Id="rId5" Type="http://schemas.openxmlformats.org/officeDocument/2006/relationships/customXml" Target="../ink/ink124.xml"/><Relationship Id="rId90" Type="http://schemas.openxmlformats.org/officeDocument/2006/relationships/image" Target="../media/image168.png"/><Relationship Id="rId95" Type="http://schemas.openxmlformats.org/officeDocument/2006/relationships/customXml" Target="../ink/ink169.xml"/><Relationship Id="rId22" Type="http://schemas.openxmlformats.org/officeDocument/2006/relationships/image" Target="../media/image134.png"/><Relationship Id="rId27" Type="http://schemas.openxmlformats.org/officeDocument/2006/relationships/customXml" Target="../ink/ink135.xml"/><Relationship Id="rId43" Type="http://schemas.openxmlformats.org/officeDocument/2006/relationships/customXml" Target="../ink/ink143.xml"/><Relationship Id="rId48" Type="http://schemas.openxmlformats.org/officeDocument/2006/relationships/image" Target="../media/image147.png"/><Relationship Id="rId64" Type="http://schemas.openxmlformats.org/officeDocument/2006/relationships/image" Target="../media/image155.png"/><Relationship Id="rId69" Type="http://schemas.openxmlformats.org/officeDocument/2006/relationships/customXml" Target="../ink/ink156.xml"/><Relationship Id="rId80" Type="http://schemas.openxmlformats.org/officeDocument/2006/relationships/image" Target="../media/image163.png"/><Relationship Id="rId85" Type="http://schemas.openxmlformats.org/officeDocument/2006/relationships/customXml" Target="../ink/ink164.xml"/><Relationship Id="rId12" Type="http://schemas.openxmlformats.org/officeDocument/2006/relationships/image" Target="../media/image129.png"/><Relationship Id="rId17" Type="http://schemas.openxmlformats.org/officeDocument/2006/relationships/customXml" Target="../ink/ink130.xml"/><Relationship Id="rId33" Type="http://schemas.openxmlformats.org/officeDocument/2006/relationships/customXml" Target="../ink/ink138.xml"/><Relationship Id="rId38" Type="http://schemas.openxmlformats.org/officeDocument/2006/relationships/image" Target="../media/image142.png"/><Relationship Id="rId59" Type="http://schemas.openxmlformats.org/officeDocument/2006/relationships/customXml" Target="../ink/ink151.xml"/><Relationship Id="rId103" Type="http://schemas.openxmlformats.org/officeDocument/2006/relationships/customXml" Target="../ink/ink173.xml"/><Relationship Id="rId108" Type="http://schemas.openxmlformats.org/officeDocument/2006/relationships/image" Target="../media/image177.png"/><Relationship Id="rId54" Type="http://schemas.openxmlformats.org/officeDocument/2006/relationships/image" Target="../media/image150.png"/><Relationship Id="rId70" Type="http://schemas.openxmlformats.org/officeDocument/2006/relationships/image" Target="../media/image158.png"/><Relationship Id="rId75" Type="http://schemas.openxmlformats.org/officeDocument/2006/relationships/customXml" Target="../ink/ink159.xml"/><Relationship Id="rId91" Type="http://schemas.openxmlformats.org/officeDocument/2006/relationships/customXml" Target="../ink/ink167.xml"/><Relationship Id="rId96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5" Type="http://schemas.openxmlformats.org/officeDocument/2006/relationships/customXml" Target="../ink/ink129.xml"/><Relationship Id="rId23" Type="http://schemas.openxmlformats.org/officeDocument/2006/relationships/customXml" Target="../ink/ink133.xml"/><Relationship Id="rId28" Type="http://schemas.openxmlformats.org/officeDocument/2006/relationships/image" Target="../media/image137.png"/><Relationship Id="rId36" Type="http://schemas.openxmlformats.org/officeDocument/2006/relationships/image" Target="../media/image141.png"/><Relationship Id="rId49" Type="http://schemas.openxmlformats.org/officeDocument/2006/relationships/customXml" Target="../ink/ink146.xml"/><Relationship Id="rId57" Type="http://schemas.openxmlformats.org/officeDocument/2006/relationships/customXml" Target="../ink/ink150.xml"/><Relationship Id="rId106" Type="http://schemas.openxmlformats.org/officeDocument/2006/relationships/image" Target="../media/image176.png"/><Relationship Id="rId10" Type="http://schemas.openxmlformats.org/officeDocument/2006/relationships/image" Target="../media/image128.png"/><Relationship Id="rId31" Type="http://schemas.openxmlformats.org/officeDocument/2006/relationships/customXml" Target="../ink/ink137.xml"/><Relationship Id="rId44" Type="http://schemas.openxmlformats.org/officeDocument/2006/relationships/image" Target="../media/image145.png"/><Relationship Id="rId52" Type="http://schemas.openxmlformats.org/officeDocument/2006/relationships/image" Target="../media/image149.png"/><Relationship Id="rId60" Type="http://schemas.openxmlformats.org/officeDocument/2006/relationships/image" Target="../media/image153.png"/><Relationship Id="rId65" Type="http://schemas.openxmlformats.org/officeDocument/2006/relationships/customXml" Target="../ink/ink154.xml"/><Relationship Id="rId73" Type="http://schemas.openxmlformats.org/officeDocument/2006/relationships/customXml" Target="../ink/ink158.xml"/><Relationship Id="rId78" Type="http://schemas.openxmlformats.org/officeDocument/2006/relationships/image" Target="../media/image162.png"/><Relationship Id="rId81" Type="http://schemas.openxmlformats.org/officeDocument/2006/relationships/customXml" Target="../ink/ink162.xml"/><Relationship Id="rId86" Type="http://schemas.openxmlformats.org/officeDocument/2006/relationships/image" Target="../media/image166.png"/><Relationship Id="rId94" Type="http://schemas.openxmlformats.org/officeDocument/2006/relationships/image" Target="../media/image170.png"/><Relationship Id="rId99" Type="http://schemas.openxmlformats.org/officeDocument/2006/relationships/customXml" Target="../ink/ink171.xml"/><Relationship Id="rId101" Type="http://schemas.openxmlformats.org/officeDocument/2006/relationships/customXml" Target="../ink/ink172.xml"/><Relationship Id="rId4" Type="http://schemas.openxmlformats.org/officeDocument/2006/relationships/image" Target="../media/image125.png"/><Relationship Id="rId9" Type="http://schemas.openxmlformats.org/officeDocument/2006/relationships/customXml" Target="../ink/ink126.xml"/><Relationship Id="rId13" Type="http://schemas.openxmlformats.org/officeDocument/2006/relationships/customXml" Target="../ink/ink128.xml"/><Relationship Id="rId18" Type="http://schemas.openxmlformats.org/officeDocument/2006/relationships/image" Target="../media/image132.png"/><Relationship Id="rId39" Type="http://schemas.openxmlformats.org/officeDocument/2006/relationships/customXml" Target="../ink/ink141.xml"/><Relationship Id="rId109" Type="http://schemas.openxmlformats.org/officeDocument/2006/relationships/customXml" Target="../ink/ink176.xml"/><Relationship Id="rId34" Type="http://schemas.openxmlformats.org/officeDocument/2006/relationships/image" Target="../media/image140.png"/><Relationship Id="rId50" Type="http://schemas.openxmlformats.org/officeDocument/2006/relationships/image" Target="../media/image148.png"/><Relationship Id="rId55" Type="http://schemas.openxmlformats.org/officeDocument/2006/relationships/customXml" Target="../ink/ink149.xml"/><Relationship Id="rId76" Type="http://schemas.openxmlformats.org/officeDocument/2006/relationships/image" Target="../media/image161.png"/><Relationship Id="rId97" Type="http://schemas.openxmlformats.org/officeDocument/2006/relationships/customXml" Target="../ink/ink170.xml"/><Relationship Id="rId104" Type="http://schemas.openxmlformats.org/officeDocument/2006/relationships/image" Target="../media/image175.png"/><Relationship Id="rId7" Type="http://schemas.openxmlformats.org/officeDocument/2006/relationships/customXml" Target="../ink/ink125.xml"/><Relationship Id="rId71" Type="http://schemas.openxmlformats.org/officeDocument/2006/relationships/customXml" Target="../ink/ink157.xml"/><Relationship Id="rId92" Type="http://schemas.openxmlformats.org/officeDocument/2006/relationships/image" Target="../media/image169.png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136.xml"/><Relationship Id="rId24" Type="http://schemas.openxmlformats.org/officeDocument/2006/relationships/image" Target="../media/image135.png"/><Relationship Id="rId40" Type="http://schemas.openxmlformats.org/officeDocument/2006/relationships/image" Target="../media/image143.png"/><Relationship Id="rId45" Type="http://schemas.openxmlformats.org/officeDocument/2006/relationships/customXml" Target="../ink/ink144.xml"/><Relationship Id="rId66" Type="http://schemas.openxmlformats.org/officeDocument/2006/relationships/image" Target="../media/image156.png"/><Relationship Id="rId87" Type="http://schemas.openxmlformats.org/officeDocument/2006/relationships/customXml" Target="../ink/ink165.xml"/><Relationship Id="rId110" Type="http://schemas.openxmlformats.org/officeDocument/2006/relationships/image" Target="../media/image178.png"/><Relationship Id="rId61" Type="http://schemas.openxmlformats.org/officeDocument/2006/relationships/customXml" Target="../ink/ink152.xml"/><Relationship Id="rId82" Type="http://schemas.openxmlformats.org/officeDocument/2006/relationships/image" Target="../media/image164.png"/><Relationship Id="rId19" Type="http://schemas.openxmlformats.org/officeDocument/2006/relationships/customXml" Target="../ink/ink131.xml"/><Relationship Id="rId14" Type="http://schemas.openxmlformats.org/officeDocument/2006/relationships/image" Target="../media/image130.png"/><Relationship Id="rId30" Type="http://schemas.openxmlformats.org/officeDocument/2006/relationships/image" Target="../media/image138.png"/><Relationship Id="rId35" Type="http://schemas.openxmlformats.org/officeDocument/2006/relationships/customXml" Target="../ink/ink139.xml"/><Relationship Id="rId56" Type="http://schemas.openxmlformats.org/officeDocument/2006/relationships/image" Target="../media/image151.png"/><Relationship Id="rId77" Type="http://schemas.openxmlformats.org/officeDocument/2006/relationships/customXml" Target="../ink/ink160.xml"/><Relationship Id="rId100" Type="http://schemas.openxmlformats.org/officeDocument/2006/relationships/image" Target="../media/image173.png"/><Relationship Id="rId105" Type="http://schemas.openxmlformats.org/officeDocument/2006/relationships/customXml" Target="../ink/ink174.xml"/><Relationship Id="rId8" Type="http://schemas.openxmlformats.org/officeDocument/2006/relationships/image" Target="../media/image127.png"/><Relationship Id="rId51" Type="http://schemas.openxmlformats.org/officeDocument/2006/relationships/customXml" Target="../ink/ink147.xml"/><Relationship Id="rId72" Type="http://schemas.openxmlformats.org/officeDocument/2006/relationships/image" Target="../media/image159.png"/><Relationship Id="rId93" Type="http://schemas.openxmlformats.org/officeDocument/2006/relationships/customXml" Target="../ink/ink168.xml"/><Relationship Id="rId98" Type="http://schemas.openxmlformats.org/officeDocument/2006/relationships/image" Target="../media/image172.png"/><Relationship Id="rId3" Type="http://schemas.openxmlformats.org/officeDocument/2006/relationships/customXml" Target="../ink/ink123.xml"/><Relationship Id="rId25" Type="http://schemas.openxmlformats.org/officeDocument/2006/relationships/customXml" Target="../ink/ink134.xml"/><Relationship Id="rId46" Type="http://schemas.openxmlformats.org/officeDocument/2006/relationships/image" Target="../media/image146.png"/><Relationship Id="rId67" Type="http://schemas.openxmlformats.org/officeDocument/2006/relationships/customXml" Target="../ink/ink155.xml"/><Relationship Id="rId20" Type="http://schemas.openxmlformats.org/officeDocument/2006/relationships/image" Target="../media/image133.png"/><Relationship Id="rId41" Type="http://schemas.openxmlformats.org/officeDocument/2006/relationships/customXml" Target="../ink/ink142.xml"/><Relationship Id="rId62" Type="http://schemas.openxmlformats.org/officeDocument/2006/relationships/image" Target="../media/image154.png"/><Relationship Id="rId83" Type="http://schemas.openxmlformats.org/officeDocument/2006/relationships/customXml" Target="../ink/ink163.xml"/><Relationship Id="rId88" Type="http://schemas.openxmlformats.org/officeDocument/2006/relationships/image" Target="../media/image16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7.xml"/><Relationship Id="rId2" Type="http://schemas.openxmlformats.org/officeDocument/2006/relationships/image" Target="../media/image17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310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33.xml"/><Relationship Id="rId26" Type="http://schemas.openxmlformats.org/officeDocument/2006/relationships/customXml" Target="../ink/ink37.xml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customXml" Target="../ink/ink30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2" Type="http://schemas.openxmlformats.org/officeDocument/2006/relationships/image" Target="../media/image510.png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31.png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38.xml"/><Relationship Id="rId10" Type="http://schemas.openxmlformats.org/officeDocument/2006/relationships/customXml" Target="../ink/ink29.xml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" Type="http://schemas.openxmlformats.org/officeDocument/2006/relationships/customXml" Target="../ink/ink26.xml"/><Relationship Id="rId9" Type="http://schemas.openxmlformats.org/officeDocument/2006/relationships/image" Target="../media/image30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39.png"/><Relationship Id="rId30" Type="http://schemas.openxmlformats.org/officeDocument/2006/relationships/customXml" Target="../ink/ink39.xml"/><Relationship Id="rId8" Type="http://schemas.openxmlformats.org/officeDocument/2006/relationships/customXml" Target="../ink/ink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588" indent="-1588"/>
            <a:r>
              <a:rPr lang="en-US" sz="4000" dirty="0">
                <a:ea typeface="CMU Bright" panose="02000603000000000000" pitchFamily="2" charset="0"/>
              </a:rPr>
              <a:t>Data Structures and Modules</a:t>
            </a:r>
            <a:br>
              <a:rPr lang="en-US" sz="4000" dirty="0">
                <a:ea typeface="CMU Bright" panose="02000603000000000000" pitchFamily="2" charset="0"/>
              </a:rPr>
            </a:br>
            <a:r>
              <a:rPr lang="en-US" sz="2800" b="0" dirty="0">
                <a:ea typeface="CMU Bright" panose="02000603000000000000" pitchFamily="2" charset="0"/>
              </a:rPr>
              <a:t>CSE 333 Summer 2019</a:t>
            </a:r>
            <a:endParaRPr lang="en-US" sz="3200" dirty="0">
              <a:ea typeface="CMU Bright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/>
              <a:t>Instructor:</a:t>
            </a:r>
            <a:r>
              <a:rPr lang="en-US" sz="2400" dirty="0"/>
              <a:t>	Aaron Johnston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Teaching Assistants:</a:t>
            </a:r>
          </a:p>
          <a:p>
            <a:pPr algn="l">
              <a:tabLst>
                <a:tab pos="2743200" algn="l"/>
                <a:tab pos="4802188" algn="l"/>
              </a:tabLst>
            </a:pPr>
            <a:r>
              <a:rPr lang="en-US" sz="2000" dirty="0" err="1"/>
              <a:t>Yifan</a:t>
            </a:r>
            <a:r>
              <a:rPr lang="en-US" sz="2000" dirty="0"/>
              <a:t> Bai               Stuart </a:t>
            </a:r>
            <a:r>
              <a:rPr lang="en-US" sz="2000" dirty="0" err="1"/>
              <a:t>Kol</a:t>
            </a:r>
            <a:r>
              <a:rPr lang="en-US" sz="2000" dirty="0"/>
              <a:t>               Daniel </a:t>
            </a:r>
            <a:r>
              <a:rPr lang="en-US" sz="2000" dirty="0" err="1"/>
              <a:t>Lyu</a:t>
            </a:r>
            <a:r>
              <a:rPr lang="en-US" sz="2000" dirty="0"/>
              <a:t>               Kris Wong</a:t>
            </a:r>
          </a:p>
          <a:p>
            <a:pPr algn="l">
              <a:tabLst>
                <a:tab pos="2289175" algn="l"/>
                <a:tab pos="45720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86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Onto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" y="612648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push_list.c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949440" y="4782312"/>
            <a:ext cx="1463040" cy="619124"/>
            <a:chOff x="6630785" y="4554964"/>
            <a:chExt cx="1463040" cy="619124"/>
          </a:xfrm>
        </p:grpSpPr>
        <p:sp>
          <p:nvSpPr>
            <p:cNvPr id="26" name="TextBox 25"/>
            <p:cNvSpPr txBox="1"/>
            <p:nvPr/>
          </p:nvSpPr>
          <p:spPr>
            <a:xfrm>
              <a:off x="6630785" y="4804756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785" y="4554964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5185" y="4558535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17920" y="2560320"/>
            <a:ext cx="1859280" cy="372903"/>
            <a:chOff x="6234545" y="4801185"/>
            <a:chExt cx="1859280" cy="372903"/>
          </a:xfrm>
        </p:grpSpPr>
        <p:sp>
          <p:nvSpPr>
            <p:cNvPr id="32" name="TextBox 31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head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17920" y="1645920"/>
            <a:ext cx="1859280" cy="372903"/>
            <a:chOff x="6234545" y="4801185"/>
            <a:chExt cx="1859280" cy="372903"/>
          </a:xfrm>
        </p:grpSpPr>
        <p:sp>
          <p:nvSpPr>
            <p:cNvPr id="38" name="TextBox 37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(main)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list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17920" y="3108960"/>
            <a:ext cx="1859280" cy="372903"/>
            <a:chOff x="6234545" y="4801185"/>
            <a:chExt cx="1859280" cy="372903"/>
          </a:xfrm>
        </p:grpSpPr>
        <p:sp>
          <p:nvSpPr>
            <p:cNvPr id="41" name="TextBox 40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217920" y="3657600"/>
            <a:ext cx="1859280" cy="372903"/>
            <a:chOff x="6234545" y="4801185"/>
            <a:chExt cx="1859280" cy="372903"/>
          </a:xfrm>
        </p:grpSpPr>
        <p:sp>
          <p:nvSpPr>
            <p:cNvPr id="44" name="TextBox 43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n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23760" y="36576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Arrow points to </a:t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20000" y="164592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5A5A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5A5A5A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1645920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620000" y="256032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chemeClr val="tx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56032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 bwMode="auto">
          <a:xfrm>
            <a:off x="6668056" y="3842266"/>
            <a:ext cx="1180544" cy="1302327"/>
          </a:xfrm>
          <a:custGeom>
            <a:avLst/>
            <a:gdLst>
              <a:gd name="connsiteX0" fmla="*/ 1147156 w 1180544"/>
              <a:gd name="connsiteY0" fmla="*/ 0 h 1302327"/>
              <a:gd name="connsiteX1" fmla="*/ 1180407 w 1180544"/>
              <a:gd name="connsiteY1" fmla="*/ 155171 h 1302327"/>
              <a:gd name="connsiteX2" fmla="*/ 1124989 w 1180544"/>
              <a:gd name="connsiteY2" fmla="*/ 537556 h 1302327"/>
              <a:gd name="connsiteX3" fmla="*/ 1119447 w 1180544"/>
              <a:gd name="connsiteY3" fmla="*/ 554182 h 1302327"/>
              <a:gd name="connsiteX4" fmla="*/ 1102822 w 1180544"/>
              <a:gd name="connsiteY4" fmla="*/ 570807 h 1302327"/>
              <a:gd name="connsiteX5" fmla="*/ 1064029 w 1180544"/>
              <a:gd name="connsiteY5" fmla="*/ 615142 h 1302327"/>
              <a:gd name="connsiteX6" fmla="*/ 1047404 w 1180544"/>
              <a:gd name="connsiteY6" fmla="*/ 626226 h 1302327"/>
              <a:gd name="connsiteX7" fmla="*/ 1014153 w 1180544"/>
              <a:gd name="connsiteY7" fmla="*/ 637309 h 1302327"/>
              <a:gd name="connsiteX8" fmla="*/ 997527 w 1180544"/>
              <a:gd name="connsiteY8" fmla="*/ 642851 h 1302327"/>
              <a:gd name="connsiteX9" fmla="*/ 886691 w 1180544"/>
              <a:gd name="connsiteY9" fmla="*/ 659476 h 1302327"/>
              <a:gd name="connsiteX10" fmla="*/ 798022 w 1180544"/>
              <a:gd name="connsiteY10" fmla="*/ 676102 h 1302327"/>
              <a:gd name="connsiteX11" fmla="*/ 770313 w 1180544"/>
              <a:gd name="connsiteY11" fmla="*/ 681644 h 1302327"/>
              <a:gd name="connsiteX12" fmla="*/ 709353 w 1180544"/>
              <a:gd name="connsiteY12" fmla="*/ 687186 h 1302327"/>
              <a:gd name="connsiteX13" fmla="*/ 626225 w 1180544"/>
              <a:gd name="connsiteY13" fmla="*/ 692727 h 1302327"/>
              <a:gd name="connsiteX14" fmla="*/ 537556 w 1180544"/>
              <a:gd name="connsiteY14" fmla="*/ 703811 h 1302327"/>
              <a:gd name="connsiteX15" fmla="*/ 459971 w 1180544"/>
              <a:gd name="connsiteY15" fmla="*/ 714895 h 1302327"/>
              <a:gd name="connsiteX16" fmla="*/ 415636 w 1180544"/>
              <a:gd name="connsiteY16" fmla="*/ 725978 h 1302327"/>
              <a:gd name="connsiteX17" fmla="*/ 365760 w 1180544"/>
              <a:gd name="connsiteY17" fmla="*/ 737062 h 1302327"/>
              <a:gd name="connsiteX18" fmla="*/ 349135 w 1180544"/>
              <a:gd name="connsiteY18" fmla="*/ 748146 h 1302327"/>
              <a:gd name="connsiteX19" fmla="*/ 332509 w 1180544"/>
              <a:gd name="connsiteY19" fmla="*/ 753687 h 1302327"/>
              <a:gd name="connsiteX20" fmla="*/ 299258 w 1180544"/>
              <a:gd name="connsiteY20" fmla="*/ 775855 h 1302327"/>
              <a:gd name="connsiteX21" fmla="*/ 260465 w 1180544"/>
              <a:gd name="connsiteY21" fmla="*/ 792480 h 1302327"/>
              <a:gd name="connsiteX22" fmla="*/ 243840 w 1180544"/>
              <a:gd name="connsiteY22" fmla="*/ 809106 h 1302327"/>
              <a:gd name="connsiteX23" fmla="*/ 227215 w 1180544"/>
              <a:gd name="connsiteY23" fmla="*/ 814647 h 1302327"/>
              <a:gd name="connsiteX24" fmla="*/ 216131 w 1180544"/>
              <a:gd name="connsiteY24" fmla="*/ 831273 h 1302327"/>
              <a:gd name="connsiteX25" fmla="*/ 160713 w 1180544"/>
              <a:gd name="connsiteY25" fmla="*/ 870066 h 1302327"/>
              <a:gd name="connsiteX26" fmla="*/ 144087 w 1180544"/>
              <a:gd name="connsiteY26" fmla="*/ 881149 h 1302327"/>
              <a:gd name="connsiteX27" fmla="*/ 110836 w 1180544"/>
              <a:gd name="connsiteY27" fmla="*/ 903316 h 1302327"/>
              <a:gd name="connsiteX28" fmla="*/ 99753 w 1180544"/>
              <a:gd name="connsiteY28" fmla="*/ 919942 h 1302327"/>
              <a:gd name="connsiteX29" fmla="*/ 66502 w 1180544"/>
              <a:gd name="connsiteY29" fmla="*/ 947651 h 1302327"/>
              <a:gd name="connsiteX30" fmla="*/ 44335 w 1180544"/>
              <a:gd name="connsiteY30" fmla="*/ 980902 h 1302327"/>
              <a:gd name="connsiteX31" fmla="*/ 22167 w 1180544"/>
              <a:gd name="connsiteY31" fmla="*/ 1030778 h 1302327"/>
              <a:gd name="connsiteX32" fmla="*/ 5542 w 1180544"/>
              <a:gd name="connsiteY32" fmla="*/ 1080655 h 1302327"/>
              <a:gd name="connsiteX33" fmla="*/ 0 w 1180544"/>
              <a:gd name="connsiteY33" fmla="*/ 1097280 h 1302327"/>
              <a:gd name="connsiteX34" fmla="*/ 16625 w 1180544"/>
              <a:gd name="connsiteY34" fmla="*/ 1180407 h 1302327"/>
              <a:gd name="connsiteX35" fmla="*/ 60960 w 1180544"/>
              <a:gd name="connsiteY35" fmla="*/ 1230284 h 1302327"/>
              <a:gd name="connsiteX36" fmla="*/ 77585 w 1180544"/>
              <a:gd name="connsiteY36" fmla="*/ 1241367 h 1302327"/>
              <a:gd name="connsiteX37" fmla="*/ 94211 w 1180544"/>
              <a:gd name="connsiteY37" fmla="*/ 1257993 h 1302327"/>
              <a:gd name="connsiteX38" fmla="*/ 127462 w 1180544"/>
              <a:gd name="connsiteY38" fmla="*/ 1269076 h 1302327"/>
              <a:gd name="connsiteX39" fmla="*/ 160713 w 1180544"/>
              <a:gd name="connsiteY39" fmla="*/ 1280160 h 1302327"/>
              <a:gd name="connsiteX40" fmla="*/ 205047 w 1180544"/>
              <a:gd name="connsiteY40" fmla="*/ 1285702 h 1302327"/>
              <a:gd name="connsiteX41" fmla="*/ 238298 w 1180544"/>
              <a:gd name="connsiteY41" fmla="*/ 1296786 h 1302327"/>
              <a:gd name="connsiteX42" fmla="*/ 271549 w 1180544"/>
              <a:gd name="connsiteY42" fmla="*/ 1285702 h 1302327"/>
              <a:gd name="connsiteX43" fmla="*/ 282633 w 1180544"/>
              <a:gd name="connsiteY43" fmla="*/ 1302327 h 130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0544" h="1302327">
                <a:moveTo>
                  <a:pt x="1147156" y="0"/>
                </a:moveTo>
                <a:cubicBezTo>
                  <a:pt x="1158240" y="51724"/>
                  <a:pt x="1182586" y="102318"/>
                  <a:pt x="1180407" y="155171"/>
                </a:cubicBezTo>
                <a:cubicBezTo>
                  <a:pt x="1175101" y="283855"/>
                  <a:pt x="1144440" y="410240"/>
                  <a:pt x="1124989" y="537556"/>
                </a:cubicBezTo>
                <a:cubicBezTo>
                  <a:pt x="1124107" y="543331"/>
                  <a:pt x="1122687" y="549321"/>
                  <a:pt x="1119447" y="554182"/>
                </a:cubicBezTo>
                <a:cubicBezTo>
                  <a:pt x="1115100" y="560703"/>
                  <a:pt x="1107983" y="564909"/>
                  <a:pt x="1102822" y="570807"/>
                </a:cubicBezTo>
                <a:cubicBezTo>
                  <a:pt x="1086696" y="589237"/>
                  <a:pt x="1081772" y="600356"/>
                  <a:pt x="1064029" y="615142"/>
                </a:cubicBezTo>
                <a:cubicBezTo>
                  <a:pt x="1058912" y="619406"/>
                  <a:pt x="1053490" y="623521"/>
                  <a:pt x="1047404" y="626226"/>
                </a:cubicBezTo>
                <a:cubicBezTo>
                  <a:pt x="1036728" y="630971"/>
                  <a:pt x="1025237" y="633615"/>
                  <a:pt x="1014153" y="637309"/>
                </a:cubicBezTo>
                <a:cubicBezTo>
                  <a:pt x="1008611" y="639156"/>
                  <a:pt x="1003289" y="641891"/>
                  <a:pt x="997527" y="642851"/>
                </a:cubicBezTo>
                <a:cubicBezTo>
                  <a:pt x="840922" y="668953"/>
                  <a:pt x="1003301" y="642818"/>
                  <a:pt x="886691" y="659476"/>
                </a:cubicBezTo>
                <a:cubicBezTo>
                  <a:pt x="856461" y="663794"/>
                  <a:pt x="828240" y="670058"/>
                  <a:pt x="798022" y="676102"/>
                </a:cubicBezTo>
                <a:cubicBezTo>
                  <a:pt x="788786" y="677949"/>
                  <a:pt x="779694" y="680791"/>
                  <a:pt x="770313" y="681644"/>
                </a:cubicBezTo>
                <a:lnTo>
                  <a:pt x="709353" y="687186"/>
                </a:lnTo>
                <a:cubicBezTo>
                  <a:pt x="681664" y="689316"/>
                  <a:pt x="653867" y="690052"/>
                  <a:pt x="626225" y="692727"/>
                </a:cubicBezTo>
                <a:cubicBezTo>
                  <a:pt x="596577" y="695596"/>
                  <a:pt x="567043" y="699598"/>
                  <a:pt x="537556" y="703811"/>
                </a:cubicBezTo>
                <a:cubicBezTo>
                  <a:pt x="511694" y="707506"/>
                  <a:pt x="485315" y="708559"/>
                  <a:pt x="459971" y="714895"/>
                </a:cubicBezTo>
                <a:cubicBezTo>
                  <a:pt x="445193" y="718589"/>
                  <a:pt x="430573" y="722990"/>
                  <a:pt x="415636" y="725978"/>
                </a:cubicBezTo>
                <a:cubicBezTo>
                  <a:pt x="380458" y="733014"/>
                  <a:pt x="397065" y="729235"/>
                  <a:pt x="365760" y="737062"/>
                </a:cubicBezTo>
                <a:cubicBezTo>
                  <a:pt x="360218" y="740757"/>
                  <a:pt x="355092" y="745167"/>
                  <a:pt x="349135" y="748146"/>
                </a:cubicBezTo>
                <a:cubicBezTo>
                  <a:pt x="343910" y="750758"/>
                  <a:pt x="337616" y="750850"/>
                  <a:pt x="332509" y="753687"/>
                </a:cubicBezTo>
                <a:cubicBezTo>
                  <a:pt x="320864" y="760156"/>
                  <a:pt x="311896" y="771643"/>
                  <a:pt x="299258" y="775855"/>
                </a:cubicBezTo>
                <a:cubicBezTo>
                  <a:pt x="274795" y="784008"/>
                  <a:pt x="287858" y="778784"/>
                  <a:pt x="260465" y="792480"/>
                </a:cubicBezTo>
                <a:cubicBezTo>
                  <a:pt x="254923" y="798022"/>
                  <a:pt x="250361" y="804759"/>
                  <a:pt x="243840" y="809106"/>
                </a:cubicBezTo>
                <a:cubicBezTo>
                  <a:pt x="238980" y="812346"/>
                  <a:pt x="231776" y="810998"/>
                  <a:pt x="227215" y="814647"/>
                </a:cubicBezTo>
                <a:cubicBezTo>
                  <a:pt x="222014" y="818808"/>
                  <a:pt x="220841" y="826563"/>
                  <a:pt x="216131" y="831273"/>
                </a:cubicBezTo>
                <a:cubicBezTo>
                  <a:pt x="207928" y="839476"/>
                  <a:pt x="166139" y="866449"/>
                  <a:pt x="160713" y="870066"/>
                </a:cubicBezTo>
                <a:cubicBezTo>
                  <a:pt x="155171" y="873761"/>
                  <a:pt x="148797" y="876439"/>
                  <a:pt x="144087" y="881149"/>
                </a:cubicBezTo>
                <a:cubicBezTo>
                  <a:pt x="123331" y="901906"/>
                  <a:pt x="134897" y="895297"/>
                  <a:pt x="110836" y="903316"/>
                </a:cubicBezTo>
                <a:cubicBezTo>
                  <a:pt x="107142" y="908858"/>
                  <a:pt x="104463" y="915232"/>
                  <a:pt x="99753" y="919942"/>
                </a:cubicBezTo>
                <a:cubicBezTo>
                  <a:pt x="67731" y="951965"/>
                  <a:pt x="98280" y="906794"/>
                  <a:pt x="66502" y="947651"/>
                </a:cubicBezTo>
                <a:cubicBezTo>
                  <a:pt x="58324" y="958166"/>
                  <a:pt x="48548" y="968265"/>
                  <a:pt x="44335" y="980902"/>
                </a:cubicBezTo>
                <a:cubicBezTo>
                  <a:pt x="31145" y="1020472"/>
                  <a:pt x="39732" y="1004432"/>
                  <a:pt x="22167" y="1030778"/>
                </a:cubicBezTo>
                <a:lnTo>
                  <a:pt x="5542" y="1080655"/>
                </a:lnTo>
                <a:lnTo>
                  <a:pt x="0" y="1097280"/>
                </a:lnTo>
                <a:cubicBezTo>
                  <a:pt x="2143" y="1116567"/>
                  <a:pt x="3528" y="1160761"/>
                  <a:pt x="16625" y="1180407"/>
                </a:cubicBezTo>
                <a:cubicBezTo>
                  <a:pt x="29951" y="1200396"/>
                  <a:pt x="38184" y="1215101"/>
                  <a:pt x="60960" y="1230284"/>
                </a:cubicBezTo>
                <a:cubicBezTo>
                  <a:pt x="66502" y="1233978"/>
                  <a:pt x="72468" y="1237103"/>
                  <a:pt x="77585" y="1241367"/>
                </a:cubicBezTo>
                <a:cubicBezTo>
                  <a:pt x="83606" y="1246384"/>
                  <a:pt x="87360" y="1254187"/>
                  <a:pt x="94211" y="1257993"/>
                </a:cubicBezTo>
                <a:cubicBezTo>
                  <a:pt x="104424" y="1263667"/>
                  <a:pt x="116378" y="1265382"/>
                  <a:pt x="127462" y="1269076"/>
                </a:cubicBezTo>
                <a:lnTo>
                  <a:pt x="160713" y="1280160"/>
                </a:lnTo>
                <a:lnTo>
                  <a:pt x="205047" y="1285702"/>
                </a:lnTo>
                <a:cubicBezTo>
                  <a:pt x="216131" y="1289397"/>
                  <a:pt x="227214" y="1300481"/>
                  <a:pt x="238298" y="1296786"/>
                </a:cubicBezTo>
                <a:lnTo>
                  <a:pt x="271549" y="1285702"/>
                </a:lnTo>
                <a:lnTo>
                  <a:pt x="282633" y="1302327"/>
                </a:ln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731520" y="1371600"/>
            <a:ext cx="5303520" cy="4754880"/>
          </a:xfrm>
          <a:prstGeom prst="roundRect">
            <a:avLst>
              <a:gd name="adj" fmla="val 260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 !=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crashes if false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n-&gt;element = 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n-&gt;next = head;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74320" y="3474720"/>
            <a:ext cx="54864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2468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Onto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" y="612648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push_list.c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949440" y="4782312"/>
            <a:ext cx="1463040" cy="619124"/>
            <a:chOff x="6630785" y="4554964"/>
            <a:chExt cx="1463040" cy="619124"/>
          </a:xfrm>
        </p:grpSpPr>
        <p:sp>
          <p:nvSpPr>
            <p:cNvPr id="26" name="TextBox 25"/>
            <p:cNvSpPr txBox="1"/>
            <p:nvPr/>
          </p:nvSpPr>
          <p:spPr>
            <a:xfrm>
              <a:off x="6630785" y="4804756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785" y="4554964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5185" y="4558535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17920" y="2560320"/>
            <a:ext cx="1859280" cy="372903"/>
            <a:chOff x="6234545" y="4801185"/>
            <a:chExt cx="1859280" cy="372903"/>
          </a:xfrm>
        </p:grpSpPr>
        <p:sp>
          <p:nvSpPr>
            <p:cNvPr id="32" name="TextBox 31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head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17920" y="1645920"/>
            <a:ext cx="1859280" cy="372903"/>
            <a:chOff x="6234545" y="4801185"/>
            <a:chExt cx="1859280" cy="372903"/>
          </a:xfrm>
        </p:grpSpPr>
        <p:sp>
          <p:nvSpPr>
            <p:cNvPr id="38" name="TextBox 37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(main)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list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17920" y="3108960"/>
            <a:ext cx="1859280" cy="372903"/>
            <a:chOff x="6234545" y="4801185"/>
            <a:chExt cx="1859280" cy="372903"/>
          </a:xfrm>
        </p:grpSpPr>
        <p:sp>
          <p:nvSpPr>
            <p:cNvPr id="41" name="TextBox 40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217920" y="3657600"/>
            <a:ext cx="1859280" cy="372903"/>
            <a:chOff x="6234545" y="4801185"/>
            <a:chExt cx="1859280" cy="372903"/>
          </a:xfrm>
        </p:grpSpPr>
        <p:sp>
          <p:nvSpPr>
            <p:cNvPr id="44" name="TextBox 43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n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23760" y="36576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Arrow points to </a:t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20000" y="164592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5A5A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5A5A5A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1645920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620000" y="256032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chemeClr val="tx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56032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 bwMode="auto">
          <a:xfrm>
            <a:off x="6668056" y="3842266"/>
            <a:ext cx="1180544" cy="1302327"/>
          </a:xfrm>
          <a:custGeom>
            <a:avLst/>
            <a:gdLst>
              <a:gd name="connsiteX0" fmla="*/ 1147156 w 1180544"/>
              <a:gd name="connsiteY0" fmla="*/ 0 h 1302327"/>
              <a:gd name="connsiteX1" fmla="*/ 1180407 w 1180544"/>
              <a:gd name="connsiteY1" fmla="*/ 155171 h 1302327"/>
              <a:gd name="connsiteX2" fmla="*/ 1124989 w 1180544"/>
              <a:gd name="connsiteY2" fmla="*/ 537556 h 1302327"/>
              <a:gd name="connsiteX3" fmla="*/ 1119447 w 1180544"/>
              <a:gd name="connsiteY3" fmla="*/ 554182 h 1302327"/>
              <a:gd name="connsiteX4" fmla="*/ 1102822 w 1180544"/>
              <a:gd name="connsiteY4" fmla="*/ 570807 h 1302327"/>
              <a:gd name="connsiteX5" fmla="*/ 1064029 w 1180544"/>
              <a:gd name="connsiteY5" fmla="*/ 615142 h 1302327"/>
              <a:gd name="connsiteX6" fmla="*/ 1047404 w 1180544"/>
              <a:gd name="connsiteY6" fmla="*/ 626226 h 1302327"/>
              <a:gd name="connsiteX7" fmla="*/ 1014153 w 1180544"/>
              <a:gd name="connsiteY7" fmla="*/ 637309 h 1302327"/>
              <a:gd name="connsiteX8" fmla="*/ 997527 w 1180544"/>
              <a:gd name="connsiteY8" fmla="*/ 642851 h 1302327"/>
              <a:gd name="connsiteX9" fmla="*/ 886691 w 1180544"/>
              <a:gd name="connsiteY9" fmla="*/ 659476 h 1302327"/>
              <a:gd name="connsiteX10" fmla="*/ 798022 w 1180544"/>
              <a:gd name="connsiteY10" fmla="*/ 676102 h 1302327"/>
              <a:gd name="connsiteX11" fmla="*/ 770313 w 1180544"/>
              <a:gd name="connsiteY11" fmla="*/ 681644 h 1302327"/>
              <a:gd name="connsiteX12" fmla="*/ 709353 w 1180544"/>
              <a:gd name="connsiteY12" fmla="*/ 687186 h 1302327"/>
              <a:gd name="connsiteX13" fmla="*/ 626225 w 1180544"/>
              <a:gd name="connsiteY13" fmla="*/ 692727 h 1302327"/>
              <a:gd name="connsiteX14" fmla="*/ 537556 w 1180544"/>
              <a:gd name="connsiteY14" fmla="*/ 703811 h 1302327"/>
              <a:gd name="connsiteX15" fmla="*/ 459971 w 1180544"/>
              <a:gd name="connsiteY15" fmla="*/ 714895 h 1302327"/>
              <a:gd name="connsiteX16" fmla="*/ 415636 w 1180544"/>
              <a:gd name="connsiteY16" fmla="*/ 725978 h 1302327"/>
              <a:gd name="connsiteX17" fmla="*/ 365760 w 1180544"/>
              <a:gd name="connsiteY17" fmla="*/ 737062 h 1302327"/>
              <a:gd name="connsiteX18" fmla="*/ 349135 w 1180544"/>
              <a:gd name="connsiteY18" fmla="*/ 748146 h 1302327"/>
              <a:gd name="connsiteX19" fmla="*/ 332509 w 1180544"/>
              <a:gd name="connsiteY19" fmla="*/ 753687 h 1302327"/>
              <a:gd name="connsiteX20" fmla="*/ 299258 w 1180544"/>
              <a:gd name="connsiteY20" fmla="*/ 775855 h 1302327"/>
              <a:gd name="connsiteX21" fmla="*/ 260465 w 1180544"/>
              <a:gd name="connsiteY21" fmla="*/ 792480 h 1302327"/>
              <a:gd name="connsiteX22" fmla="*/ 243840 w 1180544"/>
              <a:gd name="connsiteY22" fmla="*/ 809106 h 1302327"/>
              <a:gd name="connsiteX23" fmla="*/ 227215 w 1180544"/>
              <a:gd name="connsiteY23" fmla="*/ 814647 h 1302327"/>
              <a:gd name="connsiteX24" fmla="*/ 216131 w 1180544"/>
              <a:gd name="connsiteY24" fmla="*/ 831273 h 1302327"/>
              <a:gd name="connsiteX25" fmla="*/ 160713 w 1180544"/>
              <a:gd name="connsiteY25" fmla="*/ 870066 h 1302327"/>
              <a:gd name="connsiteX26" fmla="*/ 144087 w 1180544"/>
              <a:gd name="connsiteY26" fmla="*/ 881149 h 1302327"/>
              <a:gd name="connsiteX27" fmla="*/ 110836 w 1180544"/>
              <a:gd name="connsiteY27" fmla="*/ 903316 h 1302327"/>
              <a:gd name="connsiteX28" fmla="*/ 99753 w 1180544"/>
              <a:gd name="connsiteY28" fmla="*/ 919942 h 1302327"/>
              <a:gd name="connsiteX29" fmla="*/ 66502 w 1180544"/>
              <a:gd name="connsiteY29" fmla="*/ 947651 h 1302327"/>
              <a:gd name="connsiteX30" fmla="*/ 44335 w 1180544"/>
              <a:gd name="connsiteY30" fmla="*/ 980902 h 1302327"/>
              <a:gd name="connsiteX31" fmla="*/ 22167 w 1180544"/>
              <a:gd name="connsiteY31" fmla="*/ 1030778 h 1302327"/>
              <a:gd name="connsiteX32" fmla="*/ 5542 w 1180544"/>
              <a:gd name="connsiteY32" fmla="*/ 1080655 h 1302327"/>
              <a:gd name="connsiteX33" fmla="*/ 0 w 1180544"/>
              <a:gd name="connsiteY33" fmla="*/ 1097280 h 1302327"/>
              <a:gd name="connsiteX34" fmla="*/ 16625 w 1180544"/>
              <a:gd name="connsiteY34" fmla="*/ 1180407 h 1302327"/>
              <a:gd name="connsiteX35" fmla="*/ 60960 w 1180544"/>
              <a:gd name="connsiteY35" fmla="*/ 1230284 h 1302327"/>
              <a:gd name="connsiteX36" fmla="*/ 77585 w 1180544"/>
              <a:gd name="connsiteY36" fmla="*/ 1241367 h 1302327"/>
              <a:gd name="connsiteX37" fmla="*/ 94211 w 1180544"/>
              <a:gd name="connsiteY37" fmla="*/ 1257993 h 1302327"/>
              <a:gd name="connsiteX38" fmla="*/ 127462 w 1180544"/>
              <a:gd name="connsiteY38" fmla="*/ 1269076 h 1302327"/>
              <a:gd name="connsiteX39" fmla="*/ 160713 w 1180544"/>
              <a:gd name="connsiteY39" fmla="*/ 1280160 h 1302327"/>
              <a:gd name="connsiteX40" fmla="*/ 205047 w 1180544"/>
              <a:gd name="connsiteY40" fmla="*/ 1285702 h 1302327"/>
              <a:gd name="connsiteX41" fmla="*/ 238298 w 1180544"/>
              <a:gd name="connsiteY41" fmla="*/ 1296786 h 1302327"/>
              <a:gd name="connsiteX42" fmla="*/ 271549 w 1180544"/>
              <a:gd name="connsiteY42" fmla="*/ 1285702 h 1302327"/>
              <a:gd name="connsiteX43" fmla="*/ 282633 w 1180544"/>
              <a:gd name="connsiteY43" fmla="*/ 1302327 h 130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0544" h="1302327">
                <a:moveTo>
                  <a:pt x="1147156" y="0"/>
                </a:moveTo>
                <a:cubicBezTo>
                  <a:pt x="1158240" y="51724"/>
                  <a:pt x="1182586" y="102318"/>
                  <a:pt x="1180407" y="155171"/>
                </a:cubicBezTo>
                <a:cubicBezTo>
                  <a:pt x="1175101" y="283855"/>
                  <a:pt x="1144440" y="410240"/>
                  <a:pt x="1124989" y="537556"/>
                </a:cubicBezTo>
                <a:cubicBezTo>
                  <a:pt x="1124107" y="543331"/>
                  <a:pt x="1122687" y="549321"/>
                  <a:pt x="1119447" y="554182"/>
                </a:cubicBezTo>
                <a:cubicBezTo>
                  <a:pt x="1115100" y="560703"/>
                  <a:pt x="1107983" y="564909"/>
                  <a:pt x="1102822" y="570807"/>
                </a:cubicBezTo>
                <a:cubicBezTo>
                  <a:pt x="1086696" y="589237"/>
                  <a:pt x="1081772" y="600356"/>
                  <a:pt x="1064029" y="615142"/>
                </a:cubicBezTo>
                <a:cubicBezTo>
                  <a:pt x="1058912" y="619406"/>
                  <a:pt x="1053490" y="623521"/>
                  <a:pt x="1047404" y="626226"/>
                </a:cubicBezTo>
                <a:cubicBezTo>
                  <a:pt x="1036728" y="630971"/>
                  <a:pt x="1025237" y="633615"/>
                  <a:pt x="1014153" y="637309"/>
                </a:cubicBezTo>
                <a:cubicBezTo>
                  <a:pt x="1008611" y="639156"/>
                  <a:pt x="1003289" y="641891"/>
                  <a:pt x="997527" y="642851"/>
                </a:cubicBezTo>
                <a:cubicBezTo>
                  <a:pt x="840922" y="668953"/>
                  <a:pt x="1003301" y="642818"/>
                  <a:pt x="886691" y="659476"/>
                </a:cubicBezTo>
                <a:cubicBezTo>
                  <a:pt x="856461" y="663794"/>
                  <a:pt x="828240" y="670058"/>
                  <a:pt x="798022" y="676102"/>
                </a:cubicBezTo>
                <a:cubicBezTo>
                  <a:pt x="788786" y="677949"/>
                  <a:pt x="779694" y="680791"/>
                  <a:pt x="770313" y="681644"/>
                </a:cubicBezTo>
                <a:lnTo>
                  <a:pt x="709353" y="687186"/>
                </a:lnTo>
                <a:cubicBezTo>
                  <a:pt x="681664" y="689316"/>
                  <a:pt x="653867" y="690052"/>
                  <a:pt x="626225" y="692727"/>
                </a:cubicBezTo>
                <a:cubicBezTo>
                  <a:pt x="596577" y="695596"/>
                  <a:pt x="567043" y="699598"/>
                  <a:pt x="537556" y="703811"/>
                </a:cubicBezTo>
                <a:cubicBezTo>
                  <a:pt x="511694" y="707506"/>
                  <a:pt x="485315" y="708559"/>
                  <a:pt x="459971" y="714895"/>
                </a:cubicBezTo>
                <a:cubicBezTo>
                  <a:pt x="445193" y="718589"/>
                  <a:pt x="430573" y="722990"/>
                  <a:pt x="415636" y="725978"/>
                </a:cubicBezTo>
                <a:cubicBezTo>
                  <a:pt x="380458" y="733014"/>
                  <a:pt x="397065" y="729235"/>
                  <a:pt x="365760" y="737062"/>
                </a:cubicBezTo>
                <a:cubicBezTo>
                  <a:pt x="360218" y="740757"/>
                  <a:pt x="355092" y="745167"/>
                  <a:pt x="349135" y="748146"/>
                </a:cubicBezTo>
                <a:cubicBezTo>
                  <a:pt x="343910" y="750758"/>
                  <a:pt x="337616" y="750850"/>
                  <a:pt x="332509" y="753687"/>
                </a:cubicBezTo>
                <a:cubicBezTo>
                  <a:pt x="320864" y="760156"/>
                  <a:pt x="311896" y="771643"/>
                  <a:pt x="299258" y="775855"/>
                </a:cubicBezTo>
                <a:cubicBezTo>
                  <a:pt x="274795" y="784008"/>
                  <a:pt x="287858" y="778784"/>
                  <a:pt x="260465" y="792480"/>
                </a:cubicBezTo>
                <a:cubicBezTo>
                  <a:pt x="254923" y="798022"/>
                  <a:pt x="250361" y="804759"/>
                  <a:pt x="243840" y="809106"/>
                </a:cubicBezTo>
                <a:cubicBezTo>
                  <a:pt x="238980" y="812346"/>
                  <a:pt x="231776" y="810998"/>
                  <a:pt x="227215" y="814647"/>
                </a:cubicBezTo>
                <a:cubicBezTo>
                  <a:pt x="222014" y="818808"/>
                  <a:pt x="220841" y="826563"/>
                  <a:pt x="216131" y="831273"/>
                </a:cubicBezTo>
                <a:cubicBezTo>
                  <a:pt x="207928" y="839476"/>
                  <a:pt x="166139" y="866449"/>
                  <a:pt x="160713" y="870066"/>
                </a:cubicBezTo>
                <a:cubicBezTo>
                  <a:pt x="155171" y="873761"/>
                  <a:pt x="148797" y="876439"/>
                  <a:pt x="144087" y="881149"/>
                </a:cubicBezTo>
                <a:cubicBezTo>
                  <a:pt x="123331" y="901906"/>
                  <a:pt x="134897" y="895297"/>
                  <a:pt x="110836" y="903316"/>
                </a:cubicBezTo>
                <a:cubicBezTo>
                  <a:pt x="107142" y="908858"/>
                  <a:pt x="104463" y="915232"/>
                  <a:pt x="99753" y="919942"/>
                </a:cubicBezTo>
                <a:cubicBezTo>
                  <a:pt x="67731" y="951965"/>
                  <a:pt x="98280" y="906794"/>
                  <a:pt x="66502" y="947651"/>
                </a:cubicBezTo>
                <a:cubicBezTo>
                  <a:pt x="58324" y="958166"/>
                  <a:pt x="48548" y="968265"/>
                  <a:pt x="44335" y="980902"/>
                </a:cubicBezTo>
                <a:cubicBezTo>
                  <a:pt x="31145" y="1020472"/>
                  <a:pt x="39732" y="1004432"/>
                  <a:pt x="22167" y="1030778"/>
                </a:cubicBezTo>
                <a:lnTo>
                  <a:pt x="5542" y="1080655"/>
                </a:lnTo>
                <a:lnTo>
                  <a:pt x="0" y="1097280"/>
                </a:lnTo>
                <a:cubicBezTo>
                  <a:pt x="2143" y="1116567"/>
                  <a:pt x="3528" y="1160761"/>
                  <a:pt x="16625" y="1180407"/>
                </a:cubicBezTo>
                <a:cubicBezTo>
                  <a:pt x="29951" y="1200396"/>
                  <a:pt x="38184" y="1215101"/>
                  <a:pt x="60960" y="1230284"/>
                </a:cubicBezTo>
                <a:cubicBezTo>
                  <a:pt x="66502" y="1233978"/>
                  <a:pt x="72468" y="1237103"/>
                  <a:pt x="77585" y="1241367"/>
                </a:cubicBezTo>
                <a:cubicBezTo>
                  <a:pt x="83606" y="1246384"/>
                  <a:pt x="87360" y="1254187"/>
                  <a:pt x="94211" y="1257993"/>
                </a:cubicBezTo>
                <a:cubicBezTo>
                  <a:pt x="104424" y="1263667"/>
                  <a:pt x="116378" y="1265382"/>
                  <a:pt x="127462" y="1269076"/>
                </a:cubicBezTo>
                <a:lnTo>
                  <a:pt x="160713" y="1280160"/>
                </a:lnTo>
                <a:lnTo>
                  <a:pt x="205047" y="1285702"/>
                </a:lnTo>
                <a:cubicBezTo>
                  <a:pt x="216131" y="1289397"/>
                  <a:pt x="227214" y="1300481"/>
                  <a:pt x="238298" y="1296786"/>
                </a:cubicBezTo>
                <a:lnTo>
                  <a:pt x="271549" y="1285702"/>
                </a:lnTo>
                <a:lnTo>
                  <a:pt x="282633" y="1302327"/>
                </a:ln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731520" y="1371600"/>
            <a:ext cx="5303520" cy="4754880"/>
          </a:xfrm>
          <a:prstGeom prst="roundRect">
            <a:avLst>
              <a:gd name="adj" fmla="val 260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 !=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crashes if false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n-&gt;element = 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n-&gt;next = head;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74320" y="3730752"/>
            <a:ext cx="54864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1227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Onto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" y="612648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push_list.c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949440" y="4782312"/>
            <a:ext cx="1463040" cy="619124"/>
            <a:chOff x="6630785" y="4554964"/>
            <a:chExt cx="1463040" cy="619124"/>
          </a:xfrm>
        </p:grpSpPr>
        <p:sp>
          <p:nvSpPr>
            <p:cNvPr id="26" name="TextBox 25"/>
            <p:cNvSpPr txBox="1"/>
            <p:nvPr/>
          </p:nvSpPr>
          <p:spPr>
            <a:xfrm>
              <a:off x="6630785" y="4804756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785" y="4554964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5185" y="4558535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17920" y="2560320"/>
            <a:ext cx="1859280" cy="372903"/>
            <a:chOff x="6234545" y="4801185"/>
            <a:chExt cx="1859280" cy="372903"/>
          </a:xfrm>
        </p:grpSpPr>
        <p:sp>
          <p:nvSpPr>
            <p:cNvPr id="32" name="TextBox 31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head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17920" y="1645920"/>
            <a:ext cx="1859280" cy="372903"/>
            <a:chOff x="6234545" y="4801185"/>
            <a:chExt cx="1859280" cy="372903"/>
          </a:xfrm>
        </p:grpSpPr>
        <p:sp>
          <p:nvSpPr>
            <p:cNvPr id="38" name="TextBox 37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(main)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list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17920" y="3108960"/>
            <a:ext cx="1859280" cy="372903"/>
            <a:chOff x="6234545" y="4801185"/>
            <a:chExt cx="1859280" cy="372903"/>
          </a:xfrm>
        </p:grpSpPr>
        <p:sp>
          <p:nvSpPr>
            <p:cNvPr id="41" name="TextBox 40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217920" y="3657600"/>
            <a:ext cx="1859280" cy="372903"/>
            <a:chOff x="6234545" y="4801185"/>
            <a:chExt cx="1859280" cy="372903"/>
          </a:xfrm>
        </p:grpSpPr>
        <p:sp>
          <p:nvSpPr>
            <p:cNvPr id="44" name="TextBox 43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n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23760" y="36576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Arrow points to </a:t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20000" y="164592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5A5A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1645920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620000" y="256032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chemeClr val="tx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56032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 bwMode="auto">
          <a:xfrm>
            <a:off x="6668056" y="3842266"/>
            <a:ext cx="1180544" cy="1302327"/>
          </a:xfrm>
          <a:custGeom>
            <a:avLst/>
            <a:gdLst>
              <a:gd name="connsiteX0" fmla="*/ 1147156 w 1180544"/>
              <a:gd name="connsiteY0" fmla="*/ 0 h 1302327"/>
              <a:gd name="connsiteX1" fmla="*/ 1180407 w 1180544"/>
              <a:gd name="connsiteY1" fmla="*/ 155171 h 1302327"/>
              <a:gd name="connsiteX2" fmla="*/ 1124989 w 1180544"/>
              <a:gd name="connsiteY2" fmla="*/ 537556 h 1302327"/>
              <a:gd name="connsiteX3" fmla="*/ 1119447 w 1180544"/>
              <a:gd name="connsiteY3" fmla="*/ 554182 h 1302327"/>
              <a:gd name="connsiteX4" fmla="*/ 1102822 w 1180544"/>
              <a:gd name="connsiteY4" fmla="*/ 570807 h 1302327"/>
              <a:gd name="connsiteX5" fmla="*/ 1064029 w 1180544"/>
              <a:gd name="connsiteY5" fmla="*/ 615142 h 1302327"/>
              <a:gd name="connsiteX6" fmla="*/ 1047404 w 1180544"/>
              <a:gd name="connsiteY6" fmla="*/ 626226 h 1302327"/>
              <a:gd name="connsiteX7" fmla="*/ 1014153 w 1180544"/>
              <a:gd name="connsiteY7" fmla="*/ 637309 h 1302327"/>
              <a:gd name="connsiteX8" fmla="*/ 997527 w 1180544"/>
              <a:gd name="connsiteY8" fmla="*/ 642851 h 1302327"/>
              <a:gd name="connsiteX9" fmla="*/ 886691 w 1180544"/>
              <a:gd name="connsiteY9" fmla="*/ 659476 h 1302327"/>
              <a:gd name="connsiteX10" fmla="*/ 798022 w 1180544"/>
              <a:gd name="connsiteY10" fmla="*/ 676102 h 1302327"/>
              <a:gd name="connsiteX11" fmla="*/ 770313 w 1180544"/>
              <a:gd name="connsiteY11" fmla="*/ 681644 h 1302327"/>
              <a:gd name="connsiteX12" fmla="*/ 709353 w 1180544"/>
              <a:gd name="connsiteY12" fmla="*/ 687186 h 1302327"/>
              <a:gd name="connsiteX13" fmla="*/ 626225 w 1180544"/>
              <a:gd name="connsiteY13" fmla="*/ 692727 h 1302327"/>
              <a:gd name="connsiteX14" fmla="*/ 537556 w 1180544"/>
              <a:gd name="connsiteY14" fmla="*/ 703811 h 1302327"/>
              <a:gd name="connsiteX15" fmla="*/ 459971 w 1180544"/>
              <a:gd name="connsiteY15" fmla="*/ 714895 h 1302327"/>
              <a:gd name="connsiteX16" fmla="*/ 415636 w 1180544"/>
              <a:gd name="connsiteY16" fmla="*/ 725978 h 1302327"/>
              <a:gd name="connsiteX17" fmla="*/ 365760 w 1180544"/>
              <a:gd name="connsiteY17" fmla="*/ 737062 h 1302327"/>
              <a:gd name="connsiteX18" fmla="*/ 349135 w 1180544"/>
              <a:gd name="connsiteY18" fmla="*/ 748146 h 1302327"/>
              <a:gd name="connsiteX19" fmla="*/ 332509 w 1180544"/>
              <a:gd name="connsiteY19" fmla="*/ 753687 h 1302327"/>
              <a:gd name="connsiteX20" fmla="*/ 299258 w 1180544"/>
              <a:gd name="connsiteY20" fmla="*/ 775855 h 1302327"/>
              <a:gd name="connsiteX21" fmla="*/ 260465 w 1180544"/>
              <a:gd name="connsiteY21" fmla="*/ 792480 h 1302327"/>
              <a:gd name="connsiteX22" fmla="*/ 243840 w 1180544"/>
              <a:gd name="connsiteY22" fmla="*/ 809106 h 1302327"/>
              <a:gd name="connsiteX23" fmla="*/ 227215 w 1180544"/>
              <a:gd name="connsiteY23" fmla="*/ 814647 h 1302327"/>
              <a:gd name="connsiteX24" fmla="*/ 216131 w 1180544"/>
              <a:gd name="connsiteY24" fmla="*/ 831273 h 1302327"/>
              <a:gd name="connsiteX25" fmla="*/ 160713 w 1180544"/>
              <a:gd name="connsiteY25" fmla="*/ 870066 h 1302327"/>
              <a:gd name="connsiteX26" fmla="*/ 144087 w 1180544"/>
              <a:gd name="connsiteY26" fmla="*/ 881149 h 1302327"/>
              <a:gd name="connsiteX27" fmla="*/ 110836 w 1180544"/>
              <a:gd name="connsiteY27" fmla="*/ 903316 h 1302327"/>
              <a:gd name="connsiteX28" fmla="*/ 99753 w 1180544"/>
              <a:gd name="connsiteY28" fmla="*/ 919942 h 1302327"/>
              <a:gd name="connsiteX29" fmla="*/ 66502 w 1180544"/>
              <a:gd name="connsiteY29" fmla="*/ 947651 h 1302327"/>
              <a:gd name="connsiteX30" fmla="*/ 44335 w 1180544"/>
              <a:gd name="connsiteY30" fmla="*/ 980902 h 1302327"/>
              <a:gd name="connsiteX31" fmla="*/ 22167 w 1180544"/>
              <a:gd name="connsiteY31" fmla="*/ 1030778 h 1302327"/>
              <a:gd name="connsiteX32" fmla="*/ 5542 w 1180544"/>
              <a:gd name="connsiteY32" fmla="*/ 1080655 h 1302327"/>
              <a:gd name="connsiteX33" fmla="*/ 0 w 1180544"/>
              <a:gd name="connsiteY33" fmla="*/ 1097280 h 1302327"/>
              <a:gd name="connsiteX34" fmla="*/ 16625 w 1180544"/>
              <a:gd name="connsiteY34" fmla="*/ 1180407 h 1302327"/>
              <a:gd name="connsiteX35" fmla="*/ 60960 w 1180544"/>
              <a:gd name="connsiteY35" fmla="*/ 1230284 h 1302327"/>
              <a:gd name="connsiteX36" fmla="*/ 77585 w 1180544"/>
              <a:gd name="connsiteY36" fmla="*/ 1241367 h 1302327"/>
              <a:gd name="connsiteX37" fmla="*/ 94211 w 1180544"/>
              <a:gd name="connsiteY37" fmla="*/ 1257993 h 1302327"/>
              <a:gd name="connsiteX38" fmla="*/ 127462 w 1180544"/>
              <a:gd name="connsiteY38" fmla="*/ 1269076 h 1302327"/>
              <a:gd name="connsiteX39" fmla="*/ 160713 w 1180544"/>
              <a:gd name="connsiteY39" fmla="*/ 1280160 h 1302327"/>
              <a:gd name="connsiteX40" fmla="*/ 205047 w 1180544"/>
              <a:gd name="connsiteY40" fmla="*/ 1285702 h 1302327"/>
              <a:gd name="connsiteX41" fmla="*/ 238298 w 1180544"/>
              <a:gd name="connsiteY41" fmla="*/ 1296786 h 1302327"/>
              <a:gd name="connsiteX42" fmla="*/ 271549 w 1180544"/>
              <a:gd name="connsiteY42" fmla="*/ 1285702 h 1302327"/>
              <a:gd name="connsiteX43" fmla="*/ 282633 w 1180544"/>
              <a:gd name="connsiteY43" fmla="*/ 1302327 h 130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0544" h="1302327">
                <a:moveTo>
                  <a:pt x="1147156" y="0"/>
                </a:moveTo>
                <a:cubicBezTo>
                  <a:pt x="1158240" y="51724"/>
                  <a:pt x="1182586" y="102318"/>
                  <a:pt x="1180407" y="155171"/>
                </a:cubicBezTo>
                <a:cubicBezTo>
                  <a:pt x="1175101" y="283855"/>
                  <a:pt x="1144440" y="410240"/>
                  <a:pt x="1124989" y="537556"/>
                </a:cubicBezTo>
                <a:cubicBezTo>
                  <a:pt x="1124107" y="543331"/>
                  <a:pt x="1122687" y="549321"/>
                  <a:pt x="1119447" y="554182"/>
                </a:cubicBezTo>
                <a:cubicBezTo>
                  <a:pt x="1115100" y="560703"/>
                  <a:pt x="1107983" y="564909"/>
                  <a:pt x="1102822" y="570807"/>
                </a:cubicBezTo>
                <a:cubicBezTo>
                  <a:pt x="1086696" y="589237"/>
                  <a:pt x="1081772" y="600356"/>
                  <a:pt x="1064029" y="615142"/>
                </a:cubicBezTo>
                <a:cubicBezTo>
                  <a:pt x="1058912" y="619406"/>
                  <a:pt x="1053490" y="623521"/>
                  <a:pt x="1047404" y="626226"/>
                </a:cubicBezTo>
                <a:cubicBezTo>
                  <a:pt x="1036728" y="630971"/>
                  <a:pt x="1025237" y="633615"/>
                  <a:pt x="1014153" y="637309"/>
                </a:cubicBezTo>
                <a:cubicBezTo>
                  <a:pt x="1008611" y="639156"/>
                  <a:pt x="1003289" y="641891"/>
                  <a:pt x="997527" y="642851"/>
                </a:cubicBezTo>
                <a:cubicBezTo>
                  <a:pt x="840922" y="668953"/>
                  <a:pt x="1003301" y="642818"/>
                  <a:pt x="886691" y="659476"/>
                </a:cubicBezTo>
                <a:cubicBezTo>
                  <a:pt x="856461" y="663794"/>
                  <a:pt x="828240" y="670058"/>
                  <a:pt x="798022" y="676102"/>
                </a:cubicBezTo>
                <a:cubicBezTo>
                  <a:pt x="788786" y="677949"/>
                  <a:pt x="779694" y="680791"/>
                  <a:pt x="770313" y="681644"/>
                </a:cubicBezTo>
                <a:lnTo>
                  <a:pt x="709353" y="687186"/>
                </a:lnTo>
                <a:cubicBezTo>
                  <a:pt x="681664" y="689316"/>
                  <a:pt x="653867" y="690052"/>
                  <a:pt x="626225" y="692727"/>
                </a:cubicBezTo>
                <a:cubicBezTo>
                  <a:pt x="596577" y="695596"/>
                  <a:pt x="567043" y="699598"/>
                  <a:pt x="537556" y="703811"/>
                </a:cubicBezTo>
                <a:cubicBezTo>
                  <a:pt x="511694" y="707506"/>
                  <a:pt x="485315" y="708559"/>
                  <a:pt x="459971" y="714895"/>
                </a:cubicBezTo>
                <a:cubicBezTo>
                  <a:pt x="445193" y="718589"/>
                  <a:pt x="430573" y="722990"/>
                  <a:pt x="415636" y="725978"/>
                </a:cubicBezTo>
                <a:cubicBezTo>
                  <a:pt x="380458" y="733014"/>
                  <a:pt x="397065" y="729235"/>
                  <a:pt x="365760" y="737062"/>
                </a:cubicBezTo>
                <a:cubicBezTo>
                  <a:pt x="360218" y="740757"/>
                  <a:pt x="355092" y="745167"/>
                  <a:pt x="349135" y="748146"/>
                </a:cubicBezTo>
                <a:cubicBezTo>
                  <a:pt x="343910" y="750758"/>
                  <a:pt x="337616" y="750850"/>
                  <a:pt x="332509" y="753687"/>
                </a:cubicBezTo>
                <a:cubicBezTo>
                  <a:pt x="320864" y="760156"/>
                  <a:pt x="311896" y="771643"/>
                  <a:pt x="299258" y="775855"/>
                </a:cubicBezTo>
                <a:cubicBezTo>
                  <a:pt x="274795" y="784008"/>
                  <a:pt x="287858" y="778784"/>
                  <a:pt x="260465" y="792480"/>
                </a:cubicBezTo>
                <a:cubicBezTo>
                  <a:pt x="254923" y="798022"/>
                  <a:pt x="250361" y="804759"/>
                  <a:pt x="243840" y="809106"/>
                </a:cubicBezTo>
                <a:cubicBezTo>
                  <a:pt x="238980" y="812346"/>
                  <a:pt x="231776" y="810998"/>
                  <a:pt x="227215" y="814647"/>
                </a:cubicBezTo>
                <a:cubicBezTo>
                  <a:pt x="222014" y="818808"/>
                  <a:pt x="220841" y="826563"/>
                  <a:pt x="216131" y="831273"/>
                </a:cubicBezTo>
                <a:cubicBezTo>
                  <a:pt x="207928" y="839476"/>
                  <a:pt x="166139" y="866449"/>
                  <a:pt x="160713" y="870066"/>
                </a:cubicBezTo>
                <a:cubicBezTo>
                  <a:pt x="155171" y="873761"/>
                  <a:pt x="148797" y="876439"/>
                  <a:pt x="144087" y="881149"/>
                </a:cubicBezTo>
                <a:cubicBezTo>
                  <a:pt x="123331" y="901906"/>
                  <a:pt x="134897" y="895297"/>
                  <a:pt x="110836" y="903316"/>
                </a:cubicBezTo>
                <a:cubicBezTo>
                  <a:pt x="107142" y="908858"/>
                  <a:pt x="104463" y="915232"/>
                  <a:pt x="99753" y="919942"/>
                </a:cubicBezTo>
                <a:cubicBezTo>
                  <a:pt x="67731" y="951965"/>
                  <a:pt x="98280" y="906794"/>
                  <a:pt x="66502" y="947651"/>
                </a:cubicBezTo>
                <a:cubicBezTo>
                  <a:pt x="58324" y="958166"/>
                  <a:pt x="48548" y="968265"/>
                  <a:pt x="44335" y="980902"/>
                </a:cubicBezTo>
                <a:cubicBezTo>
                  <a:pt x="31145" y="1020472"/>
                  <a:pt x="39732" y="1004432"/>
                  <a:pt x="22167" y="1030778"/>
                </a:cubicBezTo>
                <a:lnTo>
                  <a:pt x="5542" y="1080655"/>
                </a:lnTo>
                <a:lnTo>
                  <a:pt x="0" y="1097280"/>
                </a:lnTo>
                <a:cubicBezTo>
                  <a:pt x="2143" y="1116567"/>
                  <a:pt x="3528" y="1160761"/>
                  <a:pt x="16625" y="1180407"/>
                </a:cubicBezTo>
                <a:cubicBezTo>
                  <a:pt x="29951" y="1200396"/>
                  <a:pt x="38184" y="1215101"/>
                  <a:pt x="60960" y="1230284"/>
                </a:cubicBezTo>
                <a:cubicBezTo>
                  <a:pt x="66502" y="1233978"/>
                  <a:pt x="72468" y="1237103"/>
                  <a:pt x="77585" y="1241367"/>
                </a:cubicBezTo>
                <a:cubicBezTo>
                  <a:pt x="83606" y="1246384"/>
                  <a:pt x="87360" y="1254187"/>
                  <a:pt x="94211" y="1257993"/>
                </a:cubicBezTo>
                <a:cubicBezTo>
                  <a:pt x="104424" y="1263667"/>
                  <a:pt x="116378" y="1265382"/>
                  <a:pt x="127462" y="1269076"/>
                </a:cubicBezTo>
                <a:lnTo>
                  <a:pt x="160713" y="1280160"/>
                </a:lnTo>
                <a:lnTo>
                  <a:pt x="205047" y="1285702"/>
                </a:lnTo>
                <a:cubicBezTo>
                  <a:pt x="216131" y="1289397"/>
                  <a:pt x="227214" y="1300481"/>
                  <a:pt x="238298" y="1296786"/>
                </a:cubicBezTo>
                <a:lnTo>
                  <a:pt x="271549" y="1285702"/>
                </a:lnTo>
                <a:lnTo>
                  <a:pt x="282633" y="1302327"/>
                </a:ln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955280" y="502920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00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80" y="5029200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/>
          <p:cNvSpPr/>
          <p:nvPr/>
        </p:nvSpPr>
        <p:spPr bwMode="auto">
          <a:xfrm>
            <a:off x="731520" y="1371600"/>
            <a:ext cx="5303520" cy="4754880"/>
          </a:xfrm>
          <a:prstGeom prst="roundRect">
            <a:avLst>
              <a:gd name="adj" fmla="val 260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 !=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crashes if false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n-&gt;element = 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n-&gt;next = head;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74320" y="3977640"/>
            <a:ext cx="54864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0598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Onto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" y="612648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push_list.c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949440" y="4782312"/>
            <a:ext cx="1463040" cy="619124"/>
            <a:chOff x="6630785" y="4554964"/>
            <a:chExt cx="1463040" cy="619124"/>
          </a:xfrm>
        </p:grpSpPr>
        <p:sp>
          <p:nvSpPr>
            <p:cNvPr id="26" name="TextBox 25"/>
            <p:cNvSpPr txBox="1"/>
            <p:nvPr/>
          </p:nvSpPr>
          <p:spPr>
            <a:xfrm>
              <a:off x="6630785" y="4804756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785" y="4554964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5185" y="4558535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17920" y="1645920"/>
            <a:ext cx="1859280" cy="372903"/>
            <a:chOff x="6234545" y="4801185"/>
            <a:chExt cx="1859280" cy="372903"/>
          </a:xfrm>
        </p:grpSpPr>
        <p:sp>
          <p:nvSpPr>
            <p:cNvPr id="38" name="TextBox 37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(main)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list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23760" y="36576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Arrow points to </a:t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955280" y="502920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chemeClr val="tx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80" y="5029200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6217920" y="2560320"/>
            <a:ext cx="1859280" cy="372903"/>
            <a:chOff x="6234545" y="4801185"/>
            <a:chExt cx="1859280" cy="372903"/>
          </a:xfrm>
        </p:grpSpPr>
        <p:sp>
          <p:nvSpPr>
            <p:cNvPr id="57" name="TextBox 56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head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17920" y="3108960"/>
            <a:ext cx="1859280" cy="372903"/>
            <a:chOff x="6234545" y="4801185"/>
            <a:chExt cx="1859280" cy="372903"/>
          </a:xfrm>
        </p:grpSpPr>
        <p:sp>
          <p:nvSpPr>
            <p:cNvPr id="60" name="TextBox 59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e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217920" y="3657600"/>
            <a:ext cx="1859280" cy="372903"/>
            <a:chOff x="6234545" y="4801185"/>
            <a:chExt cx="1859280" cy="372903"/>
          </a:xfrm>
        </p:grpSpPr>
        <p:sp>
          <p:nvSpPr>
            <p:cNvPr id="63" name="TextBox 62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n</a:t>
              </a:r>
            </a:p>
          </p:txBody>
        </p:sp>
      </p:grpSp>
      <p:sp>
        <p:nvSpPr>
          <p:cNvPr id="65" name="Freeform 64"/>
          <p:cNvSpPr/>
          <p:nvPr/>
        </p:nvSpPr>
        <p:spPr bwMode="auto">
          <a:xfrm>
            <a:off x="6668056" y="3842266"/>
            <a:ext cx="1180544" cy="1302327"/>
          </a:xfrm>
          <a:custGeom>
            <a:avLst/>
            <a:gdLst>
              <a:gd name="connsiteX0" fmla="*/ 1147156 w 1180544"/>
              <a:gd name="connsiteY0" fmla="*/ 0 h 1302327"/>
              <a:gd name="connsiteX1" fmla="*/ 1180407 w 1180544"/>
              <a:gd name="connsiteY1" fmla="*/ 155171 h 1302327"/>
              <a:gd name="connsiteX2" fmla="*/ 1124989 w 1180544"/>
              <a:gd name="connsiteY2" fmla="*/ 537556 h 1302327"/>
              <a:gd name="connsiteX3" fmla="*/ 1119447 w 1180544"/>
              <a:gd name="connsiteY3" fmla="*/ 554182 h 1302327"/>
              <a:gd name="connsiteX4" fmla="*/ 1102822 w 1180544"/>
              <a:gd name="connsiteY4" fmla="*/ 570807 h 1302327"/>
              <a:gd name="connsiteX5" fmla="*/ 1064029 w 1180544"/>
              <a:gd name="connsiteY5" fmla="*/ 615142 h 1302327"/>
              <a:gd name="connsiteX6" fmla="*/ 1047404 w 1180544"/>
              <a:gd name="connsiteY6" fmla="*/ 626226 h 1302327"/>
              <a:gd name="connsiteX7" fmla="*/ 1014153 w 1180544"/>
              <a:gd name="connsiteY7" fmla="*/ 637309 h 1302327"/>
              <a:gd name="connsiteX8" fmla="*/ 997527 w 1180544"/>
              <a:gd name="connsiteY8" fmla="*/ 642851 h 1302327"/>
              <a:gd name="connsiteX9" fmla="*/ 886691 w 1180544"/>
              <a:gd name="connsiteY9" fmla="*/ 659476 h 1302327"/>
              <a:gd name="connsiteX10" fmla="*/ 798022 w 1180544"/>
              <a:gd name="connsiteY10" fmla="*/ 676102 h 1302327"/>
              <a:gd name="connsiteX11" fmla="*/ 770313 w 1180544"/>
              <a:gd name="connsiteY11" fmla="*/ 681644 h 1302327"/>
              <a:gd name="connsiteX12" fmla="*/ 709353 w 1180544"/>
              <a:gd name="connsiteY12" fmla="*/ 687186 h 1302327"/>
              <a:gd name="connsiteX13" fmla="*/ 626225 w 1180544"/>
              <a:gd name="connsiteY13" fmla="*/ 692727 h 1302327"/>
              <a:gd name="connsiteX14" fmla="*/ 537556 w 1180544"/>
              <a:gd name="connsiteY14" fmla="*/ 703811 h 1302327"/>
              <a:gd name="connsiteX15" fmla="*/ 459971 w 1180544"/>
              <a:gd name="connsiteY15" fmla="*/ 714895 h 1302327"/>
              <a:gd name="connsiteX16" fmla="*/ 415636 w 1180544"/>
              <a:gd name="connsiteY16" fmla="*/ 725978 h 1302327"/>
              <a:gd name="connsiteX17" fmla="*/ 365760 w 1180544"/>
              <a:gd name="connsiteY17" fmla="*/ 737062 h 1302327"/>
              <a:gd name="connsiteX18" fmla="*/ 349135 w 1180544"/>
              <a:gd name="connsiteY18" fmla="*/ 748146 h 1302327"/>
              <a:gd name="connsiteX19" fmla="*/ 332509 w 1180544"/>
              <a:gd name="connsiteY19" fmla="*/ 753687 h 1302327"/>
              <a:gd name="connsiteX20" fmla="*/ 299258 w 1180544"/>
              <a:gd name="connsiteY20" fmla="*/ 775855 h 1302327"/>
              <a:gd name="connsiteX21" fmla="*/ 260465 w 1180544"/>
              <a:gd name="connsiteY21" fmla="*/ 792480 h 1302327"/>
              <a:gd name="connsiteX22" fmla="*/ 243840 w 1180544"/>
              <a:gd name="connsiteY22" fmla="*/ 809106 h 1302327"/>
              <a:gd name="connsiteX23" fmla="*/ 227215 w 1180544"/>
              <a:gd name="connsiteY23" fmla="*/ 814647 h 1302327"/>
              <a:gd name="connsiteX24" fmla="*/ 216131 w 1180544"/>
              <a:gd name="connsiteY24" fmla="*/ 831273 h 1302327"/>
              <a:gd name="connsiteX25" fmla="*/ 160713 w 1180544"/>
              <a:gd name="connsiteY25" fmla="*/ 870066 h 1302327"/>
              <a:gd name="connsiteX26" fmla="*/ 144087 w 1180544"/>
              <a:gd name="connsiteY26" fmla="*/ 881149 h 1302327"/>
              <a:gd name="connsiteX27" fmla="*/ 110836 w 1180544"/>
              <a:gd name="connsiteY27" fmla="*/ 903316 h 1302327"/>
              <a:gd name="connsiteX28" fmla="*/ 99753 w 1180544"/>
              <a:gd name="connsiteY28" fmla="*/ 919942 h 1302327"/>
              <a:gd name="connsiteX29" fmla="*/ 66502 w 1180544"/>
              <a:gd name="connsiteY29" fmla="*/ 947651 h 1302327"/>
              <a:gd name="connsiteX30" fmla="*/ 44335 w 1180544"/>
              <a:gd name="connsiteY30" fmla="*/ 980902 h 1302327"/>
              <a:gd name="connsiteX31" fmla="*/ 22167 w 1180544"/>
              <a:gd name="connsiteY31" fmla="*/ 1030778 h 1302327"/>
              <a:gd name="connsiteX32" fmla="*/ 5542 w 1180544"/>
              <a:gd name="connsiteY32" fmla="*/ 1080655 h 1302327"/>
              <a:gd name="connsiteX33" fmla="*/ 0 w 1180544"/>
              <a:gd name="connsiteY33" fmla="*/ 1097280 h 1302327"/>
              <a:gd name="connsiteX34" fmla="*/ 16625 w 1180544"/>
              <a:gd name="connsiteY34" fmla="*/ 1180407 h 1302327"/>
              <a:gd name="connsiteX35" fmla="*/ 60960 w 1180544"/>
              <a:gd name="connsiteY35" fmla="*/ 1230284 h 1302327"/>
              <a:gd name="connsiteX36" fmla="*/ 77585 w 1180544"/>
              <a:gd name="connsiteY36" fmla="*/ 1241367 h 1302327"/>
              <a:gd name="connsiteX37" fmla="*/ 94211 w 1180544"/>
              <a:gd name="connsiteY37" fmla="*/ 1257993 h 1302327"/>
              <a:gd name="connsiteX38" fmla="*/ 127462 w 1180544"/>
              <a:gd name="connsiteY38" fmla="*/ 1269076 h 1302327"/>
              <a:gd name="connsiteX39" fmla="*/ 160713 w 1180544"/>
              <a:gd name="connsiteY39" fmla="*/ 1280160 h 1302327"/>
              <a:gd name="connsiteX40" fmla="*/ 205047 w 1180544"/>
              <a:gd name="connsiteY40" fmla="*/ 1285702 h 1302327"/>
              <a:gd name="connsiteX41" fmla="*/ 238298 w 1180544"/>
              <a:gd name="connsiteY41" fmla="*/ 1296786 h 1302327"/>
              <a:gd name="connsiteX42" fmla="*/ 271549 w 1180544"/>
              <a:gd name="connsiteY42" fmla="*/ 1285702 h 1302327"/>
              <a:gd name="connsiteX43" fmla="*/ 282633 w 1180544"/>
              <a:gd name="connsiteY43" fmla="*/ 1302327 h 130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0544" h="1302327">
                <a:moveTo>
                  <a:pt x="1147156" y="0"/>
                </a:moveTo>
                <a:cubicBezTo>
                  <a:pt x="1158240" y="51724"/>
                  <a:pt x="1182586" y="102318"/>
                  <a:pt x="1180407" y="155171"/>
                </a:cubicBezTo>
                <a:cubicBezTo>
                  <a:pt x="1175101" y="283855"/>
                  <a:pt x="1144440" y="410240"/>
                  <a:pt x="1124989" y="537556"/>
                </a:cubicBezTo>
                <a:cubicBezTo>
                  <a:pt x="1124107" y="543331"/>
                  <a:pt x="1122687" y="549321"/>
                  <a:pt x="1119447" y="554182"/>
                </a:cubicBezTo>
                <a:cubicBezTo>
                  <a:pt x="1115100" y="560703"/>
                  <a:pt x="1107983" y="564909"/>
                  <a:pt x="1102822" y="570807"/>
                </a:cubicBezTo>
                <a:cubicBezTo>
                  <a:pt x="1086696" y="589237"/>
                  <a:pt x="1081772" y="600356"/>
                  <a:pt x="1064029" y="615142"/>
                </a:cubicBezTo>
                <a:cubicBezTo>
                  <a:pt x="1058912" y="619406"/>
                  <a:pt x="1053490" y="623521"/>
                  <a:pt x="1047404" y="626226"/>
                </a:cubicBezTo>
                <a:cubicBezTo>
                  <a:pt x="1036728" y="630971"/>
                  <a:pt x="1025237" y="633615"/>
                  <a:pt x="1014153" y="637309"/>
                </a:cubicBezTo>
                <a:cubicBezTo>
                  <a:pt x="1008611" y="639156"/>
                  <a:pt x="1003289" y="641891"/>
                  <a:pt x="997527" y="642851"/>
                </a:cubicBezTo>
                <a:cubicBezTo>
                  <a:pt x="840922" y="668953"/>
                  <a:pt x="1003301" y="642818"/>
                  <a:pt x="886691" y="659476"/>
                </a:cubicBezTo>
                <a:cubicBezTo>
                  <a:pt x="856461" y="663794"/>
                  <a:pt x="828240" y="670058"/>
                  <a:pt x="798022" y="676102"/>
                </a:cubicBezTo>
                <a:cubicBezTo>
                  <a:pt x="788786" y="677949"/>
                  <a:pt x="779694" y="680791"/>
                  <a:pt x="770313" y="681644"/>
                </a:cubicBezTo>
                <a:lnTo>
                  <a:pt x="709353" y="687186"/>
                </a:lnTo>
                <a:cubicBezTo>
                  <a:pt x="681664" y="689316"/>
                  <a:pt x="653867" y="690052"/>
                  <a:pt x="626225" y="692727"/>
                </a:cubicBezTo>
                <a:cubicBezTo>
                  <a:pt x="596577" y="695596"/>
                  <a:pt x="567043" y="699598"/>
                  <a:pt x="537556" y="703811"/>
                </a:cubicBezTo>
                <a:cubicBezTo>
                  <a:pt x="511694" y="707506"/>
                  <a:pt x="485315" y="708559"/>
                  <a:pt x="459971" y="714895"/>
                </a:cubicBezTo>
                <a:cubicBezTo>
                  <a:pt x="445193" y="718589"/>
                  <a:pt x="430573" y="722990"/>
                  <a:pt x="415636" y="725978"/>
                </a:cubicBezTo>
                <a:cubicBezTo>
                  <a:pt x="380458" y="733014"/>
                  <a:pt x="397065" y="729235"/>
                  <a:pt x="365760" y="737062"/>
                </a:cubicBezTo>
                <a:cubicBezTo>
                  <a:pt x="360218" y="740757"/>
                  <a:pt x="355092" y="745167"/>
                  <a:pt x="349135" y="748146"/>
                </a:cubicBezTo>
                <a:cubicBezTo>
                  <a:pt x="343910" y="750758"/>
                  <a:pt x="337616" y="750850"/>
                  <a:pt x="332509" y="753687"/>
                </a:cubicBezTo>
                <a:cubicBezTo>
                  <a:pt x="320864" y="760156"/>
                  <a:pt x="311896" y="771643"/>
                  <a:pt x="299258" y="775855"/>
                </a:cubicBezTo>
                <a:cubicBezTo>
                  <a:pt x="274795" y="784008"/>
                  <a:pt x="287858" y="778784"/>
                  <a:pt x="260465" y="792480"/>
                </a:cubicBezTo>
                <a:cubicBezTo>
                  <a:pt x="254923" y="798022"/>
                  <a:pt x="250361" y="804759"/>
                  <a:pt x="243840" y="809106"/>
                </a:cubicBezTo>
                <a:cubicBezTo>
                  <a:pt x="238980" y="812346"/>
                  <a:pt x="231776" y="810998"/>
                  <a:pt x="227215" y="814647"/>
                </a:cubicBezTo>
                <a:cubicBezTo>
                  <a:pt x="222014" y="818808"/>
                  <a:pt x="220841" y="826563"/>
                  <a:pt x="216131" y="831273"/>
                </a:cubicBezTo>
                <a:cubicBezTo>
                  <a:pt x="207928" y="839476"/>
                  <a:pt x="166139" y="866449"/>
                  <a:pt x="160713" y="870066"/>
                </a:cubicBezTo>
                <a:cubicBezTo>
                  <a:pt x="155171" y="873761"/>
                  <a:pt x="148797" y="876439"/>
                  <a:pt x="144087" y="881149"/>
                </a:cubicBezTo>
                <a:cubicBezTo>
                  <a:pt x="123331" y="901906"/>
                  <a:pt x="134897" y="895297"/>
                  <a:pt x="110836" y="903316"/>
                </a:cubicBezTo>
                <a:cubicBezTo>
                  <a:pt x="107142" y="908858"/>
                  <a:pt x="104463" y="915232"/>
                  <a:pt x="99753" y="919942"/>
                </a:cubicBezTo>
                <a:cubicBezTo>
                  <a:pt x="67731" y="951965"/>
                  <a:pt x="98280" y="906794"/>
                  <a:pt x="66502" y="947651"/>
                </a:cubicBezTo>
                <a:cubicBezTo>
                  <a:pt x="58324" y="958166"/>
                  <a:pt x="48548" y="968265"/>
                  <a:pt x="44335" y="980902"/>
                </a:cubicBezTo>
                <a:cubicBezTo>
                  <a:pt x="31145" y="1020472"/>
                  <a:pt x="39732" y="1004432"/>
                  <a:pt x="22167" y="1030778"/>
                </a:cubicBezTo>
                <a:lnTo>
                  <a:pt x="5542" y="1080655"/>
                </a:lnTo>
                <a:lnTo>
                  <a:pt x="0" y="1097280"/>
                </a:lnTo>
                <a:cubicBezTo>
                  <a:pt x="2143" y="1116567"/>
                  <a:pt x="3528" y="1160761"/>
                  <a:pt x="16625" y="1180407"/>
                </a:cubicBezTo>
                <a:cubicBezTo>
                  <a:pt x="29951" y="1200396"/>
                  <a:pt x="38184" y="1215101"/>
                  <a:pt x="60960" y="1230284"/>
                </a:cubicBezTo>
                <a:cubicBezTo>
                  <a:pt x="66502" y="1233978"/>
                  <a:pt x="72468" y="1237103"/>
                  <a:pt x="77585" y="1241367"/>
                </a:cubicBezTo>
                <a:cubicBezTo>
                  <a:pt x="83606" y="1246384"/>
                  <a:pt x="87360" y="1254187"/>
                  <a:pt x="94211" y="1257993"/>
                </a:cubicBezTo>
                <a:cubicBezTo>
                  <a:pt x="104424" y="1263667"/>
                  <a:pt x="116378" y="1265382"/>
                  <a:pt x="127462" y="1269076"/>
                </a:cubicBezTo>
                <a:lnTo>
                  <a:pt x="160713" y="1280160"/>
                </a:lnTo>
                <a:lnTo>
                  <a:pt x="205047" y="1285702"/>
                </a:lnTo>
                <a:cubicBezTo>
                  <a:pt x="216131" y="1289397"/>
                  <a:pt x="227214" y="1300481"/>
                  <a:pt x="238298" y="1296786"/>
                </a:cubicBezTo>
                <a:lnTo>
                  <a:pt x="271549" y="1285702"/>
                </a:lnTo>
                <a:lnTo>
                  <a:pt x="282633" y="1302327"/>
                </a:ln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6665976" y="1817716"/>
            <a:ext cx="2250466" cy="3236422"/>
          </a:xfrm>
          <a:custGeom>
            <a:avLst/>
            <a:gdLst>
              <a:gd name="connsiteX0" fmla="*/ 1147156 w 2250466"/>
              <a:gd name="connsiteY0" fmla="*/ 5542 h 3236422"/>
              <a:gd name="connsiteX1" fmla="*/ 1313411 w 2250466"/>
              <a:gd name="connsiteY1" fmla="*/ 0 h 3236422"/>
              <a:gd name="connsiteX2" fmla="*/ 1972887 w 2250466"/>
              <a:gd name="connsiteY2" fmla="*/ 5542 h 3236422"/>
              <a:gd name="connsiteX3" fmla="*/ 1989512 w 2250466"/>
              <a:gd name="connsiteY3" fmla="*/ 16626 h 3236422"/>
              <a:gd name="connsiteX4" fmla="*/ 2033847 w 2250466"/>
              <a:gd name="connsiteY4" fmla="*/ 44335 h 3236422"/>
              <a:gd name="connsiteX5" fmla="*/ 2050472 w 2250466"/>
              <a:gd name="connsiteY5" fmla="*/ 60960 h 3236422"/>
              <a:gd name="connsiteX6" fmla="*/ 2094807 w 2250466"/>
              <a:gd name="connsiteY6" fmla="*/ 83128 h 3236422"/>
              <a:gd name="connsiteX7" fmla="*/ 2128058 w 2250466"/>
              <a:gd name="connsiteY7" fmla="*/ 116379 h 3236422"/>
              <a:gd name="connsiteX8" fmla="*/ 2139142 w 2250466"/>
              <a:gd name="connsiteY8" fmla="*/ 138546 h 3236422"/>
              <a:gd name="connsiteX9" fmla="*/ 2150225 w 2250466"/>
              <a:gd name="connsiteY9" fmla="*/ 155171 h 3236422"/>
              <a:gd name="connsiteX10" fmla="*/ 2155767 w 2250466"/>
              <a:gd name="connsiteY10" fmla="*/ 171797 h 3236422"/>
              <a:gd name="connsiteX11" fmla="*/ 2211185 w 2250466"/>
              <a:gd name="connsiteY11" fmla="*/ 282633 h 3236422"/>
              <a:gd name="connsiteX12" fmla="*/ 2233352 w 2250466"/>
              <a:gd name="connsiteY12" fmla="*/ 393469 h 3236422"/>
              <a:gd name="connsiteX13" fmla="*/ 2238894 w 2250466"/>
              <a:gd name="connsiteY13" fmla="*/ 437804 h 3236422"/>
              <a:gd name="connsiteX14" fmla="*/ 2244436 w 2250466"/>
              <a:gd name="connsiteY14" fmla="*/ 520931 h 3236422"/>
              <a:gd name="connsiteX15" fmla="*/ 2244436 w 2250466"/>
              <a:gd name="connsiteY15" fmla="*/ 1141615 h 3236422"/>
              <a:gd name="connsiteX16" fmla="*/ 2238894 w 2250466"/>
              <a:gd name="connsiteY16" fmla="*/ 1695797 h 3236422"/>
              <a:gd name="connsiteX17" fmla="*/ 2227811 w 2250466"/>
              <a:gd name="connsiteY17" fmla="*/ 1934095 h 3236422"/>
              <a:gd name="connsiteX18" fmla="*/ 2222269 w 2250466"/>
              <a:gd name="connsiteY18" fmla="*/ 1967346 h 3236422"/>
              <a:gd name="connsiteX19" fmla="*/ 2211185 w 2250466"/>
              <a:gd name="connsiteY19" fmla="*/ 2039389 h 3236422"/>
              <a:gd name="connsiteX20" fmla="*/ 2200102 w 2250466"/>
              <a:gd name="connsiteY20" fmla="*/ 2116975 h 3236422"/>
              <a:gd name="connsiteX21" fmla="*/ 2189018 w 2250466"/>
              <a:gd name="connsiteY21" fmla="*/ 2161309 h 3236422"/>
              <a:gd name="connsiteX22" fmla="*/ 2183476 w 2250466"/>
              <a:gd name="connsiteY22" fmla="*/ 2183477 h 3236422"/>
              <a:gd name="connsiteX23" fmla="*/ 2177934 w 2250466"/>
              <a:gd name="connsiteY23" fmla="*/ 2211186 h 3236422"/>
              <a:gd name="connsiteX24" fmla="*/ 2172392 w 2250466"/>
              <a:gd name="connsiteY24" fmla="*/ 2244437 h 3236422"/>
              <a:gd name="connsiteX25" fmla="*/ 2166851 w 2250466"/>
              <a:gd name="connsiteY25" fmla="*/ 2266604 h 3236422"/>
              <a:gd name="connsiteX26" fmla="*/ 2161309 w 2250466"/>
              <a:gd name="connsiteY26" fmla="*/ 2294313 h 3236422"/>
              <a:gd name="connsiteX27" fmla="*/ 2155767 w 2250466"/>
              <a:gd name="connsiteY27" fmla="*/ 2316480 h 3236422"/>
              <a:gd name="connsiteX28" fmla="*/ 2144683 w 2250466"/>
              <a:gd name="connsiteY28" fmla="*/ 2360815 h 3236422"/>
              <a:gd name="connsiteX29" fmla="*/ 2139142 w 2250466"/>
              <a:gd name="connsiteY29" fmla="*/ 2382982 h 3236422"/>
              <a:gd name="connsiteX30" fmla="*/ 2094807 w 2250466"/>
              <a:gd name="connsiteY30" fmla="*/ 2460568 h 3236422"/>
              <a:gd name="connsiteX31" fmla="*/ 2061556 w 2250466"/>
              <a:gd name="connsiteY31" fmla="*/ 2510444 h 3236422"/>
              <a:gd name="connsiteX32" fmla="*/ 2028305 w 2250466"/>
              <a:gd name="connsiteY32" fmla="*/ 2543695 h 3236422"/>
              <a:gd name="connsiteX33" fmla="*/ 1956262 w 2250466"/>
              <a:gd name="connsiteY33" fmla="*/ 2610197 h 3236422"/>
              <a:gd name="connsiteX34" fmla="*/ 1917469 w 2250466"/>
              <a:gd name="connsiteY34" fmla="*/ 2621280 h 3236422"/>
              <a:gd name="connsiteX35" fmla="*/ 1845425 w 2250466"/>
              <a:gd name="connsiteY35" fmla="*/ 2637906 h 3236422"/>
              <a:gd name="connsiteX36" fmla="*/ 1812174 w 2250466"/>
              <a:gd name="connsiteY36" fmla="*/ 2643448 h 3236422"/>
              <a:gd name="connsiteX37" fmla="*/ 1729047 w 2250466"/>
              <a:gd name="connsiteY37" fmla="*/ 2648989 h 3236422"/>
              <a:gd name="connsiteX38" fmla="*/ 1668087 w 2250466"/>
              <a:gd name="connsiteY38" fmla="*/ 2654531 h 3236422"/>
              <a:gd name="connsiteX39" fmla="*/ 1457498 w 2250466"/>
              <a:gd name="connsiteY39" fmla="*/ 2648989 h 3236422"/>
              <a:gd name="connsiteX40" fmla="*/ 1357745 w 2250466"/>
              <a:gd name="connsiteY40" fmla="*/ 2637906 h 3236422"/>
              <a:gd name="connsiteX41" fmla="*/ 1313411 w 2250466"/>
              <a:gd name="connsiteY41" fmla="*/ 2632364 h 3236422"/>
              <a:gd name="connsiteX42" fmla="*/ 1274618 w 2250466"/>
              <a:gd name="connsiteY42" fmla="*/ 2626822 h 3236422"/>
              <a:gd name="connsiteX43" fmla="*/ 1102822 w 2250466"/>
              <a:gd name="connsiteY43" fmla="*/ 2621280 h 3236422"/>
              <a:gd name="connsiteX44" fmla="*/ 781396 w 2250466"/>
              <a:gd name="connsiteY44" fmla="*/ 2632364 h 3236422"/>
              <a:gd name="connsiteX45" fmla="*/ 631767 w 2250466"/>
              <a:gd name="connsiteY45" fmla="*/ 2637906 h 3236422"/>
              <a:gd name="connsiteX46" fmla="*/ 548640 w 2250466"/>
              <a:gd name="connsiteY46" fmla="*/ 2648989 h 3236422"/>
              <a:gd name="connsiteX47" fmla="*/ 526472 w 2250466"/>
              <a:gd name="connsiteY47" fmla="*/ 2654531 h 3236422"/>
              <a:gd name="connsiteX48" fmla="*/ 415636 w 2250466"/>
              <a:gd name="connsiteY48" fmla="*/ 2671157 h 3236422"/>
              <a:gd name="connsiteX49" fmla="*/ 326967 w 2250466"/>
              <a:gd name="connsiteY49" fmla="*/ 2687782 h 3236422"/>
              <a:gd name="connsiteX50" fmla="*/ 293716 w 2250466"/>
              <a:gd name="connsiteY50" fmla="*/ 2698866 h 3236422"/>
              <a:gd name="connsiteX51" fmla="*/ 254923 w 2250466"/>
              <a:gd name="connsiteY51" fmla="*/ 2704408 h 3236422"/>
              <a:gd name="connsiteX52" fmla="*/ 221672 w 2250466"/>
              <a:gd name="connsiteY52" fmla="*/ 2721033 h 3236422"/>
              <a:gd name="connsiteX53" fmla="*/ 160712 w 2250466"/>
              <a:gd name="connsiteY53" fmla="*/ 2743200 h 3236422"/>
              <a:gd name="connsiteX54" fmla="*/ 116378 w 2250466"/>
              <a:gd name="connsiteY54" fmla="*/ 2765368 h 3236422"/>
              <a:gd name="connsiteX55" fmla="*/ 99752 w 2250466"/>
              <a:gd name="connsiteY55" fmla="*/ 2776451 h 3236422"/>
              <a:gd name="connsiteX56" fmla="*/ 49876 w 2250466"/>
              <a:gd name="connsiteY56" fmla="*/ 2848495 h 3236422"/>
              <a:gd name="connsiteX57" fmla="*/ 16625 w 2250466"/>
              <a:gd name="connsiteY57" fmla="*/ 2909455 h 3236422"/>
              <a:gd name="connsiteX58" fmla="*/ 0 w 2250466"/>
              <a:gd name="connsiteY58" fmla="*/ 2964873 h 3236422"/>
              <a:gd name="connsiteX59" fmla="*/ 11083 w 2250466"/>
              <a:gd name="connsiteY59" fmla="*/ 3136669 h 3236422"/>
              <a:gd name="connsiteX60" fmla="*/ 16625 w 2250466"/>
              <a:gd name="connsiteY60" fmla="*/ 3153295 h 3236422"/>
              <a:gd name="connsiteX61" fmla="*/ 55418 w 2250466"/>
              <a:gd name="connsiteY61" fmla="*/ 3197629 h 3236422"/>
              <a:gd name="connsiteX62" fmla="*/ 77585 w 2250466"/>
              <a:gd name="connsiteY62" fmla="*/ 3214255 h 3236422"/>
              <a:gd name="connsiteX63" fmla="*/ 138545 w 2250466"/>
              <a:gd name="connsiteY63" fmla="*/ 3236422 h 3236422"/>
              <a:gd name="connsiteX64" fmla="*/ 216131 w 2250466"/>
              <a:gd name="connsiteY64" fmla="*/ 3230880 h 3236422"/>
              <a:gd name="connsiteX65" fmla="*/ 249382 w 2250466"/>
              <a:gd name="connsiteY65" fmla="*/ 3225339 h 323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250466" h="3236422">
                <a:moveTo>
                  <a:pt x="1147156" y="5542"/>
                </a:moveTo>
                <a:cubicBezTo>
                  <a:pt x="1202574" y="3695"/>
                  <a:pt x="1257962" y="0"/>
                  <a:pt x="1313411" y="0"/>
                </a:cubicBezTo>
                <a:lnTo>
                  <a:pt x="1972887" y="5542"/>
                </a:lnTo>
                <a:cubicBezTo>
                  <a:pt x="1979545" y="5706"/>
                  <a:pt x="1983864" y="13096"/>
                  <a:pt x="1989512" y="16626"/>
                </a:cubicBezTo>
                <a:cubicBezTo>
                  <a:pt x="1993851" y="19338"/>
                  <a:pt x="2026242" y="37997"/>
                  <a:pt x="2033847" y="44335"/>
                </a:cubicBezTo>
                <a:cubicBezTo>
                  <a:pt x="2039868" y="49352"/>
                  <a:pt x="2043860" y="56752"/>
                  <a:pt x="2050472" y="60960"/>
                </a:cubicBezTo>
                <a:cubicBezTo>
                  <a:pt x="2064412" y="69831"/>
                  <a:pt x="2083124" y="71445"/>
                  <a:pt x="2094807" y="83128"/>
                </a:cubicBezTo>
                <a:cubicBezTo>
                  <a:pt x="2105891" y="94212"/>
                  <a:pt x="2121048" y="102359"/>
                  <a:pt x="2128058" y="116379"/>
                </a:cubicBezTo>
                <a:cubicBezTo>
                  <a:pt x="2131753" y="123768"/>
                  <a:pt x="2135043" y="131373"/>
                  <a:pt x="2139142" y="138546"/>
                </a:cubicBezTo>
                <a:cubicBezTo>
                  <a:pt x="2142446" y="144329"/>
                  <a:pt x="2147247" y="149214"/>
                  <a:pt x="2150225" y="155171"/>
                </a:cubicBezTo>
                <a:cubicBezTo>
                  <a:pt x="2152837" y="160396"/>
                  <a:pt x="2153154" y="166572"/>
                  <a:pt x="2155767" y="171797"/>
                </a:cubicBezTo>
                <a:cubicBezTo>
                  <a:pt x="2185203" y="230667"/>
                  <a:pt x="2168709" y="112736"/>
                  <a:pt x="2211185" y="282633"/>
                </a:cubicBezTo>
                <a:cubicBezTo>
                  <a:pt x="2222499" y="327887"/>
                  <a:pt x="2221332" y="321346"/>
                  <a:pt x="2233352" y="393469"/>
                </a:cubicBezTo>
                <a:cubicBezTo>
                  <a:pt x="2235800" y="408160"/>
                  <a:pt x="2237604" y="422967"/>
                  <a:pt x="2238894" y="437804"/>
                </a:cubicBezTo>
                <a:cubicBezTo>
                  <a:pt x="2241300" y="465470"/>
                  <a:pt x="2242589" y="493222"/>
                  <a:pt x="2244436" y="520931"/>
                </a:cubicBezTo>
                <a:cubicBezTo>
                  <a:pt x="2254462" y="861806"/>
                  <a:pt x="2250216" y="627224"/>
                  <a:pt x="2244436" y="1141615"/>
                </a:cubicBezTo>
                <a:cubicBezTo>
                  <a:pt x="2242360" y="1326340"/>
                  <a:pt x="2241803" y="1511083"/>
                  <a:pt x="2238894" y="1695797"/>
                </a:cubicBezTo>
                <a:cubicBezTo>
                  <a:pt x="2238261" y="1736014"/>
                  <a:pt x="2232902" y="1878091"/>
                  <a:pt x="2227811" y="1934095"/>
                </a:cubicBezTo>
                <a:cubicBezTo>
                  <a:pt x="2226794" y="1945285"/>
                  <a:pt x="2223754" y="1956208"/>
                  <a:pt x="2222269" y="1967346"/>
                </a:cubicBezTo>
                <a:cubicBezTo>
                  <a:pt x="2213150" y="2035733"/>
                  <a:pt x="2222030" y="1996012"/>
                  <a:pt x="2211185" y="2039389"/>
                </a:cubicBezTo>
                <a:cubicBezTo>
                  <a:pt x="2208488" y="2060966"/>
                  <a:pt x="2204893" y="2094615"/>
                  <a:pt x="2200102" y="2116975"/>
                </a:cubicBezTo>
                <a:cubicBezTo>
                  <a:pt x="2196910" y="2131870"/>
                  <a:pt x="2192713" y="2146531"/>
                  <a:pt x="2189018" y="2161309"/>
                </a:cubicBezTo>
                <a:cubicBezTo>
                  <a:pt x="2187171" y="2168698"/>
                  <a:pt x="2184970" y="2176008"/>
                  <a:pt x="2183476" y="2183477"/>
                </a:cubicBezTo>
                <a:cubicBezTo>
                  <a:pt x="2181629" y="2192713"/>
                  <a:pt x="2179619" y="2201919"/>
                  <a:pt x="2177934" y="2211186"/>
                </a:cubicBezTo>
                <a:cubicBezTo>
                  <a:pt x="2175924" y="2222241"/>
                  <a:pt x="2174596" y="2233419"/>
                  <a:pt x="2172392" y="2244437"/>
                </a:cubicBezTo>
                <a:cubicBezTo>
                  <a:pt x="2170898" y="2251905"/>
                  <a:pt x="2168503" y="2259169"/>
                  <a:pt x="2166851" y="2266604"/>
                </a:cubicBezTo>
                <a:cubicBezTo>
                  <a:pt x="2164808" y="2275799"/>
                  <a:pt x="2163352" y="2285118"/>
                  <a:pt x="2161309" y="2294313"/>
                </a:cubicBezTo>
                <a:cubicBezTo>
                  <a:pt x="2159657" y="2301748"/>
                  <a:pt x="2157419" y="2309045"/>
                  <a:pt x="2155767" y="2316480"/>
                </a:cubicBezTo>
                <a:cubicBezTo>
                  <a:pt x="2138859" y="2392564"/>
                  <a:pt x="2159542" y="2308804"/>
                  <a:pt x="2144683" y="2360815"/>
                </a:cubicBezTo>
                <a:cubicBezTo>
                  <a:pt x="2142591" y="2368138"/>
                  <a:pt x="2142142" y="2375981"/>
                  <a:pt x="2139142" y="2382982"/>
                </a:cubicBezTo>
                <a:cubicBezTo>
                  <a:pt x="2098188" y="2478541"/>
                  <a:pt x="2127899" y="2407620"/>
                  <a:pt x="2094807" y="2460568"/>
                </a:cubicBezTo>
                <a:cubicBezTo>
                  <a:pt x="2071064" y="2498557"/>
                  <a:pt x="2099434" y="2468778"/>
                  <a:pt x="2061556" y="2510444"/>
                </a:cubicBezTo>
                <a:cubicBezTo>
                  <a:pt x="2051012" y="2522042"/>
                  <a:pt x="2037000" y="2530653"/>
                  <a:pt x="2028305" y="2543695"/>
                </a:cubicBezTo>
                <a:cubicBezTo>
                  <a:pt x="2009673" y="2571644"/>
                  <a:pt x="1992959" y="2601023"/>
                  <a:pt x="1956262" y="2610197"/>
                </a:cubicBezTo>
                <a:cubicBezTo>
                  <a:pt x="1886973" y="2627519"/>
                  <a:pt x="1973112" y="2605383"/>
                  <a:pt x="1917469" y="2621280"/>
                </a:cubicBezTo>
                <a:cubicBezTo>
                  <a:pt x="1901539" y="2625831"/>
                  <a:pt x="1851844" y="2636622"/>
                  <a:pt x="1845425" y="2637906"/>
                </a:cubicBezTo>
                <a:cubicBezTo>
                  <a:pt x="1834407" y="2640110"/>
                  <a:pt x="1823360" y="2642383"/>
                  <a:pt x="1812174" y="2643448"/>
                </a:cubicBezTo>
                <a:cubicBezTo>
                  <a:pt x="1784529" y="2646081"/>
                  <a:pt x="1756736" y="2646859"/>
                  <a:pt x="1729047" y="2648989"/>
                </a:cubicBezTo>
                <a:cubicBezTo>
                  <a:pt x="1708703" y="2650554"/>
                  <a:pt x="1688407" y="2652684"/>
                  <a:pt x="1668087" y="2654531"/>
                </a:cubicBezTo>
                <a:lnTo>
                  <a:pt x="1457498" y="2648989"/>
                </a:lnTo>
                <a:cubicBezTo>
                  <a:pt x="1414083" y="2647217"/>
                  <a:pt x="1397176" y="2643164"/>
                  <a:pt x="1357745" y="2637906"/>
                </a:cubicBezTo>
                <a:lnTo>
                  <a:pt x="1313411" y="2632364"/>
                </a:lnTo>
                <a:cubicBezTo>
                  <a:pt x="1300463" y="2630638"/>
                  <a:pt x="1287662" y="2627509"/>
                  <a:pt x="1274618" y="2626822"/>
                </a:cubicBezTo>
                <a:cubicBezTo>
                  <a:pt x="1217402" y="2623811"/>
                  <a:pt x="1160087" y="2623127"/>
                  <a:pt x="1102822" y="2621280"/>
                </a:cubicBezTo>
                <a:cubicBezTo>
                  <a:pt x="978069" y="2646231"/>
                  <a:pt x="1095152" y="2624520"/>
                  <a:pt x="781396" y="2632364"/>
                </a:cubicBezTo>
                <a:cubicBezTo>
                  <a:pt x="731501" y="2633611"/>
                  <a:pt x="681643" y="2636059"/>
                  <a:pt x="631767" y="2637906"/>
                </a:cubicBezTo>
                <a:cubicBezTo>
                  <a:pt x="580502" y="2650723"/>
                  <a:pt x="642109" y="2636527"/>
                  <a:pt x="548640" y="2648989"/>
                </a:cubicBezTo>
                <a:cubicBezTo>
                  <a:pt x="541090" y="2649996"/>
                  <a:pt x="533985" y="2653279"/>
                  <a:pt x="526472" y="2654531"/>
                </a:cubicBezTo>
                <a:cubicBezTo>
                  <a:pt x="489622" y="2660673"/>
                  <a:pt x="451879" y="2662097"/>
                  <a:pt x="415636" y="2671157"/>
                </a:cubicBezTo>
                <a:cubicBezTo>
                  <a:pt x="356853" y="2685852"/>
                  <a:pt x="386417" y="2680351"/>
                  <a:pt x="326967" y="2687782"/>
                </a:cubicBezTo>
                <a:cubicBezTo>
                  <a:pt x="315883" y="2691477"/>
                  <a:pt x="305100" y="2696239"/>
                  <a:pt x="293716" y="2698866"/>
                </a:cubicBezTo>
                <a:cubicBezTo>
                  <a:pt x="280988" y="2701803"/>
                  <a:pt x="267408" y="2700567"/>
                  <a:pt x="254923" y="2704408"/>
                </a:cubicBezTo>
                <a:cubicBezTo>
                  <a:pt x="243079" y="2708052"/>
                  <a:pt x="233111" y="2716267"/>
                  <a:pt x="221672" y="2721033"/>
                </a:cubicBezTo>
                <a:cubicBezTo>
                  <a:pt x="161857" y="2745956"/>
                  <a:pt x="213854" y="2718673"/>
                  <a:pt x="160712" y="2743200"/>
                </a:cubicBezTo>
                <a:cubicBezTo>
                  <a:pt x="145710" y="2750124"/>
                  <a:pt x="130126" y="2756204"/>
                  <a:pt x="116378" y="2765368"/>
                </a:cubicBezTo>
                <a:cubicBezTo>
                  <a:pt x="110836" y="2769062"/>
                  <a:pt x="104232" y="2771523"/>
                  <a:pt x="99752" y="2776451"/>
                </a:cubicBezTo>
                <a:cubicBezTo>
                  <a:pt x="48317" y="2833030"/>
                  <a:pt x="73349" y="2807419"/>
                  <a:pt x="49876" y="2848495"/>
                </a:cubicBezTo>
                <a:cubicBezTo>
                  <a:pt x="33686" y="2876826"/>
                  <a:pt x="31700" y="2864226"/>
                  <a:pt x="16625" y="2909455"/>
                </a:cubicBezTo>
                <a:cubicBezTo>
                  <a:pt x="3134" y="2949932"/>
                  <a:pt x="8376" y="2931372"/>
                  <a:pt x="0" y="2964873"/>
                </a:cubicBezTo>
                <a:cubicBezTo>
                  <a:pt x="2431" y="3028076"/>
                  <a:pt x="-3202" y="3079524"/>
                  <a:pt x="11083" y="3136669"/>
                </a:cubicBezTo>
                <a:cubicBezTo>
                  <a:pt x="12500" y="3142336"/>
                  <a:pt x="13727" y="3148223"/>
                  <a:pt x="16625" y="3153295"/>
                </a:cubicBezTo>
                <a:cubicBezTo>
                  <a:pt x="24993" y="3167939"/>
                  <a:pt x="43156" y="3186899"/>
                  <a:pt x="55418" y="3197629"/>
                </a:cubicBezTo>
                <a:cubicBezTo>
                  <a:pt x="62369" y="3203711"/>
                  <a:pt x="69215" y="3210349"/>
                  <a:pt x="77585" y="3214255"/>
                </a:cubicBezTo>
                <a:cubicBezTo>
                  <a:pt x="97178" y="3223399"/>
                  <a:pt x="118225" y="3229033"/>
                  <a:pt x="138545" y="3236422"/>
                </a:cubicBezTo>
                <a:cubicBezTo>
                  <a:pt x="164407" y="3234575"/>
                  <a:pt x="190381" y="3233909"/>
                  <a:pt x="216131" y="3230880"/>
                </a:cubicBezTo>
                <a:cubicBezTo>
                  <a:pt x="278128" y="3223587"/>
                  <a:pt x="188856" y="3225339"/>
                  <a:pt x="249382" y="3225339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rgbClr val="FF0000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731520" y="1371600"/>
            <a:ext cx="5303520" cy="4754880"/>
          </a:xfrm>
          <a:prstGeom prst="roundRect">
            <a:avLst>
              <a:gd name="adj" fmla="val 260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 !=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crashes if false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n-&gt;element = 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n-&gt;next = head;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74320" y="5431536"/>
            <a:ext cx="54864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274320" y="3977640"/>
            <a:ext cx="54864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3860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Onto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" y="612648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push_list.c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949440" y="4782312"/>
            <a:ext cx="1463040" cy="619124"/>
            <a:chOff x="6630785" y="4554964"/>
            <a:chExt cx="1463040" cy="619124"/>
          </a:xfrm>
        </p:grpSpPr>
        <p:sp>
          <p:nvSpPr>
            <p:cNvPr id="26" name="TextBox 25"/>
            <p:cNvSpPr txBox="1"/>
            <p:nvPr/>
          </p:nvSpPr>
          <p:spPr>
            <a:xfrm>
              <a:off x="6630785" y="4804756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785" y="4554964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5185" y="4558535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17920" y="1645920"/>
            <a:ext cx="1859280" cy="372903"/>
            <a:chOff x="6234545" y="4801185"/>
            <a:chExt cx="1859280" cy="372903"/>
          </a:xfrm>
        </p:grpSpPr>
        <p:sp>
          <p:nvSpPr>
            <p:cNvPr id="38" name="TextBox 37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(main)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list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23760" y="36576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Arrow points to </a:t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955280" y="502920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chemeClr val="tx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80" y="5029200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 bwMode="auto">
          <a:xfrm>
            <a:off x="6665976" y="1817716"/>
            <a:ext cx="2250466" cy="3236422"/>
          </a:xfrm>
          <a:custGeom>
            <a:avLst/>
            <a:gdLst>
              <a:gd name="connsiteX0" fmla="*/ 1147156 w 2250466"/>
              <a:gd name="connsiteY0" fmla="*/ 5542 h 3236422"/>
              <a:gd name="connsiteX1" fmla="*/ 1313411 w 2250466"/>
              <a:gd name="connsiteY1" fmla="*/ 0 h 3236422"/>
              <a:gd name="connsiteX2" fmla="*/ 1972887 w 2250466"/>
              <a:gd name="connsiteY2" fmla="*/ 5542 h 3236422"/>
              <a:gd name="connsiteX3" fmla="*/ 1989512 w 2250466"/>
              <a:gd name="connsiteY3" fmla="*/ 16626 h 3236422"/>
              <a:gd name="connsiteX4" fmla="*/ 2033847 w 2250466"/>
              <a:gd name="connsiteY4" fmla="*/ 44335 h 3236422"/>
              <a:gd name="connsiteX5" fmla="*/ 2050472 w 2250466"/>
              <a:gd name="connsiteY5" fmla="*/ 60960 h 3236422"/>
              <a:gd name="connsiteX6" fmla="*/ 2094807 w 2250466"/>
              <a:gd name="connsiteY6" fmla="*/ 83128 h 3236422"/>
              <a:gd name="connsiteX7" fmla="*/ 2128058 w 2250466"/>
              <a:gd name="connsiteY7" fmla="*/ 116379 h 3236422"/>
              <a:gd name="connsiteX8" fmla="*/ 2139142 w 2250466"/>
              <a:gd name="connsiteY8" fmla="*/ 138546 h 3236422"/>
              <a:gd name="connsiteX9" fmla="*/ 2150225 w 2250466"/>
              <a:gd name="connsiteY9" fmla="*/ 155171 h 3236422"/>
              <a:gd name="connsiteX10" fmla="*/ 2155767 w 2250466"/>
              <a:gd name="connsiteY10" fmla="*/ 171797 h 3236422"/>
              <a:gd name="connsiteX11" fmla="*/ 2211185 w 2250466"/>
              <a:gd name="connsiteY11" fmla="*/ 282633 h 3236422"/>
              <a:gd name="connsiteX12" fmla="*/ 2233352 w 2250466"/>
              <a:gd name="connsiteY12" fmla="*/ 393469 h 3236422"/>
              <a:gd name="connsiteX13" fmla="*/ 2238894 w 2250466"/>
              <a:gd name="connsiteY13" fmla="*/ 437804 h 3236422"/>
              <a:gd name="connsiteX14" fmla="*/ 2244436 w 2250466"/>
              <a:gd name="connsiteY14" fmla="*/ 520931 h 3236422"/>
              <a:gd name="connsiteX15" fmla="*/ 2244436 w 2250466"/>
              <a:gd name="connsiteY15" fmla="*/ 1141615 h 3236422"/>
              <a:gd name="connsiteX16" fmla="*/ 2238894 w 2250466"/>
              <a:gd name="connsiteY16" fmla="*/ 1695797 h 3236422"/>
              <a:gd name="connsiteX17" fmla="*/ 2227811 w 2250466"/>
              <a:gd name="connsiteY17" fmla="*/ 1934095 h 3236422"/>
              <a:gd name="connsiteX18" fmla="*/ 2222269 w 2250466"/>
              <a:gd name="connsiteY18" fmla="*/ 1967346 h 3236422"/>
              <a:gd name="connsiteX19" fmla="*/ 2211185 w 2250466"/>
              <a:gd name="connsiteY19" fmla="*/ 2039389 h 3236422"/>
              <a:gd name="connsiteX20" fmla="*/ 2200102 w 2250466"/>
              <a:gd name="connsiteY20" fmla="*/ 2116975 h 3236422"/>
              <a:gd name="connsiteX21" fmla="*/ 2189018 w 2250466"/>
              <a:gd name="connsiteY21" fmla="*/ 2161309 h 3236422"/>
              <a:gd name="connsiteX22" fmla="*/ 2183476 w 2250466"/>
              <a:gd name="connsiteY22" fmla="*/ 2183477 h 3236422"/>
              <a:gd name="connsiteX23" fmla="*/ 2177934 w 2250466"/>
              <a:gd name="connsiteY23" fmla="*/ 2211186 h 3236422"/>
              <a:gd name="connsiteX24" fmla="*/ 2172392 w 2250466"/>
              <a:gd name="connsiteY24" fmla="*/ 2244437 h 3236422"/>
              <a:gd name="connsiteX25" fmla="*/ 2166851 w 2250466"/>
              <a:gd name="connsiteY25" fmla="*/ 2266604 h 3236422"/>
              <a:gd name="connsiteX26" fmla="*/ 2161309 w 2250466"/>
              <a:gd name="connsiteY26" fmla="*/ 2294313 h 3236422"/>
              <a:gd name="connsiteX27" fmla="*/ 2155767 w 2250466"/>
              <a:gd name="connsiteY27" fmla="*/ 2316480 h 3236422"/>
              <a:gd name="connsiteX28" fmla="*/ 2144683 w 2250466"/>
              <a:gd name="connsiteY28" fmla="*/ 2360815 h 3236422"/>
              <a:gd name="connsiteX29" fmla="*/ 2139142 w 2250466"/>
              <a:gd name="connsiteY29" fmla="*/ 2382982 h 3236422"/>
              <a:gd name="connsiteX30" fmla="*/ 2094807 w 2250466"/>
              <a:gd name="connsiteY30" fmla="*/ 2460568 h 3236422"/>
              <a:gd name="connsiteX31" fmla="*/ 2061556 w 2250466"/>
              <a:gd name="connsiteY31" fmla="*/ 2510444 h 3236422"/>
              <a:gd name="connsiteX32" fmla="*/ 2028305 w 2250466"/>
              <a:gd name="connsiteY32" fmla="*/ 2543695 h 3236422"/>
              <a:gd name="connsiteX33" fmla="*/ 1956262 w 2250466"/>
              <a:gd name="connsiteY33" fmla="*/ 2610197 h 3236422"/>
              <a:gd name="connsiteX34" fmla="*/ 1917469 w 2250466"/>
              <a:gd name="connsiteY34" fmla="*/ 2621280 h 3236422"/>
              <a:gd name="connsiteX35" fmla="*/ 1845425 w 2250466"/>
              <a:gd name="connsiteY35" fmla="*/ 2637906 h 3236422"/>
              <a:gd name="connsiteX36" fmla="*/ 1812174 w 2250466"/>
              <a:gd name="connsiteY36" fmla="*/ 2643448 h 3236422"/>
              <a:gd name="connsiteX37" fmla="*/ 1729047 w 2250466"/>
              <a:gd name="connsiteY37" fmla="*/ 2648989 h 3236422"/>
              <a:gd name="connsiteX38" fmla="*/ 1668087 w 2250466"/>
              <a:gd name="connsiteY38" fmla="*/ 2654531 h 3236422"/>
              <a:gd name="connsiteX39" fmla="*/ 1457498 w 2250466"/>
              <a:gd name="connsiteY39" fmla="*/ 2648989 h 3236422"/>
              <a:gd name="connsiteX40" fmla="*/ 1357745 w 2250466"/>
              <a:gd name="connsiteY40" fmla="*/ 2637906 h 3236422"/>
              <a:gd name="connsiteX41" fmla="*/ 1313411 w 2250466"/>
              <a:gd name="connsiteY41" fmla="*/ 2632364 h 3236422"/>
              <a:gd name="connsiteX42" fmla="*/ 1274618 w 2250466"/>
              <a:gd name="connsiteY42" fmla="*/ 2626822 h 3236422"/>
              <a:gd name="connsiteX43" fmla="*/ 1102822 w 2250466"/>
              <a:gd name="connsiteY43" fmla="*/ 2621280 h 3236422"/>
              <a:gd name="connsiteX44" fmla="*/ 781396 w 2250466"/>
              <a:gd name="connsiteY44" fmla="*/ 2632364 h 3236422"/>
              <a:gd name="connsiteX45" fmla="*/ 631767 w 2250466"/>
              <a:gd name="connsiteY45" fmla="*/ 2637906 h 3236422"/>
              <a:gd name="connsiteX46" fmla="*/ 548640 w 2250466"/>
              <a:gd name="connsiteY46" fmla="*/ 2648989 h 3236422"/>
              <a:gd name="connsiteX47" fmla="*/ 526472 w 2250466"/>
              <a:gd name="connsiteY47" fmla="*/ 2654531 h 3236422"/>
              <a:gd name="connsiteX48" fmla="*/ 415636 w 2250466"/>
              <a:gd name="connsiteY48" fmla="*/ 2671157 h 3236422"/>
              <a:gd name="connsiteX49" fmla="*/ 326967 w 2250466"/>
              <a:gd name="connsiteY49" fmla="*/ 2687782 h 3236422"/>
              <a:gd name="connsiteX50" fmla="*/ 293716 w 2250466"/>
              <a:gd name="connsiteY50" fmla="*/ 2698866 h 3236422"/>
              <a:gd name="connsiteX51" fmla="*/ 254923 w 2250466"/>
              <a:gd name="connsiteY51" fmla="*/ 2704408 h 3236422"/>
              <a:gd name="connsiteX52" fmla="*/ 221672 w 2250466"/>
              <a:gd name="connsiteY52" fmla="*/ 2721033 h 3236422"/>
              <a:gd name="connsiteX53" fmla="*/ 160712 w 2250466"/>
              <a:gd name="connsiteY53" fmla="*/ 2743200 h 3236422"/>
              <a:gd name="connsiteX54" fmla="*/ 116378 w 2250466"/>
              <a:gd name="connsiteY54" fmla="*/ 2765368 h 3236422"/>
              <a:gd name="connsiteX55" fmla="*/ 99752 w 2250466"/>
              <a:gd name="connsiteY55" fmla="*/ 2776451 h 3236422"/>
              <a:gd name="connsiteX56" fmla="*/ 49876 w 2250466"/>
              <a:gd name="connsiteY56" fmla="*/ 2848495 h 3236422"/>
              <a:gd name="connsiteX57" fmla="*/ 16625 w 2250466"/>
              <a:gd name="connsiteY57" fmla="*/ 2909455 h 3236422"/>
              <a:gd name="connsiteX58" fmla="*/ 0 w 2250466"/>
              <a:gd name="connsiteY58" fmla="*/ 2964873 h 3236422"/>
              <a:gd name="connsiteX59" fmla="*/ 11083 w 2250466"/>
              <a:gd name="connsiteY59" fmla="*/ 3136669 h 3236422"/>
              <a:gd name="connsiteX60" fmla="*/ 16625 w 2250466"/>
              <a:gd name="connsiteY60" fmla="*/ 3153295 h 3236422"/>
              <a:gd name="connsiteX61" fmla="*/ 55418 w 2250466"/>
              <a:gd name="connsiteY61" fmla="*/ 3197629 h 3236422"/>
              <a:gd name="connsiteX62" fmla="*/ 77585 w 2250466"/>
              <a:gd name="connsiteY62" fmla="*/ 3214255 h 3236422"/>
              <a:gd name="connsiteX63" fmla="*/ 138545 w 2250466"/>
              <a:gd name="connsiteY63" fmla="*/ 3236422 h 3236422"/>
              <a:gd name="connsiteX64" fmla="*/ 216131 w 2250466"/>
              <a:gd name="connsiteY64" fmla="*/ 3230880 h 3236422"/>
              <a:gd name="connsiteX65" fmla="*/ 249382 w 2250466"/>
              <a:gd name="connsiteY65" fmla="*/ 3225339 h 323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250466" h="3236422">
                <a:moveTo>
                  <a:pt x="1147156" y="5542"/>
                </a:moveTo>
                <a:cubicBezTo>
                  <a:pt x="1202574" y="3695"/>
                  <a:pt x="1257962" y="0"/>
                  <a:pt x="1313411" y="0"/>
                </a:cubicBezTo>
                <a:lnTo>
                  <a:pt x="1972887" y="5542"/>
                </a:lnTo>
                <a:cubicBezTo>
                  <a:pt x="1979545" y="5706"/>
                  <a:pt x="1983864" y="13096"/>
                  <a:pt x="1989512" y="16626"/>
                </a:cubicBezTo>
                <a:cubicBezTo>
                  <a:pt x="1993851" y="19338"/>
                  <a:pt x="2026242" y="37997"/>
                  <a:pt x="2033847" y="44335"/>
                </a:cubicBezTo>
                <a:cubicBezTo>
                  <a:pt x="2039868" y="49352"/>
                  <a:pt x="2043860" y="56752"/>
                  <a:pt x="2050472" y="60960"/>
                </a:cubicBezTo>
                <a:cubicBezTo>
                  <a:pt x="2064412" y="69831"/>
                  <a:pt x="2083124" y="71445"/>
                  <a:pt x="2094807" y="83128"/>
                </a:cubicBezTo>
                <a:cubicBezTo>
                  <a:pt x="2105891" y="94212"/>
                  <a:pt x="2121048" y="102359"/>
                  <a:pt x="2128058" y="116379"/>
                </a:cubicBezTo>
                <a:cubicBezTo>
                  <a:pt x="2131753" y="123768"/>
                  <a:pt x="2135043" y="131373"/>
                  <a:pt x="2139142" y="138546"/>
                </a:cubicBezTo>
                <a:cubicBezTo>
                  <a:pt x="2142446" y="144329"/>
                  <a:pt x="2147247" y="149214"/>
                  <a:pt x="2150225" y="155171"/>
                </a:cubicBezTo>
                <a:cubicBezTo>
                  <a:pt x="2152837" y="160396"/>
                  <a:pt x="2153154" y="166572"/>
                  <a:pt x="2155767" y="171797"/>
                </a:cubicBezTo>
                <a:cubicBezTo>
                  <a:pt x="2185203" y="230667"/>
                  <a:pt x="2168709" y="112736"/>
                  <a:pt x="2211185" y="282633"/>
                </a:cubicBezTo>
                <a:cubicBezTo>
                  <a:pt x="2222499" y="327887"/>
                  <a:pt x="2221332" y="321346"/>
                  <a:pt x="2233352" y="393469"/>
                </a:cubicBezTo>
                <a:cubicBezTo>
                  <a:pt x="2235800" y="408160"/>
                  <a:pt x="2237604" y="422967"/>
                  <a:pt x="2238894" y="437804"/>
                </a:cubicBezTo>
                <a:cubicBezTo>
                  <a:pt x="2241300" y="465470"/>
                  <a:pt x="2242589" y="493222"/>
                  <a:pt x="2244436" y="520931"/>
                </a:cubicBezTo>
                <a:cubicBezTo>
                  <a:pt x="2254462" y="861806"/>
                  <a:pt x="2250216" y="627224"/>
                  <a:pt x="2244436" y="1141615"/>
                </a:cubicBezTo>
                <a:cubicBezTo>
                  <a:pt x="2242360" y="1326340"/>
                  <a:pt x="2241803" y="1511083"/>
                  <a:pt x="2238894" y="1695797"/>
                </a:cubicBezTo>
                <a:cubicBezTo>
                  <a:pt x="2238261" y="1736014"/>
                  <a:pt x="2232902" y="1878091"/>
                  <a:pt x="2227811" y="1934095"/>
                </a:cubicBezTo>
                <a:cubicBezTo>
                  <a:pt x="2226794" y="1945285"/>
                  <a:pt x="2223754" y="1956208"/>
                  <a:pt x="2222269" y="1967346"/>
                </a:cubicBezTo>
                <a:cubicBezTo>
                  <a:pt x="2213150" y="2035733"/>
                  <a:pt x="2222030" y="1996012"/>
                  <a:pt x="2211185" y="2039389"/>
                </a:cubicBezTo>
                <a:cubicBezTo>
                  <a:pt x="2208488" y="2060966"/>
                  <a:pt x="2204893" y="2094615"/>
                  <a:pt x="2200102" y="2116975"/>
                </a:cubicBezTo>
                <a:cubicBezTo>
                  <a:pt x="2196910" y="2131870"/>
                  <a:pt x="2192713" y="2146531"/>
                  <a:pt x="2189018" y="2161309"/>
                </a:cubicBezTo>
                <a:cubicBezTo>
                  <a:pt x="2187171" y="2168698"/>
                  <a:pt x="2184970" y="2176008"/>
                  <a:pt x="2183476" y="2183477"/>
                </a:cubicBezTo>
                <a:cubicBezTo>
                  <a:pt x="2181629" y="2192713"/>
                  <a:pt x="2179619" y="2201919"/>
                  <a:pt x="2177934" y="2211186"/>
                </a:cubicBezTo>
                <a:cubicBezTo>
                  <a:pt x="2175924" y="2222241"/>
                  <a:pt x="2174596" y="2233419"/>
                  <a:pt x="2172392" y="2244437"/>
                </a:cubicBezTo>
                <a:cubicBezTo>
                  <a:pt x="2170898" y="2251905"/>
                  <a:pt x="2168503" y="2259169"/>
                  <a:pt x="2166851" y="2266604"/>
                </a:cubicBezTo>
                <a:cubicBezTo>
                  <a:pt x="2164808" y="2275799"/>
                  <a:pt x="2163352" y="2285118"/>
                  <a:pt x="2161309" y="2294313"/>
                </a:cubicBezTo>
                <a:cubicBezTo>
                  <a:pt x="2159657" y="2301748"/>
                  <a:pt x="2157419" y="2309045"/>
                  <a:pt x="2155767" y="2316480"/>
                </a:cubicBezTo>
                <a:cubicBezTo>
                  <a:pt x="2138859" y="2392564"/>
                  <a:pt x="2159542" y="2308804"/>
                  <a:pt x="2144683" y="2360815"/>
                </a:cubicBezTo>
                <a:cubicBezTo>
                  <a:pt x="2142591" y="2368138"/>
                  <a:pt x="2142142" y="2375981"/>
                  <a:pt x="2139142" y="2382982"/>
                </a:cubicBezTo>
                <a:cubicBezTo>
                  <a:pt x="2098188" y="2478541"/>
                  <a:pt x="2127899" y="2407620"/>
                  <a:pt x="2094807" y="2460568"/>
                </a:cubicBezTo>
                <a:cubicBezTo>
                  <a:pt x="2071064" y="2498557"/>
                  <a:pt x="2099434" y="2468778"/>
                  <a:pt x="2061556" y="2510444"/>
                </a:cubicBezTo>
                <a:cubicBezTo>
                  <a:pt x="2051012" y="2522042"/>
                  <a:pt x="2037000" y="2530653"/>
                  <a:pt x="2028305" y="2543695"/>
                </a:cubicBezTo>
                <a:cubicBezTo>
                  <a:pt x="2009673" y="2571644"/>
                  <a:pt x="1992959" y="2601023"/>
                  <a:pt x="1956262" y="2610197"/>
                </a:cubicBezTo>
                <a:cubicBezTo>
                  <a:pt x="1886973" y="2627519"/>
                  <a:pt x="1973112" y="2605383"/>
                  <a:pt x="1917469" y="2621280"/>
                </a:cubicBezTo>
                <a:cubicBezTo>
                  <a:pt x="1901539" y="2625831"/>
                  <a:pt x="1851844" y="2636622"/>
                  <a:pt x="1845425" y="2637906"/>
                </a:cubicBezTo>
                <a:cubicBezTo>
                  <a:pt x="1834407" y="2640110"/>
                  <a:pt x="1823360" y="2642383"/>
                  <a:pt x="1812174" y="2643448"/>
                </a:cubicBezTo>
                <a:cubicBezTo>
                  <a:pt x="1784529" y="2646081"/>
                  <a:pt x="1756736" y="2646859"/>
                  <a:pt x="1729047" y="2648989"/>
                </a:cubicBezTo>
                <a:cubicBezTo>
                  <a:pt x="1708703" y="2650554"/>
                  <a:pt x="1688407" y="2652684"/>
                  <a:pt x="1668087" y="2654531"/>
                </a:cubicBezTo>
                <a:lnTo>
                  <a:pt x="1457498" y="2648989"/>
                </a:lnTo>
                <a:cubicBezTo>
                  <a:pt x="1414083" y="2647217"/>
                  <a:pt x="1397176" y="2643164"/>
                  <a:pt x="1357745" y="2637906"/>
                </a:cubicBezTo>
                <a:lnTo>
                  <a:pt x="1313411" y="2632364"/>
                </a:lnTo>
                <a:cubicBezTo>
                  <a:pt x="1300463" y="2630638"/>
                  <a:pt x="1287662" y="2627509"/>
                  <a:pt x="1274618" y="2626822"/>
                </a:cubicBezTo>
                <a:cubicBezTo>
                  <a:pt x="1217402" y="2623811"/>
                  <a:pt x="1160087" y="2623127"/>
                  <a:pt x="1102822" y="2621280"/>
                </a:cubicBezTo>
                <a:cubicBezTo>
                  <a:pt x="978069" y="2646231"/>
                  <a:pt x="1095152" y="2624520"/>
                  <a:pt x="781396" y="2632364"/>
                </a:cubicBezTo>
                <a:cubicBezTo>
                  <a:pt x="731501" y="2633611"/>
                  <a:pt x="681643" y="2636059"/>
                  <a:pt x="631767" y="2637906"/>
                </a:cubicBezTo>
                <a:cubicBezTo>
                  <a:pt x="580502" y="2650723"/>
                  <a:pt x="642109" y="2636527"/>
                  <a:pt x="548640" y="2648989"/>
                </a:cubicBezTo>
                <a:cubicBezTo>
                  <a:pt x="541090" y="2649996"/>
                  <a:pt x="533985" y="2653279"/>
                  <a:pt x="526472" y="2654531"/>
                </a:cubicBezTo>
                <a:cubicBezTo>
                  <a:pt x="489622" y="2660673"/>
                  <a:pt x="451879" y="2662097"/>
                  <a:pt x="415636" y="2671157"/>
                </a:cubicBezTo>
                <a:cubicBezTo>
                  <a:pt x="356853" y="2685852"/>
                  <a:pt x="386417" y="2680351"/>
                  <a:pt x="326967" y="2687782"/>
                </a:cubicBezTo>
                <a:cubicBezTo>
                  <a:pt x="315883" y="2691477"/>
                  <a:pt x="305100" y="2696239"/>
                  <a:pt x="293716" y="2698866"/>
                </a:cubicBezTo>
                <a:cubicBezTo>
                  <a:pt x="280988" y="2701803"/>
                  <a:pt x="267408" y="2700567"/>
                  <a:pt x="254923" y="2704408"/>
                </a:cubicBezTo>
                <a:cubicBezTo>
                  <a:pt x="243079" y="2708052"/>
                  <a:pt x="233111" y="2716267"/>
                  <a:pt x="221672" y="2721033"/>
                </a:cubicBezTo>
                <a:cubicBezTo>
                  <a:pt x="161857" y="2745956"/>
                  <a:pt x="213854" y="2718673"/>
                  <a:pt x="160712" y="2743200"/>
                </a:cubicBezTo>
                <a:cubicBezTo>
                  <a:pt x="145710" y="2750124"/>
                  <a:pt x="130126" y="2756204"/>
                  <a:pt x="116378" y="2765368"/>
                </a:cubicBezTo>
                <a:cubicBezTo>
                  <a:pt x="110836" y="2769062"/>
                  <a:pt x="104232" y="2771523"/>
                  <a:pt x="99752" y="2776451"/>
                </a:cubicBezTo>
                <a:cubicBezTo>
                  <a:pt x="48317" y="2833030"/>
                  <a:pt x="73349" y="2807419"/>
                  <a:pt x="49876" y="2848495"/>
                </a:cubicBezTo>
                <a:cubicBezTo>
                  <a:pt x="33686" y="2876826"/>
                  <a:pt x="31700" y="2864226"/>
                  <a:pt x="16625" y="2909455"/>
                </a:cubicBezTo>
                <a:cubicBezTo>
                  <a:pt x="3134" y="2949932"/>
                  <a:pt x="8376" y="2931372"/>
                  <a:pt x="0" y="2964873"/>
                </a:cubicBezTo>
                <a:cubicBezTo>
                  <a:pt x="2431" y="3028076"/>
                  <a:pt x="-3202" y="3079524"/>
                  <a:pt x="11083" y="3136669"/>
                </a:cubicBezTo>
                <a:cubicBezTo>
                  <a:pt x="12500" y="3142336"/>
                  <a:pt x="13727" y="3148223"/>
                  <a:pt x="16625" y="3153295"/>
                </a:cubicBezTo>
                <a:cubicBezTo>
                  <a:pt x="24993" y="3167939"/>
                  <a:pt x="43156" y="3186899"/>
                  <a:pt x="55418" y="3197629"/>
                </a:cubicBezTo>
                <a:cubicBezTo>
                  <a:pt x="62369" y="3203711"/>
                  <a:pt x="69215" y="3210349"/>
                  <a:pt x="77585" y="3214255"/>
                </a:cubicBezTo>
                <a:cubicBezTo>
                  <a:pt x="97178" y="3223399"/>
                  <a:pt x="118225" y="3229033"/>
                  <a:pt x="138545" y="3236422"/>
                </a:cubicBezTo>
                <a:cubicBezTo>
                  <a:pt x="164407" y="3234575"/>
                  <a:pt x="190381" y="3233909"/>
                  <a:pt x="216131" y="3230880"/>
                </a:cubicBezTo>
                <a:cubicBezTo>
                  <a:pt x="278128" y="3223587"/>
                  <a:pt x="188856" y="3225339"/>
                  <a:pt x="249382" y="3225339"/>
                </a:cubicBezTo>
              </a:path>
            </a:pathLst>
          </a:custGeom>
          <a:noFill/>
          <a:ln w="38100" cap="flat" cmpd="sng" algn="ctr">
            <a:solidFill>
              <a:srgbClr val="FFC000">
                <a:alpha val="70000"/>
              </a:srgbClr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rgbClr val="5A5A5A">
                <a:alpha val="7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217920" y="2560320"/>
            <a:ext cx="1859280" cy="372903"/>
            <a:chOff x="6234545" y="4801185"/>
            <a:chExt cx="1859280" cy="372903"/>
          </a:xfrm>
        </p:grpSpPr>
        <p:sp>
          <p:nvSpPr>
            <p:cNvPr id="20" name="TextBox 19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head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17920" y="3108960"/>
            <a:ext cx="1859280" cy="372903"/>
            <a:chOff x="6234545" y="4801185"/>
            <a:chExt cx="1859280" cy="372903"/>
          </a:xfrm>
        </p:grpSpPr>
        <p:sp>
          <p:nvSpPr>
            <p:cNvPr id="23" name="TextBox 22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17920" y="3657600"/>
            <a:ext cx="1859280" cy="372903"/>
            <a:chOff x="6234545" y="4801185"/>
            <a:chExt cx="1859280" cy="372903"/>
          </a:xfrm>
        </p:grpSpPr>
        <p:sp>
          <p:nvSpPr>
            <p:cNvPr id="33" name="TextBox 32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n</a:t>
              </a: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6574536" y="2697480"/>
            <a:ext cx="2017222" cy="2516599"/>
          </a:xfrm>
          <a:custGeom>
            <a:avLst/>
            <a:gdLst>
              <a:gd name="connsiteX0" fmla="*/ 1230284 w 2017222"/>
              <a:gd name="connsiteY0" fmla="*/ 55418 h 2516599"/>
              <a:gd name="connsiteX1" fmla="*/ 1546167 w 2017222"/>
              <a:gd name="connsiteY1" fmla="*/ 22167 h 2516599"/>
              <a:gd name="connsiteX2" fmla="*/ 1584960 w 2017222"/>
              <a:gd name="connsiteY2" fmla="*/ 16626 h 2516599"/>
              <a:gd name="connsiteX3" fmla="*/ 1695796 w 2017222"/>
              <a:gd name="connsiteY3" fmla="*/ 0 h 2516599"/>
              <a:gd name="connsiteX4" fmla="*/ 1801091 w 2017222"/>
              <a:gd name="connsiteY4" fmla="*/ 5542 h 2516599"/>
              <a:gd name="connsiteX5" fmla="*/ 1823258 w 2017222"/>
              <a:gd name="connsiteY5" fmla="*/ 11084 h 2516599"/>
              <a:gd name="connsiteX6" fmla="*/ 1856509 w 2017222"/>
              <a:gd name="connsiteY6" fmla="*/ 16626 h 2516599"/>
              <a:gd name="connsiteX7" fmla="*/ 1873135 w 2017222"/>
              <a:gd name="connsiteY7" fmla="*/ 22167 h 2516599"/>
              <a:gd name="connsiteX8" fmla="*/ 1911927 w 2017222"/>
              <a:gd name="connsiteY8" fmla="*/ 33251 h 2516599"/>
              <a:gd name="connsiteX9" fmla="*/ 1950720 w 2017222"/>
              <a:gd name="connsiteY9" fmla="*/ 105295 h 2516599"/>
              <a:gd name="connsiteX10" fmla="*/ 1961804 w 2017222"/>
              <a:gd name="connsiteY10" fmla="*/ 121920 h 2516599"/>
              <a:gd name="connsiteX11" fmla="*/ 1989513 w 2017222"/>
              <a:gd name="connsiteY11" fmla="*/ 177338 h 2516599"/>
              <a:gd name="connsiteX12" fmla="*/ 2000596 w 2017222"/>
              <a:gd name="connsiteY12" fmla="*/ 210589 h 2516599"/>
              <a:gd name="connsiteX13" fmla="*/ 2006138 w 2017222"/>
              <a:gd name="connsiteY13" fmla="*/ 227215 h 2516599"/>
              <a:gd name="connsiteX14" fmla="*/ 2017222 w 2017222"/>
              <a:gd name="connsiteY14" fmla="*/ 266007 h 2516599"/>
              <a:gd name="connsiteX15" fmla="*/ 2011680 w 2017222"/>
              <a:gd name="connsiteY15" fmla="*/ 803564 h 2516599"/>
              <a:gd name="connsiteX16" fmla="*/ 2006138 w 2017222"/>
              <a:gd name="connsiteY16" fmla="*/ 836815 h 2516599"/>
              <a:gd name="connsiteX17" fmla="*/ 2000596 w 2017222"/>
              <a:gd name="connsiteY17" fmla="*/ 875607 h 2516599"/>
              <a:gd name="connsiteX18" fmla="*/ 1989513 w 2017222"/>
              <a:gd name="connsiteY18" fmla="*/ 936567 h 2516599"/>
              <a:gd name="connsiteX19" fmla="*/ 1978429 w 2017222"/>
              <a:gd name="connsiteY19" fmla="*/ 1102822 h 2516599"/>
              <a:gd name="connsiteX20" fmla="*/ 1972887 w 2017222"/>
              <a:gd name="connsiteY20" fmla="*/ 1124989 h 2516599"/>
              <a:gd name="connsiteX21" fmla="*/ 1961804 w 2017222"/>
              <a:gd name="connsiteY21" fmla="*/ 1197033 h 2516599"/>
              <a:gd name="connsiteX22" fmla="*/ 1950720 w 2017222"/>
              <a:gd name="connsiteY22" fmla="*/ 1280160 h 2516599"/>
              <a:gd name="connsiteX23" fmla="*/ 1934095 w 2017222"/>
              <a:gd name="connsiteY23" fmla="*/ 1385455 h 2516599"/>
              <a:gd name="connsiteX24" fmla="*/ 1928553 w 2017222"/>
              <a:gd name="connsiteY24" fmla="*/ 1407622 h 2516599"/>
              <a:gd name="connsiteX25" fmla="*/ 1917469 w 2017222"/>
              <a:gd name="connsiteY25" fmla="*/ 1429789 h 2516599"/>
              <a:gd name="connsiteX26" fmla="*/ 1895302 w 2017222"/>
              <a:gd name="connsiteY26" fmla="*/ 1468582 h 2516599"/>
              <a:gd name="connsiteX27" fmla="*/ 1889760 w 2017222"/>
              <a:gd name="connsiteY27" fmla="*/ 1490749 h 2516599"/>
              <a:gd name="connsiteX28" fmla="*/ 1817716 w 2017222"/>
              <a:gd name="connsiteY28" fmla="*/ 1551709 h 2516599"/>
              <a:gd name="connsiteX29" fmla="*/ 1801091 w 2017222"/>
              <a:gd name="connsiteY29" fmla="*/ 1562793 h 2516599"/>
              <a:gd name="connsiteX30" fmla="*/ 1767840 w 2017222"/>
              <a:gd name="connsiteY30" fmla="*/ 1573877 h 2516599"/>
              <a:gd name="connsiteX31" fmla="*/ 1751215 w 2017222"/>
              <a:gd name="connsiteY31" fmla="*/ 1584960 h 2516599"/>
              <a:gd name="connsiteX32" fmla="*/ 1706880 w 2017222"/>
              <a:gd name="connsiteY32" fmla="*/ 1601586 h 2516599"/>
              <a:gd name="connsiteX33" fmla="*/ 1657004 w 2017222"/>
              <a:gd name="connsiteY33" fmla="*/ 1618211 h 2516599"/>
              <a:gd name="connsiteX34" fmla="*/ 1590502 w 2017222"/>
              <a:gd name="connsiteY34" fmla="*/ 1629295 h 2516599"/>
              <a:gd name="connsiteX35" fmla="*/ 1557251 w 2017222"/>
              <a:gd name="connsiteY35" fmla="*/ 1634837 h 2516599"/>
              <a:gd name="connsiteX36" fmla="*/ 1390996 w 2017222"/>
              <a:gd name="connsiteY36" fmla="*/ 1629295 h 2516599"/>
              <a:gd name="connsiteX37" fmla="*/ 1302327 w 2017222"/>
              <a:gd name="connsiteY37" fmla="*/ 1623753 h 2516599"/>
              <a:gd name="connsiteX38" fmla="*/ 1086196 w 2017222"/>
              <a:gd name="connsiteY38" fmla="*/ 1618211 h 2516599"/>
              <a:gd name="connsiteX39" fmla="*/ 881149 w 2017222"/>
              <a:gd name="connsiteY39" fmla="*/ 1607127 h 2516599"/>
              <a:gd name="connsiteX40" fmla="*/ 687186 w 2017222"/>
              <a:gd name="connsiteY40" fmla="*/ 1612669 h 2516599"/>
              <a:gd name="connsiteX41" fmla="*/ 637309 w 2017222"/>
              <a:gd name="connsiteY41" fmla="*/ 1618211 h 2516599"/>
              <a:gd name="connsiteX42" fmla="*/ 609600 w 2017222"/>
              <a:gd name="connsiteY42" fmla="*/ 1623753 h 2516599"/>
              <a:gd name="connsiteX43" fmla="*/ 565266 w 2017222"/>
              <a:gd name="connsiteY43" fmla="*/ 1629295 h 2516599"/>
              <a:gd name="connsiteX44" fmla="*/ 520931 w 2017222"/>
              <a:gd name="connsiteY44" fmla="*/ 1640378 h 2516599"/>
              <a:gd name="connsiteX45" fmla="*/ 498764 w 2017222"/>
              <a:gd name="connsiteY45" fmla="*/ 1645920 h 2516599"/>
              <a:gd name="connsiteX46" fmla="*/ 476596 w 2017222"/>
              <a:gd name="connsiteY46" fmla="*/ 1651462 h 2516599"/>
              <a:gd name="connsiteX47" fmla="*/ 404553 w 2017222"/>
              <a:gd name="connsiteY47" fmla="*/ 1673629 h 2516599"/>
              <a:gd name="connsiteX48" fmla="*/ 387927 w 2017222"/>
              <a:gd name="connsiteY48" fmla="*/ 1679171 h 2516599"/>
              <a:gd name="connsiteX49" fmla="*/ 371302 w 2017222"/>
              <a:gd name="connsiteY49" fmla="*/ 1690255 h 2516599"/>
              <a:gd name="connsiteX50" fmla="*/ 310342 w 2017222"/>
              <a:gd name="connsiteY50" fmla="*/ 1701338 h 2516599"/>
              <a:gd name="connsiteX51" fmla="*/ 277091 w 2017222"/>
              <a:gd name="connsiteY51" fmla="*/ 1717964 h 2516599"/>
              <a:gd name="connsiteX52" fmla="*/ 260466 w 2017222"/>
              <a:gd name="connsiteY52" fmla="*/ 1723506 h 2516599"/>
              <a:gd name="connsiteX53" fmla="*/ 243840 w 2017222"/>
              <a:gd name="connsiteY53" fmla="*/ 1734589 h 2516599"/>
              <a:gd name="connsiteX54" fmla="*/ 205047 w 2017222"/>
              <a:gd name="connsiteY54" fmla="*/ 1745673 h 2516599"/>
              <a:gd name="connsiteX55" fmla="*/ 182880 w 2017222"/>
              <a:gd name="connsiteY55" fmla="*/ 1756757 h 2516599"/>
              <a:gd name="connsiteX56" fmla="*/ 166255 w 2017222"/>
              <a:gd name="connsiteY56" fmla="*/ 1762298 h 2516599"/>
              <a:gd name="connsiteX57" fmla="*/ 99753 w 2017222"/>
              <a:gd name="connsiteY57" fmla="*/ 1817717 h 2516599"/>
              <a:gd name="connsiteX58" fmla="*/ 88669 w 2017222"/>
              <a:gd name="connsiteY58" fmla="*/ 1834342 h 2516599"/>
              <a:gd name="connsiteX59" fmla="*/ 83127 w 2017222"/>
              <a:gd name="connsiteY59" fmla="*/ 1850967 h 2516599"/>
              <a:gd name="connsiteX60" fmla="*/ 60960 w 2017222"/>
              <a:gd name="connsiteY60" fmla="*/ 1873135 h 2516599"/>
              <a:gd name="connsiteX61" fmla="*/ 49876 w 2017222"/>
              <a:gd name="connsiteY61" fmla="*/ 1911927 h 2516599"/>
              <a:gd name="connsiteX62" fmla="*/ 38793 w 2017222"/>
              <a:gd name="connsiteY62" fmla="*/ 1934095 h 2516599"/>
              <a:gd name="connsiteX63" fmla="*/ 33251 w 2017222"/>
              <a:gd name="connsiteY63" fmla="*/ 1972887 h 2516599"/>
              <a:gd name="connsiteX64" fmla="*/ 27709 w 2017222"/>
              <a:gd name="connsiteY64" fmla="*/ 1995055 h 2516599"/>
              <a:gd name="connsiteX65" fmla="*/ 22167 w 2017222"/>
              <a:gd name="connsiteY65" fmla="*/ 2022764 h 2516599"/>
              <a:gd name="connsiteX66" fmla="*/ 16626 w 2017222"/>
              <a:gd name="connsiteY66" fmla="*/ 2061557 h 2516599"/>
              <a:gd name="connsiteX67" fmla="*/ 5542 w 2017222"/>
              <a:gd name="connsiteY67" fmla="*/ 2122517 h 2516599"/>
              <a:gd name="connsiteX68" fmla="*/ 0 w 2017222"/>
              <a:gd name="connsiteY68" fmla="*/ 2189018 h 2516599"/>
              <a:gd name="connsiteX69" fmla="*/ 5542 w 2017222"/>
              <a:gd name="connsiteY69" fmla="*/ 2216727 h 2516599"/>
              <a:gd name="connsiteX70" fmla="*/ 11084 w 2017222"/>
              <a:gd name="connsiteY70" fmla="*/ 2299855 h 2516599"/>
              <a:gd name="connsiteX71" fmla="*/ 16626 w 2017222"/>
              <a:gd name="connsiteY71" fmla="*/ 2322022 h 2516599"/>
              <a:gd name="connsiteX72" fmla="*/ 33251 w 2017222"/>
              <a:gd name="connsiteY72" fmla="*/ 2394066 h 2516599"/>
              <a:gd name="connsiteX73" fmla="*/ 44335 w 2017222"/>
              <a:gd name="connsiteY73" fmla="*/ 2410691 h 2516599"/>
              <a:gd name="connsiteX74" fmla="*/ 60960 w 2017222"/>
              <a:gd name="connsiteY74" fmla="*/ 2421775 h 2516599"/>
              <a:gd name="connsiteX75" fmla="*/ 105295 w 2017222"/>
              <a:gd name="connsiteY75" fmla="*/ 2460567 h 2516599"/>
              <a:gd name="connsiteX76" fmla="*/ 138546 w 2017222"/>
              <a:gd name="connsiteY76" fmla="*/ 2482735 h 2516599"/>
              <a:gd name="connsiteX77" fmla="*/ 160713 w 2017222"/>
              <a:gd name="connsiteY77" fmla="*/ 2488277 h 2516599"/>
              <a:gd name="connsiteX78" fmla="*/ 182880 w 2017222"/>
              <a:gd name="connsiteY78" fmla="*/ 2499360 h 2516599"/>
              <a:gd name="connsiteX79" fmla="*/ 210589 w 2017222"/>
              <a:gd name="connsiteY79" fmla="*/ 2504902 h 2516599"/>
              <a:gd name="connsiteX80" fmla="*/ 238298 w 2017222"/>
              <a:gd name="connsiteY80" fmla="*/ 2515986 h 2516599"/>
              <a:gd name="connsiteX81" fmla="*/ 271549 w 2017222"/>
              <a:gd name="connsiteY81" fmla="*/ 2515986 h 2516599"/>
              <a:gd name="connsiteX82" fmla="*/ 321426 w 2017222"/>
              <a:gd name="connsiteY82" fmla="*/ 2515986 h 25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017222" h="2516599">
                <a:moveTo>
                  <a:pt x="1230284" y="55418"/>
                </a:moveTo>
                <a:cubicBezTo>
                  <a:pt x="1335578" y="44334"/>
                  <a:pt x="1441355" y="37138"/>
                  <a:pt x="1546167" y="22167"/>
                </a:cubicBezTo>
                <a:lnTo>
                  <a:pt x="1584960" y="16626"/>
                </a:lnTo>
                <a:cubicBezTo>
                  <a:pt x="1685554" y="3505"/>
                  <a:pt x="1643615" y="13046"/>
                  <a:pt x="1695796" y="0"/>
                </a:cubicBezTo>
                <a:cubicBezTo>
                  <a:pt x="1730894" y="1847"/>
                  <a:pt x="1766076" y="2497"/>
                  <a:pt x="1801091" y="5542"/>
                </a:cubicBezTo>
                <a:cubicBezTo>
                  <a:pt x="1808679" y="6202"/>
                  <a:pt x="1815789" y="9590"/>
                  <a:pt x="1823258" y="11084"/>
                </a:cubicBezTo>
                <a:cubicBezTo>
                  <a:pt x="1834276" y="13288"/>
                  <a:pt x="1845540" y="14189"/>
                  <a:pt x="1856509" y="16626"/>
                </a:cubicBezTo>
                <a:cubicBezTo>
                  <a:pt x="1862212" y="17893"/>
                  <a:pt x="1867518" y="20562"/>
                  <a:pt x="1873135" y="22167"/>
                </a:cubicBezTo>
                <a:cubicBezTo>
                  <a:pt x="1921810" y="36073"/>
                  <a:pt x="1872092" y="19972"/>
                  <a:pt x="1911927" y="33251"/>
                </a:cubicBezTo>
                <a:cubicBezTo>
                  <a:pt x="1938427" y="73001"/>
                  <a:pt x="1907754" y="25502"/>
                  <a:pt x="1950720" y="105295"/>
                </a:cubicBezTo>
                <a:cubicBezTo>
                  <a:pt x="1953878" y="111159"/>
                  <a:pt x="1958646" y="116056"/>
                  <a:pt x="1961804" y="121920"/>
                </a:cubicBezTo>
                <a:cubicBezTo>
                  <a:pt x="1971596" y="140104"/>
                  <a:pt x="1981235" y="158416"/>
                  <a:pt x="1989513" y="177338"/>
                </a:cubicBezTo>
                <a:cubicBezTo>
                  <a:pt x="1994196" y="188042"/>
                  <a:pt x="1996902" y="199505"/>
                  <a:pt x="2000596" y="210589"/>
                </a:cubicBezTo>
                <a:cubicBezTo>
                  <a:pt x="2002443" y="216131"/>
                  <a:pt x="2004721" y="221548"/>
                  <a:pt x="2006138" y="227215"/>
                </a:cubicBezTo>
                <a:cubicBezTo>
                  <a:pt x="2013097" y="255049"/>
                  <a:pt x="2009271" y="242156"/>
                  <a:pt x="2017222" y="266007"/>
                </a:cubicBezTo>
                <a:cubicBezTo>
                  <a:pt x="2015375" y="445193"/>
                  <a:pt x="2015159" y="624403"/>
                  <a:pt x="2011680" y="803564"/>
                </a:cubicBezTo>
                <a:cubicBezTo>
                  <a:pt x="2011462" y="814798"/>
                  <a:pt x="2007847" y="825709"/>
                  <a:pt x="2006138" y="836815"/>
                </a:cubicBezTo>
                <a:cubicBezTo>
                  <a:pt x="2004152" y="849725"/>
                  <a:pt x="2002932" y="862756"/>
                  <a:pt x="2000596" y="875607"/>
                </a:cubicBezTo>
                <a:cubicBezTo>
                  <a:pt x="1983178" y="971414"/>
                  <a:pt x="2011069" y="785681"/>
                  <a:pt x="1989513" y="936567"/>
                </a:cubicBezTo>
                <a:cubicBezTo>
                  <a:pt x="1987285" y="981130"/>
                  <a:pt x="1985524" y="1053162"/>
                  <a:pt x="1978429" y="1102822"/>
                </a:cubicBezTo>
                <a:cubicBezTo>
                  <a:pt x="1977352" y="1110362"/>
                  <a:pt x="1974381" y="1117520"/>
                  <a:pt x="1972887" y="1124989"/>
                </a:cubicBezTo>
                <a:cubicBezTo>
                  <a:pt x="1970190" y="1138475"/>
                  <a:pt x="1963133" y="1185071"/>
                  <a:pt x="1961804" y="1197033"/>
                </a:cubicBezTo>
                <a:cubicBezTo>
                  <a:pt x="1953080" y="1275548"/>
                  <a:pt x="1962141" y="1234477"/>
                  <a:pt x="1950720" y="1280160"/>
                </a:cubicBezTo>
                <a:cubicBezTo>
                  <a:pt x="1945650" y="1325793"/>
                  <a:pt x="1945584" y="1339499"/>
                  <a:pt x="1934095" y="1385455"/>
                </a:cubicBezTo>
                <a:cubicBezTo>
                  <a:pt x="1932248" y="1392844"/>
                  <a:pt x="1931227" y="1400491"/>
                  <a:pt x="1928553" y="1407622"/>
                </a:cubicBezTo>
                <a:cubicBezTo>
                  <a:pt x="1925652" y="1415357"/>
                  <a:pt x="1921568" y="1422616"/>
                  <a:pt x="1917469" y="1429789"/>
                </a:cubicBezTo>
                <a:cubicBezTo>
                  <a:pt x="1905779" y="1450247"/>
                  <a:pt x="1904434" y="1444231"/>
                  <a:pt x="1895302" y="1468582"/>
                </a:cubicBezTo>
                <a:cubicBezTo>
                  <a:pt x="1892628" y="1475713"/>
                  <a:pt x="1894240" y="1484589"/>
                  <a:pt x="1889760" y="1490749"/>
                </a:cubicBezTo>
                <a:cubicBezTo>
                  <a:pt x="1867070" y="1521947"/>
                  <a:pt x="1847592" y="1531792"/>
                  <a:pt x="1817716" y="1551709"/>
                </a:cubicBezTo>
                <a:cubicBezTo>
                  <a:pt x="1812174" y="1555404"/>
                  <a:pt x="1807410" y="1560687"/>
                  <a:pt x="1801091" y="1562793"/>
                </a:cubicBezTo>
                <a:cubicBezTo>
                  <a:pt x="1790007" y="1566488"/>
                  <a:pt x="1777561" y="1567396"/>
                  <a:pt x="1767840" y="1573877"/>
                </a:cubicBezTo>
                <a:cubicBezTo>
                  <a:pt x="1762298" y="1577571"/>
                  <a:pt x="1757172" y="1581981"/>
                  <a:pt x="1751215" y="1584960"/>
                </a:cubicBezTo>
                <a:cubicBezTo>
                  <a:pt x="1729794" y="1595671"/>
                  <a:pt x="1726066" y="1594392"/>
                  <a:pt x="1706880" y="1601586"/>
                </a:cubicBezTo>
                <a:cubicBezTo>
                  <a:pt x="1681318" y="1611172"/>
                  <a:pt x="1681764" y="1613568"/>
                  <a:pt x="1657004" y="1618211"/>
                </a:cubicBezTo>
                <a:cubicBezTo>
                  <a:pt x="1634916" y="1622353"/>
                  <a:pt x="1612669" y="1625600"/>
                  <a:pt x="1590502" y="1629295"/>
                </a:cubicBezTo>
                <a:lnTo>
                  <a:pt x="1557251" y="1634837"/>
                </a:lnTo>
                <a:lnTo>
                  <a:pt x="1390996" y="1629295"/>
                </a:lnTo>
                <a:cubicBezTo>
                  <a:pt x="1361410" y="1628009"/>
                  <a:pt x="1331921" y="1624829"/>
                  <a:pt x="1302327" y="1623753"/>
                </a:cubicBezTo>
                <a:cubicBezTo>
                  <a:pt x="1230307" y="1621134"/>
                  <a:pt x="1158240" y="1620058"/>
                  <a:pt x="1086196" y="1618211"/>
                </a:cubicBezTo>
                <a:lnTo>
                  <a:pt x="881149" y="1607127"/>
                </a:lnTo>
                <a:cubicBezTo>
                  <a:pt x="816468" y="1607127"/>
                  <a:pt x="751840" y="1610822"/>
                  <a:pt x="687186" y="1612669"/>
                </a:cubicBezTo>
                <a:cubicBezTo>
                  <a:pt x="670560" y="1614516"/>
                  <a:pt x="653869" y="1615845"/>
                  <a:pt x="637309" y="1618211"/>
                </a:cubicBezTo>
                <a:cubicBezTo>
                  <a:pt x="627984" y="1619543"/>
                  <a:pt x="618910" y="1622321"/>
                  <a:pt x="609600" y="1623753"/>
                </a:cubicBezTo>
                <a:cubicBezTo>
                  <a:pt x="594880" y="1626018"/>
                  <a:pt x="579904" y="1626550"/>
                  <a:pt x="565266" y="1629295"/>
                </a:cubicBezTo>
                <a:cubicBezTo>
                  <a:pt x="550294" y="1632102"/>
                  <a:pt x="535709" y="1636684"/>
                  <a:pt x="520931" y="1640378"/>
                </a:cubicBezTo>
                <a:lnTo>
                  <a:pt x="498764" y="1645920"/>
                </a:lnTo>
                <a:cubicBezTo>
                  <a:pt x="491375" y="1647767"/>
                  <a:pt x="483920" y="1649369"/>
                  <a:pt x="476596" y="1651462"/>
                </a:cubicBezTo>
                <a:cubicBezTo>
                  <a:pt x="426578" y="1665754"/>
                  <a:pt x="450556" y="1658295"/>
                  <a:pt x="404553" y="1673629"/>
                </a:cubicBezTo>
                <a:lnTo>
                  <a:pt x="387927" y="1679171"/>
                </a:lnTo>
                <a:cubicBezTo>
                  <a:pt x="382385" y="1682866"/>
                  <a:pt x="377538" y="1687916"/>
                  <a:pt x="371302" y="1690255"/>
                </a:cubicBezTo>
                <a:cubicBezTo>
                  <a:pt x="365101" y="1692581"/>
                  <a:pt x="314083" y="1700715"/>
                  <a:pt x="310342" y="1701338"/>
                </a:cubicBezTo>
                <a:cubicBezTo>
                  <a:pt x="268555" y="1715267"/>
                  <a:pt x="320060" y="1696478"/>
                  <a:pt x="277091" y="1717964"/>
                </a:cubicBezTo>
                <a:cubicBezTo>
                  <a:pt x="271866" y="1720577"/>
                  <a:pt x="265691" y="1720894"/>
                  <a:pt x="260466" y="1723506"/>
                </a:cubicBezTo>
                <a:cubicBezTo>
                  <a:pt x="254509" y="1726485"/>
                  <a:pt x="249797" y="1731610"/>
                  <a:pt x="243840" y="1734589"/>
                </a:cubicBezTo>
                <a:cubicBezTo>
                  <a:pt x="235887" y="1738565"/>
                  <a:pt x="212152" y="1743897"/>
                  <a:pt x="205047" y="1745673"/>
                </a:cubicBezTo>
                <a:cubicBezTo>
                  <a:pt x="197658" y="1749368"/>
                  <a:pt x="190473" y="1753503"/>
                  <a:pt x="182880" y="1756757"/>
                </a:cubicBezTo>
                <a:cubicBezTo>
                  <a:pt x="177511" y="1759058"/>
                  <a:pt x="171361" y="1759461"/>
                  <a:pt x="166255" y="1762298"/>
                </a:cubicBezTo>
                <a:cubicBezTo>
                  <a:pt x="144606" y="1774325"/>
                  <a:pt x="113425" y="1797210"/>
                  <a:pt x="99753" y="1817717"/>
                </a:cubicBezTo>
                <a:cubicBezTo>
                  <a:pt x="96058" y="1823259"/>
                  <a:pt x="91648" y="1828385"/>
                  <a:pt x="88669" y="1834342"/>
                </a:cubicBezTo>
                <a:cubicBezTo>
                  <a:pt x="86056" y="1839567"/>
                  <a:pt x="86522" y="1846214"/>
                  <a:pt x="83127" y="1850967"/>
                </a:cubicBezTo>
                <a:cubicBezTo>
                  <a:pt x="77053" y="1859470"/>
                  <a:pt x="68349" y="1865746"/>
                  <a:pt x="60960" y="1873135"/>
                </a:cubicBezTo>
                <a:cubicBezTo>
                  <a:pt x="58147" y="1884387"/>
                  <a:pt x="54647" y="1900794"/>
                  <a:pt x="49876" y="1911927"/>
                </a:cubicBezTo>
                <a:cubicBezTo>
                  <a:pt x="46622" y="1919520"/>
                  <a:pt x="42487" y="1926706"/>
                  <a:pt x="38793" y="1934095"/>
                </a:cubicBezTo>
                <a:cubicBezTo>
                  <a:pt x="36946" y="1947026"/>
                  <a:pt x="35588" y="1960036"/>
                  <a:pt x="33251" y="1972887"/>
                </a:cubicBezTo>
                <a:cubicBezTo>
                  <a:pt x="31888" y="1980381"/>
                  <a:pt x="29361" y="1987620"/>
                  <a:pt x="27709" y="1995055"/>
                </a:cubicBezTo>
                <a:cubicBezTo>
                  <a:pt x="25666" y="2004250"/>
                  <a:pt x="23715" y="2013473"/>
                  <a:pt x="22167" y="2022764"/>
                </a:cubicBezTo>
                <a:cubicBezTo>
                  <a:pt x="20020" y="2035649"/>
                  <a:pt x="18612" y="2048647"/>
                  <a:pt x="16626" y="2061557"/>
                </a:cubicBezTo>
                <a:cubicBezTo>
                  <a:pt x="11902" y="2092267"/>
                  <a:pt x="11304" y="2093707"/>
                  <a:pt x="5542" y="2122517"/>
                </a:cubicBezTo>
                <a:cubicBezTo>
                  <a:pt x="3695" y="2144684"/>
                  <a:pt x="0" y="2166774"/>
                  <a:pt x="0" y="2189018"/>
                </a:cubicBezTo>
                <a:cubicBezTo>
                  <a:pt x="0" y="2198437"/>
                  <a:pt x="4605" y="2207354"/>
                  <a:pt x="5542" y="2216727"/>
                </a:cubicBezTo>
                <a:cubicBezTo>
                  <a:pt x="8305" y="2244360"/>
                  <a:pt x="8177" y="2272237"/>
                  <a:pt x="11084" y="2299855"/>
                </a:cubicBezTo>
                <a:cubicBezTo>
                  <a:pt x="11881" y="2307430"/>
                  <a:pt x="15264" y="2314528"/>
                  <a:pt x="16626" y="2322022"/>
                </a:cubicBezTo>
                <a:cubicBezTo>
                  <a:pt x="20139" y="2341346"/>
                  <a:pt x="21328" y="2376182"/>
                  <a:pt x="33251" y="2394066"/>
                </a:cubicBezTo>
                <a:cubicBezTo>
                  <a:pt x="36946" y="2399608"/>
                  <a:pt x="39625" y="2405981"/>
                  <a:pt x="44335" y="2410691"/>
                </a:cubicBezTo>
                <a:cubicBezTo>
                  <a:pt x="49045" y="2415401"/>
                  <a:pt x="55418" y="2418080"/>
                  <a:pt x="60960" y="2421775"/>
                </a:cubicBezTo>
                <a:cubicBezTo>
                  <a:pt x="79434" y="2449484"/>
                  <a:pt x="66501" y="2434704"/>
                  <a:pt x="105295" y="2460567"/>
                </a:cubicBezTo>
                <a:cubicBezTo>
                  <a:pt x="105297" y="2460568"/>
                  <a:pt x="138544" y="2482734"/>
                  <a:pt x="138546" y="2482735"/>
                </a:cubicBezTo>
                <a:cubicBezTo>
                  <a:pt x="145935" y="2484582"/>
                  <a:pt x="153582" y="2485603"/>
                  <a:pt x="160713" y="2488277"/>
                </a:cubicBezTo>
                <a:cubicBezTo>
                  <a:pt x="168448" y="2491178"/>
                  <a:pt x="175043" y="2496748"/>
                  <a:pt x="182880" y="2499360"/>
                </a:cubicBezTo>
                <a:cubicBezTo>
                  <a:pt x="191816" y="2502339"/>
                  <a:pt x="201567" y="2502195"/>
                  <a:pt x="210589" y="2504902"/>
                </a:cubicBezTo>
                <a:cubicBezTo>
                  <a:pt x="220117" y="2507761"/>
                  <a:pt x="229062" y="2512291"/>
                  <a:pt x="238298" y="2515986"/>
                </a:cubicBezTo>
                <a:cubicBezTo>
                  <a:pt x="273767" y="2504163"/>
                  <a:pt x="236081" y="2513030"/>
                  <a:pt x="271549" y="2515986"/>
                </a:cubicBezTo>
                <a:cubicBezTo>
                  <a:pt x="288117" y="2517367"/>
                  <a:pt x="304800" y="2515986"/>
                  <a:pt x="321426" y="2515986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rgbClr val="FF0000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949440" y="5605272"/>
            <a:ext cx="1463040" cy="619124"/>
            <a:chOff x="6949440" y="5577840"/>
            <a:chExt cx="1463040" cy="619124"/>
          </a:xfrm>
        </p:grpSpPr>
        <p:sp>
          <p:nvSpPr>
            <p:cNvPr id="36" name="TextBox 35"/>
            <p:cNvSpPr txBox="1"/>
            <p:nvPr/>
          </p:nvSpPr>
          <p:spPr>
            <a:xfrm>
              <a:off x="6949440" y="5827632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63840" y="5827632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49440" y="5577840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63840" y="5581411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43" name="Rounded Rectangle 42"/>
          <p:cNvSpPr/>
          <p:nvPr/>
        </p:nvSpPr>
        <p:spPr bwMode="auto">
          <a:xfrm>
            <a:off x="731520" y="1371600"/>
            <a:ext cx="5303520" cy="4754880"/>
          </a:xfrm>
          <a:prstGeom prst="roundRect">
            <a:avLst>
              <a:gd name="adj" fmla="val 260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 !=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crashes if false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n-&gt;element = 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n-&gt;next = head;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274320" y="2990088"/>
            <a:ext cx="54864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5838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Onto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" y="612648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push_list.c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949440" y="4782312"/>
            <a:ext cx="1463040" cy="619124"/>
            <a:chOff x="6630785" y="4554964"/>
            <a:chExt cx="1463040" cy="619124"/>
          </a:xfrm>
        </p:grpSpPr>
        <p:sp>
          <p:nvSpPr>
            <p:cNvPr id="26" name="TextBox 25"/>
            <p:cNvSpPr txBox="1"/>
            <p:nvPr/>
          </p:nvSpPr>
          <p:spPr>
            <a:xfrm>
              <a:off x="6630785" y="4804756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785" y="4554964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5185" y="4558535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17920" y="1645920"/>
            <a:ext cx="1859280" cy="372903"/>
            <a:chOff x="6234545" y="4801185"/>
            <a:chExt cx="1859280" cy="372903"/>
          </a:xfrm>
        </p:grpSpPr>
        <p:sp>
          <p:nvSpPr>
            <p:cNvPr id="38" name="TextBox 37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(main)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list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23760" y="36576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Arrow points to </a:t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955280" y="502920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chemeClr val="tx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80" y="5029200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 bwMode="auto">
          <a:xfrm>
            <a:off x="6665976" y="1817716"/>
            <a:ext cx="2250466" cy="3236422"/>
          </a:xfrm>
          <a:custGeom>
            <a:avLst/>
            <a:gdLst>
              <a:gd name="connsiteX0" fmla="*/ 1147156 w 2250466"/>
              <a:gd name="connsiteY0" fmla="*/ 5542 h 3236422"/>
              <a:gd name="connsiteX1" fmla="*/ 1313411 w 2250466"/>
              <a:gd name="connsiteY1" fmla="*/ 0 h 3236422"/>
              <a:gd name="connsiteX2" fmla="*/ 1972887 w 2250466"/>
              <a:gd name="connsiteY2" fmla="*/ 5542 h 3236422"/>
              <a:gd name="connsiteX3" fmla="*/ 1989512 w 2250466"/>
              <a:gd name="connsiteY3" fmla="*/ 16626 h 3236422"/>
              <a:gd name="connsiteX4" fmla="*/ 2033847 w 2250466"/>
              <a:gd name="connsiteY4" fmla="*/ 44335 h 3236422"/>
              <a:gd name="connsiteX5" fmla="*/ 2050472 w 2250466"/>
              <a:gd name="connsiteY5" fmla="*/ 60960 h 3236422"/>
              <a:gd name="connsiteX6" fmla="*/ 2094807 w 2250466"/>
              <a:gd name="connsiteY6" fmla="*/ 83128 h 3236422"/>
              <a:gd name="connsiteX7" fmla="*/ 2128058 w 2250466"/>
              <a:gd name="connsiteY7" fmla="*/ 116379 h 3236422"/>
              <a:gd name="connsiteX8" fmla="*/ 2139142 w 2250466"/>
              <a:gd name="connsiteY8" fmla="*/ 138546 h 3236422"/>
              <a:gd name="connsiteX9" fmla="*/ 2150225 w 2250466"/>
              <a:gd name="connsiteY9" fmla="*/ 155171 h 3236422"/>
              <a:gd name="connsiteX10" fmla="*/ 2155767 w 2250466"/>
              <a:gd name="connsiteY10" fmla="*/ 171797 h 3236422"/>
              <a:gd name="connsiteX11" fmla="*/ 2211185 w 2250466"/>
              <a:gd name="connsiteY11" fmla="*/ 282633 h 3236422"/>
              <a:gd name="connsiteX12" fmla="*/ 2233352 w 2250466"/>
              <a:gd name="connsiteY12" fmla="*/ 393469 h 3236422"/>
              <a:gd name="connsiteX13" fmla="*/ 2238894 w 2250466"/>
              <a:gd name="connsiteY13" fmla="*/ 437804 h 3236422"/>
              <a:gd name="connsiteX14" fmla="*/ 2244436 w 2250466"/>
              <a:gd name="connsiteY14" fmla="*/ 520931 h 3236422"/>
              <a:gd name="connsiteX15" fmla="*/ 2244436 w 2250466"/>
              <a:gd name="connsiteY15" fmla="*/ 1141615 h 3236422"/>
              <a:gd name="connsiteX16" fmla="*/ 2238894 w 2250466"/>
              <a:gd name="connsiteY16" fmla="*/ 1695797 h 3236422"/>
              <a:gd name="connsiteX17" fmla="*/ 2227811 w 2250466"/>
              <a:gd name="connsiteY17" fmla="*/ 1934095 h 3236422"/>
              <a:gd name="connsiteX18" fmla="*/ 2222269 w 2250466"/>
              <a:gd name="connsiteY18" fmla="*/ 1967346 h 3236422"/>
              <a:gd name="connsiteX19" fmla="*/ 2211185 w 2250466"/>
              <a:gd name="connsiteY19" fmla="*/ 2039389 h 3236422"/>
              <a:gd name="connsiteX20" fmla="*/ 2200102 w 2250466"/>
              <a:gd name="connsiteY20" fmla="*/ 2116975 h 3236422"/>
              <a:gd name="connsiteX21" fmla="*/ 2189018 w 2250466"/>
              <a:gd name="connsiteY21" fmla="*/ 2161309 h 3236422"/>
              <a:gd name="connsiteX22" fmla="*/ 2183476 w 2250466"/>
              <a:gd name="connsiteY22" fmla="*/ 2183477 h 3236422"/>
              <a:gd name="connsiteX23" fmla="*/ 2177934 w 2250466"/>
              <a:gd name="connsiteY23" fmla="*/ 2211186 h 3236422"/>
              <a:gd name="connsiteX24" fmla="*/ 2172392 w 2250466"/>
              <a:gd name="connsiteY24" fmla="*/ 2244437 h 3236422"/>
              <a:gd name="connsiteX25" fmla="*/ 2166851 w 2250466"/>
              <a:gd name="connsiteY25" fmla="*/ 2266604 h 3236422"/>
              <a:gd name="connsiteX26" fmla="*/ 2161309 w 2250466"/>
              <a:gd name="connsiteY26" fmla="*/ 2294313 h 3236422"/>
              <a:gd name="connsiteX27" fmla="*/ 2155767 w 2250466"/>
              <a:gd name="connsiteY27" fmla="*/ 2316480 h 3236422"/>
              <a:gd name="connsiteX28" fmla="*/ 2144683 w 2250466"/>
              <a:gd name="connsiteY28" fmla="*/ 2360815 h 3236422"/>
              <a:gd name="connsiteX29" fmla="*/ 2139142 w 2250466"/>
              <a:gd name="connsiteY29" fmla="*/ 2382982 h 3236422"/>
              <a:gd name="connsiteX30" fmla="*/ 2094807 w 2250466"/>
              <a:gd name="connsiteY30" fmla="*/ 2460568 h 3236422"/>
              <a:gd name="connsiteX31" fmla="*/ 2061556 w 2250466"/>
              <a:gd name="connsiteY31" fmla="*/ 2510444 h 3236422"/>
              <a:gd name="connsiteX32" fmla="*/ 2028305 w 2250466"/>
              <a:gd name="connsiteY32" fmla="*/ 2543695 h 3236422"/>
              <a:gd name="connsiteX33" fmla="*/ 1956262 w 2250466"/>
              <a:gd name="connsiteY33" fmla="*/ 2610197 h 3236422"/>
              <a:gd name="connsiteX34" fmla="*/ 1917469 w 2250466"/>
              <a:gd name="connsiteY34" fmla="*/ 2621280 h 3236422"/>
              <a:gd name="connsiteX35" fmla="*/ 1845425 w 2250466"/>
              <a:gd name="connsiteY35" fmla="*/ 2637906 h 3236422"/>
              <a:gd name="connsiteX36" fmla="*/ 1812174 w 2250466"/>
              <a:gd name="connsiteY36" fmla="*/ 2643448 h 3236422"/>
              <a:gd name="connsiteX37" fmla="*/ 1729047 w 2250466"/>
              <a:gd name="connsiteY37" fmla="*/ 2648989 h 3236422"/>
              <a:gd name="connsiteX38" fmla="*/ 1668087 w 2250466"/>
              <a:gd name="connsiteY38" fmla="*/ 2654531 h 3236422"/>
              <a:gd name="connsiteX39" fmla="*/ 1457498 w 2250466"/>
              <a:gd name="connsiteY39" fmla="*/ 2648989 h 3236422"/>
              <a:gd name="connsiteX40" fmla="*/ 1357745 w 2250466"/>
              <a:gd name="connsiteY40" fmla="*/ 2637906 h 3236422"/>
              <a:gd name="connsiteX41" fmla="*/ 1313411 w 2250466"/>
              <a:gd name="connsiteY41" fmla="*/ 2632364 h 3236422"/>
              <a:gd name="connsiteX42" fmla="*/ 1274618 w 2250466"/>
              <a:gd name="connsiteY42" fmla="*/ 2626822 h 3236422"/>
              <a:gd name="connsiteX43" fmla="*/ 1102822 w 2250466"/>
              <a:gd name="connsiteY43" fmla="*/ 2621280 h 3236422"/>
              <a:gd name="connsiteX44" fmla="*/ 781396 w 2250466"/>
              <a:gd name="connsiteY44" fmla="*/ 2632364 h 3236422"/>
              <a:gd name="connsiteX45" fmla="*/ 631767 w 2250466"/>
              <a:gd name="connsiteY45" fmla="*/ 2637906 h 3236422"/>
              <a:gd name="connsiteX46" fmla="*/ 548640 w 2250466"/>
              <a:gd name="connsiteY46" fmla="*/ 2648989 h 3236422"/>
              <a:gd name="connsiteX47" fmla="*/ 526472 w 2250466"/>
              <a:gd name="connsiteY47" fmla="*/ 2654531 h 3236422"/>
              <a:gd name="connsiteX48" fmla="*/ 415636 w 2250466"/>
              <a:gd name="connsiteY48" fmla="*/ 2671157 h 3236422"/>
              <a:gd name="connsiteX49" fmla="*/ 326967 w 2250466"/>
              <a:gd name="connsiteY49" fmla="*/ 2687782 h 3236422"/>
              <a:gd name="connsiteX50" fmla="*/ 293716 w 2250466"/>
              <a:gd name="connsiteY50" fmla="*/ 2698866 h 3236422"/>
              <a:gd name="connsiteX51" fmla="*/ 254923 w 2250466"/>
              <a:gd name="connsiteY51" fmla="*/ 2704408 h 3236422"/>
              <a:gd name="connsiteX52" fmla="*/ 221672 w 2250466"/>
              <a:gd name="connsiteY52" fmla="*/ 2721033 h 3236422"/>
              <a:gd name="connsiteX53" fmla="*/ 160712 w 2250466"/>
              <a:gd name="connsiteY53" fmla="*/ 2743200 h 3236422"/>
              <a:gd name="connsiteX54" fmla="*/ 116378 w 2250466"/>
              <a:gd name="connsiteY54" fmla="*/ 2765368 h 3236422"/>
              <a:gd name="connsiteX55" fmla="*/ 99752 w 2250466"/>
              <a:gd name="connsiteY55" fmla="*/ 2776451 h 3236422"/>
              <a:gd name="connsiteX56" fmla="*/ 49876 w 2250466"/>
              <a:gd name="connsiteY56" fmla="*/ 2848495 h 3236422"/>
              <a:gd name="connsiteX57" fmla="*/ 16625 w 2250466"/>
              <a:gd name="connsiteY57" fmla="*/ 2909455 h 3236422"/>
              <a:gd name="connsiteX58" fmla="*/ 0 w 2250466"/>
              <a:gd name="connsiteY58" fmla="*/ 2964873 h 3236422"/>
              <a:gd name="connsiteX59" fmla="*/ 11083 w 2250466"/>
              <a:gd name="connsiteY59" fmla="*/ 3136669 h 3236422"/>
              <a:gd name="connsiteX60" fmla="*/ 16625 w 2250466"/>
              <a:gd name="connsiteY60" fmla="*/ 3153295 h 3236422"/>
              <a:gd name="connsiteX61" fmla="*/ 55418 w 2250466"/>
              <a:gd name="connsiteY61" fmla="*/ 3197629 h 3236422"/>
              <a:gd name="connsiteX62" fmla="*/ 77585 w 2250466"/>
              <a:gd name="connsiteY62" fmla="*/ 3214255 h 3236422"/>
              <a:gd name="connsiteX63" fmla="*/ 138545 w 2250466"/>
              <a:gd name="connsiteY63" fmla="*/ 3236422 h 3236422"/>
              <a:gd name="connsiteX64" fmla="*/ 216131 w 2250466"/>
              <a:gd name="connsiteY64" fmla="*/ 3230880 h 3236422"/>
              <a:gd name="connsiteX65" fmla="*/ 249382 w 2250466"/>
              <a:gd name="connsiteY65" fmla="*/ 3225339 h 323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250466" h="3236422">
                <a:moveTo>
                  <a:pt x="1147156" y="5542"/>
                </a:moveTo>
                <a:cubicBezTo>
                  <a:pt x="1202574" y="3695"/>
                  <a:pt x="1257962" y="0"/>
                  <a:pt x="1313411" y="0"/>
                </a:cubicBezTo>
                <a:lnTo>
                  <a:pt x="1972887" y="5542"/>
                </a:lnTo>
                <a:cubicBezTo>
                  <a:pt x="1979545" y="5706"/>
                  <a:pt x="1983864" y="13096"/>
                  <a:pt x="1989512" y="16626"/>
                </a:cubicBezTo>
                <a:cubicBezTo>
                  <a:pt x="1993851" y="19338"/>
                  <a:pt x="2026242" y="37997"/>
                  <a:pt x="2033847" y="44335"/>
                </a:cubicBezTo>
                <a:cubicBezTo>
                  <a:pt x="2039868" y="49352"/>
                  <a:pt x="2043860" y="56752"/>
                  <a:pt x="2050472" y="60960"/>
                </a:cubicBezTo>
                <a:cubicBezTo>
                  <a:pt x="2064412" y="69831"/>
                  <a:pt x="2083124" y="71445"/>
                  <a:pt x="2094807" y="83128"/>
                </a:cubicBezTo>
                <a:cubicBezTo>
                  <a:pt x="2105891" y="94212"/>
                  <a:pt x="2121048" y="102359"/>
                  <a:pt x="2128058" y="116379"/>
                </a:cubicBezTo>
                <a:cubicBezTo>
                  <a:pt x="2131753" y="123768"/>
                  <a:pt x="2135043" y="131373"/>
                  <a:pt x="2139142" y="138546"/>
                </a:cubicBezTo>
                <a:cubicBezTo>
                  <a:pt x="2142446" y="144329"/>
                  <a:pt x="2147247" y="149214"/>
                  <a:pt x="2150225" y="155171"/>
                </a:cubicBezTo>
                <a:cubicBezTo>
                  <a:pt x="2152837" y="160396"/>
                  <a:pt x="2153154" y="166572"/>
                  <a:pt x="2155767" y="171797"/>
                </a:cubicBezTo>
                <a:cubicBezTo>
                  <a:pt x="2185203" y="230667"/>
                  <a:pt x="2168709" y="112736"/>
                  <a:pt x="2211185" y="282633"/>
                </a:cubicBezTo>
                <a:cubicBezTo>
                  <a:pt x="2222499" y="327887"/>
                  <a:pt x="2221332" y="321346"/>
                  <a:pt x="2233352" y="393469"/>
                </a:cubicBezTo>
                <a:cubicBezTo>
                  <a:pt x="2235800" y="408160"/>
                  <a:pt x="2237604" y="422967"/>
                  <a:pt x="2238894" y="437804"/>
                </a:cubicBezTo>
                <a:cubicBezTo>
                  <a:pt x="2241300" y="465470"/>
                  <a:pt x="2242589" y="493222"/>
                  <a:pt x="2244436" y="520931"/>
                </a:cubicBezTo>
                <a:cubicBezTo>
                  <a:pt x="2254462" y="861806"/>
                  <a:pt x="2250216" y="627224"/>
                  <a:pt x="2244436" y="1141615"/>
                </a:cubicBezTo>
                <a:cubicBezTo>
                  <a:pt x="2242360" y="1326340"/>
                  <a:pt x="2241803" y="1511083"/>
                  <a:pt x="2238894" y="1695797"/>
                </a:cubicBezTo>
                <a:cubicBezTo>
                  <a:pt x="2238261" y="1736014"/>
                  <a:pt x="2232902" y="1878091"/>
                  <a:pt x="2227811" y="1934095"/>
                </a:cubicBezTo>
                <a:cubicBezTo>
                  <a:pt x="2226794" y="1945285"/>
                  <a:pt x="2223754" y="1956208"/>
                  <a:pt x="2222269" y="1967346"/>
                </a:cubicBezTo>
                <a:cubicBezTo>
                  <a:pt x="2213150" y="2035733"/>
                  <a:pt x="2222030" y="1996012"/>
                  <a:pt x="2211185" y="2039389"/>
                </a:cubicBezTo>
                <a:cubicBezTo>
                  <a:pt x="2208488" y="2060966"/>
                  <a:pt x="2204893" y="2094615"/>
                  <a:pt x="2200102" y="2116975"/>
                </a:cubicBezTo>
                <a:cubicBezTo>
                  <a:pt x="2196910" y="2131870"/>
                  <a:pt x="2192713" y="2146531"/>
                  <a:pt x="2189018" y="2161309"/>
                </a:cubicBezTo>
                <a:cubicBezTo>
                  <a:pt x="2187171" y="2168698"/>
                  <a:pt x="2184970" y="2176008"/>
                  <a:pt x="2183476" y="2183477"/>
                </a:cubicBezTo>
                <a:cubicBezTo>
                  <a:pt x="2181629" y="2192713"/>
                  <a:pt x="2179619" y="2201919"/>
                  <a:pt x="2177934" y="2211186"/>
                </a:cubicBezTo>
                <a:cubicBezTo>
                  <a:pt x="2175924" y="2222241"/>
                  <a:pt x="2174596" y="2233419"/>
                  <a:pt x="2172392" y="2244437"/>
                </a:cubicBezTo>
                <a:cubicBezTo>
                  <a:pt x="2170898" y="2251905"/>
                  <a:pt x="2168503" y="2259169"/>
                  <a:pt x="2166851" y="2266604"/>
                </a:cubicBezTo>
                <a:cubicBezTo>
                  <a:pt x="2164808" y="2275799"/>
                  <a:pt x="2163352" y="2285118"/>
                  <a:pt x="2161309" y="2294313"/>
                </a:cubicBezTo>
                <a:cubicBezTo>
                  <a:pt x="2159657" y="2301748"/>
                  <a:pt x="2157419" y="2309045"/>
                  <a:pt x="2155767" y="2316480"/>
                </a:cubicBezTo>
                <a:cubicBezTo>
                  <a:pt x="2138859" y="2392564"/>
                  <a:pt x="2159542" y="2308804"/>
                  <a:pt x="2144683" y="2360815"/>
                </a:cubicBezTo>
                <a:cubicBezTo>
                  <a:pt x="2142591" y="2368138"/>
                  <a:pt x="2142142" y="2375981"/>
                  <a:pt x="2139142" y="2382982"/>
                </a:cubicBezTo>
                <a:cubicBezTo>
                  <a:pt x="2098188" y="2478541"/>
                  <a:pt x="2127899" y="2407620"/>
                  <a:pt x="2094807" y="2460568"/>
                </a:cubicBezTo>
                <a:cubicBezTo>
                  <a:pt x="2071064" y="2498557"/>
                  <a:pt x="2099434" y="2468778"/>
                  <a:pt x="2061556" y="2510444"/>
                </a:cubicBezTo>
                <a:cubicBezTo>
                  <a:pt x="2051012" y="2522042"/>
                  <a:pt x="2037000" y="2530653"/>
                  <a:pt x="2028305" y="2543695"/>
                </a:cubicBezTo>
                <a:cubicBezTo>
                  <a:pt x="2009673" y="2571644"/>
                  <a:pt x="1992959" y="2601023"/>
                  <a:pt x="1956262" y="2610197"/>
                </a:cubicBezTo>
                <a:cubicBezTo>
                  <a:pt x="1886973" y="2627519"/>
                  <a:pt x="1973112" y="2605383"/>
                  <a:pt x="1917469" y="2621280"/>
                </a:cubicBezTo>
                <a:cubicBezTo>
                  <a:pt x="1901539" y="2625831"/>
                  <a:pt x="1851844" y="2636622"/>
                  <a:pt x="1845425" y="2637906"/>
                </a:cubicBezTo>
                <a:cubicBezTo>
                  <a:pt x="1834407" y="2640110"/>
                  <a:pt x="1823360" y="2642383"/>
                  <a:pt x="1812174" y="2643448"/>
                </a:cubicBezTo>
                <a:cubicBezTo>
                  <a:pt x="1784529" y="2646081"/>
                  <a:pt x="1756736" y="2646859"/>
                  <a:pt x="1729047" y="2648989"/>
                </a:cubicBezTo>
                <a:cubicBezTo>
                  <a:pt x="1708703" y="2650554"/>
                  <a:pt x="1688407" y="2652684"/>
                  <a:pt x="1668087" y="2654531"/>
                </a:cubicBezTo>
                <a:lnTo>
                  <a:pt x="1457498" y="2648989"/>
                </a:lnTo>
                <a:cubicBezTo>
                  <a:pt x="1414083" y="2647217"/>
                  <a:pt x="1397176" y="2643164"/>
                  <a:pt x="1357745" y="2637906"/>
                </a:cubicBezTo>
                <a:lnTo>
                  <a:pt x="1313411" y="2632364"/>
                </a:lnTo>
                <a:cubicBezTo>
                  <a:pt x="1300463" y="2630638"/>
                  <a:pt x="1287662" y="2627509"/>
                  <a:pt x="1274618" y="2626822"/>
                </a:cubicBezTo>
                <a:cubicBezTo>
                  <a:pt x="1217402" y="2623811"/>
                  <a:pt x="1160087" y="2623127"/>
                  <a:pt x="1102822" y="2621280"/>
                </a:cubicBezTo>
                <a:cubicBezTo>
                  <a:pt x="978069" y="2646231"/>
                  <a:pt x="1095152" y="2624520"/>
                  <a:pt x="781396" y="2632364"/>
                </a:cubicBezTo>
                <a:cubicBezTo>
                  <a:pt x="731501" y="2633611"/>
                  <a:pt x="681643" y="2636059"/>
                  <a:pt x="631767" y="2637906"/>
                </a:cubicBezTo>
                <a:cubicBezTo>
                  <a:pt x="580502" y="2650723"/>
                  <a:pt x="642109" y="2636527"/>
                  <a:pt x="548640" y="2648989"/>
                </a:cubicBezTo>
                <a:cubicBezTo>
                  <a:pt x="541090" y="2649996"/>
                  <a:pt x="533985" y="2653279"/>
                  <a:pt x="526472" y="2654531"/>
                </a:cubicBezTo>
                <a:cubicBezTo>
                  <a:pt x="489622" y="2660673"/>
                  <a:pt x="451879" y="2662097"/>
                  <a:pt x="415636" y="2671157"/>
                </a:cubicBezTo>
                <a:cubicBezTo>
                  <a:pt x="356853" y="2685852"/>
                  <a:pt x="386417" y="2680351"/>
                  <a:pt x="326967" y="2687782"/>
                </a:cubicBezTo>
                <a:cubicBezTo>
                  <a:pt x="315883" y="2691477"/>
                  <a:pt x="305100" y="2696239"/>
                  <a:pt x="293716" y="2698866"/>
                </a:cubicBezTo>
                <a:cubicBezTo>
                  <a:pt x="280988" y="2701803"/>
                  <a:pt x="267408" y="2700567"/>
                  <a:pt x="254923" y="2704408"/>
                </a:cubicBezTo>
                <a:cubicBezTo>
                  <a:pt x="243079" y="2708052"/>
                  <a:pt x="233111" y="2716267"/>
                  <a:pt x="221672" y="2721033"/>
                </a:cubicBezTo>
                <a:cubicBezTo>
                  <a:pt x="161857" y="2745956"/>
                  <a:pt x="213854" y="2718673"/>
                  <a:pt x="160712" y="2743200"/>
                </a:cubicBezTo>
                <a:cubicBezTo>
                  <a:pt x="145710" y="2750124"/>
                  <a:pt x="130126" y="2756204"/>
                  <a:pt x="116378" y="2765368"/>
                </a:cubicBezTo>
                <a:cubicBezTo>
                  <a:pt x="110836" y="2769062"/>
                  <a:pt x="104232" y="2771523"/>
                  <a:pt x="99752" y="2776451"/>
                </a:cubicBezTo>
                <a:cubicBezTo>
                  <a:pt x="48317" y="2833030"/>
                  <a:pt x="73349" y="2807419"/>
                  <a:pt x="49876" y="2848495"/>
                </a:cubicBezTo>
                <a:cubicBezTo>
                  <a:pt x="33686" y="2876826"/>
                  <a:pt x="31700" y="2864226"/>
                  <a:pt x="16625" y="2909455"/>
                </a:cubicBezTo>
                <a:cubicBezTo>
                  <a:pt x="3134" y="2949932"/>
                  <a:pt x="8376" y="2931372"/>
                  <a:pt x="0" y="2964873"/>
                </a:cubicBezTo>
                <a:cubicBezTo>
                  <a:pt x="2431" y="3028076"/>
                  <a:pt x="-3202" y="3079524"/>
                  <a:pt x="11083" y="3136669"/>
                </a:cubicBezTo>
                <a:cubicBezTo>
                  <a:pt x="12500" y="3142336"/>
                  <a:pt x="13727" y="3148223"/>
                  <a:pt x="16625" y="3153295"/>
                </a:cubicBezTo>
                <a:cubicBezTo>
                  <a:pt x="24993" y="3167939"/>
                  <a:pt x="43156" y="3186899"/>
                  <a:pt x="55418" y="3197629"/>
                </a:cubicBezTo>
                <a:cubicBezTo>
                  <a:pt x="62369" y="3203711"/>
                  <a:pt x="69215" y="3210349"/>
                  <a:pt x="77585" y="3214255"/>
                </a:cubicBezTo>
                <a:cubicBezTo>
                  <a:pt x="97178" y="3223399"/>
                  <a:pt x="118225" y="3229033"/>
                  <a:pt x="138545" y="3236422"/>
                </a:cubicBezTo>
                <a:cubicBezTo>
                  <a:pt x="164407" y="3234575"/>
                  <a:pt x="190381" y="3233909"/>
                  <a:pt x="216131" y="3230880"/>
                </a:cubicBezTo>
                <a:cubicBezTo>
                  <a:pt x="278128" y="3223587"/>
                  <a:pt x="188856" y="3225339"/>
                  <a:pt x="249382" y="3225339"/>
                </a:cubicBezTo>
              </a:path>
            </a:pathLst>
          </a:custGeom>
          <a:noFill/>
          <a:ln w="38100" cap="flat" cmpd="sng" algn="ctr">
            <a:solidFill>
              <a:srgbClr val="FFC000">
                <a:alpha val="70000"/>
              </a:srgbClr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rgbClr val="5A5A5A">
                <a:alpha val="7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217920" y="2560320"/>
            <a:ext cx="1859280" cy="372903"/>
            <a:chOff x="6234545" y="4801185"/>
            <a:chExt cx="1859280" cy="372903"/>
          </a:xfrm>
        </p:grpSpPr>
        <p:sp>
          <p:nvSpPr>
            <p:cNvPr id="20" name="TextBox 19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head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17920" y="3108960"/>
            <a:ext cx="1859280" cy="372903"/>
            <a:chOff x="6234545" y="4801185"/>
            <a:chExt cx="1859280" cy="372903"/>
          </a:xfrm>
        </p:grpSpPr>
        <p:sp>
          <p:nvSpPr>
            <p:cNvPr id="23" name="TextBox 22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17920" y="3657600"/>
            <a:ext cx="1859280" cy="372903"/>
            <a:chOff x="6234545" y="4801185"/>
            <a:chExt cx="1859280" cy="372903"/>
          </a:xfrm>
        </p:grpSpPr>
        <p:sp>
          <p:nvSpPr>
            <p:cNvPr id="33" name="TextBox 32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n</a:t>
              </a: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6574536" y="2697480"/>
            <a:ext cx="2017222" cy="2516599"/>
          </a:xfrm>
          <a:custGeom>
            <a:avLst/>
            <a:gdLst>
              <a:gd name="connsiteX0" fmla="*/ 1230284 w 2017222"/>
              <a:gd name="connsiteY0" fmla="*/ 55418 h 2516599"/>
              <a:gd name="connsiteX1" fmla="*/ 1546167 w 2017222"/>
              <a:gd name="connsiteY1" fmla="*/ 22167 h 2516599"/>
              <a:gd name="connsiteX2" fmla="*/ 1584960 w 2017222"/>
              <a:gd name="connsiteY2" fmla="*/ 16626 h 2516599"/>
              <a:gd name="connsiteX3" fmla="*/ 1695796 w 2017222"/>
              <a:gd name="connsiteY3" fmla="*/ 0 h 2516599"/>
              <a:gd name="connsiteX4" fmla="*/ 1801091 w 2017222"/>
              <a:gd name="connsiteY4" fmla="*/ 5542 h 2516599"/>
              <a:gd name="connsiteX5" fmla="*/ 1823258 w 2017222"/>
              <a:gd name="connsiteY5" fmla="*/ 11084 h 2516599"/>
              <a:gd name="connsiteX6" fmla="*/ 1856509 w 2017222"/>
              <a:gd name="connsiteY6" fmla="*/ 16626 h 2516599"/>
              <a:gd name="connsiteX7" fmla="*/ 1873135 w 2017222"/>
              <a:gd name="connsiteY7" fmla="*/ 22167 h 2516599"/>
              <a:gd name="connsiteX8" fmla="*/ 1911927 w 2017222"/>
              <a:gd name="connsiteY8" fmla="*/ 33251 h 2516599"/>
              <a:gd name="connsiteX9" fmla="*/ 1950720 w 2017222"/>
              <a:gd name="connsiteY9" fmla="*/ 105295 h 2516599"/>
              <a:gd name="connsiteX10" fmla="*/ 1961804 w 2017222"/>
              <a:gd name="connsiteY10" fmla="*/ 121920 h 2516599"/>
              <a:gd name="connsiteX11" fmla="*/ 1989513 w 2017222"/>
              <a:gd name="connsiteY11" fmla="*/ 177338 h 2516599"/>
              <a:gd name="connsiteX12" fmla="*/ 2000596 w 2017222"/>
              <a:gd name="connsiteY12" fmla="*/ 210589 h 2516599"/>
              <a:gd name="connsiteX13" fmla="*/ 2006138 w 2017222"/>
              <a:gd name="connsiteY13" fmla="*/ 227215 h 2516599"/>
              <a:gd name="connsiteX14" fmla="*/ 2017222 w 2017222"/>
              <a:gd name="connsiteY14" fmla="*/ 266007 h 2516599"/>
              <a:gd name="connsiteX15" fmla="*/ 2011680 w 2017222"/>
              <a:gd name="connsiteY15" fmla="*/ 803564 h 2516599"/>
              <a:gd name="connsiteX16" fmla="*/ 2006138 w 2017222"/>
              <a:gd name="connsiteY16" fmla="*/ 836815 h 2516599"/>
              <a:gd name="connsiteX17" fmla="*/ 2000596 w 2017222"/>
              <a:gd name="connsiteY17" fmla="*/ 875607 h 2516599"/>
              <a:gd name="connsiteX18" fmla="*/ 1989513 w 2017222"/>
              <a:gd name="connsiteY18" fmla="*/ 936567 h 2516599"/>
              <a:gd name="connsiteX19" fmla="*/ 1978429 w 2017222"/>
              <a:gd name="connsiteY19" fmla="*/ 1102822 h 2516599"/>
              <a:gd name="connsiteX20" fmla="*/ 1972887 w 2017222"/>
              <a:gd name="connsiteY20" fmla="*/ 1124989 h 2516599"/>
              <a:gd name="connsiteX21" fmla="*/ 1961804 w 2017222"/>
              <a:gd name="connsiteY21" fmla="*/ 1197033 h 2516599"/>
              <a:gd name="connsiteX22" fmla="*/ 1950720 w 2017222"/>
              <a:gd name="connsiteY22" fmla="*/ 1280160 h 2516599"/>
              <a:gd name="connsiteX23" fmla="*/ 1934095 w 2017222"/>
              <a:gd name="connsiteY23" fmla="*/ 1385455 h 2516599"/>
              <a:gd name="connsiteX24" fmla="*/ 1928553 w 2017222"/>
              <a:gd name="connsiteY24" fmla="*/ 1407622 h 2516599"/>
              <a:gd name="connsiteX25" fmla="*/ 1917469 w 2017222"/>
              <a:gd name="connsiteY25" fmla="*/ 1429789 h 2516599"/>
              <a:gd name="connsiteX26" fmla="*/ 1895302 w 2017222"/>
              <a:gd name="connsiteY26" fmla="*/ 1468582 h 2516599"/>
              <a:gd name="connsiteX27" fmla="*/ 1889760 w 2017222"/>
              <a:gd name="connsiteY27" fmla="*/ 1490749 h 2516599"/>
              <a:gd name="connsiteX28" fmla="*/ 1817716 w 2017222"/>
              <a:gd name="connsiteY28" fmla="*/ 1551709 h 2516599"/>
              <a:gd name="connsiteX29" fmla="*/ 1801091 w 2017222"/>
              <a:gd name="connsiteY29" fmla="*/ 1562793 h 2516599"/>
              <a:gd name="connsiteX30" fmla="*/ 1767840 w 2017222"/>
              <a:gd name="connsiteY30" fmla="*/ 1573877 h 2516599"/>
              <a:gd name="connsiteX31" fmla="*/ 1751215 w 2017222"/>
              <a:gd name="connsiteY31" fmla="*/ 1584960 h 2516599"/>
              <a:gd name="connsiteX32" fmla="*/ 1706880 w 2017222"/>
              <a:gd name="connsiteY32" fmla="*/ 1601586 h 2516599"/>
              <a:gd name="connsiteX33" fmla="*/ 1657004 w 2017222"/>
              <a:gd name="connsiteY33" fmla="*/ 1618211 h 2516599"/>
              <a:gd name="connsiteX34" fmla="*/ 1590502 w 2017222"/>
              <a:gd name="connsiteY34" fmla="*/ 1629295 h 2516599"/>
              <a:gd name="connsiteX35" fmla="*/ 1557251 w 2017222"/>
              <a:gd name="connsiteY35" fmla="*/ 1634837 h 2516599"/>
              <a:gd name="connsiteX36" fmla="*/ 1390996 w 2017222"/>
              <a:gd name="connsiteY36" fmla="*/ 1629295 h 2516599"/>
              <a:gd name="connsiteX37" fmla="*/ 1302327 w 2017222"/>
              <a:gd name="connsiteY37" fmla="*/ 1623753 h 2516599"/>
              <a:gd name="connsiteX38" fmla="*/ 1086196 w 2017222"/>
              <a:gd name="connsiteY38" fmla="*/ 1618211 h 2516599"/>
              <a:gd name="connsiteX39" fmla="*/ 881149 w 2017222"/>
              <a:gd name="connsiteY39" fmla="*/ 1607127 h 2516599"/>
              <a:gd name="connsiteX40" fmla="*/ 687186 w 2017222"/>
              <a:gd name="connsiteY40" fmla="*/ 1612669 h 2516599"/>
              <a:gd name="connsiteX41" fmla="*/ 637309 w 2017222"/>
              <a:gd name="connsiteY41" fmla="*/ 1618211 h 2516599"/>
              <a:gd name="connsiteX42" fmla="*/ 609600 w 2017222"/>
              <a:gd name="connsiteY42" fmla="*/ 1623753 h 2516599"/>
              <a:gd name="connsiteX43" fmla="*/ 565266 w 2017222"/>
              <a:gd name="connsiteY43" fmla="*/ 1629295 h 2516599"/>
              <a:gd name="connsiteX44" fmla="*/ 520931 w 2017222"/>
              <a:gd name="connsiteY44" fmla="*/ 1640378 h 2516599"/>
              <a:gd name="connsiteX45" fmla="*/ 498764 w 2017222"/>
              <a:gd name="connsiteY45" fmla="*/ 1645920 h 2516599"/>
              <a:gd name="connsiteX46" fmla="*/ 476596 w 2017222"/>
              <a:gd name="connsiteY46" fmla="*/ 1651462 h 2516599"/>
              <a:gd name="connsiteX47" fmla="*/ 404553 w 2017222"/>
              <a:gd name="connsiteY47" fmla="*/ 1673629 h 2516599"/>
              <a:gd name="connsiteX48" fmla="*/ 387927 w 2017222"/>
              <a:gd name="connsiteY48" fmla="*/ 1679171 h 2516599"/>
              <a:gd name="connsiteX49" fmla="*/ 371302 w 2017222"/>
              <a:gd name="connsiteY49" fmla="*/ 1690255 h 2516599"/>
              <a:gd name="connsiteX50" fmla="*/ 310342 w 2017222"/>
              <a:gd name="connsiteY50" fmla="*/ 1701338 h 2516599"/>
              <a:gd name="connsiteX51" fmla="*/ 277091 w 2017222"/>
              <a:gd name="connsiteY51" fmla="*/ 1717964 h 2516599"/>
              <a:gd name="connsiteX52" fmla="*/ 260466 w 2017222"/>
              <a:gd name="connsiteY52" fmla="*/ 1723506 h 2516599"/>
              <a:gd name="connsiteX53" fmla="*/ 243840 w 2017222"/>
              <a:gd name="connsiteY53" fmla="*/ 1734589 h 2516599"/>
              <a:gd name="connsiteX54" fmla="*/ 205047 w 2017222"/>
              <a:gd name="connsiteY54" fmla="*/ 1745673 h 2516599"/>
              <a:gd name="connsiteX55" fmla="*/ 182880 w 2017222"/>
              <a:gd name="connsiteY55" fmla="*/ 1756757 h 2516599"/>
              <a:gd name="connsiteX56" fmla="*/ 166255 w 2017222"/>
              <a:gd name="connsiteY56" fmla="*/ 1762298 h 2516599"/>
              <a:gd name="connsiteX57" fmla="*/ 99753 w 2017222"/>
              <a:gd name="connsiteY57" fmla="*/ 1817717 h 2516599"/>
              <a:gd name="connsiteX58" fmla="*/ 88669 w 2017222"/>
              <a:gd name="connsiteY58" fmla="*/ 1834342 h 2516599"/>
              <a:gd name="connsiteX59" fmla="*/ 83127 w 2017222"/>
              <a:gd name="connsiteY59" fmla="*/ 1850967 h 2516599"/>
              <a:gd name="connsiteX60" fmla="*/ 60960 w 2017222"/>
              <a:gd name="connsiteY60" fmla="*/ 1873135 h 2516599"/>
              <a:gd name="connsiteX61" fmla="*/ 49876 w 2017222"/>
              <a:gd name="connsiteY61" fmla="*/ 1911927 h 2516599"/>
              <a:gd name="connsiteX62" fmla="*/ 38793 w 2017222"/>
              <a:gd name="connsiteY62" fmla="*/ 1934095 h 2516599"/>
              <a:gd name="connsiteX63" fmla="*/ 33251 w 2017222"/>
              <a:gd name="connsiteY63" fmla="*/ 1972887 h 2516599"/>
              <a:gd name="connsiteX64" fmla="*/ 27709 w 2017222"/>
              <a:gd name="connsiteY64" fmla="*/ 1995055 h 2516599"/>
              <a:gd name="connsiteX65" fmla="*/ 22167 w 2017222"/>
              <a:gd name="connsiteY65" fmla="*/ 2022764 h 2516599"/>
              <a:gd name="connsiteX66" fmla="*/ 16626 w 2017222"/>
              <a:gd name="connsiteY66" fmla="*/ 2061557 h 2516599"/>
              <a:gd name="connsiteX67" fmla="*/ 5542 w 2017222"/>
              <a:gd name="connsiteY67" fmla="*/ 2122517 h 2516599"/>
              <a:gd name="connsiteX68" fmla="*/ 0 w 2017222"/>
              <a:gd name="connsiteY68" fmla="*/ 2189018 h 2516599"/>
              <a:gd name="connsiteX69" fmla="*/ 5542 w 2017222"/>
              <a:gd name="connsiteY69" fmla="*/ 2216727 h 2516599"/>
              <a:gd name="connsiteX70" fmla="*/ 11084 w 2017222"/>
              <a:gd name="connsiteY70" fmla="*/ 2299855 h 2516599"/>
              <a:gd name="connsiteX71" fmla="*/ 16626 w 2017222"/>
              <a:gd name="connsiteY71" fmla="*/ 2322022 h 2516599"/>
              <a:gd name="connsiteX72" fmla="*/ 33251 w 2017222"/>
              <a:gd name="connsiteY72" fmla="*/ 2394066 h 2516599"/>
              <a:gd name="connsiteX73" fmla="*/ 44335 w 2017222"/>
              <a:gd name="connsiteY73" fmla="*/ 2410691 h 2516599"/>
              <a:gd name="connsiteX74" fmla="*/ 60960 w 2017222"/>
              <a:gd name="connsiteY74" fmla="*/ 2421775 h 2516599"/>
              <a:gd name="connsiteX75" fmla="*/ 105295 w 2017222"/>
              <a:gd name="connsiteY75" fmla="*/ 2460567 h 2516599"/>
              <a:gd name="connsiteX76" fmla="*/ 138546 w 2017222"/>
              <a:gd name="connsiteY76" fmla="*/ 2482735 h 2516599"/>
              <a:gd name="connsiteX77" fmla="*/ 160713 w 2017222"/>
              <a:gd name="connsiteY77" fmla="*/ 2488277 h 2516599"/>
              <a:gd name="connsiteX78" fmla="*/ 182880 w 2017222"/>
              <a:gd name="connsiteY78" fmla="*/ 2499360 h 2516599"/>
              <a:gd name="connsiteX79" fmla="*/ 210589 w 2017222"/>
              <a:gd name="connsiteY79" fmla="*/ 2504902 h 2516599"/>
              <a:gd name="connsiteX80" fmla="*/ 238298 w 2017222"/>
              <a:gd name="connsiteY80" fmla="*/ 2515986 h 2516599"/>
              <a:gd name="connsiteX81" fmla="*/ 271549 w 2017222"/>
              <a:gd name="connsiteY81" fmla="*/ 2515986 h 2516599"/>
              <a:gd name="connsiteX82" fmla="*/ 321426 w 2017222"/>
              <a:gd name="connsiteY82" fmla="*/ 2515986 h 25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017222" h="2516599">
                <a:moveTo>
                  <a:pt x="1230284" y="55418"/>
                </a:moveTo>
                <a:cubicBezTo>
                  <a:pt x="1335578" y="44334"/>
                  <a:pt x="1441355" y="37138"/>
                  <a:pt x="1546167" y="22167"/>
                </a:cubicBezTo>
                <a:lnTo>
                  <a:pt x="1584960" y="16626"/>
                </a:lnTo>
                <a:cubicBezTo>
                  <a:pt x="1685554" y="3505"/>
                  <a:pt x="1643615" y="13046"/>
                  <a:pt x="1695796" y="0"/>
                </a:cubicBezTo>
                <a:cubicBezTo>
                  <a:pt x="1730894" y="1847"/>
                  <a:pt x="1766076" y="2497"/>
                  <a:pt x="1801091" y="5542"/>
                </a:cubicBezTo>
                <a:cubicBezTo>
                  <a:pt x="1808679" y="6202"/>
                  <a:pt x="1815789" y="9590"/>
                  <a:pt x="1823258" y="11084"/>
                </a:cubicBezTo>
                <a:cubicBezTo>
                  <a:pt x="1834276" y="13288"/>
                  <a:pt x="1845540" y="14189"/>
                  <a:pt x="1856509" y="16626"/>
                </a:cubicBezTo>
                <a:cubicBezTo>
                  <a:pt x="1862212" y="17893"/>
                  <a:pt x="1867518" y="20562"/>
                  <a:pt x="1873135" y="22167"/>
                </a:cubicBezTo>
                <a:cubicBezTo>
                  <a:pt x="1921810" y="36073"/>
                  <a:pt x="1872092" y="19972"/>
                  <a:pt x="1911927" y="33251"/>
                </a:cubicBezTo>
                <a:cubicBezTo>
                  <a:pt x="1938427" y="73001"/>
                  <a:pt x="1907754" y="25502"/>
                  <a:pt x="1950720" y="105295"/>
                </a:cubicBezTo>
                <a:cubicBezTo>
                  <a:pt x="1953878" y="111159"/>
                  <a:pt x="1958646" y="116056"/>
                  <a:pt x="1961804" y="121920"/>
                </a:cubicBezTo>
                <a:cubicBezTo>
                  <a:pt x="1971596" y="140104"/>
                  <a:pt x="1981235" y="158416"/>
                  <a:pt x="1989513" y="177338"/>
                </a:cubicBezTo>
                <a:cubicBezTo>
                  <a:pt x="1994196" y="188042"/>
                  <a:pt x="1996902" y="199505"/>
                  <a:pt x="2000596" y="210589"/>
                </a:cubicBezTo>
                <a:cubicBezTo>
                  <a:pt x="2002443" y="216131"/>
                  <a:pt x="2004721" y="221548"/>
                  <a:pt x="2006138" y="227215"/>
                </a:cubicBezTo>
                <a:cubicBezTo>
                  <a:pt x="2013097" y="255049"/>
                  <a:pt x="2009271" y="242156"/>
                  <a:pt x="2017222" y="266007"/>
                </a:cubicBezTo>
                <a:cubicBezTo>
                  <a:pt x="2015375" y="445193"/>
                  <a:pt x="2015159" y="624403"/>
                  <a:pt x="2011680" y="803564"/>
                </a:cubicBezTo>
                <a:cubicBezTo>
                  <a:pt x="2011462" y="814798"/>
                  <a:pt x="2007847" y="825709"/>
                  <a:pt x="2006138" y="836815"/>
                </a:cubicBezTo>
                <a:cubicBezTo>
                  <a:pt x="2004152" y="849725"/>
                  <a:pt x="2002932" y="862756"/>
                  <a:pt x="2000596" y="875607"/>
                </a:cubicBezTo>
                <a:cubicBezTo>
                  <a:pt x="1983178" y="971414"/>
                  <a:pt x="2011069" y="785681"/>
                  <a:pt x="1989513" y="936567"/>
                </a:cubicBezTo>
                <a:cubicBezTo>
                  <a:pt x="1987285" y="981130"/>
                  <a:pt x="1985524" y="1053162"/>
                  <a:pt x="1978429" y="1102822"/>
                </a:cubicBezTo>
                <a:cubicBezTo>
                  <a:pt x="1977352" y="1110362"/>
                  <a:pt x="1974381" y="1117520"/>
                  <a:pt x="1972887" y="1124989"/>
                </a:cubicBezTo>
                <a:cubicBezTo>
                  <a:pt x="1970190" y="1138475"/>
                  <a:pt x="1963133" y="1185071"/>
                  <a:pt x="1961804" y="1197033"/>
                </a:cubicBezTo>
                <a:cubicBezTo>
                  <a:pt x="1953080" y="1275548"/>
                  <a:pt x="1962141" y="1234477"/>
                  <a:pt x="1950720" y="1280160"/>
                </a:cubicBezTo>
                <a:cubicBezTo>
                  <a:pt x="1945650" y="1325793"/>
                  <a:pt x="1945584" y="1339499"/>
                  <a:pt x="1934095" y="1385455"/>
                </a:cubicBezTo>
                <a:cubicBezTo>
                  <a:pt x="1932248" y="1392844"/>
                  <a:pt x="1931227" y="1400491"/>
                  <a:pt x="1928553" y="1407622"/>
                </a:cubicBezTo>
                <a:cubicBezTo>
                  <a:pt x="1925652" y="1415357"/>
                  <a:pt x="1921568" y="1422616"/>
                  <a:pt x="1917469" y="1429789"/>
                </a:cubicBezTo>
                <a:cubicBezTo>
                  <a:pt x="1905779" y="1450247"/>
                  <a:pt x="1904434" y="1444231"/>
                  <a:pt x="1895302" y="1468582"/>
                </a:cubicBezTo>
                <a:cubicBezTo>
                  <a:pt x="1892628" y="1475713"/>
                  <a:pt x="1894240" y="1484589"/>
                  <a:pt x="1889760" y="1490749"/>
                </a:cubicBezTo>
                <a:cubicBezTo>
                  <a:pt x="1867070" y="1521947"/>
                  <a:pt x="1847592" y="1531792"/>
                  <a:pt x="1817716" y="1551709"/>
                </a:cubicBezTo>
                <a:cubicBezTo>
                  <a:pt x="1812174" y="1555404"/>
                  <a:pt x="1807410" y="1560687"/>
                  <a:pt x="1801091" y="1562793"/>
                </a:cubicBezTo>
                <a:cubicBezTo>
                  <a:pt x="1790007" y="1566488"/>
                  <a:pt x="1777561" y="1567396"/>
                  <a:pt x="1767840" y="1573877"/>
                </a:cubicBezTo>
                <a:cubicBezTo>
                  <a:pt x="1762298" y="1577571"/>
                  <a:pt x="1757172" y="1581981"/>
                  <a:pt x="1751215" y="1584960"/>
                </a:cubicBezTo>
                <a:cubicBezTo>
                  <a:pt x="1729794" y="1595671"/>
                  <a:pt x="1726066" y="1594392"/>
                  <a:pt x="1706880" y="1601586"/>
                </a:cubicBezTo>
                <a:cubicBezTo>
                  <a:pt x="1681318" y="1611172"/>
                  <a:pt x="1681764" y="1613568"/>
                  <a:pt x="1657004" y="1618211"/>
                </a:cubicBezTo>
                <a:cubicBezTo>
                  <a:pt x="1634916" y="1622353"/>
                  <a:pt x="1612669" y="1625600"/>
                  <a:pt x="1590502" y="1629295"/>
                </a:cubicBezTo>
                <a:lnTo>
                  <a:pt x="1557251" y="1634837"/>
                </a:lnTo>
                <a:lnTo>
                  <a:pt x="1390996" y="1629295"/>
                </a:lnTo>
                <a:cubicBezTo>
                  <a:pt x="1361410" y="1628009"/>
                  <a:pt x="1331921" y="1624829"/>
                  <a:pt x="1302327" y="1623753"/>
                </a:cubicBezTo>
                <a:cubicBezTo>
                  <a:pt x="1230307" y="1621134"/>
                  <a:pt x="1158240" y="1620058"/>
                  <a:pt x="1086196" y="1618211"/>
                </a:cubicBezTo>
                <a:lnTo>
                  <a:pt x="881149" y="1607127"/>
                </a:lnTo>
                <a:cubicBezTo>
                  <a:pt x="816468" y="1607127"/>
                  <a:pt x="751840" y="1610822"/>
                  <a:pt x="687186" y="1612669"/>
                </a:cubicBezTo>
                <a:cubicBezTo>
                  <a:pt x="670560" y="1614516"/>
                  <a:pt x="653869" y="1615845"/>
                  <a:pt x="637309" y="1618211"/>
                </a:cubicBezTo>
                <a:cubicBezTo>
                  <a:pt x="627984" y="1619543"/>
                  <a:pt x="618910" y="1622321"/>
                  <a:pt x="609600" y="1623753"/>
                </a:cubicBezTo>
                <a:cubicBezTo>
                  <a:pt x="594880" y="1626018"/>
                  <a:pt x="579904" y="1626550"/>
                  <a:pt x="565266" y="1629295"/>
                </a:cubicBezTo>
                <a:cubicBezTo>
                  <a:pt x="550294" y="1632102"/>
                  <a:pt x="535709" y="1636684"/>
                  <a:pt x="520931" y="1640378"/>
                </a:cubicBezTo>
                <a:lnTo>
                  <a:pt x="498764" y="1645920"/>
                </a:lnTo>
                <a:cubicBezTo>
                  <a:pt x="491375" y="1647767"/>
                  <a:pt x="483920" y="1649369"/>
                  <a:pt x="476596" y="1651462"/>
                </a:cubicBezTo>
                <a:cubicBezTo>
                  <a:pt x="426578" y="1665754"/>
                  <a:pt x="450556" y="1658295"/>
                  <a:pt x="404553" y="1673629"/>
                </a:cubicBezTo>
                <a:lnTo>
                  <a:pt x="387927" y="1679171"/>
                </a:lnTo>
                <a:cubicBezTo>
                  <a:pt x="382385" y="1682866"/>
                  <a:pt x="377538" y="1687916"/>
                  <a:pt x="371302" y="1690255"/>
                </a:cubicBezTo>
                <a:cubicBezTo>
                  <a:pt x="365101" y="1692581"/>
                  <a:pt x="314083" y="1700715"/>
                  <a:pt x="310342" y="1701338"/>
                </a:cubicBezTo>
                <a:cubicBezTo>
                  <a:pt x="268555" y="1715267"/>
                  <a:pt x="320060" y="1696478"/>
                  <a:pt x="277091" y="1717964"/>
                </a:cubicBezTo>
                <a:cubicBezTo>
                  <a:pt x="271866" y="1720577"/>
                  <a:pt x="265691" y="1720894"/>
                  <a:pt x="260466" y="1723506"/>
                </a:cubicBezTo>
                <a:cubicBezTo>
                  <a:pt x="254509" y="1726485"/>
                  <a:pt x="249797" y="1731610"/>
                  <a:pt x="243840" y="1734589"/>
                </a:cubicBezTo>
                <a:cubicBezTo>
                  <a:pt x="235887" y="1738565"/>
                  <a:pt x="212152" y="1743897"/>
                  <a:pt x="205047" y="1745673"/>
                </a:cubicBezTo>
                <a:cubicBezTo>
                  <a:pt x="197658" y="1749368"/>
                  <a:pt x="190473" y="1753503"/>
                  <a:pt x="182880" y="1756757"/>
                </a:cubicBezTo>
                <a:cubicBezTo>
                  <a:pt x="177511" y="1759058"/>
                  <a:pt x="171361" y="1759461"/>
                  <a:pt x="166255" y="1762298"/>
                </a:cubicBezTo>
                <a:cubicBezTo>
                  <a:pt x="144606" y="1774325"/>
                  <a:pt x="113425" y="1797210"/>
                  <a:pt x="99753" y="1817717"/>
                </a:cubicBezTo>
                <a:cubicBezTo>
                  <a:pt x="96058" y="1823259"/>
                  <a:pt x="91648" y="1828385"/>
                  <a:pt x="88669" y="1834342"/>
                </a:cubicBezTo>
                <a:cubicBezTo>
                  <a:pt x="86056" y="1839567"/>
                  <a:pt x="86522" y="1846214"/>
                  <a:pt x="83127" y="1850967"/>
                </a:cubicBezTo>
                <a:cubicBezTo>
                  <a:pt x="77053" y="1859470"/>
                  <a:pt x="68349" y="1865746"/>
                  <a:pt x="60960" y="1873135"/>
                </a:cubicBezTo>
                <a:cubicBezTo>
                  <a:pt x="58147" y="1884387"/>
                  <a:pt x="54647" y="1900794"/>
                  <a:pt x="49876" y="1911927"/>
                </a:cubicBezTo>
                <a:cubicBezTo>
                  <a:pt x="46622" y="1919520"/>
                  <a:pt x="42487" y="1926706"/>
                  <a:pt x="38793" y="1934095"/>
                </a:cubicBezTo>
                <a:cubicBezTo>
                  <a:pt x="36946" y="1947026"/>
                  <a:pt x="35588" y="1960036"/>
                  <a:pt x="33251" y="1972887"/>
                </a:cubicBezTo>
                <a:cubicBezTo>
                  <a:pt x="31888" y="1980381"/>
                  <a:pt x="29361" y="1987620"/>
                  <a:pt x="27709" y="1995055"/>
                </a:cubicBezTo>
                <a:cubicBezTo>
                  <a:pt x="25666" y="2004250"/>
                  <a:pt x="23715" y="2013473"/>
                  <a:pt x="22167" y="2022764"/>
                </a:cubicBezTo>
                <a:cubicBezTo>
                  <a:pt x="20020" y="2035649"/>
                  <a:pt x="18612" y="2048647"/>
                  <a:pt x="16626" y="2061557"/>
                </a:cubicBezTo>
                <a:cubicBezTo>
                  <a:pt x="11902" y="2092267"/>
                  <a:pt x="11304" y="2093707"/>
                  <a:pt x="5542" y="2122517"/>
                </a:cubicBezTo>
                <a:cubicBezTo>
                  <a:pt x="3695" y="2144684"/>
                  <a:pt x="0" y="2166774"/>
                  <a:pt x="0" y="2189018"/>
                </a:cubicBezTo>
                <a:cubicBezTo>
                  <a:pt x="0" y="2198437"/>
                  <a:pt x="4605" y="2207354"/>
                  <a:pt x="5542" y="2216727"/>
                </a:cubicBezTo>
                <a:cubicBezTo>
                  <a:pt x="8305" y="2244360"/>
                  <a:pt x="8177" y="2272237"/>
                  <a:pt x="11084" y="2299855"/>
                </a:cubicBezTo>
                <a:cubicBezTo>
                  <a:pt x="11881" y="2307430"/>
                  <a:pt x="15264" y="2314528"/>
                  <a:pt x="16626" y="2322022"/>
                </a:cubicBezTo>
                <a:cubicBezTo>
                  <a:pt x="20139" y="2341346"/>
                  <a:pt x="21328" y="2376182"/>
                  <a:pt x="33251" y="2394066"/>
                </a:cubicBezTo>
                <a:cubicBezTo>
                  <a:pt x="36946" y="2399608"/>
                  <a:pt x="39625" y="2405981"/>
                  <a:pt x="44335" y="2410691"/>
                </a:cubicBezTo>
                <a:cubicBezTo>
                  <a:pt x="49045" y="2415401"/>
                  <a:pt x="55418" y="2418080"/>
                  <a:pt x="60960" y="2421775"/>
                </a:cubicBezTo>
                <a:cubicBezTo>
                  <a:pt x="79434" y="2449484"/>
                  <a:pt x="66501" y="2434704"/>
                  <a:pt x="105295" y="2460567"/>
                </a:cubicBezTo>
                <a:cubicBezTo>
                  <a:pt x="105297" y="2460568"/>
                  <a:pt x="138544" y="2482734"/>
                  <a:pt x="138546" y="2482735"/>
                </a:cubicBezTo>
                <a:cubicBezTo>
                  <a:pt x="145935" y="2484582"/>
                  <a:pt x="153582" y="2485603"/>
                  <a:pt x="160713" y="2488277"/>
                </a:cubicBezTo>
                <a:cubicBezTo>
                  <a:pt x="168448" y="2491178"/>
                  <a:pt x="175043" y="2496748"/>
                  <a:pt x="182880" y="2499360"/>
                </a:cubicBezTo>
                <a:cubicBezTo>
                  <a:pt x="191816" y="2502339"/>
                  <a:pt x="201567" y="2502195"/>
                  <a:pt x="210589" y="2504902"/>
                </a:cubicBezTo>
                <a:cubicBezTo>
                  <a:pt x="220117" y="2507761"/>
                  <a:pt x="229062" y="2512291"/>
                  <a:pt x="238298" y="2515986"/>
                </a:cubicBezTo>
                <a:cubicBezTo>
                  <a:pt x="273767" y="2504163"/>
                  <a:pt x="236081" y="2513030"/>
                  <a:pt x="271549" y="2515986"/>
                </a:cubicBezTo>
                <a:cubicBezTo>
                  <a:pt x="288117" y="2517367"/>
                  <a:pt x="304800" y="2515986"/>
                  <a:pt x="321426" y="2515986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949440" y="5605272"/>
            <a:ext cx="1463040" cy="619124"/>
            <a:chOff x="6949440" y="5577840"/>
            <a:chExt cx="1463040" cy="619124"/>
          </a:xfrm>
        </p:grpSpPr>
        <p:sp>
          <p:nvSpPr>
            <p:cNvPr id="36" name="TextBox 35"/>
            <p:cNvSpPr txBox="1"/>
            <p:nvPr/>
          </p:nvSpPr>
          <p:spPr>
            <a:xfrm>
              <a:off x="6949440" y="5827632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63840" y="5827632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49440" y="5577840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63840" y="5581411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9" name="Freeform 8"/>
          <p:cNvSpPr/>
          <p:nvPr/>
        </p:nvSpPr>
        <p:spPr bwMode="auto">
          <a:xfrm>
            <a:off x="6345936" y="3813048"/>
            <a:ext cx="1917469" cy="2179885"/>
          </a:xfrm>
          <a:custGeom>
            <a:avLst/>
            <a:gdLst>
              <a:gd name="connsiteX0" fmla="*/ 1457498 w 1917469"/>
              <a:gd name="connsiteY0" fmla="*/ 33251 h 2179885"/>
              <a:gd name="connsiteX1" fmla="*/ 1618211 w 1917469"/>
              <a:gd name="connsiteY1" fmla="*/ 11083 h 2179885"/>
              <a:gd name="connsiteX2" fmla="*/ 1778923 w 1917469"/>
              <a:gd name="connsiteY2" fmla="*/ 0 h 2179885"/>
              <a:gd name="connsiteX3" fmla="*/ 1812174 w 1917469"/>
              <a:gd name="connsiteY3" fmla="*/ 11083 h 2179885"/>
              <a:gd name="connsiteX4" fmla="*/ 1850967 w 1917469"/>
              <a:gd name="connsiteY4" fmla="*/ 27709 h 2179885"/>
              <a:gd name="connsiteX5" fmla="*/ 1878676 w 1917469"/>
              <a:gd name="connsiteY5" fmla="*/ 60960 h 2179885"/>
              <a:gd name="connsiteX6" fmla="*/ 1884218 w 1917469"/>
              <a:gd name="connsiteY6" fmla="*/ 77585 h 2179885"/>
              <a:gd name="connsiteX7" fmla="*/ 1906385 w 1917469"/>
              <a:gd name="connsiteY7" fmla="*/ 110836 h 2179885"/>
              <a:gd name="connsiteX8" fmla="*/ 1917469 w 1917469"/>
              <a:gd name="connsiteY8" fmla="*/ 149629 h 2179885"/>
              <a:gd name="connsiteX9" fmla="*/ 1906385 w 1917469"/>
              <a:gd name="connsiteY9" fmla="*/ 221672 h 2179885"/>
              <a:gd name="connsiteX10" fmla="*/ 1878676 w 1917469"/>
              <a:gd name="connsiteY10" fmla="*/ 249381 h 2179885"/>
              <a:gd name="connsiteX11" fmla="*/ 1812174 w 1917469"/>
              <a:gd name="connsiteY11" fmla="*/ 304800 h 2179885"/>
              <a:gd name="connsiteX12" fmla="*/ 1795549 w 1917469"/>
              <a:gd name="connsiteY12" fmla="*/ 315883 h 2179885"/>
              <a:gd name="connsiteX13" fmla="*/ 1778923 w 1917469"/>
              <a:gd name="connsiteY13" fmla="*/ 321425 h 2179885"/>
              <a:gd name="connsiteX14" fmla="*/ 1723505 w 1917469"/>
              <a:gd name="connsiteY14" fmla="*/ 343592 h 2179885"/>
              <a:gd name="connsiteX15" fmla="*/ 1701338 w 1917469"/>
              <a:gd name="connsiteY15" fmla="*/ 349134 h 2179885"/>
              <a:gd name="connsiteX16" fmla="*/ 1645920 w 1917469"/>
              <a:gd name="connsiteY16" fmla="*/ 360218 h 2179885"/>
              <a:gd name="connsiteX17" fmla="*/ 1596043 w 1917469"/>
              <a:gd name="connsiteY17" fmla="*/ 371301 h 2179885"/>
              <a:gd name="connsiteX18" fmla="*/ 1579418 w 1917469"/>
              <a:gd name="connsiteY18" fmla="*/ 382385 h 2179885"/>
              <a:gd name="connsiteX19" fmla="*/ 1562792 w 1917469"/>
              <a:gd name="connsiteY19" fmla="*/ 387927 h 2179885"/>
              <a:gd name="connsiteX20" fmla="*/ 1485207 w 1917469"/>
              <a:gd name="connsiteY20" fmla="*/ 399011 h 2179885"/>
              <a:gd name="connsiteX21" fmla="*/ 1446414 w 1917469"/>
              <a:gd name="connsiteY21" fmla="*/ 404552 h 2179885"/>
              <a:gd name="connsiteX22" fmla="*/ 1413163 w 1917469"/>
              <a:gd name="connsiteY22" fmla="*/ 410094 h 2179885"/>
              <a:gd name="connsiteX23" fmla="*/ 1368829 w 1917469"/>
              <a:gd name="connsiteY23" fmla="*/ 415636 h 2179885"/>
              <a:gd name="connsiteX24" fmla="*/ 1296785 w 1917469"/>
              <a:gd name="connsiteY24" fmla="*/ 426720 h 2179885"/>
              <a:gd name="connsiteX25" fmla="*/ 980902 w 1917469"/>
              <a:gd name="connsiteY25" fmla="*/ 415636 h 2179885"/>
              <a:gd name="connsiteX26" fmla="*/ 692727 w 1917469"/>
              <a:gd name="connsiteY26" fmla="*/ 421178 h 2179885"/>
              <a:gd name="connsiteX27" fmla="*/ 631767 w 1917469"/>
              <a:gd name="connsiteY27" fmla="*/ 426720 h 2179885"/>
              <a:gd name="connsiteX28" fmla="*/ 570807 w 1917469"/>
              <a:gd name="connsiteY28" fmla="*/ 437803 h 2179885"/>
              <a:gd name="connsiteX29" fmla="*/ 504305 w 1917469"/>
              <a:gd name="connsiteY29" fmla="*/ 448887 h 2179885"/>
              <a:gd name="connsiteX30" fmla="*/ 454429 w 1917469"/>
              <a:gd name="connsiteY30" fmla="*/ 459971 h 2179885"/>
              <a:gd name="connsiteX31" fmla="*/ 393469 w 1917469"/>
              <a:gd name="connsiteY31" fmla="*/ 471054 h 2179885"/>
              <a:gd name="connsiteX32" fmla="*/ 354676 w 1917469"/>
              <a:gd name="connsiteY32" fmla="*/ 482138 h 2179885"/>
              <a:gd name="connsiteX33" fmla="*/ 321425 w 1917469"/>
              <a:gd name="connsiteY33" fmla="*/ 504305 h 2179885"/>
              <a:gd name="connsiteX34" fmla="*/ 249382 w 1917469"/>
              <a:gd name="connsiteY34" fmla="*/ 554181 h 2179885"/>
              <a:gd name="connsiteX35" fmla="*/ 199505 w 1917469"/>
              <a:gd name="connsiteY35" fmla="*/ 604058 h 2179885"/>
              <a:gd name="connsiteX36" fmla="*/ 188422 w 1917469"/>
              <a:gd name="connsiteY36" fmla="*/ 620683 h 2179885"/>
              <a:gd name="connsiteX37" fmla="*/ 149629 w 1917469"/>
              <a:gd name="connsiteY37" fmla="*/ 653934 h 2179885"/>
              <a:gd name="connsiteX38" fmla="*/ 110836 w 1917469"/>
              <a:gd name="connsiteY38" fmla="*/ 709352 h 2179885"/>
              <a:gd name="connsiteX39" fmla="*/ 99752 w 1917469"/>
              <a:gd name="connsiteY39" fmla="*/ 725978 h 2179885"/>
              <a:gd name="connsiteX40" fmla="*/ 94211 w 1917469"/>
              <a:gd name="connsiteY40" fmla="*/ 742603 h 2179885"/>
              <a:gd name="connsiteX41" fmla="*/ 88669 w 1917469"/>
              <a:gd name="connsiteY41" fmla="*/ 764771 h 2179885"/>
              <a:gd name="connsiteX42" fmla="*/ 77585 w 1917469"/>
              <a:gd name="connsiteY42" fmla="*/ 781396 h 2179885"/>
              <a:gd name="connsiteX43" fmla="*/ 66502 w 1917469"/>
              <a:gd name="connsiteY43" fmla="*/ 820189 h 2179885"/>
              <a:gd name="connsiteX44" fmla="*/ 49876 w 1917469"/>
              <a:gd name="connsiteY44" fmla="*/ 864523 h 2179885"/>
              <a:gd name="connsiteX45" fmla="*/ 38792 w 1917469"/>
              <a:gd name="connsiteY45" fmla="*/ 925483 h 2179885"/>
              <a:gd name="connsiteX46" fmla="*/ 27709 w 1917469"/>
              <a:gd name="connsiteY46" fmla="*/ 975360 h 2179885"/>
              <a:gd name="connsiteX47" fmla="*/ 22167 w 1917469"/>
              <a:gd name="connsiteY47" fmla="*/ 1019694 h 2179885"/>
              <a:gd name="connsiteX48" fmla="*/ 22167 w 1917469"/>
              <a:gd name="connsiteY48" fmla="*/ 1080654 h 2179885"/>
              <a:gd name="connsiteX49" fmla="*/ 11083 w 1917469"/>
              <a:gd name="connsiteY49" fmla="*/ 1208116 h 2179885"/>
              <a:gd name="connsiteX50" fmla="*/ 0 w 1917469"/>
              <a:gd name="connsiteY50" fmla="*/ 1429789 h 2179885"/>
              <a:gd name="connsiteX51" fmla="*/ 11083 w 1917469"/>
              <a:gd name="connsiteY51" fmla="*/ 1507374 h 2179885"/>
              <a:gd name="connsiteX52" fmla="*/ 16625 w 1917469"/>
              <a:gd name="connsiteY52" fmla="*/ 1557251 h 2179885"/>
              <a:gd name="connsiteX53" fmla="*/ 22167 w 1917469"/>
              <a:gd name="connsiteY53" fmla="*/ 1612669 h 2179885"/>
              <a:gd name="connsiteX54" fmla="*/ 33251 w 1917469"/>
              <a:gd name="connsiteY54" fmla="*/ 1668087 h 2179885"/>
              <a:gd name="connsiteX55" fmla="*/ 38792 w 1917469"/>
              <a:gd name="connsiteY55" fmla="*/ 1712421 h 2179885"/>
              <a:gd name="connsiteX56" fmla="*/ 44334 w 1917469"/>
              <a:gd name="connsiteY56" fmla="*/ 1762298 h 2179885"/>
              <a:gd name="connsiteX57" fmla="*/ 49876 w 1917469"/>
              <a:gd name="connsiteY57" fmla="*/ 1790007 h 2179885"/>
              <a:gd name="connsiteX58" fmla="*/ 60960 w 1917469"/>
              <a:gd name="connsiteY58" fmla="*/ 1862051 h 2179885"/>
              <a:gd name="connsiteX59" fmla="*/ 66502 w 1917469"/>
              <a:gd name="connsiteY59" fmla="*/ 1878676 h 2179885"/>
              <a:gd name="connsiteX60" fmla="*/ 77585 w 1917469"/>
              <a:gd name="connsiteY60" fmla="*/ 1934094 h 2179885"/>
              <a:gd name="connsiteX61" fmla="*/ 99752 w 1917469"/>
              <a:gd name="connsiteY61" fmla="*/ 2006138 h 2179885"/>
              <a:gd name="connsiteX62" fmla="*/ 105294 w 1917469"/>
              <a:gd name="connsiteY62" fmla="*/ 2033847 h 2179885"/>
              <a:gd name="connsiteX63" fmla="*/ 121920 w 1917469"/>
              <a:gd name="connsiteY63" fmla="*/ 2056014 h 2179885"/>
              <a:gd name="connsiteX64" fmla="*/ 144087 w 1917469"/>
              <a:gd name="connsiteY64" fmla="*/ 2089265 h 2179885"/>
              <a:gd name="connsiteX65" fmla="*/ 210589 w 1917469"/>
              <a:gd name="connsiteY65" fmla="*/ 2122516 h 2179885"/>
              <a:gd name="connsiteX66" fmla="*/ 266007 w 1917469"/>
              <a:gd name="connsiteY66" fmla="*/ 2144683 h 2179885"/>
              <a:gd name="connsiteX67" fmla="*/ 310342 w 1917469"/>
              <a:gd name="connsiteY67" fmla="*/ 2155767 h 2179885"/>
              <a:gd name="connsiteX68" fmla="*/ 365760 w 1917469"/>
              <a:gd name="connsiteY68" fmla="*/ 2166851 h 2179885"/>
              <a:gd name="connsiteX69" fmla="*/ 443345 w 1917469"/>
              <a:gd name="connsiteY69" fmla="*/ 2172392 h 2179885"/>
              <a:gd name="connsiteX70" fmla="*/ 526472 w 1917469"/>
              <a:gd name="connsiteY70" fmla="*/ 2177934 h 21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917469" h="2179885">
                <a:moveTo>
                  <a:pt x="1457498" y="33251"/>
                </a:moveTo>
                <a:cubicBezTo>
                  <a:pt x="1511069" y="25862"/>
                  <a:pt x="1564420" y="16648"/>
                  <a:pt x="1618211" y="11083"/>
                </a:cubicBezTo>
                <a:cubicBezTo>
                  <a:pt x="1671624" y="5558"/>
                  <a:pt x="1725225" y="0"/>
                  <a:pt x="1778923" y="0"/>
                </a:cubicBezTo>
                <a:cubicBezTo>
                  <a:pt x="1790606" y="0"/>
                  <a:pt x="1801090" y="7389"/>
                  <a:pt x="1812174" y="11083"/>
                </a:cubicBezTo>
                <a:cubicBezTo>
                  <a:pt x="1825742" y="15606"/>
                  <a:pt x="1838982" y="19148"/>
                  <a:pt x="1850967" y="27709"/>
                </a:cubicBezTo>
                <a:cubicBezTo>
                  <a:pt x="1860500" y="34518"/>
                  <a:pt x="1873275" y="50158"/>
                  <a:pt x="1878676" y="60960"/>
                </a:cubicBezTo>
                <a:cubicBezTo>
                  <a:pt x="1881288" y="66185"/>
                  <a:pt x="1881381" y="72479"/>
                  <a:pt x="1884218" y="77585"/>
                </a:cubicBezTo>
                <a:cubicBezTo>
                  <a:pt x="1890687" y="89230"/>
                  <a:pt x="1902172" y="98199"/>
                  <a:pt x="1906385" y="110836"/>
                </a:cubicBezTo>
                <a:cubicBezTo>
                  <a:pt x="1914336" y="134687"/>
                  <a:pt x="1910510" y="121794"/>
                  <a:pt x="1917469" y="149629"/>
                </a:cubicBezTo>
                <a:cubicBezTo>
                  <a:pt x="1915879" y="165530"/>
                  <a:pt x="1916372" y="201698"/>
                  <a:pt x="1906385" y="221672"/>
                </a:cubicBezTo>
                <a:cubicBezTo>
                  <a:pt x="1893822" y="246799"/>
                  <a:pt x="1898630" y="231645"/>
                  <a:pt x="1878676" y="249381"/>
                </a:cubicBezTo>
                <a:cubicBezTo>
                  <a:pt x="1814667" y="306277"/>
                  <a:pt x="1876602" y="261848"/>
                  <a:pt x="1812174" y="304800"/>
                </a:cubicBezTo>
                <a:cubicBezTo>
                  <a:pt x="1806632" y="308494"/>
                  <a:pt x="1801867" y="313777"/>
                  <a:pt x="1795549" y="315883"/>
                </a:cubicBezTo>
                <a:cubicBezTo>
                  <a:pt x="1790007" y="317730"/>
                  <a:pt x="1784292" y="319124"/>
                  <a:pt x="1778923" y="321425"/>
                </a:cubicBezTo>
                <a:cubicBezTo>
                  <a:pt x="1746811" y="335188"/>
                  <a:pt x="1763880" y="333498"/>
                  <a:pt x="1723505" y="343592"/>
                </a:cubicBezTo>
                <a:cubicBezTo>
                  <a:pt x="1716116" y="345439"/>
                  <a:pt x="1708785" y="347538"/>
                  <a:pt x="1701338" y="349134"/>
                </a:cubicBezTo>
                <a:cubicBezTo>
                  <a:pt x="1682918" y="353081"/>
                  <a:pt x="1664196" y="355649"/>
                  <a:pt x="1645920" y="360218"/>
                </a:cubicBezTo>
                <a:cubicBezTo>
                  <a:pt x="1614614" y="368044"/>
                  <a:pt x="1631221" y="364266"/>
                  <a:pt x="1596043" y="371301"/>
                </a:cubicBezTo>
                <a:cubicBezTo>
                  <a:pt x="1590501" y="374996"/>
                  <a:pt x="1585375" y="379406"/>
                  <a:pt x="1579418" y="382385"/>
                </a:cubicBezTo>
                <a:cubicBezTo>
                  <a:pt x="1574193" y="384998"/>
                  <a:pt x="1568545" y="386912"/>
                  <a:pt x="1562792" y="387927"/>
                </a:cubicBezTo>
                <a:cubicBezTo>
                  <a:pt x="1537065" y="392467"/>
                  <a:pt x="1511069" y="395317"/>
                  <a:pt x="1485207" y="399011"/>
                </a:cubicBezTo>
                <a:cubicBezTo>
                  <a:pt x="1472276" y="400858"/>
                  <a:pt x="1459299" y="402405"/>
                  <a:pt x="1446414" y="404552"/>
                </a:cubicBezTo>
                <a:cubicBezTo>
                  <a:pt x="1435330" y="406399"/>
                  <a:pt x="1424287" y="408505"/>
                  <a:pt x="1413163" y="410094"/>
                </a:cubicBezTo>
                <a:cubicBezTo>
                  <a:pt x="1398420" y="412200"/>
                  <a:pt x="1383591" y="413668"/>
                  <a:pt x="1368829" y="415636"/>
                </a:cubicBezTo>
                <a:cubicBezTo>
                  <a:pt x="1333172" y="420390"/>
                  <a:pt x="1330654" y="421075"/>
                  <a:pt x="1296785" y="426720"/>
                </a:cubicBezTo>
                <a:cubicBezTo>
                  <a:pt x="1169516" y="418235"/>
                  <a:pt x="1148378" y="415636"/>
                  <a:pt x="980902" y="415636"/>
                </a:cubicBezTo>
                <a:cubicBezTo>
                  <a:pt x="884826" y="415636"/>
                  <a:pt x="788785" y="419331"/>
                  <a:pt x="692727" y="421178"/>
                </a:cubicBezTo>
                <a:cubicBezTo>
                  <a:pt x="672407" y="423025"/>
                  <a:pt x="652031" y="424336"/>
                  <a:pt x="631767" y="426720"/>
                </a:cubicBezTo>
                <a:cubicBezTo>
                  <a:pt x="606179" y="429730"/>
                  <a:pt x="595322" y="433477"/>
                  <a:pt x="570807" y="437803"/>
                </a:cubicBezTo>
                <a:cubicBezTo>
                  <a:pt x="548676" y="441709"/>
                  <a:pt x="526342" y="444480"/>
                  <a:pt x="504305" y="448887"/>
                </a:cubicBezTo>
                <a:cubicBezTo>
                  <a:pt x="420655" y="465618"/>
                  <a:pt x="524929" y="444305"/>
                  <a:pt x="454429" y="459971"/>
                </a:cubicBezTo>
                <a:cubicBezTo>
                  <a:pt x="400952" y="471854"/>
                  <a:pt x="453606" y="459026"/>
                  <a:pt x="393469" y="471054"/>
                </a:cubicBezTo>
                <a:cubicBezTo>
                  <a:pt x="388985" y="471951"/>
                  <a:pt x="360618" y="478837"/>
                  <a:pt x="354676" y="482138"/>
                </a:cubicBezTo>
                <a:cubicBezTo>
                  <a:pt x="343031" y="488607"/>
                  <a:pt x="333339" y="498348"/>
                  <a:pt x="321425" y="504305"/>
                </a:cubicBezTo>
                <a:cubicBezTo>
                  <a:pt x="290252" y="519892"/>
                  <a:pt x="280712" y="522851"/>
                  <a:pt x="249382" y="554181"/>
                </a:cubicBezTo>
                <a:cubicBezTo>
                  <a:pt x="232756" y="570807"/>
                  <a:pt x="212547" y="584494"/>
                  <a:pt x="199505" y="604058"/>
                </a:cubicBezTo>
                <a:cubicBezTo>
                  <a:pt x="195811" y="609600"/>
                  <a:pt x="192686" y="615566"/>
                  <a:pt x="188422" y="620683"/>
                </a:cubicBezTo>
                <a:cubicBezTo>
                  <a:pt x="158262" y="656875"/>
                  <a:pt x="186319" y="617245"/>
                  <a:pt x="149629" y="653934"/>
                </a:cubicBezTo>
                <a:cubicBezTo>
                  <a:pt x="141419" y="662143"/>
                  <a:pt x="114461" y="703915"/>
                  <a:pt x="110836" y="709352"/>
                </a:cubicBezTo>
                <a:lnTo>
                  <a:pt x="99752" y="725978"/>
                </a:lnTo>
                <a:cubicBezTo>
                  <a:pt x="97905" y="731520"/>
                  <a:pt x="95816" y="736986"/>
                  <a:pt x="94211" y="742603"/>
                </a:cubicBezTo>
                <a:cubicBezTo>
                  <a:pt x="92119" y="749927"/>
                  <a:pt x="91669" y="757770"/>
                  <a:pt x="88669" y="764771"/>
                </a:cubicBezTo>
                <a:cubicBezTo>
                  <a:pt x="86045" y="770893"/>
                  <a:pt x="80564" y="775439"/>
                  <a:pt x="77585" y="781396"/>
                </a:cubicBezTo>
                <a:cubicBezTo>
                  <a:pt x="73153" y="790259"/>
                  <a:pt x="68871" y="811896"/>
                  <a:pt x="66502" y="820189"/>
                </a:cubicBezTo>
                <a:cubicBezTo>
                  <a:pt x="58726" y="847408"/>
                  <a:pt x="61577" y="829420"/>
                  <a:pt x="49876" y="864523"/>
                </a:cubicBezTo>
                <a:cubicBezTo>
                  <a:pt x="42335" y="887145"/>
                  <a:pt x="43406" y="900103"/>
                  <a:pt x="38792" y="925483"/>
                </a:cubicBezTo>
                <a:cubicBezTo>
                  <a:pt x="27764" y="986140"/>
                  <a:pt x="38706" y="903884"/>
                  <a:pt x="27709" y="975360"/>
                </a:cubicBezTo>
                <a:cubicBezTo>
                  <a:pt x="25444" y="990080"/>
                  <a:pt x="24014" y="1004916"/>
                  <a:pt x="22167" y="1019694"/>
                </a:cubicBezTo>
                <a:cubicBezTo>
                  <a:pt x="31704" y="1057841"/>
                  <a:pt x="27368" y="1028648"/>
                  <a:pt x="22167" y="1080654"/>
                </a:cubicBezTo>
                <a:cubicBezTo>
                  <a:pt x="17923" y="1123090"/>
                  <a:pt x="13743" y="1165551"/>
                  <a:pt x="11083" y="1208116"/>
                </a:cubicBezTo>
                <a:cubicBezTo>
                  <a:pt x="2774" y="1341072"/>
                  <a:pt x="6775" y="1267197"/>
                  <a:pt x="0" y="1429789"/>
                </a:cubicBezTo>
                <a:cubicBezTo>
                  <a:pt x="10280" y="1470908"/>
                  <a:pt x="4211" y="1442083"/>
                  <a:pt x="11083" y="1507374"/>
                </a:cubicBezTo>
                <a:cubicBezTo>
                  <a:pt x="12834" y="1524010"/>
                  <a:pt x="14874" y="1540615"/>
                  <a:pt x="16625" y="1557251"/>
                </a:cubicBezTo>
                <a:cubicBezTo>
                  <a:pt x="18569" y="1575714"/>
                  <a:pt x="19413" y="1594310"/>
                  <a:pt x="22167" y="1612669"/>
                </a:cubicBezTo>
                <a:cubicBezTo>
                  <a:pt x="24962" y="1631299"/>
                  <a:pt x="30915" y="1649394"/>
                  <a:pt x="33251" y="1668087"/>
                </a:cubicBezTo>
                <a:cubicBezTo>
                  <a:pt x="35098" y="1682865"/>
                  <a:pt x="37052" y="1697630"/>
                  <a:pt x="38792" y="1712421"/>
                </a:cubicBezTo>
                <a:cubicBezTo>
                  <a:pt x="40746" y="1729034"/>
                  <a:pt x="41968" y="1745738"/>
                  <a:pt x="44334" y="1762298"/>
                </a:cubicBezTo>
                <a:cubicBezTo>
                  <a:pt x="45666" y="1771623"/>
                  <a:pt x="48327" y="1780716"/>
                  <a:pt x="49876" y="1790007"/>
                </a:cubicBezTo>
                <a:cubicBezTo>
                  <a:pt x="52822" y="1807684"/>
                  <a:pt x="56870" y="1843649"/>
                  <a:pt x="60960" y="1862051"/>
                </a:cubicBezTo>
                <a:cubicBezTo>
                  <a:pt x="62227" y="1867753"/>
                  <a:pt x="65189" y="1872984"/>
                  <a:pt x="66502" y="1878676"/>
                </a:cubicBezTo>
                <a:cubicBezTo>
                  <a:pt x="70738" y="1897032"/>
                  <a:pt x="71628" y="1916222"/>
                  <a:pt x="77585" y="1934094"/>
                </a:cubicBezTo>
                <a:cubicBezTo>
                  <a:pt x="89116" y="1968687"/>
                  <a:pt x="93222" y="1976752"/>
                  <a:pt x="99752" y="2006138"/>
                </a:cubicBezTo>
                <a:cubicBezTo>
                  <a:pt x="101795" y="2015333"/>
                  <a:pt x="101468" y="2025240"/>
                  <a:pt x="105294" y="2033847"/>
                </a:cubicBezTo>
                <a:cubicBezTo>
                  <a:pt x="109045" y="2042287"/>
                  <a:pt x="116623" y="2048447"/>
                  <a:pt x="121920" y="2056014"/>
                </a:cubicBezTo>
                <a:cubicBezTo>
                  <a:pt x="129559" y="2066927"/>
                  <a:pt x="133003" y="2081876"/>
                  <a:pt x="144087" y="2089265"/>
                </a:cubicBezTo>
                <a:cubicBezTo>
                  <a:pt x="200141" y="2126634"/>
                  <a:pt x="153227" y="2099570"/>
                  <a:pt x="210589" y="2122516"/>
                </a:cubicBezTo>
                <a:cubicBezTo>
                  <a:pt x="259643" y="2142138"/>
                  <a:pt x="201673" y="2126302"/>
                  <a:pt x="266007" y="2144683"/>
                </a:cubicBezTo>
                <a:cubicBezTo>
                  <a:pt x="280654" y="2148868"/>
                  <a:pt x="295564" y="2152072"/>
                  <a:pt x="310342" y="2155767"/>
                </a:cubicBezTo>
                <a:cubicBezTo>
                  <a:pt x="331130" y="2160964"/>
                  <a:pt x="343113" y="2164586"/>
                  <a:pt x="365760" y="2166851"/>
                </a:cubicBezTo>
                <a:cubicBezTo>
                  <a:pt x="391559" y="2169431"/>
                  <a:pt x="417483" y="2170545"/>
                  <a:pt x="443345" y="2172392"/>
                </a:cubicBezTo>
                <a:cubicBezTo>
                  <a:pt x="481000" y="2184944"/>
                  <a:pt x="454129" y="2177934"/>
                  <a:pt x="526472" y="2177934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rgbClr val="FF0000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731520" y="1371600"/>
            <a:ext cx="5303520" cy="4754880"/>
          </a:xfrm>
          <a:prstGeom prst="roundRect">
            <a:avLst>
              <a:gd name="adj" fmla="val 260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 !=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crashes if false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n-&gt;element = 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n-&gt;next = head;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274320" y="3227832"/>
            <a:ext cx="54864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9876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Onto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" y="612648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push_list.c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949440" y="4782312"/>
            <a:ext cx="1463040" cy="619124"/>
            <a:chOff x="6630785" y="4554964"/>
            <a:chExt cx="1463040" cy="619124"/>
          </a:xfrm>
        </p:grpSpPr>
        <p:sp>
          <p:nvSpPr>
            <p:cNvPr id="26" name="TextBox 25"/>
            <p:cNvSpPr txBox="1"/>
            <p:nvPr/>
          </p:nvSpPr>
          <p:spPr>
            <a:xfrm>
              <a:off x="6630785" y="4804756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785" y="4554964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5185" y="4558535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17920" y="1645920"/>
            <a:ext cx="1859280" cy="372903"/>
            <a:chOff x="6234545" y="4801185"/>
            <a:chExt cx="1859280" cy="372903"/>
          </a:xfrm>
        </p:grpSpPr>
        <p:sp>
          <p:nvSpPr>
            <p:cNvPr id="38" name="TextBox 37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(main)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list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23760" y="36576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Arrow points to </a:t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955280" y="502920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chemeClr val="tx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80" y="5029200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 bwMode="auto">
          <a:xfrm>
            <a:off x="6665976" y="1817716"/>
            <a:ext cx="2250466" cy="3236422"/>
          </a:xfrm>
          <a:custGeom>
            <a:avLst/>
            <a:gdLst>
              <a:gd name="connsiteX0" fmla="*/ 1147156 w 2250466"/>
              <a:gd name="connsiteY0" fmla="*/ 5542 h 3236422"/>
              <a:gd name="connsiteX1" fmla="*/ 1313411 w 2250466"/>
              <a:gd name="connsiteY1" fmla="*/ 0 h 3236422"/>
              <a:gd name="connsiteX2" fmla="*/ 1972887 w 2250466"/>
              <a:gd name="connsiteY2" fmla="*/ 5542 h 3236422"/>
              <a:gd name="connsiteX3" fmla="*/ 1989512 w 2250466"/>
              <a:gd name="connsiteY3" fmla="*/ 16626 h 3236422"/>
              <a:gd name="connsiteX4" fmla="*/ 2033847 w 2250466"/>
              <a:gd name="connsiteY4" fmla="*/ 44335 h 3236422"/>
              <a:gd name="connsiteX5" fmla="*/ 2050472 w 2250466"/>
              <a:gd name="connsiteY5" fmla="*/ 60960 h 3236422"/>
              <a:gd name="connsiteX6" fmla="*/ 2094807 w 2250466"/>
              <a:gd name="connsiteY6" fmla="*/ 83128 h 3236422"/>
              <a:gd name="connsiteX7" fmla="*/ 2128058 w 2250466"/>
              <a:gd name="connsiteY7" fmla="*/ 116379 h 3236422"/>
              <a:gd name="connsiteX8" fmla="*/ 2139142 w 2250466"/>
              <a:gd name="connsiteY8" fmla="*/ 138546 h 3236422"/>
              <a:gd name="connsiteX9" fmla="*/ 2150225 w 2250466"/>
              <a:gd name="connsiteY9" fmla="*/ 155171 h 3236422"/>
              <a:gd name="connsiteX10" fmla="*/ 2155767 w 2250466"/>
              <a:gd name="connsiteY10" fmla="*/ 171797 h 3236422"/>
              <a:gd name="connsiteX11" fmla="*/ 2211185 w 2250466"/>
              <a:gd name="connsiteY11" fmla="*/ 282633 h 3236422"/>
              <a:gd name="connsiteX12" fmla="*/ 2233352 w 2250466"/>
              <a:gd name="connsiteY12" fmla="*/ 393469 h 3236422"/>
              <a:gd name="connsiteX13" fmla="*/ 2238894 w 2250466"/>
              <a:gd name="connsiteY13" fmla="*/ 437804 h 3236422"/>
              <a:gd name="connsiteX14" fmla="*/ 2244436 w 2250466"/>
              <a:gd name="connsiteY14" fmla="*/ 520931 h 3236422"/>
              <a:gd name="connsiteX15" fmla="*/ 2244436 w 2250466"/>
              <a:gd name="connsiteY15" fmla="*/ 1141615 h 3236422"/>
              <a:gd name="connsiteX16" fmla="*/ 2238894 w 2250466"/>
              <a:gd name="connsiteY16" fmla="*/ 1695797 h 3236422"/>
              <a:gd name="connsiteX17" fmla="*/ 2227811 w 2250466"/>
              <a:gd name="connsiteY17" fmla="*/ 1934095 h 3236422"/>
              <a:gd name="connsiteX18" fmla="*/ 2222269 w 2250466"/>
              <a:gd name="connsiteY18" fmla="*/ 1967346 h 3236422"/>
              <a:gd name="connsiteX19" fmla="*/ 2211185 w 2250466"/>
              <a:gd name="connsiteY19" fmla="*/ 2039389 h 3236422"/>
              <a:gd name="connsiteX20" fmla="*/ 2200102 w 2250466"/>
              <a:gd name="connsiteY20" fmla="*/ 2116975 h 3236422"/>
              <a:gd name="connsiteX21" fmla="*/ 2189018 w 2250466"/>
              <a:gd name="connsiteY21" fmla="*/ 2161309 h 3236422"/>
              <a:gd name="connsiteX22" fmla="*/ 2183476 w 2250466"/>
              <a:gd name="connsiteY22" fmla="*/ 2183477 h 3236422"/>
              <a:gd name="connsiteX23" fmla="*/ 2177934 w 2250466"/>
              <a:gd name="connsiteY23" fmla="*/ 2211186 h 3236422"/>
              <a:gd name="connsiteX24" fmla="*/ 2172392 w 2250466"/>
              <a:gd name="connsiteY24" fmla="*/ 2244437 h 3236422"/>
              <a:gd name="connsiteX25" fmla="*/ 2166851 w 2250466"/>
              <a:gd name="connsiteY25" fmla="*/ 2266604 h 3236422"/>
              <a:gd name="connsiteX26" fmla="*/ 2161309 w 2250466"/>
              <a:gd name="connsiteY26" fmla="*/ 2294313 h 3236422"/>
              <a:gd name="connsiteX27" fmla="*/ 2155767 w 2250466"/>
              <a:gd name="connsiteY27" fmla="*/ 2316480 h 3236422"/>
              <a:gd name="connsiteX28" fmla="*/ 2144683 w 2250466"/>
              <a:gd name="connsiteY28" fmla="*/ 2360815 h 3236422"/>
              <a:gd name="connsiteX29" fmla="*/ 2139142 w 2250466"/>
              <a:gd name="connsiteY29" fmla="*/ 2382982 h 3236422"/>
              <a:gd name="connsiteX30" fmla="*/ 2094807 w 2250466"/>
              <a:gd name="connsiteY30" fmla="*/ 2460568 h 3236422"/>
              <a:gd name="connsiteX31" fmla="*/ 2061556 w 2250466"/>
              <a:gd name="connsiteY31" fmla="*/ 2510444 h 3236422"/>
              <a:gd name="connsiteX32" fmla="*/ 2028305 w 2250466"/>
              <a:gd name="connsiteY32" fmla="*/ 2543695 h 3236422"/>
              <a:gd name="connsiteX33" fmla="*/ 1956262 w 2250466"/>
              <a:gd name="connsiteY33" fmla="*/ 2610197 h 3236422"/>
              <a:gd name="connsiteX34" fmla="*/ 1917469 w 2250466"/>
              <a:gd name="connsiteY34" fmla="*/ 2621280 h 3236422"/>
              <a:gd name="connsiteX35" fmla="*/ 1845425 w 2250466"/>
              <a:gd name="connsiteY35" fmla="*/ 2637906 h 3236422"/>
              <a:gd name="connsiteX36" fmla="*/ 1812174 w 2250466"/>
              <a:gd name="connsiteY36" fmla="*/ 2643448 h 3236422"/>
              <a:gd name="connsiteX37" fmla="*/ 1729047 w 2250466"/>
              <a:gd name="connsiteY37" fmla="*/ 2648989 h 3236422"/>
              <a:gd name="connsiteX38" fmla="*/ 1668087 w 2250466"/>
              <a:gd name="connsiteY38" fmla="*/ 2654531 h 3236422"/>
              <a:gd name="connsiteX39" fmla="*/ 1457498 w 2250466"/>
              <a:gd name="connsiteY39" fmla="*/ 2648989 h 3236422"/>
              <a:gd name="connsiteX40" fmla="*/ 1357745 w 2250466"/>
              <a:gd name="connsiteY40" fmla="*/ 2637906 h 3236422"/>
              <a:gd name="connsiteX41" fmla="*/ 1313411 w 2250466"/>
              <a:gd name="connsiteY41" fmla="*/ 2632364 h 3236422"/>
              <a:gd name="connsiteX42" fmla="*/ 1274618 w 2250466"/>
              <a:gd name="connsiteY42" fmla="*/ 2626822 h 3236422"/>
              <a:gd name="connsiteX43" fmla="*/ 1102822 w 2250466"/>
              <a:gd name="connsiteY43" fmla="*/ 2621280 h 3236422"/>
              <a:gd name="connsiteX44" fmla="*/ 781396 w 2250466"/>
              <a:gd name="connsiteY44" fmla="*/ 2632364 h 3236422"/>
              <a:gd name="connsiteX45" fmla="*/ 631767 w 2250466"/>
              <a:gd name="connsiteY45" fmla="*/ 2637906 h 3236422"/>
              <a:gd name="connsiteX46" fmla="*/ 548640 w 2250466"/>
              <a:gd name="connsiteY46" fmla="*/ 2648989 h 3236422"/>
              <a:gd name="connsiteX47" fmla="*/ 526472 w 2250466"/>
              <a:gd name="connsiteY47" fmla="*/ 2654531 h 3236422"/>
              <a:gd name="connsiteX48" fmla="*/ 415636 w 2250466"/>
              <a:gd name="connsiteY48" fmla="*/ 2671157 h 3236422"/>
              <a:gd name="connsiteX49" fmla="*/ 326967 w 2250466"/>
              <a:gd name="connsiteY49" fmla="*/ 2687782 h 3236422"/>
              <a:gd name="connsiteX50" fmla="*/ 293716 w 2250466"/>
              <a:gd name="connsiteY50" fmla="*/ 2698866 h 3236422"/>
              <a:gd name="connsiteX51" fmla="*/ 254923 w 2250466"/>
              <a:gd name="connsiteY51" fmla="*/ 2704408 h 3236422"/>
              <a:gd name="connsiteX52" fmla="*/ 221672 w 2250466"/>
              <a:gd name="connsiteY52" fmla="*/ 2721033 h 3236422"/>
              <a:gd name="connsiteX53" fmla="*/ 160712 w 2250466"/>
              <a:gd name="connsiteY53" fmla="*/ 2743200 h 3236422"/>
              <a:gd name="connsiteX54" fmla="*/ 116378 w 2250466"/>
              <a:gd name="connsiteY54" fmla="*/ 2765368 h 3236422"/>
              <a:gd name="connsiteX55" fmla="*/ 99752 w 2250466"/>
              <a:gd name="connsiteY55" fmla="*/ 2776451 h 3236422"/>
              <a:gd name="connsiteX56" fmla="*/ 49876 w 2250466"/>
              <a:gd name="connsiteY56" fmla="*/ 2848495 h 3236422"/>
              <a:gd name="connsiteX57" fmla="*/ 16625 w 2250466"/>
              <a:gd name="connsiteY57" fmla="*/ 2909455 h 3236422"/>
              <a:gd name="connsiteX58" fmla="*/ 0 w 2250466"/>
              <a:gd name="connsiteY58" fmla="*/ 2964873 h 3236422"/>
              <a:gd name="connsiteX59" fmla="*/ 11083 w 2250466"/>
              <a:gd name="connsiteY59" fmla="*/ 3136669 h 3236422"/>
              <a:gd name="connsiteX60" fmla="*/ 16625 w 2250466"/>
              <a:gd name="connsiteY60" fmla="*/ 3153295 h 3236422"/>
              <a:gd name="connsiteX61" fmla="*/ 55418 w 2250466"/>
              <a:gd name="connsiteY61" fmla="*/ 3197629 h 3236422"/>
              <a:gd name="connsiteX62" fmla="*/ 77585 w 2250466"/>
              <a:gd name="connsiteY62" fmla="*/ 3214255 h 3236422"/>
              <a:gd name="connsiteX63" fmla="*/ 138545 w 2250466"/>
              <a:gd name="connsiteY63" fmla="*/ 3236422 h 3236422"/>
              <a:gd name="connsiteX64" fmla="*/ 216131 w 2250466"/>
              <a:gd name="connsiteY64" fmla="*/ 3230880 h 3236422"/>
              <a:gd name="connsiteX65" fmla="*/ 249382 w 2250466"/>
              <a:gd name="connsiteY65" fmla="*/ 3225339 h 323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250466" h="3236422">
                <a:moveTo>
                  <a:pt x="1147156" y="5542"/>
                </a:moveTo>
                <a:cubicBezTo>
                  <a:pt x="1202574" y="3695"/>
                  <a:pt x="1257962" y="0"/>
                  <a:pt x="1313411" y="0"/>
                </a:cubicBezTo>
                <a:lnTo>
                  <a:pt x="1972887" y="5542"/>
                </a:lnTo>
                <a:cubicBezTo>
                  <a:pt x="1979545" y="5706"/>
                  <a:pt x="1983864" y="13096"/>
                  <a:pt x="1989512" y="16626"/>
                </a:cubicBezTo>
                <a:cubicBezTo>
                  <a:pt x="1993851" y="19338"/>
                  <a:pt x="2026242" y="37997"/>
                  <a:pt x="2033847" y="44335"/>
                </a:cubicBezTo>
                <a:cubicBezTo>
                  <a:pt x="2039868" y="49352"/>
                  <a:pt x="2043860" y="56752"/>
                  <a:pt x="2050472" y="60960"/>
                </a:cubicBezTo>
                <a:cubicBezTo>
                  <a:pt x="2064412" y="69831"/>
                  <a:pt x="2083124" y="71445"/>
                  <a:pt x="2094807" y="83128"/>
                </a:cubicBezTo>
                <a:cubicBezTo>
                  <a:pt x="2105891" y="94212"/>
                  <a:pt x="2121048" y="102359"/>
                  <a:pt x="2128058" y="116379"/>
                </a:cubicBezTo>
                <a:cubicBezTo>
                  <a:pt x="2131753" y="123768"/>
                  <a:pt x="2135043" y="131373"/>
                  <a:pt x="2139142" y="138546"/>
                </a:cubicBezTo>
                <a:cubicBezTo>
                  <a:pt x="2142446" y="144329"/>
                  <a:pt x="2147247" y="149214"/>
                  <a:pt x="2150225" y="155171"/>
                </a:cubicBezTo>
                <a:cubicBezTo>
                  <a:pt x="2152837" y="160396"/>
                  <a:pt x="2153154" y="166572"/>
                  <a:pt x="2155767" y="171797"/>
                </a:cubicBezTo>
                <a:cubicBezTo>
                  <a:pt x="2185203" y="230667"/>
                  <a:pt x="2168709" y="112736"/>
                  <a:pt x="2211185" y="282633"/>
                </a:cubicBezTo>
                <a:cubicBezTo>
                  <a:pt x="2222499" y="327887"/>
                  <a:pt x="2221332" y="321346"/>
                  <a:pt x="2233352" y="393469"/>
                </a:cubicBezTo>
                <a:cubicBezTo>
                  <a:pt x="2235800" y="408160"/>
                  <a:pt x="2237604" y="422967"/>
                  <a:pt x="2238894" y="437804"/>
                </a:cubicBezTo>
                <a:cubicBezTo>
                  <a:pt x="2241300" y="465470"/>
                  <a:pt x="2242589" y="493222"/>
                  <a:pt x="2244436" y="520931"/>
                </a:cubicBezTo>
                <a:cubicBezTo>
                  <a:pt x="2254462" y="861806"/>
                  <a:pt x="2250216" y="627224"/>
                  <a:pt x="2244436" y="1141615"/>
                </a:cubicBezTo>
                <a:cubicBezTo>
                  <a:pt x="2242360" y="1326340"/>
                  <a:pt x="2241803" y="1511083"/>
                  <a:pt x="2238894" y="1695797"/>
                </a:cubicBezTo>
                <a:cubicBezTo>
                  <a:pt x="2238261" y="1736014"/>
                  <a:pt x="2232902" y="1878091"/>
                  <a:pt x="2227811" y="1934095"/>
                </a:cubicBezTo>
                <a:cubicBezTo>
                  <a:pt x="2226794" y="1945285"/>
                  <a:pt x="2223754" y="1956208"/>
                  <a:pt x="2222269" y="1967346"/>
                </a:cubicBezTo>
                <a:cubicBezTo>
                  <a:pt x="2213150" y="2035733"/>
                  <a:pt x="2222030" y="1996012"/>
                  <a:pt x="2211185" y="2039389"/>
                </a:cubicBezTo>
                <a:cubicBezTo>
                  <a:pt x="2208488" y="2060966"/>
                  <a:pt x="2204893" y="2094615"/>
                  <a:pt x="2200102" y="2116975"/>
                </a:cubicBezTo>
                <a:cubicBezTo>
                  <a:pt x="2196910" y="2131870"/>
                  <a:pt x="2192713" y="2146531"/>
                  <a:pt x="2189018" y="2161309"/>
                </a:cubicBezTo>
                <a:cubicBezTo>
                  <a:pt x="2187171" y="2168698"/>
                  <a:pt x="2184970" y="2176008"/>
                  <a:pt x="2183476" y="2183477"/>
                </a:cubicBezTo>
                <a:cubicBezTo>
                  <a:pt x="2181629" y="2192713"/>
                  <a:pt x="2179619" y="2201919"/>
                  <a:pt x="2177934" y="2211186"/>
                </a:cubicBezTo>
                <a:cubicBezTo>
                  <a:pt x="2175924" y="2222241"/>
                  <a:pt x="2174596" y="2233419"/>
                  <a:pt x="2172392" y="2244437"/>
                </a:cubicBezTo>
                <a:cubicBezTo>
                  <a:pt x="2170898" y="2251905"/>
                  <a:pt x="2168503" y="2259169"/>
                  <a:pt x="2166851" y="2266604"/>
                </a:cubicBezTo>
                <a:cubicBezTo>
                  <a:pt x="2164808" y="2275799"/>
                  <a:pt x="2163352" y="2285118"/>
                  <a:pt x="2161309" y="2294313"/>
                </a:cubicBezTo>
                <a:cubicBezTo>
                  <a:pt x="2159657" y="2301748"/>
                  <a:pt x="2157419" y="2309045"/>
                  <a:pt x="2155767" y="2316480"/>
                </a:cubicBezTo>
                <a:cubicBezTo>
                  <a:pt x="2138859" y="2392564"/>
                  <a:pt x="2159542" y="2308804"/>
                  <a:pt x="2144683" y="2360815"/>
                </a:cubicBezTo>
                <a:cubicBezTo>
                  <a:pt x="2142591" y="2368138"/>
                  <a:pt x="2142142" y="2375981"/>
                  <a:pt x="2139142" y="2382982"/>
                </a:cubicBezTo>
                <a:cubicBezTo>
                  <a:pt x="2098188" y="2478541"/>
                  <a:pt x="2127899" y="2407620"/>
                  <a:pt x="2094807" y="2460568"/>
                </a:cubicBezTo>
                <a:cubicBezTo>
                  <a:pt x="2071064" y="2498557"/>
                  <a:pt x="2099434" y="2468778"/>
                  <a:pt x="2061556" y="2510444"/>
                </a:cubicBezTo>
                <a:cubicBezTo>
                  <a:pt x="2051012" y="2522042"/>
                  <a:pt x="2037000" y="2530653"/>
                  <a:pt x="2028305" y="2543695"/>
                </a:cubicBezTo>
                <a:cubicBezTo>
                  <a:pt x="2009673" y="2571644"/>
                  <a:pt x="1992959" y="2601023"/>
                  <a:pt x="1956262" y="2610197"/>
                </a:cubicBezTo>
                <a:cubicBezTo>
                  <a:pt x="1886973" y="2627519"/>
                  <a:pt x="1973112" y="2605383"/>
                  <a:pt x="1917469" y="2621280"/>
                </a:cubicBezTo>
                <a:cubicBezTo>
                  <a:pt x="1901539" y="2625831"/>
                  <a:pt x="1851844" y="2636622"/>
                  <a:pt x="1845425" y="2637906"/>
                </a:cubicBezTo>
                <a:cubicBezTo>
                  <a:pt x="1834407" y="2640110"/>
                  <a:pt x="1823360" y="2642383"/>
                  <a:pt x="1812174" y="2643448"/>
                </a:cubicBezTo>
                <a:cubicBezTo>
                  <a:pt x="1784529" y="2646081"/>
                  <a:pt x="1756736" y="2646859"/>
                  <a:pt x="1729047" y="2648989"/>
                </a:cubicBezTo>
                <a:cubicBezTo>
                  <a:pt x="1708703" y="2650554"/>
                  <a:pt x="1688407" y="2652684"/>
                  <a:pt x="1668087" y="2654531"/>
                </a:cubicBezTo>
                <a:lnTo>
                  <a:pt x="1457498" y="2648989"/>
                </a:lnTo>
                <a:cubicBezTo>
                  <a:pt x="1414083" y="2647217"/>
                  <a:pt x="1397176" y="2643164"/>
                  <a:pt x="1357745" y="2637906"/>
                </a:cubicBezTo>
                <a:lnTo>
                  <a:pt x="1313411" y="2632364"/>
                </a:lnTo>
                <a:cubicBezTo>
                  <a:pt x="1300463" y="2630638"/>
                  <a:pt x="1287662" y="2627509"/>
                  <a:pt x="1274618" y="2626822"/>
                </a:cubicBezTo>
                <a:cubicBezTo>
                  <a:pt x="1217402" y="2623811"/>
                  <a:pt x="1160087" y="2623127"/>
                  <a:pt x="1102822" y="2621280"/>
                </a:cubicBezTo>
                <a:cubicBezTo>
                  <a:pt x="978069" y="2646231"/>
                  <a:pt x="1095152" y="2624520"/>
                  <a:pt x="781396" y="2632364"/>
                </a:cubicBezTo>
                <a:cubicBezTo>
                  <a:pt x="731501" y="2633611"/>
                  <a:pt x="681643" y="2636059"/>
                  <a:pt x="631767" y="2637906"/>
                </a:cubicBezTo>
                <a:cubicBezTo>
                  <a:pt x="580502" y="2650723"/>
                  <a:pt x="642109" y="2636527"/>
                  <a:pt x="548640" y="2648989"/>
                </a:cubicBezTo>
                <a:cubicBezTo>
                  <a:pt x="541090" y="2649996"/>
                  <a:pt x="533985" y="2653279"/>
                  <a:pt x="526472" y="2654531"/>
                </a:cubicBezTo>
                <a:cubicBezTo>
                  <a:pt x="489622" y="2660673"/>
                  <a:pt x="451879" y="2662097"/>
                  <a:pt x="415636" y="2671157"/>
                </a:cubicBezTo>
                <a:cubicBezTo>
                  <a:pt x="356853" y="2685852"/>
                  <a:pt x="386417" y="2680351"/>
                  <a:pt x="326967" y="2687782"/>
                </a:cubicBezTo>
                <a:cubicBezTo>
                  <a:pt x="315883" y="2691477"/>
                  <a:pt x="305100" y="2696239"/>
                  <a:pt x="293716" y="2698866"/>
                </a:cubicBezTo>
                <a:cubicBezTo>
                  <a:pt x="280988" y="2701803"/>
                  <a:pt x="267408" y="2700567"/>
                  <a:pt x="254923" y="2704408"/>
                </a:cubicBezTo>
                <a:cubicBezTo>
                  <a:pt x="243079" y="2708052"/>
                  <a:pt x="233111" y="2716267"/>
                  <a:pt x="221672" y="2721033"/>
                </a:cubicBezTo>
                <a:cubicBezTo>
                  <a:pt x="161857" y="2745956"/>
                  <a:pt x="213854" y="2718673"/>
                  <a:pt x="160712" y="2743200"/>
                </a:cubicBezTo>
                <a:cubicBezTo>
                  <a:pt x="145710" y="2750124"/>
                  <a:pt x="130126" y="2756204"/>
                  <a:pt x="116378" y="2765368"/>
                </a:cubicBezTo>
                <a:cubicBezTo>
                  <a:pt x="110836" y="2769062"/>
                  <a:pt x="104232" y="2771523"/>
                  <a:pt x="99752" y="2776451"/>
                </a:cubicBezTo>
                <a:cubicBezTo>
                  <a:pt x="48317" y="2833030"/>
                  <a:pt x="73349" y="2807419"/>
                  <a:pt x="49876" y="2848495"/>
                </a:cubicBezTo>
                <a:cubicBezTo>
                  <a:pt x="33686" y="2876826"/>
                  <a:pt x="31700" y="2864226"/>
                  <a:pt x="16625" y="2909455"/>
                </a:cubicBezTo>
                <a:cubicBezTo>
                  <a:pt x="3134" y="2949932"/>
                  <a:pt x="8376" y="2931372"/>
                  <a:pt x="0" y="2964873"/>
                </a:cubicBezTo>
                <a:cubicBezTo>
                  <a:pt x="2431" y="3028076"/>
                  <a:pt x="-3202" y="3079524"/>
                  <a:pt x="11083" y="3136669"/>
                </a:cubicBezTo>
                <a:cubicBezTo>
                  <a:pt x="12500" y="3142336"/>
                  <a:pt x="13727" y="3148223"/>
                  <a:pt x="16625" y="3153295"/>
                </a:cubicBezTo>
                <a:cubicBezTo>
                  <a:pt x="24993" y="3167939"/>
                  <a:pt x="43156" y="3186899"/>
                  <a:pt x="55418" y="3197629"/>
                </a:cubicBezTo>
                <a:cubicBezTo>
                  <a:pt x="62369" y="3203711"/>
                  <a:pt x="69215" y="3210349"/>
                  <a:pt x="77585" y="3214255"/>
                </a:cubicBezTo>
                <a:cubicBezTo>
                  <a:pt x="97178" y="3223399"/>
                  <a:pt x="118225" y="3229033"/>
                  <a:pt x="138545" y="3236422"/>
                </a:cubicBezTo>
                <a:cubicBezTo>
                  <a:pt x="164407" y="3234575"/>
                  <a:pt x="190381" y="3233909"/>
                  <a:pt x="216131" y="3230880"/>
                </a:cubicBezTo>
                <a:cubicBezTo>
                  <a:pt x="278128" y="3223587"/>
                  <a:pt x="188856" y="3225339"/>
                  <a:pt x="249382" y="3225339"/>
                </a:cubicBezTo>
              </a:path>
            </a:pathLst>
          </a:custGeom>
          <a:noFill/>
          <a:ln w="38100" cap="flat" cmpd="sng" algn="ctr">
            <a:solidFill>
              <a:srgbClr val="FFC000">
                <a:alpha val="70000"/>
              </a:srgbClr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rgbClr val="5A5A5A">
                <a:alpha val="7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217920" y="2560320"/>
            <a:ext cx="1859280" cy="372903"/>
            <a:chOff x="6234545" y="4801185"/>
            <a:chExt cx="1859280" cy="372903"/>
          </a:xfrm>
        </p:grpSpPr>
        <p:sp>
          <p:nvSpPr>
            <p:cNvPr id="20" name="TextBox 19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head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17920" y="3108960"/>
            <a:ext cx="1859280" cy="372903"/>
            <a:chOff x="6234545" y="4801185"/>
            <a:chExt cx="1859280" cy="372903"/>
          </a:xfrm>
        </p:grpSpPr>
        <p:sp>
          <p:nvSpPr>
            <p:cNvPr id="23" name="TextBox 22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17920" y="3657600"/>
            <a:ext cx="1859280" cy="372903"/>
            <a:chOff x="6234545" y="4801185"/>
            <a:chExt cx="1859280" cy="372903"/>
          </a:xfrm>
        </p:grpSpPr>
        <p:sp>
          <p:nvSpPr>
            <p:cNvPr id="33" name="TextBox 32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n</a:t>
              </a: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6574536" y="2697480"/>
            <a:ext cx="2017222" cy="2516599"/>
          </a:xfrm>
          <a:custGeom>
            <a:avLst/>
            <a:gdLst>
              <a:gd name="connsiteX0" fmla="*/ 1230284 w 2017222"/>
              <a:gd name="connsiteY0" fmla="*/ 55418 h 2516599"/>
              <a:gd name="connsiteX1" fmla="*/ 1546167 w 2017222"/>
              <a:gd name="connsiteY1" fmla="*/ 22167 h 2516599"/>
              <a:gd name="connsiteX2" fmla="*/ 1584960 w 2017222"/>
              <a:gd name="connsiteY2" fmla="*/ 16626 h 2516599"/>
              <a:gd name="connsiteX3" fmla="*/ 1695796 w 2017222"/>
              <a:gd name="connsiteY3" fmla="*/ 0 h 2516599"/>
              <a:gd name="connsiteX4" fmla="*/ 1801091 w 2017222"/>
              <a:gd name="connsiteY4" fmla="*/ 5542 h 2516599"/>
              <a:gd name="connsiteX5" fmla="*/ 1823258 w 2017222"/>
              <a:gd name="connsiteY5" fmla="*/ 11084 h 2516599"/>
              <a:gd name="connsiteX6" fmla="*/ 1856509 w 2017222"/>
              <a:gd name="connsiteY6" fmla="*/ 16626 h 2516599"/>
              <a:gd name="connsiteX7" fmla="*/ 1873135 w 2017222"/>
              <a:gd name="connsiteY7" fmla="*/ 22167 h 2516599"/>
              <a:gd name="connsiteX8" fmla="*/ 1911927 w 2017222"/>
              <a:gd name="connsiteY8" fmla="*/ 33251 h 2516599"/>
              <a:gd name="connsiteX9" fmla="*/ 1950720 w 2017222"/>
              <a:gd name="connsiteY9" fmla="*/ 105295 h 2516599"/>
              <a:gd name="connsiteX10" fmla="*/ 1961804 w 2017222"/>
              <a:gd name="connsiteY10" fmla="*/ 121920 h 2516599"/>
              <a:gd name="connsiteX11" fmla="*/ 1989513 w 2017222"/>
              <a:gd name="connsiteY11" fmla="*/ 177338 h 2516599"/>
              <a:gd name="connsiteX12" fmla="*/ 2000596 w 2017222"/>
              <a:gd name="connsiteY12" fmla="*/ 210589 h 2516599"/>
              <a:gd name="connsiteX13" fmla="*/ 2006138 w 2017222"/>
              <a:gd name="connsiteY13" fmla="*/ 227215 h 2516599"/>
              <a:gd name="connsiteX14" fmla="*/ 2017222 w 2017222"/>
              <a:gd name="connsiteY14" fmla="*/ 266007 h 2516599"/>
              <a:gd name="connsiteX15" fmla="*/ 2011680 w 2017222"/>
              <a:gd name="connsiteY15" fmla="*/ 803564 h 2516599"/>
              <a:gd name="connsiteX16" fmla="*/ 2006138 w 2017222"/>
              <a:gd name="connsiteY16" fmla="*/ 836815 h 2516599"/>
              <a:gd name="connsiteX17" fmla="*/ 2000596 w 2017222"/>
              <a:gd name="connsiteY17" fmla="*/ 875607 h 2516599"/>
              <a:gd name="connsiteX18" fmla="*/ 1989513 w 2017222"/>
              <a:gd name="connsiteY18" fmla="*/ 936567 h 2516599"/>
              <a:gd name="connsiteX19" fmla="*/ 1978429 w 2017222"/>
              <a:gd name="connsiteY19" fmla="*/ 1102822 h 2516599"/>
              <a:gd name="connsiteX20" fmla="*/ 1972887 w 2017222"/>
              <a:gd name="connsiteY20" fmla="*/ 1124989 h 2516599"/>
              <a:gd name="connsiteX21" fmla="*/ 1961804 w 2017222"/>
              <a:gd name="connsiteY21" fmla="*/ 1197033 h 2516599"/>
              <a:gd name="connsiteX22" fmla="*/ 1950720 w 2017222"/>
              <a:gd name="connsiteY22" fmla="*/ 1280160 h 2516599"/>
              <a:gd name="connsiteX23" fmla="*/ 1934095 w 2017222"/>
              <a:gd name="connsiteY23" fmla="*/ 1385455 h 2516599"/>
              <a:gd name="connsiteX24" fmla="*/ 1928553 w 2017222"/>
              <a:gd name="connsiteY24" fmla="*/ 1407622 h 2516599"/>
              <a:gd name="connsiteX25" fmla="*/ 1917469 w 2017222"/>
              <a:gd name="connsiteY25" fmla="*/ 1429789 h 2516599"/>
              <a:gd name="connsiteX26" fmla="*/ 1895302 w 2017222"/>
              <a:gd name="connsiteY26" fmla="*/ 1468582 h 2516599"/>
              <a:gd name="connsiteX27" fmla="*/ 1889760 w 2017222"/>
              <a:gd name="connsiteY27" fmla="*/ 1490749 h 2516599"/>
              <a:gd name="connsiteX28" fmla="*/ 1817716 w 2017222"/>
              <a:gd name="connsiteY28" fmla="*/ 1551709 h 2516599"/>
              <a:gd name="connsiteX29" fmla="*/ 1801091 w 2017222"/>
              <a:gd name="connsiteY29" fmla="*/ 1562793 h 2516599"/>
              <a:gd name="connsiteX30" fmla="*/ 1767840 w 2017222"/>
              <a:gd name="connsiteY30" fmla="*/ 1573877 h 2516599"/>
              <a:gd name="connsiteX31" fmla="*/ 1751215 w 2017222"/>
              <a:gd name="connsiteY31" fmla="*/ 1584960 h 2516599"/>
              <a:gd name="connsiteX32" fmla="*/ 1706880 w 2017222"/>
              <a:gd name="connsiteY32" fmla="*/ 1601586 h 2516599"/>
              <a:gd name="connsiteX33" fmla="*/ 1657004 w 2017222"/>
              <a:gd name="connsiteY33" fmla="*/ 1618211 h 2516599"/>
              <a:gd name="connsiteX34" fmla="*/ 1590502 w 2017222"/>
              <a:gd name="connsiteY34" fmla="*/ 1629295 h 2516599"/>
              <a:gd name="connsiteX35" fmla="*/ 1557251 w 2017222"/>
              <a:gd name="connsiteY35" fmla="*/ 1634837 h 2516599"/>
              <a:gd name="connsiteX36" fmla="*/ 1390996 w 2017222"/>
              <a:gd name="connsiteY36" fmla="*/ 1629295 h 2516599"/>
              <a:gd name="connsiteX37" fmla="*/ 1302327 w 2017222"/>
              <a:gd name="connsiteY37" fmla="*/ 1623753 h 2516599"/>
              <a:gd name="connsiteX38" fmla="*/ 1086196 w 2017222"/>
              <a:gd name="connsiteY38" fmla="*/ 1618211 h 2516599"/>
              <a:gd name="connsiteX39" fmla="*/ 881149 w 2017222"/>
              <a:gd name="connsiteY39" fmla="*/ 1607127 h 2516599"/>
              <a:gd name="connsiteX40" fmla="*/ 687186 w 2017222"/>
              <a:gd name="connsiteY40" fmla="*/ 1612669 h 2516599"/>
              <a:gd name="connsiteX41" fmla="*/ 637309 w 2017222"/>
              <a:gd name="connsiteY41" fmla="*/ 1618211 h 2516599"/>
              <a:gd name="connsiteX42" fmla="*/ 609600 w 2017222"/>
              <a:gd name="connsiteY42" fmla="*/ 1623753 h 2516599"/>
              <a:gd name="connsiteX43" fmla="*/ 565266 w 2017222"/>
              <a:gd name="connsiteY43" fmla="*/ 1629295 h 2516599"/>
              <a:gd name="connsiteX44" fmla="*/ 520931 w 2017222"/>
              <a:gd name="connsiteY44" fmla="*/ 1640378 h 2516599"/>
              <a:gd name="connsiteX45" fmla="*/ 498764 w 2017222"/>
              <a:gd name="connsiteY45" fmla="*/ 1645920 h 2516599"/>
              <a:gd name="connsiteX46" fmla="*/ 476596 w 2017222"/>
              <a:gd name="connsiteY46" fmla="*/ 1651462 h 2516599"/>
              <a:gd name="connsiteX47" fmla="*/ 404553 w 2017222"/>
              <a:gd name="connsiteY47" fmla="*/ 1673629 h 2516599"/>
              <a:gd name="connsiteX48" fmla="*/ 387927 w 2017222"/>
              <a:gd name="connsiteY48" fmla="*/ 1679171 h 2516599"/>
              <a:gd name="connsiteX49" fmla="*/ 371302 w 2017222"/>
              <a:gd name="connsiteY49" fmla="*/ 1690255 h 2516599"/>
              <a:gd name="connsiteX50" fmla="*/ 310342 w 2017222"/>
              <a:gd name="connsiteY50" fmla="*/ 1701338 h 2516599"/>
              <a:gd name="connsiteX51" fmla="*/ 277091 w 2017222"/>
              <a:gd name="connsiteY51" fmla="*/ 1717964 h 2516599"/>
              <a:gd name="connsiteX52" fmla="*/ 260466 w 2017222"/>
              <a:gd name="connsiteY52" fmla="*/ 1723506 h 2516599"/>
              <a:gd name="connsiteX53" fmla="*/ 243840 w 2017222"/>
              <a:gd name="connsiteY53" fmla="*/ 1734589 h 2516599"/>
              <a:gd name="connsiteX54" fmla="*/ 205047 w 2017222"/>
              <a:gd name="connsiteY54" fmla="*/ 1745673 h 2516599"/>
              <a:gd name="connsiteX55" fmla="*/ 182880 w 2017222"/>
              <a:gd name="connsiteY55" fmla="*/ 1756757 h 2516599"/>
              <a:gd name="connsiteX56" fmla="*/ 166255 w 2017222"/>
              <a:gd name="connsiteY56" fmla="*/ 1762298 h 2516599"/>
              <a:gd name="connsiteX57" fmla="*/ 99753 w 2017222"/>
              <a:gd name="connsiteY57" fmla="*/ 1817717 h 2516599"/>
              <a:gd name="connsiteX58" fmla="*/ 88669 w 2017222"/>
              <a:gd name="connsiteY58" fmla="*/ 1834342 h 2516599"/>
              <a:gd name="connsiteX59" fmla="*/ 83127 w 2017222"/>
              <a:gd name="connsiteY59" fmla="*/ 1850967 h 2516599"/>
              <a:gd name="connsiteX60" fmla="*/ 60960 w 2017222"/>
              <a:gd name="connsiteY60" fmla="*/ 1873135 h 2516599"/>
              <a:gd name="connsiteX61" fmla="*/ 49876 w 2017222"/>
              <a:gd name="connsiteY61" fmla="*/ 1911927 h 2516599"/>
              <a:gd name="connsiteX62" fmla="*/ 38793 w 2017222"/>
              <a:gd name="connsiteY62" fmla="*/ 1934095 h 2516599"/>
              <a:gd name="connsiteX63" fmla="*/ 33251 w 2017222"/>
              <a:gd name="connsiteY63" fmla="*/ 1972887 h 2516599"/>
              <a:gd name="connsiteX64" fmla="*/ 27709 w 2017222"/>
              <a:gd name="connsiteY64" fmla="*/ 1995055 h 2516599"/>
              <a:gd name="connsiteX65" fmla="*/ 22167 w 2017222"/>
              <a:gd name="connsiteY65" fmla="*/ 2022764 h 2516599"/>
              <a:gd name="connsiteX66" fmla="*/ 16626 w 2017222"/>
              <a:gd name="connsiteY66" fmla="*/ 2061557 h 2516599"/>
              <a:gd name="connsiteX67" fmla="*/ 5542 w 2017222"/>
              <a:gd name="connsiteY67" fmla="*/ 2122517 h 2516599"/>
              <a:gd name="connsiteX68" fmla="*/ 0 w 2017222"/>
              <a:gd name="connsiteY68" fmla="*/ 2189018 h 2516599"/>
              <a:gd name="connsiteX69" fmla="*/ 5542 w 2017222"/>
              <a:gd name="connsiteY69" fmla="*/ 2216727 h 2516599"/>
              <a:gd name="connsiteX70" fmla="*/ 11084 w 2017222"/>
              <a:gd name="connsiteY70" fmla="*/ 2299855 h 2516599"/>
              <a:gd name="connsiteX71" fmla="*/ 16626 w 2017222"/>
              <a:gd name="connsiteY71" fmla="*/ 2322022 h 2516599"/>
              <a:gd name="connsiteX72" fmla="*/ 33251 w 2017222"/>
              <a:gd name="connsiteY72" fmla="*/ 2394066 h 2516599"/>
              <a:gd name="connsiteX73" fmla="*/ 44335 w 2017222"/>
              <a:gd name="connsiteY73" fmla="*/ 2410691 h 2516599"/>
              <a:gd name="connsiteX74" fmla="*/ 60960 w 2017222"/>
              <a:gd name="connsiteY74" fmla="*/ 2421775 h 2516599"/>
              <a:gd name="connsiteX75" fmla="*/ 105295 w 2017222"/>
              <a:gd name="connsiteY75" fmla="*/ 2460567 h 2516599"/>
              <a:gd name="connsiteX76" fmla="*/ 138546 w 2017222"/>
              <a:gd name="connsiteY76" fmla="*/ 2482735 h 2516599"/>
              <a:gd name="connsiteX77" fmla="*/ 160713 w 2017222"/>
              <a:gd name="connsiteY77" fmla="*/ 2488277 h 2516599"/>
              <a:gd name="connsiteX78" fmla="*/ 182880 w 2017222"/>
              <a:gd name="connsiteY78" fmla="*/ 2499360 h 2516599"/>
              <a:gd name="connsiteX79" fmla="*/ 210589 w 2017222"/>
              <a:gd name="connsiteY79" fmla="*/ 2504902 h 2516599"/>
              <a:gd name="connsiteX80" fmla="*/ 238298 w 2017222"/>
              <a:gd name="connsiteY80" fmla="*/ 2515986 h 2516599"/>
              <a:gd name="connsiteX81" fmla="*/ 271549 w 2017222"/>
              <a:gd name="connsiteY81" fmla="*/ 2515986 h 2516599"/>
              <a:gd name="connsiteX82" fmla="*/ 321426 w 2017222"/>
              <a:gd name="connsiteY82" fmla="*/ 2515986 h 25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017222" h="2516599">
                <a:moveTo>
                  <a:pt x="1230284" y="55418"/>
                </a:moveTo>
                <a:cubicBezTo>
                  <a:pt x="1335578" y="44334"/>
                  <a:pt x="1441355" y="37138"/>
                  <a:pt x="1546167" y="22167"/>
                </a:cubicBezTo>
                <a:lnTo>
                  <a:pt x="1584960" y="16626"/>
                </a:lnTo>
                <a:cubicBezTo>
                  <a:pt x="1685554" y="3505"/>
                  <a:pt x="1643615" y="13046"/>
                  <a:pt x="1695796" y="0"/>
                </a:cubicBezTo>
                <a:cubicBezTo>
                  <a:pt x="1730894" y="1847"/>
                  <a:pt x="1766076" y="2497"/>
                  <a:pt x="1801091" y="5542"/>
                </a:cubicBezTo>
                <a:cubicBezTo>
                  <a:pt x="1808679" y="6202"/>
                  <a:pt x="1815789" y="9590"/>
                  <a:pt x="1823258" y="11084"/>
                </a:cubicBezTo>
                <a:cubicBezTo>
                  <a:pt x="1834276" y="13288"/>
                  <a:pt x="1845540" y="14189"/>
                  <a:pt x="1856509" y="16626"/>
                </a:cubicBezTo>
                <a:cubicBezTo>
                  <a:pt x="1862212" y="17893"/>
                  <a:pt x="1867518" y="20562"/>
                  <a:pt x="1873135" y="22167"/>
                </a:cubicBezTo>
                <a:cubicBezTo>
                  <a:pt x="1921810" y="36073"/>
                  <a:pt x="1872092" y="19972"/>
                  <a:pt x="1911927" y="33251"/>
                </a:cubicBezTo>
                <a:cubicBezTo>
                  <a:pt x="1938427" y="73001"/>
                  <a:pt x="1907754" y="25502"/>
                  <a:pt x="1950720" y="105295"/>
                </a:cubicBezTo>
                <a:cubicBezTo>
                  <a:pt x="1953878" y="111159"/>
                  <a:pt x="1958646" y="116056"/>
                  <a:pt x="1961804" y="121920"/>
                </a:cubicBezTo>
                <a:cubicBezTo>
                  <a:pt x="1971596" y="140104"/>
                  <a:pt x="1981235" y="158416"/>
                  <a:pt x="1989513" y="177338"/>
                </a:cubicBezTo>
                <a:cubicBezTo>
                  <a:pt x="1994196" y="188042"/>
                  <a:pt x="1996902" y="199505"/>
                  <a:pt x="2000596" y="210589"/>
                </a:cubicBezTo>
                <a:cubicBezTo>
                  <a:pt x="2002443" y="216131"/>
                  <a:pt x="2004721" y="221548"/>
                  <a:pt x="2006138" y="227215"/>
                </a:cubicBezTo>
                <a:cubicBezTo>
                  <a:pt x="2013097" y="255049"/>
                  <a:pt x="2009271" y="242156"/>
                  <a:pt x="2017222" y="266007"/>
                </a:cubicBezTo>
                <a:cubicBezTo>
                  <a:pt x="2015375" y="445193"/>
                  <a:pt x="2015159" y="624403"/>
                  <a:pt x="2011680" y="803564"/>
                </a:cubicBezTo>
                <a:cubicBezTo>
                  <a:pt x="2011462" y="814798"/>
                  <a:pt x="2007847" y="825709"/>
                  <a:pt x="2006138" y="836815"/>
                </a:cubicBezTo>
                <a:cubicBezTo>
                  <a:pt x="2004152" y="849725"/>
                  <a:pt x="2002932" y="862756"/>
                  <a:pt x="2000596" y="875607"/>
                </a:cubicBezTo>
                <a:cubicBezTo>
                  <a:pt x="1983178" y="971414"/>
                  <a:pt x="2011069" y="785681"/>
                  <a:pt x="1989513" y="936567"/>
                </a:cubicBezTo>
                <a:cubicBezTo>
                  <a:pt x="1987285" y="981130"/>
                  <a:pt x="1985524" y="1053162"/>
                  <a:pt x="1978429" y="1102822"/>
                </a:cubicBezTo>
                <a:cubicBezTo>
                  <a:pt x="1977352" y="1110362"/>
                  <a:pt x="1974381" y="1117520"/>
                  <a:pt x="1972887" y="1124989"/>
                </a:cubicBezTo>
                <a:cubicBezTo>
                  <a:pt x="1970190" y="1138475"/>
                  <a:pt x="1963133" y="1185071"/>
                  <a:pt x="1961804" y="1197033"/>
                </a:cubicBezTo>
                <a:cubicBezTo>
                  <a:pt x="1953080" y="1275548"/>
                  <a:pt x="1962141" y="1234477"/>
                  <a:pt x="1950720" y="1280160"/>
                </a:cubicBezTo>
                <a:cubicBezTo>
                  <a:pt x="1945650" y="1325793"/>
                  <a:pt x="1945584" y="1339499"/>
                  <a:pt x="1934095" y="1385455"/>
                </a:cubicBezTo>
                <a:cubicBezTo>
                  <a:pt x="1932248" y="1392844"/>
                  <a:pt x="1931227" y="1400491"/>
                  <a:pt x="1928553" y="1407622"/>
                </a:cubicBezTo>
                <a:cubicBezTo>
                  <a:pt x="1925652" y="1415357"/>
                  <a:pt x="1921568" y="1422616"/>
                  <a:pt x="1917469" y="1429789"/>
                </a:cubicBezTo>
                <a:cubicBezTo>
                  <a:pt x="1905779" y="1450247"/>
                  <a:pt x="1904434" y="1444231"/>
                  <a:pt x="1895302" y="1468582"/>
                </a:cubicBezTo>
                <a:cubicBezTo>
                  <a:pt x="1892628" y="1475713"/>
                  <a:pt x="1894240" y="1484589"/>
                  <a:pt x="1889760" y="1490749"/>
                </a:cubicBezTo>
                <a:cubicBezTo>
                  <a:pt x="1867070" y="1521947"/>
                  <a:pt x="1847592" y="1531792"/>
                  <a:pt x="1817716" y="1551709"/>
                </a:cubicBezTo>
                <a:cubicBezTo>
                  <a:pt x="1812174" y="1555404"/>
                  <a:pt x="1807410" y="1560687"/>
                  <a:pt x="1801091" y="1562793"/>
                </a:cubicBezTo>
                <a:cubicBezTo>
                  <a:pt x="1790007" y="1566488"/>
                  <a:pt x="1777561" y="1567396"/>
                  <a:pt x="1767840" y="1573877"/>
                </a:cubicBezTo>
                <a:cubicBezTo>
                  <a:pt x="1762298" y="1577571"/>
                  <a:pt x="1757172" y="1581981"/>
                  <a:pt x="1751215" y="1584960"/>
                </a:cubicBezTo>
                <a:cubicBezTo>
                  <a:pt x="1729794" y="1595671"/>
                  <a:pt x="1726066" y="1594392"/>
                  <a:pt x="1706880" y="1601586"/>
                </a:cubicBezTo>
                <a:cubicBezTo>
                  <a:pt x="1681318" y="1611172"/>
                  <a:pt x="1681764" y="1613568"/>
                  <a:pt x="1657004" y="1618211"/>
                </a:cubicBezTo>
                <a:cubicBezTo>
                  <a:pt x="1634916" y="1622353"/>
                  <a:pt x="1612669" y="1625600"/>
                  <a:pt x="1590502" y="1629295"/>
                </a:cubicBezTo>
                <a:lnTo>
                  <a:pt x="1557251" y="1634837"/>
                </a:lnTo>
                <a:lnTo>
                  <a:pt x="1390996" y="1629295"/>
                </a:lnTo>
                <a:cubicBezTo>
                  <a:pt x="1361410" y="1628009"/>
                  <a:pt x="1331921" y="1624829"/>
                  <a:pt x="1302327" y="1623753"/>
                </a:cubicBezTo>
                <a:cubicBezTo>
                  <a:pt x="1230307" y="1621134"/>
                  <a:pt x="1158240" y="1620058"/>
                  <a:pt x="1086196" y="1618211"/>
                </a:cubicBezTo>
                <a:lnTo>
                  <a:pt x="881149" y="1607127"/>
                </a:lnTo>
                <a:cubicBezTo>
                  <a:pt x="816468" y="1607127"/>
                  <a:pt x="751840" y="1610822"/>
                  <a:pt x="687186" y="1612669"/>
                </a:cubicBezTo>
                <a:cubicBezTo>
                  <a:pt x="670560" y="1614516"/>
                  <a:pt x="653869" y="1615845"/>
                  <a:pt x="637309" y="1618211"/>
                </a:cubicBezTo>
                <a:cubicBezTo>
                  <a:pt x="627984" y="1619543"/>
                  <a:pt x="618910" y="1622321"/>
                  <a:pt x="609600" y="1623753"/>
                </a:cubicBezTo>
                <a:cubicBezTo>
                  <a:pt x="594880" y="1626018"/>
                  <a:pt x="579904" y="1626550"/>
                  <a:pt x="565266" y="1629295"/>
                </a:cubicBezTo>
                <a:cubicBezTo>
                  <a:pt x="550294" y="1632102"/>
                  <a:pt x="535709" y="1636684"/>
                  <a:pt x="520931" y="1640378"/>
                </a:cubicBezTo>
                <a:lnTo>
                  <a:pt x="498764" y="1645920"/>
                </a:lnTo>
                <a:cubicBezTo>
                  <a:pt x="491375" y="1647767"/>
                  <a:pt x="483920" y="1649369"/>
                  <a:pt x="476596" y="1651462"/>
                </a:cubicBezTo>
                <a:cubicBezTo>
                  <a:pt x="426578" y="1665754"/>
                  <a:pt x="450556" y="1658295"/>
                  <a:pt x="404553" y="1673629"/>
                </a:cubicBezTo>
                <a:lnTo>
                  <a:pt x="387927" y="1679171"/>
                </a:lnTo>
                <a:cubicBezTo>
                  <a:pt x="382385" y="1682866"/>
                  <a:pt x="377538" y="1687916"/>
                  <a:pt x="371302" y="1690255"/>
                </a:cubicBezTo>
                <a:cubicBezTo>
                  <a:pt x="365101" y="1692581"/>
                  <a:pt x="314083" y="1700715"/>
                  <a:pt x="310342" y="1701338"/>
                </a:cubicBezTo>
                <a:cubicBezTo>
                  <a:pt x="268555" y="1715267"/>
                  <a:pt x="320060" y="1696478"/>
                  <a:pt x="277091" y="1717964"/>
                </a:cubicBezTo>
                <a:cubicBezTo>
                  <a:pt x="271866" y="1720577"/>
                  <a:pt x="265691" y="1720894"/>
                  <a:pt x="260466" y="1723506"/>
                </a:cubicBezTo>
                <a:cubicBezTo>
                  <a:pt x="254509" y="1726485"/>
                  <a:pt x="249797" y="1731610"/>
                  <a:pt x="243840" y="1734589"/>
                </a:cubicBezTo>
                <a:cubicBezTo>
                  <a:pt x="235887" y="1738565"/>
                  <a:pt x="212152" y="1743897"/>
                  <a:pt x="205047" y="1745673"/>
                </a:cubicBezTo>
                <a:cubicBezTo>
                  <a:pt x="197658" y="1749368"/>
                  <a:pt x="190473" y="1753503"/>
                  <a:pt x="182880" y="1756757"/>
                </a:cubicBezTo>
                <a:cubicBezTo>
                  <a:pt x="177511" y="1759058"/>
                  <a:pt x="171361" y="1759461"/>
                  <a:pt x="166255" y="1762298"/>
                </a:cubicBezTo>
                <a:cubicBezTo>
                  <a:pt x="144606" y="1774325"/>
                  <a:pt x="113425" y="1797210"/>
                  <a:pt x="99753" y="1817717"/>
                </a:cubicBezTo>
                <a:cubicBezTo>
                  <a:pt x="96058" y="1823259"/>
                  <a:pt x="91648" y="1828385"/>
                  <a:pt x="88669" y="1834342"/>
                </a:cubicBezTo>
                <a:cubicBezTo>
                  <a:pt x="86056" y="1839567"/>
                  <a:pt x="86522" y="1846214"/>
                  <a:pt x="83127" y="1850967"/>
                </a:cubicBezTo>
                <a:cubicBezTo>
                  <a:pt x="77053" y="1859470"/>
                  <a:pt x="68349" y="1865746"/>
                  <a:pt x="60960" y="1873135"/>
                </a:cubicBezTo>
                <a:cubicBezTo>
                  <a:pt x="58147" y="1884387"/>
                  <a:pt x="54647" y="1900794"/>
                  <a:pt x="49876" y="1911927"/>
                </a:cubicBezTo>
                <a:cubicBezTo>
                  <a:pt x="46622" y="1919520"/>
                  <a:pt x="42487" y="1926706"/>
                  <a:pt x="38793" y="1934095"/>
                </a:cubicBezTo>
                <a:cubicBezTo>
                  <a:pt x="36946" y="1947026"/>
                  <a:pt x="35588" y="1960036"/>
                  <a:pt x="33251" y="1972887"/>
                </a:cubicBezTo>
                <a:cubicBezTo>
                  <a:pt x="31888" y="1980381"/>
                  <a:pt x="29361" y="1987620"/>
                  <a:pt x="27709" y="1995055"/>
                </a:cubicBezTo>
                <a:cubicBezTo>
                  <a:pt x="25666" y="2004250"/>
                  <a:pt x="23715" y="2013473"/>
                  <a:pt x="22167" y="2022764"/>
                </a:cubicBezTo>
                <a:cubicBezTo>
                  <a:pt x="20020" y="2035649"/>
                  <a:pt x="18612" y="2048647"/>
                  <a:pt x="16626" y="2061557"/>
                </a:cubicBezTo>
                <a:cubicBezTo>
                  <a:pt x="11902" y="2092267"/>
                  <a:pt x="11304" y="2093707"/>
                  <a:pt x="5542" y="2122517"/>
                </a:cubicBezTo>
                <a:cubicBezTo>
                  <a:pt x="3695" y="2144684"/>
                  <a:pt x="0" y="2166774"/>
                  <a:pt x="0" y="2189018"/>
                </a:cubicBezTo>
                <a:cubicBezTo>
                  <a:pt x="0" y="2198437"/>
                  <a:pt x="4605" y="2207354"/>
                  <a:pt x="5542" y="2216727"/>
                </a:cubicBezTo>
                <a:cubicBezTo>
                  <a:pt x="8305" y="2244360"/>
                  <a:pt x="8177" y="2272237"/>
                  <a:pt x="11084" y="2299855"/>
                </a:cubicBezTo>
                <a:cubicBezTo>
                  <a:pt x="11881" y="2307430"/>
                  <a:pt x="15264" y="2314528"/>
                  <a:pt x="16626" y="2322022"/>
                </a:cubicBezTo>
                <a:cubicBezTo>
                  <a:pt x="20139" y="2341346"/>
                  <a:pt x="21328" y="2376182"/>
                  <a:pt x="33251" y="2394066"/>
                </a:cubicBezTo>
                <a:cubicBezTo>
                  <a:pt x="36946" y="2399608"/>
                  <a:pt x="39625" y="2405981"/>
                  <a:pt x="44335" y="2410691"/>
                </a:cubicBezTo>
                <a:cubicBezTo>
                  <a:pt x="49045" y="2415401"/>
                  <a:pt x="55418" y="2418080"/>
                  <a:pt x="60960" y="2421775"/>
                </a:cubicBezTo>
                <a:cubicBezTo>
                  <a:pt x="79434" y="2449484"/>
                  <a:pt x="66501" y="2434704"/>
                  <a:pt x="105295" y="2460567"/>
                </a:cubicBezTo>
                <a:cubicBezTo>
                  <a:pt x="105297" y="2460568"/>
                  <a:pt x="138544" y="2482734"/>
                  <a:pt x="138546" y="2482735"/>
                </a:cubicBezTo>
                <a:cubicBezTo>
                  <a:pt x="145935" y="2484582"/>
                  <a:pt x="153582" y="2485603"/>
                  <a:pt x="160713" y="2488277"/>
                </a:cubicBezTo>
                <a:cubicBezTo>
                  <a:pt x="168448" y="2491178"/>
                  <a:pt x="175043" y="2496748"/>
                  <a:pt x="182880" y="2499360"/>
                </a:cubicBezTo>
                <a:cubicBezTo>
                  <a:pt x="191816" y="2502339"/>
                  <a:pt x="201567" y="2502195"/>
                  <a:pt x="210589" y="2504902"/>
                </a:cubicBezTo>
                <a:cubicBezTo>
                  <a:pt x="220117" y="2507761"/>
                  <a:pt x="229062" y="2512291"/>
                  <a:pt x="238298" y="2515986"/>
                </a:cubicBezTo>
                <a:cubicBezTo>
                  <a:pt x="273767" y="2504163"/>
                  <a:pt x="236081" y="2513030"/>
                  <a:pt x="271549" y="2515986"/>
                </a:cubicBezTo>
                <a:cubicBezTo>
                  <a:pt x="288117" y="2517367"/>
                  <a:pt x="304800" y="2515986"/>
                  <a:pt x="321426" y="2515986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949440" y="5605272"/>
            <a:ext cx="1463040" cy="619124"/>
            <a:chOff x="6949440" y="5577840"/>
            <a:chExt cx="1463040" cy="619124"/>
          </a:xfrm>
        </p:grpSpPr>
        <p:sp>
          <p:nvSpPr>
            <p:cNvPr id="36" name="TextBox 35"/>
            <p:cNvSpPr txBox="1"/>
            <p:nvPr/>
          </p:nvSpPr>
          <p:spPr>
            <a:xfrm>
              <a:off x="6949440" y="5827632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63840" y="5827632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49440" y="5577840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63840" y="5581411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9" name="Freeform 8"/>
          <p:cNvSpPr/>
          <p:nvPr/>
        </p:nvSpPr>
        <p:spPr bwMode="auto">
          <a:xfrm>
            <a:off x="6345936" y="3813048"/>
            <a:ext cx="1917469" cy="2179885"/>
          </a:xfrm>
          <a:custGeom>
            <a:avLst/>
            <a:gdLst>
              <a:gd name="connsiteX0" fmla="*/ 1457498 w 1917469"/>
              <a:gd name="connsiteY0" fmla="*/ 33251 h 2179885"/>
              <a:gd name="connsiteX1" fmla="*/ 1618211 w 1917469"/>
              <a:gd name="connsiteY1" fmla="*/ 11083 h 2179885"/>
              <a:gd name="connsiteX2" fmla="*/ 1778923 w 1917469"/>
              <a:gd name="connsiteY2" fmla="*/ 0 h 2179885"/>
              <a:gd name="connsiteX3" fmla="*/ 1812174 w 1917469"/>
              <a:gd name="connsiteY3" fmla="*/ 11083 h 2179885"/>
              <a:gd name="connsiteX4" fmla="*/ 1850967 w 1917469"/>
              <a:gd name="connsiteY4" fmla="*/ 27709 h 2179885"/>
              <a:gd name="connsiteX5" fmla="*/ 1878676 w 1917469"/>
              <a:gd name="connsiteY5" fmla="*/ 60960 h 2179885"/>
              <a:gd name="connsiteX6" fmla="*/ 1884218 w 1917469"/>
              <a:gd name="connsiteY6" fmla="*/ 77585 h 2179885"/>
              <a:gd name="connsiteX7" fmla="*/ 1906385 w 1917469"/>
              <a:gd name="connsiteY7" fmla="*/ 110836 h 2179885"/>
              <a:gd name="connsiteX8" fmla="*/ 1917469 w 1917469"/>
              <a:gd name="connsiteY8" fmla="*/ 149629 h 2179885"/>
              <a:gd name="connsiteX9" fmla="*/ 1906385 w 1917469"/>
              <a:gd name="connsiteY9" fmla="*/ 221672 h 2179885"/>
              <a:gd name="connsiteX10" fmla="*/ 1878676 w 1917469"/>
              <a:gd name="connsiteY10" fmla="*/ 249381 h 2179885"/>
              <a:gd name="connsiteX11" fmla="*/ 1812174 w 1917469"/>
              <a:gd name="connsiteY11" fmla="*/ 304800 h 2179885"/>
              <a:gd name="connsiteX12" fmla="*/ 1795549 w 1917469"/>
              <a:gd name="connsiteY12" fmla="*/ 315883 h 2179885"/>
              <a:gd name="connsiteX13" fmla="*/ 1778923 w 1917469"/>
              <a:gd name="connsiteY13" fmla="*/ 321425 h 2179885"/>
              <a:gd name="connsiteX14" fmla="*/ 1723505 w 1917469"/>
              <a:gd name="connsiteY14" fmla="*/ 343592 h 2179885"/>
              <a:gd name="connsiteX15" fmla="*/ 1701338 w 1917469"/>
              <a:gd name="connsiteY15" fmla="*/ 349134 h 2179885"/>
              <a:gd name="connsiteX16" fmla="*/ 1645920 w 1917469"/>
              <a:gd name="connsiteY16" fmla="*/ 360218 h 2179885"/>
              <a:gd name="connsiteX17" fmla="*/ 1596043 w 1917469"/>
              <a:gd name="connsiteY17" fmla="*/ 371301 h 2179885"/>
              <a:gd name="connsiteX18" fmla="*/ 1579418 w 1917469"/>
              <a:gd name="connsiteY18" fmla="*/ 382385 h 2179885"/>
              <a:gd name="connsiteX19" fmla="*/ 1562792 w 1917469"/>
              <a:gd name="connsiteY19" fmla="*/ 387927 h 2179885"/>
              <a:gd name="connsiteX20" fmla="*/ 1485207 w 1917469"/>
              <a:gd name="connsiteY20" fmla="*/ 399011 h 2179885"/>
              <a:gd name="connsiteX21" fmla="*/ 1446414 w 1917469"/>
              <a:gd name="connsiteY21" fmla="*/ 404552 h 2179885"/>
              <a:gd name="connsiteX22" fmla="*/ 1413163 w 1917469"/>
              <a:gd name="connsiteY22" fmla="*/ 410094 h 2179885"/>
              <a:gd name="connsiteX23" fmla="*/ 1368829 w 1917469"/>
              <a:gd name="connsiteY23" fmla="*/ 415636 h 2179885"/>
              <a:gd name="connsiteX24" fmla="*/ 1296785 w 1917469"/>
              <a:gd name="connsiteY24" fmla="*/ 426720 h 2179885"/>
              <a:gd name="connsiteX25" fmla="*/ 980902 w 1917469"/>
              <a:gd name="connsiteY25" fmla="*/ 415636 h 2179885"/>
              <a:gd name="connsiteX26" fmla="*/ 692727 w 1917469"/>
              <a:gd name="connsiteY26" fmla="*/ 421178 h 2179885"/>
              <a:gd name="connsiteX27" fmla="*/ 631767 w 1917469"/>
              <a:gd name="connsiteY27" fmla="*/ 426720 h 2179885"/>
              <a:gd name="connsiteX28" fmla="*/ 570807 w 1917469"/>
              <a:gd name="connsiteY28" fmla="*/ 437803 h 2179885"/>
              <a:gd name="connsiteX29" fmla="*/ 504305 w 1917469"/>
              <a:gd name="connsiteY29" fmla="*/ 448887 h 2179885"/>
              <a:gd name="connsiteX30" fmla="*/ 454429 w 1917469"/>
              <a:gd name="connsiteY30" fmla="*/ 459971 h 2179885"/>
              <a:gd name="connsiteX31" fmla="*/ 393469 w 1917469"/>
              <a:gd name="connsiteY31" fmla="*/ 471054 h 2179885"/>
              <a:gd name="connsiteX32" fmla="*/ 354676 w 1917469"/>
              <a:gd name="connsiteY32" fmla="*/ 482138 h 2179885"/>
              <a:gd name="connsiteX33" fmla="*/ 321425 w 1917469"/>
              <a:gd name="connsiteY33" fmla="*/ 504305 h 2179885"/>
              <a:gd name="connsiteX34" fmla="*/ 249382 w 1917469"/>
              <a:gd name="connsiteY34" fmla="*/ 554181 h 2179885"/>
              <a:gd name="connsiteX35" fmla="*/ 199505 w 1917469"/>
              <a:gd name="connsiteY35" fmla="*/ 604058 h 2179885"/>
              <a:gd name="connsiteX36" fmla="*/ 188422 w 1917469"/>
              <a:gd name="connsiteY36" fmla="*/ 620683 h 2179885"/>
              <a:gd name="connsiteX37" fmla="*/ 149629 w 1917469"/>
              <a:gd name="connsiteY37" fmla="*/ 653934 h 2179885"/>
              <a:gd name="connsiteX38" fmla="*/ 110836 w 1917469"/>
              <a:gd name="connsiteY38" fmla="*/ 709352 h 2179885"/>
              <a:gd name="connsiteX39" fmla="*/ 99752 w 1917469"/>
              <a:gd name="connsiteY39" fmla="*/ 725978 h 2179885"/>
              <a:gd name="connsiteX40" fmla="*/ 94211 w 1917469"/>
              <a:gd name="connsiteY40" fmla="*/ 742603 h 2179885"/>
              <a:gd name="connsiteX41" fmla="*/ 88669 w 1917469"/>
              <a:gd name="connsiteY41" fmla="*/ 764771 h 2179885"/>
              <a:gd name="connsiteX42" fmla="*/ 77585 w 1917469"/>
              <a:gd name="connsiteY42" fmla="*/ 781396 h 2179885"/>
              <a:gd name="connsiteX43" fmla="*/ 66502 w 1917469"/>
              <a:gd name="connsiteY43" fmla="*/ 820189 h 2179885"/>
              <a:gd name="connsiteX44" fmla="*/ 49876 w 1917469"/>
              <a:gd name="connsiteY44" fmla="*/ 864523 h 2179885"/>
              <a:gd name="connsiteX45" fmla="*/ 38792 w 1917469"/>
              <a:gd name="connsiteY45" fmla="*/ 925483 h 2179885"/>
              <a:gd name="connsiteX46" fmla="*/ 27709 w 1917469"/>
              <a:gd name="connsiteY46" fmla="*/ 975360 h 2179885"/>
              <a:gd name="connsiteX47" fmla="*/ 22167 w 1917469"/>
              <a:gd name="connsiteY47" fmla="*/ 1019694 h 2179885"/>
              <a:gd name="connsiteX48" fmla="*/ 22167 w 1917469"/>
              <a:gd name="connsiteY48" fmla="*/ 1080654 h 2179885"/>
              <a:gd name="connsiteX49" fmla="*/ 11083 w 1917469"/>
              <a:gd name="connsiteY49" fmla="*/ 1208116 h 2179885"/>
              <a:gd name="connsiteX50" fmla="*/ 0 w 1917469"/>
              <a:gd name="connsiteY50" fmla="*/ 1429789 h 2179885"/>
              <a:gd name="connsiteX51" fmla="*/ 11083 w 1917469"/>
              <a:gd name="connsiteY51" fmla="*/ 1507374 h 2179885"/>
              <a:gd name="connsiteX52" fmla="*/ 16625 w 1917469"/>
              <a:gd name="connsiteY52" fmla="*/ 1557251 h 2179885"/>
              <a:gd name="connsiteX53" fmla="*/ 22167 w 1917469"/>
              <a:gd name="connsiteY53" fmla="*/ 1612669 h 2179885"/>
              <a:gd name="connsiteX54" fmla="*/ 33251 w 1917469"/>
              <a:gd name="connsiteY54" fmla="*/ 1668087 h 2179885"/>
              <a:gd name="connsiteX55" fmla="*/ 38792 w 1917469"/>
              <a:gd name="connsiteY55" fmla="*/ 1712421 h 2179885"/>
              <a:gd name="connsiteX56" fmla="*/ 44334 w 1917469"/>
              <a:gd name="connsiteY56" fmla="*/ 1762298 h 2179885"/>
              <a:gd name="connsiteX57" fmla="*/ 49876 w 1917469"/>
              <a:gd name="connsiteY57" fmla="*/ 1790007 h 2179885"/>
              <a:gd name="connsiteX58" fmla="*/ 60960 w 1917469"/>
              <a:gd name="connsiteY58" fmla="*/ 1862051 h 2179885"/>
              <a:gd name="connsiteX59" fmla="*/ 66502 w 1917469"/>
              <a:gd name="connsiteY59" fmla="*/ 1878676 h 2179885"/>
              <a:gd name="connsiteX60" fmla="*/ 77585 w 1917469"/>
              <a:gd name="connsiteY60" fmla="*/ 1934094 h 2179885"/>
              <a:gd name="connsiteX61" fmla="*/ 99752 w 1917469"/>
              <a:gd name="connsiteY61" fmla="*/ 2006138 h 2179885"/>
              <a:gd name="connsiteX62" fmla="*/ 105294 w 1917469"/>
              <a:gd name="connsiteY62" fmla="*/ 2033847 h 2179885"/>
              <a:gd name="connsiteX63" fmla="*/ 121920 w 1917469"/>
              <a:gd name="connsiteY63" fmla="*/ 2056014 h 2179885"/>
              <a:gd name="connsiteX64" fmla="*/ 144087 w 1917469"/>
              <a:gd name="connsiteY64" fmla="*/ 2089265 h 2179885"/>
              <a:gd name="connsiteX65" fmla="*/ 210589 w 1917469"/>
              <a:gd name="connsiteY65" fmla="*/ 2122516 h 2179885"/>
              <a:gd name="connsiteX66" fmla="*/ 266007 w 1917469"/>
              <a:gd name="connsiteY66" fmla="*/ 2144683 h 2179885"/>
              <a:gd name="connsiteX67" fmla="*/ 310342 w 1917469"/>
              <a:gd name="connsiteY67" fmla="*/ 2155767 h 2179885"/>
              <a:gd name="connsiteX68" fmla="*/ 365760 w 1917469"/>
              <a:gd name="connsiteY68" fmla="*/ 2166851 h 2179885"/>
              <a:gd name="connsiteX69" fmla="*/ 443345 w 1917469"/>
              <a:gd name="connsiteY69" fmla="*/ 2172392 h 2179885"/>
              <a:gd name="connsiteX70" fmla="*/ 526472 w 1917469"/>
              <a:gd name="connsiteY70" fmla="*/ 2177934 h 21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917469" h="2179885">
                <a:moveTo>
                  <a:pt x="1457498" y="33251"/>
                </a:moveTo>
                <a:cubicBezTo>
                  <a:pt x="1511069" y="25862"/>
                  <a:pt x="1564420" y="16648"/>
                  <a:pt x="1618211" y="11083"/>
                </a:cubicBezTo>
                <a:cubicBezTo>
                  <a:pt x="1671624" y="5558"/>
                  <a:pt x="1725225" y="0"/>
                  <a:pt x="1778923" y="0"/>
                </a:cubicBezTo>
                <a:cubicBezTo>
                  <a:pt x="1790606" y="0"/>
                  <a:pt x="1801090" y="7389"/>
                  <a:pt x="1812174" y="11083"/>
                </a:cubicBezTo>
                <a:cubicBezTo>
                  <a:pt x="1825742" y="15606"/>
                  <a:pt x="1838982" y="19148"/>
                  <a:pt x="1850967" y="27709"/>
                </a:cubicBezTo>
                <a:cubicBezTo>
                  <a:pt x="1860500" y="34518"/>
                  <a:pt x="1873275" y="50158"/>
                  <a:pt x="1878676" y="60960"/>
                </a:cubicBezTo>
                <a:cubicBezTo>
                  <a:pt x="1881288" y="66185"/>
                  <a:pt x="1881381" y="72479"/>
                  <a:pt x="1884218" y="77585"/>
                </a:cubicBezTo>
                <a:cubicBezTo>
                  <a:pt x="1890687" y="89230"/>
                  <a:pt x="1902172" y="98199"/>
                  <a:pt x="1906385" y="110836"/>
                </a:cubicBezTo>
                <a:cubicBezTo>
                  <a:pt x="1914336" y="134687"/>
                  <a:pt x="1910510" y="121794"/>
                  <a:pt x="1917469" y="149629"/>
                </a:cubicBezTo>
                <a:cubicBezTo>
                  <a:pt x="1915879" y="165530"/>
                  <a:pt x="1916372" y="201698"/>
                  <a:pt x="1906385" y="221672"/>
                </a:cubicBezTo>
                <a:cubicBezTo>
                  <a:pt x="1893822" y="246799"/>
                  <a:pt x="1898630" y="231645"/>
                  <a:pt x="1878676" y="249381"/>
                </a:cubicBezTo>
                <a:cubicBezTo>
                  <a:pt x="1814667" y="306277"/>
                  <a:pt x="1876602" y="261848"/>
                  <a:pt x="1812174" y="304800"/>
                </a:cubicBezTo>
                <a:cubicBezTo>
                  <a:pt x="1806632" y="308494"/>
                  <a:pt x="1801867" y="313777"/>
                  <a:pt x="1795549" y="315883"/>
                </a:cubicBezTo>
                <a:cubicBezTo>
                  <a:pt x="1790007" y="317730"/>
                  <a:pt x="1784292" y="319124"/>
                  <a:pt x="1778923" y="321425"/>
                </a:cubicBezTo>
                <a:cubicBezTo>
                  <a:pt x="1746811" y="335188"/>
                  <a:pt x="1763880" y="333498"/>
                  <a:pt x="1723505" y="343592"/>
                </a:cubicBezTo>
                <a:cubicBezTo>
                  <a:pt x="1716116" y="345439"/>
                  <a:pt x="1708785" y="347538"/>
                  <a:pt x="1701338" y="349134"/>
                </a:cubicBezTo>
                <a:cubicBezTo>
                  <a:pt x="1682918" y="353081"/>
                  <a:pt x="1664196" y="355649"/>
                  <a:pt x="1645920" y="360218"/>
                </a:cubicBezTo>
                <a:cubicBezTo>
                  <a:pt x="1614614" y="368044"/>
                  <a:pt x="1631221" y="364266"/>
                  <a:pt x="1596043" y="371301"/>
                </a:cubicBezTo>
                <a:cubicBezTo>
                  <a:pt x="1590501" y="374996"/>
                  <a:pt x="1585375" y="379406"/>
                  <a:pt x="1579418" y="382385"/>
                </a:cubicBezTo>
                <a:cubicBezTo>
                  <a:pt x="1574193" y="384998"/>
                  <a:pt x="1568545" y="386912"/>
                  <a:pt x="1562792" y="387927"/>
                </a:cubicBezTo>
                <a:cubicBezTo>
                  <a:pt x="1537065" y="392467"/>
                  <a:pt x="1511069" y="395317"/>
                  <a:pt x="1485207" y="399011"/>
                </a:cubicBezTo>
                <a:cubicBezTo>
                  <a:pt x="1472276" y="400858"/>
                  <a:pt x="1459299" y="402405"/>
                  <a:pt x="1446414" y="404552"/>
                </a:cubicBezTo>
                <a:cubicBezTo>
                  <a:pt x="1435330" y="406399"/>
                  <a:pt x="1424287" y="408505"/>
                  <a:pt x="1413163" y="410094"/>
                </a:cubicBezTo>
                <a:cubicBezTo>
                  <a:pt x="1398420" y="412200"/>
                  <a:pt x="1383591" y="413668"/>
                  <a:pt x="1368829" y="415636"/>
                </a:cubicBezTo>
                <a:cubicBezTo>
                  <a:pt x="1333172" y="420390"/>
                  <a:pt x="1330654" y="421075"/>
                  <a:pt x="1296785" y="426720"/>
                </a:cubicBezTo>
                <a:cubicBezTo>
                  <a:pt x="1169516" y="418235"/>
                  <a:pt x="1148378" y="415636"/>
                  <a:pt x="980902" y="415636"/>
                </a:cubicBezTo>
                <a:cubicBezTo>
                  <a:pt x="884826" y="415636"/>
                  <a:pt x="788785" y="419331"/>
                  <a:pt x="692727" y="421178"/>
                </a:cubicBezTo>
                <a:cubicBezTo>
                  <a:pt x="672407" y="423025"/>
                  <a:pt x="652031" y="424336"/>
                  <a:pt x="631767" y="426720"/>
                </a:cubicBezTo>
                <a:cubicBezTo>
                  <a:pt x="606179" y="429730"/>
                  <a:pt x="595322" y="433477"/>
                  <a:pt x="570807" y="437803"/>
                </a:cubicBezTo>
                <a:cubicBezTo>
                  <a:pt x="548676" y="441709"/>
                  <a:pt x="526342" y="444480"/>
                  <a:pt x="504305" y="448887"/>
                </a:cubicBezTo>
                <a:cubicBezTo>
                  <a:pt x="420655" y="465618"/>
                  <a:pt x="524929" y="444305"/>
                  <a:pt x="454429" y="459971"/>
                </a:cubicBezTo>
                <a:cubicBezTo>
                  <a:pt x="400952" y="471854"/>
                  <a:pt x="453606" y="459026"/>
                  <a:pt x="393469" y="471054"/>
                </a:cubicBezTo>
                <a:cubicBezTo>
                  <a:pt x="388985" y="471951"/>
                  <a:pt x="360618" y="478837"/>
                  <a:pt x="354676" y="482138"/>
                </a:cubicBezTo>
                <a:cubicBezTo>
                  <a:pt x="343031" y="488607"/>
                  <a:pt x="333339" y="498348"/>
                  <a:pt x="321425" y="504305"/>
                </a:cubicBezTo>
                <a:cubicBezTo>
                  <a:pt x="290252" y="519892"/>
                  <a:pt x="280712" y="522851"/>
                  <a:pt x="249382" y="554181"/>
                </a:cubicBezTo>
                <a:cubicBezTo>
                  <a:pt x="232756" y="570807"/>
                  <a:pt x="212547" y="584494"/>
                  <a:pt x="199505" y="604058"/>
                </a:cubicBezTo>
                <a:cubicBezTo>
                  <a:pt x="195811" y="609600"/>
                  <a:pt x="192686" y="615566"/>
                  <a:pt x="188422" y="620683"/>
                </a:cubicBezTo>
                <a:cubicBezTo>
                  <a:pt x="158262" y="656875"/>
                  <a:pt x="186319" y="617245"/>
                  <a:pt x="149629" y="653934"/>
                </a:cubicBezTo>
                <a:cubicBezTo>
                  <a:pt x="141419" y="662143"/>
                  <a:pt x="114461" y="703915"/>
                  <a:pt x="110836" y="709352"/>
                </a:cubicBezTo>
                <a:lnTo>
                  <a:pt x="99752" y="725978"/>
                </a:lnTo>
                <a:cubicBezTo>
                  <a:pt x="97905" y="731520"/>
                  <a:pt x="95816" y="736986"/>
                  <a:pt x="94211" y="742603"/>
                </a:cubicBezTo>
                <a:cubicBezTo>
                  <a:pt x="92119" y="749927"/>
                  <a:pt x="91669" y="757770"/>
                  <a:pt x="88669" y="764771"/>
                </a:cubicBezTo>
                <a:cubicBezTo>
                  <a:pt x="86045" y="770893"/>
                  <a:pt x="80564" y="775439"/>
                  <a:pt x="77585" y="781396"/>
                </a:cubicBezTo>
                <a:cubicBezTo>
                  <a:pt x="73153" y="790259"/>
                  <a:pt x="68871" y="811896"/>
                  <a:pt x="66502" y="820189"/>
                </a:cubicBezTo>
                <a:cubicBezTo>
                  <a:pt x="58726" y="847408"/>
                  <a:pt x="61577" y="829420"/>
                  <a:pt x="49876" y="864523"/>
                </a:cubicBezTo>
                <a:cubicBezTo>
                  <a:pt x="42335" y="887145"/>
                  <a:pt x="43406" y="900103"/>
                  <a:pt x="38792" y="925483"/>
                </a:cubicBezTo>
                <a:cubicBezTo>
                  <a:pt x="27764" y="986140"/>
                  <a:pt x="38706" y="903884"/>
                  <a:pt x="27709" y="975360"/>
                </a:cubicBezTo>
                <a:cubicBezTo>
                  <a:pt x="25444" y="990080"/>
                  <a:pt x="24014" y="1004916"/>
                  <a:pt x="22167" y="1019694"/>
                </a:cubicBezTo>
                <a:cubicBezTo>
                  <a:pt x="31704" y="1057841"/>
                  <a:pt x="27368" y="1028648"/>
                  <a:pt x="22167" y="1080654"/>
                </a:cubicBezTo>
                <a:cubicBezTo>
                  <a:pt x="17923" y="1123090"/>
                  <a:pt x="13743" y="1165551"/>
                  <a:pt x="11083" y="1208116"/>
                </a:cubicBezTo>
                <a:cubicBezTo>
                  <a:pt x="2774" y="1341072"/>
                  <a:pt x="6775" y="1267197"/>
                  <a:pt x="0" y="1429789"/>
                </a:cubicBezTo>
                <a:cubicBezTo>
                  <a:pt x="10280" y="1470908"/>
                  <a:pt x="4211" y="1442083"/>
                  <a:pt x="11083" y="1507374"/>
                </a:cubicBezTo>
                <a:cubicBezTo>
                  <a:pt x="12834" y="1524010"/>
                  <a:pt x="14874" y="1540615"/>
                  <a:pt x="16625" y="1557251"/>
                </a:cubicBezTo>
                <a:cubicBezTo>
                  <a:pt x="18569" y="1575714"/>
                  <a:pt x="19413" y="1594310"/>
                  <a:pt x="22167" y="1612669"/>
                </a:cubicBezTo>
                <a:cubicBezTo>
                  <a:pt x="24962" y="1631299"/>
                  <a:pt x="30915" y="1649394"/>
                  <a:pt x="33251" y="1668087"/>
                </a:cubicBezTo>
                <a:cubicBezTo>
                  <a:pt x="35098" y="1682865"/>
                  <a:pt x="37052" y="1697630"/>
                  <a:pt x="38792" y="1712421"/>
                </a:cubicBezTo>
                <a:cubicBezTo>
                  <a:pt x="40746" y="1729034"/>
                  <a:pt x="41968" y="1745738"/>
                  <a:pt x="44334" y="1762298"/>
                </a:cubicBezTo>
                <a:cubicBezTo>
                  <a:pt x="45666" y="1771623"/>
                  <a:pt x="48327" y="1780716"/>
                  <a:pt x="49876" y="1790007"/>
                </a:cubicBezTo>
                <a:cubicBezTo>
                  <a:pt x="52822" y="1807684"/>
                  <a:pt x="56870" y="1843649"/>
                  <a:pt x="60960" y="1862051"/>
                </a:cubicBezTo>
                <a:cubicBezTo>
                  <a:pt x="62227" y="1867753"/>
                  <a:pt x="65189" y="1872984"/>
                  <a:pt x="66502" y="1878676"/>
                </a:cubicBezTo>
                <a:cubicBezTo>
                  <a:pt x="70738" y="1897032"/>
                  <a:pt x="71628" y="1916222"/>
                  <a:pt x="77585" y="1934094"/>
                </a:cubicBezTo>
                <a:cubicBezTo>
                  <a:pt x="89116" y="1968687"/>
                  <a:pt x="93222" y="1976752"/>
                  <a:pt x="99752" y="2006138"/>
                </a:cubicBezTo>
                <a:cubicBezTo>
                  <a:pt x="101795" y="2015333"/>
                  <a:pt x="101468" y="2025240"/>
                  <a:pt x="105294" y="2033847"/>
                </a:cubicBezTo>
                <a:cubicBezTo>
                  <a:pt x="109045" y="2042287"/>
                  <a:pt x="116623" y="2048447"/>
                  <a:pt x="121920" y="2056014"/>
                </a:cubicBezTo>
                <a:cubicBezTo>
                  <a:pt x="129559" y="2066927"/>
                  <a:pt x="133003" y="2081876"/>
                  <a:pt x="144087" y="2089265"/>
                </a:cubicBezTo>
                <a:cubicBezTo>
                  <a:pt x="200141" y="2126634"/>
                  <a:pt x="153227" y="2099570"/>
                  <a:pt x="210589" y="2122516"/>
                </a:cubicBezTo>
                <a:cubicBezTo>
                  <a:pt x="259643" y="2142138"/>
                  <a:pt x="201673" y="2126302"/>
                  <a:pt x="266007" y="2144683"/>
                </a:cubicBezTo>
                <a:cubicBezTo>
                  <a:pt x="280654" y="2148868"/>
                  <a:pt x="295564" y="2152072"/>
                  <a:pt x="310342" y="2155767"/>
                </a:cubicBezTo>
                <a:cubicBezTo>
                  <a:pt x="331130" y="2160964"/>
                  <a:pt x="343113" y="2164586"/>
                  <a:pt x="365760" y="2166851"/>
                </a:cubicBezTo>
                <a:cubicBezTo>
                  <a:pt x="391559" y="2169431"/>
                  <a:pt x="417483" y="2170545"/>
                  <a:pt x="443345" y="2172392"/>
                </a:cubicBezTo>
                <a:cubicBezTo>
                  <a:pt x="481000" y="2184944"/>
                  <a:pt x="454129" y="2177934"/>
                  <a:pt x="526472" y="2177934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731520" y="1371600"/>
            <a:ext cx="5303520" cy="4754880"/>
          </a:xfrm>
          <a:prstGeom prst="roundRect">
            <a:avLst>
              <a:gd name="adj" fmla="val 260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 !=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crashes if false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n-&gt;element = 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n-&gt;next = head;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274320" y="3474720"/>
            <a:ext cx="54864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6360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Onto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" y="612648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push_list.c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949440" y="4782312"/>
            <a:ext cx="1463040" cy="619124"/>
            <a:chOff x="6630785" y="4554964"/>
            <a:chExt cx="1463040" cy="619124"/>
          </a:xfrm>
        </p:grpSpPr>
        <p:sp>
          <p:nvSpPr>
            <p:cNvPr id="26" name="TextBox 25"/>
            <p:cNvSpPr txBox="1"/>
            <p:nvPr/>
          </p:nvSpPr>
          <p:spPr>
            <a:xfrm>
              <a:off x="6630785" y="4804756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785" y="4554964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5185" y="4558535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17920" y="1645920"/>
            <a:ext cx="1859280" cy="372903"/>
            <a:chOff x="6234545" y="4801185"/>
            <a:chExt cx="1859280" cy="372903"/>
          </a:xfrm>
        </p:grpSpPr>
        <p:sp>
          <p:nvSpPr>
            <p:cNvPr id="38" name="TextBox 37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(main)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list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23760" y="36576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Arrow points to </a:t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955280" y="502920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chemeClr val="tx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80" y="5029200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 bwMode="auto">
          <a:xfrm>
            <a:off x="6665976" y="1817716"/>
            <a:ext cx="2250466" cy="3236422"/>
          </a:xfrm>
          <a:custGeom>
            <a:avLst/>
            <a:gdLst>
              <a:gd name="connsiteX0" fmla="*/ 1147156 w 2250466"/>
              <a:gd name="connsiteY0" fmla="*/ 5542 h 3236422"/>
              <a:gd name="connsiteX1" fmla="*/ 1313411 w 2250466"/>
              <a:gd name="connsiteY1" fmla="*/ 0 h 3236422"/>
              <a:gd name="connsiteX2" fmla="*/ 1972887 w 2250466"/>
              <a:gd name="connsiteY2" fmla="*/ 5542 h 3236422"/>
              <a:gd name="connsiteX3" fmla="*/ 1989512 w 2250466"/>
              <a:gd name="connsiteY3" fmla="*/ 16626 h 3236422"/>
              <a:gd name="connsiteX4" fmla="*/ 2033847 w 2250466"/>
              <a:gd name="connsiteY4" fmla="*/ 44335 h 3236422"/>
              <a:gd name="connsiteX5" fmla="*/ 2050472 w 2250466"/>
              <a:gd name="connsiteY5" fmla="*/ 60960 h 3236422"/>
              <a:gd name="connsiteX6" fmla="*/ 2094807 w 2250466"/>
              <a:gd name="connsiteY6" fmla="*/ 83128 h 3236422"/>
              <a:gd name="connsiteX7" fmla="*/ 2128058 w 2250466"/>
              <a:gd name="connsiteY7" fmla="*/ 116379 h 3236422"/>
              <a:gd name="connsiteX8" fmla="*/ 2139142 w 2250466"/>
              <a:gd name="connsiteY8" fmla="*/ 138546 h 3236422"/>
              <a:gd name="connsiteX9" fmla="*/ 2150225 w 2250466"/>
              <a:gd name="connsiteY9" fmla="*/ 155171 h 3236422"/>
              <a:gd name="connsiteX10" fmla="*/ 2155767 w 2250466"/>
              <a:gd name="connsiteY10" fmla="*/ 171797 h 3236422"/>
              <a:gd name="connsiteX11" fmla="*/ 2211185 w 2250466"/>
              <a:gd name="connsiteY11" fmla="*/ 282633 h 3236422"/>
              <a:gd name="connsiteX12" fmla="*/ 2233352 w 2250466"/>
              <a:gd name="connsiteY12" fmla="*/ 393469 h 3236422"/>
              <a:gd name="connsiteX13" fmla="*/ 2238894 w 2250466"/>
              <a:gd name="connsiteY13" fmla="*/ 437804 h 3236422"/>
              <a:gd name="connsiteX14" fmla="*/ 2244436 w 2250466"/>
              <a:gd name="connsiteY14" fmla="*/ 520931 h 3236422"/>
              <a:gd name="connsiteX15" fmla="*/ 2244436 w 2250466"/>
              <a:gd name="connsiteY15" fmla="*/ 1141615 h 3236422"/>
              <a:gd name="connsiteX16" fmla="*/ 2238894 w 2250466"/>
              <a:gd name="connsiteY16" fmla="*/ 1695797 h 3236422"/>
              <a:gd name="connsiteX17" fmla="*/ 2227811 w 2250466"/>
              <a:gd name="connsiteY17" fmla="*/ 1934095 h 3236422"/>
              <a:gd name="connsiteX18" fmla="*/ 2222269 w 2250466"/>
              <a:gd name="connsiteY18" fmla="*/ 1967346 h 3236422"/>
              <a:gd name="connsiteX19" fmla="*/ 2211185 w 2250466"/>
              <a:gd name="connsiteY19" fmla="*/ 2039389 h 3236422"/>
              <a:gd name="connsiteX20" fmla="*/ 2200102 w 2250466"/>
              <a:gd name="connsiteY20" fmla="*/ 2116975 h 3236422"/>
              <a:gd name="connsiteX21" fmla="*/ 2189018 w 2250466"/>
              <a:gd name="connsiteY21" fmla="*/ 2161309 h 3236422"/>
              <a:gd name="connsiteX22" fmla="*/ 2183476 w 2250466"/>
              <a:gd name="connsiteY22" fmla="*/ 2183477 h 3236422"/>
              <a:gd name="connsiteX23" fmla="*/ 2177934 w 2250466"/>
              <a:gd name="connsiteY23" fmla="*/ 2211186 h 3236422"/>
              <a:gd name="connsiteX24" fmla="*/ 2172392 w 2250466"/>
              <a:gd name="connsiteY24" fmla="*/ 2244437 h 3236422"/>
              <a:gd name="connsiteX25" fmla="*/ 2166851 w 2250466"/>
              <a:gd name="connsiteY25" fmla="*/ 2266604 h 3236422"/>
              <a:gd name="connsiteX26" fmla="*/ 2161309 w 2250466"/>
              <a:gd name="connsiteY26" fmla="*/ 2294313 h 3236422"/>
              <a:gd name="connsiteX27" fmla="*/ 2155767 w 2250466"/>
              <a:gd name="connsiteY27" fmla="*/ 2316480 h 3236422"/>
              <a:gd name="connsiteX28" fmla="*/ 2144683 w 2250466"/>
              <a:gd name="connsiteY28" fmla="*/ 2360815 h 3236422"/>
              <a:gd name="connsiteX29" fmla="*/ 2139142 w 2250466"/>
              <a:gd name="connsiteY29" fmla="*/ 2382982 h 3236422"/>
              <a:gd name="connsiteX30" fmla="*/ 2094807 w 2250466"/>
              <a:gd name="connsiteY30" fmla="*/ 2460568 h 3236422"/>
              <a:gd name="connsiteX31" fmla="*/ 2061556 w 2250466"/>
              <a:gd name="connsiteY31" fmla="*/ 2510444 h 3236422"/>
              <a:gd name="connsiteX32" fmla="*/ 2028305 w 2250466"/>
              <a:gd name="connsiteY32" fmla="*/ 2543695 h 3236422"/>
              <a:gd name="connsiteX33" fmla="*/ 1956262 w 2250466"/>
              <a:gd name="connsiteY33" fmla="*/ 2610197 h 3236422"/>
              <a:gd name="connsiteX34" fmla="*/ 1917469 w 2250466"/>
              <a:gd name="connsiteY34" fmla="*/ 2621280 h 3236422"/>
              <a:gd name="connsiteX35" fmla="*/ 1845425 w 2250466"/>
              <a:gd name="connsiteY35" fmla="*/ 2637906 h 3236422"/>
              <a:gd name="connsiteX36" fmla="*/ 1812174 w 2250466"/>
              <a:gd name="connsiteY36" fmla="*/ 2643448 h 3236422"/>
              <a:gd name="connsiteX37" fmla="*/ 1729047 w 2250466"/>
              <a:gd name="connsiteY37" fmla="*/ 2648989 h 3236422"/>
              <a:gd name="connsiteX38" fmla="*/ 1668087 w 2250466"/>
              <a:gd name="connsiteY38" fmla="*/ 2654531 h 3236422"/>
              <a:gd name="connsiteX39" fmla="*/ 1457498 w 2250466"/>
              <a:gd name="connsiteY39" fmla="*/ 2648989 h 3236422"/>
              <a:gd name="connsiteX40" fmla="*/ 1357745 w 2250466"/>
              <a:gd name="connsiteY40" fmla="*/ 2637906 h 3236422"/>
              <a:gd name="connsiteX41" fmla="*/ 1313411 w 2250466"/>
              <a:gd name="connsiteY41" fmla="*/ 2632364 h 3236422"/>
              <a:gd name="connsiteX42" fmla="*/ 1274618 w 2250466"/>
              <a:gd name="connsiteY42" fmla="*/ 2626822 h 3236422"/>
              <a:gd name="connsiteX43" fmla="*/ 1102822 w 2250466"/>
              <a:gd name="connsiteY43" fmla="*/ 2621280 h 3236422"/>
              <a:gd name="connsiteX44" fmla="*/ 781396 w 2250466"/>
              <a:gd name="connsiteY44" fmla="*/ 2632364 h 3236422"/>
              <a:gd name="connsiteX45" fmla="*/ 631767 w 2250466"/>
              <a:gd name="connsiteY45" fmla="*/ 2637906 h 3236422"/>
              <a:gd name="connsiteX46" fmla="*/ 548640 w 2250466"/>
              <a:gd name="connsiteY46" fmla="*/ 2648989 h 3236422"/>
              <a:gd name="connsiteX47" fmla="*/ 526472 w 2250466"/>
              <a:gd name="connsiteY47" fmla="*/ 2654531 h 3236422"/>
              <a:gd name="connsiteX48" fmla="*/ 415636 w 2250466"/>
              <a:gd name="connsiteY48" fmla="*/ 2671157 h 3236422"/>
              <a:gd name="connsiteX49" fmla="*/ 326967 w 2250466"/>
              <a:gd name="connsiteY49" fmla="*/ 2687782 h 3236422"/>
              <a:gd name="connsiteX50" fmla="*/ 293716 w 2250466"/>
              <a:gd name="connsiteY50" fmla="*/ 2698866 h 3236422"/>
              <a:gd name="connsiteX51" fmla="*/ 254923 w 2250466"/>
              <a:gd name="connsiteY51" fmla="*/ 2704408 h 3236422"/>
              <a:gd name="connsiteX52" fmla="*/ 221672 w 2250466"/>
              <a:gd name="connsiteY52" fmla="*/ 2721033 h 3236422"/>
              <a:gd name="connsiteX53" fmla="*/ 160712 w 2250466"/>
              <a:gd name="connsiteY53" fmla="*/ 2743200 h 3236422"/>
              <a:gd name="connsiteX54" fmla="*/ 116378 w 2250466"/>
              <a:gd name="connsiteY54" fmla="*/ 2765368 h 3236422"/>
              <a:gd name="connsiteX55" fmla="*/ 99752 w 2250466"/>
              <a:gd name="connsiteY55" fmla="*/ 2776451 h 3236422"/>
              <a:gd name="connsiteX56" fmla="*/ 49876 w 2250466"/>
              <a:gd name="connsiteY56" fmla="*/ 2848495 h 3236422"/>
              <a:gd name="connsiteX57" fmla="*/ 16625 w 2250466"/>
              <a:gd name="connsiteY57" fmla="*/ 2909455 h 3236422"/>
              <a:gd name="connsiteX58" fmla="*/ 0 w 2250466"/>
              <a:gd name="connsiteY58" fmla="*/ 2964873 h 3236422"/>
              <a:gd name="connsiteX59" fmla="*/ 11083 w 2250466"/>
              <a:gd name="connsiteY59" fmla="*/ 3136669 h 3236422"/>
              <a:gd name="connsiteX60" fmla="*/ 16625 w 2250466"/>
              <a:gd name="connsiteY60" fmla="*/ 3153295 h 3236422"/>
              <a:gd name="connsiteX61" fmla="*/ 55418 w 2250466"/>
              <a:gd name="connsiteY61" fmla="*/ 3197629 h 3236422"/>
              <a:gd name="connsiteX62" fmla="*/ 77585 w 2250466"/>
              <a:gd name="connsiteY62" fmla="*/ 3214255 h 3236422"/>
              <a:gd name="connsiteX63" fmla="*/ 138545 w 2250466"/>
              <a:gd name="connsiteY63" fmla="*/ 3236422 h 3236422"/>
              <a:gd name="connsiteX64" fmla="*/ 216131 w 2250466"/>
              <a:gd name="connsiteY64" fmla="*/ 3230880 h 3236422"/>
              <a:gd name="connsiteX65" fmla="*/ 249382 w 2250466"/>
              <a:gd name="connsiteY65" fmla="*/ 3225339 h 323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250466" h="3236422">
                <a:moveTo>
                  <a:pt x="1147156" y="5542"/>
                </a:moveTo>
                <a:cubicBezTo>
                  <a:pt x="1202574" y="3695"/>
                  <a:pt x="1257962" y="0"/>
                  <a:pt x="1313411" y="0"/>
                </a:cubicBezTo>
                <a:lnTo>
                  <a:pt x="1972887" y="5542"/>
                </a:lnTo>
                <a:cubicBezTo>
                  <a:pt x="1979545" y="5706"/>
                  <a:pt x="1983864" y="13096"/>
                  <a:pt x="1989512" y="16626"/>
                </a:cubicBezTo>
                <a:cubicBezTo>
                  <a:pt x="1993851" y="19338"/>
                  <a:pt x="2026242" y="37997"/>
                  <a:pt x="2033847" y="44335"/>
                </a:cubicBezTo>
                <a:cubicBezTo>
                  <a:pt x="2039868" y="49352"/>
                  <a:pt x="2043860" y="56752"/>
                  <a:pt x="2050472" y="60960"/>
                </a:cubicBezTo>
                <a:cubicBezTo>
                  <a:pt x="2064412" y="69831"/>
                  <a:pt x="2083124" y="71445"/>
                  <a:pt x="2094807" y="83128"/>
                </a:cubicBezTo>
                <a:cubicBezTo>
                  <a:pt x="2105891" y="94212"/>
                  <a:pt x="2121048" y="102359"/>
                  <a:pt x="2128058" y="116379"/>
                </a:cubicBezTo>
                <a:cubicBezTo>
                  <a:pt x="2131753" y="123768"/>
                  <a:pt x="2135043" y="131373"/>
                  <a:pt x="2139142" y="138546"/>
                </a:cubicBezTo>
                <a:cubicBezTo>
                  <a:pt x="2142446" y="144329"/>
                  <a:pt x="2147247" y="149214"/>
                  <a:pt x="2150225" y="155171"/>
                </a:cubicBezTo>
                <a:cubicBezTo>
                  <a:pt x="2152837" y="160396"/>
                  <a:pt x="2153154" y="166572"/>
                  <a:pt x="2155767" y="171797"/>
                </a:cubicBezTo>
                <a:cubicBezTo>
                  <a:pt x="2185203" y="230667"/>
                  <a:pt x="2168709" y="112736"/>
                  <a:pt x="2211185" y="282633"/>
                </a:cubicBezTo>
                <a:cubicBezTo>
                  <a:pt x="2222499" y="327887"/>
                  <a:pt x="2221332" y="321346"/>
                  <a:pt x="2233352" y="393469"/>
                </a:cubicBezTo>
                <a:cubicBezTo>
                  <a:pt x="2235800" y="408160"/>
                  <a:pt x="2237604" y="422967"/>
                  <a:pt x="2238894" y="437804"/>
                </a:cubicBezTo>
                <a:cubicBezTo>
                  <a:pt x="2241300" y="465470"/>
                  <a:pt x="2242589" y="493222"/>
                  <a:pt x="2244436" y="520931"/>
                </a:cubicBezTo>
                <a:cubicBezTo>
                  <a:pt x="2254462" y="861806"/>
                  <a:pt x="2250216" y="627224"/>
                  <a:pt x="2244436" y="1141615"/>
                </a:cubicBezTo>
                <a:cubicBezTo>
                  <a:pt x="2242360" y="1326340"/>
                  <a:pt x="2241803" y="1511083"/>
                  <a:pt x="2238894" y="1695797"/>
                </a:cubicBezTo>
                <a:cubicBezTo>
                  <a:pt x="2238261" y="1736014"/>
                  <a:pt x="2232902" y="1878091"/>
                  <a:pt x="2227811" y="1934095"/>
                </a:cubicBezTo>
                <a:cubicBezTo>
                  <a:pt x="2226794" y="1945285"/>
                  <a:pt x="2223754" y="1956208"/>
                  <a:pt x="2222269" y="1967346"/>
                </a:cubicBezTo>
                <a:cubicBezTo>
                  <a:pt x="2213150" y="2035733"/>
                  <a:pt x="2222030" y="1996012"/>
                  <a:pt x="2211185" y="2039389"/>
                </a:cubicBezTo>
                <a:cubicBezTo>
                  <a:pt x="2208488" y="2060966"/>
                  <a:pt x="2204893" y="2094615"/>
                  <a:pt x="2200102" y="2116975"/>
                </a:cubicBezTo>
                <a:cubicBezTo>
                  <a:pt x="2196910" y="2131870"/>
                  <a:pt x="2192713" y="2146531"/>
                  <a:pt x="2189018" y="2161309"/>
                </a:cubicBezTo>
                <a:cubicBezTo>
                  <a:pt x="2187171" y="2168698"/>
                  <a:pt x="2184970" y="2176008"/>
                  <a:pt x="2183476" y="2183477"/>
                </a:cubicBezTo>
                <a:cubicBezTo>
                  <a:pt x="2181629" y="2192713"/>
                  <a:pt x="2179619" y="2201919"/>
                  <a:pt x="2177934" y="2211186"/>
                </a:cubicBezTo>
                <a:cubicBezTo>
                  <a:pt x="2175924" y="2222241"/>
                  <a:pt x="2174596" y="2233419"/>
                  <a:pt x="2172392" y="2244437"/>
                </a:cubicBezTo>
                <a:cubicBezTo>
                  <a:pt x="2170898" y="2251905"/>
                  <a:pt x="2168503" y="2259169"/>
                  <a:pt x="2166851" y="2266604"/>
                </a:cubicBezTo>
                <a:cubicBezTo>
                  <a:pt x="2164808" y="2275799"/>
                  <a:pt x="2163352" y="2285118"/>
                  <a:pt x="2161309" y="2294313"/>
                </a:cubicBezTo>
                <a:cubicBezTo>
                  <a:pt x="2159657" y="2301748"/>
                  <a:pt x="2157419" y="2309045"/>
                  <a:pt x="2155767" y="2316480"/>
                </a:cubicBezTo>
                <a:cubicBezTo>
                  <a:pt x="2138859" y="2392564"/>
                  <a:pt x="2159542" y="2308804"/>
                  <a:pt x="2144683" y="2360815"/>
                </a:cubicBezTo>
                <a:cubicBezTo>
                  <a:pt x="2142591" y="2368138"/>
                  <a:pt x="2142142" y="2375981"/>
                  <a:pt x="2139142" y="2382982"/>
                </a:cubicBezTo>
                <a:cubicBezTo>
                  <a:pt x="2098188" y="2478541"/>
                  <a:pt x="2127899" y="2407620"/>
                  <a:pt x="2094807" y="2460568"/>
                </a:cubicBezTo>
                <a:cubicBezTo>
                  <a:pt x="2071064" y="2498557"/>
                  <a:pt x="2099434" y="2468778"/>
                  <a:pt x="2061556" y="2510444"/>
                </a:cubicBezTo>
                <a:cubicBezTo>
                  <a:pt x="2051012" y="2522042"/>
                  <a:pt x="2037000" y="2530653"/>
                  <a:pt x="2028305" y="2543695"/>
                </a:cubicBezTo>
                <a:cubicBezTo>
                  <a:pt x="2009673" y="2571644"/>
                  <a:pt x="1992959" y="2601023"/>
                  <a:pt x="1956262" y="2610197"/>
                </a:cubicBezTo>
                <a:cubicBezTo>
                  <a:pt x="1886973" y="2627519"/>
                  <a:pt x="1973112" y="2605383"/>
                  <a:pt x="1917469" y="2621280"/>
                </a:cubicBezTo>
                <a:cubicBezTo>
                  <a:pt x="1901539" y="2625831"/>
                  <a:pt x="1851844" y="2636622"/>
                  <a:pt x="1845425" y="2637906"/>
                </a:cubicBezTo>
                <a:cubicBezTo>
                  <a:pt x="1834407" y="2640110"/>
                  <a:pt x="1823360" y="2642383"/>
                  <a:pt x="1812174" y="2643448"/>
                </a:cubicBezTo>
                <a:cubicBezTo>
                  <a:pt x="1784529" y="2646081"/>
                  <a:pt x="1756736" y="2646859"/>
                  <a:pt x="1729047" y="2648989"/>
                </a:cubicBezTo>
                <a:cubicBezTo>
                  <a:pt x="1708703" y="2650554"/>
                  <a:pt x="1688407" y="2652684"/>
                  <a:pt x="1668087" y="2654531"/>
                </a:cubicBezTo>
                <a:lnTo>
                  <a:pt x="1457498" y="2648989"/>
                </a:lnTo>
                <a:cubicBezTo>
                  <a:pt x="1414083" y="2647217"/>
                  <a:pt x="1397176" y="2643164"/>
                  <a:pt x="1357745" y="2637906"/>
                </a:cubicBezTo>
                <a:lnTo>
                  <a:pt x="1313411" y="2632364"/>
                </a:lnTo>
                <a:cubicBezTo>
                  <a:pt x="1300463" y="2630638"/>
                  <a:pt x="1287662" y="2627509"/>
                  <a:pt x="1274618" y="2626822"/>
                </a:cubicBezTo>
                <a:cubicBezTo>
                  <a:pt x="1217402" y="2623811"/>
                  <a:pt x="1160087" y="2623127"/>
                  <a:pt x="1102822" y="2621280"/>
                </a:cubicBezTo>
                <a:cubicBezTo>
                  <a:pt x="978069" y="2646231"/>
                  <a:pt x="1095152" y="2624520"/>
                  <a:pt x="781396" y="2632364"/>
                </a:cubicBezTo>
                <a:cubicBezTo>
                  <a:pt x="731501" y="2633611"/>
                  <a:pt x="681643" y="2636059"/>
                  <a:pt x="631767" y="2637906"/>
                </a:cubicBezTo>
                <a:cubicBezTo>
                  <a:pt x="580502" y="2650723"/>
                  <a:pt x="642109" y="2636527"/>
                  <a:pt x="548640" y="2648989"/>
                </a:cubicBezTo>
                <a:cubicBezTo>
                  <a:pt x="541090" y="2649996"/>
                  <a:pt x="533985" y="2653279"/>
                  <a:pt x="526472" y="2654531"/>
                </a:cubicBezTo>
                <a:cubicBezTo>
                  <a:pt x="489622" y="2660673"/>
                  <a:pt x="451879" y="2662097"/>
                  <a:pt x="415636" y="2671157"/>
                </a:cubicBezTo>
                <a:cubicBezTo>
                  <a:pt x="356853" y="2685852"/>
                  <a:pt x="386417" y="2680351"/>
                  <a:pt x="326967" y="2687782"/>
                </a:cubicBezTo>
                <a:cubicBezTo>
                  <a:pt x="315883" y="2691477"/>
                  <a:pt x="305100" y="2696239"/>
                  <a:pt x="293716" y="2698866"/>
                </a:cubicBezTo>
                <a:cubicBezTo>
                  <a:pt x="280988" y="2701803"/>
                  <a:pt x="267408" y="2700567"/>
                  <a:pt x="254923" y="2704408"/>
                </a:cubicBezTo>
                <a:cubicBezTo>
                  <a:pt x="243079" y="2708052"/>
                  <a:pt x="233111" y="2716267"/>
                  <a:pt x="221672" y="2721033"/>
                </a:cubicBezTo>
                <a:cubicBezTo>
                  <a:pt x="161857" y="2745956"/>
                  <a:pt x="213854" y="2718673"/>
                  <a:pt x="160712" y="2743200"/>
                </a:cubicBezTo>
                <a:cubicBezTo>
                  <a:pt x="145710" y="2750124"/>
                  <a:pt x="130126" y="2756204"/>
                  <a:pt x="116378" y="2765368"/>
                </a:cubicBezTo>
                <a:cubicBezTo>
                  <a:pt x="110836" y="2769062"/>
                  <a:pt x="104232" y="2771523"/>
                  <a:pt x="99752" y="2776451"/>
                </a:cubicBezTo>
                <a:cubicBezTo>
                  <a:pt x="48317" y="2833030"/>
                  <a:pt x="73349" y="2807419"/>
                  <a:pt x="49876" y="2848495"/>
                </a:cubicBezTo>
                <a:cubicBezTo>
                  <a:pt x="33686" y="2876826"/>
                  <a:pt x="31700" y="2864226"/>
                  <a:pt x="16625" y="2909455"/>
                </a:cubicBezTo>
                <a:cubicBezTo>
                  <a:pt x="3134" y="2949932"/>
                  <a:pt x="8376" y="2931372"/>
                  <a:pt x="0" y="2964873"/>
                </a:cubicBezTo>
                <a:cubicBezTo>
                  <a:pt x="2431" y="3028076"/>
                  <a:pt x="-3202" y="3079524"/>
                  <a:pt x="11083" y="3136669"/>
                </a:cubicBezTo>
                <a:cubicBezTo>
                  <a:pt x="12500" y="3142336"/>
                  <a:pt x="13727" y="3148223"/>
                  <a:pt x="16625" y="3153295"/>
                </a:cubicBezTo>
                <a:cubicBezTo>
                  <a:pt x="24993" y="3167939"/>
                  <a:pt x="43156" y="3186899"/>
                  <a:pt x="55418" y="3197629"/>
                </a:cubicBezTo>
                <a:cubicBezTo>
                  <a:pt x="62369" y="3203711"/>
                  <a:pt x="69215" y="3210349"/>
                  <a:pt x="77585" y="3214255"/>
                </a:cubicBezTo>
                <a:cubicBezTo>
                  <a:pt x="97178" y="3223399"/>
                  <a:pt x="118225" y="3229033"/>
                  <a:pt x="138545" y="3236422"/>
                </a:cubicBezTo>
                <a:cubicBezTo>
                  <a:pt x="164407" y="3234575"/>
                  <a:pt x="190381" y="3233909"/>
                  <a:pt x="216131" y="3230880"/>
                </a:cubicBezTo>
                <a:cubicBezTo>
                  <a:pt x="278128" y="3223587"/>
                  <a:pt x="188856" y="3225339"/>
                  <a:pt x="249382" y="3225339"/>
                </a:cubicBezTo>
              </a:path>
            </a:pathLst>
          </a:custGeom>
          <a:noFill/>
          <a:ln w="38100" cap="flat" cmpd="sng" algn="ctr">
            <a:solidFill>
              <a:srgbClr val="FFC000">
                <a:alpha val="70000"/>
              </a:srgbClr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rgbClr val="5A5A5A">
                <a:alpha val="7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217920" y="2560320"/>
            <a:ext cx="1859280" cy="372903"/>
            <a:chOff x="6234545" y="4801185"/>
            <a:chExt cx="1859280" cy="372903"/>
          </a:xfrm>
        </p:grpSpPr>
        <p:sp>
          <p:nvSpPr>
            <p:cNvPr id="20" name="TextBox 19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head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17920" y="3108960"/>
            <a:ext cx="1859280" cy="372903"/>
            <a:chOff x="6234545" y="4801185"/>
            <a:chExt cx="1859280" cy="372903"/>
          </a:xfrm>
        </p:grpSpPr>
        <p:sp>
          <p:nvSpPr>
            <p:cNvPr id="23" name="TextBox 22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17920" y="3657600"/>
            <a:ext cx="1859280" cy="372903"/>
            <a:chOff x="6234545" y="4801185"/>
            <a:chExt cx="1859280" cy="372903"/>
          </a:xfrm>
        </p:grpSpPr>
        <p:sp>
          <p:nvSpPr>
            <p:cNvPr id="33" name="TextBox 32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n</a:t>
              </a: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6574536" y="2697480"/>
            <a:ext cx="2017222" cy="2516599"/>
          </a:xfrm>
          <a:custGeom>
            <a:avLst/>
            <a:gdLst>
              <a:gd name="connsiteX0" fmla="*/ 1230284 w 2017222"/>
              <a:gd name="connsiteY0" fmla="*/ 55418 h 2516599"/>
              <a:gd name="connsiteX1" fmla="*/ 1546167 w 2017222"/>
              <a:gd name="connsiteY1" fmla="*/ 22167 h 2516599"/>
              <a:gd name="connsiteX2" fmla="*/ 1584960 w 2017222"/>
              <a:gd name="connsiteY2" fmla="*/ 16626 h 2516599"/>
              <a:gd name="connsiteX3" fmla="*/ 1695796 w 2017222"/>
              <a:gd name="connsiteY3" fmla="*/ 0 h 2516599"/>
              <a:gd name="connsiteX4" fmla="*/ 1801091 w 2017222"/>
              <a:gd name="connsiteY4" fmla="*/ 5542 h 2516599"/>
              <a:gd name="connsiteX5" fmla="*/ 1823258 w 2017222"/>
              <a:gd name="connsiteY5" fmla="*/ 11084 h 2516599"/>
              <a:gd name="connsiteX6" fmla="*/ 1856509 w 2017222"/>
              <a:gd name="connsiteY6" fmla="*/ 16626 h 2516599"/>
              <a:gd name="connsiteX7" fmla="*/ 1873135 w 2017222"/>
              <a:gd name="connsiteY7" fmla="*/ 22167 h 2516599"/>
              <a:gd name="connsiteX8" fmla="*/ 1911927 w 2017222"/>
              <a:gd name="connsiteY8" fmla="*/ 33251 h 2516599"/>
              <a:gd name="connsiteX9" fmla="*/ 1950720 w 2017222"/>
              <a:gd name="connsiteY9" fmla="*/ 105295 h 2516599"/>
              <a:gd name="connsiteX10" fmla="*/ 1961804 w 2017222"/>
              <a:gd name="connsiteY10" fmla="*/ 121920 h 2516599"/>
              <a:gd name="connsiteX11" fmla="*/ 1989513 w 2017222"/>
              <a:gd name="connsiteY11" fmla="*/ 177338 h 2516599"/>
              <a:gd name="connsiteX12" fmla="*/ 2000596 w 2017222"/>
              <a:gd name="connsiteY12" fmla="*/ 210589 h 2516599"/>
              <a:gd name="connsiteX13" fmla="*/ 2006138 w 2017222"/>
              <a:gd name="connsiteY13" fmla="*/ 227215 h 2516599"/>
              <a:gd name="connsiteX14" fmla="*/ 2017222 w 2017222"/>
              <a:gd name="connsiteY14" fmla="*/ 266007 h 2516599"/>
              <a:gd name="connsiteX15" fmla="*/ 2011680 w 2017222"/>
              <a:gd name="connsiteY15" fmla="*/ 803564 h 2516599"/>
              <a:gd name="connsiteX16" fmla="*/ 2006138 w 2017222"/>
              <a:gd name="connsiteY16" fmla="*/ 836815 h 2516599"/>
              <a:gd name="connsiteX17" fmla="*/ 2000596 w 2017222"/>
              <a:gd name="connsiteY17" fmla="*/ 875607 h 2516599"/>
              <a:gd name="connsiteX18" fmla="*/ 1989513 w 2017222"/>
              <a:gd name="connsiteY18" fmla="*/ 936567 h 2516599"/>
              <a:gd name="connsiteX19" fmla="*/ 1978429 w 2017222"/>
              <a:gd name="connsiteY19" fmla="*/ 1102822 h 2516599"/>
              <a:gd name="connsiteX20" fmla="*/ 1972887 w 2017222"/>
              <a:gd name="connsiteY20" fmla="*/ 1124989 h 2516599"/>
              <a:gd name="connsiteX21" fmla="*/ 1961804 w 2017222"/>
              <a:gd name="connsiteY21" fmla="*/ 1197033 h 2516599"/>
              <a:gd name="connsiteX22" fmla="*/ 1950720 w 2017222"/>
              <a:gd name="connsiteY22" fmla="*/ 1280160 h 2516599"/>
              <a:gd name="connsiteX23" fmla="*/ 1934095 w 2017222"/>
              <a:gd name="connsiteY23" fmla="*/ 1385455 h 2516599"/>
              <a:gd name="connsiteX24" fmla="*/ 1928553 w 2017222"/>
              <a:gd name="connsiteY24" fmla="*/ 1407622 h 2516599"/>
              <a:gd name="connsiteX25" fmla="*/ 1917469 w 2017222"/>
              <a:gd name="connsiteY25" fmla="*/ 1429789 h 2516599"/>
              <a:gd name="connsiteX26" fmla="*/ 1895302 w 2017222"/>
              <a:gd name="connsiteY26" fmla="*/ 1468582 h 2516599"/>
              <a:gd name="connsiteX27" fmla="*/ 1889760 w 2017222"/>
              <a:gd name="connsiteY27" fmla="*/ 1490749 h 2516599"/>
              <a:gd name="connsiteX28" fmla="*/ 1817716 w 2017222"/>
              <a:gd name="connsiteY28" fmla="*/ 1551709 h 2516599"/>
              <a:gd name="connsiteX29" fmla="*/ 1801091 w 2017222"/>
              <a:gd name="connsiteY29" fmla="*/ 1562793 h 2516599"/>
              <a:gd name="connsiteX30" fmla="*/ 1767840 w 2017222"/>
              <a:gd name="connsiteY30" fmla="*/ 1573877 h 2516599"/>
              <a:gd name="connsiteX31" fmla="*/ 1751215 w 2017222"/>
              <a:gd name="connsiteY31" fmla="*/ 1584960 h 2516599"/>
              <a:gd name="connsiteX32" fmla="*/ 1706880 w 2017222"/>
              <a:gd name="connsiteY32" fmla="*/ 1601586 h 2516599"/>
              <a:gd name="connsiteX33" fmla="*/ 1657004 w 2017222"/>
              <a:gd name="connsiteY33" fmla="*/ 1618211 h 2516599"/>
              <a:gd name="connsiteX34" fmla="*/ 1590502 w 2017222"/>
              <a:gd name="connsiteY34" fmla="*/ 1629295 h 2516599"/>
              <a:gd name="connsiteX35" fmla="*/ 1557251 w 2017222"/>
              <a:gd name="connsiteY35" fmla="*/ 1634837 h 2516599"/>
              <a:gd name="connsiteX36" fmla="*/ 1390996 w 2017222"/>
              <a:gd name="connsiteY36" fmla="*/ 1629295 h 2516599"/>
              <a:gd name="connsiteX37" fmla="*/ 1302327 w 2017222"/>
              <a:gd name="connsiteY37" fmla="*/ 1623753 h 2516599"/>
              <a:gd name="connsiteX38" fmla="*/ 1086196 w 2017222"/>
              <a:gd name="connsiteY38" fmla="*/ 1618211 h 2516599"/>
              <a:gd name="connsiteX39" fmla="*/ 881149 w 2017222"/>
              <a:gd name="connsiteY39" fmla="*/ 1607127 h 2516599"/>
              <a:gd name="connsiteX40" fmla="*/ 687186 w 2017222"/>
              <a:gd name="connsiteY40" fmla="*/ 1612669 h 2516599"/>
              <a:gd name="connsiteX41" fmla="*/ 637309 w 2017222"/>
              <a:gd name="connsiteY41" fmla="*/ 1618211 h 2516599"/>
              <a:gd name="connsiteX42" fmla="*/ 609600 w 2017222"/>
              <a:gd name="connsiteY42" fmla="*/ 1623753 h 2516599"/>
              <a:gd name="connsiteX43" fmla="*/ 565266 w 2017222"/>
              <a:gd name="connsiteY43" fmla="*/ 1629295 h 2516599"/>
              <a:gd name="connsiteX44" fmla="*/ 520931 w 2017222"/>
              <a:gd name="connsiteY44" fmla="*/ 1640378 h 2516599"/>
              <a:gd name="connsiteX45" fmla="*/ 498764 w 2017222"/>
              <a:gd name="connsiteY45" fmla="*/ 1645920 h 2516599"/>
              <a:gd name="connsiteX46" fmla="*/ 476596 w 2017222"/>
              <a:gd name="connsiteY46" fmla="*/ 1651462 h 2516599"/>
              <a:gd name="connsiteX47" fmla="*/ 404553 w 2017222"/>
              <a:gd name="connsiteY47" fmla="*/ 1673629 h 2516599"/>
              <a:gd name="connsiteX48" fmla="*/ 387927 w 2017222"/>
              <a:gd name="connsiteY48" fmla="*/ 1679171 h 2516599"/>
              <a:gd name="connsiteX49" fmla="*/ 371302 w 2017222"/>
              <a:gd name="connsiteY49" fmla="*/ 1690255 h 2516599"/>
              <a:gd name="connsiteX50" fmla="*/ 310342 w 2017222"/>
              <a:gd name="connsiteY50" fmla="*/ 1701338 h 2516599"/>
              <a:gd name="connsiteX51" fmla="*/ 277091 w 2017222"/>
              <a:gd name="connsiteY51" fmla="*/ 1717964 h 2516599"/>
              <a:gd name="connsiteX52" fmla="*/ 260466 w 2017222"/>
              <a:gd name="connsiteY52" fmla="*/ 1723506 h 2516599"/>
              <a:gd name="connsiteX53" fmla="*/ 243840 w 2017222"/>
              <a:gd name="connsiteY53" fmla="*/ 1734589 h 2516599"/>
              <a:gd name="connsiteX54" fmla="*/ 205047 w 2017222"/>
              <a:gd name="connsiteY54" fmla="*/ 1745673 h 2516599"/>
              <a:gd name="connsiteX55" fmla="*/ 182880 w 2017222"/>
              <a:gd name="connsiteY55" fmla="*/ 1756757 h 2516599"/>
              <a:gd name="connsiteX56" fmla="*/ 166255 w 2017222"/>
              <a:gd name="connsiteY56" fmla="*/ 1762298 h 2516599"/>
              <a:gd name="connsiteX57" fmla="*/ 99753 w 2017222"/>
              <a:gd name="connsiteY57" fmla="*/ 1817717 h 2516599"/>
              <a:gd name="connsiteX58" fmla="*/ 88669 w 2017222"/>
              <a:gd name="connsiteY58" fmla="*/ 1834342 h 2516599"/>
              <a:gd name="connsiteX59" fmla="*/ 83127 w 2017222"/>
              <a:gd name="connsiteY59" fmla="*/ 1850967 h 2516599"/>
              <a:gd name="connsiteX60" fmla="*/ 60960 w 2017222"/>
              <a:gd name="connsiteY60" fmla="*/ 1873135 h 2516599"/>
              <a:gd name="connsiteX61" fmla="*/ 49876 w 2017222"/>
              <a:gd name="connsiteY61" fmla="*/ 1911927 h 2516599"/>
              <a:gd name="connsiteX62" fmla="*/ 38793 w 2017222"/>
              <a:gd name="connsiteY62" fmla="*/ 1934095 h 2516599"/>
              <a:gd name="connsiteX63" fmla="*/ 33251 w 2017222"/>
              <a:gd name="connsiteY63" fmla="*/ 1972887 h 2516599"/>
              <a:gd name="connsiteX64" fmla="*/ 27709 w 2017222"/>
              <a:gd name="connsiteY64" fmla="*/ 1995055 h 2516599"/>
              <a:gd name="connsiteX65" fmla="*/ 22167 w 2017222"/>
              <a:gd name="connsiteY65" fmla="*/ 2022764 h 2516599"/>
              <a:gd name="connsiteX66" fmla="*/ 16626 w 2017222"/>
              <a:gd name="connsiteY66" fmla="*/ 2061557 h 2516599"/>
              <a:gd name="connsiteX67" fmla="*/ 5542 w 2017222"/>
              <a:gd name="connsiteY67" fmla="*/ 2122517 h 2516599"/>
              <a:gd name="connsiteX68" fmla="*/ 0 w 2017222"/>
              <a:gd name="connsiteY68" fmla="*/ 2189018 h 2516599"/>
              <a:gd name="connsiteX69" fmla="*/ 5542 w 2017222"/>
              <a:gd name="connsiteY69" fmla="*/ 2216727 h 2516599"/>
              <a:gd name="connsiteX70" fmla="*/ 11084 w 2017222"/>
              <a:gd name="connsiteY70" fmla="*/ 2299855 h 2516599"/>
              <a:gd name="connsiteX71" fmla="*/ 16626 w 2017222"/>
              <a:gd name="connsiteY71" fmla="*/ 2322022 h 2516599"/>
              <a:gd name="connsiteX72" fmla="*/ 33251 w 2017222"/>
              <a:gd name="connsiteY72" fmla="*/ 2394066 h 2516599"/>
              <a:gd name="connsiteX73" fmla="*/ 44335 w 2017222"/>
              <a:gd name="connsiteY73" fmla="*/ 2410691 h 2516599"/>
              <a:gd name="connsiteX74" fmla="*/ 60960 w 2017222"/>
              <a:gd name="connsiteY74" fmla="*/ 2421775 h 2516599"/>
              <a:gd name="connsiteX75" fmla="*/ 105295 w 2017222"/>
              <a:gd name="connsiteY75" fmla="*/ 2460567 h 2516599"/>
              <a:gd name="connsiteX76" fmla="*/ 138546 w 2017222"/>
              <a:gd name="connsiteY76" fmla="*/ 2482735 h 2516599"/>
              <a:gd name="connsiteX77" fmla="*/ 160713 w 2017222"/>
              <a:gd name="connsiteY77" fmla="*/ 2488277 h 2516599"/>
              <a:gd name="connsiteX78" fmla="*/ 182880 w 2017222"/>
              <a:gd name="connsiteY78" fmla="*/ 2499360 h 2516599"/>
              <a:gd name="connsiteX79" fmla="*/ 210589 w 2017222"/>
              <a:gd name="connsiteY79" fmla="*/ 2504902 h 2516599"/>
              <a:gd name="connsiteX80" fmla="*/ 238298 w 2017222"/>
              <a:gd name="connsiteY80" fmla="*/ 2515986 h 2516599"/>
              <a:gd name="connsiteX81" fmla="*/ 271549 w 2017222"/>
              <a:gd name="connsiteY81" fmla="*/ 2515986 h 2516599"/>
              <a:gd name="connsiteX82" fmla="*/ 321426 w 2017222"/>
              <a:gd name="connsiteY82" fmla="*/ 2515986 h 25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017222" h="2516599">
                <a:moveTo>
                  <a:pt x="1230284" y="55418"/>
                </a:moveTo>
                <a:cubicBezTo>
                  <a:pt x="1335578" y="44334"/>
                  <a:pt x="1441355" y="37138"/>
                  <a:pt x="1546167" y="22167"/>
                </a:cubicBezTo>
                <a:lnTo>
                  <a:pt x="1584960" y="16626"/>
                </a:lnTo>
                <a:cubicBezTo>
                  <a:pt x="1685554" y="3505"/>
                  <a:pt x="1643615" y="13046"/>
                  <a:pt x="1695796" y="0"/>
                </a:cubicBezTo>
                <a:cubicBezTo>
                  <a:pt x="1730894" y="1847"/>
                  <a:pt x="1766076" y="2497"/>
                  <a:pt x="1801091" y="5542"/>
                </a:cubicBezTo>
                <a:cubicBezTo>
                  <a:pt x="1808679" y="6202"/>
                  <a:pt x="1815789" y="9590"/>
                  <a:pt x="1823258" y="11084"/>
                </a:cubicBezTo>
                <a:cubicBezTo>
                  <a:pt x="1834276" y="13288"/>
                  <a:pt x="1845540" y="14189"/>
                  <a:pt x="1856509" y="16626"/>
                </a:cubicBezTo>
                <a:cubicBezTo>
                  <a:pt x="1862212" y="17893"/>
                  <a:pt x="1867518" y="20562"/>
                  <a:pt x="1873135" y="22167"/>
                </a:cubicBezTo>
                <a:cubicBezTo>
                  <a:pt x="1921810" y="36073"/>
                  <a:pt x="1872092" y="19972"/>
                  <a:pt x="1911927" y="33251"/>
                </a:cubicBezTo>
                <a:cubicBezTo>
                  <a:pt x="1938427" y="73001"/>
                  <a:pt x="1907754" y="25502"/>
                  <a:pt x="1950720" y="105295"/>
                </a:cubicBezTo>
                <a:cubicBezTo>
                  <a:pt x="1953878" y="111159"/>
                  <a:pt x="1958646" y="116056"/>
                  <a:pt x="1961804" y="121920"/>
                </a:cubicBezTo>
                <a:cubicBezTo>
                  <a:pt x="1971596" y="140104"/>
                  <a:pt x="1981235" y="158416"/>
                  <a:pt x="1989513" y="177338"/>
                </a:cubicBezTo>
                <a:cubicBezTo>
                  <a:pt x="1994196" y="188042"/>
                  <a:pt x="1996902" y="199505"/>
                  <a:pt x="2000596" y="210589"/>
                </a:cubicBezTo>
                <a:cubicBezTo>
                  <a:pt x="2002443" y="216131"/>
                  <a:pt x="2004721" y="221548"/>
                  <a:pt x="2006138" y="227215"/>
                </a:cubicBezTo>
                <a:cubicBezTo>
                  <a:pt x="2013097" y="255049"/>
                  <a:pt x="2009271" y="242156"/>
                  <a:pt x="2017222" y="266007"/>
                </a:cubicBezTo>
                <a:cubicBezTo>
                  <a:pt x="2015375" y="445193"/>
                  <a:pt x="2015159" y="624403"/>
                  <a:pt x="2011680" y="803564"/>
                </a:cubicBezTo>
                <a:cubicBezTo>
                  <a:pt x="2011462" y="814798"/>
                  <a:pt x="2007847" y="825709"/>
                  <a:pt x="2006138" y="836815"/>
                </a:cubicBezTo>
                <a:cubicBezTo>
                  <a:pt x="2004152" y="849725"/>
                  <a:pt x="2002932" y="862756"/>
                  <a:pt x="2000596" y="875607"/>
                </a:cubicBezTo>
                <a:cubicBezTo>
                  <a:pt x="1983178" y="971414"/>
                  <a:pt x="2011069" y="785681"/>
                  <a:pt x="1989513" y="936567"/>
                </a:cubicBezTo>
                <a:cubicBezTo>
                  <a:pt x="1987285" y="981130"/>
                  <a:pt x="1985524" y="1053162"/>
                  <a:pt x="1978429" y="1102822"/>
                </a:cubicBezTo>
                <a:cubicBezTo>
                  <a:pt x="1977352" y="1110362"/>
                  <a:pt x="1974381" y="1117520"/>
                  <a:pt x="1972887" y="1124989"/>
                </a:cubicBezTo>
                <a:cubicBezTo>
                  <a:pt x="1970190" y="1138475"/>
                  <a:pt x="1963133" y="1185071"/>
                  <a:pt x="1961804" y="1197033"/>
                </a:cubicBezTo>
                <a:cubicBezTo>
                  <a:pt x="1953080" y="1275548"/>
                  <a:pt x="1962141" y="1234477"/>
                  <a:pt x="1950720" y="1280160"/>
                </a:cubicBezTo>
                <a:cubicBezTo>
                  <a:pt x="1945650" y="1325793"/>
                  <a:pt x="1945584" y="1339499"/>
                  <a:pt x="1934095" y="1385455"/>
                </a:cubicBezTo>
                <a:cubicBezTo>
                  <a:pt x="1932248" y="1392844"/>
                  <a:pt x="1931227" y="1400491"/>
                  <a:pt x="1928553" y="1407622"/>
                </a:cubicBezTo>
                <a:cubicBezTo>
                  <a:pt x="1925652" y="1415357"/>
                  <a:pt x="1921568" y="1422616"/>
                  <a:pt x="1917469" y="1429789"/>
                </a:cubicBezTo>
                <a:cubicBezTo>
                  <a:pt x="1905779" y="1450247"/>
                  <a:pt x="1904434" y="1444231"/>
                  <a:pt x="1895302" y="1468582"/>
                </a:cubicBezTo>
                <a:cubicBezTo>
                  <a:pt x="1892628" y="1475713"/>
                  <a:pt x="1894240" y="1484589"/>
                  <a:pt x="1889760" y="1490749"/>
                </a:cubicBezTo>
                <a:cubicBezTo>
                  <a:pt x="1867070" y="1521947"/>
                  <a:pt x="1847592" y="1531792"/>
                  <a:pt x="1817716" y="1551709"/>
                </a:cubicBezTo>
                <a:cubicBezTo>
                  <a:pt x="1812174" y="1555404"/>
                  <a:pt x="1807410" y="1560687"/>
                  <a:pt x="1801091" y="1562793"/>
                </a:cubicBezTo>
                <a:cubicBezTo>
                  <a:pt x="1790007" y="1566488"/>
                  <a:pt x="1777561" y="1567396"/>
                  <a:pt x="1767840" y="1573877"/>
                </a:cubicBezTo>
                <a:cubicBezTo>
                  <a:pt x="1762298" y="1577571"/>
                  <a:pt x="1757172" y="1581981"/>
                  <a:pt x="1751215" y="1584960"/>
                </a:cubicBezTo>
                <a:cubicBezTo>
                  <a:pt x="1729794" y="1595671"/>
                  <a:pt x="1726066" y="1594392"/>
                  <a:pt x="1706880" y="1601586"/>
                </a:cubicBezTo>
                <a:cubicBezTo>
                  <a:pt x="1681318" y="1611172"/>
                  <a:pt x="1681764" y="1613568"/>
                  <a:pt x="1657004" y="1618211"/>
                </a:cubicBezTo>
                <a:cubicBezTo>
                  <a:pt x="1634916" y="1622353"/>
                  <a:pt x="1612669" y="1625600"/>
                  <a:pt x="1590502" y="1629295"/>
                </a:cubicBezTo>
                <a:lnTo>
                  <a:pt x="1557251" y="1634837"/>
                </a:lnTo>
                <a:lnTo>
                  <a:pt x="1390996" y="1629295"/>
                </a:lnTo>
                <a:cubicBezTo>
                  <a:pt x="1361410" y="1628009"/>
                  <a:pt x="1331921" y="1624829"/>
                  <a:pt x="1302327" y="1623753"/>
                </a:cubicBezTo>
                <a:cubicBezTo>
                  <a:pt x="1230307" y="1621134"/>
                  <a:pt x="1158240" y="1620058"/>
                  <a:pt x="1086196" y="1618211"/>
                </a:cubicBezTo>
                <a:lnTo>
                  <a:pt x="881149" y="1607127"/>
                </a:lnTo>
                <a:cubicBezTo>
                  <a:pt x="816468" y="1607127"/>
                  <a:pt x="751840" y="1610822"/>
                  <a:pt x="687186" y="1612669"/>
                </a:cubicBezTo>
                <a:cubicBezTo>
                  <a:pt x="670560" y="1614516"/>
                  <a:pt x="653869" y="1615845"/>
                  <a:pt x="637309" y="1618211"/>
                </a:cubicBezTo>
                <a:cubicBezTo>
                  <a:pt x="627984" y="1619543"/>
                  <a:pt x="618910" y="1622321"/>
                  <a:pt x="609600" y="1623753"/>
                </a:cubicBezTo>
                <a:cubicBezTo>
                  <a:pt x="594880" y="1626018"/>
                  <a:pt x="579904" y="1626550"/>
                  <a:pt x="565266" y="1629295"/>
                </a:cubicBezTo>
                <a:cubicBezTo>
                  <a:pt x="550294" y="1632102"/>
                  <a:pt x="535709" y="1636684"/>
                  <a:pt x="520931" y="1640378"/>
                </a:cubicBezTo>
                <a:lnTo>
                  <a:pt x="498764" y="1645920"/>
                </a:lnTo>
                <a:cubicBezTo>
                  <a:pt x="491375" y="1647767"/>
                  <a:pt x="483920" y="1649369"/>
                  <a:pt x="476596" y="1651462"/>
                </a:cubicBezTo>
                <a:cubicBezTo>
                  <a:pt x="426578" y="1665754"/>
                  <a:pt x="450556" y="1658295"/>
                  <a:pt x="404553" y="1673629"/>
                </a:cubicBezTo>
                <a:lnTo>
                  <a:pt x="387927" y="1679171"/>
                </a:lnTo>
                <a:cubicBezTo>
                  <a:pt x="382385" y="1682866"/>
                  <a:pt x="377538" y="1687916"/>
                  <a:pt x="371302" y="1690255"/>
                </a:cubicBezTo>
                <a:cubicBezTo>
                  <a:pt x="365101" y="1692581"/>
                  <a:pt x="314083" y="1700715"/>
                  <a:pt x="310342" y="1701338"/>
                </a:cubicBezTo>
                <a:cubicBezTo>
                  <a:pt x="268555" y="1715267"/>
                  <a:pt x="320060" y="1696478"/>
                  <a:pt x="277091" y="1717964"/>
                </a:cubicBezTo>
                <a:cubicBezTo>
                  <a:pt x="271866" y="1720577"/>
                  <a:pt x="265691" y="1720894"/>
                  <a:pt x="260466" y="1723506"/>
                </a:cubicBezTo>
                <a:cubicBezTo>
                  <a:pt x="254509" y="1726485"/>
                  <a:pt x="249797" y="1731610"/>
                  <a:pt x="243840" y="1734589"/>
                </a:cubicBezTo>
                <a:cubicBezTo>
                  <a:pt x="235887" y="1738565"/>
                  <a:pt x="212152" y="1743897"/>
                  <a:pt x="205047" y="1745673"/>
                </a:cubicBezTo>
                <a:cubicBezTo>
                  <a:pt x="197658" y="1749368"/>
                  <a:pt x="190473" y="1753503"/>
                  <a:pt x="182880" y="1756757"/>
                </a:cubicBezTo>
                <a:cubicBezTo>
                  <a:pt x="177511" y="1759058"/>
                  <a:pt x="171361" y="1759461"/>
                  <a:pt x="166255" y="1762298"/>
                </a:cubicBezTo>
                <a:cubicBezTo>
                  <a:pt x="144606" y="1774325"/>
                  <a:pt x="113425" y="1797210"/>
                  <a:pt x="99753" y="1817717"/>
                </a:cubicBezTo>
                <a:cubicBezTo>
                  <a:pt x="96058" y="1823259"/>
                  <a:pt x="91648" y="1828385"/>
                  <a:pt x="88669" y="1834342"/>
                </a:cubicBezTo>
                <a:cubicBezTo>
                  <a:pt x="86056" y="1839567"/>
                  <a:pt x="86522" y="1846214"/>
                  <a:pt x="83127" y="1850967"/>
                </a:cubicBezTo>
                <a:cubicBezTo>
                  <a:pt x="77053" y="1859470"/>
                  <a:pt x="68349" y="1865746"/>
                  <a:pt x="60960" y="1873135"/>
                </a:cubicBezTo>
                <a:cubicBezTo>
                  <a:pt x="58147" y="1884387"/>
                  <a:pt x="54647" y="1900794"/>
                  <a:pt x="49876" y="1911927"/>
                </a:cubicBezTo>
                <a:cubicBezTo>
                  <a:pt x="46622" y="1919520"/>
                  <a:pt x="42487" y="1926706"/>
                  <a:pt x="38793" y="1934095"/>
                </a:cubicBezTo>
                <a:cubicBezTo>
                  <a:pt x="36946" y="1947026"/>
                  <a:pt x="35588" y="1960036"/>
                  <a:pt x="33251" y="1972887"/>
                </a:cubicBezTo>
                <a:cubicBezTo>
                  <a:pt x="31888" y="1980381"/>
                  <a:pt x="29361" y="1987620"/>
                  <a:pt x="27709" y="1995055"/>
                </a:cubicBezTo>
                <a:cubicBezTo>
                  <a:pt x="25666" y="2004250"/>
                  <a:pt x="23715" y="2013473"/>
                  <a:pt x="22167" y="2022764"/>
                </a:cubicBezTo>
                <a:cubicBezTo>
                  <a:pt x="20020" y="2035649"/>
                  <a:pt x="18612" y="2048647"/>
                  <a:pt x="16626" y="2061557"/>
                </a:cubicBezTo>
                <a:cubicBezTo>
                  <a:pt x="11902" y="2092267"/>
                  <a:pt x="11304" y="2093707"/>
                  <a:pt x="5542" y="2122517"/>
                </a:cubicBezTo>
                <a:cubicBezTo>
                  <a:pt x="3695" y="2144684"/>
                  <a:pt x="0" y="2166774"/>
                  <a:pt x="0" y="2189018"/>
                </a:cubicBezTo>
                <a:cubicBezTo>
                  <a:pt x="0" y="2198437"/>
                  <a:pt x="4605" y="2207354"/>
                  <a:pt x="5542" y="2216727"/>
                </a:cubicBezTo>
                <a:cubicBezTo>
                  <a:pt x="8305" y="2244360"/>
                  <a:pt x="8177" y="2272237"/>
                  <a:pt x="11084" y="2299855"/>
                </a:cubicBezTo>
                <a:cubicBezTo>
                  <a:pt x="11881" y="2307430"/>
                  <a:pt x="15264" y="2314528"/>
                  <a:pt x="16626" y="2322022"/>
                </a:cubicBezTo>
                <a:cubicBezTo>
                  <a:pt x="20139" y="2341346"/>
                  <a:pt x="21328" y="2376182"/>
                  <a:pt x="33251" y="2394066"/>
                </a:cubicBezTo>
                <a:cubicBezTo>
                  <a:pt x="36946" y="2399608"/>
                  <a:pt x="39625" y="2405981"/>
                  <a:pt x="44335" y="2410691"/>
                </a:cubicBezTo>
                <a:cubicBezTo>
                  <a:pt x="49045" y="2415401"/>
                  <a:pt x="55418" y="2418080"/>
                  <a:pt x="60960" y="2421775"/>
                </a:cubicBezTo>
                <a:cubicBezTo>
                  <a:pt x="79434" y="2449484"/>
                  <a:pt x="66501" y="2434704"/>
                  <a:pt x="105295" y="2460567"/>
                </a:cubicBezTo>
                <a:cubicBezTo>
                  <a:pt x="105297" y="2460568"/>
                  <a:pt x="138544" y="2482734"/>
                  <a:pt x="138546" y="2482735"/>
                </a:cubicBezTo>
                <a:cubicBezTo>
                  <a:pt x="145935" y="2484582"/>
                  <a:pt x="153582" y="2485603"/>
                  <a:pt x="160713" y="2488277"/>
                </a:cubicBezTo>
                <a:cubicBezTo>
                  <a:pt x="168448" y="2491178"/>
                  <a:pt x="175043" y="2496748"/>
                  <a:pt x="182880" y="2499360"/>
                </a:cubicBezTo>
                <a:cubicBezTo>
                  <a:pt x="191816" y="2502339"/>
                  <a:pt x="201567" y="2502195"/>
                  <a:pt x="210589" y="2504902"/>
                </a:cubicBezTo>
                <a:cubicBezTo>
                  <a:pt x="220117" y="2507761"/>
                  <a:pt x="229062" y="2512291"/>
                  <a:pt x="238298" y="2515986"/>
                </a:cubicBezTo>
                <a:cubicBezTo>
                  <a:pt x="273767" y="2504163"/>
                  <a:pt x="236081" y="2513030"/>
                  <a:pt x="271549" y="2515986"/>
                </a:cubicBezTo>
                <a:cubicBezTo>
                  <a:pt x="288117" y="2517367"/>
                  <a:pt x="304800" y="2515986"/>
                  <a:pt x="321426" y="2515986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949440" y="5605272"/>
            <a:ext cx="1463040" cy="619124"/>
            <a:chOff x="6949440" y="5577840"/>
            <a:chExt cx="1463040" cy="619124"/>
          </a:xfrm>
        </p:grpSpPr>
        <p:sp>
          <p:nvSpPr>
            <p:cNvPr id="36" name="TextBox 35"/>
            <p:cNvSpPr txBox="1"/>
            <p:nvPr/>
          </p:nvSpPr>
          <p:spPr>
            <a:xfrm>
              <a:off x="6949440" y="5827632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63840" y="5827632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49440" y="5577840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63840" y="5581411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9" name="Freeform 8"/>
          <p:cNvSpPr/>
          <p:nvPr/>
        </p:nvSpPr>
        <p:spPr bwMode="auto">
          <a:xfrm>
            <a:off x="6345936" y="3813048"/>
            <a:ext cx="1917469" cy="2179885"/>
          </a:xfrm>
          <a:custGeom>
            <a:avLst/>
            <a:gdLst>
              <a:gd name="connsiteX0" fmla="*/ 1457498 w 1917469"/>
              <a:gd name="connsiteY0" fmla="*/ 33251 h 2179885"/>
              <a:gd name="connsiteX1" fmla="*/ 1618211 w 1917469"/>
              <a:gd name="connsiteY1" fmla="*/ 11083 h 2179885"/>
              <a:gd name="connsiteX2" fmla="*/ 1778923 w 1917469"/>
              <a:gd name="connsiteY2" fmla="*/ 0 h 2179885"/>
              <a:gd name="connsiteX3" fmla="*/ 1812174 w 1917469"/>
              <a:gd name="connsiteY3" fmla="*/ 11083 h 2179885"/>
              <a:gd name="connsiteX4" fmla="*/ 1850967 w 1917469"/>
              <a:gd name="connsiteY4" fmla="*/ 27709 h 2179885"/>
              <a:gd name="connsiteX5" fmla="*/ 1878676 w 1917469"/>
              <a:gd name="connsiteY5" fmla="*/ 60960 h 2179885"/>
              <a:gd name="connsiteX6" fmla="*/ 1884218 w 1917469"/>
              <a:gd name="connsiteY6" fmla="*/ 77585 h 2179885"/>
              <a:gd name="connsiteX7" fmla="*/ 1906385 w 1917469"/>
              <a:gd name="connsiteY7" fmla="*/ 110836 h 2179885"/>
              <a:gd name="connsiteX8" fmla="*/ 1917469 w 1917469"/>
              <a:gd name="connsiteY8" fmla="*/ 149629 h 2179885"/>
              <a:gd name="connsiteX9" fmla="*/ 1906385 w 1917469"/>
              <a:gd name="connsiteY9" fmla="*/ 221672 h 2179885"/>
              <a:gd name="connsiteX10" fmla="*/ 1878676 w 1917469"/>
              <a:gd name="connsiteY10" fmla="*/ 249381 h 2179885"/>
              <a:gd name="connsiteX11" fmla="*/ 1812174 w 1917469"/>
              <a:gd name="connsiteY11" fmla="*/ 304800 h 2179885"/>
              <a:gd name="connsiteX12" fmla="*/ 1795549 w 1917469"/>
              <a:gd name="connsiteY12" fmla="*/ 315883 h 2179885"/>
              <a:gd name="connsiteX13" fmla="*/ 1778923 w 1917469"/>
              <a:gd name="connsiteY13" fmla="*/ 321425 h 2179885"/>
              <a:gd name="connsiteX14" fmla="*/ 1723505 w 1917469"/>
              <a:gd name="connsiteY14" fmla="*/ 343592 h 2179885"/>
              <a:gd name="connsiteX15" fmla="*/ 1701338 w 1917469"/>
              <a:gd name="connsiteY15" fmla="*/ 349134 h 2179885"/>
              <a:gd name="connsiteX16" fmla="*/ 1645920 w 1917469"/>
              <a:gd name="connsiteY16" fmla="*/ 360218 h 2179885"/>
              <a:gd name="connsiteX17" fmla="*/ 1596043 w 1917469"/>
              <a:gd name="connsiteY17" fmla="*/ 371301 h 2179885"/>
              <a:gd name="connsiteX18" fmla="*/ 1579418 w 1917469"/>
              <a:gd name="connsiteY18" fmla="*/ 382385 h 2179885"/>
              <a:gd name="connsiteX19" fmla="*/ 1562792 w 1917469"/>
              <a:gd name="connsiteY19" fmla="*/ 387927 h 2179885"/>
              <a:gd name="connsiteX20" fmla="*/ 1485207 w 1917469"/>
              <a:gd name="connsiteY20" fmla="*/ 399011 h 2179885"/>
              <a:gd name="connsiteX21" fmla="*/ 1446414 w 1917469"/>
              <a:gd name="connsiteY21" fmla="*/ 404552 h 2179885"/>
              <a:gd name="connsiteX22" fmla="*/ 1413163 w 1917469"/>
              <a:gd name="connsiteY22" fmla="*/ 410094 h 2179885"/>
              <a:gd name="connsiteX23" fmla="*/ 1368829 w 1917469"/>
              <a:gd name="connsiteY23" fmla="*/ 415636 h 2179885"/>
              <a:gd name="connsiteX24" fmla="*/ 1296785 w 1917469"/>
              <a:gd name="connsiteY24" fmla="*/ 426720 h 2179885"/>
              <a:gd name="connsiteX25" fmla="*/ 980902 w 1917469"/>
              <a:gd name="connsiteY25" fmla="*/ 415636 h 2179885"/>
              <a:gd name="connsiteX26" fmla="*/ 692727 w 1917469"/>
              <a:gd name="connsiteY26" fmla="*/ 421178 h 2179885"/>
              <a:gd name="connsiteX27" fmla="*/ 631767 w 1917469"/>
              <a:gd name="connsiteY27" fmla="*/ 426720 h 2179885"/>
              <a:gd name="connsiteX28" fmla="*/ 570807 w 1917469"/>
              <a:gd name="connsiteY28" fmla="*/ 437803 h 2179885"/>
              <a:gd name="connsiteX29" fmla="*/ 504305 w 1917469"/>
              <a:gd name="connsiteY29" fmla="*/ 448887 h 2179885"/>
              <a:gd name="connsiteX30" fmla="*/ 454429 w 1917469"/>
              <a:gd name="connsiteY30" fmla="*/ 459971 h 2179885"/>
              <a:gd name="connsiteX31" fmla="*/ 393469 w 1917469"/>
              <a:gd name="connsiteY31" fmla="*/ 471054 h 2179885"/>
              <a:gd name="connsiteX32" fmla="*/ 354676 w 1917469"/>
              <a:gd name="connsiteY32" fmla="*/ 482138 h 2179885"/>
              <a:gd name="connsiteX33" fmla="*/ 321425 w 1917469"/>
              <a:gd name="connsiteY33" fmla="*/ 504305 h 2179885"/>
              <a:gd name="connsiteX34" fmla="*/ 249382 w 1917469"/>
              <a:gd name="connsiteY34" fmla="*/ 554181 h 2179885"/>
              <a:gd name="connsiteX35" fmla="*/ 199505 w 1917469"/>
              <a:gd name="connsiteY35" fmla="*/ 604058 h 2179885"/>
              <a:gd name="connsiteX36" fmla="*/ 188422 w 1917469"/>
              <a:gd name="connsiteY36" fmla="*/ 620683 h 2179885"/>
              <a:gd name="connsiteX37" fmla="*/ 149629 w 1917469"/>
              <a:gd name="connsiteY37" fmla="*/ 653934 h 2179885"/>
              <a:gd name="connsiteX38" fmla="*/ 110836 w 1917469"/>
              <a:gd name="connsiteY38" fmla="*/ 709352 h 2179885"/>
              <a:gd name="connsiteX39" fmla="*/ 99752 w 1917469"/>
              <a:gd name="connsiteY39" fmla="*/ 725978 h 2179885"/>
              <a:gd name="connsiteX40" fmla="*/ 94211 w 1917469"/>
              <a:gd name="connsiteY40" fmla="*/ 742603 h 2179885"/>
              <a:gd name="connsiteX41" fmla="*/ 88669 w 1917469"/>
              <a:gd name="connsiteY41" fmla="*/ 764771 h 2179885"/>
              <a:gd name="connsiteX42" fmla="*/ 77585 w 1917469"/>
              <a:gd name="connsiteY42" fmla="*/ 781396 h 2179885"/>
              <a:gd name="connsiteX43" fmla="*/ 66502 w 1917469"/>
              <a:gd name="connsiteY43" fmla="*/ 820189 h 2179885"/>
              <a:gd name="connsiteX44" fmla="*/ 49876 w 1917469"/>
              <a:gd name="connsiteY44" fmla="*/ 864523 h 2179885"/>
              <a:gd name="connsiteX45" fmla="*/ 38792 w 1917469"/>
              <a:gd name="connsiteY45" fmla="*/ 925483 h 2179885"/>
              <a:gd name="connsiteX46" fmla="*/ 27709 w 1917469"/>
              <a:gd name="connsiteY46" fmla="*/ 975360 h 2179885"/>
              <a:gd name="connsiteX47" fmla="*/ 22167 w 1917469"/>
              <a:gd name="connsiteY47" fmla="*/ 1019694 h 2179885"/>
              <a:gd name="connsiteX48" fmla="*/ 22167 w 1917469"/>
              <a:gd name="connsiteY48" fmla="*/ 1080654 h 2179885"/>
              <a:gd name="connsiteX49" fmla="*/ 11083 w 1917469"/>
              <a:gd name="connsiteY49" fmla="*/ 1208116 h 2179885"/>
              <a:gd name="connsiteX50" fmla="*/ 0 w 1917469"/>
              <a:gd name="connsiteY50" fmla="*/ 1429789 h 2179885"/>
              <a:gd name="connsiteX51" fmla="*/ 11083 w 1917469"/>
              <a:gd name="connsiteY51" fmla="*/ 1507374 h 2179885"/>
              <a:gd name="connsiteX52" fmla="*/ 16625 w 1917469"/>
              <a:gd name="connsiteY52" fmla="*/ 1557251 h 2179885"/>
              <a:gd name="connsiteX53" fmla="*/ 22167 w 1917469"/>
              <a:gd name="connsiteY53" fmla="*/ 1612669 h 2179885"/>
              <a:gd name="connsiteX54" fmla="*/ 33251 w 1917469"/>
              <a:gd name="connsiteY54" fmla="*/ 1668087 h 2179885"/>
              <a:gd name="connsiteX55" fmla="*/ 38792 w 1917469"/>
              <a:gd name="connsiteY55" fmla="*/ 1712421 h 2179885"/>
              <a:gd name="connsiteX56" fmla="*/ 44334 w 1917469"/>
              <a:gd name="connsiteY56" fmla="*/ 1762298 h 2179885"/>
              <a:gd name="connsiteX57" fmla="*/ 49876 w 1917469"/>
              <a:gd name="connsiteY57" fmla="*/ 1790007 h 2179885"/>
              <a:gd name="connsiteX58" fmla="*/ 60960 w 1917469"/>
              <a:gd name="connsiteY58" fmla="*/ 1862051 h 2179885"/>
              <a:gd name="connsiteX59" fmla="*/ 66502 w 1917469"/>
              <a:gd name="connsiteY59" fmla="*/ 1878676 h 2179885"/>
              <a:gd name="connsiteX60" fmla="*/ 77585 w 1917469"/>
              <a:gd name="connsiteY60" fmla="*/ 1934094 h 2179885"/>
              <a:gd name="connsiteX61" fmla="*/ 99752 w 1917469"/>
              <a:gd name="connsiteY61" fmla="*/ 2006138 h 2179885"/>
              <a:gd name="connsiteX62" fmla="*/ 105294 w 1917469"/>
              <a:gd name="connsiteY62" fmla="*/ 2033847 h 2179885"/>
              <a:gd name="connsiteX63" fmla="*/ 121920 w 1917469"/>
              <a:gd name="connsiteY63" fmla="*/ 2056014 h 2179885"/>
              <a:gd name="connsiteX64" fmla="*/ 144087 w 1917469"/>
              <a:gd name="connsiteY64" fmla="*/ 2089265 h 2179885"/>
              <a:gd name="connsiteX65" fmla="*/ 210589 w 1917469"/>
              <a:gd name="connsiteY65" fmla="*/ 2122516 h 2179885"/>
              <a:gd name="connsiteX66" fmla="*/ 266007 w 1917469"/>
              <a:gd name="connsiteY66" fmla="*/ 2144683 h 2179885"/>
              <a:gd name="connsiteX67" fmla="*/ 310342 w 1917469"/>
              <a:gd name="connsiteY67" fmla="*/ 2155767 h 2179885"/>
              <a:gd name="connsiteX68" fmla="*/ 365760 w 1917469"/>
              <a:gd name="connsiteY68" fmla="*/ 2166851 h 2179885"/>
              <a:gd name="connsiteX69" fmla="*/ 443345 w 1917469"/>
              <a:gd name="connsiteY69" fmla="*/ 2172392 h 2179885"/>
              <a:gd name="connsiteX70" fmla="*/ 526472 w 1917469"/>
              <a:gd name="connsiteY70" fmla="*/ 2177934 h 21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917469" h="2179885">
                <a:moveTo>
                  <a:pt x="1457498" y="33251"/>
                </a:moveTo>
                <a:cubicBezTo>
                  <a:pt x="1511069" y="25862"/>
                  <a:pt x="1564420" y="16648"/>
                  <a:pt x="1618211" y="11083"/>
                </a:cubicBezTo>
                <a:cubicBezTo>
                  <a:pt x="1671624" y="5558"/>
                  <a:pt x="1725225" y="0"/>
                  <a:pt x="1778923" y="0"/>
                </a:cubicBezTo>
                <a:cubicBezTo>
                  <a:pt x="1790606" y="0"/>
                  <a:pt x="1801090" y="7389"/>
                  <a:pt x="1812174" y="11083"/>
                </a:cubicBezTo>
                <a:cubicBezTo>
                  <a:pt x="1825742" y="15606"/>
                  <a:pt x="1838982" y="19148"/>
                  <a:pt x="1850967" y="27709"/>
                </a:cubicBezTo>
                <a:cubicBezTo>
                  <a:pt x="1860500" y="34518"/>
                  <a:pt x="1873275" y="50158"/>
                  <a:pt x="1878676" y="60960"/>
                </a:cubicBezTo>
                <a:cubicBezTo>
                  <a:pt x="1881288" y="66185"/>
                  <a:pt x="1881381" y="72479"/>
                  <a:pt x="1884218" y="77585"/>
                </a:cubicBezTo>
                <a:cubicBezTo>
                  <a:pt x="1890687" y="89230"/>
                  <a:pt x="1902172" y="98199"/>
                  <a:pt x="1906385" y="110836"/>
                </a:cubicBezTo>
                <a:cubicBezTo>
                  <a:pt x="1914336" y="134687"/>
                  <a:pt x="1910510" y="121794"/>
                  <a:pt x="1917469" y="149629"/>
                </a:cubicBezTo>
                <a:cubicBezTo>
                  <a:pt x="1915879" y="165530"/>
                  <a:pt x="1916372" y="201698"/>
                  <a:pt x="1906385" y="221672"/>
                </a:cubicBezTo>
                <a:cubicBezTo>
                  <a:pt x="1893822" y="246799"/>
                  <a:pt x="1898630" y="231645"/>
                  <a:pt x="1878676" y="249381"/>
                </a:cubicBezTo>
                <a:cubicBezTo>
                  <a:pt x="1814667" y="306277"/>
                  <a:pt x="1876602" y="261848"/>
                  <a:pt x="1812174" y="304800"/>
                </a:cubicBezTo>
                <a:cubicBezTo>
                  <a:pt x="1806632" y="308494"/>
                  <a:pt x="1801867" y="313777"/>
                  <a:pt x="1795549" y="315883"/>
                </a:cubicBezTo>
                <a:cubicBezTo>
                  <a:pt x="1790007" y="317730"/>
                  <a:pt x="1784292" y="319124"/>
                  <a:pt x="1778923" y="321425"/>
                </a:cubicBezTo>
                <a:cubicBezTo>
                  <a:pt x="1746811" y="335188"/>
                  <a:pt x="1763880" y="333498"/>
                  <a:pt x="1723505" y="343592"/>
                </a:cubicBezTo>
                <a:cubicBezTo>
                  <a:pt x="1716116" y="345439"/>
                  <a:pt x="1708785" y="347538"/>
                  <a:pt x="1701338" y="349134"/>
                </a:cubicBezTo>
                <a:cubicBezTo>
                  <a:pt x="1682918" y="353081"/>
                  <a:pt x="1664196" y="355649"/>
                  <a:pt x="1645920" y="360218"/>
                </a:cubicBezTo>
                <a:cubicBezTo>
                  <a:pt x="1614614" y="368044"/>
                  <a:pt x="1631221" y="364266"/>
                  <a:pt x="1596043" y="371301"/>
                </a:cubicBezTo>
                <a:cubicBezTo>
                  <a:pt x="1590501" y="374996"/>
                  <a:pt x="1585375" y="379406"/>
                  <a:pt x="1579418" y="382385"/>
                </a:cubicBezTo>
                <a:cubicBezTo>
                  <a:pt x="1574193" y="384998"/>
                  <a:pt x="1568545" y="386912"/>
                  <a:pt x="1562792" y="387927"/>
                </a:cubicBezTo>
                <a:cubicBezTo>
                  <a:pt x="1537065" y="392467"/>
                  <a:pt x="1511069" y="395317"/>
                  <a:pt x="1485207" y="399011"/>
                </a:cubicBezTo>
                <a:cubicBezTo>
                  <a:pt x="1472276" y="400858"/>
                  <a:pt x="1459299" y="402405"/>
                  <a:pt x="1446414" y="404552"/>
                </a:cubicBezTo>
                <a:cubicBezTo>
                  <a:pt x="1435330" y="406399"/>
                  <a:pt x="1424287" y="408505"/>
                  <a:pt x="1413163" y="410094"/>
                </a:cubicBezTo>
                <a:cubicBezTo>
                  <a:pt x="1398420" y="412200"/>
                  <a:pt x="1383591" y="413668"/>
                  <a:pt x="1368829" y="415636"/>
                </a:cubicBezTo>
                <a:cubicBezTo>
                  <a:pt x="1333172" y="420390"/>
                  <a:pt x="1330654" y="421075"/>
                  <a:pt x="1296785" y="426720"/>
                </a:cubicBezTo>
                <a:cubicBezTo>
                  <a:pt x="1169516" y="418235"/>
                  <a:pt x="1148378" y="415636"/>
                  <a:pt x="980902" y="415636"/>
                </a:cubicBezTo>
                <a:cubicBezTo>
                  <a:pt x="884826" y="415636"/>
                  <a:pt x="788785" y="419331"/>
                  <a:pt x="692727" y="421178"/>
                </a:cubicBezTo>
                <a:cubicBezTo>
                  <a:pt x="672407" y="423025"/>
                  <a:pt x="652031" y="424336"/>
                  <a:pt x="631767" y="426720"/>
                </a:cubicBezTo>
                <a:cubicBezTo>
                  <a:pt x="606179" y="429730"/>
                  <a:pt x="595322" y="433477"/>
                  <a:pt x="570807" y="437803"/>
                </a:cubicBezTo>
                <a:cubicBezTo>
                  <a:pt x="548676" y="441709"/>
                  <a:pt x="526342" y="444480"/>
                  <a:pt x="504305" y="448887"/>
                </a:cubicBezTo>
                <a:cubicBezTo>
                  <a:pt x="420655" y="465618"/>
                  <a:pt x="524929" y="444305"/>
                  <a:pt x="454429" y="459971"/>
                </a:cubicBezTo>
                <a:cubicBezTo>
                  <a:pt x="400952" y="471854"/>
                  <a:pt x="453606" y="459026"/>
                  <a:pt x="393469" y="471054"/>
                </a:cubicBezTo>
                <a:cubicBezTo>
                  <a:pt x="388985" y="471951"/>
                  <a:pt x="360618" y="478837"/>
                  <a:pt x="354676" y="482138"/>
                </a:cubicBezTo>
                <a:cubicBezTo>
                  <a:pt x="343031" y="488607"/>
                  <a:pt x="333339" y="498348"/>
                  <a:pt x="321425" y="504305"/>
                </a:cubicBezTo>
                <a:cubicBezTo>
                  <a:pt x="290252" y="519892"/>
                  <a:pt x="280712" y="522851"/>
                  <a:pt x="249382" y="554181"/>
                </a:cubicBezTo>
                <a:cubicBezTo>
                  <a:pt x="232756" y="570807"/>
                  <a:pt x="212547" y="584494"/>
                  <a:pt x="199505" y="604058"/>
                </a:cubicBezTo>
                <a:cubicBezTo>
                  <a:pt x="195811" y="609600"/>
                  <a:pt x="192686" y="615566"/>
                  <a:pt x="188422" y="620683"/>
                </a:cubicBezTo>
                <a:cubicBezTo>
                  <a:pt x="158262" y="656875"/>
                  <a:pt x="186319" y="617245"/>
                  <a:pt x="149629" y="653934"/>
                </a:cubicBezTo>
                <a:cubicBezTo>
                  <a:pt x="141419" y="662143"/>
                  <a:pt x="114461" y="703915"/>
                  <a:pt x="110836" y="709352"/>
                </a:cubicBezTo>
                <a:lnTo>
                  <a:pt x="99752" y="725978"/>
                </a:lnTo>
                <a:cubicBezTo>
                  <a:pt x="97905" y="731520"/>
                  <a:pt x="95816" y="736986"/>
                  <a:pt x="94211" y="742603"/>
                </a:cubicBezTo>
                <a:cubicBezTo>
                  <a:pt x="92119" y="749927"/>
                  <a:pt x="91669" y="757770"/>
                  <a:pt x="88669" y="764771"/>
                </a:cubicBezTo>
                <a:cubicBezTo>
                  <a:pt x="86045" y="770893"/>
                  <a:pt x="80564" y="775439"/>
                  <a:pt x="77585" y="781396"/>
                </a:cubicBezTo>
                <a:cubicBezTo>
                  <a:pt x="73153" y="790259"/>
                  <a:pt x="68871" y="811896"/>
                  <a:pt x="66502" y="820189"/>
                </a:cubicBezTo>
                <a:cubicBezTo>
                  <a:pt x="58726" y="847408"/>
                  <a:pt x="61577" y="829420"/>
                  <a:pt x="49876" y="864523"/>
                </a:cubicBezTo>
                <a:cubicBezTo>
                  <a:pt x="42335" y="887145"/>
                  <a:pt x="43406" y="900103"/>
                  <a:pt x="38792" y="925483"/>
                </a:cubicBezTo>
                <a:cubicBezTo>
                  <a:pt x="27764" y="986140"/>
                  <a:pt x="38706" y="903884"/>
                  <a:pt x="27709" y="975360"/>
                </a:cubicBezTo>
                <a:cubicBezTo>
                  <a:pt x="25444" y="990080"/>
                  <a:pt x="24014" y="1004916"/>
                  <a:pt x="22167" y="1019694"/>
                </a:cubicBezTo>
                <a:cubicBezTo>
                  <a:pt x="31704" y="1057841"/>
                  <a:pt x="27368" y="1028648"/>
                  <a:pt x="22167" y="1080654"/>
                </a:cubicBezTo>
                <a:cubicBezTo>
                  <a:pt x="17923" y="1123090"/>
                  <a:pt x="13743" y="1165551"/>
                  <a:pt x="11083" y="1208116"/>
                </a:cubicBezTo>
                <a:cubicBezTo>
                  <a:pt x="2774" y="1341072"/>
                  <a:pt x="6775" y="1267197"/>
                  <a:pt x="0" y="1429789"/>
                </a:cubicBezTo>
                <a:cubicBezTo>
                  <a:pt x="10280" y="1470908"/>
                  <a:pt x="4211" y="1442083"/>
                  <a:pt x="11083" y="1507374"/>
                </a:cubicBezTo>
                <a:cubicBezTo>
                  <a:pt x="12834" y="1524010"/>
                  <a:pt x="14874" y="1540615"/>
                  <a:pt x="16625" y="1557251"/>
                </a:cubicBezTo>
                <a:cubicBezTo>
                  <a:pt x="18569" y="1575714"/>
                  <a:pt x="19413" y="1594310"/>
                  <a:pt x="22167" y="1612669"/>
                </a:cubicBezTo>
                <a:cubicBezTo>
                  <a:pt x="24962" y="1631299"/>
                  <a:pt x="30915" y="1649394"/>
                  <a:pt x="33251" y="1668087"/>
                </a:cubicBezTo>
                <a:cubicBezTo>
                  <a:pt x="35098" y="1682865"/>
                  <a:pt x="37052" y="1697630"/>
                  <a:pt x="38792" y="1712421"/>
                </a:cubicBezTo>
                <a:cubicBezTo>
                  <a:pt x="40746" y="1729034"/>
                  <a:pt x="41968" y="1745738"/>
                  <a:pt x="44334" y="1762298"/>
                </a:cubicBezTo>
                <a:cubicBezTo>
                  <a:pt x="45666" y="1771623"/>
                  <a:pt x="48327" y="1780716"/>
                  <a:pt x="49876" y="1790007"/>
                </a:cubicBezTo>
                <a:cubicBezTo>
                  <a:pt x="52822" y="1807684"/>
                  <a:pt x="56870" y="1843649"/>
                  <a:pt x="60960" y="1862051"/>
                </a:cubicBezTo>
                <a:cubicBezTo>
                  <a:pt x="62227" y="1867753"/>
                  <a:pt x="65189" y="1872984"/>
                  <a:pt x="66502" y="1878676"/>
                </a:cubicBezTo>
                <a:cubicBezTo>
                  <a:pt x="70738" y="1897032"/>
                  <a:pt x="71628" y="1916222"/>
                  <a:pt x="77585" y="1934094"/>
                </a:cubicBezTo>
                <a:cubicBezTo>
                  <a:pt x="89116" y="1968687"/>
                  <a:pt x="93222" y="1976752"/>
                  <a:pt x="99752" y="2006138"/>
                </a:cubicBezTo>
                <a:cubicBezTo>
                  <a:pt x="101795" y="2015333"/>
                  <a:pt x="101468" y="2025240"/>
                  <a:pt x="105294" y="2033847"/>
                </a:cubicBezTo>
                <a:cubicBezTo>
                  <a:pt x="109045" y="2042287"/>
                  <a:pt x="116623" y="2048447"/>
                  <a:pt x="121920" y="2056014"/>
                </a:cubicBezTo>
                <a:cubicBezTo>
                  <a:pt x="129559" y="2066927"/>
                  <a:pt x="133003" y="2081876"/>
                  <a:pt x="144087" y="2089265"/>
                </a:cubicBezTo>
                <a:cubicBezTo>
                  <a:pt x="200141" y="2126634"/>
                  <a:pt x="153227" y="2099570"/>
                  <a:pt x="210589" y="2122516"/>
                </a:cubicBezTo>
                <a:cubicBezTo>
                  <a:pt x="259643" y="2142138"/>
                  <a:pt x="201673" y="2126302"/>
                  <a:pt x="266007" y="2144683"/>
                </a:cubicBezTo>
                <a:cubicBezTo>
                  <a:pt x="280654" y="2148868"/>
                  <a:pt x="295564" y="2152072"/>
                  <a:pt x="310342" y="2155767"/>
                </a:cubicBezTo>
                <a:cubicBezTo>
                  <a:pt x="331130" y="2160964"/>
                  <a:pt x="343113" y="2164586"/>
                  <a:pt x="365760" y="2166851"/>
                </a:cubicBezTo>
                <a:cubicBezTo>
                  <a:pt x="391559" y="2169431"/>
                  <a:pt x="417483" y="2170545"/>
                  <a:pt x="443345" y="2172392"/>
                </a:cubicBezTo>
                <a:cubicBezTo>
                  <a:pt x="481000" y="2184944"/>
                  <a:pt x="454129" y="2177934"/>
                  <a:pt x="526472" y="2177934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731520" y="1371600"/>
            <a:ext cx="5303520" cy="4754880"/>
          </a:xfrm>
          <a:prstGeom prst="roundRect">
            <a:avLst>
              <a:gd name="adj" fmla="val 260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 !=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crashes if false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n-&gt;element = 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n-&gt;next = head;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274320" y="3730752"/>
            <a:ext cx="54864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06210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Onto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" y="612648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push_list.c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949440" y="4782312"/>
            <a:ext cx="1463040" cy="619124"/>
            <a:chOff x="6630785" y="4554964"/>
            <a:chExt cx="1463040" cy="619124"/>
          </a:xfrm>
        </p:grpSpPr>
        <p:sp>
          <p:nvSpPr>
            <p:cNvPr id="26" name="TextBox 25"/>
            <p:cNvSpPr txBox="1"/>
            <p:nvPr/>
          </p:nvSpPr>
          <p:spPr>
            <a:xfrm>
              <a:off x="6630785" y="4804756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785" y="4554964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5185" y="4558535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17920" y="1645920"/>
            <a:ext cx="1859280" cy="372903"/>
            <a:chOff x="6234545" y="4801185"/>
            <a:chExt cx="1859280" cy="372903"/>
          </a:xfrm>
        </p:grpSpPr>
        <p:sp>
          <p:nvSpPr>
            <p:cNvPr id="38" name="TextBox 37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(main)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list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23760" y="36576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Arrow points to </a:t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955280" y="502920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chemeClr val="tx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80" y="5029200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 bwMode="auto">
          <a:xfrm>
            <a:off x="6665976" y="1817716"/>
            <a:ext cx="2250466" cy="3236422"/>
          </a:xfrm>
          <a:custGeom>
            <a:avLst/>
            <a:gdLst>
              <a:gd name="connsiteX0" fmla="*/ 1147156 w 2250466"/>
              <a:gd name="connsiteY0" fmla="*/ 5542 h 3236422"/>
              <a:gd name="connsiteX1" fmla="*/ 1313411 w 2250466"/>
              <a:gd name="connsiteY1" fmla="*/ 0 h 3236422"/>
              <a:gd name="connsiteX2" fmla="*/ 1972887 w 2250466"/>
              <a:gd name="connsiteY2" fmla="*/ 5542 h 3236422"/>
              <a:gd name="connsiteX3" fmla="*/ 1989512 w 2250466"/>
              <a:gd name="connsiteY3" fmla="*/ 16626 h 3236422"/>
              <a:gd name="connsiteX4" fmla="*/ 2033847 w 2250466"/>
              <a:gd name="connsiteY4" fmla="*/ 44335 h 3236422"/>
              <a:gd name="connsiteX5" fmla="*/ 2050472 w 2250466"/>
              <a:gd name="connsiteY5" fmla="*/ 60960 h 3236422"/>
              <a:gd name="connsiteX6" fmla="*/ 2094807 w 2250466"/>
              <a:gd name="connsiteY6" fmla="*/ 83128 h 3236422"/>
              <a:gd name="connsiteX7" fmla="*/ 2128058 w 2250466"/>
              <a:gd name="connsiteY7" fmla="*/ 116379 h 3236422"/>
              <a:gd name="connsiteX8" fmla="*/ 2139142 w 2250466"/>
              <a:gd name="connsiteY8" fmla="*/ 138546 h 3236422"/>
              <a:gd name="connsiteX9" fmla="*/ 2150225 w 2250466"/>
              <a:gd name="connsiteY9" fmla="*/ 155171 h 3236422"/>
              <a:gd name="connsiteX10" fmla="*/ 2155767 w 2250466"/>
              <a:gd name="connsiteY10" fmla="*/ 171797 h 3236422"/>
              <a:gd name="connsiteX11" fmla="*/ 2211185 w 2250466"/>
              <a:gd name="connsiteY11" fmla="*/ 282633 h 3236422"/>
              <a:gd name="connsiteX12" fmla="*/ 2233352 w 2250466"/>
              <a:gd name="connsiteY12" fmla="*/ 393469 h 3236422"/>
              <a:gd name="connsiteX13" fmla="*/ 2238894 w 2250466"/>
              <a:gd name="connsiteY13" fmla="*/ 437804 h 3236422"/>
              <a:gd name="connsiteX14" fmla="*/ 2244436 w 2250466"/>
              <a:gd name="connsiteY14" fmla="*/ 520931 h 3236422"/>
              <a:gd name="connsiteX15" fmla="*/ 2244436 w 2250466"/>
              <a:gd name="connsiteY15" fmla="*/ 1141615 h 3236422"/>
              <a:gd name="connsiteX16" fmla="*/ 2238894 w 2250466"/>
              <a:gd name="connsiteY16" fmla="*/ 1695797 h 3236422"/>
              <a:gd name="connsiteX17" fmla="*/ 2227811 w 2250466"/>
              <a:gd name="connsiteY17" fmla="*/ 1934095 h 3236422"/>
              <a:gd name="connsiteX18" fmla="*/ 2222269 w 2250466"/>
              <a:gd name="connsiteY18" fmla="*/ 1967346 h 3236422"/>
              <a:gd name="connsiteX19" fmla="*/ 2211185 w 2250466"/>
              <a:gd name="connsiteY19" fmla="*/ 2039389 h 3236422"/>
              <a:gd name="connsiteX20" fmla="*/ 2200102 w 2250466"/>
              <a:gd name="connsiteY20" fmla="*/ 2116975 h 3236422"/>
              <a:gd name="connsiteX21" fmla="*/ 2189018 w 2250466"/>
              <a:gd name="connsiteY21" fmla="*/ 2161309 h 3236422"/>
              <a:gd name="connsiteX22" fmla="*/ 2183476 w 2250466"/>
              <a:gd name="connsiteY22" fmla="*/ 2183477 h 3236422"/>
              <a:gd name="connsiteX23" fmla="*/ 2177934 w 2250466"/>
              <a:gd name="connsiteY23" fmla="*/ 2211186 h 3236422"/>
              <a:gd name="connsiteX24" fmla="*/ 2172392 w 2250466"/>
              <a:gd name="connsiteY24" fmla="*/ 2244437 h 3236422"/>
              <a:gd name="connsiteX25" fmla="*/ 2166851 w 2250466"/>
              <a:gd name="connsiteY25" fmla="*/ 2266604 h 3236422"/>
              <a:gd name="connsiteX26" fmla="*/ 2161309 w 2250466"/>
              <a:gd name="connsiteY26" fmla="*/ 2294313 h 3236422"/>
              <a:gd name="connsiteX27" fmla="*/ 2155767 w 2250466"/>
              <a:gd name="connsiteY27" fmla="*/ 2316480 h 3236422"/>
              <a:gd name="connsiteX28" fmla="*/ 2144683 w 2250466"/>
              <a:gd name="connsiteY28" fmla="*/ 2360815 h 3236422"/>
              <a:gd name="connsiteX29" fmla="*/ 2139142 w 2250466"/>
              <a:gd name="connsiteY29" fmla="*/ 2382982 h 3236422"/>
              <a:gd name="connsiteX30" fmla="*/ 2094807 w 2250466"/>
              <a:gd name="connsiteY30" fmla="*/ 2460568 h 3236422"/>
              <a:gd name="connsiteX31" fmla="*/ 2061556 w 2250466"/>
              <a:gd name="connsiteY31" fmla="*/ 2510444 h 3236422"/>
              <a:gd name="connsiteX32" fmla="*/ 2028305 w 2250466"/>
              <a:gd name="connsiteY32" fmla="*/ 2543695 h 3236422"/>
              <a:gd name="connsiteX33" fmla="*/ 1956262 w 2250466"/>
              <a:gd name="connsiteY33" fmla="*/ 2610197 h 3236422"/>
              <a:gd name="connsiteX34" fmla="*/ 1917469 w 2250466"/>
              <a:gd name="connsiteY34" fmla="*/ 2621280 h 3236422"/>
              <a:gd name="connsiteX35" fmla="*/ 1845425 w 2250466"/>
              <a:gd name="connsiteY35" fmla="*/ 2637906 h 3236422"/>
              <a:gd name="connsiteX36" fmla="*/ 1812174 w 2250466"/>
              <a:gd name="connsiteY36" fmla="*/ 2643448 h 3236422"/>
              <a:gd name="connsiteX37" fmla="*/ 1729047 w 2250466"/>
              <a:gd name="connsiteY37" fmla="*/ 2648989 h 3236422"/>
              <a:gd name="connsiteX38" fmla="*/ 1668087 w 2250466"/>
              <a:gd name="connsiteY38" fmla="*/ 2654531 h 3236422"/>
              <a:gd name="connsiteX39" fmla="*/ 1457498 w 2250466"/>
              <a:gd name="connsiteY39" fmla="*/ 2648989 h 3236422"/>
              <a:gd name="connsiteX40" fmla="*/ 1357745 w 2250466"/>
              <a:gd name="connsiteY40" fmla="*/ 2637906 h 3236422"/>
              <a:gd name="connsiteX41" fmla="*/ 1313411 w 2250466"/>
              <a:gd name="connsiteY41" fmla="*/ 2632364 h 3236422"/>
              <a:gd name="connsiteX42" fmla="*/ 1274618 w 2250466"/>
              <a:gd name="connsiteY42" fmla="*/ 2626822 h 3236422"/>
              <a:gd name="connsiteX43" fmla="*/ 1102822 w 2250466"/>
              <a:gd name="connsiteY43" fmla="*/ 2621280 h 3236422"/>
              <a:gd name="connsiteX44" fmla="*/ 781396 w 2250466"/>
              <a:gd name="connsiteY44" fmla="*/ 2632364 h 3236422"/>
              <a:gd name="connsiteX45" fmla="*/ 631767 w 2250466"/>
              <a:gd name="connsiteY45" fmla="*/ 2637906 h 3236422"/>
              <a:gd name="connsiteX46" fmla="*/ 548640 w 2250466"/>
              <a:gd name="connsiteY46" fmla="*/ 2648989 h 3236422"/>
              <a:gd name="connsiteX47" fmla="*/ 526472 w 2250466"/>
              <a:gd name="connsiteY47" fmla="*/ 2654531 h 3236422"/>
              <a:gd name="connsiteX48" fmla="*/ 415636 w 2250466"/>
              <a:gd name="connsiteY48" fmla="*/ 2671157 h 3236422"/>
              <a:gd name="connsiteX49" fmla="*/ 326967 w 2250466"/>
              <a:gd name="connsiteY49" fmla="*/ 2687782 h 3236422"/>
              <a:gd name="connsiteX50" fmla="*/ 293716 w 2250466"/>
              <a:gd name="connsiteY50" fmla="*/ 2698866 h 3236422"/>
              <a:gd name="connsiteX51" fmla="*/ 254923 w 2250466"/>
              <a:gd name="connsiteY51" fmla="*/ 2704408 h 3236422"/>
              <a:gd name="connsiteX52" fmla="*/ 221672 w 2250466"/>
              <a:gd name="connsiteY52" fmla="*/ 2721033 h 3236422"/>
              <a:gd name="connsiteX53" fmla="*/ 160712 w 2250466"/>
              <a:gd name="connsiteY53" fmla="*/ 2743200 h 3236422"/>
              <a:gd name="connsiteX54" fmla="*/ 116378 w 2250466"/>
              <a:gd name="connsiteY54" fmla="*/ 2765368 h 3236422"/>
              <a:gd name="connsiteX55" fmla="*/ 99752 w 2250466"/>
              <a:gd name="connsiteY55" fmla="*/ 2776451 h 3236422"/>
              <a:gd name="connsiteX56" fmla="*/ 49876 w 2250466"/>
              <a:gd name="connsiteY56" fmla="*/ 2848495 h 3236422"/>
              <a:gd name="connsiteX57" fmla="*/ 16625 w 2250466"/>
              <a:gd name="connsiteY57" fmla="*/ 2909455 h 3236422"/>
              <a:gd name="connsiteX58" fmla="*/ 0 w 2250466"/>
              <a:gd name="connsiteY58" fmla="*/ 2964873 h 3236422"/>
              <a:gd name="connsiteX59" fmla="*/ 11083 w 2250466"/>
              <a:gd name="connsiteY59" fmla="*/ 3136669 h 3236422"/>
              <a:gd name="connsiteX60" fmla="*/ 16625 w 2250466"/>
              <a:gd name="connsiteY60" fmla="*/ 3153295 h 3236422"/>
              <a:gd name="connsiteX61" fmla="*/ 55418 w 2250466"/>
              <a:gd name="connsiteY61" fmla="*/ 3197629 h 3236422"/>
              <a:gd name="connsiteX62" fmla="*/ 77585 w 2250466"/>
              <a:gd name="connsiteY62" fmla="*/ 3214255 h 3236422"/>
              <a:gd name="connsiteX63" fmla="*/ 138545 w 2250466"/>
              <a:gd name="connsiteY63" fmla="*/ 3236422 h 3236422"/>
              <a:gd name="connsiteX64" fmla="*/ 216131 w 2250466"/>
              <a:gd name="connsiteY64" fmla="*/ 3230880 h 3236422"/>
              <a:gd name="connsiteX65" fmla="*/ 249382 w 2250466"/>
              <a:gd name="connsiteY65" fmla="*/ 3225339 h 323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250466" h="3236422">
                <a:moveTo>
                  <a:pt x="1147156" y="5542"/>
                </a:moveTo>
                <a:cubicBezTo>
                  <a:pt x="1202574" y="3695"/>
                  <a:pt x="1257962" y="0"/>
                  <a:pt x="1313411" y="0"/>
                </a:cubicBezTo>
                <a:lnTo>
                  <a:pt x="1972887" y="5542"/>
                </a:lnTo>
                <a:cubicBezTo>
                  <a:pt x="1979545" y="5706"/>
                  <a:pt x="1983864" y="13096"/>
                  <a:pt x="1989512" y="16626"/>
                </a:cubicBezTo>
                <a:cubicBezTo>
                  <a:pt x="1993851" y="19338"/>
                  <a:pt x="2026242" y="37997"/>
                  <a:pt x="2033847" y="44335"/>
                </a:cubicBezTo>
                <a:cubicBezTo>
                  <a:pt x="2039868" y="49352"/>
                  <a:pt x="2043860" y="56752"/>
                  <a:pt x="2050472" y="60960"/>
                </a:cubicBezTo>
                <a:cubicBezTo>
                  <a:pt x="2064412" y="69831"/>
                  <a:pt x="2083124" y="71445"/>
                  <a:pt x="2094807" y="83128"/>
                </a:cubicBezTo>
                <a:cubicBezTo>
                  <a:pt x="2105891" y="94212"/>
                  <a:pt x="2121048" y="102359"/>
                  <a:pt x="2128058" y="116379"/>
                </a:cubicBezTo>
                <a:cubicBezTo>
                  <a:pt x="2131753" y="123768"/>
                  <a:pt x="2135043" y="131373"/>
                  <a:pt x="2139142" y="138546"/>
                </a:cubicBezTo>
                <a:cubicBezTo>
                  <a:pt x="2142446" y="144329"/>
                  <a:pt x="2147247" y="149214"/>
                  <a:pt x="2150225" y="155171"/>
                </a:cubicBezTo>
                <a:cubicBezTo>
                  <a:pt x="2152837" y="160396"/>
                  <a:pt x="2153154" y="166572"/>
                  <a:pt x="2155767" y="171797"/>
                </a:cubicBezTo>
                <a:cubicBezTo>
                  <a:pt x="2185203" y="230667"/>
                  <a:pt x="2168709" y="112736"/>
                  <a:pt x="2211185" y="282633"/>
                </a:cubicBezTo>
                <a:cubicBezTo>
                  <a:pt x="2222499" y="327887"/>
                  <a:pt x="2221332" y="321346"/>
                  <a:pt x="2233352" y="393469"/>
                </a:cubicBezTo>
                <a:cubicBezTo>
                  <a:pt x="2235800" y="408160"/>
                  <a:pt x="2237604" y="422967"/>
                  <a:pt x="2238894" y="437804"/>
                </a:cubicBezTo>
                <a:cubicBezTo>
                  <a:pt x="2241300" y="465470"/>
                  <a:pt x="2242589" y="493222"/>
                  <a:pt x="2244436" y="520931"/>
                </a:cubicBezTo>
                <a:cubicBezTo>
                  <a:pt x="2254462" y="861806"/>
                  <a:pt x="2250216" y="627224"/>
                  <a:pt x="2244436" y="1141615"/>
                </a:cubicBezTo>
                <a:cubicBezTo>
                  <a:pt x="2242360" y="1326340"/>
                  <a:pt x="2241803" y="1511083"/>
                  <a:pt x="2238894" y="1695797"/>
                </a:cubicBezTo>
                <a:cubicBezTo>
                  <a:pt x="2238261" y="1736014"/>
                  <a:pt x="2232902" y="1878091"/>
                  <a:pt x="2227811" y="1934095"/>
                </a:cubicBezTo>
                <a:cubicBezTo>
                  <a:pt x="2226794" y="1945285"/>
                  <a:pt x="2223754" y="1956208"/>
                  <a:pt x="2222269" y="1967346"/>
                </a:cubicBezTo>
                <a:cubicBezTo>
                  <a:pt x="2213150" y="2035733"/>
                  <a:pt x="2222030" y="1996012"/>
                  <a:pt x="2211185" y="2039389"/>
                </a:cubicBezTo>
                <a:cubicBezTo>
                  <a:pt x="2208488" y="2060966"/>
                  <a:pt x="2204893" y="2094615"/>
                  <a:pt x="2200102" y="2116975"/>
                </a:cubicBezTo>
                <a:cubicBezTo>
                  <a:pt x="2196910" y="2131870"/>
                  <a:pt x="2192713" y="2146531"/>
                  <a:pt x="2189018" y="2161309"/>
                </a:cubicBezTo>
                <a:cubicBezTo>
                  <a:pt x="2187171" y="2168698"/>
                  <a:pt x="2184970" y="2176008"/>
                  <a:pt x="2183476" y="2183477"/>
                </a:cubicBezTo>
                <a:cubicBezTo>
                  <a:pt x="2181629" y="2192713"/>
                  <a:pt x="2179619" y="2201919"/>
                  <a:pt x="2177934" y="2211186"/>
                </a:cubicBezTo>
                <a:cubicBezTo>
                  <a:pt x="2175924" y="2222241"/>
                  <a:pt x="2174596" y="2233419"/>
                  <a:pt x="2172392" y="2244437"/>
                </a:cubicBezTo>
                <a:cubicBezTo>
                  <a:pt x="2170898" y="2251905"/>
                  <a:pt x="2168503" y="2259169"/>
                  <a:pt x="2166851" y="2266604"/>
                </a:cubicBezTo>
                <a:cubicBezTo>
                  <a:pt x="2164808" y="2275799"/>
                  <a:pt x="2163352" y="2285118"/>
                  <a:pt x="2161309" y="2294313"/>
                </a:cubicBezTo>
                <a:cubicBezTo>
                  <a:pt x="2159657" y="2301748"/>
                  <a:pt x="2157419" y="2309045"/>
                  <a:pt x="2155767" y="2316480"/>
                </a:cubicBezTo>
                <a:cubicBezTo>
                  <a:pt x="2138859" y="2392564"/>
                  <a:pt x="2159542" y="2308804"/>
                  <a:pt x="2144683" y="2360815"/>
                </a:cubicBezTo>
                <a:cubicBezTo>
                  <a:pt x="2142591" y="2368138"/>
                  <a:pt x="2142142" y="2375981"/>
                  <a:pt x="2139142" y="2382982"/>
                </a:cubicBezTo>
                <a:cubicBezTo>
                  <a:pt x="2098188" y="2478541"/>
                  <a:pt x="2127899" y="2407620"/>
                  <a:pt x="2094807" y="2460568"/>
                </a:cubicBezTo>
                <a:cubicBezTo>
                  <a:pt x="2071064" y="2498557"/>
                  <a:pt x="2099434" y="2468778"/>
                  <a:pt x="2061556" y="2510444"/>
                </a:cubicBezTo>
                <a:cubicBezTo>
                  <a:pt x="2051012" y="2522042"/>
                  <a:pt x="2037000" y="2530653"/>
                  <a:pt x="2028305" y="2543695"/>
                </a:cubicBezTo>
                <a:cubicBezTo>
                  <a:pt x="2009673" y="2571644"/>
                  <a:pt x="1992959" y="2601023"/>
                  <a:pt x="1956262" y="2610197"/>
                </a:cubicBezTo>
                <a:cubicBezTo>
                  <a:pt x="1886973" y="2627519"/>
                  <a:pt x="1973112" y="2605383"/>
                  <a:pt x="1917469" y="2621280"/>
                </a:cubicBezTo>
                <a:cubicBezTo>
                  <a:pt x="1901539" y="2625831"/>
                  <a:pt x="1851844" y="2636622"/>
                  <a:pt x="1845425" y="2637906"/>
                </a:cubicBezTo>
                <a:cubicBezTo>
                  <a:pt x="1834407" y="2640110"/>
                  <a:pt x="1823360" y="2642383"/>
                  <a:pt x="1812174" y="2643448"/>
                </a:cubicBezTo>
                <a:cubicBezTo>
                  <a:pt x="1784529" y="2646081"/>
                  <a:pt x="1756736" y="2646859"/>
                  <a:pt x="1729047" y="2648989"/>
                </a:cubicBezTo>
                <a:cubicBezTo>
                  <a:pt x="1708703" y="2650554"/>
                  <a:pt x="1688407" y="2652684"/>
                  <a:pt x="1668087" y="2654531"/>
                </a:cubicBezTo>
                <a:lnTo>
                  <a:pt x="1457498" y="2648989"/>
                </a:lnTo>
                <a:cubicBezTo>
                  <a:pt x="1414083" y="2647217"/>
                  <a:pt x="1397176" y="2643164"/>
                  <a:pt x="1357745" y="2637906"/>
                </a:cubicBezTo>
                <a:lnTo>
                  <a:pt x="1313411" y="2632364"/>
                </a:lnTo>
                <a:cubicBezTo>
                  <a:pt x="1300463" y="2630638"/>
                  <a:pt x="1287662" y="2627509"/>
                  <a:pt x="1274618" y="2626822"/>
                </a:cubicBezTo>
                <a:cubicBezTo>
                  <a:pt x="1217402" y="2623811"/>
                  <a:pt x="1160087" y="2623127"/>
                  <a:pt x="1102822" y="2621280"/>
                </a:cubicBezTo>
                <a:cubicBezTo>
                  <a:pt x="978069" y="2646231"/>
                  <a:pt x="1095152" y="2624520"/>
                  <a:pt x="781396" y="2632364"/>
                </a:cubicBezTo>
                <a:cubicBezTo>
                  <a:pt x="731501" y="2633611"/>
                  <a:pt x="681643" y="2636059"/>
                  <a:pt x="631767" y="2637906"/>
                </a:cubicBezTo>
                <a:cubicBezTo>
                  <a:pt x="580502" y="2650723"/>
                  <a:pt x="642109" y="2636527"/>
                  <a:pt x="548640" y="2648989"/>
                </a:cubicBezTo>
                <a:cubicBezTo>
                  <a:pt x="541090" y="2649996"/>
                  <a:pt x="533985" y="2653279"/>
                  <a:pt x="526472" y="2654531"/>
                </a:cubicBezTo>
                <a:cubicBezTo>
                  <a:pt x="489622" y="2660673"/>
                  <a:pt x="451879" y="2662097"/>
                  <a:pt x="415636" y="2671157"/>
                </a:cubicBezTo>
                <a:cubicBezTo>
                  <a:pt x="356853" y="2685852"/>
                  <a:pt x="386417" y="2680351"/>
                  <a:pt x="326967" y="2687782"/>
                </a:cubicBezTo>
                <a:cubicBezTo>
                  <a:pt x="315883" y="2691477"/>
                  <a:pt x="305100" y="2696239"/>
                  <a:pt x="293716" y="2698866"/>
                </a:cubicBezTo>
                <a:cubicBezTo>
                  <a:pt x="280988" y="2701803"/>
                  <a:pt x="267408" y="2700567"/>
                  <a:pt x="254923" y="2704408"/>
                </a:cubicBezTo>
                <a:cubicBezTo>
                  <a:pt x="243079" y="2708052"/>
                  <a:pt x="233111" y="2716267"/>
                  <a:pt x="221672" y="2721033"/>
                </a:cubicBezTo>
                <a:cubicBezTo>
                  <a:pt x="161857" y="2745956"/>
                  <a:pt x="213854" y="2718673"/>
                  <a:pt x="160712" y="2743200"/>
                </a:cubicBezTo>
                <a:cubicBezTo>
                  <a:pt x="145710" y="2750124"/>
                  <a:pt x="130126" y="2756204"/>
                  <a:pt x="116378" y="2765368"/>
                </a:cubicBezTo>
                <a:cubicBezTo>
                  <a:pt x="110836" y="2769062"/>
                  <a:pt x="104232" y="2771523"/>
                  <a:pt x="99752" y="2776451"/>
                </a:cubicBezTo>
                <a:cubicBezTo>
                  <a:pt x="48317" y="2833030"/>
                  <a:pt x="73349" y="2807419"/>
                  <a:pt x="49876" y="2848495"/>
                </a:cubicBezTo>
                <a:cubicBezTo>
                  <a:pt x="33686" y="2876826"/>
                  <a:pt x="31700" y="2864226"/>
                  <a:pt x="16625" y="2909455"/>
                </a:cubicBezTo>
                <a:cubicBezTo>
                  <a:pt x="3134" y="2949932"/>
                  <a:pt x="8376" y="2931372"/>
                  <a:pt x="0" y="2964873"/>
                </a:cubicBezTo>
                <a:cubicBezTo>
                  <a:pt x="2431" y="3028076"/>
                  <a:pt x="-3202" y="3079524"/>
                  <a:pt x="11083" y="3136669"/>
                </a:cubicBezTo>
                <a:cubicBezTo>
                  <a:pt x="12500" y="3142336"/>
                  <a:pt x="13727" y="3148223"/>
                  <a:pt x="16625" y="3153295"/>
                </a:cubicBezTo>
                <a:cubicBezTo>
                  <a:pt x="24993" y="3167939"/>
                  <a:pt x="43156" y="3186899"/>
                  <a:pt x="55418" y="3197629"/>
                </a:cubicBezTo>
                <a:cubicBezTo>
                  <a:pt x="62369" y="3203711"/>
                  <a:pt x="69215" y="3210349"/>
                  <a:pt x="77585" y="3214255"/>
                </a:cubicBezTo>
                <a:cubicBezTo>
                  <a:pt x="97178" y="3223399"/>
                  <a:pt x="118225" y="3229033"/>
                  <a:pt x="138545" y="3236422"/>
                </a:cubicBezTo>
                <a:cubicBezTo>
                  <a:pt x="164407" y="3234575"/>
                  <a:pt x="190381" y="3233909"/>
                  <a:pt x="216131" y="3230880"/>
                </a:cubicBezTo>
                <a:cubicBezTo>
                  <a:pt x="278128" y="3223587"/>
                  <a:pt x="188856" y="3225339"/>
                  <a:pt x="249382" y="3225339"/>
                </a:cubicBezTo>
              </a:path>
            </a:pathLst>
          </a:custGeom>
          <a:noFill/>
          <a:ln w="38100" cap="flat" cmpd="sng" algn="ctr">
            <a:solidFill>
              <a:srgbClr val="FFC000">
                <a:alpha val="70000"/>
              </a:srgbClr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rgbClr val="5A5A5A">
                <a:alpha val="70000"/>
              </a:srgb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217920" y="2560320"/>
            <a:ext cx="1859280" cy="372903"/>
            <a:chOff x="6234545" y="4801185"/>
            <a:chExt cx="1859280" cy="372903"/>
          </a:xfrm>
        </p:grpSpPr>
        <p:sp>
          <p:nvSpPr>
            <p:cNvPr id="20" name="TextBox 19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head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17920" y="3108960"/>
            <a:ext cx="1859280" cy="372903"/>
            <a:chOff x="6234545" y="4801185"/>
            <a:chExt cx="1859280" cy="372903"/>
          </a:xfrm>
        </p:grpSpPr>
        <p:sp>
          <p:nvSpPr>
            <p:cNvPr id="23" name="TextBox 22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17920" y="3657600"/>
            <a:ext cx="1859280" cy="372903"/>
            <a:chOff x="6234545" y="4801185"/>
            <a:chExt cx="1859280" cy="372903"/>
          </a:xfrm>
        </p:grpSpPr>
        <p:sp>
          <p:nvSpPr>
            <p:cNvPr id="33" name="TextBox 32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n</a:t>
              </a: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6574536" y="2697480"/>
            <a:ext cx="2017222" cy="2516599"/>
          </a:xfrm>
          <a:custGeom>
            <a:avLst/>
            <a:gdLst>
              <a:gd name="connsiteX0" fmla="*/ 1230284 w 2017222"/>
              <a:gd name="connsiteY0" fmla="*/ 55418 h 2516599"/>
              <a:gd name="connsiteX1" fmla="*/ 1546167 w 2017222"/>
              <a:gd name="connsiteY1" fmla="*/ 22167 h 2516599"/>
              <a:gd name="connsiteX2" fmla="*/ 1584960 w 2017222"/>
              <a:gd name="connsiteY2" fmla="*/ 16626 h 2516599"/>
              <a:gd name="connsiteX3" fmla="*/ 1695796 w 2017222"/>
              <a:gd name="connsiteY3" fmla="*/ 0 h 2516599"/>
              <a:gd name="connsiteX4" fmla="*/ 1801091 w 2017222"/>
              <a:gd name="connsiteY4" fmla="*/ 5542 h 2516599"/>
              <a:gd name="connsiteX5" fmla="*/ 1823258 w 2017222"/>
              <a:gd name="connsiteY5" fmla="*/ 11084 h 2516599"/>
              <a:gd name="connsiteX6" fmla="*/ 1856509 w 2017222"/>
              <a:gd name="connsiteY6" fmla="*/ 16626 h 2516599"/>
              <a:gd name="connsiteX7" fmla="*/ 1873135 w 2017222"/>
              <a:gd name="connsiteY7" fmla="*/ 22167 h 2516599"/>
              <a:gd name="connsiteX8" fmla="*/ 1911927 w 2017222"/>
              <a:gd name="connsiteY8" fmla="*/ 33251 h 2516599"/>
              <a:gd name="connsiteX9" fmla="*/ 1950720 w 2017222"/>
              <a:gd name="connsiteY9" fmla="*/ 105295 h 2516599"/>
              <a:gd name="connsiteX10" fmla="*/ 1961804 w 2017222"/>
              <a:gd name="connsiteY10" fmla="*/ 121920 h 2516599"/>
              <a:gd name="connsiteX11" fmla="*/ 1989513 w 2017222"/>
              <a:gd name="connsiteY11" fmla="*/ 177338 h 2516599"/>
              <a:gd name="connsiteX12" fmla="*/ 2000596 w 2017222"/>
              <a:gd name="connsiteY12" fmla="*/ 210589 h 2516599"/>
              <a:gd name="connsiteX13" fmla="*/ 2006138 w 2017222"/>
              <a:gd name="connsiteY13" fmla="*/ 227215 h 2516599"/>
              <a:gd name="connsiteX14" fmla="*/ 2017222 w 2017222"/>
              <a:gd name="connsiteY14" fmla="*/ 266007 h 2516599"/>
              <a:gd name="connsiteX15" fmla="*/ 2011680 w 2017222"/>
              <a:gd name="connsiteY15" fmla="*/ 803564 h 2516599"/>
              <a:gd name="connsiteX16" fmla="*/ 2006138 w 2017222"/>
              <a:gd name="connsiteY16" fmla="*/ 836815 h 2516599"/>
              <a:gd name="connsiteX17" fmla="*/ 2000596 w 2017222"/>
              <a:gd name="connsiteY17" fmla="*/ 875607 h 2516599"/>
              <a:gd name="connsiteX18" fmla="*/ 1989513 w 2017222"/>
              <a:gd name="connsiteY18" fmla="*/ 936567 h 2516599"/>
              <a:gd name="connsiteX19" fmla="*/ 1978429 w 2017222"/>
              <a:gd name="connsiteY19" fmla="*/ 1102822 h 2516599"/>
              <a:gd name="connsiteX20" fmla="*/ 1972887 w 2017222"/>
              <a:gd name="connsiteY20" fmla="*/ 1124989 h 2516599"/>
              <a:gd name="connsiteX21" fmla="*/ 1961804 w 2017222"/>
              <a:gd name="connsiteY21" fmla="*/ 1197033 h 2516599"/>
              <a:gd name="connsiteX22" fmla="*/ 1950720 w 2017222"/>
              <a:gd name="connsiteY22" fmla="*/ 1280160 h 2516599"/>
              <a:gd name="connsiteX23" fmla="*/ 1934095 w 2017222"/>
              <a:gd name="connsiteY23" fmla="*/ 1385455 h 2516599"/>
              <a:gd name="connsiteX24" fmla="*/ 1928553 w 2017222"/>
              <a:gd name="connsiteY24" fmla="*/ 1407622 h 2516599"/>
              <a:gd name="connsiteX25" fmla="*/ 1917469 w 2017222"/>
              <a:gd name="connsiteY25" fmla="*/ 1429789 h 2516599"/>
              <a:gd name="connsiteX26" fmla="*/ 1895302 w 2017222"/>
              <a:gd name="connsiteY26" fmla="*/ 1468582 h 2516599"/>
              <a:gd name="connsiteX27" fmla="*/ 1889760 w 2017222"/>
              <a:gd name="connsiteY27" fmla="*/ 1490749 h 2516599"/>
              <a:gd name="connsiteX28" fmla="*/ 1817716 w 2017222"/>
              <a:gd name="connsiteY28" fmla="*/ 1551709 h 2516599"/>
              <a:gd name="connsiteX29" fmla="*/ 1801091 w 2017222"/>
              <a:gd name="connsiteY29" fmla="*/ 1562793 h 2516599"/>
              <a:gd name="connsiteX30" fmla="*/ 1767840 w 2017222"/>
              <a:gd name="connsiteY30" fmla="*/ 1573877 h 2516599"/>
              <a:gd name="connsiteX31" fmla="*/ 1751215 w 2017222"/>
              <a:gd name="connsiteY31" fmla="*/ 1584960 h 2516599"/>
              <a:gd name="connsiteX32" fmla="*/ 1706880 w 2017222"/>
              <a:gd name="connsiteY32" fmla="*/ 1601586 h 2516599"/>
              <a:gd name="connsiteX33" fmla="*/ 1657004 w 2017222"/>
              <a:gd name="connsiteY33" fmla="*/ 1618211 h 2516599"/>
              <a:gd name="connsiteX34" fmla="*/ 1590502 w 2017222"/>
              <a:gd name="connsiteY34" fmla="*/ 1629295 h 2516599"/>
              <a:gd name="connsiteX35" fmla="*/ 1557251 w 2017222"/>
              <a:gd name="connsiteY35" fmla="*/ 1634837 h 2516599"/>
              <a:gd name="connsiteX36" fmla="*/ 1390996 w 2017222"/>
              <a:gd name="connsiteY36" fmla="*/ 1629295 h 2516599"/>
              <a:gd name="connsiteX37" fmla="*/ 1302327 w 2017222"/>
              <a:gd name="connsiteY37" fmla="*/ 1623753 h 2516599"/>
              <a:gd name="connsiteX38" fmla="*/ 1086196 w 2017222"/>
              <a:gd name="connsiteY38" fmla="*/ 1618211 h 2516599"/>
              <a:gd name="connsiteX39" fmla="*/ 881149 w 2017222"/>
              <a:gd name="connsiteY39" fmla="*/ 1607127 h 2516599"/>
              <a:gd name="connsiteX40" fmla="*/ 687186 w 2017222"/>
              <a:gd name="connsiteY40" fmla="*/ 1612669 h 2516599"/>
              <a:gd name="connsiteX41" fmla="*/ 637309 w 2017222"/>
              <a:gd name="connsiteY41" fmla="*/ 1618211 h 2516599"/>
              <a:gd name="connsiteX42" fmla="*/ 609600 w 2017222"/>
              <a:gd name="connsiteY42" fmla="*/ 1623753 h 2516599"/>
              <a:gd name="connsiteX43" fmla="*/ 565266 w 2017222"/>
              <a:gd name="connsiteY43" fmla="*/ 1629295 h 2516599"/>
              <a:gd name="connsiteX44" fmla="*/ 520931 w 2017222"/>
              <a:gd name="connsiteY44" fmla="*/ 1640378 h 2516599"/>
              <a:gd name="connsiteX45" fmla="*/ 498764 w 2017222"/>
              <a:gd name="connsiteY45" fmla="*/ 1645920 h 2516599"/>
              <a:gd name="connsiteX46" fmla="*/ 476596 w 2017222"/>
              <a:gd name="connsiteY46" fmla="*/ 1651462 h 2516599"/>
              <a:gd name="connsiteX47" fmla="*/ 404553 w 2017222"/>
              <a:gd name="connsiteY47" fmla="*/ 1673629 h 2516599"/>
              <a:gd name="connsiteX48" fmla="*/ 387927 w 2017222"/>
              <a:gd name="connsiteY48" fmla="*/ 1679171 h 2516599"/>
              <a:gd name="connsiteX49" fmla="*/ 371302 w 2017222"/>
              <a:gd name="connsiteY49" fmla="*/ 1690255 h 2516599"/>
              <a:gd name="connsiteX50" fmla="*/ 310342 w 2017222"/>
              <a:gd name="connsiteY50" fmla="*/ 1701338 h 2516599"/>
              <a:gd name="connsiteX51" fmla="*/ 277091 w 2017222"/>
              <a:gd name="connsiteY51" fmla="*/ 1717964 h 2516599"/>
              <a:gd name="connsiteX52" fmla="*/ 260466 w 2017222"/>
              <a:gd name="connsiteY52" fmla="*/ 1723506 h 2516599"/>
              <a:gd name="connsiteX53" fmla="*/ 243840 w 2017222"/>
              <a:gd name="connsiteY53" fmla="*/ 1734589 h 2516599"/>
              <a:gd name="connsiteX54" fmla="*/ 205047 w 2017222"/>
              <a:gd name="connsiteY54" fmla="*/ 1745673 h 2516599"/>
              <a:gd name="connsiteX55" fmla="*/ 182880 w 2017222"/>
              <a:gd name="connsiteY55" fmla="*/ 1756757 h 2516599"/>
              <a:gd name="connsiteX56" fmla="*/ 166255 w 2017222"/>
              <a:gd name="connsiteY56" fmla="*/ 1762298 h 2516599"/>
              <a:gd name="connsiteX57" fmla="*/ 99753 w 2017222"/>
              <a:gd name="connsiteY57" fmla="*/ 1817717 h 2516599"/>
              <a:gd name="connsiteX58" fmla="*/ 88669 w 2017222"/>
              <a:gd name="connsiteY58" fmla="*/ 1834342 h 2516599"/>
              <a:gd name="connsiteX59" fmla="*/ 83127 w 2017222"/>
              <a:gd name="connsiteY59" fmla="*/ 1850967 h 2516599"/>
              <a:gd name="connsiteX60" fmla="*/ 60960 w 2017222"/>
              <a:gd name="connsiteY60" fmla="*/ 1873135 h 2516599"/>
              <a:gd name="connsiteX61" fmla="*/ 49876 w 2017222"/>
              <a:gd name="connsiteY61" fmla="*/ 1911927 h 2516599"/>
              <a:gd name="connsiteX62" fmla="*/ 38793 w 2017222"/>
              <a:gd name="connsiteY62" fmla="*/ 1934095 h 2516599"/>
              <a:gd name="connsiteX63" fmla="*/ 33251 w 2017222"/>
              <a:gd name="connsiteY63" fmla="*/ 1972887 h 2516599"/>
              <a:gd name="connsiteX64" fmla="*/ 27709 w 2017222"/>
              <a:gd name="connsiteY64" fmla="*/ 1995055 h 2516599"/>
              <a:gd name="connsiteX65" fmla="*/ 22167 w 2017222"/>
              <a:gd name="connsiteY65" fmla="*/ 2022764 h 2516599"/>
              <a:gd name="connsiteX66" fmla="*/ 16626 w 2017222"/>
              <a:gd name="connsiteY66" fmla="*/ 2061557 h 2516599"/>
              <a:gd name="connsiteX67" fmla="*/ 5542 w 2017222"/>
              <a:gd name="connsiteY67" fmla="*/ 2122517 h 2516599"/>
              <a:gd name="connsiteX68" fmla="*/ 0 w 2017222"/>
              <a:gd name="connsiteY68" fmla="*/ 2189018 h 2516599"/>
              <a:gd name="connsiteX69" fmla="*/ 5542 w 2017222"/>
              <a:gd name="connsiteY69" fmla="*/ 2216727 h 2516599"/>
              <a:gd name="connsiteX70" fmla="*/ 11084 w 2017222"/>
              <a:gd name="connsiteY70" fmla="*/ 2299855 h 2516599"/>
              <a:gd name="connsiteX71" fmla="*/ 16626 w 2017222"/>
              <a:gd name="connsiteY71" fmla="*/ 2322022 h 2516599"/>
              <a:gd name="connsiteX72" fmla="*/ 33251 w 2017222"/>
              <a:gd name="connsiteY72" fmla="*/ 2394066 h 2516599"/>
              <a:gd name="connsiteX73" fmla="*/ 44335 w 2017222"/>
              <a:gd name="connsiteY73" fmla="*/ 2410691 h 2516599"/>
              <a:gd name="connsiteX74" fmla="*/ 60960 w 2017222"/>
              <a:gd name="connsiteY74" fmla="*/ 2421775 h 2516599"/>
              <a:gd name="connsiteX75" fmla="*/ 105295 w 2017222"/>
              <a:gd name="connsiteY75" fmla="*/ 2460567 h 2516599"/>
              <a:gd name="connsiteX76" fmla="*/ 138546 w 2017222"/>
              <a:gd name="connsiteY76" fmla="*/ 2482735 h 2516599"/>
              <a:gd name="connsiteX77" fmla="*/ 160713 w 2017222"/>
              <a:gd name="connsiteY77" fmla="*/ 2488277 h 2516599"/>
              <a:gd name="connsiteX78" fmla="*/ 182880 w 2017222"/>
              <a:gd name="connsiteY78" fmla="*/ 2499360 h 2516599"/>
              <a:gd name="connsiteX79" fmla="*/ 210589 w 2017222"/>
              <a:gd name="connsiteY79" fmla="*/ 2504902 h 2516599"/>
              <a:gd name="connsiteX80" fmla="*/ 238298 w 2017222"/>
              <a:gd name="connsiteY80" fmla="*/ 2515986 h 2516599"/>
              <a:gd name="connsiteX81" fmla="*/ 271549 w 2017222"/>
              <a:gd name="connsiteY81" fmla="*/ 2515986 h 2516599"/>
              <a:gd name="connsiteX82" fmla="*/ 321426 w 2017222"/>
              <a:gd name="connsiteY82" fmla="*/ 2515986 h 25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017222" h="2516599">
                <a:moveTo>
                  <a:pt x="1230284" y="55418"/>
                </a:moveTo>
                <a:cubicBezTo>
                  <a:pt x="1335578" y="44334"/>
                  <a:pt x="1441355" y="37138"/>
                  <a:pt x="1546167" y="22167"/>
                </a:cubicBezTo>
                <a:lnTo>
                  <a:pt x="1584960" y="16626"/>
                </a:lnTo>
                <a:cubicBezTo>
                  <a:pt x="1685554" y="3505"/>
                  <a:pt x="1643615" y="13046"/>
                  <a:pt x="1695796" y="0"/>
                </a:cubicBezTo>
                <a:cubicBezTo>
                  <a:pt x="1730894" y="1847"/>
                  <a:pt x="1766076" y="2497"/>
                  <a:pt x="1801091" y="5542"/>
                </a:cubicBezTo>
                <a:cubicBezTo>
                  <a:pt x="1808679" y="6202"/>
                  <a:pt x="1815789" y="9590"/>
                  <a:pt x="1823258" y="11084"/>
                </a:cubicBezTo>
                <a:cubicBezTo>
                  <a:pt x="1834276" y="13288"/>
                  <a:pt x="1845540" y="14189"/>
                  <a:pt x="1856509" y="16626"/>
                </a:cubicBezTo>
                <a:cubicBezTo>
                  <a:pt x="1862212" y="17893"/>
                  <a:pt x="1867518" y="20562"/>
                  <a:pt x="1873135" y="22167"/>
                </a:cubicBezTo>
                <a:cubicBezTo>
                  <a:pt x="1921810" y="36073"/>
                  <a:pt x="1872092" y="19972"/>
                  <a:pt x="1911927" y="33251"/>
                </a:cubicBezTo>
                <a:cubicBezTo>
                  <a:pt x="1938427" y="73001"/>
                  <a:pt x="1907754" y="25502"/>
                  <a:pt x="1950720" y="105295"/>
                </a:cubicBezTo>
                <a:cubicBezTo>
                  <a:pt x="1953878" y="111159"/>
                  <a:pt x="1958646" y="116056"/>
                  <a:pt x="1961804" y="121920"/>
                </a:cubicBezTo>
                <a:cubicBezTo>
                  <a:pt x="1971596" y="140104"/>
                  <a:pt x="1981235" y="158416"/>
                  <a:pt x="1989513" y="177338"/>
                </a:cubicBezTo>
                <a:cubicBezTo>
                  <a:pt x="1994196" y="188042"/>
                  <a:pt x="1996902" y="199505"/>
                  <a:pt x="2000596" y="210589"/>
                </a:cubicBezTo>
                <a:cubicBezTo>
                  <a:pt x="2002443" y="216131"/>
                  <a:pt x="2004721" y="221548"/>
                  <a:pt x="2006138" y="227215"/>
                </a:cubicBezTo>
                <a:cubicBezTo>
                  <a:pt x="2013097" y="255049"/>
                  <a:pt x="2009271" y="242156"/>
                  <a:pt x="2017222" y="266007"/>
                </a:cubicBezTo>
                <a:cubicBezTo>
                  <a:pt x="2015375" y="445193"/>
                  <a:pt x="2015159" y="624403"/>
                  <a:pt x="2011680" y="803564"/>
                </a:cubicBezTo>
                <a:cubicBezTo>
                  <a:pt x="2011462" y="814798"/>
                  <a:pt x="2007847" y="825709"/>
                  <a:pt x="2006138" y="836815"/>
                </a:cubicBezTo>
                <a:cubicBezTo>
                  <a:pt x="2004152" y="849725"/>
                  <a:pt x="2002932" y="862756"/>
                  <a:pt x="2000596" y="875607"/>
                </a:cubicBezTo>
                <a:cubicBezTo>
                  <a:pt x="1983178" y="971414"/>
                  <a:pt x="2011069" y="785681"/>
                  <a:pt x="1989513" y="936567"/>
                </a:cubicBezTo>
                <a:cubicBezTo>
                  <a:pt x="1987285" y="981130"/>
                  <a:pt x="1985524" y="1053162"/>
                  <a:pt x="1978429" y="1102822"/>
                </a:cubicBezTo>
                <a:cubicBezTo>
                  <a:pt x="1977352" y="1110362"/>
                  <a:pt x="1974381" y="1117520"/>
                  <a:pt x="1972887" y="1124989"/>
                </a:cubicBezTo>
                <a:cubicBezTo>
                  <a:pt x="1970190" y="1138475"/>
                  <a:pt x="1963133" y="1185071"/>
                  <a:pt x="1961804" y="1197033"/>
                </a:cubicBezTo>
                <a:cubicBezTo>
                  <a:pt x="1953080" y="1275548"/>
                  <a:pt x="1962141" y="1234477"/>
                  <a:pt x="1950720" y="1280160"/>
                </a:cubicBezTo>
                <a:cubicBezTo>
                  <a:pt x="1945650" y="1325793"/>
                  <a:pt x="1945584" y="1339499"/>
                  <a:pt x="1934095" y="1385455"/>
                </a:cubicBezTo>
                <a:cubicBezTo>
                  <a:pt x="1932248" y="1392844"/>
                  <a:pt x="1931227" y="1400491"/>
                  <a:pt x="1928553" y="1407622"/>
                </a:cubicBezTo>
                <a:cubicBezTo>
                  <a:pt x="1925652" y="1415357"/>
                  <a:pt x="1921568" y="1422616"/>
                  <a:pt x="1917469" y="1429789"/>
                </a:cubicBezTo>
                <a:cubicBezTo>
                  <a:pt x="1905779" y="1450247"/>
                  <a:pt x="1904434" y="1444231"/>
                  <a:pt x="1895302" y="1468582"/>
                </a:cubicBezTo>
                <a:cubicBezTo>
                  <a:pt x="1892628" y="1475713"/>
                  <a:pt x="1894240" y="1484589"/>
                  <a:pt x="1889760" y="1490749"/>
                </a:cubicBezTo>
                <a:cubicBezTo>
                  <a:pt x="1867070" y="1521947"/>
                  <a:pt x="1847592" y="1531792"/>
                  <a:pt x="1817716" y="1551709"/>
                </a:cubicBezTo>
                <a:cubicBezTo>
                  <a:pt x="1812174" y="1555404"/>
                  <a:pt x="1807410" y="1560687"/>
                  <a:pt x="1801091" y="1562793"/>
                </a:cubicBezTo>
                <a:cubicBezTo>
                  <a:pt x="1790007" y="1566488"/>
                  <a:pt x="1777561" y="1567396"/>
                  <a:pt x="1767840" y="1573877"/>
                </a:cubicBezTo>
                <a:cubicBezTo>
                  <a:pt x="1762298" y="1577571"/>
                  <a:pt x="1757172" y="1581981"/>
                  <a:pt x="1751215" y="1584960"/>
                </a:cubicBezTo>
                <a:cubicBezTo>
                  <a:pt x="1729794" y="1595671"/>
                  <a:pt x="1726066" y="1594392"/>
                  <a:pt x="1706880" y="1601586"/>
                </a:cubicBezTo>
                <a:cubicBezTo>
                  <a:pt x="1681318" y="1611172"/>
                  <a:pt x="1681764" y="1613568"/>
                  <a:pt x="1657004" y="1618211"/>
                </a:cubicBezTo>
                <a:cubicBezTo>
                  <a:pt x="1634916" y="1622353"/>
                  <a:pt x="1612669" y="1625600"/>
                  <a:pt x="1590502" y="1629295"/>
                </a:cubicBezTo>
                <a:lnTo>
                  <a:pt x="1557251" y="1634837"/>
                </a:lnTo>
                <a:lnTo>
                  <a:pt x="1390996" y="1629295"/>
                </a:lnTo>
                <a:cubicBezTo>
                  <a:pt x="1361410" y="1628009"/>
                  <a:pt x="1331921" y="1624829"/>
                  <a:pt x="1302327" y="1623753"/>
                </a:cubicBezTo>
                <a:cubicBezTo>
                  <a:pt x="1230307" y="1621134"/>
                  <a:pt x="1158240" y="1620058"/>
                  <a:pt x="1086196" y="1618211"/>
                </a:cubicBezTo>
                <a:lnTo>
                  <a:pt x="881149" y="1607127"/>
                </a:lnTo>
                <a:cubicBezTo>
                  <a:pt x="816468" y="1607127"/>
                  <a:pt x="751840" y="1610822"/>
                  <a:pt x="687186" y="1612669"/>
                </a:cubicBezTo>
                <a:cubicBezTo>
                  <a:pt x="670560" y="1614516"/>
                  <a:pt x="653869" y="1615845"/>
                  <a:pt x="637309" y="1618211"/>
                </a:cubicBezTo>
                <a:cubicBezTo>
                  <a:pt x="627984" y="1619543"/>
                  <a:pt x="618910" y="1622321"/>
                  <a:pt x="609600" y="1623753"/>
                </a:cubicBezTo>
                <a:cubicBezTo>
                  <a:pt x="594880" y="1626018"/>
                  <a:pt x="579904" y="1626550"/>
                  <a:pt x="565266" y="1629295"/>
                </a:cubicBezTo>
                <a:cubicBezTo>
                  <a:pt x="550294" y="1632102"/>
                  <a:pt x="535709" y="1636684"/>
                  <a:pt x="520931" y="1640378"/>
                </a:cubicBezTo>
                <a:lnTo>
                  <a:pt x="498764" y="1645920"/>
                </a:lnTo>
                <a:cubicBezTo>
                  <a:pt x="491375" y="1647767"/>
                  <a:pt x="483920" y="1649369"/>
                  <a:pt x="476596" y="1651462"/>
                </a:cubicBezTo>
                <a:cubicBezTo>
                  <a:pt x="426578" y="1665754"/>
                  <a:pt x="450556" y="1658295"/>
                  <a:pt x="404553" y="1673629"/>
                </a:cubicBezTo>
                <a:lnTo>
                  <a:pt x="387927" y="1679171"/>
                </a:lnTo>
                <a:cubicBezTo>
                  <a:pt x="382385" y="1682866"/>
                  <a:pt x="377538" y="1687916"/>
                  <a:pt x="371302" y="1690255"/>
                </a:cubicBezTo>
                <a:cubicBezTo>
                  <a:pt x="365101" y="1692581"/>
                  <a:pt x="314083" y="1700715"/>
                  <a:pt x="310342" y="1701338"/>
                </a:cubicBezTo>
                <a:cubicBezTo>
                  <a:pt x="268555" y="1715267"/>
                  <a:pt x="320060" y="1696478"/>
                  <a:pt x="277091" y="1717964"/>
                </a:cubicBezTo>
                <a:cubicBezTo>
                  <a:pt x="271866" y="1720577"/>
                  <a:pt x="265691" y="1720894"/>
                  <a:pt x="260466" y="1723506"/>
                </a:cubicBezTo>
                <a:cubicBezTo>
                  <a:pt x="254509" y="1726485"/>
                  <a:pt x="249797" y="1731610"/>
                  <a:pt x="243840" y="1734589"/>
                </a:cubicBezTo>
                <a:cubicBezTo>
                  <a:pt x="235887" y="1738565"/>
                  <a:pt x="212152" y="1743897"/>
                  <a:pt x="205047" y="1745673"/>
                </a:cubicBezTo>
                <a:cubicBezTo>
                  <a:pt x="197658" y="1749368"/>
                  <a:pt x="190473" y="1753503"/>
                  <a:pt x="182880" y="1756757"/>
                </a:cubicBezTo>
                <a:cubicBezTo>
                  <a:pt x="177511" y="1759058"/>
                  <a:pt x="171361" y="1759461"/>
                  <a:pt x="166255" y="1762298"/>
                </a:cubicBezTo>
                <a:cubicBezTo>
                  <a:pt x="144606" y="1774325"/>
                  <a:pt x="113425" y="1797210"/>
                  <a:pt x="99753" y="1817717"/>
                </a:cubicBezTo>
                <a:cubicBezTo>
                  <a:pt x="96058" y="1823259"/>
                  <a:pt x="91648" y="1828385"/>
                  <a:pt x="88669" y="1834342"/>
                </a:cubicBezTo>
                <a:cubicBezTo>
                  <a:pt x="86056" y="1839567"/>
                  <a:pt x="86522" y="1846214"/>
                  <a:pt x="83127" y="1850967"/>
                </a:cubicBezTo>
                <a:cubicBezTo>
                  <a:pt x="77053" y="1859470"/>
                  <a:pt x="68349" y="1865746"/>
                  <a:pt x="60960" y="1873135"/>
                </a:cubicBezTo>
                <a:cubicBezTo>
                  <a:pt x="58147" y="1884387"/>
                  <a:pt x="54647" y="1900794"/>
                  <a:pt x="49876" y="1911927"/>
                </a:cubicBezTo>
                <a:cubicBezTo>
                  <a:pt x="46622" y="1919520"/>
                  <a:pt x="42487" y="1926706"/>
                  <a:pt x="38793" y="1934095"/>
                </a:cubicBezTo>
                <a:cubicBezTo>
                  <a:pt x="36946" y="1947026"/>
                  <a:pt x="35588" y="1960036"/>
                  <a:pt x="33251" y="1972887"/>
                </a:cubicBezTo>
                <a:cubicBezTo>
                  <a:pt x="31888" y="1980381"/>
                  <a:pt x="29361" y="1987620"/>
                  <a:pt x="27709" y="1995055"/>
                </a:cubicBezTo>
                <a:cubicBezTo>
                  <a:pt x="25666" y="2004250"/>
                  <a:pt x="23715" y="2013473"/>
                  <a:pt x="22167" y="2022764"/>
                </a:cubicBezTo>
                <a:cubicBezTo>
                  <a:pt x="20020" y="2035649"/>
                  <a:pt x="18612" y="2048647"/>
                  <a:pt x="16626" y="2061557"/>
                </a:cubicBezTo>
                <a:cubicBezTo>
                  <a:pt x="11902" y="2092267"/>
                  <a:pt x="11304" y="2093707"/>
                  <a:pt x="5542" y="2122517"/>
                </a:cubicBezTo>
                <a:cubicBezTo>
                  <a:pt x="3695" y="2144684"/>
                  <a:pt x="0" y="2166774"/>
                  <a:pt x="0" y="2189018"/>
                </a:cubicBezTo>
                <a:cubicBezTo>
                  <a:pt x="0" y="2198437"/>
                  <a:pt x="4605" y="2207354"/>
                  <a:pt x="5542" y="2216727"/>
                </a:cubicBezTo>
                <a:cubicBezTo>
                  <a:pt x="8305" y="2244360"/>
                  <a:pt x="8177" y="2272237"/>
                  <a:pt x="11084" y="2299855"/>
                </a:cubicBezTo>
                <a:cubicBezTo>
                  <a:pt x="11881" y="2307430"/>
                  <a:pt x="15264" y="2314528"/>
                  <a:pt x="16626" y="2322022"/>
                </a:cubicBezTo>
                <a:cubicBezTo>
                  <a:pt x="20139" y="2341346"/>
                  <a:pt x="21328" y="2376182"/>
                  <a:pt x="33251" y="2394066"/>
                </a:cubicBezTo>
                <a:cubicBezTo>
                  <a:pt x="36946" y="2399608"/>
                  <a:pt x="39625" y="2405981"/>
                  <a:pt x="44335" y="2410691"/>
                </a:cubicBezTo>
                <a:cubicBezTo>
                  <a:pt x="49045" y="2415401"/>
                  <a:pt x="55418" y="2418080"/>
                  <a:pt x="60960" y="2421775"/>
                </a:cubicBezTo>
                <a:cubicBezTo>
                  <a:pt x="79434" y="2449484"/>
                  <a:pt x="66501" y="2434704"/>
                  <a:pt x="105295" y="2460567"/>
                </a:cubicBezTo>
                <a:cubicBezTo>
                  <a:pt x="105297" y="2460568"/>
                  <a:pt x="138544" y="2482734"/>
                  <a:pt x="138546" y="2482735"/>
                </a:cubicBezTo>
                <a:cubicBezTo>
                  <a:pt x="145935" y="2484582"/>
                  <a:pt x="153582" y="2485603"/>
                  <a:pt x="160713" y="2488277"/>
                </a:cubicBezTo>
                <a:cubicBezTo>
                  <a:pt x="168448" y="2491178"/>
                  <a:pt x="175043" y="2496748"/>
                  <a:pt x="182880" y="2499360"/>
                </a:cubicBezTo>
                <a:cubicBezTo>
                  <a:pt x="191816" y="2502339"/>
                  <a:pt x="201567" y="2502195"/>
                  <a:pt x="210589" y="2504902"/>
                </a:cubicBezTo>
                <a:cubicBezTo>
                  <a:pt x="220117" y="2507761"/>
                  <a:pt x="229062" y="2512291"/>
                  <a:pt x="238298" y="2515986"/>
                </a:cubicBezTo>
                <a:cubicBezTo>
                  <a:pt x="273767" y="2504163"/>
                  <a:pt x="236081" y="2513030"/>
                  <a:pt x="271549" y="2515986"/>
                </a:cubicBezTo>
                <a:cubicBezTo>
                  <a:pt x="288117" y="2517367"/>
                  <a:pt x="304800" y="2515986"/>
                  <a:pt x="321426" y="2515986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949440" y="5605272"/>
            <a:ext cx="1463040" cy="619124"/>
            <a:chOff x="6949440" y="5577840"/>
            <a:chExt cx="1463040" cy="619124"/>
          </a:xfrm>
        </p:grpSpPr>
        <p:sp>
          <p:nvSpPr>
            <p:cNvPr id="36" name="TextBox 35"/>
            <p:cNvSpPr txBox="1"/>
            <p:nvPr/>
          </p:nvSpPr>
          <p:spPr>
            <a:xfrm>
              <a:off x="6949440" y="5827632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63840" y="5827632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49440" y="5577840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63840" y="5581411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9" name="Freeform 8"/>
          <p:cNvSpPr/>
          <p:nvPr/>
        </p:nvSpPr>
        <p:spPr bwMode="auto">
          <a:xfrm>
            <a:off x="6345936" y="3813048"/>
            <a:ext cx="1917469" cy="2179885"/>
          </a:xfrm>
          <a:custGeom>
            <a:avLst/>
            <a:gdLst>
              <a:gd name="connsiteX0" fmla="*/ 1457498 w 1917469"/>
              <a:gd name="connsiteY0" fmla="*/ 33251 h 2179885"/>
              <a:gd name="connsiteX1" fmla="*/ 1618211 w 1917469"/>
              <a:gd name="connsiteY1" fmla="*/ 11083 h 2179885"/>
              <a:gd name="connsiteX2" fmla="*/ 1778923 w 1917469"/>
              <a:gd name="connsiteY2" fmla="*/ 0 h 2179885"/>
              <a:gd name="connsiteX3" fmla="*/ 1812174 w 1917469"/>
              <a:gd name="connsiteY3" fmla="*/ 11083 h 2179885"/>
              <a:gd name="connsiteX4" fmla="*/ 1850967 w 1917469"/>
              <a:gd name="connsiteY4" fmla="*/ 27709 h 2179885"/>
              <a:gd name="connsiteX5" fmla="*/ 1878676 w 1917469"/>
              <a:gd name="connsiteY5" fmla="*/ 60960 h 2179885"/>
              <a:gd name="connsiteX6" fmla="*/ 1884218 w 1917469"/>
              <a:gd name="connsiteY6" fmla="*/ 77585 h 2179885"/>
              <a:gd name="connsiteX7" fmla="*/ 1906385 w 1917469"/>
              <a:gd name="connsiteY7" fmla="*/ 110836 h 2179885"/>
              <a:gd name="connsiteX8" fmla="*/ 1917469 w 1917469"/>
              <a:gd name="connsiteY8" fmla="*/ 149629 h 2179885"/>
              <a:gd name="connsiteX9" fmla="*/ 1906385 w 1917469"/>
              <a:gd name="connsiteY9" fmla="*/ 221672 h 2179885"/>
              <a:gd name="connsiteX10" fmla="*/ 1878676 w 1917469"/>
              <a:gd name="connsiteY10" fmla="*/ 249381 h 2179885"/>
              <a:gd name="connsiteX11" fmla="*/ 1812174 w 1917469"/>
              <a:gd name="connsiteY11" fmla="*/ 304800 h 2179885"/>
              <a:gd name="connsiteX12" fmla="*/ 1795549 w 1917469"/>
              <a:gd name="connsiteY12" fmla="*/ 315883 h 2179885"/>
              <a:gd name="connsiteX13" fmla="*/ 1778923 w 1917469"/>
              <a:gd name="connsiteY13" fmla="*/ 321425 h 2179885"/>
              <a:gd name="connsiteX14" fmla="*/ 1723505 w 1917469"/>
              <a:gd name="connsiteY14" fmla="*/ 343592 h 2179885"/>
              <a:gd name="connsiteX15" fmla="*/ 1701338 w 1917469"/>
              <a:gd name="connsiteY15" fmla="*/ 349134 h 2179885"/>
              <a:gd name="connsiteX16" fmla="*/ 1645920 w 1917469"/>
              <a:gd name="connsiteY16" fmla="*/ 360218 h 2179885"/>
              <a:gd name="connsiteX17" fmla="*/ 1596043 w 1917469"/>
              <a:gd name="connsiteY17" fmla="*/ 371301 h 2179885"/>
              <a:gd name="connsiteX18" fmla="*/ 1579418 w 1917469"/>
              <a:gd name="connsiteY18" fmla="*/ 382385 h 2179885"/>
              <a:gd name="connsiteX19" fmla="*/ 1562792 w 1917469"/>
              <a:gd name="connsiteY19" fmla="*/ 387927 h 2179885"/>
              <a:gd name="connsiteX20" fmla="*/ 1485207 w 1917469"/>
              <a:gd name="connsiteY20" fmla="*/ 399011 h 2179885"/>
              <a:gd name="connsiteX21" fmla="*/ 1446414 w 1917469"/>
              <a:gd name="connsiteY21" fmla="*/ 404552 h 2179885"/>
              <a:gd name="connsiteX22" fmla="*/ 1413163 w 1917469"/>
              <a:gd name="connsiteY22" fmla="*/ 410094 h 2179885"/>
              <a:gd name="connsiteX23" fmla="*/ 1368829 w 1917469"/>
              <a:gd name="connsiteY23" fmla="*/ 415636 h 2179885"/>
              <a:gd name="connsiteX24" fmla="*/ 1296785 w 1917469"/>
              <a:gd name="connsiteY24" fmla="*/ 426720 h 2179885"/>
              <a:gd name="connsiteX25" fmla="*/ 980902 w 1917469"/>
              <a:gd name="connsiteY25" fmla="*/ 415636 h 2179885"/>
              <a:gd name="connsiteX26" fmla="*/ 692727 w 1917469"/>
              <a:gd name="connsiteY26" fmla="*/ 421178 h 2179885"/>
              <a:gd name="connsiteX27" fmla="*/ 631767 w 1917469"/>
              <a:gd name="connsiteY27" fmla="*/ 426720 h 2179885"/>
              <a:gd name="connsiteX28" fmla="*/ 570807 w 1917469"/>
              <a:gd name="connsiteY28" fmla="*/ 437803 h 2179885"/>
              <a:gd name="connsiteX29" fmla="*/ 504305 w 1917469"/>
              <a:gd name="connsiteY29" fmla="*/ 448887 h 2179885"/>
              <a:gd name="connsiteX30" fmla="*/ 454429 w 1917469"/>
              <a:gd name="connsiteY30" fmla="*/ 459971 h 2179885"/>
              <a:gd name="connsiteX31" fmla="*/ 393469 w 1917469"/>
              <a:gd name="connsiteY31" fmla="*/ 471054 h 2179885"/>
              <a:gd name="connsiteX32" fmla="*/ 354676 w 1917469"/>
              <a:gd name="connsiteY32" fmla="*/ 482138 h 2179885"/>
              <a:gd name="connsiteX33" fmla="*/ 321425 w 1917469"/>
              <a:gd name="connsiteY33" fmla="*/ 504305 h 2179885"/>
              <a:gd name="connsiteX34" fmla="*/ 249382 w 1917469"/>
              <a:gd name="connsiteY34" fmla="*/ 554181 h 2179885"/>
              <a:gd name="connsiteX35" fmla="*/ 199505 w 1917469"/>
              <a:gd name="connsiteY35" fmla="*/ 604058 h 2179885"/>
              <a:gd name="connsiteX36" fmla="*/ 188422 w 1917469"/>
              <a:gd name="connsiteY36" fmla="*/ 620683 h 2179885"/>
              <a:gd name="connsiteX37" fmla="*/ 149629 w 1917469"/>
              <a:gd name="connsiteY37" fmla="*/ 653934 h 2179885"/>
              <a:gd name="connsiteX38" fmla="*/ 110836 w 1917469"/>
              <a:gd name="connsiteY38" fmla="*/ 709352 h 2179885"/>
              <a:gd name="connsiteX39" fmla="*/ 99752 w 1917469"/>
              <a:gd name="connsiteY39" fmla="*/ 725978 h 2179885"/>
              <a:gd name="connsiteX40" fmla="*/ 94211 w 1917469"/>
              <a:gd name="connsiteY40" fmla="*/ 742603 h 2179885"/>
              <a:gd name="connsiteX41" fmla="*/ 88669 w 1917469"/>
              <a:gd name="connsiteY41" fmla="*/ 764771 h 2179885"/>
              <a:gd name="connsiteX42" fmla="*/ 77585 w 1917469"/>
              <a:gd name="connsiteY42" fmla="*/ 781396 h 2179885"/>
              <a:gd name="connsiteX43" fmla="*/ 66502 w 1917469"/>
              <a:gd name="connsiteY43" fmla="*/ 820189 h 2179885"/>
              <a:gd name="connsiteX44" fmla="*/ 49876 w 1917469"/>
              <a:gd name="connsiteY44" fmla="*/ 864523 h 2179885"/>
              <a:gd name="connsiteX45" fmla="*/ 38792 w 1917469"/>
              <a:gd name="connsiteY45" fmla="*/ 925483 h 2179885"/>
              <a:gd name="connsiteX46" fmla="*/ 27709 w 1917469"/>
              <a:gd name="connsiteY46" fmla="*/ 975360 h 2179885"/>
              <a:gd name="connsiteX47" fmla="*/ 22167 w 1917469"/>
              <a:gd name="connsiteY47" fmla="*/ 1019694 h 2179885"/>
              <a:gd name="connsiteX48" fmla="*/ 22167 w 1917469"/>
              <a:gd name="connsiteY48" fmla="*/ 1080654 h 2179885"/>
              <a:gd name="connsiteX49" fmla="*/ 11083 w 1917469"/>
              <a:gd name="connsiteY49" fmla="*/ 1208116 h 2179885"/>
              <a:gd name="connsiteX50" fmla="*/ 0 w 1917469"/>
              <a:gd name="connsiteY50" fmla="*/ 1429789 h 2179885"/>
              <a:gd name="connsiteX51" fmla="*/ 11083 w 1917469"/>
              <a:gd name="connsiteY51" fmla="*/ 1507374 h 2179885"/>
              <a:gd name="connsiteX52" fmla="*/ 16625 w 1917469"/>
              <a:gd name="connsiteY52" fmla="*/ 1557251 h 2179885"/>
              <a:gd name="connsiteX53" fmla="*/ 22167 w 1917469"/>
              <a:gd name="connsiteY53" fmla="*/ 1612669 h 2179885"/>
              <a:gd name="connsiteX54" fmla="*/ 33251 w 1917469"/>
              <a:gd name="connsiteY54" fmla="*/ 1668087 h 2179885"/>
              <a:gd name="connsiteX55" fmla="*/ 38792 w 1917469"/>
              <a:gd name="connsiteY55" fmla="*/ 1712421 h 2179885"/>
              <a:gd name="connsiteX56" fmla="*/ 44334 w 1917469"/>
              <a:gd name="connsiteY56" fmla="*/ 1762298 h 2179885"/>
              <a:gd name="connsiteX57" fmla="*/ 49876 w 1917469"/>
              <a:gd name="connsiteY57" fmla="*/ 1790007 h 2179885"/>
              <a:gd name="connsiteX58" fmla="*/ 60960 w 1917469"/>
              <a:gd name="connsiteY58" fmla="*/ 1862051 h 2179885"/>
              <a:gd name="connsiteX59" fmla="*/ 66502 w 1917469"/>
              <a:gd name="connsiteY59" fmla="*/ 1878676 h 2179885"/>
              <a:gd name="connsiteX60" fmla="*/ 77585 w 1917469"/>
              <a:gd name="connsiteY60" fmla="*/ 1934094 h 2179885"/>
              <a:gd name="connsiteX61" fmla="*/ 99752 w 1917469"/>
              <a:gd name="connsiteY61" fmla="*/ 2006138 h 2179885"/>
              <a:gd name="connsiteX62" fmla="*/ 105294 w 1917469"/>
              <a:gd name="connsiteY62" fmla="*/ 2033847 h 2179885"/>
              <a:gd name="connsiteX63" fmla="*/ 121920 w 1917469"/>
              <a:gd name="connsiteY63" fmla="*/ 2056014 h 2179885"/>
              <a:gd name="connsiteX64" fmla="*/ 144087 w 1917469"/>
              <a:gd name="connsiteY64" fmla="*/ 2089265 h 2179885"/>
              <a:gd name="connsiteX65" fmla="*/ 210589 w 1917469"/>
              <a:gd name="connsiteY65" fmla="*/ 2122516 h 2179885"/>
              <a:gd name="connsiteX66" fmla="*/ 266007 w 1917469"/>
              <a:gd name="connsiteY66" fmla="*/ 2144683 h 2179885"/>
              <a:gd name="connsiteX67" fmla="*/ 310342 w 1917469"/>
              <a:gd name="connsiteY67" fmla="*/ 2155767 h 2179885"/>
              <a:gd name="connsiteX68" fmla="*/ 365760 w 1917469"/>
              <a:gd name="connsiteY68" fmla="*/ 2166851 h 2179885"/>
              <a:gd name="connsiteX69" fmla="*/ 443345 w 1917469"/>
              <a:gd name="connsiteY69" fmla="*/ 2172392 h 2179885"/>
              <a:gd name="connsiteX70" fmla="*/ 526472 w 1917469"/>
              <a:gd name="connsiteY70" fmla="*/ 2177934 h 21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917469" h="2179885">
                <a:moveTo>
                  <a:pt x="1457498" y="33251"/>
                </a:moveTo>
                <a:cubicBezTo>
                  <a:pt x="1511069" y="25862"/>
                  <a:pt x="1564420" y="16648"/>
                  <a:pt x="1618211" y="11083"/>
                </a:cubicBezTo>
                <a:cubicBezTo>
                  <a:pt x="1671624" y="5558"/>
                  <a:pt x="1725225" y="0"/>
                  <a:pt x="1778923" y="0"/>
                </a:cubicBezTo>
                <a:cubicBezTo>
                  <a:pt x="1790606" y="0"/>
                  <a:pt x="1801090" y="7389"/>
                  <a:pt x="1812174" y="11083"/>
                </a:cubicBezTo>
                <a:cubicBezTo>
                  <a:pt x="1825742" y="15606"/>
                  <a:pt x="1838982" y="19148"/>
                  <a:pt x="1850967" y="27709"/>
                </a:cubicBezTo>
                <a:cubicBezTo>
                  <a:pt x="1860500" y="34518"/>
                  <a:pt x="1873275" y="50158"/>
                  <a:pt x="1878676" y="60960"/>
                </a:cubicBezTo>
                <a:cubicBezTo>
                  <a:pt x="1881288" y="66185"/>
                  <a:pt x="1881381" y="72479"/>
                  <a:pt x="1884218" y="77585"/>
                </a:cubicBezTo>
                <a:cubicBezTo>
                  <a:pt x="1890687" y="89230"/>
                  <a:pt x="1902172" y="98199"/>
                  <a:pt x="1906385" y="110836"/>
                </a:cubicBezTo>
                <a:cubicBezTo>
                  <a:pt x="1914336" y="134687"/>
                  <a:pt x="1910510" y="121794"/>
                  <a:pt x="1917469" y="149629"/>
                </a:cubicBezTo>
                <a:cubicBezTo>
                  <a:pt x="1915879" y="165530"/>
                  <a:pt x="1916372" y="201698"/>
                  <a:pt x="1906385" y="221672"/>
                </a:cubicBezTo>
                <a:cubicBezTo>
                  <a:pt x="1893822" y="246799"/>
                  <a:pt x="1898630" y="231645"/>
                  <a:pt x="1878676" y="249381"/>
                </a:cubicBezTo>
                <a:cubicBezTo>
                  <a:pt x="1814667" y="306277"/>
                  <a:pt x="1876602" y="261848"/>
                  <a:pt x="1812174" y="304800"/>
                </a:cubicBezTo>
                <a:cubicBezTo>
                  <a:pt x="1806632" y="308494"/>
                  <a:pt x="1801867" y="313777"/>
                  <a:pt x="1795549" y="315883"/>
                </a:cubicBezTo>
                <a:cubicBezTo>
                  <a:pt x="1790007" y="317730"/>
                  <a:pt x="1784292" y="319124"/>
                  <a:pt x="1778923" y="321425"/>
                </a:cubicBezTo>
                <a:cubicBezTo>
                  <a:pt x="1746811" y="335188"/>
                  <a:pt x="1763880" y="333498"/>
                  <a:pt x="1723505" y="343592"/>
                </a:cubicBezTo>
                <a:cubicBezTo>
                  <a:pt x="1716116" y="345439"/>
                  <a:pt x="1708785" y="347538"/>
                  <a:pt x="1701338" y="349134"/>
                </a:cubicBezTo>
                <a:cubicBezTo>
                  <a:pt x="1682918" y="353081"/>
                  <a:pt x="1664196" y="355649"/>
                  <a:pt x="1645920" y="360218"/>
                </a:cubicBezTo>
                <a:cubicBezTo>
                  <a:pt x="1614614" y="368044"/>
                  <a:pt x="1631221" y="364266"/>
                  <a:pt x="1596043" y="371301"/>
                </a:cubicBezTo>
                <a:cubicBezTo>
                  <a:pt x="1590501" y="374996"/>
                  <a:pt x="1585375" y="379406"/>
                  <a:pt x="1579418" y="382385"/>
                </a:cubicBezTo>
                <a:cubicBezTo>
                  <a:pt x="1574193" y="384998"/>
                  <a:pt x="1568545" y="386912"/>
                  <a:pt x="1562792" y="387927"/>
                </a:cubicBezTo>
                <a:cubicBezTo>
                  <a:pt x="1537065" y="392467"/>
                  <a:pt x="1511069" y="395317"/>
                  <a:pt x="1485207" y="399011"/>
                </a:cubicBezTo>
                <a:cubicBezTo>
                  <a:pt x="1472276" y="400858"/>
                  <a:pt x="1459299" y="402405"/>
                  <a:pt x="1446414" y="404552"/>
                </a:cubicBezTo>
                <a:cubicBezTo>
                  <a:pt x="1435330" y="406399"/>
                  <a:pt x="1424287" y="408505"/>
                  <a:pt x="1413163" y="410094"/>
                </a:cubicBezTo>
                <a:cubicBezTo>
                  <a:pt x="1398420" y="412200"/>
                  <a:pt x="1383591" y="413668"/>
                  <a:pt x="1368829" y="415636"/>
                </a:cubicBezTo>
                <a:cubicBezTo>
                  <a:pt x="1333172" y="420390"/>
                  <a:pt x="1330654" y="421075"/>
                  <a:pt x="1296785" y="426720"/>
                </a:cubicBezTo>
                <a:cubicBezTo>
                  <a:pt x="1169516" y="418235"/>
                  <a:pt x="1148378" y="415636"/>
                  <a:pt x="980902" y="415636"/>
                </a:cubicBezTo>
                <a:cubicBezTo>
                  <a:pt x="884826" y="415636"/>
                  <a:pt x="788785" y="419331"/>
                  <a:pt x="692727" y="421178"/>
                </a:cubicBezTo>
                <a:cubicBezTo>
                  <a:pt x="672407" y="423025"/>
                  <a:pt x="652031" y="424336"/>
                  <a:pt x="631767" y="426720"/>
                </a:cubicBezTo>
                <a:cubicBezTo>
                  <a:pt x="606179" y="429730"/>
                  <a:pt x="595322" y="433477"/>
                  <a:pt x="570807" y="437803"/>
                </a:cubicBezTo>
                <a:cubicBezTo>
                  <a:pt x="548676" y="441709"/>
                  <a:pt x="526342" y="444480"/>
                  <a:pt x="504305" y="448887"/>
                </a:cubicBezTo>
                <a:cubicBezTo>
                  <a:pt x="420655" y="465618"/>
                  <a:pt x="524929" y="444305"/>
                  <a:pt x="454429" y="459971"/>
                </a:cubicBezTo>
                <a:cubicBezTo>
                  <a:pt x="400952" y="471854"/>
                  <a:pt x="453606" y="459026"/>
                  <a:pt x="393469" y="471054"/>
                </a:cubicBezTo>
                <a:cubicBezTo>
                  <a:pt x="388985" y="471951"/>
                  <a:pt x="360618" y="478837"/>
                  <a:pt x="354676" y="482138"/>
                </a:cubicBezTo>
                <a:cubicBezTo>
                  <a:pt x="343031" y="488607"/>
                  <a:pt x="333339" y="498348"/>
                  <a:pt x="321425" y="504305"/>
                </a:cubicBezTo>
                <a:cubicBezTo>
                  <a:pt x="290252" y="519892"/>
                  <a:pt x="280712" y="522851"/>
                  <a:pt x="249382" y="554181"/>
                </a:cubicBezTo>
                <a:cubicBezTo>
                  <a:pt x="232756" y="570807"/>
                  <a:pt x="212547" y="584494"/>
                  <a:pt x="199505" y="604058"/>
                </a:cubicBezTo>
                <a:cubicBezTo>
                  <a:pt x="195811" y="609600"/>
                  <a:pt x="192686" y="615566"/>
                  <a:pt x="188422" y="620683"/>
                </a:cubicBezTo>
                <a:cubicBezTo>
                  <a:pt x="158262" y="656875"/>
                  <a:pt x="186319" y="617245"/>
                  <a:pt x="149629" y="653934"/>
                </a:cubicBezTo>
                <a:cubicBezTo>
                  <a:pt x="141419" y="662143"/>
                  <a:pt x="114461" y="703915"/>
                  <a:pt x="110836" y="709352"/>
                </a:cubicBezTo>
                <a:lnTo>
                  <a:pt x="99752" y="725978"/>
                </a:lnTo>
                <a:cubicBezTo>
                  <a:pt x="97905" y="731520"/>
                  <a:pt x="95816" y="736986"/>
                  <a:pt x="94211" y="742603"/>
                </a:cubicBezTo>
                <a:cubicBezTo>
                  <a:pt x="92119" y="749927"/>
                  <a:pt x="91669" y="757770"/>
                  <a:pt x="88669" y="764771"/>
                </a:cubicBezTo>
                <a:cubicBezTo>
                  <a:pt x="86045" y="770893"/>
                  <a:pt x="80564" y="775439"/>
                  <a:pt x="77585" y="781396"/>
                </a:cubicBezTo>
                <a:cubicBezTo>
                  <a:pt x="73153" y="790259"/>
                  <a:pt x="68871" y="811896"/>
                  <a:pt x="66502" y="820189"/>
                </a:cubicBezTo>
                <a:cubicBezTo>
                  <a:pt x="58726" y="847408"/>
                  <a:pt x="61577" y="829420"/>
                  <a:pt x="49876" y="864523"/>
                </a:cubicBezTo>
                <a:cubicBezTo>
                  <a:pt x="42335" y="887145"/>
                  <a:pt x="43406" y="900103"/>
                  <a:pt x="38792" y="925483"/>
                </a:cubicBezTo>
                <a:cubicBezTo>
                  <a:pt x="27764" y="986140"/>
                  <a:pt x="38706" y="903884"/>
                  <a:pt x="27709" y="975360"/>
                </a:cubicBezTo>
                <a:cubicBezTo>
                  <a:pt x="25444" y="990080"/>
                  <a:pt x="24014" y="1004916"/>
                  <a:pt x="22167" y="1019694"/>
                </a:cubicBezTo>
                <a:cubicBezTo>
                  <a:pt x="31704" y="1057841"/>
                  <a:pt x="27368" y="1028648"/>
                  <a:pt x="22167" y="1080654"/>
                </a:cubicBezTo>
                <a:cubicBezTo>
                  <a:pt x="17923" y="1123090"/>
                  <a:pt x="13743" y="1165551"/>
                  <a:pt x="11083" y="1208116"/>
                </a:cubicBezTo>
                <a:cubicBezTo>
                  <a:pt x="2774" y="1341072"/>
                  <a:pt x="6775" y="1267197"/>
                  <a:pt x="0" y="1429789"/>
                </a:cubicBezTo>
                <a:cubicBezTo>
                  <a:pt x="10280" y="1470908"/>
                  <a:pt x="4211" y="1442083"/>
                  <a:pt x="11083" y="1507374"/>
                </a:cubicBezTo>
                <a:cubicBezTo>
                  <a:pt x="12834" y="1524010"/>
                  <a:pt x="14874" y="1540615"/>
                  <a:pt x="16625" y="1557251"/>
                </a:cubicBezTo>
                <a:cubicBezTo>
                  <a:pt x="18569" y="1575714"/>
                  <a:pt x="19413" y="1594310"/>
                  <a:pt x="22167" y="1612669"/>
                </a:cubicBezTo>
                <a:cubicBezTo>
                  <a:pt x="24962" y="1631299"/>
                  <a:pt x="30915" y="1649394"/>
                  <a:pt x="33251" y="1668087"/>
                </a:cubicBezTo>
                <a:cubicBezTo>
                  <a:pt x="35098" y="1682865"/>
                  <a:pt x="37052" y="1697630"/>
                  <a:pt x="38792" y="1712421"/>
                </a:cubicBezTo>
                <a:cubicBezTo>
                  <a:pt x="40746" y="1729034"/>
                  <a:pt x="41968" y="1745738"/>
                  <a:pt x="44334" y="1762298"/>
                </a:cubicBezTo>
                <a:cubicBezTo>
                  <a:pt x="45666" y="1771623"/>
                  <a:pt x="48327" y="1780716"/>
                  <a:pt x="49876" y="1790007"/>
                </a:cubicBezTo>
                <a:cubicBezTo>
                  <a:pt x="52822" y="1807684"/>
                  <a:pt x="56870" y="1843649"/>
                  <a:pt x="60960" y="1862051"/>
                </a:cubicBezTo>
                <a:cubicBezTo>
                  <a:pt x="62227" y="1867753"/>
                  <a:pt x="65189" y="1872984"/>
                  <a:pt x="66502" y="1878676"/>
                </a:cubicBezTo>
                <a:cubicBezTo>
                  <a:pt x="70738" y="1897032"/>
                  <a:pt x="71628" y="1916222"/>
                  <a:pt x="77585" y="1934094"/>
                </a:cubicBezTo>
                <a:cubicBezTo>
                  <a:pt x="89116" y="1968687"/>
                  <a:pt x="93222" y="1976752"/>
                  <a:pt x="99752" y="2006138"/>
                </a:cubicBezTo>
                <a:cubicBezTo>
                  <a:pt x="101795" y="2015333"/>
                  <a:pt x="101468" y="2025240"/>
                  <a:pt x="105294" y="2033847"/>
                </a:cubicBezTo>
                <a:cubicBezTo>
                  <a:pt x="109045" y="2042287"/>
                  <a:pt x="116623" y="2048447"/>
                  <a:pt x="121920" y="2056014"/>
                </a:cubicBezTo>
                <a:cubicBezTo>
                  <a:pt x="129559" y="2066927"/>
                  <a:pt x="133003" y="2081876"/>
                  <a:pt x="144087" y="2089265"/>
                </a:cubicBezTo>
                <a:cubicBezTo>
                  <a:pt x="200141" y="2126634"/>
                  <a:pt x="153227" y="2099570"/>
                  <a:pt x="210589" y="2122516"/>
                </a:cubicBezTo>
                <a:cubicBezTo>
                  <a:pt x="259643" y="2142138"/>
                  <a:pt x="201673" y="2126302"/>
                  <a:pt x="266007" y="2144683"/>
                </a:cubicBezTo>
                <a:cubicBezTo>
                  <a:pt x="280654" y="2148868"/>
                  <a:pt x="295564" y="2152072"/>
                  <a:pt x="310342" y="2155767"/>
                </a:cubicBezTo>
                <a:cubicBezTo>
                  <a:pt x="331130" y="2160964"/>
                  <a:pt x="343113" y="2164586"/>
                  <a:pt x="365760" y="2166851"/>
                </a:cubicBezTo>
                <a:cubicBezTo>
                  <a:pt x="391559" y="2169431"/>
                  <a:pt x="417483" y="2170545"/>
                  <a:pt x="443345" y="2172392"/>
                </a:cubicBezTo>
                <a:cubicBezTo>
                  <a:pt x="481000" y="2184944"/>
                  <a:pt x="454129" y="2177934"/>
                  <a:pt x="526472" y="2177934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656832" y="5321808"/>
            <a:ext cx="2006138" cy="731520"/>
          </a:xfrm>
          <a:custGeom>
            <a:avLst/>
            <a:gdLst>
              <a:gd name="connsiteX0" fmla="*/ 1479666 w 2006138"/>
              <a:gd name="connsiteY0" fmla="*/ 659476 h 681957"/>
              <a:gd name="connsiteX1" fmla="*/ 1640378 w 2006138"/>
              <a:gd name="connsiteY1" fmla="*/ 681644 h 681957"/>
              <a:gd name="connsiteX2" fmla="*/ 1828800 w 2006138"/>
              <a:gd name="connsiteY2" fmla="*/ 670560 h 681957"/>
              <a:gd name="connsiteX3" fmla="*/ 1845426 w 2006138"/>
              <a:gd name="connsiteY3" fmla="*/ 665018 h 681957"/>
              <a:gd name="connsiteX4" fmla="*/ 1878677 w 2006138"/>
              <a:gd name="connsiteY4" fmla="*/ 659476 h 681957"/>
              <a:gd name="connsiteX5" fmla="*/ 1917469 w 2006138"/>
              <a:gd name="connsiteY5" fmla="*/ 648393 h 681957"/>
              <a:gd name="connsiteX6" fmla="*/ 1934095 w 2006138"/>
              <a:gd name="connsiteY6" fmla="*/ 631767 h 681957"/>
              <a:gd name="connsiteX7" fmla="*/ 1967346 w 2006138"/>
              <a:gd name="connsiteY7" fmla="*/ 604058 h 681957"/>
              <a:gd name="connsiteX8" fmla="*/ 1989513 w 2006138"/>
              <a:gd name="connsiteY8" fmla="*/ 570807 h 681957"/>
              <a:gd name="connsiteX9" fmla="*/ 2006138 w 2006138"/>
              <a:gd name="connsiteY9" fmla="*/ 515389 h 681957"/>
              <a:gd name="connsiteX10" fmla="*/ 1989513 w 2006138"/>
              <a:gd name="connsiteY10" fmla="*/ 421178 h 681957"/>
              <a:gd name="connsiteX11" fmla="*/ 1983971 w 2006138"/>
              <a:gd name="connsiteY11" fmla="*/ 404553 h 681957"/>
              <a:gd name="connsiteX12" fmla="*/ 1978429 w 2006138"/>
              <a:gd name="connsiteY12" fmla="*/ 387927 h 681957"/>
              <a:gd name="connsiteX13" fmla="*/ 1967346 w 2006138"/>
              <a:gd name="connsiteY13" fmla="*/ 371302 h 681957"/>
              <a:gd name="connsiteX14" fmla="*/ 1928553 w 2006138"/>
              <a:gd name="connsiteY14" fmla="*/ 338051 h 681957"/>
              <a:gd name="connsiteX15" fmla="*/ 1895302 w 2006138"/>
              <a:gd name="connsiteY15" fmla="*/ 315884 h 681957"/>
              <a:gd name="connsiteX16" fmla="*/ 1878677 w 2006138"/>
              <a:gd name="connsiteY16" fmla="*/ 310342 h 681957"/>
              <a:gd name="connsiteX17" fmla="*/ 1862051 w 2006138"/>
              <a:gd name="connsiteY17" fmla="*/ 299258 h 681957"/>
              <a:gd name="connsiteX18" fmla="*/ 1806633 w 2006138"/>
              <a:gd name="connsiteY18" fmla="*/ 282633 h 681957"/>
              <a:gd name="connsiteX19" fmla="*/ 1767840 w 2006138"/>
              <a:gd name="connsiteY19" fmla="*/ 271549 h 681957"/>
              <a:gd name="connsiteX20" fmla="*/ 1751215 w 2006138"/>
              <a:gd name="connsiteY20" fmla="*/ 260465 h 681957"/>
              <a:gd name="connsiteX21" fmla="*/ 1729047 w 2006138"/>
              <a:gd name="connsiteY21" fmla="*/ 254924 h 681957"/>
              <a:gd name="connsiteX22" fmla="*/ 1651462 w 2006138"/>
              <a:gd name="connsiteY22" fmla="*/ 243840 h 681957"/>
              <a:gd name="connsiteX23" fmla="*/ 1573877 w 2006138"/>
              <a:gd name="connsiteY23" fmla="*/ 249382 h 681957"/>
              <a:gd name="connsiteX24" fmla="*/ 1540626 w 2006138"/>
              <a:gd name="connsiteY24" fmla="*/ 243840 h 681957"/>
              <a:gd name="connsiteX25" fmla="*/ 1485207 w 2006138"/>
              <a:gd name="connsiteY25" fmla="*/ 249382 h 681957"/>
              <a:gd name="connsiteX26" fmla="*/ 1341120 w 2006138"/>
              <a:gd name="connsiteY26" fmla="*/ 254924 h 681957"/>
              <a:gd name="connsiteX27" fmla="*/ 1169324 w 2006138"/>
              <a:gd name="connsiteY27" fmla="*/ 266007 h 681957"/>
              <a:gd name="connsiteX28" fmla="*/ 1064029 w 2006138"/>
              <a:gd name="connsiteY28" fmla="*/ 271549 h 681957"/>
              <a:gd name="connsiteX29" fmla="*/ 997527 w 2006138"/>
              <a:gd name="connsiteY29" fmla="*/ 277091 h 681957"/>
              <a:gd name="connsiteX30" fmla="*/ 814647 w 2006138"/>
              <a:gd name="connsiteY30" fmla="*/ 282633 h 681957"/>
              <a:gd name="connsiteX31" fmla="*/ 703811 w 2006138"/>
              <a:gd name="connsiteY31" fmla="*/ 288174 h 681957"/>
              <a:gd name="connsiteX32" fmla="*/ 532015 w 2006138"/>
              <a:gd name="connsiteY32" fmla="*/ 299258 h 681957"/>
              <a:gd name="connsiteX33" fmla="*/ 326967 w 2006138"/>
              <a:gd name="connsiteY33" fmla="*/ 304800 h 681957"/>
              <a:gd name="connsiteX34" fmla="*/ 155171 w 2006138"/>
              <a:gd name="connsiteY34" fmla="*/ 288174 h 681957"/>
              <a:gd name="connsiteX35" fmla="*/ 116378 w 2006138"/>
              <a:gd name="connsiteY35" fmla="*/ 277091 h 681957"/>
              <a:gd name="connsiteX36" fmla="*/ 72044 w 2006138"/>
              <a:gd name="connsiteY36" fmla="*/ 260465 h 681957"/>
              <a:gd name="connsiteX37" fmla="*/ 27709 w 2006138"/>
              <a:gd name="connsiteY37" fmla="*/ 210589 h 681957"/>
              <a:gd name="connsiteX38" fmla="*/ 22167 w 2006138"/>
              <a:gd name="connsiteY38" fmla="*/ 193964 h 681957"/>
              <a:gd name="connsiteX39" fmla="*/ 11084 w 2006138"/>
              <a:gd name="connsiteY39" fmla="*/ 149629 h 681957"/>
              <a:gd name="connsiteX40" fmla="*/ 0 w 2006138"/>
              <a:gd name="connsiteY40" fmla="*/ 116378 h 681957"/>
              <a:gd name="connsiteX41" fmla="*/ 16626 w 2006138"/>
              <a:gd name="connsiteY41" fmla="*/ 60960 h 681957"/>
              <a:gd name="connsiteX42" fmla="*/ 66502 w 2006138"/>
              <a:gd name="connsiteY42" fmla="*/ 38793 h 681957"/>
              <a:gd name="connsiteX43" fmla="*/ 83127 w 2006138"/>
              <a:gd name="connsiteY43" fmla="*/ 33251 h 681957"/>
              <a:gd name="connsiteX44" fmla="*/ 144087 w 2006138"/>
              <a:gd name="connsiteY44" fmla="*/ 5542 h 681957"/>
              <a:gd name="connsiteX45" fmla="*/ 232757 w 2006138"/>
              <a:gd name="connsiteY45" fmla="*/ 5542 h 681957"/>
              <a:gd name="connsiteX46" fmla="*/ 238298 w 2006138"/>
              <a:gd name="connsiteY46" fmla="*/ 0 h 68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006138" h="681957">
                <a:moveTo>
                  <a:pt x="1479666" y="659476"/>
                </a:moveTo>
                <a:cubicBezTo>
                  <a:pt x="1533237" y="666865"/>
                  <a:pt x="1586327" y="679928"/>
                  <a:pt x="1640378" y="681644"/>
                </a:cubicBezTo>
                <a:cubicBezTo>
                  <a:pt x="1703262" y="683640"/>
                  <a:pt x="1766090" y="675645"/>
                  <a:pt x="1828800" y="670560"/>
                </a:cubicBezTo>
                <a:cubicBezTo>
                  <a:pt x="1834623" y="670088"/>
                  <a:pt x="1839723" y="666285"/>
                  <a:pt x="1845426" y="665018"/>
                </a:cubicBezTo>
                <a:cubicBezTo>
                  <a:pt x="1856395" y="662580"/>
                  <a:pt x="1867659" y="661680"/>
                  <a:pt x="1878677" y="659476"/>
                </a:cubicBezTo>
                <a:cubicBezTo>
                  <a:pt x="1896069" y="655998"/>
                  <a:pt x="1901627" y="653673"/>
                  <a:pt x="1917469" y="648393"/>
                </a:cubicBezTo>
                <a:cubicBezTo>
                  <a:pt x="1923011" y="642851"/>
                  <a:pt x="1928074" y="636784"/>
                  <a:pt x="1934095" y="631767"/>
                </a:cubicBezTo>
                <a:cubicBezTo>
                  <a:pt x="1980389" y="593189"/>
                  <a:pt x="1918771" y="652633"/>
                  <a:pt x="1967346" y="604058"/>
                </a:cubicBezTo>
                <a:cubicBezTo>
                  <a:pt x="1985675" y="549066"/>
                  <a:pt x="1954924" y="633066"/>
                  <a:pt x="1989513" y="570807"/>
                </a:cubicBezTo>
                <a:cubicBezTo>
                  <a:pt x="1995648" y="559764"/>
                  <a:pt x="2002560" y="529703"/>
                  <a:pt x="2006138" y="515389"/>
                </a:cubicBezTo>
                <a:cubicBezTo>
                  <a:pt x="1999540" y="442795"/>
                  <a:pt x="2007049" y="473785"/>
                  <a:pt x="1989513" y="421178"/>
                </a:cubicBezTo>
                <a:lnTo>
                  <a:pt x="1983971" y="404553"/>
                </a:lnTo>
                <a:cubicBezTo>
                  <a:pt x="1982124" y="399011"/>
                  <a:pt x="1981669" y="392788"/>
                  <a:pt x="1978429" y="387927"/>
                </a:cubicBezTo>
                <a:cubicBezTo>
                  <a:pt x="1974735" y="382385"/>
                  <a:pt x="1971610" y="376419"/>
                  <a:pt x="1967346" y="371302"/>
                </a:cubicBezTo>
                <a:cubicBezTo>
                  <a:pt x="1955865" y="357524"/>
                  <a:pt x="1943231" y="348325"/>
                  <a:pt x="1928553" y="338051"/>
                </a:cubicBezTo>
                <a:cubicBezTo>
                  <a:pt x="1917640" y="330412"/>
                  <a:pt x="1907939" y="320097"/>
                  <a:pt x="1895302" y="315884"/>
                </a:cubicBezTo>
                <a:cubicBezTo>
                  <a:pt x="1889760" y="314037"/>
                  <a:pt x="1883902" y="312954"/>
                  <a:pt x="1878677" y="310342"/>
                </a:cubicBezTo>
                <a:cubicBezTo>
                  <a:pt x="1872720" y="307363"/>
                  <a:pt x="1868138" y="301963"/>
                  <a:pt x="1862051" y="299258"/>
                </a:cubicBezTo>
                <a:cubicBezTo>
                  <a:pt x="1838337" y="288718"/>
                  <a:pt x="1829207" y="289082"/>
                  <a:pt x="1806633" y="282633"/>
                </a:cubicBezTo>
                <a:cubicBezTo>
                  <a:pt x="1750941" y="266722"/>
                  <a:pt x="1837188" y="288887"/>
                  <a:pt x="1767840" y="271549"/>
                </a:cubicBezTo>
                <a:cubicBezTo>
                  <a:pt x="1762298" y="267854"/>
                  <a:pt x="1757337" y="263089"/>
                  <a:pt x="1751215" y="260465"/>
                </a:cubicBezTo>
                <a:cubicBezTo>
                  <a:pt x="1744214" y="257465"/>
                  <a:pt x="1736482" y="256576"/>
                  <a:pt x="1729047" y="254924"/>
                </a:cubicBezTo>
                <a:cubicBezTo>
                  <a:pt x="1693750" y="247081"/>
                  <a:pt x="1695045" y="248683"/>
                  <a:pt x="1651462" y="243840"/>
                </a:cubicBezTo>
                <a:cubicBezTo>
                  <a:pt x="1625600" y="245687"/>
                  <a:pt x="1599805" y="249382"/>
                  <a:pt x="1573877" y="249382"/>
                </a:cubicBezTo>
                <a:cubicBezTo>
                  <a:pt x="1562640" y="249382"/>
                  <a:pt x="1551863" y="243840"/>
                  <a:pt x="1540626" y="243840"/>
                </a:cubicBezTo>
                <a:cubicBezTo>
                  <a:pt x="1522061" y="243840"/>
                  <a:pt x="1503744" y="248352"/>
                  <a:pt x="1485207" y="249382"/>
                </a:cubicBezTo>
                <a:cubicBezTo>
                  <a:pt x="1437216" y="252048"/>
                  <a:pt x="1389149" y="253077"/>
                  <a:pt x="1341120" y="254924"/>
                </a:cubicBezTo>
                <a:cubicBezTo>
                  <a:pt x="1256237" y="267048"/>
                  <a:pt x="1322724" y="258872"/>
                  <a:pt x="1169324" y="266007"/>
                </a:cubicBezTo>
                <a:lnTo>
                  <a:pt x="1064029" y="271549"/>
                </a:lnTo>
                <a:cubicBezTo>
                  <a:pt x="1041831" y="272981"/>
                  <a:pt x="1019749" y="276103"/>
                  <a:pt x="997527" y="277091"/>
                </a:cubicBezTo>
                <a:cubicBezTo>
                  <a:pt x="936599" y="279799"/>
                  <a:pt x="875592" y="280333"/>
                  <a:pt x="814647" y="282633"/>
                </a:cubicBezTo>
                <a:cubicBezTo>
                  <a:pt x="777682" y="284028"/>
                  <a:pt x="740739" y="286002"/>
                  <a:pt x="703811" y="288174"/>
                </a:cubicBezTo>
                <a:cubicBezTo>
                  <a:pt x="630767" y="292470"/>
                  <a:pt x="608528" y="296424"/>
                  <a:pt x="532015" y="299258"/>
                </a:cubicBezTo>
                <a:cubicBezTo>
                  <a:pt x="463688" y="301789"/>
                  <a:pt x="395316" y="302953"/>
                  <a:pt x="326967" y="304800"/>
                </a:cubicBezTo>
                <a:cubicBezTo>
                  <a:pt x="292529" y="301930"/>
                  <a:pt x="205243" y="297277"/>
                  <a:pt x="155171" y="288174"/>
                </a:cubicBezTo>
                <a:cubicBezTo>
                  <a:pt x="131345" y="283842"/>
                  <a:pt x="137155" y="283027"/>
                  <a:pt x="116378" y="277091"/>
                </a:cubicBezTo>
                <a:cubicBezTo>
                  <a:pt x="99685" y="272322"/>
                  <a:pt x="86393" y="271944"/>
                  <a:pt x="72044" y="260465"/>
                </a:cubicBezTo>
                <a:cubicBezTo>
                  <a:pt x="59807" y="250675"/>
                  <a:pt x="36558" y="228286"/>
                  <a:pt x="27709" y="210589"/>
                </a:cubicBezTo>
                <a:cubicBezTo>
                  <a:pt x="25096" y="205364"/>
                  <a:pt x="23704" y="199600"/>
                  <a:pt x="22167" y="193964"/>
                </a:cubicBezTo>
                <a:cubicBezTo>
                  <a:pt x="18159" y="179268"/>
                  <a:pt x="15901" y="164080"/>
                  <a:pt x="11084" y="149629"/>
                </a:cubicBezTo>
                <a:lnTo>
                  <a:pt x="0" y="116378"/>
                </a:lnTo>
                <a:cubicBezTo>
                  <a:pt x="3489" y="91958"/>
                  <a:pt x="-177" y="77763"/>
                  <a:pt x="16626" y="60960"/>
                </a:cubicBezTo>
                <a:cubicBezTo>
                  <a:pt x="29801" y="47785"/>
                  <a:pt x="50035" y="44282"/>
                  <a:pt x="66502" y="38793"/>
                </a:cubicBezTo>
                <a:cubicBezTo>
                  <a:pt x="72044" y="36946"/>
                  <a:pt x="78267" y="36491"/>
                  <a:pt x="83127" y="33251"/>
                </a:cubicBezTo>
                <a:cubicBezTo>
                  <a:pt x="124215" y="5859"/>
                  <a:pt x="103316" y="13697"/>
                  <a:pt x="144087" y="5542"/>
                </a:cubicBezTo>
                <a:cubicBezTo>
                  <a:pt x="183405" y="15372"/>
                  <a:pt x="171602" y="14951"/>
                  <a:pt x="232757" y="5542"/>
                </a:cubicBezTo>
                <a:cubicBezTo>
                  <a:pt x="235339" y="5145"/>
                  <a:pt x="236451" y="1847"/>
                  <a:pt x="238298" y="0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rgbClr val="FF0000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731520" y="1371600"/>
            <a:ext cx="5303520" cy="4754880"/>
          </a:xfrm>
          <a:prstGeom prst="roundRect">
            <a:avLst>
              <a:gd name="adj" fmla="val 260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 !=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crashes if false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n-&gt;element = 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n-&gt;next = head;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274320" y="3977640"/>
            <a:ext cx="54864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3455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Onto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" y="612648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push_list.c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949440" y="4782312"/>
            <a:ext cx="1463040" cy="619124"/>
            <a:chOff x="6630785" y="4554964"/>
            <a:chExt cx="1463040" cy="619124"/>
          </a:xfrm>
        </p:grpSpPr>
        <p:sp>
          <p:nvSpPr>
            <p:cNvPr id="26" name="TextBox 25"/>
            <p:cNvSpPr txBox="1"/>
            <p:nvPr/>
          </p:nvSpPr>
          <p:spPr>
            <a:xfrm>
              <a:off x="6630785" y="4804756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785" y="4554964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5185" y="4558535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17920" y="1645920"/>
            <a:ext cx="1859280" cy="372903"/>
            <a:chOff x="6234545" y="4801185"/>
            <a:chExt cx="1859280" cy="372903"/>
          </a:xfrm>
        </p:grpSpPr>
        <p:sp>
          <p:nvSpPr>
            <p:cNvPr id="38" name="TextBox 37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(main)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list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23760" y="36576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Arrow points to </a:t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955280" y="502920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chemeClr val="tx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80" y="5029200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217920" y="2560320"/>
            <a:ext cx="1859280" cy="372903"/>
            <a:chOff x="6234545" y="4801185"/>
            <a:chExt cx="1859280" cy="372903"/>
          </a:xfrm>
        </p:grpSpPr>
        <p:sp>
          <p:nvSpPr>
            <p:cNvPr id="20" name="TextBox 19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head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17920" y="3108960"/>
            <a:ext cx="1859280" cy="372903"/>
            <a:chOff x="6234545" y="4801185"/>
            <a:chExt cx="1859280" cy="372903"/>
          </a:xfrm>
        </p:grpSpPr>
        <p:sp>
          <p:nvSpPr>
            <p:cNvPr id="23" name="TextBox 22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217920" y="3657600"/>
            <a:ext cx="1859280" cy="372903"/>
            <a:chOff x="6234545" y="4801185"/>
            <a:chExt cx="1859280" cy="372903"/>
          </a:xfrm>
        </p:grpSpPr>
        <p:sp>
          <p:nvSpPr>
            <p:cNvPr id="33" name="TextBox 32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n</a:t>
              </a:r>
            </a:p>
          </p:txBody>
        </p:sp>
      </p:grpSp>
      <p:sp>
        <p:nvSpPr>
          <p:cNvPr id="3" name="Freeform 2"/>
          <p:cNvSpPr/>
          <p:nvPr/>
        </p:nvSpPr>
        <p:spPr bwMode="auto">
          <a:xfrm>
            <a:off x="6574536" y="2697480"/>
            <a:ext cx="2017222" cy="2516599"/>
          </a:xfrm>
          <a:custGeom>
            <a:avLst/>
            <a:gdLst>
              <a:gd name="connsiteX0" fmla="*/ 1230284 w 2017222"/>
              <a:gd name="connsiteY0" fmla="*/ 55418 h 2516599"/>
              <a:gd name="connsiteX1" fmla="*/ 1546167 w 2017222"/>
              <a:gd name="connsiteY1" fmla="*/ 22167 h 2516599"/>
              <a:gd name="connsiteX2" fmla="*/ 1584960 w 2017222"/>
              <a:gd name="connsiteY2" fmla="*/ 16626 h 2516599"/>
              <a:gd name="connsiteX3" fmla="*/ 1695796 w 2017222"/>
              <a:gd name="connsiteY3" fmla="*/ 0 h 2516599"/>
              <a:gd name="connsiteX4" fmla="*/ 1801091 w 2017222"/>
              <a:gd name="connsiteY4" fmla="*/ 5542 h 2516599"/>
              <a:gd name="connsiteX5" fmla="*/ 1823258 w 2017222"/>
              <a:gd name="connsiteY5" fmla="*/ 11084 h 2516599"/>
              <a:gd name="connsiteX6" fmla="*/ 1856509 w 2017222"/>
              <a:gd name="connsiteY6" fmla="*/ 16626 h 2516599"/>
              <a:gd name="connsiteX7" fmla="*/ 1873135 w 2017222"/>
              <a:gd name="connsiteY7" fmla="*/ 22167 h 2516599"/>
              <a:gd name="connsiteX8" fmla="*/ 1911927 w 2017222"/>
              <a:gd name="connsiteY8" fmla="*/ 33251 h 2516599"/>
              <a:gd name="connsiteX9" fmla="*/ 1950720 w 2017222"/>
              <a:gd name="connsiteY9" fmla="*/ 105295 h 2516599"/>
              <a:gd name="connsiteX10" fmla="*/ 1961804 w 2017222"/>
              <a:gd name="connsiteY10" fmla="*/ 121920 h 2516599"/>
              <a:gd name="connsiteX11" fmla="*/ 1989513 w 2017222"/>
              <a:gd name="connsiteY11" fmla="*/ 177338 h 2516599"/>
              <a:gd name="connsiteX12" fmla="*/ 2000596 w 2017222"/>
              <a:gd name="connsiteY12" fmla="*/ 210589 h 2516599"/>
              <a:gd name="connsiteX13" fmla="*/ 2006138 w 2017222"/>
              <a:gd name="connsiteY13" fmla="*/ 227215 h 2516599"/>
              <a:gd name="connsiteX14" fmla="*/ 2017222 w 2017222"/>
              <a:gd name="connsiteY14" fmla="*/ 266007 h 2516599"/>
              <a:gd name="connsiteX15" fmla="*/ 2011680 w 2017222"/>
              <a:gd name="connsiteY15" fmla="*/ 803564 h 2516599"/>
              <a:gd name="connsiteX16" fmla="*/ 2006138 w 2017222"/>
              <a:gd name="connsiteY16" fmla="*/ 836815 h 2516599"/>
              <a:gd name="connsiteX17" fmla="*/ 2000596 w 2017222"/>
              <a:gd name="connsiteY17" fmla="*/ 875607 h 2516599"/>
              <a:gd name="connsiteX18" fmla="*/ 1989513 w 2017222"/>
              <a:gd name="connsiteY18" fmla="*/ 936567 h 2516599"/>
              <a:gd name="connsiteX19" fmla="*/ 1978429 w 2017222"/>
              <a:gd name="connsiteY19" fmla="*/ 1102822 h 2516599"/>
              <a:gd name="connsiteX20" fmla="*/ 1972887 w 2017222"/>
              <a:gd name="connsiteY20" fmla="*/ 1124989 h 2516599"/>
              <a:gd name="connsiteX21" fmla="*/ 1961804 w 2017222"/>
              <a:gd name="connsiteY21" fmla="*/ 1197033 h 2516599"/>
              <a:gd name="connsiteX22" fmla="*/ 1950720 w 2017222"/>
              <a:gd name="connsiteY22" fmla="*/ 1280160 h 2516599"/>
              <a:gd name="connsiteX23" fmla="*/ 1934095 w 2017222"/>
              <a:gd name="connsiteY23" fmla="*/ 1385455 h 2516599"/>
              <a:gd name="connsiteX24" fmla="*/ 1928553 w 2017222"/>
              <a:gd name="connsiteY24" fmla="*/ 1407622 h 2516599"/>
              <a:gd name="connsiteX25" fmla="*/ 1917469 w 2017222"/>
              <a:gd name="connsiteY25" fmla="*/ 1429789 h 2516599"/>
              <a:gd name="connsiteX26" fmla="*/ 1895302 w 2017222"/>
              <a:gd name="connsiteY26" fmla="*/ 1468582 h 2516599"/>
              <a:gd name="connsiteX27" fmla="*/ 1889760 w 2017222"/>
              <a:gd name="connsiteY27" fmla="*/ 1490749 h 2516599"/>
              <a:gd name="connsiteX28" fmla="*/ 1817716 w 2017222"/>
              <a:gd name="connsiteY28" fmla="*/ 1551709 h 2516599"/>
              <a:gd name="connsiteX29" fmla="*/ 1801091 w 2017222"/>
              <a:gd name="connsiteY29" fmla="*/ 1562793 h 2516599"/>
              <a:gd name="connsiteX30" fmla="*/ 1767840 w 2017222"/>
              <a:gd name="connsiteY30" fmla="*/ 1573877 h 2516599"/>
              <a:gd name="connsiteX31" fmla="*/ 1751215 w 2017222"/>
              <a:gd name="connsiteY31" fmla="*/ 1584960 h 2516599"/>
              <a:gd name="connsiteX32" fmla="*/ 1706880 w 2017222"/>
              <a:gd name="connsiteY32" fmla="*/ 1601586 h 2516599"/>
              <a:gd name="connsiteX33" fmla="*/ 1657004 w 2017222"/>
              <a:gd name="connsiteY33" fmla="*/ 1618211 h 2516599"/>
              <a:gd name="connsiteX34" fmla="*/ 1590502 w 2017222"/>
              <a:gd name="connsiteY34" fmla="*/ 1629295 h 2516599"/>
              <a:gd name="connsiteX35" fmla="*/ 1557251 w 2017222"/>
              <a:gd name="connsiteY35" fmla="*/ 1634837 h 2516599"/>
              <a:gd name="connsiteX36" fmla="*/ 1390996 w 2017222"/>
              <a:gd name="connsiteY36" fmla="*/ 1629295 h 2516599"/>
              <a:gd name="connsiteX37" fmla="*/ 1302327 w 2017222"/>
              <a:gd name="connsiteY37" fmla="*/ 1623753 h 2516599"/>
              <a:gd name="connsiteX38" fmla="*/ 1086196 w 2017222"/>
              <a:gd name="connsiteY38" fmla="*/ 1618211 h 2516599"/>
              <a:gd name="connsiteX39" fmla="*/ 881149 w 2017222"/>
              <a:gd name="connsiteY39" fmla="*/ 1607127 h 2516599"/>
              <a:gd name="connsiteX40" fmla="*/ 687186 w 2017222"/>
              <a:gd name="connsiteY40" fmla="*/ 1612669 h 2516599"/>
              <a:gd name="connsiteX41" fmla="*/ 637309 w 2017222"/>
              <a:gd name="connsiteY41" fmla="*/ 1618211 h 2516599"/>
              <a:gd name="connsiteX42" fmla="*/ 609600 w 2017222"/>
              <a:gd name="connsiteY42" fmla="*/ 1623753 h 2516599"/>
              <a:gd name="connsiteX43" fmla="*/ 565266 w 2017222"/>
              <a:gd name="connsiteY43" fmla="*/ 1629295 h 2516599"/>
              <a:gd name="connsiteX44" fmla="*/ 520931 w 2017222"/>
              <a:gd name="connsiteY44" fmla="*/ 1640378 h 2516599"/>
              <a:gd name="connsiteX45" fmla="*/ 498764 w 2017222"/>
              <a:gd name="connsiteY45" fmla="*/ 1645920 h 2516599"/>
              <a:gd name="connsiteX46" fmla="*/ 476596 w 2017222"/>
              <a:gd name="connsiteY46" fmla="*/ 1651462 h 2516599"/>
              <a:gd name="connsiteX47" fmla="*/ 404553 w 2017222"/>
              <a:gd name="connsiteY47" fmla="*/ 1673629 h 2516599"/>
              <a:gd name="connsiteX48" fmla="*/ 387927 w 2017222"/>
              <a:gd name="connsiteY48" fmla="*/ 1679171 h 2516599"/>
              <a:gd name="connsiteX49" fmla="*/ 371302 w 2017222"/>
              <a:gd name="connsiteY49" fmla="*/ 1690255 h 2516599"/>
              <a:gd name="connsiteX50" fmla="*/ 310342 w 2017222"/>
              <a:gd name="connsiteY50" fmla="*/ 1701338 h 2516599"/>
              <a:gd name="connsiteX51" fmla="*/ 277091 w 2017222"/>
              <a:gd name="connsiteY51" fmla="*/ 1717964 h 2516599"/>
              <a:gd name="connsiteX52" fmla="*/ 260466 w 2017222"/>
              <a:gd name="connsiteY52" fmla="*/ 1723506 h 2516599"/>
              <a:gd name="connsiteX53" fmla="*/ 243840 w 2017222"/>
              <a:gd name="connsiteY53" fmla="*/ 1734589 h 2516599"/>
              <a:gd name="connsiteX54" fmla="*/ 205047 w 2017222"/>
              <a:gd name="connsiteY54" fmla="*/ 1745673 h 2516599"/>
              <a:gd name="connsiteX55" fmla="*/ 182880 w 2017222"/>
              <a:gd name="connsiteY55" fmla="*/ 1756757 h 2516599"/>
              <a:gd name="connsiteX56" fmla="*/ 166255 w 2017222"/>
              <a:gd name="connsiteY56" fmla="*/ 1762298 h 2516599"/>
              <a:gd name="connsiteX57" fmla="*/ 99753 w 2017222"/>
              <a:gd name="connsiteY57" fmla="*/ 1817717 h 2516599"/>
              <a:gd name="connsiteX58" fmla="*/ 88669 w 2017222"/>
              <a:gd name="connsiteY58" fmla="*/ 1834342 h 2516599"/>
              <a:gd name="connsiteX59" fmla="*/ 83127 w 2017222"/>
              <a:gd name="connsiteY59" fmla="*/ 1850967 h 2516599"/>
              <a:gd name="connsiteX60" fmla="*/ 60960 w 2017222"/>
              <a:gd name="connsiteY60" fmla="*/ 1873135 h 2516599"/>
              <a:gd name="connsiteX61" fmla="*/ 49876 w 2017222"/>
              <a:gd name="connsiteY61" fmla="*/ 1911927 h 2516599"/>
              <a:gd name="connsiteX62" fmla="*/ 38793 w 2017222"/>
              <a:gd name="connsiteY62" fmla="*/ 1934095 h 2516599"/>
              <a:gd name="connsiteX63" fmla="*/ 33251 w 2017222"/>
              <a:gd name="connsiteY63" fmla="*/ 1972887 h 2516599"/>
              <a:gd name="connsiteX64" fmla="*/ 27709 w 2017222"/>
              <a:gd name="connsiteY64" fmla="*/ 1995055 h 2516599"/>
              <a:gd name="connsiteX65" fmla="*/ 22167 w 2017222"/>
              <a:gd name="connsiteY65" fmla="*/ 2022764 h 2516599"/>
              <a:gd name="connsiteX66" fmla="*/ 16626 w 2017222"/>
              <a:gd name="connsiteY66" fmla="*/ 2061557 h 2516599"/>
              <a:gd name="connsiteX67" fmla="*/ 5542 w 2017222"/>
              <a:gd name="connsiteY67" fmla="*/ 2122517 h 2516599"/>
              <a:gd name="connsiteX68" fmla="*/ 0 w 2017222"/>
              <a:gd name="connsiteY68" fmla="*/ 2189018 h 2516599"/>
              <a:gd name="connsiteX69" fmla="*/ 5542 w 2017222"/>
              <a:gd name="connsiteY69" fmla="*/ 2216727 h 2516599"/>
              <a:gd name="connsiteX70" fmla="*/ 11084 w 2017222"/>
              <a:gd name="connsiteY70" fmla="*/ 2299855 h 2516599"/>
              <a:gd name="connsiteX71" fmla="*/ 16626 w 2017222"/>
              <a:gd name="connsiteY71" fmla="*/ 2322022 h 2516599"/>
              <a:gd name="connsiteX72" fmla="*/ 33251 w 2017222"/>
              <a:gd name="connsiteY72" fmla="*/ 2394066 h 2516599"/>
              <a:gd name="connsiteX73" fmla="*/ 44335 w 2017222"/>
              <a:gd name="connsiteY73" fmla="*/ 2410691 h 2516599"/>
              <a:gd name="connsiteX74" fmla="*/ 60960 w 2017222"/>
              <a:gd name="connsiteY74" fmla="*/ 2421775 h 2516599"/>
              <a:gd name="connsiteX75" fmla="*/ 105295 w 2017222"/>
              <a:gd name="connsiteY75" fmla="*/ 2460567 h 2516599"/>
              <a:gd name="connsiteX76" fmla="*/ 138546 w 2017222"/>
              <a:gd name="connsiteY76" fmla="*/ 2482735 h 2516599"/>
              <a:gd name="connsiteX77" fmla="*/ 160713 w 2017222"/>
              <a:gd name="connsiteY77" fmla="*/ 2488277 h 2516599"/>
              <a:gd name="connsiteX78" fmla="*/ 182880 w 2017222"/>
              <a:gd name="connsiteY78" fmla="*/ 2499360 h 2516599"/>
              <a:gd name="connsiteX79" fmla="*/ 210589 w 2017222"/>
              <a:gd name="connsiteY79" fmla="*/ 2504902 h 2516599"/>
              <a:gd name="connsiteX80" fmla="*/ 238298 w 2017222"/>
              <a:gd name="connsiteY80" fmla="*/ 2515986 h 2516599"/>
              <a:gd name="connsiteX81" fmla="*/ 271549 w 2017222"/>
              <a:gd name="connsiteY81" fmla="*/ 2515986 h 2516599"/>
              <a:gd name="connsiteX82" fmla="*/ 321426 w 2017222"/>
              <a:gd name="connsiteY82" fmla="*/ 2515986 h 251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017222" h="2516599">
                <a:moveTo>
                  <a:pt x="1230284" y="55418"/>
                </a:moveTo>
                <a:cubicBezTo>
                  <a:pt x="1335578" y="44334"/>
                  <a:pt x="1441355" y="37138"/>
                  <a:pt x="1546167" y="22167"/>
                </a:cubicBezTo>
                <a:lnTo>
                  <a:pt x="1584960" y="16626"/>
                </a:lnTo>
                <a:cubicBezTo>
                  <a:pt x="1685554" y="3505"/>
                  <a:pt x="1643615" y="13046"/>
                  <a:pt x="1695796" y="0"/>
                </a:cubicBezTo>
                <a:cubicBezTo>
                  <a:pt x="1730894" y="1847"/>
                  <a:pt x="1766076" y="2497"/>
                  <a:pt x="1801091" y="5542"/>
                </a:cubicBezTo>
                <a:cubicBezTo>
                  <a:pt x="1808679" y="6202"/>
                  <a:pt x="1815789" y="9590"/>
                  <a:pt x="1823258" y="11084"/>
                </a:cubicBezTo>
                <a:cubicBezTo>
                  <a:pt x="1834276" y="13288"/>
                  <a:pt x="1845540" y="14189"/>
                  <a:pt x="1856509" y="16626"/>
                </a:cubicBezTo>
                <a:cubicBezTo>
                  <a:pt x="1862212" y="17893"/>
                  <a:pt x="1867518" y="20562"/>
                  <a:pt x="1873135" y="22167"/>
                </a:cubicBezTo>
                <a:cubicBezTo>
                  <a:pt x="1921810" y="36073"/>
                  <a:pt x="1872092" y="19972"/>
                  <a:pt x="1911927" y="33251"/>
                </a:cubicBezTo>
                <a:cubicBezTo>
                  <a:pt x="1938427" y="73001"/>
                  <a:pt x="1907754" y="25502"/>
                  <a:pt x="1950720" y="105295"/>
                </a:cubicBezTo>
                <a:cubicBezTo>
                  <a:pt x="1953878" y="111159"/>
                  <a:pt x="1958646" y="116056"/>
                  <a:pt x="1961804" y="121920"/>
                </a:cubicBezTo>
                <a:cubicBezTo>
                  <a:pt x="1971596" y="140104"/>
                  <a:pt x="1981235" y="158416"/>
                  <a:pt x="1989513" y="177338"/>
                </a:cubicBezTo>
                <a:cubicBezTo>
                  <a:pt x="1994196" y="188042"/>
                  <a:pt x="1996902" y="199505"/>
                  <a:pt x="2000596" y="210589"/>
                </a:cubicBezTo>
                <a:cubicBezTo>
                  <a:pt x="2002443" y="216131"/>
                  <a:pt x="2004721" y="221548"/>
                  <a:pt x="2006138" y="227215"/>
                </a:cubicBezTo>
                <a:cubicBezTo>
                  <a:pt x="2013097" y="255049"/>
                  <a:pt x="2009271" y="242156"/>
                  <a:pt x="2017222" y="266007"/>
                </a:cubicBezTo>
                <a:cubicBezTo>
                  <a:pt x="2015375" y="445193"/>
                  <a:pt x="2015159" y="624403"/>
                  <a:pt x="2011680" y="803564"/>
                </a:cubicBezTo>
                <a:cubicBezTo>
                  <a:pt x="2011462" y="814798"/>
                  <a:pt x="2007847" y="825709"/>
                  <a:pt x="2006138" y="836815"/>
                </a:cubicBezTo>
                <a:cubicBezTo>
                  <a:pt x="2004152" y="849725"/>
                  <a:pt x="2002932" y="862756"/>
                  <a:pt x="2000596" y="875607"/>
                </a:cubicBezTo>
                <a:cubicBezTo>
                  <a:pt x="1983178" y="971414"/>
                  <a:pt x="2011069" y="785681"/>
                  <a:pt x="1989513" y="936567"/>
                </a:cubicBezTo>
                <a:cubicBezTo>
                  <a:pt x="1987285" y="981130"/>
                  <a:pt x="1985524" y="1053162"/>
                  <a:pt x="1978429" y="1102822"/>
                </a:cubicBezTo>
                <a:cubicBezTo>
                  <a:pt x="1977352" y="1110362"/>
                  <a:pt x="1974381" y="1117520"/>
                  <a:pt x="1972887" y="1124989"/>
                </a:cubicBezTo>
                <a:cubicBezTo>
                  <a:pt x="1970190" y="1138475"/>
                  <a:pt x="1963133" y="1185071"/>
                  <a:pt x="1961804" y="1197033"/>
                </a:cubicBezTo>
                <a:cubicBezTo>
                  <a:pt x="1953080" y="1275548"/>
                  <a:pt x="1962141" y="1234477"/>
                  <a:pt x="1950720" y="1280160"/>
                </a:cubicBezTo>
                <a:cubicBezTo>
                  <a:pt x="1945650" y="1325793"/>
                  <a:pt x="1945584" y="1339499"/>
                  <a:pt x="1934095" y="1385455"/>
                </a:cubicBezTo>
                <a:cubicBezTo>
                  <a:pt x="1932248" y="1392844"/>
                  <a:pt x="1931227" y="1400491"/>
                  <a:pt x="1928553" y="1407622"/>
                </a:cubicBezTo>
                <a:cubicBezTo>
                  <a:pt x="1925652" y="1415357"/>
                  <a:pt x="1921568" y="1422616"/>
                  <a:pt x="1917469" y="1429789"/>
                </a:cubicBezTo>
                <a:cubicBezTo>
                  <a:pt x="1905779" y="1450247"/>
                  <a:pt x="1904434" y="1444231"/>
                  <a:pt x="1895302" y="1468582"/>
                </a:cubicBezTo>
                <a:cubicBezTo>
                  <a:pt x="1892628" y="1475713"/>
                  <a:pt x="1894240" y="1484589"/>
                  <a:pt x="1889760" y="1490749"/>
                </a:cubicBezTo>
                <a:cubicBezTo>
                  <a:pt x="1867070" y="1521947"/>
                  <a:pt x="1847592" y="1531792"/>
                  <a:pt x="1817716" y="1551709"/>
                </a:cubicBezTo>
                <a:cubicBezTo>
                  <a:pt x="1812174" y="1555404"/>
                  <a:pt x="1807410" y="1560687"/>
                  <a:pt x="1801091" y="1562793"/>
                </a:cubicBezTo>
                <a:cubicBezTo>
                  <a:pt x="1790007" y="1566488"/>
                  <a:pt x="1777561" y="1567396"/>
                  <a:pt x="1767840" y="1573877"/>
                </a:cubicBezTo>
                <a:cubicBezTo>
                  <a:pt x="1762298" y="1577571"/>
                  <a:pt x="1757172" y="1581981"/>
                  <a:pt x="1751215" y="1584960"/>
                </a:cubicBezTo>
                <a:cubicBezTo>
                  <a:pt x="1729794" y="1595671"/>
                  <a:pt x="1726066" y="1594392"/>
                  <a:pt x="1706880" y="1601586"/>
                </a:cubicBezTo>
                <a:cubicBezTo>
                  <a:pt x="1681318" y="1611172"/>
                  <a:pt x="1681764" y="1613568"/>
                  <a:pt x="1657004" y="1618211"/>
                </a:cubicBezTo>
                <a:cubicBezTo>
                  <a:pt x="1634916" y="1622353"/>
                  <a:pt x="1612669" y="1625600"/>
                  <a:pt x="1590502" y="1629295"/>
                </a:cubicBezTo>
                <a:lnTo>
                  <a:pt x="1557251" y="1634837"/>
                </a:lnTo>
                <a:lnTo>
                  <a:pt x="1390996" y="1629295"/>
                </a:lnTo>
                <a:cubicBezTo>
                  <a:pt x="1361410" y="1628009"/>
                  <a:pt x="1331921" y="1624829"/>
                  <a:pt x="1302327" y="1623753"/>
                </a:cubicBezTo>
                <a:cubicBezTo>
                  <a:pt x="1230307" y="1621134"/>
                  <a:pt x="1158240" y="1620058"/>
                  <a:pt x="1086196" y="1618211"/>
                </a:cubicBezTo>
                <a:lnTo>
                  <a:pt x="881149" y="1607127"/>
                </a:lnTo>
                <a:cubicBezTo>
                  <a:pt x="816468" y="1607127"/>
                  <a:pt x="751840" y="1610822"/>
                  <a:pt x="687186" y="1612669"/>
                </a:cubicBezTo>
                <a:cubicBezTo>
                  <a:pt x="670560" y="1614516"/>
                  <a:pt x="653869" y="1615845"/>
                  <a:pt x="637309" y="1618211"/>
                </a:cubicBezTo>
                <a:cubicBezTo>
                  <a:pt x="627984" y="1619543"/>
                  <a:pt x="618910" y="1622321"/>
                  <a:pt x="609600" y="1623753"/>
                </a:cubicBezTo>
                <a:cubicBezTo>
                  <a:pt x="594880" y="1626018"/>
                  <a:pt x="579904" y="1626550"/>
                  <a:pt x="565266" y="1629295"/>
                </a:cubicBezTo>
                <a:cubicBezTo>
                  <a:pt x="550294" y="1632102"/>
                  <a:pt x="535709" y="1636684"/>
                  <a:pt x="520931" y="1640378"/>
                </a:cubicBezTo>
                <a:lnTo>
                  <a:pt x="498764" y="1645920"/>
                </a:lnTo>
                <a:cubicBezTo>
                  <a:pt x="491375" y="1647767"/>
                  <a:pt x="483920" y="1649369"/>
                  <a:pt x="476596" y="1651462"/>
                </a:cubicBezTo>
                <a:cubicBezTo>
                  <a:pt x="426578" y="1665754"/>
                  <a:pt x="450556" y="1658295"/>
                  <a:pt x="404553" y="1673629"/>
                </a:cubicBezTo>
                <a:lnTo>
                  <a:pt x="387927" y="1679171"/>
                </a:lnTo>
                <a:cubicBezTo>
                  <a:pt x="382385" y="1682866"/>
                  <a:pt x="377538" y="1687916"/>
                  <a:pt x="371302" y="1690255"/>
                </a:cubicBezTo>
                <a:cubicBezTo>
                  <a:pt x="365101" y="1692581"/>
                  <a:pt x="314083" y="1700715"/>
                  <a:pt x="310342" y="1701338"/>
                </a:cubicBezTo>
                <a:cubicBezTo>
                  <a:pt x="268555" y="1715267"/>
                  <a:pt x="320060" y="1696478"/>
                  <a:pt x="277091" y="1717964"/>
                </a:cubicBezTo>
                <a:cubicBezTo>
                  <a:pt x="271866" y="1720577"/>
                  <a:pt x="265691" y="1720894"/>
                  <a:pt x="260466" y="1723506"/>
                </a:cubicBezTo>
                <a:cubicBezTo>
                  <a:pt x="254509" y="1726485"/>
                  <a:pt x="249797" y="1731610"/>
                  <a:pt x="243840" y="1734589"/>
                </a:cubicBezTo>
                <a:cubicBezTo>
                  <a:pt x="235887" y="1738565"/>
                  <a:pt x="212152" y="1743897"/>
                  <a:pt x="205047" y="1745673"/>
                </a:cubicBezTo>
                <a:cubicBezTo>
                  <a:pt x="197658" y="1749368"/>
                  <a:pt x="190473" y="1753503"/>
                  <a:pt x="182880" y="1756757"/>
                </a:cubicBezTo>
                <a:cubicBezTo>
                  <a:pt x="177511" y="1759058"/>
                  <a:pt x="171361" y="1759461"/>
                  <a:pt x="166255" y="1762298"/>
                </a:cubicBezTo>
                <a:cubicBezTo>
                  <a:pt x="144606" y="1774325"/>
                  <a:pt x="113425" y="1797210"/>
                  <a:pt x="99753" y="1817717"/>
                </a:cubicBezTo>
                <a:cubicBezTo>
                  <a:pt x="96058" y="1823259"/>
                  <a:pt x="91648" y="1828385"/>
                  <a:pt x="88669" y="1834342"/>
                </a:cubicBezTo>
                <a:cubicBezTo>
                  <a:pt x="86056" y="1839567"/>
                  <a:pt x="86522" y="1846214"/>
                  <a:pt x="83127" y="1850967"/>
                </a:cubicBezTo>
                <a:cubicBezTo>
                  <a:pt x="77053" y="1859470"/>
                  <a:pt x="68349" y="1865746"/>
                  <a:pt x="60960" y="1873135"/>
                </a:cubicBezTo>
                <a:cubicBezTo>
                  <a:pt x="58147" y="1884387"/>
                  <a:pt x="54647" y="1900794"/>
                  <a:pt x="49876" y="1911927"/>
                </a:cubicBezTo>
                <a:cubicBezTo>
                  <a:pt x="46622" y="1919520"/>
                  <a:pt x="42487" y="1926706"/>
                  <a:pt x="38793" y="1934095"/>
                </a:cubicBezTo>
                <a:cubicBezTo>
                  <a:pt x="36946" y="1947026"/>
                  <a:pt x="35588" y="1960036"/>
                  <a:pt x="33251" y="1972887"/>
                </a:cubicBezTo>
                <a:cubicBezTo>
                  <a:pt x="31888" y="1980381"/>
                  <a:pt x="29361" y="1987620"/>
                  <a:pt x="27709" y="1995055"/>
                </a:cubicBezTo>
                <a:cubicBezTo>
                  <a:pt x="25666" y="2004250"/>
                  <a:pt x="23715" y="2013473"/>
                  <a:pt x="22167" y="2022764"/>
                </a:cubicBezTo>
                <a:cubicBezTo>
                  <a:pt x="20020" y="2035649"/>
                  <a:pt x="18612" y="2048647"/>
                  <a:pt x="16626" y="2061557"/>
                </a:cubicBezTo>
                <a:cubicBezTo>
                  <a:pt x="11902" y="2092267"/>
                  <a:pt x="11304" y="2093707"/>
                  <a:pt x="5542" y="2122517"/>
                </a:cubicBezTo>
                <a:cubicBezTo>
                  <a:pt x="3695" y="2144684"/>
                  <a:pt x="0" y="2166774"/>
                  <a:pt x="0" y="2189018"/>
                </a:cubicBezTo>
                <a:cubicBezTo>
                  <a:pt x="0" y="2198437"/>
                  <a:pt x="4605" y="2207354"/>
                  <a:pt x="5542" y="2216727"/>
                </a:cubicBezTo>
                <a:cubicBezTo>
                  <a:pt x="8305" y="2244360"/>
                  <a:pt x="8177" y="2272237"/>
                  <a:pt x="11084" y="2299855"/>
                </a:cubicBezTo>
                <a:cubicBezTo>
                  <a:pt x="11881" y="2307430"/>
                  <a:pt x="15264" y="2314528"/>
                  <a:pt x="16626" y="2322022"/>
                </a:cubicBezTo>
                <a:cubicBezTo>
                  <a:pt x="20139" y="2341346"/>
                  <a:pt x="21328" y="2376182"/>
                  <a:pt x="33251" y="2394066"/>
                </a:cubicBezTo>
                <a:cubicBezTo>
                  <a:pt x="36946" y="2399608"/>
                  <a:pt x="39625" y="2405981"/>
                  <a:pt x="44335" y="2410691"/>
                </a:cubicBezTo>
                <a:cubicBezTo>
                  <a:pt x="49045" y="2415401"/>
                  <a:pt x="55418" y="2418080"/>
                  <a:pt x="60960" y="2421775"/>
                </a:cubicBezTo>
                <a:cubicBezTo>
                  <a:pt x="79434" y="2449484"/>
                  <a:pt x="66501" y="2434704"/>
                  <a:pt x="105295" y="2460567"/>
                </a:cubicBezTo>
                <a:cubicBezTo>
                  <a:pt x="105297" y="2460568"/>
                  <a:pt x="138544" y="2482734"/>
                  <a:pt x="138546" y="2482735"/>
                </a:cubicBezTo>
                <a:cubicBezTo>
                  <a:pt x="145935" y="2484582"/>
                  <a:pt x="153582" y="2485603"/>
                  <a:pt x="160713" y="2488277"/>
                </a:cubicBezTo>
                <a:cubicBezTo>
                  <a:pt x="168448" y="2491178"/>
                  <a:pt x="175043" y="2496748"/>
                  <a:pt x="182880" y="2499360"/>
                </a:cubicBezTo>
                <a:cubicBezTo>
                  <a:pt x="191816" y="2502339"/>
                  <a:pt x="201567" y="2502195"/>
                  <a:pt x="210589" y="2504902"/>
                </a:cubicBezTo>
                <a:cubicBezTo>
                  <a:pt x="220117" y="2507761"/>
                  <a:pt x="229062" y="2512291"/>
                  <a:pt x="238298" y="2515986"/>
                </a:cubicBezTo>
                <a:cubicBezTo>
                  <a:pt x="273767" y="2504163"/>
                  <a:pt x="236081" y="2513030"/>
                  <a:pt x="271549" y="2515986"/>
                </a:cubicBezTo>
                <a:cubicBezTo>
                  <a:pt x="288117" y="2517367"/>
                  <a:pt x="304800" y="2515986"/>
                  <a:pt x="321426" y="2515986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949440" y="5605272"/>
            <a:ext cx="1463040" cy="619124"/>
            <a:chOff x="6949440" y="5577840"/>
            <a:chExt cx="1463040" cy="619124"/>
          </a:xfrm>
        </p:grpSpPr>
        <p:sp>
          <p:nvSpPr>
            <p:cNvPr id="36" name="TextBox 35"/>
            <p:cNvSpPr txBox="1"/>
            <p:nvPr/>
          </p:nvSpPr>
          <p:spPr>
            <a:xfrm>
              <a:off x="6949440" y="5827632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63840" y="5827632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49440" y="5577840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63840" y="5581411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9" name="Freeform 8"/>
          <p:cNvSpPr/>
          <p:nvPr/>
        </p:nvSpPr>
        <p:spPr bwMode="auto">
          <a:xfrm>
            <a:off x="6345936" y="3813048"/>
            <a:ext cx="1917469" cy="2179885"/>
          </a:xfrm>
          <a:custGeom>
            <a:avLst/>
            <a:gdLst>
              <a:gd name="connsiteX0" fmla="*/ 1457498 w 1917469"/>
              <a:gd name="connsiteY0" fmla="*/ 33251 h 2179885"/>
              <a:gd name="connsiteX1" fmla="*/ 1618211 w 1917469"/>
              <a:gd name="connsiteY1" fmla="*/ 11083 h 2179885"/>
              <a:gd name="connsiteX2" fmla="*/ 1778923 w 1917469"/>
              <a:gd name="connsiteY2" fmla="*/ 0 h 2179885"/>
              <a:gd name="connsiteX3" fmla="*/ 1812174 w 1917469"/>
              <a:gd name="connsiteY3" fmla="*/ 11083 h 2179885"/>
              <a:gd name="connsiteX4" fmla="*/ 1850967 w 1917469"/>
              <a:gd name="connsiteY4" fmla="*/ 27709 h 2179885"/>
              <a:gd name="connsiteX5" fmla="*/ 1878676 w 1917469"/>
              <a:gd name="connsiteY5" fmla="*/ 60960 h 2179885"/>
              <a:gd name="connsiteX6" fmla="*/ 1884218 w 1917469"/>
              <a:gd name="connsiteY6" fmla="*/ 77585 h 2179885"/>
              <a:gd name="connsiteX7" fmla="*/ 1906385 w 1917469"/>
              <a:gd name="connsiteY7" fmla="*/ 110836 h 2179885"/>
              <a:gd name="connsiteX8" fmla="*/ 1917469 w 1917469"/>
              <a:gd name="connsiteY8" fmla="*/ 149629 h 2179885"/>
              <a:gd name="connsiteX9" fmla="*/ 1906385 w 1917469"/>
              <a:gd name="connsiteY9" fmla="*/ 221672 h 2179885"/>
              <a:gd name="connsiteX10" fmla="*/ 1878676 w 1917469"/>
              <a:gd name="connsiteY10" fmla="*/ 249381 h 2179885"/>
              <a:gd name="connsiteX11" fmla="*/ 1812174 w 1917469"/>
              <a:gd name="connsiteY11" fmla="*/ 304800 h 2179885"/>
              <a:gd name="connsiteX12" fmla="*/ 1795549 w 1917469"/>
              <a:gd name="connsiteY12" fmla="*/ 315883 h 2179885"/>
              <a:gd name="connsiteX13" fmla="*/ 1778923 w 1917469"/>
              <a:gd name="connsiteY13" fmla="*/ 321425 h 2179885"/>
              <a:gd name="connsiteX14" fmla="*/ 1723505 w 1917469"/>
              <a:gd name="connsiteY14" fmla="*/ 343592 h 2179885"/>
              <a:gd name="connsiteX15" fmla="*/ 1701338 w 1917469"/>
              <a:gd name="connsiteY15" fmla="*/ 349134 h 2179885"/>
              <a:gd name="connsiteX16" fmla="*/ 1645920 w 1917469"/>
              <a:gd name="connsiteY16" fmla="*/ 360218 h 2179885"/>
              <a:gd name="connsiteX17" fmla="*/ 1596043 w 1917469"/>
              <a:gd name="connsiteY17" fmla="*/ 371301 h 2179885"/>
              <a:gd name="connsiteX18" fmla="*/ 1579418 w 1917469"/>
              <a:gd name="connsiteY18" fmla="*/ 382385 h 2179885"/>
              <a:gd name="connsiteX19" fmla="*/ 1562792 w 1917469"/>
              <a:gd name="connsiteY19" fmla="*/ 387927 h 2179885"/>
              <a:gd name="connsiteX20" fmla="*/ 1485207 w 1917469"/>
              <a:gd name="connsiteY20" fmla="*/ 399011 h 2179885"/>
              <a:gd name="connsiteX21" fmla="*/ 1446414 w 1917469"/>
              <a:gd name="connsiteY21" fmla="*/ 404552 h 2179885"/>
              <a:gd name="connsiteX22" fmla="*/ 1413163 w 1917469"/>
              <a:gd name="connsiteY22" fmla="*/ 410094 h 2179885"/>
              <a:gd name="connsiteX23" fmla="*/ 1368829 w 1917469"/>
              <a:gd name="connsiteY23" fmla="*/ 415636 h 2179885"/>
              <a:gd name="connsiteX24" fmla="*/ 1296785 w 1917469"/>
              <a:gd name="connsiteY24" fmla="*/ 426720 h 2179885"/>
              <a:gd name="connsiteX25" fmla="*/ 980902 w 1917469"/>
              <a:gd name="connsiteY25" fmla="*/ 415636 h 2179885"/>
              <a:gd name="connsiteX26" fmla="*/ 692727 w 1917469"/>
              <a:gd name="connsiteY26" fmla="*/ 421178 h 2179885"/>
              <a:gd name="connsiteX27" fmla="*/ 631767 w 1917469"/>
              <a:gd name="connsiteY27" fmla="*/ 426720 h 2179885"/>
              <a:gd name="connsiteX28" fmla="*/ 570807 w 1917469"/>
              <a:gd name="connsiteY28" fmla="*/ 437803 h 2179885"/>
              <a:gd name="connsiteX29" fmla="*/ 504305 w 1917469"/>
              <a:gd name="connsiteY29" fmla="*/ 448887 h 2179885"/>
              <a:gd name="connsiteX30" fmla="*/ 454429 w 1917469"/>
              <a:gd name="connsiteY30" fmla="*/ 459971 h 2179885"/>
              <a:gd name="connsiteX31" fmla="*/ 393469 w 1917469"/>
              <a:gd name="connsiteY31" fmla="*/ 471054 h 2179885"/>
              <a:gd name="connsiteX32" fmla="*/ 354676 w 1917469"/>
              <a:gd name="connsiteY32" fmla="*/ 482138 h 2179885"/>
              <a:gd name="connsiteX33" fmla="*/ 321425 w 1917469"/>
              <a:gd name="connsiteY33" fmla="*/ 504305 h 2179885"/>
              <a:gd name="connsiteX34" fmla="*/ 249382 w 1917469"/>
              <a:gd name="connsiteY34" fmla="*/ 554181 h 2179885"/>
              <a:gd name="connsiteX35" fmla="*/ 199505 w 1917469"/>
              <a:gd name="connsiteY35" fmla="*/ 604058 h 2179885"/>
              <a:gd name="connsiteX36" fmla="*/ 188422 w 1917469"/>
              <a:gd name="connsiteY36" fmla="*/ 620683 h 2179885"/>
              <a:gd name="connsiteX37" fmla="*/ 149629 w 1917469"/>
              <a:gd name="connsiteY37" fmla="*/ 653934 h 2179885"/>
              <a:gd name="connsiteX38" fmla="*/ 110836 w 1917469"/>
              <a:gd name="connsiteY38" fmla="*/ 709352 h 2179885"/>
              <a:gd name="connsiteX39" fmla="*/ 99752 w 1917469"/>
              <a:gd name="connsiteY39" fmla="*/ 725978 h 2179885"/>
              <a:gd name="connsiteX40" fmla="*/ 94211 w 1917469"/>
              <a:gd name="connsiteY40" fmla="*/ 742603 h 2179885"/>
              <a:gd name="connsiteX41" fmla="*/ 88669 w 1917469"/>
              <a:gd name="connsiteY41" fmla="*/ 764771 h 2179885"/>
              <a:gd name="connsiteX42" fmla="*/ 77585 w 1917469"/>
              <a:gd name="connsiteY42" fmla="*/ 781396 h 2179885"/>
              <a:gd name="connsiteX43" fmla="*/ 66502 w 1917469"/>
              <a:gd name="connsiteY43" fmla="*/ 820189 h 2179885"/>
              <a:gd name="connsiteX44" fmla="*/ 49876 w 1917469"/>
              <a:gd name="connsiteY44" fmla="*/ 864523 h 2179885"/>
              <a:gd name="connsiteX45" fmla="*/ 38792 w 1917469"/>
              <a:gd name="connsiteY45" fmla="*/ 925483 h 2179885"/>
              <a:gd name="connsiteX46" fmla="*/ 27709 w 1917469"/>
              <a:gd name="connsiteY46" fmla="*/ 975360 h 2179885"/>
              <a:gd name="connsiteX47" fmla="*/ 22167 w 1917469"/>
              <a:gd name="connsiteY47" fmla="*/ 1019694 h 2179885"/>
              <a:gd name="connsiteX48" fmla="*/ 22167 w 1917469"/>
              <a:gd name="connsiteY48" fmla="*/ 1080654 h 2179885"/>
              <a:gd name="connsiteX49" fmla="*/ 11083 w 1917469"/>
              <a:gd name="connsiteY49" fmla="*/ 1208116 h 2179885"/>
              <a:gd name="connsiteX50" fmla="*/ 0 w 1917469"/>
              <a:gd name="connsiteY50" fmla="*/ 1429789 h 2179885"/>
              <a:gd name="connsiteX51" fmla="*/ 11083 w 1917469"/>
              <a:gd name="connsiteY51" fmla="*/ 1507374 h 2179885"/>
              <a:gd name="connsiteX52" fmla="*/ 16625 w 1917469"/>
              <a:gd name="connsiteY52" fmla="*/ 1557251 h 2179885"/>
              <a:gd name="connsiteX53" fmla="*/ 22167 w 1917469"/>
              <a:gd name="connsiteY53" fmla="*/ 1612669 h 2179885"/>
              <a:gd name="connsiteX54" fmla="*/ 33251 w 1917469"/>
              <a:gd name="connsiteY54" fmla="*/ 1668087 h 2179885"/>
              <a:gd name="connsiteX55" fmla="*/ 38792 w 1917469"/>
              <a:gd name="connsiteY55" fmla="*/ 1712421 h 2179885"/>
              <a:gd name="connsiteX56" fmla="*/ 44334 w 1917469"/>
              <a:gd name="connsiteY56" fmla="*/ 1762298 h 2179885"/>
              <a:gd name="connsiteX57" fmla="*/ 49876 w 1917469"/>
              <a:gd name="connsiteY57" fmla="*/ 1790007 h 2179885"/>
              <a:gd name="connsiteX58" fmla="*/ 60960 w 1917469"/>
              <a:gd name="connsiteY58" fmla="*/ 1862051 h 2179885"/>
              <a:gd name="connsiteX59" fmla="*/ 66502 w 1917469"/>
              <a:gd name="connsiteY59" fmla="*/ 1878676 h 2179885"/>
              <a:gd name="connsiteX60" fmla="*/ 77585 w 1917469"/>
              <a:gd name="connsiteY60" fmla="*/ 1934094 h 2179885"/>
              <a:gd name="connsiteX61" fmla="*/ 99752 w 1917469"/>
              <a:gd name="connsiteY61" fmla="*/ 2006138 h 2179885"/>
              <a:gd name="connsiteX62" fmla="*/ 105294 w 1917469"/>
              <a:gd name="connsiteY62" fmla="*/ 2033847 h 2179885"/>
              <a:gd name="connsiteX63" fmla="*/ 121920 w 1917469"/>
              <a:gd name="connsiteY63" fmla="*/ 2056014 h 2179885"/>
              <a:gd name="connsiteX64" fmla="*/ 144087 w 1917469"/>
              <a:gd name="connsiteY64" fmla="*/ 2089265 h 2179885"/>
              <a:gd name="connsiteX65" fmla="*/ 210589 w 1917469"/>
              <a:gd name="connsiteY65" fmla="*/ 2122516 h 2179885"/>
              <a:gd name="connsiteX66" fmla="*/ 266007 w 1917469"/>
              <a:gd name="connsiteY66" fmla="*/ 2144683 h 2179885"/>
              <a:gd name="connsiteX67" fmla="*/ 310342 w 1917469"/>
              <a:gd name="connsiteY67" fmla="*/ 2155767 h 2179885"/>
              <a:gd name="connsiteX68" fmla="*/ 365760 w 1917469"/>
              <a:gd name="connsiteY68" fmla="*/ 2166851 h 2179885"/>
              <a:gd name="connsiteX69" fmla="*/ 443345 w 1917469"/>
              <a:gd name="connsiteY69" fmla="*/ 2172392 h 2179885"/>
              <a:gd name="connsiteX70" fmla="*/ 526472 w 1917469"/>
              <a:gd name="connsiteY70" fmla="*/ 2177934 h 217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917469" h="2179885">
                <a:moveTo>
                  <a:pt x="1457498" y="33251"/>
                </a:moveTo>
                <a:cubicBezTo>
                  <a:pt x="1511069" y="25862"/>
                  <a:pt x="1564420" y="16648"/>
                  <a:pt x="1618211" y="11083"/>
                </a:cubicBezTo>
                <a:cubicBezTo>
                  <a:pt x="1671624" y="5558"/>
                  <a:pt x="1725225" y="0"/>
                  <a:pt x="1778923" y="0"/>
                </a:cubicBezTo>
                <a:cubicBezTo>
                  <a:pt x="1790606" y="0"/>
                  <a:pt x="1801090" y="7389"/>
                  <a:pt x="1812174" y="11083"/>
                </a:cubicBezTo>
                <a:cubicBezTo>
                  <a:pt x="1825742" y="15606"/>
                  <a:pt x="1838982" y="19148"/>
                  <a:pt x="1850967" y="27709"/>
                </a:cubicBezTo>
                <a:cubicBezTo>
                  <a:pt x="1860500" y="34518"/>
                  <a:pt x="1873275" y="50158"/>
                  <a:pt x="1878676" y="60960"/>
                </a:cubicBezTo>
                <a:cubicBezTo>
                  <a:pt x="1881288" y="66185"/>
                  <a:pt x="1881381" y="72479"/>
                  <a:pt x="1884218" y="77585"/>
                </a:cubicBezTo>
                <a:cubicBezTo>
                  <a:pt x="1890687" y="89230"/>
                  <a:pt x="1902172" y="98199"/>
                  <a:pt x="1906385" y="110836"/>
                </a:cubicBezTo>
                <a:cubicBezTo>
                  <a:pt x="1914336" y="134687"/>
                  <a:pt x="1910510" y="121794"/>
                  <a:pt x="1917469" y="149629"/>
                </a:cubicBezTo>
                <a:cubicBezTo>
                  <a:pt x="1915879" y="165530"/>
                  <a:pt x="1916372" y="201698"/>
                  <a:pt x="1906385" y="221672"/>
                </a:cubicBezTo>
                <a:cubicBezTo>
                  <a:pt x="1893822" y="246799"/>
                  <a:pt x="1898630" y="231645"/>
                  <a:pt x="1878676" y="249381"/>
                </a:cubicBezTo>
                <a:cubicBezTo>
                  <a:pt x="1814667" y="306277"/>
                  <a:pt x="1876602" y="261848"/>
                  <a:pt x="1812174" y="304800"/>
                </a:cubicBezTo>
                <a:cubicBezTo>
                  <a:pt x="1806632" y="308494"/>
                  <a:pt x="1801867" y="313777"/>
                  <a:pt x="1795549" y="315883"/>
                </a:cubicBezTo>
                <a:cubicBezTo>
                  <a:pt x="1790007" y="317730"/>
                  <a:pt x="1784292" y="319124"/>
                  <a:pt x="1778923" y="321425"/>
                </a:cubicBezTo>
                <a:cubicBezTo>
                  <a:pt x="1746811" y="335188"/>
                  <a:pt x="1763880" y="333498"/>
                  <a:pt x="1723505" y="343592"/>
                </a:cubicBezTo>
                <a:cubicBezTo>
                  <a:pt x="1716116" y="345439"/>
                  <a:pt x="1708785" y="347538"/>
                  <a:pt x="1701338" y="349134"/>
                </a:cubicBezTo>
                <a:cubicBezTo>
                  <a:pt x="1682918" y="353081"/>
                  <a:pt x="1664196" y="355649"/>
                  <a:pt x="1645920" y="360218"/>
                </a:cubicBezTo>
                <a:cubicBezTo>
                  <a:pt x="1614614" y="368044"/>
                  <a:pt x="1631221" y="364266"/>
                  <a:pt x="1596043" y="371301"/>
                </a:cubicBezTo>
                <a:cubicBezTo>
                  <a:pt x="1590501" y="374996"/>
                  <a:pt x="1585375" y="379406"/>
                  <a:pt x="1579418" y="382385"/>
                </a:cubicBezTo>
                <a:cubicBezTo>
                  <a:pt x="1574193" y="384998"/>
                  <a:pt x="1568545" y="386912"/>
                  <a:pt x="1562792" y="387927"/>
                </a:cubicBezTo>
                <a:cubicBezTo>
                  <a:pt x="1537065" y="392467"/>
                  <a:pt x="1511069" y="395317"/>
                  <a:pt x="1485207" y="399011"/>
                </a:cubicBezTo>
                <a:cubicBezTo>
                  <a:pt x="1472276" y="400858"/>
                  <a:pt x="1459299" y="402405"/>
                  <a:pt x="1446414" y="404552"/>
                </a:cubicBezTo>
                <a:cubicBezTo>
                  <a:pt x="1435330" y="406399"/>
                  <a:pt x="1424287" y="408505"/>
                  <a:pt x="1413163" y="410094"/>
                </a:cubicBezTo>
                <a:cubicBezTo>
                  <a:pt x="1398420" y="412200"/>
                  <a:pt x="1383591" y="413668"/>
                  <a:pt x="1368829" y="415636"/>
                </a:cubicBezTo>
                <a:cubicBezTo>
                  <a:pt x="1333172" y="420390"/>
                  <a:pt x="1330654" y="421075"/>
                  <a:pt x="1296785" y="426720"/>
                </a:cubicBezTo>
                <a:cubicBezTo>
                  <a:pt x="1169516" y="418235"/>
                  <a:pt x="1148378" y="415636"/>
                  <a:pt x="980902" y="415636"/>
                </a:cubicBezTo>
                <a:cubicBezTo>
                  <a:pt x="884826" y="415636"/>
                  <a:pt x="788785" y="419331"/>
                  <a:pt x="692727" y="421178"/>
                </a:cubicBezTo>
                <a:cubicBezTo>
                  <a:pt x="672407" y="423025"/>
                  <a:pt x="652031" y="424336"/>
                  <a:pt x="631767" y="426720"/>
                </a:cubicBezTo>
                <a:cubicBezTo>
                  <a:pt x="606179" y="429730"/>
                  <a:pt x="595322" y="433477"/>
                  <a:pt x="570807" y="437803"/>
                </a:cubicBezTo>
                <a:cubicBezTo>
                  <a:pt x="548676" y="441709"/>
                  <a:pt x="526342" y="444480"/>
                  <a:pt x="504305" y="448887"/>
                </a:cubicBezTo>
                <a:cubicBezTo>
                  <a:pt x="420655" y="465618"/>
                  <a:pt x="524929" y="444305"/>
                  <a:pt x="454429" y="459971"/>
                </a:cubicBezTo>
                <a:cubicBezTo>
                  <a:pt x="400952" y="471854"/>
                  <a:pt x="453606" y="459026"/>
                  <a:pt x="393469" y="471054"/>
                </a:cubicBezTo>
                <a:cubicBezTo>
                  <a:pt x="388985" y="471951"/>
                  <a:pt x="360618" y="478837"/>
                  <a:pt x="354676" y="482138"/>
                </a:cubicBezTo>
                <a:cubicBezTo>
                  <a:pt x="343031" y="488607"/>
                  <a:pt x="333339" y="498348"/>
                  <a:pt x="321425" y="504305"/>
                </a:cubicBezTo>
                <a:cubicBezTo>
                  <a:pt x="290252" y="519892"/>
                  <a:pt x="280712" y="522851"/>
                  <a:pt x="249382" y="554181"/>
                </a:cubicBezTo>
                <a:cubicBezTo>
                  <a:pt x="232756" y="570807"/>
                  <a:pt x="212547" y="584494"/>
                  <a:pt x="199505" y="604058"/>
                </a:cubicBezTo>
                <a:cubicBezTo>
                  <a:pt x="195811" y="609600"/>
                  <a:pt x="192686" y="615566"/>
                  <a:pt x="188422" y="620683"/>
                </a:cubicBezTo>
                <a:cubicBezTo>
                  <a:pt x="158262" y="656875"/>
                  <a:pt x="186319" y="617245"/>
                  <a:pt x="149629" y="653934"/>
                </a:cubicBezTo>
                <a:cubicBezTo>
                  <a:pt x="141419" y="662143"/>
                  <a:pt x="114461" y="703915"/>
                  <a:pt x="110836" y="709352"/>
                </a:cubicBezTo>
                <a:lnTo>
                  <a:pt x="99752" y="725978"/>
                </a:lnTo>
                <a:cubicBezTo>
                  <a:pt x="97905" y="731520"/>
                  <a:pt x="95816" y="736986"/>
                  <a:pt x="94211" y="742603"/>
                </a:cubicBezTo>
                <a:cubicBezTo>
                  <a:pt x="92119" y="749927"/>
                  <a:pt x="91669" y="757770"/>
                  <a:pt x="88669" y="764771"/>
                </a:cubicBezTo>
                <a:cubicBezTo>
                  <a:pt x="86045" y="770893"/>
                  <a:pt x="80564" y="775439"/>
                  <a:pt x="77585" y="781396"/>
                </a:cubicBezTo>
                <a:cubicBezTo>
                  <a:pt x="73153" y="790259"/>
                  <a:pt x="68871" y="811896"/>
                  <a:pt x="66502" y="820189"/>
                </a:cubicBezTo>
                <a:cubicBezTo>
                  <a:pt x="58726" y="847408"/>
                  <a:pt x="61577" y="829420"/>
                  <a:pt x="49876" y="864523"/>
                </a:cubicBezTo>
                <a:cubicBezTo>
                  <a:pt x="42335" y="887145"/>
                  <a:pt x="43406" y="900103"/>
                  <a:pt x="38792" y="925483"/>
                </a:cubicBezTo>
                <a:cubicBezTo>
                  <a:pt x="27764" y="986140"/>
                  <a:pt x="38706" y="903884"/>
                  <a:pt x="27709" y="975360"/>
                </a:cubicBezTo>
                <a:cubicBezTo>
                  <a:pt x="25444" y="990080"/>
                  <a:pt x="24014" y="1004916"/>
                  <a:pt x="22167" y="1019694"/>
                </a:cubicBezTo>
                <a:cubicBezTo>
                  <a:pt x="31704" y="1057841"/>
                  <a:pt x="27368" y="1028648"/>
                  <a:pt x="22167" y="1080654"/>
                </a:cubicBezTo>
                <a:cubicBezTo>
                  <a:pt x="17923" y="1123090"/>
                  <a:pt x="13743" y="1165551"/>
                  <a:pt x="11083" y="1208116"/>
                </a:cubicBezTo>
                <a:cubicBezTo>
                  <a:pt x="2774" y="1341072"/>
                  <a:pt x="6775" y="1267197"/>
                  <a:pt x="0" y="1429789"/>
                </a:cubicBezTo>
                <a:cubicBezTo>
                  <a:pt x="10280" y="1470908"/>
                  <a:pt x="4211" y="1442083"/>
                  <a:pt x="11083" y="1507374"/>
                </a:cubicBezTo>
                <a:cubicBezTo>
                  <a:pt x="12834" y="1524010"/>
                  <a:pt x="14874" y="1540615"/>
                  <a:pt x="16625" y="1557251"/>
                </a:cubicBezTo>
                <a:cubicBezTo>
                  <a:pt x="18569" y="1575714"/>
                  <a:pt x="19413" y="1594310"/>
                  <a:pt x="22167" y="1612669"/>
                </a:cubicBezTo>
                <a:cubicBezTo>
                  <a:pt x="24962" y="1631299"/>
                  <a:pt x="30915" y="1649394"/>
                  <a:pt x="33251" y="1668087"/>
                </a:cubicBezTo>
                <a:cubicBezTo>
                  <a:pt x="35098" y="1682865"/>
                  <a:pt x="37052" y="1697630"/>
                  <a:pt x="38792" y="1712421"/>
                </a:cubicBezTo>
                <a:cubicBezTo>
                  <a:pt x="40746" y="1729034"/>
                  <a:pt x="41968" y="1745738"/>
                  <a:pt x="44334" y="1762298"/>
                </a:cubicBezTo>
                <a:cubicBezTo>
                  <a:pt x="45666" y="1771623"/>
                  <a:pt x="48327" y="1780716"/>
                  <a:pt x="49876" y="1790007"/>
                </a:cubicBezTo>
                <a:cubicBezTo>
                  <a:pt x="52822" y="1807684"/>
                  <a:pt x="56870" y="1843649"/>
                  <a:pt x="60960" y="1862051"/>
                </a:cubicBezTo>
                <a:cubicBezTo>
                  <a:pt x="62227" y="1867753"/>
                  <a:pt x="65189" y="1872984"/>
                  <a:pt x="66502" y="1878676"/>
                </a:cubicBezTo>
                <a:cubicBezTo>
                  <a:pt x="70738" y="1897032"/>
                  <a:pt x="71628" y="1916222"/>
                  <a:pt x="77585" y="1934094"/>
                </a:cubicBezTo>
                <a:cubicBezTo>
                  <a:pt x="89116" y="1968687"/>
                  <a:pt x="93222" y="1976752"/>
                  <a:pt x="99752" y="2006138"/>
                </a:cubicBezTo>
                <a:cubicBezTo>
                  <a:pt x="101795" y="2015333"/>
                  <a:pt x="101468" y="2025240"/>
                  <a:pt x="105294" y="2033847"/>
                </a:cubicBezTo>
                <a:cubicBezTo>
                  <a:pt x="109045" y="2042287"/>
                  <a:pt x="116623" y="2048447"/>
                  <a:pt x="121920" y="2056014"/>
                </a:cubicBezTo>
                <a:cubicBezTo>
                  <a:pt x="129559" y="2066927"/>
                  <a:pt x="133003" y="2081876"/>
                  <a:pt x="144087" y="2089265"/>
                </a:cubicBezTo>
                <a:cubicBezTo>
                  <a:pt x="200141" y="2126634"/>
                  <a:pt x="153227" y="2099570"/>
                  <a:pt x="210589" y="2122516"/>
                </a:cubicBezTo>
                <a:cubicBezTo>
                  <a:pt x="259643" y="2142138"/>
                  <a:pt x="201673" y="2126302"/>
                  <a:pt x="266007" y="2144683"/>
                </a:cubicBezTo>
                <a:cubicBezTo>
                  <a:pt x="280654" y="2148868"/>
                  <a:pt x="295564" y="2152072"/>
                  <a:pt x="310342" y="2155767"/>
                </a:cubicBezTo>
                <a:cubicBezTo>
                  <a:pt x="331130" y="2160964"/>
                  <a:pt x="343113" y="2164586"/>
                  <a:pt x="365760" y="2166851"/>
                </a:cubicBezTo>
                <a:cubicBezTo>
                  <a:pt x="391559" y="2169431"/>
                  <a:pt x="417483" y="2170545"/>
                  <a:pt x="443345" y="2172392"/>
                </a:cubicBezTo>
                <a:cubicBezTo>
                  <a:pt x="481000" y="2184944"/>
                  <a:pt x="454129" y="2177934"/>
                  <a:pt x="526472" y="2177934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656832" y="5321808"/>
            <a:ext cx="2006138" cy="731520"/>
          </a:xfrm>
          <a:custGeom>
            <a:avLst/>
            <a:gdLst>
              <a:gd name="connsiteX0" fmla="*/ 1479666 w 2006138"/>
              <a:gd name="connsiteY0" fmla="*/ 659476 h 681957"/>
              <a:gd name="connsiteX1" fmla="*/ 1640378 w 2006138"/>
              <a:gd name="connsiteY1" fmla="*/ 681644 h 681957"/>
              <a:gd name="connsiteX2" fmla="*/ 1828800 w 2006138"/>
              <a:gd name="connsiteY2" fmla="*/ 670560 h 681957"/>
              <a:gd name="connsiteX3" fmla="*/ 1845426 w 2006138"/>
              <a:gd name="connsiteY3" fmla="*/ 665018 h 681957"/>
              <a:gd name="connsiteX4" fmla="*/ 1878677 w 2006138"/>
              <a:gd name="connsiteY4" fmla="*/ 659476 h 681957"/>
              <a:gd name="connsiteX5" fmla="*/ 1917469 w 2006138"/>
              <a:gd name="connsiteY5" fmla="*/ 648393 h 681957"/>
              <a:gd name="connsiteX6" fmla="*/ 1934095 w 2006138"/>
              <a:gd name="connsiteY6" fmla="*/ 631767 h 681957"/>
              <a:gd name="connsiteX7" fmla="*/ 1967346 w 2006138"/>
              <a:gd name="connsiteY7" fmla="*/ 604058 h 681957"/>
              <a:gd name="connsiteX8" fmla="*/ 1989513 w 2006138"/>
              <a:gd name="connsiteY8" fmla="*/ 570807 h 681957"/>
              <a:gd name="connsiteX9" fmla="*/ 2006138 w 2006138"/>
              <a:gd name="connsiteY9" fmla="*/ 515389 h 681957"/>
              <a:gd name="connsiteX10" fmla="*/ 1989513 w 2006138"/>
              <a:gd name="connsiteY10" fmla="*/ 421178 h 681957"/>
              <a:gd name="connsiteX11" fmla="*/ 1983971 w 2006138"/>
              <a:gd name="connsiteY11" fmla="*/ 404553 h 681957"/>
              <a:gd name="connsiteX12" fmla="*/ 1978429 w 2006138"/>
              <a:gd name="connsiteY12" fmla="*/ 387927 h 681957"/>
              <a:gd name="connsiteX13" fmla="*/ 1967346 w 2006138"/>
              <a:gd name="connsiteY13" fmla="*/ 371302 h 681957"/>
              <a:gd name="connsiteX14" fmla="*/ 1928553 w 2006138"/>
              <a:gd name="connsiteY14" fmla="*/ 338051 h 681957"/>
              <a:gd name="connsiteX15" fmla="*/ 1895302 w 2006138"/>
              <a:gd name="connsiteY15" fmla="*/ 315884 h 681957"/>
              <a:gd name="connsiteX16" fmla="*/ 1878677 w 2006138"/>
              <a:gd name="connsiteY16" fmla="*/ 310342 h 681957"/>
              <a:gd name="connsiteX17" fmla="*/ 1862051 w 2006138"/>
              <a:gd name="connsiteY17" fmla="*/ 299258 h 681957"/>
              <a:gd name="connsiteX18" fmla="*/ 1806633 w 2006138"/>
              <a:gd name="connsiteY18" fmla="*/ 282633 h 681957"/>
              <a:gd name="connsiteX19" fmla="*/ 1767840 w 2006138"/>
              <a:gd name="connsiteY19" fmla="*/ 271549 h 681957"/>
              <a:gd name="connsiteX20" fmla="*/ 1751215 w 2006138"/>
              <a:gd name="connsiteY20" fmla="*/ 260465 h 681957"/>
              <a:gd name="connsiteX21" fmla="*/ 1729047 w 2006138"/>
              <a:gd name="connsiteY21" fmla="*/ 254924 h 681957"/>
              <a:gd name="connsiteX22" fmla="*/ 1651462 w 2006138"/>
              <a:gd name="connsiteY22" fmla="*/ 243840 h 681957"/>
              <a:gd name="connsiteX23" fmla="*/ 1573877 w 2006138"/>
              <a:gd name="connsiteY23" fmla="*/ 249382 h 681957"/>
              <a:gd name="connsiteX24" fmla="*/ 1540626 w 2006138"/>
              <a:gd name="connsiteY24" fmla="*/ 243840 h 681957"/>
              <a:gd name="connsiteX25" fmla="*/ 1485207 w 2006138"/>
              <a:gd name="connsiteY25" fmla="*/ 249382 h 681957"/>
              <a:gd name="connsiteX26" fmla="*/ 1341120 w 2006138"/>
              <a:gd name="connsiteY26" fmla="*/ 254924 h 681957"/>
              <a:gd name="connsiteX27" fmla="*/ 1169324 w 2006138"/>
              <a:gd name="connsiteY27" fmla="*/ 266007 h 681957"/>
              <a:gd name="connsiteX28" fmla="*/ 1064029 w 2006138"/>
              <a:gd name="connsiteY28" fmla="*/ 271549 h 681957"/>
              <a:gd name="connsiteX29" fmla="*/ 997527 w 2006138"/>
              <a:gd name="connsiteY29" fmla="*/ 277091 h 681957"/>
              <a:gd name="connsiteX30" fmla="*/ 814647 w 2006138"/>
              <a:gd name="connsiteY30" fmla="*/ 282633 h 681957"/>
              <a:gd name="connsiteX31" fmla="*/ 703811 w 2006138"/>
              <a:gd name="connsiteY31" fmla="*/ 288174 h 681957"/>
              <a:gd name="connsiteX32" fmla="*/ 532015 w 2006138"/>
              <a:gd name="connsiteY32" fmla="*/ 299258 h 681957"/>
              <a:gd name="connsiteX33" fmla="*/ 326967 w 2006138"/>
              <a:gd name="connsiteY33" fmla="*/ 304800 h 681957"/>
              <a:gd name="connsiteX34" fmla="*/ 155171 w 2006138"/>
              <a:gd name="connsiteY34" fmla="*/ 288174 h 681957"/>
              <a:gd name="connsiteX35" fmla="*/ 116378 w 2006138"/>
              <a:gd name="connsiteY35" fmla="*/ 277091 h 681957"/>
              <a:gd name="connsiteX36" fmla="*/ 72044 w 2006138"/>
              <a:gd name="connsiteY36" fmla="*/ 260465 h 681957"/>
              <a:gd name="connsiteX37" fmla="*/ 27709 w 2006138"/>
              <a:gd name="connsiteY37" fmla="*/ 210589 h 681957"/>
              <a:gd name="connsiteX38" fmla="*/ 22167 w 2006138"/>
              <a:gd name="connsiteY38" fmla="*/ 193964 h 681957"/>
              <a:gd name="connsiteX39" fmla="*/ 11084 w 2006138"/>
              <a:gd name="connsiteY39" fmla="*/ 149629 h 681957"/>
              <a:gd name="connsiteX40" fmla="*/ 0 w 2006138"/>
              <a:gd name="connsiteY40" fmla="*/ 116378 h 681957"/>
              <a:gd name="connsiteX41" fmla="*/ 16626 w 2006138"/>
              <a:gd name="connsiteY41" fmla="*/ 60960 h 681957"/>
              <a:gd name="connsiteX42" fmla="*/ 66502 w 2006138"/>
              <a:gd name="connsiteY42" fmla="*/ 38793 h 681957"/>
              <a:gd name="connsiteX43" fmla="*/ 83127 w 2006138"/>
              <a:gd name="connsiteY43" fmla="*/ 33251 h 681957"/>
              <a:gd name="connsiteX44" fmla="*/ 144087 w 2006138"/>
              <a:gd name="connsiteY44" fmla="*/ 5542 h 681957"/>
              <a:gd name="connsiteX45" fmla="*/ 232757 w 2006138"/>
              <a:gd name="connsiteY45" fmla="*/ 5542 h 681957"/>
              <a:gd name="connsiteX46" fmla="*/ 238298 w 2006138"/>
              <a:gd name="connsiteY46" fmla="*/ 0 h 68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006138" h="681957">
                <a:moveTo>
                  <a:pt x="1479666" y="659476"/>
                </a:moveTo>
                <a:cubicBezTo>
                  <a:pt x="1533237" y="666865"/>
                  <a:pt x="1586327" y="679928"/>
                  <a:pt x="1640378" y="681644"/>
                </a:cubicBezTo>
                <a:cubicBezTo>
                  <a:pt x="1703262" y="683640"/>
                  <a:pt x="1766090" y="675645"/>
                  <a:pt x="1828800" y="670560"/>
                </a:cubicBezTo>
                <a:cubicBezTo>
                  <a:pt x="1834623" y="670088"/>
                  <a:pt x="1839723" y="666285"/>
                  <a:pt x="1845426" y="665018"/>
                </a:cubicBezTo>
                <a:cubicBezTo>
                  <a:pt x="1856395" y="662580"/>
                  <a:pt x="1867659" y="661680"/>
                  <a:pt x="1878677" y="659476"/>
                </a:cubicBezTo>
                <a:cubicBezTo>
                  <a:pt x="1896069" y="655998"/>
                  <a:pt x="1901627" y="653673"/>
                  <a:pt x="1917469" y="648393"/>
                </a:cubicBezTo>
                <a:cubicBezTo>
                  <a:pt x="1923011" y="642851"/>
                  <a:pt x="1928074" y="636784"/>
                  <a:pt x="1934095" y="631767"/>
                </a:cubicBezTo>
                <a:cubicBezTo>
                  <a:pt x="1980389" y="593189"/>
                  <a:pt x="1918771" y="652633"/>
                  <a:pt x="1967346" y="604058"/>
                </a:cubicBezTo>
                <a:cubicBezTo>
                  <a:pt x="1985675" y="549066"/>
                  <a:pt x="1954924" y="633066"/>
                  <a:pt x="1989513" y="570807"/>
                </a:cubicBezTo>
                <a:cubicBezTo>
                  <a:pt x="1995648" y="559764"/>
                  <a:pt x="2002560" y="529703"/>
                  <a:pt x="2006138" y="515389"/>
                </a:cubicBezTo>
                <a:cubicBezTo>
                  <a:pt x="1999540" y="442795"/>
                  <a:pt x="2007049" y="473785"/>
                  <a:pt x="1989513" y="421178"/>
                </a:cubicBezTo>
                <a:lnTo>
                  <a:pt x="1983971" y="404553"/>
                </a:lnTo>
                <a:cubicBezTo>
                  <a:pt x="1982124" y="399011"/>
                  <a:pt x="1981669" y="392788"/>
                  <a:pt x="1978429" y="387927"/>
                </a:cubicBezTo>
                <a:cubicBezTo>
                  <a:pt x="1974735" y="382385"/>
                  <a:pt x="1971610" y="376419"/>
                  <a:pt x="1967346" y="371302"/>
                </a:cubicBezTo>
                <a:cubicBezTo>
                  <a:pt x="1955865" y="357524"/>
                  <a:pt x="1943231" y="348325"/>
                  <a:pt x="1928553" y="338051"/>
                </a:cubicBezTo>
                <a:cubicBezTo>
                  <a:pt x="1917640" y="330412"/>
                  <a:pt x="1907939" y="320097"/>
                  <a:pt x="1895302" y="315884"/>
                </a:cubicBezTo>
                <a:cubicBezTo>
                  <a:pt x="1889760" y="314037"/>
                  <a:pt x="1883902" y="312954"/>
                  <a:pt x="1878677" y="310342"/>
                </a:cubicBezTo>
                <a:cubicBezTo>
                  <a:pt x="1872720" y="307363"/>
                  <a:pt x="1868138" y="301963"/>
                  <a:pt x="1862051" y="299258"/>
                </a:cubicBezTo>
                <a:cubicBezTo>
                  <a:pt x="1838337" y="288718"/>
                  <a:pt x="1829207" y="289082"/>
                  <a:pt x="1806633" y="282633"/>
                </a:cubicBezTo>
                <a:cubicBezTo>
                  <a:pt x="1750941" y="266722"/>
                  <a:pt x="1837188" y="288887"/>
                  <a:pt x="1767840" y="271549"/>
                </a:cubicBezTo>
                <a:cubicBezTo>
                  <a:pt x="1762298" y="267854"/>
                  <a:pt x="1757337" y="263089"/>
                  <a:pt x="1751215" y="260465"/>
                </a:cubicBezTo>
                <a:cubicBezTo>
                  <a:pt x="1744214" y="257465"/>
                  <a:pt x="1736482" y="256576"/>
                  <a:pt x="1729047" y="254924"/>
                </a:cubicBezTo>
                <a:cubicBezTo>
                  <a:pt x="1693750" y="247081"/>
                  <a:pt x="1695045" y="248683"/>
                  <a:pt x="1651462" y="243840"/>
                </a:cubicBezTo>
                <a:cubicBezTo>
                  <a:pt x="1625600" y="245687"/>
                  <a:pt x="1599805" y="249382"/>
                  <a:pt x="1573877" y="249382"/>
                </a:cubicBezTo>
                <a:cubicBezTo>
                  <a:pt x="1562640" y="249382"/>
                  <a:pt x="1551863" y="243840"/>
                  <a:pt x="1540626" y="243840"/>
                </a:cubicBezTo>
                <a:cubicBezTo>
                  <a:pt x="1522061" y="243840"/>
                  <a:pt x="1503744" y="248352"/>
                  <a:pt x="1485207" y="249382"/>
                </a:cubicBezTo>
                <a:cubicBezTo>
                  <a:pt x="1437216" y="252048"/>
                  <a:pt x="1389149" y="253077"/>
                  <a:pt x="1341120" y="254924"/>
                </a:cubicBezTo>
                <a:cubicBezTo>
                  <a:pt x="1256237" y="267048"/>
                  <a:pt x="1322724" y="258872"/>
                  <a:pt x="1169324" y="266007"/>
                </a:cubicBezTo>
                <a:lnTo>
                  <a:pt x="1064029" y="271549"/>
                </a:lnTo>
                <a:cubicBezTo>
                  <a:pt x="1041831" y="272981"/>
                  <a:pt x="1019749" y="276103"/>
                  <a:pt x="997527" y="277091"/>
                </a:cubicBezTo>
                <a:cubicBezTo>
                  <a:pt x="936599" y="279799"/>
                  <a:pt x="875592" y="280333"/>
                  <a:pt x="814647" y="282633"/>
                </a:cubicBezTo>
                <a:cubicBezTo>
                  <a:pt x="777682" y="284028"/>
                  <a:pt x="740739" y="286002"/>
                  <a:pt x="703811" y="288174"/>
                </a:cubicBezTo>
                <a:cubicBezTo>
                  <a:pt x="630767" y="292470"/>
                  <a:pt x="608528" y="296424"/>
                  <a:pt x="532015" y="299258"/>
                </a:cubicBezTo>
                <a:cubicBezTo>
                  <a:pt x="463688" y="301789"/>
                  <a:pt x="395316" y="302953"/>
                  <a:pt x="326967" y="304800"/>
                </a:cubicBezTo>
                <a:cubicBezTo>
                  <a:pt x="292529" y="301930"/>
                  <a:pt x="205243" y="297277"/>
                  <a:pt x="155171" y="288174"/>
                </a:cubicBezTo>
                <a:cubicBezTo>
                  <a:pt x="131345" y="283842"/>
                  <a:pt x="137155" y="283027"/>
                  <a:pt x="116378" y="277091"/>
                </a:cubicBezTo>
                <a:cubicBezTo>
                  <a:pt x="99685" y="272322"/>
                  <a:pt x="86393" y="271944"/>
                  <a:pt x="72044" y="260465"/>
                </a:cubicBezTo>
                <a:cubicBezTo>
                  <a:pt x="59807" y="250675"/>
                  <a:pt x="36558" y="228286"/>
                  <a:pt x="27709" y="210589"/>
                </a:cubicBezTo>
                <a:cubicBezTo>
                  <a:pt x="25096" y="205364"/>
                  <a:pt x="23704" y="199600"/>
                  <a:pt x="22167" y="193964"/>
                </a:cubicBezTo>
                <a:cubicBezTo>
                  <a:pt x="18159" y="179268"/>
                  <a:pt x="15901" y="164080"/>
                  <a:pt x="11084" y="149629"/>
                </a:cubicBezTo>
                <a:lnTo>
                  <a:pt x="0" y="116378"/>
                </a:lnTo>
                <a:cubicBezTo>
                  <a:pt x="3489" y="91958"/>
                  <a:pt x="-177" y="77763"/>
                  <a:pt x="16626" y="60960"/>
                </a:cubicBezTo>
                <a:cubicBezTo>
                  <a:pt x="29801" y="47785"/>
                  <a:pt x="50035" y="44282"/>
                  <a:pt x="66502" y="38793"/>
                </a:cubicBezTo>
                <a:cubicBezTo>
                  <a:pt x="72044" y="36946"/>
                  <a:pt x="78267" y="36491"/>
                  <a:pt x="83127" y="33251"/>
                </a:cubicBezTo>
                <a:cubicBezTo>
                  <a:pt x="124215" y="5859"/>
                  <a:pt x="103316" y="13697"/>
                  <a:pt x="144087" y="5542"/>
                </a:cubicBezTo>
                <a:cubicBezTo>
                  <a:pt x="183405" y="15372"/>
                  <a:pt x="171602" y="14951"/>
                  <a:pt x="232757" y="5542"/>
                </a:cubicBezTo>
                <a:cubicBezTo>
                  <a:pt x="235339" y="5145"/>
                  <a:pt x="236451" y="1847"/>
                  <a:pt x="238298" y="0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6644640" y="1817716"/>
            <a:ext cx="2305396" cy="4610793"/>
          </a:xfrm>
          <a:custGeom>
            <a:avLst/>
            <a:gdLst>
              <a:gd name="connsiteX0" fmla="*/ 1136073 w 2305396"/>
              <a:gd name="connsiteY0" fmla="*/ 27709 h 4610793"/>
              <a:gd name="connsiteX1" fmla="*/ 1457498 w 2305396"/>
              <a:gd name="connsiteY1" fmla="*/ 0 h 4610793"/>
              <a:gd name="connsiteX2" fmla="*/ 1740131 w 2305396"/>
              <a:gd name="connsiteY2" fmla="*/ 5542 h 4610793"/>
              <a:gd name="connsiteX3" fmla="*/ 1767840 w 2305396"/>
              <a:gd name="connsiteY3" fmla="*/ 11084 h 4610793"/>
              <a:gd name="connsiteX4" fmla="*/ 2000596 w 2305396"/>
              <a:gd name="connsiteY4" fmla="*/ 22168 h 4610793"/>
              <a:gd name="connsiteX5" fmla="*/ 2017222 w 2305396"/>
              <a:gd name="connsiteY5" fmla="*/ 33251 h 4610793"/>
              <a:gd name="connsiteX6" fmla="*/ 2033847 w 2305396"/>
              <a:gd name="connsiteY6" fmla="*/ 38793 h 4610793"/>
              <a:gd name="connsiteX7" fmla="*/ 2056015 w 2305396"/>
              <a:gd name="connsiteY7" fmla="*/ 55419 h 4610793"/>
              <a:gd name="connsiteX8" fmla="*/ 2072640 w 2305396"/>
              <a:gd name="connsiteY8" fmla="*/ 66502 h 4610793"/>
              <a:gd name="connsiteX9" fmla="*/ 2089265 w 2305396"/>
              <a:gd name="connsiteY9" fmla="*/ 83128 h 4610793"/>
              <a:gd name="connsiteX10" fmla="*/ 2111433 w 2305396"/>
              <a:gd name="connsiteY10" fmla="*/ 94211 h 4610793"/>
              <a:gd name="connsiteX11" fmla="*/ 2144684 w 2305396"/>
              <a:gd name="connsiteY11" fmla="*/ 121920 h 4610793"/>
              <a:gd name="connsiteX12" fmla="*/ 2172393 w 2305396"/>
              <a:gd name="connsiteY12" fmla="*/ 155171 h 4610793"/>
              <a:gd name="connsiteX13" fmla="*/ 2189018 w 2305396"/>
              <a:gd name="connsiteY13" fmla="*/ 171797 h 4610793"/>
              <a:gd name="connsiteX14" fmla="*/ 2194560 w 2305396"/>
              <a:gd name="connsiteY14" fmla="*/ 193964 h 4610793"/>
              <a:gd name="connsiteX15" fmla="*/ 2222269 w 2305396"/>
              <a:gd name="connsiteY15" fmla="*/ 243840 h 4610793"/>
              <a:gd name="connsiteX16" fmla="*/ 2227811 w 2305396"/>
              <a:gd name="connsiteY16" fmla="*/ 260466 h 4610793"/>
              <a:gd name="connsiteX17" fmla="*/ 2249978 w 2305396"/>
              <a:gd name="connsiteY17" fmla="*/ 304800 h 4610793"/>
              <a:gd name="connsiteX18" fmla="*/ 2272145 w 2305396"/>
              <a:gd name="connsiteY18" fmla="*/ 404553 h 4610793"/>
              <a:gd name="connsiteX19" fmla="*/ 2277687 w 2305396"/>
              <a:gd name="connsiteY19" fmla="*/ 432262 h 4610793"/>
              <a:gd name="connsiteX20" fmla="*/ 2283229 w 2305396"/>
              <a:gd name="connsiteY20" fmla="*/ 476597 h 4610793"/>
              <a:gd name="connsiteX21" fmla="*/ 2299855 w 2305396"/>
              <a:gd name="connsiteY21" fmla="*/ 687186 h 4610793"/>
              <a:gd name="connsiteX22" fmla="*/ 2305396 w 2305396"/>
              <a:gd name="connsiteY22" fmla="*/ 931026 h 4610793"/>
              <a:gd name="connsiteX23" fmla="*/ 2294313 w 2305396"/>
              <a:gd name="connsiteY23" fmla="*/ 1463040 h 4610793"/>
              <a:gd name="connsiteX24" fmla="*/ 2283229 w 2305396"/>
              <a:gd name="connsiteY24" fmla="*/ 1584960 h 4610793"/>
              <a:gd name="connsiteX25" fmla="*/ 2272145 w 2305396"/>
              <a:gd name="connsiteY25" fmla="*/ 1745673 h 4610793"/>
              <a:gd name="connsiteX26" fmla="*/ 2266604 w 2305396"/>
              <a:gd name="connsiteY26" fmla="*/ 1873135 h 4610793"/>
              <a:gd name="connsiteX27" fmla="*/ 2261062 w 2305396"/>
              <a:gd name="connsiteY27" fmla="*/ 1900844 h 4610793"/>
              <a:gd name="connsiteX28" fmla="*/ 2255520 w 2305396"/>
              <a:gd name="connsiteY28" fmla="*/ 1939637 h 4610793"/>
              <a:gd name="connsiteX29" fmla="*/ 2244436 w 2305396"/>
              <a:gd name="connsiteY29" fmla="*/ 2100349 h 4610793"/>
              <a:gd name="connsiteX30" fmla="*/ 2238895 w 2305396"/>
              <a:gd name="connsiteY30" fmla="*/ 2139142 h 4610793"/>
              <a:gd name="connsiteX31" fmla="*/ 2233353 w 2305396"/>
              <a:gd name="connsiteY31" fmla="*/ 2399608 h 4610793"/>
              <a:gd name="connsiteX32" fmla="*/ 2238895 w 2305396"/>
              <a:gd name="connsiteY32" fmla="*/ 2421775 h 4610793"/>
              <a:gd name="connsiteX33" fmla="*/ 2233353 w 2305396"/>
              <a:gd name="connsiteY33" fmla="*/ 2499360 h 4610793"/>
              <a:gd name="connsiteX34" fmla="*/ 2244436 w 2305396"/>
              <a:gd name="connsiteY34" fmla="*/ 2549237 h 4610793"/>
              <a:gd name="connsiteX35" fmla="*/ 2233353 w 2305396"/>
              <a:gd name="connsiteY35" fmla="*/ 2815244 h 4610793"/>
              <a:gd name="connsiteX36" fmla="*/ 2238895 w 2305396"/>
              <a:gd name="connsiteY36" fmla="*/ 2887288 h 4610793"/>
              <a:gd name="connsiteX37" fmla="*/ 2238895 w 2305396"/>
              <a:gd name="connsiteY37" fmla="*/ 3097877 h 4610793"/>
              <a:gd name="connsiteX38" fmla="*/ 2233353 w 2305396"/>
              <a:gd name="connsiteY38" fmla="*/ 3142211 h 4610793"/>
              <a:gd name="connsiteX39" fmla="*/ 2227811 w 2305396"/>
              <a:gd name="connsiteY39" fmla="*/ 3175462 h 4610793"/>
              <a:gd name="connsiteX40" fmla="*/ 2233353 w 2305396"/>
              <a:gd name="connsiteY40" fmla="*/ 3230880 h 4610793"/>
              <a:gd name="connsiteX41" fmla="*/ 2222269 w 2305396"/>
              <a:gd name="connsiteY41" fmla="*/ 3391593 h 4610793"/>
              <a:gd name="connsiteX42" fmla="*/ 2216727 w 2305396"/>
              <a:gd name="connsiteY42" fmla="*/ 3469179 h 4610793"/>
              <a:gd name="connsiteX43" fmla="*/ 2222269 w 2305396"/>
              <a:gd name="connsiteY43" fmla="*/ 3762895 h 4610793"/>
              <a:gd name="connsiteX44" fmla="*/ 2216727 w 2305396"/>
              <a:gd name="connsiteY44" fmla="*/ 3934691 h 4610793"/>
              <a:gd name="connsiteX45" fmla="*/ 2205644 w 2305396"/>
              <a:gd name="connsiteY45" fmla="*/ 4084320 h 4610793"/>
              <a:gd name="connsiteX46" fmla="*/ 2200102 w 2305396"/>
              <a:gd name="connsiteY46" fmla="*/ 4128655 h 4610793"/>
              <a:gd name="connsiteX47" fmla="*/ 2194560 w 2305396"/>
              <a:gd name="connsiteY47" fmla="*/ 4145280 h 4610793"/>
              <a:gd name="connsiteX48" fmla="*/ 2183476 w 2305396"/>
              <a:gd name="connsiteY48" fmla="*/ 4200699 h 4610793"/>
              <a:gd name="connsiteX49" fmla="*/ 2161309 w 2305396"/>
              <a:gd name="connsiteY49" fmla="*/ 4267200 h 4610793"/>
              <a:gd name="connsiteX50" fmla="*/ 2155767 w 2305396"/>
              <a:gd name="connsiteY50" fmla="*/ 4283826 h 4610793"/>
              <a:gd name="connsiteX51" fmla="*/ 2133600 w 2305396"/>
              <a:gd name="connsiteY51" fmla="*/ 4322619 h 4610793"/>
              <a:gd name="connsiteX52" fmla="*/ 2128058 w 2305396"/>
              <a:gd name="connsiteY52" fmla="*/ 4339244 h 4610793"/>
              <a:gd name="connsiteX53" fmla="*/ 2094807 w 2305396"/>
              <a:gd name="connsiteY53" fmla="*/ 4394662 h 4610793"/>
              <a:gd name="connsiteX54" fmla="*/ 2083724 w 2305396"/>
              <a:gd name="connsiteY54" fmla="*/ 4411288 h 4610793"/>
              <a:gd name="connsiteX55" fmla="*/ 2067098 w 2305396"/>
              <a:gd name="connsiteY55" fmla="*/ 4422371 h 4610793"/>
              <a:gd name="connsiteX56" fmla="*/ 2056015 w 2305396"/>
              <a:gd name="connsiteY56" fmla="*/ 4438997 h 4610793"/>
              <a:gd name="connsiteX57" fmla="*/ 2017222 w 2305396"/>
              <a:gd name="connsiteY57" fmla="*/ 4472248 h 4610793"/>
              <a:gd name="connsiteX58" fmla="*/ 2000596 w 2305396"/>
              <a:gd name="connsiteY58" fmla="*/ 4483331 h 4610793"/>
              <a:gd name="connsiteX59" fmla="*/ 1983971 w 2305396"/>
              <a:gd name="connsiteY59" fmla="*/ 4488873 h 4610793"/>
              <a:gd name="connsiteX60" fmla="*/ 1967345 w 2305396"/>
              <a:gd name="connsiteY60" fmla="*/ 4499957 h 4610793"/>
              <a:gd name="connsiteX61" fmla="*/ 1950720 w 2305396"/>
              <a:gd name="connsiteY61" fmla="*/ 4505499 h 4610793"/>
              <a:gd name="connsiteX62" fmla="*/ 1934095 w 2305396"/>
              <a:gd name="connsiteY62" fmla="*/ 4516582 h 4610793"/>
              <a:gd name="connsiteX63" fmla="*/ 1911927 w 2305396"/>
              <a:gd name="connsiteY63" fmla="*/ 4522124 h 4610793"/>
              <a:gd name="connsiteX64" fmla="*/ 1895302 w 2305396"/>
              <a:gd name="connsiteY64" fmla="*/ 4527666 h 4610793"/>
              <a:gd name="connsiteX65" fmla="*/ 1867593 w 2305396"/>
              <a:gd name="connsiteY65" fmla="*/ 4538749 h 4610793"/>
              <a:gd name="connsiteX66" fmla="*/ 1845425 w 2305396"/>
              <a:gd name="connsiteY66" fmla="*/ 4549833 h 4610793"/>
              <a:gd name="connsiteX67" fmla="*/ 1812175 w 2305396"/>
              <a:gd name="connsiteY67" fmla="*/ 4560917 h 4610793"/>
              <a:gd name="connsiteX68" fmla="*/ 1790007 w 2305396"/>
              <a:gd name="connsiteY68" fmla="*/ 4572000 h 4610793"/>
              <a:gd name="connsiteX69" fmla="*/ 1740131 w 2305396"/>
              <a:gd name="connsiteY69" fmla="*/ 4583084 h 4610793"/>
              <a:gd name="connsiteX70" fmla="*/ 1684713 w 2305396"/>
              <a:gd name="connsiteY70" fmla="*/ 4599709 h 4610793"/>
              <a:gd name="connsiteX71" fmla="*/ 1584960 w 2305396"/>
              <a:gd name="connsiteY71" fmla="*/ 4610793 h 4610793"/>
              <a:gd name="connsiteX72" fmla="*/ 1285702 w 2305396"/>
              <a:gd name="connsiteY72" fmla="*/ 4599709 h 4610793"/>
              <a:gd name="connsiteX73" fmla="*/ 1052945 w 2305396"/>
              <a:gd name="connsiteY73" fmla="*/ 4588626 h 4610793"/>
              <a:gd name="connsiteX74" fmla="*/ 958735 w 2305396"/>
              <a:gd name="connsiteY74" fmla="*/ 4577542 h 4610793"/>
              <a:gd name="connsiteX75" fmla="*/ 903316 w 2305396"/>
              <a:gd name="connsiteY75" fmla="*/ 4583084 h 4610793"/>
              <a:gd name="connsiteX76" fmla="*/ 870065 w 2305396"/>
              <a:gd name="connsiteY76" fmla="*/ 4572000 h 4610793"/>
              <a:gd name="connsiteX77" fmla="*/ 825731 w 2305396"/>
              <a:gd name="connsiteY77" fmla="*/ 4555375 h 4610793"/>
              <a:gd name="connsiteX78" fmla="*/ 770313 w 2305396"/>
              <a:gd name="connsiteY78" fmla="*/ 4560917 h 4610793"/>
              <a:gd name="connsiteX79" fmla="*/ 676102 w 2305396"/>
              <a:gd name="connsiteY79" fmla="*/ 4572000 h 4610793"/>
              <a:gd name="connsiteX80" fmla="*/ 620684 w 2305396"/>
              <a:gd name="connsiteY80" fmla="*/ 4577542 h 4610793"/>
              <a:gd name="connsiteX81" fmla="*/ 570807 w 2305396"/>
              <a:gd name="connsiteY81" fmla="*/ 4583084 h 4610793"/>
              <a:gd name="connsiteX82" fmla="*/ 548640 w 2305396"/>
              <a:gd name="connsiteY82" fmla="*/ 4577542 h 4610793"/>
              <a:gd name="connsiteX83" fmla="*/ 520931 w 2305396"/>
              <a:gd name="connsiteY83" fmla="*/ 4583084 h 4610793"/>
              <a:gd name="connsiteX84" fmla="*/ 487680 w 2305396"/>
              <a:gd name="connsiteY84" fmla="*/ 4588626 h 4610793"/>
              <a:gd name="connsiteX85" fmla="*/ 432262 w 2305396"/>
              <a:gd name="connsiteY85" fmla="*/ 4599709 h 4610793"/>
              <a:gd name="connsiteX86" fmla="*/ 282633 w 2305396"/>
              <a:gd name="connsiteY86" fmla="*/ 4588626 h 4610793"/>
              <a:gd name="connsiteX87" fmla="*/ 266007 w 2305396"/>
              <a:gd name="connsiteY87" fmla="*/ 4583084 h 4610793"/>
              <a:gd name="connsiteX88" fmla="*/ 238298 w 2305396"/>
              <a:gd name="connsiteY88" fmla="*/ 4577542 h 4610793"/>
              <a:gd name="connsiteX89" fmla="*/ 221673 w 2305396"/>
              <a:gd name="connsiteY89" fmla="*/ 4566459 h 4610793"/>
              <a:gd name="connsiteX90" fmla="*/ 160713 w 2305396"/>
              <a:gd name="connsiteY90" fmla="*/ 4549833 h 4610793"/>
              <a:gd name="connsiteX91" fmla="*/ 138545 w 2305396"/>
              <a:gd name="connsiteY91" fmla="*/ 4538749 h 4610793"/>
              <a:gd name="connsiteX92" fmla="*/ 99753 w 2305396"/>
              <a:gd name="connsiteY92" fmla="*/ 4527666 h 4610793"/>
              <a:gd name="connsiteX93" fmla="*/ 11084 w 2305396"/>
              <a:gd name="connsiteY93" fmla="*/ 4455622 h 4610793"/>
              <a:gd name="connsiteX94" fmla="*/ 0 w 2305396"/>
              <a:gd name="connsiteY94" fmla="*/ 4433455 h 4610793"/>
              <a:gd name="connsiteX95" fmla="*/ 16625 w 2305396"/>
              <a:gd name="connsiteY95" fmla="*/ 4344786 h 4610793"/>
              <a:gd name="connsiteX96" fmla="*/ 44335 w 2305396"/>
              <a:gd name="connsiteY96" fmla="*/ 4317077 h 4610793"/>
              <a:gd name="connsiteX97" fmla="*/ 77585 w 2305396"/>
              <a:gd name="connsiteY97" fmla="*/ 4300451 h 4610793"/>
              <a:gd name="connsiteX98" fmla="*/ 193964 w 2305396"/>
              <a:gd name="connsiteY98" fmla="*/ 4311535 h 4610793"/>
              <a:gd name="connsiteX99" fmla="*/ 216131 w 2305396"/>
              <a:gd name="connsiteY99" fmla="*/ 4305993 h 4610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305396" h="4610793">
                <a:moveTo>
                  <a:pt x="1136073" y="27709"/>
                </a:moveTo>
                <a:cubicBezTo>
                  <a:pt x="1216661" y="19373"/>
                  <a:pt x="1376201" y="1016"/>
                  <a:pt x="1457498" y="0"/>
                </a:cubicBezTo>
                <a:lnTo>
                  <a:pt x="1740131" y="5542"/>
                </a:lnTo>
                <a:cubicBezTo>
                  <a:pt x="1749367" y="7389"/>
                  <a:pt x="1758431" y="10646"/>
                  <a:pt x="1767840" y="11084"/>
                </a:cubicBezTo>
                <a:cubicBezTo>
                  <a:pt x="2007699" y="22241"/>
                  <a:pt x="1907956" y="-993"/>
                  <a:pt x="2000596" y="22168"/>
                </a:cubicBezTo>
                <a:cubicBezTo>
                  <a:pt x="2006138" y="25862"/>
                  <a:pt x="2011265" y="30272"/>
                  <a:pt x="2017222" y="33251"/>
                </a:cubicBezTo>
                <a:cubicBezTo>
                  <a:pt x="2022447" y="35863"/>
                  <a:pt x="2028775" y="35895"/>
                  <a:pt x="2033847" y="38793"/>
                </a:cubicBezTo>
                <a:cubicBezTo>
                  <a:pt x="2041867" y="43376"/>
                  <a:pt x="2048499" y="50050"/>
                  <a:pt x="2056015" y="55419"/>
                </a:cubicBezTo>
                <a:cubicBezTo>
                  <a:pt x="2061435" y="59290"/>
                  <a:pt x="2067524" y="62238"/>
                  <a:pt x="2072640" y="66502"/>
                </a:cubicBezTo>
                <a:cubicBezTo>
                  <a:pt x="2078661" y="71519"/>
                  <a:pt x="2082887" y="78573"/>
                  <a:pt x="2089265" y="83128"/>
                </a:cubicBezTo>
                <a:cubicBezTo>
                  <a:pt x="2095988" y="87930"/>
                  <a:pt x="2104665" y="89474"/>
                  <a:pt x="2111433" y="94211"/>
                </a:cubicBezTo>
                <a:cubicBezTo>
                  <a:pt x="2123253" y="102485"/>
                  <a:pt x="2133901" y="112335"/>
                  <a:pt x="2144684" y="121920"/>
                </a:cubicBezTo>
                <a:cubicBezTo>
                  <a:pt x="2175900" y="149668"/>
                  <a:pt x="2148563" y="126575"/>
                  <a:pt x="2172393" y="155171"/>
                </a:cubicBezTo>
                <a:cubicBezTo>
                  <a:pt x="2177410" y="161192"/>
                  <a:pt x="2183476" y="166255"/>
                  <a:pt x="2189018" y="171797"/>
                </a:cubicBezTo>
                <a:cubicBezTo>
                  <a:pt x="2190865" y="179186"/>
                  <a:pt x="2191886" y="186833"/>
                  <a:pt x="2194560" y="193964"/>
                </a:cubicBezTo>
                <a:cubicBezTo>
                  <a:pt x="2202564" y="215308"/>
                  <a:pt x="2211690" y="222682"/>
                  <a:pt x="2222269" y="243840"/>
                </a:cubicBezTo>
                <a:cubicBezTo>
                  <a:pt x="2224881" y="249065"/>
                  <a:pt x="2225199" y="255241"/>
                  <a:pt x="2227811" y="260466"/>
                </a:cubicBezTo>
                <a:cubicBezTo>
                  <a:pt x="2241414" y="287673"/>
                  <a:pt x="2244298" y="280945"/>
                  <a:pt x="2249978" y="304800"/>
                </a:cubicBezTo>
                <a:cubicBezTo>
                  <a:pt x="2257867" y="337936"/>
                  <a:pt x="2264909" y="371268"/>
                  <a:pt x="2272145" y="404553"/>
                </a:cubicBezTo>
                <a:cubicBezTo>
                  <a:pt x="2274146" y="413757"/>
                  <a:pt x="2276255" y="422952"/>
                  <a:pt x="2277687" y="432262"/>
                </a:cubicBezTo>
                <a:cubicBezTo>
                  <a:pt x="2279952" y="446982"/>
                  <a:pt x="2281747" y="461778"/>
                  <a:pt x="2283229" y="476597"/>
                </a:cubicBezTo>
                <a:cubicBezTo>
                  <a:pt x="2294700" y="591304"/>
                  <a:pt x="2293432" y="584426"/>
                  <a:pt x="2299855" y="687186"/>
                </a:cubicBezTo>
                <a:cubicBezTo>
                  <a:pt x="2301702" y="768466"/>
                  <a:pt x="2305396" y="849725"/>
                  <a:pt x="2305396" y="931026"/>
                </a:cubicBezTo>
                <a:cubicBezTo>
                  <a:pt x="2305396" y="1007425"/>
                  <a:pt x="2299285" y="1343710"/>
                  <a:pt x="2294313" y="1463040"/>
                </a:cubicBezTo>
                <a:cubicBezTo>
                  <a:pt x="2290291" y="1559556"/>
                  <a:pt x="2289484" y="1505733"/>
                  <a:pt x="2283229" y="1584960"/>
                </a:cubicBezTo>
                <a:cubicBezTo>
                  <a:pt x="2279003" y="1638492"/>
                  <a:pt x="2274477" y="1692025"/>
                  <a:pt x="2272145" y="1745673"/>
                </a:cubicBezTo>
                <a:cubicBezTo>
                  <a:pt x="2270298" y="1788160"/>
                  <a:pt x="2269634" y="1830716"/>
                  <a:pt x="2266604" y="1873135"/>
                </a:cubicBezTo>
                <a:cubicBezTo>
                  <a:pt x="2265933" y="1882530"/>
                  <a:pt x="2262611" y="1891553"/>
                  <a:pt x="2261062" y="1900844"/>
                </a:cubicBezTo>
                <a:cubicBezTo>
                  <a:pt x="2258915" y="1913729"/>
                  <a:pt x="2256887" y="1926646"/>
                  <a:pt x="2255520" y="1939637"/>
                </a:cubicBezTo>
                <a:cubicBezTo>
                  <a:pt x="2245838" y="2031615"/>
                  <a:pt x="2253445" y="1992239"/>
                  <a:pt x="2244436" y="2100349"/>
                </a:cubicBezTo>
                <a:cubicBezTo>
                  <a:pt x="2243351" y="2113366"/>
                  <a:pt x="2240742" y="2126211"/>
                  <a:pt x="2238895" y="2139142"/>
                </a:cubicBezTo>
                <a:cubicBezTo>
                  <a:pt x="2237048" y="2225964"/>
                  <a:pt x="2233353" y="2312766"/>
                  <a:pt x="2233353" y="2399608"/>
                </a:cubicBezTo>
                <a:cubicBezTo>
                  <a:pt x="2233353" y="2407224"/>
                  <a:pt x="2238895" y="2414159"/>
                  <a:pt x="2238895" y="2421775"/>
                </a:cubicBezTo>
                <a:cubicBezTo>
                  <a:pt x="2238895" y="2447703"/>
                  <a:pt x="2235200" y="2473498"/>
                  <a:pt x="2233353" y="2499360"/>
                </a:cubicBezTo>
                <a:cubicBezTo>
                  <a:pt x="2239068" y="2516506"/>
                  <a:pt x="2244436" y="2529727"/>
                  <a:pt x="2244436" y="2549237"/>
                </a:cubicBezTo>
                <a:cubicBezTo>
                  <a:pt x="2244436" y="2718093"/>
                  <a:pt x="2244288" y="2705893"/>
                  <a:pt x="2233353" y="2815244"/>
                </a:cubicBezTo>
                <a:cubicBezTo>
                  <a:pt x="2235200" y="2839259"/>
                  <a:pt x="2238895" y="2863202"/>
                  <a:pt x="2238895" y="2887288"/>
                </a:cubicBezTo>
                <a:cubicBezTo>
                  <a:pt x="2238895" y="3104217"/>
                  <a:pt x="2212384" y="3018343"/>
                  <a:pt x="2238895" y="3097877"/>
                </a:cubicBezTo>
                <a:cubicBezTo>
                  <a:pt x="2237048" y="3112655"/>
                  <a:pt x="2235459" y="3127468"/>
                  <a:pt x="2233353" y="3142211"/>
                </a:cubicBezTo>
                <a:cubicBezTo>
                  <a:pt x="2231764" y="3153335"/>
                  <a:pt x="2227811" y="3164225"/>
                  <a:pt x="2227811" y="3175462"/>
                </a:cubicBezTo>
                <a:cubicBezTo>
                  <a:pt x="2227811" y="3194027"/>
                  <a:pt x="2231506" y="3212407"/>
                  <a:pt x="2233353" y="3230880"/>
                </a:cubicBezTo>
                <a:cubicBezTo>
                  <a:pt x="2218659" y="3304350"/>
                  <a:pt x="2230322" y="3238582"/>
                  <a:pt x="2222269" y="3391593"/>
                </a:cubicBezTo>
                <a:cubicBezTo>
                  <a:pt x="2220906" y="3417485"/>
                  <a:pt x="2218574" y="3443317"/>
                  <a:pt x="2216727" y="3469179"/>
                </a:cubicBezTo>
                <a:cubicBezTo>
                  <a:pt x="2218574" y="3567084"/>
                  <a:pt x="2222269" y="3664972"/>
                  <a:pt x="2222269" y="3762895"/>
                </a:cubicBezTo>
                <a:cubicBezTo>
                  <a:pt x="2222269" y="3820190"/>
                  <a:pt x="2219064" y="3877444"/>
                  <a:pt x="2216727" y="3934691"/>
                </a:cubicBezTo>
                <a:cubicBezTo>
                  <a:pt x="2213460" y="4014729"/>
                  <a:pt x="2213253" y="4019637"/>
                  <a:pt x="2205644" y="4084320"/>
                </a:cubicBezTo>
                <a:cubicBezTo>
                  <a:pt x="2203904" y="4099111"/>
                  <a:pt x="2202766" y="4114002"/>
                  <a:pt x="2200102" y="4128655"/>
                </a:cubicBezTo>
                <a:cubicBezTo>
                  <a:pt x="2199057" y="4134402"/>
                  <a:pt x="2195874" y="4139588"/>
                  <a:pt x="2194560" y="4145280"/>
                </a:cubicBezTo>
                <a:cubicBezTo>
                  <a:pt x="2190324" y="4163636"/>
                  <a:pt x="2189433" y="4182827"/>
                  <a:pt x="2183476" y="4200699"/>
                </a:cubicBezTo>
                <a:lnTo>
                  <a:pt x="2161309" y="4267200"/>
                </a:lnTo>
                <a:cubicBezTo>
                  <a:pt x="2159462" y="4272742"/>
                  <a:pt x="2159007" y="4278965"/>
                  <a:pt x="2155767" y="4283826"/>
                </a:cubicBezTo>
                <a:cubicBezTo>
                  <a:pt x="2144636" y="4300523"/>
                  <a:pt x="2142038" y="4302931"/>
                  <a:pt x="2133600" y="4322619"/>
                </a:cubicBezTo>
                <a:cubicBezTo>
                  <a:pt x="2131299" y="4327988"/>
                  <a:pt x="2130359" y="4333875"/>
                  <a:pt x="2128058" y="4339244"/>
                </a:cubicBezTo>
                <a:cubicBezTo>
                  <a:pt x="2117831" y="4363107"/>
                  <a:pt x="2110571" y="4371016"/>
                  <a:pt x="2094807" y="4394662"/>
                </a:cubicBezTo>
                <a:cubicBezTo>
                  <a:pt x="2091112" y="4400204"/>
                  <a:pt x="2089266" y="4407594"/>
                  <a:pt x="2083724" y="4411288"/>
                </a:cubicBezTo>
                <a:lnTo>
                  <a:pt x="2067098" y="4422371"/>
                </a:lnTo>
                <a:cubicBezTo>
                  <a:pt x="2063404" y="4427913"/>
                  <a:pt x="2060279" y="4433880"/>
                  <a:pt x="2056015" y="4438997"/>
                </a:cubicBezTo>
                <a:cubicBezTo>
                  <a:pt x="2044172" y="4453208"/>
                  <a:pt x="2032324" y="4461461"/>
                  <a:pt x="2017222" y="4472248"/>
                </a:cubicBezTo>
                <a:cubicBezTo>
                  <a:pt x="2011802" y="4476119"/>
                  <a:pt x="2006553" y="4480352"/>
                  <a:pt x="2000596" y="4483331"/>
                </a:cubicBezTo>
                <a:cubicBezTo>
                  <a:pt x="1995371" y="4485943"/>
                  <a:pt x="1989196" y="4486261"/>
                  <a:pt x="1983971" y="4488873"/>
                </a:cubicBezTo>
                <a:cubicBezTo>
                  <a:pt x="1978014" y="4491852"/>
                  <a:pt x="1973302" y="4496978"/>
                  <a:pt x="1967345" y="4499957"/>
                </a:cubicBezTo>
                <a:cubicBezTo>
                  <a:pt x="1962120" y="4502569"/>
                  <a:pt x="1955945" y="4502887"/>
                  <a:pt x="1950720" y="4505499"/>
                </a:cubicBezTo>
                <a:cubicBezTo>
                  <a:pt x="1944763" y="4508478"/>
                  <a:pt x="1940217" y="4513958"/>
                  <a:pt x="1934095" y="4516582"/>
                </a:cubicBezTo>
                <a:cubicBezTo>
                  <a:pt x="1927094" y="4519582"/>
                  <a:pt x="1919251" y="4520031"/>
                  <a:pt x="1911927" y="4522124"/>
                </a:cubicBezTo>
                <a:cubicBezTo>
                  <a:pt x="1906310" y="4523729"/>
                  <a:pt x="1900772" y="4525615"/>
                  <a:pt x="1895302" y="4527666"/>
                </a:cubicBezTo>
                <a:cubicBezTo>
                  <a:pt x="1885988" y="4531159"/>
                  <a:pt x="1876683" y="4534709"/>
                  <a:pt x="1867593" y="4538749"/>
                </a:cubicBezTo>
                <a:cubicBezTo>
                  <a:pt x="1860043" y="4542104"/>
                  <a:pt x="1853096" y="4546765"/>
                  <a:pt x="1845425" y="4549833"/>
                </a:cubicBezTo>
                <a:cubicBezTo>
                  <a:pt x="1834578" y="4554172"/>
                  <a:pt x="1822625" y="4555693"/>
                  <a:pt x="1812175" y="4560917"/>
                </a:cubicBezTo>
                <a:cubicBezTo>
                  <a:pt x="1804786" y="4564611"/>
                  <a:pt x="1797742" y="4569099"/>
                  <a:pt x="1790007" y="4572000"/>
                </a:cubicBezTo>
                <a:cubicBezTo>
                  <a:pt x="1781061" y="4575355"/>
                  <a:pt x="1747657" y="4581579"/>
                  <a:pt x="1740131" y="4583084"/>
                </a:cubicBezTo>
                <a:cubicBezTo>
                  <a:pt x="1713604" y="4600769"/>
                  <a:pt x="1728202" y="4594490"/>
                  <a:pt x="1684713" y="4599709"/>
                </a:cubicBezTo>
                <a:lnTo>
                  <a:pt x="1584960" y="4610793"/>
                </a:lnTo>
                <a:cubicBezTo>
                  <a:pt x="1162349" y="4599053"/>
                  <a:pt x="1546898" y="4611581"/>
                  <a:pt x="1285702" y="4599709"/>
                </a:cubicBezTo>
                <a:cubicBezTo>
                  <a:pt x="1040756" y="4588576"/>
                  <a:pt x="1233496" y="4599911"/>
                  <a:pt x="1052945" y="4588626"/>
                </a:cubicBezTo>
                <a:cubicBezTo>
                  <a:pt x="1016814" y="4581400"/>
                  <a:pt x="1003003" y="4577542"/>
                  <a:pt x="958735" y="4577542"/>
                </a:cubicBezTo>
                <a:cubicBezTo>
                  <a:pt x="940170" y="4577542"/>
                  <a:pt x="921789" y="4581237"/>
                  <a:pt x="903316" y="4583084"/>
                </a:cubicBezTo>
                <a:cubicBezTo>
                  <a:pt x="892232" y="4579389"/>
                  <a:pt x="880913" y="4576339"/>
                  <a:pt x="870065" y="4572000"/>
                </a:cubicBezTo>
                <a:cubicBezTo>
                  <a:pt x="821768" y="4552681"/>
                  <a:pt x="873723" y="4567373"/>
                  <a:pt x="825731" y="4555375"/>
                </a:cubicBezTo>
                <a:cubicBezTo>
                  <a:pt x="746712" y="4581716"/>
                  <a:pt x="828941" y="4560917"/>
                  <a:pt x="770313" y="4560917"/>
                </a:cubicBezTo>
                <a:cubicBezTo>
                  <a:pt x="763135" y="4560917"/>
                  <a:pt x="685841" y="4570783"/>
                  <a:pt x="676102" y="4572000"/>
                </a:cubicBezTo>
                <a:cubicBezTo>
                  <a:pt x="633739" y="4593182"/>
                  <a:pt x="675884" y="4577542"/>
                  <a:pt x="620684" y="4577542"/>
                </a:cubicBezTo>
                <a:cubicBezTo>
                  <a:pt x="603956" y="4577542"/>
                  <a:pt x="587433" y="4581237"/>
                  <a:pt x="570807" y="4583084"/>
                </a:cubicBezTo>
                <a:cubicBezTo>
                  <a:pt x="563418" y="4581237"/>
                  <a:pt x="556256" y="4577542"/>
                  <a:pt x="548640" y="4577542"/>
                </a:cubicBezTo>
                <a:cubicBezTo>
                  <a:pt x="539221" y="4577542"/>
                  <a:pt x="530198" y="4581399"/>
                  <a:pt x="520931" y="4583084"/>
                </a:cubicBezTo>
                <a:cubicBezTo>
                  <a:pt x="509876" y="4585094"/>
                  <a:pt x="498724" y="4586555"/>
                  <a:pt x="487680" y="4588626"/>
                </a:cubicBezTo>
                <a:cubicBezTo>
                  <a:pt x="469164" y="4592098"/>
                  <a:pt x="432262" y="4599709"/>
                  <a:pt x="432262" y="4599709"/>
                </a:cubicBezTo>
                <a:cubicBezTo>
                  <a:pt x="415105" y="4598565"/>
                  <a:pt x="306190" y="4591767"/>
                  <a:pt x="282633" y="4588626"/>
                </a:cubicBezTo>
                <a:cubicBezTo>
                  <a:pt x="276842" y="4587854"/>
                  <a:pt x="271674" y="4584501"/>
                  <a:pt x="266007" y="4583084"/>
                </a:cubicBezTo>
                <a:cubicBezTo>
                  <a:pt x="256869" y="4580799"/>
                  <a:pt x="247534" y="4579389"/>
                  <a:pt x="238298" y="4577542"/>
                </a:cubicBezTo>
                <a:cubicBezTo>
                  <a:pt x="232756" y="4573848"/>
                  <a:pt x="227759" y="4569164"/>
                  <a:pt x="221673" y="4566459"/>
                </a:cubicBezTo>
                <a:cubicBezTo>
                  <a:pt x="198661" y="4556231"/>
                  <a:pt x="184420" y="4554574"/>
                  <a:pt x="160713" y="4549833"/>
                </a:cubicBezTo>
                <a:cubicBezTo>
                  <a:pt x="153324" y="4546138"/>
                  <a:pt x="146281" y="4541650"/>
                  <a:pt x="138545" y="4538749"/>
                </a:cubicBezTo>
                <a:cubicBezTo>
                  <a:pt x="131320" y="4536040"/>
                  <a:pt x="107797" y="4532358"/>
                  <a:pt x="99753" y="4527666"/>
                </a:cubicBezTo>
                <a:cubicBezTo>
                  <a:pt x="79304" y="4515738"/>
                  <a:pt x="23147" y="4479746"/>
                  <a:pt x="11084" y="4455622"/>
                </a:cubicBezTo>
                <a:lnTo>
                  <a:pt x="0" y="4433455"/>
                </a:lnTo>
                <a:cubicBezTo>
                  <a:pt x="2157" y="4409724"/>
                  <a:pt x="54" y="4368459"/>
                  <a:pt x="16625" y="4344786"/>
                </a:cubicBezTo>
                <a:cubicBezTo>
                  <a:pt x="24116" y="4334085"/>
                  <a:pt x="33771" y="4324760"/>
                  <a:pt x="44335" y="4317077"/>
                </a:cubicBezTo>
                <a:cubicBezTo>
                  <a:pt x="54357" y="4309789"/>
                  <a:pt x="66502" y="4305993"/>
                  <a:pt x="77585" y="4300451"/>
                </a:cubicBezTo>
                <a:cubicBezTo>
                  <a:pt x="116378" y="4304146"/>
                  <a:pt x="156159" y="4320987"/>
                  <a:pt x="193964" y="4311535"/>
                </a:cubicBezTo>
                <a:lnTo>
                  <a:pt x="216131" y="4305993"/>
                </a:ln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rgbClr val="FF0000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731520" y="1371600"/>
            <a:ext cx="5303520" cy="4754880"/>
          </a:xfrm>
          <a:prstGeom prst="roundRect">
            <a:avLst>
              <a:gd name="adj" fmla="val 260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 !=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crashes if false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n-&gt;element = 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n-&gt;next = head;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274320" y="5687568"/>
            <a:ext cx="54864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274320" y="3977640"/>
            <a:ext cx="54864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2869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how long did Exercise 3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2" indent="0">
              <a:buNone/>
            </a:pPr>
            <a:endParaRPr lang="en-US" dirty="0"/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9900"/>
                </a:solidFill>
              </a:rPr>
              <a:t>	0-1 Hours</a:t>
            </a:r>
            <a:endParaRPr lang="en-US" sz="2800" b="1" baseline="-25000" dirty="0">
              <a:solidFill>
                <a:srgbClr val="FF990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50"/>
                </a:solidFill>
              </a:rPr>
              <a:t>	1-2 Hours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FF3399"/>
                </a:solidFill>
              </a:rPr>
              <a:t>	2-3 Hours</a:t>
            </a:r>
            <a:endParaRPr lang="en-US" sz="2800" b="1" baseline="-25000" dirty="0">
              <a:solidFill>
                <a:srgbClr val="FF3399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3-4 Hours</a:t>
            </a:r>
          </a:p>
          <a:p>
            <a:pPr marL="914400" indent="-514350"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00B0F0"/>
                </a:solidFill>
              </a:rPr>
              <a:t>	</a:t>
            </a:r>
            <a:r>
              <a:rPr lang="en-US" sz="2800" b="1" dirty="0">
                <a:solidFill>
                  <a:srgbClr val="714EA3"/>
                </a:solidFill>
              </a:rPr>
              <a:t>4+ Hours</a:t>
            </a:r>
            <a:endParaRPr lang="en-US" sz="2800" b="1" baseline="-25000" dirty="0">
              <a:solidFill>
                <a:srgbClr val="714EA3"/>
              </a:solidFill>
            </a:endParaRPr>
          </a:p>
          <a:p>
            <a:pPr marL="914400" indent="-51435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1200150" algn="l"/>
                <a:tab pos="4860925" algn="l"/>
              </a:tabLst>
            </a:pPr>
            <a:r>
              <a:rPr lang="en-US" sz="2800" b="1" dirty="0">
                <a:solidFill>
                  <a:srgbClr val="996633"/>
                </a:solidFill>
              </a:rPr>
              <a:t>	I prefer not to say</a:t>
            </a:r>
            <a:endParaRPr lang="en-US" sz="2800" b="1" baseline="-25000" dirty="0">
              <a:solidFill>
                <a:srgbClr val="996633"/>
              </a:solidFill>
            </a:endParaRP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1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Onto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" y="612648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push_list.c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949440" y="4782312"/>
            <a:ext cx="1463040" cy="619124"/>
            <a:chOff x="6630785" y="4554964"/>
            <a:chExt cx="1463040" cy="619124"/>
          </a:xfrm>
        </p:grpSpPr>
        <p:sp>
          <p:nvSpPr>
            <p:cNvPr id="26" name="TextBox 25"/>
            <p:cNvSpPr txBox="1"/>
            <p:nvPr/>
          </p:nvSpPr>
          <p:spPr>
            <a:xfrm>
              <a:off x="6630785" y="4804756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785" y="4554964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5185" y="4558535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23760" y="36576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Arrow points to </a:t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955280" y="502920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chemeClr val="tx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280" y="502920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6949440" y="5605272"/>
            <a:ext cx="1463040" cy="619124"/>
            <a:chOff x="6949440" y="5577840"/>
            <a:chExt cx="1463040" cy="619124"/>
          </a:xfrm>
        </p:grpSpPr>
        <p:sp>
          <p:nvSpPr>
            <p:cNvPr id="36" name="TextBox 35"/>
            <p:cNvSpPr txBox="1"/>
            <p:nvPr/>
          </p:nvSpPr>
          <p:spPr>
            <a:xfrm>
              <a:off x="6949440" y="5827632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63840" y="5827632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49440" y="5577840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63840" y="5581411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7" name="Freeform 6"/>
          <p:cNvSpPr/>
          <p:nvPr/>
        </p:nvSpPr>
        <p:spPr bwMode="auto">
          <a:xfrm>
            <a:off x="6656832" y="5321808"/>
            <a:ext cx="2006138" cy="731520"/>
          </a:xfrm>
          <a:custGeom>
            <a:avLst/>
            <a:gdLst>
              <a:gd name="connsiteX0" fmla="*/ 1479666 w 2006138"/>
              <a:gd name="connsiteY0" fmla="*/ 659476 h 681957"/>
              <a:gd name="connsiteX1" fmla="*/ 1640378 w 2006138"/>
              <a:gd name="connsiteY1" fmla="*/ 681644 h 681957"/>
              <a:gd name="connsiteX2" fmla="*/ 1828800 w 2006138"/>
              <a:gd name="connsiteY2" fmla="*/ 670560 h 681957"/>
              <a:gd name="connsiteX3" fmla="*/ 1845426 w 2006138"/>
              <a:gd name="connsiteY3" fmla="*/ 665018 h 681957"/>
              <a:gd name="connsiteX4" fmla="*/ 1878677 w 2006138"/>
              <a:gd name="connsiteY4" fmla="*/ 659476 h 681957"/>
              <a:gd name="connsiteX5" fmla="*/ 1917469 w 2006138"/>
              <a:gd name="connsiteY5" fmla="*/ 648393 h 681957"/>
              <a:gd name="connsiteX6" fmla="*/ 1934095 w 2006138"/>
              <a:gd name="connsiteY6" fmla="*/ 631767 h 681957"/>
              <a:gd name="connsiteX7" fmla="*/ 1967346 w 2006138"/>
              <a:gd name="connsiteY7" fmla="*/ 604058 h 681957"/>
              <a:gd name="connsiteX8" fmla="*/ 1989513 w 2006138"/>
              <a:gd name="connsiteY8" fmla="*/ 570807 h 681957"/>
              <a:gd name="connsiteX9" fmla="*/ 2006138 w 2006138"/>
              <a:gd name="connsiteY9" fmla="*/ 515389 h 681957"/>
              <a:gd name="connsiteX10" fmla="*/ 1989513 w 2006138"/>
              <a:gd name="connsiteY10" fmla="*/ 421178 h 681957"/>
              <a:gd name="connsiteX11" fmla="*/ 1983971 w 2006138"/>
              <a:gd name="connsiteY11" fmla="*/ 404553 h 681957"/>
              <a:gd name="connsiteX12" fmla="*/ 1978429 w 2006138"/>
              <a:gd name="connsiteY12" fmla="*/ 387927 h 681957"/>
              <a:gd name="connsiteX13" fmla="*/ 1967346 w 2006138"/>
              <a:gd name="connsiteY13" fmla="*/ 371302 h 681957"/>
              <a:gd name="connsiteX14" fmla="*/ 1928553 w 2006138"/>
              <a:gd name="connsiteY14" fmla="*/ 338051 h 681957"/>
              <a:gd name="connsiteX15" fmla="*/ 1895302 w 2006138"/>
              <a:gd name="connsiteY15" fmla="*/ 315884 h 681957"/>
              <a:gd name="connsiteX16" fmla="*/ 1878677 w 2006138"/>
              <a:gd name="connsiteY16" fmla="*/ 310342 h 681957"/>
              <a:gd name="connsiteX17" fmla="*/ 1862051 w 2006138"/>
              <a:gd name="connsiteY17" fmla="*/ 299258 h 681957"/>
              <a:gd name="connsiteX18" fmla="*/ 1806633 w 2006138"/>
              <a:gd name="connsiteY18" fmla="*/ 282633 h 681957"/>
              <a:gd name="connsiteX19" fmla="*/ 1767840 w 2006138"/>
              <a:gd name="connsiteY19" fmla="*/ 271549 h 681957"/>
              <a:gd name="connsiteX20" fmla="*/ 1751215 w 2006138"/>
              <a:gd name="connsiteY20" fmla="*/ 260465 h 681957"/>
              <a:gd name="connsiteX21" fmla="*/ 1729047 w 2006138"/>
              <a:gd name="connsiteY21" fmla="*/ 254924 h 681957"/>
              <a:gd name="connsiteX22" fmla="*/ 1651462 w 2006138"/>
              <a:gd name="connsiteY22" fmla="*/ 243840 h 681957"/>
              <a:gd name="connsiteX23" fmla="*/ 1573877 w 2006138"/>
              <a:gd name="connsiteY23" fmla="*/ 249382 h 681957"/>
              <a:gd name="connsiteX24" fmla="*/ 1540626 w 2006138"/>
              <a:gd name="connsiteY24" fmla="*/ 243840 h 681957"/>
              <a:gd name="connsiteX25" fmla="*/ 1485207 w 2006138"/>
              <a:gd name="connsiteY25" fmla="*/ 249382 h 681957"/>
              <a:gd name="connsiteX26" fmla="*/ 1341120 w 2006138"/>
              <a:gd name="connsiteY26" fmla="*/ 254924 h 681957"/>
              <a:gd name="connsiteX27" fmla="*/ 1169324 w 2006138"/>
              <a:gd name="connsiteY27" fmla="*/ 266007 h 681957"/>
              <a:gd name="connsiteX28" fmla="*/ 1064029 w 2006138"/>
              <a:gd name="connsiteY28" fmla="*/ 271549 h 681957"/>
              <a:gd name="connsiteX29" fmla="*/ 997527 w 2006138"/>
              <a:gd name="connsiteY29" fmla="*/ 277091 h 681957"/>
              <a:gd name="connsiteX30" fmla="*/ 814647 w 2006138"/>
              <a:gd name="connsiteY30" fmla="*/ 282633 h 681957"/>
              <a:gd name="connsiteX31" fmla="*/ 703811 w 2006138"/>
              <a:gd name="connsiteY31" fmla="*/ 288174 h 681957"/>
              <a:gd name="connsiteX32" fmla="*/ 532015 w 2006138"/>
              <a:gd name="connsiteY32" fmla="*/ 299258 h 681957"/>
              <a:gd name="connsiteX33" fmla="*/ 326967 w 2006138"/>
              <a:gd name="connsiteY33" fmla="*/ 304800 h 681957"/>
              <a:gd name="connsiteX34" fmla="*/ 155171 w 2006138"/>
              <a:gd name="connsiteY34" fmla="*/ 288174 h 681957"/>
              <a:gd name="connsiteX35" fmla="*/ 116378 w 2006138"/>
              <a:gd name="connsiteY35" fmla="*/ 277091 h 681957"/>
              <a:gd name="connsiteX36" fmla="*/ 72044 w 2006138"/>
              <a:gd name="connsiteY36" fmla="*/ 260465 h 681957"/>
              <a:gd name="connsiteX37" fmla="*/ 27709 w 2006138"/>
              <a:gd name="connsiteY37" fmla="*/ 210589 h 681957"/>
              <a:gd name="connsiteX38" fmla="*/ 22167 w 2006138"/>
              <a:gd name="connsiteY38" fmla="*/ 193964 h 681957"/>
              <a:gd name="connsiteX39" fmla="*/ 11084 w 2006138"/>
              <a:gd name="connsiteY39" fmla="*/ 149629 h 681957"/>
              <a:gd name="connsiteX40" fmla="*/ 0 w 2006138"/>
              <a:gd name="connsiteY40" fmla="*/ 116378 h 681957"/>
              <a:gd name="connsiteX41" fmla="*/ 16626 w 2006138"/>
              <a:gd name="connsiteY41" fmla="*/ 60960 h 681957"/>
              <a:gd name="connsiteX42" fmla="*/ 66502 w 2006138"/>
              <a:gd name="connsiteY42" fmla="*/ 38793 h 681957"/>
              <a:gd name="connsiteX43" fmla="*/ 83127 w 2006138"/>
              <a:gd name="connsiteY43" fmla="*/ 33251 h 681957"/>
              <a:gd name="connsiteX44" fmla="*/ 144087 w 2006138"/>
              <a:gd name="connsiteY44" fmla="*/ 5542 h 681957"/>
              <a:gd name="connsiteX45" fmla="*/ 232757 w 2006138"/>
              <a:gd name="connsiteY45" fmla="*/ 5542 h 681957"/>
              <a:gd name="connsiteX46" fmla="*/ 238298 w 2006138"/>
              <a:gd name="connsiteY46" fmla="*/ 0 h 68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006138" h="681957">
                <a:moveTo>
                  <a:pt x="1479666" y="659476"/>
                </a:moveTo>
                <a:cubicBezTo>
                  <a:pt x="1533237" y="666865"/>
                  <a:pt x="1586327" y="679928"/>
                  <a:pt x="1640378" y="681644"/>
                </a:cubicBezTo>
                <a:cubicBezTo>
                  <a:pt x="1703262" y="683640"/>
                  <a:pt x="1766090" y="675645"/>
                  <a:pt x="1828800" y="670560"/>
                </a:cubicBezTo>
                <a:cubicBezTo>
                  <a:pt x="1834623" y="670088"/>
                  <a:pt x="1839723" y="666285"/>
                  <a:pt x="1845426" y="665018"/>
                </a:cubicBezTo>
                <a:cubicBezTo>
                  <a:pt x="1856395" y="662580"/>
                  <a:pt x="1867659" y="661680"/>
                  <a:pt x="1878677" y="659476"/>
                </a:cubicBezTo>
                <a:cubicBezTo>
                  <a:pt x="1896069" y="655998"/>
                  <a:pt x="1901627" y="653673"/>
                  <a:pt x="1917469" y="648393"/>
                </a:cubicBezTo>
                <a:cubicBezTo>
                  <a:pt x="1923011" y="642851"/>
                  <a:pt x="1928074" y="636784"/>
                  <a:pt x="1934095" y="631767"/>
                </a:cubicBezTo>
                <a:cubicBezTo>
                  <a:pt x="1980389" y="593189"/>
                  <a:pt x="1918771" y="652633"/>
                  <a:pt x="1967346" y="604058"/>
                </a:cubicBezTo>
                <a:cubicBezTo>
                  <a:pt x="1985675" y="549066"/>
                  <a:pt x="1954924" y="633066"/>
                  <a:pt x="1989513" y="570807"/>
                </a:cubicBezTo>
                <a:cubicBezTo>
                  <a:pt x="1995648" y="559764"/>
                  <a:pt x="2002560" y="529703"/>
                  <a:pt x="2006138" y="515389"/>
                </a:cubicBezTo>
                <a:cubicBezTo>
                  <a:pt x="1999540" y="442795"/>
                  <a:pt x="2007049" y="473785"/>
                  <a:pt x="1989513" y="421178"/>
                </a:cubicBezTo>
                <a:lnTo>
                  <a:pt x="1983971" y="404553"/>
                </a:lnTo>
                <a:cubicBezTo>
                  <a:pt x="1982124" y="399011"/>
                  <a:pt x="1981669" y="392788"/>
                  <a:pt x="1978429" y="387927"/>
                </a:cubicBezTo>
                <a:cubicBezTo>
                  <a:pt x="1974735" y="382385"/>
                  <a:pt x="1971610" y="376419"/>
                  <a:pt x="1967346" y="371302"/>
                </a:cubicBezTo>
                <a:cubicBezTo>
                  <a:pt x="1955865" y="357524"/>
                  <a:pt x="1943231" y="348325"/>
                  <a:pt x="1928553" y="338051"/>
                </a:cubicBezTo>
                <a:cubicBezTo>
                  <a:pt x="1917640" y="330412"/>
                  <a:pt x="1907939" y="320097"/>
                  <a:pt x="1895302" y="315884"/>
                </a:cubicBezTo>
                <a:cubicBezTo>
                  <a:pt x="1889760" y="314037"/>
                  <a:pt x="1883902" y="312954"/>
                  <a:pt x="1878677" y="310342"/>
                </a:cubicBezTo>
                <a:cubicBezTo>
                  <a:pt x="1872720" y="307363"/>
                  <a:pt x="1868138" y="301963"/>
                  <a:pt x="1862051" y="299258"/>
                </a:cubicBezTo>
                <a:cubicBezTo>
                  <a:pt x="1838337" y="288718"/>
                  <a:pt x="1829207" y="289082"/>
                  <a:pt x="1806633" y="282633"/>
                </a:cubicBezTo>
                <a:cubicBezTo>
                  <a:pt x="1750941" y="266722"/>
                  <a:pt x="1837188" y="288887"/>
                  <a:pt x="1767840" y="271549"/>
                </a:cubicBezTo>
                <a:cubicBezTo>
                  <a:pt x="1762298" y="267854"/>
                  <a:pt x="1757337" y="263089"/>
                  <a:pt x="1751215" y="260465"/>
                </a:cubicBezTo>
                <a:cubicBezTo>
                  <a:pt x="1744214" y="257465"/>
                  <a:pt x="1736482" y="256576"/>
                  <a:pt x="1729047" y="254924"/>
                </a:cubicBezTo>
                <a:cubicBezTo>
                  <a:pt x="1693750" y="247081"/>
                  <a:pt x="1695045" y="248683"/>
                  <a:pt x="1651462" y="243840"/>
                </a:cubicBezTo>
                <a:cubicBezTo>
                  <a:pt x="1625600" y="245687"/>
                  <a:pt x="1599805" y="249382"/>
                  <a:pt x="1573877" y="249382"/>
                </a:cubicBezTo>
                <a:cubicBezTo>
                  <a:pt x="1562640" y="249382"/>
                  <a:pt x="1551863" y="243840"/>
                  <a:pt x="1540626" y="243840"/>
                </a:cubicBezTo>
                <a:cubicBezTo>
                  <a:pt x="1522061" y="243840"/>
                  <a:pt x="1503744" y="248352"/>
                  <a:pt x="1485207" y="249382"/>
                </a:cubicBezTo>
                <a:cubicBezTo>
                  <a:pt x="1437216" y="252048"/>
                  <a:pt x="1389149" y="253077"/>
                  <a:pt x="1341120" y="254924"/>
                </a:cubicBezTo>
                <a:cubicBezTo>
                  <a:pt x="1256237" y="267048"/>
                  <a:pt x="1322724" y="258872"/>
                  <a:pt x="1169324" y="266007"/>
                </a:cubicBezTo>
                <a:lnTo>
                  <a:pt x="1064029" y="271549"/>
                </a:lnTo>
                <a:cubicBezTo>
                  <a:pt x="1041831" y="272981"/>
                  <a:pt x="1019749" y="276103"/>
                  <a:pt x="997527" y="277091"/>
                </a:cubicBezTo>
                <a:cubicBezTo>
                  <a:pt x="936599" y="279799"/>
                  <a:pt x="875592" y="280333"/>
                  <a:pt x="814647" y="282633"/>
                </a:cubicBezTo>
                <a:cubicBezTo>
                  <a:pt x="777682" y="284028"/>
                  <a:pt x="740739" y="286002"/>
                  <a:pt x="703811" y="288174"/>
                </a:cubicBezTo>
                <a:cubicBezTo>
                  <a:pt x="630767" y="292470"/>
                  <a:pt x="608528" y="296424"/>
                  <a:pt x="532015" y="299258"/>
                </a:cubicBezTo>
                <a:cubicBezTo>
                  <a:pt x="463688" y="301789"/>
                  <a:pt x="395316" y="302953"/>
                  <a:pt x="326967" y="304800"/>
                </a:cubicBezTo>
                <a:cubicBezTo>
                  <a:pt x="292529" y="301930"/>
                  <a:pt x="205243" y="297277"/>
                  <a:pt x="155171" y="288174"/>
                </a:cubicBezTo>
                <a:cubicBezTo>
                  <a:pt x="131345" y="283842"/>
                  <a:pt x="137155" y="283027"/>
                  <a:pt x="116378" y="277091"/>
                </a:cubicBezTo>
                <a:cubicBezTo>
                  <a:pt x="99685" y="272322"/>
                  <a:pt x="86393" y="271944"/>
                  <a:pt x="72044" y="260465"/>
                </a:cubicBezTo>
                <a:cubicBezTo>
                  <a:pt x="59807" y="250675"/>
                  <a:pt x="36558" y="228286"/>
                  <a:pt x="27709" y="210589"/>
                </a:cubicBezTo>
                <a:cubicBezTo>
                  <a:pt x="25096" y="205364"/>
                  <a:pt x="23704" y="199600"/>
                  <a:pt x="22167" y="193964"/>
                </a:cubicBezTo>
                <a:cubicBezTo>
                  <a:pt x="18159" y="179268"/>
                  <a:pt x="15901" y="164080"/>
                  <a:pt x="11084" y="149629"/>
                </a:cubicBezTo>
                <a:lnTo>
                  <a:pt x="0" y="116378"/>
                </a:lnTo>
                <a:cubicBezTo>
                  <a:pt x="3489" y="91958"/>
                  <a:pt x="-177" y="77763"/>
                  <a:pt x="16626" y="60960"/>
                </a:cubicBezTo>
                <a:cubicBezTo>
                  <a:pt x="29801" y="47785"/>
                  <a:pt x="50035" y="44282"/>
                  <a:pt x="66502" y="38793"/>
                </a:cubicBezTo>
                <a:cubicBezTo>
                  <a:pt x="72044" y="36946"/>
                  <a:pt x="78267" y="36491"/>
                  <a:pt x="83127" y="33251"/>
                </a:cubicBezTo>
                <a:cubicBezTo>
                  <a:pt x="124215" y="5859"/>
                  <a:pt x="103316" y="13697"/>
                  <a:pt x="144087" y="5542"/>
                </a:cubicBezTo>
                <a:cubicBezTo>
                  <a:pt x="183405" y="15372"/>
                  <a:pt x="171602" y="14951"/>
                  <a:pt x="232757" y="5542"/>
                </a:cubicBezTo>
                <a:cubicBezTo>
                  <a:pt x="235339" y="5145"/>
                  <a:pt x="236451" y="1847"/>
                  <a:pt x="238298" y="0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920" y="2103120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 (benign) memory leak!</a:t>
            </a:r>
          </a:p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Try running with </a:t>
            </a:r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Valgrind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5" name="Rounded Rectangle 44"/>
          <p:cNvSpPr/>
          <p:nvPr/>
        </p:nvSpPr>
        <p:spPr bwMode="auto">
          <a:xfrm>
            <a:off x="6309360" y="2743200"/>
            <a:ext cx="2651760" cy="1188720"/>
          </a:xfrm>
          <a:prstGeom prst="roundRect">
            <a:avLst>
              <a:gd name="adj" fmla="val 2602"/>
            </a:avLst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-g –o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push_list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push_list.c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--leak-check=full ./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push_list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731520" y="1371600"/>
            <a:ext cx="5303520" cy="4754880"/>
          </a:xfrm>
          <a:prstGeom prst="roundRect">
            <a:avLst>
              <a:gd name="adj" fmla="val 260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 !=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crashes if false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n-&gt;element = 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n-&gt;next = head;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274320" y="5925312"/>
            <a:ext cx="54864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2553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Let’s generalize the linked list element type</a:t>
            </a:r>
          </a:p>
          <a:p>
            <a:pPr lvl="1"/>
            <a:r>
              <a:rPr lang="en-US" dirty="0"/>
              <a:t>Let customer decide type (instead of always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Idea:  let them use a generic pointer (</a:t>
            </a:r>
            <a:r>
              <a:rPr lang="en-US" i="1" dirty="0"/>
              <a:t>i.e.</a:t>
            </a:r>
            <a:r>
              <a:rPr lang="en-US" dirty="0"/>
              <a:t> a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21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714895" y="3178233"/>
            <a:ext cx="5303520" cy="3017520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 !=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crashes if false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n-&gt;element = 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n-&gt;next = head;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583680" y="3657600"/>
            <a:ext cx="1737360" cy="2015252"/>
            <a:chOff x="6583680" y="3657600"/>
            <a:chExt cx="1737360" cy="2015252"/>
          </a:xfrm>
        </p:grpSpPr>
        <p:grpSp>
          <p:nvGrpSpPr>
            <p:cNvPr id="18" name="Group 17"/>
            <p:cNvGrpSpPr/>
            <p:nvPr/>
          </p:nvGrpSpPr>
          <p:grpSpPr>
            <a:xfrm>
              <a:off x="6583680" y="3657600"/>
              <a:ext cx="1463040" cy="735092"/>
              <a:chOff x="6400800" y="3474720"/>
              <a:chExt cx="1463040" cy="73509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7315200" y="3474720"/>
                <a:ext cx="54864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315200" y="3840480"/>
                <a:ext cx="54864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00800" y="3840480"/>
                <a:ext cx="914400" cy="365760"/>
              </a:xfrm>
              <a:prstGeom prst="rect">
                <a:avLst/>
              </a:prstGeom>
              <a:noFill/>
            </p:spPr>
            <p:txBody>
              <a:bodyPr wrap="square" lIns="45720" tIns="0" rIns="45720" bIns="0" rtlCol="0" anchor="ctr" anchorCtr="0">
                <a:noAutofit/>
              </a:bodyPr>
              <a:lstStyle/>
              <a:p>
                <a:pPr algn="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next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00800" y="3474720"/>
                <a:ext cx="914400" cy="365760"/>
              </a:xfrm>
              <a:prstGeom prst="rect">
                <a:avLst/>
              </a:prstGeom>
              <a:noFill/>
            </p:spPr>
            <p:txBody>
              <a:bodyPr wrap="square" lIns="45720" tIns="0" rIns="45720" bIns="0" rtlCol="0" anchor="ctr" anchorCtr="0">
                <a:noAutofit/>
              </a:bodyPr>
              <a:lstStyle/>
              <a:p>
                <a:pPr algn="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element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583680" y="4937760"/>
              <a:ext cx="1463040" cy="735092"/>
              <a:chOff x="6400800" y="3474720"/>
              <a:chExt cx="1463040" cy="73509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7315200" y="3474720"/>
                <a:ext cx="54864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15200" y="3840480"/>
                <a:ext cx="54864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400800" y="3840480"/>
                <a:ext cx="914400" cy="365760"/>
              </a:xfrm>
              <a:prstGeom prst="rect">
                <a:avLst/>
              </a:prstGeom>
              <a:noFill/>
            </p:spPr>
            <p:txBody>
              <a:bodyPr wrap="square" lIns="45720" tIns="0" rIns="45720" bIns="0" rtlCol="0" anchor="ctr" anchorCtr="0">
                <a:noAutofit/>
              </a:bodyPr>
              <a:lstStyle/>
              <a:p>
                <a:pPr algn="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next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00800" y="3474720"/>
                <a:ext cx="914400" cy="365760"/>
              </a:xfrm>
              <a:prstGeom prst="rect">
                <a:avLst/>
              </a:prstGeom>
              <a:noFill/>
            </p:spPr>
            <p:txBody>
              <a:bodyPr wrap="square" lIns="45720" tIns="0" rIns="45720" bIns="0" rtlCol="0" anchor="ctr" anchorCtr="0">
                <a:noAutofit/>
              </a:bodyPr>
              <a:lstStyle/>
              <a:p>
                <a:pPr algn="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element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 bwMode="auto">
            <a:xfrm flipH="1">
              <a:off x="7772400" y="3840480"/>
              <a:ext cx="548640" cy="0"/>
            </a:xfrm>
            <a:prstGeom prst="line">
              <a:avLst/>
            </a:prstGeom>
            <a:noFill/>
            <a:ln w="3175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oval" w="med" len="med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7772400" y="5120640"/>
              <a:ext cx="548640" cy="0"/>
            </a:xfrm>
            <a:prstGeom prst="line">
              <a:avLst/>
            </a:prstGeom>
            <a:noFill/>
            <a:ln w="31750" cap="flat" cmpd="sng" algn="ctr">
              <a:solidFill>
                <a:schemeClr val="bg1"/>
              </a:solidFill>
              <a:prstDash val="solid"/>
              <a:round/>
              <a:headEnd type="triangle" w="med" len="med"/>
              <a:tailEnd type="oval" w="med" len="med"/>
            </a:ln>
            <a:effectLst>
              <a:glow rad="25400">
                <a:schemeClr val="tx1"/>
              </a:glow>
            </a:effectLst>
          </p:spPr>
        </p:cxnSp>
        <p:sp>
          <p:nvSpPr>
            <p:cNvPr id="27" name="Freeform 26"/>
            <p:cNvSpPr/>
            <p:nvPr/>
          </p:nvSpPr>
          <p:spPr bwMode="auto">
            <a:xfrm>
              <a:off x="7342889" y="4206239"/>
              <a:ext cx="903336" cy="753687"/>
            </a:xfrm>
            <a:custGeom>
              <a:avLst/>
              <a:gdLst>
                <a:gd name="connsiteX0" fmla="*/ 426739 w 903336"/>
                <a:gd name="connsiteY0" fmla="*/ 0 h 753687"/>
                <a:gd name="connsiteX1" fmla="*/ 665038 w 903336"/>
                <a:gd name="connsiteY1" fmla="*/ 27709 h 753687"/>
                <a:gd name="connsiteX2" fmla="*/ 681663 w 903336"/>
                <a:gd name="connsiteY2" fmla="*/ 33250 h 753687"/>
                <a:gd name="connsiteX3" fmla="*/ 703830 w 903336"/>
                <a:gd name="connsiteY3" fmla="*/ 38792 h 753687"/>
                <a:gd name="connsiteX4" fmla="*/ 737081 w 903336"/>
                <a:gd name="connsiteY4" fmla="*/ 49876 h 753687"/>
                <a:gd name="connsiteX5" fmla="*/ 753707 w 903336"/>
                <a:gd name="connsiteY5" fmla="*/ 55418 h 753687"/>
                <a:gd name="connsiteX6" fmla="*/ 814667 w 903336"/>
                <a:gd name="connsiteY6" fmla="*/ 72043 h 753687"/>
                <a:gd name="connsiteX7" fmla="*/ 847918 w 903336"/>
                <a:gd name="connsiteY7" fmla="*/ 99752 h 753687"/>
                <a:gd name="connsiteX8" fmla="*/ 870085 w 903336"/>
                <a:gd name="connsiteY8" fmla="*/ 138545 h 753687"/>
                <a:gd name="connsiteX9" fmla="*/ 881169 w 903336"/>
                <a:gd name="connsiteY9" fmla="*/ 155170 h 753687"/>
                <a:gd name="connsiteX10" fmla="*/ 892252 w 903336"/>
                <a:gd name="connsiteY10" fmla="*/ 188421 h 753687"/>
                <a:gd name="connsiteX11" fmla="*/ 903336 w 903336"/>
                <a:gd name="connsiteY11" fmla="*/ 238298 h 753687"/>
                <a:gd name="connsiteX12" fmla="*/ 897794 w 903336"/>
                <a:gd name="connsiteY12" fmla="*/ 310341 h 753687"/>
                <a:gd name="connsiteX13" fmla="*/ 886710 w 903336"/>
                <a:gd name="connsiteY13" fmla="*/ 326967 h 753687"/>
                <a:gd name="connsiteX14" fmla="*/ 809125 w 903336"/>
                <a:gd name="connsiteY14" fmla="*/ 371301 h 753687"/>
                <a:gd name="connsiteX15" fmla="*/ 753707 w 903336"/>
                <a:gd name="connsiteY15" fmla="*/ 399010 h 753687"/>
                <a:gd name="connsiteX16" fmla="*/ 703830 w 903336"/>
                <a:gd name="connsiteY16" fmla="*/ 410094 h 753687"/>
                <a:gd name="connsiteX17" fmla="*/ 687205 w 903336"/>
                <a:gd name="connsiteY17" fmla="*/ 415636 h 753687"/>
                <a:gd name="connsiteX18" fmla="*/ 642870 w 903336"/>
                <a:gd name="connsiteY18" fmla="*/ 426720 h 753687"/>
                <a:gd name="connsiteX19" fmla="*/ 620703 w 903336"/>
                <a:gd name="connsiteY19" fmla="*/ 432261 h 753687"/>
                <a:gd name="connsiteX20" fmla="*/ 576369 w 903336"/>
                <a:gd name="connsiteY20" fmla="*/ 437803 h 753687"/>
                <a:gd name="connsiteX21" fmla="*/ 532034 w 903336"/>
                <a:gd name="connsiteY21" fmla="*/ 448887 h 753687"/>
                <a:gd name="connsiteX22" fmla="*/ 504325 w 903336"/>
                <a:gd name="connsiteY22" fmla="*/ 454429 h 753687"/>
                <a:gd name="connsiteX23" fmla="*/ 459990 w 903336"/>
                <a:gd name="connsiteY23" fmla="*/ 465512 h 753687"/>
                <a:gd name="connsiteX24" fmla="*/ 426739 w 903336"/>
                <a:gd name="connsiteY24" fmla="*/ 471054 h 753687"/>
                <a:gd name="connsiteX25" fmla="*/ 349154 w 903336"/>
                <a:gd name="connsiteY25" fmla="*/ 482138 h 753687"/>
                <a:gd name="connsiteX26" fmla="*/ 321445 w 903336"/>
                <a:gd name="connsiteY26" fmla="*/ 487680 h 753687"/>
                <a:gd name="connsiteX27" fmla="*/ 249401 w 903336"/>
                <a:gd name="connsiteY27" fmla="*/ 498763 h 753687"/>
                <a:gd name="connsiteX28" fmla="*/ 205067 w 903336"/>
                <a:gd name="connsiteY28" fmla="*/ 509847 h 753687"/>
                <a:gd name="connsiteX29" fmla="*/ 188441 w 903336"/>
                <a:gd name="connsiteY29" fmla="*/ 520930 h 753687"/>
                <a:gd name="connsiteX30" fmla="*/ 171816 w 903336"/>
                <a:gd name="connsiteY30" fmla="*/ 526472 h 753687"/>
                <a:gd name="connsiteX31" fmla="*/ 121939 w 903336"/>
                <a:gd name="connsiteY31" fmla="*/ 537556 h 753687"/>
                <a:gd name="connsiteX32" fmla="*/ 99772 w 903336"/>
                <a:gd name="connsiteY32" fmla="*/ 543098 h 753687"/>
                <a:gd name="connsiteX33" fmla="*/ 77605 w 903336"/>
                <a:gd name="connsiteY33" fmla="*/ 554181 h 753687"/>
                <a:gd name="connsiteX34" fmla="*/ 60979 w 903336"/>
                <a:gd name="connsiteY34" fmla="*/ 559723 h 753687"/>
                <a:gd name="connsiteX35" fmla="*/ 44354 w 903336"/>
                <a:gd name="connsiteY35" fmla="*/ 570807 h 753687"/>
                <a:gd name="connsiteX36" fmla="*/ 11103 w 903336"/>
                <a:gd name="connsiteY36" fmla="*/ 604058 h 753687"/>
                <a:gd name="connsiteX37" fmla="*/ 19 w 903336"/>
                <a:gd name="connsiteY37" fmla="*/ 642850 h 753687"/>
                <a:gd name="connsiteX38" fmla="*/ 22187 w 903336"/>
                <a:gd name="connsiteY38" fmla="*/ 698269 h 753687"/>
                <a:gd name="connsiteX39" fmla="*/ 55438 w 903336"/>
                <a:gd name="connsiteY39" fmla="*/ 731520 h 753687"/>
                <a:gd name="connsiteX40" fmla="*/ 72063 w 903336"/>
                <a:gd name="connsiteY40" fmla="*/ 748145 h 753687"/>
                <a:gd name="connsiteX41" fmla="*/ 88689 w 903336"/>
                <a:gd name="connsiteY41" fmla="*/ 753687 h 75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03336" h="753687">
                  <a:moveTo>
                    <a:pt x="426739" y="0"/>
                  </a:moveTo>
                  <a:cubicBezTo>
                    <a:pt x="489246" y="6466"/>
                    <a:pt x="594379" y="15240"/>
                    <a:pt x="665038" y="27709"/>
                  </a:cubicBezTo>
                  <a:cubicBezTo>
                    <a:pt x="670790" y="28724"/>
                    <a:pt x="676046" y="31645"/>
                    <a:pt x="681663" y="33250"/>
                  </a:cubicBezTo>
                  <a:cubicBezTo>
                    <a:pt x="688986" y="35342"/>
                    <a:pt x="696535" y="36603"/>
                    <a:pt x="703830" y="38792"/>
                  </a:cubicBezTo>
                  <a:cubicBezTo>
                    <a:pt x="715020" y="42149"/>
                    <a:pt x="725997" y="46181"/>
                    <a:pt x="737081" y="49876"/>
                  </a:cubicBezTo>
                  <a:cubicBezTo>
                    <a:pt x="742623" y="51723"/>
                    <a:pt x="748040" y="54001"/>
                    <a:pt x="753707" y="55418"/>
                  </a:cubicBezTo>
                  <a:cubicBezTo>
                    <a:pt x="803708" y="67918"/>
                    <a:pt x="783590" y="61684"/>
                    <a:pt x="814667" y="72043"/>
                  </a:cubicBezTo>
                  <a:cubicBezTo>
                    <a:pt x="831011" y="82940"/>
                    <a:pt x="834586" y="83754"/>
                    <a:pt x="847918" y="99752"/>
                  </a:cubicBezTo>
                  <a:cubicBezTo>
                    <a:pt x="860188" y="114476"/>
                    <a:pt x="860234" y="121306"/>
                    <a:pt x="870085" y="138545"/>
                  </a:cubicBezTo>
                  <a:cubicBezTo>
                    <a:pt x="873390" y="144328"/>
                    <a:pt x="877474" y="149628"/>
                    <a:pt x="881169" y="155170"/>
                  </a:cubicBezTo>
                  <a:cubicBezTo>
                    <a:pt x="884863" y="166254"/>
                    <a:pt x="890331" y="176897"/>
                    <a:pt x="892252" y="188421"/>
                  </a:cubicBezTo>
                  <a:cubicBezTo>
                    <a:pt x="898754" y="227434"/>
                    <a:pt x="894241" y="211012"/>
                    <a:pt x="903336" y="238298"/>
                  </a:cubicBezTo>
                  <a:cubicBezTo>
                    <a:pt x="901489" y="262312"/>
                    <a:pt x="902233" y="286668"/>
                    <a:pt x="897794" y="310341"/>
                  </a:cubicBezTo>
                  <a:cubicBezTo>
                    <a:pt x="896566" y="316888"/>
                    <a:pt x="891723" y="322581"/>
                    <a:pt x="886710" y="326967"/>
                  </a:cubicBezTo>
                  <a:cubicBezTo>
                    <a:pt x="865823" y="345243"/>
                    <a:pt x="832987" y="359370"/>
                    <a:pt x="809125" y="371301"/>
                  </a:cubicBezTo>
                  <a:lnTo>
                    <a:pt x="753707" y="399010"/>
                  </a:lnTo>
                  <a:cubicBezTo>
                    <a:pt x="734664" y="402819"/>
                    <a:pt x="722089" y="404877"/>
                    <a:pt x="703830" y="410094"/>
                  </a:cubicBezTo>
                  <a:cubicBezTo>
                    <a:pt x="698213" y="411699"/>
                    <a:pt x="692841" y="414099"/>
                    <a:pt x="687205" y="415636"/>
                  </a:cubicBezTo>
                  <a:cubicBezTo>
                    <a:pt x="672509" y="419644"/>
                    <a:pt x="657648" y="423026"/>
                    <a:pt x="642870" y="426720"/>
                  </a:cubicBezTo>
                  <a:cubicBezTo>
                    <a:pt x="635481" y="428567"/>
                    <a:pt x="628261" y="431316"/>
                    <a:pt x="620703" y="432261"/>
                  </a:cubicBezTo>
                  <a:cubicBezTo>
                    <a:pt x="605925" y="434108"/>
                    <a:pt x="591007" y="435058"/>
                    <a:pt x="576369" y="437803"/>
                  </a:cubicBezTo>
                  <a:cubicBezTo>
                    <a:pt x="561397" y="440610"/>
                    <a:pt x="546971" y="445899"/>
                    <a:pt x="532034" y="448887"/>
                  </a:cubicBezTo>
                  <a:cubicBezTo>
                    <a:pt x="522798" y="450734"/>
                    <a:pt x="513503" y="452311"/>
                    <a:pt x="504325" y="454429"/>
                  </a:cubicBezTo>
                  <a:cubicBezTo>
                    <a:pt x="489482" y="457854"/>
                    <a:pt x="475016" y="463008"/>
                    <a:pt x="459990" y="465512"/>
                  </a:cubicBezTo>
                  <a:lnTo>
                    <a:pt x="426739" y="471054"/>
                  </a:lnTo>
                  <a:cubicBezTo>
                    <a:pt x="400904" y="474929"/>
                    <a:pt x="374771" y="477014"/>
                    <a:pt x="349154" y="482138"/>
                  </a:cubicBezTo>
                  <a:cubicBezTo>
                    <a:pt x="339918" y="483985"/>
                    <a:pt x="330736" y="486132"/>
                    <a:pt x="321445" y="487680"/>
                  </a:cubicBezTo>
                  <a:cubicBezTo>
                    <a:pt x="297478" y="491674"/>
                    <a:pt x="273269" y="494217"/>
                    <a:pt x="249401" y="498763"/>
                  </a:cubicBezTo>
                  <a:cubicBezTo>
                    <a:pt x="234437" y="501613"/>
                    <a:pt x="205067" y="509847"/>
                    <a:pt x="205067" y="509847"/>
                  </a:cubicBezTo>
                  <a:cubicBezTo>
                    <a:pt x="199525" y="513541"/>
                    <a:pt x="194398" y="517951"/>
                    <a:pt x="188441" y="520930"/>
                  </a:cubicBezTo>
                  <a:cubicBezTo>
                    <a:pt x="183216" y="523542"/>
                    <a:pt x="177433" y="524867"/>
                    <a:pt x="171816" y="526472"/>
                  </a:cubicBezTo>
                  <a:cubicBezTo>
                    <a:pt x="148163" y="533230"/>
                    <a:pt x="147654" y="531842"/>
                    <a:pt x="121939" y="537556"/>
                  </a:cubicBezTo>
                  <a:cubicBezTo>
                    <a:pt x="114504" y="539208"/>
                    <a:pt x="106903" y="540424"/>
                    <a:pt x="99772" y="543098"/>
                  </a:cubicBezTo>
                  <a:cubicBezTo>
                    <a:pt x="92037" y="545999"/>
                    <a:pt x="85198" y="550927"/>
                    <a:pt x="77605" y="554181"/>
                  </a:cubicBezTo>
                  <a:cubicBezTo>
                    <a:pt x="72236" y="556482"/>
                    <a:pt x="66521" y="557876"/>
                    <a:pt x="60979" y="559723"/>
                  </a:cubicBezTo>
                  <a:cubicBezTo>
                    <a:pt x="55437" y="563418"/>
                    <a:pt x="49332" y="566382"/>
                    <a:pt x="44354" y="570807"/>
                  </a:cubicBezTo>
                  <a:cubicBezTo>
                    <a:pt x="32639" y="581221"/>
                    <a:pt x="11103" y="604058"/>
                    <a:pt x="11103" y="604058"/>
                  </a:cubicBezTo>
                  <a:cubicBezTo>
                    <a:pt x="8871" y="610755"/>
                    <a:pt x="-478" y="637382"/>
                    <a:pt x="19" y="642850"/>
                  </a:cubicBezTo>
                  <a:cubicBezTo>
                    <a:pt x="1703" y="661373"/>
                    <a:pt x="9205" y="683664"/>
                    <a:pt x="22187" y="698269"/>
                  </a:cubicBezTo>
                  <a:cubicBezTo>
                    <a:pt x="32601" y="709984"/>
                    <a:pt x="44354" y="720436"/>
                    <a:pt x="55438" y="731520"/>
                  </a:cubicBezTo>
                  <a:cubicBezTo>
                    <a:pt x="60980" y="737062"/>
                    <a:pt x="64628" y="745667"/>
                    <a:pt x="72063" y="748145"/>
                  </a:cubicBezTo>
                  <a:lnTo>
                    <a:pt x="88689" y="753687"/>
                  </a:lnTo>
                </a:path>
              </a:pathLst>
            </a:custGeom>
            <a:noFill/>
            <a:ln w="3175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triangle" w="med" len="med"/>
            </a:ln>
            <a:effectLst>
              <a:glow rad="25400">
                <a:schemeClr val="tx1"/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89520" y="530352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chemeClr val="tx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520" y="5303520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6CEE73B-EDE6-49D9-9F34-A42C49DA497D}"/>
                  </a:ext>
                </a:extLst>
              </p14:cNvPr>
              <p14:cNvContentPartPr/>
              <p14:nvPr/>
            </p14:nvContentPartPr>
            <p14:xfrm>
              <a:off x="1003680" y="3442791"/>
              <a:ext cx="756720" cy="279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6CEE73B-EDE6-49D9-9F34-A42C49DA49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5040" y="3433791"/>
                <a:ext cx="7743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176170E-E7A2-49A7-A93E-120837AE7DAB}"/>
                  </a:ext>
                </a:extLst>
              </p14:cNvPr>
              <p14:cNvContentPartPr/>
              <p14:nvPr/>
            </p14:nvContentPartPr>
            <p14:xfrm>
              <a:off x="3570120" y="4390311"/>
              <a:ext cx="747000" cy="297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176170E-E7A2-49A7-A93E-120837AE7D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1480" y="4381322"/>
                <a:ext cx="764640" cy="3149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2384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Generic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1828800"/>
          </a:xfrm>
        </p:spPr>
        <p:txBody>
          <a:bodyPr/>
          <a:lstStyle/>
          <a:p>
            <a:r>
              <a:rPr lang="en-US" dirty="0"/>
              <a:t>Type casting needed to deal with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dirty="0"/>
              <a:t> (raw address)</a:t>
            </a:r>
          </a:p>
          <a:p>
            <a:pPr lvl="1"/>
            <a:r>
              <a:rPr lang="en-US" dirty="0"/>
              <a:t>Before pushing, should convert to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</a:p>
          <a:p>
            <a:pPr lvl="1"/>
            <a:r>
              <a:rPr lang="en-US" dirty="0"/>
              <a:t>Must convert back to data type when accessing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640080" y="2743200"/>
            <a:ext cx="7863840" cy="4023360"/>
          </a:xfrm>
          <a:prstGeom prst="roundRect">
            <a:avLst>
              <a:gd name="adj" fmla="val 260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e);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assume last slide’s code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hello =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there!"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goodbye =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"Bye 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bye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(void*)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hello);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(void*)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goodbye);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"payload: '%s'\n"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((list-&gt;next)-&gt;element)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0720" y="636645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manual_list_void.c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2BE5F6-9932-40FD-AC84-4F9899BB62ED}"/>
                  </a:ext>
                </a:extLst>
              </p14:cNvPr>
              <p14:cNvContentPartPr/>
              <p14:nvPr/>
            </p14:nvContentPartPr>
            <p14:xfrm>
              <a:off x="401123" y="2229297"/>
              <a:ext cx="356760" cy="349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2BE5F6-9932-40FD-AC84-4F9899BB62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483" y="2220297"/>
                <a:ext cx="374400" cy="3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76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Code for Memory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640080" y="2926080"/>
            <a:ext cx="5486400" cy="3749040"/>
          </a:xfrm>
          <a:prstGeom prst="roundRect">
            <a:avLst>
              <a:gd name="adj" fmla="val 260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hello =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 there!"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goodbye =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"Bye 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bye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hello);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goodbye);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2051" y="2334873"/>
            <a:ext cx="2252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manual_list_void.c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114800" y="1371600"/>
            <a:ext cx="4389120" cy="1828800"/>
          </a:xfrm>
          <a:prstGeom prst="roundRect">
            <a:avLst>
              <a:gd name="adj" fmla="val 684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 !=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n-&gt;element = 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n-&gt;next = head;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77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Memory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29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Memory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25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82880" y="2005872"/>
            <a:ext cx="7750233" cy="3301220"/>
            <a:chOff x="182880" y="2005872"/>
            <a:chExt cx="7750233" cy="3301220"/>
          </a:xfrm>
        </p:grpSpPr>
        <p:grpSp>
          <p:nvGrpSpPr>
            <p:cNvPr id="41" name="Group 40"/>
            <p:cNvGrpSpPr/>
            <p:nvPr/>
          </p:nvGrpSpPr>
          <p:grpSpPr>
            <a:xfrm>
              <a:off x="914400" y="3291840"/>
              <a:ext cx="2286000" cy="2015252"/>
              <a:chOff x="931025" y="3158837"/>
              <a:chExt cx="2286000" cy="201525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931025" y="3158837"/>
                <a:ext cx="1463040" cy="735092"/>
                <a:chOff x="6400800" y="3474720"/>
                <a:chExt cx="1463040" cy="735092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7315200" y="3474720"/>
                  <a:ext cx="54864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315200" y="3840480"/>
                  <a:ext cx="54864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400800" y="3840480"/>
                  <a:ext cx="914400" cy="365760"/>
                </a:xfrm>
                <a:prstGeom prst="rect">
                  <a:avLst/>
                </a:prstGeom>
                <a:noFill/>
              </p:spPr>
              <p:txBody>
                <a:bodyPr wrap="square" lIns="45720" tIns="0" rIns="45720" bIns="0" rtlCol="0" anchor="ctr" anchorCtr="0">
                  <a:noAutofit/>
                </a:bodyPr>
                <a:lstStyle/>
                <a:p>
                  <a:pPr algn="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next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400800" y="3474720"/>
                  <a:ext cx="914400" cy="365760"/>
                </a:xfrm>
                <a:prstGeom prst="rect">
                  <a:avLst/>
                </a:prstGeom>
                <a:noFill/>
              </p:spPr>
              <p:txBody>
                <a:bodyPr wrap="square" lIns="45720" tIns="0" rIns="45720" bIns="0" rtlCol="0" anchor="ctr" anchorCtr="0">
                  <a:noAutofit/>
                </a:bodyPr>
                <a:lstStyle/>
                <a:p>
                  <a:pPr algn="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element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931025" y="4438997"/>
                <a:ext cx="1463040" cy="735092"/>
                <a:chOff x="6400800" y="3474720"/>
                <a:chExt cx="1463040" cy="735092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7315200" y="3474720"/>
                  <a:ext cx="54864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315200" y="3840480"/>
                  <a:ext cx="54864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400800" y="3840480"/>
                  <a:ext cx="914400" cy="365760"/>
                </a:xfrm>
                <a:prstGeom prst="rect">
                  <a:avLst/>
                </a:prstGeom>
                <a:noFill/>
              </p:spPr>
              <p:txBody>
                <a:bodyPr wrap="square" lIns="45720" tIns="0" rIns="45720" bIns="0" rtlCol="0" anchor="ctr" anchorCtr="0">
                  <a:noAutofit/>
                </a:bodyPr>
                <a:lstStyle/>
                <a:p>
                  <a:pPr algn="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next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400800" y="3474720"/>
                  <a:ext cx="914400" cy="365760"/>
                </a:xfrm>
                <a:prstGeom prst="rect">
                  <a:avLst/>
                </a:prstGeom>
                <a:noFill/>
              </p:spPr>
              <p:txBody>
                <a:bodyPr wrap="square" lIns="45720" tIns="0" rIns="45720" bIns="0" rtlCol="0" anchor="ctr" anchorCtr="0">
                  <a:noAutofit/>
                </a:bodyPr>
                <a:lstStyle/>
                <a:p>
                  <a:pPr algn="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element</a:t>
                  </a:r>
                </a:p>
              </p:txBody>
            </p:sp>
          </p:grpSp>
          <p:cxnSp>
            <p:nvCxnSpPr>
              <p:cNvPr id="8" name="Straight Connector 7"/>
              <p:cNvCxnSpPr/>
              <p:nvPr/>
            </p:nvCxnSpPr>
            <p:spPr bwMode="auto">
              <a:xfrm flipH="1">
                <a:off x="2119745" y="3341717"/>
                <a:ext cx="1097280" cy="0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oval" w="med" len="med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 flipH="1">
                <a:off x="2119745" y="4621877"/>
                <a:ext cx="1097280" cy="0"/>
              </a:xfrm>
              <a:prstGeom prst="line">
                <a:avLst/>
              </a:prstGeom>
              <a:noFill/>
              <a:ln w="3175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oval" w="med" len="med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10" name="Freeform 9"/>
              <p:cNvSpPr/>
              <p:nvPr/>
            </p:nvSpPr>
            <p:spPr bwMode="auto">
              <a:xfrm>
                <a:off x="1690234" y="3707476"/>
                <a:ext cx="903336" cy="753687"/>
              </a:xfrm>
              <a:custGeom>
                <a:avLst/>
                <a:gdLst>
                  <a:gd name="connsiteX0" fmla="*/ 426739 w 903336"/>
                  <a:gd name="connsiteY0" fmla="*/ 0 h 753687"/>
                  <a:gd name="connsiteX1" fmla="*/ 665038 w 903336"/>
                  <a:gd name="connsiteY1" fmla="*/ 27709 h 753687"/>
                  <a:gd name="connsiteX2" fmla="*/ 681663 w 903336"/>
                  <a:gd name="connsiteY2" fmla="*/ 33250 h 753687"/>
                  <a:gd name="connsiteX3" fmla="*/ 703830 w 903336"/>
                  <a:gd name="connsiteY3" fmla="*/ 38792 h 753687"/>
                  <a:gd name="connsiteX4" fmla="*/ 737081 w 903336"/>
                  <a:gd name="connsiteY4" fmla="*/ 49876 h 753687"/>
                  <a:gd name="connsiteX5" fmla="*/ 753707 w 903336"/>
                  <a:gd name="connsiteY5" fmla="*/ 55418 h 753687"/>
                  <a:gd name="connsiteX6" fmla="*/ 814667 w 903336"/>
                  <a:gd name="connsiteY6" fmla="*/ 72043 h 753687"/>
                  <a:gd name="connsiteX7" fmla="*/ 847918 w 903336"/>
                  <a:gd name="connsiteY7" fmla="*/ 99752 h 753687"/>
                  <a:gd name="connsiteX8" fmla="*/ 870085 w 903336"/>
                  <a:gd name="connsiteY8" fmla="*/ 138545 h 753687"/>
                  <a:gd name="connsiteX9" fmla="*/ 881169 w 903336"/>
                  <a:gd name="connsiteY9" fmla="*/ 155170 h 753687"/>
                  <a:gd name="connsiteX10" fmla="*/ 892252 w 903336"/>
                  <a:gd name="connsiteY10" fmla="*/ 188421 h 753687"/>
                  <a:gd name="connsiteX11" fmla="*/ 903336 w 903336"/>
                  <a:gd name="connsiteY11" fmla="*/ 238298 h 753687"/>
                  <a:gd name="connsiteX12" fmla="*/ 897794 w 903336"/>
                  <a:gd name="connsiteY12" fmla="*/ 310341 h 753687"/>
                  <a:gd name="connsiteX13" fmla="*/ 886710 w 903336"/>
                  <a:gd name="connsiteY13" fmla="*/ 326967 h 753687"/>
                  <a:gd name="connsiteX14" fmla="*/ 809125 w 903336"/>
                  <a:gd name="connsiteY14" fmla="*/ 371301 h 753687"/>
                  <a:gd name="connsiteX15" fmla="*/ 753707 w 903336"/>
                  <a:gd name="connsiteY15" fmla="*/ 399010 h 753687"/>
                  <a:gd name="connsiteX16" fmla="*/ 703830 w 903336"/>
                  <a:gd name="connsiteY16" fmla="*/ 410094 h 753687"/>
                  <a:gd name="connsiteX17" fmla="*/ 687205 w 903336"/>
                  <a:gd name="connsiteY17" fmla="*/ 415636 h 753687"/>
                  <a:gd name="connsiteX18" fmla="*/ 642870 w 903336"/>
                  <a:gd name="connsiteY18" fmla="*/ 426720 h 753687"/>
                  <a:gd name="connsiteX19" fmla="*/ 620703 w 903336"/>
                  <a:gd name="connsiteY19" fmla="*/ 432261 h 753687"/>
                  <a:gd name="connsiteX20" fmla="*/ 576369 w 903336"/>
                  <a:gd name="connsiteY20" fmla="*/ 437803 h 753687"/>
                  <a:gd name="connsiteX21" fmla="*/ 532034 w 903336"/>
                  <a:gd name="connsiteY21" fmla="*/ 448887 h 753687"/>
                  <a:gd name="connsiteX22" fmla="*/ 504325 w 903336"/>
                  <a:gd name="connsiteY22" fmla="*/ 454429 h 753687"/>
                  <a:gd name="connsiteX23" fmla="*/ 459990 w 903336"/>
                  <a:gd name="connsiteY23" fmla="*/ 465512 h 753687"/>
                  <a:gd name="connsiteX24" fmla="*/ 426739 w 903336"/>
                  <a:gd name="connsiteY24" fmla="*/ 471054 h 753687"/>
                  <a:gd name="connsiteX25" fmla="*/ 349154 w 903336"/>
                  <a:gd name="connsiteY25" fmla="*/ 482138 h 753687"/>
                  <a:gd name="connsiteX26" fmla="*/ 321445 w 903336"/>
                  <a:gd name="connsiteY26" fmla="*/ 487680 h 753687"/>
                  <a:gd name="connsiteX27" fmla="*/ 249401 w 903336"/>
                  <a:gd name="connsiteY27" fmla="*/ 498763 h 753687"/>
                  <a:gd name="connsiteX28" fmla="*/ 205067 w 903336"/>
                  <a:gd name="connsiteY28" fmla="*/ 509847 h 753687"/>
                  <a:gd name="connsiteX29" fmla="*/ 188441 w 903336"/>
                  <a:gd name="connsiteY29" fmla="*/ 520930 h 753687"/>
                  <a:gd name="connsiteX30" fmla="*/ 171816 w 903336"/>
                  <a:gd name="connsiteY30" fmla="*/ 526472 h 753687"/>
                  <a:gd name="connsiteX31" fmla="*/ 121939 w 903336"/>
                  <a:gd name="connsiteY31" fmla="*/ 537556 h 753687"/>
                  <a:gd name="connsiteX32" fmla="*/ 99772 w 903336"/>
                  <a:gd name="connsiteY32" fmla="*/ 543098 h 753687"/>
                  <a:gd name="connsiteX33" fmla="*/ 77605 w 903336"/>
                  <a:gd name="connsiteY33" fmla="*/ 554181 h 753687"/>
                  <a:gd name="connsiteX34" fmla="*/ 60979 w 903336"/>
                  <a:gd name="connsiteY34" fmla="*/ 559723 h 753687"/>
                  <a:gd name="connsiteX35" fmla="*/ 44354 w 903336"/>
                  <a:gd name="connsiteY35" fmla="*/ 570807 h 753687"/>
                  <a:gd name="connsiteX36" fmla="*/ 11103 w 903336"/>
                  <a:gd name="connsiteY36" fmla="*/ 604058 h 753687"/>
                  <a:gd name="connsiteX37" fmla="*/ 19 w 903336"/>
                  <a:gd name="connsiteY37" fmla="*/ 642850 h 753687"/>
                  <a:gd name="connsiteX38" fmla="*/ 22187 w 903336"/>
                  <a:gd name="connsiteY38" fmla="*/ 698269 h 753687"/>
                  <a:gd name="connsiteX39" fmla="*/ 55438 w 903336"/>
                  <a:gd name="connsiteY39" fmla="*/ 731520 h 753687"/>
                  <a:gd name="connsiteX40" fmla="*/ 72063 w 903336"/>
                  <a:gd name="connsiteY40" fmla="*/ 748145 h 753687"/>
                  <a:gd name="connsiteX41" fmla="*/ 88689 w 903336"/>
                  <a:gd name="connsiteY41" fmla="*/ 753687 h 75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903336" h="753687">
                    <a:moveTo>
                      <a:pt x="426739" y="0"/>
                    </a:moveTo>
                    <a:cubicBezTo>
                      <a:pt x="489246" y="6466"/>
                      <a:pt x="594379" y="15240"/>
                      <a:pt x="665038" y="27709"/>
                    </a:cubicBezTo>
                    <a:cubicBezTo>
                      <a:pt x="670790" y="28724"/>
                      <a:pt x="676046" y="31645"/>
                      <a:pt x="681663" y="33250"/>
                    </a:cubicBezTo>
                    <a:cubicBezTo>
                      <a:pt x="688986" y="35342"/>
                      <a:pt x="696535" y="36603"/>
                      <a:pt x="703830" y="38792"/>
                    </a:cubicBezTo>
                    <a:cubicBezTo>
                      <a:pt x="715020" y="42149"/>
                      <a:pt x="725997" y="46181"/>
                      <a:pt x="737081" y="49876"/>
                    </a:cubicBezTo>
                    <a:cubicBezTo>
                      <a:pt x="742623" y="51723"/>
                      <a:pt x="748040" y="54001"/>
                      <a:pt x="753707" y="55418"/>
                    </a:cubicBezTo>
                    <a:cubicBezTo>
                      <a:pt x="803708" y="67918"/>
                      <a:pt x="783590" y="61684"/>
                      <a:pt x="814667" y="72043"/>
                    </a:cubicBezTo>
                    <a:cubicBezTo>
                      <a:pt x="831011" y="82940"/>
                      <a:pt x="834586" y="83754"/>
                      <a:pt x="847918" y="99752"/>
                    </a:cubicBezTo>
                    <a:cubicBezTo>
                      <a:pt x="860188" y="114476"/>
                      <a:pt x="860234" y="121306"/>
                      <a:pt x="870085" y="138545"/>
                    </a:cubicBezTo>
                    <a:cubicBezTo>
                      <a:pt x="873390" y="144328"/>
                      <a:pt x="877474" y="149628"/>
                      <a:pt x="881169" y="155170"/>
                    </a:cubicBezTo>
                    <a:cubicBezTo>
                      <a:pt x="884863" y="166254"/>
                      <a:pt x="890331" y="176897"/>
                      <a:pt x="892252" y="188421"/>
                    </a:cubicBezTo>
                    <a:cubicBezTo>
                      <a:pt x="898754" y="227434"/>
                      <a:pt x="894241" y="211012"/>
                      <a:pt x="903336" y="238298"/>
                    </a:cubicBezTo>
                    <a:cubicBezTo>
                      <a:pt x="901489" y="262312"/>
                      <a:pt x="902233" y="286668"/>
                      <a:pt x="897794" y="310341"/>
                    </a:cubicBezTo>
                    <a:cubicBezTo>
                      <a:pt x="896566" y="316888"/>
                      <a:pt x="891723" y="322581"/>
                      <a:pt x="886710" y="326967"/>
                    </a:cubicBezTo>
                    <a:cubicBezTo>
                      <a:pt x="865823" y="345243"/>
                      <a:pt x="832987" y="359370"/>
                      <a:pt x="809125" y="371301"/>
                    </a:cubicBezTo>
                    <a:lnTo>
                      <a:pt x="753707" y="399010"/>
                    </a:lnTo>
                    <a:cubicBezTo>
                      <a:pt x="734664" y="402819"/>
                      <a:pt x="722089" y="404877"/>
                      <a:pt x="703830" y="410094"/>
                    </a:cubicBezTo>
                    <a:cubicBezTo>
                      <a:pt x="698213" y="411699"/>
                      <a:pt x="692841" y="414099"/>
                      <a:pt x="687205" y="415636"/>
                    </a:cubicBezTo>
                    <a:cubicBezTo>
                      <a:pt x="672509" y="419644"/>
                      <a:pt x="657648" y="423026"/>
                      <a:pt x="642870" y="426720"/>
                    </a:cubicBezTo>
                    <a:cubicBezTo>
                      <a:pt x="635481" y="428567"/>
                      <a:pt x="628261" y="431316"/>
                      <a:pt x="620703" y="432261"/>
                    </a:cubicBezTo>
                    <a:cubicBezTo>
                      <a:pt x="605925" y="434108"/>
                      <a:pt x="591007" y="435058"/>
                      <a:pt x="576369" y="437803"/>
                    </a:cubicBezTo>
                    <a:cubicBezTo>
                      <a:pt x="561397" y="440610"/>
                      <a:pt x="546971" y="445899"/>
                      <a:pt x="532034" y="448887"/>
                    </a:cubicBezTo>
                    <a:cubicBezTo>
                      <a:pt x="522798" y="450734"/>
                      <a:pt x="513503" y="452311"/>
                      <a:pt x="504325" y="454429"/>
                    </a:cubicBezTo>
                    <a:cubicBezTo>
                      <a:pt x="489482" y="457854"/>
                      <a:pt x="475016" y="463008"/>
                      <a:pt x="459990" y="465512"/>
                    </a:cubicBezTo>
                    <a:lnTo>
                      <a:pt x="426739" y="471054"/>
                    </a:lnTo>
                    <a:cubicBezTo>
                      <a:pt x="400904" y="474929"/>
                      <a:pt x="374771" y="477014"/>
                      <a:pt x="349154" y="482138"/>
                    </a:cubicBezTo>
                    <a:cubicBezTo>
                      <a:pt x="339918" y="483985"/>
                      <a:pt x="330736" y="486132"/>
                      <a:pt x="321445" y="487680"/>
                    </a:cubicBezTo>
                    <a:cubicBezTo>
                      <a:pt x="297478" y="491674"/>
                      <a:pt x="273269" y="494217"/>
                      <a:pt x="249401" y="498763"/>
                    </a:cubicBezTo>
                    <a:cubicBezTo>
                      <a:pt x="234437" y="501613"/>
                      <a:pt x="205067" y="509847"/>
                      <a:pt x="205067" y="509847"/>
                    </a:cubicBezTo>
                    <a:cubicBezTo>
                      <a:pt x="199525" y="513541"/>
                      <a:pt x="194398" y="517951"/>
                      <a:pt x="188441" y="520930"/>
                    </a:cubicBezTo>
                    <a:cubicBezTo>
                      <a:pt x="183216" y="523542"/>
                      <a:pt x="177433" y="524867"/>
                      <a:pt x="171816" y="526472"/>
                    </a:cubicBezTo>
                    <a:cubicBezTo>
                      <a:pt x="148163" y="533230"/>
                      <a:pt x="147654" y="531842"/>
                      <a:pt x="121939" y="537556"/>
                    </a:cubicBezTo>
                    <a:cubicBezTo>
                      <a:pt x="114504" y="539208"/>
                      <a:pt x="106903" y="540424"/>
                      <a:pt x="99772" y="543098"/>
                    </a:cubicBezTo>
                    <a:cubicBezTo>
                      <a:pt x="92037" y="545999"/>
                      <a:pt x="85198" y="550927"/>
                      <a:pt x="77605" y="554181"/>
                    </a:cubicBezTo>
                    <a:cubicBezTo>
                      <a:pt x="72236" y="556482"/>
                      <a:pt x="66521" y="557876"/>
                      <a:pt x="60979" y="559723"/>
                    </a:cubicBezTo>
                    <a:cubicBezTo>
                      <a:pt x="55437" y="563418"/>
                      <a:pt x="49332" y="566382"/>
                      <a:pt x="44354" y="570807"/>
                    </a:cubicBezTo>
                    <a:cubicBezTo>
                      <a:pt x="32639" y="581221"/>
                      <a:pt x="11103" y="604058"/>
                      <a:pt x="11103" y="604058"/>
                    </a:cubicBezTo>
                    <a:cubicBezTo>
                      <a:pt x="8871" y="610755"/>
                      <a:pt x="-478" y="637382"/>
                      <a:pt x="19" y="642850"/>
                    </a:cubicBezTo>
                    <a:cubicBezTo>
                      <a:pt x="1703" y="661373"/>
                      <a:pt x="9205" y="683664"/>
                      <a:pt x="22187" y="698269"/>
                    </a:cubicBezTo>
                    <a:cubicBezTo>
                      <a:pt x="32601" y="709984"/>
                      <a:pt x="44354" y="720436"/>
                      <a:pt x="55438" y="731520"/>
                    </a:cubicBezTo>
                    <a:cubicBezTo>
                      <a:pt x="60980" y="737062"/>
                      <a:pt x="64628" y="745667"/>
                      <a:pt x="72063" y="748145"/>
                    </a:cubicBezTo>
                    <a:lnTo>
                      <a:pt x="88689" y="753687"/>
                    </a:lnTo>
                  </a:path>
                </a:pathLst>
              </a:custGeom>
              <a:noFill/>
              <a:ln w="3175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triangle" w="med" len="med"/>
              </a:ln>
              <a:effectLst>
                <a:glow rad="25400">
                  <a:schemeClr val="tx1"/>
                </a:glo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200400" y="3291840"/>
              <a:ext cx="4114800" cy="369332"/>
              <a:chOff x="3682538" y="3291840"/>
              <a:chExt cx="4114800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882938" y="3291840"/>
                <a:ext cx="4572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rPr>
                  <a:t>.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340138" y="3291840"/>
                <a:ext cx="4572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rPr>
                  <a:t>\0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968538" y="3291840"/>
                <a:ext cx="4572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rPr>
                  <a:t>y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425738" y="3291840"/>
                <a:ext cx="4572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54138" y="3291840"/>
                <a:ext cx="4572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511338" y="3291840"/>
                <a:ext cx="4572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rPr>
                  <a:t>b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139738" y="3291840"/>
                <a:ext cx="4572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rPr>
                  <a:t>y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96938" y="3291840"/>
                <a:ext cx="4572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682538" y="3291840"/>
                <a:ext cx="4572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rPr>
                  <a:t>B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200400" y="4572000"/>
              <a:ext cx="4572000" cy="372236"/>
              <a:chOff x="3749040" y="5029200"/>
              <a:chExt cx="4572000" cy="372236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7406640" y="5032104"/>
                <a:ext cx="4572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rPr>
                  <a:t>!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863840" y="5029200"/>
                <a:ext cx="4572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rPr>
                  <a:t>\0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492240" y="5032104"/>
                <a:ext cx="4572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rPr>
                  <a:t>r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949440" y="5032104"/>
                <a:ext cx="4572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577840" y="5032104"/>
                <a:ext cx="4572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rPr>
                  <a:t>h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035040" y="5032104"/>
                <a:ext cx="4572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663440" y="5032104"/>
                <a:ext cx="4572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20640" y="5032104"/>
                <a:ext cx="4572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rPr>
                  <a:t>t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206240" y="5029200"/>
                <a:ext cx="4572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rPr>
                  <a:t>i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49040" y="5029200"/>
                <a:ext cx="4572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ea typeface="CMU Bright" panose="02000603000000000000" pitchFamily="2" charset="0"/>
                    <a:cs typeface="Courier New" panose="02070309020205020404" pitchFamily="49" charset="0"/>
                  </a:rPr>
                  <a:t>H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828800" y="2011680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80560" y="200877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84473" y="200877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ourier New" panose="02070309020205020404" pitchFamily="49" charset="0"/>
                <a:ea typeface="CMU Bright" panose="02000603000000000000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2880" y="2012348"/>
              <a:ext cx="1645920" cy="365760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no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(main) list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4640" y="2006327"/>
              <a:ext cx="1645920" cy="365760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no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(main) goodbye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41324" y="2005872"/>
              <a:ext cx="1645920" cy="365760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no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(main) hello</a:t>
              </a: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634836" y="2194560"/>
              <a:ext cx="471055" cy="1202574"/>
            </a:xfrm>
            <a:custGeom>
              <a:avLst/>
              <a:gdLst>
                <a:gd name="connsiteX0" fmla="*/ 471055 w 471055"/>
                <a:gd name="connsiteY0" fmla="*/ 0 h 1202574"/>
                <a:gd name="connsiteX1" fmla="*/ 260466 w 471055"/>
                <a:gd name="connsiteY1" fmla="*/ 227214 h 1202574"/>
                <a:gd name="connsiteX2" fmla="*/ 199506 w 471055"/>
                <a:gd name="connsiteY2" fmla="*/ 326967 h 1202574"/>
                <a:gd name="connsiteX3" fmla="*/ 121920 w 471055"/>
                <a:gd name="connsiteY3" fmla="*/ 448887 h 1202574"/>
                <a:gd name="connsiteX4" fmla="*/ 110837 w 471055"/>
                <a:gd name="connsiteY4" fmla="*/ 471054 h 1202574"/>
                <a:gd name="connsiteX5" fmla="*/ 88669 w 471055"/>
                <a:gd name="connsiteY5" fmla="*/ 526472 h 1202574"/>
                <a:gd name="connsiteX6" fmla="*/ 66502 w 471055"/>
                <a:gd name="connsiteY6" fmla="*/ 570807 h 1202574"/>
                <a:gd name="connsiteX7" fmla="*/ 49877 w 471055"/>
                <a:gd name="connsiteY7" fmla="*/ 615141 h 1202574"/>
                <a:gd name="connsiteX8" fmla="*/ 27709 w 471055"/>
                <a:gd name="connsiteY8" fmla="*/ 692727 h 1202574"/>
                <a:gd name="connsiteX9" fmla="*/ 11084 w 471055"/>
                <a:gd name="connsiteY9" fmla="*/ 748145 h 1202574"/>
                <a:gd name="connsiteX10" fmla="*/ 0 w 471055"/>
                <a:gd name="connsiteY10" fmla="*/ 831272 h 1202574"/>
                <a:gd name="connsiteX11" fmla="*/ 5542 w 471055"/>
                <a:gd name="connsiteY11" fmla="*/ 919941 h 1202574"/>
                <a:gd name="connsiteX12" fmla="*/ 16626 w 471055"/>
                <a:gd name="connsiteY12" fmla="*/ 964276 h 1202574"/>
                <a:gd name="connsiteX13" fmla="*/ 27709 w 471055"/>
                <a:gd name="connsiteY13" fmla="*/ 1025236 h 1202574"/>
                <a:gd name="connsiteX14" fmla="*/ 38793 w 471055"/>
                <a:gd name="connsiteY14" fmla="*/ 1047403 h 1202574"/>
                <a:gd name="connsiteX15" fmla="*/ 49877 w 471055"/>
                <a:gd name="connsiteY15" fmla="*/ 1075112 h 1202574"/>
                <a:gd name="connsiteX16" fmla="*/ 60960 w 471055"/>
                <a:gd name="connsiteY16" fmla="*/ 1091738 h 1202574"/>
                <a:gd name="connsiteX17" fmla="*/ 77586 w 471055"/>
                <a:gd name="connsiteY17" fmla="*/ 1119447 h 1202574"/>
                <a:gd name="connsiteX18" fmla="*/ 94211 w 471055"/>
                <a:gd name="connsiteY18" fmla="*/ 1136072 h 1202574"/>
                <a:gd name="connsiteX19" fmla="*/ 110837 w 471055"/>
                <a:gd name="connsiteY19" fmla="*/ 1163781 h 1202574"/>
                <a:gd name="connsiteX20" fmla="*/ 127462 w 471055"/>
                <a:gd name="connsiteY20" fmla="*/ 1180407 h 1202574"/>
                <a:gd name="connsiteX21" fmla="*/ 144088 w 471055"/>
                <a:gd name="connsiteY21" fmla="*/ 1202574 h 120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1055" h="1202574">
                  <a:moveTo>
                    <a:pt x="471055" y="0"/>
                  </a:moveTo>
                  <a:cubicBezTo>
                    <a:pt x="276474" y="217472"/>
                    <a:pt x="357988" y="154074"/>
                    <a:pt x="260466" y="227214"/>
                  </a:cubicBezTo>
                  <a:cubicBezTo>
                    <a:pt x="240146" y="260465"/>
                    <a:pt x="220831" y="294352"/>
                    <a:pt x="199506" y="326967"/>
                  </a:cubicBezTo>
                  <a:cubicBezTo>
                    <a:pt x="144714" y="410767"/>
                    <a:pt x="181337" y="330048"/>
                    <a:pt x="121920" y="448887"/>
                  </a:cubicBezTo>
                  <a:cubicBezTo>
                    <a:pt x="118226" y="456276"/>
                    <a:pt x="114091" y="463461"/>
                    <a:pt x="110837" y="471054"/>
                  </a:cubicBezTo>
                  <a:cubicBezTo>
                    <a:pt x="103000" y="489341"/>
                    <a:pt x="97566" y="508677"/>
                    <a:pt x="88669" y="526472"/>
                  </a:cubicBezTo>
                  <a:cubicBezTo>
                    <a:pt x="81280" y="541250"/>
                    <a:pt x="70509" y="554778"/>
                    <a:pt x="66502" y="570807"/>
                  </a:cubicBezTo>
                  <a:cubicBezTo>
                    <a:pt x="58956" y="600988"/>
                    <a:pt x="64366" y="586162"/>
                    <a:pt x="49877" y="615141"/>
                  </a:cubicBezTo>
                  <a:cubicBezTo>
                    <a:pt x="37173" y="678661"/>
                    <a:pt x="47218" y="653710"/>
                    <a:pt x="27709" y="692727"/>
                  </a:cubicBezTo>
                  <a:cubicBezTo>
                    <a:pt x="13317" y="764695"/>
                    <a:pt x="32954" y="675249"/>
                    <a:pt x="11084" y="748145"/>
                  </a:cubicBezTo>
                  <a:cubicBezTo>
                    <a:pt x="4197" y="771102"/>
                    <a:pt x="1955" y="811728"/>
                    <a:pt x="0" y="831272"/>
                  </a:cubicBezTo>
                  <a:cubicBezTo>
                    <a:pt x="1847" y="860828"/>
                    <a:pt x="2734" y="890460"/>
                    <a:pt x="5542" y="919941"/>
                  </a:cubicBezTo>
                  <a:cubicBezTo>
                    <a:pt x="9534" y="961854"/>
                    <a:pt x="9777" y="933458"/>
                    <a:pt x="16626" y="964276"/>
                  </a:cubicBezTo>
                  <a:cubicBezTo>
                    <a:pt x="18484" y="972637"/>
                    <a:pt x="24351" y="1015162"/>
                    <a:pt x="27709" y="1025236"/>
                  </a:cubicBezTo>
                  <a:cubicBezTo>
                    <a:pt x="30321" y="1033073"/>
                    <a:pt x="35438" y="1039854"/>
                    <a:pt x="38793" y="1047403"/>
                  </a:cubicBezTo>
                  <a:cubicBezTo>
                    <a:pt x="42833" y="1056493"/>
                    <a:pt x="45428" y="1066214"/>
                    <a:pt x="49877" y="1075112"/>
                  </a:cubicBezTo>
                  <a:cubicBezTo>
                    <a:pt x="52856" y="1081069"/>
                    <a:pt x="57430" y="1086090"/>
                    <a:pt x="60960" y="1091738"/>
                  </a:cubicBezTo>
                  <a:cubicBezTo>
                    <a:pt x="66669" y="1100872"/>
                    <a:pt x="71123" y="1110830"/>
                    <a:pt x="77586" y="1119447"/>
                  </a:cubicBezTo>
                  <a:cubicBezTo>
                    <a:pt x="82288" y="1125717"/>
                    <a:pt x="89509" y="1129802"/>
                    <a:pt x="94211" y="1136072"/>
                  </a:cubicBezTo>
                  <a:cubicBezTo>
                    <a:pt x="100674" y="1144689"/>
                    <a:pt x="104374" y="1155164"/>
                    <a:pt x="110837" y="1163781"/>
                  </a:cubicBezTo>
                  <a:cubicBezTo>
                    <a:pt x="115539" y="1170051"/>
                    <a:pt x="122445" y="1174386"/>
                    <a:pt x="127462" y="1180407"/>
                  </a:cubicBezTo>
                  <a:cubicBezTo>
                    <a:pt x="158788" y="1217999"/>
                    <a:pt x="126465" y="1184951"/>
                    <a:pt x="144088" y="1202574"/>
                  </a:cubicBezTo>
                </a:path>
              </a:pathLst>
            </a:custGeom>
            <a:noFill/>
            <a:ln w="3175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triangle" w="med" len="med"/>
            </a:ln>
            <a:effectLst>
              <a:glow rad="25400">
                <a:schemeClr val="tx1"/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3092335" y="2194560"/>
              <a:ext cx="1668590" cy="1097280"/>
            </a:xfrm>
            <a:custGeom>
              <a:avLst/>
              <a:gdLst>
                <a:gd name="connsiteX0" fmla="*/ 1657003 w 1668590"/>
                <a:gd name="connsiteY0" fmla="*/ 0 h 1097280"/>
                <a:gd name="connsiteX1" fmla="*/ 1668087 w 1668590"/>
                <a:gd name="connsiteY1" fmla="*/ 166255 h 1097280"/>
                <a:gd name="connsiteX2" fmla="*/ 1634836 w 1668590"/>
                <a:gd name="connsiteY2" fmla="*/ 426720 h 1097280"/>
                <a:gd name="connsiteX3" fmla="*/ 1629294 w 1668590"/>
                <a:gd name="connsiteY3" fmla="*/ 443346 h 1097280"/>
                <a:gd name="connsiteX4" fmla="*/ 1579418 w 1668590"/>
                <a:gd name="connsiteY4" fmla="*/ 493222 h 1097280"/>
                <a:gd name="connsiteX5" fmla="*/ 1562792 w 1668590"/>
                <a:gd name="connsiteY5" fmla="*/ 504306 h 1097280"/>
                <a:gd name="connsiteX6" fmla="*/ 1546167 w 1668590"/>
                <a:gd name="connsiteY6" fmla="*/ 520931 h 1097280"/>
                <a:gd name="connsiteX7" fmla="*/ 1507374 w 1668590"/>
                <a:gd name="connsiteY7" fmla="*/ 548640 h 1097280"/>
                <a:gd name="connsiteX8" fmla="*/ 1485207 w 1668590"/>
                <a:gd name="connsiteY8" fmla="*/ 565266 h 1097280"/>
                <a:gd name="connsiteX9" fmla="*/ 1468581 w 1668590"/>
                <a:gd name="connsiteY9" fmla="*/ 570807 h 1097280"/>
                <a:gd name="connsiteX10" fmla="*/ 1402080 w 1668590"/>
                <a:gd name="connsiteY10" fmla="*/ 592975 h 1097280"/>
                <a:gd name="connsiteX11" fmla="*/ 1379912 w 1668590"/>
                <a:gd name="connsiteY11" fmla="*/ 598517 h 1097280"/>
                <a:gd name="connsiteX12" fmla="*/ 1341120 w 1668590"/>
                <a:gd name="connsiteY12" fmla="*/ 609600 h 1097280"/>
                <a:gd name="connsiteX13" fmla="*/ 1302327 w 1668590"/>
                <a:gd name="connsiteY13" fmla="*/ 615142 h 1097280"/>
                <a:gd name="connsiteX14" fmla="*/ 1280160 w 1668590"/>
                <a:gd name="connsiteY14" fmla="*/ 626226 h 1097280"/>
                <a:gd name="connsiteX15" fmla="*/ 1219200 w 1668590"/>
                <a:gd name="connsiteY15" fmla="*/ 642851 h 1097280"/>
                <a:gd name="connsiteX16" fmla="*/ 1169323 w 1668590"/>
                <a:gd name="connsiteY16" fmla="*/ 653935 h 1097280"/>
                <a:gd name="connsiteX17" fmla="*/ 1147156 w 1668590"/>
                <a:gd name="connsiteY17" fmla="*/ 659477 h 1097280"/>
                <a:gd name="connsiteX18" fmla="*/ 1119447 w 1668590"/>
                <a:gd name="connsiteY18" fmla="*/ 665018 h 1097280"/>
                <a:gd name="connsiteX19" fmla="*/ 1097280 w 1668590"/>
                <a:gd name="connsiteY19" fmla="*/ 670560 h 1097280"/>
                <a:gd name="connsiteX20" fmla="*/ 1047403 w 1668590"/>
                <a:gd name="connsiteY20" fmla="*/ 676102 h 1097280"/>
                <a:gd name="connsiteX21" fmla="*/ 931025 w 1668590"/>
                <a:gd name="connsiteY21" fmla="*/ 687186 h 1097280"/>
                <a:gd name="connsiteX22" fmla="*/ 881149 w 1668590"/>
                <a:gd name="connsiteY22" fmla="*/ 692727 h 1097280"/>
                <a:gd name="connsiteX23" fmla="*/ 792480 w 1668590"/>
                <a:gd name="connsiteY23" fmla="*/ 698269 h 1097280"/>
                <a:gd name="connsiteX24" fmla="*/ 742603 w 1668590"/>
                <a:gd name="connsiteY24" fmla="*/ 703811 h 1097280"/>
                <a:gd name="connsiteX25" fmla="*/ 587432 w 1668590"/>
                <a:gd name="connsiteY25" fmla="*/ 714895 h 1097280"/>
                <a:gd name="connsiteX26" fmla="*/ 493221 w 1668590"/>
                <a:gd name="connsiteY26" fmla="*/ 725978 h 1097280"/>
                <a:gd name="connsiteX27" fmla="*/ 448887 w 1668590"/>
                <a:gd name="connsiteY27" fmla="*/ 731520 h 1097280"/>
                <a:gd name="connsiteX28" fmla="*/ 376843 w 1668590"/>
                <a:gd name="connsiteY28" fmla="*/ 737062 h 1097280"/>
                <a:gd name="connsiteX29" fmla="*/ 243840 w 1668590"/>
                <a:gd name="connsiteY29" fmla="*/ 753687 h 1097280"/>
                <a:gd name="connsiteX30" fmla="*/ 188421 w 1668590"/>
                <a:gd name="connsiteY30" fmla="*/ 764771 h 1097280"/>
                <a:gd name="connsiteX31" fmla="*/ 171796 w 1668590"/>
                <a:gd name="connsiteY31" fmla="*/ 770313 h 1097280"/>
                <a:gd name="connsiteX32" fmla="*/ 155170 w 1668590"/>
                <a:gd name="connsiteY32" fmla="*/ 781397 h 1097280"/>
                <a:gd name="connsiteX33" fmla="*/ 99752 w 1668590"/>
                <a:gd name="connsiteY33" fmla="*/ 803564 h 1097280"/>
                <a:gd name="connsiteX34" fmla="*/ 55418 w 1668590"/>
                <a:gd name="connsiteY34" fmla="*/ 836815 h 1097280"/>
                <a:gd name="connsiteX35" fmla="*/ 27709 w 1668590"/>
                <a:gd name="connsiteY35" fmla="*/ 881149 h 1097280"/>
                <a:gd name="connsiteX36" fmla="*/ 11083 w 1668590"/>
                <a:gd name="connsiteY36" fmla="*/ 925484 h 1097280"/>
                <a:gd name="connsiteX37" fmla="*/ 0 w 1668590"/>
                <a:gd name="connsiteY37" fmla="*/ 953193 h 1097280"/>
                <a:gd name="connsiteX38" fmla="*/ 11083 w 1668590"/>
                <a:gd name="connsiteY38" fmla="*/ 986444 h 1097280"/>
                <a:gd name="connsiteX39" fmla="*/ 16625 w 1668590"/>
                <a:gd name="connsiteY39" fmla="*/ 1025237 h 1097280"/>
                <a:gd name="connsiteX40" fmla="*/ 33250 w 1668590"/>
                <a:gd name="connsiteY40" fmla="*/ 1052946 h 1097280"/>
                <a:gd name="connsiteX41" fmla="*/ 44334 w 1668590"/>
                <a:gd name="connsiteY41" fmla="*/ 1069571 h 1097280"/>
                <a:gd name="connsiteX42" fmla="*/ 88669 w 1668590"/>
                <a:gd name="connsiteY42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68590" h="1097280">
                  <a:moveTo>
                    <a:pt x="1657003" y="0"/>
                  </a:moveTo>
                  <a:cubicBezTo>
                    <a:pt x="1660698" y="55418"/>
                    <a:pt x="1670968" y="110788"/>
                    <a:pt x="1668087" y="166255"/>
                  </a:cubicBezTo>
                  <a:cubicBezTo>
                    <a:pt x="1663546" y="253663"/>
                    <a:pt x="1646971" y="340039"/>
                    <a:pt x="1634836" y="426720"/>
                  </a:cubicBezTo>
                  <a:cubicBezTo>
                    <a:pt x="1634026" y="432505"/>
                    <a:pt x="1631907" y="438121"/>
                    <a:pt x="1629294" y="443346"/>
                  </a:cubicBezTo>
                  <a:cubicBezTo>
                    <a:pt x="1618478" y="464977"/>
                    <a:pt x="1598518" y="479580"/>
                    <a:pt x="1579418" y="493222"/>
                  </a:cubicBezTo>
                  <a:cubicBezTo>
                    <a:pt x="1573998" y="497093"/>
                    <a:pt x="1567909" y="500042"/>
                    <a:pt x="1562792" y="504306"/>
                  </a:cubicBezTo>
                  <a:cubicBezTo>
                    <a:pt x="1556771" y="509323"/>
                    <a:pt x="1552117" y="515831"/>
                    <a:pt x="1546167" y="520931"/>
                  </a:cubicBezTo>
                  <a:cubicBezTo>
                    <a:pt x="1528038" y="536470"/>
                    <a:pt x="1524931" y="536099"/>
                    <a:pt x="1507374" y="548640"/>
                  </a:cubicBezTo>
                  <a:cubicBezTo>
                    <a:pt x="1499858" y="554009"/>
                    <a:pt x="1493226" y="560684"/>
                    <a:pt x="1485207" y="565266"/>
                  </a:cubicBezTo>
                  <a:cubicBezTo>
                    <a:pt x="1480135" y="568164"/>
                    <a:pt x="1474051" y="568756"/>
                    <a:pt x="1468581" y="570807"/>
                  </a:cubicBezTo>
                  <a:cubicBezTo>
                    <a:pt x="1423092" y="587865"/>
                    <a:pt x="1457593" y="577835"/>
                    <a:pt x="1402080" y="592975"/>
                  </a:cubicBezTo>
                  <a:cubicBezTo>
                    <a:pt x="1394732" y="594979"/>
                    <a:pt x="1387236" y="596425"/>
                    <a:pt x="1379912" y="598517"/>
                  </a:cubicBezTo>
                  <a:cubicBezTo>
                    <a:pt x="1359146" y="604450"/>
                    <a:pt x="1364932" y="605270"/>
                    <a:pt x="1341120" y="609600"/>
                  </a:cubicBezTo>
                  <a:cubicBezTo>
                    <a:pt x="1328268" y="611937"/>
                    <a:pt x="1315258" y="613295"/>
                    <a:pt x="1302327" y="615142"/>
                  </a:cubicBezTo>
                  <a:cubicBezTo>
                    <a:pt x="1294938" y="618837"/>
                    <a:pt x="1287753" y="622972"/>
                    <a:pt x="1280160" y="626226"/>
                  </a:cubicBezTo>
                  <a:cubicBezTo>
                    <a:pt x="1265668" y="632437"/>
                    <a:pt x="1225954" y="641162"/>
                    <a:pt x="1219200" y="642851"/>
                  </a:cubicBezTo>
                  <a:cubicBezTo>
                    <a:pt x="1165143" y="656366"/>
                    <a:pt x="1232636" y="639865"/>
                    <a:pt x="1169323" y="653935"/>
                  </a:cubicBezTo>
                  <a:cubicBezTo>
                    <a:pt x="1161888" y="655587"/>
                    <a:pt x="1154591" y="657825"/>
                    <a:pt x="1147156" y="659477"/>
                  </a:cubicBezTo>
                  <a:cubicBezTo>
                    <a:pt x="1137961" y="661520"/>
                    <a:pt x="1128642" y="662975"/>
                    <a:pt x="1119447" y="665018"/>
                  </a:cubicBezTo>
                  <a:cubicBezTo>
                    <a:pt x="1112012" y="666670"/>
                    <a:pt x="1104808" y="669402"/>
                    <a:pt x="1097280" y="670560"/>
                  </a:cubicBezTo>
                  <a:cubicBezTo>
                    <a:pt x="1080747" y="673104"/>
                    <a:pt x="1064029" y="674255"/>
                    <a:pt x="1047403" y="676102"/>
                  </a:cubicBezTo>
                  <a:cubicBezTo>
                    <a:pt x="992141" y="689918"/>
                    <a:pt x="1043482" y="678536"/>
                    <a:pt x="931025" y="687186"/>
                  </a:cubicBezTo>
                  <a:cubicBezTo>
                    <a:pt x="914347" y="688469"/>
                    <a:pt x="897823" y="691393"/>
                    <a:pt x="881149" y="692727"/>
                  </a:cubicBezTo>
                  <a:cubicBezTo>
                    <a:pt x="851629" y="695088"/>
                    <a:pt x="822000" y="695907"/>
                    <a:pt x="792480" y="698269"/>
                  </a:cubicBezTo>
                  <a:cubicBezTo>
                    <a:pt x="775805" y="699603"/>
                    <a:pt x="759276" y="702459"/>
                    <a:pt x="742603" y="703811"/>
                  </a:cubicBezTo>
                  <a:cubicBezTo>
                    <a:pt x="690917" y="708002"/>
                    <a:pt x="638887" y="708463"/>
                    <a:pt x="587432" y="714895"/>
                  </a:cubicBezTo>
                  <a:lnTo>
                    <a:pt x="493221" y="725978"/>
                  </a:lnTo>
                  <a:cubicBezTo>
                    <a:pt x="478430" y="727718"/>
                    <a:pt x="463713" y="730108"/>
                    <a:pt x="448887" y="731520"/>
                  </a:cubicBezTo>
                  <a:cubicBezTo>
                    <a:pt x="424910" y="733804"/>
                    <a:pt x="400838" y="734975"/>
                    <a:pt x="376843" y="737062"/>
                  </a:cubicBezTo>
                  <a:cubicBezTo>
                    <a:pt x="329133" y="741211"/>
                    <a:pt x="292377" y="745597"/>
                    <a:pt x="243840" y="753687"/>
                  </a:cubicBezTo>
                  <a:cubicBezTo>
                    <a:pt x="217714" y="758041"/>
                    <a:pt x="211567" y="758158"/>
                    <a:pt x="188421" y="764771"/>
                  </a:cubicBezTo>
                  <a:cubicBezTo>
                    <a:pt x="182804" y="766376"/>
                    <a:pt x="177021" y="767701"/>
                    <a:pt x="171796" y="770313"/>
                  </a:cubicBezTo>
                  <a:cubicBezTo>
                    <a:pt x="165839" y="773292"/>
                    <a:pt x="161257" y="778692"/>
                    <a:pt x="155170" y="781397"/>
                  </a:cubicBezTo>
                  <a:cubicBezTo>
                    <a:pt x="128132" y="793414"/>
                    <a:pt x="122435" y="788442"/>
                    <a:pt x="99752" y="803564"/>
                  </a:cubicBezTo>
                  <a:cubicBezTo>
                    <a:pt x="84382" y="813811"/>
                    <a:pt x="65665" y="821445"/>
                    <a:pt x="55418" y="836815"/>
                  </a:cubicBezTo>
                  <a:cubicBezTo>
                    <a:pt x="46622" y="850008"/>
                    <a:pt x="34397" y="867773"/>
                    <a:pt x="27709" y="881149"/>
                  </a:cubicBezTo>
                  <a:cubicBezTo>
                    <a:pt x="16998" y="902570"/>
                    <a:pt x="18277" y="906298"/>
                    <a:pt x="11083" y="925484"/>
                  </a:cubicBezTo>
                  <a:cubicBezTo>
                    <a:pt x="7590" y="934798"/>
                    <a:pt x="3694" y="943957"/>
                    <a:pt x="0" y="953193"/>
                  </a:cubicBezTo>
                  <a:cubicBezTo>
                    <a:pt x="3694" y="964277"/>
                    <a:pt x="9431" y="974878"/>
                    <a:pt x="11083" y="986444"/>
                  </a:cubicBezTo>
                  <a:cubicBezTo>
                    <a:pt x="12930" y="999375"/>
                    <a:pt x="12494" y="1012845"/>
                    <a:pt x="16625" y="1025237"/>
                  </a:cubicBezTo>
                  <a:cubicBezTo>
                    <a:pt x="20031" y="1035456"/>
                    <a:pt x="27541" y="1043812"/>
                    <a:pt x="33250" y="1052946"/>
                  </a:cubicBezTo>
                  <a:cubicBezTo>
                    <a:pt x="36780" y="1058594"/>
                    <a:pt x="39321" y="1065185"/>
                    <a:pt x="44334" y="1069571"/>
                  </a:cubicBezTo>
                  <a:cubicBezTo>
                    <a:pt x="60640" y="1083838"/>
                    <a:pt x="71991" y="1088941"/>
                    <a:pt x="88669" y="1097280"/>
                  </a:cubicBezTo>
                </a:path>
              </a:pathLst>
            </a:custGeom>
            <a:noFill/>
            <a:ln w="3175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triangle" w="med" len="med"/>
            </a:ln>
            <a:effectLst>
              <a:glow rad="25400">
                <a:schemeClr val="tx1"/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2881488" y="2194560"/>
              <a:ext cx="4904767" cy="2405149"/>
            </a:xfrm>
            <a:custGeom>
              <a:avLst/>
              <a:gdLst>
                <a:gd name="connsiteX0" fmla="*/ 4782847 w 4904767"/>
                <a:gd name="connsiteY0" fmla="*/ 0 h 2405149"/>
                <a:gd name="connsiteX1" fmla="*/ 4816097 w 4904767"/>
                <a:gd name="connsiteY1" fmla="*/ 160712 h 2405149"/>
                <a:gd name="connsiteX2" fmla="*/ 4832723 w 4904767"/>
                <a:gd name="connsiteY2" fmla="*/ 299258 h 2405149"/>
                <a:gd name="connsiteX3" fmla="*/ 4838265 w 4904767"/>
                <a:gd name="connsiteY3" fmla="*/ 326967 h 2405149"/>
                <a:gd name="connsiteX4" fmla="*/ 4854890 w 4904767"/>
                <a:gd name="connsiteY4" fmla="*/ 482138 h 2405149"/>
                <a:gd name="connsiteX5" fmla="*/ 4865974 w 4904767"/>
                <a:gd name="connsiteY5" fmla="*/ 548640 h 2405149"/>
                <a:gd name="connsiteX6" fmla="*/ 4877057 w 4904767"/>
                <a:gd name="connsiteY6" fmla="*/ 642850 h 2405149"/>
                <a:gd name="connsiteX7" fmla="*/ 4882599 w 4904767"/>
                <a:gd name="connsiteY7" fmla="*/ 670560 h 2405149"/>
                <a:gd name="connsiteX8" fmla="*/ 4888141 w 4904767"/>
                <a:gd name="connsiteY8" fmla="*/ 731520 h 2405149"/>
                <a:gd name="connsiteX9" fmla="*/ 4899225 w 4904767"/>
                <a:gd name="connsiteY9" fmla="*/ 831272 h 2405149"/>
                <a:gd name="connsiteX10" fmla="*/ 4904767 w 4904767"/>
                <a:gd name="connsiteY10" fmla="*/ 936567 h 2405149"/>
                <a:gd name="connsiteX11" fmla="*/ 4893683 w 4904767"/>
                <a:gd name="connsiteY11" fmla="*/ 1219200 h 2405149"/>
                <a:gd name="connsiteX12" fmla="*/ 4882599 w 4904767"/>
                <a:gd name="connsiteY12" fmla="*/ 1274618 h 2405149"/>
                <a:gd name="connsiteX13" fmla="*/ 4871516 w 4904767"/>
                <a:gd name="connsiteY13" fmla="*/ 1335578 h 2405149"/>
                <a:gd name="connsiteX14" fmla="*/ 4860432 w 4904767"/>
                <a:gd name="connsiteY14" fmla="*/ 1368829 h 2405149"/>
                <a:gd name="connsiteX15" fmla="*/ 4849348 w 4904767"/>
                <a:gd name="connsiteY15" fmla="*/ 1385454 h 2405149"/>
                <a:gd name="connsiteX16" fmla="*/ 4810556 w 4904767"/>
                <a:gd name="connsiteY16" fmla="*/ 1479665 h 2405149"/>
                <a:gd name="connsiteX17" fmla="*/ 4782847 w 4904767"/>
                <a:gd name="connsiteY17" fmla="*/ 1512916 h 2405149"/>
                <a:gd name="connsiteX18" fmla="*/ 4727428 w 4904767"/>
                <a:gd name="connsiteY18" fmla="*/ 1579418 h 2405149"/>
                <a:gd name="connsiteX19" fmla="*/ 4672010 w 4904767"/>
                <a:gd name="connsiteY19" fmla="*/ 1618210 h 2405149"/>
                <a:gd name="connsiteX20" fmla="*/ 4638759 w 4904767"/>
                <a:gd name="connsiteY20" fmla="*/ 1640378 h 2405149"/>
                <a:gd name="connsiteX21" fmla="*/ 4605508 w 4904767"/>
                <a:gd name="connsiteY21" fmla="*/ 1662545 h 2405149"/>
                <a:gd name="connsiteX22" fmla="*/ 4583341 w 4904767"/>
                <a:gd name="connsiteY22" fmla="*/ 1668087 h 2405149"/>
                <a:gd name="connsiteX23" fmla="*/ 4550090 w 4904767"/>
                <a:gd name="connsiteY23" fmla="*/ 1690254 h 2405149"/>
                <a:gd name="connsiteX24" fmla="*/ 4483588 w 4904767"/>
                <a:gd name="connsiteY24" fmla="*/ 1717963 h 2405149"/>
                <a:gd name="connsiteX25" fmla="*/ 4461421 w 4904767"/>
                <a:gd name="connsiteY25" fmla="*/ 1729047 h 2405149"/>
                <a:gd name="connsiteX26" fmla="*/ 4411545 w 4904767"/>
                <a:gd name="connsiteY26" fmla="*/ 1745672 h 2405149"/>
                <a:gd name="connsiteX27" fmla="*/ 4389377 w 4904767"/>
                <a:gd name="connsiteY27" fmla="*/ 1756756 h 2405149"/>
                <a:gd name="connsiteX28" fmla="*/ 4311792 w 4904767"/>
                <a:gd name="connsiteY28" fmla="*/ 1784465 h 2405149"/>
                <a:gd name="connsiteX29" fmla="*/ 4162163 w 4904767"/>
                <a:gd name="connsiteY29" fmla="*/ 1806632 h 2405149"/>
                <a:gd name="connsiteX30" fmla="*/ 4134454 w 4904767"/>
                <a:gd name="connsiteY30" fmla="*/ 1817716 h 2405149"/>
                <a:gd name="connsiteX31" fmla="*/ 4012534 w 4904767"/>
                <a:gd name="connsiteY31" fmla="*/ 1839883 h 2405149"/>
                <a:gd name="connsiteX32" fmla="*/ 3957116 w 4904767"/>
                <a:gd name="connsiteY32" fmla="*/ 1850967 h 2405149"/>
                <a:gd name="connsiteX33" fmla="*/ 3929407 w 4904767"/>
                <a:gd name="connsiteY33" fmla="*/ 1856509 h 2405149"/>
                <a:gd name="connsiteX34" fmla="*/ 3873988 w 4904767"/>
                <a:gd name="connsiteY34" fmla="*/ 1862050 h 2405149"/>
                <a:gd name="connsiteX35" fmla="*/ 3840737 w 4904767"/>
                <a:gd name="connsiteY35" fmla="*/ 1867592 h 2405149"/>
                <a:gd name="connsiteX36" fmla="*/ 3779777 w 4904767"/>
                <a:gd name="connsiteY36" fmla="*/ 1873134 h 2405149"/>
                <a:gd name="connsiteX37" fmla="*/ 3718817 w 4904767"/>
                <a:gd name="connsiteY37" fmla="*/ 1884218 h 2405149"/>
                <a:gd name="connsiteX38" fmla="*/ 3668941 w 4904767"/>
                <a:gd name="connsiteY38" fmla="*/ 1889760 h 2405149"/>
                <a:gd name="connsiteX39" fmla="*/ 3635690 w 4904767"/>
                <a:gd name="connsiteY39" fmla="*/ 1895301 h 2405149"/>
                <a:gd name="connsiteX40" fmla="*/ 3574730 w 4904767"/>
                <a:gd name="connsiteY40" fmla="*/ 1900843 h 2405149"/>
                <a:gd name="connsiteX41" fmla="*/ 3486061 w 4904767"/>
                <a:gd name="connsiteY41" fmla="*/ 1911927 h 2405149"/>
                <a:gd name="connsiteX42" fmla="*/ 3347516 w 4904767"/>
                <a:gd name="connsiteY42" fmla="*/ 1917469 h 2405149"/>
                <a:gd name="connsiteX43" fmla="*/ 3203428 w 4904767"/>
                <a:gd name="connsiteY43" fmla="*/ 1911927 h 2405149"/>
                <a:gd name="connsiteX44" fmla="*/ 3026090 w 4904767"/>
                <a:gd name="connsiteY44" fmla="*/ 1906385 h 2405149"/>
                <a:gd name="connsiteX45" fmla="*/ 2549494 w 4904767"/>
                <a:gd name="connsiteY45" fmla="*/ 1889760 h 2405149"/>
                <a:gd name="connsiteX46" fmla="*/ 2482992 w 4904767"/>
                <a:gd name="connsiteY46" fmla="*/ 1884218 h 2405149"/>
                <a:gd name="connsiteX47" fmla="*/ 2222527 w 4904767"/>
                <a:gd name="connsiteY47" fmla="*/ 1873134 h 2405149"/>
                <a:gd name="connsiteX48" fmla="*/ 2167108 w 4904767"/>
                <a:gd name="connsiteY48" fmla="*/ 1867592 h 2405149"/>
                <a:gd name="connsiteX49" fmla="*/ 1906643 w 4904767"/>
                <a:gd name="connsiteY49" fmla="*/ 1856509 h 2405149"/>
                <a:gd name="connsiteX50" fmla="*/ 1840141 w 4904767"/>
                <a:gd name="connsiteY50" fmla="*/ 1850967 h 2405149"/>
                <a:gd name="connsiteX51" fmla="*/ 1773639 w 4904767"/>
                <a:gd name="connsiteY51" fmla="*/ 1839883 h 2405149"/>
                <a:gd name="connsiteX52" fmla="*/ 1551967 w 4904767"/>
                <a:gd name="connsiteY52" fmla="*/ 1834341 h 2405149"/>
                <a:gd name="connsiteX53" fmla="*/ 1141872 w 4904767"/>
                <a:gd name="connsiteY53" fmla="*/ 1828800 h 2405149"/>
                <a:gd name="connsiteX54" fmla="*/ 909116 w 4904767"/>
                <a:gd name="connsiteY54" fmla="*/ 1845425 h 2405149"/>
                <a:gd name="connsiteX55" fmla="*/ 848156 w 4904767"/>
                <a:gd name="connsiteY55" fmla="*/ 1850967 h 2405149"/>
                <a:gd name="connsiteX56" fmla="*/ 692985 w 4904767"/>
                <a:gd name="connsiteY56" fmla="*/ 1862050 h 2405149"/>
                <a:gd name="connsiteX57" fmla="*/ 637567 w 4904767"/>
                <a:gd name="connsiteY57" fmla="*/ 1867592 h 2405149"/>
                <a:gd name="connsiteX58" fmla="*/ 443603 w 4904767"/>
                <a:gd name="connsiteY58" fmla="*/ 1895301 h 2405149"/>
                <a:gd name="connsiteX59" fmla="*/ 382643 w 4904767"/>
                <a:gd name="connsiteY59" fmla="*/ 1906385 h 2405149"/>
                <a:gd name="connsiteX60" fmla="*/ 238556 w 4904767"/>
                <a:gd name="connsiteY60" fmla="*/ 1945178 h 2405149"/>
                <a:gd name="connsiteX61" fmla="*/ 172054 w 4904767"/>
                <a:gd name="connsiteY61" fmla="*/ 1989512 h 2405149"/>
                <a:gd name="connsiteX62" fmla="*/ 66759 w 4904767"/>
                <a:gd name="connsiteY62" fmla="*/ 2061556 h 2405149"/>
                <a:gd name="connsiteX63" fmla="*/ 33508 w 4904767"/>
                <a:gd name="connsiteY63" fmla="*/ 2100349 h 2405149"/>
                <a:gd name="connsiteX64" fmla="*/ 257 w 4904767"/>
                <a:gd name="connsiteY64" fmla="*/ 2200101 h 2405149"/>
                <a:gd name="connsiteX65" fmla="*/ 44592 w 4904767"/>
                <a:gd name="connsiteY65" fmla="*/ 2322021 h 2405149"/>
                <a:gd name="connsiteX66" fmla="*/ 111094 w 4904767"/>
                <a:gd name="connsiteY66" fmla="*/ 2382981 h 2405149"/>
                <a:gd name="connsiteX67" fmla="*/ 183137 w 4904767"/>
                <a:gd name="connsiteY67" fmla="*/ 2405149 h 2405149"/>
                <a:gd name="connsiteX68" fmla="*/ 221930 w 4904767"/>
                <a:gd name="connsiteY68" fmla="*/ 2394065 h 240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904767" h="2405149">
                  <a:moveTo>
                    <a:pt x="4782847" y="0"/>
                  </a:moveTo>
                  <a:cubicBezTo>
                    <a:pt x="4793930" y="53571"/>
                    <a:pt x="4807104" y="106751"/>
                    <a:pt x="4816097" y="160712"/>
                  </a:cubicBezTo>
                  <a:cubicBezTo>
                    <a:pt x="4823744" y="206592"/>
                    <a:pt x="4826575" y="253153"/>
                    <a:pt x="4832723" y="299258"/>
                  </a:cubicBezTo>
                  <a:cubicBezTo>
                    <a:pt x="4833968" y="308595"/>
                    <a:pt x="4837047" y="317627"/>
                    <a:pt x="4838265" y="326967"/>
                  </a:cubicBezTo>
                  <a:cubicBezTo>
                    <a:pt x="4859161" y="487177"/>
                    <a:pt x="4841711" y="370121"/>
                    <a:pt x="4854890" y="482138"/>
                  </a:cubicBezTo>
                  <a:cubicBezTo>
                    <a:pt x="4865036" y="568373"/>
                    <a:pt x="4855511" y="480633"/>
                    <a:pt x="4865974" y="548640"/>
                  </a:cubicBezTo>
                  <a:cubicBezTo>
                    <a:pt x="4876339" y="616013"/>
                    <a:pt x="4866785" y="570938"/>
                    <a:pt x="4877057" y="642850"/>
                  </a:cubicBezTo>
                  <a:cubicBezTo>
                    <a:pt x="4878389" y="652175"/>
                    <a:pt x="4880752" y="661323"/>
                    <a:pt x="4882599" y="670560"/>
                  </a:cubicBezTo>
                  <a:cubicBezTo>
                    <a:pt x="4884446" y="690880"/>
                    <a:pt x="4885888" y="711241"/>
                    <a:pt x="4888141" y="731520"/>
                  </a:cubicBezTo>
                  <a:cubicBezTo>
                    <a:pt x="4896508" y="806820"/>
                    <a:pt x="4892595" y="731827"/>
                    <a:pt x="4899225" y="831272"/>
                  </a:cubicBezTo>
                  <a:cubicBezTo>
                    <a:pt x="4901563" y="866341"/>
                    <a:pt x="4902920" y="901469"/>
                    <a:pt x="4904767" y="936567"/>
                  </a:cubicBezTo>
                  <a:cubicBezTo>
                    <a:pt x="4897129" y="1280250"/>
                    <a:pt x="4913144" y="1092707"/>
                    <a:pt x="4893683" y="1219200"/>
                  </a:cubicBezTo>
                  <a:cubicBezTo>
                    <a:pt x="4886405" y="1266504"/>
                    <a:pt x="4892678" y="1244380"/>
                    <a:pt x="4882599" y="1274618"/>
                  </a:cubicBezTo>
                  <a:cubicBezTo>
                    <a:pt x="4878698" y="1301925"/>
                    <a:pt x="4878639" y="1311832"/>
                    <a:pt x="4871516" y="1335578"/>
                  </a:cubicBezTo>
                  <a:cubicBezTo>
                    <a:pt x="4868159" y="1346769"/>
                    <a:pt x="4866913" y="1359108"/>
                    <a:pt x="4860432" y="1368829"/>
                  </a:cubicBezTo>
                  <a:lnTo>
                    <a:pt x="4849348" y="1385454"/>
                  </a:lnTo>
                  <a:cubicBezTo>
                    <a:pt x="4841642" y="1408572"/>
                    <a:pt x="4827225" y="1459662"/>
                    <a:pt x="4810556" y="1479665"/>
                  </a:cubicBezTo>
                  <a:cubicBezTo>
                    <a:pt x="4801320" y="1490749"/>
                    <a:pt x="4791504" y="1501374"/>
                    <a:pt x="4782847" y="1512916"/>
                  </a:cubicBezTo>
                  <a:cubicBezTo>
                    <a:pt x="4761042" y="1541989"/>
                    <a:pt x="4759440" y="1557010"/>
                    <a:pt x="4727428" y="1579418"/>
                  </a:cubicBezTo>
                  <a:lnTo>
                    <a:pt x="4672010" y="1618210"/>
                  </a:lnTo>
                  <a:cubicBezTo>
                    <a:pt x="4671975" y="1618234"/>
                    <a:pt x="4638794" y="1640355"/>
                    <a:pt x="4638759" y="1640378"/>
                  </a:cubicBezTo>
                  <a:cubicBezTo>
                    <a:pt x="4627675" y="1647767"/>
                    <a:pt x="4618431" y="1659314"/>
                    <a:pt x="4605508" y="1662545"/>
                  </a:cubicBezTo>
                  <a:lnTo>
                    <a:pt x="4583341" y="1668087"/>
                  </a:lnTo>
                  <a:cubicBezTo>
                    <a:pt x="4572257" y="1675476"/>
                    <a:pt x="4561513" y="1683400"/>
                    <a:pt x="4550090" y="1690254"/>
                  </a:cubicBezTo>
                  <a:cubicBezTo>
                    <a:pt x="4527397" y="1703870"/>
                    <a:pt x="4509692" y="1707086"/>
                    <a:pt x="4483588" y="1717963"/>
                  </a:cubicBezTo>
                  <a:cubicBezTo>
                    <a:pt x="4475962" y="1721140"/>
                    <a:pt x="4469132" y="1726081"/>
                    <a:pt x="4461421" y="1729047"/>
                  </a:cubicBezTo>
                  <a:cubicBezTo>
                    <a:pt x="4445064" y="1735338"/>
                    <a:pt x="4427902" y="1739381"/>
                    <a:pt x="4411545" y="1745672"/>
                  </a:cubicBezTo>
                  <a:cubicBezTo>
                    <a:pt x="4403834" y="1748638"/>
                    <a:pt x="4396926" y="1753401"/>
                    <a:pt x="4389377" y="1756756"/>
                  </a:cubicBezTo>
                  <a:cubicBezTo>
                    <a:pt x="4370703" y="1765056"/>
                    <a:pt x="4326525" y="1781065"/>
                    <a:pt x="4311792" y="1784465"/>
                  </a:cubicBezTo>
                  <a:cubicBezTo>
                    <a:pt x="4246011" y="1799645"/>
                    <a:pt x="4222117" y="1800636"/>
                    <a:pt x="4162163" y="1806632"/>
                  </a:cubicBezTo>
                  <a:cubicBezTo>
                    <a:pt x="4152927" y="1810327"/>
                    <a:pt x="4144066" y="1815153"/>
                    <a:pt x="4134454" y="1817716"/>
                  </a:cubicBezTo>
                  <a:cubicBezTo>
                    <a:pt x="4098775" y="1827231"/>
                    <a:pt x="4047783" y="1832833"/>
                    <a:pt x="4012534" y="1839883"/>
                  </a:cubicBezTo>
                  <a:lnTo>
                    <a:pt x="3957116" y="1850967"/>
                  </a:lnTo>
                  <a:cubicBezTo>
                    <a:pt x="3947880" y="1852814"/>
                    <a:pt x="3938780" y="1855572"/>
                    <a:pt x="3929407" y="1856509"/>
                  </a:cubicBezTo>
                  <a:cubicBezTo>
                    <a:pt x="3910934" y="1858356"/>
                    <a:pt x="3892410" y="1859747"/>
                    <a:pt x="3873988" y="1862050"/>
                  </a:cubicBezTo>
                  <a:cubicBezTo>
                    <a:pt x="3862838" y="1863444"/>
                    <a:pt x="3851897" y="1866279"/>
                    <a:pt x="3840737" y="1867592"/>
                  </a:cubicBezTo>
                  <a:cubicBezTo>
                    <a:pt x="3820473" y="1869976"/>
                    <a:pt x="3800097" y="1871287"/>
                    <a:pt x="3779777" y="1873134"/>
                  </a:cubicBezTo>
                  <a:cubicBezTo>
                    <a:pt x="3758880" y="1877314"/>
                    <a:pt x="3740089" y="1881382"/>
                    <a:pt x="3718817" y="1884218"/>
                  </a:cubicBezTo>
                  <a:cubicBezTo>
                    <a:pt x="3702236" y="1886429"/>
                    <a:pt x="3685522" y="1887549"/>
                    <a:pt x="3668941" y="1889760"/>
                  </a:cubicBezTo>
                  <a:cubicBezTo>
                    <a:pt x="3657803" y="1891245"/>
                    <a:pt x="3646850" y="1893988"/>
                    <a:pt x="3635690" y="1895301"/>
                  </a:cubicBezTo>
                  <a:cubicBezTo>
                    <a:pt x="3615426" y="1897685"/>
                    <a:pt x="3594994" y="1898459"/>
                    <a:pt x="3574730" y="1900843"/>
                  </a:cubicBezTo>
                  <a:cubicBezTo>
                    <a:pt x="3509944" y="1908465"/>
                    <a:pt x="3574506" y="1906873"/>
                    <a:pt x="3486061" y="1911927"/>
                  </a:cubicBezTo>
                  <a:cubicBezTo>
                    <a:pt x="3439918" y="1914564"/>
                    <a:pt x="3393698" y="1915622"/>
                    <a:pt x="3347516" y="1917469"/>
                  </a:cubicBezTo>
                  <a:lnTo>
                    <a:pt x="3203428" y="1911927"/>
                  </a:lnTo>
                  <a:lnTo>
                    <a:pt x="3026090" y="1906385"/>
                  </a:lnTo>
                  <a:cubicBezTo>
                    <a:pt x="2549403" y="1888945"/>
                    <a:pt x="2937209" y="1900528"/>
                    <a:pt x="2549494" y="1889760"/>
                  </a:cubicBezTo>
                  <a:cubicBezTo>
                    <a:pt x="2527327" y="1887913"/>
                    <a:pt x="2505207" y="1885348"/>
                    <a:pt x="2482992" y="1884218"/>
                  </a:cubicBezTo>
                  <a:lnTo>
                    <a:pt x="2222527" y="1873134"/>
                  </a:lnTo>
                  <a:cubicBezTo>
                    <a:pt x="2204054" y="1871287"/>
                    <a:pt x="2185643" y="1868651"/>
                    <a:pt x="2167108" y="1867592"/>
                  </a:cubicBezTo>
                  <a:cubicBezTo>
                    <a:pt x="1678570" y="1839675"/>
                    <a:pt x="2347021" y="1882412"/>
                    <a:pt x="1906643" y="1856509"/>
                  </a:cubicBezTo>
                  <a:cubicBezTo>
                    <a:pt x="1884437" y="1855203"/>
                    <a:pt x="1862213" y="1853726"/>
                    <a:pt x="1840141" y="1850967"/>
                  </a:cubicBezTo>
                  <a:cubicBezTo>
                    <a:pt x="1817841" y="1848179"/>
                    <a:pt x="1796075" y="1841177"/>
                    <a:pt x="1773639" y="1839883"/>
                  </a:cubicBezTo>
                  <a:cubicBezTo>
                    <a:pt x="1699848" y="1835626"/>
                    <a:pt x="1625869" y="1835637"/>
                    <a:pt x="1551967" y="1834341"/>
                  </a:cubicBezTo>
                  <a:lnTo>
                    <a:pt x="1141872" y="1828800"/>
                  </a:lnTo>
                  <a:cubicBezTo>
                    <a:pt x="971644" y="1842983"/>
                    <a:pt x="1218355" y="1822797"/>
                    <a:pt x="909116" y="1845425"/>
                  </a:cubicBezTo>
                  <a:cubicBezTo>
                    <a:pt x="888767" y="1846914"/>
                    <a:pt x="868500" y="1849402"/>
                    <a:pt x="848156" y="1850967"/>
                  </a:cubicBezTo>
                  <a:cubicBezTo>
                    <a:pt x="746518" y="1858786"/>
                    <a:pt x="787928" y="1853794"/>
                    <a:pt x="692985" y="1862050"/>
                  </a:cubicBezTo>
                  <a:cubicBezTo>
                    <a:pt x="674490" y="1863658"/>
                    <a:pt x="655969" y="1865138"/>
                    <a:pt x="637567" y="1867592"/>
                  </a:cubicBezTo>
                  <a:cubicBezTo>
                    <a:pt x="572829" y="1876224"/>
                    <a:pt x="507861" y="1883617"/>
                    <a:pt x="443603" y="1895301"/>
                  </a:cubicBezTo>
                  <a:cubicBezTo>
                    <a:pt x="423283" y="1898996"/>
                    <a:pt x="402711" y="1901504"/>
                    <a:pt x="382643" y="1906385"/>
                  </a:cubicBezTo>
                  <a:cubicBezTo>
                    <a:pt x="334313" y="1918141"/>
                    <a:pt x="238556" y="1945178"/>
                    <a:pt x="238556" y="1945178"/>
                  </a:cubicBezTo>
                  <a:cubicBezTo>
                    <a:pt x="216389" y="1959956"/>
                    <a:pt x="194707" y="1975489"/>
                    <a:pt x="172054" y="1989512"/>
                  </a:cubicBezTo>
                  <a:cubicBezTo>
                    <a:pt x="111822" y="2026798"/>
                    <a:pt x="124186" y="2007717"/>
                    <a:pt x="66759" y="2061556"/>
                  </a:cubicBezTo>
                  <a:cubicBezTo>
                    <a:pt x="54334" y="2073204"/>
                    <a:pt x="44592" y="2087418"/>
                    <a:pt x="33508" y="2100349"/>
                  </a:cubicBezTo>
                  <a:cubicBezTo>
                    <a:pt x="24314" y="2123335"/>
                    <a:pt x="1903" y="2172126"/>
                    <a:pt x="257" y="2200101"/>
                  </a:cubicBezTo>
                  <a:cubicBezTo>
                    <a:pt x="-2435" y="2245860"/>
                    <a:pt x="16204" y="2286163"/>
                    <a:pt x="44592" y="2322021"/>
                  </a:cubicBezTo>
                  <a:cubicBezTo>
                    <a:pt x="63258" y="2345598"/>
                    <a:pt x="85308" y="2367509"/>
                    <a:pt x="111094" y="2382981"/>
                  </a:cubicBezTo>
                  <a:cubicBezTo>
                    <a:pt x="132639" y="2395908"/>
                    <a:pt x="159123" y="2397760"/>
                    <a:pt x="183137" y="2405149"/>
                  </a:cubicBezTo>
                  <a:lnTo>
                    <a:pt x="221930" y="2394065"/>
                  </a:lnTo>
                </a:path>
              </a:pathLst>
            </a:custGeom>
            <a:noFill/>
            <a:ln w="3175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triangle" w="med" len="med"/>
            </a:ln>
            <a:effectLst>
              <a:glow rad="25400">
                <a:schemeClr val="tx1"/>
              </a:glo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920240" y="4937760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240" y="493776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10000"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3862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Data Structures in C</a:t>
            </a:r>
          </a:p>
          <a:p>
            <a:r>
              <a:rPr lang="en-US" b="1" dirty="0">
                <a:solidFill>
                  <a:srgbClr val="4B2A85"/>
                </a:solidFill>
              </a:rPr>
              <a:t>Multi-file C Programs</a:t>
            </a:r>
          </a:p>
          <a:p>
            <a:pPr lvl="1"/>
            <a:r>
              <a:rPr lang="en-US" b="1" dirty="0">
                <a:solidFill>
                  <a:srgbClr val="4B2A85"/>
                </a:solidFill>
              </a:rPr>
              <a:t>C Preprocessor Intro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20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Multi-File C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 linked list </a:t>
            </a:r>
            <a:r>
              <a:rPr lang="en-US" i="1" dirty="0">
                <a:solidFill>
                  <a:srgbClr val="0066FF"/>
                </a:solidFill>
              </a:rPr>
              <a:t>module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A module is a self-contained piece of an overall program</a:t>
            </a:r>
          </a:p>
          <a:p>
            <a:pPr lvl="2"/>
            <a:r>
              <a:rPr lang="en-US" dirty="0"/>
              <a:t>Has externally visible functions that customers can invoke</a:t>
            </a:r>
          </a:p>
          <a:p>
            <a:pPr lvl="2"/>
            <a:r>
              <a:rPr lang="en-US" dirty="0"/>
              <a:t>Has externally visible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err="1"/>
              <a:t>s</a:t>
            </a:r>
            <a:r>
              <a:rPr lang="en-US" dirty="0"/>
              <a:t>, and perhaps global variables, that customers can use</a:t>
            </a:r>
          </a:p>
          <a:p>
            <a:pPr lvl="2"/>
            <a:r>
              <a:rPr lang="en-US" dirty="0"/>
              <a:t>May have internal functions,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err="1"/>
              <a:t>s</a:t>
            </a:r>
            <a:r>
              <a:rPr lang="en-US" dirty="0"/>
              <a:t>, or global variables that customers should </a:t>
            </a:r>
            <a:r>
              <a:rPr lang="en-US" i="1" dirty="0"/>
              <a:t>not</a:t>
            </a:r>
            <a:r>
              <a:rPr lang="en-US" dirty="0"/>
              <a:t> look at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The module’s </a:t>
            </a:r>
            <a:r>
              <a:rPr lang="en-US" i="1" dirty="0">
                <a:solidFill>
                  <a:srgbClr val="0066FF"/>
                </a:solidFill>
              </a:rPr>
              <a:t>interface</a:t>
            </a:r>
            <a:r>
              <a:rPr lang="en-US" dirty="0"/>
              <a:t> is its set of public functions,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err="1"/>
              <a:t>s</a:t>
            </a:r>
            <a:r>
              <a:rPr lang="en-US" dirty="0"/>
              <a:t>, and global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AEC8BC-3A62-4090-AB49-42D3DB5B1741}"/>
                  </a:ext>
                </a:extLst>
              </p14:cNvPr>
              <p14:cNvContentPartPr/>
              <p14:nvPr/>
            </p14:nvContentPartPr>
            <p14:xfrm>
              <a:off x="1841182" y="2902432"/>
              <a:ext cx="1708560" cy="31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AEC8BC-3A62-4090-AB49-42D3DB5B17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2542" y="2893432"/>
                <a:ext cx="17262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7B88E8-7C95-4AF9-B2ED-DBACDF51455D}"/>
                  </a:ext>
                </a:extLst>
              </p14:cNvPr>
              <p14:cNvContentPartPr/>
              <p14:nvPr/>
            </p14:nvContentPartPr>
            <p14:xfrm>
              <a:off x="1864582" y="3263512"/>
              <a:ext cx="1693800" cy="37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7B88E8-7C95-4AF9-B2ED-DBACDF5145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5942" y="3254872"/>
                <a:ext cx="171144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9128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2377440"/>
          </a:xfrm>
        </p:spPr>
        <p:txBody>
          <a:bodyPr/>
          <a:lstStyle/>
          <a:p>
            <a:r>
              <a:rPr lang="en-US" dirty="0"/>
              <a:t>The degree to which components of a system can be separated and recombined</a:t>
            </a:r>
          </a:p>
          <a:p>
            <a:pPr lvl="1"/>
            <a:r>
              <a:rPr lang="en-US" dirty="0"/>
              <a:t>“Loose coupling” and “separation of concerns”</a:t>
            </a:r>
          </a:p>
          <a:p>
            <a:pPr lvl="1"/>
            <a:r>
              <a:rPr lang="en-US" dirty="0"/>
              <a:t>Modules can be developed independently</a:t>
            </a:r>
          </a:p>
          <a:p>
            <a:pPr lvl="1"/>
            <a:r>
              <a:rPr lang="en-US" dirty="0"/>
              <a:t>Modules can be re-used in different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28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377440" y="3840480"/>
            <a:ext cx="4389120" cy="2560320"/>
            <a:chOff x="2194560" y="3657600"/>
            <a:chExt cx="4389120" cy="2560320"/>
          </a:xfrm>
        </p:grpSpPr>
        <p:sp>
          <p:nvSpPr>
            <p:cNvPr id="26" name="Freeform 25"/>
            <p:cNvSpPr/>
            <p:nvPr/>
          </p:nvSpPr>
          <p:spPr bwMode="auto">
            <a:xfrm>
              <a:off x="2194560" y="3657600"/>
              <a:ext cx="4389120" cy="2560320"/>
            </a:xfrm>
            <a:custGeom>
              <a:avLst/>
              <a:gdLst>
                <a:gd name="connsiteX0" fmla="*/ 0 w 4389120"/>
                <a:gd name="connsiteY0" fmla="*/ 0 h 2560320"/>
                <a:gd name="connsiteX1" fmla="*/ 1499616 w 4389120"/>
                <a:gd name="connsiteY1" fmla="*/ 0 h 2560320"/>
                <a:gd name="connsiteX2" fmla="*/ 2889504 w 4389120"/>
                <a:gd name="connsiteY2" fmla="*/ 0 h 2560320"/>
                <a:gd name="connsiteX3" fmla="*/ 4389120 w 4389120"/>
                <a:gd name="connsiteY3" fmla="*/ 0 h 2560320"/>
                <a:gd name="connsiteX4" fmla="*/ 4389120 w 4389120"/>
                <a:gd name="connsiteY4" fmla="*/ 1243584 h 2560320"/>
                <a:gd name="connsiteX5" fmla="*/ 4169664 w 4389120"/>
                <a:gd name="connsiteY5" fmla="*/ 1243584 h 2560320"/>
                <a:gd name="connsiteX6" fmla="*/ 4169664 w 4389120"/>
                <a:gd name="connsiteY6" fmla="*/ 1517904 h 2560320"/>
                <a:gd name="connsiteX7" fmla="*/ 3931920 w 4389120"/>
                <a:gd name="connsiteY7" fmla="*/ 1517904 h 2560320"/>
                <a:gd name="connsiteX8" fmla="*/ 3712464 w 4389120"/>
                <a:gd name="connsiteY8" fmla="*/ 1266444 h 2560320"/>
                <a:gd name="connsiteX9" fmla="*/ 3712464 w 4389120"/>
                <a:gd name="connsiteY9" fmla="*/ 1517904 h 2560320"/>
                <a:gd name="connsiteX10" fmla="*/ 3182112 w 4389120"/>
                <a:gd name="connsiteY10" fmla="*/ 1517904 h 2560320"/>
                <a:gd name="connsiteX11" fmla="*/ 3409406 w 4389120"/>
                <a:gd name="connsiteY11" fmla="*/ 1243584 h 2560320"/>
                <a:gd name="connsiteX12" fmla="*/ 2889504 w 4389120"/>
                <a:gd name="connsiteY12" fmla="*/ 1243584 h 2560320"/>
                <a:gd name="connsiteX13" fmla="*/ 2889504 w 4389120"/>
                <a:gd name="connsiteY13" fmla="*/ 2560320 h 2560320"/>
                <a:gd name="connsiteX14" fmla="*/ 1499616 w 4389120"/>
                <a:gd name="connsiteY14" fmla="*/ 2560320 h 2560320"/>
                <a:gd name="connsiteX15" fmla="*/ 1499616 w 4389120"/>
                <a:gd name="connsiteY15" fmla="*/ 1243584 h 2560320"/>
                <a:gd name="connsiteX16" fmla="*/ 1060704 w 4389120"/>
                <a:gd name="connsiteY16" fmla="*/ 1243584 h 2560320"/>
                <a:gd name="connsiteX17" fmla="*/ 1060704 w 4389120"/>
                <a:gd name="connsiteY17" fmla="*/ 1517904 h 2560320"/>
                <a:gd name="connsiteX18" fmla="*/ 768096 w 4389120"/>
                <a:gd name="connsiteY18" fmla="*/ 1517904 h 2560320"/>
                <a:gd name="connsiteX19" fmla="*/ 768096 w 4389120"/>
                <a:gd name="connsiteY19" fmla="*/ 1335024 h 2560320"/>
                <a:gd name="connsiteX20" fmla="*/ 420624 w 4389120"/>
                <a:gd name="connsiteY20" fmla="*/ 1335024 h 2560320"/>
                <a:gd name="connsiteX21" fmla="*/ 420624 w 4389120"/>
                <a:gd name="connsiteY21" fmla="*/ 1517904 h 2560320"/>
                <a:gd name="connsiteX22" fmla="*/ 219456 w 4389120"/>
                <a:gd name="connsiteY22" fmla="*/ 1517904 h 2560320"/>
                <a:gd name="connsiteX23" fmla="*/ 219456 w 4389120"/>
                <a:gd name="connsiteY23" fmla="*/ 1243584 h 2560320"/>
                <a:gd name="connsiteX24" fmla="*/ 0 w 4389120"/>
                <a:gd name="connsiteY24" fmla="*/ 1243584 h 256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389120" h="2560320">
                  <a:moveTo>
                    <a:pt x="0" y="0"/>
                  </a:moveTo>
                  <a:lnTo>
                    <a:pt x="1499616" y="0"/>
                  </a:lnTo>
                  <a:lnTo>
                    <a:pt x="2889504" y="0"/>
                  </a:lnTo>
                  <a:lnTo>
                    <a:pt x="4389120" y="0"/>
                  </a:lnTo>
                  <a:lnTo>
                    <a:pt x="4389120" y="1243584"/>
                  </a:lnTo>
                  <a:lnTo>
                    <a:pt x="4169664" y="1243584"/>
                  </a:lnTo>
                  <a:lnTo>
                    <a:pt x="4169664" y="1517904"/>
                  </a:lnTo>
                  <a:lnTo>
                    <a:pt x="3931920" y="1517904"/>
                  </a:lnTo>
                  <a:lnTo>
                    <a:pt x="3712464" y="1266444"/>
                  </a:lnTo>
                  <a:lnTo>
                    <a:pt x="3712464" y="1517904"/>
                  </a:lnTo>
                  <a:lnTo>
                    <a:pt x="3182112" y="1517904"/>
                  </a:lnTo>
                  <a:lnTo>
                    <a:pt x="3409406" y="1243584"/>
                  </a:lnTo>
                  <a:lnTo>
                    <a:pt x="2889504" y="1243584"/>
                  </a:lnTo>
                  <a:lnTo>
                    <a:pt x="2889504" y="2560320"/>
                  </a:lnTo>
                  <a:lnTo>
                    <a:pt x="1499616" y="2560320"/>
                  </a:lnTo>
                  <a:lnTo>
                    <a:pt x="1499616" y="1243584"/>
                  </a:lnTo>
                  <a:lnTo>
                    <a:pt x="1060704" y="1243584"/>
                  </a:lnTo>
                  <a:lnTo>
                    <a:pt x="1060704" y="1517904"/>
                  </a:lnTo>
                  <a:lnTo>
                    <a:pt x="768096" y="1517904"/>
                  </a:lnTo>
                  <a:lnTo>
                    <a:pt x="768096" y="1335024"/>
                  </a:lnTo>
                  <a:lnTo>
                    <a:pt x="420624" y="1335024"/>
                  </a:lnTo>
                  <a:lnTo>
                    <a:pt x="420624" y="1517904"/>
                  </a:lnTo>
                  <a:lnTo>
                    <a:pt x="219456" y="1517904"/>
                  </a:lnTo>
                  <a:lnTo>
                    <a:pt x="219456" y="1243584"/>
                  </a:lnTo>
                  <a:lnTo>
                    <a:pt x="0" y="1243584"/>
                  </a:lnTo>
                  <a:close/>
                </a:path>
              </a:pathLst>
            </a:custGeom>
            <a:solidFill>
              <a:srgbClr val="D94B7B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main program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2194560" y="4937760"/>
              <a:ext cx="1463040" cy="1280160"/>
            </a:xfrm>
            <a:custGeom>
              <a:avLst/>
              <a:gdLst>
                <a:gd name="connsiteX0" fmla="*/ 0 w 1463040"/>
                <a:gd name="connsiteY0" fmla="*/ 0 h 1280160"/>
                <a:gd name="connsiteX1" fmla="*/ 182880 w 1463040"/>
                <a:gd name="connsiteY1" fmla="*/ 0 h 1280160"/>
                <a:gd name="connsiteX2" fmla="*/ 182880 w 1463040"/>
                <a:gd name="connsiteY2" fmla="*/ 274320 h 1280160"/>
                <a:gd name="connsiteX3" fmla="*/ 457200 w 1463040"/>
                <a:gd name="connsiteY3" fmla="*/ 274320 h 1280160"/>
                <a:gd name="connsiteX4" fmla="*/ 457200 w 1463040"/>
                <a:gd name="connsiteY4" fmla="*/ 91440 h 1280160"/>
                <a:gd name="connsiteX5" fmla="*/ 731520 w 1463040"/>
                <a:gd name="connsiteY5" fmla="*/ 91440 h 1280160"/>
                <a:gd name="connsiteX6" fmla="*/ 731520 w 1463040"/>
                <a:gd name="connsiteY6" fmla="*/ 274320 h 1280160"/>
                <a:gd name="connsiteX7" fmla="*/ 1097280 w 1463040"/>
                <a:gd name="connsiteY7" fmla="*/ 274320 h 1280160"/>
                <a:gd name="connsiteX8" fmla="*/ 1097280 w 1463040"/>
                <a:gd name="connsiteY8" fmla="*/ 0 h 1280160"/>
                <a:gd name="connsiteX9" fmla="*/ 1463040 w 1463040"/>
                <a:gd name="connsiteY9" fmla="*/ 0 h 1280160"/>
                <a:gd name="connsiteX10" fmla="*/ 1463040 w 1463040"/>
                <a:gd name="connsiteY10" fmla="*/ 274320 h 1280160"/>
                <a:gd name="connsiteX11" fmla="*/ 1463040 w 1463040"/>
                <a:gd name="connsiteY11" fmla="*/ 1280160 h 1280160"/>
                <a:gd name="connsiteX12" fmla="*/ 0 w 1463040"/>
                <a:gd name="connsiteY12" fmla="*/ 1280160 h 1280160"/>
                <a:gd name="connsiteX13" fmla="*/ 0 w 1463040"/>
                <a:gd name="connsiteY13" fmla="*/ 27432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63040" h="1280160">
                  <a:moveTo>
                    <a:pt x="0" y="0"/>
                  </a:moveTo>
                  <a:lnTo>
                    <a:pt x="182880" y="0"/>
                  </a:lnTo>
                  <a:lnTo>
                    <a:pt x="182880" y="274320"/>
                  </a:lnTo>
                  <a:lnTo>
                    <a:pt x="457200" y="274320"/>
                  </a:lnTo>
                  <a:lnTo>
                    <a:pt x="457200" y="91440"/>
                  </a:lnTo>
                  <a:lnTo>
                    <a:pt x="731520" y="91440"/>
                  </a:lnTo>
                  <a:lnTo>
                    <a:pt x="731520" y="274320"/>
                  </a:lnTo>
                  <a:lnTo>
                    <a:pt x="1097280" y="274320"/>
                  </a:lnTo>
                  <a:lnTo>
                    <a:pt x="1097280" y="0"/>
                  </a:lnTo>
                  <a:lnTo>
                    <a:pt x="1463040" y="0"/>
                  </a:lnTo>
                  <a:lnTo>
                    <a:pt x="1463040" y="274320"/>
                  </a:lnTo>
                  <a:lnTo>
                    <a:pt x="1463040" y="1280160"/>
                  </a:lnTo>
                  <a:lnTo>
                    <a:pt x="0" y="1280160"/>
                  </a:lnTo>
                  <a:lnTo>
                    <a:pt x="0" y="274320"/>
                  </a:lnTo>
                  <a:close/>
                </a:path>
              </a:pathLst>
            </a:custGeom>
            <a:solidFill>
              <a:srgbClr val="0066FF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rgbClr val="FFFF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linked</a:t>
              </a:r>
              <a:br>
                <a:rPr lang="en-US" sz="2000" dirty="0">
                  <a:solidFill>
                    <a:srgbClr val="FFFF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</a:br>
              <a:r>
                <a:rPr lang="en-US" sz="2000" dirty="0">
                  <a:solidFill>
                    <a:srgbClr val="FFFF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list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000" dirty="0">
                <a:solidFill>
                  <a:srgbClr val="FFFF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5120640" y="4937760"/>
              <a:ext cx="1463040" cy="1280160"/>
            </a:xfrm>
            <a:custGeom>
              <a:avLst/>
              <a:gdLst>
                <a:gd name="connsiteX0" fmla="*/ 0 w 1463040"/>
                <a:gd name="connsiteY0" fmla="*/ 0 h 1280160"/>
                <a:gd name="connsiteX1" fmla="*/ 411480 w 1463040"/>
                <a:gd name="connsiteY1" fmla="*/ 0 h 1280160"/>
                <a:gd name="connsiteX2" fmla="*/ 187036 w 1463040"/>
                <a:gd name="connsiteY2" fmla="*/ 274320 h 1280160"/>
                <a:gd name="connsiteX3" fmla="*/ 822960 w 1463040"/>
                <a:gd name="connsiteY3" fmla="*/ 274320 h 1280160"/>
                <a:gd name="connsiteX4" fmla="*/ 822960 w 1463040"/>
                <a:gd name="connsiteY4" fmla="*/ 64008 h 1280160"/>
                <a:gd name="connsiteX5" fmla="*/ 1001191 w 1463040"/>
                <a:gd name="connsiteY5" fmla="*/ 274320 h 1280160"/>
                <a:gd name="connsiteX6" fmla="*/ 1280160 w 1463040"/>
                <a:gd name="connsiteY6" fmla="*/ 274320 h 1280160"/>
                <a:gd name="connsiteX7" fmla="*/ 1280160 w 1463040"/>
                <a:gd name="connsiteY7" fmla="*/ 0 h 1280160"/>
                <a:gd name="connsiteX8" fmla="*/ 1463040 w 1463040"/>
                <a:gd name="connsiteY8" fmla="*/ 0 h 1280160"/>
                <a:gd name="connsiteX9" fmla="*/ 1463040 w 1463040"/>
                <a:gd name="connsiteY9" fmla="*/ 274320 h 1280160"/>
                <a:gd name="connsiteX10" fmla="*/ 1463040 w 1463040"/>
                <a:gd name="connsiteY10" fmla="*/ 1280160 h 1280160"/>
                <a:gd name="connsiteX11" fmla="*/ 0 w 1463040"/>
                <a:gd name="connsiteY11" fmla="*/ 1280160 h 1280160"/>
                <a:gd name="connsiteX12" fmla="*/ 0 w 1463040"/>
                <a:gd name="connsiteY12" fmla="*/ 502920 h 1280160"/>
                <a:gd name="connsiteX13" fmla="*/ 0 w 1463040"/>
                <a:gd name="connsiteY13" fmla="*/ 27432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63040" h="1280160">
                  <a:moveTo>
                    <a:pt x="0" y="0"/>
                  </a:moveTo>
                  <a:lnTo>
                    <a:pt x="411480" y="0"/>
                  </a:lnTo>
                  <a:lnTo>
                    <a:pt x="187036" y="274320"/>
                  </a:lnTo>
                  <a:lnTo>
                    <a:pt x="822960" y="274320"/>
                  </a:lnTo>
                  <a:lnTo>
                    <a:pt x="822960" y="64008"/>
                  </a:lnTo>
                  <a:lnTo>
                    <a:pt x="1001191" y="274320"/>
                  </a:lnTo>
                  <a:lnTo>
                    <a:pt x="1280160" y="274320"/>
                  </a:lnTo>
                  <a:lnTo>
                    <a:pt x="1280160" y="0"/>
                  </a:lnTo>
                  <a:lnTo>
                    <a:pt x="1463040" y="0"/>
                  </a:lnTo>
                  <a:lnTo>
                    <a:pt x="1463040" y="274320"/>
                  </a:lnTo>
                  <a:lnTo>
                    <a:pt x="1463040" y="1280160"/>
                  </a:lnTo>
                  <a:lnTo>
                    <a:pt x="0" y="1280160"/>
                  </a:lnTo>
                  <a:lnTo>
                    <a:pt x="0" y="502920"/>
                  </a:lnTo>
                  <a:lnTo>
                    <a:pt x="0" y="274320"/>
                  </a:lnTo>
                  <a:close/>
                </a:path>
              </a:pathLst>
            </a:custGeom>
            <a:solidFill>
              <a:srgbClr val="0066FF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b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rgbClr val="FFFF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hash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solidFill>
                    <a:srgbClr val="FFFF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table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000" dirty="0">
                <a:solidFill>
                  <a:srgbClr val="FFFF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EBEC3D-EFAE-4CFD-9669-67FD07FF9F77}"/>
                  </a:ext>
                </a:extLst>
              </p14:cNvPr>
              <p14:cNvContentPartPr/>
              <p14:nvPr/>
            </p14:nvContentPartPr>
            <p14:xfrm>
              <a:off x="2183760" y="4914360"/>
              <a:ext cx="4970880" cy="64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EBEC3D-EFAE-4CFD-9669-67FD07FF9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4400" y="4905000"/>
                <a:ext cx="498960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ED846B-D88B-435A-A731-DF522B9675D0}"/>
                  </a:ext>
                </a:extLst>
              </p14:cNvPr>
              <p14:cNvContentPartPr/>
              <p14:nvPr/>
            </p14:nvContentPartPr>
            <p14:xfrm>
              <a:off x="960181" y="4982775"/>
              <a:ext cx="92520" cy="99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ED846B-D88B-435A-A731-DF522B9675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1541" y="4973775"/>
                <a:ext cx="1101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536118E-D366-4573-B98B-1BD93420CB87}"/>
                  </a:ext>
                </a:extLst>
              </p14:cNvPr>
              <p14:cNvContentPartPr/>
              <p14:nvPr/>
            </p14:nvContentPartPr>
            <p14:xfrm>
              <a:off x="774781" y="4954335"/>
              <a:ext cx="148320" cy="131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536118E-D366-4573-B98B-1BD93420CB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5781" y="4945360"/>
                <a:ext cx="165960" cy="149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9988057-A6E2-4EB0-9ACB-FA334D706D51}"/>
                  </a:ext>
                </a:extLst>
              </p14:cNvPr>
              <p14:cNvContentPartPr/>
              <p14:nvPr/>
            </p14:nvContentPartPr>
            <p14:xfrm>
              <a:off x="982141" y="5176455"/>
              <a:ext cx="65880" cy="177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9988057-A6E2-4EB0-9ACB-FA334D706D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3141" y="5167455"/>
                <a:ext cx="835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5B14BC2-5025-4583-B2E5-DD3F0B673A33}"/>
                  </a:ext>
                </a:extLst>
              </p14:cNvPr>
              <p14:cNvContentPartPr/>
              <p14:nvPr/>
            </p14:nvContentPartPr>
            <p14:xfrm>
              <a:off x="1116781" y="5320095"/>
              <a:ext cx="3600" cy="6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5B14BC2-5025-4583-B2E5-DD3F0B673A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8141" y="5311455"/>
                <a:ext cx="212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F7ADDC-3F12-4CAD-A2CD-CF7D9D3069CD}"/>
                  </a:ext>
                </a:extLst>
              </p14:cNvPr>
              <p14:cNvContentPartPr/>
              <p14:nvPr/>
            </p14:nvContentPartPr>
            <p14:xfrm>
              <a:off x="1163941" y="5218575"/>
              <a:ext cx="79560" cy="115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F7ADDC-3F12-4CAD-A2CD-CF7D9D3069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4941" y="5209935"/>
                <a:ext cx="972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F92BBD-5525-4641-A85C-DAD1E3B13E1A}"/>
                  </a:ext>
                </a:extLst>
              </p14:cNvPr>
              <p14:cNvContentPartPr/>
              <p14:nvPr/>
            </p14:nvContentPartPr>
            <p14:xfrm>
              <a:off x="1407301" y="5154135"/>
              <a:ext cx="355680" cy="204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F92BBD-5525-4641-A85C-DAD1E3B13E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98301" y="5145135"/>
                <a:ext cx="3733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297D236-1A44-4D6D-8FD3-97F78F01DEB5}"/>
                  </a:ext>
                </a:extLst>
              </p14:cNvPr>
              <p14:cNvContentPartPr/>
              <p14:nvPr/>
            </p14:nvContentPartPr>
            <p14:xfrm>
              <a:off x="1831381" y="4974495"/>
              <a:ext cx="187920" cy="101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297D236-1A44-4D6D-8FD3-97F78F01DE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22381" y="4965855"/>
                <a:ext cx="2055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0880C6E-93A1-4C17-8A46-249867F7D407}"/>
                  </a:ext>
                </a:extLst>
              </p14:cNvPr>
              <p14:cNvContentPartPr/>
              <p14:nvPr/>
            </p14:nvContentPartPr>
            <p14:xfrm>
              <a:off x="1159621" y="4921935"/>
              <a:ext cx="629640" cy="160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0880C6E-93A1-4C17-8A46-249867F7D4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50621" y="4913295"/>
                <a:ext cx="6472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1EA395F-CE53-4793-96AB-CA5667CAAB74}"/>
                  </a:ext>
                </a:extLst>
              </p14:cNvPr>
              <p14:cNvContentPartPr/>
              <p14:nvPr/>
            </p14:nvContentPartPr>
            <p14:xfrm>
              <a:off x="498251" y="5803257"/>
              <a:ext cx="219600" cy="118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1EA395F-CE53-4793-96AB-CA5667CAAB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9251" y="5794617"/>
                <a:ext cx="2372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5FB0ED2-0720-4736-8624-F638F0CBB54B}"/>
                  </a:ext>
                </a:extLst>
              </p14:cNvPr>
              <p14:cNvContentPartPr/>
              <p14:nvPr/>
            </p14:nvContentPartPr>
            <p14:xfrm>
              <a:off x="1872011" y="5806137"/>
              <a:ext cx="77040" cy="79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5FB0ED2-0720-4736-8624-F638F0CBB5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63371" y="5797137"/>
                <a:ext cx="946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9DB65C7-C340-4EAE-8A21-B0A02F517AD5}"/>
                  </a:ext>
                </a:extLst>
              </p14:cNvPr>
              <p14:cNvContentPartPr/>
              <p14:nvPr/>
            </p14:nvContentPartPr>
            <p14:xfrm>
              <a:off x="1041131" y="5996937"/>
              <a:ext cx="51840" cy="152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9DB65C7-C340-4EAE-8A21-B0A02F517AD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2131" y="5987937"/>
                <a:ext cx="694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667EB13-6D9A-4F6C-B4E3-335A6DEDB55D}"/>
                  </a:ext>
                </a:extLst>
              </p14:cNvPr>
              <p14:cNvContentPartPr/>
              <p14:nvPr/>
            </p14:nvContentPartPr>
            <p14:xfrm>
              <a:off x="1150211" y="6139497"/>
              <a:ext cx="3960" cy="2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667EB13-6D9A-4F6C-B4E3-335A6DEDB55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41211" y="6130497"/>
                <a:ext cx="216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3A3CA42-7534-44C4-AA1A-F88ED54624F8}"/>
                  </a:ext>
                </a:extLst>
              </p14:cNvPr>
              <p14:cNvContentPartPr/>
              <p14:nvPr/>
            </p14:nvContentPartPr>
            <p14:xfrm>
              <a:off x="1200251" y="6063537"/>
              <a:ext cx="53640" cy="74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3A3CA42-7534-44C4-AA1A-F88ED54624F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91611" y="6054897"/>
                <a:ext cx="712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A513335-ECF6-4EBF-8EAA-09D334311D92}"/>
                  </a:ext>
                </a:extLst>
              </p14:cNvPr>
              <p14:cNvContentPartPr/>
              <p14:nvPr/>
            </p14:nvContentPartPr>
            <p14:xfrm>
              <a:off x="1527491" y="6018537"/>
              <a:ext cx="13320" cy="92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A513335-ECF6-4EBF-8EAA-09D334311D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18491" y="6009897"/>
                <a:ext cx="309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94887AB-0CA0-47FD-B573-CDE2FD7C9420}"/>
                  </a:ext>
                </a:extLst>
              </p14:cNvPr>
              <p14:cNvContentPartPr/>
              <p14:nvPr/>
            </p14:nvContentPartPr>
            <p14:xfrm>
              <a:off x="1574291" y="5990817"/>
              <a:ext cx="120240" cy="172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94887AB-0CA0-47FD-B573-CDE2FD7C94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65651" y="5981817"/>
                <a:ext cx="137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F2DE179-C30B-49F4-8D5A-6608B4F7207D}"/>
                  </a:ext>
                </a:extLst>
              </p14:cNvPr>
              <p14:cNvContentPartPr/>
              <p14:nvPr/>
            </p14:nvContentPartPr>
            <p14:xfrm>
              <a:off x="1401851" y="6010977"/>
              <a:ext cx="91800" cy="1152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F2DE179-C30B-49F4-8D5A-6608B4F720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92851" y="6001977"/>
                <a:ext cx="1094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F3714A2-161F-4DB4-A76A-983791B6E6D8}"/>
                  </a:ext>
                </a:extLst>
              </p14:cNvPr>
              <p14:cNvContentPartPr/>
              <p14:nvPr/>
            </p14:nvContentPartPr>
            <p14:xfrm>
              <a:off x="1074971" y="5753937"/>
              <a:ext cx="765000" cy="150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F3714A2-161F-4DB4-A76A-983791B6E6D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5971" y="5744937"/>
                <a:ext cx="7826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49C59B5-332E-438E-8C12-D989FEC02F71}"/>
                  </a:ext>
                </a:extLst>
              </p14:cNvPr>
              <p14:cNvContentPartPr/>
              <p14:nvPr/>
            </p14:nvContentPartPr>
            <p14:xfrm>
              <a:off x="860411" y="5844657"/>
              <a:ext cx="172800" cy="1051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49C59B5-332E-438E-8C12-D989FEC02F7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1411" y="5835688"/>
                <a:ext cx="190440" cy="12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628BE55-EA1C-4896-A34F-515D0FA9D843}"/>
                  </a:ext>
                </a:extLst>
              </p14:cNvPr>
              <p14:cNvContentPartPr/>
              <p14:nvPr/>
            </p14:nvContentPartPr>
            <p14:xfrm>
              <a:off x="816491" y="5832777"/>
              <a:ext cx="10800" cy="84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628BE55-EA1C-4896-A34F-515D0FA9D8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7491" y="5823777"/>
                <a:ext cx="28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14F28D0-D2F4-47F6-A9AC-16A0604F97BD}"/>
                  </a:ext>
                </a:extLst>
              </p14:cNvPr>
              <p14:cNvContentPartPr/>
              <p14:nvPr/>
            </p14:nvContentPartPr>
            <p14:xfrm>
              <a:off x="2059931" y="5815857"/>
              <a:ext cx="288000" cy="113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14F28D0-D2F4-47F6-A9AC-16A0604F97B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51280" y="5806857"/>
                <a:ext cx="305662" cy="1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8084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Header</a:t>
            </a:r>
            <a:r>
              <a:rPr lang="en-US" dirty="0"/>
              <a:t>:  a C file whose only purpose is to be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dirty="0" err="1"/>
              <a:t>’d</a:t>
            </a:r>
            <a:endParaRPr lang="en-US" dirty="0"/>
          </a:p>
          <a:p>
            <a:pPr lvl="1"/>
            <a:r>
              <a:rPr lang="en-US" dirty="0"/>
              <a:t>Generally has a filename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extension</a:t>
            </a:r>
          </a:p>
          <a:p>
            <a:pPr lvl="1"/>
            <a:r>
              <a:rPr lang="en-US" dirty="0"/>
              <a:t>Holds the variables, types, and function prototype declarations that make up the interface to a module</a:t>
            </a:r>
          </a:p>
          <a:p>
            <a:pPr lvl="3"/>
            <a:endParaRPr lang="en-US" dirty="0"/>
          </a:p>
          <a:p>
            <a:r>
              <a:rPr lang="en-US" dirty="0"/>
              <a:t>Main Idea:</a:t>
            </a:r>
          </a:p>
          <a:p>
            <a:pPr lvl="1"/>
            <a:r>
              <a:rPr lang="en-US" dirty="0"/>
              <a:t>Every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is intended to be a module that has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name.h</a:t>
            </a:r>
            <a:r>
              <a:rPr lang="en-US" dirty="0"/>
              <a:t> declares the interface to that module</a:t>
            </a:r>
          </a:p>
          <a:p>
            <a:pPr lvl="1"/>
            <a:r>
              <a:rPr lang="en-US" dirty="0"/>
              <a:t>Other modules 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by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/>
              <a:t>-</a:t>
            </a:r>
            <a:r>
              <a:rPr lang="en-US" dirty="0" err="1"/>
              <a:t>ing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They should assume as little as possible about the implementation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Thursday (7/4) is Independence Day</a:t>
            </a:r>
          </a:p>
          <a:p>
            <a:pPr lvl="1"/>
            <a:r>
              <a:rPr lang="en-US" dirty="0"/>
              <a:t>Sections and Office Hours will be cancelled</a:t>
            </a:r>
          </a:p>
          <a:p>
            <a:endParaRPr lang="en-US" dirty="0"/>
          </a:p>
          <a:p>
            <a:r>
              <a:rPr lang="en-US" dirty="0"/>
              <a:t>Exercise 4: Practice with good style, debugging (Friday), and C modules (Today)</a:t>
            </a:r>
          </a:p>
          <a:p>
            <a:pPr lvl="1"/>
            <a:r>
              <a:rPr lang="en-US" dirty="0"/>
              <a:t>Released today, due Monday (7/8)</a:t>
            </a:r>
          </a:p>
          <a:p>
            <a:pPr lvl="1"/>
            <a:r>
              <a:rPr lang="en-US" i="1" dirty="0"/>
              <a:t>Significantly</a:t>
            </a:r>
            <a:r>
              <a:rPr lang="en-US" dirty="0"/>
              <a:t> longer and harder than previous exercises!</a:t>
            </a:r>
            <a:endParaRPr lang="en-US" i="1" dirty="0"/>
          </a:p>
          <a:p>
            <a:pPr lvl="3"/>
            <a:endParaRPr lang="en-US" dirty="0"/>
          </a:p>
          <a:p>
            <a:r>
              <a:rPr lang="en-US" dirty="0"/>
              <a:t>Homework 1 due in a week</a:t>
            </a:r>
          </a:p>
          <a:p>
            <a:pPr lvl="1"/>
            <a:r>
              <a:rPr lang="en-US" dirty="0"/>
              <a:t>Advice: be </a:t>
            </a:r>
            <a:r>
              <a:rPr lang="en-US" i="1" dirty="0"/>
              <a:t>sure</a:t>
            </a:r>
            <a:r>
              <a:rPr lang="en-US" dirty="0"/>
              <a:t> to read headers carefully while implementing</a:t>
            </a:r>
          </a:p>
          <a:p>
            <a:pPr lvl="1"/>
            <a:r>
              <a:rPr lang="en-US" dirty="0"/>
              <a:t>Advice: use </a:t>
            </a:r>
            <a:r>
              <a:rPr lang="en-US" dirty="0" err="1"/>
              <a:t>git</a:t>
            </a:r>
            <a:r>
              <a:rPr lang="en-US" dirty="0"/>
              <a:t> add/commit/push often to save your 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Module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 projects adhere to the following rules: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files only contain </a:t>
            </a:r>
            <a:r>
              <a:rPr lang="en-US" i="1" dirty="0"/>
              <a:t>declarations</a:t>
            </a:r>
            <a:r>
              <a:rPr lang="en-US" dirty="0"/>
              <a:t>, never </a:t>
            </a:r>
            <a:r>
              <a:rPr lang="en-US" i="1" dirty="0"/>
              <a:t>definitions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 files never contain prototype declarations for functions that are intended to be exported through the module interface</a:t>
            </a:r>
          </a:p>
          <a:p>
            <a:pPr lvl="2"/>
            <a:r>
              <a:rPr lang="en-US" dirty="0"/>
              <a:t>Those function prototype declarations belong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file</a:t>
            </a:r>
          </a:p>
          <a:p>
            <a:pPr lvl="1">
              <a:spcBef>
                <a:spcPts val="1200"/>
              </a:spcBef>
            </a:pPr>
            <a:r>
              <a:rPr lang="en-US" b="1" i="1" dirty="0">
                <a:solidFill>
                  <a:srgbClr val="FF0000"/>
                </a:solidFill>
              </a:rPr>
              <a:t>NEVER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/>
              <a:t>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 file – only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files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/>
              <a:t> all of headers you reference, even if another header (accidentally or not) includes some of them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 file with an associated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file should be able to be compiled into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US" dirty="0"/>
              <a:t> file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 file should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file; the compiler will check definitions and declarations for consistency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65EC129-1E21-4865-91FE-3678BD15BD3B}"/>
                  </a:ext>
                </a:extLst>
              </p14:cNvPr>
              <p14:cNvContentPartPr/>
              <p14:nvPr/>
            </p14:nvContentPartPr>
            <p14:xfrm>
              <a:off x="6334010" y="1069711"/>
              <a:ext cx="4680" cy="62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65EC129-1E21-4865-91FE-3678BD15BD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5010" y="1060711"/>
                <a:ext cx="223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DF2B71-DAF2-4452-979A-5CEE3C9662DB}"/>
                  </a:ext>
                </a:extLst>
              </p14:cNvPr>
              <p14:cNvContentPartPr/>
              <p14:nvPr/>
            </p14:nvContentPartPr>
            <p14:xfrm>
              <a:off x="6330050" y="1018951"/>
              <a:ext cx="4320" cy="5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DF2B71-DAF2-4452-979A-5CEE3C9662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1050" y="1010311"/>
                <a:ext cx="219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75C0107-09C6-4E56-B7B2-C9DDB2BE522A}"/>
                  </a:ext>
                </a:extLst>
              </p14:cNvPr>
              <p14:cNvContentPartPr/>
              <p14:nvPr/>
            </p14:nvContentPartPr>
            <p14:xfrm>
              <a:off x="6913610" y="1049911"/>
              <a:ext cx="4320" cy="8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75C0107-09C6-4E56-B7B2-C9DDB2BE52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4610" y="1040911"/>
                <a:ext cx="219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1F32A37-39A8-43C7-B35C-A399F61BA240}"/>
                  </a:ext>
                </a:extLst>
              </p14:cNvPr>
              <p14:cNvContentPartPr/>
              <p14:nvPr/>
            </p14:nvContentPartPr>
            <p14:xfrm>
              <a:off x="6912530" y="1117231"/>
              <a:ext cx="8280" cy="4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1F32A37-39A8-43C7-B35C-A399F61BA2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03890" y="1108231"/>
                <a:ext cx="2592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F91D86C-ED28-4245-B849-E6AADDFF544D}"/>
                  </a:ext>
                </a:extLst>
              </p14:cNvPr>
              <p14:cNvContentPartPr/>
              <p14:nvPr/>
            </p14:nvContentPartPr>
            <p14:xfrm>
              <a:off x="6624890" y="976111"/>
              <a:ext cx="230760" cy="241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F91D86C-ED28-4245-B849-E6AADDFF54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15890" y="967111"/>
                <a:ext cx="2484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BF2BD86-E08C-4FA7-88AC-BD1F7564570E}"/>
                  </a:ext>
                </a:extLst>
              </p14:cNvPr>
              <p14:cNvContentPartPr/>
              <p14:nvPr/>
            </p14:nvContentPartPr>
            <p14:xfrm>
              <a:off x="6381170" y="1032631"/>
              <a:ext cx="199800" cy="113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BF2BD86-E08C-4FA7-88AC-BD1F756457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72186" y="1023963"/>
                <a:ext cx="217408" cy="130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057B864-96FC-47A0-9A01-A3AA12A939A4}"/>
                  </a:ext>
                </a:extLst>
              </p14:cNvPr>
              <p14:cNvContentPartPr/>
              <p14:nvPr/>
            </p14:nvContentPartPr>
            <p14:xfrm>
              <a:off x="5859530" y="1042351"/>
              <a:ext cx="424080" cy="192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057B864-96FC-47A0-9A01-A3AA12A939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50530" y="1033368"/>
                <a:ext cx="441720" cy="210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128DA27-09CD-4555-AF71-AA3299BCA119}"/>
                  </a:ext>
                </a:extLst>
              </p14:cNvPr>
              <p14:cNvContentPartPr/>
              <p14:nvPr/>
            </p14:nvContentPartPr>
            <p14:xfrm>
              <a:off x="7608050" y="895471"/>
              <a:ext cx="1300320" cy="317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128DA27-09CD-4555-AF71-AA3299BCA1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99410" y="886831"/>
                <a:ext cx="131796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C60D1E6-509B-4EEF-846E-FC7BDBCD3A43}"/>
                  </a:ext>
                </a:extLst>
              </p14:cNvPr>
              <p14:cNvContentPartPr/>
              <p14:nvPr/>
            </p14:nvContentPartPr>
            <p14:xfrm>
              <a:off x="7610570" y="1358071"/>
              <a:ext cx="1228320" cy="8546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C60D1E6-509B-4EEF-846E-FC7BDBCD3A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01927" y="1349071"/>
                <a:ext cx="1245965" cy="87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07D1EAA-3A6F-47A6-98B0-F8683F012F34}"/>
                  </a:ext>
                </a:extLst>
              </p14:cNvPr>
              <p14:cNvContentPartPr/>
              <p14:nvPr/>
            </p14:nvContentPartPr>
            <p14:xfrm>
              <a:off x="7580330" y="267631"/>
              <a:ext cx="1332360" cy="5202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07D1EAA-3A6F-47A6-98B0-F8683F012F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71690" y="258631"/>
                <a:ext cx="135000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57869DC-940A-452D-8D07-ABE0FC695FAC}"/>
                  </a:ext>
                </a:extLst>
              </p14:cNvPr>
              <p14:cNvContentPartPr/>
              <p14:nvPr/>
            </p14:nvContentPartPr>
            <p14:xfrm>
              <a:off x="7286930" y="840031"/>
              <a:ext cx="50040" cy="68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57869DC-940A-452D-8D07-ABE0FC695F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77930" y="831391"/>
                <a:ext cx="676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70AF22B-3558-4197-BE94-499717DA4FF4}"/>
                  </a:ext>
                </a:extLst>
              </p14:cNvPr>
              <p14:cNvContentPartPr/>
              <p14:nvPr/>
            </p14:nvContentPartPr>
            <p14:xfrm>
              <a:off x="7403570" y="847231"/>
              <a:ext cx="63360" cy="82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70AF22B-3558-4197-BE94-499717DA4F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94570" y="838231"/>
                <a:ext cx="810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E7D3190-31A3-4B7A-99C9-3C9482BA890D}"/>
                  </a:ext>
                </a:extLst>
              </p14:cNvPr>
              <p14:cNvContentPartPr/>
              <p14:nvPr/>
            </p14:nvContentPartPr>
            <p14:xfrm>
              <a:off x="7540370" y="839671"/>
              <a:ext cx="68400" cy="136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E7D3190-31A3-4B7A-99C9-3C9482BA89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31370" y="831031"/>
                <a:ext cx="860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09383D05-7534-47AB-98CD-4CCD29753FE0}"/>
                  </a:ext>
                </a:extLst>
              </p14:cNvPr>
              <p14:cNvContentPartPr/>
              <p14:nvPr/>
            </p14:nvContentPartPr>
            <p14:xfrm>
              <a:off x="7682930" y="851191"/>
              <a:ext cx="185040" cy="68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09383D05-7534-47AB-98CD-4CCD29753FE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74290" y="842551"/>
                <a:ext cx="2026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84F6B3F-EA2D-4BAD-84FB-DF94C14A57E4}"/>
                  </a:ext>
                </a:extLst>
              </p14:cNvPr>
              <p14:cNvContentPartPr/>
              <p14:nvPr/>
            </p14:nvContentPartPr>
            <p14:xfrm>
              <a:off x="7921250" y="843271"/>
              <a:ext cx="62640" cy="50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84F6B3F-EA2D-4BAD-84FB-DF94C14A57E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12250" y="834631"/>
                <a:ext cx="802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406CC8F-A90E-4E44-9B43-AE22020072E8}"/>
                  </a:ext>
                </a:extLst>
              </p14:cNvPr>
              <p14:cNvContentPartPr/>
              <p14:nvPr/>
            </p14:nvContentPartPr>
            <p14:xfrm>
              <a:off x="8566730" y="820231"/>
              <a:ext cx="65160" cy="39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406CC8F-A90E-4E44-9B43-AE22020072E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58090" y="811591"/>
                <a:ext cx="828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1A15DDF-B64A-4A8E-9879-3B3693B76798}"/>
                  </a:ext>
                </a:extLst>
              </p14:cNvPr>
              <p14:cNvContentPartPr/>
              <p14:nvPr/>
            </p14:nvContentPartPr>
            <p14:xfrm>
              <a:off x="8996210" y="827791"/>
              <a:ext cx="51480" cy="21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1A15DDF-B64A-4A8E-9879-3B3693B767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87570" y="818791"/>
                <a:ext cx="691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321F8C0-BA32-4B12-9E10-4E8E47A16522}"/>
                  </a:ext>
                </a:extLst>
              </p14:cNvPr>
              <p14:cNvContentPartPr/>
              <p14:nvPr/>
            </p14:nvContentPartPr>
            <p14:xfrm>
              <a:off x="7221770" y="453391"/>
              <a:ext cx="116280" cy="3355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321F8C0-BA32-4B12-9E10-4E8E47A1652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13130" y="444742"/>
                <a:ext cx="133920" cy="353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B36ED03-68AA-4F11-84C4-302CF76C9112}"/>
                  </a:ext>
                </a:extLst>
              </p14:cNvPr>
              <p14:cNvContentPartPr/>
              <p14:nvPr/>
            </p14:nvContentPartPr>
            <p14:xfrm>
              <a:off x="8694170" y="820951"/>
              <a:ext cx="251640" cy="36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B36ED03-68AA-4F11-84C4-302CF76C91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85183" y="811951"/>
                <a:ext cx="269255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4D30850-4C48-4B4B-8E3E-2F8075CEC88F}"/>
                  </a:ext>
                </a:extLst>
              </p14:cNvPr>
              <p14:cNvContentPartPr/>
              <p14:nvPr/>
            </p14:nvContentPartPr>
            <p14:xfrm>
              <a:off x="8037530" y="820951"/>
              <a:ext cx="473400" cy="180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4D30850-4C48-4B4B-8E3E-2F8075CEC8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28890" y="811951"/>
                <a:ext cx="4910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9A9E30A-37E5-460F-B461-AF73CEC94984}"/>
                  </a:ext>
                </a:extLst>
              </p14:cNvPr>
              <p14:cNvContentPartPr/>
              <p14:nvPr/>
            </p14:nvContentPartPr>
            <p14:xfrm>
              <a:off x="6706250" y="275551"/>
              <a:ext cx="419400" cy="2649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9A9E30A-37E5-460F-B461-AF73CEC9498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97250" y="266563"/>
                <a:ext cx="437040" cy="282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86BEBD4E-C328-49E3-9C4D-8F3CF52D3DFC}"/>
                  </a:ext>
                </a:extLst>
              </p14:cNvPr>
              <p14:cNvContentPartPr/>
              <p14:nvPr/>
            </p14:nvContentPartPr>
            <p14:xfrm>
              <a:off x="6348050" y="447271"/>
              <a:ext cx="248040" cy="986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86BEBD4E-C328-49E3-9C4D-8F3CF52D3DF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39050" y="438631"/>
                <a:ext cx="2656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4C37F31-953B-44B2-B3E1-FE328B5E1419}"/>
                  </a:ext>
                </a:extLst>
              </p14:cNvPr>
              <p14:cNvContentPartPr/>
              <p14:nvPr/>
            </p14:nvContentPartPr>
            <p14:xfrm>
              <a:off x="6334010" y="287791"/>
              <a:ext cx="287280" cy="910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4C37F31-953B-44B2-B3E1-FE328B5E14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25010" y="279151"/>
                <a:ext cx="304920" cy="1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62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/>
              <a:t> and the C Preprocessor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 preprocessor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) transforms your source code before the compiler runs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Input is a C file (text) and output is still a C file (text)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Processes the directives it finds in your code (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i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directive</a:t>
            </a:r>
            <a:r>
              <a:rPr lang="en-US" dirty="0"/>
              <a:t>)</a:t>
            </a:r>
          </a:p>
          <a:p>
            <a:pPr lvl="2"/>
            <a:r>
              <a:rPr lang="en-US" i="1" dirty="0"/>
              <a:t>e.g.</a:t>
            </a:r>
            <a:r>
              <a:rPr lang="en-US" dirty="0"/>
              <a:t> 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ll.h</a:t>
            </a:r>
            <a:r>
              <a:rPr lang="en-US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</a:t>
            </a:r>
            <a:r>
              <a:rPr lang="en-US" dirty="0"/>
              <a:t>    is replaced by the post-processed content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i="1" dirty="0"/>
              <a:t>e.g.</a:t>
            </a:r>
            <a:r>
              <a:rPr lang="en-US" dirty="0"/>
              <a:t> 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</a:t>
            </a:r>
            <a:r>
              <a:rPr lang="en-US" dirty="0"/>
              <a:t>      defines a symbol and replaces later occurrences</a:t>
            </a:r>
          </a:p>
          <a:p>
            <a:pPr lvl="2"/>
            <a:r>
              <a:rPr lang="en-US" dirty="0"/>
              <a:t>Several others that we’ll see soon…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Run on your behalf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/>
              <a:t> during compilation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31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920240" y="3355848"/>
            <a:ext cx="2528456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ll.h</a:t>
            </a:r>
            <a:r>
              <a:rPr lang="en-US" sz="20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20240" y="4041648"/>
            <a:ext cx="2829793" cy="3657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</a:t>
            </a:r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D707F5E-13F1-43DF-B67C-595C10940F61}"/>
                  </a:ext>
                </a:extLst>
              </p14:cNvPr>
              <p14:cNvContentPartPr/>
              <p14:nvPr/>
            </p14:nvContentPartPr>
            <p14:xfrm>
              <a:off x="5312492" y="3950827"/>
              <a:ext cx="84600" cy="120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D707F5E-13F1-43DF-B67C-595C10940F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3492" y="3941827"/>
                <a:ext cx="1022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03B15C-F15D-4087-877F-18C3712E276E}"/>
                  </a:ext>
                </a:extLst>
              </p14:cNvPr>
              <p14:cNvContentPartPr/>
              <p14:nvPr/>
            </p14:nvContentPartPr>
            <p14:xfrm>
              <a:off x="6024212" y="3945427"/>
              <a:ext cx="90360" cy="103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03B15C-F15D-4087-877F-18C3712E27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15572" y="3936787"/>
                <a:ext cx="1080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C1AAF9B-BBF6-40BC-9951-37D3303461DB}"/>
                  </a:ext>
                </a:extLst>
              </p14:cNvPr>
              <p14:cNvContentPartPr/>
              <p14:nvPr/>
            </p14:nvContentPartPr>
            <p14:xfrm>
              <a:off x="6256772" y="3741667"/>
              <a:ext cx="169200" cy="13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C1AAF9B-BBF6-40BC-9951-37D3303461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48132" y="3733027"/>
                <a:ext cx="1868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E6310C0-273E-4FB5-9894-1765659DE18B}"/>
                  </a:ext>
                </a:extLst>
              </p14:cNvPr>
              <p14:cNvContentPartPr/>
              <p14:nvPr/>
            </p14:nvContentPartPr>
            <p14:xfrm>
              <a:off x="6262532" y="3962707"/>
              <a:ext cx="151920" cy="17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E6310C0-273E-4FB5-9894-1765659DE1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53892" y="3953707"/>
                <a:ext cx="1695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AED7767-D23D-45C0-9D2C-3746A8C18A0B}"/>
                  </a:ext>
                </a:extLst>
              </p14:cNvPr>
              <p14:cNvContentPartPr/>
              <p14:nvPr/>
            </p14:nvContentPartPr>
            <p14:xfrm>
              <a:off x="5855732" y="3963067"/>
              <a:ext cx="120960" cy="104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AED7767-D23D-45C0-9D2C-3746A8C18A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46732" y="3954067"/>
                <a:ext cx="1386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B4146FE-D81B-486D-96E8-66DBCA9CE74B}"/>
                  </a:ext>
                </a:extLst>
              </p14:cNvPr>
              <p14:cNvContentPartPr/>
              <p14:nvPr/>
            </p14:nvContentPartPr>
            <p14:xfrm>
              <a:off x="5832332" y="3713947"/>
              <a:ext cx="123120" cy="111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B4146FE-D81B-486D-96E8-66DBCA9CE7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23692" y="3705307"/>
                <a:ext cx="1407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2A23319-6F26-4590-A93F-319A7036989F}"/>
                  </a:ext>
                </a:extLst>
              </p14:cNvPr>
              <p14:cNvContentPartPr/>
              <p14:nvPr/>
            </p14:nvContentPartPr>
            <p14:xfrm>
              <a:off x="6031412" y="3646987"/>
              <a:ext cx="51120" cy="55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2A23319-6F26-4590-A93F-319A7036989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22772" y="3638347"/>
                <a:ext cx="687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D724AEB-EE42-4551-9C31-BDD2DB7FBFF4}"/>
                  </a:ext>
                </a:extLst>
              </p14:cNvPr>
              <p14:cNvContentPartPr/>
              <p14:nvPr/>
            </p14:nvContentPartPr>
            <p14:xfrm>
              <a:off x="5309612" y="3666067"/>
              <a:ext cx="59040" cy="64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D724AEB-EE42-4551-9C31-BDD2DB7FBFF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00919" y="3657067"/>
                <a:ext cx="76788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61A1185-7A9C-4F5F-96A5-AC5B99D49B33}"/>
                  </a:ext>
                </a:extLst>
              </p14:cNvPr>
              <p14:cNvContentPartPr/>
              <p14:nvPr/>
            </p14:nvContentPartPr>
            <p14:xfrm>
              <a:off x="6580980" y="3676269"/>
              <a:ext cx="20160" cy="101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61A1185-7A9C-4F5F-96A5-AC5B99D49B3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71980" y="3667269"/>
                <a:ext cx="378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5A40FC0-8036-46E5-8B6E-A51447480405}"/>
                  </a:ext>
                </a:extLst>
              </p14:cNvPr>
              <p14:cNvContentPartPr/>
              <p14:nvPr/>
            </p14:nvContentPartPr>
            <p14:xfrm>
              <a:off x="7754220" y="3660789"/>
              <a:ext cx="71640" cy="108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5A40FC0-8036-46E5-8B6E-A514474804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45265" y="3651819"/>
                <a:ext cx="89192" cy="125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A770342-D6E9-4741-9C38-737B8B03091A}"/>
                  </a:ext>
                </a:extLst>
              </p14:cNvPr>
              <p14:cNvContentPartPr/>
              <p14:nvPr/>
            </p14:nvContentPartPr>
            <p14:xfrm>
              <a:off x="7459380" y="3675549"/>
              <a:ext cx="172440" cy="86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A770342-D6E9-4741-9C38-737B8B03091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50380" y="3666549"/>
                <a:ext cx="1900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6909396-CAAB-4977-8534-AEDACEB74A0F}"/>
                  </a:ext>
                </a:extLst>
              </p14:cNvPr>
              <p14:cNvContentPartPr/>
              <p14:nvPr/>
            </p14:nvContentPartPr>
            <p14:xfrm>
              <a:off x="7315380" y="3660429"/>
              <a:ext cx="108720" cy="105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6909396-CAAB-4977-8534-AEDACEB74A0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06380" y="3651789"/>
                <a:ext cx="1263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062B740-A8F1-4D5A-9DAD-55ABBA07B931}"/>
                  </a:ext>
                </a:extLst>
              </p14:cNvPr>
              <p14:cNvContentPartPr/>
              <p14:nvPr/>
            </p14:nvContentPartPr>
            <p14:xfrm>
              <a:off x="7046460" y="3687789"/>
              <a:ext cx="108360" cy="81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062B740-A8F1-4D5A-9DAD-55ABBA07B93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37460" y="3679111"/>
                <a:ext cx="126000" cy="99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EB4AD9D-EA4F-4241-B220-EFD8679C6CC9}"/>
                  </a:ext>
                </a:extLst>
              </p14:cNvPr>
              <p14:cNvContentPartPr/>
              <p14:nvPr/>
            </p14:nvContentPartPr>
            <p14:xfrm>
              <a:off x="6638220" y="3685989"/>
              <a:ext cx="259920" cy="90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EB4AD9D-EA4F-4241-B220-EFD8679C6CC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29220" y="3677349"/>
                <a:ext cx="2775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50CC368-65C9-4107-8F30-002144075DCE}"/>
                  </a:ext>
                </a:extLst>
              </p14:cNvPr>
              <p14:cNvContentPartPr/>
              <p14:nvPr/>
            </p14:nvContentPartPr>
            <p14:xfrm>
              <a:off x="7058700" y="3958149"/>
              <a:ext cx="6840" cy="38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50CC368-65C9-4107-8F30-002144075DC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49700" y="3949509"/>
                <a:ext cx="244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D5AF2EE-2C55-4678-865B-9EE833B81AAF}"/>
                  </a:ext>
                </a:extLst>
              </p14:cNvPr>
              <p14:cNvContentPartPr/>
              <p14:nvPr/>
            </p14:nvContentPartPr>
            <p14:xfrm>
              <a:off x="7055820" y="3919629"/>
              <a:ext cx="14400" cy="16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D5AF2EE-2C55-4678-865B-9EE833B81AA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47180" y="3910989"/>
                <a:ext cx="32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8AE26D3-A310-49CD-ACB0-AE40F60B4799}"/>
                  </a:ext>
                </a:extLst>
              </p14:cNvPr>
              <p14:cNvContentPartPr/>
              <p14:nvPr/>
            </p14:nvContentPartPr>
            <p14:xfrm>
              <a:off x="7108380" y="3941589"/>
              <a:ext cx="60480" cy="61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8AE26D3-A310-49CD-ACB0-AE40F60B479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99740" y="3932949"/>
                <a:ext cx="781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B0D0935-1AF5-4E5C-ADB8-FFEF49BAD25D}"/>
                  </a:ext>
                </a:extLst>
              </p14:cNvPr>
              <p14:cNvContentPartPr/>
              <p14:nvPr/>
            </p14:nvContentPartPr>
            <p14:xfrm>
              <a:off x="7335180" y="3919629"/>
              <a:ext cx="40680" cy="67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B0D0935-1AF5-4E5C-ADB8-FFEF49BAD25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26540" y="3910629"/>
                <a:ext cx="583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D922E89-E3D8-4E1D-A279-4DE5B502E28A}"/>
                  </a:ext>
                </a:extLst>
              </p14:cNvPr>
              <p14:cNvContentPartPr/>
              <p14:nvPr/>
            </p14:nvContentPartPr>
            <p14:xfrm>
              <a:off x="8484660" y="3900909"/>
              <a:ext cx="125280" cy="114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D922E89-E3D8-4E1D-A279-4DE5B502E28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475995" y="3891909"/>
                <a:ext cx="142971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F03D004-CA10-4D97-BDD1-CBD085F4B7B2}"/>
                  </a:ext>
                </a:extLst>
              </p14:cNvPr>
              <p14:cNvContentPartPr/>
              <p14:nvPr/>
            </p14:nvContentPartPr>
            <p14:xfrm>
              <a:off x="7931340" y="3872469"/>
              <a:ext cx="516600" cy="1198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F03D004-CA10-4D97-BDD1-CBD085F4B7B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22694" y="3863803"/>
                <a:ext cx="534252" cy="137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874C135-BC6A-4929-A7D7-06FE01A27E4B}"/>
                  </a:ext>
                </a:extLst>
              </p14:cNvPr>
              <p14:cNvContentPartPr/>
              <p14:nvPr/>
            </p14:nvContentPartPr>
            <p14:xfrm>
              <a:off x="7407180" y="3891549"/>
              <a:ext cx="410760" cy="135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874C135-BC6A-4929-A7D7-06FE01A27E4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398540" y="3882549"/>
                <a:ext cx="4284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353B103-2846-412C-A8C9-4E667B280CA0}"/>
                  </a:ext>
                </a:extLst>
              </p14:cNvPr>
              <p14:cNvContentPartPr/>
              <p14:nvPr/>
            </p14:nvContentPartPr>
            <p14:xfrm>
              <a:off x="6594300" y="3889029"/>
              <a:ext cx="302040" cy="118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353B103-2846-412C-A8C9-4E667B280CA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85300" y="3880389"/>
                <a:ext cx="3196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20A48B0-4C4F-4A88-8F4B-1B31CA4A50CC}"/>
                  </a:ext>
                </a:extLst>
              </p14:cNvPr>
              <p14:cNvContentPartPr/>
              <p14:nvPr/>
            </p14:nvContentPartPr>
            <p14:xfrm>
              <a:off x="7859700" y="3644949"/>
              <a:ext cx="592560" cy="131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20A48B0-4C4F-4A88-8F4B-1B31CA4A50C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851055" y="3636285"/>
                <a:ext cx="610211" cy="149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3D0FD42-C56D-40D2-8B88-7733A8FE264C}"/>
                  </a:ext>
                </a:extLst>
              </p14:cNvPr>
              <p14:cNvContentPartPr/>
              <p14:nvPr/>
            </p14:nvContentPartPr>
            <p14:xfrm>
              <a:off x="4388806" y="3691955"/>
              <a:ext cx="660240" cy="210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3D0FD42-C56D-40D2-8B88-7733A8FE264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380161" y="3683300"/>
                <a:ext cx="677890" cy="227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2BC3661-97B4-4F50-902F-DA4C3C29AD6B}"/>
                  </a:ext>
                </a:extLst>
              </p14:cNvPr>
              <p14:cNvContentPartPr/>
              <p14:nvPr/>
            </p14:nvContentPartPr>
            <p14:xfrm>
              <a:off x="5178572" y="4544820"/>
              <a:ext cx="78120" cy="1116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2BC3661-97B4-4F50-902F-DA4C3C29AD6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169572" y="4535820"/>
                <a:ext cx="957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CE7FE54-FD2B-4435-8D3D-76DA566B793F}"/>
                  </a:ext>
                </a:extLst>
              </p14:cNvPr>
              <p14:cNvContentPartPr/>
              <p14:nvPr/>
            </p14:nvContentPartPr>
            <p14:xfrm>
              <a:off x="5619212" y="4526820"/>
              <a:ext cx="91080" cy="1278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CE7FE54-FD2B-4435-8D3D-76DA566B793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610572" y="4518180"/>
                <a:ext cx="1087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08878D7-1CE4-45CD-B411-A3C52A051651}"/>
                  </a:ext>
                </a:extLst>
              </p14:cNvPr>
              <p14:cNvContentPartPr/>
              <p14:nvPr/>
            </p14:nvContentPartPr>
            <p14:xfrm>
              <a:off x="6463412" y="4375620"/>
              <a:ext cx="373320" cy="2901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08878D7-1CE4-45CD-B411-A3C52A05165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454772" y="4366620"/>
                <a:ext cx="3909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67C1108-4666-4035-AE6F-9C6814E6756E}"/>
                  </a:ext>
                </a:extLst>
              </p14:cNvPr>
              <p14:cNvContentPartPr/>
              <p14:nvPr/>
            </p14:nvContentPartPr>
            <p14:xfrm>
              <a:off x="6022412" y="4415220"/>
              <a:ext cx="393840" cy="2278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67C1108-4666-4035-AE6F-9C6814E6756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013764" y="4406220"/>
                <a:ext cx="411496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61CF5ED-D497-424F-9EC0-4B9EB6919A17}"/>
                  </a:ext>
                </a:extLst>
              </p14:cNvPr>
              <p14:cNvContentPartPr/>
              <p14:nvPr/>
            </p14:nvContentPartPr>
            <p14:xfrm>
              <a:off x="5310692" y="4479660"/>
              <a:ext cx="245160" cy="1656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61CF5ED-D497-424F-9EC0-4B9EB6919A1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302039" y="4471020"/>
                <a:ext cx="262826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A94F515-BB6C-46D3-98C5-D1F3D61E0479}"/>
                  </a:ext>
                </a:extLst>
              </p14:cNvPr>
              <p14:cNvContentPartPr/>
              <p14:nvPr/>
            </p14:nvContentPartPr>
            <p14:xfrm>
              <a:off x="5048972" y="4511340"/>
              <a:ext cx="77760" cy="1461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A94F515-BB6C-46D3-98C5-D1F3D61E047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039972" y="4502700"/>
                <a:ext cx="954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7A3CFF5-B991-44B3-95F4-9315A434D5CF}"/>
                  </a:ext>
                </a:extLst>
              </p14:cNvPr>
              <p14:cNvContentPartPr/>
              <p14:nvPr/>
            </p14:nvContentPartPr>
            <p14:xfrm>
              <a:off x="4770692" y="4497660"/>
              <a:ext cx="236160" cy="160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7A3CFF5-B991-44B3-95F4-9315A434D5C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761692" y="4488660"/>
                <a:ext cx="2538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7A3C276-1C05-4473-99AE-5EBFA1500285}"/>
                  </a:ext>
                </a:extLst>
              </p14:cNvPr>
              <p14:cNvContentPartPr/>
              <p14:nvPr/>
            </p14:nvContentPartPr>
            <p14:xfrm>
              <a:off x="4366772" y="4518180"/>
              <a:ext cx="354960" cy="1566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7A3C276-1C05-4473-99AE-5EBFA150028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358132" y="4509180"/>
                <a:ext cx="3726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A145B49-6A0F-4F56-83DD-0320D82080F8}"/>
                  </a:ext>
                </a:extLst>
              </p14:cNvPr>
              <p14:cNvContentPartPr/>
              <p14:nvPr/>
            </p14:nvContentPartPr>
            <p14:xfrm>
              <a:off x="3689972" y="4481820"/>
              <a:ext cx="422640" cy="1879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A145B49-6A0F-4F56-83DD-0320D82080F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80980" y="4473180"/>
                <a:ext cx="440265" cy="2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64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Preprocessor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the preprocessor output will be?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32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80" y="2834640"/>
            <a:ext cx="4206240" cy="731520"/>
          </a:xfrm>
          <a:prstGeom prst="roundRect">
            <a:avLst>
              <a:gd name="adj" fmla="val 15119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BAR 2 + FOO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verylong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82880" y="4023360"/>
            <a:ext cx="4206240" cy="2377440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 1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cpp_example.h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FOO;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comment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 = BAR;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verylong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z = FOO + BAR;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5920" y="64008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cpp_example.c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5920" y="356616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cpp_example.h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7006966-BDCB-42D4-998D-7D0919AD73C2}"/>
                  </a:ext>
                </a:extLst>
              </p14:cNvPr>
              <p14:cNvContentPartPr/>
              <p14:nvPr/>
            </p14:nvContentPartPr>
            <p14:xfrm>
              <a:off x="5851106" y="4577478"/>
              <a:ext cx="358560" cy="1105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7006966-BDCB-42D4-998D-7D0919AD73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2106" y="4568478"/>
                <a:ext cx="376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746F211-8F7E-43EC-B371-A619496AF1D1}"/>
                  </a:ext>
                </a:extLst>
              </p14:cNvPr>
              <p14:cNvContentPartPr/>
              <p14:nvPr/>
            </p14:nvContentPartPr>
            <p14:xfrm>
              <a:off x="5476346" y="4574598"/>
              <a:ext cx="204840" cy="1173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746F211-8F7E-43EC-B371-A619496AF1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7706" y="4565931"/>
                <a:ext cx="222480" cy="135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99C04C8-8FD0-479A-AC36-5269EA914900}"/>
                  </a:ext>
                </a:extLst>
              </p14:cNvPr>
              <p14:cNvContentPartPr/>
              <p14:nvPr/>
            </p14:nvContentPartPr>
            <p14:xfrm>
              <a:off x="6397586" y="4516278"/>
              <a:ext cx="46800" cy="1486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99C04C8-8FD0-479A-AC36-5269EA9149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88586" y="4507638"/>
                <a:ext cx="644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8B4DD74-F03C-409B-AE9C-C3D87510F2DF}"/>
                  </a:ext>
                </a:extLst>
              </p14:cNvPr>
              <p14:cNvContentPartPr/>
              <p14:nvPr/>
            </p14:nvContentPartPr>
            <p14:xfrm>
              <a:off x="6579746" y="4641558"/>
              <a:ext cx="9360" cy="25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8B4DD74-F03C-409B-AE9C-C3D87510F2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71106" y="4632558"/>
                <a:ext cx="270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8406C3E-026C-45F6-9FA2-3967C968E1D8}"/>
                  </a:ext>
                </a:extLst>
              </p14:cNvPr>
              <p14:cNvContentPartPr/>
              <p14:nvPr/>
            </p14:nvContentPartPr>
            <p14:xfrm>
              <a:off x="6658226" y="4639758"/>
              <a:ext cx="9360" cy="90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8406C3E-026C-45F6-9FA2-3967C968E1D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49226" y="4631118"/>
                <a:ext cx="270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576BC01-9DB9-47E9-9076-30B8CAE1DC98}"/>
                  </a:ext>
                </a:extLst>
              </p14:cNvPr>
              <p14:cNvContentPartPr/>
              <p14:nvPr/>
            </p14:nvContentPartPr>
            <p14:xfrm>
              <a:off x="6721946" y="4635438"/>
              <a:ext cx="11520" cy="72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576BC01-9DB9-47E9-9076-30B8CAE1DC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13306" y="4626438"/>
                <a:ext cx="291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50CE099-D2A8-4027-B142-554328398534}"/>
                  </a:ext>
                </a:extLst>
              </p14:cNvPr>
              <p14:cNvContentPartPr/>
              <p14:nvPr/>
            </p14:nvContentPartPr>
            <p14:xfrm>
              <a:off x="6818786" y="4496118"/>
              <a:ext cx="41400" cy="1612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50CE099-D2A8-4027-B142-5543283985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09786" y="4487118"/>
                <a:ext cx="590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7BF5B8B-0F12-4D5A-9E74-026E4A8469DA}"/>
                  </a:ext>
                </a:extLst>
              </p14:cNvPr>
              <p14:cNvContentPartPr/>
              <p14:nvPr/>
            </p14:nvContentPartPr>
            <p14:xfrm>
              <a:off x="7026506" y="4485678"/>
              <a:ext cx="71280" cy="1724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7BF5B8B-0F12-4D5A-9E74-026E4A8469D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17866" y="4477038"/>
                <a:ext cx="889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4721430-7FC8-4F9F-BDB5-3A493ED6B904}"/>
                  </a:ext>
                </a:extLst>
              </p14:cNvPr>
              <p14:cNvContentPartPr/>
              <p14:nvPr/>
            </p14:nvContentPartPr>
            <p14:xfrm>
              <a:off x="5867306" y="4880238"/>
              <a:ext cx="186480" cy="1018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4721430-7FC8-4F9F-BDB5-3A493ED6B90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58649" y="4871598"/>
                <a:ext cx="204154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C1EE47B-F0F6-4CCF-AC7E-2CF27BFC51FA}"/>
                  </a:ext>
                </a:extLst>
              </p14:cNvPr>
              <p14:cNvContentPartPr/>
              <p14:nvPr/>
            </p14:nvContentPartPr>
            <p14:xfrm>
              <a:off x="6487586" y="4913358"/>
              <a:ext cx="51120" cy="28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C1EE47B-F0F6-4CCF-AC7E-2CF27BFC51F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78586" y="4904718"/>
                <a:ext cx="687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38785EB7-9739-42B4-A0EB-2ECCF500A4CA}"/>
                  </a:ext>
                </a:extLst>
              </p14:cNvPr>
              <p14:cNvContentPartPr/>
              <p14:nvPr/>
            </p14:nvContentPartPr>
            <p14:xfrm>
              <a:off x="6490106" y="4950798"/>
              <a:ext cx="54000" cy="72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38785EB7-9739-42B4-A0EB-2ECCF500A4C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81466" y="4942158"/>
                <a:ext cx="716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FC600B2-D23C-429A-9209-260B3C476475}"/>
                  </a:ext>
                </a:extLst>
              </p14:cNvPr>
              <p14:cNvContentPartPr/>
              <p14:nvPr/>
            </p14:nvContentPartPr>
            <p14:xfrm>
              <a:off x="6264746" y="4887438"/>
              <a:ext cx="77760" cy="896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FC600B2-D23C-429A-9209-260B3C47647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56106" y="4878798"/>
                <a:ext cx="954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EB205CC-A8C6-4AB3-9A9D-EBBA4A4F35C6}"/>
                  </a:ext>
                </a:extLst>
              </p14:cNvPr>
              <p14:cNvContentPartPr/>
              <p14:nvPr/>
            </p14:nvContentPartPr>
            <p14:xfrm>
              <a:off x="6273746" y="5136558"/>
              <a:ext cx="66960" cy="1202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EB205CC-A8C6-4AB3-9A9D-EBBA4A4F35C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64746" y="5127918"/>
                <a:ext cx="846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53DB1906-4CD7-454C-8234-8505E66D0C27}"/>
                  </a:ext>
                </a:extLst>
              </p14:cNvPr>
              <p14:cNvContentPartPr/>
              <p14:nvPr/>
            </p14:nvContentPartPr>
            <p14:xfrm>
              <a:off x="6464546" y="5137998"/>
              <a:ext cx="47160" cy="46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53DB1906-4CD7-454C-8234-8505E66D0C2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55906" y="5129358"/>
                <a:ext cx="648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BC4279C8-9E93-4C8E-A13D-FB125D45749F}"/>
                  </a:ext>
                </a:extLst>
              </p14:cNvPr>
              <p14:cNvContentPartPr/>
              <p14:nvPr/>
            </p14:nvContentPartPr>
            <p14:xfrm>
              <a:off x="6470666" y="5174718"/>
              <a:ext cx="51120" cy="79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BC4279C8-9E93-4C8E-A13D-FB125D45749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62026" y="5165718"/>
                <a:ext cx="687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6B33D65-DF61-4431-A673-747551EF7892}"/>
                  </a:ext>
                </a:extLst>
              </p14:cNvPr>
              <p14:cNvContentPartPr/>
              <p14:nvPr/>
            </p14:nvContentPartPr>
            <p14:xfrm>
              <a:off x="6752186" y="5094798"/>
              <a:ext cx="100440" cy="1134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6B33D65-DF61-4431-A673-747551EF789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43186" y="5085798"/>
                <a:ext cx="1180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6594C32F-4575-4471-A9A5-49DC5BA37383}"/>
                  </a:ext>
                </a:extLst>
              </p14:cNvPr>
              <p14:cNvContentPartPr/>
              <p14:nvPr/>
            </p14:nvContentPartPr>
            <p14:xfrm>
              <a:off x="7104626" y="5067798"/>
              <a:ext cx="28800" cy="1134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6594C32F-4575-4471-A9A5-49DC5BA3738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95986" y="5059158"/>
                <a:ext cx="464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3B14F3C-A5ED-494A-B4CF-B59387209075}"/>
                  </a:ext>
                </a:extLst>
              </p14:cNvPr>
              <p14:cNvContentPartPr/>
              <p14:nvPr/>
            </p14:nvContentPartPr>
            <p14:xfrm>
              <a:off x="7218386" y="5103078"/>
              <a:ext cx="3240" cy="68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3B14F3C-A5ED-494A-B4CF-B5938720907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09386" y="5094078"/>
                <a:ext cx="208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E629D67B-8061-4010-8687-FCA2D9F649CD}"/>
                  </a:ext>
                </a:extLst>
              </p14:cNvPr>
              <p14:cNvContentPartPr/>
              <p14:nvPr/>
            </p14:nvContentPartPr>
            <p14:xfrm>
              <a:off x="7206506" y="5160318"/>
              <a:ext cx="16560" cy="446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E629D67B-8061-4010-8687-FCA2D9F649C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197506" y="5151678"/>
                <a:ext cx="342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3A13B348-2985-490B-9916-3655DFA423F2}"/>
                  </a:ext>
                </a:extLst>
              </p14:cNvPr>
              <p14:cNvContentPartPr/>
              <p14:nvPr/>
            </p14:nvContentPartPr>
            <p14:xfrm>
              <a:off x="6952706" y="5115678"/>
              <a:ext cx="52560" cy="496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3A13B348-2985-490B-9916-3655DFA423F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43706" y="5106678"/>
                <a:ext cx="702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E39A174A-23D1-4898-B1FC-21BF548DE2D1}"/>
                  </a:ext>
                </a:extLst>
              </p14:cNvPr>
              <p14:cNvContentPartPr/>
              <p14:nvPr/>
            </p14:nvContentPartPr>
            <p14:xfrm>
              <a:off x="5871626" y="5108478"/>
              <a:ext cx="191880" cy="1083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E39A174A-23D1-4898-B1FC-21BF548DE2D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862986" y="5099478"/>
                <a:ext cx="2095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C75A9CF3-C716-4B54-B122-5A7817EC6589}"/>
                  </a:ext>
                </a:extLst>
              </p14:cNvPr>
              <p14:cNvContentPartPr/>
              <p14:nvPr/>
            </p14:nvContentPartPr>
            <p14:xfrm>
              <a:off x="6594866" y="5384238"/>
              <a:ext cx="84600" cy="655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C75A9CF3-C716-4B54-B122-5A7817EC658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86226" y="5375238"/>
                <a:ext cx="1022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A756B3A-6917-4680-A704-F05733D884EE}"/>
                  </a:ext>
                </a:extLst>
              </p14:cNvPr>
              <p14:cNvContentPartPr/>
              <p14:nvPr/>
            </p14:nvContentPartPr>
            <p14:xfrm>
              <a:off x="6817706" y="5398638"/>
              <a:ext cx="58680" cy="61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A756B3A-6917-4680-A704-F05733D884E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809066" y="5389998"/>
                <a:ext cx="763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144A530D-3D8E-40B9-9480-EFB0F4A44244}"/>
                  </a:ext>
                </a:extLst>
              </p14:cNvPr>
              <p14:cNvContentPartPr/>
              <p14:nvPr/>
            </p14:nvContentPartPr>
            <p14:xfrm>
              <a:off x="6830306" y="5434998"/>
              <a:ext cx="59400" cy="39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144A530D-3D8E-40B9-9480-EFB0F4A4424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821306" y="5425998"/>
                <a:ext cx="77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12CFA7C6-152B-4F71-8A81-F30BF884CBD7}"/>
                  </a:ext>
                </a:extLst>
              </p14:cNvPr>
              <p14:cNvContentPartPr/>
              <p14:nvPr/>
            </p14:nvContentPartPr>
            <p14:xfrm>
              <a:off x="5861906" y="5371638"/>
              <a:ext cx="567000" cy="1454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12CFA7C6-152B-4F71-8A81-F30BF884CBD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52906" y="5362998"/>
                <a:ext cx="5846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BCE0B225-C0B3-4E7F-A24E-CF1A71507E1C}"/>
                  </a:ext>
                </a:extLst>
              </p14:cNvPr>
              <p14:cNvContentPartPr/>
              <p14:nvPr/>
            </p14:nvContentPartPr>
            <p14:xfrm>
              <a:off x="7038386" y="5340318"/>
              <a:ext cx="18720" cy="1011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BCE0B225-C0B3-4E7F-A24E-CF1A71507E1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029746" y="5331678"/>
                <a:ext cx="363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6DFDE27-0D1A-440C-82FA-AFC3E4B98673}"/>
                  </a:ext>
                </a:extLst>
              </p14:cNvPr>
              <p14:cNvContentPartPr/>
              <p14:nvPr/>
            </p14:nvContentPartPr>
            <p14:xfrm>
              <a:off x="7282106" y="5317998"/>
              <a:ext cx="92520" cy="1083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6DFDE27-0D1A-440C-82FA-AFC3E4B9867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273106" y="5309358"/>
                <a:ext cx="1101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A4CA4E8-EF13-40F4-B168-267F02305604}"/>
                  </a:ext>
                </a:extLst>
              </p14:cNvPr>
              <p14:cNvContentPartPr/>
              <p14:nvPr/>
            </p14:nvContentPartPr>
            <p14:xfrm>
              <a:off x="7451666" y="5350758"/>
              <a:ext cx="51840" cy="525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A4CA4E8-EF13-40F4-B168-267F023056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443026" y="5341758"/>
                <a:ext cx="694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6C93B6E6-9DDC-43AB-80EE-F23D3642C932}"/>
                  </a:ext>
                </a:extLst>
              </p14:cNvPr>
              <p14:cNvContentPartPr/>
              <p14:nvPr/>
            </p14:nvContentPartPr>
            <p14:xfrm>
              <a:off x="7146746" y="5378118"/>
              <a:ext cx="48960" cy="536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6C93B6E6-9DDC-43AB-80EE-F23D3642C93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137746" y="5369118"/>
                <a:ext cx="666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A17649C9-62C2-4CB1-859A-1BBDEDA5C4D5}"/>
                  </a:ext>
                </a:extLst>
              </p14:cNvPr>
              <p14:cNvContentPartPr/>
              <p14:nvPr/>
            </p14:nvContentPartPr>
            <p14:xfrm>
              <a:off x="7606466" y="5311158"/>
              <a:ext cx="16920" cy="993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A17649C9-62C2-4CB1-859A-1BBDEDA5C4D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597466" y="5302158"/>
                <a:ext cx="345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BEE6212-D1C4-4581-9DFF-90FF664D2DB4}"/>
                  </a:ext>
                </a:extLst>
              </p14:cNvPr>
              <p14:cNvContentPartPr/>
              <p14:nvPr/>
            </p14:nvContentPartPr>
            <p14:xfrm>
              <a:off x="7716986" y="5355438"/>
              <a:ext cx="2520" cy="360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BEE6212-D1C4-4581-9DFF-90FF664D2DB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707986" y="5346438"/>
                <a:ext cx="201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1A5F24D-EB6F-4EB8-A7D7-88CB130C7541}"/>
                  </a:ext>
                </a:extLst>
              </p14:cNvPr>
              <p14:cNvContentPartPr/>
              <p14:nvPr/>
            </p14:nvContentPartPr>
            <p14:xfrm>
              <a:off x="7701866" y="5412318"/>
              <a:ext cx="25560" cy="496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1A5F24D-EB6F-4EB8-A7D7-88CB130C754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692866" y="5403318"/>
                <a:ext cx="432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1074FEC0-88FD-4B3F-BEA2-D3FE4DF221AF}"/>
                  </a:ext>
                </a:extLst>
              </p14:cNvPr>
              <p14:cNvContentPartPr/>
              <p14:nvPr/>
            </p14:nvContentPartPr>
            <p14:xfrm>
              <a:off x="6512786" y="5620398"/>
              <a:ext cx="87120" cy="986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1074FEC0-88FD-4B3F-BEA2-D3FE4DF221A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504146" y="5611758"/>
                <a:ext cx="1047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00C49C2C-647F-4392-889D-6067AAADB841}"/>
                  </a:ext>
                </a:extLst>
              </p14:cNvPr>
              <p14:cNvContentPartPr/>
              <p14:nvPr/>
            </p14:nvContentPartPr>
            <p14:xfrm>
              <a:off x="6657866" y="5649198"/>
              <a:ext cx="1440" cy="28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00C49C2C-647F-4392-889D-6067AAADB84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648866" y="5640198"/>
                <a:ext cx="190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9393B9D0-BE19-4FF6-9F60-70A9DA29C8D0}"/>
                  </a:ext>
                </a:extLst>
              </p14:cNvPr>
              <p14:cNvContentPartPr/>
              <p14:nvPr/>
            </p14:nvContentPartPr>
            <p14:xfrm>
              <a:off x="6643826" y="5703918"/>
              <a:ext cx="20520" cy="522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9393B9D0-BE19-4FF6-9F60-70A9DA29C8D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634826" y="5695278"/>
                <a:ext cx="381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C6965534-07D6-4419-A6B6-67ACE84DDE99}"/>
                  </a:ext>
                </a:extLst>
              </p14:cNvPr>
              <p14:cNvContentPartPr/>
              <p14:nvPr/>
            </p14:nvContentPartPr>
            <p14:xfrm>
              <a:off x="5484986" y="5781678"/>
              <a:ext cx="61200" cy="1368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C6965534-07D6-4419-A6B6-67ACE84DDE9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476346" y="5772678"/>
                <a:ext cx="78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F0EC8313-AAFD-4677-A433-94A83A6DC5D0}"/>
                  </a:ext>
                </a:extLst>
              </p14:cNvPr>
              <p14:cNvContentPartPr/>
              <p14:nvPr/>
            </p14:nvContentPartPr>
            <p14:xfrm>
              <a:off x="5873426" y="5630478"/>
              <a:ext cx="473040" cy="9612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F0EC8313-AAFD-4677-A433-94A83A6DC5D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64426" y="5621478"/>
                <a:ext cx="4906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1892E9CB-FBEB-487D-BEA1-CB49D1FCE279}"/>
                  </a:ext>
                </a:extLst>
              </p14:cNvPr>
              <p14:cNvContentPartPr/>
              <p14:nvPr/>
            </p14:nvContentPartPr>
            <p14:xfrm>
              <a:off x="4321154" y="4865124"/>
              <a:ext cx="968400" cy="128592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1892E9CB-FBEB-487D-BEA1-CB49D1FCE27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312157" y="4856482"/>
                <a:ext cx="986033" cy="1303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1E579ECB-04CB-4655-8970-BF9011673CEF}"/>
                  </a:ext>
                </a:extLst>
              </p14:cNvPr>
              <p14:cNvContentPartPr/>
              <p14:nvPr/>
            </p14:nvContentPartPr>
            <p14:xfrm>
              <a:off x="2720006" y="2975971"/>
              <a:ext cx="124920" cy="828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1E579ECB-04CB-4655-8970-BF9011673CE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711006" y="2967331"/>
                <a:ext cx="1425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9C91C14E-AEA0-484F-8D97-F8596CE41ED2}"/>
                  </a:ext>
                </a:extLst>
              </p14:cNvPr>
              <p14:cNvContentPartPr/>
              <p14:nvPr/>
            </p14:nvContentPartPr>
            <p14:xfrm>
              <a:off x="2957246" y="2979931"/>
              <a:ext cx="127440" cy="1116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9C91C14E-AEA0-484F-8D97-F8596CE41ED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948606" y="2971291"/>
                <a:ext cx="1450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E1553E7E-0F88-4F0D-866C-583425634DA0}"/>
                  </a:ext>
                </a:extLst>
              </p14:cNvPr>
              <p14:cNvContentPartPr/>
              <p14:nvPr/>
            </p14:nvContentPartPr>
            <p14:xfrm>
              <a:off x="3219686" y="2987131"/>
              <a:ext cx="135360" cy="792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E1553E7E-0F88-4F0D-866C-583425634DA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11046" y="2978491"/>
                <a:ext cx="1530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4E3C3BF9-7A1B-442D-8FFC-C116601FDAB8}"/>
                  </a:ext>
                </a:extLst>
              </p14:cNvPr>
              <p14:cNvContentPartPr/>
              <p14:nvPr/>
            </p14:nvContentPartPr>
            <p14:xfrm>
              <a:off x="3502286" y="2987851"/>
              <a:ext cx="106560" cy="1188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4E3C3BF9-7A1B-442D-8FFC-C116601FDAB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493286" y="2979211"/>
                <a:ext cx="1242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5AB6E18F-2D73-41E8-BE1A-FB11892E8784}"/>
                  </a:ext>
                </a:extLst>
              </p14:cNvPr>
              <p14:cNvContentPartPr/>
              <p14:nvPr/>
            </p14:nvContentPartPr>
            <p14:xfrm>
              <a:off x="1938446" y="4174771"/>
              <a:ext cx="110520" cy="1224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5AB6E18F-2D73-41E8-BE1A-FB11892E878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929446" y="4166131"/>
                <a:ext cx="1281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BF7C9419-B5B0-4E30-9941-65DAF9D09942}"/>
                  </a:ext>
                </a:extLst>
              </p14:cNvPr>
              <p14:cNvContentPartPr/>
              <p14:nvPr/>
            </p14:nvContentPartPr>
            <p14:xfrm>
              <a:off x="2194766" y="4170811"/>
              <a:ext cx="114480" cy="1152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BF7C9419-B5B0-4E30-9941-65DAF9D0994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185766" y="4161811"/>
                <a:ext cx="1321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A5E1F630-1B65-48B1-8A19-F9B1E5D8352A}"/>
                  </a:ext>
                </a:extLst>
              </p14:cNvPr>
              <p14:cNvContentPartPr/>
              <p14:nvPr/>
            </p14:nvContentPartPr>
            <p14:xfrm>
              <a:off x="2452166" y="4168651"/>
              <a:ext cx="111600" cy="1548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A5E1F630-1B65-48B1-8A19-F9B1E5D8352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443166" y="4160011"/>
                <a:ext cx="1292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28644813-767A-4CA3-9194-96B85538E65C}"/>
                  </a:ext>
                </a:extLst>
              </p14:cNvPr>
              <p14:cNvContentPartPr/>
              <p14:nvPr/>
            </p14:nvContentPartPr>
            <p14:xfrm>
              <a:off x="2714966" y="4163971"/>
              <a:ext cx="131400" cy="1008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28644813-767A-4CA3-9194-96B85538E65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05966" y="4155331"/>
                <a:ext cx="1490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78986741-40B3-44F1-BA14-0D86889402A2}"/>
                  </a:ext>
                </a:extLst>
              </p14:cNvPr>
              <p14:cNvContentPartPr/>
              <p14:nvPr/>
            </p14:nvContentPartPr>
            <p14:xfrm>
              <a:off x="2961566" y="4159651"/>
              <a:ext cx="152280" cy="972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78986741-40B3-44F1-BA14-0D86889402A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952926" y="4150651"/>
                <a:ext cx="1699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7D27FD6B-1CFB-42C7-8344-31D19B4ACC53}"/>
                  </a:ext>
                </a:extLst>
              </p14:cNvPr>
              <p14:cNvContentPartPr/>
              <p14:nvPr/>
            </p14:nvContentPartPr>
            <p14:xfrm>
              <a:off x="3261806" y="4144891"/>
              <a:ext cx="146160" cy="1404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7D27FD6B-1CFB-42C7-8344-31D19B4ACC5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252806" y="4135891"/>
                <a:ext cx="1638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A634250A-9344-4329-BF48-40396F48C8AF}"/>
                  </a:ext>
                </a:extLst>
              </p14:cNvPr>
              <p14:cNvContentPartPr/>
              <p14:nvPr/>
            </p14:nvContentPartPr>
            <p14:xfrm>
              <a:off x="3562766" y="4132651"/>
              <a:ext cx="123120" cy="2052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A634250A-9344-4329-BF48-40396F48C8A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554126" y="4123651"/>
                <a:ext cx="1407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CC2665B3-07EA-49A0-92D3-168E4B0E02E4}"/>
                  </a:ext>
                </a:extLst>
              </p14:cNvPr>
              <p14:cNvContentPartPr/>
              <p14:nvPr/>
            </p14:nvContentPartPr>
            <p14:xfrm>
              <a:off x="3758246" y="1946587"/>
              <a:ext cx="5111529" cy="2436563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CC2665B3-07EA-49A0-92D3-168E4B0E02E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749606" y="1937947"/>
                <a:ext cx="5129170" cy="2454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87B0062C-D17E-4C6E-9DAE-4CEB533C90AE}"/>
                  </a:ext>
                </a:extLst>
              </p14:cNvPr>
              <p14:cNvContentPartPr/>
              <p14:nvPr/>
            </p14:nvContentPartPr>
            <p14:xfrm>
              <a:off x="6750946" y="5241904"/>
              <a:ext cx="429120" cy="5148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87B0062C-D17E-4C6E-9DAE-4CEB533C90A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741946" y="5233264"/>
                <a:ext cx="4467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78B6517A-D492-4390-BBD8-05084FD4814F}"/>
                  </a:ext>
                </a:extLst>
              </p14:cNvPr>
              <p14:cNvContentPartPr/>
              <p14:nvPr/>
            </p14:nvContentPartPr>
            <p14:xfrm>
              <a:off x="7031386" y="5492104"/>
              <a:ext cx="588960" cy="2448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78B6517A-D492-4390-BBD8-05084FD4814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022746" y="5483104"/>
                <a:ext cx="6066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3C0E2825-AC3B-488F-8784-2874D3E3BC4E}"/>
                  </a:ext>
                </a:extLst>
              </p14:cNvPr>
              <p14:cNvContentPartPr/>
              <p14:nvPr/>
            </p14:nvContentPartPr>
            <p14:xfrm>
              <a:off x="6490306" y="5786224"/>
              <a:ext cx="124920" cy="648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3C0E2825-AC3B-488F-8784-2874D3E3BC4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481666" y="5777224"/>
                <a:ext cx="1425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E3A5930A-656A-4B35-BB9D-F1E905819088}"/>
                  </a:ext>
                </a:extLst>
              </p14:cNvPr>
              <p14:cNvContentPartPr/>
              <p14:nvPr/>
            </p14:nvContentPartPr>
            <p14:xfrm>
              <a:off x="6703066" y="4842438"/>
              <a:ext cx="176920" cy="198226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E3A5930A-656A-4B35-BB9D-F1E90581908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694076" y="4833804"/>
                <a:ext cx="194540" cy="2158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866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Preprocessor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manually run the preprocessor: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is the preprocessor (can also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</a:t>
            </a:r>
            <a:r>
              <a:rPr lang="en-US" dirty="0"/>
              <a:t>” option suppresses some extra debugging annotations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33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80" y="2834640"/>
            <a:ext cx="4206240" cy="731520"/>
          </a:xfrm>
          <a:prstGeom prst="roundRect">
            <a:avLst>
              <a:gd name="adj" fmla="val 15119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BAR 2 + FOO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verylong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82880" y="4023360"/>
            <a:ext cx="4206240" cy="2377440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 1</a:t>
            </a:r>
            <a:endParaRPr lang="en-US" sz="16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cpp_example.h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FOO; 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comment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 = BAR;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verylong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z = FOO + BAR;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5920" y="64008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cpp_example.c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5920" y="356616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cpp_example.h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754880" y="3474720"/>
            <a:ext cx="4206240" cy="2560320"/>
          </a:xfrm>
          <a:prstGeom prst="roundRect">
            <a:avLst>
              <a:gd name="adj" fmla="val 3671"/>
            </a:avLst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–P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cpp_example.c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out.c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754880" y="3474720"/>
            <a:ext cx="4206240" cy="2560320"/>
          </a:xfrm>
          <a:prstGeom prst="roundRect">
            <a:avLst>
              <a:gd name="adj" fmla="val 3671"/>
            </a:avLst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–P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cpp_example.c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out.c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out.c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verylong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 + 1;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verylong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 + 2 + 1;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4389120" y="4538749"/>
            <a:ext cx="365760" cy="0"/>
          </a:xfrm>
          <a:prstGeom prst="straightConnector1">
            <a:avLst/>
          </a:prstGeom>
          <a:noFill/>
          <a:ln w="76200" cap="flat" cmpd="sng" algn="ctr">
            <a:solidFill>
              <a:srgbClr val="4B2A8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389120" y="3291840"/>
            <a:ext cx="368531" cy="274320"/>
          </a:xfrm>
          <a:prstGeom prst="straightConnector1">
            <a:avLst/>
          </a:prstGeom>
          <a:noFill/>
          <a:ln w="76200" cap="flat" cmpd="sng" algn="ctr">
            <a:solidFill>
              <a:srgbClr val="4B2A85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1250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Using a 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34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65760" y="1371600"/>
            <a:ext cx="3749040" cy="2133600"/>
          </a:xfrm>
          <a:prstGeom prst="roundRect">
            <a:avLst>
              <a:gd name="adj" fmla="val 6498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99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100" dirty="0">
              <a:solidFill>
                <a:srgbClr val="D94B7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D94B7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void*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implementation 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65760" y="4206240"/>
            <a:ext cx="3749040" cy="1737360"/>
          </a:xfrm>
          <a:prstGeom prst="roundRect">
            <a:avLst>
              <a:gd name="adj" fmla="val 746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</a:p>
          <a:p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void*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572000" y="2011680"/>
            <a:ext cx="4206240" cy="3200400"/>
          </a:xfrm>
          <a:prstGeom prst="roundRect">
            <a:avLst>
              <a:gd name="adj" fmla="val 367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ll.h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hi =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bye = </a:t>
            </a:r>
            <a:r>
              <a:rPr lang="en-US" sz="1600" dirty="0">
                <a:solidFill>
                  <a:srgbClr val="D94B7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"goodbye"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)hi);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(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)bye);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5052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ll.c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59436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ll.h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2160" y="5217072"/>
            <a:ext cx="292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example_ll_customer.c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0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2743200"/>
          </a:xfrm>
        </p:spPr>
        <p:txBody>
          <a:bodyPr/>
          <a:lstStyle/>
          <a:p>
            <a:r>
              <a:rPr lang="en-US" dirty="0"/>
              <a:t>Four parts:</a:t>
            </a:r>
          </a:p>
          <a:p>
            <a:pPr lvl="1">
              <a:spcBef>
                <a:spcPts val="1200"/>
              </a:spcBef>
              <a:tabLst>
                <a:tab pos="1312863" algn="l"/>
              </a:tabLst>
            </a:pPr>
            <a:r>
              <a:rPr lang="en-US" dirty="0"/>
              <a:t>1)	Compile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example_ll_customer.c</a:t>
            </a:r>
            <a:r>
              <a:rPr lang="en-US" dirty="0"/>
              <a:t> into an object file</a:t>
            </a:r>
          </a:p>
          <a:p>
            <a:pPr lvl="1">
              <a:spcBef>
                <a:spcPts val="1200"/>
              </a:spcBef>
              <a:tabLst>
                <a:tab pos="1312863" algn="l"/>
              </a:tabLst>
            </a:pPr>
            <a:r>
              <a:rPr lang="en-US" dirty="0"/>
              <a:t>2)	Compile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ll.c</a:t>
            </a:r>
            <a:r>
              <a:rPr lang="en-US" dirty="0"/>
              <a:t> into an object file</a:t>
            </a:r>
          </a:p>
          <a:p>
            <a:pPr lvl="1">
              <a:spcBef>
                <a:spcPts val="1200"/>
              </a:spcBef>
              <a:tabLst>
                <a:tab pos="1312863" algn="l"/>
              </a:tabLst>
            </a:pPr>
            <a:r>
              <a:rPr lang="en-US" dirty="0"/>
              <a:t>3)	Link both object files into an executable</a:t>
            </a:r>
          </a:p>
          <a:p>
            <a:pPr lvl="1">
              <a:spcBef>
                <a:spcPts val="1200"/>
              </a:spcBef>
              <a:tabLst>
                <a:tab pos="1312863" algn="l"/>
              </a:tabLst>
            </a:pPr>
            <a:r>
              <a:rPr lang="en-US" dirty="0"/>
              <a:t>4)	Test, Debug, Rinse, Repeat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35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320040" y="4206240"/>
            <a:ext cx="8503920" cy="2286000"/>
          </a:xfrm>
          <a:prstGeom prst="roundRect">
            <a:avLst>
              <a:gd name="adj" fmla="val 3671"/>
            </a:avLst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5720" tIns="0" rIns="4572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-g –c –o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example_ll_customer.o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example_ll_customer.c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–g –c –o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ll.o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ll.c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-g –o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example_ll_customer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ll.o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example_ll_customer.o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example_ll_customer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Payload: '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Payload: 'goodbye'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Payload: 'hello'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bash$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–leak-check=full ./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example_ll_customer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6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66215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Comments 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is declared in a header file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defined in a C file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):</a:t>
            </a:r>
          </a:p>
          <a:p>
            <a:pPr lvl="1">
              <a:spcBef>
                <a:spcPts val="1200"/>
              </a:spcBef>
            </a:pPr>
            <a:r>
              <a:rPr lang="en-US" i="1" dirty="0">
                <a:solidFill>
                  <a:srgbClr val="FF0000"/>
                </a:solidFill>
              </a:rPr>
              <a:t>The header needs full documentation because it is the public specification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No need to copy/paste the comment into the C file</a:t>
            </a:r>
          </a:p>
          <a:p>
            <a:pPr lvl="2"/>
            <a:r>
              <a:rPr lang="en-US" dirty="0"/>
              <a:t>Don’t want two copies that can get out of sync</a:t>
            </a:r>
          </a:p>
          <a:p>
            <a:pPr lvl="2"/>
            <a:r>
              <a:rPr lang="en-US" dirty="0"/>
              <a:t>Recommended to leave “specified in &lt;filename&gt;.h” comment in C file code to help the reader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1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Comments 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function has a prototype and implementation in same C file:</a:t>
            </a:r>
          </a:p>
          <a:p>
            <a:pPr lvl="1"/>
            <a:r>
              <a:rPr lang="en-US" u="sng" dirty="0"/>
              <a:t>One school of thought</a:t>
            </a:r>
            <a:r>
              <a:rPr lang="en-US" dirty="0"/>
              <a:t>:  Full comment on the prototype at the top of the file, no comment (or “declared above”) on code</a:t>
            </a:r>
          </a:p>
          <a:p>
            <a:pPr lvl="2"/>
            <a:r>
              <a:rPr lang="en-US" dirty="0"/>
              <a:t>333 project code is like this</a:t>
            </a:r>
          </a:p>
          <a:p>
            <a:pPr lvl="1"/>
            <a:r>
              <a:rPr lang="en-US" u="sng" dirty="0"/>
              <a:t>Another school</a:t>
            </a:r>
            <a:r>
              <a:rPr lang="en-US" dirty="0"/>
              <a:t>:  Prototype is for the compiler and doesn’t need comment; put the comments with the code to keep them together</a:t>
            </a:r>
          </a:p>
          <a:p>
            <a:pPr lvl="2"/>
            <a:r>
              <a:rPr lang="en-US" dirty="0"/>
              <a:t>Not used in 333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the linked list program we covered in class:</a:t>
            </a:r>
          </a:p>
          <a:p>
            <a:pPr lvl="1"/>
            <a:r>
              <a:rPr lang="en-US" dirty="0"/>
              <a:t>Add a function that returns the number of elements in a list</a:t>
            </a:r>
          </a:p>
          <a:p>
            <a:pPr lvl="1"/>
            <a:r>
              <a:rPr lang="en-US" dirty="0"/>
              <a:t>Implement a program that builds a list of lists</a:t>
            </a:r>
          </a:p>
          <a:p>
            <a:pPr lvl="2"/>
            <a:r>
              <a:rPr lang="en-US" i="1" dirty="0"/>
              <a:t>i.e.</a:t>
            </a:r>
            <a:r>
              <a:rPr lang="en-US" dirty="0"/>
              <a:t> it builds a linked list where each element is a (different) linked list</a:t>
            </a:r>
          </a:p>
          <a:p>
            <a:pPr lvl="1"/>
            <a:r>
              <a:rPr lang="en-US" dirty="0"/>
              <a:t>Bonus:  design and implement a “Pop” function</a:t>
            </a:r>
          </a:p>
          <a:p>
            <a:pPr lvl="2"/>
            <a:r>
              <a:rPr lang="en-US" dirty="0"/>
              <a:t>Removes an element from the head of the list</a:t>
            </a:r>
          </a:p>
          <a:p>
            <a:pPr lvl="2"/>
            <a:r>
              <a:rPr lang="en-US" dirty="0"/>
              <a:t>Make sure your linked list code, and customers’ code that uses it, contains no memory leaks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34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and test a binary search tree</a:t>
            </a:r>
          </a:p>
          <a:p>
            <a:pPr lvl="1"/>
            <a:r>
              <a:rPr lang="en-US" dirty="0">
                <a:hlinkClick r:id="rId2"/>
              </a:rPr>
              <a:t>https://en.wikipedia.org/wiki/Binary_search_tree</a:t>
            </a:r>
            <a:endParaRPr lang="en-US" dirty="0"/>
          </a:p>
          <a:p>
            <a:pPr lvl="2"/>
            <a:r>
              <a:rPr lang="en-US" dirty="0"/>
              <a:t>Don’t worry about making it balanced</a:t>
            </a:r>
          </a:p>
          <a:p>
            <a:pPr lvl="1"/>
            <a:r>
              <a:rPr lang="en-US" dirty="0"/>
              <a:t>Implement key insert() and lookup() functions</a:t>
            </a:r>
          </a:p>
          <a:p>
            <a:pPr lvl="2"/>
            <a:r>
              <a:rPr lang="en-US" dirty="0"/>
              <a:t>Bonus: implement a key delete() function</a:t>
            </a:r>
          </a:p>
          <a:p>
            <a:pPr lvl="1"/>
            <a:r>
              <a:rPr lang="en-US" dirty="0"/>
              <a:t>Implement it as a C module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test_bst.c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Contains main() and tests out your BST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8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B2A85"/>
                </a:solidFill>
              </a:rPr>
              <a:t>Implementing Data Structures in C</a:t>
            </a:r>
            <a:endParaRPr lang="en-US" dirty="0"/>
          </a:p>
          <a:p>
            <a:r>
              <a:rPr lang="en-US" dirty="0"/>
              <a:t>Multi-file C Programs</a:t>
            </a:r>
          </a:p>
          <a:p>
            <a:pPr lvl="1"/>
            <a:r>
              <a:rPr lang="en-US" dirty="0"/>
              <a:t>C Preprocessor Intro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B5E29-5BFE-4A77-A178-85B6D82C95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40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Implement a Complex number module</a:t>
                </a:r>
              </a:p>
              <a:p>
                <a:pPr lvl="1"/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complex.c</a:t>
                </a:r>
                <a:r>
                  <a:rPr lang="en-US" dirty="0"/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complex.h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/>
                  <a:t>Includes a </a:t>
                </a:r>
                <a:r>
                  <a:rPr lang="en-US" dirty="0" err="1"/>
                  <a:t>typedef</a:t>
                </a:r>
                <a:r>
                  <a:rPr lang="en-US" dirty="0"/>
                  <a:t> to define a complex number</a:t>
                </a:r>
              </a:p>
              <a:p>
                <a:pPr lvl="2"/>
                <a:r>
                  <a:rPr lang="en-US" dirty="0"/>
                  <a:t>a + b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where a and b are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</a:t>
                </a:r>
                <a:r>
                  <a:rPr lang="en-US" dirty="0"/>
                  <a:t>s</a:t>
                </a:r>
              </a:p>
              <a:p>
                <a:pPr lvl="1"/>
                <a:r>
                  <a:rPr lang="en-US" dirty="0"/>
                  <a:t>Includes functions to:</a:t>
                </a:r>
              </a:p>
              <a:p>
                <a:pPr lvl="2"/>
                <a:r>
                  <a:rPr lang="en-US" dirty="0"/>
                  <a:t>add, subtract, multiply, and divide complex numbers</a:t>
                </a:r>
              </a:p>
              <a:p>
                <a:pPr lvl="1"/>
                <a:r>
                  <a:rPr lang="en-US" dirty="0"/>
                  <a:t>Implement a test driver in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test_complex.c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2"/>
                <a:r>
                  <a:rPr lang="en-US" dirty="0"/>
                  <a:t>Contains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main()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1" t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9C8048-B2EF-4B3A-9BED-EDD9195DC435}"/>
                  </a:ext>
                </a:extLst>
              </p14:cNvPr>
              <p14:cNvContentPartPr/>
              <p14:nvPr/>
            </p14:nvContentPartPr>
            <p14:xfrm>
              <a:off x="8622000" y="4030560"/>
              <a:ext cx="2880" cy="1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9C8048-B2EF-4B3A-9BED-EDD9195DC4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2640" y="4021200"/>
                <a:ext cx="2160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511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Linked List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2194560"/>
          </a:xfrm>
        </p:spPr>
        <p:txBody>
          <a:bodyPr/>
          <a:lstStyle/>
          <a:p>
            <a:r>
              <a:rPr lang="en-US" dirty="0"/>
              <a:t>Each node in a linear, singly-linked list contains:</a:t>
            </a:r>
          </a:p>
          <a:p>
            <a:pPr lvl="1"/>
            <a:r>
              <a:rPr lang="en-US" dirty="0"/>
              <a:t>Some element as its payload</a:t>
            </a:r>
          </a:p>
          <a:p>
            <a:pPr lvl="1"/>
            <a:r>
              <a:rPr lang="en-US" dirty="0"/>
              <a:t>A pointer to the next node in the linked list</a:t>
            </a:r>
          </a:p>
          <a:p>
            <a:pPr lvl="2"/>
            <a:r>
              <a:rPr lang="en-US" dirty="0"/>
              <a:t>This pointer is </a:t>
            </a:r>
            <a:r>
              <a:rPr lang="en-US" dirty="0">
                <a:solidFill>
                  <a:srgbClr val="00CC99"/>
                </a:solidFill>
              </a:rPr>
              <a:t>NULL</a:t>
            </a:r>
            <a:r>
              <a:rPr lang="en-US" dirty="0"/>
              <a:t> (or some other indicator) in the last node in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554480" y="4023360"/>
            <a:ext cx="6035040" cy="369332"/>
            <a:chOff x="1554480" y="4206240"/>
            <a:chExt cx="6035040" cy="369332"/>
          </a:xfrm>
        </p:grpSpPr>
        <p:grpSp>
          <p:nvGrpSpPr>
            <p:cNvPr id="8" name="Group 7"/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Element Z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Element X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Element Y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10000" b="-1639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 bwMode="auto">
            <a:xfrm>
              <a:off x="3017520" y="4390906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20" name="TextBox 19"/>
          <p:cNvSpPr txBox="1"/>
          <p:nvPr/>
        </p:nvSpPr>
        <p:spPr>
          <a:xfrm>
            <a:off x="731520" y="507719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539576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4" name="Elbow Connector 23"/>
          <p:cNvCxnSpPr/>
          <p:nvPr/>
        </p:nvCxnSpPr>
        <p:spPr bwMode="auto">
          <a:xfrm rot="5400000" flipH="1" flipV="1">
            <a:off x="754873" y="4735099"/>
            <a:ext cx="1187735" cy="502920"/>
          </a:xfrm>
          <a:prstGeom prst="bentConnector3">
            <a:avLst>
              <a:gd name="adj1" fmla="val -391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/>
          </a:ln>
          <a:effectLst>
            <a:glow rad="25400">
              <a:schemeClr val="tx1"/>
            </a:glow>
          </a:effec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2B4F749-E77E-472E-9E5B-36FF56E09B10}"/>
                  </a:ext>
                </a:extLst>
              </p14:cNvPr>
              <p14:cNvContentPartPr/>
              <p14:nvPr/>
            </p14:nvContentPartPr>
            <p14:xfrm>
              <a:off x="2895812" y="2986380"/>
              <a:ext cx="4499280" cy="852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2B4F749-E77E-472E-9E5B-36FF56E09B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6812" y="2977740"/>
                <a:ext cx="4516920" cy="8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18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914400"/>
          </a:xfrm>
        </p:spPr>
        <p:txBody>
          <a:bodyPr/>
          <a:lstStyle/>
          <a:p>
            <a:r>
              <a:rPr lang="en-US" dirty="0"/>
              <a:t>Let’s represent a linked list node with a </a:t>
            </a:r>
            <a:r>
              <a:rPr lang="en-US" dirty="0" err="1"/>
              <a:t>struct</a:t>
            </a:r>
            <a:endParaRPr lang="en-US" dirty="0"/>
          </a:p>
          <a:p>
            <a:pPr lvl="1"/>
            <a:r>
              <a:rPr lang="en-US" dirty="0"/>
              <a:t>For now, assume each element is an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731520" y="2377440"/>
            <a:ext cx="4389120" cy="35661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n1, n2;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n1.element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n1.next = &amp;n2;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n2.element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n2.next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594360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manual_list.c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035040" y="4389120"/>
            <a:ext cx="2011680" cy="646331"/>
            <a:chOff x="6082145" y="4554964"/>
            <a:chExt cx="2011680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6630785" y="4804756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636625" y="4804756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6625" y="4804756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10000"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6630785" y="4554964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45185" y="4558535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2145" y="4801185"/>
              <a:ext cx="548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35040" y="3383280"/>
            <a:ext cx="2011680" cy="646331"/>
            <a:chOff x="6082145" y="4554964"/>
            <a:chExt cx="2011680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6630785" y="4804756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785" y="4554964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5185" y="4558535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2145" y="4801185"/>
              <a:ext cx="548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n1</a:t>
              </a:r>
            </a:p>
          </p:txBody>
        </p:sp>
      </p:grpSp>
      <p:sp>
        <p:nvSpPr>
          <p:cNvPr id="33" name="Freeform 32"/>
          <p:cNvSpPr/>
          <p:nvPr/>
        </p:nvSpPr>
        <p:spPr bwMode="auto">
          <a:xfrm>
            <a:off x="6433255" y="3801687"/>
            <a:ext cx="1366631" cy="831273"/>
          </a:xfrm>
          <a:custGeom>
            <a:avLst/>
            <a:gdLst>
              <a:gd name="connsiteX0" fmla="*/ 1319749 w 1366631"/>
              <a:gd name="connsiteY0" fmla="*/ 0 h 831273"/>
              <a:gd name="connsiteX1" fmla="*/ 1364083 w 1366631"/>
              <a:gd name="connsiteY1" fmla="*/ 149629 h 831273"/>
              <a:gd name="connsiteX2" fmla="*/ 1358541 w 1366631"/>
              <a:gd name="connsiteY2" fmla="*/ 299258 h 831273"/>
              <a:gd name="connsiteX3" fmla="*/ 1330832 w 1366631"/>
              <a:gd name="connsiteY3" fmla="*/ 338051 h 831273"/>
              <a:gd name="connsiteX4" fmla="*/ 1308665 w 1366631"/>
              <a:gd name="connsiteY4" fmla="*/ 371302 h 831273"/>
              <a:gd name="connsiteX5" fmla="*/ 1258789 w 1366631"/>
              <a:gd name="connsiteY5" fmla="*/ 404553 h 831273"/>
              <a:gd name="connsiteX6" fmla="*/ 1242163 w 1366631"/>
              <a:gd name="connsiteY6" fmla="*/ 415637 h 831273"/>
              <a:gd name="connsiteX7" fmla="*/ 1225538 w 1366631"/>
              <a:gd name="connsiteY7" fmla="*/ 421178 h 831273"/>
              <a:gd name="connsiteX8" fmla="*/ 1175661 w 1366631"/>
              <a:gd name="connsiteY8" fmla="*/ 432262 h 831273"/>
              <a:gd name="connsiteX9" fmla="*/ 1092534 w 1366631"/>
              <a:gd name="connsiteY9" fmla="*/ 443346 h 831273"/>
              <a:gd name="connsiteX10" fmla="*/ 976156 w 1366631"/>
              <a:gd name="connsiteY10" fmla="*/ 448888 h 831273"/>
              <a:gd name="connsiteX11" fmla="*/ 937363 w 1366631"/>
              <a:gd name="connsiteY11" fmla="*/ 443346 h 831273"/>
              <a:gd name="connsiteX12" fmla="*/ 665814 w 1366631"/>
              <a:gd name="connsiteY12" fmla="*/ 432262 h 831273"/>
              <a:gd name="connsiteX13" fmla="*/ 577145 w 1366631"/>
              <a:gd name="connsiteY13" fmla="*/ 426720 h 831273"/>
              <a:gd name="connsiteX14" fmla="*/ 538352 w 1366631"/>
              <a:gd name="connsiteY14" fmla="*/ 432262 h 831273"/>
              <a:gd name="connsiteX15" fmla="*/ 482934 w 1366631"/>
              <a:gd name="connsiteY15" fmla="*/ 437804 h 831273"/>
              <a:gd name="connsiteX16" fmla="*/ 449683 w 1366631"/>
              <a:gd name="connsiteY16" fmla="*/ 432262 h 831273"/>
              <a:gd name="connsiteX17" fmla="*/ 416432 w 1366631"/>
              <a:gd name="connsiteY17" fmla="*/ 437804 h 831273"/>
              <a:gd name="connsiteX18" fmla="*/ 372098 w 1366631"/>
              <a:gd name="connsiteY18" fmla="*/ 443346 h 831273"/>
              <a:gd name="connsiteX19" fmla="*/ 322221 w 1366631"/>
              <a:gd name="connsiteY19" fmla="*/ 448888 h 831273"/>
              <a:gd name="connsiteX20" fmla="*/ 233552 w 1366631"/>
              <a:gd name="connsiteY20" fmla="*/ 459971 h 831273"/>
              <a:gd name="connsiteX21" fmla="*/ 211385 w 1366631"/>
              <a:gd name="connsiteY21" fmla="*/ 465513 h 831273"/>
              <a:gd name="connsiteX22" fmla="*/ 167050 w 1366631"/>
              <a:gd name="connsiteY22" fmla="*/ 471055 h 831273"/>
              <a:gd name="connsiteX23" fmla="*/ 122716 w 1366631"/>
              <a:gd name="connsiteY23" fmla="*/ 493222 h 831273"/>
              <a:gd name="connsiteX24" fmla="*/ 106090 w 1366631"/>
              <a:gd name="connsiteY24" fmla="*/ 498764 h 831273"/>
              <a:gd name="connsiteX25" fmla="*/ 34047 w 1366631"/>
              <a:gd name="connsiteY25" fmla="*/ 565266 h 831273"/>
              <a:gd name="connsiteX26" fmla="*/ 17421 w 1366631"/>
              <a:gd name="connsiteY26" fmla="*/ 609600 h 831273"/>
              <a:gd name="connsiteX27" fmla="*/ 6338 w 1366631"/>
              <a:gd name="connsiteY27" fmla="*/ 626226 h 831273"/>
              <a:gd name="connsiteX28" fmla="*/ 6338 w 1366631"/>
              <a:gd name="connsiteY28" fmla="*/ 709353 h 831273"/>
              <a:gd name="connsiteX29" fmla="*/ 22963 w 1366631"/>
              <a:gd name="connsiteY29" fmla="*/ 731520 h 831273"/>
              <a:gd name="connsiteX30" fmla="*/ 28505 w 1366631"/>
              <a:gd name="connsiteY30" fmla="*/ 748146 h 831273"/>
              <a:gd name="connsiteX31" fmla="*/ 39589 w 1366631"/>
              <a:gd name="connsiteY31" fmla="*/ 764771 h 831273"/>
              <a:gd name="connsiteX32" fmla="*/ 89465 w 1366631"/>
              <a:gd name="connsiteY32" fmla="*/ 809106 h 831273"/>
              <a:gd name="connsiteX33" fmla="*/ 122716 w 1366631"/>
              <a:gd name="connsiteY33" fmla="*/ 83127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66631" h="831273">
                <a:moveTo>
                  <a:pt x="1319749" y="0"/>
                </a:moveTo>
                <a:cubicBezTo>
                  <a:pt x="1334527" y="49876"/>
                  <a:pt x="1357396" y="98041"/>
                  <a:pt x="1364083" y="149629"/>
                </a:cubicBezTo>
                <a:cubicBezTo>
                  <a:pt x="1370499" y="199125"/>
                  <a:pt x="1363348" y="249580"/>
                  <a:pt x="1358541" y="299258"/>
                </a:cubicBezTo>
                <a:cubicBezTo>
                  <a:pt x="1356641" y="318891"/>
                  <a:pt x="1341263" y="324640"/>
                  <a:pt x="1330832" y="338051"/>
                </a:cubicBezTo>
                <a:cubicBezTo>
                  <a:pt x="1322654" y="348566"/>
                  <a:pt x="1319749" y="363913"/>
                  <a:pt x="1308665" y="371302"/>
                </a:cubicBezTo>
                <a:lnTo>
                  <a:pt x="1258789" y="404553"/>
                </a:lnTo>
                <a:cubicBezTo>
                  <a:pt x="1253247" y="408248"/>
                  <a:pt x="1248482" y="413531"/>
                  <a:pt x="1242163" y="415637"/>
                </a:cubicBezTo>
                <a:cubicBezTo>
                  <a:pt x="1236621" y="417484"/>
                  <a:pt x="1231155" y="419573"/>
                  <a:pt x="1225538" y="421178"/>
                </a:cubicBezTo>
                <a:cubicBezTo>
                  <a:pt x="1209970" y="425626"/>
                  <a:pt x="1191376" y="429405"/>
                  <a:pt x="1175661" y="432262"/>
                </a:cubicBezTo>
                <a:cubicBezTo>
                  <a:pt x="1148283" y="437240"/>
                  <a:pt x="1120271" y="441497"/>
                  <a:pt x="1092534" y="443346"/>
                </a:cubicBezTo>
                <a:cubicBezTo>
                  <a:pt x="1053783" y="445929"/>
                  <a:pt x="1014949" y="447041"/>
                  <a:pt x="976156" y="448888"/>
                </a:cubicBezTo>
                <a:cubicBezTo>
                  <a:pt x="963225" y="447041"/>
                  <a:pt x="950376" y="444478"/>
                  <a:pt x="937363" y="443346"/>
                </a:cubicBezTo>
                <a:cubicBezTo>
                  <a:pt x="852378" y="435956"/>
                  <a:pt x="745352" y="434672"/>
                  <a:pt x="665814" y="432262"/>
                </a:cubicBezTo>
                <a:cubicBezTo>
                  <a:pt x="636258" y="430415"/>
                  <a:pt x="606759" y="426720"/>
                  <a:pt x="577145" y="426720"/>
                </a:cubicBezTo>
                <a:cubicBezTo>
                  <a:pt x="564083" y="426720"/>
                  <a:pt x="551325" y="430736"/>
                  <a:pt x="538352" y="432262"/>
                </a:cubicBezTo>
                <a:cubicBezTo>
                  <a:pt x="519914" y="434431"/>
                  <a:pt x="501407" y="435957"/>
                  <a:pt x="482934" y="437804"/>
                </a:cubicBezTo>
                <a:cubicBezTo>
                  <a:pt x="471850" y="435957"/>
                  <a:pt x="460920" y="432262"/>
                  <a:pt x="449683" y="432262"/>
                </a:cubicBezTo>
                <a:cubicBezTo>
                  <a:pt x="438446" y="432262"/>
                  <a:pt x="427556" y="436215"/>
                  <a:pt x="416432" y="437804"/>
                </a:cubicBezTo>
                <a:cubicBezTo>
                  <a:pt x="401689" y="439910"/>
                  <a:pt x="386889" y="441606"/>
                  <a:pt x="372098" y="443346"/>
                </a:cubicBezTo>
                <a:lnTo>
                  <a:pt x="322221" y="448888"/>
                </a:lnTo>
                <a:cubicBezTo>
                  <a:pt x="195700" y="464702"/>
                  <a:pt x="387555" y="442859"/>
                  <a:pt x="233552" y="459971"/>
                </a:cubicBezTo>
                <a:cubicBezTo>
                  <a:pt x="226163" y="461818"/>
                  <a:pt x="218898" y="464261"/>
                  <a:pt x="211385" y="465513"/>
                </a:cubicBezTo>
                <a:cubicBezTo>
                  <a:pt x="196694" y="467962"/>
                  <a:pt x="181562" y="467706"/>
                  <a:pt x="167050" y="471055"/>
                </a:cubicBezTo>
                <a:cubicBezTo>
                  <a:pt x="131432" y="479274"/>
                  <a:pt x="148773" y="480193"/>
                  <a:pt x="122716" y="493222"/>
                </a:cubicBezTo>
                <a:cubicBezTo>
                  <a:pt x="117491" y="495835"/>
                  <a:pt x="111632" y="496917"/>
                  <a:pt x="106090" y="498764"/>
                </a:cubicBezTo>
                <a:cubicBezTo>
                  <a:pt x="76361" y="521887"/>
                  <a:pt x="52813" y="533989"/>
                  <a:pt x="34047" y="565266"/>
                </a:cubicBezTo>
                <a:cubicBezTo>
                  <a:pt x="9551" y="606093"/>
                  <a:pt x="32711" y="579020"/>
                  <a:pt x="17421" y="609600"/>
                </a:cubicBezTo>
                <a:cubicBezTo>
                  <a:pt x="14442" y="615557"/>
                  <a:pt x="10032" y="620684"/>
                  <a:pt x="6338" y="626226"/>
                </a:cubicBezTo>
                <a:cubicBezTo>
                  <a:pt x="878" y="658984"/>
                  <a:pt x="-4661" y="673606"/>
                  <a:pt x="6338" y="709353"/>
                </a:cubicBezTo>
                <a:cubicBezTo>
                  <a:pt x="9054" y="718181"/>
                  <a:pt x="17421" y="724131"/>
                  <a:pt x="22963" y="731520"/>
                </a:cubicBezTo>
                <a:cubicBezTo>
                  <a:pt x="24810" y="737062"/>
                  <a:pt x="25892" y="742921"/>
                  <a:pt x="28505" y="748146"/>
                </a:cubicBezTo>
                <a:cubicBezTo>
                  <a:pt x="31484" y="754103"/>
                  <a:pt x="35718" y="759351"/>
                  <a:pt x="39589" y="764771"/>
                </a:cubicBezTo>
                <a:cubicBezTo>
                  <a:pt x="53798" y="784663"/>
                  <a:pt x="63541" y="800465"/>
                  <a:pt x="89465" y="809106"/>
                </a:cubicBezTo>
                <a:cubicBezTo>
                  <a:pt x="126221" y="821357"/>
                  <a:pt x="122716" y="808506"/>
                  <a:pt x="122716" y="831273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chemeClr val="tx1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849EC17-12BE-4B31-B96C-7B6B03324D82}"/>
                  </a:ext>
                </a:extLst>
              </p14:cNvPr>
              <p14:cNvContentPartPr/>
              <p14:nvPr/>
            </p14:nvContentPartPr>
            <p14:xfrm>
              <a:off x="6059909" y="2657154"/>
              <a:ext cx="420840" cy="144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849EC17-12BE-4B31-B96C-7B6B03324D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0909" y="2648514"/>
                <a:ext cx="4384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B772117-0336-42B5-AD96-272018428D80}"/>
                  </a:ext>
                </a:extLst>
              </p14:cNvPr>
              <p14:cNvContentPartPr/>
              <p14:nvPr/>
            </p14:nvContentPartPr>
            <p14:xfrm>
              <a:off x="5649509" y="2660754"/>
              <a:ext cx="258120" cy="133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B772117-0336-42B5-AD96-272018428D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40857" y="2652114"/>
                <a:ext cx="275785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C86B984-FC55-4744-B832-C36C84C8927C}"/>
                  </a:ext>
                </a:extLst>
              </p14:cNvPr>
              <p14:cNvContentPartPr/>
              <p14:nvPr/>
            </p14:nvContentPartPr>
            <p14:xfrm>
              <a:off x="7229549" y="2401194"/>
              <a:ext cx="397440" cy="183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C86B984-FC55-4744-B832-C36C84C892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20909" y="2392554"/>
                <a:ext cx="4150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F3CE7B-27FB-4320-B934-C72CC7B8A58F}"/>
                  </a:ext>
                </a:extLst>
              </p14:cNvPr>
              <p14:cNvContentPartPr/>
              <p14:nvPr/>
            </p14:nvContentPartPr>
            <p14:xfrm>
              <a:off x="6983669" y="2467074"/>
              <a:ext cx="209520" cy="76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F3CE7B-27FB-4320-B934-C72CC7B8A5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74669" y="2458434"/>
                <a:ext cx="2271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1173D0D-9395-41D2-884A-EEB66AC6A6A2}"/>
                  </a:ext>
                </a:extLst>
              </p14:cNvPr>
              <p14:cNvContentPartPr/>
              <p14:nvPr/>
            </p14:nvContentPartPr>
            <p14:xfrm>
              <a:off x="6676949" y="2437554"/>
              <a:ext cx="176040" cy="111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1173D0D-9395-41D2-884A-EEB66AC6A6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67949" y="2428554"/>
                <a:ext cx="1936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AC4ED05-CB3E-4A19-AF3B-3901A12B6C0C}"/>
                  </a:ext>
                </a:extLst>
              </p14:cNvPr>
              <p14:cNvContentPartPr/>
              <p14:nvPr/>
            </p14:nvContentPartPr>
            <p14:xfrm>
              <a:off x="6335669" y="2471394"/>
              <a:ext cx="228240" cy="82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AC4ED05-CB3E-4A19-AF3B-3901A12B6C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27029" y="2462792"/>
                <a:ext cx="245880" cy="100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F97BA1A-7A98-4667-BA00-03B27DDB13E1}"/>
                  </a:ext>
                </a:extLst>
              </p14:cNvPr>
              <p14:cNvContentPartPr/>
              <p14:nvPr/>
            </p14:nvContentPartPr>
            <p14:xfrm>
              <a:off x="5640509" y="2433954"/>
              <a:ext cx="502560" cy="169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F97BA1A-7A98-4667-BA00-03B27DDB13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31875" y="2424954"/>
                <a:ext cx="520187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A8DC0BD-E3DE-411C-9B27-B557FA69538A}"/>
                  </a:ext>
                </a:extLst>
              </p14:cNvPr>
              <p14:cNvContentPartPr/>
              <p14:nvPr/>
            </p14:nvContentPartPr>
            <p14:xfrm>
              <a:off x="2688092" y="2683620"/>
              <a:ext cx="2823897" cy="402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A8DC0BD-E3DE-411C-9B27-B557FA69538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79452" y="2674980"/>
                <a:ext cx="2841537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EA4ED37-8B5A-4C5F-8BCE-FC8BE4791C3B}"/>
                  </a:ext>
                </a:extLst>
              </p14:cNvPr>
              <p14:cNvContentPartPr/>
              <p14:nvPr/>
            </p14:nvContentPartPr>
            <p14:xfrm>
              <a:off x="7355909" y="2675514"/>
              <a:ext cx="21960" cy="806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EA4ED37-8B5A-4C5F-8BCE-FC8BE4791C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47269" y="2666874"/>
                <a:ext cx="396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5081F78-CEF4-44D7-AF9C-F51BFFBAEF98}"/>
                  </a:ext>
                </a:extLst>
              </p14:cNvPr>
              <p14:cNvContentPartPr/>
              <p14:nvPr/>
            </p14:nvContentPartPr>
            <p14:xfrm>
              <a:off x="7173389" y="2648154"/>
              <a:ext cx="149040" cy="120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5081F78-CEF4-44D7-AF9C-F51BFFBAEF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64411" y="2639154"/>
                <a:ext cx="166637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74DE5FF-6F6C-498E-9A19-D4E701F55A91}"/>
                  </a:ext>
                </a:extLst>
              </p14:cNvPr>
              <p14:cNvContentPartPr/>
              <p14:nvPr/>
            </p14:nvContentPartPr>
            <p14:xfrm>
              <a:off x="6650309" y="2672634"/>
              <a:ext cx="360720" cy="118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74DE5FF-6F6C-498E-9A19-D4E701F55A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41318" y="2663634"/>
                <a:ext cx="378342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98D8487-84CB-4358-BDE2-4DB23027FA5B}"/>
                  </a:ext>
                </a:extLst>
              </p14:cNvPr>
              <p14:cNvContentPartPr/>
              <p14:nvPr/>
            </p14:nvContentPartPr>
            <p14:xfrm>
              <a:off x="7416389" y="2690994"/>
              <a:ext cx="46080" cy="93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98D8487-84CB-4358-BDE2-4DB23027FA5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07389" y="2681994"/>
                <a:ext cx="637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DD306DA-65D5-475B-9180-16D75472FF1B}"/>
                  </a:ext>
                </a:extLst>
              </p14:cNvPr>
              <p14:cNvContentPartPr/>
              <p14:nvPr/>
            </p14:nvContentPartPr>
            <p14:xfrm>
              <a:off x="7614749" y="2659314"/>
              <a:ext cx="147600" cy="1170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DD306DA-65D5-475B-9180-16D75472FF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05749" y="2650342"/>
                <a:ext cx="165240" cy="134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C572565-70D1-423C-876A-9F9F383DCFEB}"/>
                  </a:ext>
                </a:extLst>
              </p14:cNvPr>
              <p14:cNvContentPartPr/>
              <p14:nvPr/>
            </p14:nvContentPartPr>
            <p14:xfrm>
              <a:off x="6187349" y="2924274"/>
              <a:ext cx="81720" cy="986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C572565-70D1-423C-876A-9F9F383DCFE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78709" y="2915634"/>
                <a:ext cx="993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CD7F16D-9C48-4CDC-A9CE-0044E87606C7}"/>
                  </a:ext>
                </a:extLst>
              </p14:cNvPr>
              <p14:cNvContentPartPr/>
              <p14:nvPr/>
            </p14:nvContentPartPr>
            <p14:xfrm>
              <a:off x="5648429" y="2913474"/>
              <a:ext cx="385200" cy="979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CD7F16D-9C48-4CDC-A9CE-0044E87606C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39789" y="2904474"/>
                <a:ext cx="4028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4463B0B-9E33-4F81-8F8D-1E8B489E5C9F}"/>
                  </a:ext>
                </a:extLst>
              </p14:cNvPr>
              <p14:cNvContentPartPr/>
              <p14:nvPr/>
            </p14:nvContentPartPr>
            <p14:xfrm>
              <a:off x="7530149" y="2936874"/>
              <a:ext cx="78120" cy="77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4463B0B-9E33-4F81-8F8D-1E8B489E5C9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21509" y="2927874"/>
                <a:ext cx="957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6A7FAB8-6C4F-4196-8753-AFC62B67AF55}"/>
                  </a:ext>
                </a:extLst>
              </p14:cNvPr>
              <p14:cNvContentPartPr/>
              <p14:nvPr/>
            </p14:nvContentPartPr>
            <p14:xfrm>
              <a:off x="6619349" y="3117594"/>
              <a:ext cx="8640" cy="752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6A7FAB8-6C4F-4196-8753-AFC62B67AF5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10349" y="3108594"/>
                <a:ext cx="262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FDA0BEC-74F4-439C-BA2F-413B43785185}"/>
                  </a:ext>
                </a:extLst>
              </p14:cNvPr>
              <p14:cNvContentPartPr/>
              <p14:nvPr/>
            </p14:nvContentPartPr>
            <p14:xfrm>
              <a:off x="6627629" y="3245394"/>
              <a:ext cx="7200" cy="46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FDA0BEC-74F4-439C-BA2F-413B4378518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18989" y="3236394"/>
                <a:ext cx="248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4ACD7E8-FE9B-497F-A1CE-B19A787F919F}"/>
                  </a:ext>
                </a:extLst>
              </p14:cNvPr>
              <p14:cNvContentPartPr/>
              <p14:nvPr/>
            </p14:nvContentPartPr>
            <p14:xfrm>
              <a:off x="6221909" y="3135594"/>
              <a:ext cx="333360" cy="1468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4ACD7E8-FE9B-497F-A1CE-B19A787F91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13260" y="3126954"/>
                <a:ext cx="351019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EA4F516-77D2-40DE-A07C-0ECAB95FBE00}"/>
                  </a:ext>
                </a:extLst>
              </p14:cNvPr>
              <p14:cNvContentPartPr/>
              <p14:nvPr/>
            </p14:nvContentPartPr>
            <p14:xfrm>
              <a:off x="5659229" y="3147114"/>
              <a:ext cx="395280" cy="1018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EA4F516-77D2-40DE-A07C-0ECAB95FBE0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50229" y="3138114"/>
                <a:ext cx="412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6131033-EBE9-4DB4-AF2F-DCD44CB2CEF1}"/>
                  </a:ext>
                </a:extLst>
              </p14:cNvPr>
              <p14:cNvContentPartPr/>
              <p14:nvPr/>
            </p14:nvContentPartPr>
            <p14:xfrm>
              <a:off x="7357349" y="2913114"/>
              <a:ext cx="129600" cy="961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6131033-EBE9-4DB4-AF2F-DCD44CB2CEF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48374" y="2904114"/>
                <a:ext cx="147191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4E6E791-0E9E-41FD-8203-FB79BEA668AE}"/>
                  </a:ext>
                </a:extLst>
              </p14:cNvPr>
              <p14:cNvContentPartPr/>
              <p14:nvPr/>
            </p14:nvContentPartPr>
            <p14:xfrm>
              <a:off x="7095989" y="2909514"/>
              <a:ext cx="150480" cy="982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4E6E791-0E9E-41FD-8203-FB79BEA668A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87349" y="2900514"/>
                <a:ext cx="1681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2EDE5AA-2DF0-44BF-A11D-A7BB363704AB}"/>
                  </a:ext>
                </a:extLst>
              </p14:cNvPr>
              <p14:cNvContentPartPr/>
              <p14:nvPr/>
            </p14:nvContentPartPr>
            <p14:xfrm>
              <a:off x="6430709" y="2917434"/>
              <a:ext cx="547560" cy="1400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2EDE5AA-2DF0-44BF-A11D-A7BB363704A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22069" y="2908794"/>
                <a:ext cx="565200" cy="1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895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Onto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731520" y="1371600"/>
            <a:ext cx="5303520" cy="4754880"/>
          </a:xfrm>
          <a:prstGeom prst="roundRect">
            <a:avLst>
              <a:gd name="adj" fmla="val 260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 !=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crashes if false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n-&gt;element = 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n-&gt;next = head;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612648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push_list.c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17920" y="1645920"/>
            <a:ext cx="1859280" cy="372903"/>
            <a:chOff x="6234545" y="4801185"/>
            <a:chExt cx="1859280" cy="372903"/>
          </a:xfrm>
        </p:grpSpPr>
        <p:sp>
          <p:nvSpPr>
            <p:cNvPr id="38" name="TextBox 37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(main)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list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23760" y="36576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Arrow points to </a:t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20000" y="164592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00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1645920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 bwMode="auto">
          <a:xfrm>
            <a:off x="274320" y="5184648"/>
            <a:ext cx="54864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DF9A5F-E54F-4ADA-AD92-27E47FE8DA3A}"/>
                  </a:ext>
                </a:extLst>
              </p14:cNvPr>
              <p14:cNvContentPartPr/>
              <p14:nvPr/>
            </p14:nvContentPartPr>
            <p14:xfrm>
              <a:off x="5894640" y="544968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DF9A5F-E54F-4ADA-AD92-27E47FE8DA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5280" y="5440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135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Onto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" y="612648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push_list.c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949440" y="4782312"/>
            <a:ext cx="1463040" cy="619124"/>
            <a:chOff x="6630785" y="4554964"/>
            <a:chExt cx="1463040" cy="619124"/>
          </a:xfrm>
        </p:grpSpPr>
        <p:sp>
          <p:nvSpPr>
            <p:cNvPr id="26" name="TextBox 25"/>
            <p:cNvSpPr txBox="1"/>
            <p:nvPr/>
          </p:nvSpPr>
          <p:spPr>
            <a:xfrm>
              <a:off x="6630785" y="4804756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785" y="4554964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5185" y="4558535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17920" y="2560320"/>
            <a:ext cx="1859280" cy="372903"/>
            <a:chOff x="6234545" y="4801185"/>
            <a:chExt cx="1859280" cy="372903"/>
          </a:xfrm>
        </p:grpSpPr>
        <p:sp>
          <p:nvSpPr>
            <p:cNvPr id="32" name="TextBox 31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head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17920" y="1645920"/>
            <a:ext cx="1859280" cy="372903"/>
            <a:chOff x="6234545" y="4801185"/>
            <a:chExt cx="1859280" cy="372903"/>
          </a:xfrm>
        </p:grpSpPr>
        <p:sp>
          <p:nvSpPr>
            <p:cNvPr id="38" name="TextBox 37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(main)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list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17920" y="3108960"/>
            <a:ext cx="1859280" cy="372903"/>
            <a:chOff x="6234545" y="4801185"/>
            <a:chExt cx="1859280" cy="372903"/>
          </a:xfrm>
        </p:grpSpPr>
        <p:sp>
          <p:nvSpPr>
            <p:cNvPr id="41" name="TextBox 40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217920" y="3657600"/>
            <a:ext cx="1859280" cy="372903"/>
            <a:chOff x="6234545" y="4801185"/>
            <a:chExt cx="1859280" cy="372903"/>
          </a:xfrm>
        </p:grpSpPr>
        <p:sp>
          <p:nvSpPr>
            <p:cNvPr id="44" name="TextBox 43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n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23760" y="36576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Arrow points to </a:t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20000" y="164592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5A5A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5A5A5A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1645920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ounded Rectangle 27"/>
          <p:cNvSpPr/>
          <p:nvPr/>
        </p:nvSpPr>
        <p:spPr bwMode="auto">
          <a:xfrm>
            <a:off x="731520" y="1371600"/>
            <a:ext cx="5303520" cy="4754880"/>
          </a:xfrm>
          <a:prstGeom prst="roundRect">
            <a:avLst>
              <a:gd name="adj" fmla="val 260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 !=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crashes if false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n-&gt;element = 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n-&gt;next = head;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620000" y="256032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0000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56032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 bwMode="auto">
          <a:xfrm>
            <a:off x="274320" y="2990088"/>
            <a:ext cx="54864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828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Onto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6B665-F33E-48E5-B03D-32DBC08C85F3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" y="612648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B2A85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push_list.c</a:t>
            </a:r>
            <a:endParaRPr lang="en-US" sz="2400" dirty="0">
              <a:solidFill>
                <a:srgbClr val="4B2A85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949440" y="4782312"/>
            <a:ext cx="1463040" cy="619124"/>
            <a:chOff x="6630785" y="4554964"/>
            <a:chExt cx="1463040" cy="619124"/>
          </a:xfrm>
        </p:grpSpPr>
        <p:sp>
          <p:nvSpPr>
            <p:cNvPr id="26" name="TextBox 25"/>
            <p:cNvSpPr txBox="1"/>
            <p:nvPr/>
          </p:nvSpPr>
          <p:spPr>
            <a:xfrm>
              <a:off x="6630785" y="4804756"/>
              <a:ext cx="91440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785" y="4554964"/>
              <a:ext cx="914400" cy="246221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element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45185" y="4558535"/>
              <a:ext cx="548640" cy="246221"/>
            </a:xfrm>
            <a:prstGeom prst="rect">
              <a:avLst/>
            </a:prstGeom>
            <a:noFill/>
          </p:spPr>
          <p:txBody>
            <a:bodyPr wrap="square" lIns="45720" tIns="0" rIns="45720" bIns="0" rtlCol="0" anchor="ctr" anchorCtr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17920" y="2560320"/>
            <a:ext cx="1859280" cy="372903"/>
            <a:chOff x="6234545" y="4801185"/>
            <a:chExt cx="1859280" cy="372903"/>
          </a:xfrm>
        </p:grpSpPr>
        <p:sp>
          <p:nvSpPr>
            <p:cNvPr id="32" name="TextBox 31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head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17920" y="1645920"/>
            <a:ext cx="1859280" cy="372903"/>
            <a:chOff x="6234545" y="4801185"/>
            <a:chExt cx="1859280" cy="372903"/>
          </a:xfrm>
        </p:grpSpPr>
        <p:sp>
          <p:nvSpPr>
            <p:cNvPr id="38" name="TextBox 37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(main)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list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17920" y="3108960"/>
            <a:ext cx="1859280" cy="372903"/>
            <a:chOff x="6234545" y="4801185"/>
            <a:chExt cx="1859280" cy="372903"/>
          </a:xfrm>
        </p:grpSpPr>
        <p:sp>
          <p:nvSpPr>
            <p:cNvPr id="41" name="TextBox 40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217920" y="3657600"/>
            <a:ext cx="1859280" cy="372903"/>
            <a:chOff x="6234545" y="4801185"/>
            <a:chExt cx="1859280" cy="372903"/>
          </a:xfrm>
        </p:grpSpPr>
        <p:sp>
          <p:nvSpPr>
            <p:cNvPr id="44" name="TextBox 43"/>
            <p:cNvSpPr txBox="1"/>
            <p:nvPr/>
          </p:nvSpPr>
          <p:spPr>
            <a:xfrm>
              <a:off x="7545185" y="4804756"/>
              <a:ext cx="54864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34545" y="4801185"/>
              <a:ext cx="128016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/>
                <a:t> (Push) </a:t>
              </a:r>
              <a:r>
                <a:rPr lang="en-US" dirty="0">
                  <a:latin typeface="Courier New" panose="02070309020205020404" pitchFamily="49" charset="0"/>
                  <a:ea typeface="CMU Bright" panose="02000603000000000000" pitchFamily="2" charset="0"/>
                  <a:cs typeface="Courier New" panose="02070309020205020404" pitchFamily="49" charset="0"/>
                </a:rPr>
                <a:t>   n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23760" y="36576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Arrow points to </a:t>
            </a:r>
            <a:b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</a:b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next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 instruction.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620000" y="164592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5A5A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5A5A5A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1645920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620000" y="256032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chemeClr val="tx1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56032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8333" r="-100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 bwMode="auto">
          <a:xfrm>
            <a:off x="6668056" y="3842266"/>
            <a:ext cx="1180544" cy="1302327"/>
          </a:xfrm>
          <a:custGeom>
            <a:avLst/>
            <a:gdLst>
              <a:gd name="connsiteX0" fmla="*/ 1147156 w 1180544"/>
              <a:gd name="connsiteY0" fmla="*/ 0 h 1302327"/>
              <a:gd name="connsiteX1" fmla="*/ 1180407 w 1180544"/>
              <a:gd name="connsiteY1" fmla="*/ 155171 h 1302327"/>
              <a:gd name="connsiteX2" fmla="*/ 1124989 w 1180544"/>
              <a:gd name="connsiteY2" fmla="*/ 537556 h 1302327"/>
              <a:gd name="connsiteX3" fmla="*/ 1119447 w 1180544"/>
              <a:gd name="connsiteY3" fmla="*/ 554182 h 1302327"/>
              <a:gd name="connsiteX4" fmla="*/ 1102822 w 1180544"/>
              <a:gd name="connsiteY4" fmla="*/ 570807 h 1302327"/>
              <a:gd name="connsiteX5" fmla="*/ 1064029 w 1180544"/>
              <a:gd name="connsiteY5" fmla="*/ 615142 h 1302327"/>
              <a:gd name="connsiteX6" fmla="*/ 1047404 w 1180544"/>
              <a:gd name="connsiteY6" fmla="*/ 626226 h 1302327"/>
              <a:gd name="connsiteX7" fmla="*/ 1014153 w 1180544"/>
              <a:gd name="connsiteY7" fmla="*/ 637309 h 1302327"/>
              <a:gd name="connsiteX8" fmla="*/ 997527 w 1180544"/>
              <a:gd name="connsiteY8" fmla="*/ 642851 h 1302327"/>
              <a:gd name="connsiteX9" fmla="*/ 886691 w 1180544"/>
              <a:gd name="connsiteY9" fmla="*/ 659476 h 1302327"/>
              <a:gd name="connsiteX10" fmla="*/ 798022 w 1180544"/>
              <a:gd name="connsiteY10" fmla="*/ 676102 h 1302327"/>
              <a:gd name="connsiteX11" fmla="*/ 770313 w 1180544"/>
              <a:gd name="connsiteY11" fmla="*/ 681644 h 1302327"/>
              <a:gd name="connsiteX12" fmla="*/ 709353 w 1180544"/>
              <a:gd name="connsiteY12" fmla="*/ 687186 h 1302327"/>
              <a:gd name="connsiteX13" fmla="*/ 626225 w 1180544"/>
              <a:gd name="connsiteY13" fmla="*/ 692727 h 1302327"/>
              <a:gd name="connsiteX14" fmla="*/ 537556 w 1180544"/>
              <a:gd name="connsiteY14" fmla="*/ 703811 h 1302327"/>
              <a:gd name="connsiteX15" fmla="*/ 459971 w 1180544"/>
              <a:gd name="connsiteY15" fmla="*/ 714895 h 1302327"/>
              <a:gd name="connsiteX16" fmla="*/ 415636 w 1180544"/>
              <a:gd name="connsiteY16" fmla="*/ 725978 h 1302327"/>
              <a:gd name="connsiteX17" fmla="*/ 365760 w 1180544"/>
              <a:gd name="connsiteY17" fmla="*/ 737062 h 1302327"/>
              <a:gd name="connsiteX18" fmla="*/ 349135 w 1180544"/>
              <a:gd name="connsiteY18" fmla="*/ 748146 h 1302327"/>
              <a:gd name="connsiteX19" fmla="*/ 332509 w 1180544"/>
              <a:gd name="connsiteY19" fmla="*/ 753687 h 1302327"/>
              <a:gd name="connsiteX20" fmla="*/ 299258 w 1180544"/>
              <a:gd name="connsiteY20" fmla="*/ 775855 h 1302327"/>
              <a:gd name="connsiteX21" fmla="*/ 260465 w 1180544"/>
              <a:gd name="connsiteY21" fmla="*/ 792480 h 1302327"/>
              <a:gd name="connsiteX22" fmla="*/ 243840 w 1180544"/>
              <a:gd name="connsiteY22" fmla="*/ 809106 h 1302327"/>
              <a:gd name="connsiteX23" fmla="*/ 227215 w 1180544"/>
              <a:gd name="connsiteY23" fmla="*/ 814647 h 1302327"/>
              <a:gd name="connsiteX24" fmla="*/ 216131 w 1180544"/>
              <a:gd name="connsiteY24" fmla="*/ 831273 h 1302327"/>
              <a:gd name="connsiteX25" fmla="*/ 160713 w 1180544"/>
              <a:gd name="connsiteY25" fmla="*/ 870066 h 1302327"/>
              <a:gd name="connsiteX26" fmla="*/ 144087 w 1180544"/>
              <a:gd name="connsiteY26" fmla="*/ 881149 h 1302327"/>
              <a:gd name="connsiteX27" fmla="*/ 110836 w 1180544"/>
              <a:gd name="connsiteY27" fmla="*/ 903316 h 1302327"/>
              <a:gd name="connsiteX28" fmla="*/ 99753 w 1180544"/>
              <a:gd name="connsiteY28" fmla="*/ 919942 h 1302327"/>
              <a:gd name="connsiteX29" fmla="*/ 66502 w 1180544"/>
              <a:gd name="connsiteY29" fmla="*/ 947651 h 1302327"/>
              <a:gd name="connsiteX30" fmla="*/ 44335 w 1180544"/>
              <a:gd name="connsiteY30" fmla="*/ 980902 h 1302327"/>
              <a:gd name="connsiteX31" fmla="*/ 22167 w 1180544"/>
              <a:gd name="connsiteY31" fmla="*/ 1030778 h 1302327"/>
              <a:gd name="connsiteX32" fmla="*/ 5542 w 1180544"/>
              <a:gd name="connsiteY32" fmla="*/ 1080655 h 1302327"/>
              <a:gd name="connsiteX33" fmla="*/ 0 w 1180544"/>
              <a:gd name="connsiteY33" fmla="*/ 1097280 h 1302327"/>
              <a:gd name="connsiteX34" fmla="*/ 16625 w 1180544"/>
              <a:gd name="connsiteY34" fmla="*/ 1180407 h 1302327"/>
              <a:gd name="connsiteX35" fmla="*/ 60960 w 1180544"/>
              <a:gd name="connsiteY35" fmla="*/ 1230284 h 1302327"/>
              <a:gd name="connsiteX36" fmla="*/ 77585 w 1180544"/>
              <a:gd name="connsiteY36" fmla="*/ 1241367 h 1302327"/>
              <a:gd name="connsiteX37" fmla="*/ 94211 w 1180544"/>
              <a:gd name="connsiteY37" fmla="*/ 1257993 h 1302327"/>
              <a:gd name="connsiteX38" fmla="*/ 127462 w 1180544"/>
              <a:gd name="connsiteY38" fmla="*/ 1269076 h 1302327"/>
              <a:gd name="connsiteX39" fmla="*/ 160713 w 1180544"/>
              <a:gd name="connsiteY39" fmla="*/ 1280160 h 1302327"/>
              <a:gd name="connsiteX40" fmla="*/ 205047 w 1180544"/>
              <a:gd name="connsiteY40" fmla="*/ 1285702 h 1302327"/>
              <a:gd name="connsiteX41" fmla="*/ 238298 w 1180544"/>
              <a:gd name="connsiteY41" fmla="*/ 1296786 h 1302327"/>
              <a:gd name="connsiteX42" fmla="*/ 271549 w 1180544"/>
              <a:gd name="connsiteY42" fmla="*/ 1285702 h 1302327"/>
              <a:gd name="connsiteX43" fmla="*/ 282633 w 1180544"/>
              <a:gd name="connsiteY43" fmla="*/ 1302327 h 130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0544" h="1302327">
                <a:moveTo>
                  <a:pt x="1147156" y="0"/>
                </a:moveTo>
                <a:cubicBezTo>
                  <a:pt x="1158240" y="51724"/>
                  <a:pt x="1182586" y="102318"/>
                  <a:pt x="1180407" y="155171"/>
                </a:cubicBezTo>
                <a:cubicBezTo>
                  <a:pt x="1175101" y="283855"/>
                  <a:pt x="1144440" y="410240"/>
                  <a:pt x="1124989" y="537556"/>
                </a:cubicBezTo>
                <a:cubicBezTo>
                  <a:pt x="1124107" y="543331"/>
                  <a:pt x="1122687" y="549321"/>
                  <a:pt x="1119447" y="554182"/>
                </a:cubicBezTo>
                <a:cubicBezTo>
                  <a:pt x="1115100" y="560703"/>
                  <a:pt x="1107983" y="564909"/>
                  <a:pt x="1102822" y="570807"/>
                </a:cubicBezTo>
                <a:cubicBezTo>
                  <a:pt x="1086696" y="589237"/>
                  <a:pt x="1081772" y="600356"/>
                  <a:pt x="1064029" y="615142"/>
                </a:cubicBezTo>
                <a:cubicBezTo>
                  <a:pt x="1058912" y="619406"/>
                  <a:pt x="1053490" y="623521"/>
                  <a:pt x="1047404" y="626226"/>
                </a:cubicBezTo>
                <a:cubicBezTo>
                  <a:pt x="1036728" y="630971"/>
                  <a:pt x="1025237" y="633615"/>
                  <a:pt x="1014153" y="637309"/>
                </a:cubicBezTo>
                <a:cubicBezTo>
                  <a:pt x="1008611" y="639156"/>
                  <a:pt x="1003289" y="641891"/>
                  <a:pt x="997527" y="642851"/>
                </a:cubicBezTo>
                <a:cubicBezTo>
                  <a:pt x="840922" y="668953"/>
                  <a:pt x="1003301" y="642818"/>
                  <a:pt x="886691" y="659476"/>
                </a:cubicBezTo>
                <a:cubicBezTo>
                  <a:pt x="856461" y="663794"/>
                  <a:pt x="828240" y="670058"/>
                  <a:pt x="798022" y="676102"/>
                </a:cubicBezTo>
                <a:cubicBezTo>
                  <a:pt x="788786" y="677949"/>
                  <a:pt x="779694" y="680791"/>
                  <a:pt x="770313" y="681644"/>
                </a:cubicBezTo>
                <a:lnTo>
                  <a:pt x="709353" y="687186"/>
                </a:lnTo>
                <a:cubicBezTo>
                  <a:pt x="681664" y="689316"/>
                  <a:pt x="653867" y="690052"/>
                  <a:pt x="626225" y="692727"/>
                </a:cubicBezTo>
                <a:cubicBezTo>
                  <a:pt x="596577" y="695596"/>
                  <a:pt x="567043" y="699598"/>
                  <a:pt x="537556" y="703811"/>
                </a:cubicBezTo>
                <a:cubicBezTo>
                  <a:pt x="511694" y="707506"/>
                  <a:pt x="485315" y="708559"/>
                  <a:pt x="459971" y="714895"/>
                </a:cubicBezTo>
                <a:cubicBezTo>
                  <a:pt x="445193" y="718589"/>
                  <a:pt x="430573" y="722990"/>
                  <a:pt x="415636" y="725978"/>
                </a:cubicBezTo>
                <a:cubicBezTo>
                  <a:pt x="380458" y="733014"/>
                  <a:pt x="397065" y="729235"/>
                  <a:pt x="365760" y="737062"/>
                </a:cubicBezTo>
                <a:cubicBezTo>
                  <a:pt x="360218" y="740757"/>
                  <a:pt x="355092" y="745167"/>
                  <a:pt x="349135" y="748146"/>
                </a:cubicBezTo>
                <a:cubicBezTo>
                  <a:pt x="343910" y="750758"/>
                  <a:pt x="337616" y="750850"/>
                  <a:pt x="332509" y="753687"/>
                </a:cubicBezTo>
                <a:cubicBezTo>
                  <a:pt x="320864" y="760156"/>
                  <a:pt x="311896" y="771643"/>
                  <a:pt x="299258" y="775855"/>
                </a:cubicBezTo>
                <a:cubicBezTo>
                  <a:pt x="274795" y="784008"/>
                  <a:pt x="287858" y="778784"/>
                  <a:pt x="260465" y="792480"/>
                </a:cubicBezTo>
                <a:cubicBezTo>
                  <a:pt x="254923" y="798022"/>
                  <a:pt x="250361" y="804759"/>
                  <a:pt x="243840" y="809106"/>
                </a:cubicBezTo>
                <a:cubicBezTo>
                  <a:pt x="238980" y="812346"/>
                  <a:pt x="231776" y="810998"/>
                  <a:pt x="227215" y="814647"/>
                </a:cubicBezTo>
                <a:cubicBezTo>
                  <a:pt x="222014" y="818808"/>
                  <a:pt x="220841" y="826563"/>
                  <a:pt x="216131" y="831273"/>
                </a:cubicBezTo>
                <a:cubicBezTo>
                  <a:pt x="207928" y="839476"/>
                  <a:pt x="166139" y="866449"/>
                  <a:pt x="160713" y="870066"/>
                </a:cubicBezTo>
                <a:cubicBezTo>
                  <a:pt x="155171" y="873761"/>
                  <a:pt x="148797" y="876439"/>
                  <a:pt x="144087" y="881149"/>
                </a:cubicBezTo>
                <a:cubicBezTo>
                  <a:pt x="123331" y="901906"/>
                  <a:pt x="134897" y="895297"/>
                  <a:pt x="110836" y="903316"/>
                </a:cubicBezTo>
                <a:cubicBezTo>
                  <a:pt x="107142" y="908858"/>
                  <a:pt x="104463" y="915232"/>
                  <a:pt x="99753" y="919942"/>
                </a:cubicBezTo>
                <a:cubicBezTo>
                  <a:pt x="67731" y="951965"/>
                  <a:pt x="98280" y="906794"/>
                  <a:pt x="66502" y="947651"/>
                </a:cubicBezTo>
                <a:cubicBezTo>
                  <a:pt x="58324" y="958166"/>
                  <a:pt x="48548" y="968265"/>
                  <a:pt x="44335" y="980902"/>
                </a:cubicBezTo>
                <a:cubicBezTo>
                  <a:pt x="31145" y="1020472"/>
                  <a:pt x="39732" y="1004432"/>
                  <a:pt x="22167" y="1030778"/>
                </a:cubicBezTo>
                <a:lnTo>
                  <a:pt x="5542" y="1080655"/>
                </a:lnTo>
                <a:lnTo>
                  <a:pt x="0" y="1097280"/>
                </a:lnTo>
                <a:cubicBezTo>
                  <a:pt x="2143" y="1116567"/>
                  <a:pt x="3528" y="1160761"/>
                  <a:pt x="16625" y="1180407"/>
                </a:cubicBezTo>
                <a:cubicBezTo>
                  <a:pt x="29951" y="1200396"/>
                  <a:pt x="38184" y="1215101"/>
                  <a:pt x="60960" y="1230284"/>
                </a:cubicBezTo>
                <a:cubicBezTo>
                  <a:pt x="66502" y="1233978"/>
                  <a:pt x="72468" y="1237103"/>
                  <a:pt x="77585" y="1241367"/>
                </a:cubicBezTo>
                <a:cubicBezTo>
                  <a:pt x="83606" y="1246384"/>
                  <a:pt x="87360" y="1254187"/>
                  <a:pt x="94211" y="1257993"/>
                </a:cubicBezTo>
                <a:cubicBezTo>
                  <a:pt x="104424" y="1263667"/>
                  <a:pt x="116378" y="1265382"/>
                  <a:pt x="127462" y="1269076"/>
                </a:cubicBezTo>
                <a:lnTo>
                  <a:pt x="160713" y="1280160"/>
                </a:lnTo>
                <a:lnTo>
                  <a:pt x="205047" y="1285702"/>
                </a:lnTo>
                <a:cubicBezTo>
                  <a:pt x="216131" y="1289397"/>
                  <a:pt x="227214" y="1300481"/>
                  <a:pt x="238298" y="1296786"/>
                </a:cubicBezTo>
                <a:lnTo>
                  <a:pt x="271549" y="1285702"/>
                </a:lnTo>
                <a:lnTo>
                  <a:pt x="282633" y="1302327"/>
                </a:ln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triangle" w="med" len="med"/>
          </a:ln>
          <a:effectLst>
            <a:glow rad="25400">
              <a:srgbClr val="FF0000"/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731520" y="1371600"/>
            <a:ext cx="5303520" cy="4754880"/>
          </a:xfrm>
          <a:prstGeom prst="roundRect">
            <a:avLst>
              <a:gd name="adj" fmla="val 260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node_st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head,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err="1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 !=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6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crashes if false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n-&gt;element = 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n-&gt;next = head;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Node*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6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sz="16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EXIT_SUCCESS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274320" y="3227832"/>
            <a:ext cx="54864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2BE62A-111C-44BB-ADE5-9FE9E73015FC}"/>
                  </a:ext>
                </a:extLst>
              </p14:cNvPr>
              <p14:cNvContentPartPr/>
              <p14:nvPr/>
            </p14:nvContentPartPr>
            <p14:xfrm>
              <a:off x="3204926" y="3382771"/>
              <a:ext cx="384120" cy="536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2BE62A-111C-44BB-ADE5-9FE9E73015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5926" y="3374125"/>
                <a:ext cx="401760" cy="553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FCA8BDC-0F13-4520-9FCC-55A85523E613}"/>
                  </a:ext>
                </a:extLst>
              </p14:cNvPr>
              <p14:cNvContentPartPr/>
              <p14:nvPr/>
            </p14:nvContentPartPr>
            <p14:xfrm>
              <a:off x="3505381" y="4242726"/>
              <a:ext cx="61920" cy="95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FCA8BDC-0F13-4520-9FCC-55A85523E6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6741" y="4234086"/>
                <a:ext cx="795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25E76D4-9674-40D2-819A-B4E18A588E7C}"/>
                  </a:ext>
                </a:extLst>
              </p14:cNvPr>
              <p14:cNvContentPartPr/>
              <p14:nvPr/>
            </p14:nvContentPartPr>
            <p14:xfrm>
              <a:off x="4671781" y="4205646"/>
              <a:ext cx="8640" cy="80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25E76D4-9674-40D2-819A-B4E18A588E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62781" y="4196646"/>
                <a:ext cx="262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4CB7475-6799-4F7D-9C13-DE189CD99A00}"/>
                  </a:ext>
                </a:extLst>
              </p14:cNvPr>
              <p14:cNvContentPartPr/>
              <p14:nvPr/>
            </p14:nvContentPartPr>
            <p14:xfrm>
              <a:off x="4727941" y="4215366"/>
              <a:ext cx="39600" cy="748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4CB7475-6799-4F7D-9C13-DE189CD99A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18941" y="4206726"/>
                <a:ext cx="572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173DDB7-69CE-48CC-8C8E-208CD44C632A}"/>
                  </a:ext>
                </a:extLst>
              </p14:cNvPr>
              <p14:cNvContentPartPr/>
              <p14:nvPr/>
            </p14:nvContentPartPr>
            <p14:xfrm>
              <a:off x="4824781" y="4155606"/>
              <a:ext cx="11160" cy="1026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173DDB7-69CE-48CC-8C8E-208CD44C63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15781" y="4146966"/>
                <a:ext cx="288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5D2BA39-9D85-4F73-8658-D970DC931735}"/>
                  </a:ext>
                </a:extLst>
              </p14:cNvPr>
              <p14:cNvContentPartPr/>
              <p14:nvPr/>
            </p14:nvContentPartPr>
            <p14:xfrm>
              <a:off x="4833061" y="4303206"/>
              <a:ext cx="3960" cy="21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5D2BA39-9D85-4F73-8658-D970DC9317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24061" y="4294566"/>
                <a:ext cx="216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6381676-4B1D-45EC-A209-D54C6A4C5CD6}"/>
                  </a:ext>
                </a:extLst>
              </p14:cNvPr>
              <p14:cNvContentPartPr/>
              <p14:nvPr/>
            </p14:nvContentPartPr>
            <p14:xfrm>
              <a:off x="4491781" y="4184046"/>
              <a:ext cx="131760" cy="110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6381676-4B1D-45EC-A209-D54C6A4C5C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82806" y="4175406"/>
                <a:ext cx="149352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F406A15-5DB6-42B8-A6BA-DCA12BBCCF19}"/>
                  </a:ext>
                </a:extLst>
              </p14:cNvPr>
              <p14:cNvContentPartPr/>
              <p14:nvPr/>
            </p14:nvContentPartPr>
            <p14:xfrm>
              <a:off x="4145101" y="4190166"/>
              <a:ext cx="231840" cy="123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F406A15-5DB6-42B8-A6BA-DCA12BBCCF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36101" y="4181526"/>
                <a:ext cx="2494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2C83B81-7BCC-47B3-B22B-DAE52A2832C9}"/>
                  </a:ext>
                </a:extLst>
              </p14:cNvPr>
              <p14:cNvContentPartPr/>
              <p14:nvPr/>
            </p14:nvContentPartPr>
            <p14:xfrm>
              <a:off x="3607981" y="4192686"/>
              <a:ext cx="381600" cy="133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2C83B81-7BCC-47B3-B22B-DAE52A2832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98981" y="4184069"/>
                <a:ext cx="399240" cy="150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AE1AAFB-A1F0-42C7-8B80-3667F502C402}"/>
                  </a:ext>
                </a:extLst>
              </p14:cNvPr>
              <p14:cNvContentPartPr/>
              <p14:nvPr/>
            </p14:nvContentPartPr>
            <p14:xfrm>
              <a:off x="3160501" y="4246686"/>
              <a:ext cx="161280" cy="93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AE1AAFB-A1F0-42C7-8B80-3667F502C4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51501" y="4238079"/>
                <a:ext cx="178920" cy="110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C08D5BE-E861-4C2D-B8B7-B8A553E4D4E3}"/>
                  </a:ext>
                </a:extLst>
              </p14:cNvPr>
              <p14:cNvContentPartPr/>
              <p14:nvPr/>
            </p14:nvContentPartPr>
            <p14:xfrm>
              <a:off x="4785901" y="3963366"/>
              <a:ext cx="279720" cy="90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C08D5BE-E861-4C2D-B8B7-B8A553E4D4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76901" y="3954366"/>
                <a:ext cx="2973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6B5F009-5180-4619-9503-7A7C1D61842F}"/>
                  </a:ext>
                </a:extLst>
              </p14:cNvPr>
              <p14:cNvContentPartPr/>
              <p14:nvPr/>
            </p14:nvContentPartPr>
            <p14:xfrm>
              <a:off x="4415461" y="3946086"/>
              <a:ext cx="249840" cy="117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6B5F009-5180-4619-9503-7A7C1D6184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06821" y="3937446"/>
                <a:ext cx="2674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C6F2926-2BEE-47BB-AE4F-5AC7CC134E96}"/>
                  </a:ext>
                </a:extLst>
              </p14:cNvPr>
              <p14:cNvContentPartPr/>
              <p14:nvPr/>
            </p14:nvContentPartPr>
            <p14:xfrm>
              <a:off x="4102981" y="3943926"/>
              <a:ext cx="161640" cy="127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C6F2926-2BEE-47BB-AE4F-5AC7CC134E9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94322" y="3934926"/>
                <a:ext cx="179319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819097C-706D-4B19-8B74-2D5BD73F43C3}"/>
                  </a:ext>
                </a:extLst>
              </p14:cNvPr>
              <p14:cNvContentPartPr/>
              <p14:nvPr/>
            </p14:nvContentPartPr>
            <p14:xfrm>
              <a:off x="3674581" y="3968766"/>
              <a:ext cx="263160" cy="178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819097C-706D-4B19-8B74-2D5BD73F43C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65581" y="3960126"/>
                <a:ext cx="2808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A184AA2-3480-49AF-A5DD-9B696219AEDE}"/>
                  </a:ext>
                </a:extLst>
              </p14:cNvPr>
              <p14:cNvContentPartPr/>
              <p14:nvPr/>
            </p14:nvContentPartPr>
            <p14:xfrm>
              <a:off x="3231781" y="4018446"/>
              <a:ext cx="401760" cy="100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A184AA2-3480-49AF-A5DD-9B696219AE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22789" y="4009775"/>
                <a:ext cx="419384" cy="1177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3417731"/>
      </p:ext>
    </p:extLst>
  </p:cSld>
  <p:clrMapOvr>
    <a:masterClrMapping/>
  </p:clrMapOvr>
</p:sld>
</file>

<file path=ppt/theme/theme1.xml><?xml version="1.0" encoding="utf-8"?>
<a:theme xmlns:a="http://schemas.openxmlformats.org/drawingml/2006/main" name="UWTheme-333-Sp18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2.xml><?xml version="1.0" encoding="utf-8"?>
<a:theme xmlns:a="http://schemas.openxmlformats.org/drawingml/2006/main" name="UWTheme_333_PollEverywher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33-Sp18" id="{44FC5006-834D-4A11-9A19-A28E77026514}" vid="{707A0DD7-2910-4516-9D32-A0CE1886E1F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UWTheme-333-Sp19</Template>
  <TotalTime>6371</TotalTime>
  <Words>4532</Words>
  <Application>Microsoft Office PowerPoint</Application>
  <PresentationFormat>On-screen Show (4:3)</PresentationFormat>
  <Paragraphs>860</Paragraphs>
  <Slides>40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Arial Narrow</vt:lpstr>
      <vt:lpstr>Calibri</vt:lpstr>
      <vt:lpstr>Cambria Math</vt:lpstr>
      <vt:lpstr>CMU Bright</vt:lpstr>
      <vt:lpstr>Courier New</vt:lpstr>
      <vt:lpstr>Roboto Regular</vt:lpstr>
      <vt:lpstr>Times New Roman</vt:lpstr>
      <vt:lpstr>Wingdings</vt:lpstr>
      <vt:lpstr>UWTheme-333-Sp18</vt:lpstr>
      <vt:lpstr>UWTheme_333_PollEverywhere</vt:lpstr>
      <vt:lpstr>Data Structures and Modules CSE 333 Summer 2019</vt:lpstr>
      <vt:lpstr>About how long did Exercise 3 take?</vt:lpstr>
      <vt:lpstr>Administrivia</vt:lpstr>
      <vt:lpstr>Lecture Outline</vt:lpstr>
      <vt:lpstr>Simple Linked List in C</vt:lpstr>
      <vt:lpstr>Linked List Node</vt:lpstr>
      <vt:lpstr>Push Onto List</vt:lpstr>
      <vt:lpstr>Push Onto List</vt:lpstr>
      <vt:lpstr>Push Onto List</vt:lpstr>
      <vt:lpstr>Push Onto List</vt:lpstr>
      <vt:lpstr>Push Onto List</vt:lpstr>
      <vt:lpstr>Push Onto List</vt:lpstr>
      <vt:lpstr>Push Onto List</vt:lpstr>
      <vt:lpstr>Push Onto List</vt:lpstr>
      <vt:lpstr>Push Onto List</vt:lpstr>
      <vt:lpstr>Push Onto List</vt:lpstr>
      <vt:lpstr>Push Onto List</vt:lpstr>
      <vt:lpstr>Push Onto List</vt:lpstr>
      <vt:lpstr>Push Onto List</vt:lpstr>
      <vt:lpstr>Push Onto List</vt:lpstr>
      <vt:lpstr>A Generic Linked List</vt:lpstr>
      <vt:lpstr>Using a Generic Linked List</vt:lpstr>
      <vt:lpstr>Linked List Code for Memory Diagram</vt:lpstr>
      <vt:lpstr>Resulting Memory Diagram</vt:lpstr>
      <vt:lpstr>Resulting Memory Diagram</vt:lpstr>
      <vt:lpstr>Lecture Outline</vt:lpstr>
      <vt:lpstr>Multi-File C Programs</vt:lpstr>
      <vt:lpstr>Modularity</vt:lpstr>
      <vt:lpstr>C Header Files</vt:lpstr>
      <vt:lpstr>C Module Conventions</vt:lpstr>
      <vt:lpstr>#include and the C Preprocessor</vt:lpstr>
      <vt:lpstr>C Preprocessor Example</vt:lpstr>
      <vt:lpstr>C Preprocessor Example</vt:lpstr>
      <vt:lpstr>Program Using a Linked List</vt:lpstr>
      <vt:lpstr>Compiling the Program</vt:lpstr>
      <vt:lpstr>Where Do the Comments Go?</vt:lpstr>
      <vt:lpstr>Where Do the Comments Go?</vt:lpstr>
      <vt:lpstr>Extra Exercise #1</vt:lpstr>
      <vt:lpstr>Extra Exercise #2</vt:lpstr>
      <vt:lpstr>Extra Exercise #3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Modules CSE 333 Spring 2018</dc:title>
  <dc:creator>Aaron Johnston</dc:creator>
  <cp:lastModifiedBy>cse-loaner</cp:lastModifiedBy>
  <cp:revision>147</cp:revision>
  <cp:lastPrinted>2019-04-10T06:52:19Z</cp:lastPrinted>
  <dcterms:created xsi:type="dcterms:W3CDTF">2018-03-28T08:00:24Z</dcterms:created>
  <dcterms:modified xsi:type="dcterms:W3CDTF">2019-07-03T19:41:04Z</dcterms:modified>
</cp:coreProperties>
</file>