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4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notesSlides/notesSlide5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notesSlides/notesSlide6.xml" ContentType="application/vnd.openxmlformats-officedocument.presentationml.notesSlide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684" r:id="rId2"/>
  </p:sldMasterIdLst>
  <p:notesMasterIdLst>
    <p:notesMasterId r:id="rId20"/>
  </p:notesMasterIdLst>
  <p:handoutMasterIdLst>
    <p:handoutMasterId r:id="rId21"/>
  </p:handoutMasterIdLst>
  <p:sldIdLst>
    <p:sldId id="256" r:id="rId3"/>
    <p:sldId id="303" r:id="rId4"/>
    <p:sldId id="259" r:id="rId5"/>
    <p:sldId id="288" r:id="rId6"/>
    <p:sldId id="289" r:id="rId7"/>
    <p:sldId id="290" r:id="rId8"/>
    <p:sldId id="291" r:id="rId9"/>
    <p:sldId id="292" r:id="rId10"/>
    <p:sldId id="262" r:id="rId11"/>
    <p:sldId id="261" r:id="rId12"/>
    <p:sldId id="263" r:id="rId13"/>
    <p:sldId id="264" r:id="rId14"/>
    <p:sldId id="265" r:id="rId15"/>
    <p:sldId id="266" r:id="rId16"/>
    <p:sldId id="267" r:id="rId17"/>
    <p:sldId id="298" r:id="rId18"/>
    <p:sldId id="304" r:id="rId19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A85"/>
    <a:srgbClr val="00CC99"/>
    <a:srgbClr val="0066FF"/>
    <a:srgbClr val="0099FF"/>
    <a:srgbClr val="D94B7B"/>
    <a:srgbClr val="5A5A5A"/>
    <a:srgbClr val="669900"/>
    <a:srgbClr val="E2661A"/>
    <a:srgbClr val="FFC000"/>
    <a:srgbClr val="D6D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1" autoAdjust="0"/>
    <p:restoredTop sz="78248"/>
  </p:normalViewPr>
  <p:slideViewPr>
    <p:cSldViewPr snapToGrid="0">
      <p:cViewPr>
        <p:scale>
          <a:sx n="84" d="100"/>
          <a:sy n="84" d="100"/>
        </p:scale>
        <p:origin x="99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232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05</a:t>
            </a:r>
            <a:fld id="{11E3BF39-B581-40A2-9746-4E2A9C5577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5957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25:44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172 115 7507,'1'14'9340,"0"1"-6477,2 16-2012,7 103 105,-11-140-3256,-2-13-7715,4 8 829</inkml:trace>
  <inkml:trace contextRef="#ctx0" brushRef="#br0" timeOffset="1276.332">233 3 7219,'-7'-1'9494,"-25"0"-6940,0 8-1476,26-7-1006,0 1 0,0-1 0,0 2 0,0-1 0,0 1 0,0-1 0,1 2 0,-1-1-1,1 0 1,-1 1 0,1 0 0,0 1 0,0-1 0,1 1 0,-1 0 0,1 0 0,-1 0-1,1 1 1,0 1-72,-3 2 56,1 1 0,0 0 0,0 0 0,1 0 0,1 1 0,-1 0 0,2 0 0,-1 0 0,1 1 0,1-1-1,0 1 1,0-1 0,1 1 0,1 0 0,0-1 0,0 1 0,1 0 0,0-1 0,1 1 0,0 0 0,1-1 0,0 0 0,0 0 0,1 0-1,1 0 1,0 0 0,2 2-56,-4-7 11,1 0-1,0 0 1,0 0-1,0 0 1,1-1-1,-1 0 1,1 0-1,0 0 1,0-1 0,1 1-1,-1-1 1,1-1-1,0 1 1,-1-1-1,1 0 1,0 0-1,0 0 1,2-1-11,127-18 120,-130 16-119,-1 0 1,1 0-1,0-1 0,0 1 1,-1-1-1,1 0 1,-1 0-1,0-1 1,1 0-1,-1 1 0,0-1 1,-1-1-1,1 1 1,0-1-1,-1 1 1,0-1-1,0 0 0,0 0 1,0 0-1,-1 0 1,0-1-1,1 1 0,-2-1 1,1 0-1,0 1 1,-1-1-1,0 0 1,0 0-1,0 0 0,-1-4-1,3-19-1,-5-99-6,1 122 10,1 0 0,-1-1 0,-1 1 0,1 0 0,-1 0 0,0 0 0,0 0 0,0 0 0,-1 0 0,0 0 0,0 1 0,0-1 0,0 1 0,-1 0 0,0 0 0,0 0 0,0 1 0,0-1 0,0 1 0,-1 0-1,0 0 1,1 1 0,-1-1 0,0 1 0,0 0 0,0 0 0,-1 1 0,0-1-3,-5 0-955,-30-1 2066,28 6-5660,-1 2-5961,12-4 1781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27:12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33 5779,'6'-2'9121,"-8"-4"-4607,-16-10-1339,14 14-3126,1 1 0,0 0 0,-1-1-1,0 1 1,1 1 0,-1-1 0,0 1 0,1-1 0,-1 1 0,0 0-1,1 0 1,-1 1 0,0-1 0,1 1 0,-1-1 0,0 1 0,1 1-1,-1-1 1,1 0 0,0 1 0,-1 0 0,1-1 0,0 1 0,0 1 0,0-1-1,0 0 1,1 1 0,-1-1 0,0 1 0,1 0 0,0 0 0,0 0-1,0 0 1,0 0 0,-1 2-49,0 0-1,0 1-1,0-1 1,0 1-1,1-1 1,-1 1-1,1 0 1,1 0-1,-1 0 1,1 0-1,0 0 1,0 0 0,1 0-1,0 0 1,0 0-1,0 0 1,1 1-1,0-1 1,0 0-1,1 0 1,0 0-1,0-1 1,0 1-1,0 0 1,1-1 0,0 1-1,0-1 1,1 0-1,-1 0 1,1 0-1,0-1 1,3 4 1,-1-4 37,0 0 0,0 0 0,0 0 0,0-1 0,1 0 0,-1 0 0,1 0 0,-1-1 1,1 0-1,0-1 0,0 1 0,0-1 0,0 0 0,0-1 0,0 0 0,1 0 0,-1-1 0,0 0 0,0 0 0,6-2-37,16-20-4122,-20 13-596,-2 2-3337,-3 3-29</inkml:trace>
  <inkml:trace contextRef="#ctx0" brushRef="#br0" timeOffset="609.423">393 35 8004,'-4'-11'7619,"-6"4"-3367,-57 8-1479,65-1-2764,0 0 0,0 1 0,0-1 0,0 0 0,0 1 0,0-1 0,0 1 0,0-1 0,0 1 0,1 0 0,-1 0 0,0 0 1,0 0-1,1 0 0,-1 0 0,1 1 0,-1-1 0,1 0 0,-1 1 0,1-1 0,0 1 0,0 0 0,-1-1 0,1 1 0,1 0 0,-1 0 0,0-1 0,0 1 1,1 0-1,-1 0 0,1 0 0,-1 0 0,1 0 0,0 0 0,0 0 0,0 0 0,0 0 0,0 0 0,0 0 0,0 0 0,1 0 0,-1 0 0,1 0 0,0 0 1,-1 0-1,1 0 0,0-1 0,0 1 0,0 0 0,0-1 0,0 1 0,1 0 0,-1-1 0,1 1 0,-1-1 0,1 0 0,-1 0 0,1 1-9,130 29 67,-131-31-66,0 1 0,0-1 0,-1 1 0,1 0 0,0 0 0,0-1 1,0 1-1,-1 0 0,1 0 0,0 0 0,-1 0 0,1 0 0,-1 0 0,1 0 0,-1 0 0,0 0 0,1 0 1,-1 0-1,0 0 0,0 1 0,0-1 0,0 0 0,0 0 0,0 0 0,0 0 0,0 0 0,0 0 0,0 0 0,-1 1 1,1-1-1,0 0 0,-1 0 0,1 0 0,-1 0 0,1 0 0,-1 0 0,1 0 0,-1-1 0,0 1 0,1 0 0,-1 0 1,0 0-2,-35 35 111,32-33-169,1 0 0,-1 0-1,0-1 1,-1 0 0,1 0-1,0 0 1,-1 0-1,1 0 1,-1-1 0,0 0-1,1 0 1,-1 0 0,0-1-1,1 0 1,-1 1 0,-4-2 58,5-10-4426,7 3-3821,1 3-1528</inkml:trace>
  <inkml:trace contextRef="#ctx0" brushRef="#br0" timeOffset="1097.061">523 12 9348,'5'1'8031,"2"25"-5689,6 148 235,-10-171-2512,0-1-1,0 0 0,0 0 0,0 0 1,0 0-1,0 0 0,1-1 1,-1 1-1,1-1 0,-1 0 1,1 0-1,-1 0 0,1-1 1,0 1-1,-1-1 0,1 0 1,0 0-1,-1 0 0,1 0 1,0-1-1,0 0-64,-1 1 29,7 1-722,12-2 827,-16-1-4643,-1-2-4601,-2 2-374</inkml:trace>
  <inkml:trace contextRef="#ctx0" brushRef="#br0" timeOffset="1362.682">572 158 8868,'11'-9'7858,"5"5"-4499,32 5-2952,-43 0-885,6 1-1909,-4-8-6465,-5 2 93</inkml:trace>
  <inkml:trace contextRef="#ctx0" brushRef="#br0" timeOffset="1581.323">521 33 9508,'14'-11'10028,"18"8"-6946,6 8-2273,4 0-2221,-12-8-9334,-19 1-507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5:25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191 354 8868,'6'29'7480,"0"0"-5111,4 23-1149,-10-30-728,-1-33-3553,2-2-3142,-1-5-4946</inkml:trace>
  <inkml:trace contextRef="#ctx0" brushRef="#br0" timeOffset="171.831">200 218 10021,'-1'-1'2641,"-1"0"80,2 1-1344,-2-1-385,2 0-304,1 0-223,1 0-97,1 0-336,0 0-368,1 1-385,1 0 2642,0 1-4690,4-1-2497,2 2-6852</inkml:trace>
  <inkml:trace contextRef="#ctx0" brushRef="#br0" timeOffset="6364.051">68 1 8084,'-1'3'6920,"-5"15"-5063,-7 17-1109,1 0-1,2 2 1,2-1-1,1 1 1,2 0 0,1 0-1,2 37-747,3-56 69,0 1 0,1-1 1,1 0-1,1-1 0,0 1 0,1 0 0,1-1 0,1 0 0,1-1 0,0 1 1,1-2-1,0 1 0,1-1 0,1 0 0,1-1 0,0-1 0,4 4-69,36 35 462,-44-62-3177,-4-14-4891,-3 21 5913,0-13-10008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5:41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5763,'-1'-12'3778,"3"-4"4461,8 26-5980,138 203 147,-88-121-1994,43 85 494,-87-139-751,-6-14 29,0 0 1,-1 1 0,-2 0-1,-1 1 1,3 21-185,-9-49-333,-1-21-2873,1-4-6944,1 14-986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5:43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6611,'3'-7'5905,"7"-5"-3025,-1-1-1223,-8 11-1556,0 0 1,0 0-1,0 0 0,0 1 0,0-1 1,1 0-1,-1 1 0,1 0 0,-1-1 1,1 1-1,-1 0 0,1-1 0,0 1 1,-1 0-1,1 0 0,0 0 1,0 1-1,0-1 0,0 0 0,0 1 1,0-1-1,0 1 0,0 0 0,0-1 1,0 1-1,0 0 0,0 0 0,0 0 1,0 1-1,0-1 0,0 1 0,0-1 1,0 1-1,0-1 0,0 1 0,0 0 1,0 0-1,-1 0 0,1 0 0,0 0 1,-1 0-1,1 1 0,1 0-101,-1-1 6,1 0 0,0 0-1,-1 0 1,1 0 0,-1 1 0,1-1 0,-1 1-1,1-1 1,-1 1 0,0 0 0,0 0-1,0 0 1,0 0 0,0 0 0,0 1-1,-1-1 1,1 0 0,-1 1 0,0-1 0,0 1-1,1 0 1,-2-1 0,1 1 0,0 0-1,0 0 1,-1 0 0,0-1 0,1 1-1,-1 0 1,0 0 0,-1 0 0,1 0 0,0 0-1,-1-1 1,1 1 0,-1 0 0,-1 1-6,0 8 8,-1 0 0,0-1 0,-1 1 0,-1-1 0,1 0 0,-2 0 0,1-1 0,-2 0 0,1 0 0,-1 0 0,-1-1 0,0 0 0,0 0 0,-2 0-8,11-9 21,-1 0 0,0-1 0,1 1 0,-1 0 0,0 0 0,0-1 0,1 1 0,-1 0 0,0 0 0,1 0 0,-1 0 0,0 0 0,1 0 0,-1-1 0,1 1 0,-1 0 0,0 0 0,1 0 0,-1 0 0,0 0 1,1 0-1,-1 0 0,1 0 0,-1 1 0,0-1 0,1 0 0,-1 0 0,0 0 0,1 0 0,-1 0 0,0 1 0,1-1 0,-1 0 0,0 0 0,0 1 0,1-1 0,-1 0 0,0 0 0,0 1 0,1-1 0,-1 0 0,0 1 0,0-1 0,0 0 1,1 1-1,-1-1 0,0 0 0,0 1 0,0-1 0,0 0 0,0 1 0,0-1 0,0 0 0,0 1 0,0-1 0,0 1 0,0-1 0,0 0 0,0 1 0,0-1-21,42-5 1496,-41 5-1469,77-3 584,-70-27-9689,-7 24 4085,1-7-6049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5:43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47 236 7844,'7'-3'9289,"33"-39"-5719,82-110-812,-115 139-5176,-12-2-6205,0 8 6058,3 3-7274</inkml:trace>
  <inkml:trace contextRef="#ctx0" brushRef="#br0" timeOffset="394.828">25 7 7443,'-22'22'8321,"22"-20"-8301,-1 0-1,1-1 0,-1 1 1,1-1-1,0 1 1,0-1-1,0 1 1,0 0-1,0-1 1,0 1-1,0-1 0,0 1 1,1 0-1,-1-1 1,1 1-1,-1-1 1,1 1-1,0-1 1,-1 1-1,1-1 0,0 0 1,0 1-1,0-1 1,0 0-1,0 0 1,0 1-1,0-1 1,1 0-1,-1 0 0,0 0 1,0-1-1,1 1 1,-1 0-1,1 0 1,-1-1-1,1 1 1,-1-1-1,1 1 0,-1-1 1,1 0-1,0 1 1,-1-1-1,1 0 1,-1 0-1,1 0 1,0 0-1,-1-1 0,1 1 1,-1 0-1,1-1 1,-1 1-1,1-1 1,-1 1-1,1-1 1,-1 0-1,2 0-19,-2 0 11,0 0-1,1-1 0,-1 1 1,0 0-1,0-1 1,0 1-1,0 0 1,0-1-1,-1 1 1,1-1-1,0 0 1,-1 1-1,1-1 1,-1 1-1,0-1 1,1 0-1,-1 1 1,0-1-1,0 0 1,0 0-1,0 1 1,0-1-1,0 0 1,-1 1-1,1-1 0,-1 0 1,1 1-1,-1-1 1,1 1-1,-1-1 1,0 1-1,0-1 1,0 0-11,-25-3-3710,24 6-1210,2 0-3633</inkml:trace>
  <inkml:trace contextRef="#ctx0" brushRef="#br0" timeOffset="941.573">316 220 6179,'-20'-19'10031,"-10"53"-6595,30-33-3424,-1 1-1,0-1 1,1 0-1,-1 1 1,1-1-1,0 1 1,-1-1-1,1 1 0,0-1 1,0 1-1,0-1 1,0 1-1,0-1 1,0 0-1,1 1 1,-1-1-1,0 1 1,1-1-1,-1 1 1,1-1-1,-1 0 0,1 1 1,0-1-1,-1 0 1,1 1-1,0-1 1,0 0-1,0 0 1,0 0-1,0 0 1,0 0-1,1 0 0,-1 0 1,0 0-1,0-1 1,1 1-1,-1 0 1,0-1-1,1 1 1,-1-1-1,1 1 1,-1-1-1,0 0 1,1 1-1,-1-1 0,1 0 1,-1 0-1,1 0 1,-1 0-1,1 0 1,-1-1-1,1 1 1,-1 0-1,1-1 1,-1 1-1,0-1 0,1 1 1,-1-1-1,0 0 1,1 0-1,0 0-11,0 0 3,-1 0-1,1 0 0,-1 0 0,0 0 0,1 0 1,-1-1-1,0 1 0,0 0 0,0-1 1,0 1-1,0-1 0,0 1 0,0-1 0,0 1 1,0-1-1,-1 1 0,1-1 0,-1 0 1,1 0-1,-1 1 0,0-1 0,0 0 0,0 1 1,0-1-1,0 0 0,0 0 0,0 0 1,0 1-1,-1-1 0,1 0 0,0 1 0,-1-1 1,0 0-1,1 1 0,-1-1 0,0 1 1,0-1-1,0 1 0,0-1 0,0 1 0,0 0 1,-1-1-1,1 1 0,0 0 0,-1 0 1,1 0-1,0 0 0,-1 0 0,0 0 0,1 0 1,-1 1-1,1-1 0,-1 0 0,0 1-2,-2-1-679,-7 0 970,8 1-3628,1 2-3516,4-5-3018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5:50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14 6659,'-3'-13'10145,"2"23"-6238,1 33-3398,0-36 260,12 120-836,-13-123-1972,1-3-1334,-1-1-3647,0 1-2454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5:50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17 9796,'0'2'2674,"0"-2"143,0 0-1312,0 0-225,0-2-223,0 1-193,-1 0-192,1 0-255,1 0-145,0 0-80,0 1-112,0-1-240,0 0-416,1 1 640,2-1-3154,-2-2-2560,-1-2-6548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5:49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333 0 8596,'15'21'10071,"14"46"-9187,-15-35-31,-9-22-699,-1 1-1,1 0 1,-2-1-1,1 1 1,-2 0 0,1 1-1,-1-1 1,-1 0 0,0 1-1,-1-1 1,0 0-1,-1 1 1,0-1 0,-1 1-1,0-1 1,0 0-1,-2 0 1,1 0 0,-3 4-154,3-8 100,-1 4 87,0 0-1,-1-1 0,-1 1 0,0-1 1,0 0-1,0-1 0,-2 1 0,1-2 1,-6 6-187,25-31-5492,-2-4-4922,-5 6 1236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5:42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73 6787,'1'11'9559,"-3"11"-6302,-1 40-2707,7-6-208,33-73 930,-34 15-1260,0 0 0,1 1-1,-1-1 1,0 1-1,0 0 1,1-1 0,-1 2-1,0-1 1,1 0-1,-1 1 1,1-1 0,-1 1-1,1 0 1,-1 0 0,1 1-1,-1-1 1,1 1-1,-1-1 1,2 2-12,22 0-1010,-20-18-11972,-8 7 5002</inkml:trace>
  <inkml:trace contextRef="#ctx0" brushRef="#br0" timeOffset="297.827">283 45 7652,'5'22'5832,"-1"0"-3327,7 33 155,1 114 520,-12-157-3034,0-2-2319,1-18-8798,0 3 2156</inkml:trace>
  <inkml:trace contextRef="#ctx0" brushRef="#br0" timeOffset="6695.72">61 0 7956,'-7'4'8078,"-10"31"-6336,10-19-1653,1 0-1,1 1 1,0 0-1,1 1 1,0-1-1,2 0 1,0 1-1,1 0 1,1-1-1,0 1 1,1 0-1,2-1 1,-1 1-1,2-1 1,0 0-1,1 0 1,5 10-89,56 84 2225,-61-93-1325,-6-18-2180,2-12-3585,-1 4-1274,0 0-3967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5:52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7027,'1'13'6109,"4"6"-3005,0 10-1509,1 106 2055,-3-131-6037,-2-11-6125,-1 2-2058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5:52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19 9252,'-1'0'2497,"0"1"225,0-1-1234,1-1-175,-1 1-97,0 1-127,0-2-177,1 3-191,-1-2-209,1 1-128,0-1-160,-1 1 16,1-2-192,0 0-416,0-2 1825,2-1-4675,-2-3-2928,0 0-8181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27:10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8548,'3'33'10389,"2"0"-7436,3 33-3324,-10-79-12784,2 6 4807</inkml:trace>
  <inkml:trace contextRef="#ctx0" brushRef="#br0" timeOffset="267.304">6 1 10485,'-2'0'2449,"3"2"-32,-1-1-1393,1-2-559,0 0-305,1 1-112,1-1-272,0 1-321,1 0 49,0 0-1969,2 2-1889,0 1-4594</inkml:trace>
  <inkml:trace contextRef="#ctx0" brushRef="#br0" timeOffset="595.346">104 80 8868,'13'44'9101,"-4"24"-6509,-9-80-2195,-1 5-354,0 0 0,1 1 0,-1-1 0,1 0 0,1 0 0,-1 1 0,1-1 0,0 0 0,1 1 0,-1-1 0,1 1 0,1-1 0,-1 1 0,1 0 0,0 0 0,0 0 0,1 0 0,0 1 0,0-1-1,0 1 1,1 0 0,2-2-43,-4 8 67,0-1-1,0 1 1,0 0-1,0 0 0,0 0 1,0 1-1,0-1 1,-1 1-1,1-1 0,0 1 1,-1 0-1,1 0 0,-1 0 1,0 0-1,0 0 1,0 1-1,0-1 0,0 1 1,0 0-1,-1-1 1,1 1-1,-1 0 0,1 0 1,-1 0-1,0 0 1,-1 0-1,1 0 0,0 0 1,-1 3-67,3 1 46,-2-5-423,22 67 1231,-21-54-5366,-4 0-4659,1-11-1482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6:00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8772,'-3'4'7974,"4"4"-3827,6 19-2887,-4-19-144,2 14-760,0 1 0,-2-1-1,-1 1 1,0-1 0,-2 1 0,-1 11-356,1-36-598,1-13-4107,-1 2-3417,-2 0-3841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5:59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6515,'0'-3'9773,"17"-4"-6241,66 15-2420,-80-14-3566,-2 3-2948,-1 3 3096,0-3-8448</inkml:trace>
  <inkml:trace contextRef="#ctx0" brushRef="#br0" timeOffset="313.27">13 95 8484,'4'-4'8534,"4"2"-3732,26 0-3284,-11 1-1229,-21 1-724,17-5-98,-13 2-3503,-3-2-4662,-1 1-1211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5:58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8548,'2'-3'10407,"16"-6"-7664,38 8-878,-21 11-4282,-33-9-499,-2 2-6016,-1-1-350</inkml:trace>
  <inkml:trace contextRef="#ctx0" brushRef="#br0" timeOffset="343.67">5 91 7155,'1'-8'10467,"30"2"-6781,11 18-2212,-8-2-5682,-32-10-2473,-1 0-5196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6:02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4322,'2'13'8853,"2"6"-5142,2 6-2655,14 124 3268,-1 145-4324,-16-243 161,1 0 0,3-1-1,2 1 1,3 3-161,3 23 169,-4 1 0,-4 0 0,-3 1 0,-4 24-169,1-53-6,1 322 243,-6 52 1143,16-196-396,-13-211-1114,-1-15-1820,-4-11-3355,2 0-1773,-1-3-4623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6:06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7603,'4'-1'10253,"15"-5"-7550,112-5 154,-87 14-3511,-47-10-5260,1 4-1626,0 1-1752</inkml:trace>
  <inkml:trace contextRef="#ctx0" brushRef="#br0" timeOffset="300.55">98 0 9764,'-6'32'8536,"2"-1"-4546,18 62-5537,-10-87-1504,1-2-4652,-4-3-2270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6:03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9124,'5'-15'7884,"6"2"-3618,-8 10-4186,-1 1 0,1 0 0,0 0 0,0 1 0,0-1 0,0 1 0,0-1 0,0 1 0,1 0 0,-1 0 0,0 0 0,1 0 0,-1 1 0,0 0 0,1-1 0,-1 1 0,1 0 1,-1 1-1,1-1 0,-1 1 0,0-1 0,1 1 0,-1 0 0,1 0-80,-3 2 8,0 0 0,0 0 0,0 0 0,-1 0 0,1 0 0,-1 0 0,0 0 0,0 0 0,0 0 0,0 1 0,0-1 0,-1 0 0,1 0 0,-1 0 0,0 0 0,0-1 0,0 1 0,0 0 0,0 0 0,-1 0 0,0-1 0,1 1 0,-1-1 0,-1 2-8,-31 38-323,107-38 422,-72-5-78,0 1 1,0 0 0,0 0 0,0 0 0,0 0 0,0 1-1,0-1 1,0 0 0,0 0 0,0 1 0,0-1-1,0 0 1,0 1 0,0-1 0,-1 1 0,1-1 0,0 1-1,0-1 1,0 1 0,-1 0 0,1 0 0,0-1-1,0 1 1,-1 0 0,1 0 0,-1 0 0,1-1 0,-1 1-1,1 0 1,-1 0 0,0 0 0,1 0 0,-1 0-1,0 0 1,0 0 0,1 0 0,-1 0 0,0 0-1,0 0 1,0 0 0,0 0 0,-1 0 0,1 0 0,0 0-1,0 0 1,-1 0 0,1 0 0,0 0 0,-1 1-22,-30 40 945,9-21-762,20-18-244,1 0 1,-1-1 0,-1 1 0,1-1 0,0 0-1,0 0 1,-1 1 0,1-1 0,-1-1-1,0 1 1,0 0 0,1-1 0,-1 1-1,0-1 1,0 0 0,0 0 0,-1 0 0,1-1-1,0 1 1,-1 0 60,11-19-15567,-2 8 6995</inkml:trace>
  <inkml:trace contextRef="#ctx0" brushRef="#br0" timeOffset="696.219">207 32 7796,'4'-4'10363,"11"-9"-7688,-13 11-2651,-1 1 0,1-1 0,0 1 0,-1 0 1,1 0-1,0 0 0,0 0 0,0 0 1,0 0-1,0 1 0,0-1 0,0 0 1,0 1-1,0 0 0,0-1 0,0 1 0,1 0 1,-1 0-1,0 0 0,0 1 0,0-1 1,0 0-1,0 1 0,0-1 0,0 1 1,0 0-1,0 0 0,0 0 0,0 0 0,0 0 1,0 0-1,-1 0 0,1 1 0,0-1 1,-1 0-1,1 1 0,-1 0 0,0-1 1,1 1-1,-1 0 0,0 0 0,0-1 0,0 1 1,0 0-1,0 0 0,-1 0 0,1 0 1,-1 0-1,1 1 0,-1-1 0,0 0 0,1 0 1,-1 0-1,0 0 0,-1 0 0,1 0 1,0 1-1,-1-1 0,1 0 0,-1 0 1,0 1-25,0 1-23,0-1 0,-1 1 0,1-1 0,-1 1 0,0-1 0,0 0 0,0 1 0,0-1 0,-1 0 0,1-1 0,-1 1 0,0 0 0,0-1 0,0 0 0,0 1 0,0-1 0,0 0 1,-1-1-1,1 1 0,-3 0 23,42-14-67,-33 12 101,1 0 0,-1 0 1,0 0-1,1 0 0,-1 1 0,0-1 1,0 1-1,0 0 0,0 0 0,0 0 1,1 0-1,-2 1 0,1-1 0,0 1 1,0 0-1,0 0 0,-1 0 0,1 0 1,-1 0-1,0 0 0,0 1 0,0-1 1,0 1-1,0 0 0,0 0 0,0-1 1,-1 1-1,0 0 0,1 0 0,-1 0 1,0 1-1,-1-1 0,1 0 0,0 0 1,-1 0-1,0 1 0,0-1 0,0 0 1,0 1-1,0-1 0,-1 0 0,1 0 1,-1 0-1,0 1 0,0-1 0,0 0 0,0 0 1,-1 0-1,1 0 0,-1-1 0,0 1 1,0 0-1,0-1 0,0 1 0,-2 0-33,1 2 61,-1 0 1,0 0 0,-1-1 0,1 0 0,-1 0 0,0 0 0,0-1 0,0 1 0,0-1 0,-1 0 0,1-1 0,-1 1 0,0-1 0,0 0 0,0-1 0,0 1 0,0-1 0,-4 0-63,6-18-4621,12 5-4577,-1 4-1770</inkml:trace>
  <inkml:trace contextRef="#ctx0" brushRef="#br0" timeOffset="1398.478">420 30 9540,'1'-3'9315,"13"-9"-6509,-11 11-2779,0 0 0,0 0 0,-1 0 0,1 1 0,0-1 0,0 1 0,0 0 0,0 0 0,-1 0 0,1 0 0,0 1 0,0-1 0,0 1 0,-1 0 0,1-1 0,0 1 0,-1 1 0,1-1 0,0 0 1,-1 0-1,0 1 0,1 0 0,-1-1 0,0 1 0,0 0 0,0 0 0,0 0 0,0 0 0,0 1 0,0-1 0,-1 0 0,1 1 0,-1-1 0,0 1 0,0 0 0,0-1 0,0 1 0,0 0 0,-1-1 0,1 1 0,-1 0 1,1 0-1,-1 0 0,0 0 0,0 0 0,-1-1 0,1 1 0,0 0 0,-1 0 0,0 0 0,0-1 0,0 1 0,0 0 0,0-1 0,0 1 0,-1-1 0,1 1 0,-2 0-27,-28 21-541,38-24 473,-3-1 78,0 1 1,0 0 0,0 0 0,0 0 0,0 0 0,0 0 0,0 1-1,0 0 1,0 0 0,0 0 0,0 0 0,0 1 0,0 0 0,-1-1-1,1 1 1,-1 1 0,0-1 0,1 0 0,-1 1 0,0 0 0,0-1-1,1 3-10,-1-2 42,-1 0 0,0 0 0,0 0 0,0 0 0,-1 0-1,1 0 1,-1 0 0,0 0 0,0 1 0,0-1-1,0 1 1,0-1 0,-1 0 0,1 1 0,-1-1 0,0 1-1,0-1 1,-1 1 0,1-1 0,-1 1 0,1-1-1,-1 1 1,0-1 0,0 0 0,-1 1 0,1-1 0,-1 0-1,0 0 1,1 0 0,-1 0 0,0 0 0,-1-1-1,1 1 1,-1 0 0,1-1 0,-1 0 0,0 0 0,1 0-1,-1 0 1,0 0 0,0 0 0,-1-1 0,0 1-42,-3 0-794,-39 8 1852,33-13-5107,4-6-5514,5 3-1730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6:16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 5635,'4'-7'11250,"6"-6"-5605,-7 9-5595,0 0 0,1 0 1,0 0-1,0 0 1,0 0-1,0 1 0,1 0 1,-1 0-1,1 0 1,0 0-1,0 1 0,0 0 1,0 0-1,0 0 1,0 1-1,5-2-50,-8 4 4,0 0 1,0 0-1,0 0 0,0 0 1,0 0-1,-1 0 0,1 0 0,0 1 1,-1-1-1,1 1 0,-1-1 1,1 1-1,-1 0 0,0-1 0,0 1 1,1 0-1,-1 0 0,-1 0 1,1 0-1,0 0 0,0 0 1,-1 0-1,1 0 0,-1 0 0,0 0 1,1 0-1,-1 0 0,0 0 1,0 0-1,0 1 0,-1-1 1,1 2-5,-16 71 462,-25 21 16,-8-56 272,151-54 1189,-28 6-1512,-77 10-816,1-1-4610,0 0-4927,1-3-2274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5:53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36 7539,'-20'26'9077,"-11"49"-6530,28-65-2498,0 0-1,0 1 0,1-1 0,0 0 0,1 1 0,0-1 0,1 1 0,0-1 1,0 1-1,1-1 0,1 1 0,0-1 0,0 0 0,1 1 0,0-1 1,1-1-1,0 1 0,0 0 0,1-1 0,1 0 0,-1 0 0,2-1 0,-1 1 1,1-1-1,7 6-48,52 52 3142,-66-89-8162,1 8-3048,-1 4-2337</inkml:trace>
  <inkml:trace contextRef="#ctx0" brushRef="#br0" timeOffset="26523.141">276 102 6915,'-13'-19'8420,"-6"27"-4999,-12 30-1477,9 63-1391,22-98-550,0 0 0,0 0 0,1 0 0,-1-1 1,1 1-1,0 0 0,0 0 0,-1-1 0,2 1 0,-1 0 0,0-1 0,0 1 0,1-1 0,0 0 1,-1 0-1,1 1 0,0-1 0,0 0 0,0 0 0,0 0 0,0-1 0,1 1 0,-1-1 1,1 1-1,-1-1 0,1 0 0,-1 0 0,1 0 0,0 0 0,-1 0 0,1 0 0,0-1 1,0 1-1,0-1 0,-1 0-3,3 1 14,-1 0 0,0-1 1,0 1-1,0-1 0,1 0 1,-1 0-1,0-1 0,0 1 1,0-1-1,1 0 0,-1 0 1,0 0-1,0-1 0,0 1 1,-1-1-1,1 0 0,0 0 0,0 0 1,-1-1-1,0 1 0,1-1 1,-1 0-1,0 0 0,0 0 1,-1 0-1,1-1 0,-1 1 1,1-1-1,-1 1 0,0-1 1,0 0-1,-1 0 0,1 0 1,-1 0-1,0 0 0,0 0 0,0 0 1,-1 0-1,1-1 0,-1 1 1,0-1-15,0 2 11,0 0 1,0-1 0,0 1 0,0 0-1,-1-1 1,1 1 0,-1 0 0,0 0-1,0-1 1,0 1 0,-1 0 0,1 0-1,-1 0 1,1 0 0,-1 1 0,0-1-1,0 0 1,0 1 0,-1-1-1,1 1 1,-1 0 0,1 0 0,-1 0-1,0 0 1,0 0 0,1 0 0,-1 1-1,0 0 1,-1-1 0,1 1 0,0 0-1,0 0 1,0 1 0,-1-1 0,1 1-1,0 0 1,-1-1 0,1 2-1,0-1 1,-1 0 0,1 1 0,0-1-1,-1 1 1,1 0 0,-1 0-12,1 5-1566,5-5-1689,1-2-3393,0-1-4344</inkml:trace>
  <inkml:trace contextRef="#ctx0" brushRef="#br0" timeOffset="27103.645">436 0 8596,'16'14'10197,"27"31"-8887,-36-31-1107,-1 1 1,0 0 0,-1 0 0,0 1 0,-2-1 0,0 1 0,0 0 0,-2 0-1,0 0 1,0 0 0,-2 1 0,0-1 0,-1 0 0,-1 0 0,0-1 0,-1 1 0,0-1-1,-2 1 1,-3 6-204,-42 40 1129,57-58-3349,10-16-8908,-10 4-613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6:32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1172 299 5587,'7'-17'7949,"-6"28"-769,-51 164-3752,51-174-3375,0 0 0,0 0 1,-1 0-1,1 0 0,0 0 0,0 0 0,0 0 0,0 0 0,0-1 0,0 1 0,0 0 0,1-1 0,-1 1 0,0-1 0,0 1 0,0-1 0,1 0 0,-1 1 0,0-1 0,0 0 0,1 0 1,-1 0-1,0 0 0,0 0 0,1 0 0,-1 0 0,0 0 0,1-1 0,-1 1 0,0 0 0,0-1 0,0 1 0,1-1 0,-1 1 0,0-1 0,0 0 0,0 1 0,0-1 0,0 0 0,0 0 0,0 0 1,0 0-54,23-5 172,97 25 218,-114-20-1807,-3-7-8552,-3 3 5292,1-2-6179</inkml:trace>
  <inkml:trace contextRef="#ctx0" brushRef="#br0" timeOffset="283.528">1342 307 10789,'0'29'9141,"6"16"-5581,0 4-2311,5 204 1270,-12-247-5557,0-7-1630,-1-2-3409,0 1-3382</inkml:trace>
  <inkml:trace contextRef="#ctx0" brushRef="#br0" timeOffset="-1780.885">396 454 9172,'-2'-5'9032,"5"-20"-6306,-1 20-2652,0 0 1,1 0-1,-1 0 1,1 0-1,0 1 1,0-1 0,0 1-1,1 0 1,0 0-1,0 0 1,0 0-1,0 1 1,0-1 0,1 1-1,-1 0 1,1 1-1,0-1 1,0 1-1,0 0 1,0 0 0,0 0-1,1 1 1,-1 0-1,0 0 1,1 0-1,-1 1 1,1-1 0,-1 1-1,1 1 1,-1-1-1,0 1 1,1 0 0,-1 0-1,0 1 1,1-1-1,-1 1 1,0 0-1,0 1 1,-1-1 0,1 1-1,0 0 1,2 2-75,-5-1 19,0 1 0,0-1 0,-1 1 1,1 0-1,-1-1 0,0 1 0,-1 0 1,1 0-1,-1 0 0,0-1 0,0 1 0,0 0 1,-1 0-1,1 0 0,-1-1 0,0 1 1,-1 0-1,1-1 0,-1 1 0,0-1 0,0 0 1,-1 1-1,1-1 0,-1 0 0,0 0 1,0 0-1,0-1 0,0 1 0,-2 0-19,-72 36 1163,106-45-1239,-24 3 80,1 1 1,-1-1 0,0 1 0,1 0 0,-1 0 0,0 1 0,1-1 0,-1 1-1,1 0 1,-1 1 0,1 0 0,-1-1 0,0 2 0,1-1 0,-1 1 0,0-1-1,0 1 1,0 1 0,0-1 0,0 1 0,-1 0 0,1 0 0,-1 0 0,3 3-6,-4-3 35,-1-1 0,0 1 0,0 0-1,0 0 1,0 0 0,0 0 0,0 0-1,-1 0 1,0 1 0,1-1 0,-1 0-1,0 1 1,-1-1 0,1 1-1,-1-1 1,1 1 0,-1-1 0,0 1-1,-1 0 1,1-1 0,0 1 0,-1-1-1,0 1 1,0-1 0,0 0 0,0 1-1,0-1 1,-1 0 0,0 0-1,1 0 1,-1 0 0,0 0 0,-1 0-1,1 0 1,0-1 0,-1 1 0,0-1-1,1 0 1,-1 1 0,0-1 0,0-1-1,0 1 1,0 0 0,-1-1-1,1 1-32,-7 2 143,-1 0 0,1-1 0,-1 0 1,0-1-1,1 0 0,-1 0 1,0-1-1,0-1 0,0 0 1,-1 0-1,0-1-144,-46 0 163,28 10-2200,30-9-999,15-9-8867,-4 4-196</inkml:trace>
  <inkml:trace contextRef="#ctx0" brushRef="#br0" timeOffset="-733.387">753 369 7251,'-2'-5'7715,"11"-19"-4169,41-11 571,-43 33-4043,0 0 0,0 1 0,0 0 0,1 0 0,-1 0 0,1 1 0,-1 0 0,1 0 0,-1 1 0,0 0 0,1 1 0,-1-1-74,-4 0 9,-1 0-1,0-1 0,0 1 1,0 0-1,0 0 1,0 0-1,0 1 0,0-1 1,0 0-1,0 1 0,-1-1 1,1 1-1,0 0 0,-1-1 1,0 1-1,1 0 0,-1 0 1,0 0-1,0 0 0,0 0 1,0 0-1,0 0 0,0 0 1,-1 1-1,1-1 0,-1 0 1,0 0-1,1 1 1,-1-1-1,0 0 0,0 1 1,0-1-1,-1 0 0,1 0 1,-1 1-1,1-1 0,-1 0 1,0 0-1,0 0 0,1 0 1,-2 0-1,1 0 0,0 0 1,0 0-1,-1 1-8,-71 78 708,40-66-301,51-20 215,-13 3-615,-1 0-1,1 0 1,0 0-1,0 0 1,1 1-1,-1 0 1,0 0-1,0 1 1,1 0-1,-1-1 1,0 2-1,0-1 1,1 1-1,-1-1 0,0 1 1,0 1-1,0-1 1,0 1-1,0 0 1,0 0-1,0 0 1,-1 1-1,1 0 1,-1 0-1,0 0 1,1 0-1,-1 1 1,-1-1-1,1 1 1,-1 0-1,1 0 0,-1 0 1,0 1-1,0-1 1,-1 1-1,0 0 1,0 0-1,0 0 1,0 0-1,0 1-6,-1-2 55,0 0 0,0-1 0,0 1 0,-1 0 0,0 0 0,1 0-1,-1-1 1,0 1 0,-1 0 0,1 0 0,-1 0 0,0 0 0,0-1 0,0 1 0,0 0-1,-1-1 1,1 1 0,-1-1 0,0 0 0,0 1 0,0-1 0,-1 0 0,1 0 0,-1 0 0,1-1-1,-1 1 1,0 0 0,0-1 0,0 0 0,-1 0 0,1 0 0,0 0 0,-4 1-55,-123 18 736,101-19-1235,28-3-2262,8-2-3792,-5 2 1970,4-2-9442</inkml:trace>
  <inkml:trace contextRef="#ctx0" brushRef="#br0" timeOffset="2041.17">42 32 8372,'-8'9'5709,"5"18"-4560,3-26-799,9 452 6143,0-25-4312,-10-421-2113,2 0-6,-1 0 0,0 0-1,0 0 1,0 0 0,-1 0-1,-1 0 1,1 0-1,-1 0 1,0 0 0,0 0-1,-1-1 1,0 1 0,-1 1-62,4-8-47,-1 0 0,1 1 0,-1-1 0,1 1 0,0-1 1,-1 0-1,1 1 0,-1-1 0,1 0 0,-1 1 0,1-1 1,-1 0-1,1 0 0,-1 0 0,1 1 0,-1-1 0,1 0 1,-1 0-1,1 0 0,-1 0 0,1 0 0,-1 0 0,1 0 1,-1 0-1,0 0 0,1 0 0,-1 0 0,1 0 1,-1-1-1,1 1 0,-1 0 0,1 0 0,-1 0 0,1-1 1,-1 1-1,1 0 0,0-1 0,-1 1 0,1 0 0,-1-1 1,1 1-1,0-1 0,-1 1 0,1 0 0,0-1 0,-1 1 1,1-1-1,0 1 0,0-1 0,-1 1 0,1-1 1,0 1-1,0-1 0,0 0 0,0 1 0,0-1 0,0 1 1,0-1-1,0 1 0,0-1 0,0 1 47,-4-22-10029,4 6-2193</inkml:trace>
  <inkml:trace contextRef="#ctx0" brushRef="#br0" timeOffset="2764.911">1645 17 7924,'2'2'7505,"2"37"-4896,-8 226 2376,-1-122-3773,6 1-1,14 89-1211,22-72 312,-33-156-2455,-3-17-9234,-4-3-845</inkml:trace>
  <inkml:trace contextRef="#ctx0" brushRef="#br0" timeOffset="4265.001">1 47 8212,'55'4'5004,"-5"0"-4504,345-24 1669,469-6 346,-611 17-2328,-217 17-464,-20-3-1977,0-3-5219,-10-2-1094</inkml:trace>
  <inkml:trace contextRef="#ctx0" brushRef="#br0" timeOffset="5405.902">75 1073 7924,'8'2'5073,"12"-4"-5094,-18 2 446,2 0-297,204-17 3302,279-2-2125,139 20 1454,-408-5-2415,-195 8-709,-22-4-9435,-4-1-1386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27:19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502 3 8628,'4'-2'7341,"-12"5"-4339,-117 94 952,-53 105-2334,53-75-1354,81-84-503,62-58-14322,-12 10 4560</inkml:trace>
  <inkml:trace contextRef="#ctx0" brushRef="#br0" timeOffset="374.907">0 11 8884,'7'-6'8824,"19"28"-8027,-22-18-93,193 185 2487,-178-167-3096,1-2-1,0 0 1,2-1 0,0 0 0,1-2 0,1-1 0,1-1 0,0-1 0,0-1 0,2-2 0,-1 0 0,27 6-95,-7-12-1155,-28-6-8482,-12 0-3094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27:37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3153 8132,'-20'22'10172,"14"35"-8848,5-31-201,-2 23-815,1-1-1,3 0 1,2 1 0,1-1 0,3-1 0,3 1-1,1-1 1,5 10-308,2 7 136,3-1 0,3 0 0,21 38-136,95 144 198,107 110-67,29-58-73,-245-266-33,2-2 0,0-2-1,2-1 1,27 15-25,164 100 523,4-55 219,-179-74-574,-1-2 0,2-2 0,-1-2 0,18-2-168,103 10 475,81-30 109,-195 40-877,-55-21-3520,-6-11-6402,1 1-2551</inkml:trace>
  <inkml:trace contextRef="#ctx0" brushRef="#br0" timeOffset="930.262">2143 5177 5875,'-34'-22'9097,"44"28"-4635,19 12-3519,84 75 992,-112-92-1883,0 1 0,1-1 0,-1 0 0,0 1 0,1-1 0,-1 0 0,0 1 0,0 0 0,0-1 0,0 1 1,-1 0-1,1-1 0,0 1 0,-1 0 0,1 0 0,-1-1 0,0 1 0,1 0 0,-1 0 0,0 0 0,0 0 0,0 0 1,-1-1-1,1 1 0,0 0 0,-1 0 0,1 0 0,-1-1 0,1 1 0,-1 0 0,0 0 0,0-1 0,0 1 1,0-1-1,0 1 0,0-1 0,0 1 0,0-1 0,-1 0 0,1 1 0,-1-1 0,1 0 0,-1 0 0,1 0 1,-1 0-1,1 0 0,-1 0 0,0-1 0,-1 1-52,-3 5 236,-20 20 44,21-20-189,0 0 1,0-1 0,0 1 0,-1-1-1,0-1 1,0 1 0,0-1 0,-1 0-1,0 0 1,1-1 0,-1 0-1,0 0 1,-4 0-92,7-3-6049,19-7-2805,-11 3-2799</inkml:trace>
  <inkml:trace contextRef="#ctx0" brushRef="#br0" timeOffset="11251.134">13050 862 7027,'19'-10'4833,"-44"-12"-4015,12 11-447,-98-123 290,-102 1 102,-75-4 0,221 108-632,-1 3 0,-1 3 0,-1 3 0,-47-7-131,94 22 18,-358-87 161,-19 42-73,42 11 76,122 14 87,-2 9 1,-11 11-270,-82-8 531,-32-18-531,-63 18 236,221 13-168,36-1-53,0 8 0,0 6 0,-73 20-15,-104 19-6,112-20 81,-92 32-75,252-42 40,1 4 0,2 3 1,1 3-1,-41 26-40,-113 99 424,171-116-278,43-33-123,0 0 0,1 0-1,0 1 1,0 1-1,1-1 1,0 1-1,1 1 1,0-1 0,1 1-1,0 0 1,0 1-1,1-1 1,0 3-23,-52 141 141,55-147-132,0 0 1,1-1-1,0 1 0,0 0 0,1 0 0,0 0 0,0-1 1,1 1-1,0 0 0,0 0 0,1-1 0,0 1 0,0-1 1,0 1-1,1-1 0,1 0 0,-1 0 0,1 0 0,0 0 1,1-1-1,0 0 0,0 0 0,5 5-9,108 121 133,-99-118-117,0-1-1,2-1 0,-1-1 1,1 0-1,1-2 1,0 0-1,0-2 0,16 4-15,240 88 78,-229-84-84,30 10 57,1-4 0,73 10-51,31-14 25,0-9 0,84-9-25,379-13-69,-75 32 194,483-14 59,-844-11-161,612-6 61,-674 18-111,85 2 94,155-17-67,-323 5 19,0-3-1,0-2 1,-1-3 0,-1-3 0,5-5-19,199-80 45,-36-30-72,-223 123-433,-1-1 0,0 0 0,-1 0 0,0-1 0,0 1 0,-1-2 1,0 1-1,-1-1 0,0 1 0,-1-2 0,0 1 0,-1 0 0,0-1 0,-1 1 0,0-1 0,-1 0 0,0 0 0,-1 1 0,0-5 460,8-53-3314,-5 54-4706</inkml:trace>
  <inkml:trace contextRef="#ctx0" brushRef="#br0" timeOffset="14007.075">10403 1513 7235,'20'15'11485,"-18"39"-9178,-2-26-1281,26 221 140,-11 69 144,-15 93-345,-9 7-274,-16-22-461,3 43-118,2 6-99,-23-48 19,9-198-8,21-109-36,9-55 21,-1 0 0,-2 0-1,-1 0 1,-2-1 0,-1 0-1,-4 5-8,-68 129 94,5-67-33,3 6-34,0-33 55,65-60-71,0-1-1,-1 0 1,-1-1-1,0-1 0,0 1 1,-1-2-1,-1 0 1,1 0-1,-2-1 1,1-1-1,-1-1-10,-73 35 5,-51 25-90,-17-29 168,4 3-134,51 4-74,-18-16-1871,73-27-1280,33-9-698,7-7-4007,6 2-1618</inkml:trace>
  <inkml:trace contextRef="#ctx0" brushRef="#br0" timeOffset="14899.892">9063 5862 7139,'-4'12'8206,"-5"3"-4518,-29 35-3510,31-42 735,-64 52-452,34-18 17,66-16 250,-24-20-670,0-2-1,0 1 1,0-1 0,1 1-1,-1-1 1,1-1-1,0 1 1,0-1-1,0 0 1,1-1-1,-1 1 1,1-1-1,-1 0 1,5 0-58,87 18 312,-57-23-304,-30-20-4386,-8 7-4725,0 6-317</inkml:trace>
  <inkml:trace contextRef="#ctx0" brushRef="#br0" timeOffset="36008.738">2813 952 9220,'42'15'4713,"43"4"-3733,465-51 1896,242 28-2315,412 4 917,-1042 6-1203,127-13-275,-240 5-582,-47-2-1831,-8-4-5424,-1 3-1418</inkml:trace>
  <inkml:trace contextRef="#ctx0" brushRef="#br0" timeOffset="37633.357">5848 718 4594,'-5'1'9536,"11"19"-5311,82 84-2811,13-25-1214,-81-70-152,-19-9-26,0 0-1,0 1 1,0-1 0,0 0-1,0 0 1,0 0 0,0 1-1,0-1 1,-1 0-1,1 1 1,0-1 0,0 0-1,0 1 1,0 0-1,-1-1 1,1 1 0,0-1-1,-1 1 1,1 0-1,0-1 1,-1 1 0,1 0-1,-1 0 1,1 0 0,-1-1-1,1 1 1,-1 0-1,0 0 1,1 0 0,-1 0-1,0 0 1,0 0-1,0 0 1,1 0 0,-1-1-1,0 1 1,0 0 0,-1 0-1,1 0 1,0 0-1,0 0 1,0 0 0,-1 0-1,1 0 1,0 0-1,-1 0 1,1-1 0,-1 1-1,1 0-21,-44 43 1713,-64 84-432,85-91-1217,22-67-7313,3 19 857,0-3-4085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160" units="cm"/>
          <inkml:channel name="Y" type="integer" max="6772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7-05T18:12:08.2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22744 6497 0,'0'0'16</inkml:trace>
  <inkml:trace contextRef="#ctx0" brushRef="#br0" timeOffset="30822.174">8685 6698 0,'0'0'0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28:42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548 685 6227,'-9'0'10917,"13"-12"-8038,102-70 594,-37 50-2470,41 17-122,93 27-519,-73-11-255,-32-15-59,-94 13-42,3 1 5,0-1 1,0 0-1,1-1 0,-1 1 1,0-1-1,0-1 0,-1 0 1,1 1-1,0-2 0,-1 1 1,0-1-1,0 0 1,0-1-1,0 1 0,4-5-11,12-39 398,-18 48-2699,-2 2-9751,-2-1-50</inkml:trace>
  <inkml:trace contextRef="#ctx0" brushRef="#br0" timeOffset="1780.828">1403 430 5763,'2'5'9039,"5"13"-2122,33 27-6034,25-30-82,71 12 298,35-12-718,-64-24-325,4 4-18,-47 8 218,-17 10 317,-40-11-556,0 0-1,-1 0 0,1 1 0,-1 0 1,1 0-1,-1 1 0,0-1 0,-1 1 1,1 1-1,-1-1 0,1 1 0,-1 0 1,-1 0-1,1 0 0,-1 1 0,2 2-16,1 0 63,12 32-938,-25-41-12683,2 0 1878</inkml:trace>
  <inkml:trace contextRef="#ctx0" brushRef="#br0" timeOffset="3139.886">1 49 7043,'2'5'8550,"3"3"-6297,6 12-1923,28 162 2482,-37-167-2450,1-32 93,1-8-442,-2 20-17,0-1 0,0 1 0,1 0-1,0 0 1,0 0 0,1 0 0,-1 1 0,1-1 0,0 1 0,0 0 0,0 0-1,1 0 1,-1 1 0,1-1 0,0 1 0,0 0 0,0 1 0,0-1-1,1 1 1,2-1 4,-7 3 2,1 0 0,-1 0 0,1 0-1,0 0 1,-1 0 0,1 0 0,0 0-1,-1 1 1,1-1 0,-1 1 0,1-1 0,-1 1-1,1 0 1,-1-1 0,1 1 0,-1 0-1,0 0 1,1 0 0,-1 0 0,0 0 0,0 0-1,0 0 1,0 1 0,0-1 0,0 0-1,0 1 1,0-1 0,0 1 0,-1-1 0,1 1-1,0-1 1,-1 1 0,1-1 0,-1 1-1,0-1 1,0 1 0,1 0-2,7 70 565,-7-64-355,-1 10-18,0-22-2980,1-2 1494,1-8-7881,-1 6-320</inkml:trace>
  <inkml:trace contextRef="#ctx0" brushRef="#br0" timeOffset="3556.701">296 148 6499,'3'23'11820,"7"12"-8827,1 0-2772,-15-29-2189,-1-14-1454,1 1-3279,2 1-2725</inkml:trace>
  <inkml:trace contextRef="#ctx0" brushRef="#br0" timeOffset="3744.172">289 78 8516,'-2'1'2097,"2"0"-16,1 0-1121,-1 0-432,1-1-255,1 1-241,-1 0-256,2 0-1873,0-1-1729,-1 0-4498</inkml:trace>
  <inkml:trace contextRef="#ctx0" brushRef="#br0" timeOffset="4540.844">511 137 6483,'-1'0'8199,"-3"-1"-3843,-32 8-1982,34-6-2323,-1 0-1,1 0 1,-1 0-1,1 0 1,-1 1-1,1-1 1,-1 1-1,1-1 1,0 1-1,0 0 1,0 0-1,0 0 1,0 0-1,1 0 1,-1 1-1,1-1 1,-1 0-1,1 1 1,0-1-1,0 1 1,0-1-1,0 1 1,0 0-1,0 0 1,1-1-1,0 1 1,-1 0-1,1 0 1,0-1-1,0 1 1,0 0-1,1 0 1,-1-1-1,1 1 1,0 0-1,-1-1 1,1 1-1,0 0 1,1-1-1,-1 1-50,3-3-11,-1 1 0,1-1 1,0 0-1,0 0 0,-1 0 0,1-1 0,0 0 1,-1 1-1,1-1 0,0 0 0,-1-1 0,1 1 1,-1-1-1,0 1 0,1-1 0,-1 0 0,0 0 1,0 0-1,0-1 0,2-2 11,-3 3-35,0 0 0,-1 0 1,1 0-1,-1 0 0,1-1 0,-1 1 0,0 0 1,1-1-1,-1 1 0,-1-1 0,1 1 1,0-1-1,-1 0 0,1 1 0,-1-1 0,0 0 1,0 1-1,0-1 0,0 0 0,0 1 0,0-1 1,-1 0-1,0 1 0,1-1 0,-1 0 1,-1-1 34,0 36 707,29 128 434,-68-118 1197,13-40-2933,14-26-3666,14 10 323,1 0-3986,1 3-1840</inkml:trace>
  <inkml:trace contextRef="#ctx0" brushRef="#br0" timeOffset="5134.454">594 3 8596,'2'-3'10536,"17"29"-8277,39 186-330,-41-303-1812,-16 90-121,-1-1 1,0 1-1,1-1 0,-1 1 0,1 0 0,0-1 0,-1 1 0,1 0 0,0-1 0,0 1 0,0 0 0,0 0 0,0 0 0,0 0 1,0 0-1,0 0 0,0 0 0,1 0 0,-1 0 0,0 1 0,0-1 0,1 0 0,-1 1 0,1-1 0,-1 1 0,0 0 0,1-1 0,-1 1 1,1 0-1,-1 0 0,1 0 0,-1 0 0,1 0 0,-1 0 0,1 0 0,-1 0 0,1 1 0,-1-1 0,0 1 0,1-1 0,-1 1 1,1-1-1,-1 1 0,0 0 0,0 0 0,1 0 0,-1 0 0,0 0 0,0 0 0,0 0 0,0 0 0,0 0 0,0 1 4,39 95 1262,-35-103-4630,-3-6-2451,-1 8 181,0-1-4012</inkml:trace>
  <inkml:trace contextRef="#ctx0" brushRef="#br0" timeOffset="5618.718">894 158 9028,'11'4'7063,"5"-6"-3948,28-19-2042,-42 20-1067,-1 0-1,0 0 1,0 0 0,0 0 0,0 0 0,0 0 0,0 0 0,0 0 0,0 0-1,-1 0 1,1 0 0,0-1 0,-1 1 0,1 0 0,-1 0 0,1-1 0,-1 1 0,0 0-1,1-1 1,-1 1 0,0-1 0,0 1 0,0 0 0,0-1 0,0 1 0,0-1 0,-1 1-1,1 0 1,0-1 0,-1 1 0,1 0 0,-1-1 0,1 1 0,-1 0 0,0 0 0,1 0-1,-1-1 1,0 1 0,0 0 0,0 0 0,0 0 0,0 0 0,0 0 0,0 0 0,0 1-1,0-1 1,0 0 0,-1 1 0,1-1 0,0 0 0,-1 1 0,1-1 0,0 1-1,-1 0 1,1 0 0,0-1 0,-1 1 0,1 0 0,-1 0 0,1 0 0,0 0 0,-1 1-1,0-1-5,0 0 33,0 0-1,0 1 0,-1-1 0,1 0 0,0 1 1,0 0-1,0 0 0,-1-1 0,1 1 0,0 1 1,0-1-1,0 0 0,0 0 0,1 1 0,-1-1 0,0 1 1,1-1-1,-1 1 0,1 0 0,-1 0 0,1 0 1,0 0-1,0 0 0,0 0 0,0 0 0,0 0 1,0 0-1,0 0 0,1 1 0,-1-1 0,1 0 1,0 0-1,-1 1 0,1 1-32,4 81 1371,-4-84-1372,0 1 0,0-1 0,1 1 0,-1-1 0,0 1 0,1 0 0,-1-1 0,1 1 0,0-1 0,-1 0 0,1 1 0,0-1 0,0 0 0,0 1 1,0-1-1,0 0 0,0 0 0,1 0 0,-1 0 0,0 0 0,0 0 0,1 0 0,-1 0 0,1 0 0,-1-1 0,1 1 0,-1-1 0,1 1 0,-1-1 1,1 1-1,-1-1 0,1 0 0,-1 0 0,1 0 0,0 0 0,-1 0 0,1 0 0,-1 0 0,1 0 0,0-1 0,-1 1 0,1-1 0,-1 1 0,1-1 0,-1 0 1,1 1-1,-1-1 0,0 0 0,1 0 0,-1 0 0,0 0 0,0 0 0,0 0 0,1 0 0,-1-1 0,0 1 0,0-1 1,14-15-2638,-6 5-2149,-3 5-1293,-1 1-3460</inkml:trace>
  <inkml:trace contextRef="#ctx0" brushRef="#br0" timeOffset="6024.87">1060 99 9044,'11'38'7302,"14"40"-6120,-21-121 1318,-4 40-2424,0 1 1,0-1-1,0 0 1,0 1-1,0-1 1,1 0-1,-1 1 1,1-1 0,0 0-1,-1 1 1,1-1-1,0 1 1,1 0-1,-1-1 1,0 1-1,1 0 1,-1 0-1,1-1 1,0 1-1,0 0 1,0 1-1,0-1 1,0 0-1,0 1 1,0-1-1,0 1 1,1-1-1,-1 1 1,1 0 0,-1 0-1,1 0 1,-1 1-1,1-1 1,-1 0-1,1 1 1,0 0-1,-1 0 1,1 0-1,0 0 1,0 0-1,0 0-76,20 5-470,3 0-1070,-11-6-7716,-10-2-2627</inkml:trace>
  <inkml:trace contextRef="#ctx0" brushRef="#br0" timeOffset="6696.586">1471 97 9492,'14'41'8913,"-2"2"-5167,13 88-3075,-24-127-498,-4 5-3026,-6-27-7821,5 8 1222</inkml:trace>
  <inkml:trace contextRef="#ctx0" brushRef="#br0" timeOffset="7040.256">1479 86 8948,'9'-20'9927,"25"28"-5968,33 36-2911,-66-42-1040,1-1-1,0 0 1,-1 1 0,1-1-1,-1 1 1,0 0 0,1-1-1,-1 1 1,0 0 0,0 0-1,0 0 1,0-1 0,-1 1-1,1 0 1,0 0 0,-1 0-1,0 0 1,1 1 0,-1-1-1,0 0 1,0 0 0,0 0-1,0 0 1,0 0 0,-1 0-1,1 0 1,-1 0-1,1 0 1,-1 0 0,0 0-1,1 0 1,-1 0 0,0 0-1,0 0 1,-1-1 0,0 2-8,-1-1 4,0 1 1,0-1 0,0 0 0,-1 0-1,1-1 1,-1 1 0,0-1-1,1 0 1,-1 0 0,0 0-1,0 0 1,1 0 0,-1-1 0,0 0-1,0 0 1,0 0 0,0 0-1,0-1 1,0 1 0,1-1-1,-2 0-4,-4-13-2786,9 3-8074,2 7 266</inkml:trace>
  <inkml:trace contextRef="#ctx0" brushRef="#br0" timeOffset="7524.517">1688 76 9412,'15'19'6758,"-4"1"-3656,4 51-1466,-14-68-1406,-2-13-28,1-1 1,0 0-1,1 1 1,0-1-1,1 1 1,0-1-1,0 1 1,1 0-1,1-1 1,0 2-1,1-3-202,35 5-337,-9 16-4560,-17-4-2688,-8-4-2945</inkml:trace>
  <inkml:trace contextRef="#ctx0" brushRef="#br0" timeOffset="7915.05">1891 113 7619,'15'6'10051,"38"-21"-8707,-52 14-1337,0 0 1,-1-1-1,1 1 1,0 0-1,-1 0 0,1-1 1,-1 1-1,0 0 0,1-1 1,-1 1-1,0-1 0,0 1 1,0 0-1,0-1 1,0 1-1,0 0 0,0-1 1,0 1-1,-1-1 0,1 1 1,0 0-1,-1-1 0,1 1 1,-1 0-1,1 0 1,-1-1-1,0 1 0,0 0 1,0 0-1,1 0 0,-1 0 1,0 0-1,0 0 0,0 0 1,0 0-1,-1 0 1,1 1-1,0-1 0,0 0 1,0 1-1,-1-1 0,1 1 1,0-1-1,-1 1 0,1-1 1,-1 1-8,-2 2 77,0-1 1,0 1-1,1 0 1,-1 0-1,1 0 1,-1 1-1,1-1 1,0 1 0,0 0-1,0-1 1,0 2-1,1-1 1,-1 0-1,1 0 1,0 1-1,0-1 1,0 1-1,0 0 1,1 0-1,-1 0 1,1-1-1,0 1 1,0 0-1,1 1 1,-1-1-1,1 0 1,0 0-1,0 0 1,0 0-1,0 0 1,1 0-1,0 0 1,0 0-1,0 0 1,0 0-1,1 2-77,-1-4 17,-1 0 0,1 0 0,-1 0 0,1 0 0,-1-1 0,1 1 0,0 0 0,0 0 0,0-1 0,0 1 0,0-1 0,0 1 0,1-1 0,-1 1 0,0-1 0,1 0 0,-1 0 0,1 1 0,0-1 0,-1 0 0,1 0 0,0-1 0,-1 1 0,1 0 0,0 0 0,0-1 0,0 1-1,0-1 1,0 0 0,0 0 0,-1 1 0,1-1 0,0 0 0,0-1 0,0 1 0,0 0 0,0-1 0,0 1 0,0-1 0,-1 1 0,1-1 0,0 0 0,0 1 0,-1-1 0,1 0 0,0 0 0,-1-1 0,1 1 0,-1 0 0,1 0 0,-1-1 0,0 1 0,1-2-17,29-21-4114,-12 6-4085,-6 2-2515</inkml:trace>
  <inkml:trace contextRef="#ctx0" brushRef="#br0" timeOffset="8539.903">2182 84 7972,'-1'-15'7933,"-12"6"-3962,11 8-3836,0 1 1,0-1-1,0 0 0,0 1 1,0 0-1,0-1 1,0 1-1,0 0 0,0 0 1,0 0-1,0 0 1,0 1-1,-1-1 0,1 0 1,0 1-1,0 0 1,0-1-1,0 1 0,1 0 1,-1 0-1,0 0 0,0 0 1,0 0-1,0 1-135,-1 2 36,1 1 0,-1-1 0,1 1 0,0 0 0,0 0 0,1 0 0,-1 0-1,1 0 1,0 0 0,1 0 0,-1 0 0,1 0 0,0 0 0,0 0 0,0 0 0,1 1-1,0-1 1,0 0 0,0 0 0,1 0 0,0-1 0,0 1 0,0 0 0,0-1 0,1 1 0,-1-1-1,1 1 1,1-1 0,-1 0 0,0-1 0,1 1 0,0 0 0,1 0-36,41-10-1132,-35-5-3528,-2-3-5358,-5 6 1534</inkml:trace>
  <inkml:trace contextRef="#ctx0" brushRef="#br0" timeOffset="8977.34">2295 147 10117,'14'9'6648,"5"-8"-3644,-18-1-2972,1 0 1,0 0-1,0 0 1,-1-1-1,1 1 1,0 0-1,-1-1 1,1 1-1,0-1 1,-1 0-1,1 0 1,-1 1-1,1-1 1,-1 0-1,1 0 1,-1 0-1,1 0 1,-1-1-1,0 1 0,0 0 1,0-1-1,0 1 1,0 0-1,0-1 1,0 1-1,0-1 1,0 0-1,-1 1 1,1-2-33,-1 4 3,0 1 0,-1 0 0,1-1 0,-1 1 0,1-1 0,-1 1 0,0-1 1,1 1-1,-1-1 0,0 1 0,0-1 0,0 0 0,0 1 0,-1-1 0,1 0 0,0 0 0,0 0 0,-1 0 0,1 0 1,-1 0-1,1 0 0,-1-1 0,1 1 0,-1 0 0,1-1 0,-1 1 0,0-1 0,1 0 0,-1 1 0,0-1 1,1 0-1,-1 0 0,0 0 0,1 0 0,-1 0 0,0-1 0,1 1 0,-1-1 0,1 1 0,-1-1 0,0 1 1,1-1-1,-1 0 0,1 1 0,-1-1 0,1 0 0,0 0 0,-1 0 0,1 0 0,0-1 0,0 1 0,0 0 0,0 0 1,0-1-1,0 1 0,0-1 0,0 1 0,0-1 0,1 1 0,-1-1 0,1 1 0,-1-1 0,1 1 0,-1-1 1,1 0-1,0 1 0,0-1 0,0 0 0,0 1 0,0-1-3,-10 80 2566,10-76-2521,0 0 0,0-1 0,0 1 0,0 0-1,0 0 1,1 0 0,-1 0 0,1-1 0,0 1-1,-1 0 1,1 0 0,0-1 0,0 1 0,0-1 0,0 1-1,0-1 1,1 1 0,-1-1 0,0 1 0,1-1-1,-1 0 1,1 0 0,-1 0 0,1 0 0,0 0-1,-1 0 1,1 0 0,0-1 0,0 1 0,-1 0-1,1-1 1,0 0 0,0 1 0,0-1 0,0 0-1,0 0 1,-1 0 0,1 0 0,1 0-45,33-20-2413,-26 10-1653,-1 0-3992,-1 1-2630</inkml:trace>
  <inkml:trace contextRef="#ctx0" brushRef="#br0" timeOffset="9633.399">2534 131 6115,'-11'-19'11417,"-14"22"-7569,-18 28-2655,41-28-1172,1-1 1,0 1-1,0 0 1,0-1-1,0 1 1,1 0-1,-1 0 1,1 0-1,0 0 1,-1 0-1,1 0 1,1-1-1,-1 1 1,0 0-1,1 0 0,-1 0 1,1 0-1,0-1 1,0 1-1,0 0 1,0 0-1,1-1 1,-1 1-1,1-1 1,-1 0-1,1 1 1,0-1-1,0 0 1,0 0-1,0 0 0,0 0 1,1 0-1,-1-1 1,1 1-1,-1-1 1,1 1-1,-1-1 1,1 0-1,0 0 1,-1 0-1,1 0 1,0-1-1,3 1-21,33-16-2146,-32 2-2056,-1-3-4038,-3 8-652</inkml:trace>
  <inkml:trace contextRef="#ctx0" brushRef="#br0" timeOffset="9852.096">2532 7 9412,'0'11'9437,"5"14"-8173,-4-22-498,23 160 2177,-7-113-3805,-14-62-13641,-3 7 6062</inkml:trace>
  <inkml:trace contextRef="#ctx0" brushRef="#br0" timeOffset="10414.465">2288 111 7203,'10'-27'9499,"27"19"-6368,-34 8-3116,-2 0-8,1 0 1,-1 0-1,0 0 0,1 0 0,-1 0 1,0 0-1,0 0 0,0 1 0,1-1 1,-1 0-1,0 1 0,0-1 0,0 1 1,1-1-1,-1 1 0,0-1 0,0 1 1,0 0-1,0 0 0,0 0 0,0-1 1,-1 1-1,1 0 0,0 0 0,0 0 1,-1 0-1,1 0 0,0 1 0,-1-1 1,1 0-1,-1 0 0,1 0 0,-1 0 1,0 1-1,0-1 0,1 0 0,-1 0 1,0 1-1,0-1 0,0 0 1,0 0-1,0 1 0,-1-1 0,1 0 1,0 1-8,-2 13 590,1-10-3958,1-3-4833,-1-7-979</inkml:trace>
  <inkml:trace contextRef="#ctx0" brushRef="#br0" timeOffset="11289.256">2677 198 8292,'14'3'8658,"16"-14"-6789,-23 9-1114,10-4-261,-15 6-472,1 0-1,-1 0 1,1 0 0,-1 0-1,0-1 1,1 1-1,-1-1 1,0 1-1,1-1 1,-1 0 0,0 0-1,0 0 1,0 0-1,0 0 1,0-1-1,0 1 1,0-1 0,0 1-1,0-1 1,-1 0-1,1 0 1,-1 1-1,1-1 1,-1 0 0,0 0-1,1 0 1,-1-1-1,0 1 1,-1 0 0,1 0-1,0-1 1,0 1-1,-1 0 1,0-1-1,1 1 1,-1 0 0,0-1-1,0 1 1,0-1-1,-1 1 1,1 0-1,-1-1 1,1 1 0,-1-1-22,0 1 15,-1 1 0,0-1 1,1 0-1,-1 1 1,0-1-1,0 1 0,0 0 1,0-1-1,0 1 1,0 0-1,0 0 0,0 0 1,-1 1-1,1-1 1,0 0-1,0 1 0,-1 0 1,1-1-1,0 1 0,-1 0 1,1 0-1,0 0 1,-1 1-1,1-1 0,0 1 1,-1-1-1,1 1 1,0 0-1,0-1 0,-1 1 1,1 0-1,0 1 1,0-1-1,0 0 0,0 0 1,1 1-1,-1-1 1,0 1-1,1 0 0,-1 0 1,0-1-1,1 1 0,0 0 1,0 0-1,-1 0 1,1 0-1,0 1 0,1-1 1,-1 0-1,0 0 1,1 1-1,-1 1-15,-1-1 39,1 0 0,0 0 0,-1 0 0,1 0 0,1 1 1,-1-1-1,0 0 0,1 1 0,-1-1 0,1 0 0,0 1 0,0-1 0,1 0 0,-1 1 0,1-1 0,-1 0 1,1 1-1,0-1 0,0 0 0,1 0 0,-1 0 0,1 0 0,-1 0 0,1 0 0,0-1 0,0 1 1,0 0-1,1-1 0,-1 1 0,0-1 0,1 0 0,0 0 0,-1 0 0,1 0 0,0-1 0,0 1 0,0-1 1,0 1-1,0-1 0,0 0 0,1 0 0,-1 0 0,0-1 0,1 1 0,-1-1 0,0 0 0,1 0 1,-1 0-1,0 0 0,1-1 0,-1 1 0,2-1-39,39-22-1537,-28 8-8822,-12 11-1580</inkml:trace>
  <inkml:trace contextRef="#ctx0" brushRef="#br0" timeOffset="11789.139">2914 98 9925,'4'28'6330,"3"-1"-3662,6 40-907,20-156-939,-32 87-813,-1 0 0,0 1-1,0-1 1,1 0 0,-1 0 0,1 1 0,0-1 0,0 0 0,-1 1 0,1-1-1,0 0 1,0 1 0,0-1 0,1 1 0,-1 0 0,0-1 0,0 1 0,1 0 0,-1 0-1,1 0 1,-1 0 0,1 0 0,0 0 0,-1 0 0,1 0 0,0 1 0,-1-1-1,1 1 1,0-1 0,0 1 0,-1 0 0,1 0 0,0-1 0,0 1 0,0 0-1,0 1 1,-1-1 0,1 0 0,0 1 0,0-1 0,0 1 0,-1-1 0,1 1-1,0 0 1,-1-1 0,1 1 0,-1 0 0,1 0 0,-1 0 0,1 1 0,-1-1-1,1 0 1,-1 0 0,0 1 0,0 0-9,34 110 1179,-30-108-3261,-3-5-1588,1 0-3485,-1 0-3095</inkml:trace>
  <inkml:trace contextRef="#ctx0" brushRef="#br0" timeOffset="12242.16">3265 110 8612,'-12'-23'7642,"11"22"-7520,0 1 1,0-1 0,0 1-1,0-1 1,0 1 0,-1-1 0,1 1-1,0 0 1,0-1 0,0 1-1,0 0 1,0 0 0,0 0-1,0 0 1,0 0 0,-1 0-1,1 0 1,0 1 0,0-1 0,0 0-1,0 1 1,0-1 0,0 1-1,0-1 1,0 1 0,0-1-1,0 1 1,0-1 0,0 1 0,0 0-1,1 0 1,-1-1 0,0 2-123,-2 2 133,1 0 1,0 0-1,0 1 1,0-1-1,1 0 1,0 1-1,0-1 1,0 1-1,0 0 1,1-1-1,-1 1 1,1 0-1,0-1 0,1 1 1,-1 0-1,1-1 1,0 1-1,0-1 1,0 1-1,1-1 1,0 1-1,0-1 1,0 0-1,0 0 1,0 0-1,1 0 1,0 0-1,0 0-133,-2-3-33,0 0-1,-1 1 0,1-1 1,0 0-1,0 0 1,0 1-1,0-1 0,1 0 1,-1 0-1,0 0 1,0 0-1,1-1 0,-1 1 1,0 0-1,1 0 0,-1-1 1,1 1-1,-1-1 1,1 1-1,-1-1 0,1 0 1,-1 0-1,1 1 1,-1-1-1,1 0 0,-1 0 1,1-1-1,-1 1 0,1 0 1,-1 0-1,1-1 1,-1 1-1,1-1 0,-1 1 1,1-1-1,-1 0 1,0 1-1,1-1 0,-1 0 1,0 0-1,0 0 0,1 0 1,-1 0-1,0 0 1,0-1-1,0 1 0,0 0 1,-1 0-1,1-1 1,0 1 33,3-6-3858,-1 2-2462,-1-2-5846</inkml:trace>
  <inkml:trace contextRef="#ctx0" brushRef="#br0" timeOffset="12648.315">3333 159 8724,'18'5'8268,"34"-19"-6790,-51 12-1472,1 0 0,0 0 0,-1 0 1,1-1-1,-1 1 0,0 0 0,0-1 1,0 1-1,0-1 0,0 1 0,-1-1 0,1 1 1,-1-1-1,1 1 0,-1-1 0,0 0 1,0 1-1,0-1 0,0 0 0,-1 1 1,1-1-1,-1 1 0,1-1 0,-1 1 0,0-1 1,0 1-1,0-1 0,-1 1 0,1 0 1,-1-1-7,0 2 7,-1 1 0,1-1 0,-1 1 1,0 0-1,1 0 0,-1 0 1,1 0-1,-1 0 0,0 0 1,1 1-1,-1-1 0,1 1 1,-1 0-1,1 0 0,-1 0 1,1 0-1,0 0 0,-1 0 0,1 1 1,0-1-1,0 1 0,0-1 1,0 1-1,0 0 0,0 0 1,1 0-1,-1 0-7,0 2 76,0-1 0,0 1 0,0 0 0,1-1 0,-1 1-1,1 0 1,0 0 0,0 0 0,0 0 0,1 0 0,0 0 0,-1 0 0,1 0 0,1 0 0,-1 1 0,1-1 0,-1 0 0,1 0-1,0 0 1,1-1 0,-1 1 0,1 0 0,-1 0 0,1-1 0,0 1 0,1-1 0,-1 1 0,1-1 0,-1 0 0,1 0-1,0 0 1,0 0 0,0-1 0,0 1 0,3 0-76,79 21 1461,-51-33-7308,-30 6-518,-2 0-4379</inkml:trace>
</inkml:ink>
</file>

<file path=ppt/ink/ink16.xml><?xml version="1.0" encoding="utf-8"?>
<inkml:ink xmlns:inkml="http://www.w3.org/2003/InkML">
  <inkml:definitions/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1:11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208 191 7924,'-7'-8'6729,"-5"4"-3349,-27 0-601,34 4-2677,0-1 0,0 1 0,0 0 0,0 0 0,0 1 0,0-1 0,0 1 0,0 0 0,0 1 0,0-1 0,1 1 0,-1 0 0,0 0 0,1 0 0,0 1 0,-1 0 0,1-1-1,0 2 1,0-1 0,1 0 0,-1 1 0,1-1 0,-3 5-102,0 1 16,1 1 0,0 0 0,1 0 1,0 0-1,0 0 0,1 0 0,0 1 0,1-1 0,1 1 0,-1 10-16,2-17 15,0-1-1,0 1 1,0-1 0,0 0 0,1 1 0,0-1-1,0 1 1,0-1 0,0 0 0,0 1-1,1-1 1,-1 0 0,1 0 0,0 0 0,0 0-1,0-1 1,0 1 0,0 0 0,1-1-1,-1 1 1,1-1 0,0 0 0,0 0-1,0 0 1,0 0 0,0-1 0,0 1 0,0-1-1,0 0 1,1 0 0,-1 0 0,0 0-1,1 0 1,-1-1 0,2 1-15,80-6-117,-62-9-2283,-7-11-3287,-10 11-308,1-3-3625</inkml:trace>
  <inkml:trace contextRef="#ctx0" brushRef="#br0" timeOffset="1">199 1 8388,'1'3'6973,"1"9"-5398,5 163 4429,5 27-4946,-2-174-1035,-3-24-3477,1-16-7663,-4 3 1683</inkml:trace>
  <inkml:trace contextRef="#ctx0" brushRef="#br0" timeOffset="2">455 179 9476,'-7'-6'6695,"-4"5"-3549,-22 13-866,28-8-2206,0 1 1,0 1 0,0-1 0,1 1 0,0 0 0,0 0 0,1 0 0,-1 0 0,1 1-1,1-1 1,-1 1 0,1 0 0,0 0 0,1-1 0,-1 2 0,1-1 0,1 0 0,-1 0-1,1 0 1,1 0 0,-1 0 0,1 0 0,1 0 0,-1 0 0,1 0 0,0 0 0,0 0 0,1 0-75,2-3 3,0 1 0,0-1 0,1 0 0,-1-1 1,1 1-1,0-1 0,0 0 0,0 0 1,0-1-1,0 0 0,1 0 0,-1 0 1,0-1-1,1 0 0,0 0 0,-1-1 1,1 0-1,-1 0 0,1 0 0,0-1 1,-1 0-1,1 0 0,-1-1 0,1 1 1,-1-2-1,0 1 0,0-1 0,3-1-3,-5 0 6,1-1-1,0 0 0,-1 0 1,0 0-1,0 0 0,-1-1 1,1 1-1,-1-1 0,0 0 1,-1 0-1,1 0 0,-1-1 1,-1 1-1,1 0 0,-1-1 1,0 1-1,0-1 0,-1 1 1,0-1-1,0 0 0,-1 1 1,1-1-1,-2-2-5,2 6 6,1 0 1,-1 0-1,0 0 0,0 0 1,0 0-1,0 0 0,0 0 1,-1 0-1,0 0 1,1 0-1,-1 0 0,0 0 1,0 0-1,-1 1 0,1-1 1,0 0-1,-1 1 0,0-1 1,0 1-1,1 0 1,-1 0-1,-1-1 0,1 1 1,0 0-1,0 1 0,-1-1 1,1 0-1,-1 1 0,0-1 1,1 1-1,-1 0 1,0 0-1,0 0 0,0 0 1,0 0-1,0 1 0,0-1 1,0 1-1,-2 0-6,-37 1-38,15 0-2822,10-2-5647,9-1-4227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1:11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27 7571,'10'3'10355,"-9"-9"-5793,-19-10-1932,11 14-2591,0 0 1,-1 1-1,1 0 0,-1 0 0,0 1 0,1 0 0,-1 0 1,1 1-1,-1 0 0,1 0 0,-1 1 0,1 0 1,0 0-1,0 1 0,0 0 0,0 0 0,0 0 0,1 1 1,-1 0-1,1 1 0,0-1 0,0 1 0,1 0 1,-1 1-1,1-1 0,1 1 0,-1 0 0,1 0 0,0 1 1,0-1-1,0 1 0,1 0 0,0 0 0,1 0 0,-2 5-39,1-7 0,0-1-1,1 1 0,0 0 0,0 0 0,0 0 1,0 0-1,1 0 0,0 0 0,0 0 1,0 0-1,1 1 0,-1-1 0,1 0 0,1 1 1,-1-1-1,1 0 0,0 0 0,0 1 0,0-1 1,1 0-1,0 0 0,0 0 0,0-1 0,0 1 1,1 0-1,0-1 0,0 1 0,0-1 0,0 0 1,1 0-1,0-1 0,0 1 0,0-1 1,0 1-1,0-1 0,1 0 0,0 0 1,10 1 6,-1 0 0,1-1 0,0 0 0,0-1 0,0-1 0,0-1 0,0 0 0,0-1 0,0 0 0,0-1 0,0-1 0,0 0-1,5-3-5,-15 3-2619,-4 2-1994,-1 0-3636,0-2-2791</inkml:trace>
  <inkml:trace contextRef="#ctx0" brushRef="#br0" timeOffset="1">398 46 8212,'0'-6'8161,"23"-16"-3316,-14 20-4737,0 0 0,1 0 0,-1 1 0,1 0 0,-1 1 0,1 0 0,-1 0 0,1 1 0,-1 1 0,0-1 0,1 1 0,-1 1 0,0 0 0,4 2-108,-8-1 7,1 1-1,-1 0 0,0 0 1,-1 0-1,1 1 0,-1 0 1,0 0-1,0 0 0,-1 0 1,0 1-1,0-1 0,0 1 0,-1 0 1,0-1-1,0 1 0,-1 0 1,0 0-1,0 4-6,2-1-12,5 76 94,-9-91-76,0 0-1,0 1 0,-1-1 0,0 0 0,1 1 0,-2-1 0,1 1 0,0-1 1,-1 1-1,0 0 0,0 0 0,0 1 0,-1-1 0,1 0 0,-1 1 0,0 0 1,0 0-1,0 0 0,0 0 0,0 1 0,-1 0 0,1 0 0,-1 0 0,1 0 0,-1 1 1,0-1-1,0 1 0,0 1 0,0-1 0,0 0 0,0 1 0,0 0 0,0 1 1,1-1-1,-1 1 0,0 0 0,-1 0-5,2-1 48,0 0 0,0 0 0,0 1 1,0-1-1,0 1 0,0 0 0,0 0 0,0 1 0,0-1 1,1 1-1,-1 0 0,0 0 0,1 0 0,0 0 1,-1 0-1,1 1 0,0 0 0,0-1 0,0 1 0,1 0 1,-1 1-1,1-1 0,0 0 0,0 1 0,0-1 0,0 1 1,0 0-1,1 0 0,0-1 0,-1 1 0,1 0 0,1 0 1,-1 0-1,1 0 0,-1 1-48,4-1 22,0 0 0,0 0 0,0-1 0,0 1 0,1-1 1,0 0-1,-1 0 0,1 0 0,0 0 0,0-1 0,1 1 0,-1-1 0,0 0 0,1-1 0,-1 1 0,1-1 0,0 0 1,-1 0-1,1 0 0,0-1 0,0 1 0,-1-1 0,1 0 0,0-1 0,0 1 0,0-1 0,3-1-22,-5 2 7,2 0-72,0 0 0,-1 0 0,1 0 0,0 0 0,-1-1 0,1 0 0,0 0 0,-1 0 0,1-1 0,-1 0 0,1 1 0,-1-1 0,0-1 0,0 1 0,0-1 0,2-1 65,6-10-4662,-2-4-4224,-6 7-1903</inkml:trace>
  <inkml:trace contextRef="#ctx0" brushRef="#br0" timeOffset="2">727 28 8180,'2'-1'6664,"1"7"-3300,6 40-2673,10 126-18,-19-172-667,0-1 1,0 0 0,0 1 0,0-1-1,0 1 1,0-1 0,0 1 0,0-1 0,0 1-1,1-1 1,-1 1 0,0-1 0,0 1-1,0-1 1,1 1 0,-1-1 0,0 1-1,0 0 1,1-1 0,-1 1 0,1-1-1,-1 1 1,0 0 0,1-1 0,-1 1 0,1 0-1,-1 0 1,0-1 0,1 1 0,-1 0-1,1 0 1,-1-1 0,1 1 0,-1 0-1,1 0 1,-1 0 0,1 0 0,0 0-1,-1 0 1,1 0 0,-1 0 0,1 0 0,-1 0-1,1 0 1,-1 0 0,1 0 0,-1 1-1,1-1 1,-1 0 0,1 0 0,-1 1-1,1-1 1,-1 0 0,0 0 0,1 1-1,-1-1-6,24-110 1438,35 8-744,-57 101-685,1-1 1,0 1-1,-1 1 0,1-1 1,0 0-1,-1 0 0,1 1 1,0 0-1,0 0 0,-1-1 1,1 2-1,0-1 1,0 0-1,0 0 0,-1 1 1,1 0-1,0-1 0,-1 1 1,1 0-1,-1 0 0,1 1 1,-1-1-1,1 0 0,-1 1 1,0 0-1,1-1 0,-1 1 1,0 0-1,0 0 0,-1 0 1,1 0-1,0 1 0,-1-1 1,1 0-1,-1 1 0,0-1 1,1 1-1,-1-1 0,0 1 1,-1 0-1,1-1 0,0 1 1,-1 0-1,0 1-9,54 154 341,-53-155-903,7 20 1252,-7-16-3826,-3-3-4466,0-3-4606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1:11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50 10309,'-68'-2'9708,"63"2"-9573,0 1-1,0-1 1,0 1 0,0 0 0,1 0-1,-1 1 1,0-1 0,1 1 0,-1 0-1,1 0 1,0 1 0,-1-1 0,1 1-1,0 0 1,0 0 0,1 0 0,-1 1-1,1-1 1,0 1 0,-1 1-135,4-3 5,0 0 0,1 0 1,-1 1-1,1-1 0,-1 0 0,1 0 1,0 1-1,0-1 0,-1 0 0,2 0 1,-1 0-1,0 0 0,0 0 0,1 0 1,-1-1-1,1 1 0,-1 0 1,1-1-1,0 1 0,0-1 0,-1 1 1,1-1-1,0 0 0,0 0 0,1 0 1,-1 0-1,0 0 0,0 0 0,0-1 1,1 1-1,-1-1 0,0 0 0,0 1 1,1-1-1,-1 0 0,1 0-5,5 2 5,-4-1 15,0 0-1,1 0 0,-1 1 0,-1-1 0,1 1 0,0 0 0,0 0 0,-1 1 0,1-1 0,-1 1 0,0-1 0,0 1 0,0 0 1,0 0-1,0 1 0,0-1 0,-1 0 0,0 1 0,0 0 0,0-1 0,0 1 0,0 0 0,-1 0 0,1 0 0,-1 0 0,0 0 1,-1 0-1,1 1 0,-1-1 0,0 0 0,0 0 0,0 1 0,0-1 0,-1 0 0,1 0 0,-1 0 0,0 0 0,-1 0 0,1 0 1,-1 0-20,-3 3 123,0-1 0,0 1 0,-1-2 0,0 1 0,0 0 0,0-1 0,-1 0 0,1-1 0,-1 0 0,-1 0 0,1 0 0,0-1 0,-1 0-123,-67 3-2050,68-23-9360,7 16 10689,2-13-10351</inkml:trace>
  <inkml:trace contextRef="#ctx0" brushRef="#br0" timeOffset="1">474 56 7043,'1'-27'9503,"-33"20"-4663,26 7-4771,1 0 0,-1 1 0,0 0 0,1 0 0,0 0 0,-1 0 1,1 1-1,0 0 0,0 0 0,0 0 0,0 1 0,0 0 0,0 0 0,1 0 0,-1 0 0,1 1 1,0 0-1,0 0 0,0 0 0,1 0 0,-1 0 0,1 1 0,0 0 0,0-1 0,1 1 1,-1 0-1,1 1 0,0-1 0,1 0 0,-1 0 0,1 1 0,0-1 0,0 1 0,1-1 0,0 1 1,0 0-1,0-1 0,0 1 0,1-1 0,0 1 0,2 4-69,-1-5 12,0 0 1,0-1-1,1 1 1,-1-1-1,1 1 0,0-1 1,1 0-1,-1 0 1,1-1-1,-1 1 0,1-1 1,0 1-1,1-1 1,-1-1-1,1 1 0,-1 0 1,1-1-1,0 0 1,-1 0-1,1-1 0,0 1 1,0-1-1,1 0 1,-1 0-1,0-1 0,0 1 1,0-1-1,0 0 0,1-1 1,-1 1-1,0-1-12,28-20-3779,-17 2-7163,-12 9 1076</inkml:trace>
  <inkml:trace contextRef="#ctx0" brushRef="#br0" timeOffset="2">612 43 9124,'26'-20'7658,"6"-2"-4447,-28 22-3165,0 1 0,-1 0 0,1 0 0,-1 1-1,1-1 1,-1 1 0,0 0 0,1 0 0,-1 0 0,0 0 0,0 0 0,0 1-1,-1-1 1,1 1 0,-1 0 0,1 0 0,-1 0 0,0 0 0,0 0-1,0 0 1,0 2-46,5 8-11,-1 0 0,0 0-1,-1 1 1,0-1 0,-1 1 0,-1 0-1,0 0 1,-1 1 0,0-1 0,-1 1 11,3 22-40,-4-42 47,-1 0 0,0 0-1,0 0 1,-1 0 0,1 1-1,-1-1 1,0 0 0,-1 1-1,1-1 1,-1 1 0,1 0-1,-1 0 1,-1 0 0,1 0-1,0 1 1,-1-1 0,0 1-1,0 0 1,0 0 0,0 0-1,0 0 1,-4-1-7,6 2 47,0 0 1,-1 1-1,1-1 1,-1 0-1,0 1 1,1 0-1,-1-1 1,0 1-1,0 0 1,0 0-1,0 1 1,0-1-1,0 1 1,0-1-1,0 1 1,0 0-1,0 0 1,0 1-1,0-1 1,0 0-1,0 1 1,0 0-1,0 0 1,0 0-1,1 0 1,-1 0-1,0 0 1,0 1-1,1-1 1,-1 1 0,1 0-1,-1 0 1,1 0-1,0 0 1,0 0-1,0 1-47,-1-2 75,1 1 0,0 0 0,-1 0 0,1 0 0,0 1 0,0-1-1,0 0 1,1 1 0,-1-1 0,1 1 0,-1 0 0,1-1 0,0 1 0,0 0 0,0 0 0,0 0 0,0 0-1,1 0 1,-1 0 0,1 0 0,0 0 0,0 0 0,0 0 0,1 0 0,-1 0 0,0 0 0,1 0 0,0 0 0,0 0-1,0 0 1,0-1 0,0 1 0,1 0 0,-1-1 0,1 1 0,0-1 0,0 1 0,0-1 0,0 0 0,0 1 0,0-1-1,0 0 1,1-1 0,-1 1 0,1 0 0,-1-1 0,1 1 0,0-1 0,0 0 0,2 1-75,0-1-92,-1-1 0,1 0 1,0 1-1,0-1 1,0-1-1,0 1 0,0-1 1,0 0-1,0 0 0,-1 0 1,1-1-1,0 0 1,-1 0-1,1 0 0,-1 0 1,0-1-1,4-2 92,19-15-4511,-5-1-5019,-11 5-1262</inkml:trace>
  <inkml:trace contextRef="#ctx0" brushRef="#br0" timeOffset="3">897 52 8916,'5'-10'8360,"5"22"-5806,23 175-531,-42-271-1783,9 77-239,1 1 1,-1-1-1,1 1 1,0-1-1,1 1 1,-1-1-1,1 1 1,1 0-1,-1 0 0,1 0 1,0 0-1,0 0 1,1 1-1,0-1 1,0 1-1,0 0 1,0 0-1,1 1 1,0-1-1,3-2-1,-4 7-113,-1-1 0,0 1-1,1 0 1,-1 0 0,0 1 0,1-1 0,-1 0-1,0 1 1,0 0 0,1 0 0,-1 0-1,0 0 1,0 1 0,0-1 0,0 1 0,0-1-1,-1 1 1,1 0 0,0 0 0,-1 1-1,1-1 114,15 10-2301,-8-7-3958,1 0-4909</inkml:trace>
  <inkml:trace contextRef="#ctx0" brushRef="#br0" timeOffset="4">1223 48 8692,'-9'12'7388,"5"32"-5513,4-40-1838,-1 1-1,1 0 1,0-1 0,0 1-1,1-1 1,-1 1 0,1 0 0,0-1-1,0 1 1,0-1 0,1 0-1,0 1 1,0-1 0,0 0 0,0 0-1,0 0 1,1-1 0,0 1 0,0 0-1,0-1 1,0 0 0,1 0-1,-1 0 1,1 0 0,-1 0 0,1-1-1,0 1 1,0-1 0,1 0-1,-1 0 1,0-1 0,1 1 0,-1-1-1,0 0 1,1 0 0,0-1-1,-1 1 1,1-1-37,3-3 25,-1 0 0,0-1 0,0 0 0,0 0 0,-1 0 0,1-1 0,-1 0 0,0 0 0,-1-1 0,1 1 0,-1-1 0,0 0 0,-1-1 0,4-4-25,15-98 611,-21 193 434,22 315-738,-29-373-105,-2-25-2965,2-16-6262,2 3-1036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25:56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120 117 7187,'-2'6'7612,"-1"12"-6143,2-10-601,-23 62 1125,67-68-1449,60-17 219,-99 10-1588,-4-1-3973,-1 3-1352,1 1-2497</inkml:trace>
  <inkml:trace contextRef="#ctx0" brushRef="#br0" timeOffset="361.506">240 106 8660,'-4'9'6839,"6"23"-4714,15 125 175,-17-158-2788,-1-12-1455,0 4-4649,1-1-4293</inkml:trace>
  <inkml:trace contextRef="#ctx0" brushRef="#br0" timeOffset="1305.391">240 4 7652,'-29'-1'7094,"23"0"-6738,1 0 0,-1 1 0,1-1 0,-1 2 0,1-1 0,-1 0 0,1 1 0,0 0 0,-1 0 0,1 1 0,0 0 0,0 0 0,0 0 0,0 0-1,0 1 1,-2 1-356,-3 2 74,1 1-1,1 0 0,-1 0 0,1 1 1,1 0-1,-1 1 0,1-1 0,1 2 1,-1-1-1,2 0 0,-1 1 0,1 0 1,1 1-1,0-1 0,0 1 0,1-1 1,1 1-1,-1 0 0,2 0 0,0 0 1,0 1-1,1 0-73,0-1 3,1 0 1,1 0 0,0-1 0,0 1-1,1 0 1,1-1 0,-1 0-1,2 1 1,-1-1 0,2-1 0,-1 1-1,1-1 1,1 0 0,-1 0-1,1-1 1,1 0 0,0 0-1,1 0-3,-4-4-1,1 1 0,-1-2 1,1 1-1,-1 0 0,1-1 0,0 0 0,1-1 0,-1 1 0,0-1 0,1-1 0,-1 1 0,1-1 0,-1 0 0,1 0 0,0-1 0,-1 0 0,1 0 0,0-1 0,2 0 1,5-1 9,0-1 0,-1 0 1,1-1-1,-1 0 0,1-1 0,-1 0 1,-1-2-1,1 1 0,-1-1 0,0-1 1,-1 0-1,0-1 0,0 0 0,-1-1 1,4-4-10,-10 7 3,-1-1 0,0 1 0,0-1 0,-1 1 0,0-1 0,0 0 0,0 1 0,-1-1 0,-1 0 0,1 0 0,-1 0 0,-1 0 0,1 0 0,-1 0 0,-1 0 1,1 0-1,-2 1 0,1-1 0,-1 1 0,0-1 0,0 1 0,-1 0 0,0 0 0,0 0 0,-1 1 0,1-1 0,-3-1-3,-9-13 51,11 14-35,1 0 0,-1 0 1,0 1-1,-1-1 0,1 1 0,-1 0 0,-1 1 0,1 0 1,-1 0-1,0 0 0,0 1 0,0 0 0,0 0 0,-1 0 1,0 1-1,-2 0-16,-77-15-302,85 16-3700,4 0-6146,-1 1 1984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1:11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8484,'7'13'12759,"10"16"-10026,33 44-3274,24 19 872,-74-91-316,1 0 0,-1 0 0,1 0 0,-1-1 0,1 1 0,-1 0 0,1 0 0,0 0 0,-1 0 0,1-1 0,0 1 1,0 0-1,0-1 0,-1 1 0,1-1 0,0 1 0,0-1 0,0 1 0,0-1 0,0 0 0,0 1 0,0-1 0,0 0 1,0 0-1,0 1 0,0-1 0,0 0 0,0 0 0,0 0 0,0-1 0,0 1 0,0 0 0,0 0 0,0 0 0,0-1 1,0 1-1,0 0 0,0-1 0,0 1 0,0-1 0,0 1 0,-1-1 0,1 0 0,0 1 0,0-1 0,-1 0 0,1 0 1,0 1-1,-1-1 0,1 0 0,0 0 0,-1 0 0,1 0-15,31-57 527,-26 47-520,53-133-639,-51 142-2149,-2 5-1980,-4-1-585,1-1-6217</inkml:trace>
  <inkml:trace contextRef="#ctx0" brushRef="#br0" timeOffset="1">427 142 7892,'49'-13'6825,"-4"1"-4913,-41 11-1818,1 1 1,0-1-1,0 0 0,-1 0 0,1-1 1,-1 0-1,1 1 0,-1-1 1,0-1-1,1 1 0,-1 0 1,0-1-1,-1 0 0,1 0 1,0 0-1,-1-1 0,0 1 1,1-1-1,-2 0 0,1 0-94,-2 2 50,-1 0-1,1 0 1,-1 0 0,0-1-1,0 1 1,0 0 0,0 0-1,-1-1 1,1 1 0,0 0-1,-1 0 1,0 0 0,1 0-1,-1 0 1,0 0 0,0 0-1,0 0 1,0 0 0,0 0-1,-1 0 1,1 1 0,-1-1-1,1 0 1,-1 1 0,1-1-1,-1 1 1,0 0-1,0 0 1,0-1 0,0 1-1,0 0 1,0 0 0,0 1-1,0-1 1,0 0 0,0 1-1,0-1 1,0 1 0,-1 0-1,1 0 1,0 0 0,0 0-1,0 0 1,-1 0 0,1 1-1,0-1 1,0 1 0,0-1-1,-1 1-49,-3 1 109,-1-1 0,0 1 0,1 1 0,0-1 0,0 1 0,-1 0 1,2 1-1,-1-1 0,0 1 0,1 0 0,0 1 0,0-1 0,0 1 0,0 0 0,1 0 0,-1 1 0,2-1 0,-1 1 0,0 0 0,1 0 0,0 0 0,0 3-109,0-5 57,1 1 1,1-1-1,-1 1 0,1-1 1,-1 1-1,1-1 0,1 1 1,-1 0-1,1-1 1,-1 1-1,1 0 0,1-1 1,-1 1-1,1 0 0,0-1 1,0 1-1,0 0 0,0-1 1,1 1-1,0-1 0,0 0 1,0 0-1,0 0 0,1 0 1,0 0-1,0 0 0,0 0 1,0-1-1,0 0 0,1 1 1,-1-1-1,3 1-57,0-1-17,0-1 0,0 0-1,0 0 1,0-1 0,0 1-1,0-1 1,0-1 0,0 1-1,1-1 1,-1 0 0,0 0-1,0-1 1,1 0 0,-1 0-1,0-1 1,0 1 0,0-1-1,0 0 1,-1-1 0,6-2 17,30-31-8418,-34 25 2103,3 0-3772</inkml:trace>
  <inkml:trace contextRef="#ctx0" brushRef="#br0" timeOffset="2">716 39 8580,'18'21'8569,"-5"26"-7466,-9-26-608,26 115-260,-30-136-225,0 0-1,0-1 1,1 1-1,-1 0 1,0 0 0,0 0-1,0-1 1,0 1-1,0 0 1,0 0 0,0 0-1,1-1 1,-1 1-1,0 0 1,0 0 0,0 0-1,0 0 1,1 0-1,-1 0 1,0-1 0,0 1-1,0 0 1,1 0-1,-1 0 1,0 0 0,0 0-1,1 0 1,-1 0-1,0 0 1,0 0 0,0 0-1,1 0 1,-1 0-1,0 0 1,0 0 0,1 0-10,1-26 636,-2-6 189,-2 25-742,0-1-1,1 1 1,1-1-1,-1 1 1,1-1-1,0 0 1,1 1 0,0-1-1,0 1 1,0-1-1,1 1 1,0 0-1,1 0 1,0-1-1,0 2 1,0-1 0,1 0-1,0 1 1,0-1-1,1 1 1,-1 0-1,1 1 1,1-1-1,5-4-82,-10 10-11,1-1 0,0 1-1,0-1 1,0 1 0,-1 0-1,1 0 1,0 0-1,0 0 1,0 0 0,-1 1-1,1-1 1,0 0-1,0 1 1,-1-1 0,1 1-1,0 0 1,-1-1 0,1 1-1,0 0 1,-1 0-1,1 0 1,-1 0 0,0 0-1,1 1 1,-1-1-1,0 0 1,0 1 0,0-1-1,1 1 12,10 9-3935,1-4-5000,-6-5-619</inkml:trace>
  <inkml:trace contextRef="#ctx0" brushRef="#br0" timeOffset="3">995 34 8900,'1'47'8930,"23"63"-7466,-21-108-1462,-1 0 1,1-1-1,0 1 0,0-1 1,-1 0-1,1 0 0,0 0 1,0 0-1,1 0 0,-1-1 1,0 0-1,0 1 0,0-1 1,0 0-1,0 0 0,0-1 1,0 1-1,0-1 0,1 0 1,-1 1-1,-1-1 0,1 0 0,0-1 1,0 1-1,0-1 0,0 1 1,-1-1-1,1 0 0,-1 0 1,1 0-1,-1 0 0,0 0 1,0 0-1,0-1 0,0 1 1,0-1-1,-1 0 0,1 0-2,11-14 23,-1 0-1,-1 0 0,-1-1 1,0 0-1,-1 0 0,-1-1 1,-1-1-1,0-2-22,7 60 1377,6 157 37,4 21-545,-23-173-2219,1-45-8524,-1-3-2107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1:11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10693,'9'46'6700,"8"23"-4500,-9-38-1517,1-65-213,-7 19-481,0 0 0,1-1 0,0 1 0,1 0 0,1 0 0,0 0 0,1 1 0,1 0 0,0 0 0,4-5 11,-10 18 4,-1 0 0,1 0 0,-1 1-1,1-1 1,-1 0 0,1 0 0,0 1 0,-1-1 0,1 1-1,0-1 1,0 0 0,-1 1 0,1 0 0,0-1 0,0 1-1,0-1 1,0 1 0,0 0 0,-1 0 0,1-1 0,0 1-1,0 0 1,0 0 0,0 0 0,0 0 0,0 0-1,0 0 1,0 0 0,0 0 0,0 1 0,0-1 0,-1 0-1,1 0 1,0 1 0,0-1 0,0 1 0,0-1 0,-1 1-1,1-1 1,0 1 0,0-1 0,-1 1 0,1 0 0,0-1-1,-1 1 1,1 0 0,-1 0 0,1-1 0,-1 1 0,1 0-1,-1 0 1,0 0 0,1 0 0,-1 0-4,24 50 503,-18-35-500,-2-1 0,0 1 0,0 0 0,-1 0 0,-1 0 0,-1 0 0,-1 0-1,0 0 1,-1 5-3,0-16-1260,1-6-8765,1-3-46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1:11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31 8228,'-30'-25'7522,"-8"19"-4142,32 7-3309,0 0 1,0 0-1,1 0 1,-1 1-1,1-1 1,0 1-1,-1 1 0,1-1 1,0 1-1,0 0 1,0 0-1,1 1 1,-1-1-1,1 1 1,0 0-1,0 0 0,0 0 1,0 1-1,1-1 1,-1 2-72,2-3 1,1-1 0,0 0 0,0 0 0,0 1 0,0-1 0,1 1 0,-1-1 0,1 1 0,-1-1 0,1 1 0,0-1 0,0 1 0,0-1 0,0 1 0,0-1 0,1 1 1,-1-1-1,1 1 0,0-1 0,-1 1 0,1-1 0,0 0 0,1 0 0,-1 1 0,0-1 0,1 0 0,-1 0 0,1 0 0,-1 0 0,1 0 0,0-1 0,0 1 0,0 0 0,0-1 0,0 0 0,0 1 0,2-1-1,2 3 3,1 0 0,-1-1-1,1 0 1,0-1-1,0 1 1,1-1-1,-1-1 1,0 1-1,1-1 1,-1-1 0,1 1-1,3-1-2,-8-1 1,1 0 0,-1 0 0,1 0 0,-1-1 0,0 1 0,1-1 0,-1 1 1,0-1-1,0 0 0,0 0 0,0-1 0,-1 1 0,1-1 0,-1 1 0,1-1 0,-1 0 0,0 0 0,0 0 0,0 0 0,0 0 0,-1 0 0,1-1 0,-1 1 0,0-1 0,0 1 0,0-1 0,0 1 1,-1-1-1,1 1 0,-1-1 0,0 0 0,0 1 0,-1-2-1,3-36 213,-7 83 868,26 248-497,-21-288-573,1 0 0,-1 0 0,1 0 0,-1 0-1,0 0 1,1 0 0,-1 1 0,0-1 0,0 0 0,-1 0 0,1 0 0,0 0 0,-1 0-1,1 1 1,-1-1 0,0 0 0,0 0 0,0 0 0,0-1 0,0 1 0,0 0 0,0 0-1,-1 0 1,1-1 0,-1 1 0,1-1 0,-1 1 0,1-1 0,-1 1 0,0-1 0,0 0-1,0 0 1,0 0 0,0 0 0,0 0 0,0-1 0,0 1 0,0 0 0,0-1 0,0 0-1,0 1 1,0-1 0,-1 0 0,1 0 0,0 0 0,0-1 0,0 1 0,0 0 0,-2-1-11,-45-38-2266,40 20-1689,7-3-3999,4 5-930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1:11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30 9412,'-12'-25'8943,"-15"21"-5884,-28 26-2044,54-21-1010,0-1 0,0 1 0,0 0 1,0-1-1,0 1 0,1 0 0,-1-1 0,0 1 0,0 0 0,0 0 1,1 0-1,-1 0 0,0 0 0,1 0 0,-1 0 0,1 0 1,0 0-1,-1 0 0,1 0 0,0 1 0,-1-1 0,1 0 0,0 0 1,0 0-1,0 0 0,0 1 0,0-1 0,0 0 0,0 0 1,1 0-1,-1 0 0,0 0 0,0 1 0,1-1 0,-1 0 0,1 0 1,-1 0-1,1 0 0,0 0 0,-1 0 0,1 0 0,0-1 0,0 1 1,0 0-1,-1 0 0,1 0 0,0-1 0,0 1 0,0 0 1,0-1-1,0 1 0,0-1 0,0 0 0,1 1 0,-1-1 0,0 0 1,0 1-1,1-1-5,3 1 11,1 1 0,-1 0 0,0 0 1,0 0-1,-1 0 0,1 1 0,0 0 0,-1 0 1,1 0-1,-1 0 0,0 1 0,0-1 0,0 1 1,-1 0-1,0 1 0,1-1 0,-1 0 0,-1 1 1,1 0-1,-1 0 0,1 0 0,-2 0 0,1 0 1,0 0-1,-1 0 0,0 0 0,0 1 0,-1-1 1,1 1-1,-1-1-11,-1-4 21,1 0-1,-1 1 1,1-1 0,-1 0-1,0 0 1,0 0 0,0 0-1,1 0 1,-1 0 0,0 0 0,0 0-1,0 0 1,0 0 0,-1-1-1,1 1 1,0 0 0,0-1-1,0 1 1,-1-1 0,1 1 0,0-1-1,-1 0 1,1 1 0,0-1-1,0 0 1,-1 0 0,1 0-1,0 0 1,-1 0 0,1 0-1,0-1 1,-1 1 0,1 0 0,0-1-1,-1 1 1,1 0 0,0-1-1,0 0 1,0 1 0,-1-1-1,1 0 1,0 0 0,-1 0-21,-45-39-1845,36 21-885,10 4-6647,3 8-609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1:11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6 12918,'0'8'3105,"-1"-4"-63,-1-2-1890,1-2-624,1 0-463,0-2-466,0 0-575,0-1-2114,-2-3-2288,2-1-5571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1:11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9540,'-4'15'7134,"7"14"-6263,-3-23-205,32 275 2789,-30-169-3757,-10-135-11973,3 10 3202</inkml:trace>
  <inkml:trace contextRef="#ctx0" brushRef="#br0" timeOffset="1">0 234 10037,'42'5'9583,"21"12"-8199,-23-4-925,23-5-1713,-43-11-2075,0-4-3963,-10 0-2280</inkml:trace>
  <inkml:trace contextRef="#ctx0" brushRef="#br0" timeOffset="2">316 42 8980,'-1'30'6794,"11"18"-4519,-3-13-1657,18 224 978,-14-329-1618,16-18 3,-26 85 21,0 1-1,0 0 1,0 0-1,0 0 1,1 0-1,-1 0 1,1 0-1,0 0 1,-1 0-1,1 0 1,0 1-1,0-1 1,0 1-1,0 0 1,1-1-1,-1 1 1,0 0-1,0 0 1,1 0-1,-1 1 1,0-1-1,1 0 1,-1 1-1,1 0 1,-1-1-1,1 1 1,-1 0-1,1 0 0,-1 1 1,1-1-1,-1 0 1,1 1-1,-1 0 1,0-1-1,1 1 1,-1 0-2,1 2 52,1 0 1,-1 0-1,0 1 0,0-1 1,-1 1-1,1 0 0,-1-1 1,0 1-1,0 0 0,0 0 0,-1 1 1,1-1-1,-1 0 0,0 1 1,0-1-1,0 1-52,3 9 251,12 84 950,-17-89-2558,0-20-685,0-19-7648,2 16 230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1:11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2131 777 8420,'13'53'7445,"1"75"-3103,-2-176-3910,-7 23-404,-5 17-118,1 1 0,-1 0 0,2-1 0,-1 1 0,1 0 0,0 0 0,0 0 0,1 0-1,0 0 1,0 0 0,1 1 0,-1 0 0,1-1 0,1 2 0,-1-1 0,1 0 0,0 1-1,1 0 1,4-4 90,-6 9 79,0 0 1,0 0-1,-1 1 0,1-1 0,0 1 0,-1 0 0,1 0 0,-1 0 1,1 1-1,-1-1 0,0 1 0,1 0 0,-1 0 0,0 0 0,0 0 0,0 1 1,-1-1-1,1 1 0,0 0 0,-1-1 0,0 1 0,0 0 0,1 1 0,-2-1 1,1 0-1,0 1 0,-1-1 0,0 0 0,1 1 0,-1 0 0,-1-1 0,1 1 1,-1 0-1,1-1 0,-1 1 0,0 0 0,0 0-79,7 16 186,10 69 57,-13-88-4828,-2-6-3412,0 1-1717</inkml:trace>
  <inkml:trace contextRef="#ctx0" brushRef="#br0" timeOffset="1">2476 862 8964,'64'-9'8003,"-58"7"-7808,-1 1 0,1-2 1,-1 1-1,1 0 1,-1-1-1,0 0 0,0 0 1,0-1-1,0 0 0,-1 1 1,1-2-1,-1 1 0,0 0 1,-1-1-1,3-3-195,-4 7 6,-1-1 0,0 1 0,0-1-1,0 1 1,-1-1 0,1 1 0,0-1 0,-1 0-1,1 1 1,-1-1 0,1 0 0,-1 0 0,0 1-1,0-1 1,0 0 0,0 0 0,0 1 0,0-1-1,0 0 1,0 0 0,-1 1 0,1-1 0,-1 0-1,1 1 1,-1-1 0,0 1 0,0-1 0,1 0-1,-1 1 1,0-1 0,0 1 0,-1 0 0,1-1-1,0 1 1,0 0 0,-1 0 0,1 0 0,0 0-1,-1 0 1,0 0 0,1 0 0,-1 0 0,1 1-1,-1-1 1,0 1 0,1-1 0,-1 1 0,0-1-1,0 1 1,1 0 0,-1 0 0,0 0 0,0 0-1,1 0 1,-1 0 0,0 1 0,0-1 0,1 1-1,-1-1 1,0 1 0,1-1 0,-1 1 0,0 1-6,-4 1 23,0 1 1,1 0-1,0 1 1,0 0-1,0-1 1,1 1 0,-1 1-1,1-1 1,0 1-1,1-1 1,-1 1-1,1 0 1,1 1 0,-1-1-1,1 0 1,0 1-1,0-1 1,1 1-1,0 0 1,0-1-1,0 1 1,1 0 0,0 0-1,0-1 1,1 1-1,0 0 1,0 0-1,1-1 1,0 1 0,1 2-24,2-2 90,1-1 0,0 0 0,1 0 0,-1 0 0,1-1 1,0 0-1,0 0 0,1-1 0,0 0 0,-1 0 0,1-1 0,0 0 1,1 0-1,-1-1 0,1 0 0,-1-1 0,1 0 0,-1 0 0,1 0 1,0-1-1,-1-1 0,1 1 0,-1-1 0,4-2-90,17-1-2931,-10-2-6501,-8 2-1322</inkml:trace>
  <inkml:trace contextRef="#ctx0" brushRef="#br0" timeOffset="2">5902 507 9476,'17'83'9597,"-7"44"-7493,-7-68-1111,9 20-2065,-10-80-10467,-2-5 1996</inkml:trace>
  <inkml:trace contextRef="#ctx0" brushRef="#br0" timeOffset="3">6094 774 8852,'46'3'5973,"-41"-3"-5865,-1-1 0,1 0 0,-1 0 0,1 0-1,-1 0 1,1 0 0,-1-1 0,0 0 0,0 0-1,0 0 1,0-1 0,0 1 0,0-1 0,-1 0 0,1 0-1,-1 0 1,0-1 0,0 1 0,0-1 0,0 1-1,-1-1 1,1 0-108,9-64 255,-12 66-192,0 1 1,-1-1-1,1 1 0,-1-1 1,1 0-1,-1 1 1,0 0-1,0-1 1,0 1-1,0-1 1,0 1-1,0 0 1,0 0-1,0-1 1,0 1-1,0 0 1,-1 0-1,1 0 1,0 1-1,-1-1 0,1 0 1,-1 0-1,1 1 1,-1-1-1,1 1 1,-1-1-1,0 1 1,1 0-1,-1-1 1,0 1-1,1 0 1,-1 0-1,0 0 1,1 0-1,-1 1 1,1-1-1,-1 0 1,0 1-1,1-1 0,-2 2-63,-3 0 43,1 0-1,0 1 0,0 0 0,0 0 0,1 0 0,-1 1 0,1 0 0,-1 0 1,1 0-1,0 0 0,1 1 0,-1-1 0,1 1 0,0 0 0,0 0 0,0 0 1,1 1-1,0-1 0,0 0 0,0 1 0,1 0 0,-1-1 0,2 1 0,-1 0 0,0-1 1,1 1-1,0 0 0,1 0 0,-1 0 0,1-1 0,0 1 0,0 0 0,2 4-42,2-1 177,-1-1-1,2 1 1,-1-1-1,1-1 1,0 1-1,1-1 0,-1 0 1,2 0-1,-1-1 1,1 0-1,0 0 0,0-1 1,0 0-1,1 0 1,0-1-1,0 0 1,0 0-1,0-1 0,0-1 1,1 1-1,-1-2 1,1 1-1,0-1 0,8-1-176,-17 1 18,0-1 0,0 0 1,0 1-1,0-1 0,0 0 0,0 0 0,0 0 0,0 0 0,0 0 0,0 0 0,0 0 0,0-1 0,0 1 0,0 0 0,0 0 0,0-1 0,0 1 0,0-1 0,0 1 0,0-1 0,0 1 0,0-1 1,0 0-1,-1 1 0,1-1 0,0 0 0,-1 1 0,1-1 0,0 0 0,-1 0 0,1 0 0,-1 0 0,1 0 0,-1 0 0,1 0 0,-1 0 0,0 0 0,0 0 0,1 0 0,-1 0 0,0 0 1,0-1-20,0-17-6107,0 7-3623,0 6-786</inkml:trace>
  <inkml:trace contextRef="#ctx0" brushRef="#br0" timeOffset="4">4912 678 7764,'-5'11'7055,"7"3"-3906,20 28-2234,-20-39-448,11 17-125,-9-11-284,1 0 1,1-1 0,0 1-1,0-2 1,0 1 0,1 0 0,0-1-1,0-1 1,1 1 0,4 2-59,-9-9 24,-1 0 0,1-1 0,-1 1 1,1-1-1,-1 1 0,1-1 0,-1 0 1,1 0-1,-1 0 0,1 0 0,-1 0 1,0-1-1,0 1 0,0-1 0,0 1 0,0-1 1,0 0-1,0 0 0,0 0 0,-1 0 1,1 0-1,-1 0 0,0 0 0,1-1 1,-1 1-1,0-1 0,0 1 0,-1 0 1,1-1-1,0 0 0,-1 1 0,1-1 1,-1 1-1,0-1 0,0 1 0,0-1 1,0 0-1,-1-1-24,7-16 239,-6 20-231,-1-1 0,1 0 0,0 0 0,0 0 0,0 0 0,0 0 0,0 1 0,0-1 1,0 0-1,0 0 0,0 0 0,0 0 0,1 1 0,-1-1 0,0 0 0,0 0 0,1 0 0,-1 1 0,1-1 0,-1 0 0,1 0 0,-1 1 0,1-1 0,-1 0 0,1 1 0,0-1 0,-1 1 0,1-1 0,0 1 0,-1-1 0,1 1 1,0-1-1,0 1 0,-1 0 0,1-1 0,0 1 0,0 0 0,0 0 0,0 0 0,-1-1 0,1 1 0,0 0 0,0 0 0,0 0 0,0 0 0,0 1 0,-1-1 0,1 0 0,0 0 0,0 0 0,0 1 0,-1-1 0,1 0 0,0 1 0,0-1 1,-1 1-1,1-1 0,0 1 0,0-1 0,-1 1 0,1-1 0,-1 1 0,1 0 0,-1-1 0,1 1 0,-1 0 0,1 0 0,-1 0-8,26 45 13,-24-40-9,0 0 0,0 0 0,1-1 0,0 1 0,0-1 0,1 1 0,-1-1 0,1 0 0,0-1-1,0 1 1,1-1 0,0 0 0,-1 0 0,1 0 0,1 0 0,-1-1 0,6 3-4,-10-6 32,1 0 1,-1 0-1,0 1 1,1-1-1,-1 0 0,0-1 1,1 1-1,-1 0 1,0 0-1,1-1 0,-1 1 1,0 0-1,1-1 0,-1 1 1,0-1-1,0 0 1,1 1-1,-1-1 0,0 0 1,0 0-1,0 0 0,0 0 1,0 0-1,0 0 1,0 0-1,-1 0 0,1 0 1,0 0-1,0 0 0,-1-1 1,1 1-1,-1 0 1,1-1-1,-1 1 0,0 0 1,1-1-1,-1 1 1,0-1-33,10-62 845,-9 52-728,1-13-609,14-53 1414,-1 58-3492,8 4-3344,-15 13-310,1-1-3741</inkml:trace>
  <inkml:trace contextRef="#ctx0" brushRef="#br0" timeOffset="5">5447 480 8596,'1'5'8230,"3"20"-6632,5 267 801,-3-232-2314,11-94 83,-9 10-69,-5 13-80,0 0 0,1 1-1,0-1 1,1 1 0,0 0-1,0 0 1,1 0-1,1 1 1,0 0 0,0 0-1,0 0 1,2 0-19,-8 8 2,0 1-1,0-1 0,1 0 1,-1 1-1,0-1 1,0 0-1,1 1 1,-1-1-1,0 1 1,0 0-1,1 0 0,-1-1 1,1 1-1,-1 0 1,0 0-1,1 0 1,-1 0-1,0 0 1,1 1-1,-1-1 0,0 0 1,1 1-1,-1-1 1,0 1-1,0-1 1,1 1-1,-1-1 1,0 1-1,0 0 0,0 0 1,0 0-1,0 0 1,0-1-1,0 1 1,0 0-1,0 1 1,0-1-1,-1 0 0,1 0 1,0 0-1,-1 1-1,25 51-3,-23-46 1,2 6 41,0 1 0,0-1 1,-2 1-1,0 0 0,0-1 1,-1 1-1,-1 0 0,-1 11-39,2-32-4100,2-8-4003,0 3-1445</inkml:trace>
  <inkml:trace contextRef="#ctx0" brushRef="#br0" timeOffset="6">5764 731 9893,'5'26'6861,"-2"1"-3843,-3 54-3104,-3-95-11049,2 3 2600</inkml:trace>
  <inkml:trace contextRef="#ctx0" brushRef="#br0" timeOffset="7">5769 567 8548,'0'5'2385,"-1"1"0,1 0-112,0 0-1617,0 1-415,1 0-289,1-3-369,0-1-1408,0-1-544,4-1-1728,0-1-3619</inkml:trace>
  <inkml:trace contextRef="#ctx0" brushRef="#br0" timeOffset="8">3834 720 9316,'1'42'7752,"2"1"-4397,-2 88-2248,-4-116-2205,1-16-2822,2-8-3628,1-1-1400</inkml:trace>
  <inkml:trace contextRef="#ctx0" brushRef="#br0" timeOffset="9">3864 602 7363,'-4'0'1841,"-3"2"32,4 2-464,-1 0-1185,2 2-176,2-3-1281,0-1-592,3 2-1392,3-1-3250</inkml:trace>
  <inkml:trace contextRef="#ctx0" brushRef="#br0" timeOffset="10">4127 565 9444,'-18'-19'9228,"-15"33"-6986,28-7-2207,1 1 0,0-1 0,0 1 0,1 0 0,0 0 0,0 0 0,1 0 1,0 1-1,0-1 0,1 1 0,0-1 0,1 1 0,0-1 0,0 1 0,1-1 0,0 1 1,0-1-1,1 1 0,0-1 0,1 0 0,-1 0 0,2 1-35,9 66 271,-9 12-1082,-10-80-1865,0-8-6619,1-1 136</inkml:trace>
  <inkml:trace contextRef="#ctx0" brushRef="#br0" timeOffset="11">3974 803 10581,'8'-1'2881,"2"1"161,7 0-1458,1-1-255,-2 0-161,2 1-239,0 0-289,-4 1-208,0-1-128,-1 0-175,0 0-258,1-1-447,1-4 1809,2-1-4547,3-2-2881,0-9-7827</inkml:trace>
  <inkml:trace contextRef="#ctx0" brushRef="#br0" timeOffset="12">1356 844 9604,'69'-16'8002,"-62"14"-7914,0 0 0,-1-1 0,1 0-1,-1 0 1,0 0 0,0-1 0,0 0 0,0 0-1,-1-1 1,1 0 0,-1 0 0,0 0 0,-1 0-1,1-1-87,-3 4 34,-1 0 0,0 0-1,1 0 1,-1 0 0,0-1 0,0 1-1,-1 0 1,1 0 0,0-1-1,-1 1 1,1-1 0,-1 1 0,0 0-1,0-1 1,0 1 0,0-1-1,0 1 1,0 0 0,-1-1 0,1 1-1,-1 0 1,1-1 0,-1 1 0,0 0-1,0 0 1,0-1 0,0 1-1,-1 0 1,1 0 0,-1 0 0,1 1-1,-1-1 1,1 0 0,-1 0-1,0 1 1,0-1 0,0 1 0,0 0-1,0-1 1,0 1 0,0 0-1,-1 0 1,1 1 0,0-1 0,0 0-1,-1 1 1,0-1-34,-4 4 86,1 0 1,-1 0-1,1 1 0,-1-1 1,1 1-1,1 1 1,-1-1-1,0 1 0,1 0 1,0 1-1,0-1 0,1 1 1,-1 0-1,1 0 0,1 0 1,-1 1-1,1-1 1,0 1-1,0 0 0,1 0 1,0 0-1,0 0 0,1 0 1,0 0-1,0 0 0,1 1 1,0 5-87,0-9 45,0 0 0,0 0 1,0 0-1,1 0 0,-1 0 1,1 0-1,0 0 0,1 0 1,-1 0-1,1-1 0,-1 1 1,1 0-1,0-1 1,0 0-1,1 1 0,-1-1 1,1 0-1,-1 0 0,1 0 1,0-1-1,0 1 0,1-1 1,-1 1-1,0-1 0,1 0 1,-1 0-1,1-1 0,0 1 1,0-1-1,-1 0 0,1 0 1,0 0-1,0 0 0,0 0 1,0-1-1,0 0 0,0 0 1,0 0-1,0-1 0,0 1 1,0-1-1,0 0-45,65-27-8673,-56 14 2462,1-4-3545</inkml:trace>
  <inkml:trace contextRef="#ctx0" brushRef="#br0" timeOffset="13">1880 574 9108,'-19'-43'7448,"18"40"-7224,-1 0 0,0 0-1,0 0 1,0 0-1,0 0 1,0 0-1,-1 1 1,1-1 0,-1 1-1,1-1 1,-1 1-1,0 0 1,0 0-1,0 1 1,0-1-1,-1 0 1,1 1 0,0 0-1,-2-1-223,2 3 45,0 1-1,0-1 0,1 0 1,-1 1-1,1-1 1,-1 1-1,1 0 0,0 0 1,0 0-1,0 0 1,0 0-1,0 0 1,0 0-1,0 1 0,1-1 1,-1 1-1,1 0 1,0-1-1,0 1 0,0 0 1,0-1-1,0 1 1,1 0-45,-5 7 88,-1 13-47,0 1 0,1 0 0,1 1-1,2-1 1,0 1 0,2-1 0,1 1 0,0-1 0,2 1-1,1-1 1,1 0 0,1 0 0,5 14-41,5 12-851,-24-60-11403,1 4 2930</inkml:trace>
  <inkml:trace contextRef="#ctx0" brushRef="#br0" timeOffset="14">1668 806 9732,'2'0'2610,"3"-2"207,4 0-1392,1-1-241,4 0-63,1 2-161,1 1-288,0 0-191,-1 1-193,-1 2-128,-3-1-128,1 1-192,-2-1-272,1 1-401,-1-1-127,-1-2-2130,1-1-2288,-2-1-5235</inkml:trace>
  <inkml:trace contextRef="#ctx0" brushRef="#br0" timeOffset="15">1970 817 10677,'2'29'6400,"1"12"-2935,6 21-4790,-8-61-1789,0-2-3657,0-3-2545</inkml:trace>
  <inkml:trace contextRef="#ctx0" brushRef="#br0" timeOffset="16">1983 699 9364,'0'0'2321,"0"1"-16,2-2-1312,-1 2-433,1 0-320,1-1-320,1-2 2513,1 0-4738,1 0-2273,0 1-6659</inkml:trace>
  <inkml:trace contextRef="#ctx0" brushRef="#br0" timeOffset="17">1181 804 7187,'0'-8'6990,"-8"5"-3465,-29 4-1514,35 0-1611,-7 0-324,0 0-1,0 1 1,1 1-1,-1-1 1,0 1-1,1 1 1,0 0-1,0 0 1,0 0-1,0 1 0,1 1 1,-1-1-1,1 1 1,1 0-1,-1 0 1,1 1-1,0 0 1,1 0-1,-1 1 1,2-1-1,-1 1 1,1 0-1,0 0 1,0 1-76,3-6-1,0-1 1,1 1-1,-1-1 1,1 1 0,-1 0-1,1-1 1,0 1-1,0-1 1,0 1 0,0 0-1,0-1 1,0 1-1,1-1 1,0 1 0,-1 0-1,1-1 1,0 1-1,0-1 1,0 0 0,1 1-1,-1-1 1,0 0-1,1 0 1,-1 0-1,1 0 1,0 0 0,0 0-1,0 0 1,0-1-1,0 1 1,0-1 0,0 1-1,1-1 1,-1 0-1,1 0 1,-1 0 0,0 0-1,1 0 1,0-1-1,-1 1 1,1-1-1,-1 1 1,1-1 0,0 0-1,-1 0 1,1 0-1,-1-1 1,1 1 0,0 0-1,-1-1 1,1 0-1,1 0 1,108-21-754,-84-1-3178,-12-13-5004,-13 20 671</inkml:trace>
  <inkml:trace contextRef="#ctx0" brushRef="#br0" timeOffset="18">1184 586 9780,'-10'53'7442,"7"2"-3727,15 110-2397,-7-115-146,7 17-1367,0-72-3749,-8-2-407,-3 5 486,2-5-7191</inkml:trace>
  <inkml:trace contextRef="#ctx0" brushRef="#br0" timeOffset="19">614 683 8692,'-13'20'8193,"5"23"-6928,6-26-321,-75 224 1262,61-185-6664,26-72-3769,-2 6-372</inkml:trace>
  <inkml:trace contextRef="#ctx0" brushRef="#br0" timeOffset="20">736 681 9764,'-14'36'6074,"3"25"-3744,4-17-1409,5-38-840,-2 17 80,-1 0 0,-1 0 0,-1-1 0,-1 0 0,-1 0 0,0-1 0,-11 15-161,1-1-2542,15-39-6868,4 1 1081</inkml:trace>
  <inkml:trace contextRef="#ctx0" brushRef="#br0" timeOffset="21">467 839 9284,'8'1'6026,"8"-8"-4778,-11 5-249,128-17 2361,-71 15-3219,-41 2-282,42-6-639,-22-3-2883,-38 9-2262,-2 1-4608</inkml:trace>
  <inkml:trace contextRef="#ctx0" brushRef="#br0" timeOffset="22">406 987 9060,'20'-1'6947,"-1"-2"-4329,23-1-844,12 6-432,100-9-2658,-106-4-8235,-21 6-1307</inkml:trace>
  <inkml:trace contextRef="#ctx0" brushRef="#br0" timeOffset="23">48 247 5523,'-1'-18'6826,"-3"-9"-1964,9 69-1842,21 403-216,-6-192-2151,2 0 6,-20-233-614,-1 123 857,-8-132-1349,4-12-3396,0-4-5022,1 1-3258</inkml:trace>
  <inkml:trace contextRef="#ctx0" brushRef="#br0" timeOffset="24">6711 0 9364,'10'16'7133,"-3"6"-3557,-3 53-2917,-3-47 470,31 521 2326,-24-357-2583,4 67 363,16-141-784,-31-140-4651,-3-1-6001,0 6-3256</inkml:trace>
  <inkml:trace contextRef="#ctx0" brushRef="#br0" timeOffset="25">1 190 7764,'13'-8'4783,"26"2"-3921,-36 6-355,162-9 3835,84 10-2688,-33 1-989,607-4 752,317-32-1121,-780 21-145,954-7 1086,-235 21-1075,-152-23-36,-477-8-81,-450 31-84,-1-1 1,1 1-1,0-1 0,0 0 0,0 1 1,0-1-1,0 1 0,0-1 0,0 1 1,0-1-1,0 0 0,0 1 1,0-1-1,0 1 0,0-1 0,0 1 1,0-1-1,1 0 0,-1 1 0,0-1 1,0 1-1,0-1 0,1 0 1,-1 1-1,0-1 0,0 0 0,1 1 1,-1-1-1,0 0 0,1 1 0,-1-1 1,0 0-1,1 0 0,-1 0 1,0 1-1,1-1 0,-1 0 0,1 0 1,-1 0-1,0 0 0,1 1 0,-1-1 1,1 0-1,-1 0 0,1 0 1,-1 0-1,0 0 0,1 0 39,-38 16-5224,12-13-1131,-2-2-4202</inkml:trace>
  <inkml:trace contextRef="#ctx0" brushRef="#br0" timeOffset="26">34 1437 8180,'3'-4'5410,"38"-8"-4460,247 4 4210,1067-21-3293,-638 35-1344,582-28 272,46-6-368,-1216 29-382,180 3 129,71 19-174,-172-2 117,0-9 1,159-13-118,-285 1-718,-93 6-12080,2-4 2564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1:11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6 6051,'10'-6'10366,"-14"34"-7286,-84 234 1255,48-162-4081,59-148-8026,-6 10-810,-1 15 866</inkml:trace>
  <inkml:trace contextRef="#ctx0" brushRef="#br0" timeOffset="1">292 17 9652,'-3'66'11083,"-24"83"-8373,-4 6-2456,31-178-6725,-1 5-1283,2 5-1704</inkml:trace>
  <inkml:trace contextRef="#ctx0" brushRef="#br0" timeOffset="2">53 182 10309,'0'-5'8035,"31"-9"-5044,77 4 35,0 20-3555,-102-10-774,4 1-1498,-5 2-6893,-5-1-324</inkml:trace>
  <inkml:trace contextRef="#ctx0" brushRef="#br0" timeOffset="3">2 299 11109,'-1'15'9019,"19"-15"-4777,-10-1-4372,108-4 3233,-43 2-3062,1-3-3900,-58 3-180,0-1-3359,-1-2-4674</inkml:trace>
  <inkml:trace contextRef="#ctx0" brushRef="#br0" timeOffset="4">618 213 7475,'1'-12'8835,"-11"4"-4755,-32 3-1764,36 7-2198,0 0-1,0 0 1,0 0-1,1 1 0,-1 0 1,1 0-1,-1 0 1,1 0-1,0 1 1,0 0-1,1 0 0,-1 1 1,1-1-1,0 1 1,0 0-1,0 0 0,1 0 1,0 1-1,-1 1-117,2-4 11,1 0-1,-1 0 1,1 1-1,0-1 1,0 0-1,0 1 1,1-1-1,-1 1 1,1-1-1,0 1 1,0-1-1,0 1 1,0-1-1,0 1 1,1-1-1,0 0 1,0 1-1,0-1 1,0 1-1,0-1 1,1 0-1,-1 0 1,1 0-1,0 0 1,0 0-1,0 0 1,0 0-1,0-1 1,1 1-1,0-1 1,-1 0-1,1 0 1,0 1-1,2 0-10,-1-1-29,-1 1-1,1-1 0,1 0 1,-1 0-1,0 0 0,0-1 1,1 1-1,-1-1 0,1 0 1,-1 0-1,1-1 0,-1 1 1,1-1-1,-1 0 0,1 0 1,0-1-1,-1 1 0,1-1 1,-1 0-1,1 0 0,-1-1 1,0 1-1,1-1 0,-1 0 1,0 0-1,0-1 0,2-1 30,24-27-4649,-11-11-5807,-14 21 1084</inkml:trace>
  <inkml:trace contextRef="#ctx0" brushRef="#br0" timeOffset="5">668 15 9284,'-2'6'7050,"0"4"-3326,3 26-2185,0-26-435,-8 293 2156,10-295-6458,1-30-5563,-3 17 5276,3-11-7016</inkml:trace>
  <inkml:trace contextRef="#ctx0" brushRef="#br0" timeOffset="6">815 271 10197,'49'11'8560,"-46"-11"-8536,0 1 1,0-1-1,0 0 1,0 1-1,-1-2 1,1 1-1,0 0 1,0 0-1,0-1 0,-1 0 1,1 1-1,0-1 1,0 0-1,-1 0 1,1-1-1,-1 1 1,1-1-1,-1 1 0,0-1 1,1 0-1,-1 1 1,0-1-1,0 0 1,0-1-1,-1 1 1,1 0-1,0 0 0,-1-1 1,1 1-1,-1-1 1,0 1-1,0-1 1,0 0-1,0 1 1,-1-1-1,1 0 0,-1 0 1,1 0-1,-1 0-24,1 1 33,-1 0 0,0 0 0,1 0 0,-1 0 0,0 0-1,0-1 1,0 1 0,0 0 0,-1 0 0,1 0 0,0 0 0,-1 0-1,0 0 1,1 0 0,-1 0 0,0 1 0,0-1 0,0 0 0,0 0-1,0 0 1,-1 1 0,1-1 0,0 1 0,-1-1 0,1 1 0,-1 0-1,0-1 1,1 1 0,-1 0 0,0 0 0,0 0 0,0 0 0,0 0-1,1 1 1,-1-1 0,0 1 0,0-1 0,0 1 0,-1-1 0,1 1-1,0 0 1,0 0 0,0 0 0,0 1 0,0-1 0,0 0 0,0 1-1,0-1 1,0 1 0,0-1 0,0 1 0,0 0 0,0 0 0,0 1-33,-3 5 219,0 2 1,0-1-1,1 0 1,0 1 0,1 0-1,0 0 1,0 0 0,1 0-1,0 1 1,1-1 0,0 1-1,0 4-219,1-9 87,0 0-1,0 0 0,1 0 0,0 0 1,0 0-1,0 0 0,1 0 0,-1 0 1,1 0-1,0 0 0,1-1 0,-1 1 1,1-1-1,0 0 0,0 0 0,0 0 0,0 0 1,1 0-1,-1-1 0,1 1 0,4 1-86,-6-3-134,0-1-1,1 0 0,-1 0 0,0 0 0,1 0 0,-1-1 1,1 1-1,-1-1 0,1 1 0,-1-1 0,1 0 0,-1 0 0,1 0 1,0 0-1,-1-1 0,1 1 0,-1-1 0,0 1 0,1-1 0,-1 0 1,1 0-1,-1 0 0,0 0 0,0 0 0,1-1 0,-1 1 0,0-1 1,0 1-1,1-2 135,25-21-10696,-11 11-613</inkml:trace>
  <inkml:trace contextRef="#ctx0" brushRef="#br0" timeOffset="7">1274 46 9476,'-31'-27'9402,"30"26"-9294,0 0-1,0 0 1,-1 1 0,1-1 0,0 0 0,0 0 0,-1 0-1,1 1 1,0-1 0,-1 1 0,1-1 0,0 1 0,-1-1-1,1 1 1,-1 0 0,1 0 0,0 0 0,-1 0 0,1 0-1,-1 0 1,1 0 0,-1 0 0,1 0 0,-1 1-1,1-1 1,0 0 0,-1 1 0,1 0 0,0-1 0,-1 1-1,1 0 1,0-1 0,0 1 0,0 0 0,-1 0 0,1 0-1,0 0 1,0 0 0,1 0 0,-1 1 0,-1 0-108,-3 14 179,0 0 0,1 1-1,0 0 1,2 0 0,0 0 0,1 0 0,0 0 0,1 0 0,2 1 0,-1-1 0,2 0 0,0 0 0,1-1 0,2 3-179,6 47 99,-10-53 255,1 7-2094,-8-34-2816,0-14-5310,3 12-213</inkml:trace>
  <inkml:trace contextRef="#ctx0" brushRef="#br0" timeOffset="8">1117 226 12182,'8'4'10484,"27"-1"-7765,0 1-2116,2 1-3997,-13-7-7998,-15 0 206</inkml:trace>
  <inkml:trace contextRef="#ctx0" brushRef="#br0" timeOffset="9">1351 232 12038,'9'25'9872,"-4"21"-8748,-4-25-411,-1 17-2276,0-33-3622,1-21-3752,1 4 891</inkml:trace>
  <inkml:trace contextRef="#ctx0" brushRef="#br0" timeOffset="10">1372 115 8884,'-1'-1'2433,"1"0"32,0 1-272,1 2-1488,1 0-465,0 2-432,0 0-2193,2 4-2113,0 1-5331</inkml:trace>
  <inkml:trace contextRef="#ctx0" brushRef="#br0" timeOffset="11">1509 187 10277,'20'49'9077,"-10"74"-6178,6-243-2315,-14 113-597,1 1 0,1-1 0,-1 1 0,1 0 0,0 0 1,0 0-1,1 0 0,0 1 0,0 0 0,0 0 0,1 0 0,-1 0 0,5-1 13,-8 5 1,0 1 1,0-1-1,0 1 1,0 0-1,0 0 1,0 0-1,0 0 1,0 0-1,0 1 0,0-1 1,0 1-1,0-1 1,0 1-1,-1-1 1,1 1-1,0 0 0,0 0 1,0 0-1,-1 0 1,1 0-1,0 1 1,-1-1-1,1 0 1,-1 1-1,0-1 0,1 1 1,-1-1-1,0 1 1,0 0-1,0 0 1,0-1-1,0 1 0,-1 0 1,1 0-2,23 68 839,-8 52 490,-10-157-8031,-4 22-23,-1-4-4718</inkml:trace>
  <inkml:trace contextRef="#ctx0" brushRef="#br0" timeOffset="12">1853 254 9348,'28'1'7527,"2"0"-4103,39-14-1718,-44 3-1214,-23 10-433,0 0-1,0-1 0,0 1 0,0-1 1,0 1-1,0-1 0,0 0 1,0 0-1,0 0 0,0 0 1,-1 0-1,1 0 0,-1 0 1,1-1-1,-1 1 0,1-1 0,-1 1 1,1-1-1,-1 1 0,0-1 1,0 0-1,0 0 0,0 1 1,0-1-1,-1 0 0,1 0 1,0 0-1,-1 0 0,1 0 1,-1 0-1,0 0 0,0 0-58,1-1 22,-1 0 0,1-1 0,-1 1 0,0 0 0,0 0 0,0 0 0,-1 0 0,1 0 0,-1 0 0,1 0 0,-1 0-1,0 0 1,0 1 0,-1-1 0,1 0 0,0 0 0,-1 1 0,0-1 0,1 1 0,-1-1 0,0 1 0,0 0 0,-1 0 0,1 0 0,0 0 0,-1 0 0,1 0 0,-1 1-1,0-1 1,1 1 0,-1 0 0,0 0 0,0 0 0,0 0 0,0 0 0,0 1 0,0-1 0,0 1 0,0 0 0,0-1 0,0 1 0,0 1 0,0-1 0,0 0 0,0 1 0,0 0-1,0 0 1,0 0 0,-1 1-22,-3 3 21,1 0 0,0 0-1,0 1 1,0 0 0,1 1 0,0-1-1,0 1 1,1 0 0,0 0 0,0 0-1,1 1 1,-1-1 0,0 8-21,1-9 82,0-1 1,1 1 0,0 1-1,0-1 1,1 0 0,0 0-1,0 1 1,0-1 0,1 1-1,0-1 1,0 0-1,0 1 1,1-1 0,0 1-1,0-1 1,1 0 0,0 0-1,0 0 1,0 0 0,1 0-1,0 0 1,0-1-1,0 1 1,1-1 0,0 0-1,0 0 1,0 0 0,1 0-1,0-1 1,-1 0 0,1 0-1,1 0 1,-1 0 0,1-1-1,-1 0 1,1 0-1,0-1 1,0 1 0,0-1-1,0-1 1,2 1-83,0-1-54,-1 0 0,1 0 0,0-1 0,0 0 0,0-1 0,0 0 0,0 0 0,0 0 0,-1-1 0,1 0 0,0-1 0,-1 0 0,0 0 0,0 0 0,0-1 0,0 0 0,0-1 0,-1 1-1,0-1 1,3-3 54,-4-19-9726,-5 16 3901,0-10-6623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1:43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433 142 6419,'13'-11'10920,"-19"-14"-7799,-23-22-2699,-65 5 297,82 38-643,2 1-63,0 0 0,0 1 0,-1 0 0,1 1 0,0 0 0,-1 1 0,1 0 0,0 1 0,-1 0 0,1 0 0,0 1 0,0 0 0,0 1 0,0 0 0,0 1 0,0 0 0,1 0 0,0 1 0,0 0 0,0 1 0,1 0 0,-1 0 0,1 1 0,1 0 0,-1 1 0,2-1 0,-1 1 0,1 1 0,0-1 0,0 1 0,1 0 0,0 0 0,1 1 0,-3 7-13,6-13 3,0 0-1,0 0 0,1 1 1,-1-1-1,1 0 0,0 0 0,0 1 1,1-1-1,-1 0 0,1 0 0,0 1 1,0-1-1,0 0 0,1 0 0,-1 0 1,1 0-1,0-1 0,0 1 1,0 0-1,1-1 0,-1 1 0,1-1 1,0 0-1,0 0 0,0 0 0,0 0 1,1-1-1,-1 1 0,1-1 0,-1 0 1,1 0-1,0 0 0,0 0 1,0-1-1,0 1 0,0-1 0,0 0 1,0-1-1,1 1 0,2 0-2,318 10-13,-321-10 14,0-1 1,0 1-1,0 0 0,0 1 1,0-1-1,0 1 0,-1 0 1,1 0-1,-1 0 0,1 0 1,-1 0-1,0 1 1,0-1-1,0 1 0,0 0 1,0 0-1,-1 0 0,1 1 1,-1-1-1,0 1 0,0-1 1,0 1-1,0 0 1,-1-1-1,1 1 0,-1 0 1,0 0-1,0 0 0,-1 0 1,1 0-1,-1 0 0,0 0 1,0 0-1,0 0 1,-1 0-1,1 0 0,-1 0 1,0 0-1,0 0 0,0 0 1,-1 0-1,1 0 0,-1-1 1,0 1-1,-2 2-1,-2 3 67,-1 0 1,0 0-1,-1 0 0,0-1 1,-1 0-1,1-1 0,-1 1 0,-1-2 1,1 1-1,-1-2 0,-1 1 0,1-1 1,-1-1-1,1 0 0,-1 0 0,0-1 1,-1 0-1,1-1 0,0-1 0,-6 1-67,-15 0 224,0-1 0,0-1-1,1-2 1,-1-1-1,0-2 1,-25-7-224,29-6-3344,26-15-5227,5 23-4443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1:44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9284,'7'50'8766,"7"-1"-6169,7 43-1808,-21-75-2548,-10-26-10488,7 2 4833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25:54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117 153 7459,'16'-27'9270,"-12"25"-9206,1 0 0,-1 1 0,1-1-1,-1 1 1,1 0 0,-1 0 0,1 1-1,0 0 1,-1-1 0,1 1 0,0 1-1,-1-1 1,1 1 0,0 0 0,-1 0-1,4 1-63,-7-2 2,1 1 0,-1-1 0,0 0 0,0 1 0,0-1 0,1 1 0,-1-1 0,0 1 0,0-1 0,0 1 0,0 0 0,0 0 0,0 0 0,0-1 0,0 1 0,-1 0 0,1 0 0,0 0 0,0 0 0,-1 0 0,1 1 0,-1-1 0,1 0 0,-1 0 0,1 0 0,-1 0 0,0 1 0,1-1 0,-1 0 0,0 0 0,0 1 0,0-1 0,0 0 0,0 0 0,0 1 0,-1-1 0,1 0 0,0 0 0,0 1 0,-1-1 0,1 0 0,-1 0 0,1 0 0,-1 0 0,0 0 0,1 0 0,-1 0 0,0 0 0,0 0 0,0 0 0,0 0 0,0 0-1,-56 39 297,70-45 1130,7 4-1299,-17-1-126,0 2 0,0-1 0,1 0 0,-1 1 0,0-1 0,1 1 0,-1 0 0,0 0 0,1 0 0,-1 1 0,0-1-1,1 1 1,-1 0 0,0-1 0,1 2 0,-1-1 0,0 0 0,0 1 0,0-1 0,0 1 0,-1 0 0,1 0 0,0 0-1,-1 0 1,3 3-3,-5-1 65,-1-1-1,1 1 0,-1-1 1,0 1-1,0-1 0,-1 1 0,1-1 1,-1 0-1,1 1 0,-1-1 1,0 0-1,0 0 0,0 0 1,-1-1-1,1 1 0,-1 0 0,0-1 1,1 0-1,-1 1 0,0-1 1,0 0-1,0-1 0,-1 1 1,1 0-1,0-1 0,-1 0 0,1 0 1,-1 0-1,1 0 0,-2 0-64,-79 3 1110,81-19-3888,10-2-7123,-6 16 8270,3-8-6864</inkml:trace>
  <inkml:trace contextRef="#ctx0" brushRef="#br0" timeOffset="971.689">249 25 4514,'-31'-25'11519,"-14"26"-7774,-35 37-2479,72-33-1262,1 1-1,0 0 0,0 0 0,1 0 1,0 1-1,0 0 0,0 0 0,1 1 1,0 0-1,1-1 0,-1 2 0,2-1 1,-1 0-1,1 1 0,0 0 0,1-1 1,0 1-1,0 0 0,1 0 1,1 0-1,-1 1 0,1-1 0,1 0 1,-1 0-1,2 0 0,-1 0 0,1 0 1,1 0-1,-1-1 0,2 1 0,-1-1 1,1 1-1,0-1 0,1 0 0,0-1 1,2 3-4,-3-4 2,1 0-1,-1 0 1,1 0 0,0-1 0,1 0 0,0 0 0,-1-1 0,1 0 0,1 0 0,-1 0-1,0 0 1,1-1 0,0 0 0,0-1 0,0 1 0,0-2 0,0 1 0,0-1 0,1 0 0,-1 0-1,0 0 1,1-1 0,-1-1 0,3 0-2,0 1 0,0-1 0,0 0 0,0 0 0,0-1 1,-1-1-1,1 0 0,-1 0 0,0-1 0,0 0 0,0 0 0,0-1 0,-1 0 0,0-1 0,0 0 1,0 0-1,-1-1 0,1 0 0,-2 0 0,1 0 0,-1-1 0,0 0 0,-1 0 0,0-1 1,0 0-1,-1 0 0,1-3 0,-4 0 3,0-1-1,-1 1 1,-1 0 0,0-1 0,-1 1-1,0 0 1,-1-1 0,-1 1 0,0 1 0,0-1-1,-1 1 1,0-1 0,-1 1 0,-1 1 0,1-1-1,-2 1 1,1 0 0,-1 1 0,-1 0 0,0 0-1,-4-2-2,10 8-114,-1 1 1,0 0-1,1-1 0,-1 2 0,0-1 0,0 0 0,0 1 0,0 0 0,0 0 0,-1 0 0,1 0 0,0 1 0,0-1 0,-1 1 0,1 0 1,0 1-1,0-1 0,-1 1 0,1 0 0,0 0 0,0 0 0,0 0 0,0 1 0,0 0 0,0-1 0,0 2 0,-1 0 114,0 5-8764,3-2-648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1:44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8756,'-1'0'1969,"1"1"-32,2-1-1361,0 0-416,1 0 2689,1 1-4737,1 2-2114,0 0-6339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1:45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0 129 8788,'47'-2'5849,"4"-14"-3726,-48 15-2106,-1 0 0,0 0 0,0 0 0,0 0 0,0 0 0,0 0-1,0-1 1,0 1 0,0-1 0,-1 1 0,1-1 0,0 0 0,-1 0 0,0 1 0,1-1 0,-1 0 0,0-1-1,0 1 1,0 0 0,0 0 0,0 0 0,-1 0 0,1-1 0,0 1 0,-1 0 0,0-1 0,0 1-1,0 0 1,0-1 0,0 1 0,0-1 0,0 1 0,-1 0 0,1 0 0,-1-1 0,0 1 0,0 0 0,0 0-1,0 0 1,0-1 0,0 1-17,0 0 44,0 0 0,-1 0 0,1 0 0,-1 0 0,1 0 0,-1 1 0,0-1 0,0 0 0,1 1 1,-1-1-1,0 1 0,0 0 0,-1 0 0,1 0 0,0 0 0,0 0 0,-1 0 0,1 0 0,0 1 0,-1-1 0,1 1 0,0-1 0,-1 1 0,1 0 0,-1 0 0,1 0 0,-1 1 0,1-1 0,0 0 0,-1 1 0,1 0 0,0-1 0,-1 1 0,1 0 0,0 0 0,0 1 0,0-1 0,0 0 0,0 1 0,0-1 0,0 1 0,0-1 0,1 1 0,-1 0 0,0 0 0,1 0 0,0 0 0,-1 0 0,1 0 0,0 0 0,0 0 0,0 1 0,0-1 0,1 0 0,-1 1 0,0 1-44,-20 102 1704,21-102-1622,-1 0 0,1 0-1,1 0 1,-1 0-1,1 0 1,-1 0-1,1 0 1,0 0 0,0 0-1,1 0 1,-1-1-1,1 1 1,0 0-1,0-1 1,0 1-1,1-1 1,-1 0 0,1 0-1,0 0 1,-1 0-1,1 0 1,1 0-1,-1-1 1,0 0 0,2 1-82,1-1 17,0 0 0,0 0 0,1-1 0,-1 0 0,0 0 0,0-1 0,1 1 0,-1-1 0,0-1 0,1 1 0,-1-1 0,0-1 0,0 1 1,1-1-1,-1 0 0,1-1-17,64-25-7071,-52 19 1882,10-4-6470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1:47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13414,'-1'2'3394,"-2"0"63,2 0-1664,2-1-784,-1-1-417,0 0-288,2 0-144,2 0-240,0-1-288,0 1-513,0 1-495,3 3-2082,-5 1-2593,2 0-5842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1:48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33 12982,'-2'7'3105,"1"-2"1,0-2-1746,0-3-591,1 0-481,2-2-368,1-2-368,1-1-529,1-4-2144,2-3-2434,-3-3-5858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1:46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66 147 9156,'-32'2'8913,"13"31"-6389,4 45-1838,18 30-374,-3-105-306,1 0 1,-1 0-1,1-1 0,0 1 0,0 0 0,0 0 0,0-1 1,0 1-1,1-1 0,-1 1 0,1-1 0,-1 0 0,1 1 1,0-1-1,0 0 0,0 0 0,0 0 0,1 0 1,-1-1-1,0 1 0,1-1 0,-1 1 0,1-1 0,0 0 1,-1 0-1,1 0 0,0 0 0,0-1 0,-1 1 0,1-1 1,0 1-1,0-1 0,0 0 0,0 0 0,1 0-6,8-2 4,0 1-1,-1-2 0,1 1 0,-1-2 1,1 1-1,-1-1 0,0-1 0,0 0 0,-1-1 1,0 0-1,0-1 0,0 0 0,0 0 1,3-5-4,-11 9 10,0 0 0,0 0 1,0 0-1,-1-1 0,0 1 1,0 0-1,0-1 1,0 1-1,0-1 0,0 1 1,-1-1-1,0 0 0,0 1 1,0-1-1,0 1 0,0-1 1,-1 1-1,0-1 0,1 1 1,-1-1-1,-1 1 0,1 0 1,0-1-1,-1 1 1,0 0-1,0-1-10,-56-81 302,50 76-292,6 6-17,0 0 0,-1 0-1,1 0 1,-1 1 0,0-1 0,0 1-1,0 0 1,0 0 0,0 0-1,0 0 1,-1 0 0,1 1 0,-1-1-1,1 1 1,-1 0 0,0 0 0,-1 0 7,-42 10-6867,44-6 1017,2-1-3728</inkml:trace>
  <inkml:trace contextRef="#ctx0" brushRef="#br0" timeOffset="303.692">309 1 9748,'11'5'7747,"-3"26"-6222,-6-23-595,30 257 1728,-17-142-4318,-18-134-9908,3 3 2204</inkml:trace>
  <inkml:trace contextRef="#ctx0" brushRef="#br0" timeOffset="506.767">302 275 11221,'12'13'11650,"24"-3"-8746,-30-8-2363,33-6-2239,-27-2-2792,0-1-4753,-5 0-1626</inkml:trace>
  <inkml:trace contextRef="#ctx0" brushRef="#br0" timeOffset="911.886">527 264 9428,'75'12'8226,"-65"-13"-8064,1-1 1,-1 0-1,1 0 0,-1-1 0,0 0 0,0 0 0,-1-1 0,1-1 0,-1 0 0,1 0-162,-9 2 11,1 1-1,-1 0 1,0-1-1,1 1 1,-1-1-1,-1 1 0,1-1 1,0 0-1,-1 1 1,1-1-1,-1 0 1,0 0-1,1 1 0,-2-1 1,1 0-1,0 1 1,0-1-1,-1 0 1,1 0-1,-1 1 0,0-1 1,0 1-1,0-1 1,0 1-1,-1-1 1,1 1-1,-1 0 0,1-1 1,-1 1-1,0 0 1,1 0-1,-1 0 0,-1 0 1,1 1-1,0-1 1,0 0-1,0 1 1,-1 0-1,1-1 0,-1 1 1,1 0-1,-1 0 1,0 1-11,-1-2 65,1 1 0,-1-1 0,0 1 0,0 1 0,0-1 0,0 0 0,0 1 0,0 0 0,0 0 0,-1 0 0,1 1 0,0-1 0,0 1 0,0 0 0,1 0 0,-1 0 0,0 1 0,0-1 0,0 1 0,1 0 0,-1 0 0,1 0 0,0 1 0,-1-1 0,1 1 0,0-1 0,0 1 0,1 0 0,-1 1 0,1-1 0,-1 0 0,1 1 0,0-1 0,0 1 0,1 0 0,-1-1 0,1 1 0,0 0 0,0 0 0,0 0 0,0 0 0,1 0 0,-1 0 0,1 3-65,-2-1 117,1 0 1,-1 0-1,1 0 1,0 0-1,1 0 1,0 0-1,0 0 1,0 0-1,0 0 1,1 0-1,0 0 1,0 0 0,1 0-1,0 0 1,0-1-1,0 1 1,1-1-1,-1 1 1,1-1-1,1 0 1,-1 0-1,1 0 1,0 0-1,0-1 1,0 1-1,1-1 1,-1 0-1,1-1 1,0 1 0,0-1-1,0 0 1,1 0-1,-1 0 1,1-1-1,-1 0 1,1 0-1,0 0 1,5 0-118,57-12 158,-43-31-5348,-16 13-5663,-1 9-296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1:46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6 8948,'6'10'6187,"-4"12"-4435,-1-13-884,7 123 2608,-3 68-2440,-3-65-850,2-110-895,-4-25 576,1-1 0,-1 1-1,0 0 1,0 0 0,0 0 0,0-1 0,0 1-1,0 0 1,0 0 0,0-1 0,1 1 0,-1 0-1,0 0 1,0 0 0,0-1 0,0 1 0,1 0-1,-1 0 1,0 0 0,0 0 0,0 0 0,1-1-1,-1 1 1,0 0 0,0 0 0,1 0 0,-1 0-1,0 0 1,0 0 0,1 0 0,-1 0 0,0 0 0,0 0-1,1 0 1,-1 0 0,0 0 0,0 0 133,1-12-6176,-1-3-4448</inkml:trace>
  <inkml:trace contextRef="#ctx0" brushRef="#br0" timeOffset="406.127">0 42 9732,'4'4'6419,"7"9"-4680,-2-4-1141,97 127 3136,72 50-2548,-145-155-1090,-22-19-68,-1-2 1,1 1-1,1-1 0,0-1 1,0 0-1,1-1 1,0 0-1,0-1 0,1 0 1,0-1-1,14 3-28,-27-8 8,1 0 0,-1-1-1,1 1 1,-1-1 0,1 0 0,0 1-1,-1-1 1,1 0 0,-1 0 0,1 0-1,0 0 1,-1 0 0,1-1 0,-1 1-1,1 0 1,0-1 0,-1 1 0,1-1-1,-1 0 1,1 1 0,-1-1 0,0 0-1,1 0 1,-1 0 0,0 0 0,1 0-1,-1 0 1,0 0 0,0 0 0,0-1-1,0 1 1,0 0 0,0-1 0,-1 1-1,1-1 1,0 1 0,-1-1 0,1 1-1,-1-1 1,1 1 0,-1-1 0,0 1-1,0-1 1,1 0 0,-1 1 0,0-1-1,0 1 1,-1-1 0,1 0 0,0 1-1,-1-1 1,1 0-8,-36-301 1486,31 124-1409,26 193-14584,-19-12 11577,3 5-5399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1:44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159 172 9028,'-32'-5'7052,"-2"4"-3519,30 0-3445,1 1 0,0 0-1,0 1 1,0-1-1,0 1 1,-1-1 0,1 1-1,0 0 1,0 0 0,0 0-1,0 0 1,1 1-1,-1 0 1,0-1 0,1 1-1,-1 0 1,0 0-1,1 0 1,0 0 0,0 1-1,0-1 1,0 1-1,0-1 1,0 1 0,0 0-1,1-1 1,0 1 0,-1 0-1,0 3-87,-1 3 44,-1 1 0,2-1 1,-1 1-1,1 0 0,1 0 0,0-1 0,0 1 0,1 0 1,0 0-1,1 0 0,0 0 0,1 0 0,0 0 0,0-1 0,1 1 1,0-1-1,1 1 0,0-1 0,0 0 0,2 1-44,-2-8-4,0 0 0,0 0 0,0 0 1,0 0-1,0-1 0,0 1 0,0-1 0,1 0 0,-1 0 0,0-1 0,1 1 0,-1-1 0,1 0 0,-1 0 0,0-1 0,1 1 1,-1-1-1,1 0 0,-1 0 0,0-1 0,0 1 0,0-1 0,0 0 0,0 0 0,0 0 0,1-1 4,33-25-2406,-23 5-1957,-10 6-2874,-3 2-1676</inkml:trace>
  <inkml:trace contextRef="#ctx0" brushRef="#br0" timeOffset="249.939">165 1 9748,'-2'44'7486,"13"27"-5551,-6-45-1066,26 245 36,-31-266-1159,1-1-1088,-2-1-8366,2-6 85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1:54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4482,'0'-7'4520,"7"-15"-3324,-4 12 529,-5 37 5574,5 26-4313,0 25-2912,-5-74-2493,-1-15-8857,3 10 10151,-1-5-6321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1:54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 11269,'-3'1'2721,"0"1"113,0 0-1778,2 0-351,0-1-161,1 1-128,0-1-176,1 0-128,1-2-256,-1 1-448,1-2 784,0 0-3057,-2-3-2338,1-2-6066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2:04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10 9444,'-1'-10'9531,"-22"12"-6915,20-1-2561,1-1-1,0 1 1,0 0-1,0 0 1,0 0-1,0 0 0,0 1 1,0-1-1,1 1 1,-1-1-1,0 1 1,1-1-1,-1 1 1,1 0-1,-1 0 1,1 0-1,0 0 1,0 0-1,0 0 0,0 0 1,0 0-1,0 0 1,1 0-1,-1 1 1,1-1-1,0 0 1,-1 0-1,1 1 1,0 1-55,62 16 104,-60-21-50,0 1 1,0 0 0,1 1 0,-1-1 0,0 0-1,0 1 1,0-1 0,0 1 0,0 0 0,0 0 0,0-1-1,0 1 1,0 1 0,0-1 0,0 0 0,0 0-1,-1 1 1,1-1 0,-1 1 0,1-1 0,-1 1-1,1 0 1,-1 0 0,0-1 0,0 1 0,0 0-1,0 0 1,0 0 0,0 0 0,-1 0 0,1 0-1,-1 1 1,1-1 0,-1 0 0,0 0 0,0 0 0,0 0-1,0 1 1,0-1 0,0 0 0,-1 0 0,1 0-1,-1 0 1,1 0 0,-1 0 0,0 2-55,-62 36 405,35-43-7645,24-1 79,0-4-4623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25:51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171 174 3938,'-5'9'11004,"5"-11"-8128,1-4-2595,2 2-197,0-1 0,0 1 0,1 0 0,-1 0 1,1 0-1,0 0 0,0 1 0,0 0 0,1-1 0,-1 1 0,1 1 0,-1-1 1,1 1-1,0 0 0,1-1-84,-3 3 3,0 0 0,0-1 0,-1 1 0,1 0 0,0 0 0,0 1 1,0-1-1,-1 0 0,1 1 0,0 0 0,-1-1 0,1 1 0,0 1 0,-1-1 0,1 0 0,-1 0 1,1 1-1,-1-1 0,0 1 0,0 0 0,0 0 0,0 0 0,0 0 0,0 0 0,0 0 0,-1 1 0,1-1 1,-1 0-1,1 1 0,-1-1 0,0 1-3,-1 3 3,0-1 1,0 0-1,-1 1 0,0-1 0,0 0 1,0 1-1,-1-1 0,1 0 1,-1 0-1,-1 0 0,1 0 0,-1-1 1,1 1-1,-1-1 0,-1 1 1,1-1-1,-1 0 0,1 0 1,-1 0-1,0-1 0,-1 0 0,1 1 1,0-1-1,-3 0-3,-25 28 108,115-37 2989,-79 5-3559,14-5 807,-15 1-4039,-2-3-4874,-1 2-1778</inkml:trace>
  <inkml:trace contextRef="#ctx0" brushRef="#br0" timeOffset="1085.114">261 7 5811,'-5'-7'8476,"-21"13"-6281,18-4-1330,-98 44 1004,81-31-1716,18-10-114,0 0-1,0 0 1,1 0-1,0 1 1,0 0 0,0 1-1,1-1 1,0 1 0,0 0-1,1 0 1,0 1 0,0-1-1,1 1 1,-1 0 0,2 0-1,-1 0 1,1 0 0,1 1-1,-1-1 1,1 0 0,1 1-1,0-1 1,0 1 0,0-1-1,1 1 1,1-1 0,-1 0-1,1 0 1,1 0 0,-1 0-1,1 0 1,1 0-1,0 0 1,0-1 0,0 0-1,1 0 1,0 0 0,0 0-1,0-1 1,1 0 0,0 0-1,1 0 1,-1-1 0,1 0-1,0 0 1,0-1 0,8 4-39,-5-2 23,0-1 0,1-1 0,-1 1 0,1-1 0,0-1 0,0 0 1,0-1-1,0 0 0,1 0 0,-1-2 0,0 1 0,1-1 0,-1-1 0,0 0 1,1 0-1,-1-1 0,0-1 0,0 0 0,0 0 0,-1-1 0,3-2-23,-5 0 9,0 0-1,-1 0 0,0-1 1,-1 0-1,0-1 0,0 1 1,0-1-1,-1 0 0,0-1 1,-1 1-1,1-1 1,-2 0-1,1 0 0,-1 0 1,-1 0-1,0-1 0,0 1 1,-1-1-1,0 1 0,0-1 1,-1 0-1,-1 1 1,1-1-1,-2 1 0,1-1 1,-1 1-1,-1-1 0,0 1 1,0 0-1,-2-4-8,1 2 24,4 6 27,-1 0-1,0-1 1,0 1 0,-1 0 0,1 0-1,-1 0 1,0 0 0,-1 0-1,1 1 1,-1-1 0,0 1-1,0-1 1,0 1 0,-1 0-1,0 0 1,1 1 0,-1-1-1,-1 1 1,1 0 0,0 0 0,-1 0-1,0 0 1,1 1 0,-1 0-1,-1-1-50,2 2-149,-62-7 390,38 16-3998,25-4-5768,3-3-482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2:04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10581,'3'-6'11672,"3"15"-8006,3 17-2589,-6-11-1690,13 75 3229,-15-59-7311,-3-3-7121,1-24-656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2:04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14759,'-1'7'3569,"0"-1"-15,1 0-1745,1-2-1025,1-3-608,1-1-320,2 0-352,0-3-817,-2-3-2240,-2-1-2770,0-1-6483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2:02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10357,'-5'42'8786,"17"28"-7056,-6-45-1100,4 16-428,2 11-390,-8-18-2712,-4-33 2012,1 0-542,-2-1-5016,0 0-3391</inkml:trace>
  <inkml:trace contextRef="#ctx0" brushRef="#br0" timeOffset="265.563">0 187 11493,'8'-1'8153,"5"-6"-4974,5 0-2823,3 3-337,29-8-3526,-22-7-7964,-21 10 3265</inkml:trace>
  <inkml:trace contextRef="#ctx0" brushRef="#br0" timeOffset="615.956">192 14 10213,'-6'3'6103,"4"7"-3312,6 20-1069,-4-30-1699,35 167 1498,-17-224-1326,7 6-186,-25 50-8,1 0 1,-1 0-1,1 0 1,0 0-1,-1 0 0,1 0 1,0 1-1,0-1 1,-1 0-1,1 0 0,0 1 1,0-1-1,0 0 1,0 1-1,0-1 1,0 1-1,0-1 0,0 1 1,0-1-1,1 1 1,-1 0-1,0 0 1,0-1-1,0 1 0,0 0 1,0 0-1,1 0 1,-1 0-1,0 1 1,0-1-1,0 0 0,0 0 1,0 1-1,1-1 1,-1 0-1,0 1 1,0-1-1,0 1 0,0 0 1,0-1-1,0 1 1,-1 0-1,1-1 1,0 1-1,0 0 0,0 1-1,20 90 1844,-21-89-1949,5 24 335,2-18-2895,-3-16-9023,-2 1 1446</inkml:trace>
  <inkml:trace contextRef="#ctx0" brushRef="#br0" timeOffset="865.896">442 127 10885,'5'23'8697,"0"1"-4396,0 47-5379,-7-79-9810,2-1-1013</inkml:trace>
  <inkml:trace contextRef="#ctx0" brushRef="#br0" timeOffset="1037.745">435 45 11125,'-2'-1'2881,"1"1"-15,1 1-1314,0 0-655,2 1-417,1 1-288,0-1-480,1 1-576,1 0-2002,0 0-2336,1 0-5555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2:01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123 151 6995,'-8'-28'11247,"-17"22"-7882,-30 32-2813,51-19-505,0-1 0,0 1 0,0 0 0,1 1-1,0-1 1,0 0 0,1 1 0,0 0 0,0 0-1,1-1 1,0 1 0,0 3-47,0-9 13,1 1 0,0-1-1,0 0 1,0 1 0,0-1 0,1 0 0,-1 1-1,1-1 1,-1 0 0,1 1 0,0-1 0,0 0-1,-1 0 1,2 0 0,-1 0 0,0 0 0,0 0-1,1 0 1,-1 0 0,1 0 0,0-1 0,-1 1-1,1-1 1,0 1 0,0-1 0,0 0 0,0 1-1,0-1 1,0 0 0,0 0 0,0-1 0,1 1-1,-1 0 1,0-1 0,1 1 0,-1-1 0,0 0-1,1 0 1,-1 0 0,0 0 0,1 0 0,0 0-13,42-12-3467,7-34-7102,-47 34 1362</inkml:trace>
  <inkml:trace contextRef="#ctx0" brushRef="#br0" timeOffset="285.444">120 0 10501,'-2'47'10845,"15"26"-8635,-4-29-1283,-7-23-807,21 59-1176,-9-76-3129,-5-8-5682,-5 0 388</inkml:trace>
  <inkml:trace contextRef="#ctx0" brushRef="#br0" timeOffset="655.923">311 115 10117,'-8'1'9869,"-9"24"-7650,0 65-1520,17-88-697,0 0 0,1 0 1,-1 1-1,0-1 0,1 0 0,-1 0 1,1 0-1,0 0 0,0 0 0,0 0 1,0 0-1,0 0 0,0 0 0,1 0 1,-1 0-1,0-1 0,1 1 0,0-1 1,-1 1-1,1-1 0,0 1 0,0-1 1,-1 0-1,1 0 0,0 0 0,0 0 1,0 0-1,1-1 0,-1 1 0,0 0 0,0-1 1,0 0-1,0 1 0,1-1 0,-1 0 1,0 0-1,0 0 0,2-1-2,0 2 4,-1-1 0,1 0 0,0-1-1,0 1 1,0-1 0,0 1 0,-1-1 0,1 0-1,0-1 1,0 1 0,-1-1 0,1 1 0,-1-1-1,0 0 1,1 0 0,-1-1 0,0 1 0,0-1-1,0 1 1,-1-1 0,1 0 0,-1 0 0,1 0-1,-1 0 1,0-1 0,0 1 0,-1-1 0,1 1-1,-1-1 1,1 0 0,-1 1 0,0-1 0,-1 0-1,1 0 1,-1 0 0,1 1 0,-1-1 0,0 0-1,-1 0 1,1 0 0,-1 0 0,1 0 0,-1 1 0,0-1-1,-1 0 1,1 0 0,-2-3-4,1 3 0,0 0 1,0 0-1,0 0 1,0 0 0,-1 1-1,1-1 1,-1 0-1,0 1 1,0 0-1,0 0 1,-1 0-1,1 0 1,-1 0-1,0 1 1,0-1-1,1 1 1,-1 0-1,-1 0 1,1 1-1,0-1 1,0 1-1,-1 0 1,1 0-1,-1 0 1,1 1-1,-1 0 0,-4 4-3950,6 1-3137,2-5 6575,-2 5-11104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1:58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8532,'-1'8'7216,"3"28"-5561,15 134 319,-18-181-1965,0 0 0,1-1 0,0 1 1,1 0-1,0 0 0,0-1 0,1 1 0,1 0 1,0 1-1,1-1 0,0 0 0,0 1 0,1 0 1,0 0-1,1 0 0,0 1 0,1 0 0,2-2-9,-8 10 0,0 0-1,1 0 0,-1 0 0,0 1 0,1-1 1,-1 1-1,1-1 0,-1 1 0,1-1 1,-1 1-1,1 0 0,-1 0 0,1-1 1,-1 1-1,1 0 0,-1 0 0,1 1 0,0-1 1,-1 0-1,1 1 0,-1-1 0,1 0 1,-1 1-1,0 0 0,1-1 0,-1 1 1,1 0-1,-1 0 0,0 0 0,0 0 0,0 0 1,1 0-1,-1 0 0,0 0 0,0 0 1,0 0-1,-1 1 0,1-1 0,0 0 1,0 1-1,0 0 1,32 59 311,-29-51-176,-1 0 0,0 1 0,0-1-1,-1 0 1,0 1 0,-1-1 0,-1 1-1,1 0 1,-2-1 0,0 9-135,3-26-5563,-1 4 1615,1-3-7695</inkml:trace>
  <inkml:trace contextRef="#ctx0" brushRef="#br0" timeOffset="536.601">276 110 8372,'9'2'8461,"28"-19"-6611,23-30-1231,-60 45-608,0 0-1,0 0 0,-1 0 0,1 0 1,0 0-1,-1 0 0,1 0 1,-1 0-1,0 0 0,0 0 1,0 1-1,0-1 0,0 0 1,0 1-1,0-1 0,0 1 1,-1-1-1,1 1 0,-1-1 1,1 1-1,-1 0 0,1 0 1,-1 0-1,0 0 0,1 0 1,-1 0-1,0 0 0,0 1 1,0-1-1,0 0 0,0 1 1,0 0-1,0-1 0,0 1 1,0 0-1,0 0 0,0 0 1,0 1-1,0-1 0,0 0 1,1 1-1,-1-1 0,0 1 1,0-1-1,0 1 0,0 0 1,-1 1-11,-2 1 126,0 0 0,1 1 1,-1-1-1,1 1 0,0 0 1,0 0-1,0 1 0,1-1 1,0 1-1,-1 0 0,2 0 0,-1 0 1,0 0-1,1 0 0,0 1 1,0-1-1,1 1 0,0-1 1,0 1-1,0 0 0,0-1 1,1 1-1,0 0 0,0-1 0,1 1 1,-1 0-1,1 0 0,1-1 1,1 6-127,-2-9 49,0 0-1,0 0 1,0 0 0,0 0 0,0 0 0,1 0-1,-1 0 1,1 0 0,0-1 0,-1 1 0,1 0 0,0-1-1,0 0 1,0 1 0,0-1 0,0 0 0,0 0-1,1 0 1,-1 0 0,0-1 0,0 1 0,1-1-1,-1 1 1,0-1 0,1 0 0,-1 1 0,0-1 0,1-1-1,-1 1 1,0 0 0,1 0 0,1-1-49,74-27-1239,-73 24 554,14-11-2774,-8 4-4985,-4 2-2726</inkml:trace>
  <inkml:trace contextRef="#ctx0" brushRef="#br0" timeOffset="948.343">466 15 8740,'6'6'9045,"6"13"-7637,-7-11-594,53 133 1485,-58-141-2291,0-1 0,0 1 0,0 0 0,1 0 0,-1-1 0,0 1-1,0 0 1,0-1 0,0 1 0,0 0 0,1 0 0,-1-1 0,0 1 0,0 0 0,0 0-1,1 0 1,-1-1 0,0 1 0,0 0 0,1 0 0,-1 0 0,0 0 0,1-1 0,-1 1-1,0 0 1,0 0 0,1 0 0,-1 0 0,0 0 0,1 0 0,-1 0 0,0 0 0,1 0-1,-1 0 1,0 0 0,1 0 0,-1 0 0,0 0 0,1 0 0,-1 0 0,0 0 0,0 1-1,1-1 1,-1 0 0,0 0 0,0 0 0,1 0 0,-1 1 0,0-1 0,0 0 0,1 0-1,-1 0 1,0 1 0,0-1 0,0 0 0,1 0 0,-1 1 0,0-1 0,0 0 0,0 1-8,7-37 483,-5 30-370,0-12-19,-1 13-167,-1 0 0,1 0 0,-1 0 0,1-1 0,1 1 0,-1 0 0,1 0 0,0 1 0,0-1 0,0 0 0,1 1 0,0-1 0,0 1 0,1-2 73,6 2-4993,-7 3-1209,1-1-5035</inkml:trace>
  <inkml:trace contextRef="#ctx0" brushRef="#br0" timeOffset="1435.075">719 107 9172,'29'5'7398,"-25"-4"-7223,0-1 0,-1-1 1,1 1-1,0 0 0,0-1 0,0 0 0,0 0 0,-1 0 0,1 0 1,0-1-1,-1 0 0,1 1 0,-1-1 0,0 0 0,1-1 0,-1 1 1,0-1-176,-2 1 24,-1 0 1,1 0 0,-1 0-1,0 1 1,0-1 0,0 0-1,0 0 1,-1 0 0,1 0-1,0 0 1,-1 0 0,1 1-1,-1-1 1,1 0 0,-1 0-1,0 1 1,0-1 0,0 0 0,0 1-1,0-1 1,0 1 0,-1-1-1,1 1 1,0 0 0,-1 0-1,1-1 1,-1 1 0,1 0-1,-1 0 1,0 0 0,1 1-1,-1-1 1,0 0 0,1 1-1,-1-1 1,0 1 0,0-1-1,0 1 1,0 0 0,-1 0-25,-1 0 100,0 1 0,0 1 0,0-1 0,0 1 1,1-1-1,-1 1 0,0 0 0,1 0 0,0 1 0,-1-1 0,1 1 1,0-1-1,0 1 0,1 0 0,-1 0 0,0 0 0,1 1 0,0-1 1,0 1-1,0-1 0,0 1 0,1 0 0,-1-1 0,1 1 1,0 0-1,0 0 0,0 0 0,1 0 0,-1 0 0,1 0 0,0 0 1,0 0-1,0 0 0,1 0 0,0 0 0,-1 0 0,1 0 1,1 0-1,-1 0 0,0 0 0,1 0 0,0-1 0,0 1 0,0-1 1,0 1-1,1-1 0,-1 0 0,1 0 0,0 0 0,2 2-100,-2-4-10,0 0-1,-1 0 0,1-1 1,0 1-1,0-1 0,0 1 1,0-1-1,0 0 0,-1 0 1,1 0-1,0 0 1,0-1-1,0 1 0,0-1 1,0 0-1,-1 1 0,1-1 1,0-1-1,-1 1 0,1 0 1,-1-1-1,1 1 0,-1-1 1,2-1 10,14-14-4397,-4-2-5757,-9 9-566</inkml:trace>
  <inkml:trace contextRef="#ctx0" brushRef="#br0" timeOffset="1779.194">904 57 9588,'12'36'9128,"0"19"-8057,-4-19-563,-8-48-237,-1 0 1,1 0-1,1 1 1,0-1 0,1 0-1,0 0 1,1 1-1,0-1 1,0 1 0,5-7-272,-6 15-16,0 1 1,0-1-1,0 1 0,1 0 1,-1 0-1,1 0 1,0 0-1,-1 1 1,1-1-1,0 1 1,0 0-1,0-1 1,0 1-1,0 0 1,0 1-1,0-1 1,1 1-1,-1-1 1,0 1-1,0 0 1,0 0-1,1 0 1,-1 1-1,0-1 1,0 1-1,0 0 1,0-1-1,0 2 1,0-1-1,0 0 1,0 0-1,3 3 16,37 6-10335,-34-9-1828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2:11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78 7812,'1'-77'10532,"-11"240"-6426,-63 219-3167,-31 56-752,27-82 267,71-339-208,10-27-1362,2 0-1242,2-3-7132,-7 5-1806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2:16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7443,'2'-1'9276,"7"0"-4345,65 12-2431,81-11-985,-82 9-1200,-40-17-126,-51 6-464,11 3-3646,3-2-6289,2-2-1537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2:16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38 7203,'-1'-21'5679,"4"29"1168,28 234-3028,-9-49-3260,-18-144-364,-12-67-1449,8-21-3645,2 13-3000,-1 9-2335</inkml:trace>
  <inkml:trace contextRef="#ctx0" brushRef="#br0" timeOffset="674.484">3 46 6307,'12'-43'10685,"18"41"-7606,97 42-1255,-116-38-1798,-1 0-1,1 1 0,-1 1 0,0 0 0,0 0 1,0 1-1,-1 0 0,1 0 0,-1 1 1,0 1-1,-1-1 0,0 2 0,0-1 0,0 1 1,-1 0-1,0 0 0,-1 1 0,0 0 1,0 0-1,-1 1 0,0-1 0,3 10-25,-4-9 70,-1 1 0,0-1 0,0 0 0,-1 1 0,-1-1 0,0 1 0,0-1-1,-1 1 1,0 0 0,-1-1 0,0 1 0,-1-1 0,0 1 0,-1-1 0,-3 9-70,4-9 129,-1-1 1,1 0-1,-2 0 1,1 0-1,-1 0 0,-1-1 1,1 1-1,-2-1 1,1 0-1,-1-1 1,0 1-1,0-1 1,-1 0-1,0-1 1,-1 0-1,1 0 0,-1 0 1,0-1-1,0 0 1,-1-1-1,0 1 1,1-2-1,-5 2-129,-56-1 505,58-5-408,1 1 1,-1 0-1,1 0 0,-1 2 0,1-1 0,-1 1 0,1 1 1,0-1-1,0 2 0,0 0 0,-4 2-97,13-7-7425,10-6-1843,0-2-2073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2:1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23 105 5555,'-4'2'7086,"6"9"-3138,17 16-1221,-19-26-2666,0 0 1,0 0 0,0 0 0,1 1 0,-1-1 0,1 0 0,-1 0-1,1 0 1,-1 0 0,1 0 0,-1 0 0,1 0 0,0 0 0,0 0-1,-1 0 1,1-1 0,0 1 0,0 0 0,0 0 0,0-1 0,0 1-1,0 0 1,0-1 0,0 1 0,0-1 0,0 0 0,1 1 0,-1-1-1,0 0 1,0 0 0,0 1 0,0-1 0,1 0 0,-1 0 0,0 0 0,0-1-1,0 1 1,0 0 0,1 0 0,-1-1 0,0 1 0,0 0 0,0-1-1,0 1 1,0-1 0,0 0 0,0 1 0,1-1-62,65 5 1673,-32 3-1303,191-25 612,113-7 139,-78 32-950,-114-5-17,160-2 209,-155 4-286,26 9 158,-63-6 155,-59-16-281,-32 2-88,-29 5-5514,2 1-5165,2-2-1126</inkml:trace>
  <inkml:trace contextRef="#ctx0" brushRef="#br0" timeOffset="453.776">1972 1 8452,'2'23'9382,"5"11"-5480,1 14-3513,-9-26-417,1-20-3784,0 0-3954,-1-5-2737</inkml:trace>
  <inkml:trace contextRef="#ctx0" brushRef="#br0" timeOffset="1510.356">0 66 3778,'1'-20'7938,"1"31"-2937,6 114-1741,-5-131-6319,-2-1-2974,1 0-4836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2:24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28 6419,'-7'-5'6827,"-2"2"-3700,-31 13-1172,39-10-1941,0 1 1,0-1-1,0 0 0,0 0 0,0 1 0,0-1 0,0 1 0,0-1 0,0 1 1,0 0-1,0-1 0,0 1 0,1 0 0,-1-1 0,0 1 0,1 0 0,-1 0 0,0 0 1,1-1-1,-1 1 0,1 0 0,-1 0 0,1 0 0,0 0 0,-1 0 0,1 0 0,0 0 1,0 0-1,-1 0 0,1 0 0,0 0 0,0 1 0,0-1 0,0 0 0,0 0 1,1 0-1,-1 0 0,0 0 0,0 0 0,1 0 0,-1 0 0,1 0 0,-1 0 0,1 0 1,-1-1-1,1 1 0,0 0 0,-1 0 0,1 0 0,0-1 0,-1 1 0,1 0 0,0 0 1,0-1-1,0 1-14,93 36-27,-94-36 41,0 0-1,1 0 1,-1 0-1,0 0 1,0 1-1,0-1 1,0 0 0,0 0-1,0 0 1,0 1-1,0-1 1,-1 0-1,1 0 1,0 0 0,-1 0-1,1 0 1,-1 1-1,1-1 1,-1 0-1,1 0 1,-1 0 0,0 0-1,0 0 1,1-1-1,-1 1 1,0 0-1,0 0 1,0 0 0,0-1-1,0 1 1,0 0-1,0-1 1,0 1-1,0-1 1,0 1-14,-94 37 856,97-46-11946,5 3 1787</inkml:trace>
  <inkml:trace contextRef="#ctx0" brushRef="#br0" timeOffset="801.36">172 48 5923,'-5'2'7184,"2"6"-3306,9 55-1502,-4-61-2378,0 0 0,0 0 0,0 0 0,0-1 0,0 1 0,1-1 1,-1 1-1,1-1 0,-1 0 0,1 0 0,-1 0 0,1 0 0,0 0 0,-1-1 0,1 1 0,0-1 1,0 0-1,-1 0 0,1 0 0,0 0 0,0 0 0,-1-1 0,1 1 0,0-1 0,-1 0 0,1 1 1,-1-1-1,1-1 0,0 1 0,-1 0 0,0 0 0,1-1 0,-1 0 0,0 1 0,0-1 1,0 0-1,0 0 0,0 0 0,0 0 0,-1 0 0,1-1 0,-1 1 0,1 0 0,-1-1 0,0 1 1,0-1-1,0 1 0,0-1 0,-1 0 0,1 1 0,-1-1 0,1-1 2,3-48 32,-7 76-37,14 108 552,-10-128-511,1 0 0,-1 0 1,-1 0-1,1 0 0,0 1 0,-1-1 1,0 0-1,0 0 0,0 0 0,-1 0 1,1 0-1,-1 0 0,0 0 0,0 0 1,-1 0-1,1 0 0,-1 0 0,0 0 1,0-1-1,0 1 0,0-1 0,-2 3-36,-7-8-2357,12-13-7008,3 8 470</inkml:trace>
  <inkml:trace contextRef="#ctx0" brushRef="#br0" timeOffset="1505.366">325 55 6611,'1'1'3916,"6"5"-822,12 16-1687,22 73 183,-38-116-1571,-4 16-15,0 0 0,1 0 1,0 0-1,0 0 0,0 0 0,0 0 0,1 0 1,0 0-1,0 0 0,1 1 0,-1-1 1,1 0-1,0 1 0,0-1 0,0 1 0,1 0 1,0-1-1,0 1 0,3-3-4,-3 7 0,0 1-1,0-1 1,1 1-1,-1 0 1,0 0-1,0 0 1,0 1-1,0-1 1,0 1-1,0-1 1,0 1-1,0 0 1,0 0 0,-1 0-1,1 0 1,-1 1-1,0-1 1,0 1-1,0 0 1,0-1-1,0 1 1,0 0-1,-1 0 1,1 0-1,-1 0 1,0 0 0,0 1-1,0-1 1,0 3 0,15 29-24,-10-107 200,-6 71-173,0 0 0,0-1-1,0 1 1,0 0 0,0-1 0,1 1 0,-1 0 0,0 0 0,1 0 0,-1-1 0,1 1 0,0 0 0,-1 0 0,1 0 0,0 0 0,0 0-1,0 0 1,-1 0 0,1 0 0,0 0 0,0 0 0,0 0 0,1 1 0,-1-1 0,0 0 0,0 1 0,0-1 0,0 1 0,1-1-1,-1 1 1,0 0 0,0-1 0,1 1 0,-1 0 0,0 0 0,1 0 0,-1 0 0,0 0 0,1 0 0,-1 0 0,0 1 0,0-1 0,1 0-1,-1 1 1,0-1 0,0 1 0,1-1 0,-1 1 0,0 0 0,0-1 0,0 1 0,0 0 0,0 0 0,0 0 0,0 0 0,0 0-1,-1 0 1,1 0 0,0 0 0,0 0 0,-1 0 0,1 1-3,12 89 443,-6-94-2008,-5-3-4532,-1 0-3705</inkml:trace>
  <inkml:trace contextRef="#ctx0" brushRef="#br0" timeOffset="1962.429">616 0 5891,'24'26'8648,"-10"31"-6110,1 2-2188,-15-60-353,0 1 0,0 0 0,0-1 1,0 1-1,0 0 0,1 0 0,-1-1 1,0 1-1,0 0 0,0 0 0,0 0 1,1-1-1,-1 1 0,0 0 0,0 0 0,0 0 1,1 0-1,-1-1 0,0 1 0,0 0 1,1 0-1,-1 0 0,0 0 0,0 0 1,1 0-1,-1 0 0,0 0 0,0 0 1,1 0-1,-1 0 0,0 0 0,1 0 1,-1 0-1,0 0 0,0 0 0,1 0 0,-1 0 1,0 0-1,0 0 0,1 0 0,-1 0 1,0 0-1,0 1 0,1-1 0,-1 0 1,0 0-1,0 0 0,0 1 0,1-1 1,-1 0-1,0 0 3,1-31-17,-1 30 31,0-1-15,-1 0 0,1 0 0,0 0 0,0 0 1,0 0-1,0 0 0,0 1 0,0-1 0,0 0 1,1 0-1,-1 0 0,1 0 0,-1 1 0,1-1 1,0 0-1,0 0 0,-1 1 0,1-1 0,0 1 0,1-1 1,-1 1-1,0-1 0,0 1 0,1-1 0,-1 1 1,1 0-1,-1 0 0,1 0 0,-1 0 0,1 0 1,0 0-1,-1 0 0,1 1 0,0-1 0,0 1 1,0-1-1,-1 1 0,1-1 0,0 1 0,0 0 1,0 0-1,0 0 0,0 0 0,0 0 0,-1 1 1,1-1-1,0 0 0,0 1 0,0 0 0,-1-1 1,1 1-1,0 0 0,1 1 1,-1-2 6,0 1 1,0 0-1,-1 0 1,1 0-1,0 1 0,0-1 1,-1 0-1,1 1 1,-1-1-1,1 1 0,-1-1 1,0 1-1,1 0 1,-1 0-1,0-1 1,0 1-1,0 0 0,0 0 1,-1 0-1,1 0 1,-1 0-1,1 0 0,-1 0 1,1 0-1,-1 1 1,0-1-1,0 0 1,0 0-1,0 0 0,-1 0 1,1 0-1,-1 0 1,1 0-1,-1 0 0,1 0 1,-1 0-1,0 0 1,0 0-1,0 0 1,0 0-1,0-1 0,-1 2-6,-5 3 76,5-3-56,-1 0 0,1-1 0,-1 1 0,0 0 0,0-1 0,0 0 0,0 0 0,0 0 0,-1 0 0,1 0 0,-1-1-1,1 1 1,-1-1 0,1 0 0,-1 0 0,0-1 0,1 1 0,-2 0-20,-1-14-1577,8 7-4796,4 2-3605</inkml:trace>
  <inkml:trace contextRef="#ctx0" brushRef="#br0" timeOffset="2373.163">885 60 8532,'-9'0'3549,"-5"1"1361,2 21-3602,11-20-1304,0 0-1,-1 1 1,1-1-1,0 1 0,1-1 1,-1 1-1,0-1 1,1 1-1,-1 0 1,1 0-1,0-1 1,0 1-1,0 0 1,0-1-1,0 1 1,1 0-1,-1-1 1,1 1-1,0 0 1,0-1-1,0 1 1,0-1-1,0 0 1,0 1-1,1-1 1,-1 0-1,1 1 1,0-1-1,-1 0 1,1 0-1,0-1 1,0 1-1,0 0 1,1-1-1,-1 1 0,0-1 1,1 1-1,-1-1 1,0 0-1,1 0 1,0 0-1,-1-1 1,1 1-1,-1-1 1,1 1-1,0-1 1,0 0-1,-1 0 1,4 0-4,48-27 22,-53 26-15,0 1-1,0-1 0,0 0 0,0 0 1,0 0-1,0 0 0,0 0 0,-1 0 0,1 0 1,0 0-1,-1 0 0,1 0 0,-1-1 1,1 1-1,-1 0 0,1 0 0,-1-1 1,0 1-1,0 0 0,1 0 0,-1-1 1,0 1-1,0 0 0,0-1 0,-1 1 1,1 0-1,0 0 0,0-1 0,-1 1 1,1 0-1,-1 0 0,1-1 0,-1 1 0,1 0 1,-1 0-1,0 0 0,1 0 0,-1 0 1,0 0-1,0 0 0,0 0 0,0 0 1,-1 0-7,-50-38 440,25 33-2665,29 8-5782,-1-3-946</inkml:trace>
  <inkml:trace contextRef="#ctx0" brushRef="#br0" timeOffset="2607.482">1026 9 8900,'8'5'7524,"-1"6"-4067,4 35-3403,-10-37 842,15 106-106,-16-113-1352,5 19 1068,-2-18-3452,3-5-4230,0-3-4251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26:05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1684 17 6483,'5'0'8255,"-7"5"-3894,-39 32-1965,-9 34-1741,40-50-571,-4 8 16,1 0 1,2 1-1,1 1 0,2-1 0,0 1 0,2 0 1,2 1-1,1 0 0,1 5-100,17 193 405,25-48-23,7-87-59,-34-72-294,0-1-1,1 0 1,1-1 0,1-1 0,19 18-29,-27-24 1135,-7-10-3494,-2-6-2407,-1-3-3480,0 1-1892</inkml:trace>
  <inkml:trace contextRef="#ctx0" brushRef="#br0" timeOffset="609.232">1638 1137 8356,'6'4'7744,"2"1"-5393,11 5-1420,49 30 1692,-66-46-5552,-11-7-6713,8 12 224</inkml:trace>
  <inkml:trace contextRef="#ctx0" brushRef="#br0" timeOffset="1109.781">1780 1057 7459,'-2'21'7270,"-2"2"-3759,-18 42-1618,20-59-1438,2-2-1901,2-7-8052,-2 2-130</inkml:trace>
  <inkml:trace contextRef="#ctx0" brushRef="#br0" timeOffset="2266.708">1583 13 6707,'9'-4'10796,"17"0"-8190,-1-1-2319,16 10 156,-29-2-304,-6 12 1002,-4 95-148,2-102-1896,-3-10-2863,0-4-4171,-1 1-2553</inkml:trace>
  <inkml:trace contextRef="#ctx0" brushRef="#br0" timeOffset="9246.054">598 107 8132,'16'52'7800,"-11"-39"-7714,-1 0 0,0 0 1,-1 0-1,0 0 0,-1 1 1,-1-1-1,0 1 1,0-1-1,-2 6-86,1-19 26,14-54 767,-13 52-780,-1 0 1,1-1-1,0 1 0,-1 0 0,1 0 1,0 0-1,0 0 0,1 0 0,-1 0 1,0 0-1,1 0 0,-1 0 0,1 1 1,0-1-1,0 0 0,-1 1 0,1 0 1,0-1-1,0 1 0,0 0 0,0 0 1,0 0-1,1 0 0,-1 0 0,0 1 1,0-1-1,1 1 0,-1-1 0,0 1 1,2 0-14,-1 2 21,-1 1 0,1-1 0,-1 1 0,0-1 0,1 1 0,-1 0 1,0 0-1,-1 0 0,1 0 0,-1 0 0,1 0 0,-1 1 1,0-1-1,0 0 0,0 1 0,-1-1 0,1 1 0,-1-1 1,0 1-1,0-1 0,0 1 0,0-1 0,0 1 0,-1-1 1,0 1-1,0-1 0,0 1 0,0-1 0,-1 2-21,0-3 80,-1-1-1,1 1 1,-1 0-1,0-1 1,0 1-1,0-1 1,1 0-1,-1 0 1,0 0-1,-1-1 0,1 1 1,0 0-1,0-1 1,0 0-1,0 0 1,0 0-1,0 0 1,0-1-1,-1 1 1,1-1-1,0 1 1,0-1-1,-1-1-79,-14 0-915,14 1-367,5-1-7276,1 0-1038</inkml:trace>
  <inkml:trace contextRef="#ctx0" brushRef="#br0" timeOffset="9870.945">813 235 8596,'19'3'6444,"31"-6"-4353,-48 2-2045,-1 0 1,0-1 0,0 1 0,0 0 0,0 0 0,-1-1 0,1 1 0,0-1 0,0 1 0,-1-1 0,1 1 0,-1-1 0,1 1 0,-1-1 0,0 0 0,0 1 0,0-1 0,0 1-1,0-1 1,0 0 0,0 1 0,0-1 0,-1 1 0,1-1 0,0 1 0,-1-1 0,0 1 0,1-1 0,-1 1 0,0-1 0,0 1 0,1-1 0,-1 1 0,0 0 0,0 0-1,-1 0 1,1-1 0,0 1 0,0 0 0,-1 0 0,1 1 0,0-1 0,-1 0 0,1 0 0,-1 1 0,1-1 0,-1 0 0,1 1 0,-1 0 0,1-1 0,-1 1 0,-1 0-47,0 1 53,0 0 0,0 1 1,0-1-1,0 1 0,0-1 1,1 1-1,-1 0 0,0 0 1,1 1-1,0-1 1,-1 0-1,1 1 0,0-1 1,0 1-1,1 0 0,-1 0 1,0-1-1,1 1 0,0 0 1,0 0-1,0 1 0,0-1 1,0 0-1,0 0 1,1 0-1,0 1 0,-1-1 1,1 0-1,1 1 0,-1-1 1,0 0-1,1 0 0,0 1-53,-1-1 48,1 1 0,0-1 0,0 0 1,0 0-1,0 0 0,1 0 0,-1 0 0,1-1 0,0 1 0,0 0 0,0-1 0,0 1 0,0-1 0,0 0 0,1 1 0,-1-1 0,1 0 0,0-1 0,0 1 0,-1 0 0,1-1 0,0 0 0,0 1 0,0-1 0,0 0 0,1-1 0,-1 1 0,0 0 0,0-1 0,0 0 0,1 0 0,-1 0 0,0 0 0,0 0 0,1-1 0,0 0-48,8 0-470,4 0-1063,-6-5-9091,-9 4 206</inkml:trace>
  <inkml:trace contextRef="#ctx0" brushRef="#br0" timeOffset="6251.26">96 194 5763,'0'3'8119,"0"-5"-3855,-12-4-1550,9 6-2691,0 1-1,0 0 1,0 0-1,0 0 0,1 1 1,-1-1-1,0 1 1,1-1-1,0 1 1,-1 0-1,1 0 1,0 0-1,0 0 0,0 0 1,0 1-1,0-1 1,0 1-1,1-1 1,-1 1-1,1-1 1,0 1-1,0 0 1,0 0-1,0 0 0,0 0 1,0-1-1,1 1 1,0 0-1,-1 0 1,1 0-1,0 0 1,1 0-1,-1 0 0,0 0 1,1 0-1,0 0 1,-1 0-1,1 0 1,0 0-1,1 0 1,-1-1-1,0 1 0,1-1 1,0 1-1,-1-1 1,1 1-1,0-1 1,0 0-1,0 0 1,1 0-1,-1 0 0,0 0 1,1 0-1,-1-1 1,1 1-1,0-1 1,0 0-1,0 1-22,0-2-201,27 4 678,-21-9-3415,-9 4 2118,1 1-1531,-1 0-3859,0 0-3893</inkml:trace>
  <inkml:trace contextRef="#ctx0" brushRef="#br0" timeOffset="7374.239">167 194 7283,'5'-4'7059,"4"-1"-3411,49 0-2883,-55 8-763,0-1 0,0 2 1,-1-1-1,1 0 0,-1 0 0,0 1 0,0 0 0,0-1 0,0 1 0,-1 0 1,1 0-1,-1 0 0,0 0 0,0 0 0,0 0 0,-1 0 0,0 0 0,0 0 1,0 0-1,0 0 0,0 0 0,-1 4-2,3 29 100,-2-71-916,-1 33 885,-1-1 1,0 1-1,0-1 1,0 1 0,0 0-1,0-1 1,0 1 0,0 0-1,-1 0 1,1 1-1,0-1 1,-1 0 0,1 1-1,0 0 1,-1-1 0,1 1-1,0 0 1,-1 0-1,1 0 1,-1 0 0,1 1-1,0-1 1,-1 1-1,1 0 1,0-1 0,-1 1-1,1 0 1,0 0 0,0 0-1,0 1 1,0-1-1,0 0 1,0 1 0,0-1-1,1 1 1,-1 0 0,0 0-1,1-1 1,-1 1-1,1 0 1,0 0 0,-1 2-70,2-3 23,0 1 0,-1-1 0,1 0 1,1 0-1,-1 1 0,0-1 1,0 0-1,0 0 0,1 0 0,-1 1 1,0-1-1,1 0 0,-1 0 0,1 0 1,0 0-1,-1 0 0,1 0 1,0 0-1,0 0 0,0 0 0,-1 0 1,1 0-1,0 0 0,0 0 0,0-1 1,0 1-1,1 0 0,-1-1 1,0 1-1,0-1 0,0 1 0,0-1 1,1 0-1,-1 0 0,0 1 0,0-1 1,0 0-1,1 0 0,-1 0 1,0 0-1,0 0 0,1 0 0,-1-1 1,0 1-1,0 0 0,1-1 0,0 1-23,25-15-246,-19 8-3132,-1-1-4880,-5 5-1947</inkml:trace>
  <inkml:trace contextRef="#ctx0" brushRef="#br0" timeOffset="8230.417">347 182 6227,'2'31'8320,"0"1"-6496,3 31-1849,-6-81 331,0 14-248,0 0 0,0-1 0,1 1 0,0 0 0,0 0 0,0 0 0,0 0 0,1-1-1,-1 1 1,1 0 0,0 0 0,0 0 0,1 0 0,-1 0 0,1 0 0,0 1 0,0-1 0,0 0 0,0 1-1,1 0 1,-1-1 0,1 1 0,0 0-58,-2 2 8,0 1 1,1-1-1,-1 1 0,0-1 0,0 1 0,0-1 1,1 1-1,-1 0 0,0 0 0,1-1 0,-1 1 1,0 0-1,1 0 0,-1 1 0,0-1 0,0 0 0,1 0 1,-1 0-1,0 1 0,0-1 0,1 1 0,-1-1 1,0 1-1,0-1 0,0 1 0,0 0 0,0 0 1,0-1-1,0 1 0,0 0 0,0 0 0,0 0 1,0 0-1,0 0 0,-1 0 0,1 0 0,0 1 0,-1-1 1,1 0-1,-1 0 0,1 0 0,-1 1-8,17 60 572,-15-51-338,4 41-661,-8-50-2243,2-2-4043,0-1-2595</inkml:trace>
  <inkml:trace contextRef="#ctx0" brushRef="#br0" timeOffset="11148.964">35 542 6211,'4'-2'6104,"5"-8"-3095,2-3-1659,-9 12-1317,1 0-1,-1-1 1,0 1-1,1 0 1,-1 0-1,1 0 1,-1 1-1,1-1 1,0 1-1,-1-1 1,1 1-1,0 0 1,-1 0-1,1 0 1,0 0-1,-1 0 1,1 1-1,-1-1 1,1 1 0,0 0-1,-1 0 1,1 0-1,-1 0 1,0 0-1,1 0 1,-1 1-1,0-1 1,0 1-1,0 0 1,0-1-1,0 1 1,0 0-1,0 0 1,-1 0-1,1 0 1,-1 1-1,1-1 1,-1 0-1,0 1 1,0-1-1,0 1 1,0-1-1,0 3-32,15 98 126,-17-106-115,1 0 1,-1-1 0,0 1-1,1 0 1,-2 0 0,1 0-1,0 0 1,0 0 0,-1 0-1,0 1 1,0-1 0,0 0 0,0 1-1,0-1 1,0 1 0,0 0-1,-1 0 1,1 0 0,-1 0-1,0 0 1,0 0 0,1 1-1,-1-1 1,0 1 0,0 0-1,0 0 1,-1 0 0,1 0-1,-1 1-11,2-1 40,0 1 0,0-1 0,0 1 0,0 0 0,0 0 0,0 0 0,0 0 0,0 0 0,0 0 0,0 1 0,0-1-1,0 1 1,0-1 0,0 1 0,0 0 0,0 0 0,0 0 0,1 0 0,-1 0 0,0 0 0,1 0 0,-1 0-1,0 1 1,1-1 0,0 1 0,-1-1 0,1 1 0,0 0 0,0-1 0,0 1 0,0 0 0,0 0 0,0 0 0,0 0-1,1 0 1,-1 0 0,1 0 0,-1 0 0,1 0 0,0 0 0,0 0 0,0 0 0,0 0 0,0 0 0,0 0-1,1 0 1,-1 0 0,1 0 0,-1 0 0,1 0 0,0 0-40,2 1 29,0-1 0,0 0 0,0 0 0,1 0 0,-1 0 0,0 0 0,1-1 0,0 1 0,-1-1 0,1 0 0,0 0 0,0-1 0,-1 1 0,1-1 0,0 0 0,0 0 0,0 0 0,0 0 0,-1 0 0,1-1 0,0 0 0,0 0 0,-1 0 0,1 0 0,0-1 0,-1 1 0,1-1 0,-1 0 0,0 0 0,0 0 0,0-1 0,3-1-28,9-13-3182,-9 8-5065,-1 2-1812</inkml:trace>
  <inkml:trace contextRef="#ctx0" brushRef="#br0" timeOffset="11937.065">226 522 7491,'3'8'9421,"7"30"-8447,5 47-118,-15-85-854,0-1 1,0 1 0,0 0-1,0-1 1,0 1-1,0 0 1,0-1-1,0 1 1,0 0-1,0 0 1,0-1-1,0 1 1,0 0 0,-1-1-1,1 1 1,0 0-1,0 0 1,0-1-1,0 1 1,-1 0-1,1 0 1,0-1-1,0 1 1,0 0 0,-1 0-1,1 0 1,0-1-1,0 1 1,-1 0-1,1 0 1,0 0-1,-1 0 1,1 0-1,0-1 1,-1 1 0,1 0-1,0 0 1,0 0-1,-1 0 1,1 0-1,0 0 1,-1 0-1,1 0 1,0 0-1,-1 0 1,1 1 0,0-1-1,-1 0 1,1 0-1,0 0 1,0 0-1,-1 0 1,1 0-1,0 1 1,0-1-1,-1 0 1,1 0 0,0 0-1,0 1 1,-1-1-1,1 0 1,0 0-1,0 1 1,0-1-1,0 0-2,-1-9 49,2-1 1,-1 0-1,1 1 0,1-1 0,-1 1 0,2-1 0,-1 1 0,1 0 0,1 0 0,3-7-49,-6 14 3,0 1 0,0-1 0,0 0 0,1 0 0,-1 1 0,0-1 0,1 1 0,-1-1 0,1 1 0,0 0 0,-1-1 0,1 1 0,0 0 0,0 0 0,0 0 0,0 0 0,0 1 0,0-1 0,0 0 0,0 1 0,0 0 0,0-1 0,0 1 0,0 0 0,0 0 0,0 0 0,0 0 0,1 0 0,-1 1 0,0-1-1,0 1 1,0-1 0,0 1 0,0 0 0,0 0 0,0 0 0,-1 0 0,1 0 0,0 0 0,0 0 0,-1 1 0,1-1 0,-1 1 0,1-1 0,-1 1 0,0-1 0,1 1 0,-1 0 0,0 0 0,0 0 0,0 0 0,0 0-3,14 121 715,-14-131-3907,1 0-4963,0 2-750</inkml:trace>
  <inkml:trace contextRef="#ctx0" brushRef="#br0" timeOffset="12692.904">427 516 8148,'2'31'9824,"21"44"-8561,-22-74-1261,-1 0 0,0-1 0,1 1-1,0 0 1,-1 0 0,1-1 0,-1 1-1,1 0 1,0-1 0,-1 1 0,1 0-1,0-1 1,0 1 0,-1-1 0,1 0-1,0 1 1,0-1 0,0 1 0,0-1-1,0 0 1,0 0 0,0 0 0,-1 1-1,1-1 1,0 0 0,0 0 0,0 0-1,0 0 1,0-1 0,0 1-1,0 0 1,0 0 0,0 0 0,0-1-1,-1 1 1,1-1 0,0 1 0,0 0-1,0-1 1,-1 1 0,1-1 0,0 0-1,0 1 1,-1-1 0,1 0 0,0 1-1,-1-1 1,1 0 0,-1 0 0,1 1-1,-1-1 1,0 0 0,1 0 0,-1 0-2,21-47 98,-14-13 11,18 242 294,-25-178-496,-3 54 1672,3-56-1555,0 1-1,-1-1 0,1 0 1,0 0-1,0 1 0,-1-1 1,1 0-1,-1 0 0,1 1 1,-1-1-1,0 0 0,1 0 1,-1 0-1,0 0 0,0 0 1,0 0-1,0 0 0,1 0 1,-1 0-1,-1-1 0,1 1 1,0 0-1,0 0 0,0-1 1,0 1-1,0-1 0,-1 1 1,1-1-1,0 0 0,0 1 1,-1-1-1,1 0 0,0 0 1,-1 0-1,1 0 0,0 0 1,0 0-1,-1 0 0,1 0 1,-1-1-24,3-11-11806,1 4 1268</inkml:trace>
  <inkml:trace contextRef="#ctx0" brushRef="#br0" timeOffset="19702.908">758 530 3089,'6'-10'4422,"-6"10"-4002,0 0-1,0 0 0,-1 0 1,1 0-1,0 0 1,0 0-1,0-1 0,0 1 1,-1 0-1,1 0 0,0 0 1,0-1-1,0 1 0,0 0 1,0 0-1,-1-1 1,1 1-1,0 0 0,0 0 1,0 0-1,0-1 0,0 1 1,0 0-1,0 0 1,0-1-1,0 1 0,0 0 1,0 0-1,0-1-419,-2 3 33,-1 0 0,1 0 0,0 0 0,0 0 0,0 1 0,0-1-1,0 1 1,0-1 0,1 1 0,-1 0 0,1 0 0,0-1 0,0 1 0,0 0 0,0 0 0,1 0 0,-1 0 0,1 0 0,-1 1 0,1-1-1,0 0 1,0 0 0,1 0 0,-1 0 0,1 0 0,-1 0 0,1 0 0,0 0 0,0 0 0,0 0 0,0-1 0,1 1 0,-1 0-1,1-1 1,0 1 0,0-1 0,0 1 0,0-1 0,0 0 0,0 0 0,1 0 0,-1 0 0,1 0 0,2 1-33,-2-3 3,0 0 0,0 1 0,0-2 0,0 1 1,0 0-1,0-1 0,0 1 0,0-1 0,0 0 1,0 0-1,-1 0 0,1 0 0,0-1 0,-1 1 1,1-1-1,-1 0 0,1 0 0,-1 1 0,0-2 0,1 1 1,-1 0-1,0 0 0,-1-1 0,1 1 0,0-1 1,-1 1-1,1-1 0,-1 0 0,0 1 0,0-1 1,0 0-1,0 0 0,0 0 0,-1 0 0,1 0 1,-1 0-1,0 0 0,0 0 0,0 0 0,0 0 1,-1 0-1,1 0 0,-1 0 0,0 0 0,1 0 0,-1 0 1,-1 0-1,1 1 0,0-1 0,-1 0 0,0 0-3,-61-24 406,60 32-2155,11 1-8766,-3-5 1105</inkml:trace>
  <inkml:trace contextRef="#ctx0" brushRef="#br0" timeOffset="20252.078">898 514 6307,'5'6'8513,"2"21"-6984,9 43-422,-18-74-1010,1-1 0,0 0 0,0 1-1,0-1 1,0 0 0,1 0 0,0 0 0,0 0 0,0 1-1,1-1 1,0 0 0,0 0 0,0 0 0,0 1 0,1-1 0,0 1-1,-1-1 1,2 1 0,-1 0 0,1-1-97,32 1-614,-19 4-8192,-10-1-1151</inkml:trace>
  <inkml:trace contextRef="#ctx0" brushRef="#br0" timeOffset="20677.731">1072 514 8212,'-39'16'9626,"28"29"-7704,11-43-1933,-1-1 0,1 1 0,0 0-1,0 0 1,0 0 0,1 0 0,-1 0 0,0 0 0,1 0 0,-1 0 0,1 0 0,-1 0-1,1-1 1,0 1 0,0 0 0,0 0 0,0-1 0,0 1 0,0-1 0,1 1 0,-1-1-1,1 1 1,-1-1 0,0 0 0,1 0 0,0 0 0,-1 1 0,1-2 0,0 1 0,0 0-1,-1 0 1,1 0 0,0-1 0,0 1 0,0-1 0,0 0 0,0 1 0,0-1 0,0 0-1,0 0 1,0 0 0,0-1 0,0 1 0,0 0 0,-1-1 0,2 1 11,13-15-2100,-10 0-6613,-4 8 293</inkml:trace>
  <inkml:trace contextRef="#ctx0" brushRef="#br0" timeOffset="20976.879">1084 422 8724,'2'28'7260,"6"16"-4292,0 2-2082,4 38-1336,-12-86-3477,1-3-2866,0 2-1859</inkml:trace>
  <inkml:trace contextRef="#ctx0" brushRef="#br0" timeOffset="21508.001">1179 579 7956,'30'-13'7794,"-29"12"-7792,1 0 0,-1 0 0,0-1 0,1 1-1,-1 0 1,0-1 0,0 1 0,0-1 0,0 1 0,0-1 0,-1 1 0,1-1 0,0 0 0,-1 1 0,1-1 0,-1 0 0,1 1 0,-1-1 0,0 0 0,0 0-1,0 1 1,0-1 0,0 0 0,0 0 0,-1 0 0,1 1 0,0-1 0,-1 0 0,1 1 0,-1-1 0,0 0 0,0 1 0,1-1 0,-1 1 0,0-1 0,0 1 0,-1-1-1,1 1 1,0 0 0,0 0 0,-1-1 0,1 1-2,-1 2 84,0-1-1,0 1 0,0 0 0,0 0 1,0-1-1,0 1 0,0 1 0,0-1 1,0 0-1,0 0 0,1 1 0,-1-1 1,1 1-1,-1-1 0,1 1 0,-1 0 1,1 0-1,0-1 0,0 1 0,0 0 1,0 0-1,0 0 0,0 0 0,1 0 1,-1 1-1,1-1 0,-1 0 0,1 0 1,0 0-1,0 0 0,0 1 0,0-1 1,0 0-1,0 1-83,0 0 89,0 1 0,0-1 0,1 0-1,-1 0 1,1 1 0,0-1 0,-1 0 0,1 0 0,1 0 0,-1 0 0,0 0 0,1 0-1,-1 0 1,1-1 0,0 1 0,0 0 0,0-1 0,1 0 0,-1 1 0,0-1 0,1 0-1,-1 0 1,1 0 0,0-1 0,0 1 0,0 0 0,0-1-89,33-16-3819,-28 2-4599,-4 5-391</inkml:trace>
  <inkml:trace contextRef="#ctx0" brushRef="#br0" timeOffset="21993.45">1292 507 8884,'3'26'5216,"11"14"-4332,-1 0-674,-14-44-8,0 0 1,0 0-1,1 0 0,-1 0 1,1-1-1,0 1 1,1 0-1,-1 0 1,1 0-1,-1 0 0,1 0 1,1 0-1,-1 0 1,0 0-1,1 0 1,0 0-1,0 0 1,0 1-1,0-1 0,1 1 1,-1 0-1,1-1 1,0 1-1,0 1 1,1-2-203,22 9 318,-21-2-3656,-1 0-3551,-3-3 5838,-1 0-8228</inkml:trace>
  <inkml:trace contextRef="#ctx0" brushRef="#br0" timeOffset="24264.168">43 1082 6979,'-6'3'8390,"-11"33"-6628,14-28-1701,0 0 0,0 1 0,0-1 0,1 1 0,0-1 0,1 1 1,0 0-1,0 0 0,1 0 0,0-1 0,0 1 0,1 0 1,1 0-1,-1-1 0,1 1 0,1 0 0,-1-1 0,2 0 0,-1 0 1,1 0-1,0 0 0,1 0 0,-1-1 0,2 0 0,-1 0 1,2 1-62,33 21 952,-43-40-11517,1 6 1473</inkml:trace>
  <inkml:trace contextRef="#ctx0" brushRef="#br0" timeOffset="24657.809">134 1219 7844,'4'29'6801,"-4"23"-6380,-3-54-7721,1 0-450</inkml:trace>
  <inkml:trace contextRef="#ctx0" brushRef="#br0" timeOffset="24829.644">130 1152 3185,'-1'0'0,"1"1"-448,1 0-2273</inkml:trace>
  <inkml:trace contextRef="#ctx0" brushRef="#br0" timeOffset="25345.187">200 1201 7716,'1'18'4263,"10"48"-1982,-5-139-1924,-6 72-353,-1 0-1,1 0 1,0 0-1,0 0 1,0 0-1,0 0 1,0-1-1,0 1 1,0 0-1,0 0 1,0 0-1,0 0 1,1 0-1,-1 0 1,1 0-1,-1 0 1,0-1-1,1 1 1,0 0-1,-1 1 1,1-1-1,0 0 1,-1 0-1,1 0 1,0 0-1,0 0 1,0 1-1,-1-1 1,1 0-1,0 1 1,0-1-1,0 1 1,0-1-1,0 1 1,1-1-1,-1 1 1,0 0-1,0-1 1,0 1-1,0 0 1,0 0-1,0 0 1,0 0-1,1 0 1,-1 0-1,0 0 0,0 0 1,0 1-1,0-1 1,0 0-1,0 1 1,0-1-1,0 1 1,0-1-1,0 1 1,0-1-1,0 1 1,0 0-1,0-1 1,0 1-1,0 0 1,0 0-1,-1 0 1,1 0-1,0 0 1,-1 0-1,1 0 1,0 0-4,19 95 835,-19-95-779,-1-4-3587,0 2 798,0-3-6733</inkml:trace>
  <inkml:trace contextRef="#ctx0" brushRef="#br0" timeOffset="25704.73">131 1147 7315,'0'0'2081,"0"0"64,-1-1-528,2 0-945,-1 0-79,0-1-145,1 1-224,0-1-112,1 1-208,0 0 2593,0 1-4658,-1 1-2225,2 1-6659</inkml:trace>
  <inkml:trace contextRef="#ctx0" brushRef="#br0" timeOffset="26281.473">407 1166 8052,'-39'18'9629,"37"-17"-9571,-1 0-1,1 1 0,0 0 0,0-1 0,0 1 0,1 0 0,-1 0 1,0 0-1,1 1 0,-1-1 0,1 0 0,0 0 0,-1 1 0,1-1 1,1 1-1,-1-1 0,0 1 0,0-1 0,1 1 0,0 0 0,-1-1 1,1 1-1,0-1 0,0 1 0,0 0 0,1-1 0,-1 1 0,1 0 1,-1-1-1,1 1 0,0-1 0,0 1 0,0-1 0,0 0 0,1 1 1,-1-1-1,1 1-57,41 9 544,-22-34-3591,-16 5-5317,-3 8-549</inkml:trace>
  <inkml:trace contextRef="#ctx0" brushRef="#br0" timeOffset="26547.036">396 1072 8948,'3'38'7066,"8"18"-4266,2 18-2296,-11-62-234,1 0-1685,-3-7-5766,0-8-3795</inkml:trace>
  <inkml:trace contextRef="#ctx0" brushRef="#br0" timeOffset="26875.604">490 1225 7940,'28'-17'6853,"-27"16"-6827,0 1-1,0-1 0,0 1 0,0-1 1,0 0-1,-1 1 0,1-1 1,0 0-1,0 0 0,-1 0 0,1 1 1,0-1-1,-1 0 0,1 0 1,-1 0-1,1 0 0,-1 0 0,1 0 1,-1 0-1,0-1 0,1 1 1,-1 0-1,0 0 0,0 0 0,0 0 1,0 0-1,0 0 0,0 0 1,0-1-1,-1 1 0,1 0 0,0 0 1,0 0-1,-1 0 0,1 0 1,-1 0-1,1 0 0,-1 0 0,1 0 1,-1 0-1,0 0 0,1 1 1,-1-1-1,0 0-25,0 0 20,0 1-1,0 0 1,1 0 0,-1-1 0,0 1-1,0 0 1,0 0 0,0 0-1,1 0 1,-1 0 0,0 0 0,0 0-1,0 0 1,1 1 0,-1-1 0,0 0-1,0 0 1,0 1 0,1-1-1,-1 0 1,0 1 0,0-1 0,1 1-1,-1-1 1,0 1 0,1-1 0,-1 1-1,1-1 1,-1 1 0,1 0-1,-1-1 1,1 1 0,-1 0 0,1 0-1,0-1 1,-1 1 0,1 0 0,0 0-1,-1-1 1,1 1 0,0 0-1,0 0 1,0 0 0,0 0 0,0-1-1,0 1 1,0 0-20,-5 42 1029,25 7 1484,0-37-3703,2-26-8972,-17 7 1155</inkml:trace>
  <inkml:trace contextRef="#ctx0" brushRef="#br0" timeOffset="27125.551">593 1188 9332,'6'54'7659,"3"-2"-5847,3 16-3970,-11-67 1553,-1 2 142,0-2-7145,0-2-345</inkml:trace>
  <inkml:trace contextRef="#ctx0" brushRef="#br0" timeOffset="27391.106">610 1167 8980,'25'-27'7901,"-23"26"-7849,0 1-1,0 0 0,1-1 1,-1 1-1,0 0 0,0 0 1,0 1-1,0-1 0,0 0 1,0 1-1,0-1 1,0 1-1,0-1 0,0 1 1,0 0-1,-1 0 0,1 0 1,0 0-1,0 0 1,-1 0-1,1 1 0,-1-1 1,1 1-1,-1-1 0,1 1 1,-1-1-1,0 1 1,0 0-1,0-1 0,0 1 1,0 0-1,0 0 0,0 0 1,-1 0-1,1 0 1,-1 0-1,1 0-51,0 1 124,0 0-1,0 0 1,0 1 0,0-1 0,0 0 0,0 0-1,-1 0 1,0 1 0,0-1 0,0 0-1,0 0 1,0 1 0,-1-1 0,1 0 0,-1 0-1,0 0 1,0 1 0,0-1 0,0 0-1,0 0 1,-1 0 0,0-1 0,1 1-1,-1 0 1,0-1 0,0 1 0,-1-1 0,1 1-1,-3 1-123,-42-3-2058,41-4-1666,2-1-2145,3-3-4835</inkml:trace>
  <inkml:trace contextRef="#ctx0" brushRef="#br0" timeOffset="28198.194">776 1207 8468,'12'5'5841,"26"-10"-4508,-39 5-1322,0 0 0,-1 0 0,1 0-1,0-1 1,-1 1 0,1 0 0,0 0 0,0-1 0,-1 1 0,1-1 0,0 1 0,0-1 0,0 1 0,0-1-1,0 0 1,0 0 0,0 1 0,0-1 0,0 0 0,0 0 0,0 0 0,0 0 0,1 0 0,-1 0 0,0 0 0,1-1-1,-1 1 1,1 0 0,-1 0 0,1 0 0,-1-1 0,1 1 0,0 0 0,0 0 0,0-1 0,-1 1 0,1 0-1,0-1 1,1 1 0,-1 0 0,0 0 0,0-1 0,1 1 0,-1 0 0,0 0 0,1-1 0,-1 1 0,1 0-1,0 0 1,-1 0 0,1 0 0,0 0 0,0 0 0,-1 0 0,1 0 0,0 0 0,0 0 0,0 0 0,0 1-1,0-1 1,1 0 0,-1 1 0,0-1 0,0 1 0,0-1 0,0 1 0,1-1-11,-5 2 81,0-1 0,0 1 0,0 0 0,0 0 0,1 0 0,-1 0 0,0 1 0,0-1 0,1 1 0,-1 0 0,1-1 1,-1 1-1,1 0 0,0 0 0,0 1 0,0-1 0,0 0 0,0 1 0,0-1 0,1 1 0,-1 0 0,1-1 0,0 1 0,-1 0 0,1 0 0,1 0 0,-1 0 0,0 0 1,1 0-1,-1 0 0,1 0 0,0 0 0,0 0 0,0 0 0,1 0 0,-1 0 0,1 0 0,0 0 0,-1 0 0,1 0 0,1 0 0,-1 0 0,0 0 0,1-1 0,-1 1 1,1-1-1,1 3-81,-2-4 3,1 0 1,-1 0 0,0 0 0,1 0 0,-1 0 0,0 0 0,1 0-1,-1-1 1,1 1 0,-1 0 0,1-1 0,0 1 0,-1-1 0,1 0-1,-1 0 1,1 1 0,0-1 0,-1 0 0,1 0 0,0-1 0,-1 1-1,1 0 1,0 0 0,-1-1 0,1 1 0,-1-1 0,1 1 0,-1-1-1,2 0-3,12-8-3243,-2-2-4588,-6 4-1373</inkml:trace>
  <inkml:trace contextRef="#ctx0" brushRef="#br0" timeOffset="28513.534">905 1266 8516,'-3'-7'7297,"3"-23"-5142,16-19-824,-16 48-1328,1 1 0,0-1 0,0 0 0,-1 0 0,1 1 0,0-1 0,0 0 0,0 1 1,0-1-1,0 1 0,0-1 0,0 1 0,0 0 0,0-1 0,0 1 0,0 0 0,0 0 0,0 0 0,0 0 0,0-1 0,0 1 1,0 1-1,0-1 0,0 0 0,0 0 0,0 0 0,0 1 0,0-1 0,0 0 0,0 1 0,0-1 0,0 1 0,0-1 1,0 1-1,0-1 0,-1 1 0,1 0 0,0-1 0,0 1 0,-1 0 0,1 0 0,0 0 0,-1-1 0,1 1 0,-1 0 0,1 0 1,-1 0-4,5 6-41,0 0 0,0 0 1,-1 0-1,0 0 0,0 0 0,-1 1 1,0 0-1,-1 0 0,1 0 1,-1 0-1,-1 0 0,1 2 41,5-15-10258,-3-1 1577</inkml:trace>
  <inkml:trace contextRef="#ctx0" brushRef="#br0" timeOffset="28841.581">1102 1174 8996,'-25'-10'7102,"5"13"-4056,18-2-3013,0 0 0,1 1 0,-1-1 0,0 1 0,1-1 0,-1 1-1,1-1 1,-1 1 0,1 0 0,0 0 0,0 0 0,0 0 0,0 0-1,0 0 1,0 0 0,0 0 0,1 0 0,-1 0 0,1 0 0,-1 1-1,1-1 1,0 0 0,0 0 0,0 0 0,0 1 0,1-1 0,-1 0-1,0 0 1,1 1-33,-1-1-33,1 0-1,-1 0 1,1 0 0,0 0-1,0 0 1,0 0 0,0 0-1,0 0 1,0 0-1,0 0 1,1 0 0,-1-1-1,1 1 1,-1 0-1,1-1 1,-1 1 0,1-1-1,0 0 1,0 0-1,0 0 1,0 0 0,0 0-1,0 0 1,0 0 0,0 0-1,0-1 1,0 1-1,1-1 1,-1 0 0,0 1-1,0-1 1,0 0-1,1 0 1,-1-1 0,0 1-1,0 0 1,2-1 33,3-24-6603,-6 20 2913,-1-3-4863</inkml:trace>
  <inkml:trace contextRef="#ctx0" brushRef="#br0" timeOffset="29091.521">1096 1069 8980,'-2'32'7248,"8"17"-4694,-1-7-1546,2 35-1901,-7-78-7613,1-2-1869</inkml:trace>
  <inkml:trace contextRef="#ctx0" brushRef="#br0" timeOffset="29749.202">838 1195 5795,'12'-9'6861,"-6"-4"-3797,-6 12-3035,0 0 0,0 0 0,0 0 0,0 0 0,0 0 0,0 0 0,0 0 0,-1 0 0,1-1 0,0 1 1,-1 0-1,1 0 0,-1 0 0,1 0 0,-1 0 0,1 1 0,-1-1 0,1 0 0,-1 0 0,0 0 0,0 0 0,1 1 0,-1-1 0,0 0 0,0 1 0,0-1 0,0 0 0,0 1 0,0-1 0,0 1 0,0 0 0,0-1 0,0 1 0,0 0 0,0 0 0,-1-1-29,-3 6-430,5 0-7651,-1-4-157</inkml:trace>
  <inkml:trace contextRef="#ctx0" brushRef="#br0" timeOffset="30500.14">1170 1218 5699,'28'-7'6881,"-27"7"-6823,1-1-1,-1 1 1,0 0-1,1 0 1,-1-1-1,0 1 1,1-1-1,-1 1 0,0-1 1,1 1-1,-1-1 1,0 0-1,0 0 1,0 0-1,0 1 0,0-1 1,0 0-1,0 0 1,0-1-1,0 1 1,0 0-1,-1 0 1,1 0-1,0 0 0,-1-1 1,1 1-1,-1 0 1,1-1-1,-1 1 1,0 0-1,1-1 0,-1 1 1,0-1-1,0 1 1,0 0-1,0-1 1,0 1-1,0-1 1,-1 1-1,1 0 0,0-1 1,-1 1-1,1 0 1,-1-1-1,1 1 1,-1 0-1,0 0 1,1 0-1,-1-1 0,0 1-57,0 0 48,0 1 0,1-1 0,-1 1-1,0-1 1,1 1 0,-1 0 0,0-1-1,1 1 1,-1 0 0,0-1 0,0 1 0,0 0-1,1 0 1,-1 0 0,0-1 0,0 1-1,0 0 1,1 0 0,-1 0 0,0 0-1,0 1 1,0-1 0,0 0 0,1 0-1,-1 0 1,0 1 0,0-1 0,1 0-1,-1 1 1,0-1 0,0 1 0,1-1-1,-1 1 1,0-1 0,1 1 0,-1-1-1,1 1 1,-1 0 0,1-1 0,-1 1 0,1 0-1,-1-1 1,1 1 0,0 0 0,-1 0-1,1-1 1,0 1 0,0 0 0,0 0-1,-1 0-47,-10 41 1353,19 12 259,7-39-2133,9-26-3844,-14 0-3558,-5 6-57</inkml:trace>
  <inkml:trace contextRef="#ctx0" brushRef="#br0" timeOffset="30819.408">1275 1259 9220,'-2'-11'9494,"5"-16"-8727,-2 13-31,-2 13-726,0 0 1,1-1-1,-1 1 0,1 0 0,-1 0 0,1-1 0,0 1 1,0 0-1,-1-1 0,1 1 0,0-1 0,0 1 0,0 0 1,0-1-1,1 1 0,-1 0 0,0-1 0,0 1 0,1 0 1,-1 0-1,1-1 0,-1 1 0,1 0 0,0 0 0,-1 0 1,1-1-1,0 1 0,0 0 0,0 0 0,0 0 0,0 0 1,0 1-1,0-1 0,0 0 0,0 0 0,0 0 0,0 1 1,1-1-1,-1 1 0,0-1 0,1 1 0,-1 0 0,0-1 1,0 1-1,1 0 0,-1 0 0,1 0 0,-1 0 0,0 0 1,1 0-1,-1 0 0,0 0 0,1 0 0,-1 1 0,0-1 1,1 1-1,-1-1 0,0 1-10,4 4-7,-1 0 0,0 1 1,-1-1-1,1 1 0,-1 0 0,0 0 1,0 0-1,-1 0 0,0 1 0,0-1 1,0 1-1,-1-1 0,0 1 0,-1-1 1,1 1-1,-1 0 0,-1 5 7,2-21-3007,0-1-4012,1 1-3631</inkml:trace>
  <inkml:trace contextRef="#ctx0" brushRef="#br0" timeOffset="31084.97">1379 1121 9172,'11'22'7524,"-4"21"-6436,-4-21-514,-1-10-1188,3 16 1460,1-11-8746,-4-14-2774</inkml:trace>
  <inkml:trace contextRef="#ctx0" brushRef="#br0" timeOffset="31258.403">1381 1211 9668,'2'0'2514,"0"-2"79,1 0-1441,-1-1-303,1 1-225,0 0-192,0 1-176,1-1-144,0 2-192,2 0-176,0 0-304,0-1 992,-1 0-3025,1-1-2193,-2-1-5555</inkml:trace>
  <inkml:trace contextRef="#ctx0" brushRef="#br0" timeOffset="31702.517">1451 982 8372,'14'8'8892,"11"33"-7876,-17-22-697,-2-1-1,0 1 0,-1 1 1,0-1-1,-2 1 1,-1-1-1,0 1 0,-1 0 1,-1 0-1,-1 0 0,-1 0 1,-2 5-319,-21 10 664,18-36-4576,-1-7-4224,8 6-2565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2:30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0 142 8900,'1'12'1987,"18"83"3798,-19-95-5779,0-1 1,0 1 0,0 0 0,0 0 0,-1-1-1,1 1 1,0 0 0,0-1 0,0 1 0,0 0-1,0-1 1,0 1 0,0 0 0,0-1 0,0 1-1,0 0 1,0-1 0,0 1 0,1 0 0,-1 0-1,0-1 1,0 1 0,0 0 0,0-1 0,0 1 0,1 0-1,-1 0 1,0-1 0,0 1 0,0 0 0,1 0-1,-1 0 1,0-1 0,0 1 0,1 0 0,-1 0-1,0 0 1,0 0 0,1-1 0,-1 1 0,0 0-1,1 0 1,-1 0 0,0 0 0,1 0 0,-1 0-1,0 0 1,1 0 0,-1 0 0,0 0 0,0 0-1,1 0 1,-1 0 0,0 0 0,1 0 0,-1 0-1,0 1 1,1-1 0,-1 0 0,0 0 0,0 0-1,1 0 1,-1 1-7,0-31 252,0 7-120,0-1 0,2 1 1,0-1-1,2 1 0,1 0 0,0 0 1,6-13-133,-10 35-1,-1 0 0,0 1 0,0-1 0,1 1 0,-1-1 0,0 1 0,1-1 0,-1 1 0,1-1 0,-1 1 0,0-1 0,1 1 1,-1 0-1,1-1 0,-1 1 0,1 0 0,-1-1 0,1 1 0,0 0 0,-1 0 0,1-1 0,-1 1 0,1 0 0,-1 0 0,1 0 0,0 0 0,-1 0 0,1 0 1,0 0-1,-1 0 0,1 0 0,-1 0 0,1 0 0,0 0 0,-1 0 0,1 1 0,-1-1 0,1 0 0,-1 0 0,1 1 0,0-1 0,-1 0 0,1 1 0,-1-1 1,0 1-1,1-1 0,-1 0 0,1 1 0,-1-1 0,1 1 0,-1-1 0,0 1 0,0-1 0,1 1 0,-1 0 0,0-1 1,24 29 21,-14-10 151,-1-1 1,0 1-1,-1 0 0,-1 1 1,-1 0-1,-1 0 1,-1 0-1,1 12-172,-5-29 235,1-2-3470,1-5-3481,0 0-3177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2:30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0 251 7123,'78'-6'8438,"-75"5"-8371,0 0 0,0 0 0,0-1-1,0 1 1,0-1 0,0 0 0,0 1 0,0-1 0,0 0 0,-1-1 0,1 1 0,-1 0 0,0-1 0,0 1 0,0-1 0,0 0 0,0 0 0,0 0 0,-1 0 0,1 0 0,-1 0 0,0 0 0,0 0 0,0-1 0,0 1 0,-1 0 0,1-1 0,-1 1 0,0 0 0,0-1 0,0 1 0,-1-2-67,2 3 25,-1-1 1,0 1-1,0-1 0,0 1 0,0-1 1,0 1-1,0-1 0,-1 1 1,1-1-1,-1 1 0,0 0 0,1-1 1,-1 1-1,0 0 0,-1-1 0,1 1 1,0 0-1,-1 0 0,1 0 0,-1 0 1,1 0-1,-1 0 0,0 1 1,0-1-1,0 1 0,0-1 0,0 1 1,0 0-1,-1-1 0,1 1 0,0 0 1,0 1-1,-1-1 0,1 0 0,-1 1 1,1-1-1,-1 1 0,1 0 1,-1-1-1,1 1 0,-1 1 0,1-1 1,-1 0-1,1 1 0,-1-1 0,1 1 1,0-1-1,-1 1 0,1 0 0,0 0 1,-1 1-26,-1 4 66,0 1 0,1 0 0,-1 0 0,2 0-1,-1 1 1,1-1 0,0 1 0,0-1 0,1 1 0,0 0 0,1-1 0,-1 1 0,2 0 0,-1 0 0,1-1 0,0 1 0,0 0 0,2 4-66,-3-7 81,0 1 1,0 0-1,1 0 0,-1 0 0,1 0 1,0-1-1,1 1 0,0 0 1,0-1-1,0 1 0,0-1 1,1 0-1,0 1 0,0-1 1,0-1-1,1 1 0,-1 0 1,1-1-1,0 0 0,1 0 1,-1 0-1,1 0 0,-1-1 1,1 0-1,1 1-81,-3-4-104,0-1-1,0 1 1,0-1 0,0 1-1,0-1 1,0 0 0,0 0-1,0 0 1,0 0 0,0-1 0,0 1-1,-1-1 1,1 0 0,-1 1-1,1-1 1,-1-1 0,1 1 0,-1 0-1,0 0 1,0-1 0,0 1-1,-1-1 1,1 0 0,-1 1-1,1-1 1,-1 0 0,0 0 0,0 0-1,0 0 105,24-33-10493,-13 26 1814</inkml:trace>
  <inkml:trace contextRef="#ctx0" brushRef="#br0" timeOffset="421.775">396 34 6243,'-22'-29'7854,"21"28"-7741,0 1 1,-1-1-1,1 1 1,0-1-1,-1 1 1,1-1-1,0 1 1,-1 0-1,1 0 1,0-1-1,-1 1 1,1 0-1,-1 0 1,1 0-1,0 1 1,-1-1-1,1 0 1,0 1-1,-1-1 1,1 0-1,0 1 1,-1-1-1,1 1 1,0 0-1,0-1 1,0 1 0,0 0-1,0 0 1,-1 0-1,2 0 1,-1 0-1,0 0 1,0 0-1,0 0 1,0 1-114,-3 1 48,1-1 1,1 1-1,-1 0 1,0 0-1,1 0 1,-1 0-1,1 1 1,0-1-1,0 0 1,0 1-1,1 0 1,-1-1-1,1 1 1,0 0-1,0 0 1,0 0-1,0 0 1,1 0-1,-1 0 1,1 0-1,0 0 1,1 0-1,-1 0 1,1 0-1,-1 0 1,1-1-1,0 1 1,1 0-1,-1 0 1,1-1-1,-1 1 1,1 0-1,0-1 1,1 0-1,-1 1 1,0-1-1,1 0 1,0 0-1,1 1-48,29 16 9,-22-15 6,0 2 0,-1-1 0,1 1 0,-1 1 0,-1 0 0,0 0 0,0 1 0,0 0 0,2 5-15,-10-12 58,1 0-1,-1 0 1,0 0-1,0 0 1,0 0-1,-1 0 1,1 0-1,0 0 1,-1 1-1,0-1 1,1 0-1,-1 0 1,0 1-1,0-1 1,0 0-1,0 1 1,-1-1-1,1 0 1,-1 0-1,1 0 1,-1 1-1,0-1 1,0 0-1,0 0 1,0 0-1,0 0 1,0 0-1,-1 0 1,1-1-1,0 1 1,-1 0-1,0-1 1,1 1-1,-1-1 1,0 1-1,0-1 1,0 1-58,-3 1 55,-1 1 1,1-1-1,0 0 1,-1-1-1,0 1 1,0-1-1,1 0 1,-1 0-1,0-1 1,-1 0 0,1 0-1,0 0 1,-2-1-56,-59-15-2267,44-2-7821,19 12-496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2:29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12 354 8068,'53'-7'7390,"16"-26"-5317,-67 33-2066,0-1 1,0 1-1,0 0 1,-1-1-1,1 1 1,0-1-1,0 0 1,-1 1-1,1-1 1,0 0 0,-1 0-1,1 0 1,-1 0-1,1 0 1,-1-1-1,1 1 1,-1 0-1,0-1 1,0 1-1,0-1 1,0 1-1,0-1 1,0 0-1,0 1 1,0-1 0,0 0-1,-1 0 1,1 1-1,-1-1 1,0 0-1,1 0 1,-1 0-1,0 0 1,0 0-1,0 0 1,0 1-1,0-1 1,-1 0-1,1 0 1,-1 0 0,1 0-1,-1 1 1,1-1-1,-1 0 1,0 0-1,0 1 1,0-1-1,0 1 1,0-1-1,0 1 1,-2-2-8,-1 1 91,0 0 1,0 0-1,0 0 1,-1 1-1,1-1 1,-1 1-1,1 0 0,-1 0 1,1 1-1,-1-1 1,0 1-1,1 0 1,-1 1-1,1-1 1,-1 1-1,0-1 1,1 1-1,-1 1 0,1-1 1,0 1-1,-1 0 1,1 0-1,0 0 1,0 0-1,0 1 1,0-1-1,1 1 1,-1 0-1,1 0 0,0 1 1,0-1-1,0 1 1,0-1-1,0 1 1,1 0-1,-1 0 1,1 0-1,0 0 1,1 1-1,-1-1 0,1 1 1,0-1-1,-1 2-91,1 2 130,0-1-1,1 0 0,-1 0 0,1 1 0,1-1 1,0 0-1,0 0 0,0 1 0,0-1 1,1 0-1,1 0 0,-1-1 0,1 1 0,0 0 1,1-1-1,-1 0 0,1 0 0,0 0 0,1 0 1,0 0-1,0-1 0,0 0 0,1 1-129,-3-3 19,1 0-1,0 0 1,0 0-1,0 0 1,0-1-1,1 1 1,-1-1 0,1 0-1,-1 0 1,1-1-1,0 1 1,0-1-1,0 0 1,-1 0-1,1-1 1,0 0-1,0 0 1,0 0-1,0 0 1,2-1-19,-3 0-222,0 0 0,-1-1 0,1 1 0,0-1 0,-1 0 1,1 0-1,-1 0 0,0 0 0,0-1 0,0 1 0,0-1 0,0 0 0,0 0 0,-1 0 1,1 0-1,-1 0 0,1-2 222,6-10-205,0-1-2778,2 1-3922,-1 1-4404</inkml:trace>
  <inkml:trace contextRef="#ctx0" brushRef="#br0" timeOffset="391.835">422 32 8948,'-25'-27'8967,"24"27"-8904,1-1 1,-1 1-1,0-1 1,0 1 0,0-1-1,0 1 1,0-1-1,0 1 1,0 0-1,-1 0 1,1-1 0,0 1-1,0 0 1,0 0-1,0 0 1,0 0 0,0 0-1,0 1 1,0-1-1,0 0 1,0 0 0,0 1-1,0-1 1,0 0-1,0 1 1,0 0 0,0-1-1,0 1 1,0-1-1,0 1 1,0 0-1,0-1 1,1 1 0,-1 0-1,0 0 1,1 0-1,-1 0 1,1 0 0,-1 0-1,1 0 1,-1 0-1,1 0 1,-1 0 0,1 0-1,0 0 1,0 0-1,-1 0 1,1 1-64,-4 16 204,1 0 1,0 1-1,1-1 1,1 1-1,1 0 1,1 0-1,1 9-204,-1-14 68,21 97 295,-17-96-353,0-1 0,-1 1 1,-1 0-1,-1 0 1,0 1-1,-1-1 1,-1 0-1,0 1 0,-2 12-10,1-28-176,0 1 0,0-1 0,0 0 0,0 1-1,0-1 1,0 0 0,0 0 0,0 1 0,0-1-1,0 0 1,0 0 0,-1 0 0,1-1-1,0 1 1,0 0 0,0 0 0,0 0 0,0-1-1,0 1 1,0-1 0,0 1 0,1-1 0,-1 1-1,0-1 1,0 1 0,0-1 0,0 0 0,1 1-1,-1-1 1,0 0 0,0 0 0,1 0-1,-1 1 1,1-1 0,-1 0 0,1 0 0,-1 0-1,1 0 1,0 0 0,-1-1 176,-5-19-8222,4 9 586</inkml:trace>
  <inkml:trace contextRef="#ctx0" brushRef="#br0" timeOffset="657.399">308 352 9060,'11'-4'10032,"18"-4"-5972,-13 8-3890,38-4-881,-36-1-3574,2-3-3892,-8 1-1956</inkml:trace>
  <inkml:trace contextRef="#ctx0" brushRef="#br0" timeOffset="829.234">580 299 10261,'3'12'4125,"4"23"1355,6 16-3939,-11-24-1632,-2-27-35,0-1 1,0 1-1,0 0 1,-1 0 0,1-1-1,0 1 1,0 0-1,0 0 1,0-1-1,0 1 1,0 0-1,-1 0 1,1-1 0,0 1-1,0 0 1,0 0-1,-1 0 1,1-1-1,0 1 1,0 0 0,-1 0-1,1 0 1,0 0-1,0 0 1,-1-1-1,1 1 1,0 0-1,-1 0 1,1 0 0,0 0-1,0 0 1,-1 0-1,1 0 1,0 0-1,-1 0 1,1 0 0,0 0-1,0 0 1,-1 0-1,1 0 1,0 0-1,-1 1 126,-4-39-9823,8 21 3615</inkml:trace>
  <inkml:trace contextRef="#ctx0" brushRef="#br0" timeOffset="985.446">585 180 8116,'-3'-9'2145,"0"2"32,2 3-929,0 1-559,3 2-257,-1 1-160,2 1-240,-1 0-304,6 1-1921,1-1-1777,0-1-4690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2:28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172 215 8676,'-48'-2'7468,"1"12"-3777,42-8-3626,1-1 1,0 1-1,0 0 0,0 0 0,0 0 0,0 0 0,0 1 0,0 0 1,1 0-1,-1 0 0,1 0 0,0 0 0,0 1 0,0-1 1,1 1-1,-1 0 0,1 0 0,0 0 0,0 0 0,0 0 0,0 0 1,1 1-1,0-1 0,-1 1 0,2-1 0,-1 1 0,1-1 0,-1 1 1,1 3-66,26 111 625,-24-115-614,0 0 0,0 0 0,0-1 1,1 1-1,-1-1 0,1 1 0,0-1 1,0 0-1,0 0 0,0-1 0,1 1 1,-1 0-1,1-1 0,0 0 0,-1 0 0,1 0 1,0-1-1,0 1 0,0-1 0,0 0 1,0 0-1,1 0 0,-1 0 0,0-1 1,0 0-1,1 0 0,0 0-11,1-1-29,-1 0 0,1 0 0,0-1 0,-1 0 0,1 0 0,-1 0 0,1-1 0,-1 0-1,0 0 1,0 0 0,0-1 0,0 1 0,-1-1 0,0 0 0,1-1 0,-2 1 0,1-1 0,0 1 0,-1-1 0,0 0 0,0-1 0,0 1 0,1-4 29,15-39-3960,-6 2-5032,-10 23-25</inkml:trace>
  <inkml:trace contextRef="#ctx0" brushRef="#br0" timeOffset="251.155">179 1 7443,'6'43'8182,"13"23"-5664,-3-13-1471,33 177 1213,-39-200-2387,-1-29-2929,0-15-5575,-3 5-989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2:34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60 106 8452,'-9'11'5891,"-2"-2"-3387,-12 16-940,6 83-225,17-105-1336,0 0 1,0-1-1,1 1 0,-1 0 1,1 0-1,-1 0 0,1-1 0,0 1 1,0 0-1,0-1 0,1 1 0,-1 0 1,1-1-1,-1 0 0,1 1 0,0-1 1,0 0-1,0 0 0,0 0 1,0 0-1,0 0 0,1-1 0,-1 1 1,0 0-1,1-1 0,0 0 0,-1 0 1,1 0-1,0 0 0,-1 0 0,1 0 1,0-1-1,0 1 0,0-1 0,0 0 1,0 0-4,4-1 1,-1 0 0,0-1 1,1 1-1,-1-1 0,0-1 1,0 1-1,0-1 0,0 0 1,0-1-1,-1 1 0,1-1 1,-1 0-1,0-1 0,0 1 1,-1-1-1,1 0 0,-1 0 1,0 0-1,0-1 0,-1 1 1,0-1-1,0 0 0,0 0 1,0 0-1,-1 0 0,1-5-1,-4 6 39,0 0-1,-1 1 0,1-1 1,-1 1-1,0 0 1,0-1-1,-1 1 0,1 0 1,-1 0-1,0 1 0,0-1 1,0 0-1,-1 1 0,1 0 1,-1 0-1,0 0 0,1 0 1,-1 0-1,-1 1 0,1 0 1,0 0-1,-1 0 1,1 0-1,-1 1 0,1 0 1,-1 0-1,1 0 0,-5 0-38,-12-7 122,13 5-222,-30-15-17,31 5-2220,20-3-3348,2 7 592,4 0-2657</inkml:trace>
  <inkml:trace contextRef="#ctx0" brushRef="#br0" timeOffset="227.812">234 0 10901,'20'46'9174,"-2"28"-7301,-10-37-869,44 202-105,-46-229-2192,-4-10-2553,-2-4-4651,-1-5-1702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2:32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180 102 6675,'0'0'2158,"-6"-4"5533,-8-4-5353,-51 7 1257,-20 42-2972,84-40-623,0 0 1,0-1-1,1 1 0,-1 0 1,0 0-1,1-1 0,-1 1 0,1 0 1,-1 0-1,1 0 0,-1 0 1,1 0-1,-1 0 0,1 0 1,0 0-1,0 0 0,0 0 1,-1 0-1,1 0 0,0 0 1,0 0-1,0 0 0,0 0 1,1 0-1,-1 0 0,0 0 1,0 0-1,1 0 0,-1 0 1,0 0-1,1 0 0,-1-1 0,1 1 1,-1 0-1,1 0 0,0 0 1,-1 0-1,1-1 0,0 1 1,-1 0-1,1-1 0,0 1 1,0 0-1,0-1 0,0 1 1,0-1-1,-1 0 0,2 1 0,46 22 4,-31-19-6,0 1 1,0 1 0,0 0-1,-1 1 1,0 1 0,0 0-1,-1 1 1,6 5 1,-19-13 2,-1 0-1,1 0 1,-1 1 0,0-1-1,0 0 1,1 1 0,-1-1-1,0 0 1,0 1 0,0 0 0,0-1-1,-1 1 1,1-1 0,0 1-1,-1 0 1,1 0 0,-1-1-1,1 1 1,-1 0 0,0 0 0,0 0-1,0 0 1,0-1 0,0 1-1,0 0 1,-1 0 0,1 0-1,0-1 1,-1 1 0,1 0 0,-1 0-1,0-1 1,0 1 0,0-1-1,0 1 1,0 0 0,0-1-1,0 0 1,0 1 0,0-1-1,-2 1 0,-64 39 86,-22-38-108,93-26-3404,9 9-1631,-2 8-651,4 2-3313</inkml:trace>
  <inkml:trace contextRef="#ctx0" brushRef="#br0" timeOffset="503.096">350 132 8388,'0'0'2249,"1"7"2531,0 12-3032,11 64 1297,-12-79-3031,1 0 0,0-1 0,0 1 0,0 0 0,1-1 0,0 1 0,-1 0 0,1-1 0,0 0 0,1 0 0,-1 1 0,0-1 0,1-1 0,0 1 0,0 0 0,0-1 0,0 1 0,0-1 0,0 0 0,1 0 1,-1 0-1,1 0 0,-1-1 0,1 1 0,0-1 0,-1 0 0,1 0 0,0-1 0,0 1 0,2-1-14,-2 1 0,0 0 1,1-1-1,-1 0 1,1 0-1,-1 0 1,1 0-1,-1-1 1,0 1-1,1-1 1,-1 0-1,0-1 1,0 1-1,0-1 1,0 0-1,0 0 1,0 0-1,0 0 0,0-1 1,-1 1-1,0-1 1,1 0-1,-1 0 1,0-1-1,0 1 1,0 0-1,-1-1 1,0 0-1,1 0 1,-1 1-1,0-1 1,-1 0-1,1-1 1,0-1-1,2-119 133,23 234 97,12 189 927,-37-279-1186,-3-32-993,0 7 452,0-35-3232,6 14-3959,1 9-1206</inkml:trace>
  <inkml:trace contextRef="#ctx0" brushRef="#br0" timeOffset="1096.705">711 184 9540,'13'48'9444,"20"64"-8547,-34-112-897,1 1 0,0-1 0,0 1 0,0-1 0,0 0 0,0 1 0,0-1 0,0 1 0,0-1 0,0 0 0,0 1 0,0-1 0,0 1 0,0-1 0,0 1 0,0-1 0,1 0 0,-1 1 0,0-1 0,0 0 0,0 1 0,1-1 0,-1 0 0,0 1 0,0-1 0,1 0 0,-1 1 0,0-1 0,1 0 0,-1 1 0,0-1 0,1 0 0,-1 0 0,0 0 0,1 1 0,-1-1 0,0 0 0,1 0 0,-1 0 0,1 0 0,-1 0 0,1 0 0,-1 0 0,0 0 0,1 0 0,-1 0 0,1 0 0,-1 0 0,0 0 0,1 0 0,-1 0 0,1 0 0,-1 0 0,0-1 0,1 1 0,-1 0 0,1 0 0,-1 0 0,0-1 0,1 1 0,-1 0 0,0 0 0,1-1 0,-1 1 0,0 0 0,0-1 0,1 1 0,-1 0 0,0-1 0,0 0 0,12-28 3,-9-21-84,-4 42 56,1 1-1,0-1 1,1 0 0,-1 1 0,1-1 0,1 1 0,0-1-1,0 1 1,0 0 0,1 0 0,0 0 0,0 0 0,2-1 25,-4 6-2,0 0 1,1 1-1,-1-1 1,1 1 0,0-1-1,-1 1 1,1 0 0,0-1-1,0 1 1,0 0 0,0 0-1,0 0 1,0 1-1,0-1 1,0 0 0,0 1-1,0-1 1,0 1 0,0 0-1,1 0 1,-1 0-1,0 0 1,0 0 0,0 0-1,1 1 1,-1-1 0,0 0-1,0 1 1,0 0 0,0 0-1,0 0 1,0 0-1,0 0 1,0 0 0,-1 0-1,1 0 1,0 1 0,0-1-1,0 2 2,59 63-37,-21 5-19,-27-105 93,-14 27-31,1 0 0,0 0 1,0 0-1,0 1 0,1-1 0,0 0 0,1 0 0,-1 1 0,1-1 0,0 1 1,1-1-1,0 1 0,0 0 0,0 0 0,1 0 0,0 1 0,2-4-6,-5 8 0,-1-1 1,1 1-1,0 0 0,-1 0 0,1 0 1,0-1-1,0 1 0,0 0 0,0 0 1,0 0-1,1 1 0,-1-1 0,0 0 0,0 0 1,0 0-1,1 1 0,-1-1 0,0 1 1,1-1-1,-1 1 0,1 0 0,-1-1 1,1 1-1,-1 0 0,0 0 0,1 0 1,-1 0-1,1 0 0,-1 0 0,1 0 0,-1 1 1,0-1-1,1 0 0,-1 1 0,1-1 1,-1 1-1,0 0 0,0-1 0,1 1 1,-1 0-1,0 0 0,0 0 0,0 0 0,0 0 1,0 0-1,0 0 0,33 92 237,-18 9-135,-7-124-7279,-7 16 3194,3-9-4661</inkml:trace>
  <inkml:trace contextRef="#ctx0" brushRef="#br0" timeOffset="1534.606">1226 1 9284,'3'49'6620,"11"25"-3689,0-3-2402,9 4-463,-23-75-65,1 0-1,-1 0 0,1 0 1,-1 0-1,1 0 1,-1 0-1,1 0 1,-1-1-1,0 1 0,1 0 1,-1 0-1,1 0 1,-1 0-1,1-1 0,-1 1 1,1 0-1,-1-1 1,0 1-1,1 0 1,-1 0-1,0-1 0,1 1 1,-1-1-1,0 1 1,0 0-1,1-1 0,-1 1 1,0-1-1,0 1 1,1-1-1,-1 1 1,0-1-1,0 1 0,0-1 1,0 1-1,0-1 1,0 1-1,0 0 0,0-1 1,0 1-1,0-1 1,0 1-1,0-1 1,0 1-1,0-1 0,-1 1 1,1-1-1,0 1 1,0-1-1,0 1 0,-1-1 0,1 0 6,37-105 5,-35 105-10,-1-1-1,1 1 1,0 0 0,0-1 0,0 1 0,0 0 0,0 0 0,1 0 0,-1 1 0,0-1 0,0 0 0,1 1 0,-1-1 0,0 1-1,1 0 1,-1 0 0,0 0 0,1 0 0,-1 0 0,0 1 0,1-1 0,-1 1 0,0-1 0,1 1 0,-1 0 0,0 0 0,0 0-1,0 0 1,0 0 0,0 0 0,0 1 0,0-1 0,0 1 0,-1-1 0,1 1 0,0 0 0,-1 0 0,0-1 0,1 1 0,-1 0 0,0 0-1,0 0 1,0 1 0,0-1 0,0 0 0,0 0 0,-1 1 0,1-1 0,-1 2-1,3 115 650,-3-116-628,-1 1 0,0-1 0,0 0-1,0 0 1,0 0 0,0 0 0,-1 0 0,1 0 0,-1 0 0,0-1 0,0 1 0,0 0 0,0-1 0,-1 1 0,1-1 0,0 0-1,-1 0 1,0 0 0,1 0 0,-1-1 0,0 1 0,0-1 0,0 1 0,0-1 0,0 0 0,-1 0 0,1 0 0,0-1 0,0 1 0,-1-1-1,1 0 1,0 0 0,-1 0 0,1 0-22,1 0-45,1 0 1,0 0-1,-1 0 0,1-1 0,-1 1 0,1 0 0,-1-1 1,1 1-1,0-1 0,-1 1 0,1-1 0,0 0 0,0 1 1,-1-1-1,1 0 0,0 0 0,0 0 0,0 0 0,0 0 1,0 0-1,0 0 0,0 0 0,0-1 0,1 1 0,-1 0 1,0 0-1,1-1 0,-1 1 0,1-1 0,-1 1 0,1 0 1,0-1-1,-1 1 0,1-1 0,0 1 0,0-1 1,0 1-1,0 0 0,0-1 0,1 1 0,-1-1 0,1-1 45,11-24-8572,-4 17-1865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2:42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29 10021,'-18'28'7994,"-6"16"-5624,-35 210-793,52-207-1604,19-65-2064,4-39-1211,-3 12-4361,-6 19-1200</inkml:trace>
  <inkml:trace contextRef="#ctx0" brushRef="#br0" timeOffset="249.939">105 16 7956,'21'0'7502,"-3"41"-5265,-14-28-1417,103 301 1234,-83-251-4991,-24-62-1665,0-4 2239,0 2 38,0-6-6001</inkml:trace>
  <inkml:trace contextRef="#ctx0" brushRef="#br0" timeOffset="421.773">82 311 10357,'0'4'2769,"7"-4"160,2 0-1456,-2-5-272,7 1-257,0 0-192,-1-1-175,-1 0-241,2 1-160,-4-1-128,4 0-432,-1-1-513,-1 0-1936,0-1-256,2 0-2066,2-6-4033</inkml:trace>
  <inkml:trace contextRef="#ctx0" brushRef="#br0" timeOffset="802.997">571 106 9172,'0'-2'434,"0"0"0,-1-1 0,1 1 1,-1 0-1,1-1 0,-1 1 0,0 0 0,0 0 0,0 0 0,0 0 0,-1 0 0,1 0 0,0 0 0,-1 0 1,1 0-1,-1 0 0,0 1 0,0-1 0,0 1 0,1-1 0,-1 1 0,-1 0 0,1 0 0,-1-1-434,-90-16 2948,89 21-2914,1 0 0,-1 0 0,1 0-1,0 0 1,-1 1 0,1-1 0,1 1-1,-1 0 1,1-1 0,-1 1 0,1 1-1,0-1 1,0 0 0,1 0 0,-1 1-1,1-1 1,0 1 0,0-1 0,1 1-1,-1 0 1,1-1 0,0 1 0,1 3-34,-2-6 13,-1 10-9,1 0 0,0 0 0,1 0 0,0 0 0,0 0 0,1-1 0,1 1-1,0 0 1,1 0 0,0-1 0,1 1 0,0-1 0,1 0 0,0 0 0,0-1 0,1 1 0,1-1 0,0-1 0,1 2-4,3-4 24,-1-2 1,1 1-1,-1-1 0,1-1 1,1 0-1,-1 0 1,1-1-1,-1-1 0,1 0 1,0 0-1,9-1-24,-7 1 52,36-6-214,-29-19-2870,-12-10-6865,2 16-719</inkml:trace>
  <inkml:trace contextRef="#ctx0" brushRef="#br0" timeOffset="1294.177">748 0 9124,'4'6'8490,"5"29"-6236,12 216-389,7-122-1825,-26-128-5,0 1 0,0 0 0,0-1 0,0 0 0,1 1 0,-1-1 0,0 0 0,1 0 0,-1-1 0,1 1 0,-1 0 0,1-1 0,0 1 0,-1-1 0,1 0 0,-1 0 0,1 0 0,-1 0 0,1-1 0,0 1 0,-1-1 0,1 1 0,-1-1 0,1 0 0,-1 0 0,0 0 0,1 0 0,-1 0 0,0-1 0,2 0-35,28-7 502,40 18 5,-33-13-1259,-36-7-3238,-8-6-4922,0 6-1250</inkml:trace>
  <inkml:trace contextRef="#ctx0" brushRef="#br0" timeOffset="1559.737">810 235 10805,'31'-6'7725,"0"0"-4121,70-17-2583,-99 22-1535,21-11-993,-18 6-2246,-2-2-4045,-2 1-1769</inkml:trace>
  <inkml:trace contextRef="#ctx0" brushRef="#br0" timeOffset="1872.202">764 23 8516,'15'11'9262,"23"-14"-6014,-23 0-2141,-5 2-962,0 0 0,0 0 0,0 1 1,0 0-1,0 1 0,0 0 0,0 0 0,0 1 1,0 1-1,0-1 0,-1 2 0,1-1 1,-1 1-1,3 2-145,1-1-1816,-10-7-8747,-2-1-1208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2:40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72 8212,'-1'0'175,"0"0"-1,0-1 1,1 1 0,-1 0 0,0-1 0,1 1 0,-1-1 0,1 1-1,-1 0 1,0-1 0,1 1 0,-1-1 0,1 0 0,-1 1-1,1-1 1,0 1 0,-1-1 0,1 0 0,0 1 0,-1-1 0,1 0-1,0 0 1,0 1 0,-1-1 0,1 0 0,0 1 0,0-1-1,0 0 1,0 0 0,0 1 0,0-1 0,0 0 0,0 0 0,0 1-1,1-1 1,-1 0 0,0 0 0,0 1 0,1-1 0,-1 0-1,0 1 1,1-1 0,-1 0 0,1 1 0,-1-1 0,1 1 0,-1-1-1,1 1 1,-1-1 0,1 1 0,0-1 0,-1 1 0,1 0 0,-1-1-1,1 1 1,0 0 0,0-1 0,-1 1 0,1 0 0,0 0-1,-1 0 1,1-1 0,0 1 0,0 0-175,52 0 3406,27 17-1698,-57-10-1516,1-2 0,0 0 0,0-1 0,1-2 0,-1 0 0,1-2 0,-1 0 0,1-2 0,-1-1 0,5-1-192,95-35-27,-115 16-3599,-14 17-835,-5 3-3536,1 3-2312</inkml:trace>
  <inkml:trace contextRef="#ctx0" brushRef="#br0" timeOffset="268.346">328 49 9252,'-4'25'7926,"10"20"-5570,-3-23-1251,27 286 1200,-26-300-4624,1-16-5257,-3 5 4734,3-6-7349</inkml:trace>
  <inkml:trace contextRef="#ctx0" brushRef="#br0" timeOffset="596.394">649 86 9780,'0'4'7136,"3"17"-5812,65 293 877,-54-263-3825,-24-124-2001,6 44-2301,0 1-3324</inkml:trace>
  <inkml:trace contextRef="#ctx0" brushRef="#br0" timeOffset="1034.497">687 133 8132,'0'-4'489,"0"1"0,1 0 1,-1-1-1,1 1 0,-1 0 1,1-1-1,0 1 0,0 0 0,1 0 1,-1 0-1,1 0 0,0 0 1,-1 0-1,1 0 0,0 1 1,1-1-1,-1 1 0,1-1-489,57-28 4129,-52 29-4001,1 1 1,-1-1 0,1 2-1,0-1 1,-1 1 0,1 0-1,0 1 1,-1 0 0,1 0-1,0 1 1,-1 0 0,0 0-1,1 1 1,5 3-129,-12-4 1,1 0 1,0 0-1,0 0 0,-1 0 0,1 1 0,-1-1 0,0 1 1,0-1-1,0 1 0,0 0 0,0 0 0,0 0 1,-1 0-1,1 0 0,-1 0 0,0 0 0,0 1 0,0-1 1,-1 0-1,1 1 0,-1-1 0,1 1 0,-1-1 1,0 1-1,-1-1 0,1 0 0,-1 1 0,1-1 1,-1 0-1,0 1 0,0-1-1,-2 6-91,1-1 1,-2 0-1,1 0 0,-1-1 1,0 1-1,0-1 0,-1 1 1,0-1-1,-1-1 0,1 1 1,-1-1-1,-1 0 91,-56 41-814,89-40 2258,92 57 1818,-43-20-3093,-67-51-2684,-7-14-3348,0 5-1215,3-2-3329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2:39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0 235 10197,'29'-5'5537,"37"-17"-1830,-65 19-3685,1 1-1,-1 0 1,1-1 0,-1 1 0,0-1 0,0 1-1,0-1 1,0 0 0,0 1 0,0-1-1,-1 0 1,0 0 0,1 1 0,-1-1 0,0 0-1,0 0 1,-1 0 0,1 1 0,-1-1-1,1 0 1,-1 1 0,0-1 0,0 0 0,0 1-1,0-1 1,0 1 0,-1-1 0,1 1-1,-1 0 1,1-1 0,-1 1 0,0 0 0,0 0-1,0 0 1,0 1 0,-1-1 0,-1-1-22,3 2 14,0 0 1,-1 0 0,1 0-1,-1 1 1,1-1-1,-1 0 1,1 1 0,-1-1-1,0 1 1,1-1 0,-1 1-1,1 0 1,-1 0 0,0 0-1,1 0 1,-1 0 0,0 0-1,1 0 1,-1 1 0,0-1-1,1 0 1,-1 1 0,1-1-1,-1 1 1,1 0-1,-1 0 1,1-1 0,-1 1-1,1 0 1,0 0 0,-1 0-1,1 0 1,0 1 0,0-1-1,0 0 1,0 0 0,0 1-1,0-1 1,0 1 0,0-1-1,1 1 1,-1-1-1,0 1 1,1-1 0,-1 1-1,1 0 1,0-1 0,0 1-1,0-1 1,-1 1 0,1 0-1,1-1 1,-1 2-15,5 123 1158,-4-122-1127,-1 0 1,1-1-1,0 1 1,0 0-1,0-1 1,1 1-1,-1-1 1,1 0-1,0 1 1,0-1-1,0 0 1,0 0-1,0 0 1,1 0-1,-1-1 1,1 1-1,0-1 1,0 0-1,0 1 1,0-1-1,0 0 1,1-1-1,-1 1 1,0-1-1,1 1 1,0-1-1,-1 0 1,1 0-1,-1-1 1,1 1-1,3 0-31,-4-3-308,1 1 0,0 0-1,0-1 1,-1 0 0,1 0-1,-1 0 1,1 0 0,-1-1-1,0 1 1,0-1 0,0 0-1,0 0 1,0 0 0,-1 0-1,1 0 1,-1-1-1,0 1 1,0-1 0,0-1 308,19-22-8076,-4 11-1131</inkml:trace>
  <inkml:trace contextRef="#ctx0" brushRef="#br0" timeOffset="390.534">423 45 7748,'2'-29'7754,"-39"13"-4245,34 17-3462,-1-1-1,0 0 0,0 1 0,0 0 0,1 0 0,-1 0 1,0 0-1,1 1 0,-1-1 0,1 1 0,0 0 1,-1 0-1,1 0 0,0 1 0,0-1 0,0 1 1,1 0-1,-1-1 0,1 1 0,-1 0 0,1 0 1,0 1-1,0-1 0,0 0 0,1 1 0,-1-1 0,1 1 1,0 0-1,0-1 0,0 1 0,0 0 0,1 0 1,-1 0-1,1-1 0,0 1 0,0 0 0,1 0 1,-1 0-1,1-1 0,0 1 0,0 0 0,0 0 0,0-1 1,1 1-1,-1-1 0,1 1 0,0-1 0,0 1-46,77 50-15,-74-52 62,0-1-1,1 1 1,-1 0 0,-1 1 0,1-1 0,0 1-1,-1 0 1,1 0 0,-1 1 0,0-1-1,0 1 1,0 0 0,-1 0 0,1 0 0,-1 1-1,0-1 1,0 1 0,0 0 0,-1 0-1,0 0 1,0 0 0,0 0 0,0 0 0,-1 1-47,0-3 56,1 0 1,-1 1-1,-1-1 1,1 0-1,0 1 1,-1-1-1,1 1 1,-1-1-1,0 0 1,0 1-1,-1-1 1,1 1-1,-1-1 1,1 0-1,-1 1 1,0-1-1,0 0 1,-1 0-1,1 1 1,-1-1-1,1 0 1,-1 0-1,0-1 1,0 1-1,0 0 1,-1-1-1,1 1 1,-1-1 0,1 0-1,-1 0 1,0 0-1,0 0 1,0 0-1,0 0 1,0-1-1,0 0 1,0 0-1,-2 1-56,-100-19-331,85 6-3235,4-3-3723,9 3-5992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2:38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2 283 8948,'64'4'8056,"18"-45"-6881,-80 40-1180,-1 0 1,0 0-1,0 0 1,0 0-1,0-1 1,0 1-1,0 0 1,0-1-1,0 1 1,-1-1-1,1 1 1,0-1-1,-1 1 1,1-1-1,-1 1 1,0-1-1,1 0 1,-1 1-1,0-1 1,0 0-1,0 1 1,0-1-1,0 0 1,-1 1-1,1-1 1,0 1-1,-1-1 1,1 0-1,-1 1 1,0-1-1,1 1 1,-1-1-1,0 1 1,0 0-1,0-1 1,0 1-1,0 0 1,0 0-1,0 0 1,-1-1-1,1 1 1,-1 0 4,-1-2-2,0 0 1,-1 0 0,1 0-1,-1 1 1,1 0 0,-1-1-1,0 1 1,0 1 0,0-1-1,0 1 1,0-1 0,0 1-1,0 0 1,-1 0 0,1 1-1,-3-1 2,1 4 122,1 0-1,0 0 1,0 0-1,1 1 1,-1-1-1,1 1 1,-1 0-1,1 1 1,1-1 0,-1 1-1,0 0 1,1-1-1,0 2 1,0-1-1,1 0 1,0 0-1,-1 1 1,2-1-1,-1 1 1,1 0-1,0 0 1,0-1-1,0 1 1,1 0-1,0 0 1,0 0-1,0 0 1,1 0 0,0 2-122,-1 0 179,1 0 0,-1 0 0,1-1 0,1 1 0,-1 0 0,1-1 0,0 1 0,1-1 0,0 0 0,0 1 0,1-1 0,1 2-179,-3-6 13,-1-1-1,1 0 1,0 1 0,0-1 0,-1 0 0,1 0 0,1 0 0,-1 0-1,0-1 1,0 1 0,1 0 0,-1-1 0,1 0 0,-1 0 0,1 1-1,0-1 1,-1-1 0,1 1 0,0 0 0,0-1 0,0 1-1,0-1 1,-1 0 0,1 0 0,0 0 0,0 0 0,0-1 0,0 1-1,-1-1 1,1 0 0,0 0 0,0 0 0,-1 0 0,3-1-13,84-54-3315,-40 7-7574,-33 27 1031</inkml:trace>
  <inkml:trace contextRef="#ctx0" brushRef="#br0" timeOffset="296.814">457 19 8996,'-59'-15'7831,"55"14"-7640,0 0 0,0 1 0,0-1 1,-1 1-1,1 0 0,0 0 0,0 0 0,0 0 0,0 1 0,-1 0 0,1 0 0,0 0 1,0 0-1,0 0 0,1 1 0,-1 0 0,0 0 0,1 0 0,-1 0 0,-2 3-191,2 3 85,0 1 0,1 1-1,0-1 1,1 0 0,0 1-1,0-1 1,1 1 0,0-1-1,1 1 1,0 0 0,0-1-1,1 1 1,0-1 0,1 1-1,0-1 1,1 1-1,0-1 1,1 3-85,0 3 72,54 139 139,-50-115-1380,-23-49-4580,12 8 1211,-6-4-6446</inkml:trace>
  <inkml:trace contextRef="#ctx0" brushRef="#br0" timeOffset="484.259">275 297 9220,'7'4'7293,"14"-4"-4941,-13 0-1037,25 4 54,38-2-1283,-48-7-3974,1-6-3366,-9 3-3223</inkml:trace>
  <inkml:trace contextRef="#ctx0" brushRef="#br0" timeOffset="687.337">560 276 9028,'3'17'4679,"2"22"332,3 20-4392,-7-57-2132,3-9-5568,-4 5 5441,3-8-7447</inkml:trace>
  <inkml:trace contextRef="#ctx0" brushRef="#br0" timeOffset="937.281">555 115 9300,'0'0'2401,"-1"0"32,1 0-1120,2 2-561,1 2-239,1 0-289,1 2-368,1-1 2417,-1-1-4690,4-4-2402,0-3-6994</inkml:trace>
  <inkml:trace contextRef="#ctx0" brushRef="#br0" timeOffset="1222.786">686 256 9172,'7'35'4690,"7"43"-2136,-15-40-2240,12-43 38,13-87 30,11 8-209,-33 84-162,0 0-1,0 0 1,0-1-1,0 2 0,0-1 1,0 0-1,0 0 1,0 0-1,0 1 0,-1-1 1,1 1-1,0 0 1,0-1-1,0 1 0,-1 0 1,1 0-1,0 0 1,-1 0-1,1 0 0,-1 1 1,1-1-1,-1 0 0,0 1 1,1-1-1,-1 1 1,0 0-1,0-1 0,0 1 1,0 0-1,0-1 1,-1 1-1,1 0 0,0 0 1,-1 0-11,5 5 167,1 1-72,0 0 0,0 0 1,-1 1-1,0 0 0,0 1 1,-1-1-1,-1 1 0,1-1 1,-2 1-1,1 0 0,-1 0 1,-1 1-1,0-1 0,0 0 1,-1 6-96,0-11-1742,0-13-7319,0 2 292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26:56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272 449 5747,'7'-8'7452,"-7"15"-3762,-10 19-1856,-57 53-252,60-51-218,9-24-1308,1-1 0,0 1 0,0 0 1,0-1-1,0 0 0,1 0 0,-1 0 0,1 0 1,0 0-1,0-1 0,0 1 0,0-1 1,0 0-1,0-1 0,1 1 0,-1-1 1,0 1-1,2-1-56,43 21 223,28 29-164,-77-46-2448,-12-11-8228,7 1 676</inkml:trace>
  <inkml:trace contextRef="#ctx0" brushRef="#br0" timeOffset="515.506">284 466 5010,'3'-2'6706,"16"-3"627,113 90-4249,-125-80-4545,-6-6 1212,-1 1-1,0 0 1,0 0 0,0 0 0,0-1-1,0 1 1,1 0 0,-1 0-1,0 0 1,0-1 0,0 1-1,1 0 1,-1 0 0,0 0 0,0 0-1,1 0 1,-1 0 0,0 0-1,0-1 1,0 1 0,1 0-1,-1 0 1,0 0 0,1 0 0,-1 0-1,0 0 1,0 0 0,1 0-1,-1 0 1,0 0 0,0 0-1,1 1 1,-1-1 0,0 0 0,0 0-1,0 0 1,1 0 0,-1 0-1,0 0 1,0 1 0,1-1-1,-1 0 1,0 0 0,0 0 0,0 0-1,0 1 250,-2-6-9188</inkml:trace>
  <inkml:trace contextRef="#ctx0" brushRef="#br0" timeOffset="1078.339">462 549 6947,'-1'-4'6434,"8"-15"-3706,89-170 4000,24-38-6338,-58 118-318,-64 115-4332,-1 1-4497,1-3-1509</inkml:trace>
  <inkml:trace contextRef="#ctx0" brushRef="#br0" timeOffset="1952.908">395 684 6067,'-2'2'9071,"11"5"-5494,110 33 308,-97-21-3368,-24-22-1873,-1-9-9008,4 4-1017</inkml:trace>
  <inkml:trace contextRef="#ctx0" brushRef="#br0" timeOffset="2648.573">561 738 6915,'2'-2'9777,"18"-31"-7260,173-355 647,-172 344-3117,2 0-1,1 1 1,2 2 0,8-7-47,-27 36-355,-6 15-2731,0 0-6968,-1-2 1005</inkml:trace>
  <inkml:trace contextRef="#ctx0" brushRef="#br0" timeOffset="3101.983">782 17 7315,'21'1'10483,"17"16"-8391,-29-12-1298,48 25-330,-56-28-1159,-1-1-2639,0-1-2232,0 0 4034,0 0-8473</inkml:trace>
  <inkml:trace contextRef="#ctx0" brushRef="#br0" timeOffset="4192.599">431 269 7972,'-3'-4'9375,"-20"1"-6750,-89 5 1287,27 1-3401,74-2-475,1 0 1,0 0-1,-1 0 0,1 2 1,0-1-1,0 1 0,0 0 0,0 1 1,1 1-1,-4 1-36,-14 10-947,22-14-2410,3-5-8336,1 1 2948</inkml:trace>
  <inkml:trace contextRef="#ctx0" brushRef="#br0" timeOffset="4588.06">2 322 7908,'-1'23'9290,"10"18"-7042,-2-17-1383,69 287 1666,-70-224-1290,-12-84-3692,4-15-8221,2 3-272</inkml:trace>
  <inkml:trace contextRef="#ctx0" brushRef="#br0" timeOffset="5767.223">885 302 7379,'-3'13'8132,"5"17"-6265,-1-17-922,13 178 2076,-1 80-413,-16-220-2592,1-60-15124,1 3 6264</inkml:trace>
  <inkml:trace contextRef="#ctx0" brushRef="#br0" timeOffset="8539.05">138 978 6931,'12'3'5534,"-11"-2"-5434,0-1 0,-1 0-1,1 1 1,0-1 0,0 0 0,0 0 0,-1 1 0,1-1-1,0 0 1,0 0 0,0 0 0,0 0 0,-1 0 0,1 0-1,0 0 1,0-1 0,0 1 0,-1 0 0,1 0 0,0-1-1,0 1 1,0 0 0,-1-1 0,1 1 0,0 0 0,-1-1-1,1 1 1,0-1 0,-1 0 0,1 1 0,-1-1 0,1 1-1,-1-1 1,1 0 0,-1 0 0,1 1 0,-1-1 0,0 0-1,1 0 1,-1 0-100,-42-5 723,97 7 851,54-11-1037,1 6 1,0 5-1,8 5-537,38 3 573,-109-9-565,-3-3-1347,-25 5-4960,-17-3 1291,0-1-3278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2:37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231 215 7956,'2'-7'6391,"-18"-22"-2770,10 27-3323,0-1-1,0 1 1,0 1-1,0-1 1,0 1-1,0 0 1,-1 1-1,1-1 1,0 1-1,-1 1 0,1-1 1,0 1-1,0 0 1,-1 0-1,1 1 1,-4 1-298,-6 1 307,10-2-287,1 0 1,-1 1 0,1-1-1,0 1 1,0 1 0,0-1 0,0 1-1,1-1 1,0 2 0,-1-1 0,1 0-1,1 1 1,-1 0 0,1-1 0,-1 1-1,1 1 1,1-1 0,-1 0-1,1 1 1,0-1 0,0 1 0,1 0-1,-1 0 1,1 0 0,1-1 0,-1 1-1,1 0 1,0 0 0,0 0 0,1 0-1,0 0 1,0 0 0,0 0-1,1 0 1,-1-1 0,2 1 0,-1-1-1,0 1 1,1-1 0,0 0 0,0 0-1,1 0 1,-1 0 0,1-1-1,0 1 1,1-1 0,-1 0 0,1 0-21,0-2-50,1 0 0,0 0 0,0 0 1,0-1-1,0 0 0,0 0 0,0 0 1,1-1-1,-1 0 0,0 0 0,0-1 1,0 1-1,0-1 0,0-1 1,0 1-1,0-1 0,0 0 0,0-1 1,-1 1-1,1-1 0,-1 0 0,1 0 1,-1-1-1,0 0 0,-1 1 0,1-2 1,-1 1-1,1 0 0,-1-1 0,-1 0 1,4-4 49,20-34-4445,-13 11-3588,-5 6-1961</inkml:trace>
  <inkml:trace contextRef="#ctx0" brushRef="#br0" timeOffset="267.699">214 1 9684,'5'52'6426,"14"26"-2956,-5-21-2305,30 116 23,-40-165-1762,-1-14-11170,-2 1 2145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2:36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8948,'7'14'5248,"7"4"-3102,2 2-1133,209 322 2740,-204-307-3723,1-1 1,2-1-1,2-2 0,1 0 0,1-2 0,1-1 0,1-1 1,2-1-1,1-2 0,31 16-30,158 79 1262,-167-89 56,-63-60-3287,0 14-943,4 4-5061,2 0-3147</inkml:trace>
  <inkml:trace contextRef="#ctx0" brushRef="#br0" timeOffset="531.507">887 674 7988,'2'3'6828,"2"5"-3276,28 47-2295,40 98-705,-71-153-517,0 1-1,0-1 1,0 1-1,0 0 1,0-1-1,0 1 1,0-1-1,0 1 1,-1 0-1,1 0 1,0 0-1,0-1 1,-1 1-1,1 0 1,-1 0-1,1 0 1,-1 0-1,1 0 1,-1 0-1,1 0 1,-1 0-1,0 0 0,1 0 1,-1 1-1,0-1 1,0 0-1,0 0 1,0 0-1,0 0 1,0 0-1,0 0 1,-1 0-1,1 0 1,0 0-1,0 1 1,-1-1-1,1 0 1,-1 0-1,1 0 1,-1 0-1,0-1 1,1 1-1,-1 0 1,0 0-1,1 0 1,-1 0-1,0-1 1,0 1-1,0 0 1,0-1-1,0 1 1,0 0-1,0-1 1,0 0-1,0 1-34,-15 9 546,0-2 0,0 0 0,-1 0 0,0-2 0,-1 0 0,1-1 0,-14 2-546,-38 12 524,69-19-565,0 0-1,0-1 1,0 1-1,0 0 1,0 0-1,0-1 1,0 1-1,0 0 1,0-1-1,0 1 1,0 0-1,0-1 1,0 1-1,0 0 1,0 0-1,0-1 1,-1 1-1,1 0 1,0-1-1,0 1 1,0 0-1,0 0 1,-1-1-1,1 1 1,0 0-1,0 0 1,-1 0-1,1-1 1,0 1-1,0 0 1,-1 0-1,1 0 1,0 0-1,-1 0 1,1 0-1,0-1 1,0 1-1,-1 0 1,1 0 41,15-13-3453,-3 4-4263,2-1-5901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2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372 3 6947,'4'-2'6742,"-2"44"-4680,-41 164 1289,-43 47-2056,-66 239-720,39-158 76,123-379-3366,-4-7-6231,-5 17-1000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2:54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 7107,'-3'-4'6214,"4"5"-3326,12 10-971,55 54 2027,69-10-2621,-91-40-998,173 75 131,-45-26-350,-152-54 94,-37-13-1998,6-2-275,1-3-6605,0-2-3237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3:08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12 111 9893,'3'19'6478,"3"0"-3655,3 34-2373,-10-53-3232,1-4-3158,1-1-4966</inkml:trace>
  <inkml:trace contextRef="#ctx0" brushRef="#br0" timeOffset="266.871">1 1 9957,'1'5'2241,"0"-1"-16,1 0-1617,0-2-304,0 0-192,2 0-160,-1 0-144,1-1-176,1 1 1088,1-1-2929,-1 0-1937,2 2-5042</inkml:trace>
  <inkml:trace contextRef="#ctx0" brushRef="#br0" timeOffset="644.273">221 65 6323,'-12'-24'9606,"-31"24"-5083,42 1-4513,-1 0 1,0 0-1,1 0 0,-1 0 0,1 1 1,-1-1-1,1 0 0,0 0 1,0 1-1,-1-1 0,1 1 1,0 0-1,0-1 0,0 1 0,1 0 1,-1-1-1,0 1 0,1 0 1,-1 0-1,1-1 0,-1 1 0,1 0 1,0 0-1,0 0 0,0 0 1,0 0-1,0 0 0,0-1 0,1 1 1,-1 0-1,0 0 0,1 0 1,0 0-1,-1-1 0,1 1 0,0 0 1,0-1-1,0 1 0,0 0 1,0-1-1,0 1 0,0-1 1,1 0-1,-1 1 0,1-1 0,-1 0 1,1 0-1,-1 0 0,1 0 1,0 0-1,-1 0 0,1 0 0,0-1 1,0 1-1,-1-1 0,3 1-10,53 38 210,-56-38-149,0 0 0,0 0 0,0 0 0,0 1 0,0-1 0,0 0 0,-1 1 0,1-1 0,0 1 0,-1-1 1,1 1-1,-1-1 0,0 1 0,1-1 0,-1 1 0,0-1 0,0 1 0,0-1 0,0 1 0,0-1 0,0 1 0,-1-1 0,1 1 1,0-1-1,-1 1 0,1-1 0,-1 1 0,0-1 0,1 1 0,-1-1 0,0 0 0,0 0 0,0 1 0,0-1 0,0 0 0,0 0 1,0 0-1,0 0 0,-1 0 0,1 0 0,0 0 0,-1 0-61,-3 2-54,0 0 1,0 0 0,-1-1-1,1 1 1,-1-1-1,1 0 1,-1-1 0,0 0-1,0 0 1,1 0-1,-1 0 1,0-1-1,-4 0 54,-8-3-4505,4-4-3907,7 2-1763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3:07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9412,'7'68'8656,"8"0"-5513,6 80-5060,-21-147 1402,0 4-685,-2-2-7231,1-3-701</inkml:trace>
  <inkml:trace contextRef="#ctx0" brushRef="#br0" timeOffset="203.12">1 164 10709,'41'-19'10147,"6"13"-8853,-16 4-5763,-2-5-4571,-21 4 415</inkml:trace>
  <inkml:trace contextRef="#ctx0" brushRef="#br0" timeOffset="593.61">175 46 9396,'-9'36'6529,"8"2"-3600,23 73-1931,-21-111-997,-1-1-1,1 1 1,-1-1 0,0 0 0,1 1-1,-1-1 1,1 1 0,0-1 0,-1 1-1,1-1 1,-1 1 0,1 0 0,0-1-1,-1 1 1,1 0 0,0-1 0,-1 1-1,1 0 1,0 0 0,0 0 0,-1 0 0,1 0-1,0 0 1,0 0 0,-1 0 0,1 0-1,0 0 1,0 0 0,-1 0 0,1 0-1,0 0 1,-1 1 0,1-1 0,0 0-1,-1 1 1,1-1 0,0 0 0,-1 1-1,1-1 1,-1 1 0,1-1 0,0 1 0,-1-1-1,1 1 1,-1-1 0,0 1 0,1 0-1,-1-1 1,1 1 0,-1 0 0,0-1-1,0 1 1,1 0 0,-1-1 0,0 1-1,0 0 1,0 0 0,0-1 0,0 1-1,0 0 1,0 0 0,0-1 0,0 1 0,0 0-1,0-1 1,0 1 0,0 0 0,-1 0-1,1-1 1,-1 1-1,6-14 9,41-72 108,-44 86-105,0-1 0,0 1 0,0 0 1,0-1-1,0 1 0,-1 0 1,1 0-1,0 0 0,-1 0 0,1 0 1,-1 1-1,1-1 0,-1 0 1,1 1-1,-1-1 0,0 1 1,0 0-1,0-1 0,0 1 0,0 0 1,0 0-1,0-1 0,0 1 1,-1 0-1,1 0 0,-1 0 1,0 0-1,1 0 0,-1 0 0,0 0 1,0 0-1,0 0 0,0 0 1,-1 0-1,1 0 0,-1 1-12,2 2 24,4 62-365,-1-69-10301,-1-3 1144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3:06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70 142 6387,'-6'-20'8916,"-11"21"-5354,-18 27-2060,34-25-1490,-1 0 0,1 0 0,-1 0 1,1-1-1,0 1 0,0 0 0,1 0 0,-1 1 1,0-1-1,1 0 0,0 0 0,0 0 1,0 0-1,0 0 0,0 0 0,1 1 1,-1-1-1,1 0 0,0 0 0,0 0 0,0 0 1,0 0-1,1-1 0,-1 1 0,1 0 1,-1 0-1,1-1 0,0 1 0,0-1 0,1 0 1,-1 0-1,0 0 0,1 0 0,-1 0 1,1 0-1,-1 0 0,1-1 0,0 1 1,0-1-1,0 0 0,0 0 0,0 0 0,0 0 1,0-1-1,0 1 0,0-1 0,0 1 1,2-1-13,0 0 3,-1 0-1,1 1 1,-1-1 0,1-1 0,0 1 0,-1-1 0,1 0 0,-1 0 0,0 0 0,1 0 0,-1-1-1,0 0 1,0 0 0,0 0 0,0 0 0,0-1 0,0 1 0,-1-1 0,1 0 0,-1 0 0,0-1-1,0 1 1,0 0 0,0-1 0,0 0 0,-1 0 0,0 0 0,0 0 0,0 0 0,0 0 0,-1-1-1,1 1 1,-1 0 0,0-5-3,-2 6 7,-1 0 0,1 0 0,-1-1 0,0 2 0,0-1 0,0 0 0,0 0 0,-1 0-1,1 1 1,-1 0 0,1-1 0,-1 1 0,0 0 0,0 0 0,0 0 0,0 1 0,-1-1 0,1 1 0,0 0-1,-1 0 1,1 0 0,0 0 0,-1 0 0,-1 1-7,-31-5-3044,37 6-5744,2-1-582</inkml:trace>
  <inkml:trace contextRef="#ctx0" brushRef="#br0" timeOffset="337.396">346 25 10341,'-30'-21'9125,"29"20"-9066,-1 0-1,1 1 1,-1 0-1,1-1 1,0 1-1,-1 0 1,1 0-1,-1-1 1,1 1-1,-1 0 1,1 1-1,-1-1 1,1 0-1,-1 0 1,1 1-1,-1-1 1,1 1-1,0-1 1,-1 1-1,1-1 1,0 1-1,-1 0 1,1 0-1,0 0 1,0 0-1,0 0 1,0 0-1,0 0 1,0 0-1,0 0 1,0 0-1,0 0 1,0 1-1,1-1 1,-1 1-59,-3 10 108,1 0 0,1 0 1,0 0-1,1 0 0,0 1 1,0-1-1,2 0 0,-1 1 0,2-1 1,2 12-109,2 60-491,-8-77-1377,1-7-8123,0-2-240</inkml:trace>
  <inkml:trace contextRef="#ctx0" brushRef="#br0" timeOffset="587.335">240 165 10149,'3'0'2737,"1"0"96,3-3-928,1-2-928,1 2-385,-2-1-128,2 1-144,1 1-272,3-1-528,1-1-577,4 1-1808,1-2-2225,-4 0-5427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3:05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48 6627,'-4'-8'9202,"0"24"-6684,6-6-2394,-1 0 0,2 0-1,-1 0 1,2 0 0,-1 0 0,1-1-1,1 1 1,0-1 0,0 0 0,0 0-1,1-1 1,1 0 0,-1 0-124,-2-7 34,-1 0 0,1 0 0,-1 0 1,1 0-1,0-1 0,-1 0 0,1 1 0,0-1 1,-1-1-1,1 1 0,0-1 0,-1 1 0,1-1 1,-1 0-1,1 0 0,-1 0 0,1-1 0,-1 1 1,0-1-1,0 0 0,0 0 0,0 0 0,0 0 1,0-1-1,0 1 0,-1-1 0,1 0 1,-1 1-1,0-1 0,0 0 0,0 0 0,0-1 1,0 1-1,-1 0 0,1-1 0,-1 1 0,0-1 1,0 1-1,0-3-34,5-84 733,-12 85-1770,6 6-2543,1 1-4102,2 1-2026</inkml:trace>
  <inkml:trace contextRef="#ctx0" brushRef="#br0" timeOffset="350.219">347 14 9060,'-18'-12'7414,"-6"10"-4149,22 2-3229,0 0-1,0 0 1,0 1 0,0-1 0,0 0 0,0 1-1,0-1 1,0 1 0,1 0 0,-1-1-1,0 1 1,0 0 0,1 0 0,-1 0-1,1 0 1,-1 1 0,1-1 0,-1 0 0,1 1-1,0-1 1,-1 1 0,1-1 0,0 1-1,0 0 1,0-1 0,0 1 0,1 0 0,-1 0-1,0-1 1,1 1 0,-1 0 0,1 0-1,0 0 1,-1 0 0,1 2-36,41 25 16,-10-13-21,-30-13 2,0-1 0,0 0 0,0 1 0,0-1 0,0 1 1,-1 0-1,1-1 0,-1 1 0,0 0 0,1-1 0,-1 1 1,0 0-1,-1-1 0,1 1 0,0-1 0,-1 1 0,1 0 0,-1-1 1,0 1-1,0-1 0,0 1 0,0-1 0,-1 0 0,1 1 1,-1-1-1,1 0 0,-1 0 0,0 0 0,1 0 0,-1 0 1,0 0-1,0-1 0,-1 1 0,1-1 0,0 1 0,0-1 0,-1 0 1,1 0-1,-1 0 0,1 0 0,-1 0 0,1-1 0,-1 1 1,0-1-1,1 0 0,-4 1 3,4-1-285,-6-1-2905,3-2-4007,4-1-2986</inkml:trace>
  <inkml:trace contextRef="#ctx0" brushRef="#br0" timeOffset="681.781">412 112 10085,'42'-3'6348,"3"-12"-4372,-43 14-1963,1 0 0,-1 0 0,0 0 0,0 0 0,0 0 0,-1-1 0,1 1-1,0-1 1,0 1 0,-1-1 0,1 0 0,-1 1 0,1-1 0,-1 0 0,0 0-1,0 0 1,0 0 0,0 0 0,0 0 0,0-1 0,-1 1 0,1 0 0,-1 0 0,1 0-1,-1-1 1,0 1 0,0 0 0,0-1 0,0 1 0,0 0 0,-1 0 0,1-1-1,-1 1 1,1 0 0,-1 0 0,0-1 0,0 0-13,0 1 22,0 1 0,-1 0 0,1-1 0,0 1 0,0 0 0,-1 0 0,1 0-1,0 0 1,-1 0 0,1 0 0,-1 0 0,1 0 0,-1 0 0,0 1 0,1-1 0,-1 1 0,0-1 0,1 1 0,-1 0 0,0 0 0,0-1 0,1 1 0,-1 0-1,0 1 1,0-1 0,1 0 0,-1 0 0,0 1 0,0-1 0,1 1 0,-1 0 0,1-1 0,-1 1 0,0 0 0,1 0 0,0 0 0,-1 0 0,1 0 0,-1 0-1,1 0 1,0 1 0,0-1 0,0 0 0,0 1 0,0-1 0,0 1 0,0-1 0,0 1 0,1-1 0,-1 1 0,0 0 0,1-1 0,-1 1 0,1 0-22,-29 78 1090,29-77-1042,-1-1 0,1 1 0,-1 0 0,1-1 0,0 1 0,0 0 1,0 0-1,0-1 0,0 1 0,1 0 0,-1-1 0,1 1 1,0 0-1,-1-1 0,1 1 0,1-1 0,-1 1 0,0-1 0,1 1 1,-1-1-1,1 0 0,-1 0 0,1 0 0,0 0 0,0 0 1,0 0-1,0 0 0,0-1 0,2 1-48,0 0-80,0-1 0,0 0 0,0 0 0,0-1 0,0 1 0,0-1 0,0 0 0,0 0 0,0 0 0,0 0 0,0-1 1,0 0-1,0 0 0,0 0 0,0 0 0,0-1 0,0 1 0,-1-1 0,1 0 0,1-1 80,20-13-4286,-5-2-3323,-7 4-1438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3:01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8756,'-1'12'9225,"11"36"-9205,-7-34 809,57 256 243,-60-278-1058,-1-1-1,1 1 0,1-1 0,-1 1 0,2-1 1,-1 1-1,1 0 0,0 0 0,1 0 0,0 0 0,0 0 1,1 0-1,-1 1 0,2-1 0,-1 1 0,1 0 1,1-1-14,-3 8-1,0-1 1,0 1 0,0 0 0,0 0 0,0 0-1,0 0 1,0 1 0,0-1 0,0 1 0,0 0-1,0 0 1,0 0 0,0 0 0,-1 0 0,1 0-1,0 1 1,-1-1 0,1 1 0,-1 0 0,0 0-1,1 0 1,-1 0 0,0 0 0,0 1 0,-1-1-1,1 0 1,0 1 0,-1 0 0,1-1 0,-1 1-1,0 0 1,0 0 0,0-1 0,0 1 0,-1 0 0,1 0-1,-1 0 1,1 0 0,-1 0 0,0 0 0,-1 3 0,2-3 40,0 1 0,-1 0 0,0 0 1,0-1-1,0 1 0,0 0 1,-1 0-1,0-1 0,1 1 0,-1 0 1,-1-1-1,1 1 0,0-1 1,-1 1-1,0-1 0,0 0 1,0 0-1,0 1 0,0-1 0,0-1 1,-1 1-1,0 0 0,1-1 1,-1 1-1,0-1 0,0 0 0,-1 0 1,1 0-1,0 0 0,-1-1 1,1 1-1,-1-1 0,1 0 0,-1 0 1,0 0-1,1 0 0,-1-1 1,0 1-1,0-1-40,-25-24-1245,29 12-2796,7 2-4386,-1 5 466</inkml:trace>
  <inkml:trace contextRef="#ctx0" brushRef="#br0" timeOffset="471.26">284 204 8052,'0'6'2436,"1"40"5206,-1-42-7616,0-1 1,0 1-1,0 0 1,0 0-1,0 0 0,1-1 1,0 1-1,0 0 1,0-1-1,0 1 0,0 0 1,1-1-1,0 0 1,0 1-1,0-1 1,0 0-1,0 0 0,0 0 1,1 0-1,0 0 1,-1-1-1,1 1 1,0-1-1,0 0 0,1 0 1,-1 0-1,3 2-26,-4-4 2,0 0 0,0 0 0,0 0 0,0 0 0,0 0 0,0 0 0,0-1 0,0 1 0,-1-1 0,1 1-1,0-1 1,0 0 0,0 1 0,0-1 0,-1 0 0,1 0 0,0 0 0,-1-1 0,1 1 0,-1 0 0,0-1 0,1 1 0,-1-1 0,0 1-1,0-1 1,0 1 0,0-1 0,0 0 0,0 0 0,0 1 0,0-1 0,-1 0 0,1 0 0,-1-1-2,9-68 615,-23 15-15,7 55-1698,6 3-1526,2 1-3291,1-1-4556</inkml:trace>
  <inkml:trace contextRef="#ctx0" brushRef="#br0" timeOffset="736.818">472 187 8676,'1'15'6215,"5"10"-3697,0 3-1700,-2 21-845,-2-54-9481,-2-1 832</inkml:trace>
  <inkml:trace contextRef="#ctx0" brushRef="#br0" timeOffset="893.035">461 83 9364,'-4'0'2321,"2"0"0,1 2-1328,0 0-385,1 0-176,1 0-208,2-1-368,0 0-272,1 0-1905,1 0-1953,1 0-4818</inkml:trace>
  <inkml:trace contextRef="#ctx0" brushRef="#br0" timeOffset="1080.488">560 69 8964,'7'45'7039,"1"0"-4241,11 81-2601,-19-126-650,3 12 432,1-11-7978,-3-2-2510</inkml:trace>
  <inkml:trace contextRef="#ctx0" brushRef="#br0" timeOffset="1330.43">686 71 8676,'13'29'7242,"1"48"-5208,1 64-1722,-15-139-2932,2-1-2705,0-1-4978</inkml:trace>
  <inkml:trace contextRef="#ctx0" brushRef="#br0" timeOffset="1534.139">657 211 9668,'11'3'10459,"21"-10"-8270,-27 6-1190,18-2-420,-11 3-2997,1-3-7829,-8 2-966</inkml:trace>
  <inkml:trace contextRef="#ctx0" brushRef="#br0" timeOffset="1803.707">859 232 9540,'21'-2'7504,"0"-1"-3805,0-1-4161,-1-1-4516,-16 3-761,1-1-3809</inkml:trace>
  <inkml:trace contextRef="#ctx0" brushRef="#br0" timeOffset="2069.27">1042 201 9268,'2'16'5847,"1"11"-1740,2 13-4259,-4-38-1749,0-4-6411,0 0-529</inkml:trace>
  <inkml:trace contextRef="#ctx0" brushRef="#br0" timeOffset="2225.52">1049 115 10885,'0'1'2481,"0"0"16,0 0-1664,1 0-353,0 1-352,2-1-368,0 0-272,2 1-1970,0 0-2016,-1 0-5058</inkml:trace>
  <inkml:trace contextRef="#ctx0" brushRef="#br0" timeOffset="2553.53">1139 239 7972,'9'69'6621,"4"-95"-5420,-11 1-310,-3 17-645,2-1 1,-1 1 0,1-1-1,0 1 1,1 0 0,0-1 0,0 1-1,1 0 1,0 0 0,0 0-1,1 0 1,0 1 0,2-4-247,-4 11 31,0 0 1,0-1 0,0 1-1,0 0 1,0 0 0,0 0 0,-1 0-1,1 0 1,0 1 0,0-1-1,0 0 1,0 1 0,0 0-1,-1-1 1,1 1 0,0 0-1,0 0 1,-1 0 0,1 0-1,-1 0 1,1 0 0,-1 0-1,1 1 1,-1-1 0,0 1-1,0-1 1,0 1 0,1-1 0,-1 1-1,-1 0 1,1-1 0,0 1-1,0 0 1,-1 0 0,1-1-1,-1 1 1,1 0 0,-1 0-1,0 0 1,0 1-32,33 123 1075,-34-119-3778,-1-3-6359,0-4-1391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3:13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2 142 7315,'-2'-1'7916,"2"10"-3802,13 69-2986,-9-64-1102,2 6 71,-3-37-38,-4 12-58,1 1 1,-1-1-1,1 1 1,0-1-1,1 1 1,-1-1-1,1 1 1,-1-1 0,1 1-1,1-1 1,-1 1-1,1 0 1,0 0-1,0 0 1,0 0-1,0 0 1,0 0-1,1 0 1,0 1-1,0-1 1,0 1-1,0 0 1,1 0-1,-1 0 1,1 0-1,-1 1 1,1-1 0,0 1-1,0 0 1,0 0-1,1 0 1,-1 1-1,0 0 1,1 0-1,1-1-1,-2 5 19,-1-1 1,0 1-1,-1 0 0,1 0 0,0 0 0,-1 0 1,0 0-1,0 0 0,0 1 0,0-1 0,0 1 1,-1 0-1,1-1 0,-1 1 0,0 0 0,0 0 1,-1 0-1,1 0 0,-1 0 0,0 3-19,7 75 371,-2-103-12595,-2 14 3001</inkml:trace>
  <inkml:trace contextRef="#ctx0" brushRef="#br0" timeOffset="491.68">251 124 7347,'10'-6'4418,"28"-12"3752,-36 17-8082,1 0 1,0 0 0,0 0-1,-1 1 1,1-1 0,0 1-1,0 0 1,0 0 0,0 0-1,0 0 1,-1 0 0,1 1-1,0-1 1,0 1 0,-1 0-1,1 0 1,0 0 0,-1 0-1,1 0 1,-1 1 0,2 0-89,0 1 10,0 0 0,0 1 0,-1 0 0,1 0 1,-1 0-1,0 0 0,0 0 0,0 1 0,-1-1 1,1 1-1,-1 0 0,0-1 0,0 1 0,-1 0 0,2 5-10,20 43-582,-16-48-1370,-19-20 1540,-82-20 546,92 35-100,-1-1 0,0 1 0,1 0 0,-1 0 0,0 1 0,1-1 0,-1 1 0,1-1 0,-1 1 0,1 0 0,-1 0 0,1 0 0,-1 0 0,1 0 0,-1 0 0,1 1 0,0-1 0,0 1 0,0 0 0,0 0 0,0-1 0,0 1 0,1 1 0,-1-1 0,0 0 0,1 0 0,0 0 0,0 1 0,-1-1 0,1 1 0,1-1 0,-1 1 0,0-1 0,0 1 0,1 1-34,-1-2 49,0 0 1,0-1 0,1 1-1,-1 0 1,0 0-1,1-1 1,0 1 0,-1 0-1,1 0 1,0 0 0,0 0-1,0-1 1,0 1 0,0 0-1,1 0 1,-1 0 0,0-1-1,1 1 1,-1 0-1,1 0 1,0-1 0,0 1-1,-1 0 1,1-1 0,0 1-1,0-1 1,1 1 0,-1-1-1,0 0 1,0 1 0,1-1-1,-1 0 1,1 0-1,-1 0 1,1 0 0,-1 0-1,1 0 1,0 0 0,-1-1-1,1 1 1,0-1 0,0 1-1,-1-1 1,1 1-1,0-1 1,0 0 0,0 0-1,0 0 1,-1 0 0,1 0-1,0-1 1,0 1 0,0 0-1,-1-1 1,1 1 0,0-1-50,58-33-737,-25 3-5877,-23 19 1004,1 0-4520</inkml:trace>
  <inkml:trace contextRef="#ctx0" brushRef="#br0" timeOffset="760.836">518 0 9028,'1'28'8021,"6"14"-4419,2 16-2686,4 73-1695,-5-138-11600,-6 1 3986</inkml:trace>
  <inkml:trace contextRef="#ctx0" brushRef="#br0" timeOffset="948.291">643 173 10437,'1'6'2545,"1"0"112,0 1-1552,-1 0-257,0-1-208,1 1-175,-1-1-97,0-1-112,0 0-128,-1-1 0,0 0-176,0 0-176,0 0-272,0-1-273,0-3-2032,0 0-2161,2-3-5299</inkml:trace>
  <inkml:trace contextRef="#ctx0" brushRef="#br0" timeOffset="1120.22">654 50 10501,'-1'6'2369,"1"-1"0,0 0-1553,0 0-431,2-1-450,1-4-127,1 0-2161,1 0-1985,-1-4-5138</inkml:trace>
  <inkml:trace contextRef="#ctx0" brushRef="#br0" timeOffset="1338.826">744 26 7812,'30'70'11623,"-15"41"-10710,-13-72-2514,-2-37 929,0-2-8538,-1-2 361</inkml:trace>
  <inkml:trace contextRef="#ctx0" brushRef="#br0" timeOffset="1606.491">729 164 7507,'9'3'9455,"16"-5"-6774,-16 0-1973,2 2-958,23-3-384,-23-1-2884,1-2-3374,-6 2-2149</inkml:trace>
  <inkml:trace contextRef="#ctx0" brushRef="#br0" timeOffset="2007.484">887 95 9492,'1'5'7634,"2"17"-4769,-3-19-2831,-1 0 0,1-1 1,0 1-1,-1 0 1,1 0-1,1 0 0,-1 0 1,0-1-1,1 1 1,-1 0-1,1 0 0,0-1 1,0 1-1,0 0 1,0-1-1,1 1 0,-1-1 1,1 0-1,-1 1 1,1-1-1,0 0 0,0 0 1,0 0-1,0 0 1,0 0-1,0 0 0,1-1 1,-1 1-1,0-1 1,1 0-1,-1 1 0,1-1 1,0 0-1,-1-1 1,1 1-1,0 0 0,0-1 1,0 1-35,40-58-734,-26-6-56,-3 89 1079,29 208 1287,-28-177-3230,-13-56 642,-2-2-7297,0-2-2339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27:08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17 7940,'-2'6'7853,"5"24"-6126,2 9-725,6 39 291,-9-25-3185,-1-53-297,-1-1-5034,-1-2-1272</inkml:trace>
  <inkml:trace contextRef="#ctx0" brushRef="#br0" timeOffset="265.818">1 143 9700,'3'-2'7136,"14"-7"-4248,6 2-1692,9-4-2407,-11-1-8758,-15 8 245</inkml:trace>
  <inkml:trace contextRef="#ctx0" brushRef="#br0" timeOffset="656.316">143 1 9012,'-1'38'8165,"7"22"-6837,-2-30-555,12 38 9,-3-100-673,-13 26-111,1-1 0,0 1-1,0-1 1,0 1 0,1-1-1,0 1 1,0 0 0,0 0-1,1 0 1,0 0 0,0 1-1,1-1 1,0 1 0,-1-1 0,4-1 2,-5 7-1,0 0 1,0 1 0,0-1 0,0 1-1,-1 0 1,1-1 0,0 1 0,0 0-1,-1 0 1,1 0 0,0 0 0,-1 0-1,1 1 1,-1-1 0,1 0 0,-1 1-1,0-1 1,0 1 0,1-1 0,-1 1-1,0 0 1,-1-1 0,1 1 0,0 0-1,0 0 1,-1 0 0,1 0 0,-1 0-1,1-1 1,-1 1 0,0 0 0,0 0-1,0 0 1,0 0 0,0 0 0,0 0 0,-1 0-1,1 1 1,1 3 4,5 76-257,-4-86-10606,-1 0 1858</inkml:trace>
  <inkml:trace contextRef="#ctx0" brushRef="#br0" timeOffset="968.744">361 90 9044,'10'45'7683,"8"19"-7159,-18-59-1650,-1-6-7238,-1-3 619</inkml:trace>
  <inkml:trace contextRef="#ctx0" brushRef="#br0" timeOffset="1124.958">370 11 7892,'0'0'2161,"0"-1"0,1 1-177,1-2-1471,0 1-369,1 1-272,1-2 2497,-1 1-4514,1 1-2161,1 0-6323</inkml:trace>
  <inkml:trace contextRef="#ctx0" brushRef="#br0" timeOffset="1630.018">533 53 7331,'-5'-9'9428,"-28"18"-6882,32-8-2534,0 1 0,0-1 1,0 1-1,0 0 0,0-1 1,0 1-1,1 0 0,-1 0 1,0-1-1,1 1 0,0 0 1,-1 0-1,1 0 0,0 0 0,0 0 1,0 0-1,0 0 0,1 0 1,-1 0-1,0-1 0,1 1 1,-1 0-1,1 0 0,0 0 1,-1-1-1,1 1 0,0 0 0,0 0 1,0-1-1,0 1 0,1-1 1,-1 1-1,0-1 0,1 0 1,-1 0-1,1 1 0,-1-1 1,1 0-1,-1 0 0,1 0 0,0 0 1,0-1-1,-1 1 0,1 0 1,0-1-1,0 1 0,0-1 1,0 0-1,2 0-12,19 14 163,-22-13-136,0-1 1,0 1-1,1 0 1,-1 0-1,0-1 1,0 1-1,0 0 1,0 0 0,-1 0-1,1 0 1,0 0-1,0 0 1,0 0-1,-1 0 1,1 0-1,-1 1 1,1-1 0,-1 0-1,1 0 1,-1 1-1,0-1 1,1 0-1,-1 1 1,0-1 0,0 0-1,0 0 1,0 1-1,0-1 1,0 0-1,-1 1 1,1-1-1,0 0 1,-1 0 0,1 1-1,-1-1 1,1 0-1,-1 0 1,0 0-1,1 1 1,-1-1-1,0 0 1,0 0 0,1 0-1,-1 0 1,0-1-1,0 1 1,0 0-1,-1 0 1,1 0-28,-63 25-924,64-25 601,-11-1-9027,8 0-1458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3:10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56 6995,'-17'-21'6977,"-5"1"-3318,20 19-3539,0-1 0,0 1 0,0-1 0,-1 1 0,1 0 0,-1-1 0,1 1 0,-1 1 1,1-1-1,-1 0 0,1 0 0,-1 1 0,0 0 0,1-1 0,-1 1 0,0 0 0,1 0 0,-1 1 1,0-1-1,1 0 0,-1 1 0,1 0 0,-1 0 0,1-1 0,-1 1 0,1 1 0,-1-1 0,1 0 1,0 1-1,0-1 0,-1 1-120,0 4 16,0 0 1,1 0 0,0 0-1,0 0 1,1 0 0,-1 1-1,1-1 1,1 1 0,-1-1-1,1 1 1,0-1 0,0 0-1,1 1 1,0-1 0,0 1-1,1-1 1,0 1-17,-2-3 21,24 161 214,-28-170-6202,1-3-918,1 2-2140</inkml:trace>
  <inkml:trace contextRef="#ctx0" brushRef="#br0" timeOffset="249.941">0 212 9044,'12'-5'11504,"8"0"-8841,24-9-6126,-30 7 791,2 0-5197,-6 2-1322</inkml:trace>
  <inkml:trace contextRef="#ctx0" brushRef="#br0" timeOffset="539.655">167 168 6275,'9'51'11290,"21"-4"-8735,-29-45-2557,1 0 1,0 0 0,-1-1 0,1 1 0,0 0-1,0-1 1,0 1 0,0-1 0,1 0-1,-1 0 1,0 0 0,0 0 0,1 0-1,-1 0 1,1-1 0,-1 1 0,0-1 0,1 0-1,-1 1 1,1-1 0,-1 0 0,1 0-1,-1-1 1,1 1 0,-1-1 0,1 1-1,-1-1 1,1 0 0,-1 0 0,0 0 0,0 0-1,1 0 1,-1 0 0,0 0 0,0-1-1,0 1 1,0-1 0,0 0 0,-1 0-1,2-1 2,0 1 28,-1 0-1,1 0 0,-1 0 1,0-1-1,0 1 0,0 0 1,0-1-1,-1 0 0,1 1 1,-1-1-1,1 0 0,-1 0 1,0 1-1,0-1 0,0 0 1,-1 0-1,1-1 0,-1 1 1,1 0-1,-1 0 0,0 0 1,0 0-1,-1 0 0,1 0 1,-1 0-1,1 0 0,-1 0 1,0 0-1,0 0 0,0 0 1,0 0-1,-1 0 0,1 1 1,-1-1-1,0 1 0,0-1 1,0 0-28,-7 9-3897,10 2-4930,1-5 485</inkml:trace>
  <inkml:trace contextRef="#ctx0" brushRef="#br0" timeOffset="867.709">429 280 8356,'-1'-22'10113,"18"-62"-7941,-17 83-2168,1 0 0,-1 0 0,1 0-1,-1 0 1,1 0 0,-1 0-1,1 0 1,0 0 0,-1 0-1,1 1 1,0-1 0,0 0 0,0 0-1,-1 1 1,1-1 0,0 1-1,0-1 1,0 1 0,0-1-1,0 1 1,0-1 0,0 1 0,0 0-1,0 0 1,0-1 0,0 1-1,0 0 1,1 0 0,-1 0-1,0 0 1,0 0 0,0 1 0,0-1-1,0 0 1,0 0 0,0 1-1,0-1 1,0 1 0,0-1-1,0 0 1,0 1 0,0 0 0,0-1-1,-1 1 1,1 0 0,0-1-1,0 1 1,-1 0 0,1 0-1,0 0 1,-1 0 0,1-1 0,0 1-1,-1 0 1,0 0 0,1 0-1,-1 0 1,0 0 0,1 0 0,-1 1-1,0-1 1,0 0-4,55 110 83,-48-102-1647,3-16-4004,-4 2 187,1 0-3044</inkml:trace>
  <inkml:trace contextRef="#ctx0" brushRef="#br0" timeOffset="1173.205">724 172 7347,'0'-11'8905,"-23"5"-5033,20 8-3784,-1-1 0,0 1 0,1 0 0,0 1 1,-1-1-1,1 1 0,0-1 0,0 1 0,0 0 0,1 0 0,-1 0 0,1 0 1,0 1-1,-1-1 0,2 0 0,-1 1 0,0 0 0,1-1 0,-1 1 0,1 0 1,0 0-1,0 0 0,1 0 0,-1 0 0,1 0 0,0 0 0,0 0 0,0 0 1,1 0-1,-1 0 0,2 2-88,-2-4 14,0 0 1,1-1 0,0 1 0,-1 0-1,1-1 1,0 1 0,0-1-1,0 1 1,0-1 0,0 0-1,0 1 1,0-1 0,1 0-1,-1 0 1,0 0 0,1 0-1,-1 0 1,1 0 0,-1 0-1,1 0 1,-1-1 0,1 1-1,0 0 1,-1-1 0,1 0-1,0 1 1,-1-1 0,1 0-1,0 0 1,0 0 0,-1 0-1,1 0 1,0 0 0,0 0-1,-1-1 1,1 1 0,0-1-1,0 1-14,60-31-4895,-50 11-4277,-7 7-158</inkml:trace>
  <inkml:trace contextRef="#ctx0" brushRef="#br0" timeOffset="1407.527">825 37 8292,'1'25'6916,"12"16"-4438,-3-7-1465,16 96-1589,-26-129 575,1 2-2010,1-2-5331,0-3-1411</inkml:trace>
  <inkml:trace contextRef="#ctx0" brushRef="#br0" timeOffset="1610.597">794 193 10501,'0'0'2865,"2"0"128,1 1-1312,2-1-368,0 0-369,2 0-191,-1 0-257,2 1-176,-1-1-144,-1 1-64,3-1-208,-1 0-208,-1-1-320,1 0-433,0-1-816,-1 1-1296,1-3-2162,-1 1-4353</inkml:trace>
  <inkml:trace contextRef="#ctx0" brushRef="#br0" timeOffset="1891.78">965 179 9172,'2'8'2497,"-1"-1"97,1 0-1074,1 2-415,-2 0-225,0-2-208,0 1-143,0 0-209,0-1-112,-1-1-48,0 1-208,1-2-256,-1-3-336,0-2 2496,0 0-4657,1-2-2545,-1-5-7012</inkml:trace>
  <inkml:trace contextRef="#ctx0" brushRef="#br0" timeOffset="2126.154">962 96 10597,'-1'2'2513,"0"1"-16,1 0-1504,3 1-353,-1-2-400,1 0-432,3-1-112,-2 0-2209,1 1-2049,0 0-5331</inkml:trace>
  <inkml:trace contextRef="#ctx0" brushRef="#br0" timeOffset="2376.042">1108 133 9252,'-16'12'9562,"5"46"-8591,10-57-959,1 1-1,-1 0 1,1 0-1,0-1 1,-1 1-1,1 0 1,0 0-1,0-1 1,0 1-1,0 0 1,1 0-1,-1 0 1,0-1-1,1 1 1,0 0 0,-1-1-1,1 1 1,0 0-1,0-1 1,-1 1-1,1-1 1,0 1-1,1-1 1,-1 0-1,0 1 1,0-1-1,1 0 1,-1 0-1,0 0 1,1 0-1,-1 0 1,1 0 0,0 0-1,-1 0 1,1-1-1,0 1 1,-1-1-1,1 1 1,0-1-1,0 1 1,-1-1-1,1 0 1,0 0-1,0 0 1,0 0-1,-1 0 1,1-1-1,0 1 1,0 0 0,-1-1-1,1 0 1,0 1-1,-1-1 1,1 0-1,0 0 1,0 0-12,1-1 7,0 1 1,0-1 0,-1 0 0,1 0-1,0 0 1,-1 0 0,0 0 0,1 0-1,-1-1 1,0 1 0,0-1 0,-1 0-1,1 0 1,0 1 0,-1-1 0,0 0-1,0 0 1,0 0 0,0-1 0,0 1-1,0 0 1,-1 0 0,0 0 0,1-1-1,-1 1 1,0 0 0,-1 0 0,1-1-1,0 1 1,-1 0 0,0 0-1,0 0 1,0 0 0,0 0 0,0 0-1,-1 0 1,1 0 0,-1 0 0,0 1-1,0-1 1,-2-2-8,-45-11-1846,47 21-7030,0-2-1134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3:35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72 5362,'28'-72'7887,"-49"123"-3747,-143 550-1072,76-177-1579,88-422-1507,-6 20 157,-4-26-345,8-13-1380,4 0-3312,-1 8 257,-1-3-6079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3:36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10 7011,'3'-9'6465,"-2"23"-4585,-2 25-1263,-14 88 1055,-5 0 1,-9 14-1673,-14 15 551,26-104-431,2 0 0,3 1-1,2 0 1,2 1 0,1 38-120,2-65 75,-2-23-2766,-3-15-5882,7 6-690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4:01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10133,'0'1'3073,"1"-1"145,0 1-481,-1 0-1409,0-1-431,0 2-129,-1-2-288,1 2-416,-1 0-464,0 0-624,1 0-2226,0 1-2592,2 1-6324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4:01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11381,'-1'1'2561,"1"-1"81,0-3-1794,1-2-816,0-1 576,0-6-3057,0-2-2353,2 1-6003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4:00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1 161 8740,'11'23'9459,"-6"23"-7918,-4-34-653,13 94 385,-22-136-1148,7 21-144,1 0-1,0 0 1,0 0 0,1 0-1,0 0 1,1 0 0,0 0-1,0 0 1,1 1 0,0-1-1,0 1 1,1 0 0,0 0-1,1 0 1,0 0 0,0 1-1,0 0 1,1 0 0,0 0-1,1 1 1,-1-1 0,1 2-1,0-1 1,3-1 19,-7 8 10,1 0 1,-1 1-1,0-1 0,0 0 1,0 1-1,0 0 0,0-1 0,0 1 1,-1 0-1,1 1 0,0-1 1,-1 0-1,0 1 0,1-1 1,-1 1-1,0 0 0,0 0 1,-1 0-1,1 0 0,-1 0 1,1 0-1,-1 0 0,0 0 1,0 1-1,-1-1 0,1 0 1,0 1-1,-1-1 0,0 1 1,0 2-11,2 1 79,5 111 914,-11-108-6076,7-24-4121,4 5 563</inkml:trace>
  <inkml:trace contextRef="#ctx0" brushRef="#br0" timeOffset="362.034">272 258 9220,'27'2'6147,"40"-26"-4394,-65 23-1717,0 0 0,0 0 0,0-1 0,0 1 0,-1 0 0,1-1 0,-1 1-1,1-1 1,-1 0 0,1 1 0,-1-1 0,0 0 0,0 0 0,0 0 0,0 0 0,0 0 0,0 0 0,0 0 0,-1 0 0,1-1 0,-1 1 0,1 0 0,-1 0 0,0 0 0,0-1 0,0 1 0,0 0 0,-1 0 0,1 0 0,0-1-1,-1 1 1,0 0 0,1 0 0,-1 0 0,0 0 0,0 0 0,0 0 0,0 0 0,-1 0 0,1 1 0,0-1 0,-1 0 0,1 1 0,-2-2-36,1 2 36,0 1 0,0-1 1,0 0-1,0 1 0,0 0 0,0-1 0,0 1 1,0 0-1,0 0 0,0 0 0,0 0 0,0 1 1,0-1-1,0 1 0,0-1 0,0 1 0,0-1 1,0 1-1,0 0 0,1 0 0,-1 0 0,0 0 1,0 0-1,1 1 0,-1-1 0,1 0 0,-1 1 1,1-1-1,0 1 0,-1-1 0,1 1 0,0 0 1,0 0-1,0 0-36,-25 65 1173,25-61-1063,0 1 0,1-1 0,0 0 1,0 1-1,0-1 0,1 0 0,0 1 0,0-1 1,1 0-1,0 0 0,0 0 0,0 0 0,1 0 1,1 2-111,-3-5-66,1-1 1,-1 0 0,1 0-1,-1 0 1,1-1 0,0 1 0,0 0-1,0 0 1,0-1 0,0 0 0,0 1-1,0-1 1,0 0 0,1 0-1,-1 0 1,0 0 0,1 0 0,-1-1-1,1 1 1,-1-1 0,1 1-1,-1-1 1,1 0 0,-1 0 0,1 0-1,-1-1 1,1 1 0,-1 0 0,1-1-1,-1 0 1,0 1 0,1-1-1,-1 0 1,0 0 0,1 0 0,-1-1-1,0 1 66,32-25-8928,-30 22 7038,11-10-7509</inkml:trace>
  <inkml:trace contextRef="#ctx0" brushRef="#br0" timeOffset="643.209">632 169 9909,'-21'-4'5019,"-20"-2"-474,39 6-4465,0-1-1,0 1 1,0 0 0,1 1 0,-1-1 0,0 0-1,0 0 1,0 1 0,1-1 0,-1 1-1,0 0 1,1-1 0,-1 1 0,0 0 0,1 0-1,-1 0 1,1 0 0,-1 0 0,1 1-1,0-1 1,-1 0 0,1 1 0,0-1 0,0 0-1,0 1 1,0 0 0,0-1 0,0 1-1,1-1 1,-1 1 0,0 1-80,-1 3 87,0 1 0,1 0 1,0 0-1,0 1 0,0-1 0,1 0 0,0 0 0,1 0 1,-1 0-1,2 0 0,-1 0 0,2 6-87,-2-10 1,0-1-1,0 1 1,0-1 0,0 1-1,0-1 1,0 0-1,1 0 1,-1 0-1,1 0 1,0 0 0,-1 0-1,1 0 1,0 0-1,0 0 1,0-1 0,1 1-1,-1-1 1,0 0-1,0 1 1,1-1-1,-1 0 1,1 0 0,-1-1-1,1 1 1,-1 0-1,1-1 1,0 0 0,-1 1-1,1-1 1,-1 0-1,1-1 1,0 1-1,-1 0 1,1-1 0,-1 1-1,1-1 0,35-30-3777,-20-16-3365,-15 28 2414,1-2-2622</inkml:trace>
  <inkml:trace contextRef="#ctx0" brushRef="#br0" timeOffset="884.029">625 1 10373,'-4'62'10679,"16"36"-8357,-3-34-1416,11 66-54,-3-159-7437,-13 15-197,1 1-4967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3:58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9 185 8948,'6'3'9074,"37"-13"-6126,-34 7-2660,-5 3-268,0 0 0,0 0-1,0-1 1,0 0 0,0 0 0,0 0 0,0 0-1,0-1 1,-1 1 0,1-1 0,0 0 0,-1 0-1,0-1 1,1 1 0,-1 0 0,0-1-1,0 0 1,0 0 0,-1 0 0,1 0 0,-1 0-1,0-1 1,1 1 0,-1-1 0,-1 1-1,1-1 1,-1 0 0,1 0 0,-1 0 0,0 0-1,0-1-19,-4 2 10,0 0-1,0 1 1,0 0-1,0 0 0,-1 0 1,1 0-1,0 0 1,-1 1-1,0-1 0,1 1 1,-1 0-1,0 0 1,0 0-1,1 1 1,-1-1-1,0 1 0,0 0 1,0 0-1,0 1 1,0-1-1,1 1 0,-1-1 1,0 1-1,0 0 1,1 1-1,-1-1 1,1 1-1,-1-1 0,1 1 1,-1 0-1,1 1 1,0-1-1,0 0 0,0 1-9,-1 3 122,0-1-1,0 1 1,0 0-1,1 0 1,0 1-1,0-1 1,1 0-1,0 1 0,0 0 1,0 0-1,1-1 1,0 1-1,1 0 1,-1 0-1,1 0 1,0 0-1,1 0 0,0 0 1,0-1-1,0 1 1,1 0-1,0 0 1,0-1-1,1 1 1,1 0-122,-2-3 37,0 0 0,1-1 1,-1 1-1,1-1 1,0 0-1,0 1 1,0-2-1,0 1 1,0 0-1,1-1 1,-1 1-1,1-1 0,0 0 1,0 0-1,0 0 1,0-1-1,0 0 1,0 1-1,0-1 1,4 0-38,-5-1-292,1 0 1,-1 0-1,0-1 1,0 1-1,0-1 1,0 0-1,0 0 1,0 0-1,0 0 1,0 0-1,0-1 1,0 1 0,-1-1-1,1 0 1,0 0-1,-1 0 1,0 0-1,1 0 1,-1-1 291,19-23-10392,-10 11 361</inkml:trace>
  <inkml:trace contextRef="#ctx0" brushRef="#br0" timeOffset="426.632">442 20 7668,'-37'-17'9314,"35"16"-9172,0 1 0,-1-1 0,1 1 0,-1 0 0,1 0 0,0 0 0,-1 0 0,1 0 0,-1 1 0,1-1 0,0 1 0,-1 0 0,1-1 0,0 1 0,-1 0 0,1 0 0,0 0 0,0 1 0,0-1 0,0 0 0,0 1 0,0 0 0,1-1 0,-1 1 0,0 0-142,-30 80 2118,32-53-1808,1 0-1,2-1 1,1 1-1,2 0 1,0-1-1,2 0-309,-3 11-968,-9-62-12612,0 9 3637</inkml:trace>
  <inkml:trace contextRef="#ctx0" brushRef="#br0" timeOffset="614.086">243 209 10437,'2'-2'2817,"5"-2"176,0 0-1376,2 4-176,0-3-161,2 2-191,-2 1-257,0 0-191,1 2-161,0-1-176,-1 1-64,2-1-240,0-1-272,-1-1-496,-2-2-593,-1 0-2113,5-3-2608,1-1-6116</inkml:trace>
  <inkml:trace contextRef="#ctx0" brushRef="#br0" timeOffset="880.283">486 204 9172,'1'23'5848,"4"11"-2553,-3-22-2545,-2 47-465,-1-64-1782,0-7-5396,1-1-4051</inkml:trace>
  <inkml:trace contextRef="#ctx0" brushRef="#br0" timeOffset="1114.6">494 120 9172,'0'1'2577,"0"-1"49,0 1-786,1 0-895,1 0-273,0-1-384,1 1-528,4 1-368,-3-2-2017,1 2-2081,1-1-5219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3:57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63 9845,'1'15'7145,"3"8"-3874,1 6-1903,17 245 1692,-27-253-5110,-2-29-1228,7-21-6345,1 9-99</inkml:trace>
  <inkml:trace contextRef="#ctx0" brushRef="#br0" timeOffset="395.365">1 31 8148,'22'-30'10464,"17"32"-7285,37 40-2386,-44-21-643,-25-18-133,0 0 0,0 1 0,-1-1 0,0 1 1,1 1-1,-1-1 0,0 1 0,-1 0 1,1 0-1,-1 1 0,0 0 0,-1 0 0,1 0 1,-1 0-1,0 1 0,-1-1 0,0 1 1,0 0-1,0 0 0,-1 0 0,0 1 0,0-1 1,-1 0-1,0 1 0,0-1 0,-1 7-17,0-7 81,-1 0 0,-1-1-1,1 1 1,-1-1 0,0 1-1,-1-1 1,0 0 0,0 0-1,0 0 1,0 0 0,-1 0-1,0-1 1,-1 0 0,1 0-1,-1 0 1,0 0 0,0-1-1,0 0 1,0 0 0,-1 0-1,-4 2-80,-6 4 232,10-4-168,-1-1 0,0 0 0,0 0 0,0-1 1,0 0-1,-1 0 0,1-1 0,-1 0 1,0 0-1,0-1 0,0 0 0,-1 0 0,1-1 1,0 0-1,-1 0 0,1-1 0,0 0 1,-1-1-1,-4 0-64,-2-21-2598,32-4-8540,-16 24 9952,10-11-10203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4:03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41 7828,'-22'2'3841,"26"-4"-2253,422-17 1490,576 3-1114,-481 10-2009,-500 7-84,59 13-1290,-81-3-6390,-15-10-1072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4:10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6723,'2'-13'9110,"1"26"-5103,3 26-1549,12 263-11,-29-267-3915,9-64-1674,3 2-6095,1 11-1645</inkml:trace>
  <inkml:trace contextRef="#ctx0" brushRef="#br0" timeOffset="296.802">8 28 9284,'0'0'2497,"4"3"2901,7 3-2138,52 4 443,29-6-3055,-86-4-790,27-1 116,-20-6-4480,-14 7 3735,0 0 129,1 1-7101,1 2-3201</inkml:trace>
  <inkml:trace contextRef="#ctx0" brushRef="#br0" timeOffset="562.364">35 247 7475,'1'0'4818,"6"1"3115,7 0-3824,65 8-2507,-38-8-1832,-17-6-2700,16-16-10203,-24 9 3505</inkml:trace>
  <inkml:trace contextRef="#ctx0" brushRef="#br0" timeOffset="1114.699">357 69 7075,'-17'-13'8843,"0"26"-4842,-5 29-1761,17-32-2160,0 0 0,1 1 0,1-1-1,-1 1 1,2 0 0,0 0-1,0 0 1,1 1 0,0-1-1,1 0 1,0 0 0,1 1-1,0-1 1,1 0 0,0 0-1,0 0 1,2 0 0,-1-1 0,1 1-1,1-1 1,0 0 0,0 0-1,5 5-79,-6-11 1,0-1 0,0 1 0,1-1-1,0-1 1,-1 1 0,1-1 0,0 1 0,0-1-1,0-1 1,0 1 0,1-1 0,-1 0 0,0 0-1,1 0 1,-1-1 0,1 0 0,-1 0-1,0 0 1,1-1 0,-1 0 0,0 0 0,1 0-1,-1-1 1,0 1 0,0-1 0,0 0 0,0-1-1,0 1 1,0-1-1,1-1 1,0 1 1,0-1-1,0 1 0,0-2 0,-1 1 1,0-1-1,0 1 0,0-2 1,0 1-1,-1 0 0,1-1 0,-1 0 1,-1 0-1,1 0 0,-1 0 0,0-1 1,-1 1-1,0-1 0,0 0 0,0 1 1,0-1-1,-1-3-1,0 1 5,-1 0 0,0 0 0,-1 0 0,1 0 0,-2 0 0,1 0 0,-1 0 0,-1 0 0,0 1 0,0-1 0,0 1 0,-1 0 0,0 0 0,-1 0 0,0 0 0,0 1 0,-1 0 0,0 0 0,0 0 0,0 1 0,-1 0 0,0 0 0,0 1 0,-1-1 0,-5-2-5,-58 24-1035,66-8-2117,15 4-8801,0-9 3941</inkml:trace>
  <inkml:trace contextRef="#ctx0" brushRef="#br0" timeOffset="1583.341">727 57 10021,'-16'0'7648,"1"7"-3914,-17 33-1153,27-27-2466,0 0 0,1 0-1,0 0 1,1 1 0,1-1 0,0 1-1,1 0 1,0 0 0,1-1 0,1 1-1,1 10-114,-2-20 4,1 1 0,-1-1-1,1 1 1,0-1 0,0 1 0,1-1-1,-1 0 1,1 0 0,0 0 0,0 1-1,0-2 1,1 1 0,-1 0 0,1 0-1,0-1 1,0 0 0,0 1 0,1-1-1,-1 0 1,1-1 0,-1 1 0,1-1-1,0 1 1,0-1 0,0 0 0,1-1-1,-1 1 1,0-1 0,1 0 0,-1 0-1,0 0 1,1 0 0,0-1 0,-1 0-1,1 0 1,-1 0 0,1 0 0,-1-1-1,1 0 1,-1 0 0,0 0 0,1 0-1,-1-1 1,0 0 0,0 0 0,0 0-1,1 0-3,0-1 4,1 0-1,0-1 1,-1 0-1,0 0 0,0 0 1,0-1-1,0 1 1,-1-1-1,1 0 0,-1-1 1,-1 1-1,1-1 1,-1 1-1,0-1 0,0 0 1,-1 0-1,1 0 1,-1-1-1,-1 1 0,1-1 1,-1 1-1,0-1 1,-1 1-1,0-1 0,0 1 1,0-1-1,0 0 1,-1 1-1,-1-4-3,0 3 0,1 0 0,-1-1 0,-1 1 0,1 0 0,-1 1 0,0-1 0,-1 0-1,0 1 1,0 0 0,0 0 0,-1 0 0,1 0 0,-1 1 0,-1-1 0,-3-2 0,-13-6-4425,-4 3-4582,19 7-3065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27:06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32 6611,'-1'-2'7988,"1"8"-3860,0 52-3113,0-54-1006,0 1-1,0 0 0,1-1 1,-1 1-1,1-1 0,1 1 1,-1-1-1,0 1 1,1-1-1,0 1 0,0-1 1,1 0-1,-1 0 0,1 0 1,0-1-1,0 1 0,0-1 1,0 1-1,0-1 0,1 0 1,0 0-1,-1 0 0,3 0-8,-2-3 31,1 0 0,0-1-1,-1 0 1,1 0-1,-1 0 1,1 0-1,-1 0 1,0-1-1,1 0 1,-1 0-1,0 0 1,0-1-1,-1 1 1,1-1-1,0 0 1,-1 0 0,1 0-1,-1-1 1,0 1-1,0-1 1,-1 1-1,1-1 1,-1 0-1,1 0 1,-1 0-1,-1-1 1,2-2-31,0 1 45,-1 0-1,0 0 1,0 0 0,0-1 0,-1 1 0,0 0-1,0-1 1,-1 1 0,0-1 0,0 1-1,0-1 1,-1 1 0,0-1 0,-1-2-45,-2 11-2474,10 8-8565,-3-7 3182</inkml:trace>
  <inkml:trace contextRef="#ctx0" brushRef="#br0" timeOffset="675.662">336 16 6755,'-9'-12'7670,"-7"8"-4113,-34 20-1282,49-16-2262,0 1 0,0 0 0,-1 0-1,1-1 1,0 1 0,0 0 0,0 0-1,0 0 1,0 0 0,0 0 0,0 0 0,0 1-1,1-1 1,-1 0 0,0 0 0,1 0-1,-1 1 1,1-1 0,-1 0 0,1 1 0,0-1-1,-1 1 1,1-1 0,0 0 0,0 1-1,0-1 1,0 1 0,0-1 0,0 0 0,1 1-1,-1-1 1,0 1 0,1-1 0,-1 0-1,1 1 1,-1-1 0,1 0 0,0 0 0,0 1-1,-1-1 1,1 0 0,0 0 0,0 0-1,0 0 1,0 0 0,0 0 0,0 0 0,1-1-1,-1 1 1,0 0 0,0 0 0,1-1-1,-1 1 1,0-1 0,1 1 0,-1-1 0,2 0-13,-1 0 1,1-1 1,-1 1-1,1 0 1,-1 0-1,1 0 1,-1 0-1,1 0 1,-1 0-1,1 0 1,-1 1-1,1 0 1,-1-1-1,0 1 1,1 0-1,-1 0 1,0 0-1,1 0 1,-1 1-1,0-1 1,0 1-1,0-1 1,0 1-1,-1 0 1,1-1-1,0 1 1,-1 0-1,1 0 1,-1 1-1,1-1 1,-1 0-1,0 0 1,0 0-1,0 1 1,0-1-1,-1 1 1,1-1-1,-1 1 1,1-1-1,-1 1 1,0-1-1,0 1 1,0-1-1,0 1 1,0-1-1,-1 1 1,1-1-1,-1 1 1,0 1-2,-1-1-7,-1 1 0,1-1 0,-1 0 0,0 0 0,0 0 0,0 0 0,0 0 0,-1-1 0,1 1 0,-1-1 0,0 0 0,1 0 0,-1 0 0,0-1 0,0 0 0,0 1 0,0-1 0,0 0 0,0-1 0,-1 1 0,-1-1 7,3-10-3727,8 1-1846,-4 7 2657,3-7-5763</inkml:trace>
  <inkml:trace contextRef="#ctx0" brushRef="#br0" timeOffset="1140.025">394 107 7219,'7'-3'2561,"23"-10"2045,-28 12-4562,0 1 0,0-1 0,-1 0 0,1 0 1,0 1-1,-1-1 0,1 0 0,-1-1 0,1 1 0,-1 0 0,1 0 0,-1 0 0,0-1 0,0 1 1,0-1-1,0 1 0,0-1 0,0 0 0,0 1 0,0-1 0,0 0 0,-1 1 0,1-1 0,-1 0 1,1 0-1,-1 0 0,0 0 0,0 1 0,0-1 0,0 0 0,0 0 0,0 0 0,0 0 1,0 1-1,-1-1 0,1 0 0,-1 0 0,0 0 0,0-1-44,-1 2 130,0 0 0,0 0 0,0 1 1,0-1-1,0 0 0,0 1 0,0-1 0,0 1 0,0 0 0,0 0 0,0 0 1,-1 0-1,1 0 0,0 0 0,0 0 0,0 1 0,0-1 0,0 1 0,0-1 1,0 1-1,0 0 0,0 0 0,0 0 0,0 0 0,0 0 0,1 0 0,-1 1 1,0-1-1,1 1 0,-1-1 0,1 1 0,0-1 0,-1 1 0,1 0 0,0 0 1,0-1-1,0 1 0,0 0 0,0 0 0,1 0-130,-3 3 79,1-1-1,0 1 1,1 0 0,-1-1-1,1 1 1,0 0 0,0 0-1,0 0 1,1 0 0,0 0-1,0-1 1,0 1 0,1 0-1,-1 0 1,1 0 0,0 0-1,0 0 1,1-1 0,0 1-1,0 0 1,0-1 0,0 0-1,0 1 1,1-1-1,0 0 1,0 0 0,0 0-1,0-1 1,2 2-79,-2-4-9,0-1-1,0 1 1,0-1 0,-1 1-1,1-1 1,0 0-1,0 0 1,0 0 0,0-1-1,0 1 1,-1-1 0,1 1-1,0-1 1,0 0-1,-1 0 1,1 0 0,-1 0-1,1-1 1,-1 1 0,1-1-1,-1 0 1,0 1-1,0-1 1,1 0 0,-1 0-1,-1 0 1,1-1 0,0 1-1,0-1 10,20-25-9967,-21 26 9062,10-11-11527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4:14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9316,'8'21'8952,"-1"2"-4836,6 48-3554,-11-57 356,13 100-352,-19-136-8441,2 11 844,2 2-2477</inkml:trace>
  <inkml:trace contextRef="#ctx0" brushRef="#br0" timeOffset="653.744">1 73 9572,'6'-20'10159,"17"12"-6409,30 10-2906,-51-2-595,67 22-139,-67-22-108,-1 1 0,1 0 0,-1 0 0,0 0-1,1 1 1,-1-1 0,0 0 0,1 0 0,-1 1 0,0-1 0,0 0 0,0 1 0,0 0 0,0-1-1,-1 1 1,1-1 0,0 1 0,-1 0 0,1-1 0,-1 1 0,0 0 0,1 0 0,-1-1 0,0 1-1,0 0 1,0 0 0,0-1 0,-1 1 0,1 0 0,0 0 0,-1-1 0,1 1 0,-1 0 0,0-1-1,1 1 1,-1 0 0,0-1 0,0 1 0,0 0-2,-2 2 5,0 0 0,-1 0 1,1-1-1,-1 1 0,1 0 0,-1-1 1,0 0-1,0 0 0,-1 0 0,1-1 1,0 1-1,-1-1 0,0 0 0,1-1 0,-1 1 1,0-1-1,0 0 0,0 0 0,0 0 1,0-1-1,0 1 0,0-1 0,0 0 0,0-1 1,-1 0-6,37 1-68,60 7 87,-89-6-22,1 0 1,0 0-1,-1-1 0,1 1 0,-1 1 0,0-1 0,1 0 0,-1 1 0,0-1 0,0 1 0,0-1 0,0 1 0,0 0 1,0 0-1,0 0 0,-1 0 0,1 0 0,-1 1 0,0-1 0,1 0 0,-1 1 0,0-1 0,0 1 0,0-1 0,-1 1 1,1-1-1,-1 1 0,1 0 0,-1-1 0,0 1 0,0 1 3,-1 0 61,-1 1 0,1-1 0,-1 0 0,0 0 0,0 0 0,0-1 0,-1 1 0,1 0 0,-1-1 0,0 0 0,0 1 0,0-1 1,0 0-1,-1-1 0,1 1 0,-1-1 0,0 1 0,0-1 0,0 0 0,0 0 0,0-1 0,0 1 0,0-1 0,0 0 0,-5 0-61,2 1-51,1-2 0,-1 1 0,0-1-1,1 0 1,-1-1 0,0 1 0,1-1 0,-1-1 0,1 1 0,-1-1 0,1 0-1,-5-3 52,8-5-4003,5 3-4794,2-1-4049</inkml:trace>
  <inkml:trace contextRef="#ctx0" brushRef="#br0" timeOffset="1078.349">367 40 7331,'1'3'10574,"-2"34"-7496,-55 189-864,59-234-4718,6-23-3634,-2 11-915,-1 6-433</inkml:trace>
  <inkml:trace contextRef="#ctx0" brushRef="#br0" timeOffset="1343.91">367 69 9636,'3'1'7730,"8"15"-5820,76 145-190,-37-95-3022,-58-78-2464,2 5-2664,0 1-3052</inkml:trace>
  <inkml:trace contextRef="#ctx0" brushRef="#br0" timeOffset="1593.941">344 241 10197,'-2'0'2817,"2"0"160,2 0-1280,0-1-320,2-1-161,0 1-127,3-1-289,0 0-272,0 1-143,1 0-177,0 1-16,1-1-192,1 0-192,0 0-433,0 0-591,-1 1-2146,-1 0-2576,1-2-6196</inkml:trace>
  <inkml:trace contextRef="#ctx0" brushRef="#br0" timeOffset="1971.773">555 65 8292,'7'9'9877,"-1"19"-8791,-5-21-54,17 176 534,-20-199-14287,2 7 3605</inkml:trace>
  <inkml:trace contextRef="#ctx0" brushRef="#br0" timeOffset="2496.459">566 64 8196,'24'-54'9941,"-22"53"-9790,-1 0 0,1 0 0,-1 0 0,1 0 0,0 0 0,0 0 0,-1 1 0,1-1 0,0 0 0,0 1 0,0 0 0,0-1 0,0 1 0,0 0 0,0 0 0,0 0 1,-1 1-1,1-1 0,0 0 0,0 1 0,0-1 0,0 1 0,0-1 0,-1 1 0,1 0 0,0 0 0,-1 0 0,1 0 0,1 1-151,3 1 68,67 51 200,-71-52-271,0 0 0,0 0 0,-1 0 0,1 1 0,-1-1 1,0 1-1,1-1 0,-1 1 0,0-1 0,-1 1 1,1-1-1,0 1 0,-1 0 0,1 0 0,-1-1 0,0 1 1,0 0-1,0 0 0,0-1 0,-1 1 0,1 0 1,-1 0-1,1-1 0,-1 1 0,0-1 0,0 1 0,0 0 1,-1-1-1,1 0 0,0 1 0,-2 1 3,-1 0-61,1 0 1,-1 0-1,1 0 0,-1-1 0,-1 1 1,1-1-1,0 0 0,-1 0 0,1-1 1,-1 1-1,0-1 0,0 0 0,0 0 1,0-1-1,0 1 0,0-1 0,-1 0 1,1-1-1,0 1 0,-1-1 0,1 0 0,-5-1 61,66 24 4104,40 37-3088,-47-16-890,-54-53-4261,1-2-5678,0 1-2897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4:31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21 7043,'1'36'13660,"7"19"-9606,7 102-4242,-15-157 76,0 0 0,-1 0 0,1 0 0,0 0 0,0 0 0,0 0 0,-1 0 0,1 0 0,0 0 0,0 0 0,0 0 0,0 0 0,-1 0 0,1 0 0,0 0 0,0 0 0,0 0 0,-1 0 0,1 0 0,0 0 0,0 0 0,0 0 0,0 0 0,-1 0 0,1 1 0,0-1 0,0 0-1,0 0 1,0 0 0,0 0 0,-1 0 0,1 1 0,0-1 0,0 0 0,0 0 0,0 0 0,0 0 0,0 1 0,0-1 112,-4-13-10225,3 7 266</inkml:trace>
  <inkml:trace contextRef="#ctx0" brushRef="#br0" timeOffset="645.961">11 49 8580,'27'-31'11094,"46"25"-9116,-47 7-1276,-25-2-697,1 0-1,0 1 1,0-1-1,0 1 1,0 0 0,0-1-1,0 1 1,0 0-1,0 0 1,0 0-1,0 0 1,0 1-1,0-1 1,0 0 0,0 1-1,-1 0 1,1-1-1,0 1 1,0 0-1,0 0 1,-1 0-1,1 0 1,0 0 0,-1 0-1,1 1 1,-1-1-1,0 0 1,1 1-1,-1-1 1,0 1-1,0-1 1,0 1 0,0 0-1,0 0 1,0-1-1,0 1 1,0 0-1,-1 0 1,1 0-1,-1 0 1,0 0 0,1 0-1,-1 0 1,0 0-1,0 0 1,0 0-1,0 0 1,-1 0-1,1-1 1,0 1 0,-1 0-1,0 0 1,1 0-1,-1 0 1,0 0-1,0-1 1,0 1-1,-1 1-4,-118 81 70,153-91 335,-30 6-387,0-1 0,1 1 0,-1 0 0,1-1 0,-1 1 1,1 1-1,-1-1 0,1 1 0,-1-1 0,1 1 0,0 0 0,-1 0 0,1 0 0,-1 1 0,1 0 0,0-1 0,-1 1 0,1 0 0,-1 1 0,0-1 0,1 0 0,-1 1 0,0 0 0,0 0 0,0 0 1,0 0-1,0 0 0,-1 1 0,1-1 0,-1 1 0,1 0 0,-1 0 0,0 0 0,0 0 0,0 0 0,-1 0 0,1 0 0,-1 1 0,1-1 0,-1 0 0,0 1 0,0-1 0,-1 1 0,1 0 0,-1-1 1,0 1-1,0 2-18,-3 0 120,-1 0 0,0-1 0,0 0 0,0 1 0,-1-1 0,0-1 0,0 1 0,0-1 0,0 0 0,-1 0 0,1 0 0,-1-1 0,0 0 0,0 0 0,0 0 1,-1-1-1,1 0 0,-1 0 0,1-1 0,-1 0 0,0 0 0,1 0 0,-1-1 0,0 0 0,1-1 0,-3 1-120,-48-11 465,42-5-2337,28-10-5765,-4 17 687,3 0-4103</inkml:trace>
  <inkml:trace contextRef="#ctx0" brushRef="#br0" timeOffset="1068.367">381 0 9380,'0'6'5906,"-1"17"-3440,-18 66 1519,-15 43-2278,25-100-1353,4-12-494,6-28-2735,4-9-741,0 0-3968,-1 3-1983</inkml:trace>
  <inkml:trace contextRef="#ctx0" brushRef="#br0" timeOffset="1318.305">372 42 9476,'22'27'9630,"4"22"-7630,-6-11-1381,68 119-1126,-87-156 303,1 1-2572,-3-3-6394,0-1 118</inkml:trace>
  <inkml:trace contextRef="#ctx0" brushRef="#br0" timeOffset="1521.382">325 247 10853,'0'3'2913,"0"-2"161,1-1-1538,3-1-287,1 0-177,3-1-191,2 0-273,2-1-256,0 1-64,2 0-175,1-2-306,2 1-863,0 0-2194,4 0-2656,-4-2-6612</inkml:trace>
  <inkml:trace contextRef="#ctx0" brushRef="#br0" timeOffset="2380.377">537 58 9108,'7'-7'6150,"5"3"-3283,28-2-1121,-39 6-1482,177 1 2828,-209 45-2748,-39 91-205,47-93-73,60-49 1834,-15 2-1610,0 0 0,0 2 0,0 0 0,0 2 0,0 0 1,0 1-1,0 1 0,5 3-290,-25-6-725,10 2 2627,-10-4-3669,-2 0-3227,-2-2-4501,-1 0-3407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4:40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86 6451,'-6'-9'9441,"8"17"-4134,1 7-4277,1 150 773,-4-164-1806,0-1 26,0 1-1,-1-1 0,1 1 1,-1-1-1,1 1 0,0 0 1,-1-1-1,1 1 0,0-1 1,0 1-1,0 0 0,-1-1 1,1 1-1,0 0 0,0-1 0,0 1 1,0-1-1,0 1 0,0 0 1,0-1-1,0 1 0,1 0 1,-1-1-1,0 1 0,0-1 1,0 1-1,1 0 0,-1-1 1,0 1-1,1-1 0,-1 1 1,0-1-1,1 1 0,-1-1 0,1 1 1,-1-1-1,1 1 0,-1-1 1,1 0-1,-1 1 0,1-1 1,-1 0-1,1 1 0,-1-1 1,1 0-1,0 0 0,-1 1 1,1-1-1,0 0 0,-1 0 1,1 0-1,-1 0 0,1 0 0,0 0 1,-1 0-1,1 0 0,0 0 1,-1 0-1,1-1 0,0 1 1,-1 0-1,1 0 0,-1-1 1,1 1-1,-1 0 0,1-1-22,144 1 1593,-137 1-1219,2-2-4342,-17-8-8066,1 3 583</inkml:trace>
  <inkml:trace contextRef="#ctx0" brushRef="#br0" timeOffset="305.1">24 152 8676,'6'-1'8454,"27"-2"-4417,19 1-691,28-6-3149,-69 5-3398,-6-7-9344,-5 5 3597</inkml:trace>
  <inkml:trace contextRef="#ctx0" brushRef="#br0" timeOffset="633.15">1 21 8356,'1'0'8949,"6"1"-4030,58 2-1355,-16-4-2700,6 0-1117,-18-1-6697,-30 1-360,0-1-4813</inkml:trace>
  <inkml:trace contextRef="#ctx0" brushRef="#br0" timeOffset="1195.514">290 28 9636,'6'6'10383,"3"12"-8859,-6-12-531,99 163 978,-99-160-1702,3 5-2743,-4-15-2156,-1-7-3550,0 1-1296</inkml:trace>
  <inkml:trace contextRef="#ctx0" brushRef="#br0" timeOffset="1523.562">525 26 9284,'-2'-1'8316,"-2"5"-4016,-13 25-2637,-45 132-247,61-133-2637,6-25-3929,6-13-4785,-6 3 1278</inkml:trace>
  <inkml:trace contextRef="#ctx0" brushRef="#br0" timeOffset="2126.784">589 22 8804,'2'-1'7244,"-1"4"-3386,5 27-1794,-4 158-965,-1-187-1049,0 0 0,0 0 1,0 0-1,0 0 0,1 0 0,-1-1 0,0 1 0,0 0 0,1-1 0,-1 1 0,0-1 1,1 0-1,-1 1 0,1-1 0,-1 0 0,0 0 0,1 0 0,-1 0 0,1 0 0,-1 0 1,0 0-1,1 0 0,-1-1 0,1 1 0,-1 0 0,0-1 0,1 1 0,-1-1 0,0 0 1,1 0-51,13-1 204,70 14-119,-87-23-14086,1 5 3156</inkml:trace>
  <inkml:trace contextRef="#ctx0" brushRef="#br0" timeOffset="2397.034">596 143 10501,'25'3'9050,"20"-11"-5488,-25 4-2459,0 2-775,26-6 170,-22-7-5144,-21 8-5196,-3 5-696</inkml:trace>
  <inkml:trace contextRef="#ctx0" brushRef="#br0" timeOffset="2630.891">579 26 8612,'3'7'7474,"5"-4"-3578,26-1-1857,-27-3-929,72-2 1614,-39 0-4588,-1 2-8793,-30 1-2661</inkml:trace>
  <inkml:trace contextRef="#ctx0" brushRef="#br0" timeOffset="3070.509">878 15 11285,'-6'41'9362,"10"27"-7393,1-21-1028,-3 36-1389,-1-107-13390,-1 15 4583</inkml:trace>
  <inkml:trace contextRef="#ctx0" brushRef="#br0" timeOffset="3339.227">875 40 11397,'17'22'11133,"17"8"-9551,-18-17-699,151 131-365,-163-140-1443,-5-8-7981,0 0 4109,-1-2-6072</inkml:trace>
  <inkml:trace contextRef="#ctx0" brushRef="#br0" timeOffset="3668.039">1067 1 11365,'5'32'8793,"0"5"-4240,29 147-4151,-33-180-2255,0-6-10242,-2-2 946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4:56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6467,'1'23'9059,"2"0"-4335,24 89-2919,-2-13-1141,-5 0-1,-4 1 1,1 56-664,0 96 1961,-11 132-1961,12 286 250,-6-339-162,18 566-117,-25-471-6,7-144 22,-5-15 42,5-32-63,8 279-172,-17-270 260,1-76-225,-12-163-3119,1-11-1914,3 2-757,0-1-5508</inkml:trace>
  <inkml:trace contextRef="#ctx0" brushRef="#br0" timeOffset="286.711">158 5186 8964,'6'16'7862,"5"0"-4015,31 27-2402,-34-36-547,47 60-741,-50-82-13595,-6 6 3719</inkml:trace>
  <inkml:trace contextRef="#ctx0" brushRef="#br0" timeOffset="478.028">380 5187 9636,'-9'19'6563,"1"1"-3921,-5 14-548,-38 39-637,44-75-11198,3-4-2894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4:53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8164,'0'5'7404,"1"12"-4914,-1-3-1710,13 105 2027,8 88-1417,0 140 656,-10-46-1054,38 313-781,-29-322-112,-9 1-134,2 119 51,10 160 51,-2-68-142,-8 127 67,8 203-139,-12-478-74,14 74-99,-12 59-259,14-111-45,-23-279-878,-8-88-1874,1-10-6246,2-2-319</inkml:trace>
  <inkml:trace contextRef="#ctx0" brushRef="#br0" timeOffset="324.12">192 6831 9476,'8'7'8844,"10"15"-6661,-7-7-1105,76 82 293,-91-120-10052,3 20 4796,0-4-6485</inkml:trace>
  <inkml:trace contextRef="#ctx0" brushRef="#br0" timeOffset="583.343">437 6796 9989,'0'16'9837,"-26"9"-7848,16-16-1202,-41 59-1664,46-60-473,1-5-2775,1-3-1531,-1-1-4922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4:51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 6899,'-1'-1'8334,"1"7"-3742,10 57-1737,31 115-1705,-30-17-710,13 32 147,-6 153 568,-12 196 99,-1-319-934,24 240-277,-13 71 7,9-94-60,-17-168 20,-1-24 20,-1 63-17,-11 1-16,-2-48-7,6 54-22,8 481 72,2-461-83,1-84 56,-1 88 11,1-13-32,-18-261-1646,-11-67-5779,7-5-1856,6-1-22</inkml:trace>
  <inkml:trace contextRef="#ctx0" brushRef="#br0" timeOffset="531.506">118 6896 8308,'5'6'10440,"33"47"-7794,23 8-2137,-53-50-86,-1-16 1744,-6 4-2134,93-82 1336,-74 54-3991,-17 18-1483,-2 0-3399,-1 1-4144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4:58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7299,'2'22'6917,"4"-1"-3897,3 22-572,0 180 644,-9 424-1158,19-336-1491,-6-81 208,10 128-475,-12-101-67,3 86-135,-4-123 90,-6-7-70,14 99 25,-20-291-356,-10-30-3242,7-5-6720,2 5-1610</inkml:trace>
  <inkml:trace contextRef="#ctx0" brushRef="#br0" timeOffset="315.612">24 3119 8596,'1'13'8331,"19"12"-5031,-9-12-2093,-10-12-1123,2 5-9,0-1 1,1 0-1,-1 0 1,1-1-1,0 1 1,0-1 0,0 0-1,1 0 1,-1 0-1,1 0 1,0-1 0,0 0-1,1 0 1,2 1-76,-5-8-3683,-2 1-4197,0-1-3117</inkml:trace>
  <inkml:trace contextRef="#ctx0" brushRef="#br0" timeOffset="565.512">266 3101 9428,'-13'14'8173,"1"1"-3799,-29 65-3437,40-78-1379,-3 6-1723,0-5-6585,0-3-2789</inkml:trace>
  <inkml:trace contextRef="#ctx0" brushRef="#br0" timeOffset="6433.308">163 3249 3217,'-10'8'1507,"-4"-9"3187,10 8-891,2-8-1529,-3-6-1380,-6 7 3643,11 0-4485,-1 0 0,1 0 0,0 1 0,-1-1 0,1 0 0,-1 0 0,1 1 0,0-1 0,-1 0 0,1 1 0,0-1 0,-1 1 0,1-1 0,0 0 0,0 1 0,-1-1 0,1 1 0,0-1 0,0 1 0,0-1 0,0 0 0,-1 1 0,1-1 0,0 1 0,0-1 0,0 1 0,0-1 0,0 1 0,0-1 0,0 1 0,1-1 0,-1 1 0,0-1 0,0 1 0,0-1 0,0 1 0,0-1 0,1 0 0,-1 1 0,0-1 0,1 1 0,-1-1 0,0 0 0,0 1 0,1-1 0,-1 0 0,1 1 0,-1-1 0,0 0 0,1 1 0,-1-1 0,1 0 0,-1 0 0,0 0 0,1 1 0,-1-1 0,1 0 0,-1 0 0,1 0 0,-1 0 0,1 0 0,-1 0 0,1 0 0,-1 0 0,1 0 0,-1 0 0,1 0 0,0 0-52,43-41 221,-30 18-2541,-10 17-2217,-1 1-3418,0-1-1900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5:21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 8500,'-13'5'6440,"-2"-1"-3333,-29 16-915,44-19-2184,0 1 0,0 0 1,0-1-1,0 1 0,1 0 1,-1 0-1,1-1 1,-1 1-1,1-1 0,0 1 1,-1-1-1,1 1 0,0-1 1,0 1-1,0-1 0,0 1 1,0-1-1,1 0 1,-1 0-1,0 0 0,0 0 1,1 0-1,-1 0 0,1 0 1,-1 0-1,1 0 0,-1 0 1,1-1-1,0 1 1,-1-1-1,1 1 0,0-1 1,-1 0-1,1 0 0,0 0 1,0 0-1,-1 0 0,1 0 1,1 0-9,15 6 52,-16-5-41,1-1 0,-1 1 0,1 0 0,-1 1-1,0-1 1,1 0 0,-1 1 0,0-1 0,0 1-1,0-1 1,0 1 0,0 0 0,-1 0-1,1 0 1,0 0 0,-1 0 0,0 1 0,1-1-1,-1 0 1,0 1 0,0-1 0,0 1 0,0-1-1,-1 1 1,1-1 0,-1 1 0,0-1-1,1 1 1,-1 0 0,0-1 0,0 1 0,-1-1-1,1 1 1,-1 0 0,1-1 0,-1 1 0,0-1-1,0 1 1,0-1 0,0 0 0,0 1-1,0-1 1,-1 0 0,1 0 0,-1 0 0,-1 2-11,0 0 19,-1-1 1,1 1 0,-1-1 0,0 1 0,0-1-1,0 0 1,0 0 0,-1-1 0,1 1-1,-1-1 1,0 0 0,0 0 0,1-1 0,-1 1-1,0-1 1,0 0 0,-3 0-20,7-2-240,0 0 0,0 1 0,0-1 0,1 1 0,-1-1 0,0 0 0,1 0 0,-1 1 0,1-1 0,-1 0 0,1 0 0,-1 0 0,1 0 0,-1 0 0,1 1 0,0-1 0,-1 0 0,1 0 0,0 0 0,0 0 0,0 0 0,0 0 0,0 0 0,0 0 0,0 0 0,0 0 0,0 0 0,0 0 0,1 0 0,-1 0 0,0 0 0,1 0 0,-1 0 0,1 0 0,-1 1 0,1-1 0,-1 0 0,1 0 0,-1 0 0,1 1 0,0-1 0,-1 0 0,1 1 0,0-1 0,0 1 0,0-1 0,0 0 240,2-4-1886,8-17-6382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5:22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127 161 9604,'-22'-1'6036,"-17"1"-833,37 0-5085,-1 0 0,1 1 0,-1-1 0,1 1 0,-1 0 0,1 0 0,0-1 0,-1 2 0,1-1 0,0 0 0,0 0 0,0 1 0,0-1 1,0 1-1,0-1 0,0 1 0,1 0 0,-1 0 0,0 0 0,1 0 0,0 0 0,-1 0-118,0 1 28,0 0-1,0 1 1,0-1 0,0 0-1,1 1 1,-1-1 0,1 1-1,0-1 1,0 1 0,0 0-1,1-1 1,-1 1 0,1 0-1,0 0 1,0-1 0,0 1-1,0 0 1,1 0 0,0-1-1,0 1 1,0 0-1,0-1 1,0 1 0,1-1-1,-1 1 1,1-1 0,0 0-1,0 0 1,0 0 0,1 0-1,-1 0 1,1 0 0,-1 0-1,1-1 1,0 0 0,0 1-1,0-1 1,0 0 0,1 0-1,-1-1 1,2 2-28,50-18-808,-28-36-4325,-21 13-4192,-2 19 33</inkml:trace>
  <inkml:trace contextRef="#ctx0" brushRef="#br0" timeOffset="265.525">112 1 9124,'-5'48'9520,"17"31"-5754,-3-25-2795,14 44-536,-6-97-3932,-10-14-4993,-1 0-3323</inkml:trace>
  <inkml:trace contextRef="#ctx0" brushRef="#br0" timeOffset="562.334">268 203 9012,'50'5'6665,"18"-32"-4750,-67 25-1898,0 1-1,0-1 1,0 0-1,-1 1 1,1-1-1,0 0 1,-1 0-1,1 1 1,-1-1 0,0 0-1,1 0 1,-1 0-1,0 0 1,0 1-1,0-1 1,-1 0-1,1 0 1,0 0 0,-1 0-1,1 1 1,-1-1-1,1 0 1,-1 0-1,0 1 1,0-1-1,0 0 1,0 1 0,0-1-1,0 1 1,0 0-1,0-1 1,-1 1-1,1 0 1,-1-1-1,1 1 1,-1 0-1,1 0 1,-1 0 0,0 1-1,1-1 1,-1 0-1,0 1 1,0-1-1,-1 0-16,-2 2 117,0 0 0,-1 0 0,1 1 0,0 0 0,0 0 0,0 0 0,0 0 0,0 1 0,1 0 0,-1 0 0,1 0 0,-1 0 0,1 1 0,0-1 0,0 1 0,1 0 0,-1 1 0,1-1 0,0 1-1,0-1 1,1 1 0,-1 0 0,1 0 0,0 0 0,0 0 0,1 0 0,-1 0 0,1 1 0,0-1 0,1 1 0,-1-1 0,1 0 0,0 1 0,1-1 0,-1 1 0,1-1 0,0 1 0,0-1 0,1 0 0,0 0-1,0 0 1,0 0 0,0 1-117,0-4-8,-1 0 0,0 0 0,1 0 0,-1 0 1,1 0-1,0-1 0,0 1 0,0 0 0,-1-1 0,2 1 0,-1-1 0,0 0 0,0 0 0,0 0 0,0 0 0,1 0 0,-1 0 0,0 0 0,1-1 0,-1 0 0,1 1 0,-1-1 0,1 0 0,-1 0 0,1 0 0,-1 0 0,0 0 0,1-1 0,-1 1 0,1-1 0,-1 0 0,0 0 0,1 0 0,-1 0 1,0 0-1,0 0 0,0 0 0,2-2 8,46-40-7432,-37 29 1429,1-1-3593</inkml:trace>
  <inkml:trace contextRef="#ctx0" brushRef="#br0" timeOffset="890.379">618 27 9012,'-23'-15'6834,"-1"15"-3578,21 0-3140,0 1 0,0 0 1,0 1-1,0-1 0,0 0 0,0 1 1,0 0-1,1-1 0,-1 1 1,1 0-1,-1 1 0,1-1 1,0 0-1,0 1 0,0-1 1,0 1-1,0-1 0,1 1 1,-1 0-1,1 0 0,0 0 1,-1 2-117,-1 7 118,1 0 1,1 0 0,0 0 0,0 0 0,1 0 0,1 0-1,0 0 1,0 0 0,2 0 0,-1 0 0,1 0 0,1 0 0,0-1-1,5 10-118,3 12 92,1 6-431,-14-61-12926,-3 10 3469</inkml:trace>
  <inkml:trace contextRef="#ctx0" brushRef="#br0" timeOffset="1077.836">496 188 7668,'4'-1'8515,"3"1"-4053,26 2-3340,-23-1-228,42-6-2142,-30-3-8624,-14 4-1653</inkml:trace>
  <inkml:trace contextRef="#ctx0" brushRef="#br0" timeOffset="1249.669">712 214 9588,'1'6'2417,"0"1"113,-1 0-1426,2 0-239,-3 2-113,2-2-224,-1 1-144,1 1-112,-1 0-111,2-1-65,-3-1-96,1-2-305,-1 0-351,2-4-64,0 0-1969,0-3-2050,1-3-4833</inkml:trace>
  <inkml:trace contextRef="#ctx0" brushRef="#br0" timeOffset="1515.774">709 111 9604,'1'2'2289,"-2"-1"16,2 1-1392,3 1-401,0-1-448,1 0 2465,0 0-4738,5 0-2369,-1-2-6835</inkml:trace>
  <inkml:trace contextRef="#ctx0" brushRef="#br0" timeOffset="1721.17">827 248 8788,'16'92'7174,"-8"-121"-6576,-6 0-483,16-67 140,-18 95-227,0 0 0,0 0 0,0 0 0,1 1-1,-1-1 1,0 0 0,1 0 0,-1 1-1,1-1 1,-1 0 0,1 1 0,-1-1-1,1 0 1,0 1 0,-1-1 0,1 1 0,0-1-1,-1 1 1,1-1 0,0 1 0,0-1-1,0 1 1,-1 0 0,1 0 0,0-1 0,0 1-1,0 0 1,0 0 0,-1 0 0,1 0-1,0 0 1,0 0 0,0 0 0,0 0 0,-1 0-1,1 0 1,0 0 0,0 1 0,0-1-1,0 0 1,-1 1 0,1-1 0,0 0-1,0 1 1,-1-1 0,1 1 0,0-1 0,-1 1-1,1 0 1,0-1 0,-1 1 0,1 0-1,-1-1 1,1 2-28,27 48 1557,-22-37-1295,30 84 1470,-28-98-4704,-3-15-3475,-4 13 3986,4-14-7624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5:26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 8964,'-28'2'8587,"25"-1"-8423,-1 0 0,1 0 1,0 1-1,-1 0 0,1 0 1,0 0-1,0 0 0,0 0 0,0 0 1,1 1-1,-1 0 0,1-1 1,-1 1-1,1 0 0,0 0 0,0 0 1,0 0-1,0 2-164,2-2 9,0-1-1,0 1 1,1 0-1,-1 0 1,1-1 0,0 1-1,0-1 1,0 1 0,0 0-1,0-1 1,0 0-1,1 1 1,-1-1 0,1 0-1,-1 1 1,1-1-1,0 0 1,0 0 0,0-1-1,0 1 1,0 0-1,1-1 1,-1 1 0,1-1-1,-1 0 1,0 0-1,1 0 1,0 0 0,-1 0-1,1 0 1,0-1-1,-1 1 1,1-1 0,0 0-9,32 18 33,-33-16 26,-1 0 0,1 1 1,0-1-1,-1 1 0,1 0 1,-1-1-1,0 1 1,0 0-1,0 0 0,-1 0 1,1-1-1,0 1 0,-1 0 1,0 0-1,0 0 1,0 0-1,0 0 0,0 0 1,-1 0-1,1 0 0,-1 0 1,0 0-1,0 0 0,0-1 1,0 1-1,0 0 1,0-1-1,-1 1 0,0-1 1,1 1-1,-1-1 0,0 1 1,0-1-1,0 0 1,0 0-1,-1 0 0,1-1 1,-1 1-1,1 0 0,-1-1 1,1 0-1,-1 1 1,0-1-1,0 0 0,1 0 1,-1-1-1,0 1 0,0 0 1,0-1-1,0 0 1,-2 0-60,-34-4-2527,24-20-7291,11 2-1683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27:14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 9124,'6'-17'8322,"9"4"-4687,44-1-2202,-6 40-1053,-52-25-377,0-1-1,0 1 1,0 0 0,0 0 0,-1 0-1,1 0 1,0 0 0,-1 0 0,1 0 0,-1 0-1,1 0 1,-1 0 0,1 0 0,-1 1-1,0-1 1,1 0 0,-1 0 0,0 0-1,0 0 1,0 1 0,0-1 0,0 0 0,0 0-1,0 0 1,-1 1 0,1-1 0,0 0-1,-1 0 1,1 0 0,0 0 0,-1 0-1,0 0 1,1 1 0,-1-1 0,0-1 0,1 1-1,-1 0 1,0 0 0,0 0 0,0 0-1,0 0 1,0-1 0,0 1 0,0 0-1,0-1 1,-1 1-3,-2 1-23,-1 1 0,1-1 1,-1-1-1,0 1 0,1-1 0,-1 0 0,0 0 0,0 0 0,0-1 1,0 1-1,0-1 0,0 0 0,0-1 0,-4 0 23,41-8-45,-29 8 59,0 0-1,0 0 1,0 1 0,0-1 0,0 1 0,0 0-1,0-1 1,0 1 0,0 0 0,0 1 0,0-1-1,0 1 1,0-1 0,0 1 0,0 0 0,0 0-1,0 0 1,-1 0 0,1 1 0,0-1 0,-1 1-1,1-1 1,-1 1 0,0 0 0,1 0 0,-1 0-1,0 1 1,0-1 0,0 0 0,0 1 0,-1-1-1,1 1 1,-1 0 0,1-1 0,-1 1 0,0 0-1,0 0 1,0 0 0,-1 0 0,1 0 0,-1 0-1,1 0 1,-1 0 0,0 0 0,0 0 0,-1 0-1,1 0 1,-1 0 0,1 0 0,-1 0 0,0 0-1,-1 2-13,-2-1 47,-1 0 1,0 0-1,-1-1 0,1 0 0,0 0 0,-1 0 0,0 0 0,0-1 0,1 0 0,-1 0 0,-1-1 0,1 0 1,0 0-1,0 0 0,0-1 0,-1 0 0,1 0 0,0 0 0,0-1 0,-6-1-47,10 2-77,-8-7-3116,13-3-6031,1 3-2581</inkml:trace>
  <inkml:trace contextRef="#ctx0" brushRef="#br0" timeOffset="693.246">248 63 8724,'-1'-14'8238,"8"4"-3906,59 5-2578,-64 5-1748,-1 0 0,1 0 1,-1 0-1,1 1 0,-1-1 0,1 1 0,-1-1 1,1 1-1,-1 0 0,0-1 0,1 1 1,-1 0-1,0 0 0,0 0 0,1 0 0,-1 0 1,0 0-1,0 0 0,0 0 0,0 1 1,0-1-1,-1 0 0,1 1 0,0-1 0,-1 0 1,1 1-1,0-1 0,-1 1 0,0-1 1,1 1-1,-1-1 0,0 1 0,0-1 1,0 1-1,0-1 0,0 1 0,0-1 0,0 1 1,-1-1-1,1 1 0,0-1 0,-1 1 1,1-1-1,-1 1 0,0-1 0,1 1 0,-1-1 1,0 0-1,0 0 0,0 1 0,0-1 1,0 0-1,0 0 0,-1 0-6,-45 24-56,49-26 60,1-1 1,-1 0-1,1 1 0,0 0 1,-1-1-1,1 1 0,0 0 0,0 0 1,0 1-1,0-1 0,0 1 1,0-1-1,0 1 0,0 0 1,0 0-1,0 0 0,0 1 0,0-1 1,0 1-1,-1 0 0,1-1 1,0 1-1,0 0 0,0 1 1,-1-1-1,1 0 0,0 1 0,-1 0 1,1 0-1,-1-1 0,0 1 1,0 0-1,0 1 0,0-1 1,0 0-1,0 1 0,0-1 0,-1 1 1,1-1-1,-1 1 0,0 0 1,0 0-1,0-1 0,0 1 1,0 0-1,-1 0 0,1 0 0,-1 0 1,0 1-5,0-1 91,-1 1 1,0-1 0,0 0 0,0 1-1,-1-1 1,1 0 0,-1 0-1,1 0 1,-1 0 0,0-1-1,0 1 1,-1 0 0,1-1 0,0 1-1,-1-1 1,0 0 0,1 0-1,-1 0 1,0 0 0,0 0-1,0-1 1,0 1 0,0-1-1,-2 1-91,3-1-136,0-1 0,-1 1 0,1-1-1,0 1 1,0-1 0,0 0 0,-1 1-1,1-1 1,0 0 0,0-1-1,0 1 1,-1 0 0,1-1 0,0 1-1,0-1 1,0 0 0,0 1 0,0-1-1,0 0 1,0 0 0,0 0-1,0-1 1,0 1 0,-1-1 136,-2-7-4166,5 2-3700,2-1-2555</inkml:trace>
  <inkml:trace contextRef="#ctx0" brushRef="#br0" timeOffset="1507.619">472 54 8340,'12'-17'6296,"27"-15"867,-37 31-7115,1 0 0,-1 1 0,1-1 0,0 0 0,-1 1 0,1 0 0,-1 0 0,1-1 0,0 2 0,-1-1 0,1 0 0,-1 0 0,1 1 0,-1 0 0,1-1 0,-1 1 0,1 0 0,-1 0 0,1 0 0,-1 1 0,0-1 0,0 0-1,0 1 1,0 0 0,0-1 0,0 1 0,0 0 0,0 0 0,-1 0 0,1 0 0,-1 0 0,1 1 0,-1-1 0,0 0 0,0 1 0,0-1 0,0 1 0,0-1 0,-1 1 0,1-1 0,-1 1 0,1-1 0,-1 1 0,0 0 0,0-1-48,-1 1-40,0 0 0,0 0 1,0 0-1,0 0 1,-1-1-1,1 1 0,-1-1 1,0 1-1,0-1 1,0 1-1,0-1 1,0 0-1,0 0 0,0 0 1,-1 0-1,1 0 1,-1-1-1,1 1 0,-1-1 1,0 0-1,0 1 1,0-1-1,1 0 0,-1-1 1,-3 1 39,62 2 144,-51-3-135,0 1 0,1 0 0,-1 0 0,0 1 0,-1 0 0,1-1 0,0 1 0,0 1 0,-1-1 0,1 1 0,-1 0 0,0 0 0,0 0 0,0 0 0,0 1 1,0 0-1,-1 0 0,0 0 0,1 0 0,-2 0 0,1 1 0,0-1 0,-1 1 0,0 0 0,0-1 0,0 1 0,-1 0 0,0 0 0,0 0 0,0 1 0,0-1-9,-4-1 45,0-1 0,0 1-1,0-1 1,-1 0 0,1-1 0,-1 1-1,0 0 1,0-1 0,0 0 0,0 0 0,0 0-1,0-1 1,-1 1 0,1-1 0,0 0-1,-1 0 1,1 0 0,-1-1 0,1 0 0,-1 0-1,1 0 1,-1 0 0,-3-1-45,-29-2 93,32 2-4783,3 0-4960,2 0-509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5:27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7267,'9'-31'8815,"-1"56"-5459,28 145-1699,-32-164-1659,-1-17-19,0-18 44,-2 22-13,-2-3-6,1 0-1,0 0 1,0-1 0,2 1 0,-1 0 0,1 0 0,0 1 0,1-1 0,0 0 0,1 1 0,0-1 0,1 1-1,-1 0 1,2 1 0,-1-1 0,1 1 0,1 0 0,5-6-4,-11 14-1,0-1 1,0 0-1,0 1 0,0-1 0,0 1 1,0-1-1,0 1 0,0 0 0,0-1 1,0 1-1,1 0 0,-1 0 1,0 0-1,0 0 0,0 0 0,0 0 1,1 0-1,-1 0 0,0 0 0,0 0 1,0 1-1,0-1 0,0 0 0,0 1 1,0-1-1,0 1 0,0-1 1,0 1-1,0 0 0,0 0 0,0-1 1,0 1-1,0 0 0,0 0 0,-1 0 1,1 0-1,0 0 0,-1 0 0,1 0 1,0 0-1,-1 0 0,0 0 1,1 0-1,-1 0 0,1 1 1,14 54 20,-14-53-18,13 115-287,-13-118 96,0 0 0,0 0 1,0 0-1,0 0 0,0 0 0,0 0 1,0-1-1,0 1 0,0 0 0,-1 0 1,1-1-1,0 1 0,0 0 0,0-1 1,0 1-1,-1-1 0,1 1 0,0-1 1,0 0-1,-1 1 0,1-1 1,0 1-1,-1-1 0,1 0 0,-1 0 1,1 1-1,-1-1 0,1 0 0,-1 0 1,0 0-1,1 0 0,-1 0 0,0 1 1,0-1-1,0 0 0,1 0 0,-1 0 1,0 0-1,0-1 189,0 2-18,8-15-5140,2-1-3168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5:27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49 9124,'1'8'8606,"-4"20"-6574,1-18-1291,12 66-80,-10-74-659,1 0-1,-1 0 0,1-1 0,0 1 0,0 0 1,-1 0-1,1 0 0,1 0 0,-1-1 1,0 1-1,0 0 0,0-1 0,1 1 0,-1-1 1,1 1-1,0-1 0,-1 0 0,1 0 1,0 0-1,-1 0 0,1 0 0,0 0 0,0 0 1,0-1-1,0 1 0,0-1 0,0 1 1,0-1-1,0 0 0,0 1 0,0-1 0,0 0 1,0-1-1,0 1 0,1 0-1,2-3 1,0-1 0,0 1-1,-1-1 1,1 0 0,-1 0 0,0 0 0,-1-1-1,1 1 1,-1-1 0,1 0 0,-1 0 0,-1 0-1,1 0 1,-1-1 0,0 1 0,0-1-1,-1 0 1,1 1 0,-1-1 0,0 0 0,-1 0-1,0 1 1,0-1 0,0 0 0,0 0 0,-1 0-1,-1-4 0,2 7 4,1 1-1,-1 0 1,0-1-1,0 1 0,0 0 1,-1 0-1,1-1 1,0 1-1,-1 0 0,0 0 1,1-1-1,-1 1 1,0 0-1,0 0 0,0 0 1,0 0-1,-1 0 1,1 0-1,0 1 0,-1-1 1,0 0-1,1 1 1,-1-1-1,0 1 0,0-1 1,1 1-1,-1 0 1,0 0-1,0 0 0,-1 0 1,1 0-1,0 0 1,0 1-1,0-1 0,0 1 1,-1-1-1,1 1 1,0 0-1,-1 0 0,1 0 1,0 0-1,0 0 1,-1 1-1,1-1 0,0 1 1,0-1-1,-1 1 1,1 0-1,0 0 0,0 0 1,0 0-4,-2 1-1024,5-6-9032,4-2-250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5:30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8820,'1'43'5884,"11"22"-3181,-1-10-1387,18-198-417,-29 140-897,1-1 0,-1 0 1,1 0-1,0 1 0,0-1 0,0 0 0,0 1 0,0-1 0,1 1 0,0-1 0,0 1 0,0 0 0,0 0 0,0 0 0,1 0 1,-1 0-1,1 0 0,2-1-2,-3 5 34,0 0 1,0 1-1,-1-1 1,1 0 0,0 1-1,-1 0 1,1-1-1,-1 1 1,0 0 0,1 0-1,-1-1 1,0 1-1,0 0 1,0 0 0,0 0-1,-1 1 1,1-1-1,0 0 1,-1 0 0,0 0-1,1 0 1,-1 1-1,0-1 1,0 2-35,0-3 37,20 116 1353,-14-139-14554,0 11 4427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5:30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1 206 10501,'32'10'7955,"25"-13"-6782,-41 2-454,-14 1-702,1 0 0,-1 0 0,0-1 0,0 1 0,1 0 0,-1-1 0,0 0 0,0 1 1,0-1-1,0 0 0,0 0 0,0 0 0,0 0 0,0 0 0,0-1 0,0 1 0,0-1 0,-1 1 0,1-1 0,-1 1 0,1-1 0,-1 0 0,0 0 0,1 0 0,-1 0 1,0 0-1,0 0 0,0 0 0,-1 0 0,1 0 0,0 0 0,-1-1 0,0 1 0,1 0 0,-1 0 0,0-1 0,0 1 0,0-2-17,-2 3 1,0-1 0,0 1 0,0-1 0,1 1 0,-1 0 0,0 0 0,-1 0 0,1 0 0,0 0 0,0 0 0,0 1 0,-1-1 0,1 1 0,0-1 0,0 1 0,-1 0 0,1 0 0,0 0 0,-1 0 0,1 0 0,0 1 0,-1-1 0,1 1 0,0-1 0,0 1 0,0 0 0,0 0 0,-1 0 0,1 0 0,0 0 0,1 1 0,-3 0-1,1 2-4,0 0-1,0 0 0,0 0 1,1 0-1,-1 0 1,1 1-1,0-1 0,0 1 1,1-1-1,-1 1 1,1 0-1,0-1 0,0 1 1,1 0-1,0 0 1,-1 0-1,2 0 0,-1 0 1,0 0-1,1-1 1,1 4 4,-2-5-10,0 0 0,1 0 1,-1 0-1,1 0 1,0 0-1,0 0 0,0 0 1,1 0-1,-1 0 1,1-1-1,-1 1 0,1 0 1,0-1-1,0 1 1,0-1-1,0 0 0,1 0 1,-1 0-1,1 0 1,-1 0-1,1 0 0,-1-1 1,1 1-1,0-1 1,0 0-1,0 0 0,0 0 1,0 0-1,0 0 1,0-1-1,0 1 0,0-1 1,3 0 9,27-18-4386,-17 6-3146,-3 5-1149</inkml:trace>
  <inkml:trace contextRef="#ctx0" brushRef="#br0" timeOffset="296.809">327 183 6739,'-8'-11'9550,"-27"23"-7313,32-8-2188,0 0-1,-1 0 1,2 0 0,-1 0 0,0 1-1,1-1 1,0 1 0,0 0-1,1-1 1,-1 1 0,1 0 0,0 0-1,0 0 1,0 0 0,1 0 0,0 0-1,0 1 1,0-1 0,1 0 0,0 0-1,0 0 1,0 0 0,0 0 0,1-1-1,0 1 1,1 3-49,-2-7-20,-1 1 0,1-1 1,0 0-1,0 0 0,0 0 0,0 0 0,0 0 1,0 0-1,0 0 0,0 0 0,0 0 0,0 0 1,1 0-1,-1-1 0,0 1 0,0 0 0,1-1 1,-1 1-1,1-1 0,-1 0 0,0 1 0,1-1 1,-1 0-1,1 0 0,-1 0 0,1 0 0,-1 0 1,0 0-1,1 0 0,-1-1 0,1 1 0,-1 0 1,0-1-1,1 1 0,-1-1 0,0 0 0,1 1 1,-1-1-1,0 0 0,0 0 0,1 0 20,45-40-1616,-42 34 503,4-6-5348,-2 0-3314</inkml:trace>
  <inkml:trace contextRef="#ctx0" brushRef="#br0" timeOffset="515.507">359 1 11077,'9'102'9476,"25"49"-8036,-7-37-2013,-29-125-10909,1 0 1560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5:29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10133,'59'8'7882,"-55"-8"-7819,0 1 0,0-1 0,0 0 1,0-1-1,0 1 0,0-1 0,0 0 0,-1 0 1,1 0-1,0 0 0,0 0 0,-1-1 1,1 0-1,0 0 0,-1 0 0,0 0 0,1-1 1,-1 1-1,0-1 0,0 1 0,0-3-63,-2 4 1,-1-1 0,0 1 1,0-1-1,0 0 0,0 1 0,0-1 0,-1 0 0,1 1 0,0-1 0,-1 1 0,1-1 1,-1 1-1,1-1 0,-1 1 0,0-1 0,0 1 0,0-1 0,0 1 0,0 0 1,0 0-1,0-1 0,0 1 0,0 0 0,-1 0 0,1 0 0,0 0 0,-1 0 0,1 1 1,0-1-1,-1 0 0,1 1 0,-1-1 0,0 1 0,1-1 0,-1 1 0,1 0 1,-1-1-1,0 1 0,1 0 0,-1 0 0,0 0 0,1 1 0,-1-1-1,-1-1 16,0 1 1,-1 0-1,1 0 0,0 0 0,0 0 1,0 1-1,0-1 0,0 1 0,0-1 0,0 1 1,0 0-1,0 0 0,0 1 0,1-1 1,-1 1-1,0-1 0,1 1 0,-1 0 0,1 0 1,0 0-1,-1 0 0,1 0 0,0 0 1,0 1-1,1-1 0,-1 1 0,0 0 0,1-1 1,-1 1-1,1 0 0,0 0 0,0 0 1,0 0-1,1 0 0,-1 0 0,0 0 1,1 1-18,8 111 1682,-8-112-1674,1-1 0,-1 1 0,1 0 0,0-1 0,0 1 0,0 0 0,0-1 0,1 1 0,-1-1 0,1 0 0,0 1 0,-1-1 0,1 0 0,0 0 0,0 0 0,0 0 0,1 0 0,-1-1 0,0 1 0,1-1 0,-1 1 1,1-1-1,-1 0 0,1 0 0,0 0 0,-1 0 0,1-1 0,0 1 0,0-1 0,-1 1 0,1-1 0,0 0 0,0 0 0,0 0 0,-1-1 0,1 1 0,0-1 0,2 0-7,46-45-4704,-31 20-3278,-4 11-1254</inkml:trace>
  <inkml:trace contextRef="#ctx0" brushRef="#br0" timeOffset="312.424">380 1 9092,'-52'4'9388,"49"-4"-9262,0 0-1,0 1 1,1 0-1,-1-1 0,1 1 1,-1 0-1,1 0 1,-1 1-1,1-1 0,-1 0 1,1 1-1,0 0 0,0-1 1,0 1-1,0 0 1,0 0-1,0 0 0,1 0 1,-1 1-1,0-1 1,1 0-1,0 1 0,0-1 1,-1 1-1,2-1 1,-2 3-126,-2 23 287,2 1 1,0 0 0,2-1 0,1 1-1,2-1 1,0 1 0,3 3-288,5 28-568,-18-67-12401,5-3 2767</inkml:trace>
  <inkml:trace contextRef="#ctx0" brushRef="#br0" timeOffset="499.883">240 227 10133,'8'8'7546,"9"-6"-3695,39-12-3512,-35 1-2785,2 0-7122,-13 5-271</inkml:trace>
  <inkml:trace contextRef="#ctx0" brushRef="#br0" timeOffset="687.35">441 211 8292,'1'7'2449,"0"2"144,1 0-384,-1 2-1024,1-4-257,-2 2-144,1-1-143,0-1-209,-1 2-128,0-1-48,0-1-224,-1-1-288,2-1-384,0-4-305,0-1-1952,2-1-2177,0-5-5203</inkml:trace>
  <inkml:trace contextRef="#ctx0" brushRef="#br0" timeOffset="952.908">452 101 8948,'-4'2'2401,"0"1"48,4 0-496,-1 0-1232,2 0-353,1 0-272,2-2-416,1 0-1105,2 0-1024,3 0-1825,1-2-4178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5:28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123 171 6803,'-4'-7'7431,"-5"6"-3741,-24 14-1488,30-12-1449,-15 7 179,15-7-860,0 0 1,1 0-1,-1 0 1,0 0-1,0 0 1,1 1-1,-1-1 1,1 1-1,-1 0 1,1 0-1,-1-1 0,1 2 1,0-1-1,0 0 1,0 0-1,1 1 1,-1-1-1,0 1 1,1-1-1,0 1 0,-1 0 1,1 0-1,-1 2-72,2-3 2,-1 1 0,0-1-1,1 0 1,-1 1-1,1-1 1,0 1 0,-1-1-1,1 0 1,0 1-1,1-1 1,-1 0 0,0 1-1,1-1 1,-1 1-1,1-1 1,0 0 0,0 0-1,0 1 1,0-1-1,0 0 1,0 0 0,1 0-1,-1 0 1,1 0-1,-1-1 1,1 1 0,0 0-1,-1-1 1,1 1-1,0-1 1,0 1 0,0-1-1,0 0 1,1 0-1,-1 0-1,1 1-41,0-1 0,0 0-1,0 0 1,0 0 0,0 0-1,0 0 1,0 0-1,0-1 1,0 1 0,0-1-1,0 0 1,0 0 0,1 0-1,-1-1 1,0 1 0,0-1-1,0 1 1,0-1-1,0 0 1,0 0 0,0-1-1,0 1 1,0 0 0,-1-1-1,1 0 1,-1 0-1,1 0 1,-1 0 0,1 0-1,-1 0 1,0 0 0,0-1-1,0 0 42,16-28-4198,-6-5-4437,-8 16-684</inkml:trace>
  <inkml:trace contextRef="#ctx0" brushRef="#br0" timeOffset="235.388">144 1 9700,'1'53'8438,"1"1"-4875,16 105-2718,-17-157-760,4 14-3043,2-26-7585,-4 3 1429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5:27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9861,'16'75'9952,"-10"2"-7366,7 36-5347,-11-113-6584,-3-3-932</inkml:trace>
  <inkml:trace contextRef="#ctx0" brushRef="#br0" timeOffset="172.897">0 193 10773,'1'0'3009,"2"0"129,2 0-1345,1-1-305,-1 0-303,4-2-257,0 0-287,3-1-209,2-1-80,2-1-128,-1-2-272,3-3-928,-1-3-2450,4-3-2769,-1-4-7107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5:32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9204,'5'8'5683,"1"9"-2999,0 2-1470,7 5-802,-1 0 1,-1 0 0,-1 1-1,-1 0 1,-1 1-1,-2 0 1,0 0 0,-2 1-1,1 19-412,-4 21 413,-3-1 0,-3 0-1,-9 43-412,-37 3 512,49-109-2560,9-17-1730,-2 2-3447,-2-1-3956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5:24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0 393 9716,'53'1'8029,"-50"-1"-7932,0 0-1,0-1 1,0 0 0,0 1-1,1-1 1,-1 0-1,0 0 1,0-1-1,0 1 1,-1 0 0,1-1-1,0 0 1,-1 0-1,1 0 1,-1 0-1,1 0 1,-1 0 0,0-1-1,0 1 1,0-1-1,0 1 1,0-1-1,0-1-96,-2 3 3,0-1 0,0 1-1,1-1 1,-1 1-1,0 0 1,0-1-1,-1 1 1,1 0-1,0-1 1,0 1-1,-1 0 1,1-1-1,-1 1 1,1 0 0,-1-1-1,1 1 1,-1 0-1,0 0 1,0 0-1,1 0 1,-1 0-1,0 0 1,0 0-1,0 0 1,0 0-1,0 0 1,-1 0 0,1 0-1,0 1 1,0-1-1,0 0 1,-1 1-1,1-1 1,0 1-1,-1 0 1,1-1-1,0 1 1,-1 0-1,1 0 1,-1 0-1,1 0 1,0 0 0,-1 0-1,1 0 1,0 1-1,-1-1 1,1 0-1,0 1 1,-1-1-1,1 1 1,0-1-1,0 1 1,-1 0-1,1-1 1,0 1 0,0 0-1,0 0 1,0 0-1,0 0 1,0 0-1,0 0-2,-4 5 26,0-1-1,0 1 1,1 0-1,0 1 1,0-1-1,0 1 1,1-1 0,0 1-1,1 0 1,-1 0-1,1 0 1,1 1-1,-1-1 1,1 0-1,0 1 1,1-1-1,0 1 1,0-1-1,1 1 1,0-1-1,1 4-25,-2-9 27,1 1-1,-1-1 1,1 0 0,-1 0-1,1 0 1,0-1-1,0 1 1,0 0-1,0 0 1,1 0-1,-1-1 1,0 1-1,1-1 1,-1 1-1,1-1 1,-1 1-1,1-1 1,0 0-1,0 0 1,-1 0-1,1 0 1,0 0-1,0 0 1,0 0-1,0-1 1,0 1-1,0-1 1,0 0-1,1 1 1,-1-1-1,0 0 1,0 0-1,0 0 1,0 0-1,0-1 1,0 1 0,0-1-1,2 1-26,40-14-3154,-9-6-7177,-21 9 2167</inkml:trace>
  <inkml:trace contextRef="#ctx0" brushRef="#br0" timeOffset="281.183">312 346 8708,'-37'-17'8786,"34"17"-8693,0 1 0,1-1 0,-1 1 0,0-1 0,1 1 0,-1 0 0,0 0 0,1 0 0,-1 0 0,1 1 0,0-1 0,-1 0 0,1 1 0,0 0 0,0 0 0,0 0 0,0-1 0,0 2 0,0-1 0,1 0 0,-1 0 0,1 1 0,-1-1 0,1 0 0,0 1 1,0 0-1,0-1 0,0 1 0,1-1 0,-1 1 0,1 0 0,-1 1-93,1 3 112,3 69 942,-3-74-1054,1 0 0,-1 0 0,1-1 0,0 1 0,-1 0 0,1 0 0,0-1 0,0 1 0,1-1 0,-1 1 0,0-1 0,0 1 0,1-1 0,-1 0 0,1 0 0,-1 1 0,1-1 0,-1 0 0,1 0 0,0-1 0,0 1 0,-1 0 0,1 0 0,0-1 0,0 1 0,0-1 0,0 0 0,0 0 0,-1 1 0,1-1 0,0 0 0,0-1 0,0 1 0,0 0 0,0 0 0,0-1 0,1 0 0,-1 1-195,0-1 1,1 1-1,-1-1 1,0 0 0,0 0-1,0 0 1,0 0-1,0 0 1,0 0-1,0 0 1,0-1 0,0 1-1,0-1 1,0 0-1,-1 1 1,1-1 0,-1 0-1,1 0 1,-1 0-1,0 0 1,0 0 0,0 0 194,10-34-8825,-8 18 306</inkml:trace>
  <inkml:trace contextRef="#ctx0" brushRef="#br0" timeOffset="484.261">339 185 8340,'1'90'7764,"18"121"-4734,-12-193-4653,-2-22-6913,-2-4-423</inkml:trace>
  <inkml:trace contextRef="#ctx0" brushRef="#br0" timeOffset="10262.414">425 1 8500,'4'20'5778,"17"12"-4030,-10-17-846,6 11-624,-1-1 0,-1 2 0,-2 0 0,0 1 0,-2 0 0,-1 1 0,-2 0 0,0 1 1,-2-1-1,-2 1 0,0 1 0,-2-1 0,-1 0 0,-2 1 0,-1-1 0,-1 0 0,-3 9-278,5-35 36,1 0 1,-1 0-1,0-1 0,0 1 0,-1 0 1,1 0-1,-1-1 0,0 1 0,0-1 0,0 1 1,0-1-1,-1 0 0,1 0 0,-1 0 1,0 0-1,0 0 0,0-1 0,0 1 0,0-1 1,-1 0-1,1 0 0,-1 0 0,1 0 1,-1-1-1,0 0 0,-3 1-36,0-13-2729,19-1-6908,-3 6-578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6T00:35:20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201 302 7539,'2'4'6374,"2"16"-3919,10 83 1424,-18-89-4708,-2-30-5124,6 6 764,0-2-3071</inkml:trace>
  <inkml:trace contextRef="#ctx0" brushRef="#br0" timeOffset="265.546">188 178 8836,'-2'0'2225,"1"0"16,1-1-1168,1 1-433,-1 1-192,1 0-176,1-2-320,1 0-304,0 0-1889,1 1-1921,0-1-4754</inkml:trace>
  <inkml:trace contextRef="#ctx0" brushRef="#br0" timeOffset="12657.927">67 1 8260,'-16'19'7214,"1"28"-5910,10-28-434,-5 23-519,3 1-1,0 0 1,3 0 0,2 0-1,2 0 1,1 1 0,4 9-351,-5-34 78,1 0 0,0 0 1,2 0-1,0 0 1,2 0-1,0-1 1,1 1-1,0-1 0,2-1 1,5 11-79,10-22-1600,-7-31-7248,-8 4-1575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2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76C09FB-251A-402A-9E63-56D49F529C2A}" type="datetime1">
              <a:rPr lang="en-US" smtClean="0"/>
              <a:t>7/5/2019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55950" y="914400"/>
            <a:ext cx="328930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39"/>
            <a:ext cx="7680960" cy="2880361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1B13BC6-E514-43F3-BB09-49938EAD1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705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_preprocessor#Order_of_expansio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76C09FB-251A-402A-9E63-56D49F529C2A}" type="datetime1">
              <a:rPr lang="en-US" smtClean="0"/>
              <a:t>7/5/2019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3BC6-E514-43F3-BB09-49938EAD11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27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4/6/2018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337D74-6E90-4C54-8099-44E56A873B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0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https://en.wikipedia.org/wiki/C_preprocessor#Order_of_expansion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C976F5F-4D78-4CA8-B9CA-EE29FB31161B}" type="datetime1">
              <a:rPr lang="en-US" smtClean="0"/>
              <a:t>7/5/2019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1B13BC6-E514-43F3-BB09-49938EAD1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24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37D74-6E90-4C54-8099-44E56A873B11}" type="slidenum">
              <a:rPr lang="en-US" smtClean="0"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4/6/2018</a:t>
            </a:r>
          </a:p>
        </p:txBody>
      </p:sp>
    </p:spTree>
    <p:extLst>
      <p:ext uri="{BB962C8B-B14F-4D97-AF65-F5344CB8AC3E}">
        <p14:creationId xmlns:p14="http://schemas.microsoft.com/office/powerpoint/2010/main" val="179328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-D define</a:t>
            </a:r>
          </a:p>
          <a:p>
            <a:r>
              <a:rPr lang="en-US" dirty="0"/>
              <a:t>-U undefine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37D74-6E90-4C54-8099-44E56A873B11}" type="slidenum">
              <a:rPr lang="en-US" smtClean="0"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4/6/2018</a:t>
            </a:r>
          </a:p>
        </p:txBody>
      </p:sp>
    </p:spTree>
    <p:extLst>
      <p:ext uri="{BB962C8B-B14F-4D97-AF65-F5344CB8AC3E}">
        <p14:creationId xmlns:p14="http://schemas.microsoft.com/office/powerpoint/2010/main" val="4249078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Output “334”</a:t>
            </a:r>
            <a:br>
              <a:rPr lang="en-US" dirty="0"/>
            </a:br>
            <a:r>
              <a:rPr lang="en-US" dirty="0"/>
              <a:t>No compiler errors, because FOO was defined (so EVEN is defined), and DBAR is not defined (so BAZ is defined)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76C09FB-251A-402A-9E63-56D49F529C2A}" type="datetime1">
              <a:rPr lang="en-US" smtClean="0"/>
              <a:t>7/5/2019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3BC6-E514-43F3-BB09-49938EAD11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23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4/6/2018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337D74-6E90-4C54-8099-44E56A873B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4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8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>
            <a:lvl1pPr>
              <a:defRPr sz="2600" b="0"/>
            </a:lvl1pPr>
            <a:lvl2pPr>
              <a:defRPr sz="2200"/>
            </a:lvl2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5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48200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3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38912"/>
            <a:ext cx="8405238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7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470260"/>
            <a:ext cx="8366125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2415209"/>
            <a:ext cx="8366125" cy="3918916"/>
          </a:xfrm>
        </p:spPr>
        <p:txBody>
          <a:bodyPr/>
          <a:lstStyle>
            <a:lvl1pPr>
              <a:defRPr sz="2600" b="0"/>
            </a:lvl1pPr>
            <a:lvl2pPr>
              <a:defRPr sz="2200"/>
            </a:lvl2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6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0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3661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64107" y="27429"/>
            <a:ext cx="147989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CSE333</a:t>
            </a:r>
            <a:r>
              <a:rPr lang="en-US" sz="11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, Summer</a:t>
            </a:r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5190" y="27429"/>
            <a:ext cx="2853666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L06:  Preprocessor, Debugging, Memory Errors</a:t>
            </a:r>
          </a:p>
        </p:txBody>
      </p:sp>
    </p:spTree>
    <p:extLst>
      <p:ext uri="{BB962C8B-B14F-4D97-AF65-F5344CB8AC3E}">
        <p14:creationId xmlns:p14="http://schemas.microsoft.com/office/powerpoint/2010/main" val="61535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1479287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2437059"/>
            <a:ext cx="8366125" cy="3897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-1"/>
            <a:ext cx="9144000" cy="1283517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64107" y="27429"/>
            <a:ext cx="147989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CSE333</a:t>
            </a:r>
            <a:r>
              <a:rPr lang="en-US" sz="11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, </a:t>
            </a:r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Summer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99642" y="27429"/>
            <a:ext cx="194476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L05:  Data Structures, Modules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486241-48EE-E340-81E0-5ABFA1B0343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241553" y="461126"/>
            <a:ext cx="3692944" cy="60117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D41AC1F-EB12-2445-BEF6-79D91CF81D8F}"/>
              </a:ext>
            </a:extLst>
          </p:cNvPr>
          <p:cNvSpPr/>
          <p:nvPr userDrawn="1"/>
        </p:nvSpPr>
        <p:spPr bwMode="auto">
          <a:xfrm>
            <a:off x="6072845" y="540630"/>
            <a:ext cx="2829602" cy="479667"/>
          </a:xfrm>
          <a:prstGeom prst="roundRect">
            <a:avLst/>
          </a:prstGeom>
          <a:solidFill>
            <a:srgbClr val="714EA3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innerShdw blurRad="25400" dist="50800" dir="13500000">
              <a:prstClr val="black">
                <a:alpha val="20000"/>
              </a:prst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pollev.com/cse333</a:t>
            </a:r>
          </a:p>
        </p:txBody>
      </p:sp>
    </p:spTree>
    <p:extLst>
      <p:ext uri="{BB962C8B-B14F-4D97-AF65-F5344CB8AC3E}">
        <p14:creationId xmlns:p14="http://schemas.microsoft.com/office/powerpoint/2010/main" val="263040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.xml"/><Relationship Id="rId21" Type="http://schemas.openxmlformats.org/officeDocument/2006/relationships/image" Target="../media/image26.png"/><Relationship Id="rId42" Type="http://schemas.openxmlformats.org/officeDocument/2006/relationships/customXml" Target="../ink/ink36.xml"/><Relationship Id="rId47" Type="http://schemas.openxmlformats.org/officeDocument/2006/relationships/image" Target="../media/image39.png"/><Relationship Id="rId63" Type="http://schemas.openxmlformats.org/officeDocument/2006/relationships/image" Target="../media/image47.png"/><Relationship Id="rId68" Type="http://schemas.openxmlformats.org/officeDocument/2006/relationships/customXml" Target="../ink/ink49.xml"/><Relationship Id="rId84" Type="http://schemas.openxmlformats.org/officeDocument/2006/relationships/customXml" Target="../ink/ink57.xml"/><Relationship Id="rId89" Type="http://schemas.openxmlformats.org/officeDocument/2006/relationships/image" Target="../media/image60.png"/><Relationship Id="rId16" Type="http://schemas.openxmlformats.org/officeDocument/2006/relationships/customXml" Target="../ink/ink23.xml"/><Relationship Id="rId107" Type="http://schemas.openxmlformats.org/officeDocument/2006/relationships/image" Target="../media/image69.png"/><Relationship Id="rId11" Type="http://schemas.openxmlformats.org/officeDocument/2006/relationships/image" Target="../media/image21.png"/><Relationship Id="rId32" Type="http://schemas.openxmlformats.org/officeDocument/2006/relationships/customXml" Target="../ink/ink31.xml"/><Relationship Id="rId37" Type="http://schemas.openxmlformats.org/officeDocument/2006/relationships/image" Target="../media/image34.png"/><Relationship Id="rId53" Type="http://schemas.openxmlformats.org/officeDocument/2006/relationships/image" Target="../media/image42.png"/><Relationship Id="rId58" Type="http://schemas.openxmlformats.org/officeDocument/2006/relationships/customXml" Target="../ink/ink44.xml"/><Relationship Id="rId74" Type="http://schemas.openxmlformats.org/officeDocument/2006/relationships/customXml" Target="../ink/ink52.xml"/><Relationship Id="rId79" Type="http://schemas.openxmlformats.org/officeDocument/2006/relationships/image" Target="../media/image55.png"/><Relationship Id="rId102" Type="http://schemas.openxmlformats.org/officeDocument/2006/relationships/customXml" Target="../ink/ink66.xml"/><Relationship Id="rId5" Type="http://schemas.openxmlformats.org/officeDocument/2006/relationships/image" Target="../media/image18.png"/><Relationship Id="rId90" Type="http://schemas.openxmlformats.org/officeDocument/2006/relationships/customXml" Target="../ink/ink60.xml"/><Relationship Id="rId95" Type="http://schemas.openxmlformats.org/officeDocument/2006/relationships/image" Target="../media/image63.png"/><Relationship Id="rId22" Type="http://schemas.openxmlformats.org/officeDocument/2006/relationships/customXml" Target="../ink/ink26.xml"/><Relationship Id="rId27" Type="http://schemas.openxmlformats.org/officeDocument/2006/relationships/image" Target="../media/image29.png"/><Relationship Id="rId43" Type="http://schemas.openxmlformats.org/officeDocument/2006/relationships/image" Target="../media/image37.png"/><Relationship Id="rId48" Type="http://schemas.openxmlformats.org/officeDocument/2006/relationships/customXml" Target="../ink/ink39.xml"/><Relationship Id="rId64" Type="http://schemas.openxmlformats.org/officeDocument/2006/relationships/customXml" Target="../ink/ink47.xml"/><Relationship Id="rId69" Type="http://schemas.openxmlformats.org/officeDocument/2006/relationships/image" Target="../media/image50.png"/><Relationship Id="rId80" Type="http://schemas.openxmlformats.org/officeDocument/2006/relationships/customXml" Target="../ink/ink55.xml"/><Relationship Id="rId85" Type="http://schemas.openxmlformats.org/officeDocument/2006/relationships/image" Target="../media/image58.png"/><Relationship Id="rId12" Type="http://schemas.openxmlformats.org/officeDocument/2006/relationships/customXml" Target="../ink/ink21.xml"/><Relationship Id="rId17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customXml" Target="../ink/ink34.xml"/><Relationship Id="rId59" Type="http://schemas.openxmlformats.org/officeDocument/2006/relationships/image" Target="../media/image45.png"/><Relationship Id="rId103" Type="http://schemas.openxmlformats.org/officeDocument/2006/relationships/image" Target="../media/image67.png"/><Relationship Id="rId108" Type="http://schemas.openxmlformats.org/officeDocument/2006/relationships/customXml" Target="../ink/ink69.xml"/><Relationship Id="rId54" Type="http://schemas.openxmlformats.org/officeDocument/2006/relationships/customXml" Target="../ink/ink42.xml"/><Relationship Id="rId70" Type="http://schemas.openxmlformats.org/officeDocument/2006/relationships/customXml" Target="../ink/ink50.xml"/><Relationship Id="rId75" Type="http://schemas.openxmlformats.org/officeDocument/2006/relationships/image" Target="../media/image53.png"/><Relationship Id="rId91" Type="http://schemas.openxmlformats.org/officeDocument/2006/relationships/image" Target="../media/image61.png"/><Relationship Id="rId96" Type="http://schemas.openxmlformats.org/officeDocument/2006/relationships/customXml" Target="../ink/ink6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customXml" Target="../ink/ink29.xml"/><Relationship Id="rId36" Type="http://schemas.openxmlformats.org/officeDocument/2006/relationships/customXml" Target="../ink/ink33.xml"/><Relationship Id="rId49" Type="http://schemas.openxmlformats.org/officeDocument/2006/relationships/image" Target="../media/image40.png"/><Relationship Id="rId57" Type="http://schemas.openxmlformats.org/officeDocument/2006/relationships/image" Target="../media/image44.png"/><Relationship Id="rId106" Type="http://schemas.openxmlformats.org/officeDocument/2006/relationships/customXml" Target="../ink/ink68.xml"/><Relationship Id="rId10" Type="http://schemas.openxmlformats.org/officeDocument/2006/relationships/customXml" Target="../ink/ink20.xml"/><Relationship Id="rId31" Type="http://schemas.openxmlformats.org/officeDocument/2006/relationships/image" Target="../media/image31.png"/><Relationship Id="rId44" Type="http://schemas.openxmlformats.org/officeDocument/2006/relationships/customXml" Target="../ink/ink37.xml"/><Relationship Id="rId52" Type="http://schemas.openxmlformats.org/officeDocument/2006/relationships/customXml" Target="../ink/ink41.xml"/><Relationship Id="rId60" Type="http://schemas.openxmlformats.org/officeDocument/2006/relationships/customXml" Target="../ink/ink45.xml"/><Relationship Id="rId65" Type="http://schemas.openxmlformats.org/officeDocument/2006/relationships/image" Target="../media/image48.png"/><Relationship Id="rId73" Type="http://schemas.openxmlformats.org/officeDocument/2006/relationships/image" Target="../media/image52.png"/><Relationship Id="rId78" Type="http://schemas.openxmlformats.org/officeDocument/2006/relationships/customXml" Target="../ink/ink54.xml"/><Relationship Id="rId81" Type="http://schemas.openxmlformats.org/officeDocument/2006/relationships/image" Target="../media/image56.png"/><Relationship Id="rId86" Type="http://schemas.openxmlformats.org/officeDocument/2006/relationships/customXml" Target="../ink/ink58.xml"/><Relationship Id="rId94" Type="http://schemas.openxmlformats.org/officeDocument/2006/relationships/customXml" Target="../ink/ink62.xml"/><Relationship Id="rId99" Type="http://schemas.openxmlformats.org/officeDocument/2006/relationships/image" Target="../media/image65.png"/><Relationship Id="rId101" Type="http://schemas.openxmlformats.org/officeDocument/2006/relationships/image" Target="../media/image66.png"/><Relationship Id="rId4" Type="http://schemas.openxmlformats.org/officeDocument/2006/relationships/customXml" Target="../ink/ink17.xml"/><Relationship Id="rId9" Type="http://schemas.openxmlformats.org/officeDocument/2006/relationships/image" Target="../media/image20.png"/><Relationship Id="rId13" Type="http://schemas.openxmlformats.org/officeDocument/2006/relationships/image" Target="../media/image22.png"/><Relationship Id="rId18" Type="http://schemas.openxmlformats.org/officeDocument/2006/relationships/customXml" Target="../ink/ink24.xml"/><Relationship Id="rId39" Type="http://schemas.openxmlformats.org/officeDocument/2006/relationships/image" Target="../media/image35.png"/><Relationship Id="rId109" Type="http://schemas.openxmlformats.org/officeDocument/2006/relationships/image" Target="../media/image70.png"/><Relationship Id="rId34" Type="http://schemas.openxmlformats.org/officeDocument/2006/relationships/customXml" Target="../ink/ink32.xml"/><Relationship Id="rId50" Type="http://schemas.openxmlformats.org/officeDocument/2006/relationships/customXml" Target="../ink/ink40.xml"/><Relationship Id="rId55" Type="http://schemas.openxmlformats.org/officeDocument/2006/relationships/image" Target="../media/image43.png"/><Relationship Id="rId76" Type="http://schemas.openxmlformats.org/officeDocument/2006/relationships/customXml" Target="../ink/ink53.xml"/><Relationship Id="rId97" Type="http://schemas.openxmlformats.org/officeDocument/2006/relationships/image" Target="../media/image64.png"/><Relationship Id="rId104" Type="http://schemas.openxmlformats.org/officeDocument/2006/relationships/customXml" Target="../ink/ink67.xml"/><Relationship Id="rId7" Type="http://schemas.openxmlformats.org/officeDocument/2006/relationships/image" Target="../media/image19.png"/><Relationship Id="rId71" Type="http://schemas.openxmlformats.org/officeDocument/2006/relationships/image" Target="../media/image51.png"/><Relationship Id="rId92" Type="http://schemas.openxmlformats.org/officeDocument/2006/relationships/customXml" Target="../ink/ink61.xml"/><Relationship Id="rId2" Type="http://schemas.openxmlformats.org/officeDocument/2006/relationships/notesSlide" Target="../notesSlides/notesSlide5.xml"/><Relationship Id="rId29" Type="http://schemas.openxmlformats.org/officeDocument/2006/relationships/image" Target="../media/image30.png"/><Relationship Id="rId24" Type="http://schemas.openxmlformats.org/officeDocument/2006/relationships/customXml" Target="../ink/ink27.xml"/><Relationship Id="rId40" Type="http://schemas.openxmlformats.org/officeDocument/2006/relationships/customXml" Target="../ink/ink35.xml"/><Relationship Id="rId45" Type="http://schemas.openxmlformats.org/officeDocument/2006/relationships/image" Target="../media/image38.png"/><Relationship Id="rId66" Type="http://schemas.openxmlformats.org/officeDocument/2006/relationships/customXml" Target="../ink/ink48.xml"/><Relationship Id="rId87" Type="http://schemas.openxmlformats.org/officeDocument/2006/relationships/image" Target="../media/image59.png"/><Relationship Id="rId110" Type="http://schemas.openxmlformats.org/officeDocument/2006/relationships/customXml" Target="../ink/ink70.xml"/><Relationship Id="rId61" Type="http://schemas.openxmlformats.org/officeDocument/2006/relationships/image" Target="../media/image46.png"/><Relationship Id="rId82" Type="http://schemas.openxmlformats.org/officeDocument/2006/relationships/customXml" Target="../ink/ink56.xml"/><Relationship Id="rId19" Type="http://schemas.openxmlformats.org/officeDocument/2006/relationships/image" Target="../media/image25.png"/><Relationship Id="rId14" Type="http://schemas.openxmlformats.org/officeDocument/2006/relationships/customXml" Target="../ink/ink22.xml"/><Relationship Id="rId30" Type="http://schemas.openxmlformats.org/officeDocument/2006/relationships/customXml" Target="../ink/ink30.xml"/><Relationship Id="rId35" Type="http://schemas.openxmlformats.org/officeDocument/2006/relationships/image" Target="../media/image33.png"/><Relationship Id="rId56" Type="http://schemas.openxmlformats.org/officeDocument/2006/relationships/customXml" Target="../ink/ink43.xml"/><Relationship Id="rId77" Type="http://schemas.openxmlformats.org/officeDocument/2006/relationships/image" Target="../media/image54.png"/><Relationship Id="rId100" Type="http://schemas.openxmlformats.org/officeDocument/2006/relationships/customXml" Target="../ink/ink65.xml"/><Relationship Id="rId105" Type="http://schemas.openxmlformats.org/officeDocument/2006/relationships/image" Target="../media/image68.png"/><Relationship Id="rId8" Type="http://schemas.openxmlformats.org/officeDocument/2006/relationships/customXml" Target="../ink/ink19.xml"/><Relationship Id="rId51" Type="http://schemas.openxmlformats.org/officeDocument/2006/relationships/image" Target="../media/image41.png"/><Relationship Id="rId72" Type="http://schemas.openxmlformats.org/officeDocument/2006/relationships/customXml" Target="../ink/ink51.xml"/><Relationship Id="rId93" Type="http://schemas.openxmlformats.org/officeDocument/2006/relationships/image" Target="../media/image62.png"/><Relationship Id="rId98" Type="http://schemas.openxmlformats.org/officeDocument/2006/relationships/customXml" Target="../ink/ink64.xml"/><Relationship Id="rId3" Type="http://schemas.openxmlformats.org/officeDocument/2006/relationships/customXml" Target="../ink/ink16.xml"/><Relationship Id="rId25" Type="http://schemas.openxmlformats.org/officeDocument/2006/relationships/image" Target="../media/image28.png"/><Relationship Id="rId46" Type="http://schemas.openxmlformats.org/officeDocument/2006/relationships/customXml" Target="../ink/ink38.xml"/><Relationship Id="rId67" Type="http://schemas.openxmlformats.org/officeDocument/2006/relationships/image" Target="../media/image49.png"/><Relationship Id="rId20" Type="http://schemas.openxmlformats.org/officeDocument/2006/relationships/customXml" Target="../ink/ink25.xml"/><Relationship Id="rId41" Type="http://schemas.openxmlformats.org/officeDocument/2006/relationships/image" Target="../media/image36.png"/><Relationship Id="rId62" Type="http://schemas.openxmlformats.org/officeDocument/2006/relationships/customXml" Target="../ink/ink46.xml"/><Relationship Id="rId83" Type="http://schemas.openxmlformats.org/officeDocument/2006/relationships/image" Target="../media/image57.png"/><Relationship Id="rId88" Type="http://schemas.openxmlformats.org/officeDocument/2006/relationships/customXml" Target="../ink/ink59.xml"/><Relationship Id="rId111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3.png"/><Relationship Id="rId21" Type="http://schemas.openxmlformats.org/officeDocument/2006/relationships/customXml" Target="../ink/ink80.xml"/><Relationship Id="rId42" Type="http://schemas.openxmlformats.org/officeDocument/2006/relationships/image" Target="../media/image91.png"/><Relationship Id="rId47" Type="http://schemas.openxmlformats.org/officeDocument/2006/relationships/customXml" Target="../ink/ink93.xml"/><Relationship Id="rId63" Type="http://schemas.openxmlformats.org/officeDocument/2006/relationships/customXml" Target="../ink/ink101.xml"/><Relationship Id="rId68" Type="http://schemas.openxmlformats.org/officeDocument/2006/relationships/image" Target="../media/image104.png"/><Relationship Id="rId84" Type="http://schemas.openxmlformats.org/officeDocument/2006/relationships/image" Target="../media/image112.png"/><Relationship Id="rId89" Type="http://schemas.openxmlformats.org/officeDocument/2006/relationships/customXml" Target="../ink/ink114.xml"/><Relationship Id="rId16" Type="http://schemas.openxmlformats.org/officeDocument/2006/relationships/image" Target="../media/image78.png"/><Relationship Id="rId11" Type="http://schemas.openxmlformats.org/officeDocument/2006/relationships/customXml" Target="../ink/ink75.xml"/><Relationship Id="rId32" Type="http://schemas.openxmlformats.org/officeDocument/2006/relationships/image" Target="../media/image86.png"/><Relationship Id="rId37" Type="http://schemas.openxmlformats.org/officeDocument/2006/relationships/customXml" Target="../ink/ink88.xml"/><Relationship Id="rId53" Type="http://schemas.openxmlformats.org/officeDocument/2006/relationships/customXml" Target="../ink/ink96.xml"/><Relationship Id="rId58" Type="http://schemas.openxmlformats.org/officeDocument/2006/relationships/image" Target="../media/image99.png"/><Relationship Id="rId74" Type="http://schemas.openxmlformats.org/officeDocument/2006/relationships/image" Target="../media/image107.png"/><Relationship Id="rId79" Type="http://schemas.openxmlformats.org/officeDocument/2006/relationships/customXml" Target="../ink/ink109.xml"/><Relationship Id="rId5" Type="http://schemas.openxmlformats.org/officeDocument/2006/relationships/customXml" Target="../ink/ink72.xml"/><Relationship Id="rId90" Type="http://schemas.openxmlformats.org/officeDocument/2006/relationships/image" Target="../media/image115.png"/><Relationship Id="rId95" Type="http://schemas.openxmlformats.org/officeDocument/2006/relationships/customXml" Target="../ink/ink117.xml"/><Relationship Id="rId22" Type="http://schemas.openxmlformats.org/officeDocument/2006/relationships/image" Target="../media/image81.png"/><Relationship Id="rId27" Type="http://schemas.openxmlformats.org/officeDocument/2006/relationships/customXml" Target="../ink/ink83.xml"/><Relationship Id="rId43" Type="http://schemas.openxmlformats.org/officeDocument/2006/relationships/customXml" Target="../ink/ink91.xml"/><Relationship Id="rId48" Type="http://schemas.openxmlformats.org/officeDocument/2006/relationships/image" Target="../media/image94.png"/><Relationship Id="rId64" Type="http://schemas.openxmlformats.org/officeDocument/2006/relationships/image" Target="../media/image102.png"/><Relationship Id="rId69" Type="http://schemas.openxmlformats.org/officeDocument/2006/relationships/customXml" Target="../ink/ink104.xml"/><Relationship Id="rId80" Type="http://schemas.openxmlformats.org/officeDocument/2006/relationships/image" Target="../media/image110.png"/><Relationship Id="rId85" Type="http://schemas.openxmlformats.org/officeDocument/2006/relationships/customXml" Target="../ink/ink112.xml"/><Relationship Id="rId3" Type="http://schemas.openxmlformats.org/officeDocument/2006/relationships/customXml" Target="../ink/ink71.xml"/><Relationship Id="rId12" Type="http://schemas.openxmlformats.org/officeDocument/2006/relationships/image" Target="../media/image76.png"/><Relationship Id="rId17" Type="http://schemas.openxmlformats.org/officeDocument/2006/relationships/customXml" Target="../ink/ink78.xml"/><Relationship Id="rId25" Type="http://schemas.openxmlformats.org/officeDocument/2006/relationships/customXml" Target="../ink/ink82.xml"/><Relationship Id="rId33" Type="http://schemas.openxmlformats.org/officeDocument/2006/relationships/customXml" Target="../ink/ink86.xml"/><Relationship Id="rId38" Type="http://schemas.openxmlformats.org/officeDocument/2006/relationships/image" Target="../media/image89.png"/><Relationship Id="rId46" Type="http://schemas.openxmlformats.org/officeDocument/2006/relationships/image" Target="../media/image93.png"/><Relationship Id="rId59" Type="http://schemas.openxmlformats.org/officeDocument/2006/relationships/customXml" Target="../ink/ink99.xml"/><Relationship Id="rId67" Type="http://schemas.openxmlformats.org/officeDocument/2006/relationships/customXml" Target="../ink/ink103.xml"/><Relationship Id="rId20" Type="http://schemas.openxmlformats.org/officeDocument/2006/relationships/image" Target="../media/image80.png"/><Relationship Id="rId41" Type="http://schemas.openxmlformats.org/officeDocument/2006/relationships/customXml" Target="../ink/ink90.xml"/><Relationship Id="rId54" Type="http://schemas.openxmlformats.org/officeDocument/2006/relationships/image" Target="../media/image97.png"/><Relationship Id="rId62" Type="http://schemas.openxmlformats.org/officeDocument/2006/relationships/image" Target="../media/image101.png"/><Relationship Id="rId70" Type="http://schemas.openxmlformats.org/officeDocument/2006/relationships/image" Target="../media/image105.png"/><Relationship Id="rId75" Type="http://schemas.openxmlformats.org/officeDocument/2006/relationships/customXml" Target="../ink/ink107.xml"/><Relationship Id="rId83" Type="http://schemas.openxmlformats.org/officeDocument/2006/relationships/customXml" Target="../ink/ink111.xml"/><Relationship Id="rId88" Type="http://schemas.openxmlformats.org/officeDocument/2006/relationships/image" Target="../media/image114.png"/><Relationship Id="rId91" Type="http://schemas.openxmlformats.org/officeDocument/2006/relationships/customXml" Target="../ink/ink115.xml"/><Relationship Id="rId96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5" Type="http://schemas.openxmlformats.org/officeDocument/2006/relationships/customXml" Target="../ink/ink77.xml"/><Relationship Id="rId23" Type="http://schemas.openxmlformats.org/officeDocument/2006/relationships/customXml" Target="../ink/ink81.xml"/><Relationship Id="rId28" Type="http://schemas.openxmlformats.org/officeDocument/2006/relationships/image" Target="../media/image84.png"/><Relationship Id="rId36" Type="http://schemas.openxmlformats.org/officeDocument/2006/relationships/image" Target="../media/image88.png"/><Relationship Id="rId49" Type="http://schemas.openxmlformats.org/officeDocument/2006/relationships/customXml" Target="../ink/ink94.xml"/><Relationship Id="rId57" Type="http://schemas.openxmlformats.org/officeDocument/2006/relationships/customXml" Target="../ink/ink98.xml"/><Relationship Id="rId10" Type="http://schemas.openxmlformats.org/officeDocument/2006/relationships/image" Target="../media/image75.png"/><Relationship Id="rId31" Type="http://schemas.openxmlformats.org/officeDocument/2006/relationships/customXml" Target="../ink/ink85.xml"/><Relationship Id="rId44" Type="http://schemas.openxmlformats.org/officeDocument/2006/relationships/image" Target="../media/image92.png"/><Relationship Id="rId52" Type="http://schemas.openxmlformats.org/officeDocument/2006/relationships/image" Target="../media/image96.png"/><Relationship Id="rId60" Type="http://schemas.openxmlformats.org/officeDocument/2006/relationships/image" Target="../media/image100.png"/><Relationship Id="rId65" Type="http://schemas.openxmlformats.org/officeDocument/2006/relationships/customXml" Target="../ink/ink102.xml"/><Relationship Id="rId73" Type="http://schemas.openxmlformats.org/officeDocument/2006/relationships/customXml" Target="../ink/ink106.xml"/><Relationship Id="rId78" Type="http://schemas.openxmlformats.org/officeDocument/2006/relationships/image" Target="../media/image109.png"/><Relationship Id="rId81" Type="http://schemas.openxmlformats.org/officeDocument/2006/relationships/customXml" Target="../ink/ink110.xml"/><Relationship Id="rId86" Type="http://schemas.openxmlformats.org/officeDocument/2006/relationships/image" Target="../media/image113.png"/><Relationship Id="rId94" Type="http://schemas.openxmlformats.org/officeDocument/2006/relationships/image" Target="../media/image117.png"/><Relationship Id="rId4" Type="http://schemas.openxmlformats.org/officeDocument/2006/relationships/image" Target="../media/image72.png"/><Relationship Id="rId9" Type="http://schemas.openxmlformats.org/officeDocument/2006/relationships/customXml" Target="../ink/ink74.xml"/><Relationship Id="rId13" Type="http://schemas.openxmlformats.org/officeDocument/2006/relationships/customXml" Target="../ink/ink76.xml"/><Relationship Id="rId18" Type="http://schemas.openxmlformats.org/officeDocument/2006/relationships/image" Target="../media/image79.png"/><Relationship Id="rId39" Type="http://schemas.openxmlformats.org/officeDocument/2006/relationships/customXml" Target="../ink/ink89.xml"/><Relationship Id="rId34" Type="http://schemas.openxmlformats.org/officeDocument/2006/relationships/image" Target="../media/image87.png"/><Relationship Id="rId50" Type="http://schemas.openxmlformats.org/officeDocument/2006/relationships/image" Target="../media/image95.png"/><Relationship Id="rId55" Type="http://schemas.openxmlformats.org/officeDocument/2006/relationships/customXml" Target="../ink/ink97.xml"/><Relationship Id="rId76" Type="http://schemas.openxmlformats.org/officeDocument/2006/relationships/image" Target="../media/image108.png"/><Relationship Id="rId97" Type="http://schemas.openxmlformats.org/officeDocument/2006/relationships/customXml" Target="../ink/ink118.xml"/><Relationship Id="rId7" Type="http://schemas.openxmlformats.org/officeDocument/2006/relationships/customXml" Target="../ink/ink73.xml"/><Relationship Id="rId71" Type="http://schemas.openxmlformats.org/officeDocument/2006/relationships/customXml" Target="../ink/ink105.xml"/><Relationship Id="rId92" Type="http://schemas.openxmlformats.org/officeDocument/2006/relationships/image" Target="../media/image116.png"/><Relationship Id="rId2" Type="http://schemas.openxmlformats.org/officeDocument/2006/relationships/notesSlide" Target="../notesSlides/notesSlide6.xml"/><Relationship Id="rId29" Type="http://schemas.openxmlformats.org/officeDocument/2006/relationships/customXml" Target="../ink/ink84.xml"/><Relationship Id="rId24" Type="http://schemas.openxmlformats.org/officeDocument/2006/relationships/image" Target="../media/image82.png"/><Relationship Id="rId40" Type="http://schemas.openxmlformats.org/officeDocument/2006/relationships/image" Target="../media/image90.png"/><Relationship Id="rId45" Type="http://schemas.openxmlformats.org/officeDocument/2006/relationships/customXml" Target="../ink/ink92.xml"/><Relationship Id="rId66" Type="http://schemas.openxmlformats.org/officeDocument/2006/relationships/image" Target="../media/image103.png"/><Relationship Id="rId87" Type="http://schemas.openxmlformats.org/officeDocument/2006/relationships/customXml" Target="../ink/ink113.xml"/><Relationship Id="rId61" Type="http://schemas.openxmlformats.org/officeDocument/2006/relationships/customXml" Target="../ink/ink100.xml"/><Relationship Id="rId82" Type="http://schemas.openxmlformats.org/officeDocument/2006/relationships/image" Target="../media/image111.png"/><Relationship Id="rId19" Type="http://schemas.openxmlformats.org/officeDocument/2006/relationships/customXml" Target="../ink/ink79.xml"/><Relationship Id="rId14" Type="http://schemas.openxmlformats.org/officeDocument/2006/relationships/image" Target="../media/image77.png"/><Relationship Id="rId30" Type="http://schemas.openxmlformats.org/officeDocument/2006/relationships/image" Target="../media/image85.png"/><Relationship Id="rId35" Type="http://schemas.openxmlformats.org/officeDocument/2006/relationships/customXml" Target="../ink/ink87.xml"/><Relationship Id="rId56" Type="http://schemas.openxmlformats.org/officeDocument/2006/relationships/image" Target="../media/image98.png"/><Relationship Id="rId77" Type="http://schemas.openxmlformats.org/officeDocument/2006/relationships/customXml" Target="../ink/ink108.xml"/><Relationship Id="rId8" Type="http://schemas.openxmlformats.org/officeDocument/2006/relationships/image" Target="../media/image74.png"/><Relationship Id="rId51" Type="http://schemas.openxmlformats.org/officeDocument/2006/relationships/customXml" Target="../ink/ink95.xml"/><Relationship Id="rId72" Type="http://schemas.openxmlformats.org/officeDocument/2006/relationships/image" Target="../media/image106.png"/><Relationship Id="rId93" Type="http://schemas.openxmlformats.org/officeDocument/2006/relationships/customXml" Target="../ink/ink116.xml"/><Relationship Id="rId98" Type="http://schemas.openxmlformats.org/officeDocument/2006/relationships/image" Target="../media/image1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customXml" Target="../ink/ink11.xml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11.png"/><Relationship Id="rId14" Type="http://schemas.openxmlformats.org/officeDocument/2006/relationships/customXml" Target="../ink/ink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588" indent="-1588"/>
            <a:r>
              <a:rPr lang="en-US" sz="4000" dirty="0">
                <a:ea typeface="CMU Bright" panose="02000603000000000000" pitchFamily="2" charset="0"/>
              </a:rPr>
              <a:t>Preprocessor Wrap-up, Debugging, Memory Errors</a:t>
            </a:r>
            <a:br>
              <a:rPr lang="en-US" sz="4000" dirty="0">
                <a:ea typeface="CMU Bright" panose="02000603000000000000" pitchFamily="2" charset="0"/>
              </a:rPr>
            </a:br>
            <a:r>
              <a:rPr lang="en-US" sz="2800" b="0" dirty="0">
                <a:ea typeface="CMU Bright" panose="02000603000000000000" pitchFamily="2" charset="0"/>
              </a:rPr>
              <a:t>CSE 333 Summer 2019</a:t>
            </a:r>
            <a:endParaRPr lang="en-US" sz="3200" dirty="0">
              <a:ea typeface="CMU Bright" panose="02000603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400" b="1" dirty="0"/>
              <a:t>Instructor:</a:t>
            </a:r>
            <a:r>
              <a:rPr lang="en-US" sz="2400" dirty="0"/>
              <a:t>	Aaron Johnston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>
              <a:lnSpc>
                <a:spcPct val="150000"/>
              </a:lnSpc>
            </a:pPr>
            <a:r>
              <a:rPr lang="en-US" sz="2400" b="1" dirty="0"/>
              <a:t>Teaching Assistants:</a:t>
            </a:r>
          </a:p>
          <a:p>
            <a:pPr algn="l">
              <a:tabLst>
                <a:tab pos="2743200" algn="l"/>
                <a:tab pos="4802188" algn="l"/>
              </a:tabLst>
            </a:pPr>
            <a:r>
              <a:rPr lang="en-US" sz="2000" dirty="0" err="1"/>
              <a:t>Yifan</a:t>
            </a:r>
            <a:r>
              <a:rPr lang="en-US" sz="2000" dirty="0"/>
              <a:t> Bai               Stuart </a:t>
            </a:r>
            <a:r>
              <a:rPr lang="en-US" sz="2000" dirty="0" err="1"/>
              <a:t>Kol</a:t>
            </a:r>
            <a:r>
              <a:rPr lang="en-US" sz="2000" dirty="0"/>
              <a:t>               Daniel </a:t>
            </a:r>
            <a:r>
              <a:rPr lang="en-US" sz="2000" dirty="0" err="1"/>
              <a:t>Lyu</a:t>
            </a:r>
            <a:r>
              <a:rPr lang="en-US" sz="2000" dirty="0"/>
              <a:t>               Kris Wong</a:t>
            </a:r>
          </a:p>
          <a:p>
            <a:pPr algn="l">
              <a:tabLst>
                <a:tab pos="2289175" algn="l"/>
                <a:tab pos="4572000" algn="l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5860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Problem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we compile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foo.c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foo.c</a:t>
            </a:r>
            <a:r>
              <a:rPr lang="en-US" dirty="0"/>
              <a:t> includes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pair.h</a:t>
            </a:r>
            <a:r>
              <a:rPr lang="en-US" dirty="0"/>
              <a:t> twice!</a:t>
            </a:r>
          </a:p>
          <a:p>
            <a:pPr lvl="1"/>
            <a:r>
              <a:rPr lang="en-US" dirty="0"/>
              <a:t>Second time is indirectly via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/>
              <a:t>Struct</a:t>
            </a:r>
            <a:r>
              <a:rPr lang="en-US" dirty="0"/>
              <a:t> definition shows up twice</a:t>
            </a:r>
          </a:p>
          <a:p>
            <a:pPr lvl="2"/>
            <a:r>
              <a:rPr lang="en-US" dirty="0"/>
              <a:t>Can see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D81DC-FF16-432D-82DD-95AD7BB24843}" type="slidenum">
              <a:rPr lang="en-US" smtClean="0"/>
              <a:t>10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731520" y="1864456"/>
            <a:ext cx="6035040" cy="2468880"/>
          </a:xfrm>
          <a:prstGeom prst="roundRect">
            <a:avLst>
              <a:gd name="adj" fmla="val 3671"/>
            </a:avLst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bash$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–Wall –g -o foo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foo.c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file included from util.h:1:0,</a:t>
            </a:r>
          </a:p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from foo.c:2:</a:t>
            </a:r>
          </a:p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pair.h:1:8: error: redefinition of '</a:t>
            </a:r>
            <a:r>
              <a:rPr lang="en-US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pair'</a:t>
            </a:r>
          </a:p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pair { </a:t>
            </a:r>
            <a:r>
              <a:rPr lang="en-US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b; };</a:t>
            </a:r>
          </a:p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^</a:t>
            </a:r>
          </a:p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file included from foo.c:1:0:</a:t>
            </a:r>
          </a:p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pair.h:1:8: note: originally defined here</a:t>
            </a:r>
          </a:p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pair { </a:t>
            </a:r>
            <a:r>
              <a:rPr lang="en-US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b; };</a:t>
            </a:r>
          </a:p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^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BC509A-A1D7-7F43-B6BD-8849EE9BE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079" y="3749792"/>
            <a:ext cx="2970416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7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Guards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standard C Preprocessor trick to deal with this</a:t>
            </a:r>
          </a:p>
          <a:p>
            <a:pPr lvl="1"/>
            <a:r>
              <a:rPr lang="en-US" dirty="0"/>
              <a:t>Uses macro definition (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dirty="0"/>
              <a:t>) in combination with conditional compilation (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/>
              <a:t> and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D81DC-FF16-432D-82DD-95AD7BB24843}" type="slidenum">
              <a:rPr lang="en-US" smtClean="0"/>
              <a:t>11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530812" y="2743200"/>
            <a:ext cx="2743200" cy="2286000"/>
          </a:xfrm>
          <a:prstGeom prst="roundRect">
            <a:avLst>
              <a:gd name="adj" fmla="val 518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_PAIR_H_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_PAIR_H_</a:t>
            </a:r>
          </a:p>
          <a:p>
            <a:endParaRPr lang="en-US" sz="16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pair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a, b;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_PAIR_H_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731212" y="2743200"/>
            <a:ext cx="4846320" cy="2286000"/>
          </a:xfrm>
          <a:prstGeom prst="roundRect">
            <a:avLst>
              <a:gd name="adj" fmla="val 746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_UTIL_H_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_UTIL_H_</a:t>
            </a:r>
          </a:p>
          <a:p>
            <a:endParaRPr lang="en-US" sz="16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6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useful function</a:t>
            </a: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pair*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make_pair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_UTIL_H_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212" y="50292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pair.h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48732" y="50292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util.h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468880" y="5760720"/>
            <a:ext cx="4206240" cy="1280160"/>
          </a:xfrm>
          <a:prstGeom prst="roundRect">
            <a:avLst>
              <a:gd name="adj" fmla="val 624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6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stuff here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46320" y="539496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foo.c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AC99731-050C-484E-B393-3773B33209F0}"/>
                  </a:ext>
                </a:extLst>
              </p14:cNvPr>
              <p14:cNvContentPartPr/>
              <p14:nvPr/>
            </p14:nvContentPartPr>
            <p14:xfrm>
              <a:off x="3126600" y="2338920"/>
              <a:ext cx="5061600" cy="72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AC99731-050C-484E-B393-3773B33209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7240" y="2329560"/>
                <a:ext cx="5080320" cy="9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7673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Preprocessor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deal with “magic constants”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D81DC-FF16-432D-82DD-95AD7BB24843}" type="slidenum">
              <a:rPr lang="en-US" smtClean="0"/>
              <a:t>12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365760" y="2468880"/>
            <a:ext cx="4206240" cy="2834640"/>
          </a:xfrm>
          <a:prstGeom prst="roundRect">
            <a:avLst>
              <a:gd name="adj" fmla="val 518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sz="1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circalc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rad,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float*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circumf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circumf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rad *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3.1415;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*area = rad * 3.1415 * 3.1415;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029200" y="2468880"/>
            <a:ext cx="3749040" cy="2834640"/>
          </a:xfrm>
          <a:prstGeom prst="roundRect">
            <a:avLst>
              <a:gd name="adj" fmla="val 746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BUFSIZE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PI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3.14159265359</a:t>
            </a:r>
          </a:p>
          <a:p>
            <a:endParaRPr lang="en-US" sz="16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[BUFSIZE];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circalc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rad,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float*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circumf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circumf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rad *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PI;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*area = rad * PI * PI;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" y="5303520"/>
            <a:ext cx="4206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Bad code</a:t>
            </a:r>
            <a:br>
              <a: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(littered with magic constants)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5303520"/>
            <a:ext cx="3749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Better code</a:t>
            </a:r>
          </a:p>
        </p:txBody>
      </p:sp>
    </p:spTree>
    <p:extLst>
      <p:ext uri="{BB962C8B-B14F-4D97-AF65-F5344CB8AC3E}">
        <p14:creationId xmlns:p14="http://schemas.microsoft.com/office/powerpoint/2010/main" val="375474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pass arguments to macros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Beware of operator precedence issues!</a:t>
            </a:r>
          </a:p>
          <a:p>
            <a:pPr lvl="1"/>
            <a:r>
              <a:rPr lang="en-US" dirty="0"/>
              <a:t>Use parentheses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D81DC-FF16-432D-82DD-95AD7BB24843}" type="slidenum">
              <a:rPr lang="en-US" smtClean="0"/>
              <a:t>13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365760" y="2011680"/>
            <a:ext cx="3840480" cy="1554480"/>
          </a:xfrm>
          <a:prstGeom prst="roundRect">
            <a:avLst>
              <a:gd name="adj" fmla="val 518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ODD(x) ((x) %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!= 0)</a:t>
            </a:r>
          </a:p>
          <a:p>
            <a:endParaRPr lang="en-US" sz="16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 ODD(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 is odd!\n"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937760" y="2011680"/>
            <a:ext cx="3840480" cy="1554480"/>
          </a:xfrm>
          <a:prstGeom prst="roundRect">
            <a:avLst>
              <a:gd name="adj" fmla="val 746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sz="16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 ((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%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!= 0)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 is odd!\n"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190683" y="2271309"/>
            <a:ext cx="747077" cy="512148"/>
            <a:chOff x="4190683" y="2271309"/>
            <a:chExt cx="747077" cy="512148"/>
          </a:xfrm>
        </p:grpSpPr>
        <p:cxnSp>
          <p:nvCxnSpPr>
            <p:cNvPr id="9" name="Straight Arrow Connector 8"/>
            <p:cNvCxnSpPr>
              <a:stCxn id="4" idx="3"/>
            </p:cNvCxnSpPr>
            <p:nvPr/>
          </p:nvCxnSpPr>
          <p:spPr bwMode="auto">
            <a:xfrm flipV="1">
              <a:off x="4206240" y="2783457"/>
              <a:ext cx="731520" cy="0"/>
            </a:xfrm>
            <a:prstGeom prst="straightConnector1">
              <a:avLst/>
            </a:prstGeom>
            <a:noFill/>
            <a:ln w="762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4190683" y="2271309"/>
              <a:ext cx="731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cpp</a:t>
              </a:r>
              <a:endParaRPr lang="en-US" sz="24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5760" y="4937760"/>
            <a:ext cx="8412480" cy="1554480"/>
            <a:chOff x="365760" y="4937760"/>
            <a:chExt cx="8412480" cy="1554480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365760" y="4937760"/>
              <a:ext cx="3840480" cy="1554480"/>
            </a:xfrm>
            <a:prstGeom prst="roundRect">
              <a:avLst>
                <a:gd name="adj" fmla="val 518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solidFill>
                    <a:srgbClr val="E2661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#define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ODD(x) ((x) % </a:t>
              </a:r>
              <a:r>
                <a:rPr lang="en-US" sz="1600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!= 0)</a:t>
              </a:r>
            </a:p>
            <a:p>
              <a:r>
                <a:rPr lang="en-US" sz="1600" dirty="0">
                  <a:solidFill>
                    <a:srgbClr val="E2661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#define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WEIRD(x) x % </a:t>
              </a:r>
              <a:r>
                <a:rPr lang="en-US" sz="1600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!= 0</a:t>
              </a:r>
            </a:p>
            <a:p>
              <a:endPara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ODD(</a:t>
              </a:r>
              <a:r>
                <a:rPr lang="en-US" sz="1600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</a:t>
              </a:r>
              <a:r>
                <a:rPr lang="en-US" sz="1600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WEIRD(</a:t>
              </a:r>
              <a:r>
                <a:rPr lang="en-US" sz="1600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</a:t>
              </a:r>
              <a:r>
                <a:rPr lang="en-US" sz="1600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4937760" y="4937760"/>
              <a:ext cx="3840480" cy="1554480"/>
            </a:xfrm>
            <a:prstGeom prst="roundRect">
              <a:avLst>
                <a:gd name="adj" fmla="val 746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((</a:t>
              </a:r>
              <a:r>
                <a:rPr lang="en-US" sz="1600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</a:t>
              </a:r>
              <a:r>
                <a:rPr lang="en-US" sz="1600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% </a:t>
              </a:r>
              <a:r>
                <a:rPr lang="en-US" sz="1600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!= 0);</a:t>
              </a:r>
            </a:p>
            <a:p>
              <a:endPara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</a:t>
              </a:r>
              <a:r>
                <a:rPr lang="en-US" sz="1600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% </a:t>
              </a:r>
              <a:r>
                <a:rPr lang="en-US" sz="1600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!= 0;</a:t>
              </a:r>
              <a:endPara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V="1">
              <a:off x="4206240" y="5715000"/>
              <a:ext cx="731520" cy="0"/>
            </a:xfrm>
            <a:prstGeom prst="straightConnector1">
              <a:avLst/>
            </a:prstGeom>
            <a:noFill/>
            <a:ln w="762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4190683" y="5233881"/>
              <a:ext cx="731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cpp</a:t>
              </a:r>
              <a:endParaRPr lang="en-US" sz="24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F501E85-31E2-4F0B-B659-9E13BC712C12}"/>
                  </a:ext>
                </a:extLst>
              </p14:cNvPr>
              <p14:cNvContentPartPr/>
              <p14:nvPr/>
            </p14:nvContentPartPr>
            <p14:xfrm>
              <a:off x="5334630" y="5977865"/>
              <a:ext cx="1258920" cy="2466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F501E85-31E2-4F0B-B659-9E13BC712C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25990" y="5968878"/>
                <a:ext cx="1276560" cy="2642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518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 dirty="0"/>
              <a:t>Conditional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change what gets compiled</a:t>
            </a:r>
          </a:p>
          <a:p>
            <a:pPr lvl="1"/>
            <a:r>
              <a:rPr lang="en-US" dirty="0"/>
              <a:t>In this example,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TRACE</a:t>
            </a:r>
            <a:r>
              <a:rPr lang="en-US" dirty="0"/>
              <a:t> before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#ifdef</a:t>
            </a:r>
            <a:r>
              <a:rPr lang="en-US" dirty="0"/>
              <a:t> to include debug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err="1"/>
              <a:t>s</a:t>
            </a:r>
            <a:r>
              <a:rPr lang="en-US" dirty="0"/>
              <a:t> in compiled code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D81DC-FF16-432D-82DD-95AD7BB24843}" type="slidenum">
              <a:rPr lang="en-US" smtClean="0"/>
              <a:t>14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1737360" y="2751723"/>
            <a:ext cx="5669280" cy="3474720"/>
          </a:xfrm>
          <a:prstGeom prst="roundRect">
            <a:avLst>
              <a:gd name="adj" fmla="val 437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TRACE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ENTER(f)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"Entering %s\n"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f);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EXIT(f)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"Exiting  %s\n"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f);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#else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ENTER(f) 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EXIT(f)</a:t>
            </a:r>
            <a:endParaRPr lang="en-US" sz="16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6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n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ENTER(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 = %d\n"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EXIT(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77840" y="6226443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ifdef.c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808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Besides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dirty="0"/>
              <a:t>s in the code, preprocessor values can be given as part of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/>
              <a:t> command: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assert can be controlled the same way – defining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NDEBUG</a:t>
            </a:r>
            <a:r>
              <a:rPr lang="en-US" dirty="0"/>
              <a:t> causes assert to expand to “empty”</a:t>
            </a:r>
          </a:p>
          <a:p>
            <a:pPr lvl="1"/>
            <a:r>
              <a:rPr lang="en-US" dirty="0"/>
              <a:t>It’s a macro – see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D81DC-FF16-432D-82DD-95AD7BB24843}" type="slidenum">
              <a:rPr lang="en-US" smtClean="0"/>
              <a:t>15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640080" y="2377440"/>
            <a:ext cx="7863840" cy="457200"/>
          </a:xfrm>
          <a:prstGeom prst="roundRect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bash$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gcc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-Wall -g -DTRACE -o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ifdef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ifdef.c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ea typeface="CMU Bright" panose="02000603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640080" y="4846320"/>
            <a:ext cx="7863840" cy="457200"/>
          </a:xfrm>
          <a:prstGeom prst="roundRect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bash$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gcc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-Wall -g -DNDEBUG -o faster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useassert.c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ea typeface="CMU Bright" panose="02000603000000000000" pitchFamily="2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8DC8CF0-322C-4C63-9652-A0BA99CB9683}"/>
                  </a:ext>
                </a:extLst>
              </p14:cNvPr>
              <p14:cNvContentPartPr/>
              <p14:nvPr/>
            </p14:nvContentPartPr>
            <p14:xfrm>
              <a:off x="5916477" y="5700095"/>
              <a:ext cx="214560" cy="154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8DC8CF0-322C-4C63-9652-A0BA99CB96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07837" y="5691435"/>
                <a:ext cx="232200" cy="1724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4C290F1-CA56-4DAD-8D64-F88342C42BEE}"/>
                  </a:ext>
                </a:extLst>
              </p14:cNvPr>
              <p14:cNvContentPartPr/>
              <p14:nvPr/>
            </p14:nvContentPartPr>
            <p14:xfrm>
              <a:off x="5305917" y="5760215"/>
              <a:ext cx="367560" cy="116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4C290F1-CA56-4DAD-8D64-F88342C42B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96908" y="5751575"/>
                <a:ext cx="385217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10918CD-B411-4108-828C-C47F668A744B}"/>
                  </a:ext>
                </a:extLst>
              </p14:cNvPr>
              <p14:cNvContentPartPr/>
              <p14:nvPr/>
            </p14:nvContentPartPr>
            <p14:xfrm>
              <a:off x="7050837" y="5712695"/>
              <a:ext cx="523800" cy="197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10918CD-B411-4108-828C-C47F668A744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41843" y="5704055"/>
                <a:ext cx="541428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1C43CD7-CB8F-4B0C-B62F-0D87D380AC5B}"/>
                  </a:ext>
                </a:extLst>
              </p14:cNvPr>
              <p14:cNvContentPartPr/>
              <p14:nvPr/>
            </p14:nvContentPartPr>
            <p14:xfrm>
              <a:off x="6340197" y="5738975"/>
              <a:ext cx="458640" cy="177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1C43CD7-CB8F-4B0C-B62F-0D87D380AC5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31557" y="5729975"/>
                <a:ext cx="4762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50A83DC-45D4-4724-ABC4-5DC9FD4A155F}"/>
                  </a:ext>
                </a:extLst>
              </p14:cNvPr>
              <p14:cNvContentPartPr/>
              <p14:nvPr/>
            </p14:nvContentPartPr>
            <p14:xfrm>
              <a:off x="8043357" y="5716295"/>
              <a:ext cx="67680" cy="85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50A83DC-45D4-4724-ABC4-5DC9FD4A155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34717" y="5707655"/>
                <a:ext cx="853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071EDF3-77AC-40DB-AB65-9A323D9C6450}"/>
                  </a:ext>
                </a:extLst>
              </p14:cNvPr>
              <p14:cNvContentPartPr/>
              <p14:nvPr/>
            </p14:nvContentPartPr>
            <p14:xfrm>
              <a:off x="8157477" y="5719535"/>
              <a:ext cx="78480" cy="157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071EDF3-77AC-40DB-AB65-9A323D9C645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48837" y="5710535"/>
                <a:ext cx="9612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F2C2164-D0C2-4E88-9290-428A1090408C}"/>
                  </a:ext>
                </a:extLst>
              </p14:cNvPr>
              <p14:cNvContentPartPr/>
              <p14:nvPr/>
            </p14:nvContentPartPr>
            <p14:xfrm>
              <a:off x="8287437" y="5720615"/>
              <a:ext cx="43920" cy="77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F2C2164-D0C2-4E88-9290-428A1090408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78797" y="5711975"/>
                <a:ext cx="615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E9BFCE-2835-4DC2-AB65-764C49BE70A5}"/>
                  </a:ext>
                </a:extLst>
              </p14:cNvPr>
              <p14:cNvContentPartPr/>
              <p14:nvPr/>
            </p14:nvContentPartPr>
            <p14:xfrm>
              <a:off x="8406957" y="5791895"/>
              <a:ext cx="2520" cy="7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E9BFCE-2835-4DC2-AB65-764C49BE70A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98317" y="5782895"/>
                <a:ext cx="201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BB2825A-89FE-423A-BCB7-B3647F72B944}"/>
                  </a:ext>
                </a:extLst>
              </p14:cNvPr>
              <p14:cNvContentPartPr/>
              <p14:nvPr/>
            </p14:nvContentPartPr>
            <p14:xfrm>
              <a:off x="7745997" y="5655455"/>
              <a:ext cx="189720" cy="159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BB2825A-89FE-423A-BCB7-B3647F72B94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36997" y="5646815"/>
                <a:ext cx="20736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015E914-3380-469B-AAFC-48DCC14961BE}"/>
                  </a:ext>
                </a:extLst>
              </p14:cNvPr>
              <p14:cNvContentPartPr/>
              <p14:nvPr/>
            </p14:nvContentPartPr>
            <p14:xfrm>
              <a:off x="5563676" y="5988167"/>
              <a:ext cx="2452680" cy="5173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015E914-3380-469B-AAFC-48DCC14961B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55036" y="5979173"/>
                <a:ext cx="2470320" cy="534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BD51E9E-532C-4EEC-83E6-E8308FE7F749}"/>
                  </a:ext>
                </a:extLst>
              </p14:cNvPr>
              <p14:cNvContentPartPr/>
              <p14:nvPr/>
            </p14:nvContentPartPr>
            <p14:xfrm>
              <a:off x="4299179" y="5709609"/>
              <a:ext cx="773280" cy="1519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BD51E9E-532C-4EEC-83E6-E8308FE7F74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90539" y="5700609"/>
                <a:ext cx="7909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E4B6ADE-3B88-43B4-9AA6-EEBDF586FA38}"/>
                  </a:ext>
                </a:extLst>
              </p14:cNvPr>
              <p14:cNvContentPartPr/>
              <p14:nvPr/>
            </p14:nvContentPartPr>
            <p14:xfrm>
              <a:off x="2470431" y="5626147"/>
              <a:ext cx="180720" cy="203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E4B6ADE-3B88-43B4-9AA6-EEBDF586FA3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61431" y="5617507"/>
                <a:ext cx="1983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8C427CE-8431-4DB3-AF11-5CB87615335E}"/>
                  </a:ext>
                </a:extLst>
              </p14:cNvPr>
              <p14:cNvContentPartPr/>
              <p14:nvPr/>
            </p14:nvContentPartPr>
            <p14:xfrm>
              <a:off x="2697231" y="5724427"/>
              <a:ext cx="15480" cy="752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8C427CE-8431-4DB3-AF11-5CB87615335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688231" y="5715427"/>
                <a:ext cx="3312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C91F087-6B1B-4A0C-A350-47E85879CA7E}"/>
                  </a:ext>
                </a:extLst>
              </p14:cNvPr>
              <p14:cNvContentPartPr/>
              <p14:nvPr/>
            </p14:nvContentPartPr>
            <p14:xfrm>
              <a:off x="2698671" y="5666827"/>
              <a:ext cx="7920" cy="32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C91F087-6B1B-4A0C-A350-47E85879CA7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689671" y="5658187"/>
                <a:ext cx="2556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D94A879-15B7-4464-871D-ABC0B076FE51}"/>
                  </a:ext>
                </a:extLst>
              </p14:cNvPr>
              <p14:cNvContentPartPr/>
              <p14:nvPr/>
            </p14:nvContentPartPr>
            <p14:xfrm>
              <a:off x="2890911" y="5711107"/>
              <a:ext cx="98640" cy="914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D94A879-15B7-4464-871D-ABC0B076FE5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81911" y="5702107"/>
                <a:ext cx="11628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BC43671-C4CC-4523-A403-AA90D6177372}"/>
                  </a:ext>
                </a:extLst>
              </p14:cNvPr>
              <p14:cNvContentPartPr/>
              <p14:nvPr/>
            </p14:nvContentPartPr>
            <p14:xfrm>
              <a:off x="3707031" y="5666827"/>
              <a:ext cx="11520" cy="79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BC43671-C4CC-4523-A403-AA90D617737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98031" y="5657827"/>
                <a:ext cx="291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B347EF5-7213-47CD-92DD-A84A38BEF1D4}"/>
                  </a:ext>
                </a:extLst>
              </p14:cNvPr>
              <p14:cNvContentPartPr/>
              <p14:nvPr/>
            </p14:nvContentPartPr>
            <p14:xfrm>
              <a:off x="3734391" y="5731267"/>
              <a:ext cx="9360" cy="176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B347EF5-7213-47CD-92DD-A84A38BEF1D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725391" y="5722627"/>
                <a:ext cx="270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31924D7-1136-4E00-932F-A7901697A2CC}"/>
                  </a:ext>
                </a:extLst>
              </p14:cNvPr>
              <p14:cNvContentPartPr/>
              <p14:nvPr/>
            </p14:nvContentPartPr>
            <p14:xfrm>
              <a:off x="3380871" y="5620387"/>
              <a:ext cx="276120" cy="1558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31924D7-1136-4E00-932F-A7901697A2C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371871" y="5611747"/>
                <a:ext cx="2937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0DCCCEE-4EC0-4728-8A05-9D0CBDAF2F1E}"/>
                  </a:ext>
                </a:extLst>
              </p14:cNvPr>
              <p14:cNvContentPartPr/>
              <p14:nvPr/>
            </p14:nvContentPartPr>
            <p14:xfrm>
              <a:off x="3131751" y="5604187"/>
              <a:ext cx="200520" cy="1940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0DCCCEE-4EC0-4728-8A05-9D0CBDAF2F1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22751" y="5595204"/>
                <a:ext cx="218160" cy="211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C64F01E-E311-44AD-838D-ECEEDCE5A759}"/>
                  </a:ext>
                </a:extLst>
              </p14:cNvPr>
              <p14:cNvContentPartPr/>
              <p14:nvPr/>
            </p14:nvContentPartPr>
            <p14:xfrm>
              <a:off x="2757351" y="5645587"/>
              <a:ext cx="75960" cy="1573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C64F01E-E311-44AD-838D-ECEEDCE5A75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748393" y="5636947"/>
                <a:ext cx="93517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D4A66BA-6B80-4491-8024-71FD09ADB193}"/>
                  </a:ext>
                </a:extLst>
              </p14:cNvPr>
              <p14:cNvContentPartPr/>
              <p14:nvPr/>
            </p14:nvContentPartPr>
            <p14:xfrm>
              <a:off x="7985495" y="5734197"/>
              <a:ext cx="5400" cy="590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D4A66BA-6B80-4491-8024-71FD09ADB19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976855" y="5725557"/>
                <a:ext cx="2304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86D5740-B7FD-4B52-84CD-E270266DBEC5}"/>
                  </a:ext>
                </a:extLst>
              </p14:cNvPr>
              <p14:cNvContentPartPr/>
              <p14:nvPr/>
            </p14:nvContentPartPr>
            <p14:xfrm>
              <a:off x="7977935" y="5685957"/>
              <a:ext cx="4320" cy="64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86D5740-B7FD-4B52-84CD-E270266DBEC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968935" y="5676957"/>
                <a:ext cx="219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2B23EA4-13C3-439D-8657-FF1835CBAFAA}"/>
                  </a:ext>
                </a:extLst>
              </p14:cNvPr>
              <p14:cNvContentPartPr/>
              <p14:nvPr/>
            </p14:nvContentPartPr>
            <p14:xfrm>
              <a:off x="6154629" y="6605385"/>
              <a:ext cx="41760" cy="673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2B23EA4-13C3-439D-8657-FF1835CBAFA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145629" y="6596385"/>
                <a:ext cx="5940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732996E-006C-443B-90F9-3E431E261058}"/>
                  </a:ext>
                </a:extLst>
              </p14:cNvPr>
              <p14:cNvContentPartPr/>
              <p14:nvPr/>
            </p14:nvContentPartPr>
            <p14:xfrm>
              <a:off x="6256149" y="6569025"/>
              <a:ext cx="14040" cy="730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732996E-006C-443B-90F9-3E431E26105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247149" y="6560025"/>
                <a:ext cx="3168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5CBFD51-11AB-4E82-BDE2-9DF22C438E6B}"/>
                  </a:ext>
                </a:extLst>
              </p14:cNvPr>
              <p14:cNvContentPartPr/>
              <p14:nvPr/>
            </p14:nvContentPartPr>
            <p14:xfrm>
              <a:off x="6266589" y="6692865"/>
              <a:ext cx="7920" cy="9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5CBFD51-11AB-4E82-BDE2-9DF22C438E6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257589" y="6684225"/>
                <a:ext cx="2556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74867A2-A6D7-4282-9B62-E14E04BABC82}"/>
                  </a:ext>
                </a:extLst>
              </p14:cNvPr>
              <p14:cNvContentPartPr/>
              <p14:nvPr/>
            </p14:nvContentPartPr>
            <p14:xfrm>
              <a:off x="5943669" y="6584145"/>
              <a:ext cx="165600" cy="961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74867A2-A6D7-4282-9B62-E14E04BABC8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934669" y="6575505"/>
                <a:ext cx="18324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CDF6981-FE46-41B3-BCC2-6A8667C3E8DF}"/>
                  </a:ext>
                </a:extLst>
              </p14:cNvPr>
              <p14:cNvContentPartPr/>
              <p14:nvPr/>
            </p14:nvContentPartPr>
            <p14:xfrm>
              <a:off x="5610669" y="6593145"/>
              <a:ext cx="153360" cy="1098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CDF6981-FE46-41B3-BCC2-6A8667C3E8D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601669" y="6584145"/>
                <a:ext cx="1710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D6A8710-7756-4020-AD5D-93BC81D1B7DA}"/>
                  </a:ext>
                </a:extLst>
              </p14:cNvPr>
              <p14:cNvContentPartPr/>
              <p14:nvPr/>
            </p14:nvContentPartPr>
            <p14:xfrm>
              <a:off x="5016669" y="6620145"/>
              <a:ext cx="398880" cy="774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D6A8710-7756-4020-AD5D-93BC81D1B7D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08029" y="6611145"/>
                <a:ext cx="41652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C898E9C-BB43-43EE-8782-70E2BD3280D6}"/>
                  </a:ext>
                </a:extLst>
              </p14:cNvPr>
              <p14:cNvContentPartPr/>
              <p14:nvPr/>
            </p14:nvContentPartPr>
            <p14:xfrm>
              <a:off x="3890284" y="2365091"/>
              <a:ext cx="97560" cy="4888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C898E9C-BB43-43EE-8782-70E2BD3280D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881644" y="2356451"/>
                <a:ext cx="11520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35FB3A9-829E-4E53-BB5A-624928B5A703}"/>
                  </a:ext>
                </a:extLst>
              </p14:cNvPr>
              <p14:cNvContentPartPr/>
              <p14:nvPr/>
            </p14:nvContentPartPr>
            <p14:xfrm>
              <a:off x="772324" y="3161771"/>
              <a:ext cx="124920" cy="72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35FB3A9-829E-4E53-BB5A-624928B5A70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63324" y="3152771"/>
                <a:ext cx="1425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8677F6B-8FCD-4346-8C91-D10E3A063612}"/>
                  </a:ext>
                </a:extLst>
              </p14:cNvPr>
              <p14:cNvContentPartPr/>
              <p14:nvPr/>
            </p14:nvContentPartPr>
            <p14:xfrm>
              <a:off x="951604" y="3059171"/>
              <a:ext cx="137520" cy="2048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8677F6B-8FCD-4346-8C91-D10E3A06361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42941" y="3050531"/>
                <a:ext cx="155206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88DA152-F0F4-47D3-97AE-27F9C6FAB0EB}"/>
                  </a:ext>
                </a:extLst>
              </p14:cNvPr>
              <p14:cNvContentPartPr/>
              <p14:nvPr/>
            </p14:nvContentPartPr>
            <p14:xfrm>
              <a:off x="1146004" y="3226931"/>
              <a:ext cx="717120" cy="658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88DA152-F0F4-47D3-97AE-27F9C6FAB0E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37004" y="3218244"/>
                <a:ext cx="734760" cy="83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E7E960F-13ED-4865-A952-9AD1E29B4E76}"/>
                  </a:ext>
                </a:extLst>
              </p14:cNvPr>
              <p14:cNvContentPartPr/>
              <p14:nvPr/>
            </p14:nvContentPartPr>
            <p14:xfrm>
              <a:off x="1215484" y="3370211"/>
              <a:ext cx="392400" cy="1015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E7E960F-13ED-4865-A952-9AD1E29B4E7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206484" y="3361179"/>
                <a:ext cx="410040" cy="119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72B6E4D-DC4A-4D4F-9FCD-0DBDDFC50AFF}"/>
                  </a:ext>
                </a:extLst>
              </p14:cNvPr>
              <p14:cNvContentPartPr/>
              <p14:nvPr/>
            </p14:nvContentPartPr>
            <p14:xfrm>
              <a:off x="2571964" y="3135491"/>
              <a:ext cx="64800" cy="896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72B6E4D-DC4A-4D4F-9FCD-0DBDDFC50AF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562964" y="3126851"/>
                <a:ext cx="8244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CAC22B0-B003-4B70-95F0-7CCCB1C7C495}"/>
                  </a:ext>
                </a:extLst>
              </p14:cNvPr>
              <p14:cNvContentPartPr/>
              <p14:nvPr/>
            </p14:nvContentPartPr>
            <p14:xfrm>
              <a:off x="2707324" y="3097691"/>
              <a:ext cx="168480" cy="1339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CAC22B0-B003-4B70-95F0-7CCCB1C7C49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698324" y="3088691"/>
                <a:ext cx="18612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484B913-2A2E-4A8A-8C19-1385BAC592A7}"/>
                  </a:ext>
                </a:extLst>
              </p14:cNvPr>
              <p14:cNvContentPartPr/>
              <p14:nvPr/>
            </p14:nvContentPartPr>
            <p14:xfrm>
              <a:off x="2304844" y="3060971"/>
              <a:ext cx="219960" cy="1818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484B913-2A2E-4A8A-8C19-1385BAC592A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295844" y="3051971"/>
                <a:ext cx="23760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9CF93AB-D007-4425-AC49-AB85E3ED0EE6}"/>
                  </a:ext>
                </a:extLst>
              </p14:cNvPr>
              <p14:cNvContentPartPr/>
              <p14:nvPr/>
            </p14:nvContentPartPr>
            <p14:xfrm>
              <a:off x="2148604" y="3081851"/>
              <a:ext cx="109440" cy="1828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9CF93AB-D007-4425-AC49-AB85E3ED0EE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139604" y="3073194"/>
                <a:ext cx="127080" cy="200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D4C81D7-0190-46A4-A960-4BFB55EF93DE}"/>
                  </a:ext>
                </a:extLst>
              </p14:cNvPr>
              <p14:cNvContentPartPr/>
              <p14:nvPr/>
            </p14:nvContentPartPr>
            <p14:xfrm>
              <a:off x="3653044" y="3082931"/>
              <a:ext cx="122760" cy="1465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D4C81D7-0190-46A4-A960-4BFB55EF93D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644044" y="3073931"/>
                <a:ext cx="14040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FDDD1C5-5DEF-439C-BDC2-F0B40B71F2B6}"/>
                  </a:ext>
                </a:extLst>
              </p14:cNvPr>
              <p14:cNvContentPartPr/>
              <p14:nvPr/>
            </p14:nvContentPartPr>
            <p14:xfrm>
              <a:off x="3092884" y="3069611"/>
              <a:ext cx="511560" cy="1969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FDDD1C5-5DEF-439C-BDC2-F0B40B71F2B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083884" y="3060971"/>
                <a:ext cx="52920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D476FF4-F7D3-4AD6-8E0E-61EA00B4C340}"/>
                  </a:ext>
                </a:extLst>
              </p14:cNvPr>
              <p14:cNvContentPartPr/>
              <p14:nvPr/>
            </p14:nvContentPartPr>
            <p14:xfrm>
              <a:off x="6294364" y="3001931"/>
              <a:ext cx="371520" cy="1612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D476FF4-F7D3-4AD6-8E0E-61EA00B4C34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85364" y="2992931"/>
                <a:ext cx="3891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4390B98A-AE16-4793-B047-7C91FACF1FBE}"/>
                  </a:ext>
                </a:extLst>
              </p14:cNvPr>
              <p14:cNvContentPartPr/>
              <p14:nvPr/>
            </p14:nvContentPartPr>
            <p14:xfrm>
              <a:off x="5863444" y="2999771"/>
              <a:ext cx="379080" cy="1713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4390B98A-AE16-4793-B047-7C91FACF1FB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854444" y="2990790"/>
                <a:ext cx="396720" cy="1889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CC002B3F-6B33-40EF-9FEF-C87E44326541}"/>
                  </a:ext>
                </a:extLst>
              </p14:cNvPr>
              <p14:cNvContentPartPr/>
              <p14:nvPr/>
            </p14:nvContentPartPr>
            <p14:xfrm>
              <a:off x="5400484" y="3090131"/>
              <a:ext cx="177480" cy="1422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CC002B3F-6B33-40EF-9FEF-C87E4432654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391502" y="3081131"/>
                <a:ext cx="195084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5873F468-BDD9-4DF2-B28C-11C7D1F24441}"/>
                  </a:ext>
                </a:extLst>
              </p14:cNvPr>
              <p14:cNvContentPartPr/>
              <p14:nvPr/>
            </p14:nvContentPartPr>
            <p14:xfrm>
              <a:off x="5024284" y="3059891"/>
              <a:ext cx="319680" cy="1576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5873F468-BDD9-4DF2-B28C-11C7D1F2444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015644" y="3051231"/>
                <a:ext cx="337320" cy="1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8C790863-CB4C-4297-8E93-9019791CB29F}"/>
                  </a:ext>
                </a:extLst>
              </p14:cNvPr>
              <p14:cNvContentPartPr/>
              <p14:nvPr/>
            </p14:nvContentPartPr>
            <p14:xfrm>
              <a:off x="4860484" y="3066371"/>
              <a:ext cx="109800" cy="1540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8C790863-CB4C-4297-8E93-9019791CB29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851484" y="3057711"/>
                <a:ext cx="127440" cy="171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4097C04-499D-466D-865E-96BEF4650C44}"/>
                  </a:ext>
                </a:extLst>
              </p14:cNvPr>
              <p14:cNvContentPartPr/>
              <p14:nvPr/>
            </p14:nvContentPartPr>
            <p14:xfrm>
              <a:off x="4365124" y="2842811"/>
              <a:ext cx="365040" cy="3668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4097C04-499D-466D-865E-96BEF4650C4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356133" y="2833811"/>
                <a:ext cx="382663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022DF8E-5F04-4AD7-B589-F693FF7F4466}"/>
                  </a:ext>
                </a:extLst>
              </p14:cNvPr>
              <p14:cNvContentPartPr/>
              <p14:nvPr/>
            </p14:nvContentPartPr>
            <p14:xfrm>
              <a:off x="3869285" y="4854838"/>
              <a:ext cx="136440" cy="4784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022DF8E-5F04-4AD7-B589-F693FF7F446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860285" y="4846198"/>
                <a:ext cx="15408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CB2A6F9-8D52-41F6-9418-04DA171DBE9A}"/>
                  </a:ext>
                </a:extLst>
              </p14:cNvPr>
              <p14:cNvContentPartPr/>
              <p14:nvPr/>
            </p14:nvContentPartPr>
            <p14:xfrm>
              <a:off x="5625005" y="4130518"/>
              <a:ext cx="245160" cy="1123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CB2A6F9-8D52-41F6-9418-04DA171DBE9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616365" y="4121518"/>
                <a:ext cx="2628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292A86FD-05AC-419B-AC55-297F43F07A7B}"/>
                  </a:ext>
                </a:extLst>
              </p14:cNvPr>
              <p14:cNvContentPartPr/>
              <p14:nvPr/>
            </p14:nvContentPartPr>
            <p14:xfrm>
              <a:off x="7253727" y="4155693"/>
              <a:ext cx="88920" cy="874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292A86FD-05AC-419B-AC55-297F43F07A7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245052" y="4147017"/>
                <a:ext cx="106632" cy="105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5F0A9A94-88F8-4BF7-BC07-059A46E23839}"/>
                  </a:ext>
                </a:extLst>
              </p14:cNvPr>
              <p14:cNvContentPartPr/>
              <p14:nvPr/>
            </p14:nvContentPartPr>
            <p14:xfrm>
              <a:off x="7100007" y="4140213"/>
              <a:ext cx="114120" cy="10584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5F0A9A94-88F8-4BF7-BC07-059A46E2383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091367" y="4131213"/>
                <a:ext cx="13176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65A601BC-8257-4490-B2B1-7EEA0BF6376C}"/>
                  </a:ext>
                </a:extLst>
              </p14:cNvPr>
              <p14:cNvContentPartPr/>
              <p14:nvPr/>
            </p14:nvContentPartPr>
            <p14:xfrm>
              <a:off x="6825687" y="4151373"/>
              <a:ext cx="135720" cy="950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65A601BC-8257-4490-B2B1-7EEA0BF6376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817047" y="4142373"/>
                <a:ext cx="15336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ABF691E0-0B27-495E-8131-85DF8BAA0C81}"/>
                  </a:ext>
                </a:extLst>
              </p14:cNvPr>
              <p14:cNvContentPartPr/>
              <p14:nvPr/>
            </p14:nvContentPartPr>
            <p14:xfrm>
              <a:off x="6528327" y="4181973"/>
              <a:ext cx="214560" cy="7020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ABF691E0-0B27-495E-8131-85DF8BAA0C8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519342" y="4172973"/>
                <a:ext cx="23217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FEA81A85-5644-4E9A-9E2A-8B72B6C9A1A9}"/>
                  </a:ext>
                </a:extLst>
              </p14:cNvPr>
              <p14:cNvContentPartPr/>
              <p14:nvPr/>
            </p14:nvContentPartPr>
            <p14:xfrm>
              <a:off x="5937927" y="4151733"/>
              <a:ext cx="461520" cy="1360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FEA81A85-5644-4E9A-9E2A-8B72B6C9A1A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929287" y="4142733"/>
                <a:ext cx="4791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A1057DAD-79DE-466B-B5B9-565CDB939EB2}"/>
                  </a:ext>
                </a:extLst>
              </p14:cNvPr>
              <p14:cNvContentPartPr/>
              <p14:nvPr/>
            </p14:nvContentPartPr>
            <p14:xfrm>
              <a:off x="6428607" y="4364133"/>
              <a:ext cx="389880" cy="1443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A1057DAD-79DE-466B-B5B9-565CDB939EB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419607" y="4355133"/>
                <a:ext cx="40752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74E6C07B-682F-4487-90E2-5679D4B88AE7}"/>
                  </a:ext>
                </a:extLst>
              </p14:cNvPr>
              <p14:cNvContentPartPr/>
              <p14:nvPr/>
            </p14:nvContentPartPr>
            <p14:xfrm>
              <a:off x="5960607" y="4378893"/>
              <a:ext cx="426960" cy="10764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74E6C07B-682F-4487-90E2-5679D4B88AE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951599" y="4369893"/>
                <a:ext cx="444615" cy="12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469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happen when we try to compile and run?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D81DC-FF16-432D-82DD-95AD7BB24843}" type="slidenum">
              <a:rPr lang="en-US" smtClean="0"/>
              <a:t>16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628089" y="2112362"/>
            <a:ext cx="7863840" cy="731520"/>
          </a:xfrm>
          <a:prstGeom prst="roundRect">
            <a:avLst>
              <a:gd name="adj" fmla="val 12736"/>
            </a:avLst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bash$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gcc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-Wall –DFOO -DBAR -o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condcomp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condcomp.c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ea typeface="CMU Bright" panose="02000603000000000000" pitchFamily="2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bash$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./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condcomp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ea typeface="CMU Bright" panose="02000603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377440" y="3212783"/>
            <a:ext cx="4389120" cy="3200400"/>
          </a:xfrm>
          <a:prstGeom prst="roundRect">
            <a:avLst>
              <a:gd name="adj" fmla="val 5622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EVEN(x) !(x%2)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6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DBAR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BAZ 333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6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EVEN(42) + BAZ;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7459AF-8EC9-3D4A-980C-7B17A40C400F}"/>
              </a:ext>
            </a:extLst>
          </p:cNvPr>
          <p:cNvSpPr txBox="1"/>
          <p:nvPr/>
        </p:nvSpPr>
        <p:spPr>
          <a:xfrm>
            <a:off x="6494417" y="5892076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condcomp.c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C234B67-58E9-42EA-A990-3F6302B56548}"/>
                  </a:ext>
                </a:extLst>
              </p14:cNvPr>
              <p14:cNvContentPartPr/>
              <p14:nvPr/>
            </p14:nvContentPartPr>
            <p14:xfrm>
              <a:off x="3433602" y="2116096"/>
              <a:ext cx="105120" cy="396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C234B67-58E9-42EA-A990-3F6302B565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4602" y="2107096"/>
                <a:ext cx="12276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DBAAFCF-39BE-4F5D-BAD2-6C491D6717ED}"/>
                  </a:ext>
                </a:extLst>
              </p14:cNvPr>
              <p14:cNvContentPartPr/>
              <p14:nvPr/>
            </p14:nvContentPartPr>
            <p14:xfrm>
              <a:off x="4365642" y="2124376"/>
              <a:ext cx="72720" cy="357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DBAAFCF-39BE-4F5D-BAD2-6C491D6717E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56642" y="2115736"/>
                <a:ext cx="9036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D8CB76E-BF4E-40D3-BBFC-8620E60A88C1}"/>
                  </a:ext>
                </a:extLst>
              </p14:cNvPr>
              <p14:cNvContentPartPr/>
              <p14:nvPr/>
            </p14:nvContentPartPr>
            <p14:xfrm>
              <a:off x="1033327" y="2930030"/>
              <a:ext cx="1440" cy="75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D8CB76E-BF4E-40D3-BBFC-8620E60A88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4327" y="2921030"/>
                <a:ext cx="190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220A8C5-B434-4912-822F-C74A6555DE22}"/>
                  </a:ext>
                </a:extLst>
              </p14:cNvPr>
              <p14:cNvContentPartPr/>
              <p14:nvPr/>
            </p14:nvContentPartPr>
            <p14:xfrm>
              <a:off x="1039087" y="2981150"/>
              <a:ext cx="2880" cy="194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220A8C5-B434-4912-822F-C74A6555DE2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30087" y="2972510"/>
                <a:ext cx="205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56A83F2-C19D-4EE1-88DD-56C98023B78B}"/>
                  </a:ext>
                </a:extLst>
              </p14:cNvPr>
              <p14:cNvContentPartPr/>
              <p14:nvPr/>
            </p14:nvContentPartPr>
            <p14:xfrm>
              <a:off x="736687" y="2872070"/>
              <a:ext cx="248040" cy="1321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56A83F2-C19D-4EE1-88DD-56C98023B78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8034" y="2863406"/>
                <a:ext cx="265706" cy="149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F4E2AB9-3163-4FDE-AFD0-F33ED0738DDA}"/>
                  </a:ext>
                </a:extLst>
              </p14:cNvPr>
              <p14:cNvContentPartPr/>
              <p14:nvPr/>
            </p14:nvContentPartPr>
            <p14:xfrm>
              <a:off x="513127" y="2876750"/>
              <a:ext cx="188640" cy="1231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F4E2AB9-3163-4FDE-AFD0-F33ED0738DD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4144" y="2868110"/>
                <a:ext cx="206246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986076A-C408-4420-9DA7-C9F85521A478}"/>
                  </a:ext>
                </a:extLst>
              </p14:cNvPr>
              <p14:cNvContentPartPr/>
              <p14:nvPr/>
            </p14:nvContentPartPr>
            <p14:xfrm>
              <a:off x="375967" y="2851910"/>
              <a:ext cx="101520" cy="1530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986076A-C408-4420-9DA7-C9F85521A47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7327" y="2843270"/>
                <a:ext cx="1191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F8432B6-3D6C-4664-A528-A1840E5368F7}"/>
                  </a:ext>
                </a:extLst>
              </p14:cNvPr>
              <p14:cNvContentPartPr/>
              <p14:nvPr/>
            </p14:nvContentPartPr>
            <p14:xfrm>
              <a:off x="369847" y="3039830"/>
              <a:ext cx="739800" cy="154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F8432B6-3D6C-4664-A528-A1840E5368F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1207" y="3030830"/>
                <a:ext cx="7574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7853953-C32E-4284-8717-5EBBF4F1AC8B}"/>
                  </a:ext>
                </a:extLst>
              </p14:cNvPr>
              <p14:cNvContentPartPr/>
              <p14:nvPr/>
            </p14:nvContentPartPr>
            <p14:xfrm>
              <a:off x="111007" y="3175550"/>
              <a:ext cx="317520" cy="1468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7853953-C32E-4284-8717-5EBBF4F1AC8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2377" y="3166889"/>
                <a:ext cx="335140" cy="164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654E16D-85C2-4322-A8DF-10841A00C42D}"/>
                  </a:ext>
                </a:extLst>
              </p14:cNvPr>
              <p14:cNvContentPartPr/>
              <p14:nvPr/>
            </p14:nvContentPartPr>
            <p14:xfrm>
              <a:off x="706056" y="3188471"/>
              <a:ext cx="294480" cy="1177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654E16D-85C2-4322-A8DF-10841A00C42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7416" y="3179498"/>
                <a:ext cx="312120" cy="1353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E29A57F7-8BC1-45A3-A5AC-4B6F170F5D76}"/>
                  </a:ext>
                </a:extLst>
              </p14:cNvPr>
              <p14:cNvContentPartPr/>
              <p14:nvPr/>
            </p14:nvContentPartPr>
            <p14:xfrm>
              <a:off x="1773480" y="4565298"/>
              <a:ext cx="326880" cy="1141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E29A57F7-8BC1-45A3-A5AC-4B6F170F5D7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764840" y="4556298"/>
                <a:ext cx="34452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2C51BFE-206E-4C02-83AE-17F13527791E}"/>
                  </a:ext>
                </a:extLst>
              </p14:cNvPr>
              <p14:cNvContentPartPr/>
              <p14:nvPr/>
            </p14:nvContentPartPr>
            <p14:xfrm>
              <a:off x="1157427" y="3795372"/>
              <a:ext cx="401040" cy="1051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2C51BFE-206E-4C02-83AE-17F13527791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48779" y="3786702"/>
                <a:ext cx="418696" cy="1228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D474DD67-E9BD-4E90-8030-FEDE33594AB9}"/>
                  </a:ext>
                </a:extLst>
              </p14:cNvPr>
              <p14:cNvContentPartPr/>
              <p14:nvPr/>
            </p14:nvContentPartPr>
            <p14:xfrm>
              <a:off x="1386165" y="4038105"/>
              <a:ext cx="137160" cy="19209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D474DD67-E9BD-4E90-8030-FEDE33594AB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377165" y="4029463"/>
                <a:ext cx="154800" cy="1938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E1C83E7-EC92-4759-AA8F-1523DD838DF0}"/>
                  </a:ext>
                </a:extLst>
              </p14:cNvPr>
              <p14:cNvContentPartPr/>
              <p14:nvPr/>
            </p14:nvContentPartPr>
            <p14:xfrm>
              <a:off x="823845" y="3440145"/>
              <a:ext cx="157680" cy="25102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E1C83E7-EC92-4759-AA8F-1523DD838DF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15185" y="3431145"/>
                <a:ext cx="175360" cy="252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482D0DC5-9393-4994-9959-6738C5C5E028}"/>
                  </a:ext>
                </a:extLst>
              </p14:cNvPr>
              <p14:cNvContentPartPr/>
              <p14:nvPr/>
            </p14:nvContentPartPr>
            <p14:xfrm>
              <a:off x="235965" y="3410625"/>
              <a:ext cx="128160" cy="25300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482D0DC5-9393-4994-9959-6738C5C5E02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7349" y="3401985"/>
                <a:ext cx="145751" cy="25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BBA4138-5FC4-42DF-AB33-681842FD0540}"/>
                  </a:ext>
                </a:extLst>
              </p14:cNvPr>
              <p14:cNvContentPartPr/>
              <p14:nvPr/>
            </p14:nvContentPartPr>
            <p14:xfrm>
              <a:off x="1927965" y="4802745"/>
              <a:ext cx="95760" cy="1179889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BBA4138-5FC4-42DF-AB33-681842FD054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919325" y="4794101"/>
                <a:ext cx="113400" cy="11975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6BA8B6AD-52B2-4B15-91E0-81960889345F}"/>
                  </a:ext>
                </a:extLst>
              </p14:cNvPr>
              <p14:cNvContentPartPr/>
              <p14:nvPr/>
            </p14:nvContentPartPr>
            <p14:xfrm>
              <a:off x="4054120" y="3592900"/>
              <a:ext cx="39600" cy="792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6BA8B6AD-52B2-4B15-91E0-81960889345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045480" y="3584260"/>
                <a:ext cx="5724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66982268-CDD5-4102-84FC-23CFB7B8263F}"/>
                  </a:ext>
                </a:extLst>
              </p14:cNvPr>
              <p14:cNvContentPartPr/>
              <p14:nvPr/>
            </p14:nvContentPartPr>
            <p14:xfrm>
              <a:off x="4225480" y="3540700"/>
              <a:ext cx="358920" cy="1227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66982268-CDD5-4102-84FC-23CFB7B8263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216831" y="3532060"/>
                <a:ext cx="376578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7637E1A9-CBCA-4682-BE98-73C3B92FF41D}"/>
                  </a:ext>
                </a:extLst>
              </p14:cNvPr>
              <p14:cNvContentPartPr/>
              <p14:nvPr/>
            </p14:nvContentPartPr>
            <p14:xfrm>
              <a:off x="4207120" y="4330540"/>
              <a:ext cx="46080" cy="871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7637E1A9-CBCA-4682-BE98-73C3B92FF41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198120" y="4321900"/>
                <a:ext cx="6372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B7948F5-3E3C-4F7B-8BD9-4798413493A6}"/>
                  </a:ext>
                </a:extLst>
              </p14:cNvPr>
              <p14:cNvContentPartPr/>
              <p14:nvPr/>
            </p14:nvContentPartPr>
            <p14:xfrm>
              <a:off x="4382080" y="4317580"/>
              <a:ext cx="88560" cy="856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B7948F5-3E3C-4F7B-8BD9-4798413493A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373080" y="4308940"/>
                <a:ext cx="10620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878AC75E-77D9-4DEF-897C-A00FC73616FF}"/>
                  </a:ext>
                </a:extLst>
              </p14:cNvPr>
              <p14:cNvContentPartPr/>
              <p14:nvPr/>
            </p14:nvContentPartPr>
            <p14:xfrm>
              <a:off x="4508440" y="4319380"/>
              <a:ext cx="47160" cy="756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878AC75E-77D9-4DEF-897C-A00FC73616F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499440" y="4310740"/>
                <a:ext cx="6480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C34C78C9-4496-4B5A-BA6C-46FB5B596441}"/>
                  </a:ext>
                </a:extLst>
              </p14:cNvPr>
              <p14:cNvContentPartPr/>
              <p14:nvPr/>
            </p14:nvContentPartPr>
            <p14:xfrm>
              <a:off x="5115400" y="4298860"/>
              <a:ext cx="51840" cy="752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C34C78C9-4496-4B5A-BA6C-46FB5B59644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106760" y="4289860"/>
                <a:ext cx="694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C1901676-15A6-4AF6-BFAF-3EF331E09CDB}"/>
                  </a:ext>
                </a:extLst>
              </p14:cNvPr>
              <p14:cNvContentPartPr/>
              <p14:nvPr/>
            </p14:nvContentPartPr>
            <p14:xfrm>
              <a:off x="5198200" y="4249900"/>
              <a:ext cx="154440" cy="1324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C1901676-15A6-4AF6-BFAF-3EF331E09CD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189560" y="4241260"/>
                <a:ext cx="17208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974FC8A-A62D-49DE-8C78-A70AB24BC491}"/>
                  </a:ext>
                </a:extLst>
              </p14:cNvPr>
              <p14:cNvContentPartPr/>
              <p14:nvPr/>
            </p14:nvContentPartPr>
            <p14:xfrm>
              <a:off x="4906960" y="4252780"/>
              <a:ext cx="174240" cy="12960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974FC8A-A62D-49DE-8C78-A70AB24BC49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897960" y="4244140"/>
                <a:ext cx="1918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5C2D34F4-D293-4E9D-946B-AD509AFE8778}"/>
                  </a:ext>
                </a:extLst>
              </p14:cNvPr>
              <p14:cNvContentPartPr/>
              <p14:nvPr/>
            </p14:nvContentPartPr>
            <p14:xfrm>
              <a:off x="4795000" y="4250620"/>
              <a:ext cx="65520" cy="1141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5C2D34F4-D293-4E9D-946B-AD509AFE877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786000" y="4241953"/>
                <a:ext cx="83160" cy="131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DDBEBC4F-59B6-42CC-826F-7E22210F020F}"/>
                  </a:ext>
                </a:extLst>
              </p14:cNvPr>
              <p14:cNvContentPartPr/>
              <p14:nvPr/>
            </p14:nvContentPartPr>
            <p14:xfrm>
              <a:off x="4593400" y="4276540"/>
              <a:ext cx="61920" cy="9576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DDBEBC4F-59B6-42CC-826F-7E22210F020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584400" y="4267900"/>
                <a:ext cx="7956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7B71AA29-7214-4187-80CA-41FD6440F933}"/>
                  </a:ext>
                </a:extLst>
              </p14:cNvPr>
              <p14:cNvContentPartPr/>
              <p14:nvPr/>
            </p14:nvContentPartPr>
            <p14:xfrm>
              <a:off x="5393320" y="4187620"/>
              <a:ext cx="37080" cy="2671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7B71AA29-7214-4187-80CA-41FD6440F93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384680" y="4178980"/>
                <a:ext cx="5472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C17B9B0E-5C59-429B-84B8-6B718E6144AF}"/>
                  </a:ext>
                </a:extLst>
              </p14:cNvPr>
              <p14:cNvContentPartPr/>
              <p14:nvPr/>
            </p14:nvContentPartPr>
            <p14:xfrm>
              <a:off x="4628320" y="3465100"/>
              <a:ext cx="212040" cy="2433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C17B9B0E-5C59-429B-84B8-6B718E6144A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619320" y="3456460"/>
                <a:ext cx="22968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BFC8C58B-4E8C-4A7A-B7D9-D75C2669F28A}"/>
                  </a:ext>
                </a:extLst>
              </p14:cNvPr>
              <p14:cNvContentPartPr/>
              <p14:nvPr/>
            </p14:nvContentPartPr>
            <p14:xfrm>
              <a:off x="3929560" y="3511900"/>
              <a:ext cx="79920" cy="23760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BFC8C58B-4E8C-4A7A-B7D9-D75C2669F28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920920" y="3503260"/>
                <a:ext cx="975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3715BE17-4174-491C-9273-A4D97B2760F8}"/>
                  </a:ext>
                </a:extLst>
              </p14:cNvPr>
              <p14:cNvContentPartPr/>
              <p14:nvPr/>
            </p14:nvContentPartPr>
            <p14:xfrm>
              <a:off x="4077520" y="4233700"/>
              <a:ext cx="86040" cy="25200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3715BE17-4174-491C-9273-A4D97B2760F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068520" y="4225060"/>
                <a:ext cx="10368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2AE3A002-A184-4036-8A22-D2902E831B82}"/>
                  </a:ext>
                </a:extLst>
              </p14:cNvPr>
              <p14:cNvContentPartPr/>
              <p14:nvPr/>
            </p14:nvContentPartPr>
            <p14:xfrm>
              <a:off x="4939187" y="5636893"/>
              <a:ext cx="140760" cy="25272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2AE3A002-A184-4036-8A22-D2902E831B8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930187" y="5627893"/>
                <a:ext cx="15840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854CF502-D5D4-4044-95C1-84C106A6410E}"/>
                  </a:ext>
                </a:extLst>
              </p14:cNvPr>
              <p14:cNvContentPartPr/>
              <p14:nvPr/>
            </p14:nvContentPartPr>
            <p14:xfrm>
              <a:off x="5018027" y="5978533"/>
              <a:ext cx="73800" cy="957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854CF502-D5D4-4044-95C1-84C106A6410E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009027" y="5969533"/>
                <a:ext cx="9144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D31D9BE0-5562-4BD2-87E6-34ED2720BF77}"/>
                  </a:ext>
                </a:extLst>
              </p14:cNvPr>
              <p14:cNvContentPartPr/>
              <p14:nvPr/>
            </p14:nvContentPartPr>
            <p14:xfrm>
              <a:off x="5124947" y="5988973"/>
              <a:ext cx="122040" cy="10296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D31D9BE0-5562-4BD2-87E6-34ED2720BF7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116307" y="5980004"/>
                <a:ext cx="139680" cy="120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E42EB7C7-E231-4D7B-B849-F6F4F23C1D12}"/>
                  </a:ext>
                </a:extLst>
              </p14:cNvPr>
              <p14:cNvContentPartPr/>
              <p14:nvPr/>
            </p14:nvContentPartPr>
            <p14:xfrm>
              <a:off x="4788469" y="5956510"/>
              <a:ext cx="4680" cy="6984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E42EB7C7-E231-4D7B-B849-F6F4F23C1D1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779829" y="5947870"/>
                <a:ext cx="223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1C3638CA-FF86-4ACF-8044-B4251892B54B}"/>
                  </a:ext>
                </a:extLst>
              </p14:cNvPr>
              <p14:cNvContentPartPr/>
              <p14:nvPr/>
            </p14:nvContentPartPr>
            <p14:xfrm>
              <a:off x="4787389" y="6078190"/>
              <a:ext cx="5400" cy="68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1C3638CA-FF86-4ACF-8044-B4251892B54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778749" y="6069550"/>
                <a:ext cx="2304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E5783A4C-8BF0-4301-B5B9-1BC82ADDE038}"/>
                  </a:ext>
                </a:extLst>
              </p14:cNvPr>
              <p14:cNvContentPartPr/>
              <p14:nvPr/>
            </p14:nvContentPartPr>
            <p14:xfrm>
              <a:off x="5429147" y="5944630"/>
              <a:ext cx="32400" cy="16488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E5783A4C-8BF0-4301-B5B9-1BC82ADDE038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420147" y="5935630"/>
                <a:ext cx="5004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CDC539EE-7C96-4C5D-8956-6E32F7834E99}"/>
                  </a:ext>
                </a:extLst>
              </p14:cNvPr>
              <p14:cNvContentPartPr/>
              <p14:nvPr/>
            </p14:nvContentPartPr>
            <p14:xfrm>
              <a:off x="4868749" y="5945710"/>
              <a:ext cx="114358" cy="17604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CDC539EE-7C96-4C5D-8956-6E32F7834E99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860091" y="5936710"/>
                <a:ext cx="132035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DACD1F28-0300-4ED2-BBC9-6B64093883BD}"/>
                  </a:ext>
                </a:extLst>
              </p14:cNvPr>
              <p14:cNvContentPartPr/>
              <p14:nvPr/>
            </p14:nvContentPartPr>
            <p14:xfrm>
              <a:off x="4787029" y="6282670"/>
              <a:ext cx="7920" cy="7200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DACD1F28-0300-4ED2-BBC9-6B64093883BD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778029" y="6273670"/>
                <a:ext cx="2556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DA413877-0A5D-403F-B773-FA79C1A32135}"/>
                  </a:ext>
                </a:extLst>
              </p14:cNvPr>
              <p14:cNvContentPartPr/>
              <p14:nvPr/>
            </p14:nvContentPartPr>
            <p14:xfrm>
              <a:off x="4797829" y="6444670"/>
              <a:ext cx="3240" cy="86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DA413877-0A5D-403F-B773-FA79C1A32135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789189" y="6435670"/>
                <a:ext cx="2088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858813E3-9886-4318-BEF2-78EF6E9A36E4}"/>
                  </a:ext>
                </a:extLst>
              </p14:cNvPr>
              <p14:cNvContentPartPr/>
              <p14:nvPr/>
            </p14:nvContentPartPr>
            <p14:xfrm>
              <a:off x="4972429" y="6597670"/>
              <a:ext cx="10440" cy="7776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858813E3-9886-4318-BEF2-78EF6E9A36E4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963429" y="6588670"/>
                <a:ext cx="2808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02AFC549-6EE5-407D-8940-40921639409C}"/>
                  </a:ext>
                </a:extLst>
              </p14:cNvPr>
              <p14:cNvContentPartPr/>
              <p14:nvPr/>
            </p14:nvContentPartPr>
            <p14:xfrm>
              <a:off x="4949749" y="6497950"/>
              <a:ext cx="41040" cy="3456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02AFC549-6EE5-407D-8940-40921639409C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941109" y="6488855"/>
                <a:ext cx="58680" cy="52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F3F9C3AF-1EB1-43FC-AFE8-5938E21A07E2}"/>
                  </a:ext>
                </a:extLst>
              </p14:cNvPr>
              <p14:cNvContentPartPr/>
              <p14:nvPr/>
            </p14:nvContentPartPr>
            <p14:xfrm>
              <a:off x="4951909" y="6168550"/>
              <a:ext cx="42120" cy="3564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F3F9C3AF-1EB1-43FC-AFE8-5938E21A07E2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943269" y="6159640"/>
                <a:ext cx="59760" cy="53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4FCD8EF5-E5A7-41F2-95D1-011A625C71EA}"/>
                  </a:ext>
                </a:extLst>
              </p14:cNvPr>
              <p14:cNvContentPartPr/>
              <p14:nvPr/>
            </p14:nvContentPartPr>
            <p14:xfrm>
              <a:off x="5773429" y="5645830"/>
              <a:ext cx="48600" cy="81576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4FCD8EF5-E5A7-41F2-95D1-011A625C71EA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764429" y="5637190"/>
                <a:ext cx="66240" cy="83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F280B1A2-5117-4F22-9D51-DFFEB3A4A1FD}"/>
                  </a:ext>
                </a:extLst>
              </p14:cNvPr>
              <p14:cNvContentPartPr/>
              <p14:nvPr/>
            </p14:nvContentPartPr>
            <p14:xfrm>
              <a:off x="5364109" y="6559870"/>
              <a:ext cx="71280" cy="6012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F280B1A2-5117-4F22-9D51-DFFEB3A4A1F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355109" y="6550870"/>
                <a:ext cx="8892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FE86FCF5-E9B3-4BE0-96A3-6800F70A467D}"/>
                  </a:ext>
                </a:extLst>
              </p14:cNvPr>
              <p14:cNvContentPartPr/>
              <p14:nvPr/>
            </p14:nvContentPartPr>
            <p14:xfrm>
              <a:off x="5714389" y="6555550"/>
              <a:ext cx="214200" cy="11232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FE86FCF5-E9B3-4BE0-96A3-6800F70A467D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705374" y="6546550"/>
                <a:ext cx="23187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7B036F33-627B-48E5-B369-D577FE8C5893}"/>
                  </a:ext>
                </a:extLst>
              </p14:cNvPr>
              <p14:cNvContentPartPr/>
              <p14:nvPr/>
            </p14:nvContentPartPr>
            <p14:xfrm>
              <a:off x="5302593" y="5974505"/>
              <a:ext cx="71280" cy="9684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7B036F33-627B-48E5-B369-D577FE8C5893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293593" y="5965505"/>
                <a:ext cx="889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837FE0AB-36A1-4BBF-9E55-69A12BF71107}"/>
                  </a:ext>
                </a:extLst>
              </p14:cNvPr>
              <p14:cNvContentPartPr/>
              <p14:nvPr/>
            </p14:nvContentPartPr>
            <p14:xfrm>
              <a:off x="4911229" y="6289865"/>
              <a:ext cx="193004" cy="167405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837FE0AB-36A1-4BBF-9E55-69A12BF71107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902587" y="6280865"/>
                <a:ext cx="210648" cy="185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D9D568C2-2BDF-4498-B30D-9EEEA89D6A87}"/>
                  </a:ext>
                </a:extLst>
              </p14:cNvPr>
              <p14:cNvContentPartPr/>
              <p14:nvPr/>
            </p14:nvContentPartPr>
            <p14:xfrm>
              <a:off x="7092213" y="3936985"/>
              <a:ext cx="612000" cy="38700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D9D568C2-2BDF-4498-B30D-9EEEA89D6A87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083573" y="3927993"/>
                <a:ext cx="629640" cy="4046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304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Preprocessor Wrap-up</a:t>
            </a:r>
          </a:p>
          <a:p>
            <a:pPr lvl="1"/>
            <a:r>
              <a:rPr lang="en-US" dirty="0"/>
              <a:t>Header Guards and Preprocessor Tricks</a:t>
            </a:r>
          </a:p>
          <a:p>
            <a:r>
              <a:rPr lang="en-US" b="1" dirty="0">
                <a:solidFill>
                  <a:srgbClr val="4B2A85"/>
                </a:solidFill>
              </a:rPr>
              <a:t>Debugging &amp; Memory Errors</a:t>
            </a:r>
          </a:p>
          <a:p>
            <a:pPr lvl="1"/>
            <a:r>
              <a:rPr lang="en-US" b="1" dirty="0">
                <a:solidFill>
                  <a:srgbClr val="4B2A85"/>
                </a:solidFill>
              </a:rPr>
              <a:t>GDB Case Study</a:t>
            </a:r>
          </a:p>
          <a:p>
            <a:pPr lvl="1"/>
            <a:r>
              <a:rPr lang="en-US" b="1">
                <a:solidFill>
                  <a:srgbClr val="4B2A85"/>
                </a:solidFill>
              </a:rPr>
              <a:t>Using Valgrind</a:t>
            </a:r>
            <a:endParaRPr lang="en-US" b="1" dirty="0">
              <a:solidFill>
                <a:srgbClr val="4B2A85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1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1 due on Thursday (7/11)</a:t>
            </a:r>
          </a:p>
          <a:p>
            <a:pPr lvl="1"/>
            <a:r>
              <a:rPr lang="en-US" dirty="0"/>
              <a:t>Watch that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hashtable.c</a:t>
            </a:r>
            <a:r>
              <a:rPr lang="en-US" dirty="0"/>
              <a:t> doesn’t violate the modularity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Watch for pointer to local (stack) variables</a:t>
            </a:r>
          </a:p>
          <a:p>
            <a:pPr lvl="1"/>
            <a:r>
              <a:rPr lang="en-US" dirty="0"/>
              <a:t>Keep track of types of things – draw memory diagrams!</a:t>
            </a:r>
          </a:p>
          <a:p>
            <a:pPr lvl="1"/>
            <a:r>
              <a:rPr lang="en-US" dirty="0"/>
              <a:t>Use a debugger (</a:t>
            </a:r>
            <a:r>
              <a:rPr lang="en-US" i="1" dirty="0"/>
              <a:t>e.g.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/>
              <a:t>) if you’re getting </a:t>
            </a:r>
            <a:r>
              <a:rPr lang="en-US" dirty="0" err="1"/>
              <a:t>segfaults</a:t>
            </a:r>
            <a:endParaRPr lang="en-US" dirty="0"/>
          </a:p>
          <a:p>
            <a:pPr lvl="1"/>
            <a:r>
              <a:rPr lang="en-US" dirty="0"/>
              <a:t>Please leave “STEP #” markers for graders!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Remember to tag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hw1-final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(we’ll figure out late days)</a:t>
            </a:r>
            <a:endParaRPr lang="en-US" dirty="0">
              <a:latin typeface="+mn-lt"/>
            </a:endParaRPr>
          </a:p>
          <a:p>
            <a:pPr lvl="1"/>
            <a:r>
              <a:rPr lang="en-US" dirty="0"/>
              <a:t>Extra Credit:  if you add unit tests, put them in a new file and adjust the </a:t>
            </a:r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2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4B2A85"/>
                </a:solidFill>
              </a:rPr>
              <a:t>Preprocessor Wrap-up</a:t>
            </a:r>
          </a:p>
          <a:p>
            <a:pPr lvl="1"/>
            <a:r>
              <a:rPr lang="en-US" b="1" dirty="0">
                <a:solidFill>
                  <a:srgbClr val="4B2A85"/>
                </a:solidFill>
              </a:rPr>
              <a:t>Header Guards and Preprocessor Tricks</a:t>
            </a:r>
            <a:endParaRPr lang="en-US" dirty="0"/>
          </a:p>
          <a:p>
            <a:r>
              <a:rPr lang="en-US" dirty="0"/>
              <a:t>Debugging</a:t>
            </a:r>
          </a:p>
          <a:p>
            <a:pPr lvl="1"/>
            <a:r>
              <a:rPr lang="en-US" dirty="0"/>
              <a:t>GDB Case Study</a:t>
            </a:r>
          </a:p>
          <a:p>
            <a:pPr lvl="1"/>
            <a:r>
              <a:rPr lang="en-US" dirty="0"/>
              <a:t>Memory Errors &amp; </a:t>
            </a:r>
            <a:r>
              <a:rPr lang="en-US" dirty="0" err="1"/>
              <a:t>Valgrind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2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Preprocessor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manually run the preprocessor: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is the preprocessor (can also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</a:t>
            </a:r>
            <a:r>
              <a:rPr lang="en-US" dirty="0"/>
              <a:t>” option suppresses some extra debugging annotations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182880" y="2834640"/>
            <a:ext cx="4206240" cy="731520"/>
          </a:xfrm>
          <a:prstGeom prst="roundRect">
            <a:avLst>
              <a:gd name="adj" fmla="val 15119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BAR 2 + FOO</a:t>
            </a:r>
            <a:endParaRPr lang="en-US" sz="16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verylong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82880" y="4023360"/>
            <a:ext cx="4206240" cy="2377440"/>
          </a:xfrm>
          <a:prstGeom prst="roundRect">
            <a:avLst>
              <a:gd name="adj" fmla="val 367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FOO 1</a:t>
            </a:r>
            <a:endParaRPr lang="en-US" sz="16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cpp_example.h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= FOO;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comment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 = BAR;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verylong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z = FOO + BAR;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45920" y="64008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cpp_example.c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5920" y="356616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cpp_example.h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4754880" y="3474720"/>
            <a:ext cx="4206240" cy="2560320"/>
          </a:xfrm>
          <a:prstGeom prst="roundRect">
            <a:avLst>
              <a:gd name="adj" fmla="val 3671"/>
            </a:avLst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bash$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–P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cpp_example.c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out.c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754880" y="3474720"/>
            <a:ext cx="4206240" cy="2560320"/>
          </a:xfrm>
          <a:prstGeom prst="roundRect">
            <a:avLst>
              <a:gd name="adj" fmla="val 3671"/>
            </a:avLst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bash$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–P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cpp_example.c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out.c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bash$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cat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out.c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long </a:t>
            </a:r>
            <a:r>
              <a:rPr lang="en-US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verylong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**</a:t>
            </a:r>
            <a:r>
              <a:rPr lang="en-US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 + 1;</a:t>
            </a:r>
          </a:p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verylong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 + 2 + 1;</a:t>
            </a:r>
          </a:p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4389120" y="4538749"/>
            <a:ext cx="365760" cy="0"/>
          </a:xfrm>
          <a:prstGeom prst="straightConnector1">
            <a:avLst/>
          </a:prstGeom>
          <a:noFill/>
          <a:ln w="76200" cap="flat" cmpd="sng" algn="ctr">
            <a:solidFill>
              <a:srgbClr val="4B2A85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4389120" y="3291840"/>
            <a:ext cx="368531" cy="274320"/>
          </a:xfrm>
          <a:prstGeom prst="straightConnector1">
            <a:avLst/>
          </a:prstGeom>
          <a:noFill/>
          <a:ln w="76200" cap="flat" cmpd="sng" algn="ctr">
            <a:solidFill>
              <a:srgbClr val="4B2A85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215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Using a Linked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365760" y="1371600"/>
            <a:ext cx="3749040" cy="2133600"/>
          </a:xfrm>
          <a:prstGeom prst="roundRect">
            <a:avLst>
              <a:gd name="adj" fmla="val 6498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solidFill>
                <a:srgbClr val="00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100" dirty="0">
              <a:solidFill>
                <a:srgbClr val="D94B7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D94B7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head, 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void*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implementation 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65760" y="4206240"/>
            <a:ext cx="3749040" cy="1737360"/>
          </a:xfrm>
          <a:prstGeom prst="roundRect">
            <a:avLst>
              <a:gd name="adj" fmla="val 746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next;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head, 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void*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element);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572000" y="2011680"/>
            <a:ext cx="4206240" cy="3200400"/>
          </a:xfrm>
          <a:prstGeom prst="roundRect">
            <a:avLst>
              <a:gd name="adj" fmla="val 367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hi =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bye =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"goodbye"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list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(list, 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)hi);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list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(list, 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)bye);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35052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ll.c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1600" y="59436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ll.h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52160" y="5217072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example_ll_customer.c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31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2743200"/>
          </a:xfrm>
        </p:spPr>
        <p:txBody>
          <a:bodyPr/>
          <a:lstStyle/>
          <a:p>
            <a:r>
              <a:rPr lang="en-US" dirty="0"/>
              <a:t>Four parts:</a:t>
            </a:r>
          </a:p>
          <a:p>
            <a:pPr lvl="1">
              <a:spcBef>
                <a:spcPts val="1200"/>
              </a:spcBef>
              <a:tabLst>
                <a:tab pos="1312863" algn="l"/>
              </a:tabLst>
            </a:pPr>
            <a:r>
              <a:rPr lang="en-US" dirty="0"/>
              <a:t>1)	Compile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example_ll_customer.c</a:t>
            </a:r>
            <a:r>
              <a:rPr lang="en-US" dirty="0"/>
              <a:t> into an object file</a:t>
            </a:r>
          </a:p>
          <a:p>
            <a:pPr lvl="1">
              <a:spcBef>
                <a:spcPts val="1200"/>
              </a:spcBef>
              <a:tabLst>
                <a:tab pos="1312863" algn="l"/>
              </a:tabLst>
            </a:pPr>
            <a:r>
              <a:rPr lang="en-US" dirty="0"/>
              <a:t>2)	Compile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ll.c</a:t>
            </a:r>
            <a:r>
              <a:rPr lang="en-US" dirty="0"/>
              <a:t> into an object file</a:t>
            </a:r>
          </a:p>
          <a:p>
            <a:pPr lvl="1">
              <a:spcBef>
                <a:spcPts val="1200"/>
              </a:spcBef>
              <a:tabLst>
                <a:tab pos="1312863" algn="l"/>
              </a:tabLst>
            </a:pPr>
            <a:r>
              <a:rPr lang="en-US" dirty="0"/>
              <a:t>3)	Link both object files into an executable</a:t>
            </a:r>
          </a:p>
          <a:p>
            <a:pPr lvl="1">
              <a:spcBef>
                <a:spcPts val="1200"/>
              </a:spcBef>
              <a:tabLst>
                <a:tab pos="1312863" algn="l"/>
              </a:tabLst>
            </a:pPr>
            <a:r>
              <a:rPr lang="en-US" dirty="0"/>
              <a:t>4)	Test, Debug, Rinse, Repeat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320040" y="4206240"/>
            <a:ext cx="8503920" cy="2286000"/>
          </a:xfrm>
          <a:prstGeom prst="roundRect">
            <a:avLst>
              <a:gd name="adj" fmla="val 3671"/>
            </a:avLst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bash$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–Wall -g –c –o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example_ll_customer.o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example_ll_customer.c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bash$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–Wall –g –c –o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ll.o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ll.c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bash$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-g –o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example_ll_customer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ll.o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example_ll_customer.o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bash$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example_ll_customer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Payload: '</a:t>
            </a:r>
            <a:r>
              <a:rPr lang="en-US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</a:p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Payload: 'goodbye'</a:t>
            </a:r>
          </a:p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Payload: 'hello'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bash$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valgrind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–leak-check=full ./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example_ll_customer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CD8EAA3-B30A-48FD-8A3F-4B63996BB388}"/>
                  </a:ext>
                </a:extLst>
              </p14:cNvPr>
              <p14:cNvContentPartPr/>
              <p14:nvPr/>
            </p14:nvContentPartPr>
            <p14:xfrm>
              <a:off x="116562" y="4253121"/>
              <a:ext cx="132480" cy="147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CD8EAA3-B30A-48FD-8A3F-4B63996BB3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922" y="4244481"/>
                <a:ext cx="15012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5DCDA0A-2E93-4E4E-9C48-296E3B7DC5EE}"/>
                  </a:ext>
                </a:extLst>
              </p14:cNvPr>
              <p14:cNvContentPartPr/>
              <p14:nvPr/>
            </p14:nvContentPartPr>
            <p14:xfrm>
              <a:off x="134922" y="4972761"/>
              <a:ext cx="158400" cy="1666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5DCDA0A-2E93-4E4E-9C48-296E3B7DC5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282" y="4963761"/>
                <a:ext cx="17604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F4630DA-7965-4514-9DD3-2CF201A93B2B}"/>
                  </a:ext>
                </a:extLst>
              </p14:cNvPr>
              <p14:cNvContentPartPr/>
              <p14:nvPr/>
            </p14:nvContentPartPr>
            <p14:xfrm>
              <a:off x="137802" y="4758201"/>
              <a:ext cx="150120" cy="1497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F4630DA-7965-4514-9DD3-2CF201A93B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802" y="4749201"/>
                <a:ext cx="1677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13982CA-49D3-4384-92C9-8AA656E73A1C}"/>
                  </a:ext>
                </a:extLst>
              </p14:cNvPr>
              <p14:cNvContentPartPr/>
              <p14:nvPr/>
            </p14:nvContentPartPr>
            <p14:xfrm>
              <a:off x="115842" y="4496121"/>
              <a:ext cx="160920" cy="1602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13982CA-49D3-4384-92C9-8AA656E73A1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202" y="4487121"/>
                <a:ext cx="1785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9521B0C-1AF9-4310-951A-1ED9B34C708C}"/>
                  </a:ext>
                </a:extLst>
              </p14:cNvPr>
              <p14:cNvContentPartPr/>
              <p14:nvPr/>
            </p14:nvContentPartPr>
            <p14:xfrm>
              <a:off x="205544" y="2089222"/>
              <a:ext cx="640800" cy="4950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9521B0C-1AF9-4310-951A-1ED9B34C708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6904" y="2080222"/>
                <a:ext cx="658440" cy="51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074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the Comments Go?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function is declared in a header file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 and defined in a C file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dirty="0"/>
              <a:t>):</a:t>
            </a:r>
          </a:p>
          <a:p>
            <a:pPr lvl="1">
              <a:spcBef>
                <a:spcPts val="1200"/>
              </a:spcBef>
            </a:pPr>
            <a:r>
              <a:rPr lang="en-US" i="1" dirty="0">
                <a:solidFill>
                  <a:srgbClr val="FF0000"/>
                </a:solidFill>
              </a:rPr>
              <a:t>The header needs full documentation because it is the public specification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No need to copy/paste the comment into the C file</a:t>
            </a:r>
          </a:p>
          <a:p>
            <a:pPr lvl="2"/>
            <a:r>
              <a:rPr lang="en-US" dirty="0"/>
              <a:t>Don’t want two copies that can get out of sync</a:t>
            </a:r>
          </a:p>
          <a:p>
            <a:pPr lvl="2"/>
            <a:r>
              <a:rPr lang="en-US" dirty="0"/>
              <a:t>Recommended to leave “specified in &lt;filename&gt;.h” comment in C file code to help the reader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8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the Comments Go?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function has a prototype and implementation in same C file:</a:t>
            </a:r>
          </a:p>
          <a:p>
            <a:pPr lvl="1"/>
            <a:r>
              <a:rPr lang="en-US" u="sng" dirty="0"/>
              <a:t>One school of thought</a:t>
            </a:r>
            <a:r>
              <a:rPr lang="en-US" dirty="0"/>
              <a:t>:  Full comment on the prototype at the top of the file, no comment (or “declared above”) on code</a:t>
            </a:r>
          </a:p>
          <a:p>
            <a:pPr lvl="2"/>
            <a:r>
              <a:rPr lang="en-US" dirty="0"/>
              <a:t>333 project code is like this</a:t>
            </a:r>
          </a:p>
          <a:p>
            <a:pPr lvl="1"/>
            <a:r>
              <a:rPr lang="en-US" u="sng" dirty="0"/>
              <a:t>Another school</a:t>
            </a:r>
            <a:r>
              <a:rPr lang="en-US" dirty="0"/>
              <a:t>:  Prototype is for the compiler and doesn’t need comment; put the comments with the code to keep them together</a:t>
            </a:r>
          </a:p>
          <a:p>
            <a:pPr lvl="2"/>
            <a:r>
              <a:rPr lang="en-US" dirty="0"/>
              <a:t>Not used in 333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1126877-44D4-45E1-8866-9060E3F9B76B}"/>
                  </a:ext>
                </a:extLst>
              </p14:cNvPr>
              <p14:cNvContentPartPr/>
              <p14:nvPr/>
            </p14:nvContentPartPr>
            <p14:xfrm>
              <a:off x="234271" y="2485012"/>
              <a:ext cx="328680" cy="354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1126877-44D4-45E1-8866-9060E3F9B7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631" y="2476363"/>
                <a:ext cx="346320" cy="3722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A6675A4-882B-4F16-A754-9C29F9BDC00C}"/>
                  </a:ext>
                </a:extLst>
              </p14:cNvPr>
              <p14:cNvContentPartPr/>
              <p14:nvPr/>
            </p14:nvContentPartPr>
            <p14:xfrm>
              <a:off x="332551" y="2896132"/>
              <a:ext cx="204840" cy="806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A6675A4-882B-4F16-A754-9C29F9BDC0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911" y="2887492"/>
                <a:ext cx="22248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195D929-5985-4341-B4AA-300D0CCA1930}"/>
                  </a:ext>
                </a:extLst>
              </p14:cNvPr>
              <p14:cNvContentPartPr/>
              <p14:nvPr/>
            </p14:nvContentPartPr>
            <p14:xfrm>
              <a:off x="70831" y="2913412"/>
              <a:ext cx="187200" cy="716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195D929-5985-4341-B4AA-300D0CCA19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191" y="2904412"/>
                <a:ext cx="20484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BC1B8CC-8506-4924-875D-BB82FFF7DEB1}"/>
                  </a:ext>
                </a:extLst>
              </p14:cNvPr>
              <p14:cNvContentPartPr/>
              <p14:nvPr/>
            </p14:nvContentPartPr>
            <p14:xfrm>
              <a:off x="511831" y="3050932"/>
              <a:ext cx="257040" cy="961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BC1B8CC-8506-4924-875D-BB82FFF7DE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2831" y="3041932"/>
                <a:ext cx="2746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879E4D2-A446-47A0-B2C8-B979386D9B76}"/>
                  </a:ext>
                </a:extLst>
              </p14:cNvPr>
              <p14:cNvContentPartPr/>
              <p14:nvPr/>
            </p14:nvContentPartPr>
            <p14:xfrm>
              <a:off x="174871" y="3060652"/>
              <a:ext cx="247680" cy="975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879E4D2-A446-47A0-B2C8-B979386D9B7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6231" y="3051652"/>
                <a:ext cx="26532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E08B9E5-63B8-4070-9EBA-3B3E07E642A5}"/>
                  </a:ext>
                </a:extLst>
              </p14:cNvPr>
              <p14:cNvContentPartPr/>
              <p14:nvPr/>
            </p14:nvContentPartPr>
            <p14:xfrm>
              <a:off x="624871" y="2904772"/>
              <a:ext cx="94680" cy="770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E08B9E5-63B8-4070-9EBA-3B3E07E642A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5871" y="2896132"/>
                <a:ext cx="11232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2F58A35-A2EF-4E2A-B7A0-17657FB365E4}"/>
                  </a:ext>
                </a:extLst>
              </p14:cNvPr>
              <p14:cNvContentPartPr/>
              <p14:nvPr/>
            </p14:nvContentPartPr>
            <p14:xfrm>
              <a:off x="370348" y="3928979"/>
              <a:ext cx="228960" cy="1706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2F58A35-A2EF-4E2A-B7A0-17657FB365E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1348" y="3920339"/>
                <a:ext cx="246600" cy="1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033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Problem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we compile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foo.c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640080" y="2377440"/>
            <a:ext cx="2743200" cy="822960"/>
          </a:xfrm>
          <a:prstGeom prst="roundRect">
            <a:avLst>
              <a:gd name="adj" fmla="val 13486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pair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a, b;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840480" y="2377440"/>
            <a:ext cx="4846320" cy="1097280"/>
          </a:xfrm>
          <a:prstGeom prst="roundRect">
            <a:avLst>
              <a:gd name="adj" fmla="val 746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6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useful function</a:t>
            </a: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pair*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make_pair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b);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468880" y="4023360"/>
            <a:ext cx="4206240" cy="2011680"/>
          </a:xfrm>
          <a:prstGeom prst="roundRect">
            <a:avLst>
              <a:gd name="adj" fmla="val 624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6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do stuff here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4480" y="32004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pair.h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0" y="347472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util.h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46320" y="603504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foo.c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BE5B50C-2B74-4F75-BF35-039E633739F0}"/>
                  </a:ext>
                </a:extLst>
              </p14:cNvPr>
              <p14:cNvContentPartPr/>
              <p14:nvPr/>
            </p14:nvContentPartPr>
            <p14:xfrm>
              <a:off x="1489103" y="2204762"/>
              <a:ext cx="4705200" cy="22132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BE5B50C-2B74-4F75-BF35-039E633739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0103" y="2195762"/>
                <a:ext cx="4722840" cy="223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2022872"/>
      </p:ext>
    </p:extLst>
  </p:cSld>
  <p:clrMapOvr>
    <a:masterClrMapping/>
  </p:clrMapOvr>
</p:sld>
</file>

<file path=ppt/theme/theme1.xml><?xml version="1.0" encoding="utf-8"?>
<a:theme xmlns:a="http://schemas.openxmlformats.org/drawingml/2006/main" name="UWTheme-333-Sp18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333-Sp18" id="{44FC5006-834D-4A11-9A19-A28E77026514}" vid="{707A0DD7-2910-4516-9D32-A0CE1886E1F8}"/>
    </a:ext>
  </a:extLst>
</a:theme>
</file>

<file path=ppt/theme/theme2.xml><?xml version="1.0" encoding="utf-8"?>
<a:theme xmlns:a="http://schemas.openxmlformats.org/drawingml/2006/main" name="UWTheme_333_PollEverywhere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333-Sp18" id="{44FC5006-834D-4A11-9A19-A28E77026514}" vid="{707A0DD7-2910-4516-9D32-A0CE1886E1F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UWTheme-333-Sp19</Template>
  <TotalTime>8395</TotalTime>
  <Words>1723</Words>
  <Application>Microsoft Office PowerPoint</Application>
  <PresentationFormat>On-screen Show (4:3)</PresentationFormat>
  <Paragraphs>327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Narrow</vt:lpstr>
      <vt:lpstr>Calibri</vt:lpstr>
      <vt:lpstr>CMU Bright</vt:lpstr>
      <vt:lpstr>Courier New</vt:lpstr>
      <vt:lpstr>Roboto Regular</vt:lpstr>
      <vt:lpstr>Times New Roman</vt:lpstr>
      <vt:lpstr>Wingdings</vt:lpstr>
      <vt:lpstr>UWTheme-333-Sp18</vt:lpstr>
      <vt:lpstr>UWTheme_333_PollEverywhere</vt:lpstr>
      <vt:lpstr>Preprocessor Wrap-up, Debugging, Memory Errors CSE 333 Summer 2019</vt:lpstr>
      <vt:lpstr>Administrivia</vt:lpstr>
      <vt:lpstr>Lecture Outline</vt:lpstr>
      <vt:lpstr>C Preprocessor Example</vt:lpstr>
      <vt:lpstr>Program Using a Linked List</vt:lpstr>
      <vt:lpstr>Compiling the Program</vt:lpstr>
      <vt:lpstr>Where Do the Comments Go?</vt:lpstr>
      <vt:lpstr>Where Do the Comments Go?</vt:lpstr>
      <vt:lpstr>A Problem with #include</vt:lpstr>
      <vt:lpstr>A Problem with #include</vt:lpstr>
      <vt:lpstr>Header Guards</vt:lpstr>
      <vt:lpstr>Other Preprocessor Tricks</vt:lpstr>
      <vt:lpstr>Macros</vt:lpstr>
      <vt:lpstr>Conditional Compilation</vt:lpstr>
      <vt:lpstr>Defining Symbols</vt:lpstr>
      <vt:lpstr>Preprocessor</vt:lpstr>
      <vt:lpstr>Lecture Outline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Modules CSE 333 Spring 2018</dc:title>
  <dc:creator>Aaron Johnston</dc:creator>
  <cp:lastModifiedBy>cse-loaner</cp:lastModifiedBy>
  <cp:revision>164</cp:revision>
  <cp:lastPrinted>2019-04-10T06:52:19Z</cp:lastPrinted>
  <dcterms:created xsi:type="dcterms:W3CDTF">2018-03-28T08:00:24Z</dcterms:created>
  <dcterms:modified xsi:type="dcterms:W3CDTF">2019-07-06T00:46:56Z</dcterms:modified>
</cp:coreProperties>
</file>