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1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2.xml" ContentType="application/vnd.openxmlformats-officedocument.presentationml.notesSlide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notesSlides/notesSlide5.xml" ContentType="application/vnd.openxmlformats-officedocument.presentationml.notesSlide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notesSlides/notesSlide6.xml" ContentType="application/vnd.openxmlformats-officedocument.presentationml.notesSlide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notesSlides/notesSlide7.xml" ContentType="application/vnd.openxmlformats-officedocument.presentationml.notesSlide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notesSlides/notesSlide8.xml" ContentType="application/vnd.openxmlformats-officedocument.presentationml.notesSlide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35.xml" ContentType="application/inkml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  <p:sldMasterId id="2147483684" r:id="rId2"/>
  </p:sldMasterIdLst>
  <p:notesMasterIdLst>
    <p:notesMasterId r:id="rId26"/>
  </p:notesMasterIdLst>
  <p:handoutMasterIdLst>
    <p:handoutMasterId r:id="rId27"/>
  </p:handoutMasterIdLst>
  <p:sldIdLst>
    <p:sldId id="256" r:id="rId3"/>
    <p:sldId id="314" r:id="rId4"/>
    <p:sldId id="258" r:id="rId5"/>
    <p:sldId id="269" r:id="rId6"/>
    <p:sldId id="268" r:id="rId7"/>
    <p:sldId id="270" r:id="rId8"/>
    <p:sldId id="271" r:id="rId9"/>
    <p:sldId id="273" r:id="rId10"/>
    <p:sldId id="272" r:id="rId11"/>
    <p:sldId id="274" r:id="rId12"/>
    <p:sldId id="275" r:id="rId13"/>
    <p:sldId id="319" r:id="rId14"/>
    <p:sldId id="262" r:id="rId15"/>
    <p:sldId id="261" r:id="rId16"/>
    <p:sldId id="315" r:id="rId17"/>
    <p:sldId id="304" r:id="rId18"/>
    <p:sldId id="316" r:id="rId19"/>
    <p:sldId id="320" r:id="rId20"/>
    <p:sldId id="263" r:id="rId21"/>
    <p:sldId id="317" r:id="rId22"/>
    <p:sldId id="318" r:id="rId23"/>
    <p:sldId id="300" r:id="rId24"/>
    <p:sldId id="301" r:id="rId25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E2661A"/>
    <a:srgbClr val="FFC000"/>
    <a:srgbClr val="0066FF"/>
    <a:srgbClr val="0099FF"/>
    <a:srgbClr val="FF5A94"/>
    <a:srgbClr val="D94B7B"/>
    <a:srgbClr val="4B2A85"/>
    <a:srgbClr val="00CC9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91" autoAdjust="0"/>
    <p:restoredTop sz="87144" autoAdjust="0"/>
  </p:normalViewPr>
  <p:slideViewPr>
    <p:cSldViewPr snapToGrid="0">
      <p:cViewPr>
        <p:scale>
          <a:sx n="85" d="100"/>
          <a:sy n="85" d="100"/>
        </p:scale>
        <p:origin x="1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232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05</a:t>
            </a:r>
            <a:fld id="{11E3BF39-B581-40A2-9746-4E2A9C5577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55957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13T00:17:17.1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16495 15259 92 0,'-9'0'35'0,"-6"0"-18"0,6 0-7 16,9 0 14-16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21:32.7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2 183 8660,'0'0'169,"0"1"1,1-1-1,-1 0 0,0 0 1,0 1-1,0-1 1,0 0-1,0 1 0,0-1 1,0 0-1,0 0 1,0 1-1,0-1 0,0 0 1,0 1-1,0-1 0,0 0 1,0 1-1,0-1 1,0 0-1,0 0 0,0 1 1,0-1-1,0 0 0,0 1 1,-1-1-1,1 0 1,0 0-1,0 1 0,0-1 1,-1 0-1,1 0 0,0 1-168,41-7 44,-34 5 475,1 0-379,8 0-4,0 0 0,1-2 0,-1 0 0,0 0 0,0-2 0,-1 0 1,0 0-1,1-2 0,-2 0 0,1-1 0,-1 0 0,0-1 0,0-1-137,-12 7 2,0 1 0,-1-1-1,0 1 1,1-1 0,-1 1-1,0-1 1,0 0 0,0 0-1,-1 0 1,1 0 0,-1 0-1,0 0 1,1 1 0,-1-1-1,0 0 1,-1 0 0,1 0-1,-1 0 1,1 0 0,-1 0-1,0 0 1,0 1 0,0-1 0,0 0-1,0 0 1,-1 1 0,1-1-1,-1 1 1,0 0 0,0-1-1,0 1 1,0 0 0,0 0-1,0 0 1,0 0 0,-1 1-1,1-1 1,-1 1 0,0-1-1,1 1 1,-1 0 0,0 0-1,1 0 1,-1 0 0,0 0-1,0 1 1,0-1 0,0 1-1,0 0 1,0 0 0,-2 0-2,-3-1 47,0 1 0,0 0 1,0 0-1,0 0 1,-1 1-1,2 1 0,-1-1 1,0 1-1,0 0 0,0 1 1,1 0-1,-1 0 1,1 1-1,0 0 0,0 0 1,1 0-1,-1 1 0,1 0 1,0 0-1,0 1 1,0 0-1,1 0 0,0 0 1,0 1-1,1-1 0,-1 1 1,2 0-1,-1 1 1,1-1-1,0 1 0,0-1 1,1 1-1,0 0 0,1 0 1,-1 0-1,1 0 1,1 2-48,-1-2 64,1-1 0,0 1 0,0-1 0,1 1 0,0 0 0,0-1 0,1 1 0,0-1 0,0 0 1,1 1-1,-1-1 0,2 0 0,-1-1 0,1 1 0,0-1 0,0 1 0,1-1 0,0 0 1,0-1-1,1 1 0,-1-1 0,1 0 0,0-1 0,0 1 0,1-1 0,-1 0 0,1-1 1,0 1-1,0-1 0,0-1 0,1 0 0,-1 0 0,1 0-64,5-1-51,0 0 0,-1-1 0,1-1 0,0 0-1,0 0 1,-1-1 0,1-1 0,-1-1 0,3 0 51,35-19-10251,-39 15 286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44:41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 7635,'12'6'7514,"17"-6"-6088,-22 0-326,54-11 417,-59 11-1512,-1 0 1,0-1 0,1 1-1,-1 0 1,0-1 0,0 1-1,0-1 1,1 1 0,-1-1-1,0 1 1,0-1 0,0 0-1,0 0 1,0 1 0,0-1-1,0 0 1,0 0 0,0 0-1,-1 0 1,1 0 0,0 0-1,-1-1 1,1 1-1,0 0 1,-1 0 0,1 0-1,-1-1 1,0 1 0,1 0-1,-1 0 1,0-1 0,0 1-1,0 0 1,0-1 0,0 1-1,0 0 1,0 0 0,-1-1-1,1 1 1,0 0 0,-1-1-1,1 1 1,-1 0 0,1 0-1,-1-1-5,-1 0 67,-1 0-1,1 1 1,-1-1-1,0 0 1,1 1 0,-1 0-1,0-1 1,0 1-1,0 0 1,0 1-1,0-1 1,0 0-1,0 1 1,0 0 0,0-1-1,0 1 1,0 1-1,0-1 1,0 0-1,0 1 1,0-1-1,0 1 1,0 0 0,0 0-1,0 0 1,0 1-1,0-1 1,1 0-1,-1 1 1,0 0-1,1 0 1,0 0 0,-1 0-1,1 0 1,0 0-1,0 1 1,0-1-1,-1 3-66,0-2 42,1 0-1,0 0 0,0 1 1,0-1-1,0 1 1,0-1-1,1 1 0,0 0 1,-1-1-1,1 1 0,1 0 1,-1 0-1,0 0 0,1 0 1,0 0-1,0 0 0,0 0 1,1 0-1,-1 0 0,1 0 1,0-1-1,0 1 1,0 0-1,1 0 0,-1-1 1,1 1-1,0-1 0,0 1 1,0-1-1,0 0 0,1 1 1,-1-1-1,1-1 0,0 1 1,0 0-1,0-1 0,0 1 1,0-1-1,1 0 0,-1 0 1,1 0-1,-1-1 1,1 1-1,0-1 0,0 0 1,0 0-1,-1 0 0,1 0 1,0-1-1,0 0-41,50-4-1788,-37-3-2083,-3-4-4023,-4 1-2580</inkml:trace>
  <inkml:trace contextRef="#ctx0" brushRef="#br0" timeOffset="437.394">239 37 9060,'1'15'7182,"5"9"-4372,1 10-2205,-5 38 942,4-114-1208,-7 37-327,1 0 1,-1 1-1,1-1 1,1 0-1,-1 0 1,1 1 0,0-1-1,0 0 1,0 1-1,1-1 1,-1 1-1,1 0 1,0-1-1,0 1 1,1 0-1,-1 0 1,1 0 0,0 0-1,0 1 1,0-1-1,1 1 1,-1 0-1,1 0-12,25-3-2139,-19 6-1331,-1 1-3449,-1 0-2368</inkml:trace>
  <inkml:trace contextRef="#ctx0" brushRef="#br0" timeOffset="768.728">422 34 9380,'0'11'6361,"11"13"-4626,-4-9-1072,6 95 2189,-4-137-2305,17-85-454,10 107-356,-23 8-2899,-2 0-4541,-3-1-2784</inkml:trace>
  <inkml:trace contextRef="#ctx0" brushRef="#br0" timeOffset="1143.642">646 37 10053,'-16'7'9856,"2"48"-8200,13-47-1439,-1-4-126,1 1-1,0 0 1,1 0-1,-1-1 1,1 1-1,0 0 1,0 0-1,1 0 1,-1-1-1,1 1 0,0 0 1,0 0-1,1-1 1,-1 1-1,1-1 1,0 1-1,1-1 1,0 2-91,1-5 2,-1 0 0,0 0 0,1 0 0,-1-1 0,1 0 1,-1 1-1,1-1 0,-1 0 0,1-1 0,-1 1 0,1-1 0,-1 1 0,0-1 1,1 0-1,-1 0 0,0-1 0,0 1 0,1-1 0,-1 1 0,0-1 1,-1 0-1,1 0 0,0 0 0,0-1 0,1-2-2,-2 0 5,0 0-1,0 0 1,-1 0-1,0-1 1,0 1-1,-1 0 1,1-1-1,-1 1 1,0 0-1,-1-1 1,1 1-1,-1 0 1,0-1-1,0 1 1,-1 0-1,0 0 1,0 0-1,0 0 1,0 0 0,-1 0-1,0 1 1,0-1-1,0 1-4,-1-1-292,1 3-2921,8 2-6963,1 1 305</inkml:trace>
  <inkml:trace contextRef="#ctx0" brushRef="#br0" timeOffset="1456.101">799 77 9893,'14'24'7462,"0"17"-4972,-1-3-1392,-10-80 46,22-41 344,-24 81-1438,0 0 1,1 0 0,-1 1 0,0-1 0,1 0 0,-1 1 0,1-1 0,0 1 0,-1 0 0,1-1 0,0 1 0,0 0 0,0 0 0,0 0 0,0 0 0,0 1 0,0-1 0,0 0-1,0 1 1,0 0 0,1-1 0,-1 1 0,0 0 0,0 0 0,0 0 0,0 0 0,1 1 0,-1-1 0,0 1 0,0-1 0,0 1 0,0 0 0,0 0 0,0-1 0,0 1-1,0 1 1,0-1 0,0 0-51,37 39 214,-37-40-1644,-1-6-8972,-2 2-3474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44:39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3 9973,'-46'-3'10215,"42"5"-10099,1 1 0,-1-1 1,1 1-1,0-1 1,0 1-1,0 0 0,0 1 1,0-1-1,1 0 0,-1 1 1,1-1-1,0 1 0,0 0 1,0 0-1,1 0 0,0 0 1,-1 0-1,1 0 0,0 0 1,1 0-1,-1 1 0,1-1 1,0 0-117,14 144 1979,-13-144-2032,-1-4-4485,-2-5-4954,0 1-1252</inkml:trace>
  <inkml:trace contextRef="#ctx0" brushRef="#br0" timeOffset="173.261">1 162 11541,'0'0'3010,"3"0"111,1 1-1648,3-1-497,2-1-271,1 2-113,1-1-96,0 0-336,0 2-384,0-1-352,0-1-513,-1 0-2064,2-1-2418,1-2-5874</inkml:trace>
  <inkml:trace contextRef="#ctx0" brushRef="#br0" timeOffset="501.049">217 134 11045,'-20'23'10216,"18"-19"-10078,1 1 0,0-1 0,0 0 0,0 0 0,0 0 0,0 1 0,1-1 0,0 0 0,0 1 0,0-1 0,1 0 0,-1 0-1,1 1 1,0-1 0,0 0 0,0 0 0,1 0 0,1 4-138,-1-7-3,0 1-1,1-1 1,-1 1 0,1-1-1,-1 0 1,1 0 0,-1 0-1,1 0 1,0 0-1,-1 0 1,1-1 0,0 0-1,-1 1 1,1-1-1,0 0 1,0 0 0,-1-1-1,1 1 1,0 0 0,0-1-1,-1 0 1,1 0-1,-1 1 1,1-1 0,-1-1-1,1 1 1,-1 0-1,1-1 1,-1 1 0,0-1-1,0 0 1,0 0 0,0 0-1,0 0 1,0 0-1,0 0 1,-1 0 0,1 0-1,-1-1 1,0 1 0,1-1 2,-2-1 6,0 1 0,0-1-1,0 0 1,0 1 0,-1-1-1,1 1 1,-1-1-1,0 1 1,0-1 0,-1 1-1,1 0 1,0 0-1,-1-1 1,0 1 0,0 0-1,0 0 1,0 1-1,0-1 1,-2-1-5,-8-4-4254,-3 5-4676,15 3-1563</inkml:trace>
  <inkml:trace contextRef="#ctx0" brushRef="#br0" timeOffset="672.886">356 216 8228,'23'44'9684,"-20"-100"-4540,-2 53-5085,-1 0-1,1 1 1,0-1 0,0 0 0,0 1-1,0-1 1,0 1 0,1-1-1,-1 1 1,1 0 0,-1 0 0,1 0-1,0-1 1,0 2 0,0-1 0,0 0-1,0 0 1,1 1 0,-1-1 0,0 1-1,1-1 1,-1 1 0,1 0-1,-1 0 1,3 0-59,43 14-2359,-14 10-10268,-23-15 3105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44:37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80 7876,'-2'-4'7898,"-10"-13"-4050,8 18-3712,0 0-1,1 0 0,-1 1 0,0-1 1,1 1-1,-1 0 0,1 0 0,0 0 1,-1 0-1,1 1 0,0-1 0,0 1 1,1 0-1,-1 0 0,0 0 0,1 0 1,0 0-1,0 0 0,0 1 0,0-1 1,0 1-1,1 0 0,-1 2-135,0-4 4,1 0 1,0 1-1,0-1 0,-1 0 0,1 0 1,1 1-1,-1-1 0,0 1 1,1-1-1,-1 1 0,1-1 0,0 1 1,0-1-1,0 1 0,0-1 0,0 1 1,0-1-1,1 1 0,-1-1 0,1 1 1,0-1-1,0 1 0,0-1 1,0 0-1,0 0 0,0 1 0,1-1 1,-1 0-1,1 0 0,-1 0 0,1 0 1,0-1-1,0 1 0,0 0 1,0-1-1,0 1 0,0-1 0,0 0 1,0 0-1,1 1-4,64 13-224,-45-21-3716,-5-10-5767,-13 8 690</inkml:trace>
  <inkml:trace contextRef="#ctx0" brushRef="#br0" timeOffset="406.15">179 1 9012,'11'62'7723,"-4"32"-6097,-6-57-314,0-37-1302,-1-1 0,0 1 0,1 0 0,-1-1-1,1 1 1,-1 0 0,1 0 0,-1 0 0,1-1 0,-1 1 0,1 0 0,-1 0 0,1 0 0,-1 0-1,1 0 1,-1 0 0,1 0 0,-1 0 0,1 0 0,-1 0 0,1 0 0,0 0 0,-1 0 0,1 1-1,-1-1 1,1 0 0,-1 0 0,0 0 0,1 1 0,-1-1 0,1 0 0,-1 1 0,1-1-1,-1 0 1,0 1 0,1-1 0,-1 1 0,0-1 0,1 0 0,-1 1 0,0-1 0,0 1 0,1-1-1,-1 1 1,0-1 0,0 1 0,0-1 0,0 1 0,0-1 0,0 1 0,0-1 0,0 1-1,0 0 1,0-1 0,0 1 0,0-1 0,0 1 0,0-1 0,0 1 0,0-1 0,-1 1 0,1-1-1,0 1 1,0-1-10,21-38 66,9-40-37,-30 78-28,1 0 0,-1-1 0,0 1-1,1-1 1,-1 1 0,1 0 0,-1-1-1,0 1 1,1 0 0,-1-1-1,1 1 1,-1 0 0,1 0 0,-1 0-1,1-1 1,-1 1 0,1 0 0,0 0-1,-1 0 1,1 0 0,-1 0 0,1 0-1,-1 0 1,1 0 0,-1 0 0,1 0-1,-1 0 1,1 0 0,0 1 0,-1-1-1,1 0 1,-1 0 0,1 1 0,-1-1-1,0 0 1,1 0 0,-1 1-1,1-1 1,-1 0 0,1 1 0,-1-1-1,0 1 1,1-1 0,-1 1 0,0-1-1,0 1 1,1-1 0,-1 1 0,0-1-1,0 1 1,0-1 0,1 1 0,-1-1-1,0 1 1,0-1 0,0 1 0,0-1-1,0 1 1,0-1 0,0 1-1,0 0 1,9 34 223,-6 57 259,-1-97-11627,-1 0 1150</inkml:trace>
  <inkml:trace contextRef="#ctx0" brushRef="#br0" timeOffset="765.454">393 145 9380,'45'8'7238,"24"-21"-5690,-69 12-1513,1 1 0,0-1 0,0 0 0,0 0 0,-1 0 0,1 0 0,-1 0 1,1 0-1,-1-1 0,1 1 0,-1 0 0,1 0 0,-1 0 0,0 0 0,0-1 1,0 1-1,0 0 0,0 0 0,0 0 0,0-1 0,0 1 0,0 0 0,0 0 1,-1 0-1,1 0 0,0-1 0,-1 1 0,1 0 0,-1 0 0,1 0 0,-1 0 0,0 0 1,1 0-1,-1 0 0,0 0 0,0 0 0,0 1 0,0-1 0,1 0 0,-1 0 1,0 1-1,0-1 0,-1 0 0,1 1 0,0-1 0,0 1 0,0 0 0,0-1 1,0 1-1,-1 0 0,1 0 0,0-1 0,0 1 0,0 0 0,-1 0-35,-2 1 88,0 0 0,0 0-1,0 0 1,0 0 0,0 0-1,1 1 1,-1-1 0,0 1 0,1 0-1,-1 0 1,1 1 0,0-1-1,0 1 1,0-1 0,0 1 0,0 0-1,0 0 1,1 0 0,0 1-1,-1-1 1,1 1 0,0-1-1,1 1 1,-1 0 0,1-1 0,0 1-1,-1 0 1,2 0 0,-1 0-1,0 0 1,1 0 0,0 0 0,0 0-1,0 0 1,0 0 0,1 0-1,-1 0 1,1 0 0,0 0-1,0 0-87,1-1 28,-1-1 0,1 0 0,-1 1 0,1-1 0,0 0-1,0 0 1,0 0 0,0-1 0,0 1 0,0 0 0,0-1-1,1 1 1,-1-1 0,1 0 0,-1 1 0,1-1 0,-1-1-1,1 1 1,0 0 0,-1-1 0,1 1 0,0-1 0,-1 0-1,1 0 1,0 0 0,0 0 0,-1 0 0,1 0 0,1-1-28,48-11-5073,-28 1-4684,-11 5 190</inkml:trace>
  <inkml:trace contextRef="#ctx0" brushRef="#br0" timeOffset="1085.192">708 99 10885,'-37'2'7476,"5"13"-3975,29-13-3422,1 1 0,-1-1 1,1 1-1,-1-1 0,1 1 0,0 0 1,0 0-1,0-1 0,0 2 0,0-1 1,1 0-1,0 0 0,-1 0 1,1 1-1,0-1 0,1 1 0,-1-1 1,1 1-1,-1-1 0,1 1 0,0-1 1,0 1-1,0-1 0,1 1 0,0-1 1,-1 1-1,1-1 0,0 1 0,1 1-79,-1-2-25,0-1-1,0 0 0,0 0 0,0 0 0,0 0 0,0 0 0,0 0 0,1-1 0,-1 1 1,1 0-1,-1-1 0,1 1 0,0-1 0,-1 1 0,1-1 0,0 0 0,0 0 0,0 0 1,0 0-1,0 0 0,0 0 0,0 0 0,1-1 0,-1 1 0,0-1 0,0 1 1,1-1-1,-1 0 0,0 0 0,0 0 0,1 0 0,-1-1 0,0 1 0,0-1 0,1 1 26,24-10-4708,-2-4-4986,-15 6 858</inkml:trace>
  <inkml:trace contextRef="#ctx0" brushRef="#br0" timeOffset="1366.376">787 50 11029,'-6'71'8366,"12"36"-7373,63-178 154,-48 41-1829,-17 19-2750,-1-1-4713,-2 7-1115</inkml:trace>
  <inkml:trace contextRef="#ctx0" brushRef="#br0" timeOffset="1538.205">868 176 11621,'0'6'3106,"3"1"175,-2-1-1408,3 0-640,-1 2-257,2-1-95,0-1-241,3 1-240,0 0-144,0-2-240,0-1-336,1 0-688,-2-3-2162,1 0-320,0-1-2352,-2 0-4595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44:31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73 8996,'-1'22'7587,"6"16"-4915,0-3-1696,-1 107 736,-2-135-2957,0-15-10086,-2-1 1980</inkml:trace>
  <inkml:trace contextRef="#ctx0" brushRef="#br0" timeOffset="312.431">6 64 9828,'11'-28'9127,"-10"27"-9043,0 0 1,0 0 0,0 0 0,1 1-1,-1-1 1,0 0 0,1 0-1,-1 1 1,0-1 0,1 0 0,-1 1-1,1-1 1,-1 1 0,1 0 0,-1 0-1,1-1 1,-1 1 0,1 0-1,-1 0 1,1 1 0,-1-1 0,1 0-1,-1 0 1,1 1 0,-1-1 0,1 1-1,-1-1 1,1 1-85,1 0 19,1 1 0,-1 0 0,0 0 0,1 0 0,-1 0 0,0 0 0,0 0 0,0 1 0,-1 0 0,1-1 1,-1 1-1,1 0 0,-1 0 0,0 1 0,0-1 0,0 0 0,-1 1 0,1-1 0,-1 1 0,0-1 0,0 1 0,0 0 0,0-1 0,-1 1 0,1 0 0,-1 0 0,0 0 0,0-1 0,-1 1 0,1 0 0,-1 0 0,0-1 0,0 1 0,0 0 0,0-1 0,0 1 1,-1-1-1,0 1 0,0-1 0,0 0 0,0 0 0,0 0 0,0 0 0,-2 1-19,1-2-16,0 0 1,0-1 0,-1 1-1,1-1 1,0 0-1,-1 0 1,1 0 0,-1 0-1,1-1 1,-1 0-1,1 1 1,-1-1-1,1 0 1,-1-1 0,1 1-1,-1-1 1,1 1-1,-3-2 16,5 0-3019,1-2-3601,1 0-5612</inkml:trace>
  <inkml:trace contextRef="#ctx0" brushRef="#br0" timeOffset="859.177">212 72 9124,'5'15'9241,"4"50"-7989,-6-22-900,11-180 633,32 138-2615,-34 1 21,0 0-6035,-4 1-2411</inkml:trace>
  <inkml:trace contextRef="#ctx0" brushRef="#br0" timeOffset="1155.971">406 70 7299,'0'11'7940,"5"11"-5103,-1-6-2070,2 48 319,-9-74-5425,2-1-1996,1 0-2904</inkml:trace>
  <inkml:trace contextRef="#ctx0" brushRef="#br0" timeOffset="1156.971">418 22 7075,'-1'3'1713,"0"0"32,1-1 1520,2 3-4865,3-3-1842,-2 0-5298</inkml:trace>
  <inkml:trace contextRef="#ctx0" brushRef="#br0" timeOffset="1644.009">481 64 9540,'8'43'7824,"-1"59"-4867,-7-112-2927,0 1 3,0-1 0,1 0 0,0 1 0,0-1 0,1 0 1,0 1-1,1 0 0,0-1 0,0 1 0,1 1 0,1-1 1,-1 0-1,1 1 0,1-1-33,-5 8 3,0 0 0,0 1 0,0-1 0,0 0 0,0 0 0,0 1 0,0-1 0,0 1 0,0-1 0,1 1 0,-1 0 0,0-1 0,0 1 0,0 0 0,1 0 1,-1 0-1,0 0 0,0 0 0,0 0 0,1 0 0,-1 0 0,0 0 0,0 1 0,0-1 0,1 0 0,-1 1 0,0-1 0,0 1 0,0-1 0,0 1 0,0 0 0,0-1 0,0 1 0,0 0 0,0 0 0,0 0 0,0 0 0,-1 0 0,1 0 1,0 0-1,-1 0 0,1 0 0,0 0 0,-1 0 0,0 0 0,1 0 0,-1 0 0,0 1 0,1-1 0,-1 0-3,23 63 232,-14-5 430,-9-60-904,-1-14-11191,3 6 1263</inkml:trace>
  <inkml:trace contextRef="#ctx0" brushRef="#br0" timeOffset="2050.169">721 1 11125,'9'43'7526,"0"5"-4739,0 64-2821,-12-102-1093,1-9-2002,0-3-4036,1-1-2802</inkml:trace>
  <inkml:trace contextRef="#ctx0" brushRef="#br0" timeOffset="2051.169">723 117 16199,'3'-5'3474,"2"4"0,2-2-2866,1 2-112,4 0-384,1 1-288,1-2-800,-3 4-2498,1-4-2817,0 1-7139</inkml:trace>
  <inkml:trace contextRef="#ctx0" brushRef="#br0" timeOffset="4477.501">698 114 9396,'-1'1'2449,"0"0"193,2 1-1266,0-2-255,2 0-49,-1 0 49,2-1-129,2-1-159,-1 1-193,-1-1-144,0-1-80,0 0-64,0 2-159,2-1-193,0 1-737,4 1-2544,1 3-2706,0 0-7091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44:33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19 115 7107,'-1'9'8910,"7"11"-6836,-3-8-1404,-5 63 1272,-1-83-12656,2 1 741</inkml:trace>
  <inkml:trace contextRef="#ctx0" brushRef="#br0" timeOffset="249.944">7 44 10805,'-3'0'2657,"0"-1"32,4 2-1360,-1-1-721,1 2-304,0-1-111,3 3-530,0-1-751,1 0-1601,2 0-2066,0 0-4945</inkml:trace>
  <inkml:trace contextRef="#ctx0" brushRef="#br0" timeOffset="468.637">90 124 10357,'9'44'7204,"0"21"-5423,-10-69-1736,0-1 0,0 0 0,0 0-1,1 0 1,0 0 0,0 0 0,1 0 0,-1 0 0,1 0-1,0 0 1,0 0 0,1 0 0,-1 1 0,1-1-1,0 1 1,1-1 0,-1 1 0,1 0 0,-1-1 0,1 1-1,1 1 1,-1-1 0,0 0 0,1 1 0,0 0 0,0 0-1,0 0 1,0 0 0,0 0 0,1 1 0,-1 0-1,1 0 1,-1 0 0,1 1 0,3-1-45,-6 3 37,1 1 0,-1 0-1,0 0 1,0 0 0,0 1 0,0-1-1,0 0 1,0 1 0,0 0 0,-1-1 0,1 1-1,-1 0 1,0-1 0,0 1 0,0 0 0,0 0-1,0 0 1,-1 0 0,1 0 0,-1 0 0,0 0-1,0 3-36,1-2 111,7 65 119,0-79-11841,-3 3 1177</inkml:trace>
  <inkml:trace contextRef="#ctx0" brushRef="#br0" timeOffset="828.427">393 21 10229,'-30'-21'8109,"29"21"-8049,-1 1 0,1-1 0,0 0 0,0 0 0,-1 1 0,1-1-1,0 0 1,0 1 0,0-1 0,0 1 0,0-1 0,0 1 0,0 0 0,0 0 0,0-1 0,0 1 0,0 0 0,0 0 0,0 0 0,0 0 0,1 0 0,-1 0 0,0 0 0,1 0 0,-1 0 0,1 0 0,-1 1 0,1-1 0,0 0 0,-1 0-1,1 0 1,0 1 0,0-1 0,0 0 0,0 0 0,0 1 0,0-1 0,0 0 0,1 1-60,10 196 464,-13-203-12352,1-1 2652</inkml:trace>
  <inkml:trace contextRef="#ctx0" brushRef="#br0" timeOffset="1065.611">303 141 10917,'0'0'2881,"2"2"161,0-2-1313,2 2-593,0-2-288,1 1-175,0-1-145,1 1-224,0 0-240,-1 0-368,2 0-368,0-1-449,1 0-2064,3 1-2418,1-1-5618</inkml:trace>
  <inkml:trace contextRef="#ctx0" brushRef="#br0" timeOffset="1331.164">489 125 9060,'-6'4'7756,"-2"-2"-4566,-11 10-2080,17-9-1072,0 0 0,0 0-1,1 0 1,-1 0-1,1 0 1,0 1 0,0-1-1,0 0 1,1 1 0,-1-1-1,1 1 1,-1-1-1,1 1 1,0-1 0,1 1-1,-1-1 1,0 1-1,1-1 1,0 0 0,0 1-1,0-1 1,0 0 0,1 0-1,-1 1 1,1-1-1,0 0 1,-1-1 0,2 1-1,-1 0 1,0 0-1,0-1 1,1 1 0,-1-1-1,1 0 1,0 0 0,0 0-1,0 0 1,0 0-1,0-1 1,0 1 0,0-1-1,1 0 1,-1 0 0,0 0-1,1-1 1,-1 1-1,1-1 1,-1 1 0,1-1-1,-1 0-37,0-1-21,0 1 0,-1-1-1,1 0 1,0 1 0,-1-1 0,1 0-1,-1-1 1,0 1 0,1 0 0,-1-1-1,0 1 1,0-1 0,1 0 0,-1 0-1,-1 0 1,1 0 0,0 0 0,0 0-1,-1 0 1,1-1 0,-1 1 0,0-1-1,0 1 1,0-1 0,0 1 0,0-1-1,0 1 1,-1-1 0,1 0 0,-1 0-1,0 1 1,0-1 0,0 0 0,0 1-1,0-1 1,-1 0 0,1 0 0,-1 1-1,1-1 1,-1 1 0,0-1 0,0 0-1,-1 1 1,1 0 0,0-1 0,-1 1-1,1 0 1,-1 0 0,0 0 0,0 0-1,0 0 1,0 0 0,0 0 0,0 0-1,0 1 1,-1-1 0,1 1 0,0 0-1,-1 0 1,0 0 21,-16-2-164,13 2-2530,-2 0-3596,-1-1-6268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45:07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495 0 9700,'-5'10'8028,"-12"7"-5427,8-9-1243,-169 211 4776,-61 25-4598,227-241-3435,13-27-6265,0 18 3084,-1-9-9118</inkml:trace>
  <inkml:trace contextRef="#ctx0" brushRef="#br0" timeOffset="367.86">0 20 10501,'7'6'8021,"3"1"-5210,20 15-1990,264 235 2757,-263-223-3519,103 89 154,-101-89-272,-35-37-3794,-3-8-6079,4 3-2212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45:15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0 169 10981,'0'33'9189,"0"1"-5752,3 45-3655,-2-94-12966,-2 3 2995</inkml:trace>
  <inkml:trace contextRef="#ctx0" brushRef="#br0" timeOffset="187.738">18 14 9893,'-2'1'2064,"2"1"17,0 2-1856,2-2 111,2 0-2385,3-2-1793,4 1-4850</inkml:trace>
  <inkml:trace contextRef="#ctx0" brushRef="#br0" timeOffset="499.887">280 26 10133,'-2'-2'1640,"-19"-17"8102,-20 14-6763,36 7-2929,0-1 1,1 1-1,-1 0 1,1 1 0,0-1-1,0 1 1,0-1-1,0 1 1,0 0-1,0 1 1,1-1-1,0 1 1,-1-1-1,1 1 1,1 0-1,-1 0 1,0 0-1,1 1 1,0-1-1,0 1 1,0-1-1,1 1 1,0 0 0,0-1-1,0 1 1,0 0-1,0 0 1,1 0-1,0 0 1,0-1-1,1 1 1,-1 0-1,2 2-50,0 15 33,1 1-1,1-1 0,1 0 1,1 0-1,1 0 0,0-1 1,2 0-1,2 1-32,-31-51-17064,10 19 7724</inkml:trace>
  <inkml:trace contextRef="#ctx0" brushRef="#br0" timeOffset="702.967">76 224 12278,'0'-1'3265,"0"0"177,5-2-1569,3-1-561,4-2-207,1 1-145,4 1-240,1 0-223,5 2-113,0 0-272,-2-3-1297,4 2-2496,-3-1-3010,0 1-7684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45:13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9572,'8'12'7314,"-5"20"-5433,-3-27-1098,0 281 3566,2-272-6176,4-21-9864,-1-4 1326</inkml:trace>
  <inkml:trace contextRef="#ctx0" brushRef="#br0" timeOffset="421.776">194 184 10693,'-27'27'7945,"-8"6"-6649,14-22-944,16-9-227,0 0 1,0 0-1,0 1 0,0-1 0,0 1 1,1 0-1,-1 1 0,1-1 0,0 1 1,0 0-1,0 0 0,1 0 0,-1 0 1,1 1-1,0-1 0,-2 4-125,36 0 1211,-25-7-1165,0-1 64,0 0 1,1 0 0,-1 1-1,0-1 1,1 1 0,-1 1-1,0 0 1,0-1 0,0 2-1,0-1 1,0 1 0,-1 0-1,1 0 1,-1 0 0,1 1-1,-1 0 1,0 0 0,-1 0-1,1 1 1,-1-1 0,2 4-111,4-1-1850,-7-10-1979,-1-4-3594,0-2-5330</inkml:trace>
  <inkml:trace contextRef="#ctx0" brushRef="#br0" timeOffset="784.241">295 212 10725,'14'20'8281,"-3"25"-6201,-10-37-1303,11 98 1166,4-131-1845,48-126-18,-63 150-72,0 0 0,1 0 0,-1 0 0,0 1 0,1-1 0,-1 1 0,1-1 0,-1 1 0,1-1 0,-1 1 0,1 0 0,-1 0 0,1 0 0,-1 0 0,1 0 0,-1 0 0,1 0 0,0 0 0,-1 1 0,0-1 0,1 0 0,-1 1 0,1-1 0,-1 1 0,1 0 0,-1 0 0,0-1 0,0 1 0,1 0 0,-1 0 0,0 0 0,0 0 0,0 0 0,0 1 0,0-1 0,0 0 0,0 0 0,0 1 0,-1-1 0,1 0 0,0 1 0,-1-1 0,1 1 0,-1-1 0,0 1 0,1-1 0,-1 1 0,0-1 0,0 1 0,0-1 1,0 1-1,0-1 0,0 2-8,20 132 712,-7-137-4663,-6-12-2831,-6 12 4079,5-11-8966</inkml:trace>
  <inkml:trace contextRef="#ctx0" brushRef="#br0" timeOffset="1143.532">625 202 11061,'-15'8'7899,"5"8"-4438,-2 42-2178,11-53-1251,0 0-1,0 0 0,0 0 1,1 0-1,0 0 1,0 0-1,0 0 1,1 0-1,0 0 1,0 0-1,0 0 0,0 0 1,1-1-1,0 1 1,0 0-1,0-1 1,0 1-1,1-1 0,0 0 1,0 0-1,0 0 1,0 0-1,1-1 1,-1 1-1,1-1 0,0 0 1,0 0-1,0 0 1,0 0-1,1-1 1,-1 0-1,2 1-31,-2-2 2,1 0 0,-1 0 0,0-1 0,0 0 0,0 1-1,0-1 1,0-1 0,0 1 0,0 0 0,1-1 0,-1 0 0,0 0 0,0 0 0,-1-1 0,1 0 0,0 1 0,0-1-1,-1 0 1,1-1 0,-1 1 0,0 0 0,0-1 0,1 0 0,-2 0 0,1 0 0,0 0 0,-1 0 0,1-1 0,-1 1-1,0-1 1,0 0 0,0 1 0,-1-1 0,1 0 0,-1 0 0,0 0 0,0 0 0,-1 0 0,1-1-2,0-2 54,0 1 0,0 0 1,-1-1-1,0 1 0,0 0 0,-1-1 1,0 1-1,0-1 0,0 1 1,-1 0-1,0 0 0,0 0 0,-1 0 1,1 0-1,-1 1 0,-1-1 1,1 1-1,-1-1 0,0 1 1,0 0-55,-35-1 468,16 16-3266,28-10-8265,1-1-1399</inkml:trace>
  <inkml:trace contextRef="#ctx0" brushRef="#br0" timeOffset="1526.6">830 175 11797,'29'38'10849,"-6"37"-8645,-14-41-1536,-9-33-659,0 0 1,-1 1-1,1-1 0,0 0 0,0 0 0,0 1 0,0-1 1,0 0-1,0 0 0,1 1 0,-1-1 0,0 0 0,1 0 0,-1 0 1,0 1-1,1-1 0,0 0 0,-1 0 0,1 0 0,0 0 0,-1 0 1,1 0-1,0 0 0,0 0 0,0 0 0,0-1 0,0 1 0,0 0 1,0 0-1,0-1 0,0 1 0,0-1 0,0 1 0,0-1 0,1 1 1,-1-1-1,0 0 0,0 1 0,1-1 0,-1 0 0,0 0 0,0 0 1,1 0-1,-1 0 0,0 0 0,0-1 0,0 1 0,1 0 1,-1-1-1,0 1 0,0 0 0,0-1 0,0 0 0,1 1 0,-1-1 1,0 0-1,0 1 0,0-1 0,0 0 0,-1 0 0,1 0 0,0 0 1,0 0-10,41-90 362,-42 91-360,0-1-1,0 1 0,1-1 0,-1 1 0,0-1 0,0 1 1,0 0-1,1-1 0,-1 1 0,0-1 0,1 1 0,-1 0 0,0-1 1,1 1-1,-1 0 0,0 0 0,1-1 0,-1 1 0,0 0 1,1 0-1,-1-1 0,1 1 0,-1 0 0,1 0 0,-1 0 1,0 0-1,1 0 0,-1 0 0,1 0 0,-1 0 0,1 0 0,-1 0 1,1 0-1,-1 0 0,1 0 0,-1 0 0,1 0 0,-1 0 1,0 0-1,1 1 0,-1-1 0,1 0 0,-1 0 0,0 0 0,1 1 1,-1-1-1,1 0 0,-1 1 0,0-1 0,1 0 0,-1 1 1,0-1-1,0 0 0,1 1 0,-1-1 0,0 1 0,0-1 1,0 1-1,1-1 0,-1 0 0,0 1 0,0-1 0,0 1 0,0-1 1,0 1-2,13 31 59,-12-31-55,4 17 41,-5-14-31,1 0 0,-1 0 1,1 0-1,0 0 0,0 0 1,1 0-1,-1 0 0,1-1 1,0 1-1,0 0 0,0-1 1,0 0-1,1 1 1,-1-1-1,1 0 0,0 0 1,0 0-1,0-1 0,0 1 1,0-1-1,1 1 0,-1-1-14,0-4 32,-1 1-1,1-1 1,-1 0-1,0 0 1,0 1-1,0-2 1,0 1-1,0 0 1,0 0-1,-1 0 0,1-1 1,-1 1-1,1-1 1,-1 1-1,0-1 1,0 0-1,0 0 1,-1 1-1,1-1 1,-1 0-1,1 0 1,-1 0-32,2-4 68,23-78 329,8-26-3286,-29 103-1750,-1 4-2626,2 1-6040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45:12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70 157 9092,'-16'-17'9761,"-11"35"-5721,23-11-3912,0-1-1,1 1 0,0-1 1,0 1-1,1 0 1,0 0-1,0 0 0,1 0 1,0 0-1,0 1 0,1-1 1,-1 0-1,2 1 1,-1-1-1,2 6-127,-2-9 8,1-1-1,0 0 1,-1 0-1,1 0 1,0 0 0,1 0-1,-1 0 1,1 0-1,-1 0 1,1 0 0,0 0-1,0-1 1,0 1-1,0-1 1,0 0 0,1 1-1,-1-1 1,1 0-1,-1 0 1,1-1 0,0 1-1,0-1 1,0 1-1,0-1 1,0 0 0,0 0-1,0 0 1,0 0 0,0-1-1,1 1 1,-1-1-1,0 0 1,0 0 0,1 0-1,1 0-7,-1 0-18,0 0 0,0-1 0,0 1 1,1-1-1,-1 0 0,0 0 0,0 0 0,0 0 0,-1-1 0,1 0 0,0 0 0,0 0 1,-1 0-1,1 0 0,-1-1 0,0 1 0,0-1 0,0 0 0,0 0 0,0 0 0,-1 0 1,1-1-1,-1 1 0,0-1 0,0 0 0,0 1 0,-1-1 0,1 0 0,-1 0 0,0 0 1,0 0-1,0 0 0,0 0 0,-1 0 0,0-1 0,0 1 0,0 0 0,0 0 0,-1 0 1,1 0-1,-1 0 0,0 0 0,-1 0 0,1 0 0,-1 0 0,1 0 0,-1 0 0,0 1 1,0-1-1,-1 1 0,1-1 18,1 4-65,-49-48 360,24 42-4004,26 8-6416,2-2-413</inkml:trace>
  <inkml:trace contextRef="#ctx0" brushRef="#br0" timeOffset="374.912">243 144 11125,'28'47'8602,"-9"38"-6173,-19-80-2180,5 52 663,-6-88-629,30-115-264,-29 144-18,1 0 0,-1 1 1,1-1-1,0 0 0,0 1 1,-1-1-1,1 1 0,0-1 0,0 1 1,1-1-1,-1 1 0,0 0 0,0-1 1,1 1-1,-1 0 0,1 0 1,-1 0-1,1 0 0,-1 0 0,1 0 1,0 1-1,-1-1 0,1 0 1,0 1-1,0-1 0,-1 1 0,1 0 1,0 0-1,0 0 0,0 0 1,-1 0-1,1 0 0,0 0 0,0 0 1,0 1-1,-1-1 0,1 1 1,0-1-1,-1 1 0,1 0 0,0-1 1,-1 1-1,1 0 0,-1 0 1,1 0-1,-1 0 0,1 1 0,-1-1 1,0 0-1,0 1 0,0-1 1,1 2-2,8 15 198,-1 1 0,-1 0 0,-1 0 0,-1 0 0,-1 1 1,0 0-1,0 15-198,-9-71-14367,3 18 3677</inkml:trace>
  <inkml:trace contextRef="#ctx0" brushRef="#br0" timeOffset="546.746">501 35 10325,'2'0'2913,"2"3"176,0 1-1088,0 2-624,1 2-272,1 2-177,-2 1-256,2-1-240,-2 1-143,1 0-129,-1-1-240,-1-3-401,3-3-479,0-3 2305,2-1-4675,0-2-2881,4-3-7347</inkml:trace>
  <inkml:trace contextRef="#ctx0" brushRef="#br0" timeOffset="734.209">699 1 12310,'25'56'9096,"-2"3"-5149,-16-41-4094,-1 0 0,-1 1 1,-1 0-1,-1 0 0,0 0 1,-1 0-1,-1 0 0,-2 13 147,-3-23-4474,-6-8-5907,3-2 1073</inkml:trace>
  <inkml:trace contextRef="#ctx0" brushRef="#br0" timeOffset="955.315">658 189 12982,'0'0'3490,"2"2"191,3-1-1680,2 0-672,2-1-209,3 0-287,5 0-241,3-1-160,0 0-352,4 0-912,0 0-2898,1 1-3185,1-2-8132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45:11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185 205 8548,'-38'-22'11301,"-4"34"-7812,-25 52-2346,31 17-102,35-78-1019,1-1-1,0 1 1,0-1-1,0 1 1,0 0 0,0-1-1,1 1 1,-1-1-1,1 1 1,-1 0-1,1-1 1,0 0-1,0 1 1,0-1 0,1 0-1,-1 1 1,0-1-1,1 0 1,0 0-1,-1 0 1,1 0-1,0 0 1,0-1 0,0 1-1,0 0 1,0-1-1,0 1 1,1-1-1,-1 0 1,0 0-1,1 0 1,1 0-22,2 2-67,-1-1 0,0 0 0,1-1 0,-1 1 0,1-1 0,0 0 0,-1-1 1,1 1-1,0-1 0,0 0 0,-1 0 0,1-1 0,0 0 0,-1 0 0,1 0 0,-1-1 0,1 0 0,-1 0 0,1 0 0,-1-1 0,0 1 0,1-2 67,15-15-4941,-2-6-4188,-11 10-1524</inkml:trace>
  <inkml:trace contextRef="#ctx0" brushRef="#br0" timeOffset="218.7">188 0 10389,'3'16'9936,"0"25"-8351,-1-13-749,7 283 1662,1-294-5239,3-21-8461,-7-1-83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22:06.7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8036,'8'15'3551,"21"-5"-3480,-23-9 138,29 5-110,1-2 0,0-2 0,0-1 1,0-2-1,0-2-99,12 1 133,681-6 1674,325 28-343,-633-18-1023,-214-4-8741,-172 1 408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45:18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8964,'7'-18'7218,"11"5"-3984,48-9-2221,-64 21-785,1 0-221,-1 0 0,0 1-1,1-1 1,-1 0-1,0 1 1,1 0-1,-1-1 1,1 1 0,-1 0-1,1 0 1,-1 0-1,1 1 1,-1-1 0,0 0-1,1 1 1,-1 0-1,0-1 1,1 1-1,-1 0 1,0 0 0,0 1-1,1-1 1,-1 0-1,0 1 1,-1-1-1,1 1 1,0 0 0,0-1-1,-1 1 1,1 0-1,-1 0 1,1 0-1,-1 0 1,0 0 0,0 1-1,0-1 1,0 0-1,0 1 1,0-1-1,-1 0 1,1 1 0,-1-1-1,1 2-6,35 165 139,-37-198-120,0 25-19,-1 0 1,0 1-1,0-1 1,0 1 0,0-1-1,-1 1 1,1 0-1,-1-1 1,0 1-1,0 1 1,0-1 0,0 0-1,0 1 1,-1-1-1,1 1 1,-1 0-1,0 0 1,0 1 0,1-1-1,-1 1 1,0 0-1,0 0 1,0 0-1,0 0 1,-1 1 0,1 0-1,0 0 1,0 0-1,0 0 1,0 0 0,0 1-1,0 0 1,0 0-1,0 0 1,0 0-1,0 1 1,-2 0-1,4-1 36,0 0 0,-1 1 1,1-1-1,0 0 0,0 1 0,0 0 1,0-1-1,0 1 0,0 0 0,0 0 0,1 0 1,-1 0-1,1 0 0,-1 1 0,1-1 1,0 0-1,0 1 0,0-1 0,0 1 0,0-1 1,0 1-1,1-1 0,-1 1 0,1 0 1,0-1-1,0 1 0,0 0 0,0-1 0,0 1 1,1-1-1,-1 1 0,1 0 0,0-1 1,0 1-1,-1-1 0,2 1 0,-1-1 0,0 0 1,0 0-1,1 1 0,-1-1 0,1 0 1,0 0-1,0 0 0,0 0-36,1 0 10,1 1 0,-1-1-1,1 0 1,0 0 0,0-1 0,0 1 0,0-1-1,0 0 1,0 0 0,0 0 0,0-1-1,0 1 1,0-1 0,0 0 0,0 0 0,3-1-10,34-25-3620,-18-6-5854,-10 13-322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45:18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39 9076,'-2'73'9481,"25"33"-7042,-23-105-2429,1-1 1,0 0-1,-1 0 0,1 0 0,-1 0 0,1 0 0,0 0 1,-1 0-1,1 0 0,-1 0 0,1 0 0,0 0 0,-1 0 1,1 0-1,-1-1 0,1 1 0,0 0 0,-1 0 0,1-1 0,-1 1 1,1 0-1,-1 0 0,1-1 0,-1 1 0,1-1 0,-1 1 1,0-1-1,1 1 0,-1-1 0,0 1 0,1-1 0,-1 1 1,0-1-1,1 1 0,-1-1 0,0 1 0,0-1 0,0 1 1,1-1-1,-1 0 0,0 1 0,0-1 0,0 1 0,0-1 0,0 0 1,0 1-1,0-1 0,0 1 0,-1-1 0,1 0 0,0 1 1,0-1-1,0 1 0,-1-1 0,1 1 0,0-1 0,-1 1 1,1-1-1,0 1 0,-1-1 0,1 1 0,-1-1 0,1 1-10,0-2 17,2-15 8,1-1 0,1 1 0,1 0 0,0 0 1,1 1-1,1-1 0,0 2 0,1-1 0,3-3-25,-10 17 12,-1 1 0,0 0 0,1 0 0,-1 0 0,1 0 0,-1-1 0,1 1 0,0 0 0,0 0 0,-1 0 0,1 0 0,0 0 0,0 0 0,0 1 0,0-1 0,0 0 0,0 0 0,0 1 0,0-1 0,0 0 0,0 1 0,1-1-1,-1 1 1,0 0 0,0-1 0,0 1 0,1 0 0,-1 0 0,0-1 0,0 1 0,1 0 0,-1 0 0,0 1 0,0-1 0,1 0 0,-1 0 0,0 1 0,0-1 0,1 0 0,-1 1 0,0-1 0,0 1 0,0 0 0,0-1 0,0 1 0,0 0 0,0 0 0,0 0 0,0-1-1,0 1 1,0 0 0,-1 0 0,1 0 0,0 1 0,-1-1 0,1 0 0,0 0 0,-1 0 0,1 0 0,-1 0 0,0 1 0,1 0-12,39 177 2305,-28-171-3630,-1-25-8595,-4 1-3745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45:19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87 10069,'57'15'9246,"34"-40"-7434,-90 24-1803,1 0 1,-1 0-1,1 0 0,-1 0 1,0-1-1,1 1 0,-1 0 1,0 0-1,0-1 0,0 1 0,0-1 1,0 1-1,0-1 0,-1 1 1,1-1-1,0 0 0,-1 1 1,1-1-1,-1 0 0,0 0 1,1 1-1,-1-1 0,0 0 1,0 0-1,0 1 0,0-1 1,0 0-1,-1 0 0,1 1 1,-1-1-1,1 0 0,-1 1 0,1-1 1,-1 0-1,0 1 0,0-1 1,0 1-1,0-1 0,0 1 1,0-1-1,0 1 0,0 0 1,-1 0-1,1-1 0,0 1 1,-1 0-1,1 0 0,-1 1 1,1-1-1,-1 0 0,0 0 1,1 1-1,-1-1 0,0 1 0,1-1 1,-1 1-1,0 0 0,0-1 1,1 1-1,-1 0 0,0 0 1,0 1-1,1-1 0,-1 0 1,0 1-10,-3-1 19,1 0 0,-1 0 1,1 1-1,0 0 0,-1 0 1,1 0-1,0 0 0,0 1 1,0-1-1,0 1 0,0 0 1,0 0-1,0 1 0,1-1 1,-1 1-1,1 0 0,0 0 1,0 0-1,0 0 0,0 1 1,0-1-1,1 1 0,-1-1 1,1 1-1,0 0 0,0 0 1,1 0-1,-1 1-19,-1 2 104,0 1 1,0-1-1,0 1 1,1 0-1,0 0 1,1 0-1,0 0 0,0 0 1,1 0-1,0 0 1,0 1-1,1-1 0,0 0 1,0 0-1,1 1-104,0-6 33,-1 0 0,1 0-1,0 1 1,0-1-1,0 0 1,0-1 0,0 1-1,1 0 1,-1 0 0,1-1-1,0 0 1,0 1 0,0-1-1,0 0 1,0-1 0,0 1-1,0 0 1,1-1 0,-1 0-1,1 0 1,-1 0-1,1 0 1,-1 0 0,1-1-1,-1 0 1,1 1 0,0-1-1,-1-1 1,3 1-33,30-8-3801,-4-9-5873,-18 1-1622</inkml:trace>
  <inkml:trace contextRef="#ctx0" brushRef="#br0" timeOffset="406.152">267 65 8036,'5'43'9661,"7"0"-7020,4 43-1817,-22-114-291,5 18-510,1 0-1,1 0 0,0 0 0,0 0 1,1 0-1,1 0 0,-1 0 1,1 1-1,1-1 0,0 1 0,0 0 1,1 0-1,0 1 0,1-1 1,0 1-1,0 0 0,6-5-22,17 9-1202,-9 12-5686,-15-6 2815,4 2-5822</inkml:trace>
  <inkml:trace contextRef="#ctx0" brushRef="#br0" timeOffset="705.028">479 60 10085,'-1'35'7070,"6"20"-4308,1 10-1688,-6-58-1026,0 10 931,3-27-355,0-10-502,-3 11-71,0 0 0,1 0 0,0 1 0,1-1 0,0 0 0,0 1 0,1-1 0,0 1 0,1 0 0,-1 0 1,2 0-1,-1 0 0,1 1 0,0 0 0,1 0 0,-1 0 0,1 1 0,1-1-51,42 0-345,-33 9-3279,0 2-5005,-15-4 7914,8 1-9639</inkml:trace>
  <inkml:trace contextRef="#ctx0" brushRef="#br0" timeOffset="1069.389">760 56 10693,'-12'-5'7183,"-2"8"-3288,-36 59-1714,48-58-2138,0-1-1,0 1 1,1 0-1,-1 0 1,1 1-1,0-1 1,0 0-1,0 0 1,0 1-1,1-1 0,0 0 1,0 1-1,0-1 1,0 0-1,1 1 1,-1-1-1,1 0 1,0 0-1,1 1 1,-1-1-1,1 0 1,0 0-1,0-1 1,0 1-1,0 0 1,1 0-1,-1-1 0,1 0 1,0 1-1,0-1 1,0 0-1,0-1 1,1 1-1,-1 0 1,1-1-1,0 0 1,3 2-43,-4-3 0,1 0 0,-1 0 0,0 0 0,0 0 0,1-1 0,-1 0 1,0 1-1,1-1 0,-1 0 0,1-1 0,-1 1 0,0-1 0,1 1 0,-1-1 1,0 0-1,0 0 0,1 0 0,-1-1 0,0 1 0,0-1 0,-1 0 0,1 0 1,0 0-1,0 0 0,-1 0 0,1 0 0,-1-1 0,0 1 0,0-1 0,0 0 1,0 0-1,0 1 0,-1-1 0,1-1 0,-1 1 0,0 0 0,1 0 1,-2 0-1,1-1 0,0 1 0,-1 0 0,1-3 0,-1 1-50,0 0 0,0 1 0,0-1 0,0 0 0,-1 1 0,0-1 0,0 1 0,0-1 0,-1 1 0,1 0 0,-1-1 0,0 1 0,0 0 0,-1 0 0,1 0 0,-1 0 0,0 1 0,0-1 0,0 1 0,0 0 0,-1-1 0,1 2 0,-1-1-1,-3-2 51,11 12-14934,1-4 5556</inkml:trace>
  <inkml:trace contextRef="#ctx0" brushRef="#br0" timeOffset="1303.725">913 254 9492,'5'0'11011,"3"-41"-8445,-6 13-1845,-3 19-590,1 1 0,0-1 0,1 0 0,0 1 0,1-1 0,-1 1 0,1-1 0,1 1 0,0 0 0,0 0 0,1 0 0,0 0 0,0 0 0,0 1 0,1 0 1,5-5-132,-8 10 8,0 1 0,0 0 1,0 0-1,1 0 0,-1 0 1,0 1-1,1-1 0,-1 1 1,1-1-1,-1 1 0,0 0 1,1 0-1,-1 0 0,1 0 1,-1 0-1,1 1 0,-1-1 1,0 1-1,1-1 0,-1 1 1,0 0-1,0 0 0,1 0 1,-1 0-1,0 1 0,0-1 1,0 0-1,0 1 0,0-1 1,1 3-9,18 18-2459,-18-19-2442,-1-2-1356,2 0-6247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45:24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8692,'3'-4'7845,"6"26"-5488,40 359 1663,-31-340-3854,-3-81-75,-10 14-79,46-148-48,-50 172 39,1 0 1,-1-1 0,1 1 0,-1 0-1,1 0 1,0 0 0,0 0-1,0 0 1,0 0 0,0 1 0,0-1-1,0 0 1,1 1 0,-1 0 0,1 0-1,-1 0 1,1 0 0,-1 0 0,1 0-1,0 1 1,-1-1 0,1 1-1,0-1 1,-1 1 0,1 0 0,0 0-1,0 1 1,-1-1 0,1 0 0,0 1-1,-1 0 1,1-1 0,-1 1 0,1 0-1,-1 0 1,1 1 0,-1-1 0,1 1-1,-1-1 1,0 1 0,0-1-1,0 1 1,0 0 0,0 0 0,0 0-4,5 14 147,-1 0 0,0 0 0,-1 0 0,-1 1 0,-1-1 0,0 1 0,-1 0 0,-1 0 0,0 0 0,-2 6-147,3 10 226,4 1-791,-5-57-6868,3 10 945,0-4-4021</inkml:trace>
  <inkml:trace contextRef="#ctx0" brushRef="#br0" timeOffset="468.639">392 174 11205,'24'-25'7957,"5"15"-4566,-25 10-3358,-1 0 1,1 0-1,0 0 0,-1 1 1,1-1-1,0 1 1,-1 0-1,1 0 1,-1 0-1,1 0 1,-1 1-1,0 0 1,0-1-1,1 1 1,-1 0-1,0 1 1,-1-1-1,1 0 1,0 1-1,-1 0 0,1-1 1,-1 1-1,0 0 1,0 0-1,0 1-33,8 17 16,-1 1 1,-1 0-1,-1 0 0,-1 1 0,-1 0 0,1 10-16,8 37-307,-15-78 277,-1 1 0,0-1 1,0 0-1,-1 1 1,0-1-1,0 1 1,-1 0-1,0 0 0,0 0 1,-1 1-1,1 0 1,-2-1-1,1 2 1,-1-1-1,1 0 0,-2 1 1,1 0-1,0 1 1,-1 0-1,0 0 0,0 0 1,0 0-1,-2 1 30,4 2 92,1 0 0,0 0 0,-1 1 0,1 0 0,0 0 0,-1 0 0,1 0 0,0 1 0,-1-1 0,1 1 0,0 0 0,0 1 0,-1-1 0,1 1 0,0 0 0,0 0 0,1 0 0,-1 0 0,0 1 0,1-1 0,-1 1 0,1 0 0,0 0 0,0 0 0,0 0 0,1 1 0,-1 0 0,1-1 1,-1 1-1,1 0 0,0 0 0,1 0 0,-1 0 0,1 0 0,0 0 0,0 1 0,0 1-92,0-4 31,0 0 0,1 0 1,0 1-1,-1-1 0,1 0 1,0 1-1,0-1 1,1 0-1,-1 0 0,0 1 1,1-1-1,-1 0 0,1 0 1,0 0-1,0 0 1,-1 0-1,2 0 0,-1 0 1,0 0-1,0 0 1,0 0-1,1 0 0,-1-1 1,1 1-1,0 0 0,-1-1 1,1 1-1,0-1 1,0 0-1,0 0 0,0 0 1,0 0-1,0 0 0,0 0 1,0 0-1,0-1 1,1 1-1,-1-1 0,0 0 1,0 1-1,1-1 0,1 0-31,4 0-138,0 0 0,1 0 0,-1-1-1,0 0 1,0-1 0,0 1 0,0-1-1,0-1 1,-1 0 0,1 0-1,-1 0 1,3-2 138,20-16-4500,-3-3-5164,-14 11-1717</inkml:trace>
  <inkml:trace contextRef="#ctx0" brushRef="#br0" timeOffset="656.077">690 239 10693,'2'24'7426,"3"0"-4354,2 21-858,7 213-453,-20-275-9445,3 3 1927,1-10-5952</inkml:trace>
  <inkml:trace contextRef="#ctx0" brushRef="#br0" timeOffset="937.454">700 224 9636,'32'-63'11227,"-31"61"-11099,0 1 0,1 0 0,-1 0 0,1 0 0,-1 0 0,1 0 0,0 0 0,-1 1 0,1-1 0,0 0 0,-1 1 0,1-1 0,0 1 0,0 0 0,0 0 0,0-1 0,-1 1 0,1 0 0,0 1 0,0-1 0,0 0 0,-1 0 0,1 1 0,0-1 0,0 1 0,0 0 0,-1-1 0,1 1 0,-1 0 0,1 0-1,0 0 1,-1 0 0,0 0 0,1 1 0,-1-1 0,0 0 0,1 2-128,3 1 42,0 1 1,-1-1-1,0 1 0,0 0 0,0 1 0,0-1 0,-1 1 0,0 0 0,0 0 0,-1 0 0,0 0 0,0 0 1,0 0-1,-1 1 0,0-1 0,0 0 0,0 1 0,-1-1 0,0 1 0,0-1 0,-1 1 0,0-1 0,0 1 0,0-1 1,-1 0-1,0 1 0,0-1 0,-1 0 0,1 0 0,-1-1 0,-1 1 0,1-1 0,-1 1 0,0-1 0,0 0 1,0 0-1,-1-1 0,0 1 0,0-1 0,-3 2-42,6-5-23,0 0 1,1 0-1,-1-1 1,0 1-1,0-1 1,0 1-1,0-1 1,0 1-1,0-1 1,0 0-1,0 0 0,0 0 1,0 0-1,0-1 1,0 1-1,0 0 1,0-1-1,0 1 1,1-1-1,-1 0 1,0 0-1,0 1 1,0-1-1,1 0 1,-1-1-1,0 1 0,1 0 1,-1 0-1,0-2 23,-2-15-4074,12-4-5549,1 12-3292</inkml:trace>
  <inkml:trace contextRef="#ctx0" brushRef="#br0" timeOffset="1187.402">889 246 11589,'43'57'10351,"-36"-39"-9959,-1 0-1,-1 1 0,-1-1 0,-1 1 0,0 0 1,-1 0-1,-2 0 0,0 2-391,-7 116 240,6-136-362,0-1 0,1 0 1,-1 0-1,0 0 0,1 0 0,-1 0 0,0 1 0,0-1 0,1 0 0,-1-1 0,0 1 0,0 0 0,1 0 1,-1 0-1,0 0 0,1-1 0,-1 1 0,0 0 0,1 0 0,-1-1 0,0 1 0,1-1 0,-1 1 0,1 0 0,-1-1 1,1 1-1,-1-1 0,1 0 0,-1 1 0,1-1 0,-1 1 0,1-1 0,0 0 0,-1 1 0,1-1 0,0 0 1,0 1-1,-1-1 0,1 0 0,0 1 0,0-1 0,0 0 0,0 1 0,0-1 0,0 0 0,0 0 122,-20-69-11042,14 40 2398</inkml:trace>
  <inkml:trace contextRef="#ctx0" brushRef="#br0" timeOffset="1468.584">897 271 8772,'1'-6'601,"1"0"0,0 0 0,0 1 0,1-1 0,0 1-1,0 0 1,0 0 0,0 0 0,1 0 0,0 0 0,0 1 0,0-1 0,1 1 0,-1 0 0,1 1 0,0-1-1,0 1 1,0 0 0,1 0 0,-1 0 0,2 1-601,-4 1 159,0 0 0,0 1 0,0-1 0,0 1 0,1 0-1,-1 0 1,0 0 0,0 1 0,0-1 0,0 1 0,0 0 0,0 0 0,0 0-1,0 0 1,0 0 0,0 0 0,0 1 0,0 0 0,-1-1 0,1 1 0,-1 0-1,1 0 1,-1 0 0,0 1 0,0-1 0,0 1 0,0-1 0,0 1 0,-1-1 0,1 1-1,-1 0 1,1 0 0,-1 0 0,0 0-159,3 6 121,-1 0-1,1 1 1,-2-1 0,1 1-1,-1 0 1,-1 0 0,0-1-1,0 1 1,-1 0-1,0 5-120,0-11 19,0-1 0,0 1 0,0 0 0,0-1 0,-1 1-1,1-1 1,-1 1 0,0-1 0,0 0 0,0 1-1,0-1 1,-1 0 0,1 0 0,-1 1 0,0-1-1,0-1 1,0 1 0,0 0 0,-1 0 0,1-1-1,-1 1 1,0-1 0,1 0 0,-1 0 0,0 0-1,0 0 1,0 0 0,-1-1 0,1 0 0,0 1 0,-1-1-1,1 0 1,-1 0 0,1-1 0,-1 1 0,1-1-1,-1 0 1,1 0 0,-1 0 0,-1 0-19,-37-23-2231,36 9-2459,8-3-4903,3 5-2629</inkml:trace>
  <inkml:trace contextRef="#ctx0" brushRef="#br0" timeOffset="1740.748">1142 287 10389,'52'12'10471,"2"-15"-8163,-51 3-2300,0-1-1,0 0 1,1 0-1,-1 0 1,0 0 0,-1 0-1,1-1 1,0 1-1,0-1 1,-1 0-1,1 0 1,0 0-1,-1 0 1,0 0 0,0 0-1,1-1 1,-2 1-1,1-1 1,0 0-1,0 1 1,-1-1 0,1 0-1,-1 0 1,0 0-1,0 0 1,0 0-1,0 0 1,-1 0 0,1-1-1,-1 1 1,0-2-8,1 3 25,-1 0 1,1 1 0,-1-1 0,0 0-1,1 0 1,-1 1 0,0-1-1,0 0 1,-1 0 0,1 0 0,0 1-1,0-1 1,-1 0 0,1 1 0,-1-1-1,1 0 1,-1 1 0,0-1-1,0 0 1,0 1 0,0 0 0,0-1-1,0 1 1,0-1 0,0 1-1,-1 0 1,1 0 0,0 0 0,-1 0-1,1 0 1,-1 0 0,1 0 0,-1 0-1,0 0 1,1 1 0,-1-1-1,0 1 1,1-1 0,-1 1 0,0 0-1,0-1 1,1 1 0,-1 0-1,0 0 1,0 1 0,1-1 0,-1 0-1,0 0 1,0 1 0,1-1 0,-1 1-1,0 0 1,0 0-26,-6 6 198,1 0 0,1 1 0,-1 0 1,1 1-1,0-1 0,1 1 0,0 0 0,1 1 0,0-1 1,0 1-1,1-1 0,0 1 0,0 0 0,1 1 0,1-1 0,0 0 1,0 0-1,1 1 0,0-1 0,1 0 0,0 1 0,3 8-198,-4-17 3,0 0 0,0 0-1,0 0 1,1 0 0,-1 0 0,0 0-1,1 0 1,0 0 0,-1 0-1,1 0 1,0 0 0,0 0-1,0-1 1,0 1 0,1 0 0,-1-1-1,0 1 1,1-1 0,-1 1-1,1-1 1,-1 0 0,1 1-1,0-1 1,-1 0 0,1 0 0,0 0-1,0-1 1,0 1 0,0 0-1,0-1 1,0 1 0,0-1-1,0 1 1,0-1 0,0 0 0,0 0-1,0 0 1,0 0 0,1-1-3,2 0-445,0 0 0,0 0 1,-1-1-1,1 0 1,-1 0-1,0 0 0,0 0 1,1-1-1,-1 0 1,-1 1-1,1-2 0,0 1 1,-1 0-1,1-1 0,-1 1 1,2-4 444,19-32-5267,-11 16-1608,0 2-3084</inkml:trace>
  <inkml:trace contextRef="#ctx0" brushRef="#br0" timeOffset="2131.28">1420 193 10677,'3'31'8918,"7"16"-4922,1 12-2717,-2 25 68,-8-84-1342,-1 0 1,1 1-1,-1-1 0,1 0 0,0 0 0,-1 0 0,1 1 0,-1-1 0,1 0 0,-1 0 0,1 0 1,-1 0-1,1 0 0,0 0 0,-1 0 0,1-1 0,-1 1 0,1 0 0,-1 0 0,1 0 1,-1 0-1,1-1 0,-1 1 0,1 0 0,-1-1 0,1 1 0,-1 0 0,1-1 0,-1 1 0,0 0 1,1-1-1,-1 1 0,1-1 0,-1 1 0,0-1 0,0 1 0,1-1 0,-1 1 0,0-1 0,0 1 1,0-1-1,1 1 0,-1-1 0,0 0 0,0 1 0,0-1 0,0 1 0,0-1 0,0 1 1,0-1-1,0 1 0,0-1 0,-1 0 0,1 1 0,0-1 0,0 1 0,0-1 0,-1 1 0,1-1 1,0 1-1,0-1 0,-1 1 0,1-1 0,0 1 0,-1 0 0,0-1-5,2-1 16,5-31-43,-5 23-5,0-1-1,1 1 1,0-1-1,0 1 1,1 0 0,1 0-1,0 0 1,0 0 0,0 1-1,2-1 1,-1 1 0,1 0-1,0 1 1,1 0 0,0 0-1,1 0 33,-7 7 11,0 0 0,1 0-1,-1 0 1,1 0 0,-1 1-1,1-1 1,0 1 0,-1-1-1,1 1 1,-1-1 0,1 1-1,0 0 1,0 0 0,-1 0-1,1 0 1,0 0 0,-1 0-1,1 0 1,0 1 0,-1-1-1,1 1 1,-1-1 0,1 1-1,-1 0 1,1-1 0,-1 1-1,1 0 1,-1 0 0,1 0-1,-1 0 1,0 0 0,0 0-1,1 1 1,-1-1 0,0 0-1,0 0 1,0 1 0,-1-1-1,1 1 1,0-1 0,0 1-1,-1-1 1,1 1 0,-1 0-1,1-1 1,-1 1 0,0 1-11,18 81 1243,-13 33-891,-4-119-5073,1-26-5711,3 8-2521</inkml:trace>
  <inkml:trace contextRef="#ctx0" brushRef="#br0" timeOffset="2459.331">1713 281 10709,'62'11'9547,"-55"-11"-9354,-1 1 1,0-1-1,0 0 1,0-1 0,0 1-1,0-1 1,1 0-1,-1-1 1,-1 1-1,1-1 1,0-1-1,0 1 1,-1-1-1,5-2-193,-9 3 36,1 1 0,-1 0 0,0-1-1,1 1 1,-1-1 0,0 0 0,0 1 0,0-1 0,-1 0-1,1 0 1,0 0 0,0 1 0,-1-1 0,0 0 0,1 0-1,-1 0 1,0 0 0,0 0 0,0 0 0,0 0 0,0 0-1,0 0 1,0 0 0,-1 0 0,1 1 0,-1-1-1,0 0 1,1 0 0,-1 0 0,0 1 0,0-1 0,0 0-1,0 1 1,0-1 0,-1 0 0,1 1 0,0 0 0,-1-1-1,1 1 1,-1 0 0,1 0 0,-1 0 0,0 0-1,1 0 1,-1 0 0,0 0 0,0 1 0,0-1 0,0 0-1,1 1 1,-1 0 0,0-1 0,0 1 0,0 0 0,0 0-1,0 0 1,0 0 0,0 1 0,0-1 0,0 0 0,0 1-1,0-1 1,-1 1-36,-4 5 126,-1 0 1,1 0-1,0 0 0,0 0 0,1 1 0,0 1 1,0-1-1,0 1 0,1 0 0,0 0 0,1 0 1,0 1-1,0-1 0,1 1 0,0 0 0,0 0 0,1 0 1,1 1-1,-1-1 0,1 3-126,1-10 22,-1 0 1,1 1-1,0-1 1,0 0-1,0 1 0,0-1 1,0 0-1,1 1 1,-1-1-1,1 0 0,-1 1 1,1-1-1,0 0 1,0 0-1,0 0 0,0 0 1,0 0-1,0 0 1,1 0-1,-1 0 0,1 0 1,-1 0-1,1-1 1,0 1-1,0-1 0,0 1 1,0-1-1,0 0 1,0 0-1,0 0 0,0 0 1,0 0-1,0 0 1,1 0-1,-1-1 0,0 1 1,0-1-1,1 0 1,-1 1-1,0-1 0,1 0 1,-1-1-1,2 1-22,102-5-2869,-72-3-1412,0-6-4736,-13 1-3509</inkml:trace>
  <inkml:trace contextRef="#ctx0" brushRef="#br0" timeOffset="2712.016">2108 240 10581,'-5'-18'8488,"-8"11"-4221,-32 30-1212,40-17-2961,2 1 1,-1 0-1,1 0 0,0 0 1,1 1-1,0-1 0,0 1 1,0-1-1,1 1 1,0 0-1,1-1 0,-1 1 1,2 0-1,-1-1 1,1 1-1,0 0 0,0-1 1,1 1-1,0-1 1,1 1-1,1 3-94,-2-9-23,-1 0 0,0-1 1,1 1-1,0-1 0,-1 1 0,1-1 0,0 1 1,0-1-1,-1 0 0,1 0 0,0 0 0,0 0 1,0 0-1,0 0 0,1-1 0,-1 1 1,0-1-1,0 1 0,0-1 0,0 0 0,1 0 1,-1 0-1,0 0 0,0 0 0,1 0 0,-1-1 1,0 1-1,0-1 0,0 0 0,0 1 0,0-1 1,2-1 22,55-45-6119,-52 32 2897,-2-2-3895,-3 0-4053</inkml:trace>
  <inkml:trace contextRef="#ctx0" brushRef="#br0" timeOffset="2901.248">2119 56 10469,'-1'9'9637,"1"11"-6607,0-19-2819,3 62 4124,9 33-2368,-2-26-1178,20 67-664,-36-137-6382,-1-9-2856,6 8 6512,-3-5-9975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45:28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263 442 9124,'7'-3'9489,"7"21"-6433,69 80 2613,-54-28-4567,-18-91-601,9-54-434,4 1-1,2 1 1,4 1 0,8-9-67,-20 41 21,76-136-2171,-90 164 594,-15 14-12687,3 7 2979</inkml:trace>
  <inkml:trace contextRef="#ctx0" brushRef="#br0" timeOffset="5565.808">345 196 6787,'-3'-4'7710,"-5"2"-3684,-23 0-1930,26 1-1004,-212 13 3035,136 14-3918,89 7 295,1 40-116,-4 0 0,-3 0 0,-3 0 1,-4 10-389,2 11 10,27-71 6,2-3 27,382-26 485,-385 8-498,-14 0-22,1-1-1,-1 0 1,1-1-1,0 0 1,-1 0-1,1-1 0,-1 0 1,1-1-1,-1 0 1,0-1-1,1 0-7,9 1 31,-23 5-211,-11-19-6718,12-10-3932,2 10-90</inkml:trace>
  <inkml:trace contextRef="#ctx0" brushRef="#br0" timeOffset="6021.726">644 310 8452,'0'0'2281,"6"4"4961,8 7-4552,-10 59 1897,26 203-2901,-27-215-1334,-9-60-1127,9-7-7009,1 4 629,-1-3-4405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45:36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479 1 8948,'0'9'7135,"-19"20"-3309,19-29-3771,-104 115 5195,-129 117-2846,232-232-2404,-8 7 28,0 2 0,1-1 0,0 1 0,0 0-1,1 1 1,0-1 0,0 2 0,1-1 0,1 1-1,0 0 1,0 0 0,1 0 0,0 1-1,0 5-27,4-18-109,0 1-1,1 0 0,-1 0 0,0-1 1,1 1-1,-1 0 0,1 0 1,-1-1-1,0 1 0,1 0 0,-1 0 1,1 0-1,-1 0 0,0-1 0,1 1 1,-1 0-1,1 0 0,-1 0 0,1 0 1,-1 0-1,0 0 0,1 0 0,-1 0 1,1 0-1,-1 1 0,1-1 0,-1 0 1,0 0-1,1 0 0,-1 0 0,1 1 1,-1-1-1,0 0 0,1 0 0,-1 1 1,0-1-1,1 0 0,-1 1 0,0-1 1,1 0-1,-1 1 0,0-1 0,0 0 1,0 1 109,7-20-4260,-1 1-4209,-1 3-1965</inkml:trace>
  <inkml:trace contextRef="#ctx0" brushRef="#br0" timeOffset="249.946">5 36 8996,'-4'-9'7411,"14"11"-4298,17 10-1495,28 27-718,-2 2 0,-2 3 0,-2 2 0,-2 2 0,25 33-900,11 10 257,-72-79-242,0 0 1,1-1-1,1 0 1,-1 0-1,2-2 1,-1 1-1,1-2 1,0 0 0,1-1-1,0 0 1,0-1-1,6 1-15,-21-7-81,1 0 0,0 0 0,0 0-1,0 0 1,0 0 0,0-1 0,-1 1-1,1 0 1,0 0 0,0 0 0,0-1 0,0 1-1,-1-1 1,1 1 0,0 0 0,0-1-1,-1 1 1,1-1 0,0 0 0,-1 1-1,1-1 1,-1 1 0,1-1 0,-1 0 0,1 0-1,-1 1 1,1-1 0,-1 0 0,0 0-1,1 1 1,-1-1 0,0 0 0,0 0 0,1 0-1,-1 0 1,0 0 0,0 1 0,0-1-1,0 0 1,0 0 81,0-24-11035,-3 11-746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45:48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 11621,'21'78'9692,"-18"-70"-9518,-1-1 0,2 0 0,-1 0 0,0 0-1,1 0 1,1-1 0,-1 0 0,1 1 0,0-2 0,0 1-1,1 0 1,0-1 0,0 0 0,3 2-174,-6-7 5,-1 1 1,1-1 0,-1 0-1,1 1 1,-1-1 0,1 0-1,-1-1 1,1 1-1,-1 0 1,1-1 0,-1 1-1,1-1 1,-1 0-1,0 0 1,1 0 0,-1 0-1,0 0 1,0-1-1,0 1 1,1 0 0,-2-1-1,1 0 1,0 1-1,0-1 1,0 0 0,-1 0-1,1 0 1,-1 0 0,0 0-1,1-1 1,-1 1-1,0 0 1,0-1 0,0 1-1,-1-1 1,1 1-1,-1 0 1,1-1 0,-1 1-1,0-1 1,0 0-1,0 1 1,0-1 0,-1-1-6,9-18 124,13-17 337,-21 39-449,0-1-1,1 1 0,-1-1 0,1 0 0,-1 1 0,1 0 0,-1-1 0,1 1 0,-1-1 0,1 1 1,-1 0-1,1-1 0,0 1 0,-1 0 0,1-1 0,0 1 0,-1 0 0,1 0 0,0 0 0,-1 0 0,1 0 1,0 0-1,-1 0 0,1 0 0,0 0 0,-1 0 0,1 0 0,0 0 0,-1 0 0,1 0 0,0 1 1,-1-1-1,1 0 0,0 0 0,-1 1 0,1-1 0,-1 1 0,1-1 0,-1 0 0,1 1 0,-1-1 1,1 1-1,-1-1 0,1 1 0,-1-1 0,0 1 0,1 0 0,-1-1 0,0 1 0,1 0 0,-1-1 1,0 1-1,0-1 0,0 1 0,1 0 0,-1 0-11,51 123 160,-51-122-140,0 0 0,1 1 0,0-1 1,-1 0-1,1 1 0,0-1 0,0 0 0,0 0 0,0 0 0,1 0 0,-1 0 1,1 0-1,-1 0 0,1 0 0,-1 0 0,1-1 0,0 1 0,0-1 1,0 1-1,0-1 0,0 0 0,0 0 0,1 0 0,-1 0 0,0 0 1,0 0-1,1-1 0,-1 1 0,1-1 0,-1 1 0,0-1 0,1 0 1,-1 0-1,1 0 0,-1 0 0,0-1 0,1 1 0,-1-1 0,1 1 1,-1-1-1,0 0 0,0 0 0,1 0 0,-1 0 0,0 0 0,0 0 1,0-1-1,0 1 0,0-1 0,-1 1 0,2-2-20,3-5 108,-1-1 0,1 0 0,-2 0-1,1 0 1,-1-1 0,0 0 0,-1 0 0,-1 0 0,1 0 0,-1 0-1,-1 0 1,0-1 0,0 1 0,-1-6-108,6-42-3290,9 4-7381,-10 43-3250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45:49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9044,'9'-3'9547,"10"-7"-6170,4-2-2615,-19 10-729,1 0-1,-1 1 1,1 0-1,-1 0 1,1 0-1,0 1 1,-1-1-1,1 1 1,0 0-1,-1 0 1,1 1-1,0 0 1,-1-1-1,1 2 1,-1-1-1,1 0 0,-1 1 1,1 0-1,-1 0 1,0 0-1,0 0 1,0 1-1,0 0 1,-1 0-1,1 0 1,-1 0-1,1 0 1,-1 1-1,0 0 1,0-1-1,-1 1 1,1 0-1,-1 0 0,0 0 1,1 4-33,51 159 227,-57-174-230,0 1-1,-1 0 1,0-1 0,0 1 0,-1 1 0,1-1 0,-1 1-1,-1 0 1,1 0 0,-1 0 0,1 1 0,-1-1 0,-1 1 0,1 1-1,0-1 1,-1 1 0,0 1 0,0-1 0,0 1 0,0 0 0,0 1-1,-3-1 4,7 2 24,0-1-1,0 1 0,0 0 1,1 1-1,-1-1 1,0 0-1,0 1 0,1 0 1,-1-1-1,0 1 1,1 0-1,-1 0 0,0 1 1,1-1-1,0 1 0,-1-1 1,1 1-1,0 0 1,0-1-1,0 1 0,0 0 1,0 1-1,0-1 1,0 0-1,1 0 0,-1 1 1,1-1-1,0 1 0,0-1 1,0 1-1,0 0 1,0-1-1,0 1 0,1 0 1,-1 0-1,1 0 1,0-1-1,0 1 0,0 0 1,0 0-1,0 0 0,1-1 1,-1 1-1,1 0 1,0 1-24,-1-1 4,1 0 1,-1 0 0,1 0-1,0 0 1,0 0-1,0 0 1,0-1 0,0 1-1,0 0 1,1-1 0,-1 1-1,1-1 1,0 1-1,0-1 1,0 0 0,0 1-1,0-1 1,0 0 0,1-1-1,-1 1 1,1 0-1,-1-1 1,1 1 0,0-1-1,0 0 1,-1 0 0,1 0-1,0 0 1,0 0-1,0-1 1,0 1 0,0-1-1,0 0 1,0 0 0,0 0-1,0 0 1,0 0-1,0-1 1,0 0 0,0 1-1,0-1 1,0 0 0,1-1-5,55-36-4002,-24 6-2362,-22 20 1656,7-7-5478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45:49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10117,'0'10'6220,"7"13"-4036,-4-14-1301,27 168 3519,-30-177-4399,0 0 0,0-1 0,1 1 1,-1 0-1,0-1 0,0 1 1,0-1-1,1 1 0,-1 0 0,0 0 1,0-1-1,1 1 0,-1 0 1,0-1-1,1 1 0,-1 0 0,0 0 1,1 0-1,-1-1 0,0 1 1,1 0-1,-1 0 0,0 0 0,1 0 1,-1 0-1,1 0 0,-1 0 1,0 0-1,1 0 0,-1 0 0,1 0 1,-1 0-1,0 0 0,1 0 1,-1 0-1,1 0 0,-1 0 0,0 0 1,1 0-1,-1 1 0,0-1 1,1 0-1,-1 0 0,0 1 0,1-1 1,-1 0-1,0 0 0,1 1 1,-1-1-1,0 0 0,0 1 0,0-1 1,1 0-1,-1 1 0,0-1 1,0 0-1,0 1 0,0-1 1,1 0-1,-1 1 0,0-1 0,0 1 1,0-1-4,14-31-13,-9 14 14,2-13 16,1 1 0,1 0 0,2 1 0,1 0 0,7-9-17,-19 36 5,0-1 0,1 1 0,-1 0 0,0 1 0,1-1 0,0 0 0,-1 0 0,1 0 0,-1 0 0,1 0-1,0 0 1,0 1 0,0-1 0,-1 0 0,1 1 0,0-1 0,0 0 0,0 1 0,0-1 0,0 1 0,0 0 0,0-1 0,0 1 0,0 0 0,0 0 0,0-1 0,0 1 0,0 0 0,0 0 0,1 0 0,-1 0 0,0 0 0,0 1 0,0-1 0,0 0 0,0 0 0,0 1 0,0-1 0,0 0 0,0 1 0,0-1 0,0 1 0,0 0 0,0-1 0,-1 1 0,1 0 0,0-1 0,0 1 0,-1 0 0,1 0 0,0 0 0,-1 0 0,1-1 0,-1 1 0,1 0 0,-1 0-5,27 58 1076,-5 76-1135,-20-131-2886,0-7-7206,-1-2-2119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45:51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0 185 10805,'5'-28'7964,"-3"1"-5329,3-22-802,-4 48-1782,-2-2 15,1 0 1,-1 0-1,1 0 0,0 1 0,0-1 0,0 0 0,1 0 0,-1 0 0,1 1 0,-1-1 0,1 0 0,0 1 0,0-1 1,0 0-1,0 1 0,1-1 0,-1 1 0,1 0 0,-1-1 0,1 1 0,0 0 0,0 0 0,0 0 0,0 0 0,0 0 1,1 1-1,-1-1 0,0 1 0,1-1 0,-1 1 0,1 0 0,0 0 0,-1 0 0,1 0 0,0 0 0,-1 1 0,1-1 1,0 1-1,0 0 0,0 0 0,-1 0 0,1 0 0,0 0 0,2 1-66,4 3-173,14 6-3840,2-5-4972,-3-6-4024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22:25.6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7123,'5'0'4142,"11"4"-2729,7 1-1298,261 14 3518,-88-30-3107,60 5 215,62 9-362,115-3 304,223 7-72,-235 6-389,149-20-30,461-5-32,-509 12-128,199 17 8,-610-18-29,566 6-188,-676-5-704,21 0 1840,-18-3-9515,-6-1-2796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45:54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81 10837,'47'2'7693,"21"-22"-5694,-67 19-1964,0-1 0,0 1 0,-1 0 0,1-1 0,0 0 0,-1 1 0,1-1 0,-1 1 0,1-1-1,-1 0 1,0 1 0,1-1 0,-1 0 0,0 0 0,0 1 0,0-1 0,-1 0 0,1 1 0,0-1 0,-1 0-1,1 1 1,-1-1 0,1 1 0,-1-1 0,0 1 0,0-1 0,0 1 0,0-1 0,0 1 0,0 0-1,0-1 1,0 1 0,0 0 0,0 0 0,-1 0 0,1 0 0,-1 0 0,1 0 0,-1 0 0,1 0 0,-1 1-1,1-1 1,-1 1 0,0-1 0,1 1 0,-1-1 0,0 1 0,0 0-35,-2 0 77,0-1 0,1 1 1,-1 0-1,0 1 0,0-1 1,1 1-1,-1-1 0,0 1 1,1 0-1,-1 0 0,1 1 0,-1-1 1,1 1-1,0 0 0,0 0 1,-1 0-1,1 0 0,0 1 1,1-1-1,-1 1 0,0-1 1,1 1-1,0 0 0,-1 0 0,1 0 1,0 0-1,0 1 0,1-1 1,-1 1-1,1-1 0,0 1 1,0-1-1,0 1 0,0 0 0,1-1 1,-1 1-1,1 0 0,0 0 1,0-1-1,0 1 0,1 2-77,-1-6 5,-1 7 57,-1 0-1,1-1 1,1 1-1,0 0 1,0 0-1,0 0 1,1-1-1,-1 1 1,2 0-1,-1 0 1,1-1-1,0 1 1,0-1-1,1 0 1,0 0-1,0 1 1,0-2-1,1 1 1,0 0-1,0-1 1,1 0-1,1 2-61,24 1-1220,42-31-8312,-32 7 7412,-37 14 2513,-1 0 0,1 0 0,-1 0 0,1-1 0,-1 1 0,0-1 0,0 1 0,0-1 0,0 1 0,0-1 0,-1 0 1,1 0-1,-1 0 0,0 0 0,0 0 0,0 0 0,0-1 0,0 1 0,-1 0 0,1 0 0,-1-2-393,7-22 800,50-82 220,-56 109-1015,-1-1 0,0 1 0,1-1-1,-1 0 1,0 1 0,1-1 0,-1 0 0,1 1 0,-1-1 0,1 1 0,-1-1 0,1 1 0,-1 0 0,1-1 0,-1 1 0,1-1 0,0 1 0,-1 0 0,1 0 0,0-1 0,-1 1 0,1 0 0,0 0 0,0 0 0,-1 0 0,1-1 0,0 1 0,-1 0 0,1 0 0,0 1 0,0-1 0,-1 0 0,1 0 0,0 0 0,-1 0-1,1 1 1,0-1 0,-1 0 0,1 1 0,0-1 0,-1 0 0,1 1 0,-1-1 0,1 1 0,-1-1 0,1 1 0,-1-1 0,1 1 0,-1-1 0,1 1 0,-1-1 0,0 1 0,1 0 0,-1-1 0,0 1 0,1 0-5,19 46 568,-17-38-433,6 12-158,-1 0 0,-1 1 0,-1 0-1,-1 0 1,-1 0 0,-1 1 0,0 10 23,-2-42-13337,-1-6 1937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45:52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9012,'1'1'4893,"1"8"-2633,32 132 4045,15 70-5380,-42-192-890,-4-42 21,-2-2-33,1 9-15,0 0-1,1 0 1,0 0-1,1 1 0,1 0 1,1 0-1,0 0 1,0 0-1,9-12-7,-14 26 0,0 1 0,-1-1 0,1 0-1,0 1 1,0-1 0,0 1 0,0-1 0,0 1-1,0-1 1,0 1 0,0-1 0,0 1 0,0 0 0,0 0-1,0-1 1,0 1 0,0 0 0,0 0 0,0 0-1,0 0 1,0 0 0,0 1 0,0-1 0,0 0 0,0 0-1,0 1 1,0-1 0,0 0 0,0 1 0,0-1-1,0 1 1,0 0 0,0-1 0,0 1 0,0 0 0,-1-1-1,1 1 1,0 0 0,0 0 0,-1 0 0,1-1-1,-1 1 1,1 0 0,-1 0 0,26 42 94,-20-28-160,-1 1 1,-1-1-1,0 1 1,-1 0 0,-1-1-1,-1 1 1,0 0 0,-1 0-1,0 1 1,-2 0 65,3-17-7182,1-6 1355,3-4-4156</inkml:trace>
  <inkml:trace contextRef="#ctx0" brushRef="#br0" timeOffset="395.473">405 190 9524,'49'-7'7189,"-46"7"-7000,0 1 0,0 0 0,-1 0 0,1 0 0,0 0 0,0 0 0,-1 0 0,1 1 0,-1-1 0,1 1 0,-1 0 0,1 0 0,-1 0 0,0 0 0,0 0 0,0 0 0,0 1 0,-1-1 0,1 1 0,0-1 0,-1 1 0,1 1-189,5 11 135,0 0 1,-1 0-1,-1 1 1,0 0 0,-2 0-1,0 0 1,0 0-1,-1 0 1,-1 1-1,-1 12-135,-1-32-80,1 1 0,-1-1 0,1 0 0,-1 1 0,0 0 0,0-1 0,0 1 0,0-1 0,-1 1 0,1 0 0,-1 0 0,1 0 0,-1 0 0,0 0 0,0 0 0,0 0 0,0 0 0,0 1 0,0-1 0,0 1 0,0 0 0,-1 0 0,1-1 0,0 1 0,-1 1 0,1-1 0,-1 0-1,0 1 1,1-1 0,-1 1 0,1 0 0,-1-1 0,0 1 0,1 1 0,-1-1 80,-96 13 2500,97-13-2454,1 1 0,0-1 1,0 0-1,0 1 0,-1-1 1,1 1-1,0-1 1,0 1-1,0-1 0,0 1 1,0 0-1,0 0 0,0 0 1,0-1-1,0 1 0,0 0 1,1 0-1,-1 0 0,0 0 1,1 0-1,-1 0 1,0 1-1,1-1 0,-1 0 1,1 0-1,0 0 0,-1 0 1,1 1-1,0-1 0,0 0 1,0 0-1,0 1 0,0-1 1,0 0-1,0 0 1,0 1-1,0-1 0,1 0 1,-1 0-1,1 0 0,-1 1 1,1-1-1,-1 0 0,1 0 1,-1 0-1,1 0 0,0 0 1,0 0-1,-1 0 1,1 0-1,0 0 0,0 0 1,1 0-47,58 38 501,-57-38-578,0 0 0,-1 0-1,1 0 1,0 0-1,0-1 1,0 1 0,0-1-1,0 0 1,0 0-1,0 0 1,0 0 0,0-1-1,-1 1 1,1-1-1,0 0 1,0 1 0,0-1-1,0-1 1,-1 1 0,1 0-1,-1-1 1,1 1-1,-1-1 1,1 0 77,15-15-3347,-2-3-3692,-1 0-5585</inkml:trace>
  <inkml:trace contextRef="#ctx0" brushRef="#br0" timeOffset="629.794">646 237 10613,'31'85'10318,"-8"52"-8688,-18-103-1116,5 50-1056,-21-122-4874,8 9-840,2-5-4589</inkml:trace>
  <inkml:trace contextRef="#ctx0" brushRef="#br0" timeOffset="848.49">710 177 8516,'32'-37'8546,"-29"37"-8404,0-1 1,0 0-1,0 1 0,0 0 0,1 0 0,-1 0 1,0 0-1,0 0 0,0 1 0,0 0 0,0-1 1,0 1-1,0 0 0,0 0 0,0 1 0,0-1 1,0 0-1,-1 1 0,1 0 0,-1 0 0,1 0 1,1 1-143,0 2 92,1 0 1,-1 0 0,0 0 0,0 0 0,0 1 0,-1-1-1,1 1 1,-2 0 0,1 0 0,0 0 0,-1 1 0,-1-1 0,1 1-1,-1-1 1,0 1 0,0-1 0,-1 1 0,0-1 0,0 1-1,0 0 1,-1-1 0,0 1 0,0-1 0,-1 1 0,0-1 0,0 0-1,0 1 1,-1-1 0,0 0 0,0-1 0,-1 1 0,1 0-1,-1-1 1,-1 0 0,-3 4-93,5-7-30,-1 0-1,1 0 1,-1 0-1,1-1 1,-1 1-1,0-1 1,0 0-1,0 0 1,1-1-1,-1 1 1,0-1 0,0 1-1,0-1 1,0-1-1,0 1 1,0 0-1,0-1 1,1 0-1,-1 0 1,0 0-1,-3-2 31,-6-9-4123,7-5-3805,6 7-2805</inkml:trace>
  <inkml:trace contextRef="#ctx0" brushRef="#br0" timeOffset="1254.645">969 243 9957,'19'42'7142,"-8"5"-3351,-2 98-1907,-9-112-1263,-5 79-517,5-112-157,0 0-1,0 0 1,0-1 0,-1 1 0,1 0 0,0 0 0,0 0 0,0 0-1,0-1 1,-1 1 0,1 0 0,0 0 0,0 0 0,0 0 0,-1 0-1,1 0 1,0 0 0,0-1 0,0 1 0,-1 0 0,1 0 0,0 0-1,0 0 1,-1 0 0,1 0 0,0 0 0,0 0 0,0 0 0,-1 0-1,1 0 1,0 0 0,0 0 0,-1 1 0,1-1 0,0 0-1,0 0 1,0 0 0,-1 0 0,1 0 0,0 0 0,0 0 0,0 1-1,0-1 1,-1 0 0,1 0 0,0 0 0,0 0 53,-5-23-1774,-6-115-1603,24-70 3721,-14 204-223,1 1 0,0-1 1,0 1-1,1 0 0,-1-1 0,1 1 0,-1-1 1,1 1-1,0 0 0,1-1 0,-1 1 0,0 0 1,1 0-1,0 0 0,0 0 0,0 0 0,0 0 1,0 1-1,0-1 0,1 1 0,-1-1 0,1 1 1,0 0-1,0 0 0,0 0 0,0 0 0,0 1 1,0-1-1,0 1 0,0 0 0,1 0 0,-1 0 1,1 0-1,-1 0 0,0 1 0,1 0 0,-1-1 1,1 1-1,-1 1 0,1-1 0,-1 0 0,3 1-121,-1 5 148,-1-1 1,1 0-1,-1 1 0,0 0 0,-1 0 0,1 0 0,-1 1 0,0-1 0,-1 1 0,1 0 0,-1-1 0,-1 1 0,1 0 0,-1 0 0,-1 0 0,1 0 1,-1 1-1,0-1 0,-1 0 0,0 0 0,0 0 0,-2 6-148,4-9 13,-1 1 0,0 0 1,-1-1-1,1 1 0,-1-1 0,0 1 1,0-1-1,0 1 0,0-1 1,-1 1-1,0-1 0,0 0 0,0 0 1,0 0-1,-1 0 0,0 0 0,0-1 1,0 1-1,0-1 0,0 0 0,-1 0 1,1 0-1,-1 0 0,0 0 1,0-1-1,0 0 0,0 0 0,0 0 1,0 0-1,-1-1 0,1 1 0,-1-1 1,1 0-1,-1-1 0,1 1 0,-5-1-13,-13-26-4542,22 1-5162,4 8-1053</inkml:trace>
  <inkml:trace contextRef="#ctx0" brushRef="#br0" timeOffset="3201.233">773 190 9444,'-10'-2'3422,"-28"-3"4533,-14 26-4792,45-5-3649,6-5-3606,1-3-3351,-1-4-4504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45:54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5 286 9989,'39'5'7937,"3"-14"-5509,-40 8-2415,0 0 1,0 1 0,0-1 0,0 0 0,0 0-1,0 0 1,-1-1 0,1 1 0,0 0-1,-1-1 1,1 1 0,-1-1 0,1 1-1,-1-1 1,0 0 0,0 0 0,0 1-1,0-1 1,0 0 0,0 0 0,0 0-1,-1 0 1,1 0 0,-1 0 0,1 0 0,-1 0-1,0-1 1,0 1 0,0 0 0,0 0-1,0 0 1,0 0 0,0 0 0,-1 0-1,1 0 1,-1 0 0,0-2-14,-1 3 62,1-1 0,-1 0 0,0 1 1,1-1-1,-1 1 0,0 0 0,0-1 0,0 1 0,0 0 0,0 0 1,0 0-1,0 1 0,0-1 0,0 0 0,-1 1 0,1-1 1,0 1-1,0 0 0,-1 0 0,1 0 0,0 0 0,-1 0 1,1 0-1,0 1 0,0-1 0,0 1 0,-1-1 0,1 1 1,0 0-1,0 0 0,0 0 0,0 0 0,0 0 0,0 1 1,0-1-1,1 0 0,-1 1 0,0 0 0,1-1 0,-1 2-62,-3 4 109,1 0 0,0 0 0,0 1 0,0-1-1,1 1 1,1 0 0,-1 0 0,1 0 0,1 1 0,-1-1-1,1 0 1,1 1 0,-1-1 0,2 0 0,-1 1 0,1-1-1,0 0 1,1 1 0,0-1 0,0 0 0,1 0 0,0 0-1,0-1 1,2 2-109,-3-7-91,0 0 0,1 0-1,-1 0 1,1-1 0,0 1-1,0-1 1,0 0 0,-1 0-1,1 0 1,0 0 0,0-1-1,0 1 1,0-1 0,0 1 0,1-1-1,-1 0 1,0 0 0,0-1-1,0 1 1,0-1 0,0 1-1,0-1 1,0 0 0,2-1 91,44-15-6205,-26 6-539,1-1-4061</inkml:trace>
  <inkml:trace contextRef="#ctx0" brushRef="#br0" timeOffset="187.455">353 221 10389,'-29'-20'8742,"-4"31"-5581,-14 45-687,44-51-2422,1-1 0,0 1 1,0 0-1,0 0 0,0 0 0,1 0 0,0 0 1,0 0-1,0 0 0,1 0 0,-1 0 0,1 1 1,1-1-1,-1 0 0,1 0 0,0 0 0,0 0 1,0 0-1,1 0 0,0 0 0,0 0 0,0 0 1,0-1-1,1 1 0,0-1 0,-1 1 0,2-1 1,-1 0-1,1 0 0,-1-1 0,1 1 0,0-1 1,0 0-1,0 0 0,1 0 0,-1 0 0,1-1 1,0 0-1,-1 0 0,1 0 0,0 0 0,0-1 1,0 0-1,1 0 0,-1 0 0,1-1-52,38-13-3379,-26-16-2454,-9 6-1106,1-3-4061</inkml:trace>
  <inkml:trace contextRef="#ctx0" brushRef="#br0" timeOffset="406.15">402 0 10309,'-2'8'8451,"2"13"-7202,0-19-488,5 114 4316,15 58-3026,10-52-2142,-21-136-12124,-9 10 9138,2-11-9422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45:50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0 145 9684,'22'-3'6479,"14"4"-3775,2 0-1738,-17-3-580,-12 3-303,0-2-1,0 1 1,1-1-1,-1 0 0,0-1 1,0 0-1,0-1 0,0 0 1,0 0-1,-1-1 1,1 0-1,-1 0 0,0-1 1,0 0-1,0-1-82,-6 4 24,-1 0 1,0-1-1,1 1 0,-1 0 0,0 0 0,0-1 1,0 1-1,-1-1 0,1 1 0,-1-1 1,1 1-1,-1-1 0,0 1 0,0-1 0,0 1 1,0-1-1,0 0 0,-1 1 0,1-1 0,-1 1 1,1-1-1,-1 1 0,0 0 0,0-1 1,0 1-1,0 0 0,-1 0 0,1-1 0,-1 1 1,1 0-1,-1 0 0,0 1 0,1-1 1,-1 0-1,0 1 0,0-1 0,-1 1 0,1-1 1,0 1-1,0 0 0,-1 0 0,1 0 0,0 0 1,-1 0-1,1 1 0,-1-1 0,1 1 1,-1 0-1,1-1 0,-1 1 0,0 0 0,-1 1-24,-1-2 70,0 0-1,0 0 1,0 0 0,0 1-1,0 0 1,0 0-1,1 0 1,-1 0-1,0 1 1,0 0-1,0 0 1,0 1-1,1-1 1,-1 1-1,0 0 1,1 0 0,0 0-1,-1 1 1,1 0-1,0-1 1,0 2-1,1-1 1,-1 0-1,1 1 1,-1-1-1,1 1 1,0 0-1,0 0 1,1 0 0,-1 1-1,1 1-69,0 5 125,1 0-1,1 0 1,0 1 0,0-1-1,1 0 1,1 1 0,0-1-1,0 0 1,1 0 0,0-1-1,1 1 1,1-1 0,1 4-125,-4-9 3,1 0 0,-1 0 1,1 0-1,0 0 0,0 0 1,1-1-1,0 1 0,-1-1 1,2 0-1,-1 0 0,0 0 1,1-1-1,-1 1 0,1-1 1,0 0-1,0-1 0,1 1 1,-1-1-1,0 0 0,1 0 1,-1-1-1,1 1 0,0-1 1,-1-1-1,1 1 1,3-1-4,43-28-4911,-29-5-5620,-10 11-589</inkml:trace>
  <inkml:trace contextRef="#ctx0" brushRef="#br0" timeOffset="312.422">416 52 9941,'20'33'8376,"-6"5"-4778,4 83-2632,-17-116-719,0 14-123,-1-1 87,1-31-117,-1-3-78,-2 3-8,2 0-1,0 0 0,0 0 0,1 0 1,0 0-1,1 0 0,1 0 0,0 0 1,1 1-1,0-1 0,1 1 0,0 0 1,1 0-1,4-5-7,-7 14-40,-1 1-1,1 0 1,0-1 0,0 1 0,-1 1 0,1-1-1,1 0 1,-1 1 0,0-1 0,0 1 0,0 0-1,1 0 1,-1 0 0,0 1 0,1-1 0,-1 1-1,1 0 1,-1 0 0,1 0 0,-1 0 0,1 0-1,0 1 41,30 4-6788,-21-2 1407,0-2-5224</inkml:trace>
  <inkml:trace contextRef="#ctx0" brushRef="#br0" timeOffset="609.232">713 68 9909,'13'57'10197,"6"75"-7887,3-287-1505,-20 152-836,0-1-1,0 1 1,0-1-1,0 1 1,0 0-1,1 0 1,-1 0-1,1 0 1,0 0-1,0 0 1,0 1-1,0 0 1,1-1-1,-1 1 1,1 1-1,-1-1 1,1 0-1,-1 1 1,1 0-1,0-1 1,0 2-1,0-1 1,0 0-1,0 1 1,0-1 31,19 0-4187,-2 2-3837,-11 0-2183</inkml:trace>
  <inkml:trace contextRef="#ctx0" brushRef="#br0" timeOffset="968.522">1030 57 8388,'-11'-4'8151,"0"12"-4298,-10 31-1529,21-38-2069,-2 2-191,0 1 1,0 1-1,0-1 1,0 0 0,1 0-1,0 1 1,0-1 0,0 1-1,0-1 1,1 1-1,0-1 1,-1 1 0,2-1-1,-1 1 1,1-1 0,-1 1-1,1-1 1,0 0-1,1 1 1,-1-1 0,1 0-1,0 0 1,0 0 0,0 0-1,1 0 1,-1 0-1,1-1 1,0 1 0,0-1-1,0 1 1,0-1 0,1 0-1,-1-1 1,1 1 0,0-1-1,0 1 1,0-1-1,0 0 1,0 0 0,4 1-65,-3-3-3,-1-1 0,1 1 0,0 0 0,-1-1 0,1 0 0,-1 0 0,0 0 0,1-1 0,-1 0 0,0 1 0,0-2 0,0 1 0,0 0 0,0-1 0,0 1 0,-1-1 0,1 0 1,-1-1-1,0 1 0,0 0 0,0-1 0,0 0 0,-1 1 0,1-1 0,-1 0 0,0-1 0,0 1 0,-1 0 0,1 0 0,-1-1 0,0 1 0,0-1 0,0 1 0,-1-1 0,0 1 0,0-1 0,0 0 0,0 1 1,-1-1-1,1 1 0,-1-1 0,0 1 0,-1-1 0,1 1 0,-1 0 0,0 0 0,0 0 0,0 0 0,0 0 0,-1 0 0,0 0 0,0 1 0,0-1 0,0 1 0,0 0 0,-4-3 3,-15 0-1382,19 10-2819,5 4-4406,1-2-2577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45:43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9316,'2'12'8009,"3"6"-3974,20 47-3658,-14-38 515,35 99-204,-46-126-685,0-1 0,0 1-1,0-1 1,0 1 0,0-1 0,0 0-1,0 1 1,0-1 0,0 1-1,1-1 1,-1 0 0,0 1 0,0-1-1,0 1 1,1-1 0,-1 1-1,0-1 1,1 1 0,-1-1 0,0 1-1,1-1 1,-1 1 0,1-1-1,-1 1 1,0 0 0,1-1 0,-1 1-1,1 0 1,-1-1 0,1 1-1,0 0 1,-1 0 0,1-1 0,-1 1-1,1 0 1,-1 0 0,1 0-1,0 0 1,-1 0 0,1 0 0,-1 0-1,1 0 1,0 0 0,-1 0-1,1 0 1,-1 0 0,1 0 0,0 0-1,-1 1 1,1-1 0,-1 0-1,1 0 1,-1 1 0,1-1 0,-1 0-1,1 1 1,-1-1 0,1 1-1,-1-1 1,0 1 0,1-1 0,-1 1-1,1-1 1,-1 1 0,0-1-1,0 1 1,1-1 0,-1 1 0,0 0-4,10-48 137,-9 35-113,1-7-3,0 1 0,1-1 0,1 1 0,1 0 0,0 0 0,2 1 0,4-11-20,-11 27 16,0 0-1,0 1 1,0-1-1,0 1 1,1-1 0,-1 0-1,0 1 1,0-1-1,0 1 1,0-1 0,1 0-1,-1 1 1,0-1 0,0 1-1,1-1 1,-1 1-1,1-1 1,-1 1 0,0-1-1,1 1 1,-1-1 0,1 1-1,-1 0 1,1-1-1,-1 1 1,1 0 0,-1-1-1,1 1 1,-1 0-1,1 0 1,0 0 0,-1-1-1,1 1 1,-1 0 0,1 0-1,0 0 1,-1 0-1,1 0 1,0 0 0,-1 0-1,1 0 1,-1 0-1,1 0 1,0 1 0,-1-1-1,1 0 1,-1 0 0,1 1-1,-1-1 1,1 0-1,-1 0 1,1 1 0,-1-1-1,1 1 1,-1-1 0,1 0-1,-1 1 1,1-1-1,-1 1 1,0-1 0,1 1-1,-1 0-15,12 42 1075,-9-30-1058,-1-1 15,1 0 0,0-1 0,1 1 0,0-1 0,1 0 0,0 0 0,1 0 0,0-1 0,0 0 0,1 0 0,0 0 0,1-1 0,0 0 0,3 1-32,-10-9 3,0 0 0,0 0 0,0-1 0,0 1 0,0 0 0,0-1 0,0 1 0,0 0 0,0-1 0,1 0 0,-1 1 0,0-1 0,0 1 0,1-1 0,-1 0 0,0 0 0,0 0 0,1 0 0,-1 0 0,0 0 0,1 0 0,-1 0 0,0-1 0,0 1 0,1 0 0,-1-1 0,0 1 0,0-1 0,0 0 0,0 1 0,0-1 0,0 0 0,0 1 0,0-1 0,0 0 0,0 0 0,0 0 0,0 0 0,0 0 0,0 0 0,-1 0 0,1 0 0,-1 0-3,18-59 125,-15 43-110,24-137 84,-8 126-2096,-8 27-2277,2 4-4425,-1 2-2994</inkml:trace>
  <inkml:trace contextRef="#ctx0" brushRef="#br0" timeOffset="375.404">499 128 9252,'38'0'7765,"50"-32"-4746,-86 31-2953,0-1 1,0 1-1,0 0 1,-1-1-1,1 1 1,0-1-1,-1 1 1,1-1-1,-1 0 1,0 0-1,0 1 1,1-1-1,-1 0 1,0 0-1,0 0 1,-1 0-1,1-1 1,0 1-1,-1 0 1,1 0-1,-1 0 1,0 0-1,0-1 1,0 1-1,0 0 1,0 0-1,0-1 1,-1 1-1,1 0 1,-1 0-1,1 0 1,-1 0-1,0 0 1,0 0-1,0 0 1,0 0-1,0 0 1,0 0-1,0 0 1,-1 0 0,1 1-1,-1-1 1,0 1-1,1-1 1,-1 1-1,0-1 1,0 1-1,0 0 1,0 0-1,0 0 1,0 0-1,0 0 1,0 1-1,0-1 1,-1 0-67,-4 4 107,0 0 1,0 0 0,1 0-1,0 1 1,0 0 0,0 0-1,0 1 1,0 0 0,1 0 0,0 0-1,0 0 1,1 1 0,-1 0-1,1 0 1,0 0 0,1 0 0,-1 1-1,1-1 1,1 1 0,-1 0-1,1 0 1,0 0 0,1 0-1,0 1 1,0-1 0,0 0 0,1 0-1,0 1 1,0-1 0,1 0-1,0 0 1,1 1 0,-1-1 0,1 0-1,2 4-107,-3-8 23,1 0-1,-1-1 1,1 1-1,0 0 1,0-1-1,0 0 1,0 1-1,0-1 1,0 0-1,0 0 1,1 0 0,-1 0-1,1-1 1,0 1-1,-1-1 1,1 1-1,0-1 1,0 0-1,0 0 1,0 0-1,0-1 1,0 1-1,0-1 1,0 1-1,0-1 1,0 0-1,0 0 1,0-1-1,1 1 1,1-1-23,94-29-4640,-27-7-7016,-36 19-171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46:04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1 539 9188,'6'-5'6923,"29"-26"-5442,254-217 2641,-61 39-3066,-209 173-1263,-21 30-3917,-5 3-4137,2 3-1901</inkml:trace>
  <inkml:trace contextRef="#ctx0" brushRef="#br0" timeOffset="364.424">46 16 9668,'10'24'6469,"23"3"-5203,-26-22-703,311 208 5146,-103-36-4869,-164-114-738,-45-87-3582,-6 2-5553,-3 7-3055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45:45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1236 164 10005,'44'-1'8511,"-10"33"-6092,0 57-1880,-13 29-390,-20-122-138,-1 0-1,-1-1 1,1 1 0,0 0-1,-1 0 1,0 0-1,0-1 1,0 1 0,-1 0-1,1 0 1,-1 1-1,0-1 1,0 0 0,0 1-1,-1-1 1,1 1-1,-1-1 1,0 1 0,0 0-1,0 0 1,0 1-1,0-1 1,-1 1 0,1-1-1,-1 1 1,0 0-1,0 0 1,0 1 0,1-1-1,-1 1 1,-1 0-1,1 0 1,0 0 0,0 0-1,0 1 1,-1 0-1,1 0 1,-1 0-11,1 0 71,1 0 1,-1 0-1,1 0 0,-1 1 0,0-1 0,1 1 1,-1 0-1,1 0 0,0 1 0,-1-1 1,1 1-1,0-1 0,0 1 0,0 0 0,0 0 1,0 0-1,0 1 0,1-1 0,-1 1 1,1-1-1,0 1 0,-1 0 0,1 0 0,0 0 1,1 0-1,-1 0 0,1 1 0,-1-1 1,1 0-1,0 1 0,0-1 0,0 1 0,1-1 1,-1 1-1,1 0 0,0-1 0,0 1 1,0-1-1,0 1 0,1-1 0,0 1 0,-1 0 1,1-1-1,1 0 0,-1 1 0,0-1 1,1 0-1,-1 0 0,1 1 0,0-1 0,0 0 1,1-1-1,-1 1 0,0 0 0,1-1 1,1 2-72,1-1-100,-1-1 0,1 0 0,-1 0 0,1 0 0,-1-1 0,1 1 0,0-1 0,0 0 0,0-1 0,0 1 0,0-1 0,-1 0 0,1 0 0,0 0 0,0-1 0,4-1 100,18-8-3965,-1-7-4434,-6-1-3636</inkml:trace>
  <inkml:trace contextRef="#ctx0" brushRef="#br0" timeOffset="343.672">1629 195 10901,'-46'5'8223,"6"9"-4202,35-11-3884,0 1-1,0-1 0,1 0 0,-1 1 1,1 0-1,0 0 0,0 1 0,0-1 1,0 1-1,1-1 0,0 1 0,0 0 1,0 1-1,1-1 0,0 0 0,0 1 1,0-1-1,1 1 0,-1 0 0,1-1 1,0 2-137,2 101 1250,0-105-1268,-1 0-1,1-1 1,0 1-1,0 0 1,0-1-1,0 1 1,0-1-1,0 0 1,1 1-1,-1-1 1,1 0-1,0 0 1,-1 1-1,1-1 1,0-1-1,0 1 1,0 0-1,1 0 0,-1-1 1,0 1-1,1-1 1,-1 0-1,1 0 1,-1 0-1,1 0 1,0 0-1,-1-1 1,1 1-1,0-1 1,-1 1-1,1-1 1,0 0-1,0 0 1,-1 0-1,1-1 1,0 1-1,1-1 19,-1 0-269,1 1-1,-1-1 1,0-1-1,0 1 0,0 0 1,0-1-1,0 1 1,0-1-1,0 0 1,0 0-1,0 0 1,-1 0-1,1-1 0,-1 1 1,0-1-1,0 1 1,0-1-1,2-2 270,18-36-6998,-15 26 2710,6-13-6130</inkml:trace>
  <inkml:trace contextRef="#ctx0" brushRef="#br0" timeOffset="531.131">1683 0 10069,'-8'21'7301,"5"2"-3450,5 49-2064,0-50-813,18 289 1115,1-273-4402,-10-70-10347,-5 10 1578</inkml:trace>
  <inkml:trace contextRef="#ctx0" brushRef="#br0" timeOffset="906.085">1816 271 11957,'0'1'166,"8"66"8404,-7-62-8467,0-1 1,0 1-1,1-1 1,0 1-1,-1-1 1,2 0-1,-1 1 1,0-1-1,1 0 1,0-1-1,0 1 1,0 0-1,0-1 1,1 0-1,-1 1 1,1-1-1,0-1 0,0 1 1,0-1-1,1 1-103,-4-2-10,1 0 0,0 0 0,0-1 0,0 1 0,-1 0 0,1-1 0,0 1 0,0-1 0,0 0 0,0 0 0,0 0 0,0 0 0,0 0 0,0 0 0,0 0 0,0 0 0,0-1 0,0 1 0,-1-1 0,1 0 0,0 1 0,0-1 0,0 0 0,-1 0 0,1 0 0,-1 0 0,1 0 0,0-1 0,-1 1 0,0 0 0,1-1 0,-1 1 0,0-1 0,0 1 0,0-1 0,1 0 10,29-72-914,-27 62 860,27-83-34,-24 136 2233,13 365 2401,-24-397-5862,-6-27-5444,5 9-291,-1 0-5843</inkml:trace>
  <inkml:trace contextRef="#ctx0" brushRef="#br0" timeOffset="-1296.557">1 200 9989,'12'-5'7090,"9"-13"-4996,-12 10-1178,-6 5-881,0 0-1,1 1 1,0-1-1,-1 1 0,1 0 1,0 0-1,0 1 1,0-1-1,0 1 1,0 0-1,1 0 0,-1 0 1,0 0-1,0 1 1,1 0-1,-1 0 1,0 0-1,1 0 1,-1 1-1,0-1 0,1 1 1,-1 0-1,0 1 1,0-1-1,0 1 1,0-1-1,0 1 1,0 1-1,-1-1 0,1 0 1,-1 1-1,1 0 1,-1 0-1,0 0 1,0 0-1,0 0 0,-1 0 1,1 1-1,-1 0 1,0-1-1,0 1 1,0 0-1,0 0 1,0 0-35,44 168 747,-95-230-1318,40 53 651,1 1 1,-1 0-1,0 1 1,0 0-1,-1 0 1,1 1 0,-1 0-1,1 1 1,-1 0-1,1 1 1,-1-1-1,1 2 1,-1-1 0,0 2-1,-8 1-80,15 0 62,0-1 0,0 1 0,0 0 0,1 0 0,-1 0 0,1 1 0,0-1 0,0 1 0,0-1 0,1 1 0,-1-1 0,1 1 0,0 0 0,0 0 0,0 0 0,0 0 0,1 0 0,-1 0 0,1-1 0,0 1 0,0 0 0,1 0 0,-1 0 0,1 0 0,0 0 0,0 0 0,0 0 0,1-1 0,-1 1 0,1 0 1,0-1-1,0 1 0,0-1 0,0 0 0,1 0 0,-1 0 0,3 2-62,-2-1-43,0-1 1,0 0 0,0 0 0,1-1-1,-1 1 1,1-1 0,0 0-1,0 0 1,0 0 0,0 0 0,0 0-1,0-1 1,0 0 0,0 0 0,1 0-1,-1 0 1,0-1 0,1 0 0,-1 0-1,0 0 1,1 0 0,-1-1 0,0 1-1,1-1 1,-1 0 0,0-1-1,0 1 1,0-1 0,0 0 0,0 1-1,0-2 1,0 1 0,-1 0 0,1-1-1,-1 0 1,0 0 0,1 0 0,-1 0-1,-1 0 1,1-1 0,0 1 0,-1-1-1,0 0 1,1-1 42,20-38-3492,-4-3-5390,-7 13-2152</inkml:trace>
  <inkml:trace contextRef="#ctx0" brushRef="#br0" timeOffset="-1062.246">370 26 10389,'17'30'9944,"-6"28"-7985,-9-36-856,34 203 908,-30-215-4254,2-25-7349,-5 8 5874,5-6-6119</inkml:trace>
  <inkml:trace contextRef="#ctx0" brushRef="#br0" timeOffset="-718.581">523 188 10405,'15'57'8840,"-6"3"-6173,19 66-2169,-28-127-492,0 1 0,0-1-1,0 1 1,0-1 0,1 1-1,-1 0 1,0-1-1,0 1 1,0-1 0,0 1-1,0 0 1,1-1 0,-1 1-1,0 0 1,0-1 0,0 1-1,1 0 1,-1-1 0,0 1-1,1 0 1,-1 0 0,0-1-1,1 1 1,-1 0 0,0 0-1,1-1 1,-1 1-1,0 0 1,1 0 0,-1 0-1,1 0 1,-1 0 0,0 0-1,1-1 1,-1 1 0,1 0-1,-1 0 1,0 0 0,1 0-1,-1 1 1,1-1 0,-1 0-1,1 0 1,-1 0 0,0 0-1,1 0 1,-1 0-1,0 1 1,1-1 0,-1 0-1,0 0 1,1 1-6,5-43 8,-5 20 19,1 1 0,0 0 0,2 0 0,1 0 0,0 1 0,2 0 0,4-11-27,-9 28 38,-1 0 1,1 1-1,-1 0 0,1-1 1,0 1-1,0 0 0,0 0 0,0 0 1,1 0-1,-1 0 0,0 0 0,1 1 1,-1-1-1,1 1 0,0 0 1,-1 0-1,1 0 0,0 0 0,0 0 1,0 0-1,-1 1 0,1-1 1,0 1-1,0 0 0,0 0 0,0 0 1,0 0-1,2 1-38,50 11-1536,-21 0-4076,-19-6 862,-3-2-7309</inkml:trace>
  <inkml:trace contextRef="#ctx0" brushRef="#br0" timeOffset="23045.409">901 309 5106,'-24'8'9799,"60"-8"-7571,64-26-1270,-97 24-926,0 1 0,0-1 0,0 0 0,0 0-1,0 0 1,-1 0 0,1-1 0,-1 1 0,0-1-1,1 1 1,-1-1 0,0 0 0,0 0 0,-1 0 0,1 0-1,-1 0 1,1-1 0,-1 1 0,0 0 0,0-1-1,-1 1 1,1 0 0,-1-1 0,0 1 0,1-1-1,-1 1 1,-1-1 0,1 0-32,-1 2 24,1-1 1,-1 1-1,0 0 1,1 0-1,-1 0 1,0 0-1,0 0 0,-1 0 1,1 0-1,0 0 1,-1 0-1,1 0 1,-1 0-1,0 1 1,1-1-1,-1 1 0,0-1 1,0 1-1,0 0 1,0 0-1,0 0 1,0 0-1,-1 0 0,1 0 1,0 1-1,0-1 1,-1 1-1,1-1 1,0 1-1,0 0 0,-1 0 1,1 0-1,0 0 1,-1 0-1,1 1 1,0-1-1,-1 1 0,0 0-24,-2-1 35,0 0-1,0 1 1,1 0-1,-1 0 1,0 0-1,0 1 1,1 0-1,-1-1 1,1 2-1,-1-1 1,1 0-1,0 1 1,0 0-1,0 0 1,0 0-1,1 1 1,-1-1-1,1 1 1,0 0-1,0-1 1,0 2-1,0-1 1,1 0-1,0 0 1,-1 1-1,2 0 1,-2 4-35,-1-5 38,1 1 0,-1 0 1,2 1-1,-1-1 0,0 1 1,1-1-1,0 1 1,0 0-1,1 0 0,0-1 1,0 1-1,0 0 0,1 0 1,0 0-1,0 0 0,0 0 1,1 0-1,-1 0 1,2 0-1,-1 0 0,1 0 1,0 0-1,0-1 0,0 1 1,1-1-1,0 0 1,0 1-1,0-1 0,0 0 1,1-1-1,0 1 0,0-1 1,1 0-1,1 2-38,-2-3 6,-1 0-1,0-1 1,0 0-1,1 1 1,0-1 0,-1-1-1,1 1 1,0 0-1,0-1 1,0 0-1,0 0 1,0 0 0,0 0-1,0-1 1,0 0-1,0 0 1,0 0 0,0 0-1,1 0 1,-1-1-1,0 0 1,0 0-1,0 0 1,0 0 0,-1-1-1,1 1 1,0-1-1,0 0 1,-1 0-1,0-1 1,1 1 0,-1-1-1,3-2-5,-5 1-1643,-3 0-6542,-2 1-4301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45:47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65 9300,'-35'34'9640,"-12"-10"-6348,42-23-3258,0 0 1,0 1-1,1 0 0,-1-1 1,1 2-1,-1-1 0,1 0 1,0 1-1,0 0 1,0 0-1,0 0 0,0 1 1,1-1-1,-1 1 0,1 0 1,0 0-1,0 0 0,0 0 1,1 1-1,0-1 0,-1 1 1,2-1-1,-1 1 1,0 0-1,1 0 0,0 2-34,2-4 50,1 0 0,-1 1 0,1-1-1,0 0 1,0 0 0,0 0 0,0 0-1,1 0 1,-1 0 0,1-1 0,0 1-1,0-1 1,0 0 0,0 0 0,0 0 0,0 0-1,0-1 1,1 1 0,-1-1 0,1 0-1,-1 0 1,1 0 0,0 0 0,-1 0-1,1-1 1,0 0 0,-1 0 0,1 0-1,3 0-49,14 3 203,-16-1-154,1 0 0,-1 0 0,0 0 0,0 0 0,0 1-1,0 0 1,0 0 0,0 0 0,-1 1 0,1 0 0,-1-1 0,0 1-1,0 1 1,-1-1 0,1 1 0,1 2-49,3-38-12891,-5 13 245</inkml:trace>
  <inkml:trace contextRef="#ctx0" brushRef="#br0" timeOffset="390.524">359 128 9492,'17'29'9869,"-7"26"-6479,-6-22-2442,7 41-385,-1-97-625,-6 0 68,-2 9-69,1-1 0,0 0-1,1 1 1,1 0 0,0-1 0,1 2 0,0-1 0,1 1-1,5-8 64,-11 21 0,-1-1 0,1 0-1,0 0 1,-1 0-1,1 0 1,0 1-1,0-1 1,0 0-1,-1 1 1,1-1-1,0 1 1,0-1-1,0 1 1,0-1-1,0 1 1,0-1 0,0 1-1,0 0 1,0 0-1,0 0 1,0-1-1,0 1 1,0 0-1,0 0 1,1 1-1,-1-1 1,0 0-1,0 0 1,0 0-1,0 1 1,0-1 0,0 0-1,0 1 1,0-1-1,0 1 1,-1-1-1,1 1 1,0 0-1,0-1 1,0 1-1,0 0 1,-1 0-1,1-1 1,0 1-1,-1 0 1,1 0 0,-1 0-1,1 0 1,0 1 0,24 47 345,13 91 146,-19-131-3237,-4-31-7124,-7 4-1949</inkml:trace>
  <inkml:trace contextRef="#ctx0" brushRef="#br0" timeOffset="734.193">776 83 9925,'-14'11'8000,"-9"17"-4240,21-20-3674,0 0 0,0 0 1,0 0-1,1 0 1,1 1-1,-1-1 1,1 1-1,1-1 0,0 0 1,0 1-1,0-1 1,1 0-1,0 0 0,1 0 1,0 0-1,0 0 1,1-1-1,0 1 1,0-1-1,0 0 0,1 0 1,0-1-1,6 6-86,-9-10 4,0-1 0,0 1-1,0-1 1,1 0 0,-1 0 0,1 1-1,-1-2 1,0 1 0,1 0 0,0-1-1,-1 1 1,1-1 0,-1 0-1,1 1 1,0-1 0,-1 0 0,1-1-1,-1 1 1,1 0 0,-1-1 0,1 0-1,-1 1 1,1-1 0,-1 0 0,1 0-1,-1-1 1,0 1 0,0 0 0,1-1-1,-1 1 1,0-1 0,0 0-1,-1 0 1,1 0 0,0 0 0,-1 0-1,1 0 1,-1 0 0,2-2-4,2-4 1,0 0-1,0 0 1,-1 0-1,0-1 1,-1 0 0,1 1-1,-2-1 1,1 0 0,-1-1-1,0-5 0,-1 13 25,-1-1-1,1 1 1,-1 0-1,0-1 1,1 1-1,-1-1 1,0 1-1,-1 0 1,1-1-1,0 1 1,-1 0-1,1-1 1,-1 1-1,0 0 1,1-1-1,-1 1 1,-1 0 0,1 0-1,0 0 1,0 0-1,-1 0 1,1 0-1,-1 0 1,1 0-1,-1 1 1,0-1-1,0 1 1,0-1-1,0 1 1,0 0-1,0 0 1,0-1-1,0 2 1,-1-1-1,1 0 1,0 0-1,0 1 1,-1-1-1,1 1 1,-1 0-1,1-1 1,0 1-1,-1 0 1,1 1-1,-1-1 1,1 0-1,0 1 1,-1-1-1,1 1 1,0 0 0,0-1-1,-1 1 1,1 1-25,-7 8-1967,15-2-9665,2-6 123</inkml:trace>
  <inkml:trace contextRef="#ctx0" brushRef="#br0" timeOffset="25276.569">14 28 7011,'-7'-28'7443,"6"37"-2967,1-6-4368,-4 62 661,2 1 0,4 0 0,2-1 0,3 1-1,5 11-768,-5-87-911,-5-15-2908,-2 22 2277,0-14-4706,-1-7-4098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46:27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348 67 8660,'-3'-29'8396,"-16"8"-4404,15 19-3833,-1-1 1,0 1-1,1 0 0,-1 0 1,0 1-1,0 0 0,0 0 1,0 0-1,-1 0 0,1 1 1,0 0-1,0 0 0,0 0 1,0 1-1,0-1 0,-3 2-159,2 0 18,-1 1 0,1 1 0,0-1 0,0 1 0,0 0-1,1 0 1,-1 0 0,1 1 0,0 0 0,0 0-1,0 1 1,1-1 0,0 1 0,0 0 0,0 0-1,1 0 1,0 1 0,0-1 0,1 1 0,0-1 0,0 1-1,0 0 1,1 0 0,0 0 0,0 0 0,1 0-1,0 0 1,0 0 0,0 0 0,1 0 0,1 5-18,36 196-683,-37-201-1689,-8-12-8670,1-4 1005</inkml:trace>
  <inkml:trace contextRef="#ctx0" brushRef="#br0" timeOffset="329.178">0 295 12630,'1'2'3169,"5"-2"209,5-1-1777,4 2-689,1 0-80,2 0 1,0 3-289,2-2-208,-2 3-144,4-1-160,-1-1-208,2-3-272,-3-2-529,3-2-303,-3 3-2242,3-5-2625,-4 0-5746</inkml:trace>
  <inkml:trace contextRef="#ctx0" brushRef="#br0" timeOffset="550.113">577 154 10869,'-43'10'7390,"8"9"-3502,29-14-3784,0 1 0,1 0 0,-1 0 1,1 1-1,1-1 0,-1 1 0,1 0 0,0 0 0,0 0 0,1 1 1,0-1-1,1 1 0,-1 0 0,1 0 0,1 0 0,0 0 0,0 0 0,0 0 1,1 0-1,0 0 0,2 8-104,-3-13 24,1 1 0,0-1 1,0 1-1,0 0 0,0-1 1,0 1-1,1-1 0,0 1 1,0-1-1,0 1 0,0-1 1,0 1-1,1-1 0,-1 0 0,1 0 1,0 0-1,0 0 0,0 0 1,1 0-1,-1 0 0,1-1 1,-1 1-1,1-1 0,0 0 1,0 0-1,0 0 0,0 0 0,0 0 1,0-1-1,1 1 0,-1-1 1,1 0-1,-1 0 0,1 0 1,-1 0-1,3-1-24,-1 0-195,-1 0 0,0-1 0,0 1 1,0-1-1,0 0 0,0 0 0,0-1 0,0 1 0,0-1 1,0 0-1,-1 0 0,1 0 0,0-1 0,-1 1 1,0-1-1,0 0 0,2-2 195,29-35-10828,-33 38 10262,12-15-9921</inkml:trace>
  <inkml:trace contextRef="#ctx0" brushRef="#br0" timeOffset="815.676">760 34 10181,'8'73'11615,"-1"38"-7510,5 50-4336,-6-114-2474,1-66-8155,-5 13 7351,4-13-5071</inkml:trace>
  <inkml:trace contextRef="#ctx0" brushRef="#br0" timeOffset="1221.836">925 199 11141,'-20'40'9410,"19"-30"-9280,0 1-1,1-1 1,0 0-1,1 1 1,0-1-1,0 0 1,1 1-1,1-1 1,2 9-130,-4-16 9,-1 1 1,0-1-1,1 1 1,0-1-1,0 1 0,0-1 1,0 0-1,1 1 1,-1-1-1,1 0 1,0 0-1,0 0 1,0 0-1,0 0 1,0 0-1,1-1 1,-1 1-1,1-1 1,-1 0-1,1 0 1,0 0-1,0 0 1,0 0-1,1 0 1,-1-1-1,0 1 1,0-1-1,1 0 0,-1 0 1,1 0-1,-1-1 1,1 1-1,-1-1 1,1 0-1,-1 0 1,1 0-1,0-1 1,0 1-10,2-3-1,0 0 1,0 0 0,0-1-1,0 0 1,-1 0-1,0 0 1,0 0 0,0-1-1,-1 0 1,1 0 0,-1 0-1,0-1 1,0 1-1,-1-1 1,0 0 0,0 0-1,0 0 1,-1 0 0,0-1-1,0 1 1,0-1-1,-1 1 1,0-1 0,-1 0-1,1 1 1,-1-1-1,0 0 1,-1 1 0,0-1-1,0 0 1,0 1 0,-1-1-1,0 1 1,0-1-1,-2-3 1,1 6 55,1 1-1,-1 0 0,0 0 0,1 0 0,-1 0 0,-1 0 0,1 1 1,0-1-1,-1 1 0,1 0 0,-1 0 0,0 0 0,1 1 0,-1-1 1,0 1-1,0 0 0,0 0 0,0 0 0,0 1 0,-1-1 0,1 1 1,0 0-1,0 0 0,0 0 0,0 1 0,0 0 0,0 0 0,0 0 1,0 0-1,0 0 0,0 1 0,0-1 0,1 1 0,-3 1-54,-6 20-2187,11-5-7757,1-10-1813</inkml:trace>
  <inkml:trace contextRef="#ctx0" brushRef="#br0" timeOffset="1534.254">1345 122 8676,'-46'5'10281,"2"21"-6758,43-25-3508,-1 0-1,1 0 0,-1 0 1,1 1-1,0-1 0,-1 1 0,1-1 1,0 1-1,0-1 0,0 1 1,0 0-1,0 0 0,1-1 1,-1 1-1,0 0 0,1 0 1,-1 0-1,1 0 0,0 0 1,0 0-1,0 0 0,0 0 0,0 0 1,0-1-1,0 1 0,0 0 1,1 0-1,-1 0 0,1 0 1,0 0-1,-1 0 0,1-1 1,0 1-1,0 0 0,0-1 0,0 1 1,0-1-1,1 1 0,-1-1 1,0 1-1,1-1 0,-1 0 1,1 1-1,-1-1 0,1 0 1,1 0-15,22 16-42,-21-16 82,-1 0-1,1 0 0,-1 0 1,0 0-1,0 1 0,1 0 0,-1-1 1,0 1-1,-1 1 0,1-1 1,0 0-1,0 1 0,-1-1 0,0 1 1,1 0-1,-1-1 0,0 1 1,0 0-1,-1 0 0,1 1 0,-1-1 1,1 0-1,-1 1 0,0-1 1,0 0-1,-1 1 0,1-1 1,-1 1-1,1 0 0,-1-1 0,0 1 1,-1-1-1,1 1 0,-1-1 1,0 4-40,-1-5 6,1 0 1,-1 1 0,0-1 0,0 0 0,-1 0 0,1 0 0,0-1 0,-1 1 0,1 0 0,-1-1 0,1 0 0,-1 0 0,0 1 0,0-1-1,1-1 1,-1 1 0,0 0 0,0-1 0,0 1 0,0-1 0,0 0 0,0 0-7,-38-13-3092,34-11-7220,7 10-893</inkml:trace>
  <inkml:trace contextRef="#ctx0" brushRef="#br0" timeOffset="1909.167">1454 202 8516,'45'6'4506,"-32"-4"-3766,1 0-1,0 0 0,-1-1 0,1-1 1,0-1-1,-1 1 0,1-2 1,4-1-740,-15 3 50,-1-1-1,0 0 1,0 1 0,0-1 0,0 0 0,0 0 0,0 0 0,0 0-1,0 0 1,0 0 0,0-1 0,0 1 0,-1-1 0,1 1 0,-1-1 0,1 0-1,-1 1 1,1-1 0,-1 0 0,0 0 0,0 0 0,0 0 0,0 0 0,0 0-1,-1 0 1,1 0 0,-1-1 0,1 1 0,-1 0 0,0 0 0,0-1-1,0 1 1,0 0 0,0 0 0,0 0 0,0-1 0,-1 1 0,1 0 0,-1 0-1,0 0 1,0 0 0,0 0 0,0 0 0,0 0 0,0 0 0,0 0 0,-1 0-1,1 0 1,-1 1 0,1-1 0,-1 1 0,0-1 0,1 1 0,-1-1-1,0 1 1,0 0 0,0 0 0,0 0 0,0 0 0,0 0 0,0 1 0,0-1-1,-1 1 1,1-1 0,-2 1-50,-2 0 57,0 1-1,-1 0 0,1 0 1,0 1-1,0 0 0,0 0 1,0 1-1,0-1 0,1 1 1,-1 0-1,1 1 1,0-1-1,0 1 0,0 0 1,0 1-1,0-1 0,1 1 1,0 0-1,0 0 1,1 0-1,-1 0 0,1 1 1,0-1-1,0 1 0,1 0 1,0 0-1,0 0 0,0 0 1,1 0-1,0 0 1,0 1-1,0-1 0,1 0 1,0 1-1,0-1 0,1 0 1,-1 1-1,2-1 0,0 4-56,2-4 86,0 1 0,0-1 0,1 0-1,0 0 1,0 0 0,0 0-1,1-1 1,0 0 0,0 0 0,0-1-1,1 0 1,-1 0 0,1 0-1,0-1 1,0 0 0,7 2-86,-3-1 83,0 0 0,0-1 0,1 0-1,-1 0 1,1-2 0,0 1 0,0-2 0,-1 1 0,1-2 0,0 0 0,0 0 0,6-2-83,-16 3-34,-1 0 0,1-1-1,0 1 1,-1 0 0,1-1 0,-1 1-1,1-1 1,-1 0 0,1 0 0,-1 1 0,1-1-1,-1 0 1,1 0 0,-1 0 0,0-1 0,0 1-1,0 0 1,0 0 0,0-1 0,0 1 0,0 0-1,0-1 1,0 1 0,0-1 0,-1 1 0,1-1-1,-1 0 1,1 1 0,-1-1 0,0 0 34,2-9-4643,-3-2-4124,1 6-3524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46:26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6 8484,'-2'-6'5225,"17"8"-2705,-10 5-2121,0 0 1,-1 1 0,0-1 0,0 1-1,-1 0 1,0 0 0,0 1-1,-1-1 1,0 1 0,0-1-1,-1 1 1,0-1 0,-1 1 0,0 6-400,2 4 308,18 133 452,-6-206-779,-13 48 22,0 0-1,1 1 1,0-1-1,0 1 1,0-1-1,1 1 1,-1 0-1,1 0 1,1 0-1,-1 0 1,1 0-1,0 1 1,0-1-1,0 1 1,0 0-1,1 1 1,-1-1-1,1 1 1,0-1-1,0 2 1,1-1-1,-1 0 1,1 1-1,-1 0 1,1 1-1,-1-1 1,1 1-1,0 0 1,0 0-1,2 1-2,-4 3 8,0 0 0,-1 0 0,1 1 0,-1-1 0,0 1 0,-1 0 0,1 0-1,0 0 1,-1 1 0,0-1 0,0 1 0,0-1 0,-1 1 0,0-1 0,0 1 0,0 0 0,0 0-1,0-1 1,-1 1 0,0 0 0,0 0 0,-1 0 0,1 0 0,-1-1 0,0 1 0,0 0 0,-1 2-8,1-1 41,0 1 0,0-1 1,0 1-1,-1-1 1,0 0-1,0 0 0,-1 1 1,1-1-1,-1-1 1,-1 1-1,1 0 0,-1-1 1,0 0-1,0 0 1,-1 0-1,1 0 0,-1-1 1,0 1-1,0-1 1,-1 0-1,1-1 0,-1 0 1,0 0-1,0 0 1,0 0-1,0-1 0,0 0 1,-1 0-1,-4 0-41,9-1-80,0 0 1,1-1-1,-1 1 0,0-1 1,1 1-1,-1-1 0,0 1 1,0-1-1,0 0 0,1 0 1,-1 0-1,0 0 0,0 0 1,0-1-1,1 1 0,-1-1 0,0 1 1,0-1-1,1 1 0,-1-1 1,1 0-1,-1 0 0,0 0 1,1 0-1,-1 0 0,1 0 1,0 0-1,-1 0 0,1-1 0,0 1 1,0 0-1,0-1 0,0 1 1,0-1-1,0 1 0,0-1 1,0 0-1,1 1 0,-1-1 1,1 0-1,-1 1 0,1-1 1,0 0-1,-1 0 0,1 0 0,0 0 80,6-38-10060,2 19-561</inkml:trace>
  <inkml:trace contextRef="#ctx0" brushRef="#br0" timeOffset="515.504">338 159 10101,'15'62'7893,"-12"-56"-7719,0 1 0,1-1 1,-1 0-1,1 0 0,0-1 0,1 1 0,0-1 0,-1 0 0,1 0 1,1 0-1,-1-1 0,4 2-174,-5-4 1,0-1 1,0 0-1,0-1 1,1 1-1,-1-1 1,0 1-1,0-1 1,0 0-1,0-1 1,1 1-1,-1-1 1,0 0-1,0 0 1,0 0-1,0 0 1,0-1-1,-1 0 1,1 1-1,0-2 1,-1 1-1,1 0 1,-1-1-1,0 1 1,1-1-1,-1 0 1,-1 0-1,1 0 1,0 0-1,-1-1 1,0 1-1,1-1 1,-1 0-2,38-119 269,-40 124-225,0-1-1,0 0 1,0 0-1,0 0 0,0 1 1,1-1-1,-1 0 1,0 0-1,0 0 0,0 0 1,0 1-1,1-1 1,-1 0-1,0 0 0,0 0 1,1 0-1,-1 0 1,0 0-1,0 0 0,0 0 1,1 0-1,-1 0 1,0 0-1,0 0 0,1 0 1,-1 0-1,0 0 1,0 0-1,1 0 0,-1 0 1,0 0-1,0 0 1,1 0-1,-1 0 0,0 0 1,0 0-1,0 0 1,1-1-1,-1 1 0,0 0-43,3 25 919,-12 268 2013,-10-203-3818,17-89-4464,2-3-2108,1-1-4820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22:28.9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233 160 9316,'-23'-35'6165,"22"33"-5975,-1-1 0,0 0-1,-1 0 1,1 1 0,0-1-1,-1 1 1,1-1 0,-1 1 0,0 0-1,0 0 1,0 0 0,0 1 0,0-1-1,0 1 1,-1 0 0,1 0-1,0 0 1,-1 0 0,1 0 0,0 1-1,-1-1 1,1 1 0,-1 0 0,1 0-1,-1 0 1,1 1 0,-1-1 0,0 1-190,-1 3 110,0 0 0,0 1 1,1 0-1,0-1 0,0 1 1,0 1-1,0-1 0,1 0 1,-1 1-1,1 0 0,1 0 1,-1 0-1,1 0 0,-1 6-110,-2 15 143,0 0 0,2 1 0,2-1 0,0 1-1,2-1 1,0 1 0,2 0 0,6 22-143,1 33 143,-6-58-111,-3-17-2700,-6-24-3799,3 8 774,-2-1-3119</inkml:trace>
  <inkml:trace contextRef="#ctx0" brushRef="#br0" timeOffset="281.406">0 416 10197,'0'0'2913,"3"0"128,1 2-832,4-3-1008,1 0-321,1-1-31,2 2-257,4 0-288,1-1-144,2 0-256,2 1-384,1 0-545,2-1-2160,3-2-2530,1-1-6114</inkml:trace>
  <inkml:trace contextRef="#ctx0" brushRef="#br0" timeOffset="754.826">283 342 8708,'0'4'6583,"3"17"-4962,2 11-603,-6-26-924,1 1 1,0-1-1,0 1 1,1-1 0,-1 0-1,1 0 1,1 1-1,-1-1 1,1 0-1,0 0 1,0 0-1,1 0 1,0-1-1,0 1 1,0-1-1,1 1 1,-1-1-1,1 0 1,1-1-1,-1 1 1,1-1-1,-1 0 1,1 0 0,1 0-1,-1 0 1,0-1-1,1 0 1,0 0-1,-1-1 1,1 0-1,5 2-94,-6-3 36,0-1 0,0 1-1,0-1 1,0 0 0,0 0-1,0-1 1,0 0 0,0 0-1,-1 0 1,1 0 0,0-1 0,0 1-1,-1-1 1,1 0 0,-1-1-1,0 1 1,0-1 0,1 0-1,-2 0 1,1 0 0,0-1-1,-1 1 1,1-1 0,-1 0 0,0 0-1,0 0 1,-1 0 0,1 0-1,-1-1 1,0 1 0,0-1-1,0 0 1,-1 1 0,0-1-1,0 0 1,0 0 0,0 0-36,-1-5 23,-10-67-305,8 76-2259,5 2-6171,1-1-1941</inkml:trace>
  <inkml:trace contextRef="#ctx0" brushRef="#br0" timeOffset="1270.331">642 365 9076,'14'47'6892,"-8"3"-4665,16 51-1701,-14-140 146,-7 34-616,-2-4-10,1 0 0,0 0 0,1 1 0,0-1 1,0 0-1,1 0 0,0 1 0,1-1 0,-1 1 0,2-1 1,-1 1-1,1 0 0,0 0 0,1 1 0,0-1 0,0 1 0,1 0 1,0 1-1,0-1 0,5-3-46,-10 9 0,1 0 0,0 0 1,0 1-1,0-1 0,0 0 0,-1 1 1,1-1-1,0 1 0,0-1 0,0 1 0,0 0 1,0 0-1,0 0 0,0 0 0,0 1 1,0-1-1,0 0 0,0 1 0,0-1 0,0 1 1,0 0-1,0-1 0,0 1 0,-1 0 1,1 0-1,0 1 0,-1-1 0,1 0 0,0 0 1,-1 1-1,0-1 0,1 1 0,-1-1 0,0 1 1,0 0-1,0-1 0,1 1 0,28 77 313,-24-61-140,27 116-1494,-33-133 1114,2 5-2909,0-3-2771,0-2-4432</inkml:trace>
  <inkml:trace contextRef="#ctx0" brushRef="#br0" timeOffset="1741.136">1184 347 9764,'-72'13'8907,"69"-12"-8801,-1 0-1,1 1 1,0-1 0,-1 1 0,1 0 0,0 0-1,0 0 1,0 1 0,1-1 0,-1 1 0,0 0-1,1-1 1,0 1 0,-1 0 0,1 0 0,0 1-1,1-1 1,-1 0 0,1 1 0,-1-1-1,1 1 1,0-1 0,0 1 0,1 0 0,-1-1-1,1 1 1,-1 1-106,1 0 36,0-1-1,-1 1 1,2 0 0,-1 0-1,0-1 1,1 1-1,0 0 1,0-1 0,1 1-1,-1 0 1,1-1-1,0 0 1,0 1-1,0-1 1,1 0 0,-1 0-1,1 0 1,0 0-1,0-1 1,1 1 0,-1-1-1,1 0 1,-1 0-1,1 0 1,0 0 0,0-1-1,0 0 1,1 1-1,-1-2 1,1 1-1,-1 0 1,1-1 0,-1 0-1,1 0 1,0 0-1,0-1 1,-1 1 0,1-1-1,0 0 1,0-1-1,-1 1 1,1-1 0,0 0-1,0 0 1,-1 0-1,1-1 1,0 0-36,35-29-3717,-19 4-5583,-11 9-867</inkml:trace>
  <inkml:trace contextRef="#ctx0" brushRef="#br0" timeOffset="2023.264">1375 191 10757,'4'75'8333,"12"38"-5674,-7-52-1699,7 54-1819,-17-113-796,1-4-5148,0 0 3229,-1-1-6228</inkml:trace>
  <inkml:trace contextRef="#ctx0" brushRef="#br0" timeOffset="2210.73">1317 418 12262,'0'-2'3169,"3"0"129,1-2-1698,2 2-559,0 0-113,2 1-191,2 1-273,0 0-224,0 2-96,2-2-208,-2 1-160,1 0-352,4-1-545,-2 0 2290,0-3-4595,1-2-2817,-1 0-7139</inkml:trace>
  <inkml:trace contextRef="#ctx0" brushRef="#br0" timeOffset="2476.293">1625 378 11557,'-1'26'7258,"8"16"-5027,-1-5-1619,-2 10-2095,-2-55-8565,-1 1-63</inkml:trace>
  <inkml:trace contextRef="#ctx0" brushRef="#br0" timeOffset="2477.293">1624 252 9620,'-1'0'2065,"0"2"-16,1 1-1633,0 0-368,2 2 2258,1-2-4323,2 2-2065,0 1-6307</inkml:trace>
  <inkml:trace contextRef="#ctx0" brushRef="#br0" timeOffset="2906.76">1889 323 9444,'-7'-7'8590,"-26"25"-6319,28-11-2201,0-1-1,0 0 0,0 1 1,1 0-1,0 0 0,1 1 1,-1-1-1,1 1 1,1-1-1,-1 1 0,1 0 1,1 0-1,0 0 0,0 0 1,0 0-1,1 0 1,0 0-1,1 1 0,0-1 1,0 2-70,1-6 0,0 0 0,0 0 1,0-1-1,1 1 1,-1-1-1,1 1 0,0-1 1,0 0-1,0 0 1,1 0-1,-1 0 1,1 0-1,-1-1 0,1 0 1,0 1-1,0-2 1,0 1-1,0 0 0,0-1 1,1 0-1,-1 1 1,0-2-1,1 1 1,2 0-1,107-8-146,-110 6 142,-1 0 1,0 0-1,0 0 1,0 0 0,0 0-1,0 0 1,0-1 0,0 1-1,-1-1 1,1 0 0,0 0-1,-1 0 1,1 0-1,-1-1 1,0 1 0,0-1-1,0 1 1,0-1 0,0 0-1,-1 0 1,1 1 0,-1-1-1,0 0 1,0 0-1,0-1 1,0 1 0,0 0-1,-1 0 1,1 0 0,-1-1-1,0 1 1,0 0 0,0 0-1,0-1 1,-1 1-1,1 0 1,-1 0 0,0 0-1,0 0 1,0 0 0,0 0-1,-1 0 1,1 0 0,-1 0-1,1 0 1,-3-1 3,1-3-30,0 0-1,0 1 1,-1 0 0,0 0 0,-1 0 0,1 0-1,-1 1 1,0-1 0,0 1 0,-1 0 0,0 1-1,0-1 1,0 1 0,0 1 0,0-1 0,-1 1-1,0 0 1,0 0 0,0 1 0,0 0 0,0 0-1,0 1 1,0 0 0,0 0 0,-7 0 30,13 1-107,-5 3 159,4 1-8921,2-3-2838</inkml:trace>
  <inkml:trace contextRef="#ctx0" brushRef="#br0" timeOffset="3442.779">2182 323 9636,'8'12'7444,"0"17"-5641,-5-15-1090,47 143 92,-50-158-799,1 1 0,-1 0 0,0-1-1,1 1 1,-1 0 0,0 0 0,0 0 0,1-1-1,-1 1 1,0 0 0,1 0 0,-1 0 0,0 0-1,1-1 1,-1 1 0,0 0 0,1 0 0,-1 0-1,1 0 1,-1 0 0,0 0 0,1 0-1,-1 0 1,0 0 0,1 0 0,-1 0 0,1 0-1,-1 0 1,0 1 0,1-1 0,-1 0 0,0 0-1,1 0 1,-1 0 0,0 1 0,1-1 0,-1 0-1,0 0 1,0 1 0,1-1 0,-1 0-1,0 0 1,0 1 0,1-1 0,-1 0 0,0 1-1,0-1 1,0 0 0,0 1 0,1-1 0,-1 0-1,0 1 1,0-1 0,0 1 0,0-1 0,0 0-1,0 1-5,3-38 470,-3 29-451,1-26 148,-2 25-149,0 0 0,1 0 1,0 0-1,0 0 0,1 0 0,0 1 0,0-1 1,1 0-1,0 1 0,1-1 0,0 1 1,0-1-1,1 1 0,0 0 0,1 1 0,-1-1 1,1 1-1,1 0 0,-1 0 0,4-2-18,-6 7 28,0 1 0,0 0 1,0 0-1,1 0 0,-1 0 0,0 1 0,1-1 0,-1 1 0,0 0 0,1 0 0,-1 0 0,0 0 0,1 1 0,-1-1 0,0 1 0,1 0 1,-1 0-1,0 0 0,0 0 0,0 1 0,0-1 0,0 1 0,0 0 0,0-1 0,0 2 0,-1-1 0,1 0 0,-1 0 0,0 1 0,1-1 1,-1 1-1,0 0 0,0 0 0,-1 0 0,1 0 0,-1 0 0,1 0 0,-1 0 0,0 0 0,0 0 0,-1 1 0,1-1 0,-1 0 1,1 4-29,12 147 712,-13-123-2049,4-38-10185,-1 2 698</inkml:trace>
  <inkml:trace contextRef="#ctx0" brushRef="#br0" timeOffset="3973.9">2813 270 9124,'0'-24'7338,"-32"20"-3900,23 4-3235,2 1-96,0-1 1,0 1-1,0 0 1,0 0 0,-1 1-1,2 0 1,-1 0-1,0 1 1,0 0 0,1 0-1,0 0 1,-1 1-1,1 0 1,1 0 0,-1 1-1,0 0 1,1 0-1,0 0 1,0 0 0,1 1-1,0 0 1,0 0-1,0 0 1,0 1-108,4-4-2,1 0 1,0 0-1,0 0 1,-1 0-1,2 0 1,-1 0-1,0 0 0,1 0 1,-1 0-1,1 0 1,0-1-1,0 1 1,0-1-1,0 1 1,0-1-1,1 0 0,-1 0 1,1 0-1,0 0 1,-1-1-1,1 1 1,0 0-1,0-1 0,0 0 1,0 0-1,0 0 1,0 0-1,0 0 1,0-1-1,3 1 2,13 7 2,-7-2 1,-7-6-8,0 1-1,-1 0 0,1 1 0,-1-1 0,1 1 0,-1 0 0,0 0 0,1 1 0,-1-1 1,-1 1-1,1 0 0,0 0 0,-1 0 0,1 0 0,-1 1 0,0-1 0,0 1 0,0 0 1,0 0-1,-1 0 0,0 0 0,0 1 0,0-1 0,0 0 0,-1 1 0,1 0 0,-1-1 1,-1 1-1,1 0 0,0-1 0,-1 1 6,-3-1 67,0-1 0,-1 1 0,1-1 0,-1 0 0,1 0 0,-1 0-1,0 0 1,0-1 0,0 0 0,-1 0 0,1 0 0,-1 0 0,1-1 0,-1 1 0,1-1 0,-1 0 0,0-1 0,-2 1-67,0 1 81,-77-2-1179,67-6-3059,0-1-3578,9 2-3006</inkml:trace>
  <inkml:trace contextRef="#ctx0" brushRef="#br0" timeOffset="15639.907">54 802 6227,'24'-1'5382,"31"5"-5188,-29-2 313,959 37 2126,18-7-1014,-961-31-1556,478 26 258,-472-20-189,11 1-4308,-58-8-597,-1 0-3340</inkml:trace>
  <inkml:trace contextRef="#ctx0" brushRef="#br0" timeOffset="19687.171">3027 0 8228,'0'1'208,"0"0"0,0-1 0,0 1 0,0-1 1,0 1-1,0-1 0,0 1 0,0-1 0,0 1 0,0 0 0,0-1 1,0 1-1,0-1 0,-1 1 0,1-1 0,0 1 0,0-1 1,-1 1-1,1-1 0,0 1 0,-1-1 0,1 1 0,0-1 0,-1 0 1,1 1-1,0-1 0,-1 1 0,1-1 0,-1 0 0,1 0 0,-1 1 1,1-1-1,-1 0 0,1 0 0,-1 1 0,0-1 0,1 0 1,-1 0-1,1 0 0,-1 0 0,1 0 0,-1 0 0,1 0 0,-1 0 1,0 0-1,1 0 0,-1 0-208,19 16 522,3 2-287,-1 1 0,0 1 0,-2 0 0,-1 1 0,0 1-1,-2 1 1,2 5-235,1 5 176,-2 1 0,-1 1 0,-2 1 0,-1 0 0,-2 0 0,-2 1 0,-1 0 0,-1 1 0,-3-1 0,-1 1 0,-2 0 0,-1 0 0,-2-1 0,-2 1-1,-1-1 1,-2 0 0,-1 0 0,-3-1 0,0 0 0,-9 13-176,-67 54 600,71-79-449,7-10-531,12-22-3304,22-19-6222,-6 14-555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46:23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175 124 8260,'-8'-22'10124,"-35"19"-6919,37 5-3120,-1-1 0,1 1 0,0 0 1,0 1-1,0-1 0,0 1 0,0 0 1,1 1-1,0-1 0,-1 1 0,1 0 1,0 0-1,1 1 0,-1-1 0,1 1 0,0 0 1,0 1-1,0-1 0,1 1 0,0-1 1,0 1-1,0 0 0,1 0 0,0 0 1,0 1-1,1-1 0,-1 0 0,1 1 1,1-1-1,-1 1 0,1-1 0,0 1 1,1-1-1,-1 0 0,1 1 0,0-1 1,1 1-1,0-1 0,0 0 0,0 0 1,1 0-1,2 3-85,-1-3 9,0-1 0,0 0 0,1-1 1,0 1-1,0-1 0,0 0 0,0 0 0,1-1 0,0 1 0,-1-1 1,1 0-1,0-1 0,1 0 0,-1 0 0,0 0 0,1 0 1,-1-1-1,1 0 0,-1-1 0,1 1 0,-1-1 0,1-1 1,3 0-10,-5-1-393,0 0 0,-1-1 0,1 0 0,0 0 0,-1-1 0,0 1 0,0-1-1,0 0 1,-1 0 0,1 0 0,-1 0 0,0-1 0,0 1 0,0-1 0,-1 0 0,2-3 393,1 0-2070,5-10-4448,-1-1-3969</inkml:trace>
  <inkml:trace contextRef="#ctx0" brushRef="#br0" timeOffset="390.547">273 1 9780,'-6'31'6798,"16"22"-4588,-6-37-1360,39 211 1754,-43-227-2599,1-1-1,0 1 1,-1-1-1,1 1 1,-1 0 0,1 0-1,-1-1 1,1 1-1,0 0 1,-1 0-1,1-1 1,-1 1-1,1 0 1,0 0 0,-1 0-1,1 0 1,0 0-1,-1 0 1,1 0-1,0 0 1,-1 0-1,1 0 1,0 1 0,-1-1-1,1 0 1,-1 0-1,1 1 1,0-1-1,-1 0 1,1 1-1,-1-1 1,1 0 0,-1 1-1,1-1 1,-1 1-1,1-1 1,-1 1-1,0-1 1,1 1-1,-1-1 1,1 1 0,-1-1-1,0 1 1,0 0-1,1-1 1,-1 1-1,0-1 1,0 1-1,0 0 1,0-1 0,0 1-1,0 0 1,0-1-1,0 1 1,0 0-1,0-1 1,0 1-1,0 0 1,0-1 0,0 1-1,-1-1 1,1 1-1,0 0 1,0-1-1,-1 1-4,57-158 102,-56 154-102,1 1-1,-1 0 1,0-1 0,0 1-1,1 0 1,-1-1 0,1 1-1,0 0 1,0 0 0,0-1 0,0 1-1,0 0 1,0 0 0,0 0-1,1 0 1,-1 1 0,1-1-1,0 0 1,-1 0 0,1 1-1,0-1 1,0 1 0,0 0-1,0 0 1,0-1 0,0 1 0,0 0-1,0 1 1,1-1 0,-1 0-1,0 1 1,0-1 0,1 1-1,-1 0 1,3-1 0,-2 5 12,1 1 1,-1-1-1,0 0 0,0 1 1,-1 0-1,0-1 0,1 1 0,-1 0 1,-1 0-1,1 0 0,-1 1 1,0-1-1,0 0 0,-1 1-12,1-2 12,18 143 818,-6-169-10497,-11 16 5706,3-8-6038</inkml:trace>
  <inkml:trace contextRef="#ctx0" brushRef="#br0" timeOffset="796.687">637 135 9092,'32'3'7594,"-2"14"-4192,36 64-2248,-20 27-1042,-47-144-187,-3 31 85,0 0 0,0 0 0,0 1 0,-1-1 0,0 1 0,0 0 0,0 0 1,0 1-1,0 0 0,-1 0 0,0 0 0,1 0 0,-1 1 0,0 0 0,0 0 0,-1 1 0,1 0 0,0 0 0,0 0 0,-1 1 0,1 0 0,0 0 0,-1 0 0,1 1 0,0 0 1,-3 1-11,5 1 149,0 0 0,0 0 0,0 0 0,0 1 0,0-1 1,1 1-1,0 0 0,0 0 0,0 1 0,0-1 1,1 1-1,0-1 0,0 1 0,0 0 0,0-1 0,1 1 1,-1 0-1,1 0 0,1 0 0,-1 1 0,1-1 0,0 0 1,0 0-1,0 1-149,0-4 0,-1 0 1,1 0 0,0 0-1,-1 0 1,1 1-1,0-1 1,1 0-1,-1 0 1,0 0-1,1 0 1,-1 0 0,1 0-1,-1 1 1,1-1-1,0 0 1,0-1-1,0 1 1,0 0-1,0 0 1,0 0 0,1-1-1,-1 1 1,1 0-1,-1-1 1,1 1-1,0-1 1,-1 0-1,1 1 1,0-1 0,0 0-1,0 0 1,0 0-1,0-1 1,0 1-1,0 0 1,0-1-1,0 1 1,0-1 0,0 0-1,1 0 1,-1 0-1,0 0 1,0 0-1,0 0 1,0 0-1,0-1 1,1 1 0,0-1-1,53-47-5730,-19 12-3734,-14 19-474</inkml:trace>
  <inkml:trace contextRef="#ctx0" brushRef="#br0" timeOffset="1140.357">919 323 9236,'4'15'2748,"4"10"3473,-1-45-2976,24-128 79,-31 147-3318,1-1-1,-1 1 1,1 0 0,-1-1-1,1 1 1,0 0 0,0 0-1,0 0 1,0-1 0,0 1 0,0 0-1,0 0 1,0 0 0,0 1-1,0-1 1,1 0 0,-1 0-1,0 1 1,1-1 0,-1 0-1,0 1 1,1-1 0,-1 1-1,1 0 1,-1 0 0,1-1 0,-1 1-1,1 0 1,-1 0 0,0 0-1,1 0 1,-1 1 0,1-1-1,-1 0 1,1 1 0,-1-1-1,0 1 1,1-1 0,-1 1-1,0 0 1,1-1 0,-1 1-1,0 0 1,0 0 0,0 0 0,0 0-1,1 0 1,-1 0-6,42 61-9,-14 124-247,-29-186 108,1 1-1,-1-1 1,1 1-1,-1-1 1,1 1-1,-1-1 1,1 1-1,-1-1 1,1 0-1,0 1 1,-1-1-1,1 0 1,0 0-1,-1 1 1,1-1-1,0 0 1,-1 0-1,1 0 1,0 0-1,-1 0 1,1 0-1,0 0 1,0 0-1,-1 0 1,1 0-1,0 0 1,-1 0-1,1-1 1,0 1-1,-1 0 1,1-1-1,0 1 1,-1 0-1,1-1 1,-1 1-1,1 0 1,-1-1-1,1 1 1,-1-1-1,1 1 1,-1-1-1,1 0 1,-1 1-1,1-1 1,-1 1-1,0-1 1,1 0-1,-1 1 1,0-1-1,0 0 1,0 1-1,1-1 1,-1 0-1,0 1 1,0-1-1,0 0 1,0 1-1,0-1 1,0 0-1,0 0 1,-1 1-1,1-1 1,0 0-1,0 1 1,-1-2 148,5-5-4042,8-11-7030</inkml:trace>
  <inkml:trace contextRef="#ctx0" brushRef="#br0" timeOffset="1624.617">1387 196 9332,'2'-22'10091,"-26"20"-7491,18 2-2533,1 1-1,-1 0 1,1 0-1,-1 1 1,1 0-1,0 0 0,0 0 1,-1 0-1,2 1 1,-1 0-1,0 0 1,0 0-1,1 1 0,0-1 1,0 1-1,0 0 1,0 0-1,0 1 0,1-1 1,0 1-1,0-1 1,0 1-1,1 0 1,-1 0-1,1 1 0,0-1 1,1 0-1,-1 1 1,1-1-1,0 1 1,1-1-1,-1 1 0,1 0 1,0-1-1,0 1 1,1-1-1,0 1 1,0-1-1,1 5-66,-1-9-29,-1 1 1,1 0-1,0-1 1,0 1-1,0-1 1,0 1-1,0-1 1,0 1 0,0-1-1,0 1 1,1-1-1,-1 0 1,1 0-1,-1 0 1,1 0-1,-1 0 1,1 0-1,-1 0 1,1 0-1,0-1 1,0 1-1,-1-1 1,1 1-1,0-1 1,0 0-1,0 1 1,-1-1-1,1 0 1,0 0-1,0 0 1,0-1-1,-1 1 1,1 0-1,0-1 1,0 1-1,0-1 1,-1 1-1,1-1 1,0 0 28,68-33-1424,-65 31 1340,0-1-1,-1-1 0,1 1 0,-1 0 0,0-1 1,0 0-1,0 0 0,-1 0 0,0-1 0,0 1 1,0-1-1,-1 1 0,1-1 0,-1 0 0,-1 0 0,1 0 1,-1 0-1,0-1 0,0-4 85,-3 1 1446,-1 17-566,-2 17-138,2 331 2622,-10-323-3155,12-32-218,1 1 0,0-1 1,-1 0-1,1 1 0,0-1 1,-1 0-1,1 1 0,-1-1 1,1 0-1,-1 1 0,1-1 1,0 0-1,-1 0 0,1 0 1,-1 1-1,1-1 0,-1 0 1,1 0-1,-1 0 0,1 0 1,-1 0-1,1 0 0,-1 0 1,1 0-1,-1 0 0,1 0 1,-1 0-1,1 0 0,-1 0 1,1-1-1,-1 1 0,1 0 1,-1 0-1,1-1 0,-1 1 1,1 0-1,0 0 0,-1-1 1,1 1-1,-1 0 0,1-1 1,0 1-1,-1-1 0,1 1 1,0 0-1,0-1 0,-1 1 1,1-1-1,0 1 0,0-1 1,0 1-1,-1-1 0,1 1 1,0-1-1,0 1 0,0-1 1,0 1-1,0-1 0,0 1 1,0-1-1,0 1 0,0-1 1,0 1-1,1-1 0,-1 1 9,-3-68-5260,12 22-5263,-2 15-223</inkml:trace>
  <inkml:trace contextRef="#ctx0" brushRef="#br0" timeOffset="1927.451">1556 299 11845,'53'1'7534,"3"-10"-5123,-54 8-2402,1 1-1,0-1 1,-1 0 0,1 0 0,-1 0 0,1 0-1,-1-1 1,0 1 0,1-1 0,-1 0-1,0 1 1,0-1 0,0 0 0,0 0-1,-1 0 1,1 0 0,0-1 0,-1 1-1,1 0 1,-1-1 0,0 1 0,0-1-1,0 1 1,0-1 0,0 1 0,-1-1 0,1 0-1,-1 0 1,0 1 0,0-1 0,1 0-1,-2 0 1,1 1 0,0-1 0,-1 0-1,1 1 1,-2-3-9,1 2 37,0 1 1,0 0-1,-1-1 0,0 1 0,1 0 0,-1 0 1,0 0-1,0 0 0,0 0 0,0 0 0,0 1 0,-1-1 1,1 1-1,0-1 0,-1 1 0,1 0 0,-1 0 1,0 0-1,1 0 0,-1 0 0,0 1 0,1-1 1,-1 1-1,0 0 0,0 0 0,1 0 0,-1 0 1,0 0-1,0 1 0,1-1 0,-1 1 0,0 0 1,1-1-1,-1 1 0,1 1 0,-1-1 0,1 0 1,-1 0-1,1 1 0,0 0 0,0-1 0,0 1 1,0 0-1,0 0 0,0 0 0,0 0 0,0 0 1,1 1-1,-1-1 0,1 0 0,0 1 0,0 0-37,-5 4 79,1 0 0,1 0-1,-1 1 1,1 0 0,1 0-1,-1 0 1,1 1 0,1-1 0,-1 1-1,2-1 1,-1 1 0,1 0-1,0 0 1,1 0 0,0 0-79,0-5-3,0 0 1,1 0 0,-1 0 0,1 0 0,0 0-1,0 0 1,0-1 0,0 1 0,1 0 0,0 0-1,-1-1 1,1 1 0,1-1 0,-1 0-1,0 0 1,1 0 0,0 0 0,-1 0 0,1 0-1,0-1 1,1 1 0,-1-1 0,0 0-1,1 0 1,-1 0 0,1 0 0,0-1 0,-1 1-1,1-1 1,0 0 0,0 0 0,0-1 0,3 1 2,76-12-4611,-31-10-5356,-24 5-595</inkml:trace>
  <inkml:trace contextRef="#ctx0" brushRef="#br0" timeOffset="2146.153">1966 216 10869,'-40'-13'9621,"10"38"-6265,-4 56-2215,31-73-1023,1 1 0,0 1 0,0-1 0,1 0 0,0 0 0,1 1 0,0-1 0,0 1 0,1-1 0,0 0 0,1 0 0,0 1 0,0-1 0,3 6-118,-4-14-6,0 1 1,0-1 0,0 1-1,0-1 1,0 1-1,1-1 1,-1 0-1,0 0 1,1 1-1,-1-1 1,1 0 0,0 0-1,-1 0 1,1-1-1,0 1 1,-1 0-1,1-1 1,0 1-1,0-1 1,0 1 0,-1-1-1,1 0 1,0 0-1,0 0 1,0 0-1,0 0 1,0 0 0,-1 0-1,1-1 1,0 1-1,0-1 1,0 1-1,-1-1 1,1 0-1,0 0 1,-1 0 0,1 0-1,0 0 6,54-47-4569,-38 12-114,-10 11-1309,-7 20 4568,6-18-8324</inkml:trace>
  <inkml:trace contextRef="#ctx0" brushRef="#br0" timeOffset="2442.955">1976 77 8740,'-5'15'6292,"7"17"-3756,0-23-1351,3 80 3808,-4-45-4201,3 0 0,1 0 0,2-1 0,10 34-792,-6-56-1546,-8-20-2701,-1-3-3852,0-4-4907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46:21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9957,'4'0'7299,"16"35"-6160,-10 0-821,-1 1 0,-1 0 0,-3 0 0,0 0 0,-3 1-1,-1-1 1,-1 1 0,-3 7-318,3-18 216,-7 56 891,22-100-840,59-110-137,-71 120-136,-3 5 6,0 0 0,1 0 1,-1 1-1,1-1 1,-1 0-1,1 0 0,0 1 1,0-1-1,0 1 0,0-1 1,1 1-1,-1-1 1,1 1-1,-1 0 0,1 0 1,0 0-1,0 0 0,0 0 1,0 0-1,0 0 0,0 0 1,1 1-1,-1-1 1,0 1-1,1 0 0,-1 0 1,1 0-1,0 0 0,-1 0 1,1 0-1,0 1 0,-1-1 1,1 1-1,0 0 1,0 0-1,0 0 0,-1 0 1,1 0-1,0 1 0,1 0 0,0 2 49,0 1 1,0 1-1,0-1 0,-1 0 0,0 1 0,0 0 0,0 0 0,0 0 0,-1 0 0,1 0 0,-1 1 0,-1-1 1,1 1-1,-1-1 0,0 1 0,0-1 0,-1 1 0,1 0 0,-1-1 0,-1 1 0,1 0 0,-1 0 0,0-1 1,0 1-1,-2 4-49,0-5 34,0-1 0,-1 1 0,0-1 0,0 0 0,0 0 0,0 0 0,-1 0 0,1-1-1,-1 0 1,0 0 0,0 0 0,0-1 0,-1 1 0,1-1 0,0-1 0,-1 1 0,0-1 0,1 0 0,-1 0 0,0 0 0,1-1 0,-1 0 0,0 0-34,-34-16-2065,35 8-1657,5-2-3318,2-2-4792</inkml:trace>
  <inkml:trace contextRef="#ctx0" brushRef="#br0" timeOffset="296.82">337 352 10341,'63'10'7040,"-58"-10"-6921,1 0-1,-1 0 0,0 0 0,1-1 0,-1 0 1,1 0-1,-1 0 0,0 0 0,0-1 1,1 0-1,-1 0 0,0 0 0,-1-1 0,1 0 1,0 0-1,3-3-118,-7 3 31,0 0-1,0 1 1,0-1 0,0 0-1,-1 0 1,1 0 0,-1 0-1,0 0 1,0 0 0,0 0-1,0-1 1,0 1 0,-1 0-1,1 0 1,-1 0 0,0 1-1,0-1 1,0 0 0,0 0-1,-1 0 1,1 1 0,-1-1-1,0 1 1,1-1 0,-1 1 0,0-1-1,0 1 1,-1 0 0,1 0-1,0 0 1,-1 1 0,1-1-1,-1 0 1,0 1 0,1-1-1,-1 1 1,0 0 0,0 0-1,0 0 1,0 1 0,0-1-1,-1 1-30,2 0 35,0 0-1,-1 0 1,1 1-1,0 0 1,-1-1-1,1 1 1,0 0 0,-1 0-1,1 0 1,0 0-1,0 1 1,0-1-1,0 0 1,0 1-1,1-1 1,-1 1-1,0 0 1,1 0-1,-1 0 1,1 0-1,-1 0 1,1 0-1,0 0 1,0 0-1,0 0 1,0 1-1,1-1 1,-1 0-1,0 1 1,1-1-1,0 0 1,-1 1-1,1 0-34,-7 85 884,7-82-731,1 0-1,-1 0 1,1 0 0,0 0 0,1 0 0,-1 0 0,1-1 0,0 1-1,1-1 1,-1 1 0,1-1 0,0 0 0,1 0 0,-1 0-1,1 0 1,0 0 0,3 2-153,-5-6-23,0 0-1,0-1 1,1 1-1,-1 0 1,0-1-1,0 1 0,1-1 1,-1 0-1,0 0 1,1 0-1,-1 0 1,0 0-1,0 0 1,1-1-1,-1 1 1,0-1-1,0 0 1,1 0-1,-1 1 0,0-1 1,0 0-1,0-1 1,0 1-1,0 0 1,-1-1-1,1 1 1,0-1-1,-1 1 1,1-1-1,0 0 24,26-28-4051,-9 3-5876,-8 9-555</inkml:trace>
  <inkml:trace contextRef="#ctx0" brushRef="#br0" timeOffset="656.095">643 325 9925,'33'5'5533,"-29"-3"-5373,1-1 1,0 1 0,-1-1 0,1-1 0,0 1-1,0-1 1,0 1 0,-1-1 0,1-1-1,0 1 1,0-1 0,-1 0 0,1 0-1,0 0 1,-1-1 0,1 1 0,-1-1 0,1 0-1,-1 0 1,0-1 0,0 1 0,0-1-1,3-3-160,-6 5 38,1-1 0,0 0 0,-1 1 0,1-1 0,-1 0 0,0 0 0,0 0 0,0 0 0,0-1 0,0 1 0,0 0 0,0 0 0,0 0 0,-1-1 0,0 1 0,1 0 0,-1-1 0,0 1 0,0-1 0,0 1 0,0 0 0,0-1 0,-1 1 0,1 0 0,-1-1 0,0 1 0,0 0 0,1 0 0,-1 0 0,-1 0-1,1-1 1,0 1 0,0 1 0,-1-1 0,1 0 0,-1 0 0,0 0 0,1 1 0,-1-1 0,0 1 0,0-1 0,0 1 0,0 0 0,0 0 0,0 0 0,0 0 0,-1 0 0,1 0 0,0 1 0,0-1 0,-1 1 0,1 0 0,0-1 0,-1 1 0,1 0 0,-1 0-38,-1 3 59,-1 0-1,1 0 1,0 0 0,0 0 0,0 1 0,1 0 0,-1 0 0,1 0 0,0 0-1,0 0 1,0 0 0,0 1 0,1 0 0,0-1 0,0 1 0,0 0-1,0 0 1,1 0 0,0 0 0,0 1-59,-3 7 173,-20 92 1706,24-102-1839,-1 0 0,1 0-1,0-1 1,1 1 0,-1 0 0,0-1 0,1 1-1,-1 0 1,1-1 0,0 1 0,0-1-1,0 1 1,0-1 0,1 0 0,-1 1 0,1-1-1,-1 0 1,1 0 0,0 0 0,-1 0-1,1 0 1,0 0 0,1 0 0,-1-1 0,0 1-1,0-1 1,1 0 0,-1 1 0,0-1-1,1 0 1,0 0 0,-1-1 0,1 1 0,-1-1-1,1 1 1,0-1 0,-1 0 0,2 0-40,72-18-3120,-46 1-6866,-29 16 9435,14-8-11799</inkml:trace>
  <inkml:trace contextRef="#ctx0" brushRef="#br0" timeOffset="1036.573">968 330 10165,'13'58'8571,"3"28"-4526,-3-137-3757,41-115-149,-54 164-138,1 0 1,0 0-1,0 1 1,0-1-1,0 0 1,0 0-1,0 1 1,0-1-1,0 1 1,1-1-1,-1 1 1,1-1-1,-1 1 1,1 0-1,-1-1 1,1 1-1,0 0 1,0 0-1,-1 1 1,1-1-1,0 0 1,0 0-1,0 1 1,0-1-1,0 1 1,0 0-1,0 0 1,0 0-1,0 0 1,0 0-1,0 0 1,0 0-1,0 0 1,0 1-1,0-1 1,0 1-1,0 0 1,0-1-1,0 1 1,-1 0-1,1 0 1,0 0-1,-1 0 1,1 1-1,0-1 1,-1 0-1,1 1 1,-1-1-1,0 1 1,1 0-2,65 167 3268,-58-94-2401,-16-70-3277,3-6-1908,0 0-4399,0-1-3240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46:19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8820,'9'-12'8121,"3"34"-5813,2 29-1484,-1 0 1,-3 1-1,-2 0 0,-2 1 1,-2 34-825,8-22 184,-10-65-182,-1-1-1,0 1 1,0-1 0,0 1 0,0 0 0,1-1 0,-1 0 0,0 1-1,0-1 1,0 0 0,0 0 0,0 1 0,0-1 0,-1 0-1,1 0 1,0 0 0,0 0 0,-1 0 0,1 0 0,0 0 0,-1 0-1,1-1 1,-1 1 0,1 0 0,-1 0 0,0 0 0,0-1-1,1 1 1,-1 0 0,0 0 0,0-1 0,0 1 0,0 0-2,1-3 0,19-71 36,25-52 30,-43 125-47,0-1 0,0 1 1,0 0-1,0 0 0,1 0 1,-1 0-1,1 0 0,-1 1 1,1-1-1,0 1 0,0 0 1,0 0-1,-1 0 0,1 0 1,0 0-1,0 0 0,0 1 1,0 0-1,1-1 0,-1 1 1,0 0-1,0 1 0,0-1 1,0 0-1,0 1 0,0 0 1,0 0-1,0 0 0,0 0 1,-1 0-1,1 0 1,0 1-1,0-1 0,-1 1 1,1 0-1,-1 0 0,0 0 1,1 0-1,-1 0 0,0 1 1,0-1-1,-1 0 0,1 1 1,0 0-1,-1-1 0,1 1 1,-1 0-1,0 0 0,0 0 1,0 0-1,0 0 0,-1 1-19,8 25 185,-2 0 0,0 1 0,-3-1 0,0 1 0,-2 0 0,-1 10-185,4-47-5138,2-17-4755,1 7-893</inkml:trace>
  <inkml:trace contextRef="#ctx0" brushRef="#br0" timeOffset="421.776">448 164 10085,'42'-16'7355,"-40"15"-7184,0 1-1,0-1 1,0 1 0,0 0-1,0-1 1,0 1 0,1 0-1,-1 1 1,0-1 0,0 0-1,0 1 1,0-1 0,0 1-1,0-1 1,0 1 0,0 0-1,0 0 1,0 0-1,0 0 1,-1 0 0,1 1-1,0-1 1,-1 0 0,1 1-1,-1-1 1,1 1 0,-1 0-1,0-1 1,1 1 0,-1 0-171,69 199 1768,-49-138-1778,-33-114-705,11 46 723,0-1 0,0 1 0,-1 0 0,0 0-1,0 0 1,0 0 0,-1 0 0,0 1 0,0-1 0,0 1 0,0-1 0,0 1 0,-1 0 0,0 1 0,0-1 0,0 0 0,0 1-1,-1 0 1,0 0 0,1 1 0,-1-1 0,0 1 0,0 0 0,0 0 0,0 0 0,0 1 0,-1 0 0,1 0 0,0 0 0,-1 1-1,1 0 1,-1 0 0,1 0 0,-5 1-8,6 0 72,-1 0-1,0 1 1,1-1-1,0 1 1,-1 0-1,1 0 1,0 0-1,0 1 1,0-1-1,0 1 1,0 0-1,1 0 1,-1 1-1,1-1 1,0 1-1,0 0 1,0-1-1,1 1 1,-1 0-1,1 1 1,0-1-1,0 0 1,0 1-1,1-1 1,-1 1-1,1-1 1,0 1-1,1 0 1,-1 0-1,1-1 1,0 1-1,0 0 1,0 0-1,1-1 1,0 4-72,2-5-7,1-1 1,0 1 0,-1-1 0,1 1-1,0-1 1,0 0 0,0 0 0,0-1-1,1 1 1,-1-1 0,0 0 0,1 0-1,-1 0 1,0-1 0,1 0 0,-1 0-1,1 0 1,-1 0 0,1 0 0,-1-1-1,0 0 1,3-1 6,3 2-302,38-8-3119,-32 3-519,0-2-3482,-1-2-3714</inkml:trace>
  <inkml:trace contextRef="#ctx0" brushRef="#br0" timeOffset="766.785">724 223 11877,'2'34'7301,"5"0"-3306,51 121-1924,-31-121-1423,-15-68-224,44-175-1520,-43 188-2417,2 14-7477,-5 6 289</inkml:trace>
  <inkml:trace contextRef="#ctx0" brushRef="#br0" timeOffset="969.819">1003 312 10549,'24'17'6613,"6"-5"-3417,-23-10-3025,-1-1 0,1 0 0,0 0-1,0 0 1,-1-1 0,1 1 0,0-2-1,0 1 1,-1-1 0,1 0 0,0 0 0,-1-1-1,1 0-170,-4-1 7,0 0 0,0 0 0,-1 0-1,1 0 1,-1 0 0,0 0 0,0-1-1,0 1 1,-1-1 0,1 1-1,-1-1 1,0 0 0,0 1 0,0-1-1,0 0 1,-1 0 0,1 0 0,-1 0-1,0 0 1,0 1 0,-1-1 0,1 0-1,-1 0 1,0 0 0,0 0 0,0 1-1,0-1 1,-1 0 0,1 1 0,-1-1-1,0 1 1,0 0 0,0-1-1,-1 1 1,1 0 0,-1 0 0,0 1-1,-1-2-6,1 2 17,-1 0 0,1 0 0,-1 1 0,0 0 0,0-1 0,0 1 0,0 0 0,0 1 0,0-1-1,0 1 1,0 0 0,0 0 0,0 0 0,0 0 0,0 1 0,0 0 0,0-1 0,0 1-1,0 1 1,1-1 0,-1 1 0,0-1 0,1 1 0,-1 0 0,1 0 0,-1 1 0,1-1 0,0 1-1,0 0 1,0 0 0,1 0 0,-1 0 0,1 0 0,-1 0 0,1 1 0,-1 2-17,-3 5 199,1 1 0,1 1 1,0-1-1,1 0 1,0 1-1,1 0 0,0 0 1,1 0-1,0 0 0,1 0 1,2 8-200,-2-17 46,1-1 0,0 1 0,0 0 0,0-1 0,1 1-1,-1-1 1,1 1 0,0-1 0,0 0 0,0 0 0,1 0 0,-1 0 0,1 0 0,-1 0 0,1-1 0,0 1 0,0-1 0,0 0 0,0 0 0,1 0 0,-1 0 0,0 0 0,1-1 0,-1 0 0,1 1 0,0-1 0,-1-1 0,1 1-46,111 11-2463,-107-12 1830,39 2-7948,-39-2 5783,17 0-9634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46:17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10341,'2'3'7575,"10"22"-5316,58 218 961,-70-243-3218,0-1 0,-1 1 0,1 0 1,0-1-1,0 1 0,0-1 0,1 1 0,-1 0 1,0-1-1,0 1 0,0 0 0,0-1 1,0 1-1,0-1 0,0 1 0,1 0 0,-1-1 1,0 1-1,0 0 0,0-1 0,1 1 1,-1 0-1,0 0 0,1-1 0,-1 1 0,0 0 1,0 0-1,1 0 0,-1-1 0,1 1 1,-1 0-1,0 0 0,1 0 0,-1 0 0,0 0 1,1-1-1,-1 1 0,0 0 0,1 0 1,-1 0-1,1 0 0,-1 0 0,0 0 1,1 0-1,-1 0 0,1 1 0,-1-1 0,0 0 1,1 0-1,-1 0 0,0 0 0,1 0 1,-1 1-1,0-1 0,1 0 0,-1 0 0,0 1 1,1-1-1,-1 0 0,0 0 0,0 1 1,1-1-1,-1 0 0,0 1-2,15-43 14,-14 38-5,54-187 55,-55 191-63,0-1-1,0 0 1,0 1-1,0-1 1,0 0-1,0 1 1,0-1-1,0 1 1,1-1-1,-1 0 1,0 1-1,0-1 1,1 1-1,-1-1 1,0 1-1,1-1 0,-1 1 1,0-1-1,1 1 1,-1-1-1,1 1 1,-1-1-1,1 1 1,-1 0-1,1-1 1,-1 1-1,1 0 1,0-1-1,-1 1 1,1 0-1,-1 0 1,1 0-1,0-1 1,-1 1-1,1 0 1,-1 0-1,1 0 1,0 0-1,-1 0 1,1 0-1,0 0 1,-1 0-1,1 1 1,-1-1-1,1 0 1,0 0-1,-1 0 1,1 1-1,-1-1 1,1 0-1,0 1 1,-1-1-1,1 0 1,-1 1-1,0-1 1,1 1-1,-1-1 1,1 1-1,0 0 0,13 35 0,17 135 54,-31-171-54,0 0 1,0-1-1,0 1 0,0-1 1,0 1-1,1 0 1,-1-1-1,0 1 0,0 0 1,0-1-1,1 1 1,-1 0-1,0-1 0,0 1 1,1 0-1,-1-1 1,0 1-1,1 0 0,-1 0 1,0 0-1,1-1 1,-1 1-1,0 0 0,1 0 1,-1 0-1,0 0 1,1-1-1,-1 1 0,0 0 1,1 0-1,-1 0 1,1 0-1,-1 0 0,0 0 1,1 0-1,-1 0 1,1 0-1,-1 0 0,0 1 1,1-1-1,-1 0 1,1 0-1,-1 0 0,0 0 1,1 0-1,-1 1 0,0-1 1,1 0-1,-1 0 1,0 1-1,0-1 0,1 0 1,-1 1-1,0-1 1,0 0-1,1 1 0,-1-1 1,0 0-1,0 1 1,0-1-1,1 1 0,12-38-8,-13 35 5,79-178 38,-78 179-34,-1 0 1,0 1-1,1-1 1,-1 0-1,1 1 0,-1-1 1,1 0-1,-1 1 1,1-1-1,-1 0 1,1 1-1,0-1 0,-1 1 1,1-1-1,0 1 1,-1 0-1,1-1 1,0 1-1,0 0 1,-1-1-1,1 1 0,0 0 1,0 0-1,0-1 1,-1 1-1,1 0 1,0 0-1,0 0 0,0 0 1,0 0-1,-1 1 1,1-1-1,0 0 1,0 0-1,0 0 0,-1 1 1,1-1-1,0 0 1,0 1-1,-1-1 1,1 1-1,0-1 0,-1 1 1,1-1-1,0 1 1,-1-1-1,1 1 1,-1 0-1,1-1 0,-1 1 1,1 0-1,-1-1 1,0 1-1,1 0 1,-1 0-1,0 0-1,23 43 227,19 142-17,-38-188-4994,0-7-4191,-4 9 8880,4-7-10307</inkml:trace>
  <inkml:trace contextRef="#ctx0" brushRef="#br0" timeOffset="437.394">588 14 9957,'11'-4'3833,"23"-6"2614,14 26-4703,-38-3-1688,-1 1 0,-1 0 1,0 0-1,-1 0 0,0 1 1,-1 0-1,-1 1 0,0-1 1,-1 1-1,-1 0 0,0 0 0,0 10-56,-2-18 2,5 18-32,-4-32-228,-5-1 283,0 0-1,0 0 1,-1 0 0,0 0-1,0 1 1,0-1-1,-1 1 1,0 0 0,0 0-1,-1 1 1,1 0-1,-1 0 1,-1 0 0,1 1-1,0 0 1,-1 0-1,0 0 1,0 1-1,0 0 1,0 0 0,-1 1-1,1 0 1,-4 0-25,9 1 54,0 1 0,0-1 0,0 1 1,-1 0-1,1-1 0,0 1 0,0 0 0,0 1 0,-1-1 1,1 0-1,0 0 0,0 1 0,0 0 0,0-1 1,0 1-1,0 0 0,0 0 0,0 0 0,0 0 0,0 0 1,0 1-1,0-1 0,1 0 0,-1 1 0,0-1 1,1 1-1,0 0 0,-1 0 0,1-1 0,0 1 0,0 0 1,0 0-1,0 0 0,0 0 0,0 0 0,1 0 1,-1 1-1,1-1-54,-9 87 1228,10-86-1229,-1 0 0,1-1 0,0 1 0,0 0 1,0-1-1,0 1 0,0 0 0,1-1 1,-1 0-1,1 1 0,0-1 0,-1 0 0,1 0 1,0 0-1,0 0 0,1 0 0,-1 0 0,0-1 1,1 1-1,-1-1 0,1 1 0,-1-1 0,1 0 1,-1 0-1,1 0 0,0-1 0,0 1 0,-1 0 1,1-1-1,0 0 0,0 0 0,0 0 0,0 0 1,-1 0-1,1 0 0,0-1 0,0 1 0,-1-1 1,1 0-1,0 0 0,-1 0 0,1 0 0,0-1 1,-1 1-1,0-1 0,1 1 0,-1-1 1,57-55-4541,-23 15-6648,-23 21 750</inkml:trace>
  <inkml:trace contextRef="#ctx0" brushRef="#br0" timeOffset="875.377">851 44 10405,'-2'20'8464,"4"15"-5445,-1-25-2139,-2-6-831,1 1 0,0-1 0,0 1 0,1-1 1,-1 1-1,1 0 0,0-1 0,0 0 0,1 1 0,-1-1 1,1 0-1,0 1 0,0-1 0,0 0 0,1-1 0,-1 1 1,1 0-1,0-1 0,0 1 0,0-1 0,1 0 0,-1 0 1,1 0-1,0 0 0,0-1 0,0 0 0,0 0 0,0 0 1,0 0-1,0 0 0,1-1 0,-1 0 0,1 0 0,-1 0 1,1 0-1,-1-1 0,1 0 0,-1 0 0,1 0 0,0 0 1,-1-1-1,2 0-49,0-4-11,-1 1 1,0-2 0,0 1-1,0 0 1,0-1-1,-1 0 1,0 0 0,0 0-1,-1-1 1,0 1-1,0-1 1,0 0 0,-1 0-1,0 0 1,0 0-1,-1 0 1,0 0 0,0 0-1,-1-1 1,0-1 10,4-12-11,7-43 0,-9 100 267,13 309 2017,-9-294-4407,4-54-12102,-4-5 3490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46:15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1 148 8932,'9'8'9720,"50"-3"-7552,-50-5-2080,1 0-1,-1 0 1,0-1 0,0 0-1,0-1 1,0 0 0,-1 0-1,1-1 1,0 0-1,-1 0 1,0-1 0,1 0-1,-2-1 1,1 0-1,0 0 1,-1-1 0,0 1-1,0-2 1,1-1-88,-7 7 4,0-1 1,1 0 0,-1 1-1,0-1 1,0 0-1,0 0 1,-1 1-1,1-1 1,0 0-1,-1 0 1,1 0-1,-1 0 1,1 0-1,-1 0 1,0 0-1,0 0 1,0 0-1,0 0 1,0 0-1,-1 0 1,1 0-1,0 0 1,-1 0-1,0 0 1,1 0-1,-1 0 1,0 0-1,0 1 1,0-1-1,0 0 1,0 0 0,-1 1-1,1-1 1,0 1-1,-1-1 1,1 1-1,-1 0 1,1 0-1,-2-1-4,-1-1 28,0 0 0,0 1 0,0-1 0,-1 1-1,1 0 1,-1 0 0,0 1 0,1 0 0,-1-1 0,0 1-1,0 1 1,0-1 0,1 1 0,-1 0 0,0 0 0,-2 0-28,2 1 49,-1 0 1,0 0-1,0 1 1,1 0-1,-1 0 1,1 0-1,0 1 1,0 0-1,0 0 1,0 0-1,0 0 1,0 1-1,1 0 1,-1 0-1,1 0 1,0 0-1,1 1 1,-1 0 0,1-1-1,0 1 1,0 0-1,0 1 1,1-1-1,0 1 1,0-1-1,0 1 1,1-1-1,-1 1 1,1 0-1,1 0 1,-1 0-1,1 1-49,-2-1 31,1 1-1,-1-1 1,1 1-1,0 0 1,1 0-1,0-1 1,0 1-1,0 0 1,1 0-1,0-1 1,0 1-1,1 0 1,-1-1-1,2 1 1,-1-1-1,1 0 1,0 1-1,0-1 1,0-1-1,1 1 1,0 0-1,0-1 1,1 0-1,-1 0 1,1 0-1,0-1 1,1 1-1,-1-1 1,1 0-1,4 2-30,0-3 0,0-1-1,1 0 0,-1-1 0,0 0 1,1 0-1,-1-1 0,0 0 0,1-1 0,-1 0 1,0-1-1,0 0 0,1-1 0,-2 0 1,1 0-1,6-4 1,34-21-2534,-9-11-3610,-28 22-406,1 2-3801</inkml:trace>
  <inkml:trace contextRef="#ctx0" brushRef="#br0" timeOffset="345.795">412 82 9572,'5'34'8025,"11"15"-4886,4 20-2508,-9 11 121,-7-97-669,-3-29-69,-1 26 4,0 0 0,1-1 1,1 1-1,1 0 0,1 1 1,0-1-1,2 1 0,2-6-18,-7 22-13,0 1-1,1-1 0,-1 0 1,1 1-1,0-1 0,0 1 1,0 0-1,0-1 0,0 1 1,0 0-1,0 0 0,1 1 1,-1-1-1,1 0 1,-1 1-1,1-1 0,0 1 1,0 0-1,-1 0 0,1 0 1,0 0-1,0 1 0,0-1 1,0 1-1,0-1 0,0 1 1,0 0-1,0 0 0,0 1 1,0-1-1,2 1 14,15 5-4156,0 4-4020,-12-5-1415</inkml:trace>
  <inkml:trace contextRef="#ctx0" brushRef="#br0" timeOffset="673.837">710 62 9300,'-3'19'8035,"12"17"-6734,-5-26-547,25 146 455,-29-156-1200,1 0 0,-1 0 0,1 0 0,-1 0 0,0-1 0,1 1 0,-1 0 0,0 0 1,1 0-1,-1 0 0,1 0 0,-1 0 0,1 0 0,-1 0 0,0 0 0,1 0 0,-1 0 0,1 0 0,-1 0 0,0 1 0,1-1 1,-1 0-1,0 0 0,1 0 0,-1 0 0,0 1 0,1-1 0,-1 0 0,0 1 0,1-1 0,-1 0 0,0 0 0,1 1 1,-1-1-1,0 0 0,0 1 0,0-1 0,1 0 0,-1 1 0,0-1 0,0 1 0,0-1 0,0 0 0,0 1 0,0-1 1,0 1-1,0-1-9,4-28 110,-3 15-35,0 1 0,0-1-1,1 1 1,1 0 0,0 0 0,0 0 0,1 0 0,1 1-1,0-1 1,1 1 0,0 0 0,0 1 0,1 0-1,8-10-74,-13 19-57,-1 0-1,1 0 1,0-1-1,0 1 1,-1 1-1,1-1 1,0 0-1,0 0 0,0 1 1,0-1-1,0 1 1,0-1-1,0 1 1,0 0-1,0 0 0,0 0 1,0 0-1,0 0 1,0 0-1,0 1 1,0-1-1,0 1 0,0-1 1,1 1 57,10 2-3727,0-2-3466,-5-1-2673</inkml:trace>
  <inkml:trace contextRef="#ctx0" brushRef="#br0" timeOffset="1021.985">1000 71 9652,'-2'10'6933,"5"13"-4896,-2-13-1095,16 171 1843,3-236-2812,-14 38 26,0 1-1,0 0 0,2 0 1,0 1-1,1 0 0,0 0 1,1 1-1,7-7 2,-17 20 1,1 1 1,0-1-1,0 0 1,0 0-1,0 0 1,0 1-1,0-1 1,0 0-1,0 1 1,0-1-1,0 1 1,0-1 0,0 1-1,0 0 1,0-1-1,1 1 1,-1 0-1,0 0 1,0 0-1,0 0 1,0 0-1,1 0 1,-1 0-1,0 0 1,0 0-1,0 0 1,1 1-1,-1-1 1,0 1-1,0-1 1,0 1-1,0-1 1,0 1-1,0-1 1,0 1-1,0 0 1,0 0-1,0-1 1,0 1-1,-1 0 1,1 0-1,0 0 1,-1 0-1,1 0 1,0 0-1,-1 0 1,1 0-1,-1 0 1,0 1-1,1-1 1,-1 0-1,0 0 1,1 1-2,15 65 112,-14-43-77,22 74-190,-24-97 67,1-1 0,0 1 0,0-1 0,0 1 0,0-1 0,0 0 0,0 1 0,0-1 0,0 0 0,0 0 0,0 0 0,0 0 1,0 0-1,1 0 0,-1 0 0,0 0 0,0 0 0,0 0 0,0 0 0,0-1 0,0 1 0,0 0 0,0-1 0,0 1 0,0-1 0,0 1 0,-1-1 0,1 1 0,0-1 0,0 0 0,0 0 0,-1 1 0,1-1 1,0 0-1,-1 0 0,1 0 0,0 0 0,-1 1 0,1-1 0,-1 0 0,0 0 0,1-1 88,11-13-5554,-10 12 3069,7-10-8147</inkml:trace>
  <inkml:trace contextRef="#ctx0" brushRef="#br0" timeOffset="1510.457">1328 139 7892,'-3'8'10240,"-10"30"-7352,11-32-2761,0 0 1,1 1-1,0-1 0,0 1 0,0-1 0,1 1 0,0 0 1,0-1-1,1 1 0,0-1 0,0 1 0,0-1 0,1 1 1,0-1-1,0 0 0,1 0 0,0 0 0,2 3-127,-1-6 25,0-1 0,1 0-1,-1-1 1,1 1 0,-1-1-1,1 0 1,0 0 0,0 0-1,-1-1 1,1 1 0,0-1-1,0 0 1,0-1 0,0 1-1,-1-1 1,1 0 0,0 0 0,-1 0-1,1-1 1,-1 0 0,1 0-1,-1 0 1,0 0 0,1-1-25,0 0 68,-1 1 0,1 0 0,-1-1 0,0 0 0,0 0 0,0 0 1,0-1-1,-1 1 0,0-1 0,1 0 0,-1 0 0,0 0 0,-1 0 1,1 0-1,-1-1 0,0 1 0,0-1 0,0 0 0,-1 1 0,1-1 1,-1 0-1,-1 0 0,1 0 0,0 0 0,-1 0 0,0 0 0,0 0 0,-1 0 1,0 0-1,1 0 0,-1 0 0,-1 1 0,1-1 0,-1 0 0,0 1 1,0-1-1,-2-3-68,2 5 51,0-1 0,-1 1 1,1 0-1,-1 0 0,1-1 1,-1 2-1,0-1 0,0 0 1,0 1-1,-1-1 0,1 1 1,-1 0-1,1 0 0,-1 0 1,0 1-1,0-1 0,1 1 1,-1 0-1,0 0 0,0 0 1,0 0-1,0 1 0,-1 0 1,1 0-1,0 0 0,0 0 0,0 1 1,0-1-1,0 1 0,0 0 1,0 0-1,0 1 0,1-1 1,-1 1-1,0 0 0,1 0 1,-1 0-1,0 1-51,-7 20-1751,10-15-2329,2 0-4746,1-4-4874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2" units="cm"/>
          <inkml:channel name="Y" type="integer" max="16934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07874" units="1/cm"/>
          <inkml:channelProperty channel="Y" name="resolution" value="1000.236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7-08T18:43:58.4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5840 7190 34 0</inkml:trace>
  <inkml:trace contextRef="#ctx0" brushRef="#br0" timeOffset="35800.646">8868 12480 227 0,'-4'-2'25'15,"4"0"-25"-15,0 4-77 0,4 1-97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22:27.0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685 180 8372,'0'0'74,"-42"-28"9113,40 27-9048,0 0 0,0 0 0,0 0 1,-1 0-1,1 1 0,0-1 0,-1 1 1,1-1-1,0 1 0,-1 0 0,1 0 1,-1 0-1,1 0 0,0 1 0,-1-1 1,1 1-1,0-1 0,0 1 0,-1 0 1,1 0-1,0 0 0,0 0 0,0 0 1,0 1-1,0-1 0,0 0 0,0 1 0,0 0 1,1-1-1,-1 1-139,-4 7 65,1-1 0,0 1 0,1 0-1,0 0 1,1 0 0,-1 1 0,2-1 0,-1 1 0,1 0 0,1-1 0,0 1-1,0 0 1,1 0 0,0 0 0,1 0 0,0 0 0,1 0 0,1 4-65,0 35 185,-2 102 60,-9-167-5460,5 9-2037,0 0-3673</inkml:trace>
  <inkml:trace contextRef="#ctx0" brushRef="#br0" timeOffset="328.049">485 449 10053,'3'0'8105,"5"0"-3834,49-5-2830,-19-2-1945,-1 0-3665,-13-1-4698,-9 2-1447</inkml:trace>
  <inkml:trace contextRef="#ctx0" brushRef="#br0" timeOffset="827.931">826 399 6803,'-18'-13'10071,"1"28"-6447,-4 32-2475,8 43-346,13-88-799,1 1-1,-1-1 0,1 1 0,-1-1 0,1 0 1,0 1-1,-1-1 0,1 0 0,1 0 0,-1 0 1,0 1-1,0-1 0,1 0 0,-1-1 0,1 1 1,0 0-1,-1 0 0,1-1 0,0 1 0,0-1 1,0 1-1,0-1 0,0 0 0,1 0 0,-1 0 1,0 0-1,0 0 0,1-1 0,-1 1 0,0-1 1,1 1-1,-1-1 0,1 0 0,-1 0 0,3 0-3,2 0 1,1-1 1,0 0-1,0-1 0,0 0 0,-1 0 0,1 0 0,-1-1 0,0 0 1,0-1-1,0 1 0,0-1 0,0-1 0,-1 1 0,1-2-1,-6 3 3,1-1 0,-1 1 0,0-1 0,0 0 0,0 0-1,0 1 1,-1-1 0,0 0 0,0 0 0,0 0 0,0 0-1,0 1 1,-1-1 0,0 0 0,0 0 0,0 1 0,0-1-1,0 1 1,-1-1 0,1 1 0,-1-1 0,0 1 0,0 0-1,-1 0 1,1 0 0,-1 0 0,1 0 0,-1 0 0,0 1-1,0-1 1,0 1 0,0 0 0,0 0 0,-1 0-3,-3-6 2,-46-15-2118,56 20-7042,2-1-2229</inkml:trace>
  <inkml:trace contextRef="#ctx0" brushRef="#br0" timeOffset="1265.328">1061 411 8452,'16'45'6573,"2"25"-4874,-15-58-1146,4 33 605,-7-51-974,-1-6 69,0 0 0,1 0 0,1-1 0,0 1 0,0 0 0,1 0 0,1 0 1,0 1-1,0-1 0,1 0 0,1 1 0,0 0 0,0 0 0,1 1 1,2-2-254,-3 10-28,-1 0 0,1 0 0,0 1 0,0 0 0,1 0 0,-1 0 1,0 0-1,0 1 0,0 0 0,0 0 0,1 1 0,-1-1 1,0 1-1,0 0 0,0 0 0,0 1 0,0-1 0,0 1 0,0 0 1,-1 1-1,1-1 0,-1 1 0,0 0 0,1 0 0,0 1 28,11 2-3659,-4-4-3863,-2-2-3000</inkml:trace>
  <inkml:trace contextRef="#ctx0" brushRef="#br0" timeOffset="20723.567">197 1 6227,'0'0'178,"0"1"0,0-1 0,0 1 0,0-1 1,0 1-1,0-1 0,0 0 0,1 1 0,-1-1 0,0 1 0,0-1 1,0 0-1,0 1 0,1-1 0,-1 0 0,0 1 0,0-1 0,1 0 1,-1 1-1,0-1 0,0 0 0,1 1 0,-1-1 0,1 0 0,-1 0 0,0 1 1,1-1-1,-1 0 0,0 0 0,1 0 0,-1 0 0,1 0 0,-1 0 1,0 1-1,1-1 0,-1 0 0,1 0 0,-1 0 0,1 0 0,-1 0 1,0 0-1,1-1 0,-1 1 0,1 0 0,-1 0 0,0 0 0,1 0 1,-1 0-1,1-1 0,-1 1 0,0 0 0,1 0 0,-1-1 0,0 1 1,1 0-1,-1 0 0,0-1-178,-20 21 1437,-67 87 1421,72-83-2752,1 1 0,1 0 0,1 1 0,1 1 0,2 0 0,1 0 0,1 0 0,1 1 0,1 0-1,2 0 1,0 1 0,2-1 0,2 1 0,0-1 0,2 0 0,1 1 0,2 2-106,7 1 23,1-1 0,1-1 1,2 0-1,1-1 0,1-1 0,1-1 0,2-1 0,0 0 1,2-2-1,1-1 0,1-1 0,0-1 0,26 15-23,-50-34-53,0 0-1,0 0 0,0-1 0,0 1 0,0 0 0,0-1 1,1 0-1,-1 1 0,0-1 0,1 0 0,-1 0 0,1-1 1,-1 1-1,1 0 0,0-1 0,-1 1 0,1-1 1,0 0-1,-1 0 0,1 0 0,0 0 0,-1-1 0,1 1 1,-1-1-1,1 1 0,-1-1 0,1 0 0,-1 0 0,1 0 1,-1 0-1,0-1 0,1 1 0,-1-1 0,1 0 54,2-4-2344,2-2-5116,-6 0-3668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24:20.0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6 341 8980,'2'56'9005,"5"28"-5548,1 37-2211,-2 323 1491,-6-300-1819,-10-149-3201,2-16-3427,7 6-1267,0-2-4380</inkml:trace>
  <inkml:trace contextRef="#ctx0" brushRef="#br0" timeOffset="1394.802">10 344 5667,'3'-2'8260,"10"-5"-4949,3-3-2247,75-59 2199,-68 51-2918,-1 0 0,-1-1 0,-1-1 0,0-1 0,-2-1 0,8-11-345,23-11 355,-54 38-4617,-1 5-4968,5-1-1252</inkml:trace>
  <inkml:trace contextRef="#ctx0" brushRef="#br0" timeOffset="1832.197">30 370 8228,'4'0'6833,"18"0"-4603,172-20 5010,-52 25-6495,-129-1-428,-6-5-5214,-7-11-6635,0 8 2384</inkml:trace>
  <inkml:trace contextRef="#ctx0" brushRef="#br0" timeOffset="2256.44">389 40 8100,'2'3'5787,"4"12"-3539,7 147 4135,-8-46-6227,-5-114-2290,0-6-7705,0-1-846</inkml:trace>
  <inkml:trace contextRef="#ctx0" brushRef="#br0" timeOffset="3071.202">411 58 7956,'6'-2'9663,"24"-1"-7054,364-14 3106,-145 18-4678,-224-12-3622,-22 2-2148,0-2-3865,-1 5-2450</inkml:trace>
  <inkml:trace contextRef="#ctx0" brushRef="#br0" timeOffset="3696.043">1114 35 9044,'1'11'5842,"-2"8"-3226,-1 3-1680,10 418 4173,-13-266-4990,7 96 458,12 15-209,5-149 179,-18-52-168,-7-82-4465,-5-9-3307,9 6 5082,-7-6-9420</inkml:trace>
  <inkml:trace contextRef="#ctx0" brushRef="#br0" timeOffset="4961.746">1 1529 8356,'6'3'8694,"19"-6"-5072,-4 1-2140,233-8 3214,15 12-3362,-84-15-1244,34 27-4,-168-13 35,24 8-1363,-74-9-2565,-3 0-7873,-1 0-56</inkml:trace>
  <inkml:trace contextRef="#ctx0" brushRef="#br0" timeOffset="5242.969">5 1213 8228,'2'1'7124,"3"13"-4831,-1 136 2146,2-77-3742,-3-27-374,-4-54-1456,-1-1-1928,0 0-5247,2 1-2278</inkml:trace>
  <inkml:trace contextRef="#ctx0" brushRef="#br0" timeOffset="5763.946">287 1070 10213,'11'5'14342,"-12"-3"-13318,1 0-4091,-1-1-7490,2 1-1382</inkml:trace>
  <inkml:trace contextRef="#ctx0" brushRef="#br0" timeOffset="6748.097">482 637 7363,'-2'-7'7624,"4"15"-4293,3 20-1354,42 306 1267,-42-266-3143,3-139-66,-5 58-19,1-1 1,0 0-1,0 1 1,2 0-1,0 0 1,0 1-1,1 0 0,1 0 1,0 0-1,0 1 1,1 0-1,8-7-16,-13 16 27,0 1-1,0 0 0,-1 0 1,1 1-1,0-1 1,0 1-1,0-1 0,0 1 1,0 0-1,0 1 1,0-1-1,0 1 0,0 0 1,0 0-1,0 0 1,-1 0-1,1 1 0,0-1 1,-1 1-1,1 0 1,-1 0-1,0 0 0,1 1 1,-1-1-1,0 1 0,-1 0 1,1 0-1,0 1-26,6 4 92,-2 1 0,1 0 0,-1 1 0,-1 0 0,0 0 0,0 1 0,-1-1-1,0 1 1,-1 0 0,0 0 0,-1 1 0,0-1 0,-1 1 0,0 0 0,-1-1 0,-1 1-1,1 0 1,-2 8-92,-2-3-1012,0-15-3725,0 1-4350,0-1-2326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24:29.1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1 387 6211,'10'-3'10836,"-9"18"-8754,9 234 3088,15 2-4273,-4-12-281,4-46-549,-17 39 2,7-93 400,-16-113-434,-14-38-4047,4-22-6961,4 5-478</inkml:trace>
  <inkml:trace contextRef="#ctx0" brushRef="#br0" timeOffset="736.752">18 355 6035,'0'13'8225,"9"-17"-4670,19-24-2671,-20 19-17,109-131 1817,-14 29-1264,-92 104-2316,-10 9-8919,0-1 7050,-1 1-7413</inkml:trace>
  <inkml:trace contextRef="#ctx0" brushRef="#br0" timeOffset="986.694">347 58 6883,'2'8'7178,"2"6"-3316,12 76-1314,0 125-1532,-18-227-4031,0-1-4713,2 5-3000</inkml:trace>
  <inkml:trace contextRef="#ctx0" brushRef="#br0" timeOffset="1361.603">57 411 8660,'-8'12'8568,"29"-12"-4703,1 0-2919,104 12 2034,-44-23-5634,-46-7-7922,-19 2-1197</inkml:trace>
  <inkml:trace contextRef="#ctx0" brushRef="#br0" timeOffset="1861.49">367 53 8228,'7'0'9608,"6"-3"-6731,15 0-1657,353-17 3304,-165-6-4361,-202 26-423,44 10-3965,-55-15-6574,1-1-521</inkml:trace>
  <inkml:trace contextRef="#ctx0" brushRef="#br0" timeOffset="2788.02">1197 9 7139,'2'-1'7400,"2"13"-2461,-6 116-751,3-45-3891,10 213 663,-6 139-133,0-213-755,9 18 126,-9-154-534,-9-82-1751,-3-11-7648,6 6 7334,-3-3-9044</inkml:trace>
  <inkml:trace contextRef="#ctx0" brushRef="#br0" timeOffset="3789.464">140 1663 8180,'11'-6'8716,"19"4"-5929,-30 2-2552,133 21 4893,-95-11-4838,1-2 1,0-1-1,1-2 0,-1-2 0,5-2-290,182 13 1110,-69-18-816,-134 2-241,1 1 0,0 1 1,0 2-1,-1 0 1,1 1-1,20 6-53,-36-7 26,-1 0 1,1 0-1,0-1 0,0 0 0,0-1 1,0 1-1,0-2 0,0 1 1,0-1-1,0 0 0,0-1 0,0 0 1,0 0-1,3-2-26,56-11 568,-84 5-2709,-3 9-5370,13 3 65,0-1-4597</inkml:trace>
  <inkml:trace contextRef="#ctx0" brushRef="#br0" timeOffset="4804.861">1227 1557 2625,'0'-3'657,"5"-29"11815,-5 32-11344,1 6 3048,0 8-2528,17 112 340,-19-112-3240,1-12-2865,0-1-4064,-1-7-2947</inkml:trace>
  <inkml:trace contextRef="#ctx0" brushRef="#br0" timeOffset="5798.474">378 1197 10213,'2'0'7033,"6"-1"1154,-8 0-7951,3-4-14062,1 0 1999</inkml:trace>
  <inkml:trace contextRef="#ctx0" brushRef="#br0" timeOffset="6515.86">819 994 9092,'5'-12'6250,"2"-8"-1308,-7 19-4836,1 0 0,-1 0-1,0 0 1,0 1 0,1-1-1,-1 0 1,0 0-1,0 0 1,0 0 0,0 0-1,0 0 1,-1 0 0,1 0-1,0 0 1,0 0-1,0 1 1,-1-1 0,1 0-1,-1 0 1,1 0 0,0 0-1,-1 1 1,1-1-1,-1 0 1,0 0 0,1 1-1,-1-1 1,0 1 0,1-1-1,-1 0 1,0 1 0,0-1-1,1 1 1,-1-1-1,0 1 1,0 0 0,0-1-1,0 1 1,0 0 0,0 0-1,1 0 1,-1-1-1,0 1 1,0 0 0,0 0-1,0 0 1,0 0 0,0 1-1,0-1 1,0 0-1,0 0 1,0 1-106,-7 1 57,1 0-1,-1 1 0,1 0 1,0 0-1,0 1 0,0 0 1,1 0-1,-1 0 0,1 1 1,0 0-1,0 0 1,0 1-1,1 0 0,0 0 1,0 0-1,1 0 0,-1 1 1,2 0-1,-1 0 1,1 0-1,-1 0 0,2 0 1,-1 1-1,1-1 0,1 1 1,-1 0-1,1 0 0,0 0 1,1-1-1,0 1 1,0 0-57,0-2 3,0 0 0,1-1 0,-1 1 0,1-1 0,0 1 1,0-1-1,1 1 0,0-1 0,-1 0 0,2 1 0,-1-1 1,1 0-1,0 0 0,0-1 0,0 1 0,0-1 0,1 1 0,0-1 1,0 0-1,0-1 0,1 1 0,-1-1 0,1 0 0,-1 0 1,1 0-1,0 0 0,0-1 0,1 0 0,-1 0 0,0 0 1,1-1-1,-1 0 0,1 0 0,-1 0 0,1-1 0,0 0 1,-1 0-1,1 0-3,-2 0-742,47-6 2681,-32-6-4581,-22-9-9802,0 16-1296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24:42.9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1 7603,'-7'4'4403,"19"-1"-3326,22 2-658,359 30 3306,354-32-2384,230-38-671,-687 30-518,177 23-152,769 15 571,911-66-355,-1497 24-146,381 16-12,442 7 12,-732-29 236,84 11 690,-698 12-644,0 5 1,30 11-353,-48-6 50,13-10-1568,-82-8-1987,1-1-4057,-14 0-2269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25:04.8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5475,'5'8'9926,"2"48"-7708,5 288 1079,17 20-1392,-22-208-1305,-21-182-6629,10 2-451,2-8-4416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25:04.4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6099,'1'1'8493,"3"4"-6891,12 133 2531,6 82-2546,-16-88-789,-9 100-27,-4-207-2503,10-37-9708,0 5 1145</inkml:trace>
  <inkml:trace contextRef="#ctx0" brushRef="#br0" timeOffset="1794.986">46 91 4722,'-1'6'7513,"7"16"-1935,154 5-2739,-125-25-2668,-1-2 0,1 0 0,-1-3 0,1-1 0,-1-1 0,19-6-171,82-11 417,122 1 21,70 12-438,331 10 389,-330-4-170,52-18-219,343 8 530,-242 12-342,111 9 153,23-8 14,-281 9-21,154-21-166,-384 2-2553,141 3-10848,-214 8 3810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13T00:18:32.8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16495 15259 92 0,'-9'0'35'0,"-6"0"-18"0,6 0-7 16,9 0 14-16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24:49.354"/>
    </inkml:context>
    <inkml:brush xml:id="br0">
      <inkml:brushProperty name="width" value="0.1" units="cm"/>
      <inkml:brushProperty name="height" value="0.1" units="cm"/>
      <inkml:brushProperty name="color" value="#E71224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72 216 6995,'15'-1'10478,"68"2"-8427,-54 1-1833,-1-3 1,1 0 0,0-2 0,-1 0-1,14-6-218,13 0 19,59-2 90,-1 5-1,94 7-108,-120 1 45,828-10 333,-418-27-145,-393 30-154,563-10 116,-227 9-96,172-3 259,-56 2-174,-10-21 149,-158 6 67,-383 22-488,-3 0 30,1 1 0,-1-1 1,1 0-1,-1 0 0,0 0 0,1 0 0,-1-1 1,1 1-1,-1 0 0,0-1 0,1 0 0,-1 0 1,0 1-1,0-1 0,1-1 0,-1 1 0,0 0 1,0 0-1,0-1 0,-1 1 0,1-1 0,0 0 1,0 0-1,-1 1 0,1-1 0,-1 0 0,1-1 59,-24-11-11172,5 11 849</inkml:trace>
  <inkml:trace contextRef="#ctx0" brushRef="#br0" timeOffset="4129.19">4 227 5763,'-3'15'11336,"6"24"-8666,-2-27-1347,4 224 1388,-6 75-1927,2-98-552,13 60 398,-17-259-487,0-21-927,0-22-4519,2 4-1874,0-10-5135</inkml:trace>
  <inkml:trace contextRef="#ctx0" brushRef="#br0" timeOffset="5671.704">25 1376 6131,'-5'13'5061,"4"-13"-4974,1 1 1,0-1 0,-1 0-1,1 1 1,0-1 0,0 0-1,-1 1 1,1-1 0,0 0 0,0 1-1,0-1 1,0 1 0,-1-1-1,1 0 1,0 1 0,0-1-1,0 1 1,0-1 0,0 0 0,0 1-1,0-1 1,0 1 0,0-1-1,0 0 1,0 1 0,1-1-1,-1 1 1,0-1 0,0 0 0,0 1-1,0-1 1,1 0 0,-1 1-1,0-1 1,0 0 0,1 1-1,-1-1 1,0 0 0,0 1 0,1-1-1,-1 0 1,0 0 0,1 1-1,-1-1 1,1 0 0,-1 0-1,0 0 1,1 0 0,-1 1 0,0-1-1,1 0 1,-1 0 0,1 0-1,-1 0 1,0 0 0,1 0-1,-1 0 1,1 0 0,-1 0 0,1 0-1,-1 0 1,0 0 0,1-1-1,-1 1 1,0 0 0,1 0 0,-1 0-1,1-1 1,-1 1 0,0 0-88,204 20 4380,82-27-3334,104 2-667,172-3-27,-347 10-232,524-3-8,-133 14-82,-77-6 146,335 0 77,-482 0-2,-62-12 34,79-10 166,-169 3-2161,-201 11-911,-17 1-574,1 0-3360,1-1-4514</inkml:trace>
  <inkml:trace contextRef="#ctx0" brushRef="#br1" timeOffset="55401.503">546 626 8052,'3'2'10870,"8"22"-8505,-1 24-1213,-2 1 0,-2 1 0,-2-1 1,-2 17-1153,-1-28 268,-11-66-10873,7 14 4584,2 1-3501</inkml:trace>
  <inkml:trace contextRef="#ctx0" brushRef="#br1" timeOffset="55828.816">558 616 9284,'7'-15'7623,"11"5"-4278,48-2-1894,-65 12-1248,4-1-167,-1 0 1,1 1-1,0 0 1,-1-1-1,1 2 1,0-1-1,0 0 0,-1 1 1,1 0-1,-1 0 1,1 1-1,-1-1 1,1 1-1,-1 0 0,0 0 1,1 0-1,-1 0 1,-1 1-1,1 0 0,0 0 1,-1 0-1,1 0 1,-1 1-1,0-1 1,0 1-1,0 0 0,0 0 1,-1 0-1,0 0 1,0 0-1,0 0 1,0 1-1,-1-1 0,1 1 1,-1-1-1,0 1 1,0 0-1,-1-1 1,0 1-1,0 0 0,0-1 1,0 1-1,-1 0 1,1-1-1,-1 1 0,0 0-36,-1-1 59,0 0 0,0 0-1,0-1 1,0 1-1,-1 0 1,1-1-1,-1 0 1,0 0-1,0 1 1,0-2-1,0 1 1,-1 0-1,1-1 1,-1 1 0,0-1-1,0 0 1,1 0-1,-1-1 1,0 1-1,-1-1 1,1 0-1,0 0 1,0 0-1,0 0 1,-1-1-1,1 0 1,0 0 0,-1 0-1,1 0 1,0-1-1,0 0 1,-1 0-1,1 0 1,-2-1-59,5-8-3301,6 4-4179,-4 5 5073,3-3-9961</inkml:trace>
  <inkml:trace contextRef="#ctx0" brushRef="#br1" timeOffset="56266.215">889 624 10229,'0'2'7057,"0"4"-3493,3 24-3110,-2-20 420,-1-6-803,0 2-2,0 1 0,0-1 1,1 1-1,0-1 0,0 0 1,0 1-1,1-1 0,0 0 0,0 0 1,1 0-1,0 0 0,0 0 1,0-1-1,1 1 0,-1-1 1,1 0-1,0 0 0,1 0-69,-1-4 11,0 0 0,0-1 0,1 0 0,-1 0 0,0 0 0,0 0 0,0-1 0,0 0 0,0 1 0,0-1 0,0-1 0,0 1 0,0-1 0,-1 1 0,1-1 0,0 0 0,-1 0 0,1-1 0,-1 1 0,0-1 0,0 0 0,0 0 0,0 0 0,0 0 0,-1 0 0,0 0 0,1-1 0,-1 1 0,0-1 0,-1 0 0,1 1 0,-1-1 0,1 0 0,-1-1-11,1 0 57,0-1 0,0 1 0,0-1 1,-1 1-1,1-1 0,-2 0 1,1 1-1,-1-1 0,1 0 1,-1 0-1,-1 0 0,1 1 0,-1-1 1,0 0-1,-1 1 0,1-1 1,-1 1-1,0-1 0,-1 1 1,1 0-1,-1-1-57,-10 3-1114,12 4-2838,1-1-3713,2 2-4661</inkml:trace>
  <inkml:trace contextRef="#ctx0" brushRef="#br1" timeOffset="56767.842">1134 539 11045,'15'19'9148,"-5"22"-7700,-9-33-727,16 174 1147,-17-182-1866,0 0 0,0 0 0,1 0 0,-1-1 0,0 1 0,0 0 0,0 0 1,1 0-1,-1 0 0,0 0 0,0 0 0,0 0 0,1 0 0,-1-1 0,0 1 0,0 0 0,1 0 1,-1 0-1,0 0 0,0 0 0,1 0 0,-1 0 0,0 0 0,0 1 0,0-1 0,1 0 0,-1 0 1,0 0-1,0 0 0,1 0 0,-1 0 0,0 0 0,0 0 0,0 1 0,0-1 0,1 0 0,-1 0 1,0 0-1,0 0 0,0 1 0,0-1 0,1 0 0,-1 0 0,0 0-2,10-34-79,-6 23 60,-4 8 9,0 0 0,0-1 0,1 1 0,-1 0-1,1 0 1,0 0 0,0 0 0,0 0 0,0 0-1,1 0 1,-1 0 0,1 0 0,-1 0 0,1 1-1,0-1 1,0 1 0,1-1 0,-1 1 0,0 0-1,1 0 1,-1 0 0,1 0 0,0 0 0,0 1-1,0-1 1,-1 1 0,1 0 0,1 0-1,-1 0 1,0 0 0,0 0 0,0 1 0,0-1-1,1 1 1,-1 0 0,0 0 0,0 0 0,0 0-1,1 1 1,0 0 10,1 1 47,-1 0 0,0 1 0,0-1-1,0 1 1,0 0 0,-1 0 0,1 1-1,-1-1 1,0 1 0,0-1 0,0 1-1,0 0 1,0 0 0,-1 0 0,0 1-1,0-1 1,0 1 0,-1-1 0,1 1 0,-1-1-1,0 1 1,0 0 0,-1 0 0,0 0-1,1-1 1,-1 1 0,-1 0 0,1 0-1,-1-1 1,0 1 0,0 0 0,0 0 0,-1-1-1,-1 4-46,1-5 58,0-1 0,-1 1 0,1-1 0,-1 0 0,1 1 0,-1-1 0,0-1 0,0 1 0,1 0 0,-1-1 0,-1 1 0,1-1 0,0 0 0,0 0 0,0 0 0,-1 0 0,1-1 0,0 1 0,-1-1 0,1 0 0,0 0 0,-1 0 0,1 0 0,-1-1 0,1 0-1,0 1 1,0-1 0,-1 0 0,1 0 0,-3-2-58,-28-12-2008,8-5-3800,21 14-1467,3 0-4763</inkml:trace>
  <inkml:trace contextRef="#ctx0" brushRef="#br1" timeOffset="57345.835">1429 527 9428,'5'3'6803,"-2"4"-3567,1 21-1863,-4-25-726,28 280 2749,-28-283-3891,1-22-6384,1 9-631,1 5-2473</inkml:trace>
  <inkml:trace contextRef="#ctx0" brushRef="#br1" timeOffset="57642.636">1580 697 10197,'1'7'2673,"1"2"128,0 2-1488,1 0-289,-1 3-79,0-2-145,-1 0-176,-1-1-256,0-1-127,0-1-113,1-1-160,-1-2-369,0-3-399,0-1 2385,1-2-4611,-1-1-2672,2-3-7028</inkml:trace>
  <inkml:trace contextRef="#ctx0" brushRef="#br1" timeOffset="57643.636">1581 584 9364,'0'3'2033,"2"0"0,0 0-1521,0 0-416,2 0-976,1 2-1105,2 0-1617,1 2-3953</inkml:trace>
  <inkml:trace contextRef="#ctx0" brushRef="#br1" timeOffset="58042.504">1838 657 9412,'-18'-19'9223,"-6"26"-6360,-14 32-1841,35-35-939,0-1 1,1 1 0,-1-1-1,1 1 1,-1 0 0,1 0-1,0 0 1,1 0 0,-1 0-1,1 0 1,0 1 0,0-1-1,0 0 1,0 1 0,1-1-1,0 1 1,0-1 0,0 1-1,0-1 1,1 1 0,-1-1-1,1 0 1,1 1 0,-1-1-1,0 0 1,1 0 0,0 0-1,0 0 1,0 0 0,1 0-1,-1 0 1,1-1 0,0 1-1,0-1 1,0 0 0,3 3-84,1-3 59,1-1 0,-1 0 0,1 0 0,-1-1 0,1 0 0,-1 0 0,1-1 0,0 1 0,-1-2 0,1 1 1,-1-1-1,1 0 0,-1-1 0,1 0 0,-1 0 0,0-1 0,1 0 0,-1 0 0,-1 0 0,1-1 0,4-3-59,-10 4-2687,-5 2-8173,1 1-2349</inkml:trace>
  <inkml:trace contextRef="#ctx0" brushRef="#br1" timeOffset="58979.794">2788 639 9364,'-7'-10'6902,"-6"5"-3399,-32 6-1094,43 0-2118,-5 0-189,0 0 0,0 0 0,1 1 0,-1 0 0,1 1-1,-1-1 1,1 1 0,0 1 0,0-1 0,0 1 0,1 0 0,-1 0 0,1 0 0,0 1 0,0 0 0,1 0-1,-1 0 1,1 1 0,0 0 0,1-1 0,-1 1 0,1 0 0,0 1 0,1-1 0,-1 1 0,1-1 0,0 1 0,1-1-1,0 1 1,0 0 0,0 0 0,1 0 0,0 0 0,1 0 0,0 5-102,3-7 5,0-1-1,0 0 1,0 0 0,0 0 0,1 0 0,-1-1-1,1 0 1,0 0 0,0 0 0,1 0-1,-1-1 1,0 0 0,1 0 0,0 0-1,-1-1 1,1 0 0,0 0 0,0-1-1,-1 1 1,1-1 0,0 0 0,0-1-1,0 1 1,-1-1 0,1 0 0,0-1 0,-1 0-1,4-1-4,43-28-1234,-30-25-4108,-21 24-3980,-2 11-933</inkml:trace>
  <inkml:trace contextRef="#ctx0" brushRef="#br1" timeOffset="59339.072">2799 516 9076,'-3'-1'8590,"2"7"-4020,2 45-2259,17 212 338,-16-252-4330,-1-21-4997,2-6-3416,-1 8 1367</inkml:trace>
  <inkml:trace contextRef="#ctx0" brushRef="#br1" timeOffset="59813.928">2961 709 9812,'14'11'8045,"40"-19"-5122,-52 7-2882,0 0-1,0 0 0,0 0 1,0 0-1,0 0 1,0 0-1,0 0 0,0 0 1,0-1-1,-1 1 1,1-1-1,-1 0 0,1 1 1,-1-1-1,1 0 1,-1 0-1,0 0 1,0 0-1,0 0 0,0 0 1,0 0-1,-1 0 1,1 0-1,0 0 0,-1 0 1,0-1-1,1 1 1,-1 0-1,0 0 0,0-1 1,0 1-1,-1 0 1,1 0-1,-1-1 0,1 1 1,-1 0-1,1 0 1,-1 0-1,0 0 0,0 0 1,0 0-1,0 0 1,-1 0-1,1 0 1,0 0-1,-1 1 0,0-1 1,-1-1-41,1 3 54,0-1 0,0 0 0,0 1 0,0 0 0,0 0 0,0-1 0,-1 1 0,1 0 0,0 1 0,0-1-1,0 0 1,0 1 0,0-1 0,0 1 0,0-1 0,0 1 0,0 0 0,0 0 0,0 0 0,0 0 0,1 0 0,-1 1 0,0-1 0,1 0 0,-1 1 0,1-1 0,-1 1 0,1 0 0,0-1 0,0 1 0,0 0 0,-1 2-54,-30 64 1272,30-64-1179,1-1-52,0 0-1,-1 1 1,1-1 0,0 0-1,1 1 1,-1-1 0,1 0 0,-1 1-1,1-1 1,0 1 0,0-1-1,0 1 1,1-1 0,-1 1-1,1-1 1,0 0 0,0 1 0,0-1-1,1 0 1,-1 0 0,1 0-1,-1 0 1,1 0 0,0 0 0,0 0-1,0 0 1,1-1 0,-1 1-1,1-1 1,-1 0 0,1 0 0,0 0-1,0 0 1,0 0 0,0 0-1,0-1 1,0 0 0,0 1 0,1-1-1,-1 0 1,0-1 0,1 1-1,-1-1 1,1 1 0,-1-1 0,1 0-1,-1 0 1,0 0 0,1-1-1,1 0-40,45-17-1644,-29 9-3077,-3 1-4980,-8 3-2064</inkml:trace>
  <inkml:trace contextRef="#ctx0" brushRef="#br1" timeOffset="60173.218">3286 648 9732,'-18'-4'8838,"3"8"-3513,-10 24-1969,2 44-3120,22-69-234,0-1-1,0 1 0,1 0 0,-1 0 1,1 0-1,0-1 0,0 1 0,0 0 1,0 0-1,1 0 0,-1-1 1,1 1-1,-1 0 0,1 0 0,0-1 1,0 1-1,0-1 0,0 1 0,1-1 1,-1 1-1,1-1 0,0 0 1,-1 0-1,1 1 0,0-1 0,0-1 1,0 1-1,1 0 0,-1 0 1,0-1-1,1 1 0,-1-1 0,1 0 1,-1 0-1,1 0 0,-1 0 0,1 0 1,0 0-1,0-1 0,-1 1 1,1-1-1,0 0 0,0 0 0,0 0 1,-1 0-1,3-1-1,30-5-3513,-12 0-4014,-16 4 3862,10-3-9160</inkml:trace>
  <inkml:trace contextRef="#ctx0" brushRef="#br1" timeOffset="60563.751">3366 515 10133,'4'7'7829,"1"12"-6585,-5-17-689,12 55 2272,25 159-297,-34-208-5170,1-17-6579,-3 6 6106,2-4-7017</inkml:trace>
  <inkml:trace contextRef="#ctx0" brushRef="#br1" timeOffset="61081.553">3513 635 10373,'17'-20'7316,"5"7"-3429,-20 12-3754,1 0-1,0 0 0,-1 0 1,1 0-1,0 0 1,0 1-1,0 0 1,0-1-1,0 1 1,0 0-1,0 0 1,0 1-1,-1-1 1,1 1-1,0-1 1,0 1-1,0 0 1,-1 0-1,1 0 0,0 0 1,-1 1-1,1-1 1,-1 1-1,2 1-132,3 3 2,-1 1 0,-1 0 0,1 0 0,-1 0-1,-1 1 1,1 0 0,-1 0 0,-1 0 0,1 1 0,-1-1-1,-1 1 1,0-1 0,0 1 0,-1 0 0,0 0 0,0 0-1,-1 0 1,0 0 0,-1 2-2,1 1-405,-4-21-197,-6-15 238,6 20 370,0 0 1,-1 0-1,1 1 1,-1-1-1,1 1 1,-1 0 0,0 1-1,0-1 1,0 1-1,-1 0 1,1 0-1,0 1 1,-1-1-1,1 1 1,-1 1 0,1-1-1,-2 1-6,5-1 42,-1 1 1,0 0-1,0 0 0,1 0 0,-1 0 1,0 0-1,1 1 0,-1-1 0,0 1 1,1 0-1,-1 0 0,0 0 0,1 0 1,0 0-1,-1 1 0,1-1 0,0 1 1,-1-1-1,1 1 0,0 0 0,0 0 1,0 0-1,1 0 0,-1 0 0,0 0 1,1 1-1,0-1 0,-1 0 0,1 1 1,0-1-1,0 1 0,0 0 0,1-1 1,-1 1-1,0 1-42,1-2 33,-1 1 1,1-1 0,-1 1-1,1-1 1,0 0-1,0 1 1,0-1-1,0 1 1,1-1 0,-1 0-1,1 1 1,-1-1-1,1 0 1,0 1-1,0-1 1,0 0 0,0 0-1,0 0 1,0 0-1,1 0 1,-1 0-1,1 0 1,-1 0 0,1-1-1,0 1 1,0 0-1,0-1 1,0 0-1,0 1 1,0-1 0,0 0-1,0 0 1,0 0-1,1 0 1,-1 0-1,0-1 1,1 1 0,-1-1-1,0 0 1,1 1-1,-1-1 1,1 0 0,-1 0-1,0-1 1,1 1-1,-1 0 1,1-1-1,-1 1 1,0-1 0,0 0-1,1 0 1,-1 0-1,1-1-33,62-28-3216,-45 18-1044,0 0-3293,-15 9 5321,5-5-7279</inkml:trace>
  <inkml:trace contextRef="#ctx0" brushRef="#br1" timeOffset="61393.992">3779 648 9540,'5'11'7422,"0"11"-5634,-2-9-897,25 138 1692,-18-237-1367,14-13 453,-22 97-1745,-1-1 0,1 0 0,0 0-1,0 1 1,0-1 0,0 1 0,0 0-1,1-1 1,-1 1 0,1 0-1,-1 1 1,1-1 0,0 0 0,0 1-1,-1-1 1,1 1 0,0 0-1,0 0 1,1 0 0,-1 0 0,0 1-1,0-1 1,0 1 0,0 0 0,1 0-1,-1 0 1,0 0 0,0 0-1,0 1 1,1 0 76,9 2-4730,-4 1-1345,3 2-5925</inkml:trace>
  <inkml:trace contextRef="#ctx0" brushRef="#br1" timeOffset="62136.416">4045 647 10021,'28'-19'8566,"6"8"-4626,-31 10-3885,0 0-1,0 0 1,0 1-1,1 0 1,-1 0-1,0 0 1,0 0-1,0 0 1,0 0-1,1 1 1,-1 0-1,0-1 1,0 1-1,0 0 1,0 1-1,0-1 1,0 0-1,-1 1 1,1 0-1,0 0 0,-1-1 1,1 2-1,-1-1 1,0 0-1,1 0 1,-1 1-1,0-1 1,-1 1-1,1 0 1,0-1-1,0 3-54,18 127 94,-22-136-134,0 1 1,0-1-1,-1 1 1,1-1-1,-1 1 1,0 0 0,0-1-1,0 2 1,0-1-1,0 0 1,-1 1-1,1-1 1,-1 1-1,0 0 1,1 0-1,-1 0 1,0 1-1,0 0 1,0-1-1,-1 1 1,1 1 0,0-1-1,0 0 1,-1 1-1,1 0 1,0 0-1,0 1 1,-1-1-1,0 1 40,-54 40 842,57-40-797,1 0 0,0 1 0,-1-1 0,1 1 0,0-1 0,0 1 0,0 0 0,1-1 0,-1 1 0,0 0 0,0-1 0,1 1 0,-1 0 0,1 0 0,0 0 0,-1-1-1,1 1 1,0 0 0,0 0 0,0 0 0,1 0 0,-1 0 0,0 0 0,1-1 0,-1 1 0,1 0 0,-1 0 0,1-1 0,0 1 0,0 0 0,0-1 0,0 1 0,0-1 0,0 1 0,0-1 0,0 1-1,1-1-44,4 2 13,0-1 0,0-1 0,1 1-1,-1-1 1,0 0 0,1-1 0,-1 1-1,0-1 1,1 0 0,-1-1 0,1 0-1,-1 0 1,0 0 0,0-1 0,1 1-1,-1-2 1,0 1 0,5-3-13,30-26-4280,-16 11-7714,-15 14 2384</inkml:trace>
  <inkml:trace contextRef="#ctx0" brushRef="#br1" timeOffset="62417.596">4319 536 10565,'3'45'9964,"11"22"-7371,-2-7-1597,-1-1-351,-2-18 825,-5-15-3440,-1-5-2944,-2-1-4044,-1-24-1417</inkml:trace>
  <inkml:trace contextRef="#ctx0" brushRef="#br1" timeOffset="62605.053">4296 734 12822,'3'0'3489,"0"-3"113,3 1-1457,0-1-752,4 2-401,1-2-239,2 2-193,1 1-320,1 0-352,-1 0-512,0 0-785,-1 0-2305,-1-1-2897,0-4-6899</inkml:trace>
  <inkml:trace contextRef="#ctx0" brushRef="#br1" timeOffset="63042.87">4539 655 9989,'2'29'8876,"1"0"-5168,-1 58-2636,-4-87-4833,1-7-4043,1 1-4260</inkml:trace>
  <inkml:trace contextRef="#ctx0" brushRef="#br1" timeOffset="63230.369">4533 566 11333,'-1'0'2561,"1"2"49,0 0-1634,0 2-576,1 0-208,3 1-256,0-1-352,3 2-1841,1 1-352,0 0-1825,0-1-3842</inkml:trace>
  <inkml:trace contextRef="#ctx0" brushRef="#br1" timeOffset="63698.965">4731 642 8068,'-14'-7'9872,"-18"39"-6826,30-25-2918,-1-1 1,1 1 0,0 0-1,1 0 1,-1 0 0,1 0-1,1 0 1,-1 0 0,1 0-1,1 0 1,-1 0 0,1 0 0,0 0-1,1-1 1,0 1 0,0 0-1,1 2-128,2-6 2,0 0 0,0 0 0,0 0 0,0-1 0,1 0 0,-1 0 1,1 0-1,-1-1 0,1 1 0,0-1 0,-1-1 0,1 1 0,0-1 0,0 0 0,0 0 0,0-1 0,-1 0 0,1 0 0,0 0 0,-1-1 0,6-1-2,-9 2-2,1 0 0,0 0 0,-1-1 0,1 1 0,-1 0 0,1-1 0,-1 0 0,0 1-1,0-1 1,0 0 0,0 0 0,0 0 0,0-1 0,0 1 0,-1 0 0,1-1 0,-1 1 0,0-1 0,1 1 0,-1-1 0,0 0 0,-1 1 0,1-1 0,0 0 0,-1 0 0,0 1-1,1-1 1,-1 0 0,0 0 0,-1 0 0,1 0 0,0 1 0,-1-1 0,0-2 2,0 0 21,0-1 0,-1 1 0,0 0 0,0 0 0,0 0 0,-1 0 1,1 0-1,-1 0 0,0 0 0,0 1 0,-1 0 0,0 0 0,1 0 0,-1 0 0,-1 0 0,1 1 0,-4-3-21,-19 1-927,23 7-2992,2 2-3617,2-1-3570</inkml:trace>
  <inkml:trace contextRef="#ctx0" brushRef="#br1" timeOffset="64205.787">4929 643 9748,'17'45'10551,"-4"26"-9334,-6-31 259,-7-40-1458,0-1 0,1 1 0,-1 0 0,0 0 0,1 0 0,-1 0 0,0-1 0,1 1 0,-1 0 0,0 0 0,1 0 0,-1 0 0,0 0 0,1 0 0,-1 0 0,0 0 0,1 0 0,-1 0 0,0 0 0,1 0 0,-1 0 0,1 0 0,-1 0 0,0 1 0,1-1 0,-1 0 0,0 0 1,0 0-1,1 0 0,-1 1 0,0-1 0,1 0 0,-1 0 0,0 1 0,0-1 0,1 0 0,-1 0 0,0 1 0,0-1 0,0 0 0,1 1 0,-1-1 0,0 0-18,8-36 161,-7 29-154,23-88 96,-23 92-104,0 0 0,0 0-1,1 1 1,-1-1 0,1 1 0,0-1-1,0 1 1,0-1 0,0 1 0,0 0 0,0 0-1,0 0 1,1 0 0,-1 1 0,1-1 0,-1 0-1,1 1 1,0 0 0,0 0 0,0 0 0,-1 0-1,1 0 1,0 0 0,0 1 0,0 0 0,0-1-1,0 1 1,0 0 0,3 1 1,-2 1 16,-1 1 1,1 0-1,0 0 0,-1 0 1,1 1-1,-1-1 0,0 1 0,-1 0 1,1 0-1,0 0 0,-1 0 1,0 0-1,0 1 0,0-1 1,-1 1-1,1-1 0,-1 1 0,0-1 1,-1 1-1,1 0 0,-1 0 1,0-1-1,0 1 0,0 0 1,-1 1-17,2-3 38,4 104-108,-3-104-2775,1-8-7193,-1-1-1442</inkml:trace>
  <inkml:trace contextRef="#ctx0" brushRef="#br1" timeOffset="64580.703">5357 626 9716,'-22'-3'8027,"-5"3"-4129,24 0-3789,0 0 1,0 0 0,0 0-1,-1 0 1,1 1-1,0 0 1,0-1-1,0 1 1,0 0-1,0 1 1,0-1-1,1 0 1,-1 1 0,0 0-1,1-1 1,-1 1-1,1 0 1,-1 0-1,1 1 1,0-1-1,0 0 1,-1 3-110,3-2 5,0 0 0,1-1 0,0 1 0,0 0 0,-1 0 0,2-1 0,-1 1 0,0 0 0,0-1 0,1 1-1,-1-1 1,1 1 0,0-1 0,0 0 0,0 0 0,0 0 0,0 0 0,0 0 0,1 0 0,-1-1 0,1 1 0,-1-1 0,1 0 0,0 1 0,-1-1 0,1 0 0,0-1 0,2 2-5,14 8 29,-15-8 22,-1-1-1,0 0 1,0 1 0,0-1 0,-1 1-1,1 0 1,0 0 0,-1 0-1,1 0 1,-1 1 0,0-1-1,0 1 1,1-1 0,-2 1-1,1 0 1,0-1 0,-1 1 0,1 0-1,-1 0 1,0 1 0,0-1-1,0 0 1,0 0 0,0 0-1,-1 1 1,0-1 0,1 0-1,-1 1 1,-1-1 0,1 0-1,0 0 1,-1 1 0,1-1 0,-1 0-1,0 0 1,0 0 0,-1 1-1,1-1 1,0-1 0,-1 1-1,0 0 1,0 0 0,0 0-1,-2 2-50,0-4-67,1 1-1,-1 0 0,0-1 1,0 0-1,0 0 0,0 0 1,0-1-1,0 1 0,0-1 1,-1 0-1,1 0 0,0 0 1,0-1-1,0 1 1,0-1-1,0 0 0,0 0 1,0 0-1,-1-2 68,-22-7-4590,4-2-4816,10 5-1746</inkml:trace>
  <inkml:trace contextRef="#ctx0" brushRef="#br1" timeOffset="65768.341">477 1043 6435,'-11'6'8589,"22"-5"-5617,31-4-3242,-34 3 1110,1008-45 2524,-949 44-3180,265 11 1131,-310-3-1738,-39-1-1571,-2-5-1251,0-1-3320,-2-1-4621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26:12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47 10293,'-9'10'7010,"20"-8"-3954,26-10-1677,-34 7-1003,3 0-228,40-12 560,0 2 0,1 2 0,1 2 0,-1 2 0,1 2 0,0 3 0,1 1-708,46 27-350,-89-25 413,-3-2-3223,-4-2-7794,-3-3-1847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26:11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1 135 9380,'4'7'8661,"6"-12"-6001,-8 4-2800,22-17 1288,-22 15-1080,1 0-1,-1 0 1,1 1-1,0-1 1,0 1-1,0 0 1,0 0-1,0 0 1,1 0-1,-1 1 0,0-1 1,1 1-1,-1 0 1,1 0-1,0 0 1,-1 0-1,1 1 1,0-1-1,-1 1 1,1 0-1,0 0 1,0 0-1,-1 1 1,1-1-1,0 1 1,-1 0-1,1 0 1,-1 0-1,1 1 1,2 1-68,-1 0-2,0 1 0,-1 0 1,0 0-1,0 0 1,0 0-1,0 1 1,-1-1-1,0 1 1,0 0-1,0 0 1,-1 0-1,1 1 1,-1-1-1,0 1 1,-1-1-1,1 1 1,-1-1-1,0 1 1,-1 0-1,1 0 1,-1 3 1,17 61 53,-15-101-357,-4 28 338,0-1 0,0 1-1,0 0 1,-1 0 0,1 1 0,0-1 0,-1 0 0,0 1 0,0 0 0,0-1 0,0 1-1,0 0 1,0 0 0,-1 1 0,1-1 0,0 1 0,-1 0 0,1 0 0,-1 0-1,0 0 1,1 0 0,-1 1 0,0 0 0,1 0 0,-1 0 0,0 0 0,0 0 0,1 1-1,-1-1 1,1 1 0,-1 0 0,0 0 0,1 1 0,0-1 0,-1 1 0,1 0 0,0 0-1,0 0 1,0 0 0,0 0 0,0 0 0,0 1 0,1 0 0,-1-1 0,1 1 0,0 0-1,-1 0 1,2 1 0,-1-1 0,0 0 0,1 0 0,-1 1 0,1-1 0,0 1 0,0 0-1,0-1 1,0 2-34,2-3 41,-1 0 0,0 1-1,1-1 1,-1 0-1,1 0 1,0 0 0,0 1-1,0-1 1,0 0 0,0 0-1,0 0 1,1 0-1,-1 0 1,0-1 0,1 1-1,0 0 1,-1-1 0,1 1-1,0-1 1,0 0-1,0 1 1,0-1 0,0 0-1,0 0 1,0 0 0,0 0-1,0-1 1,1 1-1,-1-1 1,0 1 0,0-1-1,1 0 1,-1 0-1,0 1 1,1-2-41,1 2-92,1-1 0,0 1 0,0-1 0,0-1 0,-1 1 0,1-1 0,0 1 1,-1-2-1,1 1 0,0 0 0,-1-1 0,0 0 0,1 0 0,-1 0 0,0 0 0,0-1 0,2-1 92,10-19-4646,-7 6-4586,-9 17 8946,5-12-10775</inkml:trace>
  <inkml:trace contextRef="#ctx0" brushRef="#br0" timeOffset="265.558">306 13 9764,'14'13'9666,"-8"27"-8449,-5-30-358,8 193 1102,0-226-7844,-7 10-523,1-3-4756</inkml:trace>
  <inkml:trace contextRef="#ctx0" brushRef="#br0" timeOffset="531.123">429 0 10693,'5'8'8146,"-1"16"-6857,-3-20-429,27 253 1811,-24-248-3995,-4-8-2740,0-1-3792,-1-2-2543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26:12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27 182 9909,'2'21'7772,"-2"13"-3891,-1 3-2566,2 52-792,-13-106-13582,8 5 2734</inkml:trace>
  <inkml:trace contextRef="#ctx0" brushRef="#br0" timeOffset="187.721">8 64 9316,'-3'-6'2609,"-1"4"81,4 2-801,0 0-1025,2 1-208,1 2-128,3-1-447,-1 2-562,1 2 865,2 1-3089,2 2-2257,1 0-5891</inkml:trace>
  <inkml:trace contextRef="#ctx0" brushRef="#br0" timeOffset="640.471">133 340 10981,'0'-7'9848,"16"-68"-9233,21-35-566,-37 109-58,1 1 0,0-1 1,-1 1-1,1-1 1,-1 1-1,1-1 0,0 1 1,-1-1-1,1 1 1,0 0-1,-1 0 0,1-1 1,0 1-1,0 0 1,-1 0-1,1 0 0,0 0 1,0-1-1,0 1 1,-1 1-1,1-1 0,0 0 1,0 0-1,-1 0 1,1 0-1,0 0 0,0 1 1,-1-1-1,1 0 1,0 1-1,-1-1 0,1 0 1,0 1-1,-1-1 1,1 1-1,0-1 0,-1 1 1,1-1-1,-1 1 1,1-1-1,-1 1 0,1 0 1,-1-1-1,0 1 1,1 0-1,-1-1 0,0 1 1,1 1 8,18 34-569,9 73-13,-5-168 1377,-17 41-757,-6 14-33,1-1 0,0 1 0,1-1 0,-1 1 1,1-1-1,0 1 0,0 0 0,1 0 0,-1 0 0,1 0 0,0 0 1,0 0-1,0 1 0,0-1 0,0 1 0,1 0-5,-1 4 39,-1-1-1,0 1 1,0 0-1,1 1 1,-1-1-1,0 0 1,0 1-1,0-1 1,0 1-1,-1-1 1,1 1 0,0 0-1,-1 0 1,1 0-1,-1 0 1,0 0-1,1 0 1,-1 0-1,0 1 1,0-1-1,-1 0 1,1 1-1,0-1 1,-1 0-1,1 1 1,-1-1-1,0 1 1,0-1-1,0 2-38,0-3 17,17 128 68,-15-123-2538,4-9-7115,-2-2-458</inkml:trace>
  <inkml:trace contextRef="#ctx0" brushRef="#br0" timeOffset="921.669">472 190 11813,'12'53'8405,"-1"1"-4498,4 108-4616,-16-154-886,-6-17-10784,3-3 2953</inkml:trace>
  <inkml:trace contextRef="#ctx0" brushRef="#br0" timeOffset="1280.945">486 212 9092,'33'-66'8529,"-32"65"-8357,0-1 1,1 0-1,-1 0 0,0 1 0,1-1 0,-1 1 1,1-1-1,-1 1 0,1-1 0,0 1 1,-1 0-1,1 0 0,0 0 0,0 0 0,0 0 1,0 0-1,0 1 0,0-1 0,0 1 0,0-1 1,0 1-1,0 0 0,0 0 0,0 0 0,1 0 1,-1 0-1,0 0 0,0 0 0,0 1 0,0-1 1,0 1-1,0 0 0,1 0-172,2 4 108,0 0 1,0 1-1,-1 0 1,0 0-1,0 0 0,0 1 1,-1-1-1,0 1 0,0 0 1,0 0-1,-1 0 1,0 0-1,-1 0 0,1 0 1,-1 1-1,-1 3-108,1-9 26,-1 0 0,1 1 0,-1-1 0,0 1 0,0-1 0,0 0 0,0 1 0,0-1 0,-1 1-1,1-1 1,-1 0 0,1 1 0,-1-1 0,0 0 0,0 0 0,0 1 0,0-1 0,-1 0 0,1 0 0,-1 0 0,1 0 0,-1-1 0,1 1 0,-1 0-1,0-1 1,0 1 0,0-1 0,0 1 0,0-1 0,0 0 0,0 0 0,0 0 0,-1 0 0,1 0 0,0-1 0,-1 1 0,1-1 0,-1 1 0,1-1-1,0 0 1,-1 0 0,1 0 0,-1 0 0,1 0 0,0-1 0,-1 1 0,1-1 0,0 0 0,-1 1 0,0-2-26,-27-10-1480,21 6-2024,2-2-3576,0-5-7175</inkml:trace>
  <inkml:trace contextRef="#ctx0" brushRef="#br0" timeOffset="1562.128">725 30 10869,'4'11'7809,"-4"14"-6330,0-16-402,15 236 2759,-20-233-5279,4-12-2936,1-2-3963,1-2-2548</inkml:trace>
  <inkml:trace contextRef="#ctx0" brushRef="#br0" timeOffset="1885.434">838 217 11125,'39'-4'9015,"16"-23"-7398,-55 25-1597,1 1 1,0-1 0,-1 1 0,1-1 0,-1 1 0,0-1 0,1 1-1,-1-1 1,0 1 0,0-1 0,0 0 0,0 1 0,0-1-1,0 1 1,-1-1 0,1 1 0,0-1 0,-1 1 0,1-1 0,-1 1-1,0-1 1,1 1 0,-1-1 0,0 1 0,0 0 0,0 0-1,0-1 1,0 1 0,0 0 0,0 0 0,0 0 0,-1 0-1,1 0 1,0 0 0,-1 0 0,1 1 0,0-1 0,-1 0 0,1 1-1,-1-1 1,1 1 0,-1 0 0,1-1 0,-1 1 0,0 0-1,1 0 1,-1 0 0,1 0 0,-1 0 0,1 0 0,-1 1-1,0-1 1,1 0 0,-1 1 0,1-1 0,-1 1 0,1 0 0,0-1-1,-1 1 1,1 0 0,0 0 0,-1 0 0,1 0 0,-1 1-21,-2 3 120,0 0 1,0 1 0,0-1-1,1 1 1,0 0 0,0 0 0,1 0-1,-1 0 1,1 1 0,1-1 0,-1 1-1,1-1 1,0 1 0,0-1-1,1 1 1,0 0 0,0-1 0,1 1-1,0 0 1,0-1 0,0 1-1,1-1 1,0 1 0,2 4-121,-3-10 22,-1 1 0,1-1-1,0 1 1,-1-1 0,1 1 0,0-1 0,0 1 0,0-1 0,0 0-1,0 1 1,0-1 0,1 0 0,-1 0 0,0 0 0,1 0-1,-1 0 1,0 0 0,1 0 0,-1 0 0,1-1 0,0 1-1,-1-1 1,1 1 0,-1-1 0,1 1 0,0-1 0,-1 0 0,1 0-1,0 0 1,0 0 0,-1 0 0,1 0 0,0 0 0,-1-1-1,1 1-21,23-8-3122,6 0-9538,-17 6 1706</inkml:trace>
  <inkml:trace contextRef="#ctx0" brushRef="#br0" timeOffset="2339.157">1053 325 9028,'2'-7'9305,"1"-13"-7850,-3 13-369,1 3-795,0-8-44,1 1 0,0 0 0,1 0 0,0 0-1,1 0 1,0 1 0,1-1 0,0 1 0,2-4-247,-5 14-37,-1 0 1,1 0 0,-1 0 0,1 0-1,-1 0 1,1 0 0,-1 1 0,0-1 0,1 0-1,-1 1 1,1-1 0,-1 1 0,0 0-1,1-1 1,-1 1 0,0 0 0,0 0-1,1 0 1,-1 0 0,0 0 0,0 0-1,0 0 1,0 0 0,0 0 0,-1 1-1,1-1 1,0 0 0,0 1 0,-1-1-1,1 0 1,-1 1 0,1-1 0,-1 1-1,0-1 1,1 0 0,-1 1 0,0-1-1,0 1 1,0-1 0,0 1 0,0 0 36,26 107-251,-13-143 608,-11 11-341,-1 14-16,-1 1 1,1 0-1,1 0 0,-1 0 1,1 0-1,1 0 0,-1 0 0,2 0 1,-1 1-1,1-1 0,1-2 0,-4 9 16,-1 1-1,1-1 1,-1 0 0,1 0-1,0 1 1,-1-1 0,1 0-1,0 1 1,-1-1 0,1 1-1,0-1 1,0 1 0,-1-1-1,1 1 1,0 0 0,0-1-1,0 1 1,0 0 0,-1-1-1,1 1 1,0 0 0,0 0-1,0 0 1,0 0 0,0 0-1,0 0 1,0 0 0,0 0-1,0 1 1,-1-1 0,1 0-1,0 0 1,0 1 0,0-1-1,0 0 1,0 1 0,-1-1-1,1 1 1,0-1 0,0 1-1,-1 0 1,1-1 0,-1 1-1,1 0 1,0-1 0,-1 1-1,1 0 1,-1 0 0,1-1-1,-1 1 1,1 1-16,18 43 1085,-4 36 234,-14-47-4914,-1-33 2741,1-1-2283,-1 1-3384,2-1-4585</inkml:trace>
  <inkml:trace contextRef="#ctx0" brushRef="#br0" timeOffset="3439.02">1883 0 9076,'14'5'9712,"-4"40"-7144,-9-37-1757,19 157 2186,-22-55-4529,2-109 830,-1 5-461,-1-5-2508,1-1-3970,-1 0-2798</inkml:trace>
  <inkml:trace contextRef="#ctx0" brushRef="#br0" timeOffset="3704.584">1827 223 11093,'11'-6'7284,"-1"-2"-4134,22-9-530,-2 20-1540,0 1-3778,-12-10-8751,-12 3 385</inkml:trace>
  <inkml:trace contextRef="#ctx0" brushRef="#br0" timeOffset="4112.237">2068 114 11541,'53'-7'9102,"-11"33"-6654,-37-19-2461,1 0-1,-1 1 1,-1-1 0,1 1-1,-1 0 1,-1 0-1,1 1 1,-1-1 0,-1 1-1,2 7 14,13 83-307,-47-140 38,-29-14 280,57 54 22,1 0 0,-1 0 0,0 0 0,0 0 0,0 0 0,1 0 0,-1 0 0,0 1 0,0-1 0,0 1 0,0-1 0,0 1 0,0 0 0,0 0 0,0 0 0,0 0 0,0 0 0,0 1 0,0-1 0,0 0 0,0 1 0,0 0 0,0-1 0,0 1 0,0 0 0,0 0 0,1 0 0,-1 0 0,0 0 0,1 0 0,-1 1 0,1-1 0,-1 0 0,1 1 0,0 0 0,-1-1 0,1 1-1,0 1-32,-1-1 67,0-1 0,1 2 0,-1-1 0,1 0 0,-1 0-1,1 0 1,0 1 0,0-1 0,0 0 0,0 1-1,1-1 1,-1 1 0,0 0 0,1-1 0,0 1-1,0-1 1,0 1 0,0-1 0,0 1 0,0 0-1,1-1 1,-1 1 0,1-1 0,0 1 0,0-1-1,0 1 1,0-1 0,0 0 0,0 1 0,0-1-1,1 0 1,-1 0 0,1 0 0,0 0 0,0 0 0,0-1-1,0 1 1,0 0 0,0-1 0,0 1 0,0-1-1,0 0 1,1 0 0,-1 0 0,1 0 0,-1 0-1,0 0 1,1-1 0,1 1-67,64-11-2215,-49-3-2372,-2-5-4512,-9 4-1903</inkml:trace>
  <inkml:trace contextRef="#ctx0" brushRef="#br0" timeOffset="4487.148">2331 34 10101,'4'10'7656,"-1"3"-3510,1 27-2691,-3-20-364,27 171 1379,-25-180-2297,-1 5-3389,-15-24-9687,7 4 1946</inkml:trace>
  <inkml:trace contextRef="#ctx0" brushRef="#br0" timeOffset="4877.681">2294 202 11445,'16'-1'9441,"-2"-2"-5218,34 2-2888,-25 11-1509,4 0-2554,-9-9-8838,-10-3-394</inkml:trace>
  <inkml:trace contextRef="#ctx0" brushRef="#br0" timeOffset="4878.681">2520 177 12886,'2'7'3281,"1"4"129,-1 1-1793,1 4-513,-1-1-175,2 1-209,-3-1-240,2-3-160,-2-1-112,1 1-128,-1-5-96,-1-1-240,1 0-336,0-4-352,-1-2-513,0 0-2161,2-1-2561,-2-3-5778</inkml:trace>
  <inkml:trace contextRef="#ctx0" brushRef="#br0" timeOffset="4879.681">2529 80 11509,'1'0'2593,"0"0"81,3 3-1746,0 0-944,0 1-2497,1 2-2209,2-1-5715</inkml:trace>
  <inkml:trace contextRef="#ctx0" brushRef="#br0" timeOffset="5486.917">2709 132 10437,'-16'-2'7344,"3"9"-3369,-13 67-2059,25-71-1899,0-1 1,0 1-1,0 0 0,1 0 0,-1 0 1,1 0-1,0 0 0,-1 1 0,1-1 1,1 0-1,-1 0 0,0 0 0,1 0 1,-1 0-1,1 0 0,0 0 0,0 0 1,0-1-1,1 1 0,-1 0 0,1 0 1,-1-1-1,1 1 0,0-1 0,0 0 1,0 1-1,0-1 0,0 0 0,1 0 0,-1 0 1,1-1-1,-1 1 0,1 0 0,0-1 1,-1 0-1,1 1 0,0-1 0,0 0 1,0-1-1,0 1 0,2 0-17,-1-2 4,0 0 0,0-1 0,0 1 0,0-1 0,0 0 0,0 0 0,-1 0 0,1-1 0,-1 1 0,1-1 0,-1 0 1,0 0-1,0 0 0,0 0 0,-1-1 0,1 1 0,-1-1 0,0 1 0,0-1 0,0 0 0,0 0 0,-1 0 0,1 0 0,-1 0 0,0 0 0,0-1 0,-1 1 0,1 0 0,-1 0 0,0-1 0,0 1 0,-1 0 0,1 0 0,-1-1 0,0 1 0,0 0 0,0 0 0,0 0 0,-1 0 0,0 0 0,0 0 0,0 1 0,0-1 0,0 0 0,-1 1 1,0 0-1,1-1 0,-1 1 0,-1 0-4,-10-3-1113,12 8-2702,3 2-4842,2-1-2319</inkml:trace>
  <inkml:trace contextRef="#ctx0" brushRef="#br0" timeOffset="5924.312">2877 163 12246,'22'35'7645,"-3"23"-4245,3 8-2125,-14-101-1224,-9 27-67,0 0 1,1 0 0,0 0 0,0 0 0,1-1 0,0 1 0,0 0 0,1 1 0,0-1-1,0 0 1,1 0 0,0 1 0,1 0 0,-1-1 0,2 1 0,-1 1 0,1-1-1,2-2 16,-5 9 8,0 0 0,0 1-1,0-1 1,0 0 0,0 1-1,0 0 1,0-1-1,0 1 1,0 0 0,0 0-1,0 0 1,0 0 0,0 0-1,-1 1 1,1-1-1,0 1 1,-1-1 0,1 1-1,-1-1 1,0 1 0,1 0-1,-1-1 1,0 1-1,0 0 1,0 0 0,0 0-1,-1 0 1,1 0 0,0 0-1,-1 0 1,1 1-1,-1-1 1,0 0 0,0 0-1,0 2-7,7 66 1279,0-7-3195,-6-61-2478,1-2-3609,-2 0 7364,3 0-10283</inkml:trace>
  <inkml:trace contextRef="#ctx0" brushRef="#br0" timeOffset="6332.994">3290 110 12598,'-23'6'7068,"1"5"-3582,21-10-3453,0 0 1,-1 0-1,1-1 1,0 1-1,-1 0 1,1 0-1,0 0 1,0 1 0,0-1-1,0 0 1,0 0-1,0 1 1,0-1-1,1 0 1,-1 1-1,0-1 1,1 1-1,-1-1 1,1 1 0,-1-1-1,1 1 1,0-1-1,0 1 1,0-1-1,0 1 1,0-1-1,0 1 1,0 0 0,0-1-1,0 1 1,1-1-1,-1 1 1,1-1-1,-1 1 1,1-1-1,0 0 1,-1 1-1,1-1 1,0 1 0,0-1-1,0 0 1,1 1-34,27 28 144,-26-29-44,1 1 0,0 1 0,-1-1 0,1 1 0,-1-1 0,0 1 0,0 0 0,0 0 0,0 0 0,-1 0 0,1 1 0,-1-1 0,0 1 0,0 0 0,0-1 0,0 1 0,-1 0 0,1 0 0,-1 0 0,0 0 0,0 0 0,-1 1 0,1-1 0,-1 0 0,0 0 0,0 0 0,0 1 0,-1-1 0,1 0 0,-1 0 0,0 0 0,0 0 0,-2 4-100,1-7 10,1 1-1,-1-1 1,1 1 0,-1-1 0,0 1-1,0-1 1,1 0 0,-1 0 0,0 0 0,0 0-1,0-1 1,0 1 0,0 0 0,-1-1-1,1 1 1,0-1 0,0 0 0,0 0 0,0 0-1,-1 0 1,1 0 0,0 0 0,0 0-1,0-1 1,0 1 0,-1-1-10,-37-12-7007,20 7-3763,11 3 304</inkml:trace>
  <inkml:trace contextRef="#ctx0" brushRef="#br0" timeOffset="9325.298">1411 257 8356,'28'-17'10577,"-24"15"-10507,0 1 0,-1 0 1,1-1-1,-1 0 0,0 0 0,1 0 1,-1 0-1,0 0 0,0-1 0,0 1 1,0-1-1,-1 0 0,1 0 1,-1 0-1,0 0 0,0 0 0,0-1 1,0 1-1,0-1 0,-1 1 0,1-1 1,-1 1-1,0-1 0,0 0 0,0-2-70,-2 4 8,1 0-1,-1 0 0,0 0 1,0 1-1,0-1 0,0 0 1,0 0-1,0 1 1,0-1-1,-1 1 0,1-1 1,-1 1-1,1 0 0,-1-1 1,1 1-1,-1 0 0,0 0 1,1 0-1,-1 0 0,0 0 1,0 1-1,0-1 0,0 1 1,0-1-1,0 1 0,0-1 1,0 1-1,0 0 0,0 0 1,0 0-1,0 0 0,0 1 1,0-1-1,0 0 0,0 1 1,1-1-1,-1 1 0,0 0 1,0 0-1,0-1 0,0 1 1,1 0-1,-1 1 0,0-1 1,1 0-1,-1 0 0,1 1 1,0-1-1,-1 1 0,1-1 1,0 1-1,0 0 0,0-1 1,0 1-1,0 0 0,0 0-7,-2 1 35,-1 0-1,1 0 1,0 1-1,0-1 1,0 1-1,1-1 1,0 1-1,-1 0 1,1 0-1,0 0 1,1 0 0,-1 1-1,1-1 1,0 0-1,0 1 1,0-1-1,1 1 1,-1-1-1,1 1 1,0-1-1,0 1 1,1-1-1,-1 1 1,1-1-1,0 0 1,0 1-1,1-1 1,-1 0-1,1 0 1,0 0-1,0 0 1,0 0-1,1 0 1,0 0-1,-1-1 1,1 1-1,0-1 1,1 0-1,-1 0 1,0 0 0,1 0-1,0-1 1,-1 1-1,1-1 1,0 0-1,1 0 1,-1-1-1,1 1-34,63-7-480,-50-8-3415,-5-7-5213,-9 9-150</inkml:trace>
  <inkml:trace contextRef="#ctx0" brushRef="#br0" timeOffset="9734.574">1594 147 8244,'12'14'8273,"-7"26"-6932,-5-33-612,-2 114 915,19-161-1604,-14 26-13,0 1-24,0 0-1,1-1 1,0 2-1,1-1 1,1 0 0,0 1-1,0 0 1,6-7-3,-10 18 35,-1 1 0,1 0 0,-1 0 0,1 0 0,-1 0 0,1 0 0,-1 0 0,1 0 0,-1 0 0,1 0 0,-1 1 0,1-1 0,-1 1 0,1-1 0,-1 1 0,0 0 0,1 0 0,-1-1 0,0 1 1,1 0-1,-1 0 0,0 0 0,0 0 0,0 0 0,0 0 0,0 1 0,0-1 0,0 0 0,-1 1 0,1-1 0,0 0 0,-1 1 0,1-1 0,-1 1 0,1-1 0,-1 1 0,0-1 0,1 1 0,-1-1 0,0 1 0,0-1 0,0 1 1,0-1-1,-1 1 0,1-1 0,0 1-35,1 3 92,24 136 1456,-20-121-1421,-4-19-4347,1-2-4445,0-2-2132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24:57.594"/>
    </inkml:context>
    <inkml:brush xml:id="br0">
      <inkml:brushProperty name="width" value="0.1" units="cm"/>
      <inkml:brushProperty name="height" value="0.1" units="cm"/>
      <inkml:brushProperty name="color" value="#E71224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0 347 7523,'2'-5'7503,"8"17"-4174,0 287 804,2 67-2020,-7-128-747,0-229-2862,1-36-9507,-5 10-2449</inkml:trace>
  <inkml:trace contextRef="#ctx0" brushRef="#br0" timeOffset="2772.4">15 362 6531,'-2'3'7314,"23"1"-5389,82 28 679,-87-26-2472,1-1 0,1 0-1,-1-1 1,1-1 0,-1-1 0,1 0 0,0-1 0,0-1 0,8-1-132,238-9 470,226-5-366,-148 1 165,348 11 166,-102-1 59,-295 8-521,648 4 286,-278-23-182,165-3 438,-388-2-187,-432 20-774,14-1 135,-11-3-4911,-12 3-981,-6-2-4084</inkml:trace>
  <inkml:trace contextRef="#ctx0" brushRef="#br0" timeOffset="3804.55">53 1408 5362,'10'14'8870,"37"-10"-6987,-38-4-1156,82 5 391,-44 1-802,0-3 1,0-1-1,0-2 0,0-3 0,15-3-316,-11 1 289,521-16 1005,-173-1-1286,-190 13 185,143-7 239,147 20-432,448 13 442,-475-9-225,-96 10 71,108 2-240,195-4 301,-462-25-202,-132 9-806,-106-10-10317,-1 0-621</inkml:trace>
  <inkml:trace contextRef="#ctx0" brushRef="#br1" timeOffset="60312.366">524 773 9668,'7'7'9542,"-4"18"-8003,-2-22-755,20 247 2185,-24-231-4614,-1-18-3009,-1-13-3627,3 2-1625</inkml:trace>
  <inkml:trace contextRef="#ctx0" brushRef="#br1" timeOffset="60722.896">526 784 8644,'34'-50'9929,"-31"49"-9780,0-1 0,0 0 0,0 1 0,1-1 0,-1 1 0,1 0 0,-1 0 0,1 1 0,-1-1 0,1 1 0,-1 0 0,1 0 0,0 0 0,-1 0 0,1 0 0,-1 1 0,1 0 0,-1-1 0,1 1 0,-1 1 0,1-1 0,-1 0 0,0 1 0,1 0-149,0 0 51,-1 0 1,1 0-1,-1 1 1,0-1-1,1 1 1,-1 0-1,-1 0 1,1 0-1,0 0 1,-1 0-1,1 0 1,-1 1-1,0-1 0,0 1 1,-1 0-1,1 0 1,-1-1-1,1 1 1,-1 0-1,0 0 1,-1 0-1,1 0 1,-1 1-1,0-1 1,0 0-1,0 0 1,0 0-1,-1 0 1,0 0-1,1 0 1,-2 0-1,1 0 0,0 0 1,-1 0-1,0-1 1,1 1-1,-1-1 1,-1 1-1,1-1 1,-1 0-1,1 1 1,-1-1-1,0 0 1,0-1-1,0 1 1,0-1-1,-1 1 1,1-1-1,-1 0 1,1 0-1,-3 0-51,-76 2-907,76-8-2479,7-4-6247,2 0-1199</inkml:trace>
  <inkml:trace contextRef="#ctx0" brushRef="#br1" timeOffset="61144.672">784 787 8388,'5'2'7571,"1"26"-4812,6 96-425,-14-134-2267,1 1-1,0-1 0,0 1 0,1-1 0,0 0 1,1 1-1,0-1 0,0 1 0,1-1 1,1 1-1,-1-1 0,2 1 0,-1 0 0,1 0 1,0 1-1,1-1 0,5-7-66,-9 15-39,1 0 1,-1 0-1,0 0 0,1 0 0,-1 0 0,1 0 1,-1 0-1,1 0 0,0 0 0,-1 1 0,1-1 0,0 1 1,-1-1-1,1 1 0,0 0 0,0 0 0,-1 0 1,1 0-1,0 0 0,0 0 0,-1 0 0,1 0 1,0 1-1,0-1 0,-1 1 0,1-1 0,0 1 1,-1 0-1,1-1 0,-1 1 0,1 0 39,20 12-10717,-13-8 475</inkml:trace>
  <inkml:trace contextRef="#ctx0" brushRef="#br1" timeOffset="61472.721">985 807 11093,'2'24'9936,"6"14"-7559,0-2-2199,-7-31-861,0 8 174,0-13-3641,-1-5-4002,0-3-1922</inkml:trace>
  <inkml:trace contextRef="#ctx0" brushRef="#br1" timeOffset="61473.721">986 753 11253,'1'-1'2561,"0"1"-16,1 2-1392,0 2-961,0 1-544,1 0 432,1 0-2625,0-3-2145,2-1-5491</inkml:trace>
  <inkml:trace contextRef="#ctx0" brushRef="#br1" timeOffset="61785.147">1079 804 10117,'26'34'7124,"5"19"-4616,-10-15-1143,-21-38-1349,0-1 0,1 1 0,-1-1 0,0 1 0,0-1 0,0 1 0,1-1 0,-1 1 0,0 0 0,0-1 1,1 1-1,-1-1 0,0 1 0,1 0 0,-1-1 0,0 1 0,1 0 0,-1-1 0,1 1 0,-1 0 0,0 0 0,1-1 1,-1 1-1,1 0 0,-1 0 0,1 0 0,-1 0 0,1-1 0,-1 1 0,1 0 0,-1 0 0,1 0 0,-1 0 1,1 0-1,-1 0 0,1 0 0,-1 1 0,1-1 0,-1 0 0,1 0 0,-1 0 0,1 0 0,-1 1 0,0-1 0,1 0 1,-1 0-1,1 1 0,-1-1 0,0 0 0,1 1 0,-1-1 0,0 0 0,1 1 0,-1-1 0,0 1 0,1-1 0,-1 0 1,0 1-1,0-1 0,0 1 0,1-1 0,-1 1 0,0-1-16,5-47 163,-5 42-139,0 3-42,0-6-46,0-1 0,0 1 0,1 0 0,0-1 0,0 1 0,1 0 0,0 0-1,1 0 1,0 0 0,0 0 0,0 0 0,1 1 0,0 0 0,1 0 0,0-1 64,4 4-3371,-3 4-4997,-2 2-1212</inkml:trace>
  <inkml:trace contextRef="#ctx0" brushRef="#br1" timeOffset="62191.302">1322 735 11333,'3'-1'508,"-1"-1"1,1 1-1,0 0 0,-1 0 1,1 0-1,0 0 0,0 1 1,0-1-1,0 1 0,0 0 1,-1 0-1,1 0 0,0 0 1,0 0-1,0 1 0,0-1 0,0 1 1,0 0-1,-1 0 0,1 0-508,38 39 1929,2 78-4436,-43-115 2593,-31-34-3056,27 27 3185,-1 1 0,0 0 0,-1 0 1,1 1-1,0 0 0,-1-1 1,1 2-1,-1-1 0,0 1 0,0 0 1,1 0-1,-1 0 0,0 1 0,0 0 1,0 0-216,4 1 87,0 1 0,-1-1 0,1 0 0,1 1 0,-1-1 0,0 1 0,0 0 0,1 0 0,-1 0 1,0 0-1,1 0 0,0 0 0,0 0 0,-1 0 0,1 0 0,1 0 0,-1 1 0,0-1 0,0 0 0,1 1 0,-1-1 1,1 1-1,0-1 0,0 1 0,0-1 0,0 0 0,0 1 0,1-1 0,-1 1 0,1-1 0,-1 1 0,1-1 0,0 0 1,0 0-1,0 1 0,0-1 0,0 0 0,1 0 0,0 2-87,1-2-2,0-1-1,0 1 1,0-1-1,0 1 1,0-1 0,0 0-1,0 0 1,1 0 0,-1 0-1,0-1 1,0 1 0,1-1-1,-1 0 1,0 0-1,1 0 1,-1-1 0,0 1-1,1-1 1,-1 1 0,0-1-1,2-1 3,36-23-7196,-32 12 588,0-2-4184</inkml:trace>
  <inkml:trace contextRef="#ctx0" brushRef="#br1" timeOffset="62378.781">1529 652 11397,'5'12'8201,"-2"13"-6507,-2-16-792,43 198 2001,-43-194-6497,-8-27-7292,6 10 8905,-3-6-6639</inkml:trace>
  <inkml:trace contextRef="#ctx0" brushRef="#br1" timeOffset="62597.461">1508 827 12118,'9'4'9903,"13"-3"-7630,-12 0-1302,2 1-1007,23 0 520,-24-7-4847,-1-4-4699,-5 3-3210</inkml:trace>
  <inkml:trace contextRef="#ctx0" brushRef="#br1" timeOffset="62929.906">1725 806 10485,'25'2'6445,"3"-4"-3430,46-25-1609,-73 25-1378,0 1 0,0 0 0,0 0 0,0-1 0,0 1 0,0 0 0,-1-1 0,1 1 0,0-1 0,-1 1 1,1-1-1,-1 1 0,0-1 0,0 0 0,1 1 0,-1-1 0,0 1 0,0-1 0,-1 0 0,1 1 0,0-1 0,0 1 0,-1-1 0,1 1 0,-1-1 0,1 1 0,-1-1 0,0 1 0,1-1 0,-1 1 0,0 0 0,0-1 0,0 1 0,0 0 0,0 0 0,-1 0 0,1 0 0,0 0 1,0 0-1,-1 0 0,1 0 0,0 0 0,-1 1 0,1-1 0,-1 1 0,1-1 0,-1 1 0,1-1 0,-1 1 0,0 0 0,1 0 0,-1 0 0,1 0 0,-1 0 0,0 0 0,1 0 0,-2 0-28,-1 1 71,0 0-1,0-1 1,0 1-1,1 0 1,-1 1 0,0-1-1,0 1 1,1 0-1,-1 0 1,1 0 0,-1 0-1,1 1 1,0-1-1,0 1 1,0 0-1,0 0 1,0 0 0,1 0-1,-1 0 1,1 0-1,0 1 1,0 0-1,0-1 1,1 1 0,-1 0-1,1 0 1,0-1-1,0 1 1,0 0 0,1 0-1,-1 0 1,1 1-1,0-1-70,-2 0 61,1-1 0,0 1 0,0-1 1,0 1-1,0-1 0,1 1 0,-1-1 0,1 1 0,0-1 0,0 1 0,0 0 0,1-1 0,-1 1 0,1 0 0,0-1 1,0 1-1,0-1 0,0 0 0,1 1 0,-1-1 0,1 0 0,0 0 0,0 0 0,0 0 0,0 0 0,1 0 0,-1-1 0,1 1 1,-1-1-1,1 1 0,0-1 0,0 0 0,0 0 0,0-1 0,1 1 0,-1 0 0,0-1 0,4 1-61,104-8-18,-91-4-4834,-4-6-4812,-9 2-3385</inkml:trace>
  <inkml:trace contextRef="#ctx0" brushRef="#br1" timeOffset="63851.574">469 1145 9572,'59'-8'5924,"30"0"-3836,-23 2-805,593-30 3878,-394 26-4380,290 1-394,-504 14-846,-79-6-5386,6 1-1524,-2-3-4138</inkml:trace>
  <inkml:trace contextRef="#ctx0" brushRef="#br1" timeOffset="66643.426">2783 793 8644,'-6'-13'8578,"-9"9"-4661,-35 11-1840,46-6-2017,0 0 1,-1 1-1,1 0 1,0 0 0,0 0-1,0 0 1,0 0-1,0 1 1,1 0-1,-1-1 1,1 2-1,0-1 1,-1 0-1,1 0 1,1 1-1,-1 0 1,1 0-1,-1-1 1,1 1-1,0 1 1,0-1-1,1 0 1,-1 0-1,1 1 1,0-1-1,0 1 1,1-1-1,-1 1 1,1-1-1,0 1 1,0-1-1,0 1 1,1-1-1,0 1 1,0-1-1,0 1 1,0-1-1,1 0 1,-1 1-1,1-1 1,0 0-1,0 0 1,1 0-1,-1-1 1,1 1-1,0-1 1,1 2-61,0-2 4,0 0 0,1-1-1,-1 1 1,0-1 0,1 0 0,-1-1 0,1 1-1,-1-1 1,1 0 0,0 0 0,-1 0 0,1-1-1,0 1 1,0-1 0,0 0 0,0-1 0,-1 1-1,1-1 1,0 0 0,-1 0 0,3-1-4,22-16-2933,-9-13-4291,-17 19 1000,1-2-3519</inkml:trace>
  <inkml:trace contextRef="#ctx0" brushRef="#br1" timeOffset="66971.91">2813 661 10021,'-6'4'7521,"3"7"-3732,4 30-2203,0-36-857,11 250 1861,-6-246-5257,3-26-7862,-8 14 7318,3-4-6602</inkml:trace>
  <inkml:trace contextRef="#ctx0" brushRef="#br1" timeOffset="67315.58">2927 863 10373,'5'2'466,"0"-1"0,0 0-1,1 0 1,-1 0 0,0-1 0,1 0 0,-1 0 0,0 0 0,1 0 0,-1-1 0,0 0 0,1 0 0,-1-1-1,0 1 1,0-1 0,0 0 0,0 0 0,0-1 0,-1 0 0,1 0 0,-1 0 0,4-3-466,-7 4 36,0 0 1,-1 0 0,1 0-1,-1 0 1,1 0 0,-1 0-1,0 0 1,0 0 0,0 0-1,0 0 1,0 0-1,-1 0 1,1 0 0,0 0-1,-1 0 1,0 0 0,1 0-1,-1 0 1,0 1-1,0-1 1,0 0 0,0 0-1,0 1 1,-1-1 0,1 1-1,0-1 1,-1 1 0,1-1-1,-1 1 1,1 0-1,-1 0 1,0 0 0,0 0-1,1 0 1,-1 0 0,0 0-1,0 1 1,0-1 0,0 1-1,0-1 1,0 1-1,0 0 1,0-1 0,0 1-1,0 0 1,0 1 0,0-1-1,0 0 1,0 0 0,0 1-1,0-1 1,0 1-1,0 0 1,0 0 0,1-1-1,-2 2-36,-2 1 108,1 0-1,0 0 0,0 0 1,0 1-1,0 0 0,1-1 1,0 1-1,-1 0 0,2 1 1,-1-1-1,0 1 0,1-1 1,0 1-1,0 0 1,0-1-1,0 1 0,1 0 1,0 0-1,0 0 0,0 1 1,1-1-1,0 0 0,0 0 1,0 0-1,0 0 0,1 0 1,0 1-1,0-1 0,0 0 1,1 0-1,0-1 0,0 1 1,0 0-1,2 3-107,-2-6 24,0 1 0,1 0 0,-1 0 0,1-1 0,-1 0 0,1 1 0,0-1 0,0 0 0,0 0 0,0 0 0,1-1 0,-1 1 0,0-1 0,1 0 1,-1 0-1,1 0 0,-1 0 0,1-1 0,-1 1 0,1-1 0,0 0 0,-1 0 0,1 0 0,1-1-24,53-17-3261,-42 10 1268,0 1-7200,-4 2-3245</inkml:trace>
  <inkml:trace contextRef="#ctx0" brushRef="#br1" timeOffset="67708.379">3277 797 11173,'-24'-1'7536,"0"2"-3594,21-1-3797,0 0 0,0 1 0,0-1 0,0 1-1,0 0 1,1 0 0,-1 0 0,0 0 0,1 0 0,-1 1-1,1-1 1,-1 1 0,1 0 0,0-1 0,-1 1 0,1 0-1,0 0 1,0 1 0,1-1 0,-1 0 0,0 1 0,1-1 0,-1 2-145,-1-1 48,0 1 0,0 0 0,0 1 0,1-1 0,0 0 0,0 1 0,0-1 0,0 1 0,1-1 0,-1 1 0,1 0 0,0 0 0,1 0 0,-1-1 0,1 1 0,0 0 0,0 0 0,1 0 0,0 0 0,-1 0 0,1 0 0,1-1 0,-1 1 0,1 0 0,0-1 0,0 0 0,0 1 0,1-1 0,-1 0 0,1 0 0,0 0 0,0 0 0,1-1 0,-1 1 0,1-1 0,-1 0 0,1 0 0,0 0 0,0 0 0,3 0-48,-3-2-134,-1 0-1,1 0 1,0-1-1,-1 0 1,1 1-1,0-1 1,-1-1-1,1 1 1,0-1-1,-1 1 1,1-1-1,-1 0 1,1 0-1,-1 0 1,1-1-1,-1 1 1,0-1-1,3-1 135,13-12-4887,-3-3-5266,-9 9-273</inkml:trace>
  <inkml:trace contextRef="#ctx0" brushRef="#br1" timeOffset="67895.727">3349 725 11669,'-1'38'10103,"7"19"-7214,-1-7-2048,-4-4-876,0-3 2299,1-20-3663,0-12-3515,1-11-4837,1-5-1900</inkml:trace>
  <inkml:trace contextRef="#ctx0" brushRef="#br1" timeOffset="68333.125">3482 835 11541,'31'-12'6755,"-1"8"-3615,-26 4-3089,-1 0 0,1 0 0,-1 1 1,0-1-1,1 1 0,-1 0 0,0 0 0,0 0 1,0 0-1,1 1 0,-1-1 0,-1 1 1,1 0-1,0 0 0,0 0 0,-1 0 1,1 0-1,-1 1 0,1-1 0,-1 1 1,0 0-1,0-1 0,0 1 0,-1 0 1,1 0-1,-1 1-51,44 120 1328,-46-128-1329,0 0-1,0 1 0,0-1 0,0 0 1,-1 1-1,1-1 0,-1 0 1,0 1-1,0 0 0,-1 0 0,1-1 1,-1 1-1,1 1 0,-1-1 0,0 0 1,0 1-1,0-1 0,-1 1 0,1 0 1,0 0-1,-1 0 0,1 1 1,-1-1-1,0 1 0,1 0 0,-1 0 1,0 0-1,0 0 0,0 1 0,0-1 1,0 1-1,0 0 0,0 0 1,0 1-1,0-1 0,1 1 0,-3 0 2,-54 36 1584,58-36-1542,1 0 0,0 0 0,-1-1 0,1 1 1,0 0-1,0 0 0,0 1 0,0-1 1,0 0-1,0 0 0,0 1 0,0-1 0,0 0 1,1 1-1,-1-1 0,1 0 0,-1 1 1,1-1-1,-1 1 0,1-1 0,0 1 0,0 0 1,0-1-1,0 1 0,0-1 0,0 1 1,0-1-1,0 1 0,0-1 0,1 1 0,-1-1 1,1 1-1,-1-1 0,1 1 0,0-1 1,-1 0-1,1 1 0,0-1 0,0 0 1,0 0-1,0 1 0,0-1 0,0 0-42,2 1-11,1 1 0,-1-1-1,0 0 1,1-1 0,0 1-1,-1 0 1,1-1 0,0 0 0,0 0-1,-1 0 1,1 0 0,0-1-1,0 0 1,0 1 0,0-1-1,0-1 1,4 0 11,18-2-3309,-2-1-4644,-18 3 4526,10-2-9107</inkml:trace>
  <inkml:trace contextRef="#ctx0" brushRef="#br1" timeOffset="68864.983">3757 819 9076,'0'17'8265,"9"14"-7547,-7-25 69,12 27 30,-10-25-607,0 0 0,-1 0 0,0 0 1,-1 0-1,1 0 0,-1 0 0,-1 1 0,0-1 0,0 1 1,-1 7-211,-6-51 773,5 22-751,1 1 1,0-1-1,1 1 0,1-1 0,0 1 0,0 0 0,2-1 0,-1 1 1,1 1-1,5-10-22,40-8-1310,-37 29-3032,-1 3-3773,-6-1-862</inkml:trace>
  <inkml:trace contextRef="#ctx0" brushRef="#br1" timeOffset="69367.765">4005 784 9108,'37'-10'9003,"12"49"-6486,-45-32-2431,0-1 0,0 1 0,0 0-1,-1 0 1,0 0 0,-1 0 0,1 1 0,-1-1 0,-1 1 0,1-1-1,-1 1 1,-1 3-86,18 60 363,-20-89-569,-2 10 230,0 1-1,0 0 1,-1 0-1,0 0 1,-1 1-1,1-1 0,-1 1 1,-1 1-1,1-1 1,-1 1-1,0 0 1,0 0-1,0 1 1,-1 0-1,1 1 0,-1-1 1,0 1-1,0 1 1,-4-1-24,9 4 128,-1 0 1,0 1 0,1-1-1,-1 1 1,1 0-1,0 0 1,-1 0-1,1 0 1,0 1-1,0-1 1,1 1 0,-1 0-1,0 0 1,1 0-1,0 0 1,0 0-1,0 1 1,0-1-1,0 1 1,1-1 0,-1 1-1,1-1 1,0 1-1,0 0 1,0 0-1,1 0 1,-1 0 0,1-1-1,0 1 1,0 0-1,0 0 1,1 2-129,0-4 34,0 1 1,0-1 0,0 0 0,0 0-1,1 1 1,-1-1 0,0 0 0,1 0-1,0 0 1,-1 0 0,1-1 0,0 1-1,0 0 1,0-1 0,0 1 0,0-1-1,1 0 1,-1 1 0,0-1-1,1 0 1,-1-1 0,1 1 0,-1 0-1,0-1 1,1 1 0,0-1 0,-1 0-1,1 0 1,-1 0 0,1 0 0,-1 0-1,1-1 1,-1 1 0,1-1-35,81-31-5583,-69 21 694,-5 3-1131,2-3-5028</inkml:trace>
  <inkml:trace contextRef="#ctx0" brushRef="#br1" timeOffset="69633.331">4237 692 9572,'6'10'8332,"-3"14"-6261,-2-19-1255,7 77 2645,14 87-1474,-13-133-4759,-16-42-9469,4 2 1031</inkml:trace>
  <inkml:trace contextRef="#ctx0" brushRef="#br1" timeOffset="69805.165">4190 897 11701,'3'-2'3314,"2"-1"240,3 0-1217,2-1-705,0 1-463,1 2-225,0 0-207,1 1-273,-1 0-208,2 0-160,-1 2-192,1-2-320,-1 1-593,-1 1 1554,1-2-4323,-2-2-3105,1-1-7668</inkml:trace>
  <inkml:trace contextRef="#ctx0" brushRef="#br1" timeOffset="70152.286">4440 833 9973,'-2'21'9657,"7"17"-7466,-4-33-1452,5 18 102,-4-19-811,0 0 0,-1 1 0,0 0 0,1-1 0,-2 1 0,1-1 0,-1 1 0,1 0 0,-1 0 0,0-1 0,-1 1 0,1 0 0,-1-1 0,0 1 0,-1 1-30,-1-20-13868,3 6 3901</inkml:trace>
  <inkml:trace contextRef="#ctx0" brushRef="#br1" timeOffset="70417.84">4437 732 12134,'0'0'2673,"0"2"0,0 0-1777,2 1-607,3 2-385,2-1-401,2 1-2160,4 0-2225,1 1-5635</inkml:trace>
  <inkml:trace contextRef="#ctx0" brushRef="#br1" timeOffset="70761.511">4656 805 10853,'-8'7'9571,"-12"14"-7438,-11 70 532,30-89-2654,1 0 0,0 0 0,0 0 0,0 0 0,0 0 1,0 0-1,0 0 0,0 0 0,1 0 0,-1 0 0,1 0 0,-1 0 1,1 0-1,0 0 0,0-1 0,-1 1 0,1 0 0,1 0 1,-1-1-1,0 1 0,0-1 0,1 1 0,-1-1 0,1 1 1,-1-1-1,1 0 0,-1 0 0,1 0 0,0 0 0,0 0 1,-1 0-1,1 0 0,0 0 0,0-1 0,0 1 0,0-1 0,0 0 1,0 1-1,0-1 0,0 0 0,0 0 0,0 0 0,0 0 1,0-1-1,2 1-11,-1 0-6,1 0 1,-1 1-1,0-1 0,1 0 1,-1 0-1,1-1 1,-1 1-1,0-1 0,1 0 1,-1 0-1,0 0 1,1 0-1,-1-1 0,0 1 1,0-1-1,0 1 1,0-1-1,-1 0 0,1-1 1,0 1-1,-1 0 1,1-1-1,-1 1 0,0-1 1,0 0-1,0 0 0,0 1 1,0-2-1,-1 1 1,0 0-1,1 0 0,-1 0 1,0-1-1,0 1 1,-1 0-1,1-1 0,-1 1 1,0 0-1,1-1 1,-2 1-1,1-1 0,0 1 1,-1-1-1,1 1 1,-1 0-1,0-1 0,0 1 1,0 0-1,-1 0 1,0-2 5,1 3-89,-36-40 197,18 34-2691,19 11-9012,1-2 326</inkml:trace>
  <inkml:trace contextRef="#ctx0" brushRef="#br1" timeOffset="71198.907">4832 808 8276,'31'19'10547,"-13"45"-7710,-15-44-1876,14 44 130,-11-92-816,-5 15-275,-1 5-11,0 1 1,0-1-1,1 1 0,0-1 1,0 1-1,1-1 0,0 1 1,0 0-1,1 0 0,0 0 1,0 0-1,0 0 0,1 1 1,0-1-1,0 1 0,1 0 1,2-2 10,-4 8 14,0 0 0,1 0 0,-1 0 0,0 1 0,1-1 1,-1 1-1,0 0 0,1-1 0,-1 2 0,0-1 1,0 0-1,0 1 0,0-1 0,0 1 0,0 0 0,-1 0 1,1 0-1,0 0 0,-1 0 0,0 1 0,1-1 0,-1 1 1,0 0-1,0-1 0,-1 1 0,1 0 0,0 0 1,-1 0-1,0 0 0,0 0 0,0 1 0,0-1 0,0 0 1,-1 1-1,1 1-14,19 101 187,-18-102-1546,-2-3-2683,1-1-3817,0 0-3354</inkml:trace>
  <inkml:trace contextRef="#ctx0" brushRef="#br1" timeOffset="71557.311">5282 775 10517,'-29'-6'10182,"-33"48"-5749,61-41-4419,0 1 1,0-1 0,0 1 0,1 0 0,-1-1 0,0 1 0,1 0 0,-1 0 0,1-1-1,0 1 1,-1 0 0,1 0 0,0 0 0,0 0 0,0-1 0,1 1 0,-1 0 0,0 0-1,1 0 1,-1-1 0,1 1 0,-1 0 0,1 0 0,0-1 0,0 1 0,-1-1 0,1 1-1,1-1 1,-1 1 0,0-1 0,0 1 0,0-1 0,1 0 0,-1 0 0,2 1-15,63 38-38,-41-27 75,-23-12 0,0 0 0,0 1 0,0-1 0,0 0 0,0 1 0,0-1 0,0 1 0,-1 0 0,1-1 0,0 1 0,-1 0 0,1 0 0,-1 0 0,0 0 0,0 0 0,0 1 0,0-1 1,0 0-1,0 0 0,-1 1 0,1-1 0,-1 0 0,1 1 0,-1-1 0,0 1 0,0-1 0,0 1 0,0-1 0,0 0 0,-1 1 0,1-1 0,-1 0 0,0 1 0,1-1 0,-1 0 0,0 0 0,-1 1 0,1-1 0,0 0 0,0 0 1,-1 0-1,1 0 0,-1-1 0,0 1 0,1 0 0,-1-1 0,0 1 0,0-1 0,0 0 0,0 1 0,0-1 0,-2 1-37,-78 5-1317,65-12-3259,0-3-3948,6 3-4621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25:31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196 321 7059,'0'-2'9357,"10"46"-8056,12 206 1143,-21-277-2406,1 0 0,1 0-1,1 0 1,1 1 0,1 0-1,2 0 1,0 0 0,6-9-38,-14 33-2,0-1 0,0 0 0,1 0 0,-1 0-1,1 1 1,0-1 0,0 0 0,0 1 0,0-1 0,0 0 0,0 1 0,1 0 0,-1-1 0,1 1 0,0 0 0,0 0 0,0 0 0,0 0 0,0 0 0,0 0 0,0 0 0,0 1 0,1-1 0,-1 1 0,1 0-1,-1-1 1,1 1 0,0 0 0,-1 1 0,1-1 0,0 0 0,0 1 0,0 0 0,-1-1 0,1 1 0,0 0 0,0 1 0,0-1 0,-1 0 0,1 1 0,0-1 0,0 1 0,2 1 2,3 7 23,0 1 0,0-1 0,-1 2 0,-1-1 1,1 1-1,-2 0 0,1 0 0,-2 0 0,1 1 0,-2 0 1,0 0-1,0 0 0,-1 0 0,0 0 0,-1 0 0,0 1 1,-1-1-1,-1 0 0,0 2-23,1 46 469,-2-97-242,2 12-222,2-1-1,0 1 1,1 1-1,2-1 1,0 0 0,2 1-1,9-22-4,-15 44-1,0 0 0,0 0-1,0 0 1,1 0 0,-1 0 0,1 0-1,0 0 1,-1 0 0,1 0 0,0 1 0,0-1-1,0 1 1,0-1 0,0 1 0,0 0-1,0 0 1,1 0 0,-1 0 0,0 0-1,1 0 1,-1 1 0,1-1 0,-1 1-1,0 0 1,1 0 0,-1-1 0,1 2-1,-1-1 1,1 0 0,-1 0 0,1 1-1,-1-1 1,0 1 0,1 0 0,-1 0-1,0 0 1,1 0 0,-1 0 0,0 0-1,0 1 1,0-1 0,0 1 0,0-1-1,-1 1 1,2 0 1,3 14 233,0-1-1,0 1 1,-2 0 0,0 1-1,0-1 1,-2 1 0,0-1-1,-1 1 1,-1 13-233,4 24 710,-4-42-800,2-7-1006,4-13-9713,-3 3-1471</inkml:trace>
  <inkml:trace contextRef="#ctx0" brushRef="#br0" timeOffset="878.839">731 334 9748,'31'-31'9378,"-26"28"-9269,0 0 0,1 0 0,-1 1 0,1 0 0,0 0-1,0 0 1,0 1 0,0 0 0,0 0 0,0 0 0,0 1 0,0 0 0,0 0 0,0 0 0,0 1 0,0 0 0,2 1-109,1 5 14,-1 0 1,1 1 0,-2 0-1,1 0 1,-1 1 0,-1 0-1,1 1 1,-2-1 0,1 1-1,-1 0 1,-1 0 0,0 1-1,0-1 1,-1 1 0,0 0-1,-1 0 1,0 0 0,-1 0-1,0 0 1,-1 7-15,9 70 35,-9-96-35,-1 1 1,0-1 0,0 1-1,-1 0 1,0-1 0,0 1-1,-1 0 1,0 0-1,0 1 1,0-1 0,-1 1-1,0-1 1,0 1 0,-1 0-1,1 1 1,-1-1 0,-1 1-1,1 0 1,-1 0-1,0 0 1,-3-1-1,7 4 40,-1 0 0,0 0 0,0 0 0,-1 1 0,1-1 0,0 1 0,-1-1 0,1 1 0,0 0 0,-1 0 0,0 1 0,1-1 0,-1 1 0,1-1 0,-1 1 0,0 0 0,1 1 0,-1-1 0,1 1 0,-1-1 0,1 1 0,-1 0 1,1 1-1,-1-1 0,1 0 0,0 1 0,0 0 0,0 0 0,0 0 0,0 0 0,0 0 0,0 0 0,1 1 0,-1 0 0,1-1 0,-2 2-40,-28 65 983,32-67-958,0 0-1,-1-1 1,1 1-1,1 0 1,-1 0 0,0 0-1,0 0 1,1 0-1,-1 0 1,1-1 0,0 1-1,-1 0 1,1 0-1,0-1 1,0 1 0,0 0-1,0-1 1,0 1-1,1-1 1,-1 1 0,0-1-1,1 0 1,-1 1 0,1-1-1,-1 0 1,1 0-1,0 0 1,-1 0 0,1-1-1,0 1 1,0 0-1,0-1 1,-1 1 0,1-1-1,0 0 1,0 1-1,0-1 1,1 0-25,9 1 49,1 0 0,0-1-1,0-1 1,0 0 0,0-1 0,0 0 0,0-1 0,-1 0-1,6-3-48,9-3-4146,-1-1-4395,-20 6-3873</inkml:trace>
  <inkml:trace contextRef="#ctx0" brushRef="#br0" timeOffset="1928.595">1068 310 7091,'0'3'7254,"2"3"-3409,6 31-1775,-5 0-1184,-4-31-851,1 1-1,0 0 1,0 0-1,0-1 1,1 1-1,0 0 1,0-1 0,0 1-1,1-1 1,0 1-1,1-1 1,-1 0-1,1 0 1,0 0-1,1 0 1,-1-1 0,1 1-1,0-1 1,1 0-1,-1 0 1,1 0-1,0-1 1,0 1 0,1-1-1,0 0-34,-3-3 4,0-1-1,-1 1 1,1-1-1,0 0 1,0 0 0,0 0-1,-1 0 1,1 0-1,0-1 1,0 1 0,-1-1-1,1 0 1,0 0-1,-1 0 1,1 0 0,-1 0-1,1 0 1,-1-1-1,1 1 1,-1-1 0,0 0-1,0 0 1,0 0-1,0 0 1,0 0 0,0 0-1,-1 0 1,1 0-1,-1-1 1,1 1 0,-1-1-1,0 1 1,0-1-1,1-2-3,28-96 18,-30 99-17,17-59 2,-7 118 1657,5 19-1459,-7-44-125,-2 1 1,-1 0-1,-1 0 0,-2 0 0,-1 0 1,-2 9-77,0-39 57,0 1 0,-1 0 0,1-1 0,-1 1 0,0-1 0,1 1 0,-2-1 0,1 0 0,0 0 0,-1 0 0,1 0 0,-1 0 0,0-1 0,0 1 0,0-1 0,0 0 1,0 0-1,-1 0 0,1 0 0,-1 0 0,1-1 0,-1 1 0,0-1 0,0 0 0,1 0 0,-1-1 0,0 1 0,0-1 0,0 0 0,0 0 0,1 0 0,-1 0 0,0-1 0,0 0 1,0 1-1,0-1 0,1-1 0,-1 1 0,1 0 0,-1-1 0,1 0 0,-1 0 0,1 0 0,-2-2-57,-3-5-2113,8 6-1817,0 0-3444,2-2-6176</inkml:trace>
  <inkml:trace contextRef="#ctx0" brushRef="#br0" timeOffset="2462.34">1400 174 7459,'5'2'8223,"3"27"-5630,27 272 1091,-35-316-3633,1 0 0,0 0-1,1 0 1,1 0 0,0 1 0,1-1-1,0 1 1,1-1 0,1 2-1,0-1 1,1 1 0,3-4-51,-9 16 1,1-1 1,-1 0-1,1 1 1,0-1-1,0 1 0,-1-1 1,1 1-1,0 0 1,0 0-1,1 0 1,-1 0-1,0 0 1,0 0-1,0 1 1,1-1-1,-1 1 1,0 0-1,1-1 0,-1 1 1,0 0-1,0 0 1,1 1-1,-1-1 1,0 0-1,1 1 1,-1-1-1,0 1 1,0 0-1,0 0 1,1 0-1,-1 0 0,0 0 1,0 0-1,0 0 1,-1 1-1,1-1 1,0 1-1,0 0 1,-1-1-1,1 1 1,-1 0-1,2 2-1,44 90 643,-46-89-561,0-1 0,0 1 0,-1-1 0,0 1 0,0 0 0,0-1 0,0 1 0,-1 0 0,0-1 0,0 1 0,0-1 0,0 1 0,-1-1 0,0 0 0,0 1 0,0-1 0,0 0 0,-1 0 0,1 0 0,-1-1 0,0 1 0,0-1 0,-1 1 0,1-1 0,-1 0 0,1 0 0,-1-1 0,0 1 0,0-1 0,0 0 0,0 0 0,-1 0 0,1 0 0,0-1 0,-1 0 0,1 0 0,-1 0 0,0 0 0,1-1 0,-1 0 0,0 0 0,0 0-82,3 0-39,0 0-1,1 0 1,-1 0-1,0 0 1,1 0-1,-1-1 1,1 1-1,-1-1 1,0 1-1,1-1 0,-1 0 1,1 1-1,0-1 1,-1 0-1,1 0 1,-1 0-1,1 0 1,0 0-1,0 0 1,0-1-1,0 1 1,0 0-1,0 0 1,0-1-1,0 1 1,0-1-1,1 1 1,-1-1-1,0 1 1,1-2 39,0-13-4091,7-2-5255,-1 7-2732</inkml:trace>
  <inkml:trace contextRef="#ctx0" brushRef="#br0" timeOffset="2963.975">1753 435 9460,'40'2'6765,"2"-10"-3823,-35 7-2880,1-2 1,-1 1-1,0-1 1,-1 0-1,1 0 1,0-1-1,-1 0 1,0 0-1,0 0 1,0-1-1,0 0 1,-1 0-1,0-1 1,0 1-1,0-1 1,-1 0-63,-3 5 30,-1-1 1,1 1-1,-1 0 1,1 0-1,-1 0 1,0-1-1,0 1 1,1 0-1,-1 0 1,0-1-1,0 1 1,0 0-1,0 0 1,-1-1-1,1 1 0,0 0 1,0 0-1,-1 0 1,1-1-1,-1 1 1,1 0-1,-1 0 1,1 0-1,-1 0 1,0 0-1,1 0 1,-1 0-1,0 0 1,0 0-1,0 0 1,0 0-1,0 1 1,0-1-1,0 0 1,0 1-1,0-1 1,0 0-1,0 1 1,0-1-1,-1 1 1,1 0-1,0-1 1,0 1-1,-1 0 1,1 0-1,0 0 1,0 0-1,-2 0-30,-63-3 1004,59 6-876,1 1-1,-1 0 1,1 0-1,0 0 0,0 0 1,0 1-1,1 0 1,-1 1-1,1-1 1,0 1-1,1 0 0,0 0 1,0 0-1,0 1 1,0-1-1,1 1 0,0 0 1,1 0-1,0 0 1,0 1-1,0-1 0,1 0 1,0 1-1,0-1 1,1 1-1,0-1 1,0 0-1,1 1 0,1 6-127,1-9 54,-1 0-1,1 0 0,0 0 0,1 0 0,-1 0 0,1-1 0,0 1 0,0-1 1,0 0-1,1 0 0,0-1 0,-1 1 0,1-1 0,0 0 0,1 0 1,-1-1-1,0 1 0,1-1 0,-1-1 0,1 1 0,0-1 0,0 0 0,0 0 1,-1 0-1,1-1 0,0 0 0,0 0 0,0-1 0,0 1 0,0-1 1,-1-1-1,1 1 0,0-1 0,-1 0 0,1 0 0,3-3-53,25-30-3394,-27 26-1259,1 0-3416,-1 2-4041</inkml:trace>
  <inkml:trace contextRef="#ctx0" brushRef="#br0" timeOffset="3372.149">2179 328 12886,'-2'-1'3586,"0"1"111,0 0-655,2 0-1714,0 1-687,1 0-161,0 1-128,0-2-208,1 1-352,-1 2-352,1-2-593,1 1-560,-1 0-2032,2 1-2690,-1-2-5891</inkml:trace>
  <inkml:trace contextRef="#ctx0" brushRef="#br0" timeOffset="4075.114">2182 527 14359,'-3'2'3473,"3"-1"97,-1 1-1969,2-2-881,1 0-160,-2 0-16,1-2-288,2 1-448,1-1-944,0 1-2482,-1-1-2881,0 1-7123</inkml:trace>
  <inkml:trace contextRef="#ctx0" brushRef="#br0" timeOffset="4814.612">2674 296 6643,'4'-12'10698,"2"24"-8262,11 198 739,-16-193-3094,-1-25 18,1-28-60,-1 28-34,1-5 2,0 0-1,0 0 0,1 0 0,1-1 1,0 2-1,1-1 0,0 0 1,1 1-1,0 0 0,1 0 0,2-3-6,-7 14-1,0 0 0,-1 0 0,1 0 0,0 0 0,0 1 0,0-1 0,0 0 0,0 0 0,0 1 0,0-1 0,0 1 0,0-1 0,0 1 0,0-1 0,0 1 0,0 0 0,1-1 0,-1 1 0,0 0 0,0 0 0,0 0 0,0 0 0,1 0 0,-1 0 0,0 0 0,0 0 0,0 1 0,0-1 0,1 0 0,-1 1 0,0-1 0,0 1 0,0-1 0,0 1 0,0-1 0,0 1 0,0 0 0,0-1 0,0 1 0,-1 0 0,1 0 0,0 0 0,0 0 0,-1 0 0,1 0 0,0 0 0,-1 0 0,1 0 0,-1 0 0,1 0 1,27 58-37,-27-56 39,17 106 75,26-242-127,-43 130 48,0 0 0,0 0 1,0 0-1,0 0 0,1 1 1,-1-1-1,1 0 0,0 1 1,0-1-1,0 0 0,0 1 0,0 0 1,0 0-1,1 0 0,-1 0 1,1 0-1,-1 0 0,1 0 1,0 1-1,0-1 0,0 1 1,0 0-1,0 0 0,0 0 1,0 0-1,0 1 0,2-1 2,-2 5 6,0 0 1,0 0-1,-1 0 0,1 1 0,-1-1 0,0 1 0,0-1 0,-1 1 0,1-1 0,-1 1 1,0 0-1,-1 0 0,1 0 0,-1 4-6,1-7 16,6 130 891,-7-137-2849,-1-8-2338,3 3-3662,1 3-2028</inkml:trace>
  <inkml:trace contextRef="#ctx0" brushRef="#br0" timeOffset="5416.641">3091 314 10101,'22'-18'6655,"3"7"-3453,-22 10-3150,-1 1 0,1-1 0,0 1 0,-1 0 0,1 0 0,0 0 0,-1 0 0,1 0 0,0 1 0,-1-1 0,1 1 0,-1-1 0,1 1 0,-1 0 0,1 0 0,-1 0 0,1 1 0,-1-1 0,0 0 0,0 1 0,0 0 0,0-1 0,0 1 0,0 0 0,0 0 0,0 0 0,-1 0 0,1 0 0,-1 1-52,8 15 38,-1 1-1,-1 0 1,-1 0 0,0 1-1,-2 0 1,0-1 0,-1 1-1,0 14-37,-31-98 38,27 62 2,-1 1-1,1-1 1,0 0 0,0 1-1,-1 0 1,1-1 0,0 1 0,-1 0-1,0 0 1,1 0 0,-1 0 0,0 0-1,1 0 1,-1 0 0,0 0 0,0 1-1,0-1 1,0 1 0,0-1 0,0 1-1,1 0 1,-1 0 0,0 0 0,0 0-1,0 0 1,0 0 0,0 0 0,0 1-1,0-1 1,0 1 0,0 0 0,0-1-1,1 1 1,-1 0 0,0 0 0,1 0-1,-1 0 1,0 0 0,1 0 0,-1 1-40,-1-1 63,1 0-1,-1 0 1,1 0 0,0 0 0,-1 0 0,1 1 0,0-1 0,0 1-1,0-1 1,0 1 0,0 0 0,0 0 0,1 0 0,-1 0 0,0 0-1,1 0 1,0 0 0,0 1 0,-1-1 0,1 0 0,0 1 0,1-1 0,-1 1-1,0-1 1,1 1 0,-1-1 0,1 1 0,0 0 0,0-1 0,0 1-1,0-1 1,1 1 0,-1 0 0,0-1 0,1 1 0,0-1 0,0 1-1,0-1 1,0 0 0,0 1 0,0-1 0,1 0 0,-1 0 0,1 0-1,-1 0 1,1 0 0,0 0 0,0 0-63,1 0-18,0-1 1,0 0-1,0 0 0,0 0 0,0 0 1,0 0-1,0-1 0,0 1 1,0-1-1,0 0 0,0 0 0,0 0 1,0-1-1,0 1 0,0-1 1,0 1-1,0-1 0,0 0 0,0 0 1,0 0-1,0-1 0,0 1 0,-1-1 1,1 1-1,-1-1 0,1 0 1,-1 0-1,0 0 0,1-1 0,0 0 18,15-10-5045,0 4-4822,-7 4-1085</inkml:trace>
  <inkml:trace contextRef="#ctx0" brushRef="#br0" timeOffset="5775.938">3388 337 8452,'11'38'12446,"-8"21"-8789,0 7-4094,3-72-13271,-3 1 3314</inkml:trace>
  <inkml:trace contextRef="#ctx0" brushRef="#br0" timeOffset="5776.938">3385 239 11397,'-1'-1'2753,"0"1"49,1 0-1538,0 1-671,3 1-209,-1 1-256,3 0-528,0 0 2208,0 2-4593,1 0-2577,0 0-7204</inkml:trace>
  <inkml:trace contextRef="#ctx0" brushRef="#br0" timeOffset="6231.254">3494 301 11093,'25'59'10006,"-8"90"-7147,-6-198-2790,-7 27-51,-5 15-12,1 0-1,1 0 0,-1 0 1,1-1-1,0 1 0,1 0 1,0 0-1,0 0 0,1 0 1,-1 1-1,1-1 0,1 1 1,-1 0-1,1-1 1,0 2-1,1-1 0,-1 0 1,1 1-1,0 0 0,1 0 1,-1 0-1,1 1 0,0 0 1,2-1-6,-6 4 34,0 1 0,1 0 1,-1 0-1,0 0 0,0 0 1,1 0-1,-1 1 0,0-1 1,1 0-1,-1 1 0,0 0 1,0 0-1,0-1 0,0 1 1,0 1-1,0-1 0,0 0 1,0 0-1,0 1 0,0-1 0,-1 1 1,1-1-1,0 1 0,-1 0 1,1 0-1,-1 0 0,0 0 1,0 0-1,0 0 0,0 0 1,0 0-1,0 0 0,0 0 1,0 2-35,19 79 1482,-9 20-1239,-14-100-3752,1-4-1375,1 0-4451,-2 0 13</inkml:trace>
  <inkml:trace contextRef="#ctx0" brushRef="#br0" timeOffset="261699.498">123 46 5475,'8'-21'9828,"-18"27"-6194,-17 46-2352,13-28-1049,1 2-1,0-1 1,2 2-1,1-1 1,2 2-1,0-1 1,2 1-1,-2 19-232,6-32 23,2 0 0,0-1 0,0 1 0,1 0-1,1-1 1,1 1 0,0-1 0,1 0-1,0 0 1,1 0 0,1 0 0,0-1-1,0 0 1,2 0 0,2 2-23,12 20 71,1-2 1,3-1-1,0-1 1,2-1-1,9 6-71,16 8 273,-60-48-1898,-22-16-9175,22 6 190</inkml:trace>
  <inkml:trace contextRef="#ctx0" brushRef="#br0" timeOffset="262015.82">3779 1 8788,'0'0'2252,"3"0"2342,10 5-2209,17 30-1243,-2 1 1,-2 1 0,-1 1-1,7 18-1142,-25-44 152,3 6-1,0 1 0,-2 0 0,-1 0 1,0 1-1,-1 0 0,-1 0 0,-1 0 0,-1 1 0,0 0 0,-2-1 0,-1 1 0,0 0 1,-1 0-1,-2 3-151,1-14 103,1 0 0,-2-1 1,1 1-1,-1-1 0,-1 1 0,0-1 1,0 0-1,-1 0 0,0-1 1,0 1-1,-1-1 0,0-1 0,-1 1 1,0-1-1,0 0 0,0 0 1,-1-1-1,0 0 0,0 0 0,0-1 1,-4 2-104,12-8-25,0 1 0,1-1-1,-1 1 1,0-1 0,1 0 0,-1 1 0,0-1 0,0 1 0,1-1 0,-1 0 0,0 1 0,0-1 0,0 0 0,0 1 0,0-1 0,0 1 0,0-1-1,0 0 1,0 1 0,0-1 0,0 0 0,0 1 0,-1-1 0,1 1 0,0-1 0,0 0 0,-1 1 0,1-1 0,0 1 0,-1-1 0,1 1-1,-1-1 1,1 1 0,0-1 0,-1 1 0,1-1 0,-1 1 0,1 0 0,-1-1 0,0 1 0,1 0 0,-1 0 0,1-1 0,-1 1 0,0 0 0,1 0-1,-1 0 1,1-1 0,-1 1 0,0 0 0,1 0 0,-1 0 0,0 0 0,1 0 0,-1 1 0,0-1 0,1 0 0,-1 0 0,1 0 0,-1 0-1,0 1 1,1-1 0,-1 0 0,1 1 0,-1-1 0,1 0 0,-1 1 0,1-1 0,-1 1 25,13-28-4536,-1 8-4194,0-1-3284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0:34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8132,'2'-8'1646,"3"-5"6061,-3 23-2237,-5 35-3281,2-36-2084,-1 0-1,2 0 0,-1 0 0,1 0 0,0 0 0,1 0 0,0 0 0,0 0 0,1 0 0,0-1 0,1 1 0,0 0 0,0-1 1,3 4-105,-2-10 3,-1 1 1,1-1-1,0 0 1,0 0-1,0-1 1,0 1-1,0-1 1,0 0-1,0 0 1,0-1-1,1 1 1,-1-1-1,0 0 1,1 0-1,-1 0 1,0 0-1,0-1 1,1 0 0,-1 0-1,0 0 1,0 0-1,0-1 1,0 1-1,0-1 1,0 0-1,-1 0 1,1-1-1,-1 1 1,1-1-1,-1 0 1,1-1-4,5-7-5,-1 0 0,0-1 0,-1 0 0,-1 0-1,0-1 1,0 1 0,-1-1 0,-1-1 0,0 1 0,-1-1 0,1-6 5,-7-7-40,2 47 112,0 1 1,2-1-1,0 0 1,2 0-1,0-1 1,1 1-1,2 1-72,12 105 211,-18-119-207,1-1 63,0-1 0,0 1 1,0-1-1,-1 1 1,1-1-1,-1 1 1,-1 0-1,1-1 0,-1 1 1,0-1-1,0 1 1,-1-1-1,1 0 1,-1 1-1,-1-1 0,1 0 1,-1 0-1,1-1 1,-1 1-1,-1 0 1,1-1-1,-1 0 0,1 0 1,-1 0-1,-1 0 1,1 0-1,0-1 1,-1 0-1,0 0 0,1 0 1,-6 2-68,-56-6 251,56-27-4870,20-18-10107,-3 27 4409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0:35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58 9620,'-4'-14'10716,"-4"25"-6961,-5 23-2389,9 59-87,5-91-1277,-1 0 1,0 0-1,1 0 0,0 1 1,-1-1-1,1 0 0,0 0 1,0 0-1,0 0 0,0-1 0,1 1 1,-1 0-1,0 0 0,1-1 1,-1 1-1,1-1 0,0 1 0,-1-1 1,1 0-1,0 1 0,0-1 1,0 0-1,0 0 0,0 0 1,0-1-1,0 1 0,0 0 0,0-1 1,0 1-1,1-1 0,-1 0 1,0 0-1,0 0 0,0 0 0,0 0 1,1 0-1,-1-1 0,0 1 1,2-1-3,1 0 2,0 0 1,0-1 0,-1 1 0,1-1 0,0 0-1,-1 0 1,0 0 0,1 0 0,-1-1 0,0 0-1,0 0 1,0 0 0,-1 0 0,1-1 0,-1 0-1,0 1 1,0-1 0,0 0 0,0-1 0,-1 1-1,1 0 1,-1-1 0,-1 1 0,1-1 0,0 0-1,-1 1 1,0-1 0,0 0 0,0 0 0,-1 0-1,0 0 1,0 0 0,0 0 0,0 0 0,-1 1-1,0-1 1,0 0 0,0 0 0,-1 0 0,1 1-1,-2-2-2,3 3 14,0 0 0,0 0 0,-1 1-1,1-1 1,-1 0 0,0 0 0,0 1 0,0-1-1,0 0 1,0 1 0,0-1 0,-1 1-1,1-1 1,-1 1 0,0 0 0,0 0-1,0 0 1,0 0 0,0 0 0,0 0 0,0 0-1,-1 1 1,1-1 0,0 1 0,-1-1-1,0 1 1,1 0 0,-1 0 0,0 0 0,1 1-1,-1-1 1,0 1 0,0-1 0,0 1-1,1 0 1,-1 0 0,0 0 0,0 1-1,0-1 1,0 0 0,1 1 0,-1 0 0,-1 0-14,2 5-4103,14-3-8607,-5-4 2006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0:35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9925,'6'9'7324,"-2"3"-3348,0 30-2353,-3-23-396,19 73 253,-20-90-1474,1 0-1,0 0 1,0 0-1,0 0 1,0 0-1,0 0 1,0 0-1,0 0 1,1 0-1,-1 0 1,1-1-1,-1 1 1,1-1-1,0 1 0,-1-1 1,1 1-1,0-1 1,0 0-1,0 0 1,0 0-1,0 0 1,0 0-1,0-1 1,1 1-1,-1-1 1,0 1-1,0-1 1,1 0-1,-1 0 1,0 0-1,0 0 1,1 0-1,-1 0 1,0-1-1,0 1 1,0-1-1,1 1 1,-1-1-1,0 0 0,0 0-5,4-4 104,0-1-1,0 0 0,-1 0 0,0 0 0,0 0 1,-1-1-1,1 0 0,-2 0 0,1 0 0,-1-1 1,0 1-1,0-1 0,-1 0 0,0 1 0,0-1 1,-1 0-1,0 0 0,0 0 0,-1-1 0,0 1 1,-1 0-1,0 0 0,0 0 0,0 0 0,-2-1-103,1 0-455,0 5-4118,2-2-5808,0 0-2548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0:36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41 8788,'-5'-16'7535,"7"22"-1176,23 74-2766,27 35-2850,-51-114-727,-1 1-11,1 0 1,0 0-1,0 0 0,-1 0 1,1 0-1,0 0 1,1 0-1,-1 0 1,0 0-1,0-1 0,1 1 1,-1 0-1,1-1 1,0 1-1,-1-1 1,1 0-1,0 0 1,0 1-1,0-1 0,-1 0 1,1-1-1,0 1 1,1 0-1,-1 0 1,0-1-1,0 1 0,1-1-5,5-36 64,22-97 94,-29 133-151,-1-1 1,1 0-1,-1 0 1,0 1-1,1-1 1,-1 1 0,1-1-1,0 0 1,-1 1-1,1-1 1,-1 1-1,1 0 1,0-1-1,-1 1 1,1-1-1,0 1 1,0 0-1,-1-1 1,1 1-1,0 0 1,0 0-1,-1 0 1,1 0-1,0 0 1,0 0-1,-1 0 1,1 0 0,0 0-1,0 0 1,0 0-1,-1 0 1,1 0-1,0 1 1,0-1-1,-1 0 1,1 0-1,0 1 1,-1-1-1,1 1 1,0-1-1,-1 1 1,1-1-1,-1 1 1,1-1-1,0 1 1,-1-1-1,1 1 1,-1 0 0,0-1-1,1 1 1,-1 0-1,1 0-7,29 42 124,-25-36-103,6 13 13,-9-14-24,1-1 0,0 1 1,0-1-1,0 0 0,1 0 0,0 0 0,-1 0 1,2-1-1,-1 1 0,0-1 0,1 0 0,0-1 1,0 1-1,0-1 0,5 2-10,-7-6 8,1 0 0,-1-1-1,1 1 1,-1-1 0,0 0 0,0 0 0,0 0-1,0-1 1,0 1 0,0-1 0,-1 1 0,1-1 0,-1 0-1,1 0 1,-1 0 0,0 0 0,-1-1 0,1 1-1,0 0 1,-1-1 0,0 1 0,0-1 0,0 0 0,0 1-1,0-1 1,-1 0 0,0 0 0,0 1 0,0-1-1,0 0 1,0 0-8,1-5 14,5-38 167,-3 15 572,0 11-3245,2 5-2809,2 0-3949,-3 8-3006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20:43.4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 2529,'3'1'8296,"13"-8"-6328,62 13-651,293-10 201,-48 32-787,49-22-274,6-16 196,-300 0-480,0 4-1,1 4 1,0 2-173,77 3 243,-143-5-62,-32 3-4393,13 0-1018,-2-1-3723</inkml:trace>
  <inkml:trace contextRef="#ctx0" brushRef="#br0" timeOffset="7653.132">1661 25 6195,'4'0'10209,"15"51"-9106,-10-28-924,1 0 0,1-1 1,1-1-1,1 0 1,0-1-1,2 0 0,1-1 1,0-1-1,1 0 0,1-1 1,1-1-1,0-1 0,20 12-179,-1-6 383,0-1 0,2-2 0,0-2 0,33 8-383,183 22 1494,-241-43-1346,0 0 1,0-1 0,0 0-1,0-2 1,0 0-1,0 0 1,1-1 0,-1-1-1,0-1 1,3-1-149,-19-4-1834,-6 1-2986,4 5-382,-4-5-7276</inkml:trace>
  <inkml:trace contextRef="#ctx0" brushRef="#br0" timeOffset="8246.748">2393 304 8420,'7'-5'7986,"23"21"-6563,-30-16-1289,120 102 1475,-52-39-1126,-56-56 149,-14-6-3591,0 0 1686,1-1-5532,2 0-2829</inkml:trace>
  <inkml:trace contextRef="#ctx0" brushRef="#br0" timeOffset="8574.797">2628 498 6483,'-2'8'7901,"-5"3"-4004,-20 24-2572,21-27-41,-117 103 1602,97-100-2342,18-9-2732,0 1-4126,9-3 292,0-3-3758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0:38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9268,'3'37'12553,"0"19"-9669,4 58-2879,-6-134-10,1 0-1,1 0 1,1 1 0,1-1-1,0 1 1,8-17 5,-12 33-11,-1 1 0,1 0 0,0 0 0,-1 0 0,1 0 0,0 0 0,0 0 0,0 1 0,1-1 0,-1 0 0,0 0 0,1 1 0,-1-1 0,1 1 0,-1-1 0,1 1 0,0 0 0,-1-1 0,1 1 0,0 0 1,0 0-1,0 0 0,0 1 0,0-1 0,0 0 0,0 1 0,0-1 0,0 1 0,1 0 0,-1 0 0,0-1 0,0 2 0,0-1 0,0 0 0,1 0 0,-1 1 0,0-1 0,0 1 0,0-1 0,0 1 0,0 0 0,0 0 0,0 0 0,0 0 0,-1 0 0,1 1 0,0-1 0,-1 0 0,1 1 0,-1-1 0,1 1 0,-1 0 0,1 1 11,4 13 275,0 0-1,-2 0 1,0 0-1,-1 1 0,0 0 1,-2 0-1,0-1 0,-1 1 1,-1 13-275,1-6-42,5-69-13537,-3 34 9203,1-7-4177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0:42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 6403,'16'-52'8900,"-16"60"-2308,-5 27-4033,3-30-2482,1 1 0,-1 0 0,1-1 0,0 1 0,1-1 1,-1 1-1,1 0 0,0 0 0,1-1 0,-1 1 0,1 0 0,0-1 0,1 1 0,-1-1 1,1 1-1,0-1 0,1 0 0,-1 0 0,1 0 0,0 0 0,0 0 0,1-1 0,-1 1 1,1-1-1,0 0 0,0 0 0,0 0 0,1 0 0,-1-1 0,1 0 0,1 1-77,-3-3 1,0 0 1,0-1-1,1 1 0,-1-1 0,0 1 0,0-1 1,0 0-1,0 0 0,0-1 0,0 1 0,1-1 1,-1 1-1,0-1 0,0 0 0,0 0 0,0 0 0,-1 0 1,1-1-1,0 1 0,0-1 0,-1 0 0,1 0 1,-1 0-1,0 0 0,1 0 0,-1 0 0,0-1 0,0 1 1,0-1-1,-1 1 0,1-1 0,-1 0 0,1 0 1,-1 0-1,0 0 0,0 0-1,30-113 43,-31 63-2468,8 58-9637,-3-1-365</inkml:trace>
  <inkml:trace contextRef="#ctx0" brushRef="#br0" timeOffset="329.031">399 22 10949,'-22'-20'7582,"-4"18"-3321,23 3-4150,1 0 0,-1 0-1,1 0 1,-1 0 0,1 0-1,0 1 1,-1-1 0,1 1 0,0 0-1,0-1 1,0 1 0,0 0-1,1 0 1,-1 0 0,0 1-1,1-1 1,-1 0 0,1 0 0,0 1-1,0-1 1,0 1 0,0-1-1,0 1 1,1 0 0,-1-1-1,1 1 1,-1 0 0,1-1 0,0 1-1,0 2-110,2-1 7,-1-1 0,0 0-1,1 0 1,-1 1 0,1-1-1,0 0 1,0-1 0,0 1-1,0 0 1,1-1-1,-1 1 1,1-1 0,0 1-1,-1-1 1,1 0 0,0 0-1,0-1 1,1 1 0,-1-1-1,0 1 1,0-1 0,1 0-7,0 0 1,-1 0 1,1 1 0,-1-1 0,0 1-1,0 0 1,1-1 0,-1 2-1,-1-1 1,1 0 0,0 0 0,0 1-1,-1 0 1,0-1 0,1 1-1,-1 0 1,0 0 0,0 0 0,-1 0-1,1 1 1,-1-1 0,1 0-1,-1 2-1,-1-3 7,0 0 0,1 0-1,-1 0 1,0 0-1,0 0 1,-1 0-1,1 0 1,0-1-1,-1 1 1,1 0 0,-1 0-1,0 0 1,1 0-1,-1 0 1,0 0-1,0-1 1,0 1-1,0 0 1,-1-1 0,1 1-1,0-1 1,-1 1-1,1-1 1,-1 0-1,1 0 1,-1 0 0,0 1-1,1-2 1,-1 1-1,0 0 1,0 0-1,0 0 1,0-1-1,0 1 1,0-1 0,0 0-1,0 1 1,1-1-1,-1 0 1,0 0-1,0 0 1,0 0 0,0-1-1,0 1 1,0 0-1,0-1 1,0 0-1,0 1 1,0-1-1,0 0-5,2 1-84,-34-11-2053,26 3-2120,5-4-4701,3-1-2221</inkml:trace>
  <inkml:trace contextRef="#ctx0" brushRef="#br0" timeOffset="969.505">521 136 10837,'52'-4'8313,"-49"4"-8195,0 0 1,1-1 0,-1 1-1,0-1 1,0 0-1,0 0 1,1 0-1,-1 0 1,0-1 0,0 1-1,-1-1 1,1 0-1,0 0 1,0 0-1,-1 0 1,1 0 0,-1 0-1,0-1 1,0 1-1,0-1 1,0 0-1,0 0 1,0 1 0,-1-1-1,1 0 1,-1 0-1,0-1 1,0 1-1,0 0 1,0 0 0,-1 0-1,1-1 1,-1 1-1,0 0-118,1 1 57,-1 1 0,1-1 0,-1 0-1,1 1 1,-1-1 0,0 1 0,1-1-1,-1 1 1,0-1 0,0 0 0,0 1-1,-1-1 1,1 0 0,0 1 0,-1-1-1,1 1 1,0-1 0,-1 1 0,0-1-1,1 1 1,-1-1 0,0 1 0,0 0-1,0-1 1,0 1 0,0 0 0,0 0 0,0-1-1,0 1 1,-1 0 0,1 0 0,0 1-1,-1-1 1,1 0 0,-1 0 0,1 0-1,-1 1 1,1-1 0,-1 1 0,1 0-1,-1-1 1,1 1 0,-1 0 0,0 0-1,1 0 1,-1 0 0,1 0 0,-1 0-1,0 0 1,1 0 0,-1 1 0,1-1-1,-1 1 1,1-1 0,-1 1 0,1 0-1,-1-1 1,1 1 0,0 0 0,-1 0 0,1 0-1,-1 0-56,-3 4 75,1 1 0,-1-1 0,1 0 0,-1 1 0,2 0 0,-1 0 0,1 0 1,0 1-1,0-1 0,0 1 0,1-1 0,0 1 0,1 0 0,-1 0 0,1 0 0,0 0 0,1 0 0,0 0 0,0 0 0,1 0 0,0 0 0,0 0 0,0 0 0,3 6-75,-2-10 15,0 1-1,1-1 1,-1 0-1,1 1 1,0-1-1,0-1 1,0 1-1,1 0 1,-1-1-1,1 1 1,-1-1 0,1 0-1,0 0 1,0-1-1,0 1 1,0-1-1,0 0 1,0 0-1,0 0 1,0 0-1,0-1 1,1 0 0,-1 0-1,0 0 1,0 0-1,1-1 1,-1 1-1,0-1 1,0 0-1,1-1-14,43-22-7602,-30 6-407,3-8-5301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0:40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 8820,'-3'21'9989,"3"5"-4398,1 10-3103,2 23-3333,1 15 1417,-2-12-2144,-7-77-12453,2 1 3023</inkml:trace>
  <inkml:trace contextRef="#ctx0" brushRef="#br0" timeOffset="203.076">0 122 11589,'12'-1'11104,"6"0"-7433,42-2-4757,-59 3 989,78-3-4927,-28-9-6124,-33 6 2155</inkml:trace>
  <inkml:trace contextRef="#ctx0" brushRef="#br0" timeOffset="546.743">285 61 10293,'-11'0'8149,"2"10"-3773,-5 62-1820,28 32-1269,-13-101-1279,0 0 1,0-1-1,0 1 1,1 0 0,-1 0-1,0 0 1,1-1-1,0 1 1,0-1-1,0 1 1,0-1 0,0 0-1,0 0 1,1 0-1,-1 0 1,0 0-1,1 0 1,0-1 0,-1 1-1,1-1 1,0 0-1,0 0 1,0 0-1,0 0 1,0 0 0,0 0-1,0-1 1,0 0-1,0 0 1,0 0-1,0 0 1,1 0-9,2-2 0,-1 0 0,0 0 0,-1-1 0,1 1 0,0-1 0,-1 0 0,0-1 0,1 1 0,-1-1 0,0 1 0,-1-1 0,1-1 0,-1 1 0,0 0 0,0-1 0,0 0 0,-1 1 0,1-1 0,-1 0 0,0 0 0,-1 0 0,1-1 0,-1 1 0,0 0 0,0-1 0,-1 1 0,1-1 0,-1 1 0,-1 0 0,1-1 0,-1 1 0,0-1 0,0 1 0,0 0 0,-1 0 0,0-3 0,0 2 19,-1 0 0,1 0 0,-1 0 0,0 0 0,-1 1 0,1-1 0,-1 1 0,0 0 0,0 0 0,-1 0 0,1 0 0,-1 1 0,0 0 0,-1 0 0,1 0 0,-2 0-19,-23 13 5,19 8-3921,11-15-319,1-1-2887,-1-1-4833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0:39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1 213 10357,'30'7'9361,"19"-11"-6389,-46 4-2948,-1 0-1,0 1 0,0-1 0,0-1 0,1 1 1,-1 0-1,0 0 0,0-1 0,0 1 1,0-1-1,1 0 0,-1 1 0,0-1 0,0 0 1,-1 0-1,1-1 0,0 1 0,0 0 0,0-1 1,-1 1-1,1-1 0,-1 1 0,1-1 0,-1 0 1,0 1-1,1-1 0,-1 0 0,0 0 0,0 0 1,0 0-1,-1 0 0,1 0 0,0 0 1,-1 0-1,1-1 0,-1 1 0,0 0 0,0 0 1,0 0-1,0-1 0,0 1 0,0 0 0,0 0 1,-1 0-1,1 0 0,-1-1 0,0 1 0,0 0 1,0 0-1,0-1-23,-1 2 38,1-1 1,-1 1-1,1-1 1,-1 1-1,0 0 1,1 0-1,-1 0 0,0 0 1,0 0-1,0 0 1,0 1-1,0-1 1,0 0-1,0 1 1,0 0-1,0-1 1,0 1-1,0 0 0,0 0 1,0 0-1,0 0 1,0 1-1,-1-1 1,1 1-1,0-1 1,0 1-1,0-1 0,1 1 1,-1 0-1,0 0 1,0 0-1,0 0 1,1 1-1,-1-1 1,0 0-1,1 1 0,-1-1 1,1 1-1,0-1 1,-1 1-1,1 0 1,0-1-1,0 1 1,0 0-1,0 0 0,0 0 1,1 0-1,-1 0 1,1 0-1,-1 0 1,1 0-1,0 0 1,-1 0-1,1 0 0,0 0 1,0 2-39,-2 2 139,0 1 0,1 0-1,-1 0 1,1 0 0,0 0 0,1 1 0,0-1 0,0 0 0,1 0-1,-1 0 1,2 0 0,-1 0 0,1 0 0,0 0 0,0 0 0,1-1-1,0 1 1,0-1 0,0 0 0,1 1 0,0-2 0,1 3-139,-2-7 6,-1 0 1,1 0-1,-1 0 1,1 0-1,-1 0 1,1 0-1,-1-1 1,1 1-1,0-1 1,-1 0-1,1 1 1,0-1-1,-1-1 0,1 1 1,0 0-1,-1-1 1,1 1-1,0-1 1,-1 0-1,1 0 1,-1 0-1,1 0 1,-1 0-1,0 0 1,1-1-1,-1 1 1,0-1-1,0 0 1,0 1-1,0-1 1,0-1-7,31-32-3956,-11 0-9815,-16 24 2254</inkml:trace>
  <inkml:trace contextRef="#ctx0" brushRef="#br0" timeOffset="343.669">276 194 10325,'31'-3'6940,"0"2"-4442,27-4-1185,-57 5-1292,0 0-1,0 0 1,0-1 0,0 1-1,0 0 1,0-1-1,0 1 1,0-1-1,0 1 1,-1-1-1,1 0 1,0 1-1,0-1 1,-1 0 0,1 1-1,0-1 1,-1 0-1,1 0 1,-1 0-1,1 0 1,-1 0-1,1 0 1,-1 1 0,1-1-1,-1 0 1,0 0-1,0 0 1,0 0-1,1 0 1,-1 0-1,0 0 1,0 0 0,0 0-1,-1 0 1,1 0-1,0 0 1,0 0-1,0 0 1,-1 0-1,1 0 1,-1 0 0,1 0-1,0 0 1,-1 0-1,0 0-20,-24-42 580,23 41-514,1 1 0,0 0-1,-1 0 1,0 0 0,1 0 0,-1 1-1,0-1 1,1 0 0,-1 1 0,0-1-1,0 1 1,0-1 0,1 1 0,-1 0-1,0 0 1,0 0 0,0 0 0,0 0-1,1 0 1,-1 0 0,0 1 0,0-1 0,0 1-1,1-1 1,-1 1 0,0 0 0,0-1-1,1 1 1,-1 0 0,1 0 0,-1 0-1,1 1 1,-1-1 0,1 0 0,0 0-1,0 1 1,-1-1 0,1 1 0,0-1-1,0 1 1,0-1 0,1 1 0,-2 1-66,-31 76 1977,32-75-1918,0 1-1,1-1 1,0 0 0,-1 0 0,2 0-1,-1 1 1,0-1 0,1 0 0,0 0 0,0 0-1,0 0 1,1 0 0,-1 0 0,1 0-1,0 0 1,0 0 0,0-1 0,0 1-1,1-1 1,0 0 0,-1 1 0,1-1 0,0 0-1,1-1 1,-1 1 0,0-1 0,1 1-1,0-1 1,-1 0 0,1 0 0,1 0-59,0 0-248,-1-1 1,1 0 0,-1 0-1,1 0 1,0 0 0,-1-1-1,1 1 1,0-1 0,-1-1-1,1 1 1,0-1-1,-1 1 1,1-1 0,-1-1-1,1 1 1,-1-1 0,0 1-1,4-3 248,2-1-1888,6-3-3103,-6 1-1731,1-1-4416</inkml:trace>
  <inkml:trace contextRef="#ctx0" brushRef="#br0" timeOffset="874.795">666 130 12182,'-13'-12'8465,"-6"7"-4400,-36 24-1346,52-17-2671,-1 1-1,1 0 1,-1 1 0,1-1-1,0 0 1,0 1-1,1 0 1,-1 0 0,1 0-1,0 0 1,0 0 0,0 0-1,0 0 1,1 1-1,0-1 1,0 1 0,0-1-1,0 1 1,1-1-1,-1 1 1,1 0 0,0-1-1,1 1 1,-1-1-1,1 1 1,0-1 0,0 1-1,0-1 1,1 1-1,0-1 1,0 0 0,0 0-1,0 0 1,0 0-1,1 0 1,0 0 0,0-1-1,0 1 1,0-1-1,0 0 1,1 0 0,-1 0-1,1 0 1,0-1 0,1 1-48,-1-2-141,-1 0 0,1 0 1,-1 0-1,1 0 0,-1-1 0,1 1 1,0-1-1,-1 0 0,1 0 1,-1-1-1,1 1 0,0-1 1,-1 0-1,1 0 0,-1 0 1,1 0-1,-1 0 0,0-1 1,1 0-1,-1 1 0,0-1 1,0 0-1,2-3 141,0 0-885,0 0 1,0 0-1,0-1 0,-1 0 1,0 0-1,0 0 0,-1 0 1,0-1-1,0 1 0,0-1 1,-1 0-1,0 0 0,0 0 1,0 0-1,-1 0 0,-1 0 0,1-6 886,-2-50-6581,-2 22 5273,-1 6 3955,-2 0 4746,9 59 3547,0 17-7620,6 63-3062,-6-79-297,3 19-471,-5-16-4314,-2-26-3386,1-1-6171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0:37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70 138 9236,'-2'-1'586,"-1"2"0,0-1-1,1 0 1,-1 0 0,1 1 0,-1 0-1,1-1 1,-1 1 0,1 0 0,-1 0-1,1 0 1,0 1 0,-1-1 0,1 1-1,0-1 1,0 1 0,0 0-1,0-1 1,1 1 0,-1 0 0,-1 2-586,-15 54 3412,18-51-3395,-1 0 0,2 0 0,-1 0 0,1 0 1,0-1-1,0 1 0,1 0 0,0 0 0,0-1 1,1 1-1,-1-1 0,1 0 0,1 0 0,-1 0 1,1 0-1,0-1 0,2 2-17,-2-4 0,1 0 1,0-1-1,0 1 1,0-1 0,0 0-1,1-1 1,-1 1-1,0-1 1,1 0-1,-1-1 1,1 1-1,-1-1 1,1 0-1,-1 0 1,1-1-1,-1 0 1,0 0-1,1 0 1,-1 0 0,0-1-1,1 0 1,-1 0-1,0 0 1,-1-1-1,1 0 1,0 0-1,-1 0 1,1 0-1,-1-1 1,0 1-1,0-1 1,-1 0-1,1-1 1,-1 1 0,2-3-1,-3 3 17,0-1 0,0 1 0,0 0 0,-1-1 0,1 1 1,-1-1-1,-1 0 0,1 1 0,0-1 0,-1 0 0,0 1 0,0-1 1,-1 0-1,1 0 0,-1 1 0,0-1 0,0 1 0,-1-1 1,1 1-1,-1-1 0,0 1 0,0 0 0,0 0 0,-1 0 1,0 0-1,1 0 0,-1 0 0,-1 1 0,1-1 0,0 1 1,-1 0-1,0 0 0,1 1 0,-1-1 0,0 1 0,-1-1 0,1 1 1,0 1-1,-1-1 0,1 0 0,-1 1 0,1 0 0,-1 0 1,-3 0-18,5 1-463,-21 3-154,16 8-7513,9-11 1663,1 0-3855</inkml:trace>
  <inkml:trace contextRef="#ctx0" brushRef="#br0" timeOffset="450.196">303 162 11877,'8'32'8575,"3"-1"-5457,11 55-2754,-21-76-336,-1 0 96,3-23-90,20-155 38,-23 167-68,1 0 0,-1 0 0,1 0-1,-1 0 1,1-1 0,-1 1-1,1 0 1,0 0 0,0 0-1,-1 0 1,1 0 0,0 1 0,0-1-1,0 0 1,0 0 0,0 0-1,0 1 1,0-1 0,0 1 0,0-1-1,1 1 1,-1-1 0,0 1-1,0 0 1,0-1 0,1 1-1,-1 0 1,0 0 0,0 0 0,0 0-1,1 0 1,-1 0 0,0 0-1,0 0 1,1 1 0,-1-1 0,0 0-1,0 1 1,0-1 0,0 1-1,0-1 1,1 1 0,-1 0 0,0-1-1,0 1 1,0 0 0,-1 0-1,2 0-3,45 41 775,-43-37-714,-1 0-1,1 0 1,-1 0 0,0 0 0,0 1 0,-1-1 0,1 1-1,-1 0 1,0 0 0,-1 0 0,0 0 0,0 0 0,0 0-1,0 0 1,-1 4-61,-16-9-4290,7-11-6808,5 3 445</inkml:trace>
  <inkml:trace contextRef="#ctx0" brushRef="#br0" timeOffset="731.386">573 40 11653,'3'1'3362,"3"1"111,-3 1-1167,1 1-770,0 0-383,-1 2-369,1 2-352,0 0-144,0 3-240,-1-2-272,0 0-352,0-2-448,0-1-545,-1-5-2017,1-1-2641,-1 0-5586</inkml:trace>
  <inkml:trace contextRef="#ctx0" brushRef="#br0" timeOffset="981.322">754 0 11589,'22'41'7881,"-6"2"-3842,7 94-4204,-16-80-323,-8-41-2096,-4-15-7446,1-3-196</inkml:trace>
  <inkml:trace contextRef="#ctx0" brushRef="#br0" timeOffset="982.322">714 195 12918,'0'3'3490,"2"0"159,3-3-1664,3 1-528,-1-1-225,2-1-351,2 1-321,3 0-208,2-1-112,0 2-80,2 0-304,-1-2-496,-5 0-785,-1-2-944,1-4-1473,-3-3-2689,1-4-5426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0:50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18 9973,'-25'-18'12270,"-3"30"-8115,25-10-4125,1 0-1,0-1 0,0 2 0,0-1 1,0 0-1,0 0 0,0 1 0,1-1 0,-1 1 1,1-1-1,0 1 0,0-1 0,0 1 1,0 0-1,0 0 0,0 0 0,1 0 1,-1-1-1,1 1 0,0 0 0,0 3-29,1-3 0,1 0 0,-1 0 0,1 0 0,0 0 0,-1-1 0,1 1 0,0 0-1,1-1 1,-1 0 0,0 1 0,1-1 0,-1 0 0,1 0 0,0-1 0,0 1-1,0 0 1,0-1 0,0 0 0,0 0 0,0 0 0,0 0 0,0 0 0,1 0 0,-1-1-3,1 1 0,-1 0 0,0 1 0,1-1 0,-1 0 0,0 1 0,0 0 0,0 0 0,0 0 0,0 0 0,0 0 0,-1 0 0,1 1 0,-1-1 0,0 1 0,1 0 0,-1 0 0,1 2 3,-2-3 8,-1 0 0,1 0-1,-1 0 1,0 1-1,1-1 1,-1 0 0,0 0-1,0 0 1,0 1-1,-1-1 1,1 0 0,0 0-1,-1 0 1,1 0-1,-1 1 1,0-1 0,0 0-1,0 0 1,0 0-1,0-1 1,0 1 0,0 0-1,-1 0 1,1-1 0,-1 1-1,1 0 1,-1-1-1,0 0 1,0 1 0,1-1-1,-1 0 1,0 0-1,0 0 1,0 0 0,0 0-1,0 0 1,-1-1-1,1 1 1,0-1 0,0 1-1,0-1 1,0 0-1,-1 0 1,1 0 0,0 0-1,0 0 1,-2-1-8,-37-15-1442,36 3-2897,7-5-5044,3 3-2751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0:49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 9444,'4'63'10076,"9"34"-7412,-3-32-1629,7 56-2452,-18-127-10863,1-1 2774</inkml:trace>
  <inkml:trace contextRef="#ctx0" brushRef="#br0" timeOffset="267.705">1 208 10229,'11'-20'9276,"29"4"-6477,-5 18-1993,-4-1-2244,1-14-4896,-20 4 403,1-2-3460</inkml:trace>
  <inkml:trace contextRef="#ctx0" brushRef="#br0" timeOffset="626.955">225 9 10533,'11'78'11114,"-7"41"-8914,0-14-1684,11-131-460,60-108-1771,-74 133 1713,-1-1-1,1 1 1,0 0 0,0 0 0,0 0 0,0-1 0,0 1 0,0 0-1,1 1 1,-1-1 0,0 0 0,0 0 0,1 0 0,-1 1-1,1-1 1,-1 1 0,0-1 0,1 1 0,-1-1 0,1 1 0,-1 0-1,1 0 1,-1 0 0,1 0 0,-1 0 0,1 0 0,-1 0-1,1 0 1,-1 1 0,1-1 0,-1 1 0,1-1 0,-1 1 0,0-1-1,1 1 1,-1 0 0,0 0 0,0-1 0,1 1 0,-1 0-1,0 0 1,0 0 0,0 0 0,0 1 0,0-1 0,0 0 0,0 0-1,-1 1 1,1-1 0,0 0 0,-1 1 0,1-1 0,-1 1 0,1-1-1,-1 0 1,0 1 0,0-1 0,1 1 0,-1-1 0,0 1-1,0-1 1,-1 2 2,12 134 1438,-3-158-15020,-1 9 3172</inkml:trace>
  <inkml:trace contextRef="#ctx0" brushRef="#br0" timeOffset="939.389">496 219 11589,'4'9'3170,"1"2"127,-1 0-1456,0 2-400,0 1-369,-2 2-335,1-3-209,-1 1-208,0-6-128,-1 1-128,0-5-288,0 0-288,1-4-401,0 0-447,-2-3 880,2-2-3026,-1-6-2385,1-6-5458</inkml:trace>
  <inkml:trace contextRef="#ctx0" brushRef="#br0" timeOffset="940.389">530 114 11253,'0'0'2641,"3"2"33,2 1-1586,1 0-576,2 1-592,0 1-448,-1 0-2081,0 0-2177,1-2-5363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0:51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0 7940,'9'1'9562,"-3"8"-5182,2 36-3597,-8-39 262,23 342 2140,-14-357-11295,-3-5-324,-2 1-1901</inkml:trace>
  <inkml:trace contextRef="#ctx0" brushRef="#br0" timeOffset="328.04">353 69 12822,'-34'46'10277,"-20"19"-6777,-110 89-1486,120-119-2422,38-72-7305,10 14-2692,0 14 334</inkml:trace>
  <inkml:trace contextRef="#ctx0" brushRef="#br0" timeOffset="562.364">1 108 10645,'4'-1'8035,"15"7"-4614,104 67 2160,114 44-4901,-231-114-1646,19 7-726,-17-9-2786,-1-1-4244,-3-3-3766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0:55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91 9028,'0'47'10378,"1"1"-6334,0 47-2685,1-139-17046,-2 26 6581</inkml:trace>
  <inkml:trace contextRef="#ctx0" brushRef="#br0" timeOffset="187.482">12 4 10357,'-4'-1'2897,"1"0"16,1 0-1024,0 1-784,2 3-385,0 0-240,1 1-480,2 1-448,1 1-432,0 0-81,0-1-2000,3-1-2177,-2 1-4819</inkml:trace>
  <inkml:trace contextRef="#ctx0" brushRef="#br0" timeOffset="516.544">97 61 7780,'26'26'9736,"-6"65"-5469,-24-26-2434,8-114-1433,1 31-443,-5 10-20,0 1 0,1 0 0,0 0 0,1 0 0,0 0 0,0 0 0,0 0 0,1 0 0,0 0 0,0 1 0,1 0 0,0-1 0,0 1 0,0 1 0,1-1 0,0 1 0,0-1 0,0 1 0,1 1 0,-1-1 0,1 1 0,0 0 0,1 0 0,-1 1 1,1 0-1,2-1 63,-6 5 84,1 1 1,-1 0 0,0 0-1,1 0 1,-1 1-1,0-1 1,0 1 0,0-1-1,-1 1 1,1 0 0,-1 0-1,1 0 1,-1 0 0,0 1-1,0-1 1,-1 1 0,1-1-1,-1 1 1,1 0 0,-1-1-1,0 1 1,-1 0 0,1 0-1,-1 0 1,1 0 0,-1 0-1,0 0 1,-1-1 0,1 1-1,-1 0 1,1 0 0,-1 0-85,2 15 215,14 77-613,-6-91-3110,-1-12-6051,-3-2-2220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1:01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9732,'9'-12'8403,"21"-1"-6168,-19 9-1144,-7 1-1038,0 1 1,1-1 0,0 1 0,-1 0 0,1 1-1,0-1 1,0 1 0,0 0 0,0 0 0,0 1 0,0-1-1,1 1 1,-1 0 0,0 0 0,0 1 0,0 0 0,0 0-1,0 0 1,0 0 0,0 1 0,0 0 0,-1 0 0,1 0-1,-1 0 1,1 1 0,-1 0 0,0 0 0,0 0 0,0 1-1,0-1 1,-1 1 0,1 0 0,-1 0 0,0 0-54,-3-1-19,0-1 1,0 1 0,0 0 0,-1-1 0,1 1 0,-1-1-1,0 1 1,0-1 0,0 1 0,0-1 0,0 0-1,0 1 1,-1-1 0,1 0 0,-1 0 0,0 0-1,1 0 1,-1 0 0,0 0 0,0 0 0,0-1 0,-1 1-1,1-1 1,0 1 0,0-1 0,-1 0 0,1 0-1,-1 0 1,1 0 0,-1-1 0,1 1 0,-1-1-1,0 1 1,1-1 0,-1 0 0,0 0 0,1 0 0,-2 0 18,-37 14-203,21 0 160,26-15 76,-1 0 0,1 0 0,-1 1 0,1 0 0,-1 0 0,1 0 0,-1 1-1,0-1 1,1 2 0,-1-1 0,1 0 0,-1 1 0,0 0 0,0 0 0,1 1-33,-3-1 30,1 0 0,0 0 0,-1 0 0,0 0 0,1 1 0,-1-1 0,0 1 0,0 0 1,0 0-1,-1 0 0,1 0 0,-1 0 0,1 1 0,-1-1 0,0 1 0,-1 0 0,1-1 0,-1 1 0,1 0 0,-1 0 0,0 0 1,0 0-1,-1 0 0,1 0 0,-1 0 0,0 0 0,0 0 0,0 0 0,-1 1 0,0-1 0,1 0 0,-1 0 0,-1-1 0,1 1 1,0 0-1,-1 0 0,0 0 0,0-1 0,0 1 0,0-1 0,-1 0 0,1 0 0,-1 0 0,0 0 0,0 0 0,0 0 1,0-1-1,-1 1 0,1-1 0,-1 0 0,0 1-30,-64 5 1736,42-21-3907,20 0-2399,6-6-3359,2 6-3503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21:04.2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21 193 9348,'3'9'7230,"-1"15"-5094,0-4-1361,2 88-986,-4-105 295,1 1-1399,-2-3-6813,2-2-1775</inkml:trace>
  <inkml:trace contextRef="#ctx0" brushRef="#br0" timeOffset="203.118">1 82 10501,'-1'-1'2449,"1"0"16,0 0-1024,3 2-1201,1-1-624,2 0-2097,3-2-2018,1 0-5217</inkml:trace>
  <inkml:trace contextRef="#ctx0" brushRef="#br0" timeOffset="437.4">241 1 8692,'0'2'7541,"1"4"-3391,3 42-2312,25 146-625,-5-41-6585,-23-150 2641,0-3-3374,0 0-3105</inkml:trace>
  <inkml:trace contextRef="#ctx0" brushRef="#br0" timeOffset="702.963">148 259 10309,'0'-1'2929,"3"-2"208,5 0 17,1 0-1905,3 0-497,4 0-128,0 1 16,3 0-191,3 0-161,0 1-176,-2 1-240,1 0-208,-4 1-289,-4-1-559,3 1-2210,-2 0-2593,2-2-5986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1:02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10037,'28'-27'10563,"-8"57"-6266,-23 114-3732,1-117-3256,6-17-7314,0-5-2745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1:03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19 12390,'-1'-1'2849,"-1"1"16,1 0-1632,0-2-849,1 1-640,1-4-2513,2 1-2386,1-1-6370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1:14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20 13334,'-1'5'3602,"0"-1"127,1-4-1664,-1 0-768,1 2-401,-1-3-191,1 2-193,1-3-256,-1 1-320,-1 0-416,0-4-417,1-2-2848,0-1-3042,-1 1-7620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1:13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87 158 9492,'-22'2'7859,"4"13"-4343,-15 52-1669,31-64-1814,0 0-1,1 0 1,-1 0-1,1 0 0,0 1 1,0-1-1,0 0 0,0 1 1,0-1-1,1 1 1,-1-1-1,1 1 0,0-1 1,0 1-1,1-1 0,-1 1 1,1-1-1,-1 1 1,1-1-1,0 0 0,1 1 1,-1-1-1,0 0 0,1 0 1,0 0-1,0 0 1,0 0-1,0 0 0,0 0 1,0-1-1,1 1 0,-1-1 1,1 0-1,0 0 1,0 1-1,0-2 0,0 1 1,0 0-1,0-1 1,0 1-1,0-1 0,1 0 1,-1 0-1,4 0-32,-2-2 1,-1 0 1,1 0-1,0 0 1,-1-1-1,1 0 1,-1 0-1,0 0 1,0-1-1,1 1 1,-2-1-1,1 0 0,0 0 1,0-1-1,-1 1 1,0-1-1,0 1 1,0-1-1,0 0 1,0 0-1,-1-1 0,0 1 1,0 0-1,0-1 1,0 1-1,-1-1 1,0 0-1,0 1 1,0-1-1,0 0 0,-1 0 1,0 0-1,0 0 1,0 1-1,0-1 1,-1 0-1,0 0 1,0 0-1,0 1 0,-1-1 1,1 1-1,-1-1 1,0 1-1,-1-1 1,1 1-1,-1 0 1,1 0-1,-1 0 0,-1 0-1,-13-12 379,11 10-3875,9 9-9479,2 1 4875</inkml:trace>
  <inkml:trace contextRef="#ctx0" brushRef="#br0" timeOffset="281.183">429 79 9668,'0'-4'558,"0"1"-1,0 0 0,-1-1 0,1 1 0,-1-1 0,0 1 0,0 0 1,0 0-1,0 0 0,-1-1 0,1 1 0,-1 0 0,0 1 0,0-1 1,0 0-1,0 1 0,-1-1 0,1 1 0,0-1 0,-3 0-557,2 1 141,1 0 1,-1 0-1,0 1 0,0-1 0,0 1 0,0 0 0,0 0 1,0 0-1,0 1 0,0-1 0,0 1 0,0-1 1,-1 1-1,1 0 0,0 0 0,0 0 0,0 1 0,-1-1 1,1 1-1,0 0 0,0 0 0,0 0 0,0 0 0,0 0 1,1 1-1,-1-1 0,0 1 0,0 0 0,1 0 1,-1 0-1,1 0 0,-2 2-141,-3 9 118,1 0 0,1 0 0,0 0 0,0 1 1,2-1-1,0 1 0,0 0 0,1 0 0,1 0 0,0 0 0,1 0 1,1 1-1,0-1 0,1 0 0,0 0 0,1 0 0,1-1 0,0 1 0,2 2-118,-5-13 5,23 69-755,-27-76-5319,0-7 1309,-4-5-1995,-3 1-2473</inkml:trace>
  <inkml:trace contextRef="#ctx0" brushRef="#br0" timeOffset="531.756">221 220 11525,'7'4'9250,"14"-5"-7274,-14 0-863,80 5 2343,-44-2-5530,-21-1-2583,0 0-3430,-10-2-4399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1:12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28 9652,'9'-10'10782,"37"-4"-7402,-42 13-3357,0 0 1,1 0-1,-1 1 1,0 0-1,1 0 1,-1 0-1,1 0 1,-1 1-1,0-1 1,1 1-1,-1 0 1,0 1-1,0-1 1,0 1-1,0 0 1,0 0-1,0 0 1,0 0-1,-1 0 1,1 1-1,-1 0 1,1 0-1,-1 0 1,0 0-1,0 1 1,-1-1-1,1 1 1,-1-1-1,0 1 1,1 0-1,-2 0 1,1 0-1,0 0 1,-1 0-1,0 1 1,0-1-1,0 0 1,0 0-1,-1 1 1,0-1-1,0 1 1,0 1-24,7 99 24,-8-111-49,-1 1 0,1 0 0,-1 0 0,0 0 0,-1 0 0,1 0-1,-1 0 1,0 0 0,0 1 0,-1 0 0,1 0 0,-1-1 0,0 2 0,0-1 0,0 0 0,-1 1 0,1 0 0,-1 0 0,0 0 0,0 1 0,0 0 0,0 0 0,0 0 0,0 0 0,0 1 0,-1 0 0,1 0 0,-1 0 0,1 1 0,-1 0 0,1 0 0,-1 0 0,1 0 0,-5 2 25,7 0 60,0-1 1,-1 1 0,1 0 0,0 1 0,0-1-1,0 0 1,0 1 0,0 0 0,1 0 0,-1 0-1,1 0 1,0 0 0,0 0 0,0 0 0,0 1-1,0-1 1,1 1 0,0-1 0,0 1 0,0 0-1,0-1 1,0 1 0,1 0 0,-1 0-1,1 0 1,0 0 0,0-1 0,1 1 0,-1 0-1,1 0 1,0 0 0,0-1 0,0 1 0,0-1-1,1 1 1,-1-1 0,1 1 0,0-1 0,0 0-1,0 1 1,1-1 0,-1 0 0,1-1 0,0 1-1,-1 0 1,1-1 0,2 1-61,-3-2-47,0 0 0,0-1-1,1 1 1,-1-1 0,1 1 0,-1-1 0,0 0-1,1 0 1,-1 0 0,1-1 0,-1 1 0,0 0-1,1-1 1,-1 0 0,0 1 0,1-1 0,-1 0-1,0 0 1,0 0 0,0-1 0,0 1 0,0 0-1,0-1 1,0 1 0,0-1 0,0 0 47,34-31-4398,-23 20 587,3-3-2910,-1 0-3937</inkml:trace>
  <inkml:trace contextRef="#ctx0" brushRef="#br0" timeOffset="287.565">269 95 7011,'31'44'8307,"-11"37"-5459,-11-37-823,0-115-377,-8 66-1617,0-4 31,0 1-1,0-1 1,1 1 0,0 0-1,0-1 1,1 1-1,1 0 1,-1 0 0,1 1-1,0-1 1,1 1-1,0 0 1,0 0 0,0 0-1,1 1 1,0 0-62,23 3-542,-20 7-3195,1 1-5030,-4-2-1027</inkml:trace>
  <inkml:trace contextRef="#ctx0" brushRef="#br0" timeOffset="680.714">518 123 10373,'46'18'8224,"-42"-16"-8079,0-1 0,0 0-1,1 0 1,-1 0-1,1-1 1,-1 1 0,0-1-1,1 0 1,-1 0-1,1-1 1,-1 1 0,0-1-1,1 0 1,-1 0-1,0 0 1,1-1-145,-4 0 44,1 0 1,-1 0 0,0 0-1,0 0 1,0-1-1,0 1 1,0 0-1,0-1 1,-1 1-1,1 0 1,-1-1-1,0 1 1,1-1-1,-1 1 1,0-1-1,-1 1 1,1-1 0,0 1-1,-1 0 1,1-1-1,-1 1 1,0-1-1,0 1 1,0 0-1,0 0 1,0-1-1,0 1 1,0 0-1,-1 0 1,1 0-1,-1 1 1,0-1 0,1 0-1,-1 0 1,0 1-1,0-1 1,0 1-1,0 0 1,-2-1-45,3 0 61,-1 0-1,1 1 1,-1-1 0,1 1 0,-1 0 0,1-1 0,-1 1 0,0 0 0,0 0 0,0 0-1,1 0 1,-1 0 0,0 1 0,0-1 0,0 0 0,0 1 0,0 0 0,0-1-1,0 1 1,-1 0 0,1 0 0,0 0 0,0 0 0,0 1 0,0-1 0,0 0 0,0 1-1,0 0 1,0-1 0,0 1 0,0 0 0,1 0 0,-1 0 0,0 0 0,0 0-1,1 1 1,-1-1 0,0 0 0,0 2-61,-3 4 126,1-1 0,-1 1 0,2 0 0,-1 0 0,1 1 0,0-1 0,1 1 0,-1-1 0,1 1 0,1 0 0,0 0 0,0 0 0,0 0 0,1 0 0,1 0 0,-1 0 0,1 0 0,0 0 0,1 0 0,0-1 0,0 1 0,1-1 0,0 1 0,0-1 0,0 0 0,1 0 0,1 2-126,-2-7-16,0 1-1,0-1 1,0 0 0,0 0 0,1-1 0,-1 1 0,0-1-1,1 1 1,-1-1 0,1 0 0,0 0 0,-1-1 0,1 1-1,-1-1 1,1 1 0,0-1 0,0-1 0,-1 1 0,1 0 0,0-1-1,-1 0 1,1 1 0,-1-2 0,1 1 0,-1 0 0,1-1 16,54-31-6498,-13-15-4881,-22 20 1268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1:11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40 10789,'23'-27'8232,"8"17"-4475,-28 9-3701,1 1 0,-1 0 0,0 0 0,0 1 0,0-1-1,1 1 1,-1-1 0,0 1 0,0 0 0,0 0 0,0 0-1,0 1 1,-1-1 0,1 1 0,0 0 0,0-1 0,-1 1 0,1 0-1,-1 1 1,0-1 0,0 0 0,0 1 0,0-1 0,0 1 0,0-1-1,-1 1 1,1 0 0,-1 0 0,0 0 0,1 2-56,24 132 123,-80-168-1903,50 29 1859,0 0 0,0 0 0,-1 0 0,1 0 0,0 1 0,-1-1 0,1 1 0,-1 1 0,0-1 0,1 0 1,-1 1-1,1 0 0,-1 0 0,0 0 0,1 1 0,-1 0 0,0 0 0,1 0 0,-1 0 0,1 1 0,0-1 0,-1 1 0,1 0 0,0 1 0,0-1 0,0 1 0,1 0 0,-1-1 0,1 2 0,-1-1 0,1 0 0,0 1-79,2-2 58,0 0 0,1 0 0,-1 0 0,1 1 0,0-1 0,0 0 0,0 0-1,0 0 1,0 0 0,0 0 0,1 0 0,-1 1 0,1-1 0,-1 0 0,1 0 0,0 0 0,0 0-1,-1 0 1,2-1 0,-1 1 0,0 0 0,0 0 0,0-1 0,1 1 0,-1 0 0,1-1-1,0 0 1,-1 1 0,1-1 0,0 0 0,0 0 0,-1 0 0,1 0 0,0 0 0,0 0 0,2 0-58,77 3-777,-37-34-2099,-34 16-629,0-2-3763,0-2-5701</inkml:trace>
  <inkml:trace contextRef="#ctx0" brushRef="#br0" timeOffset="437.399">273 8 9941,'13'38'8354,"-1"2"-4344,35 82-1866,-47-121-2141,0 0 0,0-1 0,1 1 0,-1 0 0,0 0 0,1-1 1,-1 1-1,0 0 0,1-1 0,-1 1 0,1-1 0,-1 1 0,1 0 1,0-1-1,-1 1 0,1-1 0,-1 0 0,1 1 0,0-1 0,-1 1 1,1-1-1,0 0 0,0 0 0,-1 1 0,1-1 0,0 0 0,0 0 1,-1 0-1,1 0 0,0 0 0,0 0 0,0 0 0,-1 0 0,1 0 1,0 0-1,0 0 0,-1 0 0,1-1 0,0 1 0,0 0 1,-1-1-1,1 1 0,0 0 0,-1-1 0,1 1 0,-1-1 0,1 1 1,0-1-1,-1 1 0,1-1 0,-1 1 0,1-1 0,-1 0 0,0 1 1,1-1-1,-1 0 0,1 1 0,-1-1 0,0 0 0,0 0 0,0 1 1,1-1-1,-1 0 0,0 0 0,0 0 0,0 0-3,14-53-7,-2-13 17,4 98-23,-14-22 46,1 0 1,0 0-1,1 0 0,-1 0 1,2-1-1,-1 1 0,1-1 1,0 0-1,1 0 0,0-1 1,0 0-1,1 0 0,0 0 1,0-1-1,1 0 1,5 4-34,-12-10 18,0 1 0,0-1 1,0 0-1,0 0 1,0 0-1,0 1 1,0-1-1,0 0 1,0 0-1,0 0 1,0 0-1,0 0 1,0-1-1,-1 1 1,1 0-1,0 0 1,0-1-1,0 1 1,0-1-1,0 1 0,0-1 1,0 1-1,0-1 1,-1 1-1,1-1 1,0 0-1,0 1 1,-1-1-1,1 0 1,0 0-1,-1 1 1,1-1-1,-1 0 1,1 0-1,-1 0 1,0 0-1,1 0 1,-1 0-1,0 0 0,1 0 1,-1 0-1,0 0 1,0 0-1,0 0 1,0 0-1,0 0 1,0 0-19,5-56 213,-5 52-182,-2-52 309,0 5-3211,4 17-7940,2 16-2123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1:10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9540,'10'4'8131,"7"31"-4774,18 194-561,-16-167-2625,-11-84-150,-7 14-21,0 0 0,1 0 0,0 0 0,0 0 0,1 0 0,0 0 0,0 1 0,1 0 0,0-1 0,0 1 0,1 1 0,0-1 0,0 1 0,0-1 0,1 2 0,0-1 0,0 1 0,1-1 0,4-1 0,-10 6 7,0 0-1,0 0 1,1 0-1,-1 0 1,0 1-1,0-1 0,1 0 1,-1 1-1,0 0 1,1-1-1,-1 1 1,1 0-1,-1-1 1,0 1-1,1 0 0,-1 0 1,1 0-1,-1 0 1,1 0-1,-1 1 1,0-1-1,1 0 1,-1 1-1,1-1 0,-1 1 1,0-1-1,1 1 1,-1 0-1,0-1 1,0 1-1,0 0 1,0 0-1,1 0 0,-1 0 1,0 0-1,0 0 1,-1 0-1,1 0 1,0 1-1,0-1 0,-1 0 1,1 1-1,0-1 1,-1 0-1,1 1 1,-1-1-1,1 2-6,2 68 423,-4-67-403,0 1 1,0 0-1,0-1 1,-1 1-1,0-1 1,0 0-1,0 0 0,-1 1 1,1-1-1,-1-1 1,0 1-1,0 0 1,0-1-1,0 1 0,-1-1 1,1 0-1,-1 0 1,0-1-1,0 1 1,0-1-1,0 1 0,-1-1 1,1-1-1,-1 1 1,1-1-1,-1 1 1,1-1-1,-1-1 1,0 1-1,1-1 0,-1 1 1,0-1-1,0-1 1,1 1-1,-1-1 1,0 0-1,1 0 0,-2 0-20,-21-28-5018,24 1-5291,4 14 134</inkml:trace>
  <inkml:trace contextRef="#ctx0" brushRef="#br0" timeOffset="499.887">297 243 9620,'21'1'2973,"-14"1"-2405,1-1-1,-1-1 1,1 1 0,0-1 0,-1 0-1,1-1 1,0 0 0,-1 0-1,1 0 1,-1-1 0,1 0 0,-1-1-1,0 0 1,0 0 0,0 0 0,4-4-568,-10 7 26,0-1-1,-1 0 1,1 1 0,0-1 0,-1 0 0,1 0 0,0 1 0,-1-1 0,1 0 0,-1 0 0,1 0 0,-1 0 0,0 0 0,1 0 0,-1 0 0,0 0 0,0 1 0,1-1 0,-1 0-1,0 0 1,0 0 0,0 0 0,0 0 0,0 0 0,-1 0 0,1 0 0,0 0 0,0 0 0,-1 0 0,1 0 0,0 0 0,-1 0 0,1 0 0,-1 0 0,1 0 0,-1 1-1,0-1 1,1 0 0,-1 0 0,0 1 0,1-1 0,-1 0 0,0 1 0,0-1 0,0 1 0,1-1 0,-1 1 0,0-1 0,0 1 0,0 0-26,-50-13 282,46 14-205,0 1 1,0 0-1,0-1 0,1 1 0,-1 1 1,0-1-1,1 1 0,0 0 0,0 0 1,0 0-1,0 0 0,0 1 1,1-1-1,-1 1 0,1 0 0,0 0 1,0 1-1,0-1 0,1 0 1,0 1-1,-1 0 0,2 0 0,-1-1 1,0 1-1,1 0 0,0 0 1,0 0-1,1 0 0,-1 1 0,1-1 1,0 0-1,1 0 0,-1 0 0,1 0 1,0 0-1,0 0 0,1 0 1,-1 0-1,1 0 0,0-1 0,0 1 1,1 0-1,0-1 0,-1 0 1,1 0-1,1 0 0,-1 0 0,1 0 1,-1 0-1,1-1 0,0 0 0,0 0 1,0 0-1,1 0 0,-1-1 1,1 0-1,0 1 0,-1-2 0,4 2-77,50-13-3819,-26-14-6960,-13 8-2422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1:09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 8452,'0'2'7815,"0"11"-4612,6 76 2055,14 42-3830,-6-43-2722,-24-88-4283,2-10-1903,2-4-4309</inkml:trace>
  <inkml:trace contextRef="#ctx0" brushRef="#br0" timeOffset="218.754">0 221 7411,'12'-1'9611,"1"-2"-5751,27 0-2492,-37 3-1493,71 7-287,-49-9-3407,-1-3-4652,-9 0-936</inkml:trace>
  <inkml:trace contextRef="#ctx0" brushRef="#br0" timeOffset="859.182">234 199 9620,'-28'25'9543,"12"8"-5197,15-29-4269,0 1 1,1-1-1,-1 1 1,1-1-1,0 1 1,0-1-1,0 0 1,0 1-1,1-1 1,0 1-1,0-1 1,0 0-1,1 1 1,-1-1-1,1 0 1,0 0-1,0 0 1,0 0-1,1 0 1,-1-1-1,1 1 1,0-1-1,0 0 1,1 1-78,-1-1-32,0 0 1,1-1 0,-1 0-1,0 1 1,1-1-1,0 0 1,0-1-1,-1 1 1,1 0-1,0-1 1,0 0 0,0 0-1,1-1 1,-1 1-1,0-1 1,0 1-1,0-1 1,0-1-1,0 1 1,1-1 0,-1 1-1,0-1 1,0 0-1,0 0 1,0-1-1,0 1 1,-1-1-1,1 0 1,0 0 0,-1 0-1,1-1 1,-1 1-1,0-1 1,0 0-1,0 0 1,0 0-1,0 0 1,-1 0 0,1-1-1,-1 1 1,0-1-1,0 0 1,0 1-1,-1-1 1,1 0-1,-1 0 1,1-4 31,-1 4 45,0 0-1,0-1 1,0 1 0,-1 0 0,0-1 0,1 1-1,-2 0 1,1 0 0,0-1 0,-1 1-1,0 0 1,0 0 0,0-1 0,0 1-1,-1 0 1,0 0 0,0 0 0,0 1-1,0-1 1,0 0 0,-1 1 0,1-1-1,-1 1 1,0 0 0,0 0 0,-1 0-1,1 1 1,0-1 0,-1 1 0,0-1 0,0 1-1,1 0 1,-1 1 0,0-1 0,0 1-1,-1-1-44,-41-1 873,-1 0-3120,46 3 1241,-2-1-347,2-1-7607,1-1-3833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1:08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38 184 10277,'-19'16'8828,"7"9"-4324,11-20-4464,-1 1 0,1-1 0,0 1 0,0 0 0,1-1 0,-1 1 0,1 0 0,1-1 0,-1 1 0,1 0 0,0-1 0,0 1 0,0-1 0,1 1 0,0-1 0,0 1 0,1-1 0,-1 0 0,1 0 0,0-1 0,0 1 0,1 0 0,3 3-40,-5-7-46,1 0 0,0 0 0,-1 0 0,1 0 0,0 0 0,0-1 1,0 1-1,0-1 0,-1 0 0,1 0 0,0 0 0,0 0 0,0 0 0,0-1 1,0 1-1,0-1 0,-1 0 0,1 0 0,0 0 0,-1 0 0,1 0 1,0 0-1,-1-1 0,0 0 0,1 1 0,-1-1 0,0 0 0,0 0 0,0 0 1,0 0-1,0 0 0,0-1 0,-1 1 0,1-1 0,-1 1 0,1-1 1,-1 1-1,0-1 0,0 0 0,0 0 0,-1 1 0,1-1 0,-1 0 0,1 0 1,-1 0-1,0 0 0,0 0 46,1-2 11,-1 1 1,1-1-1,-1 1 0,0-1 1,0 1-1,0-1 0,-1 0 1,0 1-1,0-1 1,0 1-1,0 0 0,-1-1 1,1 1-1,-1 0 0,0 0 1,0 0-1,-1 0 0,1 0 1,-1 0-1,0 1 0,0 0 1,0-1-1,-1 1 1,1 0-1,-1 0 0,1 1 1,-1-1-1,0 1 0,0 0 1,0 0-1,-4-2-11,0 8-2279,12 1-7997,5-3 122</inkml:trace>
  <inkml:trace contextRef="#ctx0" brushRef="#br0" timeOffset="234.32">350 149 9909,'-20'-8'9615,"-21"15"-5144,37-3-4368,-1 0 0,1 0 0,0 1 0,0-1 0,0 1 0,0 0 0,1 0 0,0 0 0,0 1 0,1-1 1,-1 1-1,1 0 0,0-1 0,0 1 0,1 0 0,0 0 0,0 0 0,1 0 0,-1 0 0,1 0 0,0 0 0,1 0 0,0 0 0,0 0 0,0 0 0,0 0 0,1 0 0,0 0 0,0-1 0,1 1 0,0-1 1,1 2-105,-2-5-9,0 0-1,0-1 1,0 1-1,1-1 1,-1 1-1,0-1 1,1 0-1,-1 0 1,1 0-1,0 0 1,-1 0-1,1-1 1,0 1-1,-1-1 1,1 0-1,0 0 1,0 0-1,-1 0 1,1 0-1,0-1 1,-1 1-1,1-1 1,0 1-1,-1-1 1,1 0-1,-1 0 1,1-1-1,-1 1 1,1 0-1,-1-1 1,1 0 10,41-36-3444,-31-2-431,-9 11-2855,-4 23 4388,3-17-8218</inkml:trace>
  <inkml:trace contextRef="#ctx0" brushRef="#br0" timeOffset="531.133">360 1 8596,'-5'16'10455,"9"17"-6945,-3-25-2305,8 64 2103,24 120-2078,-27-186-3927,-4-16-8026,-2 1-4145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1:07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9 8532,'-17'-9'9937,"-24"16"-7026,37-6-2826,-1 0-1,0 1 0,1-1 1,-1 1-1,1 0 0,0 0 1,0 1-1,0-1 0,0 1 1,0 0-1,0 0 0,1 0 1,-1 1-1,1-1 0,0 1 1,0 0-1,0 0 0,0 0 1,1 0-1,0 0 0,0 1 1,0-1-1,0 0 0,1 1 1,-1 0-1,1-1 0,0 1 0,1 0 1,-1 0-1,1 0 0,0-1 1,0 1-1,1 3-84,-1-6 2,0 0-1,0 1 1,1-1 0,-1 0-1,1 0 1,-1 1 0,1-1-1,0 0 1,0 0 0,0 0-1,0 0 1,0 0 0,1 0-1,-1 0 1,0 0 0,1 0-1,-1-1 1,1 1 0,0-1-1,0 1 1,0-1 0,-1 1-1,1-1 1,0 0 0,1 0-1,-1 0 1,0 0 0,0-1-1,0 1 1,0 0 0,1-1-1,-1 0 1,0 1 0,1-1-1,-1 0 1,0 0 0,1 0-1,-1 0 1,0-1 0,1 1-2,4-1-47,1-1 0,0 0-1,-1 0 1,0-1 0,1 1 0,-1-1 0,0-1 0,0 0 0,-1 0 0,1 0 0,4-4 47,-4 2-87,-3 3 37,0 1 0,0-1 1,-1 1-1,1-1 0,-1 0 0,1 0 1,-1-1-1,0 1 0,-1-1 0,1 0 1,0 1-1,-1-1 0,0 0 0,0-1 1,0 1-1,-1 0 0,1 0 0,-1-1 1,0 1-1,0-1 0,0 1 0,-1-2 50,0 7 6,1-1-1,-1 1 1,0-1-1,0 1 1,0-1-1,0 1 0,0-1 1,0 1-1,0 0 1,0-1-1,0 1 1,0-1-1,0 1 1,0-1-1,0 1 1,0-1-1,0 1 0,-1-1 1,1 1-1,0-1 1,0 1-1,-1-1 1,1 1-1,0-1 1,-1 1-1,1-1 0,0 0 1,-1 1-1,1-1 1,-1 0-1,1 1 1,-1-1-1,1 0 1,0 1-1,-1-1 1,1 0-1,-1 0 0,0 0 1,1 1-1,-1-1 1,1 0-1,-1 0 1,1 0-1,-1 0 1,1 0-1,-1 0 1,1 0-1,-1 0 0,1 0 1,-1 0-1,0 0 1,1-1-1,-1 1 1,1 0-1,-1 0 1,1 0-1,-1-1 0,1 1 1,0 0-1,-1-1 1,1 1-1,-1 0 1,1-1-1,0 1 1,-1 0-1,1-1 1,-1 1-1,1-1 0,0 0-5,35 301 2871,-35-297-2855,1 0-1,-1-1 1,0 1-1,0-1 1,0 1 0,0-1-1,0 1 1,-1-1-1,1 1 1,-1-1-1,0 1 1,0-1-1,0 1 1,0-1 0,0 0-1,0 1 1,-1-1-1,1 0 1,-1 0-1,1 0 1,-1 0-1,0 0 1,0-1 0,0 1-1,0 0 1,0-1-1,0 1 1,0-1-1,0 0 1,-1 0 0,1 0-1,0 0 1,-1 0-1,1 0 1,-1-1-1,1 1 1,-1-1-1,0 0 1,1 0 0,-1 0-1,1 0 1,-1 0-1,1 0 1,-1-1-1,1 1 1,-1-1 0,1 0-1,-1 1 1,1-1-1,-1 0 1,1-1-1,0 1 1,0 0-1,-1-1-14,-20-53-3706,26 15-8400,1 25 1313</inkml:trace>
  <inkml:trace contextRef="#ctx0" brushRef="#br0" timeOffset="453.438">338 53 9508,'-13'20'7356,"4"4"-3367,8-15-3780,0 1-1,0-1 1,1 1-1,0-1 1,0 1-1,1-1 1,1 0-1,-1 1 1,2-1-1,-1 0 1,4 8-209,-5-15-7,0 0 1,0 0 0,0 0 0,0-1 0,0 1 0,0 0-1,0-1 1,1 1 0,-1-1 0,1 1 0,-1-1 0,1 0 0,-1 0-1,1 1 1,0-1 0,0 0 0,-1-1 0,1 1 0,0 0-1,0 0 1,0-1 0,0 1 0,0-1 0,0 0 0,0 1-1,0-1 1,0 0 0,0 0 0,0-1 0,0 1 0,0 0 0,0-1-1,0 1 1,0-1 0,0 1 0,0-1 0,0 0 0,0 0-1,0 0 1,1-1 6,64-55-3443,-61-2 1796,-7 55 1744,-1 1 0,1-1 0,-1 0 0,0 1 0,0-1 0,0 1 0,0 0 0,-1 0 0,1-1 0,-1 2 0,0-1 0,0 0 0,0 0 0,0 1 0,-1 0 0,1 0 0,0 0 0,-1 0-1,0 0 1,1 1 0,-4-2-97,-20 4 998,26 9-3783,4-13-5878,1-1-717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21:02.7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252 30 9412,'-54'-27'8813,"51"27"-8628,0-1 0,0 0 0,0 1 0,0 0 0,-1 0 0,1 0 0,0 0 0,0 0 0,-1 1 0,1-1 0,0 1 0,0 0 0,0 0 0,0 0 0,0 0 0,0 1 0,0-1 0,1 1 0,-1 0 0,0 0 0,1 0 0,-1 0 0,1 0 0,0 0 0,0 1 0,-1 0-185,-3 10 170,0 0 0,1 0 0,0 1 1,1-1-1,1 1 0,0 0 0,1 0 0,0 0 1,2 1-1,-1-1 0,2 0 0,-1 1 1,2-1-1,0 0 0,1 0 0,0 0 1,3 5-171,-5-14 32,25 108-1718,-32-128-11795,1 4 2703</inkml:trace>
  <inkml:trace contextRef="#ctx0" brushRef="#br0" timeOffset="203.08">1 223 12886,'0'-3'3233,"1"0"129,2 1-1969,2-1-433,1 1-128,0 1-127,3 0-177,2 2-288,4 1-112,0 0-192,5 2-336,-1 1-481,2 0 2130,0-1-4755,-1-1-2928,0-1-7781</inkml:trace>
  <inkml:trace contextRef="#ctx0" brushRef="#br0" timeOffset="562.371">418 187 8916,'-42'7'7962,"7"12"-4189,32-16-3686,-1 0-1,1 0 1,0 0-1,0 0 1,1 1-1,-1-1 1,1 1-1,-1 0 1,1-1-1,0 1 1,1 0-1,-1 0 1,1 0-1,0 1 1,-1-1-1,2 0 1,-1 0-1,1 1 1,-1-1-1,1 0 1,0 1-1,1-1 1,-1 0-1,1 1 1,0-1-1,0 0 1,0 2-87,2-2 25,0 1 1,0-1 0,1 0-1,-1 0 1,1 0 0,0-1 0,0 0-1,0 1 1,1-1 0,-1 0-1,1-1 1,-1 1 0,1-1 0,0 0-1,0 0 1,0-1 0,0 1-1,0-1 1,0 0 0,1-1 0,-1 1-1,0-1 1,0 0 0,1 0-1,-1-1 1,0 1 0,0-1 0,1-1-1,-1 1 1,0 0 0,0-1-1,-1 0 1,1-1 0,0 1 0,0-1-1,-1 0-25,0 2 1,-1 0-1,0-1 1,0 1 0,1-1-1,-1 0 1,0 0-1,0 0 1,-1 0-1,1 0 1,0-1-1,-1 1 1,0-1 0,1 0-1,-1 1 1,0-1-1,0 0 1,-1-1-1,1 1 1,-1 0-1,1 0 1,-1-1 0,0 1-1,0 0 1,0-1-1,-1 1 1,1-1-1,-1 0 1,0 1-1,0-1 1,0 1 0,-1-1-1,1 1 1,-1-1-1,0 1 1,0-1-1,0 1 1,0 0 0,-1-1-1,1 1 1,-1 0-1,0 0 1,0 0-1,0-1 0,0 2-64,-2-2-69,0-1-1,0 1 1,0-1 0,-1 1-1,1 0 1,-1 1-1,0-1 1,0 1 0,-1 0-1,1 0 1,-1 1 0,-4-2 133,8 6-4854,3 1-1663,-1-3 6269,2 5-10389</inkml:trace>
  <inkml:trace contextRef="#ctx0" brushRef="#br0" timeOffset="952.902">641 212 11173,'32'43'7703,"-7"30"-5373,-6-15-1123,-11-98-551,-9 33-620,0 1-1,1-1 1,0 0-1,0 0 1,0 0-1,1 1 1,0-1 0,0 0-1,1 1 1,0-1-1,0 1 1,0-1-1,1 1 1,0 0-1,0 0 1,1 0-1,-1 1 1,1-1-1,1 1 1,-1 0 0,1 0-1,0 0 1,0 0-1,0 1 1,0 0-1,1 0 1,0 1-1,3-2-35,9 1-191,1 1 1,-1 1-1,0 0 0,1 2 0,-1 0 0,0 1 0,1 1 0,-1 0 0,4 3 191,-3-1-2880,0 3-4236,-2 2-5218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1:05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0 181 10629,'7'26'6470,"-2"1"-3752,2 52-2112,-7-72-2023,0-14-7720,2-3-716</inkml:trace>
  <inkml:trace contextRef="#ctx0" brushRef="#br0" timeOffset="171.862">8 63 10709,'-3'1'2945,"2"0"17,1 1-1026,1 1-831,1-2-385,2 3-368,2-2-672,-2-1-416,2-1-2209,3-1-2466,3 1-5890</inkml:trace>
  <inkml:trace contextRef="#ctx0" brushRef="#br0" timeOffset="515.514">121 13 8676,'11'17'8797,"0"16"-5520,-5-11-1862,31 158 1317,-31-136-3570,-16-54-14265,6 3 6163</inkml:trace>
  <inkml:trace contextRef="#ctx0" brushRef="#br0" timeOffset="749.83">113 190 12438,'1'1'3345,"3"-1"161,0 0-1473,4 1-625,1 0-319,1-2-273,-1 1-255,3-1-209,-3 2-96,0 0-128,0-1-272,0-1-352,-2 1-753,-1-3-1632,0-2-817,-1-6-2561,1-3-4930</inkml:trace>
  <inkml:trace contextRef="#ctx0" brushRef="#br0" timeOffset="750.83">348 1 10997,'3'18'9183,"4"2"-5183,28 29-4708,-23-41-2675,0-5-5512,-3-3-2283</inkml:trace>
  <inkml:trace contextRef="#ctx0" brushRef="#br0" timeOffset="1094.897">591 72 10517,'-20'-17'10326,"-12"24"-7312,-18 36-1788,50-41-1219,0 0-1,0 0 0,1 0 0,-1 0 0,0 0 0,1 0 0,-1 0 0,1 0 0,0 0 0,0-1 0,0 1 1,0 0-1,0 0 0,0-1 0,0 1 0,0 0 0,1-1 0,-1 0 0,1 1 0,-1-1 0,1 0 0,-1 1 1,1-1-1,0 0 0,-1 0 0,1-1 0,0 1 0,0 0 0,0 0 0,0-1 0,0 1 0,0-1 1,0 0-1,0 0 0,0 0 0,0 1 0,0-2 0,1 1-6,26 11 19,16 39 3,-44-49 2,0 0 0,-1 0 0,1 1 1,0-1-1,-1 0 0,1 1 0,-1-1 0,1 1 0,-1-1 0,0 1 0,1-1 0,-1 1 0,0-1 0,0 0 0,0 1 0,0-1 0,-1 1 0,1-1 0,0 1 0,0-1 1,-1 1-1,1-1 0,-1 0 0,0 1 0,1-1 0,-1 0 0,0 1 0,0-1 0,1 0 0,-1 0 0,0 0 0,0 0 0,-1 0 0,1 0 0,0 0 0,0 0 0,0 0 0,-1 0 1,1-1-1,0 1 0,-1 0 0,1-1 0,0 1-24,-67 3 290,25-14-6177,31 4-1728,3-5-5548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1:04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8004,'-1'-8'8727,"3"15"-5158,4 18-1960,36 266 1856,-28-218-3169,-9-96-290,-6 18-5,0-1-1,1 1 1,-1-1 0,1 1 0,0-1-1,1 1 1,-1-1 0,1 1 0,1-1 0,-1 1-1,1-1 1,-1 1 0,1 0 0,1 0-1,-1 0 1,1 0 0,0 1 0,0-1-1,0 1 1,1-1 0,0 1 0,0 0 0,0 0-1,0 1 1,0-1 0,1 1 0,-1 0-1,1 0 1,0 1 0,0-1 0,3 0-1,-4 2-4,-1 0 0,1 0 0,0 1 0,0-1 0,-1 1 0,1 0 0,0 0 0,0 0 0,0 1 0,-1-1 0,1 1 1,0 0-1,-1 0 0,1 0 0,0 0 0,-1 1 0,1 0 0,-1-1 0,0 1 0,0 0 0,0 1 0,0-1 0,0 1 0,0-1 0,0 1 0,-1 0 1,1 0-1,-1 0 0,0 0 0,0 0 0,0 1 0,0-1 0,-1 1 0,1-1 0,-1 1 0,0-1 0,0 1 0,0 0 0,-1 0 0,1 3 4,0-2 12,0 0-1,-1 1 1,1-1-1,-1 0 0,0 0 1,-1 1-1,1-1 1,-1 0-1,0 0 1,-1 1-1,1-1 0,-1 0 1,0 0-1,0 0 1,0-1-1,-1 1 1,0-1-1,0 1 0,0-1 1,0 0-1,-1 0 1,1 0-1,-1 0 0,0-1 1,0 1-1,-1-1 1,1 0-1,-1-1 1,1 1-1,-1-1 0,0 0 1,-4 2-12,3-3-91,-1-1 0,1 1 0,-1-1 1,1 0-1,0-1 0,-1 1 0,1-1 0,-1-1 1,1 1-1,0-1 0,0 0 0,0 0 0,0-1 0,0 0 1,-1-1 90,-6-12-4704,8-7-4125,5 13-2168</inkml:trace>
  <inkml:trace contextRef="#ctx0" brushRef="#br0" timeOffset="437.371">347 274 9636,'10'36'9113,"-7"2"-5489,-4-33-3565,1-1 0,-1 1-1,1 0 1,1-1 0,-1 1 0,1 0 0,0 0 0,0-1-1,0 1 1,0-1 0,1 1 0,0-1 0,0 0-1,0 0 1,0 1 0,1-2 0,0 1 0,-1 0-1,2 0 1,-1-1 0,0 0 0,3 3-59,-2-5 10,0 0 0,1 0 0,-1 0 0,1 0 0,-1 0 0,1-1 0,-1 0 0,1 0 1,-1 0-1,1-1 0,-1 1 0,1-1 0,-1 0 0,0-1 0,1 1 0,-1-1 0,0 1 0,0-1 0,0-1 0,0 1 0,-1 0 1,1-1-1,0 0 0,-1 0 0,0 0 0,0 0 0,2-3-10,-1 1-14,-1 0 1,1-1-1,-1 1 1,0-1-1,-1 0 1,1 0-1,-1 0 1,0 0-1,-1-1 0,0 1 1,0 0-1,0-1 1,-1 1-1,0-1 1,0 1-1,0-1 1,-1 1-1,0-1 0,0 1 1,-1 0-1,1 0 1,-2-1-1,1 1 1,-1 1-1,-1-4 14,1 6-1201,2 1-2774,2 0-3351,3-2-3756</inkml:trace>
  <inkml:trace contextRef="#ctx0" brushRef="#br0" timeOffset="640.461">639 156 11109,'15'31'7780,"-2"2"-3680,16 131-3006,-29-162-1382,-1 32-155,-6-18-6838,5-15 1105,1-2-3703</inkml:trace>
  <inkml:trace contextRef="#ctx0" brushRef="#br0" timeOffset="812.283">639 327 11125,'4'-1'3266,"2"1"159,1-2-1008,2-1-832,-1-1-432,2 3-337,1-2-336,-2 3-144,0-1-336,3 2-400,-1-1-560,-1 0 159,2-2-2752,1 2-2674,-1-6-6419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1:01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9156,'29'-22'9271,"9"17"-5208,-34 5-4023,0 0 0,0 1 0,0-1 0,0 1 0,-1 0 0,1 0 0,0 0 0,0 0 0,-1 1 0,1-1 0,0 1 0,-1 0 0,0 0 0,0 1 0,1-1 0,-1 1 0,0-1 0,-1 1 0,1 0 1,0 0-1,-1 0 0,0 1 0,0-1 0,0 0 0,0 1 0,0 0 0,0 3-40,-1-5 1,-1 0 0,0 0 0,0 0 0,0 0 0,0 1 0,0-1 1,-1 0-1,1 0 0,-1 0 0,1 0 0,-1 0 0,0 0 0,0 0 0,0 0 0,0 0 0,0 0 1,0 0-1,-1 0 0,1-1 0,0 1 0,-1 0 0,0-1 0,1 1 0,-1-1 0,0 0 0,0 0 1,1 0-1,-1 1 0,0-2 0,0 1 0,0 0 0,-1 0 0,1-1 0,0 1 0,0-1-1,-79 11-14,73-12 54,17-1-14,19-1-31,68 24 73,-93-20-58,-1 0 1,0 0 0,0 0 0,1 0 0,-1 0-1,0 1 1,0-1 0,0 1 0,-1-1 0,1 1-1,0 0 1,0-1 0,-1 1 0,1 0-1,-1 0 1,0 0 0,0 0 0,1 1 0,-1-1-1,-1 0 1,1 0 0,0 1 0,0-1 0,-1 0-1,0 1 1,1-1 0,-1 1 0,0-1-1,0 0 1,0 1 0,0-1 0,-1 1 0,1-1-1,-1 0 1,1 1 0,-1-1 0,0 0 0,0 1-1,0-1-10,-2 3 43,-1 0 0,1 0 0,-1 0-1,-1 0 1,1-1 0,0 0 0,-1 0 0,0 0-1,0 0 1,0-1 0,-1 0 0,1 0-1,-1 0 1,1-1 0,-1 1 0,0-2 0,0 1-1,0-1 1,0 1 0,0-1 0,0-1-1,0 0 1,-1 1 0,1-2 0,0 1 0,0-1-1,0 0 1,0 0 0,0-1 0,-6-2-43,1-17-3026,19 5-6672,2 3-2990</inkml:trace>
  <inkml:trace contextRef="#ctx0" brushRef="#br0" timeOffset="534.252">287 44 11573,'7'-10'3919,"10"-12"1686,24 10-2955,42 44-1538,-81-31-1109,0 1 0,0-1 1,0 1-1,-1-1 0,1 1 1,0 0-1,-1 0 0,1 0 1,-1 0-1,1 0 0,-1 0 0,0 0 1,0 1-1,0-1 0,0 0 1,-1 1-1,1-1 0,0 0 1,-1 1-1,0-1 0,1 1 1,-1-1-1,0 1 0,0-1 1,-1 1-1,1-1 0,0 0 1,-1 1-1,0-1 0,1 1 1,-1-1-1,0 0 0,0 0 0,-2 3-3,-1-1 6,0 0-1,-1 1 0,0-2 0,0 1 0,0-1 0,0 1 0,-1-1 0,1-1 1,-1 1-1,0-1 0,1 0 0,-1 0 0,0-1 0,0 1 0,-6-1-5,-12 5-82,25-6 73,-1 0 1,0-1-1,1 1 0,-1 0 1,0-1-1,0 1 0,0-1 0,1 1 1,-1 0-1,0-1 0,0 1 1,0-1-1,0 1 0,0 0 0,0-1 1,0 1-1,0-1 0,0 1 1,0-1-1,0 1 0,0 0 1,0-1-1,0 1 0,0-1 0,0 1 1,-1 0-1,1-1 0,0 1 1,0-1-1,0 1 0,-1 0 0,1-1 1,0 1-1,-1 0 9,6-1 6,-1 0 1,1 1-1,-1 0 0,0 0 0,1 0 1,-1 1-1,1 0 0,-1 0 1,0 0-1,0 0 0,1 0 0,-1 1 1,0 0-1,0 0 0,-1 0 1,1 0-1,0 0 0,-1 1 1,1 0-1,-1 0 0,0 0 0,0 0 1,0 0-1,0 1 0,0-1 1,-1 1-1,0 0 0,1 0 0,-2 0 1,1 0-1,0 0 0,-1 0 1,0 0-1,0 0 0,0 1 1,0-1-1,-1 1 0,1-1 0,-1 3-6,0-3 66,1-1 0,-1 1-1,0-1 1,0 1-1,0 0 1,-1-1-1,1 1 1,-1-1-1,0 1 1,0-1 0,0 0-1,0 1 1,0-1-1,-1 0 1,0 0-1,0 0 1,1 0 0,-2 0-1,1 0 1,0 0-1,-1-1 1,1 1-1,-1-1 1,0 0 0,1 0-1,-1 0 1,0 0-1,-1 0 1,1 0-1,0-1 1,0 0-1,-1 0 1,0 1-66,-3 1 59,-1-1 1,0 0-1,0 0 0,0 0 1,0-1-1,0 0 0,0-1 1,0 1-1,0-2 0,0 1 0,0-1 1,0 0-1,-7-3-59,14 4-68,1 0 0,-1 0 0,1 0 0,-1 0 0,1 0-1,-1 0 1,1 0 0,-1-1 0,1 1 0,-1 0 0,1 0 0,-1-1 0,1 1 0,0 0 0,-1-1-1,1 1 1,-1 0 0,1-1 0,0 1 0,-1-1 0,1 1 0,0 0 0,-1-1 0,1 1-1,0-1 1,0 1 0,0-1 0,-1 1 0,1-1 0,0 1 0,0-1 0,0 1 0,0-1 0,0 0-1,0 1 1,0-1 0,0 1 0,0-1 0,0 1 0,0-1 0,0 1 0,0-1 0,1 1-1,-1-1 1,0 1 0,0-1 0,1 1 0,-1-1 0,0 1 0,0 0 0,1-1 0,-1 1 68,14-14-8783,-12 12 6418,8-7-10780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1:00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9 9268,'10'-8'8817,"-2"31"-4660,-16 115-881,8-122-3248,-1-11-19,0 0 0,1 0-1,0 0 1,0 0 0,0 0 0,1 0 0,-1 0-1,1 0 1,0 0 0,1 0 0,-1 0 0,1 0-1,0 0 1,0-1 0,1 1 0,-1-1 0,1 1-1,0-1 1,1 1-9,96 4 451,-36-3-478,-59-26-4923,-9 4-3516,4 14 6363,-3-6-8499</inkml:trace>
  <inkml:trace contextRef="#ctx0" brushRef="#br0" timeOffset="374.911">12 144 11365,'24'3'9150,"18"-8"-7105,-25 2-906,-1 1-1372,43-10 969,-44 2-5127,-6-6-4917,-8 10-1179</inkml:trace>
  <inkml:trace contextRef="#ctx0" brushRef="#br0" timeOffset="375.911">0 75 10293,'4'-1'2897,"5"-6"192,2 1-1136,7-3-560,1 0-305,2 1-255,-1 2-289,-1 2-192,-4 2-112,-2 1-160,-3 1-192,1 2-288,2 1-592,-2 1-2258,2 1-2576,5 0-6340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0:56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53 8212,'-3'-12'9542,"-11"5"-5157,-39 7-1907,43 3-2296,-1 1 1,1 1-1,0 0 1,0 0-1,1 1 1,-1 0 0,1 1-1,1 0 1,-1 0-1,1 1 1,1 0-1,-1 0 1,1 1-1,-1 2-182,5-8 15,0 1 0,0 0 1,0-1-1,0 1 0,1 0 0,-1 0 0,1 1 0,0-1 0,1 0 0,-1 1 0,1-1 0,-1 1 0,1-1 0,1 1 0,-1 0 0,1-1 0,0 1 0,0 0 0,0-1 0,0 1 0,1 0 0,0-1 0,0 1 0,0 0 0,1-1 0,-1 1 0,1-1 0,0 0 0,0 0 0,1 0 0,-1 0 0,1 0 0,0 0 0,0-1 0,0 1 0,1-1 0,-1 0 0,3 2-15,7 0-13,1-1 0,0-1 0,1 1 0,-1-2 0,1 0-1,-1-1 1,1-1 0,0 0 0,-1-1 0,1 0 0,-1-1 0,1-1-1,-1 0 1,9-4 13,15-17-3416,-31 11-1260,0-2-3380,-1 0-3339</inkml:trace>
  <inkml:trace contextRef="#ctx0" brushRef="#br0" timeOffset="3153.822">545 55 6019,'8'-5'3008,"-7"5"-2824,0 0 1,0 0-1,-1 0 0,1 0 1,0 0-1,0 0 0,0 0 0,-1 0 1,1-1-1,0 1 0,-1 0 0,1-1 1,0 1-1,-1 0 0,1-1 0,0 1 1,-1-1-1,1 1 0,-1-1 0,1 1 1,-1-1-1,1 0 0,-1 1 0,1-1 1,-1 0-1,1 1 0,-1-1 0,0 0 1,1 1-1,-1-1 0,0 0 1,0 0-1,0 1 0,0-1 0,0 0 1,1 0-1,-1 0 0,-1 1 0,1-1 1,0 0-1,0 0 0,0 1 0,0-1 1,0 0-1,-1 0 0,1 1 0,0-1 1,-1 0-1,1 1 0,0-1 0,-1 0 1,1 1-1,-1-1 0,1 1 1,-1-1-1,1 0 0,-1 1 0,0-1 1,1 1-1,-1 0 0,0-1 0,1 1 1,-1-1-1,0 1 0,1 0 0,-2-1-184,-2-1 221,0 0-1,-1 0 1,0 0 0,1 1-1,-1-1 1,0 1-1,0 0 1,0 0-1,0 1 1,1-1-1,-1 1 1,0 0 0,0 1-1,0-1 1,0 1-1,0 0 1,-3 1-221,4-2 23,0 1 0,0 0 0,0 0 0,0 0 0,0 1 1,1-1-1,-1 1 0,0 0 0,1 0 0,-1 0 0,1 0 0,0 1 1,-1 0-1,1-1 0,0 1 0,1 0 0,-1 0 0,0 1 1,1-1-1,0 1 0,0-1 0,0 1 0,0-1 0,1 1 0,-1 0 1,1 0-1,0 0 0,0 0 0,0 0 0,1 0 0,-1 0 0,1 4-23,2-6-1,0 0-1,0 0 0,0 0 0,0 0 0,0 0 0,1-1 0,-1 1 0,1-1 0,-1 1 0,1-1 1,-1 0-1,1 0 0,0 0 0,0 0 0,-1-1 0,1 1 0,0-1 0,0 1 0,0-1 0,0 0 1,-1 0-1,1-1 0,0 1 0,2-1 2,13 2-16,-11 0 20,-1 0 0,1 0-1,0 1 1,-1-1 0,1 2 0,-1-1 0,0 1-1,1 0 1,-1 0 0,-1 0 0,1 1 0,0 0-1,-1 0 1,0 1 0,0-1 0,0 1 0,0 0-1,-1 0 1,1 2-4,-4-5 28,-1 1-1,1-1 1,-1 0-1,1 1 1,-1-1-1,0 0 1,0 1-1,0-1 1,0 1 0,0-1-1,-1 0 1,1 1-1,-1-1 1,1 0-1,-1 1 1,0-1-1,0 0 1,0 0-1,0 0 1,0 0 0,-1 0-1,1 0 1,-1 0-1,1 0 1,-1 0-1,0-1 1,1 1-1,-1 0 1,0-1-1,0 0 1,0 1 0,0-1-1,-1 0 1,1 0-1,0 0 1,-2 0-28,-86 22 1166,84-22-1199,0 0-1,1-1 0,-1 1 0,0-1 0,1-1 1,-1 1-1,0-1 0,0 0 0,1 0 0,-1-1 1,1 1-1,0-1 0,-1-1 0,1 1 1,-2-2 33,13-29-6833,9 15-1904,1 3-3018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2:57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143 278 7043,'3'-2'11822,"-3"2"-8540,-8-7-1634,-26-16 1001,25 17-2596,1-1-1,-1 0 1,1 0 0,0-1-1,1 0 1,-1 0 0,2-1-1,-1 0 1,1 0 0,1-1-1,0 1 1,0-1 0,1 0-1,0-1 1,0-2-53,4 10 2,0 0 1,1 0-1,0 0 1,-1 0-1,1 0 1,0 0 0,1 0-1,-1 0 1,0 0-1,1 0 1,0 1-1,-1-1 1,1 1-1,0-1 1,1 1-1,-1 0 1,0 0-1,1 0 1,-1 0 0,1 0-1,-1 0 1,1 1-1,0-1 1,0 1-1,0 0 1,0 0-1,0 0 1,0 0-1,0 0 1,0 1-1,0-1 1,0 1-1,0 0 1,0 0 0,0 0-1,1 0 1,-1 1-1,0-1 1,0 1-1,2 0-2,28 47-13,-30-32 80,1-29-25,-2 9-39,0 1 0,0-1 0,1 1 0,-1 0 0,1-1 0,0 1 0,0 0 0,0 0 0,0 1 0,0-1 0,1 1 0,-1 0 0,1 0 0,0 0-1,0 0 1,-1 0 0,1 1 0,0 0 0,1-1-3,-2 1-1,0-1 0,-1 1-1,1 0 1,0 0-1,0 0 1,-1 1 0,1-1-1,0 1 1,0-1 0,0 1-1,0 0 1,0 0-1,0 0 1,0 1 0,0-1-1,0 1 1,-1-1 0,1 1-1,0 0 1,0 0-1,0 0 1,-1 1 0,1-1-1,-1 1 1,1-1 0,-1 1-1,0 0 1,1 0 0,-1 0-1,0 0 1,0 0-1,0 0 1,-1 1 0,1-1-1,-1 1 1,1-1 0,0 3 1,-2 1 40,0 0 0,-1 0 0,0 0 0,0-1 0,0 1 0,-1 0 1,0 0-1,0-1 0,0 1 0,-1-1 0,1 0 0,-1 0 0,-1 0 1,1 0-1,-1 0 0,0-1 0,0 1 0,0-1 0,0 0 0,-1 0 1,-4 3-41,-55 62 920,61-72-2393,7-9-4729,9-7-5134,-2 6 1163</inkml:trace>
  <inkml:trace contextRef="#ctx0" brushRef="#br0" timeOffset="7674.72">43 420 8004,'-1'4'9448,"3"5"-4333,17 39-3328,-18-47-1330,35 46 394,-10-17-378,51 27 154,13-25-163,1-3 72,22-45-122,9-53 74,-48-2-192,-63 1-77,-9 16-193,-4 46-1155,1 3-2760,0 1-7089,1 0-2215</inkml:trace>
  <inkml:trace contextRef="#ctx0" brushRef="#br0" timeOffset="8190.226">63 431 5475,'-3'-3'8449,"9"1"-3573,51-2-575,-14 5-3533,10 2-124,0-3 0,0-2-1,0-2 1,41-10-644,105-4 1251,-176-1-4253,-18 12-1571,-1 2-3299,0 1-4360</inkml:trace>
  <inkml:trace contextRef="#ctx0" brushRef="#br0" timeOffset="17781.203">550 221 7555,'0'0'7500,"-1"-1"-3476,-15-10-1232,-23-33-89,-9-37-2410,47 80-289,-1-1-1,1 0 0,0 0 0,0 0 0,0 0 1,0 0-1,0 0 0,0 0 0,1 0 0,-1 0 1,1 0-1,-1 0 0,1 0 0,0-1 0,0 1 1,0 0-1,0 0 0,0 0 0,0 0 0,1-1 1,-1 1-1,1 0 0,-1 0 0,1 0 0,0 0 1,0 0-1,0 0 0,0 0 0,0 1 0,0-1 1,1 0-1,-1 0 0,1 1 0,-1-1 0,1 1 1,0-1-1,-1 1 0,1 0 0,0 0 0,0 0 1,0 0-1,0 0 0,0 0 0,0 0 0,0 0 1,0 1-1,0-1 0,0 1 0,0 0 0,2 0-3,-1-1-1,0 1 0,-1-1-1,1 1 1,0 0-1,-1 0 1,1 0 0,0 1-1,-1-1 1,1 1 0,-1-1-1,1 1 1,-1 0-1,1 0 1,-1 0 0,1 0-1,-1 0 1,0 1-1,1-1 1,-1 1 0,0 0-1,0-1 1,0 1-1,1 1 2,11 50 88,-11-64-120,-2 7 34,1 1-1,-1 0 0,0-1 0,1 1 1,0 0-1,0 0 0,0 0 0,0 0 1,0 0-1,0 1 0,1-1 0,-1 1 1,1-1-1,0 1 0,0 0 0,0 0 1,0 0-1,0 0 0,0 1 0,0-1 1,1 1-1,-1 0 0,0 0 0,1 0 0,-1 1 1,1-1-1,-1 1 0,1-1 0,0 1 1,-1 0-1,1 1 0,-1-1 0,1 1 1,-1-1-1,1 1 0,-1 0 0,0 0 1,1 1-1,-1-1 0,0 1 0,0-1 1,0 1-1,2 1-1,-3 0-2,0-1 0,-1 1-1,1 0 1,0 0 0,-1-1 0,0 1 0,1 0 0,-1 0 0,0 0-1,-1 0 1,1 1 0,0-1 0,-1 0 0,0 0 0,0 0 0,0 0 0,0 1-1,0-1 1,-1 0 0,1 0 0,-1 0 0,0 0 0,0 0 0,0 0-1,-1 2 3,0 1 104,0 0 0,0 0 0,-1-1-1,0 1 1,0-1 0,0 1-1,0-1 1,-1 0 0,0 0 0,0-1-1,0 1 1,-1-1 0,0 0-1,1 0 1,-2 0 0,1 0-104,-47 52 739,50-62-3252,5-2-2273,0 3-3714,-1-1-3135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2" units="cm"/>
          <inkml:channel name="Y" type="integer" max="16934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07874" units="1/cm"/>
          <inkml:channelProperty channel="Y" name="resolution" value="1000.236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7-08T18:13:27.5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15377 9010 400 0,'22'0'80'0,"10"-3"-4"15,17 1-57-15,9 5-33 0,16-3 1 16,6 2 4-16,12-2-4 0,4 0-12 16,14-3-12-16,1-2-16 0,11-1-18 15,9 1-5-15,2 0-35 0,4 2-41 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2:16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1 120 5475,'9'-6'8559,"29"6"-5607,9 7-2232,0-4-1,0-1 1,0-2-1,0-2 0,46-8-719,-2 1 653,811-56 772,-434 37-1062,-445 26-362,126 3 33,-135 4-92,-13-4 7,1 0 0,0 0 0,-1 0 0,1-1 0,0 1 0,0 0 0,-1-1 0,1 1 1,0-1-1,0 0 0,0 0 0,0 0 0,0 0 0,-1 0 0,1 0 0,0 0 0,0 0 0,0-1 0,0 1 0,0-1 0,-1 1 0,1-1 0,0 0 0,-1 0 1,1 0-1,1 0 51,-1-2-2178,-1-5-8717,-2 3 2307</inkml:trace>
  <inkml:trace contextRef="#ctx0" brushRef="#br0" timeOffset="984.14">2722 108 7844,'8'2'7819,"17"-1"-6901,-16 0-176,223 6 4188,157-17-4930,16 0 565,548-13 126,-442 5-501,-358 20-97,-169-25-3630,-2 11-6132,9 6-901</inkml:trace>
  <inkml:trace contextRef="#ctx0" brushRef="#br0" timeOffset="1905.798">5939 85 7315,'-18'5'4753,"22"1"-1650,32 1-1192,1079 2 3420,-899-10-4971,729 20 891,-935-18-1321,106 2 93,-40-14-3092,-75 11 2211,7-2 1019,-6 2-3145,0 0-3844,-4-1-3555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4:27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9957,'11'-13'8990,"15"-1"-6487,-22 12-2432,0 1 0,1-1 0,-1 1 0,0 0 1,1 0-1,-1 0 0,1 1 0,-1-1 0,1 1 0,-1 0 0,1 1 1,-1-1-1,1 1 0,-1 0 0,1 0 0,-1 0 0,1 0 0,-1 1 1,0 0-1,0 0 0,0 0 0,0 0 0,0 1 0,-1-1 0,1 1 1,-1 0-1,1 0 0,-1 1 0,0-1 0,2 4-71,4 7 18,-2 0 0,0 1-1,0 0 1,-2 0 0,1 0 0,-2 1 0,0-1-1,-1 1 1,0 7-18,-2-10-287,-7-18-284,-10-12 119,13 14 508,0-1 1,-1 1-1,0 0 0,0 0 0,0 0 0,0 1 1,0-1-1,0 1 0,-1 0 0,1 0 0,-1 0 0,1 1 1,-1-1-1,0 1 0,1 1 0,-1-1 0,0 0 1,0 1-1,0 0 0,0 0 0,0 1 0,1-1 0,-1 1 1,0 0-1,0 0 0,1 1 0,-1 0 0,1-1 1,-1 1-1,1 1 0,0-1 0,0 1 0,0-1 0,-1 2-56,3-2 46,1-1-1,0 1 1,0 0-1,0-1 0,0 1 1,0 0-1,0 0 1,1 0-1,-1 0 0,0 0 1,1 0-1,0 0 1,-1 0-1,1 0 0,0 0 1,0 0-1,0 0 1,0 0-1,1 0 0,-1 0 1,0 0-1,1 0 1,-1 0-1,1 0 1,0 0-1,0 0 0,0-1 1,0 1-1,0 0 1,0-1-1,0 1 0,0 0 1,1-1-1,-1 1 1,1-1-1,-1 0 0,1 1 1,0-1-1,-1 0 1,1 0-1,0 0 0,0 0 1,-1-1-1,1 1 1,0 0-1,0-1 0,0 1 1,0-1-1,0 0 1,0 1-1,0-1 0,0 0 1,0 0-1,0 0 1,0-1-1,0 1 0,2-1-45,70-10-1526,-50 3-2363,0-1-3920,-21 7 6275,19-7-10624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4:26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61 6915,'-8'-46'12031,"6"44"-11785,-1 1 1,1-1-1,-1 0 0,1 1 1,-1 0-1,0 0 0,0 0 1,1 0-1,-1 0 1,0 0-1,0 1 0,0-1 1,0 1-1,0 0 0,0 0 1,0 0-1,0 0 0,0 1 1,0-1-1,0 1 0,0 0 1,-1 0-247,0 2 38,0 0 1,0 1 0,0-1-1,0 1 1,0 0 0,1 0-1,0 0 1,0 0-1,0 1 1,0-1 0,1 1-1,-1 0 1,1 0 0,0 0-1,1 0 1,-1 0-1,1 0 1,0 0 0,0 0-1,1 1 1,0 1-39,-1 15-3,2 0 0,0 0 0,2-1 0,0 1 0,2-1-1,0 0 1,1 0 0,1-1 0,5 10 3,1 7-714,-27-56-14527,9 7 6063</inkml:trace>
  <inkml:trace contextRef="#ctx0" brushRef="#br0" timeOffset="265.557">0 227 10325,'3'-5'7358,"6"1"-3792,21 0-1577,-29 4-1499,24-1 112,20-2 446,-17-1-3098,-4-3-2999,1-3-4247,-10 2 329</inkml:trace>
  <inkml:trace contextRef="#ctx0" brushRef="#br0" timeOffset="594.219">288 152 9604,'-17'15'8063,"3"0"-4123,-8 43-1384,21-55-2531,-1 1 1,1-1-1,0 1 0,0-1 0,0 1 1,1-1-1,-1 1 0,1-1 1,0 1-1,0 0 0,0-1 0,1 1 1,-1-1-1,1 1 0,0 0 1,0-1-1,0 0 0,0 1 0,1-1 1,-1 0-1,1 1 0,0-1 1,0 0-1,0 0 0,0-1 0,0 1 1,1 0-1,-1-1 0,1 1 1,0-1-1,0 0 0,0 0 0,0 0 1,0 0-1,0 0 0,1-1 1,-1 0-1,0 1 0,1-1 0,-1-1 1,1 1-1,1 0-25,-1 0-10,0-1 0,-1 1 0,1-1-1,0 0 1,0 0 0,0 0 0,-1-1 0,1 1 0,0-1 0,0 0 0,-1 0 0,1 0 0,0-1-1,-1 1 1,0-1 0,1 0 0,-1 0 0,0 0 0,0 0 0,0 0 0,0-1 0,0 0-1,0 1 1,-1-1 0,1 0 0,-1 0 0,0 0 0,0-1 0,0 1 0,0 0 0,-1-1 0,0 1-1,2-4 11,-2 4-6,0-1 0,-1 0 0,1 0 0,0 1 0,-1-1 0,0 0-1,0 0 1,0 0 0,0 1 0,-1-1 0,0 0 0,0 0 0,0 1 0,0-1-1,0 1 1,0-1 0,-1 1 0,0-1 0,0 1 0,0 0 0,0 0 0,0 0-1,-1 0 1,1 0 0,-1 0 0,0 1 0,0-1 0,0 1 0,0 0 0,0 0-1,0 0 1,-1 0 0,1 0 0,-1 1 0,1 0 0,-1 0 0,0 0 6,1 0-143,-16 1 48,8 6-3677,11-5-1938,4-1-532,2-1-2445</inkml:trace>
  <inkml:trace contextRef="#ctx0" brushRef="#br0" timeOffset="1062.866">463 226 11477,'15'40'7736,"-3"0"-4933,13 34-1811,-24-139-8,0 44-833,-2 11-55,1 1 0,0 0 0,1 0 0,0 0 0,1 0 0,-1 0-1,2 0 1,-1 0 0,1 0 0,4-7-96,-6 15 42,0-1 1,0 0-1,1 1 0,-1-1 1,0 1-1,1 0 0,-1-1 1,1 1-1,-1 0 0,1 0 1,-1 0-1,1 0 0,0 0 1,0 0-1,-1 0 0,1 1 1,0-1-1,0 1 0,0-1 0,0 1 1,0 0-1,0 0 0,0 0 1,0 0-1,0 0 0,0 0 1,0 0-1,0 0 0,-1 1 1,1-1-1,0 1 0,0 0 1,0 0-1,0-1 0,0 2-42,28 12-1747,-11-5-2551,-2-2-3584,2-3-4758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21:00.3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144 17 7860,'-12'-16'8242,"-45"19"-4447,52-2-3703,1 1 0,0-1 0,0 1 0,0 0 0,1 0 0,-1 0 0,0 0 0,1 0 0,-1 1 0,1 0 0,0 0 0,0 0 0,0 0 0,0 0 0,1 1 0,-1-1 0,1 1 0,0-1 0,0 1 0,0 0 0,0 0 0,1 0 0,0 0 0,0 0 0,-1 4-92,5-4 0,-1 0 0,1 0 0,0-1 0,1 1 1,-1-1-1,1 0 0,-1 0 0,1 0 0,0 0 0,0-1 0,0 1 1,0-1-1,1 0 0,-1-1 0,0 1 0,1-1 0,0 0 0,-1 0 1,4 1-2,75 32-24,-81-33 37,0 0 1,0 1-1,-1-1 0,1 0 0,-1 1 0,1-1 0,-1 1 1,1-1-1,-1 1 0,0 0 0,1 0 0,-1-1 0,0 1 1,0 0-1,0 0 0,-1 0 0,1 0 0,0 0 0,-1 0 1,0 0-1,1 1 0,-1-1 0,0 0 0,0 0 0,0 0 1,0 0-1,0 0 0,-1 1 0,1-1 0,-1 0 1,1 0-1,-1 0 0,0 0 0,0 0 0,0 0 0,0-1 1,0 1-1,0 0 0,0 0 0,-2 1-12,-1 1 56,0 0 0,-1 0 0,1 0 1,-1 0-1,0-1 0,0 0 0,-1 0 0,1 0 0,0 0 0,-1-1 1,0 0-1,0 0 0,1-1 0,-1 1 0,0-1 0,0-1 0,0 1 1,0-1-1,0 0 0,-1 0 0,1-1 0,0 0 0,0 0 0,0 0-56,-14-19-2688,26 0-7125,1 11-1678</inkml:trace>
  <inkml:trace contextRef="#ctx0" brushRef="#br0" timeOffset="296.804">344 62 10773,'13'93'9416,"6"-2"-6836,10 65-2186,-32-128-1225,-3-22-2876,-2-18-5519,5 1-157</inkml:trace>
  <inkml:trace contextRef="#ctx0" brushRef="#br0" timeOffset="515.515">339 52 10005,'36'-39'8005,"20"33"-5422,-49 7-2539,0 0 0,0 0 0,-1 1 0,1 0 0,-1 0 0,1 1 0,-1 0 0,0 0 0,0 0 1,0 1-1,-1 0 0,1 0 0,-1 0 0,0 1 0,0 0 0,0 0-44,-2-2 71,-1 1 1,1 0 0,0 0-1,-1 0 1,0 0-1,0 0 1,-1 0 0,1 1-1,-1-1 1,0 0-1,0 1 1,0-1 0,0 1-1,-1 0 1,0-1-1,0 1 1,0-1 0,-1 1-1,1 0 1,-1-1-1,0 0 1,0 1 0,-1-1-1,1 1 1,-1-1-1,0 0 1,0 0 0,-1 0-1,1 0 1,-1-1-1,0 1 1,0 0 0,0-1-1,0 0 1,-1 0-1,1 0 1,-2 1-72,-82 31 465,51-42-2670,29-2-1726,6 0-3884,2 3-2630</inkml:trace>
  <inkml:trace contextRef="#ctx0" brushRef="#br0" timeOffset="1145.348">711 31 10149,'73'-27'8664,"-69"27"-8603,-1 0-1,1 0 0,0 0 0,0 1 0,0-1 0,0 1 1,-1 0-1,1 0 0,0 1 0,-1-1 0,1 1 1,-1 0-1,0 0 0,1 0 0,-1 0 0,0 0 1,0 1-1,0-1 0,-1 1 0,1 0 0,-1 0 0,1 0 1,-1 0-1,0 0 0,0 1 0,0-1 0,-1 1 1,1-1-1,-1 1-60,40 194 187,-43-204-198,-1 0 1,0 0 0,0 1 0,-1-1 0,0 1-1,0-1 1,0 1 0,-1 0 0,1 1 0,-1-1 0,0 1-1,-1 0 1,1 0 0,-1 1 0,1-1 0,-4 0 10,5 2 80,0 0 1,0 0-1,1 1 0,-2-1 1,1 1-1,0 0 1,0 0-1,0 0 1,-1 1-1,1-1 0,0 1 1,0 0-1,-1 1 1,1-1-1,0 1 1,0-1-1,-1 1 0,1 0 1,0 1-1,0-1 1,0 1-1,0 0 1,1 0-1,-1 0 0,0 0 1,1 1-1,-1 0 1,1-1-1,0 1 1,0 0-1,0 1 0,0-1 1,1 0-1,-1 1 1,1-1-1,0 1 1,0 0-1,0 0 0,1 0 1,-1 0-1,0 3-80,1-4 36,1 0-1,-1 0 1,1 0-1,0 0 1,0 0-1,0 0 1,0 0 0,0 0-1,1 0 1,-1-1-1,1 1 1,0 0-1,0 0 1,0 0-1,0-1 1,1 1-1,-1 0 1,0-1-1,1 1 1,0-1-1,0 0 1,0 1 0,0-1-1,0 0 1,0 0-1,0-1 1,1 1-1,-1 0 1,1-1-1,-1 1 1,1-1-1,0 0 1,-1 0-1,1 0 1,0 0-1,0 0 1,0-1 0,0 1-1,0-1 1,0 0-1,0 0 1,0 0-1,0 0 1,-1 0-1,1-1 1,0 1-1,1-1-35,90-45-3819,-66 27-5170,-8 8-3737</inkml:trace>
  <inkml:trace contextRef="#ctx0" brushRef="#br0" timeOffset="1535.869">1226 87 10261,'-39'-23'8685,"37"23"-8561,0-1 0,0 0 0,0 1 0,0-1 0,1 1 0,-1 0 1,0-1-1,0 1 0,0 0 0,0 0 0,0 0 0,0 0 0,0 1 0,0-1 0,0 0 0,0 1 0,1 0 0,-1-1 0,0 1 0,0 0 0,1 0 0,-1 0 0,0 0 0,1 0 0,-1 0 0,1 0 1,-1 1-1,1-1 0,0 0 0,-1 1 0,1 0 0,0-1 0,0 2-124,-6 6 194,1 0 1,1 1-1,0 0 1,0 0-1,1 1 0,0-1 1,1 1-1,0 0 1,0 0-1,1 0 1,1 0-1,0 0 0,1 0 1,0 1-1,0-1 1,3 9-195,-2-18 24,0 1 0,1-1 0,0 1 0,-1-1 0,1 0 0,0 1 0,0-1 0,0 0 0,1 0 0,-1-1 0,0 1 0,1 0 0,-1-1 0,1 1 0,0-1 0,-1 0 0,1 0 0,0 0 0,0 0 0,-1 0 0,1-1 0,0 1 0,0-1 0,0 0 0,0 0 0,0 0 0,0 0 0,2-1-24,83-17-5493,-68 6-5107,-11 4-114</inkml:trace>
  <inkml:trace contextRef="#ctx0" brushRef="#br0" timeOffset="1895.16">1388 216 9845,'41'-1'8409,"-34"1"-8262,-1-1-1,1 0 1,-1-1 0,0 1-1,0-1 1,0-1 0,0 1 0,0-1-1,0 0 1,0 0 0,-1-1 0,0 1-1,1-1 1,1-3-147,-6 6 22,0 0 1,0 0-1,0 0 1,0 0-1,0 0 0,0 0 1,-1 0-1,1-1 1,-1 1-1,1 0 0,-1 0 1,1-1-1,-1 1 1,0 0-1,1-1 1,-1 1-1,0 0 0,0-1 1,0 1-1,0 0 1,0-1-1,0 1 0,-1-1 1,1 1-1,0 0 1,-1 0-1,1-1 0,-1 1 1,1 0-1,-1 0 1,0-1-1,1 1 1,-1 0-1,0 0 0,0 0 1,0 0-1,0 0 1,0 0-1,0 0 0,0 1 1,0-1-1,0 0 1,-1 0-23,-54-19 1362,49 20-1227,1 1 0,0 1 0,0-1-1,0 1 1,0 0 0,0 0 0,0 1-1,1-1 1,-1 1 0,1 1 0,0-1 0,-1 1-1,2 0 1,-1 0 0,0 0 0,1 1-1,0 0 1,0-1 0,0 1 0,1 1-1,-1-1 1,0 3-135,2-4 55,-1-1 1,1 1-1,1 0 0,-1 0 1,0-1-1,1 1 0,0 0 1,0 0-1,0 0 0,0 1 0,1-1 1,0 0-1,0 0 0,0 0 1,0 0-1,0 0 0,1 0 0,0 1 1,0-1-1,0 0 0,0 0 1,1-1-1,-1 1 0,1 0 1,0 0-1,0-1 0,1 1 0,-1-1 1,1 0-1,-1 0 0,1 0 1,0 0-1,0 0 0,1 0-55,2 1-14,1 0 0,0 0 0,0-1 0,1 0 1,-1 0-1,1-1 0,0 0 0,-1 0 0,1 0 0,0-1 0,0-1 0,0 1 0,0-1 0,3-1 14,30-3-4182,-1-7-5762,-14 2-3198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4:21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1 170 9893,'21'-28'7794,"7"7"-3456,-24 19-4227,1-1 0,-1 1 0,1 0 0,0 1 0,0-1 0,0 1 0,0 0 0,0 0 0,0 0 0,0 1 0,0 0 0,0 0 1,0 0-1,0 0 0,0 1 0,0 0 0,0 0 0,0 0 0,-1 1 0,1 0 0,0 0 0,-1 0 0,1 0 0,-1 1 0,0-1 0,1 1 0,-1 0 0,-1 1 1,1-1-1,0 1 0,0 1-111,5 9 60,-1 0 1,-1 1 0,0 0 0,-1 1 0,0-1-1,-1 1 1,-1 0 0,-1 1 0,1 12-61,-4-30 1,0 1 0,0 0 0,-1 0 0,1-1 0,0 1 1,0 0-1,-1 0 0,1-1 0,0 1 0,0 0 0,-1 0 1,1 0-1,0 0 0,0-1 0,-1 1 0,1 0 0,0 0 1,-1 0-1,1 0 0,0 0 0,-1 0 0,1 0 0,0 0 1,-1 0-1,1 0 0,0 0 0,-1 0 0,1 0 0,0 0 1,0 0-1,-1 0 0,1 0 0,0 1 0,-1-1 0,1 0 1,0 0-1,-1 0 0,1 0 0,0 1 0,0-1 0,0 0 1,-1 0-1,1 0 0,0 1 0,0-1 0,-1 0 0,1 1 1,0-1-1,0 0 0,0 0 0,0 1 0,0-1 0,0 0 1,-1 1-1,1-1 0,0 0 0,0 1 0,0-1 0,0 0 1,0 1-1,0-1 0,0 0 0,0 1-1,-25-28 0,21 23 17,0-1-5,3 2-12,-1-1 1,0 1-1,0 0 1,-1 0-1,1 0 1,0 0-1,-1 0 0,0 0 1,0 0-1,0 1 1,0 0-1,0-1 0,0 1 1,-1 0-1,1 1 1,-1-1-1,1 1 1,-1-1-1,0 1 0,0 0 1,1 0-1,-1 1 1,0-1-1,0 1 0,0 0 1,0 0-1,0 0 1,0 0-1,1 1 0,-1 0 1,0 0-1,0 0 1,1 0-1,-1 0 1,0 1-1,0 0 0,2-1 36,-1 0 0,1 1 0,0-1 0,0 1 0,0-1 0,0 1 0,0 0 0,0 0 0,0 0 0,0 0 0,1 0 0,-1 1 0,1-1 0,-1 0-1,1 1 1,0-1 0,0 1 0,0-1 0,0 1 0,1 0 0,-1-1 0,1 1 0,-1 0 0,1 0 0,0-1 0,0 1 0,0 0 0,1-1 0,-1 1 0,1 0 0,-1-1 0,1 1 0,0 0 0,0-1 0,0 1 0,0-1 0,1 0 0,-1 1 0,1-1 0,-1 0 0,1 0 0,0 0 0,0 0 0,0 0 0,0 0 0,0 0 0,0-1-1,0 1 1,1-1 0,-1 1 0,0-1 0,1 0 0,-1 0 0,1 0 0,0 0 0,2 0-36,57-12 289,-26-12-3220,-10-2-3016,-5-3-4344,-7 8 1041</inkml:trace>
  <inkml:trace contextRef="#ctx0" brushRef="#br0" timeOffset="484.256">299 27 9524,'5'9'9016,"1"13"-6755,-6-22-2031,40 209 3913,-23-173-3980,1-84-256,-15 40 95,-3 4-59,1-1 1,0 1-1,0-1 0,0 1 1,0-1-1,1 1 1,-1 0-1,1 0 0,1 0 1,-1 0-1,0 0 1,1 0-1,0 0 1,0 1-1,0-1 0,0 1 1,1 0-1,-1 0 1,1 0-1,0 1 1,-1-1-1,1 1 0,0 0 1,1 0-1,-1 0 1,0 1-1,1-1 0,3 0 57,-4 5 23,-1 0-1,1 0 0,-1 0 0,0 0 0,0 0 0,-1 1 0,1-1 0,-1 1 0,1-1 0,-1 1 0,0 0 0,-1 0 0,1 0 0,-1 1 1,1-1-1,-1 0 0,-1 0 0,1 1 0,-1-1 0,1 0 0,-1 1 0,0 1-22,1-3 65,-1 1 0,1-1 0,0 0 0,-1 1 0,0-1 1,1 0-1,-1 1 0,-1-1 0,1 0 0,0 1 0,-1-1 0,0 0 0,0 1 0,0-1 0,0 0 0,0 0 0,-1 0 1,1 0-1,-1 0 0,0 0 0,0 0 0,0-1 0,0 1 0,0 0 0,-1-1 0,1 0 0,-1 0 0,1 0 0,-1 0 1,0 0-1,0 0 0,0-1 0,0 1 0,0-1 0,0 0 0,-1 0 0,1 0 0,0 0 0,0-1 0,-1 1 0,1-1 1,-1 0-1,1 0-65,-46-15-928,40 2-3259,6-6-4878,3 0-3685</inkml:trace>
  <inkml:trace contextRef="#ctx0" brushRef="#br0" timeOffset="1049.129">695 116 7652,'-9'-9'7866,"-3"6"-3278,-41 34 101,52-29-4664,0-1-1,0 1 0,0-1 0,0 1 1,0 0-1,1-1 0,-1 1 0,0 0 1,1-1-1,-1 1 0,1 0 0,0 0 1,0 0-1,0-1 0,0 1 0,0 0 1,0 0-1,0 0 0,0-1 0,1 1 1,-1 0-1,1 0 0,0-1 0,-1 1 0,1 0 1,0-1-1,0 1 0,0-1 0,0 1 1,0-1-1,0 1 0,0-1 0,0 0 1,1 1-1,-1-1 0,1 0 0,-1 0-24,69 30-82,-37-19 113,-31-11-16,0-1 0,0 1 1,0 0-1,0-1 0,-1 1 0,1 0 0,0 0 0,-1 0 0,1 0 1,-1 0-1,1 0 0,-1 1 0,1-1 0,-1 0 0,0 1 0,0-1 1,0 1-1,0 0 0,0-1 0,0 1 0,0 0 0,0-1 0,0 1 1,-1 0-1,1 0 0,-1 0 0,0 0 0,1-1 0,-1 1 0,0 0 1,0 0-1,0 0 0,0 0 0,-1 0 0,1 0 0,0 0 0,-1-1 1,1 1-1,-1 0 0,0 0 0,0 0 0,1-1 0,-1 1 1,0 0-1,0-1 0,-1 1 0,1-1 0,0 1 0,0-1 0,-1 0 1,1 0-1,-1 1 0,1-1 0,-1 0 0,0 0 0,1 0 0,-1-1 1,0 1-1,0 0 0,1-1 0,-1 1 0,0-1 0,0 1 0,0-1 1,-1 0-16,-7 1-78,5 1-61,0-1 0,-1-1 1,1 1-1,0-1 0,-1 0 0,1 0 1,-1 0-1,1-1 0,0 0 1,0 0-1,-1 0 0,1-1 1,0 1-1,0-1 0,0-1 0,0 1 139,0-24-12960,7 10 1608</inkml:trace>
  <inkml:trace contextRef="#ctx0" brushRef="#br0" timeOffset="1267.829">817 47 10197,'15'29'8662,"-4"3"-4174,3 72-2996,-11-73-693,13 68-2020,-22-115-13776,4 8 5593</inkml:trace>
  <inkml:trace contextRef="#ctx0" brushRef="#br0" timeOffset="1549.012">799 193 9156,'4'-2'11075,"12"-4"-7909,43 0-474,-33 5-6381,-1-2-7775,-16 1 544</inkml:trace>
  <inkml:trace contextRef="#ctx0" brushRef="#br0" timeOffset="1869.721">1004 139 10885,'24'44'10119,"1"75"-8969,-27-133-1137,1 0 0,0 0 0,1 0 1,1 1-1,0-1 0,1 0 0,0 0 0,1 1 0,1-1 0,0 1 0,1 0 1,6-11-14,-11 23 20,1-1 0,-1 2 0,1-1 0,0 0 0,0 0 0,-1 0 0,1 0 0,0 0 1,0 1-1,0-1 0,0 0 0,0 1 0,0-1 0,0 0 0,0 1 0,0 0 1,0-1-1,0 1 0,0-1 0,1 1 0,-1 0 0,0 0 0,0 0 0,0 0 0,0 0 1,1 0-1,-1 0 0,0 0 0,0 0 0,0 1 0,0-1 0,0 0 0,1 1 0,-1-1 1,0 1-1,0-1 0,0 1-20,17 10-2168,1 0-8710,-13-9 884</inkml:trace>
  <inkml:trace contextRef="#ctx0" brushRef="#br0" timeOffset="2354.209">1286 82 11221,'34'-6'10675,"-29"8"-10542,-1 0 0,0 1-1,1 0 1,-1 0 0,0 0-1,-1 1 1,1-1 0,0 1-1,-1 0 1,0 0 0,0 0-1,0 0 1,-1 1 0,1-1-1,-1 1 1,0 1-133,47 155-355,-48-183-370,-1 17 768,0-1 0,-1 1 1,0 0-1,1-1 0,-2 1 1,1 0-1,0-1 0,-1 1 1,0 0-1,-1 0 1,1 0-1,-1 1 0,0-1 1,0 1-1,0-1 0,0 1 1,-1 0-1,0 0 1,0 0-1,0 1 0,0-1 1,-1 1-1,1 0 0,-1 1 1,0-1-1,0 1 1,0-1-1,0 2 0,0-1 1,0 0-1,-1 1 0,1 0 1,0 0-1,-1 1 1,-4 0-44,5 3 207,0 0 0,0 0 1,1 1-1,0 0 0,0 0 1,0 0-1,0 1 0,0-1 1,1 1-1,0 0 0,0 0 1,0 0-1,1 0 0,0 1 1,0-1-1,0 1 1,0-1-1,0 4-207,2-7 46,-1 0 1,0 1-1,1-1 0,0 0 1,-1 0-1,1 1 1,0-1-1,0 0 0,0 0 1,1 1-1,-1-1 1,0 0-1,1 0 0,-1 1 1,1-1-1,0 0 0,0 0 1,0 0-1,0 0 1,0 0-1,0 0 0,1 0 1,-1-1-1,1 1 1,-1 0-1,1-1 0,-1 1 1,1-1-1,0 1 1,0-1-1,0 0 0,0 0 1,0 0-1,0 0 0,0 0 1,0 0-1,0-1 1,1 1-1,-1-1 0,0 1 1,0-1-1,0 0 1,1 0-1,-1 0-46,55-3-3733,-11-18-10313,-31 7 1611</inkml:trace>
  <inkml:trace contextRef="#ctx0" brushRef="#br0" timeOffset="2869.713">1651 85 9941,'-44'-8'11549,"5"36"-8161,34-22-3306,0 0 0,1 0 0,0 0 0,0 0 0,1 1 0,0 0 0,0 0 0,0 0 0,1 0 0,0 0 0,1 0 1,-1 3-83,2-5 4,0 0 0,1 0 0,0-1 0,-1 1 0,2 0 0,-1-1 0,0 1 0,1-1 0,0 0 0,0 1 0,0-1 0,1 0 0,-1 0 0,1 0 0,0-1 0,0 1 0,0-1 0,1 1 0,-1-1 0,1 0 0,0 0 0,0-1 0,0 1 0,0-1 0,0 0 0,0 0 0,1 0 0,-1 0 0,1-1 0,0 0 0,-1 0 0,1 0 0,0-1 0,-1 1 0,1-1 0,0 0 0,0-1 0,-1 1 0,1-1 0,1 0-4,54-19-4452,-30-13-6722,-19 14 793</inkml:trace>
  <inkml:trace contextRef="#ctx0" brushRef="#br0" timeOffset="3041.555">1779 1 10405,'6'29'8598,"-1"16"-4787,1 2-2819,14 132-2348,-21-175 177,1-5-2661,0 0-3722,-1-5-2291</inkml:trace>
  <inkml:trace contextRef="#ctx0" brushRef="#br0" timeOffset="3229.006">1754 178 11125,'8'-2'8604,"0"-1"-5536,9-3-1491,27 12 76,-5 1-5408,-12-12-7771,-18 0 796</inkml:trace>
  <inkml:trace contextRef="#ctx0" brushRef="#br0" timeOffset="3400.844">1959 156 10693,'3'3'2993,"-2"0"225,1 2-1313,0 4-369,0 0-255,-1 3-289,0 2-335,0 0-161,0-1-192,-1 1-144,1-1-224,0-3-240,-1-1-448,2-2-545,-2-7 689,1-1-2914,1-3-2481,0-3-5666</inkml:trace>
  <inkml:trace contextRef="#ctx0" brushRef="#br0" timeOffset="3588.3">1972 87 10661,'1'0'2673,"2"0"16,1 1-1264,0 3-673,3 0-624,-1-1-624,-1 2-1921,2 1-256,1-1-1841,2 0-3698</inkml:trace>
  <inkml:trace contextRef="#ctx0" brushRef="#br0" timeOffset="3933.047">2160 112 9620,'-4'-1'7720,"-2"4"-3587,-15 25-2019,18-24-2062,1 0 1,0 1-1,0-1 1,0 1-1,0-1 1,1 1-1,-1 0 1,1 0 0,1-1-1,-1 1 1,1 0-1,-1 0 1,1 0-1,1 0 1,-1 0-1,1 0 1,0 0-1,0-1 1,0 1-1,1 0 1,-1-1-1,1 1 1,0-1-1,1 1 1,-1-1-1,1 0 1,0 0-1,0 0 1,0 0 0,0-1-1,1 1 1,0-1-53,-1-1-24,0-1 0,0 0 0,0 0 0,1 0 1,-1-1-1,0 1 0,1-1 0,-1 1 0,0-1 1,1 0-1,-1-1 0,0 1 0,1-1 0,-1 1 1,0-1-1,1 0 0,-1 0 0,0 0 0,0-1 1,0 1-1,0-1 0,0 0 0,0 0 1,-1 0-1,1 0 0,-1 0 0,1 0 0,-1-1 1,0 1-1,0-1 0,0 0 0,0 1 0,0-1 1,0 0-1,-1 0 0,0 0 0,1-3 24,-1 1 26,0-1-1,-1 1 1,0-1-1,0 0 1,0 1-1,-1-1 1,0 1-1,0-1 1,-1 1-1,1-1 1,-1 1-1,0 0 1,0 0-1,-1 0 1,0 0-1,0 0 1,0 0-1,0 1 1,-1 0-1,0-1 1,1 1-1,-2 1 1,1-1-1,0 1 1,-2-2-26,-8 9-1546,12-2-2385,4 2-4785,3-3-2100</inkml:trace>
  <inkml:trace contextRef="#ctx0" brushRef="#br0" timeOffset="4313.2">2344 135 12150,'9'29'7463,"-2"0"-3865,7 58-1229,-10-71-2209,1-24-192,1-24-75,-5 22 102,-2 3 1,1 1 0,0-1-1,0 0 1,0 0-1,1 0 1,0 1 0,1-1-1,-1 0 1,1 1-1,0-1 1,1 1 0,0 0-1,0 0 1,0 0-1,1 0 1,0 0 0,0 1-1,0 0 1,1 0-1,-1 0 1,1 0 0,1 0 4,-2 5 3,0 0 0,0 1 0,0 0 0,0-1 1,0 2-1,0-1 0,0 0 0,0 1 0,-1-1 0,1 1 1,0 0-1,-1 0 0,0 1 0,1-1 0,-1 1 0,0-1 1,0 1-1,-1 0 0,1 0 0,0 1 0,-1-1 0,0 0 1,0 1-1,0-1 0,0 1 0,0 0 0,-1 0 1,1 3-4,2-1 4,39 100 52,-38-59-3535,-5-46 2435,-1 3-783,-1-2-6008,-1-2-3613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4:19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 9396,'33'-21'9346,"23"-8"-7241,-50 28-2077,-1 1 0,0 0 0,1 0 0,-1 0 0,0 1 1,1 0-1,-1 0 0,0 0 0,0 1 0,0 0 0,0-1 0,0 2 0,0-1 1,0 1-1,-1 0 0,1 0 0,-1 0 0,0 0 0,0 1 0,0-1 0,0 1 0,0 0 1,-1 1-1,0-1 0,0 0 0,0 1 0,-1 0 0,1 0 0,-1 0 0,0 0 0,-1 0 1,1 0-1,-1 0 0,0 0 0,0 1 0,0-1 0,-1 0 0,0 1 0,0-1-28,14 90 1369,-51-125-1273,-44-16 327,79 45-405,-1 0 0,1 0 0,-1 1 0,0 0 0,0-1 0,1 1 0,-1 0 0,0 0 0,0 0 0,1 0 0,-1 1 0,0-1-1,1 1 1,-1 0 0,0 0 0,1 0 0,-1 0 0,1 0 0,-1 0 0,1 1 0,0-1 0,-1 1 0,1-1 0,0 1 0,0 0 0,0 0 0,0 0 0,1 0 0,-1 0 0,1 1 0,-1-1 0,0 1-18,1-1 60,-1-1 1,1 1 0,-1-1-1,1 1 1,0 0-1,-1 0 1,1 0-1,0-1 1,0 1 0,1 0-1,-1 0 1,0 0-1,0 1 1,1-1-1,0 0 1,-1 0-1,1 0 1,0 0 0,0 0-1,0 0 1,0 1-1,0-1 1,1 0-1,-1 0 1,1 0 0,-1 0-1,1 0 1,0 0-1,0 0 1,0 0-1,0 0 1,0 0 0,0 0-1,0-1 1,1 1-1,-1 0 1,1-1-1,-1 1 1,1-1 0,-1 0-1,1 1 1,0-1-1,0 0 1,0 0-1,0 0 1,0 0-1,2 0-60,112-29-1005,-78 4-2976,-19 1-6264,-9 6-1760</inkml:trace>
  <inkml:trace contextRef="#ctx0" brushRef="#br0" timeOffset="531.128">317 40 9812,'24'48'11194,"4"71"-8077,-28-117-3085,2 16 384,2-26-205,-2-29-202,-2 27-11,0 1-1,0 0 1,1 0 0,1 0-1,-1 0 1,1 0 0,1 0-1,-1 0 1,2 1 0,-1-1-1,1 1 1,0 0 0,2-2 2,-5 8-5,1 0-1,-1 1 1,1-1 0,0 0 0,-1 0 0,1 1 0,0-1 0,0 1 0,0 0-1,0 0 1,0-1 0,0 1 0,0 0 0,1 1 0,-1-1 0,0 0-1,1 1 1,-1-1 0,0 1 0,1 0 0,-1-1 0,0 1 0,1 1 0,-1-1-1,1 0 1,-1 0 0,0 1 0,1-1 0,-1 1 0,0 0 0,0 0-1,1 0 1,-1 0 0,0 0 0,0 0 0,0 1 0,0-1 0,0 1 0,0 0 5,4 6 153,0 0-1,0 1 1,0 0 0,-1 0 0,-1 0 0,0 0 0,0 1 0,0 0 0,-1 0 0,-1 0 0,0 0 0,1 10-153,-1 8 506,1 7-3160,0-34-2277,-2-1-3712,0-3-2015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4:18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7 7491,'1'-6'8090,"-1"12"-3656,2 77-1628,-2-82-2796,-4 29 133,2 1 0,1-1 0,1 1-1,2-1 1,1 0 0,1 0 0,2 0-1,1 0 1,1-1 0,2 0 0,0-1 0,2 0-1,1 0 1,15 21-143,27 19 195,3-3 1,3-2-1,2-3 1,70 50-196,-59-72 845,-78-73-2960,0 25-2746,1-1-2422,-1-1-4899</inkml:trace>
  <inkml:trace contextRef="#ctx0" brushRef="#br0" timeOffset="468.634">540 787 10053,'0'18'8829,"11"14"-6770,-3-8-1398,-1 24 321,17 51 883,-78-78 1501,-64 15-1773,118-34-6659,5-6-8797,-3 0 3400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4:28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59 8740,'-39'-9'9288,"-21"18"-3785,59-9-5474,0 1 0,0-1 1,0 1-1,0-1 0,0 1 1,0-1-1,1 1 0,-1 0 1,0 0-1,0-1 0,1 1 1,-1 0-1,1 0 0,-1 0 1,1 0-1,-1 0 0,1 0 1,-1 0-1,1 0 0,0 0 1,-1 0-1,1 0 0,0 0 1,0 0-1,0 0 0,0 0 1,0 0-1,0 0 0,0 0 1,0 0-1,0 0 0,1 0 1,-1 0-1,0 0 0,1 0 1,-1 0-1,0 0 0,1 0 1,-1 0-1,1 0 0,0-1 1,-1 1-1,1 0 0,0 0 1,-1 0-1,1-1 0,0 1 1,0 0-1,0-1-29,45 32 73,-42-30-41,-1 0-34,2 0 3,0 0-1,0 0 0,0 0 1,0 1-1,-1 0 0,1 0 0,-1 0 1,0 0-1,0 1 0,0-1 0,0 1 1,0 0-1,-1 1 0,0-1 1,0 0-1,0 1 0,0 0 0,-1 0 1,1 0-1,-2 0 0,1 0 1,0 0-1,-1 0 0,1 5 0,-4-7 3,0 0-1,0 0 0,0 0 1,-1-1-1,1 1 1,-1-1-1,1 0 0,-1 0 1,0 1-1,0-2 1,0 1-1,0 0 0,0-1 1,0 1-1,-1-1 1,1 0-1,0 0 1,-1 0-1,1 0 0,-1-1 1,1 0-1,-1 1 1,1-1-1,-1-1 0,1 1 1,-1 0-1,-2-1-2,-1 1 15,5 0-58,-43-4-1197,30-18-5411,15 4 53,1-3-4012</inkml:trace>
  <inkml:trace contextRef="#ctx0" brushRef="#br0" timeOffset="218.701">220 0 10437,'21'51'9520,"-9"2"-5419,-1 111-4463,-12-157-1325,-5-7-11507,3-7 4395</inkml:trace>
  <inkml:trace contextRef="#ctx0" brushRef="#br0" timeOffset="406.402">195 143 13142,'0'-1'3554,"1"1"63,2-1-1648,1 1-528,4-2-449,0 1-399,2 0-241,1 1-144,-2 0-192,0 0-240,1 0-401,0-1-623,1 1-385,1-1-2081,4-2-2688,-3-2-5620</inkml:trace>
  <inkml:trace contextRef="#ctx0" brushRef="#br0" timeOffset="702.963">383 59 10325,'9'44'10473,"1"-1"-6758,14 81-3454,-11-175-173,-11 38-74,-2 5-13,0 1 1,1 0-1,0 0 0,0-1 1,1 1-1,0 0 1,0 0-1,0 1 0,1-1 1,0 0-1,1 1 0,0 0 1,0-1-1,0 2 1,0-1-1,1 0 0,0 1 1,0 0-1,3-2-1,27 8-998,-22 6-5173,-6-3-304,0-1-4767</inkml:trace>
  <inkml:trace contextRef="#ctx0" brushRef="#br0" timeOffset="1093.492">631 137 11013,'24'9'6943,"6"-6"-3665,56-16-1926,-84 11-1354,-1 1-1,1 0 0,-1 0 0,1-1 1,-1 1-1,0-1 0,1 1 1,-1-1-1,0 0 0,0 1 0,0-1 1,0 0-1,-1 0 0,1 0 1,0 0-1,-1 0 0,1 0 0,-1 0 1,0 1-1,0-1 0,0 0 1,0 0-1,0 0 0,0 0 0,0 0 1,0 0-1,-1 0 0,1 0 1,-1 0-1,0 0 0,0 0 0,1 0 1,-1 1-1,0-1 0,0 0 1,-1 1-1,1-1 0,0 0 0,0 1 1,-1 0-1,1-1 0,-1 1 1,1 0-1,-1 0 0,0 0 0,1 0 1,-1 0-1,0 0 0,0 0 1,0 0-1,0 1 0,0-1 0,1 1 1,-1-1-1,0 1 0,0 0 1,0 0-1,-2 0 3,1 0 38,0 0 0,0 0 0,0 1 0,0-1 1,0 1-1,0 0 0,1 0 0,-1 0 0,0 0 0,0 0 0,1 0 1,-1 1-1,1-1 0,-1 1 0,1 0 0,0 0 0,0 0 0,-1 0 1,1 0-1,1 0 0,-1 1 0,0-1 0,0 1 0,1-1 0,0 1 1,-1 0-1,1-1 0,0 1 0,0 0 0,1 0 0,-1 0 0,0 2-38,-10 98 2240,11-100-2190,-1-1 0,1 1 0,0 0 0,0-1 0,0 1 0,0-1 0,0 1 0,0-1 0,1 1-1,-1-1 1,1 1 0,0-1 0,0 1 0,0-1 0,0 1 0,0-1 0,0 0 0,1 0 0,-1 0 0,1 0 0,-1 0 0,1 0 0,0 0-1,0 0 1,0 0 0,0-1 0,0 1 0,0-1 0,0 0 0,0 1 0,1-1 0,-1 0 0,1 0 0,-1-1 0,1 1 0,-1 0 0,1-1-1,-1 0 1,1 1 0,-1-1 0,1 0 0,0 0-50,72-17-1842,-54 3-2948,-2-6-5273,-9 5-1212</inkml:trace>
  <inkml:trace contextRef="#ctx0" brushRef="#br0" timeOffset="1521.913">929 51 11637,'14'-2'4874,"12"-1"-227,-24 3-4604,0-1 1,0 1 0,0 0 0,0 0-1,0 1 1,1-1 0,-1 0 0,0 1 0,0-1-1,0 1 1,0 0 0,0-1 0,0 1-1,0 0 1,-1 0 0,1 0 0,0 1-1,0-1 1,-1 0 0,1 1 0,-1-1-1,1 1 1,-1-1 0,1 1 0,-1 0 0,1 1-44,44 134 209,-30-74-536,-34-90-2149,-32-33 3690,48 58-1096,-1 0-1,1 0 1,-1 0-1,1 1 1,-1-1 0,0 1-1,0 0 1,0-1-1,1 1 1,-1 1-1,0-1 1,0 0-1,-1 1 1,1-1 0,0 1-1,0 0 1,0 0-1,0 0 1,0 1-1,0-1 1,0 1-1,0-1 1,0 1-1,0 0 1,0 0 0,0 0-1,0 1 1,1-1-1,-1 1 1,0 0-1,1-1 1,-1 1-1,1 0 1,0 0 0,0 1-1,0-1 1,0 0-1,0 1 1,0-1-1,0 1 1,1 0-1,0 0 1,-1-1-1,1 1 1,0 0 0,0 0-1,0 0 1,1 0-1,-1 2-117,1-3 25,-1 1 1,1-1-1,0 0 0,-1 0 0,1 0 1,0 1-1,1-1 0,-1 0 0,0 0 0,1 0 1,-1 0-1,1 0 0,-1 1 0,1-1 1,0 0-1,0 0 0,0 0 0,0-1 0,1 1 1,-1 0-1,0 0 0,1-1 0,-1 1 1,1-1-1,-1 1 0,1-1 0,0 1 0,0-1 1,0 0-1,0 0 0,0 0 0,0 0 1,0 0-1,0-1 0,0 1 0,0-1 0,0 1 1,0-1-1,0 0 0,1 1 0,-1-1 1,0 0-1,0-1 0,2 1-25,55-21-4483,-44 6 445,-1-5-3315,-2 1-4543</inkml:trace>
  <inkml:trace contextRef="#ctx0" brushRef="#br0" timeOffset="2072.54">1136 106 8532,'14'1'8330,"-4"12"-4547,-1 42-2816,-9-50-323,13 108 1338,-1-138-1908,-7-21-197,-4 30-27,1-1-1,0 0 0,1 1 1,1-1-1,0 1 0,1 0 1,1 0-1,6-12 151,-11 27-19,-1 1 1,1-1-1,-1 0 1,1 1-1,-1-1 0,1 0 1,-1 1-1,1-1 1,-1 1-1,1-1 1,0 1-1,-1-1 0,1 1 1,0-1-1,-1 1 1,1-1-1,0 1 1,0 0-1,0 0 0,-1-1 1,1 1-1,0 0 1,0 0-1,0 0 1,-1 0-1,1 0 0,0 0 1,0 0-1,0 0 1,0 0-1,-1 0 1,1 1-1,0-1 0,0 0 1,0 0-1,-1 1 1,1-1-1,0 1 1,-1-1-1,1 1 0,0-1 1,-1 1-1,1-1 1,0 1-1,-1-1 1,1 1-1,-1 0 0,1-1 1,-1 1-1,1 0 1,-1-1-1,0 1 1,1 0-1,-1 0 0,0 0 19,24 42-131,11 111 1284,-29-136-541,0-26-273,3-31-157,-8 35-181,-1-3 18,1 1 1,0-1 0,0 0-1,0 1 1,1-1 0,0 1-1,0 0 1,0 0 0,1 0-1,0 0 1,0 0 0,1 0-1,0 1 1,0-1 0,0 1 0,0 0-1,1 0 1,0 1 0,0 0-1,0-1 1,1 2 0,-1-1-1,1 1 1,3-2-20,-5 7 84,0-1 0,0 1 1,0 0-1,-1 0 0,1 1 0,0-1 0,-1 1 1,0 0-1,1 0 0,-1 0 0,0 0 0,0 0 1,-1 1-1,1-1 0,-1 1 0,0 0 0,0 0 1,0 0-1,0 0 0,-1 0 0,0 0 0,1 0 1,-1 1-1,-1-1 0,1 0 0,-1 1 1,0-1-1,0 0 0,0 1 0,0 0-84,1 2 27,6 58-1003,-8-63-1611,-1-5-4164,1 1 1637,-1-4-6585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4:48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76 675 8564,'-1'9'9165,"14"-18"-6722,1-13-1892,-2 0 0,0-1 1,-2-1-1,0 1 0,-2-2 0,0 1 1,-1-5-552,-5 22 68,19-71 405,-14 43-375,1 0-1,2 1 0,1 1 0,2 0 1,1 0-1,2 1 0,1 1 0,1 1 1,1 0-1,23-24-97,-37 49 12,-5 4-11,0 0 0,0 1 0,0-1-1,1 0 1,-1 1 0,0-1 0,1 1 0,-1-1 0,0 0-1,1 1 1,-1-1 0,1 1 0,-1-1 0,1 1-1,-1-1 1,1 1 0,0 0 0,-1-1 0,1 1 0,-1 0-1,1-1 1,0 1 0,-1 0 0,1 0 0,0-1-1,-1 1 1,1 0 0,0 0 0,-1 0 0,1 0-1,0 0 1,-1 0 0,1 0 0,0 0 0,0 0 0,-1 1-1,1-1 1,0 0 0,-1 0 0,1 1 0,-1-1-1,1 0 1,0 0 0,-1 1 0,1-1 0,-1 1 0,1-1-1,-1 1 1,1-1 0,-1 1 0,1-1 0,-1 1-1,1-1 1,-1 1 0,0 0 0,1-1 0,-1 1-1,8 19 57,-2-1 0,0 1 1,-1 0-1,0 0 0,-2 1 0,-1-1 1,0 1-1,-2 3-57,5 35 193,1-6-111,3 0 0,1-1 0,3 0 1,3-1-1,1 0 0,13 22-82,-31-73 5,1 0 0,-1 0 0,1 0 0,0 0 0,-1 0 0,1 0 0,-1 0 0,1 0 0,-1 0 0,1 0 0,-1 1 0,1-1 0,-1 0 0,1 0 0,0 0 0,-1 1 0,1-1 0,-1 0 0,1 0 0,0 1 0,-1-1 0,1 0 0,0 1 0,-1-1 0,1 0 0,0 1 0,0-1 0,-1 1 0,1-1 0,0 1 0,0-1 0,0 0 0,0 1 0,0-1 0,-1 1 0,1-1 0,0 1 0,0-1 0,0 1 0,0-1 0,0 1 0,0-1 0,0 1 0,1-1 1,-1 0-1,0 1 0,0-1 0,0 1 0,0-1 0,1 1 0,-1-1 0,0 0 0,0 1 0,1-1 0,-1 1 0,0-1 0,0 0 0,1 1 0,-1-1 0,1 0 0,-1 0 0,0 1 0,1-1 0,-1 0 0,1 0 0,-1 1 0,0-1 0,1 0 0,0 0-5,-36-19 401,27 13-473,-273-204 107,274 203-32,0 1 1,-1 0-1,0 0 0,0 1 1,0 0-1,-1 1 1,0 0-1,1 0 0,-2 1 1,1 0-1,0 0 1,0 1-1,-1 0 0,0 1 1,1 0-1,-1 1 1,0 0-1,1 0 0,-1 1 1,1 0-1,-1 1 1,-2 1-4,12-4 0,0 1 0,0 0 1,-1 0-1,1-1 0,0 1 1,0 0-1,0 0 0,0-1 0,0 1 1,0 0-1,-1 0 0,1-1 1,0 1-1,0 0 0,0 0 1,0 0-1,-1 0 0,1-1 1,0 1-1,0 0 0,-1 0 1,1 0-1,0 0 0,0 0 1,-1 0-1,1-1 0,0 1 0,0 0 1,-1 0-1,1 0 0,0 0 1,0 0-1,-1 0 0,1 0 1,0 0-1,0 0 0,-1 0 1,1 0-1,21-15 1,9 3-6,-1 1 1,2 1-1,-1 1 0,1 2 0,0 1 1,1 2-1,-1 1 0,1 1 1,29 3 4,-17-1 6,0-3 1,1-1-1,-1-2 1,27-8-7,50-25-21,-121 39 20,-1 0 1,1 0 0,-1 0 0,1 0 0,-1 0 0,1-1-1,-1 1 1,1 0 0,-1 0 0,1-1 0,0 1-1,-1 0 1,1-1 0,-1 1 0,1 0 0,0-1 0,-1 1-1,1 0 1,0-1 0,0 1 0,-1-1 0,1 1-1,0-1 1,0 1 0,0-1 0,-1 1 0,1-1 0,0 1-1,0-1 1,0 1 0,0-1 0,0 1 0,0-1-1,0 1 1,0-1 0,0 1 0,0-1 0,0 1 0,1-1-1,-1 1 1,0 0 0,0-1 0,0 1 0,1-1 0,-32 13 53,1 2 1,1 1 0,0 2 0,1 1 0,-5 5-54,-53 33 294,25-21-140,1 3 1,3 3 0,1 2-1,-10 14-154,-44 33 19,99-75-443,19-16-3666,16-20-7702,-12-1-587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4:57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0 8692,'-6'10'10224,"20"39"-8396,-11-38-914,42 239 2794,38 67-2374,-80-298-1286,-9-25-749,-9-63-4843,18 23-4394,4 21-611</inkml:trace>
  <inkml:trace contextRef="#ctx0" brushRef="#br0" timeOffset="296.805">525 89 9236,'0'1'6015,"-1"11"-4384,-71 103 5026,-41 52-3709,70-125-2551,-2-1-1,-2-2 1,-1-2 0,-5-1-397,28-24-675,16-33-4266,9 7 2803,3 1-6942,0 5-2144</inkml:trace>
  <inkml:trace contextRef="#ctx0" brushRef="#br0" timeOffset="624.86">0 225 8596,'5'-7'8098,"34"12"-4233,214 125 2356,-186-98-5657,-14-6-358,2-2 0,0-2 0,30 6-206,-75-26-4,-3-1-6,0 0 0,0 1-1,0 0 1,0 0 0,0 1 0,0-1 0,-1 1-1,1 1 1,-1-1 0,0 1 0,0 0-1,0 1 1,0 0 0,-1-1 0,1 3 10,-13-9-3151,-13-5-1974,9 3-2017,-8-6-5229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5:02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16 10117,'-17'-15'9621,"-7"19"-5340,-24 30-2933,37-26-623,2-1-558,6-6-140,-1 1 1,1 0 0,-1 0 0,1 1 0,0-1 0,0 1 0,0 0 0,0-1 0,1 1-1,-1 0 1,1 1 0,-1-1 0,1 0 0,0 1 0,1-1 0,-1 1 0,0 0 0,1-1 0,0 1-1,0 0 1,0 1-28,2-3 2,1 0 1,-1 0-1,1 0 0,0 0 0,0-1 0,0 1 0,0-1 1,0 0-1,0 1 0,0-1 0,0 0 0,0 0 0,1 0 1,-1-1-1,0 1 0,1 0 0,-1-1 0,0 1 0,1-1 0,-1 0 1,1 0-1,-1 0 0,0 0 0,1-1-2,1 2-1,7 0 15,-7-2-13,-1 1 1,1-1-1,0 1 0,0 0 0,0 1 0,0-1 1,-1 1-1,1-1 0,0 1 0,0 0 1,-1 0-1,1 1 0,0-1 0,-1 1 0,0 0 1,1 0-1,-1 0 0,0 0 0,0 1 0,0-1 1,0 1-1,0 0 0,-1-1 0,1 1 1,-1 1-1,0-1 0,0 0 0,0 0 0,0 1 1,0 2-2,-1-3 5,0 1 0,-1-1 0,1 1-1,-1-1 1,0 1 0,0-1 0,-1 0 0,1 1 0,-1-1 0,0 1 0,1-1 0,-1 0 0,-1 1 0,1-1 0,0 0 0,-1 0 0,0 0 0,0 0 0,1 0 0,-2-1 0,1 1 0,0 0 0,-1-1 0,1 0 0,-1 1-1,1-1 1,-1 0 0,0-1 0,0 1 0,0 0 0,0-1 0,-1 1 0,1-1 0,0 0 0,-3 0-5,-45-2-616,37-11-3821,21-14-6899,3 12 622</inkml:trace>
  <inkml:trace contextRef="#ctx0" brushRef="#br0" timeOffset="328.048">275 69 10181,'-3'10'8665,"4"14"-7313,-1-22-748,-1 4-501,0 1 0,1-1 0,0 1 0,1 0 0,-1-1 0,1 1 0,1-1 0,-1 0 0,1 1 0,0-1 0,0 0 0,1 0 0,0 0 0,0 0 0,0-1 0,1 1 0,0-1 0,0 0 0,0 0 0,1 0 1,0-1-1,-1 1 0,2-1 0,-1 0 0,0-1 0,1 1 0,0-1 0,-1 0 0,1 0 0,1-1 0,-1 0 0,2 1-103,-2-6 11,-1 0 1,0 0-1,0-1 0,0 1 1,0-1-1,0 0 0,-1-1 1,1 1-1,-1-1 0,0 1 1,0-1-1,-1-1 0,0 1 1,0 0-1,0-1 0,0 1 1,-1-1-1,0 0 0,0 0 1,-1 0-1,0 0 1,0 0-1,0 0 0,-1-1-11,9-105 886,-14 107-2907,8 21-8831,3-8-1516</inkml:trace>
  <inkml:trace contextRef="#ctx0" brushRef="#br0" timeOffset="659.812">575 43 10229,'24'52'8944,"-2"32"-6122,-1-4-1006,-13-135-754,-8 43-978,1 1 0,0 0 0,1 0 1,1 0-1,0 0 0,0 1 0,1-1 1,0 1-1,1 0 0,0 0 0,1 0 0,0 1 1,0 0-1,4-4-84,44 5-53,-15 20-3699,-13-3-4395,-19-6 2448,-1 1-2686</inkml:trace>
  <inkml:trace contextRef="#ctx0" brushRef="#br0" timeOffset="1097.209">917 77 10165,'14'2'3736,"45"4"4471,77-14-6595,-135 7-1605,-1 0 0,1 0 0,-1 0-1,0 0 1,1 0 0,-1 0 0,0 0 0,1 0-1,-1 0 1,0 0 0,0 0 0,0 0-1,0 0 1,0 0 0,0 0 0,0 0 0,-1 0-1,1 0 1,0 0 0,0 0 0,-1 0 0,1 0-1,-1 0 1,1 0 0,-1 1 0,1-1 0,-1 0-1,0 0 1,1 0 0,-1 0 0,0 1 0,1-1-1,-1 0 1,0 1 0,0-1 0,0 1-1,0-1 1,0 1 0,0-1 0,0 1 0,0 0-1,0-1 1,0 1 0,0 0-7,-4-3 62,0 1 1,1-1-1,-1 1 1,0 1-1,0-1 1,-1 1-1,1-1 1,0 1-1,0 1 1,-1-1-1,1 1 1,0 0-1,-1 0 0,1 1 1,0 0-1,0-1 1,-1 2-1,1-1 1,0 1-1,0-1 1,0 2-1,0-1 1,1 0-1,-1 1 0,1 0 1,-1 0-1,1 0 1,0 1-1,0-1 1,0 1-1,1 0 1,-1 0-1,1 0 1,-2 3-63,1-3 54,1 0-1,-1 0 1,1 0 0,0 0 0,0 1 0,0 0 0,0-1 0,1 1 0,0 0 0,0 0 0,0 0 0,1 0-1,-1 0 1,1 1 0,0-1 0,1 0 0,0 1 0,-1-1 0,2 0 0,-1 1 0,1-1 0,-1 0-1,1 1 1,1-1 0,-1 0 0,1 0 0,0 0 0,0 0 0,0 0 0,1-1 0,0 1 0,0-1 0,0 1-1,3 2-53,0-2 37,-1-1 0,1 0 0,0-1 0,0 1 0,0-1 0,1 0 0,-1-1 0,1 0 0,-1 0 0,1 0 0,0 0 0,0-1 0,0-1 0,0 1-1,0-1 1,0 0 0,0 0 0,0-1 0,0 0 0,0-1 0,-1 1 0,1-1 0,0 0 0,-1-1 0,1 0 0,-1 0 0,0 0 0,0-1 0,1 0-37,26-26-3731,-9-10-3921,-19 29 686,-2 1-3716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5:09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0 10533,'4'7'8202,"0"14"-7136,-3-17-124,23 100 2649,-12-62-3375,-2 1 0,-2 0 0,-2 1 0,-2 0 0,-1 15-216,-6-47-2124,-13-10-10889,8-5 2752</inkml:trace>
  <inkml:trace contextRef="#ctx0" brushRef="#br0" timeOffset="281.245">1 253 12886,'1'0'3377,"3"-3"241,3 0-1457,7-1-832,2 0-337,-1-1-95,0 2-177,5 0-256,-3 2-240,2 1-128,2-1-80,-1 1-272,-3 0-448,0-4-849,-4 0-2289,3-4-2929,-2-2-6867</inkml:trace>
  <inkml:trace contextRef="#ctx0" brushRef="#br0" timeOffset="546.746">318 36 11781,'4'74'8356,"13"38"-5120,-5-33-1731,9 21-504,-21-100-999,1 0 0,0 0 1,-1 0-1,1 0 1,0 0-1,0 0 1,-1 0-1,1 0 1,0 0-1,-1 0 1,1-1-1,0 1 1,-1 0-1,1 0 1,0-1-1,-1 1 1,1 0-1,-1-1 1,1 1-1,-1-1 1,1 1-1,0-1 1,-1 1-1,0-1 0,1 1 1,-1-1-1,1 1 1,-1-1-1,0 1 1,1-1-1,-1 0 1,0 1-1,1-1 1,-1 0-1,0 1 1,0-1-1,0 0 1,0 1-1,0-1 1,0 0-1,0 0 1,0 1-1,0-1 1,0 0-1,0 1 1,0-1-1,0 0 0,-1 1 1,1-1-1,0 0 1,0 1-1,-1-1 1,1 0-3,1-4 13,3-10-146,0 0-1,1 1 1,0-1 0,1 1 0,1 0 0,0 1 0,1 0 0,5-6 133,-11 17 25,0 1-1,0 0 0,0 0 1,0 0-1,0 0 1,0 0-1,0 0 1,0 0-1,0 1 1,0-1-1,0 1 1,0-1-1,1 1 0,-1 0 1,0 0-1,0 0 1,0 0-1,1 1 1,-1-1-1,0 0 1,0 1-1,0 0 1,0-1-1,0 1 0,0 0 1,0 0-1,0 0 1,0 0-1,0 1 1,0-1-1,-1 0 1,1 1-1,-1-1 1,1 1-1,-1 0 1,1-1-1,-1 1 0,0 0 1,0 0-1,0 0 1,0 0-1,0 0 1,0 0-1,0 0 1,-1 0-1,1 0 1,-1 0-1,0 1 0,1-1 1,-1 0-1,0 0 1,0 0-1,0 1 1,-1 0-25,16 124 941,-11-121-3114,2-15-11061,-4 1 1437</inkml:trace>
  <inkml:trace contextRef="#ctx0" brushRef="#br0" timeOffset="952.914">656 259 10213,'49'-4'7680,"-36"4"-7238,1-1-1,0 0 1,-1-1-1,1 0 1,-1-1 0,0-1-1,0 0 1,7-3-442,-19 6 27,1-1 0,0 1-1,-1 0 1,1-1 0,-1 1 0,1-1 0,-1 1 0,0-1 0,0 0 0,0 1 0,0-1 0,0 0-1,0 0 1,0 0 0,0 0 0,-1 0 0,1 0 0,-1 0 0,1 0 0,-1 0 0,0 0 0,0 0-1,0 0 1,0 0 0,0 0 0,-1 0 0,1 0 0,0 0 0,-1 0 0,0 0 0,1 0 0,-1 0-1,0 0 1,0 0 0,0 0 0,0 1 0,0-1 0,-1 0 0,1 1 0,0-1 0,-1 1 0,1-1-1,-1 1 1,0 0 0,1 0 0,-1-1 0,0 1 0,0 0 0,-1 0-27,-2 0 80,-1 1 0,0-1 0,0 1 0,0 0 0,0 0 0,0 1 0,0 0 0,0 0 0,0 0 0,0 1 0,1 0 0,-1 0 0,1 0 0,-1 1 0,1 0 0,0 0 0,0 0 0,0 1 0,0-1 0,1 1 1,-1 0-1,1 1 0,0-1 0,0 1 0,1-1 0,-1 1 0,1 0 0,0 1 0,0-1 0,1 0 0,0 1 0,0 0 0,0-1 0,1 1 0,-1 0 0,1 0 0,1 0 0,-1 0 0,1 0 0,0 0 0,1 1-80,-1-1 50,0 0 0,0 0-1,1 0 1,0-1 0,1 1 0,-1 0-1,1-1 1,0 1 0,1-1 0,-1 1-1,1-1 1,0 0 0,0 0 0,1 0-1,-1 0 1,1-1 0,0 0 0,0 1-1,1-1 1,-1-1 0,1 1-1,0-1 1,0 0 0,0 0 0,1 0-1,-1-1 1,0 1 0,3-1-50,-2 1 24,1 0 0,0 0 0,1-1 0,-1 0 0,0 0 0,0-1 0,1 0-1,-1 0 1,1-1 0,-1 0 0,1 0 0,-1-1 0,1 1 0,-1-2 0,0 1 0,0-1 0,1 0 0,1-2-24,34-40-3558,-42 42 2226,1 0-1194,-2 0-7598,0 0-169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5:06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97 10037,'20'33'8796,"-6"4"-4367,6 84-3308,-15-81-36,13 160-664,-26-209-7697,2-11-625,2-4-2795</inkml:trace>
  <inkml:trace contextRef="#ctx0" brushRef="#br0" timeOffset="328.049">32 111 10757,'8'-44'7417,"-7"42"-7269,0 0 0,1 0 0,-1 1-1,0-1 1,1 0 0,-1 0 0,1 1 0,-1-1 0,1 1 0,0 0 0,0-1 0,0 1 0,0 0 0,-1 0 0,2 0-1,-1 0 1,0 1 0,0-1 0,0 0 0,0 1 0,0 0 0,0-1 0,1 1 0,-1 0 0,0 0 0,0 0-1,2 1-147,5-1 108,0 1 0,1 1 0,-1-1-1,0 2 1,0-1 0,0 1-1,0 1 1,-1-1 0,1 2-1,-1-1 1,0 1 0,0 0-1,-1 1 1,1 0 0,-1 0-1,0 0 1,-1 1 0,0 0 0,0 0-1,0 1 1,-1 0 0,2 3-108,-5-7 27,-1 0 1,1 0-1,-1 0 1,0 0-1,0 0 1,0 0-1,-1 1 0,1-1 1,-1 0-1,0 0 1,-1 1-1,1-1 1,0 0-1,-1 0 1,0 1-1,0-1 1,-1 0-1,1 0 1,-1 0-1,1 0 1,-1-1-1,-1 1 1,1 0-1,0-1 1,-1 0-1,0 1 1,0-1-1,0 0 1,-3 2-28,0 1 28,-1 0-1,0-1 1,0 0 0,0 0 0,-1 0 0,0-1 0,0-1 0,0 1-1,0-1 1,-1 0 0,1-1 0,-1 0 0,0 0 0,1-1-28,-1 0-18,-59-10-391,66-14-4756,12 10-4034,0 6-1718</inkml:trace>
  <inkml:trace contextRef="#ctx0" brushRef="#br0" timeOffset="702.959">349 200 11381,'18'0'4188,"45"-1"1837,21-26-4464,-82 26-1556,-1-1 0,0 1 0,0-1 1,0 0-1,0 1 0,0-1 1,0 0-1,0 0 0,0 0 0,-1 0 1,1 0-1,-1 1 0,1-1 1,-1 0-1,0 0 0,0 0 0,0 0 1,0 0-1,0 0 0,0 0 1,-1 0-1,1 0 0,-1 0 0,1 0 1,-1 0-1,0 0 0,0 0 1,0 0-1,0 1 0,0-1 0,0 0 1,0 1-1,0-1 0,-1 1 1,1-1-1,-1 1 0,1 0 0,-1-1 1,1 1-1,-1 0 0,0 0 1,1 0-1,-1 0 0,0 1 1,0-1-1,0 0 0,0 1 0,0-1 1,0 1-1,0 0 0,0 0 1,0 0-1,0 0 0,0 0 0,0 0-5,-4 0 70,-1 1 0,1 0 0,0 0 0,0 0 0,0 1 0,1 0 0,-1 0-1,0 0 1,1 1 0,-1 0 0,1 0 0,0 0 0,0 1 0,0 0 0,0 0 0,1 0-1,-1 0 1,1 1 0,0 0 0,1 0 0,-1 0 0,1 0 0,0 0 0,0 1 0,1-1-1,-1 1 1,1 0 0,1 0 0,-1 0 0,1 0 0,0 0 0,0 0 0,1 0 0,-1 0-1,2 0 1,-1 1 0,1-1 0,-1 0 0,2 0 0,-1 0 0,2 4-70,-1-6 19,0 0-1,0 1 1,0-1 0,1-1 0,0 1 0,0 0 0,0-1 0,0 1 0,0-1 0,1 0-1,-1 0 1,1 0 0,0 0 0,0-1 0,0 0 0,0 0 0,1 0 0,-1 0-1,0 0 1,1-1 0,-1 0 0,1 0 0,-1 0 0,2-1-19,-2 1-184,0-1 0,0 0 1,0 0-1,0-1 0,0 1 0,0-1 1,0 0-1,0 0 0,0 0 0,0-1 0,-1 1 1,1-1-1,0 0 0,-1 0 0,1 0 1,-1 0-1,0-1 0,1 0 184,18-18-2176,-3 2-6874,-5 7-3164</inkml:trace>
  <inkml:trace contextRef="#ctx0" brushRef="#br0" timeOffset="1062.247">636 115 9828,'1'42'9844,"16"25"-7143,-5-19-1863,1 31-41,-7-100-687,-2-2-76,-2 8 125,0-1 0,0 1 0,2-1 1,0 1-1,0 0 0,2 0 0,0 0 1,0 1-1,1 0 0,1 0 0,1 1 1,8-11-160,22 12-298,-20 13-2773,5 0-7807,-9-2-922</inkml:trace>
  <inkml:trace contextRef="#ctx0" brushRef="#br0" timeOffset="1281.502">938 86 11285,'6'71'10235,"-6"-63"-10135,1 0 0,1-1 0,-1 1 1,2 0-1,-1-1 0,1 1 0,0-1 0,0 0 0,1 0 0,0 0 1,0 0-1,1-1 0,-1 0 0,1 0 0,1 0 0,-1 0 0,1-1 0,0 0 1,1 0-1,4 2-100,-10-6 2,1 0 1,0 0-1,0 0 1,-1-1-1,1 1 1,0 0-1,0-1 1,0 0-1,0 1 1,0-1-1,0 0 1,0 0-1,0 0 1,0 0-1,0 0 1,0-1-1,0 1 1,0 0-1,0-1 1,-1 0-1,1 1 1,0-1-1,0 0 1,0 0-1,-1 0 1,1 0-1,-1 0 1,1-1-1,-1 1 1,1 0-1,-1-1 1,1 1-1,-1-1 1,0 1-1,0-1 1,0 0-1,0 1 1,0-1-1,0 0 1,-1 0-1,1-1-2,18-84 406,-18 78-327,1-11-143,6-85-1518,-7 101-2011,3 3-3355,2 1-4959</inkml:trace>
  <inkml:trace contextRef="#ctx0" brushRef="#br0" timeOffset="1672.042">1409 0 12326,'-68'12'10703,"63"-11"-10623,1 1 0,-1 1 0,0-1 0,1 1 0,0-1 0,0 1-1,0 0 1,0 1 0,0-1 0,0 1 0,1 0 0,0 0 0,0 0 0,0 0 0,0 0 0,1 1 0,-1-1 0,1 1 0,0 0 0,1-1 0,-1 1 0,1 0 0,0 0 0,0 0 0,0 0 0,1 0 0,0 0 0,0 0 0,0 1 0,1 1-80,1-1 17,1 0-1,-1 0 1,1-1 0,0 1 0,1-1 0,-1 0 0,1 0-1,0 0 1,0-1 0,1 1 0,-1-1 0,1 0 0,0 0 0,0-1-1,0 1 1,1-1-17,40 37 310,-44-39-297,-1 1 1,1 0-1,-1 0 1,0 0 0,1 0-1,-1 0 1,0 0 0,0 0-1,0 0 1,-1 1 0,1-1-1,0 0 1,-1 0 0,0 1-1,1-1 1,-1 0-1,0 1 1,0-1 0,0 0-1,0 1 1,-1-1 0,1 0-1,-1 1 1,1-1 0,-1 0-1,0 0 1,0 1 0,0-1-1,0 0 1,0 0-1,-1 0 1,1 0 0,0 0-1,-1-1 1,0 1 0,1 0-1,-1-1 1,0 1 0,0-1-1,0 0 1,0 1-1,0-1 1,0 0 0,0 0-1,0 0 1,0-1 0,-1 1-1,1 0 1,0-1 0,-1 1-1,1-1 1,0 0 0,-1 0-1,1 0 1,0 0-1,-1 0 1,1-1 0,0 1-1,-1-1 1,1 1 0,0-1-1,-2 0-13,-16-19-4107,13 1-6222,7 8-2071</inkml:trace>
  <inkml:trace contextRef="#ctx0" brushRef="#br0" timeOffset="2109.417">1566 218 11941,'71'-11'8586,"-67"9"-8513,-1 1 0,0-1 0,1 0 0,-1 0 0,0 0 0,0 0 0,0 0 0,0-1 0,0 1 0,0-1 0,-1 0 0,0 0 0,1 0-1,-1 0 1,0 0 0,0-1 0,-1 1 0,1 0 0,-1-1 0,1 0 0,-1 1 0,0-1 0,-1 0 0,1 1 0,-1-1 0,1-2-73,0 4 61,0 0 0,-1-1 1,1 1-1,-1 0 0,1 0 1,-1 0-1,1 0 0,-1-1 1,0 1-1,0 0 1,0 0-1,-1-1 0,1 1 1,0 0-1,-1 0 0,1-1 1,-1 1-1,0 0 0,0 0 1,0 0-1,0 0 1,0 0-1,0 0 0,-1 1 1,1-1-1,0 0 0,-1 0 1,0 1-1,1-1 0,-1 1 1,0 0-1,0-1 1,0 1-1,1 0 0,-1 0 1,-1 0-1,1 0 0,0 1 1,0-1-1,0 0 0,0 1 1,0-1-1,-1 1 0,1 0 1,0 0-1,0 0 1,-1 0-1,1 0 0,0 1 1,0-1-1,-1 1 0,0 0-61,-5 3 126,0 1-1,0 1 1,1-1-1,0 1 0,0 0 1,1 1-1,0 0 1,0 0-1,0 0 0,1 1 1,0 0-1,0 0 0,1 0 1,0 0-1,0 1 1,1-1-1,1 1 0,-1 0 1,0 6-126,2-9 4,0 0 0,1-1-1,0 1 1,0 0 0,0-1 0,1 1 0,-1 0 0,2-1 0,-1 1 0,0 0-1,1-1 1,0 0 0,0 1 0,1-1 0,0 0 0,-1 0 0,2 0 0,-1-1-1,0 1 1,1-1 0,0 0 0,0 0 0,0 0 0,1 0 0,-1-1 0,1 1-1,0-1 1,0-1 0,0 1 0,0-1 0,1 1 0,-1-2 0,0 1 0,1 0-1,0-1 1,-1 0 0,1-1 0,0 1 0,-1-1 0,1 0 0,0 0 0,5-2-4,28-8-5557,-15-1-3258,-2-3-4957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5:05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29 9220,'0'-20'4902,"0"11"473,3 21-2726,-1-5-2381,30 154 3385,1 84-2705,-35-202-3061,-3-60-10800,0 4 940</inkml:trace>
  <inkml:trace contextRef="#ctx0" brushRef="#br0" timeOffset="281.197">4 273 11749,'-4'-5'7477,"10"0"-3939,23-3-1613,63 11-1063,-29 2-3072,1-12-5377,-48 3 1488,0 0-3540</inkml:trace>
  <inkml:trace contextRef="#ctx0" brushRef="#br0" timeOffset="593.61">333 231 9268,'-3'-3'7525,"-3"8"-3918,-11 18-815,-24 94 783,40-113-3562,1 0 0,-1 0 0,1 0 0,0 0 0,0 0 0,1 0 0,-1 0 0,1 0 0,0 0 1,0 0-1,0-1 0,0 1 0,1 0 0,-1-1 0,1 1 0,0-1 0,0 1 0,1-1 0,-1 0 0,1 0 0,-1 0 0,1 0 1,0 0-1,0-1 0,0 1 0,1-1 0,-1 0 0,0 0 0,1 0 0,0 0-13,2 0-10,0 0-1,0 0 1,1-1 0,-1 0-1,0 0 1,1-1 0,-1 1 0,1-1-1,-1-1 1,1 1 0,-1-1-1,1-1 1,-1 1 0,0-1-1,0 0 1,0 0 0,0-1-1,0 1 1,0-1 0,0-1-1,-1 1 1,0-1 0,1 0-1,-2 0 1,1-1 0,0 1-1,-1-1 1,0 0 0,0 0-1,0-1 1,-1 1 0,1-1 0,-2 0-1,1 1 1,0-2 0,-1 1-1,0 0 1,0-3 10,-1 3 29,0 0 0,-1 0 0,0 0 0,0 0 0,0 1 1,-1-1-1,0 0 0,0 0 0,0 0 0,-1 1 0,0-1 0,0 1 0,0-1 0,-1 1 1,0 0-1,0 0 0,0 0 0,-1 0 0,1 0 0,-1 1 0,0 0 0,-1 0 0,1 0 1,-1 0-1,1 1 0,-1-1 0,0 1 0,0 0 0,-1 1 0,1-1 0,-1 1 0,1 0 1,-1 1-1,-4-2-29,-10 1-183,-15-4-2867,26 2-1924,2-3-3334,3 1-2918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20:57.0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127 80 9524,'-15'-2'8105,"-29"20"-5082,38-12-2859,0-1 0,0 1 0,1 0 0,0 0 0,0 1 0,0-1 0,1 1 0,0 0 0,0 0 0,1 1 0,0-1 0,0 1 0,1 0 0,0-1 0,0 1 0,1 0 0,0 0-1,0 0 1,1 0 0,0 0 0,1 0 0,-1 1 0,1-1 0,2 5-164,-2-10 41,1 1-1,-1 0 1,1-1-1,0 1 1,0-1-1,0 0 1,1 1 0,-1-1-1,1 0 1,0 0-1,-1-1 1,1 1-1,1 0 1,-1-1-1,0 0 1,0 0-1,1 0 1,0 0-1,-1 0 1,1-1 0,0 0-1,0 0 1,-1 0-1,1 0 1,0 0-1,0-1 1,0 0-1,0 1 1,4-2-41,59-4-1064,-9-12-4533,-33 7-4266,-14 3 640</inkml:trace>
  <inkml:trace contextRef="#ctx0" brushRef="#br0" timeOffset="488.087">338 111 9716,'4'17'5243,"9"7"-2917,2 6-1304,9 114 1243,-24-144-2220,2-77 156,-1 69-210,-1 1 70,-1 0 1,1 1 0,1-1 0,-1 1-1,1-1 1,0 0 0,1 1 0,-1 0 0,1-1-1,1 1 1,-1 0 0,1 0 0,0 0 0,0 0-1,1 1 1,0-1 0,0 1 0,0 0 0,1 0-1,-1 0 1,6-3-62,44 9-250,-32 6-5198,-9-3-2151,-7-2-1194</inkml:trace>
  <inkml:trace contextRef="#ctx0" brushRef="#br0" timeOffset="926.958">653 224 9812,'45'20'6582,"-39"-20"-6493,1 0-1,-1 0 1,0 0-1,0-1 1,0 0-1,1-1 1,-1 1-1,0-1 0,0 0 1,-1-1-1,1 1 1,0-1-1,-1 0 1,0-1-1,0 1 1,0-1-1,0 0 1,0 0-1,-1-1-88,-2 4 6,-1 0-1,0-1 1,0 1 0,0 0-1,0-1 1,0 1 0,0-1-1,0 1 1,0-1 0,0 0-1,-1 1 1,1-1 0,-1 0-1,1 0 1,-1 1 0,0-1-1,0 0 1,0 0 0,1 0 0,-2 1-1,1-1 1,0 0 0,0 0-1,-1 1 1,1-1 0,-1 0-1,1 0 1,-1 1 0,0-1-1,1 0 1,-1 1 0,0-1-1,0 1 1,0-1 0,-1 1-1,1 0 1,0-1 0,0 1-1,-1 0 1,1 0 0,-1 0-1,1 0 1,-1 0-6,-2-2 80,0 1 0,-1 0 0,1 1 1,0-1-1,0 1 0,-1 0 0,1 0 0,-1 0 0,1 0 0,-1 1 0,1 0 0,-1 0 1,1 0-1,-1 0 0,1 1 0,-1 0 0,0 0-80,0 2 173,-1 0 0,0 1 0,1 0 1,0 0-1,0 0 0,0 1 0,1 0 0,-1 0 0,1 0 1,0 0-1,1 0 0,-1 1 0,1 0 0,0 0 0,1 0 0,-1 0 1,1 0-1,0 0 0,1 1 0,0-1 0,0 1 0,0-1 1,0 1-1,1-1 0,0 1 0,1-1 0,0 1 0,0-1 1,0 1-1,0-1 0,3 7-173,-2-8 55,1 0 1,-1 0-1,1-1 1,0 1 0,0-1-1,0 1 1,1-1-1,-1 0 1,1 0-1,0-1 1,1 1-1,-1-1 1,0 0-1,1 0 1,0 0-1,-1 0 1,1-1 0,0 0-1,0 0 1,1 0-1,-1-1 1,0 0-1,1 0 1,4 0-56,46-12-7451,-47 6 333,0 1-4679</inkml:trace>
  <inkml:trace contextRef="#ctx0" brushRef="#br0" timeOffset="1536.172">984 131 10037,'16'-25'6771,"10"11"-3683,-23 13-3041,0 0-1,-1 0 0,1 1 1,0-1-1,0 1 0,0 0 1,0 0-1,0 0 0,0 0 1,0 0-1,0 1 0,0-1 1,0 1-1,0 0 0,0 0 1,0 0-1,-1 0 0,1 0 1,0 1-1,-1-1 0,1 1 1,-1 0-1,1 0 0,-1 0 1,0 0-1,0 0 0,0 0 1,1 2-47,16 28 94,-1 0 1,-2 2 0,-2 0 0,11 35-95,-17-52 37,-14-28-80,0 3 39,-1-1 0,0 2-1,-1-1 1,0 1 0,0 0-1,-1 1 1,1 0 0,-2 0-1,1 1 1,0 0 0,-1 1-1,0 0 1,-6-1 4,10 4 76,0 1-1,0 0 1,0 0-1,0 1 1,0 0-1,0 0 1,0 0-1,1 1 1,-1 0-1,0 0 1,1 0-1,-1 1 1,1 0-1,0 0 1,0 0 0,0 1-1,0-1 1,1 1-1,-1 0 1,1 1-1,0-1 1,1 1-1,-1 0 1,1 0-1,-1 0 1,0 3-76,3-5 28,0-1 1,1 1-1,-1 0 1,1-1-1,-1 1 1,1 0-1,0-1 1,0 1-1,0 0 1,1 0-1,-1-1 1,1 1-1,-1 0 1,1-1-1,0 1 1,0-1-1,0 1 1,0-1-1,0 1 1,1-1-1,-1 0 1,1 0-1,0 0 0,-1 1 1,1-2-1,0 1 1,0 0-1,1 0 1,-1-1-1,0 1 1,0-1-1,1 1 1,-1-1-1,1 0 1,-1 0-1,1 0 1,-1 0-1,1-1 1,0 1-1,-1-1 1,1 0-1,0 1 1,-1-1-1,1 0 1,0-1-1,0 1 1,-1 0-1,1-1 1,0 1-1,-1-1 1,1 0-1,-1 0 1,1 0-1,-1 0 1,1-1-1,-1 1-28,45-27-4398,-23 12-5136,-10 7-1588</inkml:trace>
  <inkml:trace contextRef="#ctx0" brushRef="#br0" timeOffset="1708.007">1329 1 10005,'4'51'8427,"9"24"-4673,2 16-2609,-1 28-983,-15-110-1542,-1-9-1787,0-4-3942,0 1-4712</inkml:trace>
  <inkml:trace contextRef="#ctx0" brushRef="#br0" timeOffset="1911.129">1278 213 13414,'5'-1'3506,"1"0"143,2 1-1728,-1 0-640,2 0-353,1 0-223,-1 3-193,2 0-224,-1 0-160,-1-1-96,0 0-272,1-2-304,0 0-433,-1 0-671,2-1-2146,-1-5-2737,0-2-6083</inkml:trace>
  <inkml:trace contextRef="#ctx0" brushRef="#br0" timeOffset="2336.975">1601 211 9828,'81'-1'8134,"37"-28"-6834,-116 28-1291,0-1-1,0 1 1,0-1 0,0 0-1,-1 1 1,1-1-1,-1 0 1,1 0-1,-1-1 1,0 1 0,0 0-1,0 0 1,0 0-1,0-1 1,0 1 0,-1-1-1,1 1 1,-1 0-1,1-1 1,-1 1 0,0-1-1,0 1 1,0-1-1,-1 1 1,1-1-1,0 1 1,-1 0 0,0-1-1,1 1 1,-1-1-1,0 1 1,0 0 0,-1 0-1,1 0 1,0 0-1,-1 0 1,1 0 0,-1 0-1,0 0 1,1 0-1,-1 1 1,0-1 0,0 1-1,0-1 1,0 1-1,0 0 1,-1 0-1,1 0 1,0 0 0,-2 0-9,-1-2 128,-1 1 1,0 0 0,0 0 0,1 1-1,-1-1 1,-1 2 0,1-1-1,0 0 1,0 1 0,0 0 0,0 1-1,0-1 1,0 1 0,0 1 0,0-1-1,0 1 1,0 0 0,0 0-1,1 0 1,-1 1 0,1 0 0,0 0-1,0 0 1,0 1 0,0 0 0,0 0-1,1 0 1,0 0 0,0 1-1,0 0 1,0 0 0,-2 5-129,2-5 67,1 0 0,0 1-1,0-1 1,1 1 0,-1 0 0,1 0 0,0 0 0,1 0-1,0 0 1,0 0 0,0 1 0,1-1 0,0 0 0,0 1 0,0-1-1,1 0 1,0 0 0,0 0 0,0 1 0,1-1 0,0 0-1,0-1 1,1 1 0,0 0 0,0-1 0,0 1 0,0-1-1,1 0 1,0 0 0,0 0 0,1-1 0,-1 1 0,1-1 0,0 0-1,0-1 1,0 1 0,4 1-67,7 1 85,0-1-1,1-1 1,-1 0 0,1-2-1,0 1 1,0-2 0,0 0-1,0-2 1,0 0-1,0 0 1,14-4-85,-8-8-2738,-20 7-1589,0 0-3393,-1 0-4694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5:01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9060,'0'2'4947,"4"11"-3173,51 240 4712,-29-118-5225,-27-148-1250,-1 0-1,2-1 1,0 1 0,1-1-1,0 1 1,1 0 0,0 0-1,1-1 1,1 2 0,0-1-1,1 0 1,0 1 0,1 0 0,0 0-1,1 0 1,5-6-11,-10 16 1,-1 1-1,1-1 1,-1 1 0,1 0-1,0-1 1,0 1 0,0 0-1,0 0 1,0 0 0,0 0-1,0 0 1,0 1 0,0-1 0,0 1-1,0-1 1,1 1 0,-1 0-1,0 0 1,0-1 0,0 2-1,1-1 1,-1 0 0,0 0 0,0 1-1,0-1 1,0 1 0,0 0-1,1 0 1,-1 0 0,0 0-1,-1 0 1,1 0 0,0 0-1,0 0 1,0 1 0,-1-1 0,1 1-1,-1-1 1,1 1-1,53 74-6,-53-71 75,-1 1 0,0 0 0,0 0 0,0 0 0,-1 0 0,0 0-1,0 0 1,-1 0 0,1 0 0,-1 0 0,0-1 0,-1 1 0,0 0 0,0 0 0,0-1 0,0 1-1,-1-1 1,0 0 0,0 0 0,0 0 0,-1 0 0,0 0 0,0-1 0,0 0 0,0 1-1,-1-2 1,0 1 0,1 0 0,-1-1 0,-1 0 0,1 0 0,0-1 0,-1 1 0,1-1-1,-1 0 1,0-1 0,0 1 0,0-1 0,1 0 0,-1-1 0,0 1 0,0-1 0,0-1 0,0 1-1,0-1 1,0 0 0,0 0 0,0 0 0,0-1 0,1 0 0,-6-3-69,-1-16-3396,19-5-7003,-6 23 8616,5-12-9857</inkml:trace>
  <inkml:trace contextRef="#ctx0" brushRef="#br0" timeOffset="423.897">369 318 10885,'37'-5'6812,"-1"-6"-3985,63-45-2336,-101 58-419,1-1 1,-1 1 0,0-1-1,1 0 1,-1 0-1,0 0 1,0 0-1,0 0 1,0 0-1,0 0 1,0-1-1,0 1 1,0-1-1,0 0 1,0 1-1,0-1 1,-1 0-1,1 0 1,0 0-1,0 0 1,0-1-1,0 1 1,0-1-1,0 1 1,0-1-1,0 0 1,0 1-1,0-1 1,0 0-1,0 0 1,0-1 0,1 1-1,-1 0 1,0-1-1,1 1 1,-1 0-1,1-1 1,0 0-1,-1 1 1,1-1-1,0 0 1,0 0-1,0 0 1,0 0-1,0 0 1,1 0-1,-1 0 1,0 0-1,1 0 1,0 0-1,-1 0 1,1 0-1,0 0 1,0 0-1,0-1 1,1 1-1,-1 0 1,0 0-1,1 0 1,-1 0 0,1 0-1,0 0 1,0 0-1,-1 0 1,1 0-1,2-1-72,-9 11 156,1 1-1,1-1 0,-1 1 1,2 0-1,-1 1 1,1-1-1,1 0 0,-1 1 1,2 0-1,-1-1 1,1 1-1,1 0 0,0 0 1,0 0-1,1 0 1,0-1-1,1 1 0,0 0 1,0-1-1,2 3-155,-3-9 40,1 0 1,-1 0-1,1 0 0,0-1 0,0 1 0,0 0 1,0-1-1,0 0 0,1 1 0,-1-1 0,0 0 0,1 0 1,0 0-1,0-1 0,-1 1 0,1-1 0,0 1 1,0-1-1,0 0 0,0 0 0,1-1 0,-1 1 1,0 0-1,0-1 0,1 0 0,-1 0 0,0 0 1,0 0-1,0 0 0,1-1 0,-1 0-40,53-11-3043,-10-9-9830,-29 11-1350</inkml:trace>
  <inkml:trace contextRef="#ctx0" brushRef="#br0" timeOffset="3088.763">473 203 7587,'8'-9'9070,"2"-11"-6716,-10 19-2278,0-1 0,0 1 0,1-1 0,-1 1-1,0 0 1,1-1 0,-1 1 0,1 0-1,0-1 1,-1 1 0,1 0 0,0 0 0,0 0-1,0-1 1,0 1 0,0 0 0,0 0 0,0 0-1,0 1 1,0-1 0,1 0 0,-1 0 0,0 1-1,0-1 1,1 0 0,-1 1 0,1-1 0,-1 1-1,0 0 1,1 0 0,-1-1 0,1 1-1,-1 0 1,1 0 0,-1 0 0,0 0 0,1 1-1,-1-1 1,1 0 0,-1 0 0,0 1 0,1-1-1,-1 1 1,1 0 0,-1-1 0,0 1 0,0 0-1,0 0 1,1 0-76,1-1 49,-1 1-1,0-1 1,0 1-1,0-1 1,0 1-1,1 0 1,-1 0-1,0 0 1,0 0-1,0 0 1,-1 0 0,1 0-1,0 1 1,0-1-1,-1 1 1,1-1-1,-1 1 1,1 0-1,-1 0 1,0-1-1,1 1 1,-1 0-1,0 0 1,0 0-1,0 0 1,-1 1 0,1-1-1,-1 0 1,1 0-1,-1 0 1,1 1-1,-1-1 1,0 0-1,0 0 1,0 1-1,-1-1 1,1 0-1,0 0 1,-1 0-1,0 1 1,1-1 0,-1 0-1,0 0 1,0 0-1,0 0 1,0 0-1,0 0 1,-1 0-1,1-1 1,-1 1-1,1 0 1,-2 1-49,-55 10 35,55-20-1219,3 1-2826,0 2-2650,0-2-6754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5:14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25 7411,'-42'3'12585,"13"32"-8409,6 58-2632,22-88-1524,0-1-1,1 1 1,-1 0 0,1 0-1,0-1 1,0 1 0,1 0 0,0 0-1,-1-1 1,2 1 0,-1-1 0,0 1-1,1-1 1,0 1 0,0-1 0,0 0-1,1 0 1,-1 0 0,1 0 0,0 0-1,0-1 1,0 1 0,1-1 0,-1 0-1,1 0 1,0 0 0,-1 0 0,1-1-1,1 1 1,0-1-20,4 1-2,1-1 0,-1 0 0,1 0 0,-1-1 0,1-1 0,-1 1 0,1-2 0,-1 1 0,1-1 0,-1-1 0,1 0 0,-1 0 0,0-1 1,0 0-1,0 0 0,0-1 0,0 0 0,-1-1 0,7-5 2,-11 4-45,-1 0 1,0 0-1,-1 0 0,1 0 1,-1-1-1,-1 1 1,1-1-1,-1 0 1,0 0-1,-1 1 0,1-1 1,-1 0-1,-1 0 1,1 1-1,-1-1 0,0 0 1,-1 1-1,0-1 1,0 1-1,0-1 1,-1 1-1,0 0 0,0 0 1,-1-2 44,2 3-70,0 0-1,-1 0 1,1 0 0,-1 0-1,0 0 1,-1 1 0,1-1-1,-1 1 1,0 0 0,0 0-1,0 0 1,0 0 0,-1 1-1,1 0 1,-1 0 0,0 0-1,0 0 1,0 1 0,0 0 0,-1 0-1,1 0 1,0 1 0,-1 0-1,0 0 1,1 0 0,-1 1-1,1 0 1,-5 0 70,-1 8-4278,10 2-4717,1-3-948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5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13174,'1'33'7535,"1"-1"-3377,10 67-2667,-4-43-895,-8-54-1073,4 35-1119,-3-29-2496,-1 0-3496,0-5-5597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5:19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29 14983,'-7'1'3329,"2"0"129,2-2-1969,3-2-1361,0-2-1841,3-1-1601,0 0-2640,4-3-6436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5:16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12 10677,'6'3'6880,"-2"6"-3419,3 26-2215,-6-27-235,33 328 1803,-34-331-3082,0 18-29,-3-12-2939,2-12-1868,-1-5-632,0-5-5696</inkml:trace>
  <inkml:trace contextRef="#ctx0" brushRef="#br0" timeOffset="203.084">1 245 12838,'2'0'3313,"2"-2"145,1-1-1777,3 1-577,1 0-127,2 2-97,2 0-288,0-1-239,-1 2-113,-1-1-64,1 1-192,-1-2-352,0 0-577,2-1 1970,1 1-4675,-1 0-3137,-2-2-8068</inkml:trace>
  <inkml:trace contextRef="#ctx0" brushRef="#br0" timeOffset="703.016">303 128 11109,'48'-6'8863,"-44"5"-8775,-1-1-1,1 1 1,0 0 0,0 0 0,0 1 0,1-1-1,-1 1 1,0 0 0,0 0 0,0 0-1,0 1 1,0-1 0,0 1 0,0 0-1,0 0 1,0 0 0,0 1 0,0 0-1,-1-1 1,1 1 0,-1 0 0,1 1-1,-1-1 1,0 1 0,0-1 0,0 1-1,0 0 1,0 0 0,0 1-88,4 10 38,-1-1 1,-1 2-1,0-1 1,-1 0-1,0 1 1,-1 0-1,-1-1 1,-1 1-1,0 2-38,3 9 9,3 25-55,-21-81 65,12 26-16,1-1 0,-1 1 0,0-1 0,0 1 1,-1 0-1,1 0 0,-1 0 0,0 0 0,0 1 0,-1-1 0,1 1 0,-1-1 0,1 1 0,-1 0 0,0 1 1,0-1-1,0 1 0,-1-1 0,-2 0-3,2 1 82,0 0 1,1 0-1,-1 0 1,0 1-1,0-1 1,0 1-1,0 1 1,-1-1-1,1 1 1,0 0-1,0 0 1,0 0-1,0 0 1,-1 1-1,1 0 1,0 0-1,0 1 1,0 0-1,1-1 1,-1 2-1,0-1 1,1 0-1,-1 1 1,1 0-1,0 0 1,0 0-1,0 0 1,0 1-1,1 0 1,-1 0-1,1 0 1,0 0-1,0 0 1,0 1 0,1-1-1,-1 1 1,1-1-1,0 1 1,1 0-1,-1 3-82,1-4 24,1 0 0,1 1 0,-1-1 0,1 0 0,-1 0-1,1 0 1,1 0 0,-1 0 0,0 0 0,1 0 0,0-1 0,0 1 0,0 0 0,0-1 0,1 0-1,-1 1 1,1-1 0,0 0 0,0 0 0,0-1 0,0 1 0,0 0 0,1-1 0,-1 0 0,1 0-1,0 0 1,-1 0 0,1-1 0,0 1 0,0-1 0,0 0 0,0 0 0,0-1 0,1 1 0,-1-1 0,0 0-1,0 0 1,0 0 0,0-1 0,0 1 0,0-1 0,0 0 0,0 0 0,0 0 0,0-1 0,0 1-1,0-1 1,-1 0 0,1 0 0,1-1-24,86-97-4709,-48 45-6629,-20 28 2</inkml:trace>
  <inkml:trace contextRef="#ctx0" brushRef="#br0" timeOffset="999.769">675 0 10725,'1'3'7195,"2"8"-3398,7 38-2320,-7-32-359,31 222 1975,-13-181-3880,-32-93-16112,6 23 7196</inkml:trace>
  <inkml:trace contextRef="#ctx0" brushRef="#br0" timeOffset="1187.218">630 215 11541,'3'8'11657,"45"-16"-8288,18-1-2164,-39 8-5000,0-3-8459,-17 1 547</inkml:trace>
  <inkml:trace contextRef="#ctx0" brushRef="#br0" timeOffset="1437.163">918 186 11877,'1'8'3234,"0"4"191,1 0-1264,0 2-768,-1 3-288,1 0-129,0-1-256,-1 2-271,0-1-177,-1 0-80,1-3-112,-1-3-240,2-4-272,-2-6-561,1-1-592,-1-2-2096,4-6-2770,-1-4-6115</inkml:trace>
  <inkml:trace contextRef="#ctx0" brushRef="#br0" timeOffset="1438.163">927 73 10421,'0'3'2417,"0"0"0,2 2-1441,1 1-751,2-1-1010,2-2-1472,0 0-2033,1-2-4818</inkml:trace>
  <inkml:trace contextRef="#ctx0" brushRef="#br0" timeOffset="1858.936">1113 137 7700,'-3'-20'9010,"-10"28"-3849,-13 29-1986,23-30-3093,-1 1 0,2 0 0,-1-1 0,1 1 0,0 0 1,0 1-1,1-1 0,0 0 0,1 0 0,0 1 0,0-1 0,1 0 0,0 0 0,0 0 0,1 0 0,0 0 0,0 0 0,1 0 0,0 0 1,0-1-1,3 4-82,-3-8-48,1-1 1,-1 1 0,1 0 0,0-1 0,0 0 0,0 0 0,0 0-1,0 0 1,0-1 0,0 1 0,1-1 0,-1 0 0,1-1-1,-1 1 1,1-1 0,-1 0 0,1 0 0,-1 0 0,1 0 0,-1-1-1,0 0 1,1 0 0,-1 0 0,0 0 0,1-1 0,-1 0-1,0 0 1,0 0 0,0 0 0,0-1 0,-1 1 0,1-1 0,-1 0-1,0 0 1,1 0 0,-1-1 0,-1 1 0,1-1 0,0 1-1,-1-1 1,0 0 0,0 0 0,1-2 47,-1-1 27,0-1 1,0 1-1,-1 0 0,0 0 1,-1-1-1,1 1 0,-2-1 1,1 1-1,-1 0 0,0-1 1,0 1-1,-1 0 1,0 0-1,0 0 0,-1 0 1,1 0-1,-2 0 0,1 1 1,-1-1-1,0 1 0,0 0 1,-1 0-1,0 1 0,-2-3-27,-2 2-2918,-4 3-7725,14 2-1178</inkml:trace>
  <inkml:trace contextRef="#ctx0" brushRef="#br0" timeOffset="2290.837">1351 119 11269,'11'44'10256,"-2"0"-7152,12 51-2746,-20-95-358,-1-1-1,0 1 1,0 0-1,0-1 0,0 1 1,1 0-1,-1-1 0,0 1 1,0 0-1,0 0 1,1-1-1,-1 1 0,0 0 1,1 0-1,-1-1 0,0 1 1,1 0-1,-1 0 1,0 0-1,1 0 0,-1 0 1,0 0-1,1-1 0,-1 1 1,0 0-1,1 0 1,-1 0-1,0 0 0,1 0 1,-1 0-1,0 0 0,1 0 1,-1 1-1,0-1 1,1 0-1,-1 0 0,1 0 1,-1 0-1,0 0 0,0 0 1,1 1-1,-1-1 1,0 0-1,1 0 0,-1 1 1,0-1-1,0 0 0,1 0 1,-1 1-1,0-1 1,0 0-1,0 1 0,1-1 1,-1 0-1,0 1 0,0-1 1,0 0-1,0 1 1,0-1-1,0 0 1,10-29-24,-9 21 30,1-8 6,0 0 0,2 0 0,0 0 0,0 0 0,1 1 1,1 0-1,1 0 0,0 0 0,9-13-12,-14 27 11,-1-1 1,0 1-1,0 0 1,1-1-1,-1 1 1,1 0-1,-1 0 0,1 0 1,-1 0-1,1 0 1,0 0-1,0 0 1,-1 0-1,1 1 1,0-1-1,0 1 1,0-1-1,0 1 0,0 0 1,0 0-1,-1 0 1,1 0-1,0 0 1,0 0-1,0 0 1,0 1-1,0-1 1,0 1-1,-1-1 0,1 1 1,0 0-1,0 0 1,-1 0-1,1 0 1,0 0-1,-1 0 1,1 0-1,-1 0 1,0 1-1,1-1 1,-1 0-1,0 1 0,0 0 1,0-1-1,0 1 1,0-1-1,0 1 1,0 0-1,0 0 1,-1 0-1,1 1-11,31 105 2076,-30-33-3541,-2-73 376,0-3-11273,0-3-407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5:14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39 10389,'-23'-3'8850,"-2"8"-4762,-41 35-1494,61-35-2501,1-1 0,0 1 0,0 0-1,0 0 1,0 0 0,1 1 0,0 0-1,0-1 1,0 1 0,1 0 0,0 0 0,0 0-1,0 1 1,1-1 0,0 0 0,0 1-1,1-1 1,-1 0 0,1 1 0,1-1-1,-1 1 1,1-1 0,1 0 0,-1 0 0,1 1-1,0-1 1,0 0 0,1 0 0,-1-1-1,1 1 1,2 1-93,0-4-56,1 0 0,-1 0 0,1-1 0,0 1-1,-1-1 1,1-1 0,0 1 0,0-1 0,1 0 0,-1-1 0,0 1-1,0-1 1,0 0 0,0-1 0,0 0 0,1 0 0,-1 0-1,0 0 1,0-1 0,-1 0 0,4-2 56,17-10-4216,-3-5-5831,-8 4-3292</inkml:trace>
  <inkml:trace contextRef="#ctx0" brushRef="#br0" timeOffset="583.952">353 64 8708,'-6'-9'8030,"2"17"-3928,0 15-1611,4-14-2352,0-1 1,1 1-1,0-1 1,1 0 0,0 0-1,0 0 1,1 0-1,0 0 1,0 0-1,1 0 1,-1-1 0,2 0-1,-1 0 1,1 0-1,0 0 1,1-1 0,0 1-1,0-2 1,0 1-1,0-1 1,1 1-1,6 2-139,-7-7 1,0 0 1,0 0-1,0 0 0,1-1 0,-1 0 0,0 0 0,0-1 0,0 0 0,0 0 0,1 0 0,-1-1 0,-1 0 0,1 0 0,0 0 0,0-1 0,-1 0 0,1 0 0,-1 0 0,0-1 0,0 0 1,0 0-1,-1 0 0,0 0 0,1-1 0,-1 0 0,-1 0 0,1 0 0,-1 0 0,0 0 0,0-1 0,0 0 0,-1 1 0,0-1 0,0 0 0,0 0 0,-1 0 0,0 0 0,0-4-1,-26-85-234,17 89-2150,8 13-10087,4-1 1135</inkml:trace>
  <inkml:trace contextRef="#ctx0" brushRef="#br0" timeOffset="1146.318">703 47 10661,'22'50'9732,"-4"32"-7235,-8-31-1451,0-96-595,17-91-408,-27 135-43,1-1-1,-1 1 1,1-1 0,0 1-1,-1-1 1,1 1 0,0 0-1,0-1 1,0 1 0,0 0-1,0-1 1,0 1 0,0 0 0,1 0-1,-1 0 1,0 0 0,1 0-1,-1 0 1,0 1 0,1-1-1,-1 0 1,1 1 0,-1-1-1,1 1 1,0-1 0,-1 1-1,1 0 1,-1 0 0,1 0 0,0 0-1,-1 0 1,1 0 0,0 0-1,-1 0 1,1 1 0,-1-1-1,1 0 1,-1 1 0,1 0-1,-1-1 1,1 1 0,-1 0-1,1 0 1,-1-1 0,0 1 0,1 0-1,-1 1 1,0-1 0,0 0-1,0 0 1,0 0 0,0 1-1,0-1 1,0 0 0,0 1-1,-1-1 1,1 1 0,0-1 0,-1 1-1,1 1 1,26 135 43,-27-138-44,0-1 1,1 1-1,-1 0 0,0 0 1,0 0-1,0 0 1,0-1-1,0 1 0,1 0 1,-1 0-1,0 0 1,0 0-1,0 0 0,1-1 1,-1 1-1,0 0 1,0 0-1,0 0 0,1 0 1,-1 0-1,0 0 1,0 0-1,0 0 0,1 0 1,-1 0-1,0 0 1,0 0-1,1 0 0,-1 0 1,0 0-1,0 0 1,0 0-1,1 0 0,-1 0 1,0 0-1,0 0 1,1 0-1,-1 1 0,0-1 1,0 0-1,0 0 1,0 0-1,1 0 0,-1 0 1,0 1-1,0-1 0,0 0 1,0 0-1,0 0 1,1 1-1,-1-1 0,0 0 1,0 0-1,0 0 1,0 1 0,6-26-18,-5 22 24,-1-6-6,2 1 0,-1 0 0,1 0 0,0 0 0,1 0 0,0 0 0,0 1 0,0-1 0,1 1 0,1 0 0,-1 0 0,1 0 0,0 1 0,0-1 0,1 1 0,0 1 0,0-1 0,1 1 0,-1 0 0,6-3 0,-10 7 11,0 1 0,-1 0 0,1-1 1,0 1-1,0 0 0,0 0 0,0 0 1,-1 0-1,1 0 0,0 0 0,0 0 1,0 1-1,-1-1 0,1 1 0,0-1 1,0 1-1,-1 0 0,1-1 0,-1 1 0,1 0 1,0 0-1,-1 0 0,0 1 0,1-1 1,-1 0-1,0 0 0,1 1 0,-1-1 1,0 1-1,0-1 0,0 1 0,0-1 1,-1 1-1,1 0 0,0-1 0,-1 1 1,1 0-12,17 73 1440,-16-64-1192,11 70 390,-6-80-4251,-3-18-5097,-3 13 4674,2-6-6740</inkml:trace>
  <inkml:trace contextRef="#ctx0" brushRef="#br0" timeOffset="1489.987">1218 101 10805,'11'1'2588,"27"3"2133,-31-4-4485,-1 1 0,0-1 0,0 0-1,1 0 1,-1-1 0,0 0 0,0 0 0,0 0 0,0-1 0,0 0 0,0 0-1,0 0 1,2-2-236,-7 2 57,1 1-1,-1-1 1,0 0-1,1 0 1,-1 0-1,0 0 0,0 1 1,0-1-1,-1 0 1,1-1-1,0 1 1,-1 0-1,1 0 1,-1 0-1,0 0 0,0 0 1,0-1-1,0 1 1,0 0-1,0 0 1,0 0-1,-1 0 1,1 0-1,-1 0 0,0-1 1,0 1-1,1 0 1,-1 1-1,0-1 1,-1 0-1,1 0 1,0 0-1,0 1 0,-1-1 1,1 0-1,-1 1 1,0-1-1,1 1 1,-1 0-1,0 0 1,0-1-1,0 1 0,0 0 1,0 1-1,0-1 1,0 0-1,0 1 1,0-1-1,0 1 1,0-1-1,-2 1-56,-1 2 118,0-1 0,0 2 0,-1-1 0,2 0 0,-1 1 1,0 0-1,0 0 0,1 1 0,0-1 0,0 1 0,0 0 0,0 0 0,0 0 0,1 1 0,0-1 1,0 1-1,0 0 0,0 0 0,1 0 0,0 0 0,0 0 0,0 0 0,1 1 0,0-1 0,0 1 0,0-1 1,0 1-1,1-1 0,0 1 0,0-1 0,1 1 0,0-1 0,-1 1 0,2 1-118,0-1 42,-1 0 0,1 0 1,1 0-1,-1-1 0,1 1 0,0-1 0,0 0 0,1 1 0,0-1 0,-1-1 1,2 1-1,-1-1 0,0 1 0,1-1 0,0-1 0,0 1 0,0-1 1,1 1-1,-1-1 0,1-1 0,-1 1 0,1-1 0,0 0 0,2 0-42,-4-4-285,0 1-1,0-2 1,0 1-1,-1 0 1,1-1-1,-1 1 1,0-1-1,0 0 1,0 0-1,0-1 1,0 1-1,-1 0 1,1-1-1,-1 0 1,0 1-1,0-1 1,0 0-1,-1 0 1,1-3 285,6-8-538,-6 11 130,8-13-3095,0-1-3490,2-1-5210</inkml:trace>
  <inkml:trace contextRef="#ctx0" brushRef="#br0" timeOffset="1929.392">1496 15 9492,'15'32'8425,"-3"1"-3958,11 71-2704,-15-58-357,-1-29-1103,-3-27-205,0-30-88,-4 21-12,0 0 1,1 0-1,2 0 0,0 1 1,1-1-1,0 1 0,2 0 1,0-1 1,-5 17-1,-1 1 0,0-1 0,1 1 0,-1 0 0,1-1 0,-1 1 0,1 0 0,0 0 0,-1-1 0,1 1 0,0 0 0,0 0 0,0 0 0,0 0 0,0 0 0,0 0 0,0 0 0,0 0 0,0 0 0,1 1 1,-1-1-1,0 0 0,0 1 0,1-1 0,-1 1 0,0-1 0,1 1 0,-1 0 0,1 0 0,-1 0 0,0-1 0,1 1 0,-1 0 0,1 1 0,-1-1 0,0 0 0,1 0 0,-1 1 0,1-1 0,-1 0 0,0 1 1,1 0-1,-1-1 0,0 1 0,0 0 0,0-1 0,1 1 0,-1 0 0,0 0 0,0 0 0,0 0 0,0 0 0,0 0 0,-1 0 0,1 1 0,0-1 1,12 25 213,-2 0 0,-1 0 0,-1 1 0,-1 0 0,4 28-213,-11-31-5168,-1-24 4998,0-1 0,0 1 1,0 0-1,-1 0 0,1-1 0,0 1 0,0 0 1,0 0-1,0-1 0,0 1 0,-1 0 0,1 0 1,0 0-1,0 0 0,0-1 0,-1 1 0,1 0 1,0 0-1,0 0 0,-1 0 0,1 0 0,0-1 1,0 1-1,-1 0 0,1 0 0,0 0 0,0 0 1,-1 0-1,1 0 0,0 0 0,-1 0 1,1 0-1,0 0 0,0 0 0,-1 0 0,1 0 1,0 0-1,0 1 0,-1-1 0,1 0 0,0 0 1,0 0-1,-1 0 0,1 0 0,0 0 0,0 1 1,0-1-1,-1 0 0,1 0 0,0 0 0,0 1 1,0-1-1,-1 0 0,1 0 0,0 1 0,0-1 1,0 0-1,0 0 0,0 1 170,-5-9-11760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5:13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240 197 7187,'-5'-42'11737,"3"40"-11492,0 1 1,0-1 0,-1 1 0,1-1 0,0 1-1,-1 0 1,1 0 0,-1 0 0,1 0 0,-1 1-1,1-1 1,-1 1 0,0-1 0,1 1 0,-1 0-1,0 0 1,0 0 0,1 0 0,-1 1 0,0-1-1,1 1 1,-3 0-246,-5 3 151,-1 0 0,1 1 0,0 0 0,0 0 0,0 1 0,1 1 0,0-1 0,0 1-1,1 1 1,0 0 0,0 0 0,1 1 0,0 0 0,0 0 0,1 0 0,0 1 0,1 0 0,0 0 0,0 0 0,2 1 0,-3 8-151,4-15 8,1-1-1,1 0 1,-1 0 0,0 1 0,1-1 0,0 0 0,0 1 0,0-1 0,0 0 0,0 1 0,1-1 0,-1 0 0,1 0 0,0 1 0,0-1 0,0 0 0,0 0 0,1 0 0,-1 0-1,1 0 1,0 0 0,0-1 0,0 1 0,0 0 0,0-1 0,1 0 0,-1 1 0,1-1 0,-1 0 0,1 0 0,0-1 0,0 1 0,0 0 0,0-1 0,0 0 0,0 0-1,0 0 1,0 0 0,1 0 0,-1-1 0,0 1 0,1-1 0,-1 0 0,2 0-8,4 1-59,0 0-1,-1 0 1,1-1 0,0-1 0,-1 1-1,1-1 1,-1-1 0,1 0-1,-1 0 1,1 0 0,-1-1 0,0 0-1,0-1 1,-1 0 0,7-4 59,-10 5-463,0 0 0,0 0 1,-1-1-1,1 0 0,-1 1 1,0-1-1,0 0 0,0-1 1,0 1-1,-1 0 0,0-1 1,0 0-1,0 1 0,0-1 1,-1 0-1,0 0 0,0 0 1,0-1 462,1-12-6961,-2-3-4695</inkml:trace>
  <inkml:trace contextRef="#ctx0" brushRef="#br0" timeOffset="531.163">183 0 10645,'18'35'8130,"-4"3"-3460,25 146-689,-39-184-3968,20 150-541,-20-149-487,0 1-578,1-1-7941,-1-1-5219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5:20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9941,'64'19'9071,"23"41"-7048,-78-54-1547,36 33 16,-1 1 1,-2 2-1,-2 2 0,-2 2 0,-2 1 1,28 49-493,-36-43 162,-3 1 0,-2 0 0,-2 2 0,-3 1 1,4 29-163,-12-50 253,-2 1 0,-1 0 1,-2 1-1,0 30-253,-24-96-5658,9-4-4862,4 18 425</inkml:trace>
  <inkml:trace contextRef="#ctx0" brushRef="#br0" timeOffset="296.81">453 912 10677,'22'26'8075,"25"8"-5738,-29-22-1312,65 36 93,-78-47-3038,-3-7-8051,-2 1-1354</inkml:trace>
  <inkml:trace contextRef="#ctx0" brushRef="#br0" timeOffset="577.995">759 899 11221,'-13'16'6488,"-2"13"-3232,-4 4-1437,-51 47-1360,69-79-1676,-1 1-1947,1-2-4194,0 0-4130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5:35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46 736 8660,'21'-21'6084,"34"-15"-3460,66-65 49,-48 37-2030,3 4-1,2 3 0,3 3 1,2 4-1,67-28-642,-130 70 30,42-22 63,1 3 1,1 3 0,2 3-1,0 2 1,1 4 0,0 2 0,1 4-1,15 1-93,-7 7 64,-89-13-2915,3 7-1162,1-2-2505,1-1-4180</inkml:trace>
  <inkml:trace contextRef="#ctx0" brushRef="#br0" timeOffset="251.388">50 538 7748,'-3'9'8834,"2"4"-5981,-2 16-1422,-7-8-712,5-14-622,1 0 0,1 0 1,-1 0-1,1 0 0,0 1 1,1-1-1,0 1 1,0 0-1,0 0 0,1-1 1,0 1-1,1 0 0,0 0 1,0 0-1,1 0 1,0 0-1,1 5-97,1-10 54,0 0 0,0-1-1,1 1 1,-1-1 0,1 0 0,-1 0 0,1 0 0,0-1 0,-1 1-1,1-1 1,0 0 0,0 0 0,0 0 0,0 0 0,0-1-1,1 0 1,-1 0 0,0 0 0,0 0 0,0 0 0,0-1 0,0 0-1,0 0 1,0 0 0,0 0 0,0-1-54,1 1 30,211-62 122,-173 43-4250,-17 3-4140,-10 4-4232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5:41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33 10965,'-22'37'9225,"13"9"-5296,9-35-3830,0 1 0,1-1 0,0 0 0,1 0 0,0 1 0,1-2 0,0 1 1,1 0-1,0 0 0,1-1 0,3 6-99,-6-12-10,1 0 0,-1-1 0,1 1-1,0-1 1,0 0 0,0 0 0,0 0 0,1 0 0,-1-1 0,1 1 0,-1-1-1,1 0 1,0 0 0,0 0 0,0-1 0,0 1 0,0-1 0,1 0 0,-1 0 0,0 0-1,1-1 1,-1 0 0,0 0 0,1 0 0,-1 0 0,0 0 0,1-1 0,-1 0-1,0 0 1,0 0 0,0-1 0,0 1 0,0-1 0,0 0 0,0 0 0,0 0 0,-1-1-1,1 1 1,-1-1 0,1 0 0,-1 0 0,0 0 0,0 0 0,-1-1 0,1 1-1,-1-1 1,1 1 0,-1-1 0,0 0 0,-1 0 0,1 0 0,-1 0 0,1-1 10,0-3-39,-1 0 0,1-1 0,-1 1 0,-1 0 0,0-1 0,0 1 0,0 0 0,-1-1 0,0 1 0,-1 0 0,0 0 0,0 0 0,-1 0 0,0 0 0,0 1 0,-1-1 0,0 1 0,0 0 0,-1 0 0,0 0 0,0 0 0,0 1 0,-1 0 0,0 0 0,0 1 0,-1 0 0,0 0 0,0 0 0,0 1 0,0 0 0,-8-3 39,-20 5-1065,25 8-2341,4 4-4470,5-4-3225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20:53.0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134 193 8052,'-48'-3'7930,"10"35"-4954,-4 61-1357,41-91-1598,0 1-1,0 0 0,0-1 0,1 1 0,-1 0 1,1 0-1,0-1 0,0 1 0,0 0 0,0 0 0,0 0 1,1-1-1,0 1 0,-1 0 0,1-1 0,0 1 1,0 0-1,0-1 0,0 1 0,1-1 0,-1 0 0,1 1 1,-1-1-1,1 0 0,0 0 0,0 0 0,0 0 1,0 0-1,0 0 0,1-1 0,-1 1 0,0-1 0,1 0 1,-1 1-1,1-1 0,-1 0 0,1 0 0,0-1 1,-1 1-1,1 0 0,0-1 0,0 0 0,-1 0 0,1 0 1,0 0-1,1 0-20,88-16-885,-68-3-2695,-10-10-4211,-11 14-1443</inkml:trace>
  <inkml:trace contextRef="#ctx0" brushRef="#br0" timeOffset="249.945">150 1 8708,'0'7'7971,"5"31"-6284,33 241 1757,-12-193-3225,-23-83-2070,0-5-8042,-2 0-376</inkml:trace>
  <inkml:trace contextRef="#ctx0" brushRef="#br0" timeOffset="1234.084">416 183 8452,'-15'3'7072,"-16"30"-5049,27-27-1932,0 0 1,0 1-1,1-1 1,0 1-1,0 0 1,0 0-1,1 0 1,0 0-1,0 1 1,1-1-1,0 1 1,0-1-1,1 0 1,0 1-1,0-1 1,1 1-1,0-1 1,0 1-1,1-1 1,2 7-92,0-10 8,1 0 0,0 0 0,0-1 0,0 0-1,1 1 1,-1-2 0,1 1 0,0-1 0,-1 0 0,1 0 0,0 0 0,0-1 0,0 0 0,1 0 0,-1-1-1,0 0 1,0 0 0,0 0 0,0-1 0,0 1 0,1-2 0,-1 1 0,0-1 0,-1 1 0,1-2 0,0 1-1,-1-1 1,1 0 0,1-1-8,-2 2 48,-1 0 0,0 0 0,0-1 0,0 1 0,0-1 0,0 0 0,-1 0 0,1-1 0,-1 1 0,0-1 0,0 1 0,0-1 0,0 0 0,-1 0 0,0 0 0,0-1 0,0 1 0,0 0 0,0-1 0,-1 1 0,0-1 0,0 0 0,0 1 0,-1-1-1,1 0 1,-1 1 0,0-1 0,-1 0 0,1 0 0,-1 1 0,0-1 0,0 0 0,0 1 0,-1-1 0,0 1 0,1 0 0,-2-1 0,1 1 0,0 0 0,-1 0 0,0 0 0,0 1 0,0-1 0,0 1 0,0-1 0,-1 1 0,0 0 0,0 0 0,-1 0-48,-70-16 860,44 25-3356,29-5-622,2-1-3413,0 1-4125</inkml:trace>
  <inkml:trace contextRef="#ctx0" brushRef="#br0" timeOffset="1702.723">738 304 7812,'12'9'6621,"20"-8"-5752,-28-1-286,6 0-479,0 0 1,1-1 0,-1 0-1,0 0 1,0-1 0,0-1-1,0 1 1,-1-2 0,1 1-1,-1-1 1,0-1 0,0 0-1,0 0 1,-1 0 0,1-1-1,-1-1 1,3-3-105,-10 7 27,0 0 0,-1 1 0,1-1 0,-1 0 0,1 0 0,-1 0 0,0 0 1,-1 0-1,1 0 0,0 1 0,-1-1 0,1 0 0,-1 0 0,0 0 0,0 1 0,0-1 0,0 1 0,-1-1 0,1 0 0,-1 1 0,0 0 0,1-1 0,-1 1 0,0 0 0,0 0 0,0 0 0,-1 0 1,1 1-1,0-1 0,-1 1 0,1-1 0,-1 1 0,1 0 0,-1 0 0,0 0 0,0 0 0,1 0 0,-1 0 0,0 1 0,0 0 0,0-1 0,0 1 0,0 0-27,-6 2 172,0 0 0,1 1-1,0-1 1,0 2 0,0-1-1,0 1 1,0 0 0,1 1 0,-1 0-1,1 0 1,1 0 0,-1 1-1,1 0 1,0 1 0,0-1-1,0 1 1,1 0 0,0 0 0,1 1-1,0 0 1,0-1 0,0 1-1,1 1 1,0-1 0,1 0-1,0 1 1,0-1 0,1 3-172,0-7 34,0 0 0,0 1 0,1-1 0,0 0 0,0 0 0,0 0 0,0 1 0,1-1 0,0 0 1,0 0-1,0 0 0,0 0 0,0 0 0,1 0 0,0 0 0,0 0 0,0-1 0,0 1 0,0-1 0,1 1 0,0-1 0,0 0 0,0 0 0,0 0 1,0 0-1,0-1 0,1 1 0,-1-1 0,1 0 0,0 0 0,0 0 0,-1-1 0,2 1-34,2 1-219,0-1-1,0 0 1,0-1-1,1 1 0,-1-1 1,0-1-1,0 1 1,1-1-1,-1-1 1,0 1-1,1-1 1,3-1 219,62-18-12747,-46 13 3385</inkml:trace>
  <inkml:trace contextRef="#ctx0" brushRef="#br0" timeOffset="2327.577">1207 180 7267,'-36'7'10005,"-33"45"-6473,69-48-3523,-1-1 0,1 1 0,0-1-1,0 1 1,1 0 0,-1-1 0,1 1-1,0-1 1,0 1 0,0-1 0,0 0 0,0 1-1,1-1 1,0 0 0,-1 0 0,1 0 0,0 0-1,1 0 1,-1 0 0,0-1 0,1 1 0,0-1-1,-1 1 1,1-1 0,0 0 0,0 0-1,0 0 1,0-1 0,1 1 0,-1-1 0,0 0-1,1 0 1,-1 0 0,4 1-9,92 41 59,-98-42-50,0 1 0,0-1-1,-1 0 1,1 0 0,0 0 0,-1 1 0,1-1 0,-1 0 0,0 1 0,1-1 0,-1 0 0,0 1 0,0-1 0,0 0 0,0 1 0,0-1-1,0 0 1,0 1 0,-1-1 0,1 0 0,0 1 0,-1-1 0,1 0 0,-1 1 0,1-1 0,-1 0 0,0 0 0,1 0 0,-1 0 0,0 1 0,0-1-1,0 0 1,0 0 0,0-1 0,0 1 0,0 0 0,0 0 0,-1 0-9,-45 29 698,-45-8-364,80-48-4833,18 6-4859,-1 10 698</inkml:trace>
  <inkml:trace contextRef="#ctx0" brushRef="#br0" timeOffset="2844.507">1395 189 9925,'15'67'8065,"16"91"-5291,-28-144-2606,-1-5 91,0-26-203,-2-5-44,1 1-1,1 1 1,1-1-1,1 0 1,1 1-1,1-1 1,1 1 0,0 1-1,3-3-11,-9 20 0,0 0 0,0 0-1,1 0 1,-1 0 0,1 0-1,-1 0 1,1 0 0,0 1 0,0-1-1,-1 1 1,1 0 0,0-1-1,0 1 1,0 0 0,1 0 0,-1 0-1,0 0 1,0 1 0,0-1-1,1 0 1,-1 1 0,0 0 0,1-1-1,-1 1 1,1 0 0,-1 0-1,0 1 1,1-1 0,-1 0 0,0 1-1,0-1 1,1 1 0,-1 0-1,0 0 1,0 0 0,0 0 0,0 0-1,0 0 1,0 1 0,0-1-1,0 1 1,0-1 0,-1 1 0,1 0-1,0-1 1,-1 1 0,2 2 0,4 5 76,0 0 1,0 1-1,-1 0 1,-1 1-1,1-1 1,-1 1-1,-1 0 1,0 0-1,-1 0 1,0 1-1,-1-1 1,0 3-77,7 58-715,-8-88-12942,0 9 5789</inkml:trace>
  <inkml:trace contextRef="#ctx0" brushRef="#br0" timeOffset="3047.587">1751 104 11829,'2'2'2786,"-1"2"111,2 1-1808,1 1-529,0 2-80,3 0-64,0 0-176,0 0-96,2 1-224,-1-2-288,-1 0-336,-1 0-305,0-5-1920,0 1-2193,2-3-5091</inkml:trace>
  <inkml:trace contextRef="#ctx0" brushRef="#br0" timeOffset="3282.395">1986 58 10053,'20'35'8068,"-1"28"-5691,-12-33-1513,56 237-720,-63-263-2391,-6-10-9203,1 0 3657</inkml:trace>
  <inkml:trace contextRef="#ctx0" brushRef="#br0" timeOffset="3532.341">1940 330 13062,'3'-2'3378,"3"0"143,2-3-1696,4 2-705,0-1-319,2 2-129,2 0-192,1-1-224,2 1-304,2 0-272,0-3-624,1 3-2162,1-6-527,-2 1-2434,-1 1-4914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5:44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 12470,'5'26'5651,"12"14"-2551,1 7-1793,4 107 1064,-14-168-1869,-1-81-305,-3 67-169,-1 6-32,0 0 1,1 1-1,2-1 1,0 1-1,1 0 1,1 1-1,2-3 4,-9 21-2,-1 1 0,1 0 0,0-1 0,0 1 0,0 0 0,0-1 0,0 1 0,0 0 0,0 0 0,0 0 0,0 0 0,0 0 0,1 0 0,-1 0 0,0 1 0,1-1 0,-1 0 0,1 1 0,-1-1 0,1 1 0,-1-1 0,1 1 0,-1 0 0,1 0 0,-1 0 0,1 0 0,-1 0 0,1 0 0,-1 0 0,1 0 0,0 0 0,-1 1 0,1-1 0,-1 1 0,0-1 0,1 1 0,-1-1 0,1 1 0,-1 0 0,0 0 0,1 0 0,-1 0 0,0 0 0,0 0 0,0 0 0,0 0 0,0 0-1,0 1 1,0-1 0,0 0 0,0 1 0,-1-1 0,1 0 0,0 1 0,-1-1 0,0 1 0,1 0 2,14 40 203,-2 0 0,-2 1 0,-2 0-1,-1 0 1,-1 23-203,-8-11-2236,-1-54-1165,0-3-4587,1-8-4871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5:45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2 10373,'-50'-1'8085,"-22"36"-5403,65-32-2583,1 1 0,-1 0-1,1 0 1,-1 0 0,1 1 0,0 0-1,1 0 1,-1 0 0,1 1-1,0 0 1,1 0 0,-1 0 0,1 1-1,0-1 1,1 1 0,-1 0-1,1 0 1,1 0 0,0 1 0,0-1-1,0 0 1,1 1 0,0 0-1,0-1 1,1 1 0,0 0 0,0-1-1,1 2-98,2-4 0,1 0-1,1 0 1,-1-1-1,1 1 1,-1-1-1,1 0 1,0-1-1,0 1 1,1-1-1,-1 0 1,1-1-1,0 1 1,0-1-1,-1 0 1,1 0-1,1-1 1,-1 0-1,0 0 1,0 0-1,0-1 1,0 0-1,1 0 1,-1 0-1,0-1 1,0 0-1,0 0 1,3-2 0,-2 0-5,0-1 0,-1 0 1,1-1-1,-1 1 0,0-1 0,0 0 0,0-1 1,-1 0-1,0 1 0,0-2 0,0 1 1,-1-1-1,0 1 0,0-1 0,0 0 0,-1-1 1,0 1-1,-1 0 0,0-1 0,0 0 0,0 1 1,-1-1-1,0 0 0,-1 0 0,0 0 1,0 0-1,0 1 0,-1-1 0,-1-2 5,2 11 47,0-1 0,-1 0 0,1 1-1,-1-1 1,1 0 0,0 0 0,-1 1-1,1-1 1,-1 0 0,1 0 0,0 0 0,-1 1-1,1-1 1,-1 0 0,1 0 0,-1 0 0,1 0-1,-1 0 1,1 0 0,-1 0 0,1 0-1,-1 0 1,1 0 0,-1 0 0,1 0 0,-1 0-1,1 0 1,0-1 0,-1 1 0,1 0 0,-1 0-1,1-1 1,-1 1 0,1 0 0,0 0-1,-1-1 1,1 1 0,0 0 0,-1-1 0,1 1-1,-1-1-46,26 295 1478,-25-284-1428,2 7 63,-1-1 1,0 1 0,-2 0-1,0-1 1,0 1 0,-2-1-1,0 0 1,-1 1 0,0-1 0,-1-1-1,-1 1 1,-1-1 0,0 0-1,-3 3-113,9-16-34,-1 0-1,0 0 1,0 0 0,0-1-1,0 1 1,0 0 0,-1-1-1,1 1 1,0-1 0,-1 0-1,1 0 1,-1 0-1,1 0 1,-1 0 0,1-1-1,-1 1 1,0-1 0,1 1-1,-1-1 1,0 0 0,1 0-1,-1 0 1,0 0-1,1-1 1,-1 1 0,0-1-1,1 0 1,-1 0 0,1 0-1,-1 0 1,1 0 0,0 0-1,-1 0 1,1-1-1,0 0 1,0 1 0,0-1-1,0 0 1,0 0 0,0 0-1,0 0 1,0-1 34,-13-32-2373,7 12-4274,6 15 2194,-3-7-9404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5:46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48 8660,'5'-37'7452,"-6"36"-7329,1 0 0,0 1 0,-1-1 0,1 1 0,0-1 0,-1 0 0,1 1 0,-1-1 0,1 1 0,-1-1 0,1 1 1,-1 0-1,1-1 0,-1 1 0,0-1 0,1 1 0,-1 0 0,1 0 0,-1-1 0,0 1 0,1 0 0,-1 0 0,0 0 0,0 0 0,1-1 0,-1 1 0,0 0 0,1 0 0,-1 1 0,0-1 1,1 0-1,-1 0 0,0 0 0,1 0 0,-1 1 0,0-1 0,1 0 0,-1 0 0,1 1 0,-1-1 0,0 0 0,1 1 0,-1-1 0,1 1 0,-1-1 0,1 1 0,-1 0-123,-10 6 260,1 1 1,-1 0-1,1 1 0,1 0 0,0 1 0,0 0 0,1 0 0,0 1 0,1 0 1,0 1-1,1-1 0,0 1 0,1 1 0,-1 3-260,-5 12 59,1 1 0,2 0 0,0 0 0,2 1 1,2 0-1,1-1 0,1 2 0,1-1 0,1 0 0,2 0 0,2 0 0,0 0 0,4 7-59,-5-26 27,1 1-1,0-1 0,1 0 0,1 0 1,-1-1-1,2 0 0,-1 0 1,1 0-1,1-1 0,0 0 0,0 0 1,1-1-1,0 0 0,0 0 0,1-1 1,0-1-1,0 0 0,0 0 0,1-1 1,0 0-1,0 0 0,1-2 1,-1 1-1,1-1 0,0-1 0,9 1-26,-60-41-2459,18 24-3938,7 7-1226,2 0-2870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5:48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1 215 10565,'14'90'7603,"-14"-90"-7569,0 0 0,0-1 0,0 1 0,1 0 0,-1 0 0,0-1 0,0 1 0,0 0 0,1 0 0,-1-1 0,0 1 0,1 0 0,-1 0 0,0 0 0,1 0 0,-1-1 0,0 1 0,1 0 0,-1 0 0,0 0 0,1 0 0,-1 0 0,0 0 0,1 0 0,-1 0-1,0 0 1,1 0 0,-1 0 0,0 0 0,1 0 0,-1 0 0,0 0 0,1 0 0,-1 0 0,0 1 0,1-1 0,-1 0 0,0 0 0,0 0 0,1 1 0,-1-1 0,0 0 0,0 0 0,1 1 0,-1-1 0,0 0 0,0 0 0,1 1 0,-1-1 0,0 0 0,0 1 0,0-1 0,0 0 0,0 1 0,1-1-34,8-32 194,-2-32-158,-6 43 158,1 0-1,1 0 1,1 1-1,0-1 1,2 1-1,6-14-193,-11 30 21,1 1-1,-1 0 0,1 0 1,0 0-1,0 0 0,0 0 1,1 0-1,-1 0 0,1 1 1,0-1-1,-1 1 0,1 0 1,0 0-1,0 0 0,1 0 1,-1 1-1,0-1 0,1 1 1,-1 0-1,0 0 0,1 0 1,-1 0-1,1 0 0,0 1 1,-1 0-1,1-1 0,0 1 0,-1 1 1,1-1-1,-1 1 0,1-1 1,0 1-1,-1 0 0,0 0 1,1 0-1,-1 1 0,0-1 1,1 1-1,-1 0 0,0 0 1,0 0-1,0 0 0,-1 1 1,1-1-1,0 1 0,-1 0 1,1 0-21,7 15 151,-1 1 0,-1 0 1,-1 0-1,0 0 1,-2 1-1,0 0 1,-1 0-1,-1 1 0,-1-1 1,-1 1-1,-1 0 1,0 2-152,2 28-345,-1-44-1394,-2-12-8236,-4-10-2151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5:49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9909,'0'0'2529,"0"2"1124,1 11-2109,35 161 1033,-11 99-779,-25-274-1785,1 1-1,-1 0 0,0-1 1,0 1-1,1 0 1,-1-1-1,0 1 1,0 0-1,1 0 1,-1-1-1,0 1 0,1 0 1,-1 0-1,0-1 1,1 1-1,-1 0 1,0 0-1,1 0 1,-1 0-1,0 0 0,1 0 1,-1 0-1,0 0 1,1 0-1,-1 0 1,1 0-1,-1 0 1,0 0-1,1 0 0,-1 0 1,0 0-1,1 0 1,-1 0-1,1 0 1,-1 0-1,0 1 1,1-1-1,-1 0 1,0 0-1,0 0 0,1 1 1,-1-1-1,0 0 1,1 0-1,-1 1 1,0-1-1,0 0 1,1 1-1,-1-1 0,0 0 1,0 1-1,0-1-12,15-46 26,-13 39 8,2-10-50,1 1 0,0 1 1,1-1-1,1 1 0,0 0 0,1 1 1,1 0-1,0 0 0,1 0 0,1 1 0,-1 1 1,10-8 15,-17 19-1,1 0 1,-1 0 0,1 0-1,-1 0 1,1 1-1,0-1 1,-1 1 0,1 0-1,-1 0 1,1 0 0,0 1-1,-1-1 1,1 1-1,-1 0 1,1 0 0,-1 0-1,0 0 1,1 1 0,-1 0-1,0-1 1,0 1-1,0 0 1,0 0 0,0 1-1,0-1 1,-1 1 0,1-1-1,-1 1 1,0 0-1,1 0 1,-1 0 0,-1 0-1,1 0 1,0 0 0,-1 0-1,1 1 1,-1-1-1,0 1 1,0-1 0,-1 1-1,1-1 1,-1 1 0,0 0 0,2 4 65,0 0 1,-1 0 0,-1 1-1,1-1 1,-1 0 0,-1 1-1,1-1 1,-1 0 0,-1 0-1,0 1 1,0-1 0,0 0-1,-1-1 1,0 1 0,-1 0-1,0-1 1,0 0 0,0 0-1,-1 0 1,0 0 0,-1-1-1,1 0 1,-1 0-1,0 0 1,-1-1 0,1 0-1,-1 0 1,0-1 0,0 0-1,-1 0 1,1 0 0,-1-1-1,0 0 1,0-1 0,0 0-1,-6 1-65,11-2-115,-1-1-1,1 0 0,0 0 0,-1 0 1,1-1-1,0 1 0,-1-1 1,1 0-1,0 0 0,0 0 0,0 0 1,0 0-1,0-1 0,0 1 0,0-1 1,0 0-1,0 0 0,1 0 1,-1 0-1,1 0 0,-2-3 116,-5-17-4060,11-7-3651,5 7-2947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5:49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9540,'21'22'8189,"1"27"-6858,-15-30-347,31 68 168,-38-86-1145,1 0 0,-1 0-1,1-1 1,-1 1-1,1 0 1,0-1-1,-1 1 1,1 0-1,0-1 1,-1 1 0,1-1-1,0 1 1,0-1-1,-1 0 1,1 1-1,0-1 1,0 0 0,0 1-1,0-1 1,-1 0-1,1 0 1,0 0-1,0 1 1,0-1 0,0 0-1,0-1 1,0 1-1,0 0 1,-1 0-1,1 0 1,0 0-1,0-1 1,0 1 0,0 0-1,-1-1 1,1 1-1,0-1 1,0 1-1,0-1 1,-1 1 0,1-1-1,0 1 1,-1-1-1,1 0 1,-1 1-1,1-1 1,-1 0 0,1 1-1,-1-1 1,1 0-1,-1 0 1,1 0-7,25-42-29,59-118-684,-75 211 2463,2 111-495,-6-120-851,-2 0 0,-2 0 0,-2 0 0,-4 32-404,-19 14 672,22-87-754,-1 0-1,1 0 1,-1 0 0,1 0-1,-1 0 1,1 0-1,-1 0 1,1-1 0,-1 1-1,1-1 1,-1 1-1,1-1 1,0 0 0,-1 1-1,1-1 1,0 0-1,-1 0 1,1 0 0,0 0-1,0 0 1,0 0-1,0 0 1,0 0-1,0-1 1,0 1 0,1 0-1,-1 0 1,0-1-1,1 1 1,-1-1 0,1 1-1,-1-1 1,1 1-1,-1-1 1,1 1 0,0-1 82,-7-30-4446,7 9-3479,1 8-2811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5:50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42 200 11429,'3'25'8376,"9"12"-5995,1 5-1871,0 30 456,-4 0 1,-2 0 0,-4 72-967,-7-107-686,-3-51-5826,2-3-430,-1-7-4498</inkml:trace>
  <inkml:trace contextRef="#ctx0" brushRef="#br0" timeOffset="265.557">1 465 13222,'9'4'9163,"25"-5"-6326,29 1-1806,-24 5-3991,-28-5 487,-3-3-4251,-6 2 4786,6-3-10204</inkml:trace>
  <inkml:trace contextRef="#ctx0" brushRef="#br0" timeOffset="593.604">266 484 10341,'60'-2'8525,"28"-11"-6352,-84 12-2149,-1 0-1,0-1 1,0 1-1,1-1 1,-1 1 0,0-1-1,0 0 1,-1 0-1,1-1 1,0 1 0,-1 0-1,1-1 1,-1 0 0,0 1-1,0-1 1,0 0-1,0 0 1,-1 0 0,1-1-1,-1 1 1,1 0-1,-1 0 1,0-1 0,-1 1-1,1-1 1,0 1-1,-1-1 1,0 1 0,0-1-1,0 1 1,0-1 0,-1 1-1,1-1 1,-1 1-1,0-1 1,0 1 0,0 0-1,0 0 1,-1-1-1,-1-2-23,-1 4 3,0 1-1,0-1 1,0 1-1,0-1 0,0 1 1,0 1-1,0-1 1,0 0-1,0 1 1,0 0-1,-1 0 0,1 0 1,0 1-1,0-1 1,0 1-1,0 0 0,0 0 1,0 0-1,0 1 1,0-1-1,-2 2-2,-3 4 171,1-1-1,1 1 1,-1 1 0,1-1-1,1 1 1,-1 0 0,1 1-1,1 0 1,0 0 0,0 0-1,0 0 1,1 1 0,1 0-1,0-1 1,0 1-1,1 1 1,0-1 0,0 0-1,2 0 1,-1 1 0,1-1-1,0 0 1,1 1 0,1-1-1,-1 0 1,2 0 0,-1 0-1,2 3-170,-1-8 30,0 0 0,0 0 1,0 0-1,0 0 0,1-1 0,0 0 0,0 1 0,0-1 0,1-1 0,-1 1 0,1-1 0,0 0 0,-1 0 0,2 0 1,-1 0-1,0-1 0,0 0 0,1 0 0,-1-1 0,1 1 0,0-1 0,-1 0 0,1-1 0,0 0 0,0 1 0,-1-2 1,1 1-1,0-1 0,3 0-30,44-6-2566,-29-22-4283,-16 9-139,-1-3-4278</inkml:trace>
  <inkml:trace contextRef="#ctx0" brushRef="#br0" timeOffset="984.139">740 377 10581,'-8'-26'8950,"-20"23"-5131,-30 27-2464,55-22-1346,1 0 0,-1 0 0,0 1 0,1-1 1,-1 1-1,1 0 0,0-1 0,0 1 0,0 0 0,0 0 1,0 0-1,1 1 0,-1-1 0,1 0 0,0 1 0,0-1 1,0 1-1,1-1 0,-1 1 0,1-1 0,0 1 0,0-1 1,0 1-1,0-1 0,0 1 0,1-1 0,0 1 1,0-1-1,0 1 0,0-1 0,0 0 0,1 0 0,-1 1 1,1-1-1,0 0 0,0 0 0,0 0 0,0-1 0,1 1 1,-1-1-1,2 2-9,29 21-13,-26-22 18,0 1 0,0 1 1,0-1-1,0 1 0,-1 0 1,0 0-1,0 1 0,0 0 1,-1 0-1,1 1 0,-1-1 1,-1 1-1,0 0 0,0 0 1,0 1-1,-1-1 0,0 1 1,0-1-1,-1 1 0,0 0 1,0 0-1,-1 0 0,0 1 1,0 2-6,-1-9 1,-1 0 1,1 0 0,-1 0-1,0-1 1,0 1 0,1 0-1,-1 0 1,0-1 0,0 1-1,-1 0 1,1-1 0,0 1-1,0-1 1,-1 0 0,1 1-1,-1-1 1,1 0 0,-1 0-1,0 0 1,1 0 0,-1 0-1,0 0 1,0 0 0,0-1 0,1 1-1,-1-1 1,0 1 0,0-1-1,0 0 1,0 0 0,0 0-1,0 0 1,0 0 0,0 0-1,0 0 1,0-1 0,0 1-1,1-1 1,-3 0-2,-38-14-3356,12-9-6503,16 1-2171</inkml:trace>
  <inkml:trace contextRef="#ctx0" brushRef="#br0" timeOffset="1312.197">873 18 9108,'7'-18'6953,"9"22"-3376,23 30-1221,-32-27-1710,8 9-335,-1 0 1,0 1 0,-1 1 0,-1 0 0,0 0-1,-2 1 1,0 1 0,-1 0 0,-1 0-1,-1 1 1,-1 0 0,0 0 0,-2 0-1,0 8-311,3 4 224,-2 1 1,-2 0-1,-1 0 0,-2 0 0,-1 0 0,-1 0 0,-2 0 0,-1 0 0,-10 29-224,13-57 13,0 0-1,0 0 1,-1 0 0,0 0-1,0 0 1,0-1-1,-1 1 1,0-1-1,0 0 1,0 0-1,-1 0 1,1-1 0,-1 0-1,0 0 1,-1 0-1,1 0 1,-1-1-1,1 0 1,-1 0 0,0 0-1,0-1 1,0 0-1,-1 0 1,-3 0-13,-19-5-3003,24 1-1729,1 1-3874,3-2-4360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5:47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2 202 9845,'4'-20'6829,"2"33"-1424,14 121-1383,-4-19-3401,11 100-771,-61-259-17599,22 23 8942</inkml:trace>
  <inkml:trace contextRef="#ctx0" brushRef="#br0" timeOffset="249.937">11 211 8356,'2'-5'718,"1"1"1,-1-1-1,1 1 0,0 0 1,0 0-1,0 0 0,1 0 1,-1 1-1,1-1 1,0 1-1,0 0 0,0 0 1,0 0-1,1 1 0,-1 0 1,1-1-1,1 1-718,57 3 4473,-54 2-4404,0 1 0,-1-1 0,1 2 0,-1-1 0,0 1 0,-1 0 0,1 1 0,-1 0 0,0 0 0,0 0 0,-1 1 0,0 0 0,0 0 0,-1 1 0,0-1 1,0 1-1,0 1 0,-1-1 0,-1 1 0,1-1 0,-1 1 0,-1 0 0,0 0 0,0 0 0,0 0-69,-1-1 31,-1-1 0,1 0 0,-1 0 1,-1 0-1,1 0 0,-1 0 0,0 0 0,-1 0 0,0 0 0,0 0 1,0-1-1,-1 1 0,0-1 0,0 1 0,0-1 0,-1 0 1,0 0-1,-1-1 0,1 1 0,-1-1 0,0 0 0,0 0 1,0 0-1,-1-1 0,0 0 0,0 0 0,0 0 0,0-1-31,-4 2 2,-1-1-1,1-1 0,-1 1 1,1-2-1,-1 1 0,0-2 1,0 1-1,0-1 0,-7-1-1,-54-22-3184,59-26-7307,14 40 7755,0-23-8488</inkml:trace>
  <inkml:trace contextRef="#ctx0" brushRef="#br0" timeOffset="515.493">373 0 11429,'20'4'7060,"-7"12"-3411,6 58-1555,-17-63-1427,24 209 1268,-21-74-3536,-4-146-5115,4-12-508,-1-8-4053</inkml:trace>
  <inkml:trace contextRef="#ctx0" brushRef="#br0" timeOffset="968.511">632 181 10853,'39'-16'8941,"13"43"-5837,-41-17-3034,0 0 0,-1 0 0,-1 1 0,0 0 0,0 1-1,-1 0 1,-1 0 0,0 1 0,0-1 0,-1 2-1,-1-1 1,0 3-70,17 74-2516,-26-96 2592,0 1 0,-1 0-1,0 0 1,0 0-1,0 0 1,0 1-1,-1-1 1,1 1-1,-1 1 1,0-1 0,0 1-1,-1 0 1,1 1-1,-1-1 1,1 1-1,-1 0 1,0 1 0,0 0-1,0 0 1,0 0-1,0 1 1,0 0-1,0 1 1,1-1-1,-1 1 1,0 0 0,0 1-1,0 0 1,1 0-1,-1 0 1,-5 4-76,-54 52 1739,64-57-1698,1 1-1,0-1 0,0 1 0,0-1 0,0 1 0,0-1 1,1 1-1,-1 0 0,0-1 0,1 1 0,-1 0 1,1 0-1,0-1 0,-1 1 0,1 0 0,0 0 1,0 0-1,0-1 0,1 1 0,-1 0 0,0 0 0,0 0 1,1-1-1,0 1 0,-1 0 0,1-1 0,0 1 1,-1 0-1,1-1 0,0 1 0,0-1 0,0 1 1,1-1-1,-1 0 0,0 1 0,1-1 0,-1 0 1,0 0-1,1 0 0,-1 0 0,1 0 0,0 0 0,-1 0 1,1-1-1,0 1 0,-1-1-40,6 3-44,0-1-1,0 0 0,-1 0 1,1-1-1,1 0 1,-1 0-1,0-1 1,0 0-1,0 0 1,0-1-1,0 0 1,0 0-1,0 0 1,0-1-1,0 0 0,-1 0 1,1-1-1,-1 0 1,1 0-1,-1-1 1,2-1 44,35-28-4650,-7-6-5279,-17 10-1692</inkml:trace>
  <inkml:trace contextRef="#ctx0" brushRef="#br0" timeOffset="1202.847">963 265 10725,'5'7'2849,"0"2"177,-1 5-1458,-1 1-351,1 1-177,-1 4-175,-1 1-257,-2-1-176,2-2-144,-1 4-112,0-6-128,-1-3-320,0-4-416,2-7-481,-2-2-1712,0-9-432,1-8-2050,3-7-3777</inkml:trace>
  <inkml:trace contextRef="#ctx0" brushRef="#br0" timeOffset="1203.847">963 92 10629,'2'-6'2513,"-1"3"48,1 3-1664,2 7-337,-2-2-240,4 6-384,1 1-400,-1 0-2049,3 1-2098,0-2-5201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5:43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50 187 11173,'51'-25'9576,"-48"24"-9467,0 1-1,0-1 1,0 1-1,0 0 1,0 0 0,-1 0-1,1 0 1,0 1-1,0-1 1,0 1 0,0 0-1,0 0 1,-1 0-1,1 0 1,0 0 0,-1 0-1,1 1 1,-1-1-1,1 1 1,-1 0-1,0 0 1,1 0 0,-1 0-1,0 0 1,0 0-1,-1 0 1,1 1 0,0-1-109,9 14 98,0 0 0,-1 1 0,-1 0 1,0 0-1,-2 1 0,0 0 0,0 0 1,-2 1-1,-1 0 0,0 0 0,-1 0 1,0 15-99,-5-43-291,-1-1 0,0 0-1,0 1 1,-1-1 0,0 1 0,-1 0 0,0 0 0,0 1 0,-7-8 291,11 13 37,-1-1 0,0 1-1,0 0 1,-1 0 0,1 0 0,0 1 0,-1-1 0,0 1-1,0-1 1,0 1 0,0 0 0,0 0 0,0 0 0,0 0-1,0 1 1,-1-1 0,1 1 0,-1 0 0,1 0 0,-1 0-1,0 0 1,1 1 0,-1 0 0,0-1 0,1 1 0,-1 1-1,0-1 1,1 0 0,-1 1 0,0 0 0,1 0-1,-1 0 1,1 0 0,-1 0 0,1 1 0,-2 1-37,-3 1 127,1 1 0,0 0 1,1 0-1,-1 0 0,1 1 1,0 0-1,0 1 0,1-1 1,-1 1-1,2 0 0,-1 1 0,1-1 1,0 1-1,0-1 0,1 1 1,0 0-1,1 1 0,0-1 0,0 0 1,1 1-1,-1 5-127,2-11 40,0 0-1,0 1 1,0-1 0,0 0-1,0 0 1,1 1-1,0-1 1,-1 0 0,1 0-1,0 0 1,1 0 0,-1 0-1,0 0 1,1 0-1,0 0 1,0-1 0,0 1-1,0 0 1,0-1 0,0 0-1,1 0 1,-1 1-1,1-1 1,-1-1 0,1 1-1,0 0 1,0-1 0,0 1-1,0-1 1,0 0-1,0 0 1,0 0 0,0 0-1,2 0-39,-1 0-75,1 0 0,0-1 0,0 1 0,-1-1 0,1 0 0,0 0 0,0-1 0,0 1 0,-1-1 0,1 0 0,0-1 1,-1 1-1,1-1 0,-1 1 0,1-2 0,-1 1 0,0 0 0,0-1 0,0 1 0,0-1 0,0 0 0,-1-1 0,1 1 0,-1-1 0,0 1 0,1-3 75,21-31-4613,-8-4-4226,-7 3-3439</inkml:trace>
  <inkml:trace contextRef="#ctx0" brushRef="#br0" timeOffset="249.953">406 0 12454,'7'33'8474,"3"0"-5364,9 41-1531,22 232-1293,-55-319-13653,8-6 847</inkml:trace>
  <inkml:trace contextRef="#ctx0" brushRef="#br0" timeOffset="468.64">359 287 10357,'4'-7'10474,"25"-7"-8070,57 4-659,-47 11-4888,-10-8-7457,-16-3-621</inkml:trace>
  <inkml:trace contextRef="#ctx0" brushRef="#br0" timeOffset="640.478">700 3 8596,'16'14'9319,"-1"29"-6411,-13-36-2129,35 206 2992,-20-95-3623,-14-103-438,4 20-233,-10-16-3311,3-20-1553,-2-3 457,0-6-5611</inkml:trace>
  <inkml:trace contextRef="#ctx0" brushRef="#br0" timeOffset="906.044">656 277 12454,'4'0'3297,"-2"0"177,6-1-1553,2-2-641,4 0-255,-2 1-225,4-1-192,-4 3-255,3-1-161,-3 1-96,2 0-160,-3 0-224,0 0-273,0-2-431,-3 2-609,-1 0-2065,1-1-2608,1-2-5764</inkml:trace>
  <inkml:trace contextRef="#ctx0" brushRef="#br0" timeOffset="907.044">992 264 11573,'3'8'3042,"1"5"175,0 5-1440,3 5-512,-4 1-289,1 4-112,-1-3-159,-1 0-257,1-3-144,-3-3-112,0-3-272,0-9-304,0-5-689,-1-2 593,-1-8-3009,0-9-2738,3-12-6387</inkml:trace>
  <inkml:trace contextRef="#ctx0" brushRef="#br0" timeOffset="1140.357">1005 65 12038,'-2'2'2913,"1"-1"32,1 0-1424,3 5-801,2 3-464,0-1-704,2 1-2385,-1 1-2530,0 0-6370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5:41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28 9973,'-1'-1'405,"0"-1"1,0 0 0,0 0 0,-1 0 0,1 1-1,0-1 1,-1 1 0,1-1 0,-1 1 0,1-1 0,-1 1-1,0 0 1,1 0 0,-1 0 0,0 0 0,0 0-1,0 0 1,0 1 0,0-1 0,0 0 0,0 1 0,0 0-1,0-1 1,0 1 0,0 0 0,0 0 0,-1 0-406,-2 1 219,1 0 1,0-1 0,0 2 0,0-1 0,0 0 0,0 1 0,0 0 0,0 0 0,0 0-1,1 0 1,-1 1 0,1-1 0,0 1 0,-1 0 0,1 0 0,0 0 0,1 0 0,-1 1-1,-1 2-219,-2 8 145,1 0 0,1 0 0,1 0 0,0 1 0,0-1 0,2 1 0,0 0 0,0-1 0,2 1 0,0 0 0,2 11-145,-1 20 236,39 168-247,-41-214-138,0-1 1,-1 1-1,1 0 1,0 0-1,0 0 1,0 0-1,-1 0 0,1 0 1,0 0-1,0 0 1,-1 0-1,1 0 0,0 0 1,0 0-1,-1 0 1,1 0-1,0 0 1,0 0-1,-1 0 0,1 0 1,0 0-1,0 0 1,-1 0-1,1 0 1,0 1-1,0-1 0,0 0 1,-1 0-1,1 0 1,0 0-1,0 0 1,0 1-1,0-1 0,-1 0 1,1 0-1,0 0 1,0 1-1,0-1 0,0 0 1,0 0-1,0 1 1,-1-1-1,1 0 1,0 0-1,0 1 0,0-1 149,-15-22-8978,4 3-2120</inkml:trace>
  <inkml:trace contextRef="#ctx0" brushRef="#br0" timeOffset="281.175">0 376 9893,'15'-14'9511,"28"15"-7595,-37 0-1167,48 7 36,59 1-1762,-77-17-3170,-1-10-3306,-8-2-2808</inkml:trace>
  <inkml:trace contextRef="#ctx0" brushRef="#br0" timeOffset="531.121">451 255 10597,'-32'14'7585,"8"5"-3738,21-14-3651,-1 0 0,1 1-1,0-1 1,0 1 0,1-1-1,0 1 1,0 0 0,0 0-1,0 0 1,1 0 0,0 0-1,1 0 1,-1 1 0,1 2-196,-1-3 42,0 0 0,1 0 1,-1 0-1,1 0 0,0 0 0,1 0 1,0 1-1,0-1 0,0 0 1,1 0-1,0 0 0,0-1 0,0 1 1,1 0-1,-1-1 0,1 0 1,1 1-1,-1-1 0,1 0 1,0-1-1,0 1 0,0-1 0,1 0 1,0 0-1,0 0 0,0 0 1,1 0-43,2-1-24,0 0 0,0-1 0,0 0 0,0 0 1,0-1-1,0 0 0,1 0 0,-1-1 1,0 0-1,1-1 0,-1 0 0,0 0 0,0-1 1,0 0-1,0 0 0,0-1 0,0 1 1,0-2-1,-1 1 0,0-1 0,1-1 0,-2 1 1,7-6 23,-9 5-34,0-1 1,0 0 0,0 1 0,-1-2-1,0 1 1,0 0 0,0 0-1,-1-1 1,0 0 0,0 1 0,-1-1-1,0 0 1,0 0 0,-1 0 0,0 0-1,0 0 1,0 0 0,-1 1-1,0-1 1,0 0 0,-1 0 0,0 0-1,0 1 1,0-1 0,-1 1 0,0 0-1,-1 0 1,1 0 0,-1 0-1,0 1 1,0-1 0,-1 1 0,0 0-1,-3-3 34,3 4-16,1 0 0,-2 0 0,1 1 0,0-1 0,-1 1 0,0 0 0,0 1 0,1 0 0,-1 0 0,-1 0 0,1 0 0,0 1 0,0 0 0,-1 0 0,1 1 0,0 0 0,-1 0 0,1 0 0,-6 2 16,-9 20-1944,23-10-8317,0-9-1446</inkml:trace>
  <inkml:trace contextRef="#ctx0" brushRef="#br0" timeOffset="791.399">778 295 11429,'22'58'8406,"0"33"-5471,-2-9-2286,-11-244 52,-9 152-732,0-1 0,1 1 0,0-1 0,1 1 0,0 0 0,0-1 0,1 1 0,1 0 0,0 1 0,0-1 0,1 1 0,0-1 0,0 1 0,4-3 31,34 1-3107,-13 16-7318,-17-1 287</inkml:trace>
  <inkml:trace contextRef="#ctx0" brushRef="#br0" timeOffset="1326.065">1098 289 11365,'10'38'6376,"21"83"-514,-2-31-5105,-28-90-758,-1 0 0,1 1 1,-1-1-1,1 0 0,-1 0 0,1 0 0,0 0 0,-1 0 0,1-1 0,-1 1 0,1 0 0,-1 0 0,1 0 0,-1 0 0,1-1 0,-1 1 0,1 0 0,-1 0 0,1-1 0,-1 1 0,1 0 0,-1-1 0,0 1 0,1-1 0,-1 1 0,1 0 0,-1-1 0,0 1 0,0-1 0,1 1 0,-1-1 0,0 1 0,0-1 0,1 1 0,-1-1 0,0 0 0,0 1 0,0-1 0,0 1 0,0-1 0,0 1 0,0-1 0,0 1 0,0-1 0,0 0 0,0 1 0,0-1 0,-1 1 0,1-1 0,0 1 0,0-1 0,0 1 0,-1-1 0,1 1 0,0-1 0,-1 1 0,1 0 0,0-1 0,-1 1 0,1-1 0,-1 1 0,1 0 0,0-1 0,-1 1 1,1-3-9,-1-46 23,-1 29-11,1 0 1,1 0-1,1 0 1,1 1-1,0-1 1,2 0 0,0 1-1,1 0 1,4-7-4,-9 24-5,0 1 1,1 0-1,-1 0 1,1 0 0,-1 0-1,1-1 1,-1 1-1,1 0 1,0 0-1,0 0 1,-1 0 0,1 1-1,0-1 1,0 0-1,0 0 1,0 0-1,0 1 1,0-1-1,0 0 1,0 1 0,1-1-1,-1 1 1,0 0-1,0-1 1,0 1-1,1 0 1,-1-1-1,0 1 1,0 0 0,0 0-1,1 0 1,-1 0-1,0 0 1,0 1-1,1-1 1,-1 0-1,0 1 1,0-1 0,0 0-1,0 1 1,1-1-1,-1 1 1,0 0-1,0-1 1,0 1-1,0 0 1,0 0 4,37 50-189,6 129 187,-44-181 1,0 1 1,1 0 0,-1-1-1,0 1 1,1 0 0,-1-1-1,0 1 1,1 0 0,-1 0-1,0 0 1,1-1 0,-1 1-1,0 0 1,1 0-1,-1 0 1,1 0 0,-1 0-1,0-1 1,1 1 0,-1 0-1,1 0 1,-1 0 0,0 0-1,1 0 1,-1 0 0,1 1-1,-1-1 1,0 0 0,1 0-1,-1 0 1,1 0 0,-1 0-1,0 1 1,1-1 0,-1 0-1,0 0 1,1 0 0,-1 1-1,0-1 1,1 0 0,-1 1-1,0-1 1,0 0 0,1 1-1,-1-1 1,0 0-1,0 1 1,0-1 0,1 0-1,-1 1 1,0-1 0,0 1-1,0-1 1,0 0 0,0 1 0,6-38 11,-4 3-6,-1 14 4,0 1 0,1-1 0,1 1 0,1 0 0,1 0 0,0 0 0,1 0 0,2 1-9,-8 17 12,0 0 0,1 0 0,-1 0 0,1 1 0,-1-1 0,1 0 0,-1 0 0,1 0 0,-1 1 1,1-1-1,0 0 0,-1 1 0,1-1 0,0 1 0,-1-1 0,1 1 0,0-1 0,0 1 0,0 0 0,0-1 0,-1 1 0,1 0 0,0-1 0,0 1 0,0 0 0,0 0 0,0 0 0,0 0 0,0 0 1,0 0-1,0 0 0,-1 0 0,1 0 0,0 1 0,0-1 0,0 0 0,0 1 0,0-1 0,0 0 0,-1 1 0,1-1 0,0 1 0,0-1 0,-1 1 0,1-1 0,0 1 0,-1 0 0,1-1 0,0 1 1,-1 0-1,1 0 0,-1-1 0,1 1-12,31 46 964,-30-45-932,12 28-125,-1 0 0,-1 0-1,-2 1 1,-1 1 0,3 25 93,-14-66-14066,1-7 2976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21:30.4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14 7139,'-3'-14'6103,"6"24"-3241,5 22-1542,23 244 1391,-20-189-2015,-8-135-533,-2 33-158,1-1 1,0 1-1,1 0 1,1 0-1,1 1 1,0-1 0,0 1-1,2 0 1,0 0-1,0 1 1,1 0-1,5-5-5,-12 16 2,0 1-1,0 0 0,0 0 1,0 1-1,0-1 0,0 0 1,0 0-1,0 0 0,1 1 0,-1-1 1,0 1-1,0-1 0,1 1 1,-1-1-1,0 1 0,1 0 1,-1 0-1,0-1 0,1 1 1,-1 0-1,1 0 0,-1 0 1,0 1-1,1-1 0,-1 0 1,0 0-1,1 1 0,-1-1 1,0 1-1,1-1 0,-1 1 0,0 0 1,0-1-1,0 1 0,1 0 1,-1 0-1,0 0 0,0 0 1,0 0-1,-1 0 0,1 0 1,0 0-1,0 0 0,0 0 1,-1 1-1,1-1 0,-1 0-1,34 61 435,-34-60-417,11 23 185,24 95 941,-28-135-5989,-2 10-1974,1-1-4423</inkml:trace>
  <inkml:trace contextRef="#ctx0" brushRef="#br0" timeOffset="378.372">435 264 8212,'10'3'6000,"12"-5"-5480,-17 2 243,92-26 1730,-94 25-2480,-1 0 1,1 0 0,-1-1 0,1 1 0,-1 0 0,0-1-1,0 0 1,1 1 0,-1-1 0,0 0 0,-1 0 0,1 0 0,0 0-1,-1 0 1,1-1 0,-1 1 0,1 0 0,-1-1 0,0 1-1,0-1 1,0 1 0,-1-1 0,1 0 0,0 1 0,-1-1-1,0 0 1,0 1 0,0-1 0,0 0 0,0 1 0,0-1-1,-1 0 1,1 0 0,-1 1 0,0-1 0,0 1-14,-2-2 36,-1 1-1,1-1 1,-1 1 0,0 1-1,0-1 1,0 0 0,-1 1 0,1 0-1,0 0 1,-1 0 0,0 1-1,1-1 1,-1 1 0,0 0 0,0 0-1,1 1 1,-1 0 0,0 0-1,0 0 1,0 0 0,0 1 0,0-1-1,1 1 1,-1 0 0,0 1-1,1-1 1,-1 1 0,1 0 0,-1 0-1,1 1 1,0-1-36,-1 2 84,0 1 1,0-1-1,1 1 1,0-1-1,0 1 1,0 1-1,0-1 1,1 0-1,0 1 0,0 0 1,0-1-1,1 1 1,0 0-1,0 1 1,1-1-1,0 0 1,0 0-1,0 1 0,0-1 1,1 0-1,0 1 1,1-1-1,0 1 1,0-1-1,0 0 1,0 0-1,1 0 0,0 1 1,1-2-1,-1 1 1,1 0-1,0 0 1,0-1-1,1 0 1,0 1-1,0-1 0,0-1 1,0 1-1,1-1 1,0 1-1,0-1 1,0-1-1,0 1 1,1-1-1,-1 0 1,1 0-1,0 0 0,0-1 1,3 1-85,76-2-1438,-59-11-2244,0-4-4321,-14 5-2589</inkml:trace>
  <inkml:trace contextRef="#ctx0" brushRef="#br0" timeOffset="880.912">780 149 8724,'9'82'6399,"21"40"-3712,-17-79-1632,-15-195-831,1 147-167,1-1 0,0 1 0,1 0 0,-1 0 0,1 0 0,0 0 1,1 0-1,-1 0 0,1 0 0,0 1 0,0-1 0,0 0 0,1 1 0,-1-1 1,1 1-1,0 0 0,0 0 0,1 0 0,-1 1 0,1-1 0,0 1 0,0 0 0,0 0 1,1 0-1,-1 0 0,0 1 0,1 0 0,0 0 0,0 0 0,-1 0 0,1 1 1,0 0-1,0 0 0,0 0 0,1 0 0,-1 1 0,0 0 0,0 0 0,3 1-57,16 6-346,-11-2-55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5:40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217 212 9989,'-48'-29'10737,"-31"42"-6609,72-9-4035,0 1 0,1 0 0,-1 0 0,1 1 0,1-1-1,-1 2 1,1-1 0,0 0 0,0 1 0,1 0 0,0 0 0,0 1 0,1-1 0,0 1-1,0-1 1,0 1 0,1 0 0,1 0 0,-1 0 0,1 0 0,1 1 0,-1-1 0,1 0-1,1 0 1,-1 0 0,2 1 0,-1-1 0,1 0 0,0 0 0,1-1 0,-1 1 0,2 0-1,0 0-92,-2-4-15,1 0-1,0-1 0,0 1 0,0-1 1,0 0-1,0 0 0,1 0 0,-1 0 1,1-1-1,0 1 0,0-1 0,0 0 1,0 0-1,0 0 0,1-1 0,-1 0 1,0 1-1,1-2 0,-1 1 0,1 0 1,-1-1-1,1 0 0,-1 0 0,1 0 1,-1 0-1,1-1 0,0 0 16,0 0-244,0 1 0,0-1 0,0 0-1,0 0 1,-1-1 0,1 0 0,-1 0 0,1 0-1,-1 0 1,1 0 0,-1-1 0,0 0-1,0 0 1,-1 0 0,1 0 0,0-2 244,37-83-7256,-28 24-1015,-8 26 227</inkml:trace>
  <inkml:trace contextRef="#ctx0" brushRef="#br0" timeOffset="249.925">239 0 9572,'-7'45'9335,"5"2"-4941,17 93-1669,-14-138-2606,42 217 255,-42-217-275,5 11-3804,-1-20-8299,-2-6 1111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5:39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1 229 12294,'17'54'7267,"-5"2"-4706,12 39-1163,-16-80-1198,-4-24-142,-4-31-80,0 33 45,-1-30-18,13-102 14,-11 137-18,-1 0 1,1 0-1,0 0 1,0 0-1,0 0 1,0 0-1,0 1 1,0-1-1,0 0 0,1 1 1,-1-1-1,0 0 1,1 1-1,-1 0 1,1-1-1,0 1 1,0 0-1,-1 0 1,1 0-1,0 0 1,0 0-1,0 0 0,0 1 1,0-1-1,0 1 1,0-1-1,0 1 1,0 0-1,0 0 1,0 0-1,1 0 1,-1 0-1,0 0 0,0 0 1,0 1-1,0-1 1,0 1-1,0-1 1,0 1-1,0 0 1,0 0-1,-1 0 1,2 1-2,71 59 134,-66-48 18,0 0 0,-1 0 0,-1 1 0,0 0 0,-1 0 0,0 0-1,-1 1 1,-1 0 0,0 0 0,-1 0 0,-1 0 0,0 0 0,-1 3-152,-3 6-608,-12-36-2007,0-25-8014,9 8-1478</inkml:trace>
  <inkml:trace contextRef="#ctx0" brushRef="#br0" timeOffset="312.426">373 87 11237,'7'3'2978,"2"0"95,-2 3-1600,0 4-369,1 4-256,-3-2-175,2 3-225,-1 2-288,-1-3-368,1-3-544,0 0 2256,-2-5-4657,0-6-2802,2-1-7459</inkml:trace>
  <inkml:trace contextRef="#ctx0" brushRef="#br0" timeOffset="313.426">650 0 11093,'20'56'8813,"4"-3"-5690,14 37-1399,-27-56-1826,-1 1 0,-2 0 0,-1 1 0,-1 0 0,-2 0 102,-5-35-320,1 0 0,0-1 0,0 1 0,-1-1 0,1 1 0,0-1 0,-1 1 0,1-1 0,0 1 0,-1-1 0,1 0 0,-1 1 0,1-1 0,-1 1 1,1-1-1,-1 0 0,1 1 0,-1-1 0,1 0 0,-1 0 0,1 0 0,-1 1 0,0-1 0,1 0 0,-1 0 0,1 0 0,-1 0 0,0 0 0,1 0 0,-1 0 0,1 0 0,-1 0 0,0 0 0,1 0 0,-1-1 0,1 1 0,-1 0 0,1 0 0,-1 0 0,1-1 0,-1 1 0,1 0 0,-1-1 0,1 1 0,-1 0 0,0-1 320,-12-10-9508</inkml:trace>
  <inkml:trace contextRef="#ctx0" brushRef="#br0" timeOffset="546.751">630 277 11877,'2'6'3506,"3"-1"144,1-3-865,7-2-1216,3 0-577,4-4-239,6-2-161,3 3-400,0-1-400,0 2-993,-1-1-2480,6 0-2979,-4-1-7490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5:37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259 215 8980,'-27'-36'8965,"-14"32"-4901,-38 49-1278,61-28-2394,10-11-296,0 0 0,0 1 1,1 0-1,0 1 0,0 0 0,1 0 1,0 0-1,0 1 0,1 0 1,0 0-1,1 0 0,0 0 0,0 1 1,1 0-1,-1 3-96,4-8 4,-1 0 1,1 0-1,0 0 1,0-1-1,0 1 1,1 0-1,-1 0 0,1 0 1,0 0-1,1 0 1,-1-1-1,1 1 1,0 0-1,0-1 1,1 0-1,-1 1 0,1-1 1,0 0-1,0 0 1,0-1-1,1 1 1,-1-1-1,1 1 1,0-1-1,0 0 0,0-1 1,0 1-1,1-1 1,-1 1-1,1-1 1,-1-1-1,1 1 1,2 0-5,-1 0-97,0 0 0,-1 0 0,1-1 0,0 1 0,0-1 0,0-1 0,0 1 0,0-1 0,0 0 1,0 0-1,0-1 0,0 0 0,0 0 0,0 0 0,-1-1 0,1 0 0,0 0 0,-1 0 0,1-1 0,-1 1 1,0-1-1,0-1 0,0 1 0,0-1 0,-1 0 0,1 0 0,-1 0 0,0-1 0,0 1 0,-1-1 1,4-5 96,14-49-5348,-14 18-3028,-5 13-1658</inkml:trace>
  <inkml:trace contextRef="#ctx0" brushRef="#br0" timeOffset="265.546">260 1 9492,'-4'1'7392,"2"10"-3898,3 30-1120,8 110 955,2 74-2507,-6-180-1993,0-80-13988,-1 11 4602</inkml:trace>
  <inkml:trace contextRef="#ctx0" brushRef="#br0" timeOffset="689.635">483 190 8868,'0'0'2481,"-3"2"3877,-9 13-3605,-23 79 1755,34-88-4474,0 1 1,1 0-1,-1-1 1,1 1-1,0 0 1,1-1-1,0 1 1,0 0-1,0-1 0,1 1 1,0-1-1,0 1 1,0-1-1,1 0 1,0 0-1,1 0 1,-1 0-1,1-1 1,0 1-1,0-1 1,5 4-35,-3-5-10,0-1 0,1 0 1,0 0-1,-1-1 0,1 1 1,0-1-1,0-1 0,0 0 0,1 0 1,-1 0-1,0-1 0,0 0 1,1 0-1,-1-1 0,0 1 1,0-2-1,0 1 0,0-1 0,0 0 1,0-1-1,0 1 0,4-4 10,-6 3-36,-1 0-1,0-1 0,0 1 0,0-1 0,0 0 0,-1 0 1,0 0-1,1 0 0,-1-1 0,-1 0 0,1 1 0,-1-1 1,0 0-1,0 0 0,0 0 0,-1 0 0,1-1 0,-1 1 1,-1 0-1,1-1 0,-1 1 0,0 0 0,0-1 0,0 1 1,-1 0-1,0-1 0,0 1 0,0 0 0,-2-5 37,1 2 5,-1 0-1,0 1 1,0-1-1,0 1 0,-1 0 1,0 0-1,0 0 1,-1 0-1,0 0 0,0 1 1,0 0-1,-1 0 0,0 1 1,0 0-1,-1 0 1,1 0-1,-1 1 0,0-1 1,-6-1-5,10 5-6,0 0 0,1 0 1,-1 0-1,0 0 0,0 0 1,0 1-1,0-1 0,-1 1 1,1 0-1,0 0 0,0 0 0,0 1 1,0-1-1,0 1 0,0-1 1,0 1-1,0 0 0,0 0 0,0 0 1,-2 2 5,-6 25-5731,13-24-1214,1 0-4743</inkml:trace>
  <inkml:trace contextRef="#ctx0" brushRef="#br0" timeOffset="1095.79">793 306 9796,'36'15'7508,"1"-13"-3827,75-32-2735,-93 23-485,-16 5-450,-1 1 0,0-1 0,1 0 0,-1 0 0,0-1 0,-1 1 0,1 0 0,0-1 0,-1 1 0,1-1 0,-1 1 0,1-1 1,-1 0-1,0 0 0,-1 1 0,1-1 0,0 0 0,-1 0 0,1 0 0,-1 0 0,0 0 0,0 0 0,0 0 0,0 0 0,-1 0 1,1 0-1,-1 0 0,0 1 0,0-1 0,0 0 0,0 0 0,0 1 0,-1-1 0,1 1 0,-1-1 0,1 1 0,-1-1 0,0 1 0,0 0 1,0 0-1,0 0 0,-1 0 0,1 0 0,0 0 0,-1 1 0,0-1 0,1 1 0,-1 0 0,0 0 0,1 0 0,-1 0 0,0 0 1,-2 0-12,1 1 92,0 0 0,0 0 1,0 0-1,0 0 0,0 1 1,0-1-1,0 1 0,0 0 1,0 0-1,0 1 1,1-1-1,-1 1 0,0 0 1,1 0-1,-1 0 0,1 0 1,0 1-1,0-1 0,0 1 1,0 0-1,0 0 1,1 0-1,-1 0 0,1 0 1,0 0-1,0 1 0,0-1 1,0 1-1,1 0 0,-1 0 1,1-1-1,0 1 1,0 0-93,-2 7 177,0-1 0,1 1 0,0 0 0,1 0 0,0 0 1,0 0-1,1 0 0,1 0 0,0 0 0,1 0 0,2 10-177,-2-17 6,-1 0-1,1-1 0,0 1 1,0 0-1,1-1 0,-1 0 1,1 1-1,0-1 0,0 0 0,0 0 1,0-1-1,0 1 0,1-1 1,-1 1-1,1-1 0,-1 0 1,1 0-1,0-1 0,0 1 1,0-1-1,0 0 0,0 0 0,0 0 1,0 0-1,0-1 0,1 0 1,-1 0-1,2 0-5,61-6-1671,-11-12-3522,-34-2-4841,-9 5-1176</inkml:trace>
  <inkml:trace contextRef="#ctx0" brushRef="#br0" timeOffset="1361.36">1327 184 9444,'-27'-34'10025,"25"33"-9857,1-1 0,0 1-1,0 0 1,0 0 0,-1 0 0,1 1-1,0-1 1,-1 0 0,1 0-1,-1 1 1,1-1 0,-1 1-1,1-1 1,-1 1 0,1 0 0,-1 0-1,1-1 1,-1 1 0,0 0-1,1 0 1,-1 1 0,1-1 0,-1 0-1,1 0 1,-1 1 0,1-1-1,-1 1 1,1-1 0,-1 1 0,1 0-1,-1 0 1,1-1 0,0 1-1,-1 0 1,1 0 0,0 0 0,0 0-1,0 1 1,0-1 0,0 0-1,0 1-167,-1 0 33,0 1 0,0-1 0,1 1 0,-1 0 0,1 0 0,0 0 0,-1 0-1,1-1 1,1 1 0,-1 1 0,0-1 0,1 0 0,0 0 0,-1 0 0,1 0 0,1 0-1,-1 0 1,0 0 0,1 0 0,-1 0 0,1 0 0,0 0 0,0 0 0,0 0-1,0 0 1,1 0 0,-1 0 0,1-1 0,0 1 0,0-1 0,0 1 0,0-1 0,0 0-1,0 0 1,1 1 0,-1-2 0,1 1 0,-1 0 0,1 0 0,1 0-33,17 11-34,-15-12 4,-1 2-1,-1-1 1,1 0-1,0 1 1,0 0 0,-1 0-1,0 1 1,0-1-1,0 1 1,0 0 0,0 0-1,-1 0 1,1 0 0,-1 1-1,-1-1 1,1 1-1,0 0 1,-1 0 0,0 0-1,0 0 1,-1 0-1,1 1 1,-1-1 0,0 1 30,-1-1-31,1 0 0,-1 0 1,0 0-1,-1 0 1,1 0-1,-1 0 1,0 0-1,0 0 0,-1 0 1,0 0-1,1 0 1,-1 0-1,-1-1 0,1 1 1,-1-1-1,0 0 1,0 0-1,0 0 0,0 0 1,-1 0-1,0-1 1,0 1-1,0-1 1,0 0-1,0 0 0,0 0 1,-1-1-1,0 0 1,1 0-1,-1 0 0,0 0 1,0-1-1,0 0 1,0 0-1,0 0 1,0 0-1,0-1 0,0 0 1,0 0-1,0 0 1,-1-1-1,1 0 0,-1 0 31,-28-21-4664,26-19-5636,8 14-302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8:22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4844 262 8596,'13'-16'11889,"-25"2"-7382,-31-3-3196,37 16-1255,-1 0 1,0 1 0,0-1-1,0 1 1,1 1 0,-1-1 0,0 1-1,0 0 1,1 1 0,-1 0-1,1 0 1,-1 0 0,1 0-1,0 1 1,0 0 0,0 1-1,0-1 1,1 1 0,-1 1 0,1-1-1,0 0 1,0 1 0,0 0-1,-3 6-56,4-5-10,-1-1 16,0 1 0,1 1 0,0-1 0,0 1-1,0 0 1,1 0 0,0 0 0,0 0 0,1 0 0,0 1 0,0-1 0,1 1-1,0-1 1,0 1-6,1-6 1,-1 4-1,1 0 0,0-1 0,0 1 1,0 0-1,1-1 0,-1 1 0,1-1 1,1 1-1,-1-1 0,1 1 0,0-1 1,0 0-1,1 0 0,-1 0 0,1 0 1,0 0-1,1 0 0,-1-1 0,1 0 0,0 1 1,3 1-1,-1 0 0,-1-1 1,2-1 0,-1 1-1,0-1 1,1 0-1,0 0 1,0-1 0,0 0-1,0 0 1,1 0 0,-1-1-1,1-1 1,-1 1-1,1-1 1,0 0 0,-1-1-1,5 0 0,5-2 3,55-21 32,0-21-86,-87 8-3969,4 19-7295,7 5-1072</inkml:trace>
  <inkml:trace contextRef="#ctx0" brushRef="#br0" timeOffset="457.61">4744 408 7363,'4'6'10476,"9"-3"-5561,35 0-2437,-48-3-2253,128 13 1258,-137-19-4604,-3-6-8914,9 5 267</inkml:trace>
  <inkml:trace contextRef="#ctx0" brushRef="#br0" timeOffset="1142.788">5040 220 7443,'1'0'8238,"1"6"-3613,4 50-989,2 194-75,-9-243-3207,-1-14-3340,1-20-11451,5 14 4019</inkml:trace>
  <inkml:trace contextRef="#ctx0" brushRef="#br0" timeOffset="3126.916">5285 334 8164,'-2'1'8282,"-3"1"-3842,-24 12-1867,-27 54 220,53-65-2767,1 0 0,0 0 1,0 0-1,0 1 0,0-1 0,0 0 0,0 1 1,1 0-1,0-1 0,0 1 0,0 0 0,0-1 1,0 1-1,1 0 0,0 0 0,0 0 0,0-1 1,0 1-1,0 0 0,1 0 0,0 0 0,0-1 1,0 1-1,0 0 0,0-1 0,1 1 0,-1-1 1,1 1-1,0-1 0,0 0 0,1 0 0,-1 0 1,1 0-1,-1 0 0,1 0 0,0-1 0,0 1 1,0-1-1,0 0-26,6 2 5,-1-1-1,1 1 1,-1-2 0,1 1 0,0-1 0,0-1 0,0 0 0,1 0-1,-1-1 1,0 0 0,0 0 0,3-1-5,-9 1 2,0-1-1,1 1 1,-1-1 0,0 0 0,0 0-1,1 0 1,-1 0 0,0 0 0,0-1 0,0 1-1,0-1 1,-1 0 0,1 0 0,0 0-1,-1 0 1,1-1 0,-1 1 0,0 0 0,0-1-1,0 0 1,0 0 0,0 1 0,-1-1-1,1 0 1,-1 0 0,0-1 0,0 1-1,0 0 1,0 0 0,0 0 0,-1-1 0,1 1-1,-1 0 1,0-1 0,0 1-2,-2-7 2,0-1 0,-1 1 1,0 0-1,-1 0 0,0 0 0,-1 1 0,0-1 1,0 1-1,-1 0 0,0 1 0,0-1 1,-6-4-3,11 11-57,0 0 0,0 0 1,-1 1-1,1-1 0,0 0 1,-1 1-1,1-1 0,-1 1 1,0-1-1,1 1 1,-1 0-1,0 0 0,0 0 1,0 0-1,0 0 0,0 0 1,0 0-1,0 1 0,0-1 1,0 1-1,0 0 1,0-1-1,0 1 0,0 0 1,-1 0-1,1 0 0,0 1 1,0-1-1,0 0 1,0 1-1,0-1 0,0 1 1,0 0-1,0 0 0,-1 0 57,3-1-1224,-2 1-390,0-1-7436,1 0-4484</inkml:trace>
  <inkml:trace contextRef="#ctx0" brushRef="#br0" timeOffset="3425.928">5492 256 8644,'6'-9'12177,"-1"23"-8116,2 30-3387,-6-41-7,22 99 118,-17-85-624,0 2 0,-2-1 1,0 0-1,-1 1 0,-1 0 0,-1 0 0,-1 11-161,-14-58-10170,14 8 509,3 10 1372</inkml:trace>
  <inkml:trace contextRef="#ctx0" brushRef="#br0" timeOffset="3788.424">5549 412 9572,'21'-30'10422,"-17"27"-10111,0 0-1,0 1 1,0 0 0,0-1 0,0 2-1,1-1 1,-1 0 0,1 1 0,-1 0 0,1 0-1,0 0 1,-1 1 0,1-1 0,0 1-1,0 0 1,-1 1 0,1-1 0,2 1-311,-3 1 42,1-1 0,-1 1 1,0 1-1,0-1 0,0 0 0,0 1 1,0 0-1,0 0 0,-1 0 1,1 1-1,-1-1 0,0 1 1,0-1-1,0 1 0,-1 0 0,1 0 1,-1 1-1,0-1 0,0 0 1,0 1-1,-1-1 0,0 1 0,0 0 1,0-1-1,0 1 0,-1 0 1,1-1-1,-1 1 0,0 0 1,-1 0-1,1-1 0,-1 1 0,0 0 1,-2 4-43,0-4 83,-1 0-1,0 0 1,0 0 0,-1 0 0,1-1 0,-1 1 0,0-1 0,0 0 0,-1-1-1,1 1 1,-1-1 0,0 0 0,1-1 0,-1 1 0,-1-1 0,-4 1-83,-29-13-789,37-1-4456,11-5-6367,-2 10 922</inkml:trace>
  <inkml:trace contextRef="#ctx0" brushRef="#br0" timeOffset="4491.38">5828 358 8452,'11'-9'9141,"13"-3"-5797,-13 7-1980,-8 3-1218,-1 1-1,1 0 1,0 0 0,-1 1 0,1-1-1,0 1 1,0-1 0,0 1 0,0 0-1,-1 0 1,1 0 0,0 0-1,0 1 1,0-1 0,0 1 0,-1-1-1,1 1 1,0 0 0,0 0 0,-1 0-1,1 1 1,-1-1 0,1 1 0,-1-1-1,0 1 1,0 0 0,1 0-1,-1 0 1,0 0 0,0 1-146,46 76 209,-29 17-169,-79-147-24,55 50 28,0-1 0,0 1 1,-1 0-1,1 0 1,0 0-1,-1 1 0,1 0 1,-1 0-1,1 0 0,-1 1 1,1 0-1,0 0 1,-1 0-1,1 1 0,0 0 1,0 0-1,0 0 0,0 0 1,0 1-1,1 0 1,-1 0-1,1 0 0,-1 1 1,1-1-1,0 1 0,1 0 1,-1 0-1,1 0 1,-1 1-1,1 0-44,3-4 23,-1 0-1,0 1 1,1-1-1,-1 1 1,1-1-1,0 1 1,-1 0 0,1-1-1,0 1 1,0-1-1,0 1 1,0-1-1,0 1 1,1-1 0,-1 1-1,0 0 1,1-1-1,-1 1 1,1-1-1,-1 0 1,1 1 0,0-1-1,0 1 1,0-1-1,-1 0 1,1 0-1,0 1 1,1-1 0,-1 0-1,0 0 1,0 0-1,0 0 1,1 0 0,-1-1-1,0 1 1,1 0-1,-1 0 1,1-1-1,0 1-22,61 10 256,15-46-1464,-56 15-3399,-6-2-5708,-7 7-2944</inkml:trace>
  <inkml:trace contextRef="#ctx0" brushRef="#br0" timeOffset="4819.43">6124 218 9188,'5'1'8610,"-2"6"-4331,2 25-2561,-4-28-766,24 299 2386,-25-296-3063,0-7-7605,-3-5-1849,0 0-2656</inkml:trace>
  <inkml:trace contextRef="#ctx0" brushRef="#br0" timeOffset="5631.742">4283 41 7315,'1'9'10457,"2"23"-7699,-2-16-1467,40 331 3591,-17-118-3708,-26-222-2601,-6-19-14063,6-1 4546</inkml:trace>
  <inkml:trace contextRef="#ctx0" brushRef="#br0" timeOffset="6400.474">6455 27 7828,'3'-26'7075,"3"41"-285,6 139-2848,-7 79-2731,0-20-375,-8-143-583,-2-95-7909,3 12 31,-1-2-5013</inkml:trace>
  <inkml:trace contextRef="#ctx0" brushRef="#br0" timeOffset="8789.695">4288 58 7603,'3'2'7685,"28"4"-5021,148-2 2557,-59-4-4343,165 10 544,-8-6-253,32-19-489,73 3-371,-59-21-143,-168 26-252,-153 5-3178,-10 0-10680,4 1 3457</inkml:trace>
  <inkml:trace contextRef="#ctx0" brushRef="#br0" timeOffset="10011.578">4373 768 7844,'3'-1'5518,"14"0"-3657,126-3 5266,196 18-4647,20 6-1626,-111-22 61,58 2-211,-9-19-133,-24 13-35,-201 2-2000,-58 0-3423,-1-1-4241,-5-1-3787</inkml:trace>
  <inkml:trace contextRef="#ctx0" brushRef="#br0" timeOffset="12921.592">5215 1562 9524,'10'3'7263,"12"-4"-5583,-12 0-570,90-10 2025,-98 10-3123,1 1-1,0-1 1,-1 0-1,1 0 1,-1-1-1,1 1 1,-1 0-1,0-1 0,0 1 1,1-1-1,-1 0 1,0 0-1,0 0 1,-1 0-1,1 0 0,0 0 1,-1-1-1,1 1 1,-1 0-1,0-1 1,0 1-1,0-1 0,0 1 1,0-1-1,0 0 1,-1 1-1,1-1 1,-1 0-1,0 0 1,0 1-1,0-1 0,0 0 1,0 1-1,-1-4-11,0 3 59,0 0-1,-1 0 1,1 0-1,-1 0 0,1 0 1,-1 0-1,0 1 1,0-1-1,0 1 1,0-1-1,-1 1 1,1 0-1,-1 0 0,1 0 1,-1 0-1,0 0 1,0 0-1,0 1 1,0-1-1,0 1 0,0 0 1,0 0-1,0 0 1,-1 0-1,1 1 1,0-1-1,0 1 1,-1 0-1,1 0 0,0 0 1,-1 1-1,1-1 1,0 1-1,0-1 1,-1 1-1,1 0 0,0 0 1,0 1-1,0-1 1,0 1-1,0-1 1,1 1-1,-1 0 1,0 0-1,1 0 0,-1 1 1,1-1-1,0 0 1,0 1-1,0 0 1,0-1-1,-1 2-58,0 1 43,-1 0 1,1-1-1,0 1 1,1 0-1,-1 0 1,1 1-1,0-1 1,0 0-1,1 1 1,0-1-1,0 1 1,0 0 0,0-1-1,1 1 1,0 0-1,0-1 1,1 1-1,-1 0 1,1-1-1,0 1 1,1-1-1,0 1 1,0-1-1,0 0 1,0 1-1,1-1 1,-1 0-1,1-1 1,1 1-1,-1 0 1,1-1-1,0 0 1,0 0-1,0 0 1,0 0-1,1-1 1,-1 0-1,1 1 1,0-2-1,0 1 1,0 0-1,0-1 1,1 0-1,-1-1 1,0 1-1,1-1 1,0 0-1,-1 0 1,3 0-44,-5-1-76,1-1 1,-1 1-1,1 0 1,0-1-1,-1 0 1,1 0-1,-1 0 1,0 0-1,1-1 1,-1 1-1,0-1 0,0 0 1,0 0-1,0 0 1,0 0-1,0 0 1,0-1-1,1-2 76,9-14-4125,-1-4-5365,-4 6-3791</inkml:trace>
  <inkml:trace contextRef="#ctx0" brushRef="#br0" timeOffset="13327.748">5535 1447 8004,'6'6'9960,"-1"15"-7928,-4-15-1085,31 193 2369,-33-228-3184,0 16-105,0 0 0,1-1 0,1 1-1,0-1 1,1 1 0,0 0 0,1 0 0,0 0-1,1 0 1,1 0 0,4-7-27,-9 19-46,1-1 1,0 1-1,0 0 1,0-1-1,-1 1 0,1 0 1,1 0-1,-1-1 1,0 1-1,0 0 0,0 0 1,1 0-1,-1 1 1,0-1-1,1 0 0,-1 0 1,1 1-1,-1-1 1,1 1-1,-1-1 0,1 1 1,-1 0-1,1-1 1,-1 1-1,1 0 0,-1 0 1,1 0-1,0 0 1,-1 1-1,2-1 46,13 5-4352,1 3-4337,-6-2-1572</inkml:trace>
  <inkml:trace contextRef="#ctx0" brushRef="#br0" timeOffset="13733.901">5764 1466 9252,'0'2'6059,"4"3"-1856,3 11-2206,11 141 663,-10-130-2596,-6-62-35,-2 34-24,-2-8 8,1 1-1,1-1 0,-1 0 0,1 1 1,1-1-1,0 0 0,0 1 0,0-1 1,1 1-1,1 0 0,-1-1 0,1 1 0,1 0 1,-1 0-1,1 1 0,1-1 0,0 1 1,0 0-1,3-4-12,-6 10 4,-1 0-1,1 1 1,0-1 0,0 0-1,0 0 1,0 1 0,0-1 0,0 1-1,-1 0 1,1 0 0,0 0-1,0-1 1,0 2 0,0-1 0,0 0-1,0 0 1,0 1 0,0-1-1,0 1 1,0-1 0,0 1-1,0 0 1,-1 0 0,1 0 0,1 0-4,11 9-3682,0 1-5428,-10-8-2677</inkml:trace>
  <inkml:trace contextRef="#ctx0" brushRef="#br0" timeOffset="14186.92">5992 1475 8596,'10'6'7962,"-4"7"-3909,1 34-3043,-6-33-90,4 89 166,-5-115-1072,0 1 0,0-1 0,2 0 0,-1 1 0,1 0 0,1-1 0,0 1-1,1 0 1,0 0 0,1 1 0,0-1 0,0 1 0,2-1-14,-6 9 11,0 0 0,1-1 0,-1 1 0,1 0 0,-1 0 0,1 1 0,0-1 0,0 0 0,0 0 0,0 1 0,0-1 0,0 1 0,0 0 0,1-1 0,-1 1 0,0 0 0,1 1 0,-1-1 0,1 0 0,-1 1 0,1-1 0,-1 1 0,1 0 0,0-1 0,-1 1 0,1 1 0,-1-1 0,1 0 0,-1 1 0,1-1 0,-1 1 0,1 0 0,-1 0 0,1 0 0,-1 0 0,0 0 0,0 0 0,1 0 0,-1 1 0,0 0 0,0-1 0,0 1 0,-1 0 0,1 0 0,0 0 0,-1 0 0,1 0 0,-1 0-11,29 133 2128,-25-89-1902,2-47-4728,-1-12-1900,-5 9 935,3-4-4836</inkml:trace>
  <inkml:trace contextRef="#ctx0" brushRef="#br0" timeOffset="14624.317">6394 1469 9957,'2'-7'7607,"-8"6"-3843,-20 7-990,20 1-2620,1 0 0,1-1 1,-1 2-1,1-1 0,1 0 1,-1 1-1,1 0 0,0-1 1,1 1-1,0 0 0,0 1 1,1-1-1,0 0 0,0 0 1,1 1-1,0-1 0,1 0 1,-1 1-1,2-1 0,1 7-154,-1-10 2,-1 0 0,1-1-1,1 0 1,-1 0 0,1 0 0,-1 0-1,1 0 1,0 0 0,1 0-1,-1-1 1,1 0 0,-1 0-1,1 0 1,0 0 0,0 0-1,1-1 1,-1 0 0,0 0-1,1 0 1,-1 0 0,1-1-1,0 1 1,-1-1 0,1 0-1,0-1 1,0 1 0,-1-1 0,1 0-1,0 0 1,0-1 0,0 1-1,0-1 1,-1 0 0,1-1-1,0 1 1,-1-1 0,1 1-1,-1-2 1,0 1 0,1 0-1,-1-1 1,0 0 0,-1 1-1,1-2 1,0 1 0,1-3-2,-2-3 4,-1 0 0,0 0 0,-1 0 0,0 0 0,-1 0 0,0-1 1,0 1-1,-1 0 0,0 0 0,-1 0 0,1 0 0,-2 0 0,0-2-4,1 6 10,0 1 1,-1 0-1,1 0 0,-1 0 0,0 0 1,0 1-1,0-1 0,0 1 0,0-1 1,-1 1-1,0 0 0,0 1 1,0-1-1,0 1 0,0-1 0,0 1 1,0 0-1,-1 1 0,1-1-10,-16-2-4879,1 3-5113,16 2-2635</inkml:trace>
  <inkml:trace contextRef="#ctx0" brushRef="#br0" timeOffset="25932.383">5947 2663 8260,'-10'-26'11311,"-22"26"-7082,-30 31-2260,56-25-1895,1 0 0,-1 1-1,1 0 1,0 0 0,1 0 0,-1 0-1,1 1 1,1 0 0,0 0 0,0 0-1,0 0 1,1 1-74,1-7 6,1 1 0,-1-1 0,1 1-1,0 0 1,-1-1 0,1 1 0,0-1 0,1 1-1,-1-1 1,0 1 0,1-1 0,-1 1 0,1-1 0,0 1-1,0-1 1,0 0 0,0 1 0,0-1 0,0 0-1,1 0 1,-1 0 0,1 0 0,0 0 0,-1 0-1,1 0 1,0 0 0,0-1 0,0 1 0,0-1-1,1 1 1,-1-1 0,0 0 0,0 0 0,1 0-1,-1 0 1,1 0 0,-1-1 0,1 1 0,-1-1 0,1 0-1,0 1-5,73-7 835,-49-11-2869,-14 0-3503,-8-7-5007,-4 14 948</inkml:trace>
  <inkml:trace contextRef="#ctx0" brushRef="#br0" timeOffset="26277.787">5937 2538 10709,'11'66'11951,"2"35"-8524,-1-9-3270,-13-89-3075,0-9-9424,2 1 1374</inkml:trace>
  <inkml:trace contextRef="#ctx0" brushRef="#br0" timeOffset="26715.183">6049 2728 11269,'22'5'6959,"2"-5"-4024,37-32-2451,-60 31-469,0-1-1,0 1 1,0-1-1,-1 0 1,1 1-1,-1-1 0,0 0 1,1 0-1,-1 0 1,0 1-1,0-1 1,0 0-1,0 0 1,0 0-1,0 1 1,-1-1-1,1 0 1,-1 0-1,1 1 0,-1-1 1,0 0-1,1 1 1,-1-1-1,0 1 1,0-1-1,0 1 1,0-1-1,0 1 1,-1 0-1,1-1 1,0 1-1,-1 0 0,1 0 1,-1 0-1,1 0 1,-1 0-1,1 0 1,-1 1-1,0-1 1,1 0-1,-1 1 1,0-1-1,0 1 1,1 0-1,-1-1 0,0 1 1,0 0-1,1 0 1,-1 0-1,0 1-14,-2 1 220,1 2 0,0-1 0,0 0 0,0 0 0,0 1 0,1 0 0,0-1 0,-1 1 0,1 0 0,0 0 0,1 0 0,-1 1 0,1-1 0,0 0 0,0 0-1,0 1 1,1-1 0,-1 2-220,0-3 24,0 0 0,0 0 0,1 1 0,-1-1 0,1 0 0,-1 0 0,1 1-1,0-1 1,1 0 0,-1 0 0,0 1 0,1-1 0,0 0 0,0 0 0,0 0-1,0 0 1,0 0 0,0 0 0,1 0 0,0 0 0,-1 0 0,1-1 0,0 1 0,0-1-1,1 1 1,-1-1 0,0 0 0,1 0 0,0 0 0,-1 0 0,1 0 0,0-1-1,0 1 1,0-1 0,0 0 0,0 0 0,0 0 0,0 0 0,0 0 0,1-1-1,0 1-22,35-11-4003,-24 3-6096,-7 1-3095</inkml:trace>
  <inkml:trace contextRef="#ctx0" brushRef="#br0" timeOffset="27058.852">6392 2627 9028,'-35'-12'14314,"2"37"-10243,31-23-4064,0 1 0,0-1 0,1 1 1,-1-1-1,1 1 0,-1 0 0,1 0 0,0-1 0,0 1 0,0 0 0,1 0 0,-1 0 0,1 0 0,-1 0 1,1 0-1,0 0 0,0 0 0,0 0 0,1 1 0,-1-1 0,1-1 0,0 1 0,0 0 0,0 0 0,0 0 1,0 0-1,2 2-7,19 15 32,-20-19-30,0 0 0,0 0 0,0 0 0,0 0 0,0 0 0,0 0 0,0 0 0,0 0 0,-1 1 0,1-1 0,0 1 0,-1 0 0,1-1 0,-1 1 0,0 0 0,1 0 0,-1 0 0,0 0 0,0 0-1,0 0 1,-1 0 0,1 0 0,0 0 0,-1 0 0,0 0 0,1 0 0,-1 1 0,0-1 0,0 0 0,0 0 0,0 1 0,0-1 0,-1 0 0,1 0 0,-1 0 0,1 0 0,-1 0 0,0 1 0,0-1 0,0 0 0,0-1 0,0 1 0,0 0 0,-1 0 0,1 0 0,-1-1 0,1 1-2,-1-1-8,1 0 0,-1 0-1,1 0 1,-1 0 0,0 0-1,0 0 1,1 0 0,-1-1 0,0 1-1,0-1 1,0 0 0,1 1 0,-1-1-1,0 0 1,0 0 0,0 0 0,0 0-1,0 0 1,0 0 0,1-1 0,-1 1-1,0-1 1,0 1 0,0-1 0,0 0 8,-6-11-2847,13-6-3747,1 10-409,3 1-4061</inkml:trace>
  <inkml:trace contextRef="#ctx0" brushRef="#br0" timeOffset="27449.386">6553 2680 9764,'-17'-12'12455,"-1"23"-8700,-5 29-2746,23-36-958,-1 0 1,0 0-1,1-1 1,-1 1-1,1 0 0,0 0 1,0 0-1,1 0 0,-1 0 1,1 0-1,0 0 0,0 0 1,0 0-1,1 0 1,-1-1-1,1 1 0,0-1 1,0 1-1,0-1 0,1 0 1,-1 1-1,1-1 1,-1 0-1,1-1 0,0 1 1,0 0-1,1-1 0,-1 0 1,0 0-1,1 0 1,0 0-52,-1-1-190,-1-1 1,1 1 0,-1-1-1,1 0 1,-1 0 0,1 0 0,0 0-1,-1 0 1,1-1 0,-1 1-1,1-1 1,-1 0 0,1 0 0,-1 0-1,0 0 1,1 0 0,-1 0-1,0-1 1,0 1 0,0-1 0,1 0 189,5-6-4888,-1 1-3460,1 1-3001</inkml:trace>
  <inkml:trace contextRef="#ctx0" brushRef="#br0" timeOffset="27918.032">6674 2680 8676,'2'3'6727,"1"2"-3499,1 14-1968,-3-17-456,13 127 3560,-15-158-3992,-1 23-327,1 0 1,0 0-1,1-1 0,-1 1 0,1 0 0,0 0 1,1 0-1,-1-1 0,1 1 0,1 0 0,-1 0 0,1 0 1,0 0-1,0 1 0,1-1 0,0 0 0,0 1 1,0 0-1,0-1 0,1 1 0,3-3-45,-5 7-3,0 0 1,0 0-1,0 0 0,0 0 1,0 0-1,0 1 0,0-1 0,1 1 1,-1-1-1,0 1 0,0 0 1,0 0-1,1 0 0,-1 0 0,0 0 1,0 0-1,1 1 0,-1-1 1,0 1-1,0-1 0,0 1 1,0 0-1,2 1 3,12 8-4509,-2 2-6476,-7-6 177</inkml:trace>
  <inkml:trace contextRef="#ctx0" brushRef="#br0" timeOffset="28215.393">6867 2711 12998,'1'24'10348,"5"12"-6947,0 8-4678,-7-46-5256,0-6-961,1-1-3933</inkml:trace>
  <inkml:trace contextRef="#ctx0" brushRef="#br0" timeOffset="28216.393">6886 2639 11093,'1'0'2721,"-1"0"33,1 3-1586,2 0-480,-1 1-303,2-1-674,1 1-1567,0-1-866,0 0-2016,2-2-4450</inkml:trace>
  <inkml:trace contextRef="#ctx0" brushRef="#br0" timeOffset="28656.042">6989 2603 13142,'12'25'8630,"-3"4"-4983,4 57-2742,-6 3-676,0-127-442,20-30-356,-26 67 561,0-1-1,0 1 0,1 0 1,-1 0-1,0-1 0,0 1 1,1 0-1,-1 0 0,0 0 1,1 1-1,-1-1 1,1 0-1,-1 0 0,1 1 1,0-1-1,-1 1 0,1-1 1,-1 1-1,1 0 0,0 0 1,-1 0-1,1 0 0,0 0 1,0 0-1,-1 0 1,1 0-1,0 1 0,-1-1 1,1 0-1,-1 1 0,1 0 1,-1-1-1,1 1 0,-1 0 1,1 0-1,-1 0 0,1 0 1,-1 0-1,0 0 1,0 0-1,1 0 9,0 1 66,0 0 1,0 0-1,0 0 0,0 1 1,0-1-1,0 0 0,-1 1 1,1-1-1,-1 1 1,0 0-1,1-1 0,-1 1 1,0 0-1,-1 0 0,1 0 1,0-1-1,-1 1 0,0 0 1,0 0-1,0 0 0,0 0 1,0 0-1,0 0 1,-1 0-1,1 0 0,-1 0 1,0 0-1,0-1 0,0 1 1,0 0-1,-1-1 0,1 1 1,-1-1-1,1 1 0,-1-1 1,0 1-1,0-1 1,0 0-1,0 0 0,0 0 1,-1 0-1,1-1 0,-1 1 1,1-1-1,-1 1 0,1-1 1,-2 0-67,3 0-9,-1 0 0,0 0 0,0-1 0,0 1 0,0-1 0,-1 1 1,1-1-1,0 0 0,0 0 0,0 0 0,0 0 0,0 0 0,0 0 0,0-1 0,0 1 1,0-1-1,0 1 0,0-1 0,0 0 0,0 0 0,0 0 0,0 0 0,-1-1 9,-6-11-4636,7-5-6816,4 11-775</inkml:trace>
  <inkml:trace contextRef="#ctx0" brushRef="#br0" timeOffset="29018.783">7233 2771 9893,'34'-4'6409,"19"-15"-2704,-51 18-3615,0 0 0,0-1 1,0 1-1,0-1 0,0 1 0,0-1 0,0 0 0,0 1 0,-1-1 1,1 0-1,0 0 0,-1 0 0,0-1 0,0 1 0,1 0 0,-1 0 1,-1-1-1,1 1 0,0-1 0,0 1 0,-1-1 0,0 1 0,1-1 0,-1 1 1,0-1-1,0 1 0,0-1 0,-1 1 0,1-1 0,-1 1 0,1-1 1,-1 1-1,0 0 0,0-1-90,0 2 116,-1 1 0,0-1 0,1 0 0,-1 1 0,0-1 0,0 1 0,1 0 0,-1 0 0,0 0 0,0 0 0,0 0 0,1 0 0,-1 0 0,0 0 0,0 1 0,0-1 0,1 1 0,-1-1 0,0 1 0,1 0 0,-1-1 0,0 1 0,1 0-1,-1 0 1,1 0 0,0 1 0,-1-1 0,1 0 0,0 0 0,0 1 0,-1-1 0,1 1 0,0-1 0,0 1 0,1-1 0,-1 1 0,0 0 0,0 0-116,-2 1 75,0 1 0,0 0-1,1 0 1,-1 0 0,1 1-1,0-1 1,0 0 0,1 1 0,-1 0-1,1-1 1,0 1 0,0 0-1,0-1 1,1 1 0,0 0-1,0 0 1,0 0 0,0 0 0,1-1-1,0 1 1,0 0 0,0 0-1,0-1 1,1 1 0,0-1-1,0 1 1,0-1 0,0 0 0,1 0-1,0 0 1,0 0 0,0 0-1,0-1 1,0 1 0,1-1-1,0 0 1,-1 0 0,3 1-75,-2-3-123,0 0 1,0-1-1,0 1 0,-1-1 1,1 0-1,0 0 0,0 0 1,0-1-1,0 0 0,0 1 1,0-1-1,0 0 0,-1-1 1,1 1-1,0-1 0,-1 1 1,1-1-1,-1 0 0,2-2 123,18-13-5323,-5 0-5533,-9 6-936</inkml:trace>
  <inkml:trace contextRef="#ctx0" brushRef="#br0" timeOffset="29378.076">7578 2658 12118,'-13'-15'8092,"-5"14"-4168,-33 34-1464,51-31-2449,0 1 0,-1-1 0,1 1 0,0-1 0,0 1 0,1-1 0,-1 1 0,1-1 0,-1 1 1,1-1-1,0 1 0,0-1 0,0 0 0,0 1 0,0-1 0,0 0 0,1 0 0,-1 0 0,1 0 1,-1 0-1,1 0 0,0 0 0,0-1 0,0 1 0,0-1 0,0 1 0,0-1 0,0 0 0,0 1 1,1-1-1,-1 0 0,0-1 0,1 1 0,-1 0 0,1-1 0,1 1-11,8 6 9,-9-6 64,0 1-1,0 0 1,-1-1 0,1 1 0,0 1 0,-1-1 0,1 0 0,-1 1 0,0-1 0,1 1 0,-1 0-1,-1 0 1,1 0 0,0 0 0,-1 0 0,1 0 0,-1 0 0,0 0 0,0 0 0,0 1 0,-1-1-1,1 1 1,-1-1 0,0 0 0,1 1 0,-2-1 0,1 1 0,0-1 0,-1 0 0,1 1 0,-1-1 0,0 0-1,0 1 1,-1-1 0,1 0 0,0 0 0,-1 0 0,0 0 0,0 0 0,-2 2-73,-61 4 231,23-19-4336,31 5-477,3-4-3445,2-2-5392</inkml:trace>
  <inkml:trace contextRef="#ctx0" brushRef="#br0" timeOffset="32814.769">5791 3013 8228,'41'-2'4796,"21"-5"-3124,2 1-921,477-25 4822,187 27-5573,-361 10 238,-365-6-795,11 0-1071,-7 3-7467,-5-3-867</inkml:trace>
  <inkml:trace contextRef="#ctx0" brushRef="#br0" timeOffset="37452.939">7087 3303 9508,'7'0'8886,"11"-1"-7851,-16 1-199,10 0-515,0-1 0,-1 0-1,1-1 1,-1 0-1,1-1 1,-1-1 0,0 1-1,0-1 1,0-1 0,-1 0-1,3-2-320,-11 5 5,0 1-1,-1 0 1,0 0 0,1-1-1,-1 1 1,1-1-1,-1 1 1,0-1-1,0 0 1,0 1 0,0-1-1,0 0 1,-1 0-1,1 0 1,0 0 0,-1 0-1,1 1 1,-1-1-1,0 0 1,0 0-1,1 0 1,-1 0 0,-1 0-1,1 0 1,0 0-1,0 0 1,-1 0-1,1 0 1,-1 0 0,0 0-1,1 0 1,-1 1-1,0-1 1,0 0 0,0 0-1,0 1 1,0-1-1,-1 1 1,1-1-1,0 1 1,-1-1 0,1 1-1,-1 0 1,0 0-1,1 0 1,-1 0-1,0 0 1,0 0 0,1 0-1,-1 1 1,0-1-1,0 0 1,-2 1-5,-1 0 80,-1 0 1,1 1-1,-1 0 1,1 0-1,-1 0 0,1 1 1,0-1-1,-1 1 0,1 1 1,0-1-1,0 1 1,0 0-1,1 0 0,-1 0 1,1 0-1,0 1 1,0 0-1,0 0 0,0 0 1,1 0-1,-1 1 0,1 0 1,0-1-1,0 1 1,1 0-1,0 0 0,0 1 1,0-1-1,0 0 1,1 1-1,0-1 0,0 1 1,0-1-1,1 1 0,0-1 1,0 1-1,0 0 1,1-1-1,0 1 0,0-1 1,0 1-1,1-1 1,-1 0-1,1 1 0,1-1 1,0 1-81,0-3 7,0 1-1,0-1 1,0 0 0,0 0 0,1-1 0,-1 1-1,1-1 1,0 0 0,0 0 0,0 0 0,0 0 0,0-1-1,0 1 1,0-1 0,1 0 0,-1-1 0,0 1 0,1-1-1,-1 0 1,1 0 0,-1 0 0,0 0 0,1-1 0,-1 1-1,0-1 1,0-1 0,1 1-7,34-15-4629,-8-10-6854,-18 10-306</inkml:trace>
  <inkml:trace contextRef="#ctx0" brushRef="#br0" timeOffset="37843.465">7371 3203 9508,'7'28'7893,"-1"1"-3692,20 104-1797,-10-194-1943,-15 52-561,19-68 409,-19 75-368,0 0-1,0 0 0,0 1 0,1-1 0,-1 0 1,0 1-1,1-1 0,-1 1 0,1-1 1,-1 1-1,1 0 0,0-1 0,-1 1 0,1 0 1,0 0-1,0 0 0,0 0 0,0 1 0,0-1 1,0 1-1,0-1 0,0 1 0,0-1 0,0 1 1,0 0-1,0 0 0,0 0 0,0 0 0,1 1 1,-1-1-1,0 0 0,0 1 0,0 0 0,0-1 1,1 2 59,4 0-990,4 2-2876,0-1-4052,-2-2-1876</inkml:trace>
  <inkml:trace contextRef="#ctx0" brushRef="#br0" timeOffset="38155.893">7590 3212 9092,'0'25'7952,"1"1"-3784,14 93-2735,-14-119-1425,-1 0 1,0-1-1,0 1 0,0 0 1,0 0-1,0-1 0,1 1 1,-1 0-1,0 0 0,0 0 1,0 0-1,0-1 0,1 1 1,-1 0-1,0 0 0,0 0 1,1 0-1,-1 0 0,0-1 1,0 1-1,1 0 0,-1 0 1,0 0-1,0 0 0,1 0 1,-1 0-1,0 0 0,0 0 1,1 0-1,-1 0 0,0 0 1,0 0-1,1 0 0,-1 0 0,0 1 1,0-1-1,1 0 0,-1 0 1,0 0-1,0 0 0,1 0 1,-1 0-1,0 1 0,0-1 1,0 0-1,0 0 0,1 0 1,-1 1-1,0-1 0,0 0 1,0 0-1,0 0 0,0 1 1,1-1-9,5-24 212,-5 11-126,0 0 1,1 0-1,1 0 0,0 0 1,1 1-1,0-1 1,1 1-1,1 0 1,0 0-1,7-10-86,25 14-515,-6 15-4436,-14-2-4763,-9-4 739</inkml:trace>
  <inkml:trace contextRef="#ctx0" brushRef="#br0" timeOffset="38562.047">7831 3216 10325,'-13'6'10198,"3"10"-6013,-2 45-3981,11-57 514,2 61 292,-1-64-999,1 1 0,-1-1-1,1 1 1,-1-1 0,1 0-1,0 1 1,0-1-1,-1 0 1,1 1 0,0-1-1,0 0 1,0 0 0,0 0-1,0 0 1,1 0-1,-1 0 1,0 0 0,0 0-1,1-1 1,-1 1 0,0 0-1,1-1 1,-1 1 0,1-1-1,-1 1 1,1-1-1,-1 0 1,1 0 0,-1 1-1,1-1 1,-1 0 0,1 0-1,-1-1 1,1 1 0,-1 0-1,1 0 1,-1-1-1,1 1 1,-1-1 0,1 0-11,2 1-15,1 0-1,-1-1 1,0 0 0,0 0 0,0 0 0,0 0 0,0-1 0,0 0 0,0 1 0,0-1-1,0-1 1,-1 1 0,1-1 0,-1 1 0,0-1 0,1 0 0,-1 0 0,-1 0-1,1-1 1,0 1 0,-1-1 0,0 1 0,0-1 0,0 0 0,0 0 0,0 0 0,-1 0-1,0 0 1,0 0 0,0-1 0,0 1 0,-1 0 0,1-4 15,-1 1 14,-1 1 0,1-1 0,-1 1 0,-1 0 0,1-1 0,-1 1 0,0 0-1,0 0 1,-1 0 0,0 0 0,0 0 0,0 1 0,-4-5-14,-35 8-247,29 13-3684,22-10-8253,-3-2 1814</inkml:trace>
  <inkml:trace contextRef="#ctx0" brushRef="#br0" timeOffset="38922.198">7993 3252 9428,'8'39'6936,"6"20"-4976,-7-33-870,-7-26-1061,-1 0 1,1-1-1,0 1 0,0-1 0,0 1 1,0 0-1,0-1 0,0 1 0,0 0 0,-1-1 1,1 1-1,0-1 0,0 1 0,0 0 1,1-1-1,-1 1 0,0-1 0,0 1 0,0 0 1,0-1-1,0 1 0,0 0 0,1-1 1,-1 1-1,0-1 0,0 1 0,0 0 0,1 0 1,-1-1-1,0 1 0,0 0 0,1-1 0,-1 1 1,0 0-1,1 0 0,-1 0 0,0-1 1,1 1-1,-1 0 0,1 0 0,-1 0 0,0 0 1,1 0-1,-1-1 0,0 1 0,1 0 1,-1 0-1,1 0 0,-1 0 0,0 0 0,1 0 1,-1 0-1,1 1 0,-1-1 0,0 0 1,1 0-1,-1 0 0,0 0 0,1 0 0,-1 1 1,0-1-1,1 0 0,-1 0-29,1-16 331,-1 6-161,0-1 1,1 1 0,0-1-1,1 1 1,0-1-1,0 1 1,1 0-1,0 0 1,1 0-1,0 1 1,1-1-1,0 1 1,2-3-171,-5 11 3,0 0 1,0 0-1,0 0 1,0 0-1,0 0 1,1 0-1,-1 1 1,0-1-1,0 1 1,1-1-1,-1 1 1,0 0-1,1 0 1,-1 0-1,0 0 1,0 0-1,1 1 1,-1-1-1,0 1 1,0-1-1,1 1 0,-1 0 1,0 0-1,0 0 1,0 0-1,0 0 1,0 1-1,1 0-3,12 4-4519,-2-2-4380,-3-3-1567</inkml:trace>
  <inkml:trace contextRef="#ctx0" brushRef="#br0" timeOffset="35354.488">8989 2542 10261,'7'22'10076,"-1"17"-7714,-3-11-1314,14 199 1574,-13-240-8524,2-12-3701,-1 8-1245</inkml:trace>
  <inkml:trace contextRef="#ctx0" brushRef="#br0" timeOffset="35828.317">9119 2662 11589,'36'-18'10408,"-34"17"-10369,0 0 1,1 0-1,-1 0 1,0 1-1,1-1 0,-1 0 1,0 1-1,1 0 1,-1-1-1,1 1 1,-1 0-1,1 0 0,-1 1 1,1-1-1,-1 0 1,0 1-1,1 0 0,-1-1 1,0 1-1,1 0 1,-1 0-1,0 0 1,0 1-1,0-1 0,0 0 1,0 1-1,0-1 1,0 1-1,0 0 1,-1 0-1,1-1 0,-1 1 1,1 0-1,-1 0 1,0 1-1,0-1-39,42 165 59,-45-181-603,-21-46 421,21 57 159,1 1 1,0-1 0,-1 1 0,0 0-1,1 0 1,-1-1 0,0 1 0,0 0-1,0 1 1,-1-1 0,1 0-1,0 1 1,-1-1 0,1 1 0,-1 0-1,1 0 1,-1 0 0,0 0 0,1 0-1,-1 0 1,0 1 0,1-1-1,-1 1 1,0 0 0,0 0 0,0 0-1,1 0 1,-1 0 0,0 1 0,0-1-1,0 1 1,1 0 0,-1 0-1,1 0 1,-1 0 0,0 0 0,1 1-1,0-1 1,-1 1 0,1-1 0,0 1-1,0 0 1,0 0 0,0 0-1,0 0 1,0 0 0,0 2-37,0-1 68,0-1 1,0 1-1,1 0 0,-1 0 1,1 0-1,0 0 0,0 0 1,0 0-1,0 1 0,0-1 1,1 0-1,-1 0 1,1 1-1,0-1 0,0 0 1,0 0-1,1 1 0,-1-1 1,1 0-1,0 0 0,0 1 1,0-1-1,0 0 0,0 0 1,1 0-1,-1 0 1,1-1-1,0 1 0,0 0 1,0-1-1,0 1 0,0-1 1,1 0-1,-1 1 0,1-1 1,-1 0-1,1-1 0,0 1 1,0 0-1,0-1 1,0 1-1,0-1 0,0 0 1,0 0-1,3 0-68,49-20-3241,-40 5-1193,-2-2-3477,-2 1-4097</inkml:trace>
  <inkml:trace contextRef="#ctx0" brushRef="#br0" timeOffset="36218.849">9464 2649 11573,'-24'-9'7177,"0"8"-3565,23 1-3537,-1 1 1,0-1-1,0 1 0,0-1 1,0 1-1,1-1 0,-1 1 0,0 0 1,0 0-1,1 0 0,-1 0 1,1 0-1,-1 0 0,1 1 0,0-1 1,-1 0-1,1 1 0,0-1 1,0 1-1,0-1 0,0 1 1,0 0-1,0 0 0,0-1 0,1 1 1,-1 0-1,0 0 0,1 0 1,0-1-1,-1 1 0,1 0 1,0 0-1,0 0 0,0 0 0,0 0 1,1 1-76,34 36 522,-5-15-481,-29-21-9,0-1 0,0 1 0,0 0 0,0 0 0,0 0-1,0 0 1,-1 0 0,1-1 0,-1 1 0,0 0 0,0 0 0,0 0 0,0 0 0,-1 0 0,1 0 0,-1 0 0,0 0 0,0 0 0,0 0 0,0-1 0,0 1 0,-1 0 0,1-1 0,-1 1 0,1-1-1,-1 1 1,0-1 0,0 0 0,0 0 0,-1 0 0,1 0 0,0 0 0,-1 0 0,1-1 0,-1 1 0,1-1 0,-1 0 0,0 0 0,0 0 0,0 0 0,1 0 0,-1 0 0,0-1-32,1 0-146,1-1 1,0 0 0,0 1-1,-1-1 1,1 0 0,0 0-1,0 0 1,0 1 0,0-1-1,0 0 1,0-1 0,0 1-1,1 0 1,-1 0 0,0 0 0,1 0-1,-1-1 1,1 1 0,-1 0-1,1-1 1,-1 1 0,1 0-1,0-1 1,0 1 0,-1 0-1,1-1 1,0 1 0,0 0-1,1-1 1,-1 0 145,2-27-11384,2 14 134</inkml:trace>
  <inkml:trace contextRef="#ctx0" brushRef="#br0" timeOffset="36390.696">9549 2533 13174,'11'50'9911,"0"27"-6514,-2-11-2122,1 53-1593,-18-131-8850,4 5 2134,2-2-4187</inkml:trace>
  <inkml:trace contextRef="#ctx0" brushRef="#br0" timeOffset="36609.429">9527 2725 12374,'16'-1'11111,"0"-3"-7426,21-1-2573,8 16-407,-20-2-5398,-12-8-7318,-5-2-256</inkml:trace>
  <inkml:trace contextRef="#ctx0" brushRef="#br0" timeOffset="33958.895">8093 2611 10853,'2'47'7263,"3"0"-3498,21 89-2576,-22-115-1062,-3-16-1693,-8-14-10962,4 0 3441</inkml:trace>
  <inkml:trace contextRef="#ctx0" brushRef="#br0" timeOffset="34208.875">8030 2777 10069,'5'-11'8076,"9"1"-4160,34-3-966,-18 14-2464,4 0-3113,-13-6-8795,-13 1-10</inkml:trace>
  <inkml:trace contextRef="#ctx0" brushRef="#br0" timeOffset="34536.88">8239 2583 10069,'-2'17'9094,"8"12"-5903,-2-7-1843,10 201 1381,5-290-2780,-19 62-2,1 0 1,0 0-1,0 0 0,1 0 1,-1 0-1,1 0 0,0 0 1,0 0-1,1 1 0,-1-1 0,1 1 1,0 0-1,0 0 0,1 0 1,-1 0-1,4-2 53,-5 7 3,0 0 1,0 1-1,0-1 1,0 1-1,0 0 1,0-1-1,0 1 1,-1 0-1,1 0 1,-1 0-1,1 0 1,-1 1-1,0-1 1,0 0-1,1 0 0,-2 1 1,1-1-1,0 1 1,0-1-1,-1 1 1,0-1-1,1 1 1,-1-1-1,0 1 1,0-1-1,0 1 1,-1 0-4,2 0 21,6 90-662,-7-94-7123,3-4 1763,-3 5 5792,4-6-10812</inkml:trace>
  <inkml:trace contextRef="#ctx0" brushRef="#br0" timeOffset="34932.711">8457 2798 10053,'58'-1'9267,"-55"1"-9114,1 0 1,0-1-1,0 1 1,0-1-1,0 0 0,-1 0 1,1 0-1,0 0 0,-1-1 1,1 0-1,-1 0 1,1 1-1,-1-2 0,0 1 1,0 0-1,0-1 0,0 0 1,-1 1-1,1-1 1,-1 0-1,2-2-153,-4 4 56,1 0 0,-1-1 0,0 1 0,1-1 0,-1 1 0,0-1 0,0 0 0,0 1 0,0-1-1,0 1 1,0-1 0,0 1 0,-1-1 0,1 1 0,0-1 0,-1 1 0,1-1 0,-1 1 0,0-1 0,0 1 0,1 0 0,-1 0 0,0-1 0,0 1 0,0 0 0,0 0 0,0 0 0,-1 0-1,1 0 1,0 0 0,0 0 0,-1 0 0,1 0 0,0 1 0,-1-1 0,1 1 0,-1-1 0,1 1 0,-1-1 0,1 1 0,-1 0 0,1 0 0,-1 0 0,1-1 0,-1 2 0,1-1 0,-1 0-1,0 0 1,1 0 0,-1 1 0,1-1 0,-1 1 0,1-1 0,0 1 0,-1 0 0,1-1 0,0 1 0,-1 0 0,1 0 0,0 0 0,0 0 0,0 0 0,-1 0 0,1 0 0,0 0 0,1 1-1,-1-1 1,0 1-56,-3 3 105,0 0 0,0 0 0,0 0 0,1 1 0,0 0 1,0-1-1,0 1 0,1 0 0,0 1 0,0-1 0,1 0 0,0 0 0,0 1 0,0-1 0,1 1 0,0-1 0,0 1 0,0-1 0,1 1 0,0-1 0,1 0 0,0 5-105,0-9-14,0 0 1,1 1-1,-1-1 0,0 0 1,1 0-1,0-1 0,-1 1 1,1 0-1,0-1 0,0 0 1,0 0-1,-1 0 1,1 0-1,1 0 0,-1 0 1,0-1-1,0 1 0,0-1 1,0 0-1,0 0 1,0 0-1,0 0 0,1-1 1,-1 1-1,0-1 0,0 0 1,0 0-1,0 0 0,1-1 14,54-23-6818,-39 12-1175,0-1-5440</inkml:trace>
  <inkml:trace contextRef="#ctx0" brushRef="#br0" timeOffset="52782.845">8894 4222 9396,'-15'-31'8586,"-38"24"-5233,50 7-3293,0 1 0,1-1-1,-1 1 1,0 0 0,0 0-1,1 1 1,-1-1 0,1 0 0,-1 1-1,1 0 1,0-1 0,-1 1 0,1 0-1,0 0 1,0 0 0,0 1-1,1-1 1,-1 0 0,0 1 0,1-1-1,-1 1 1,1-1 0,0 1 0,0 0-1,0 0 1,0-1 0,1 1 0,-1 0-1,1 0 1,0 0 0,0 2-60,4 95 867,31 18-1497,-33-124-12245,-3 0 2342</inkml:trace>
  <inkml:trace contextRef="#ctx0" brushRef="#br0" timeOffset="53064.028">8727 4376 10597,'0'2'2689,"0"-1"160,3 0-1584,1-2-401,3 3 17,1-2-33,-1 0-256,3 0-191,-1 1-129,1-2-96,-1 0-144,-1 0-304,0-3-353,1 1-335,1-2-177,1 0-1984,3 1-2177,-1-3-4739</inkml:trace>
  <inkml:trace contextRef="#ctx0" brushRef="#br0" timeOffset="53282.725">8926 4328 9812,'2'50'10579,"-1"-46"-10501,-1-1 0,2 1 0,-1 0 0,0-1 0,1 1 0,-1-1 0,1 1 0,0-1 0,0 0 0,1 0-1,-1 0 1,1 0 0,-1 0 0,1 0 0,0-1 0,0 1 0,0-1 0,0 0 0,1 0 0,-1 0 0,0 0 0,1-1 0,0 1 0,-1-1 0,1 0 0,0 0 0,0-1 0,-1 1 0,1-1 0,0 1 0,1-1-78,0-4-2,-1 0 1,1 0 0,-1 0-1,0-1 1,0 1 0,0-1-1,-1 0 1,0 0 0,0 0-1,0-1 1,0 1 0,-1-1-1,0 1 1,0-1 0,0 0-1,-1 0 1,0 0 0,0 0-1,-1 0 1,1 0 0,-1 0-1,-1 0 1,1 0 0,-1 0-1,0 0 1,0 0 0,-1 0-1,-1-3 2,0 1-1089,3 8-3011,-1-1-3914,2 2-1537</inkml:trace>
  <inkml:trace contextRef="#ctx0" brushRef="#br0" timeOffset="53657.637">9131 4329 7603,'7'24'6553,"-2"1"-3506,5 18-396,12-87-1261,-20 36-1380,0 1 1,1 0-1,0 1 0,0-1 0,1 0 0,-1 1 0,2 0 0,-1 0 0,1 0 0,-1 0 0,2 1 0,-1-1 0,3-1-10,-7 7 1,1-1 0,-1 1 0,0 0 0,0-1 0,0 1 0,1 0-1,-1 0 1,0 0 0,1 0 0,-1 0 0,0 0 0,0 0 0,1 0 0,-1 0 0,0 0-1,1 1 1,-1-1 0,0 1 0,0-1 0,0 1 0,0-1 0,1 1 0,-1 0 0,0-1 0,0 1-1,0 0 1,0 0 0,0 0 0,-1 0 0,1 0 0,0 0 0,0 0 0,-1 0 0,1 0 0,0 0-1,-1 0 1,1 1 0,-1-1 0,0 0 0,1 0 0,-1 2-1,16 57 38,-15-54-9,0 2-838,4 14 1908,-1-19-4806,1-6-4470,0 0-1692</inkml:trace>
  <inkml:trace contextRef="#ctx0" brushRef="#br0" timeOffset="53923.203">9461 4244 11909,'-24'6'7862,"-7"31"-5719,30-35-2037,-1 1 0,0 0 0,0 0-1,1 0 1,0 0 0,0 0 0,0 0 0,0 0 0,0 1 0,0-1-1,1 0 1,0 1 0,-1-1 0,1 0 0,0 0 0,1 1 0,-1-1-1,1 0 1,-1 1 0,1-1 0,0 0 0,0 0 0,1 0 0,-1 0-1,0 0 1,1 0 0,0 0 0,0 0 0,0-1 0,0 1-1,0-1 1,0 1 0,1-1 0,2 2-106,59-2-1339,-44-9-3020,-1-5-5078,-13 7-925</inkml:trace>
  <inkml:trace contextRef="#ctx0" brushRef="#br0" timeOffset="54141.903">9558 4183 10245,'2'33'9235,"4"1"-4479,21 66-4651,-15-60-400,-12-38-254,3 5-1409,-2-4-1688,1-2-3466,-2 0-3653</inkml:trace>
  <inkml:trace contextRef="#ctx0" brushRef="#br0" timeOffset="54503.962">9549 4322 13558,'7'-7'11090,"26"2"-8587,-3 15-1887,-8 0-3681,-7-18-11411,-9 1 4266</inkml:trace>
  <inkml:trace contextRef="#ctx0" brushRef="#br0" timeOffset="54691.417">9753 4306 11221,'1'9'2801,"-1"0"113,0 1-1490,0 1-527,0-1-241,0 0-32,0-1-95,-1-1-193,1-2-192,0-1-400,1-4-561,-1-1-943,3 0-1346,0-3-2256,1 0-4867</inkml:trace>
  <inkml:trace contextRef="#ctx0" brushRef="#br0" timeOffset="54958.034">9754 4193 11397,'0'1'2513,"1"0"-128,0 2 561,1 0-5267,4 2-2545,-2-1-7172</inkml:trace>
  <inkml:trace contextRef="#ctx0" brushRef="#br0" timeOffset="55254.839">9948 4256 9300,'-31'3'9299,"3"33"-5266,27 44-2459,3-77-1557,0 0 0,1-1 1,-1 1-1,1-1 0,-1 1 0,1-1 1,0 0-1,0 0 0,0-1 1,0 1-1,0-1 0,1 1 0,-1-1 1,0 0-1,1 0 0,-1 0 1,1-1-1,-1 1 0,1-1 0,-1 0 1,1 0-1,-1 0 0,1 0 1,-1-1-1,1 1 0,-1-1 0,1 0 1,-1 0-1,0 0 0,1-1 1,-1 1-1,0-1 0,0 0 0,0 0 1,0 0-1,0 0 0,-1 0 1,1-1-1,-1 1 0,1-1 0,-1 1 1,0-1-1,0 0 0,0 0 1,0 0-1,-1 0 0,1 0 1,0-4-19,-2 3 1,0 0-1,0 0 0,-1 0 0,0 0 0,0 1 0,0-1 0,0 0 0,0 0 1,-1 1-1,0-1 0,1 1 0,-2-1 0,1 1 0,0 0 0,0 0 0,-1 0 0,0 0 1,0 0-1,-2-1 1,-16-21-3364,19 21-1119,2 1-1519,3 0-5152</inkml:trace>
  <inkml:trace contextRef="#ctx0" brushRef="#br0" timeOffset="55663.932">10073 4252 12422,'32'36'8722,"-16"30"-7386,-10-30-392,2-74-538,-7 32-390,16-66-16,-16 70-5,-1 1-1,1-1 0,-1 0 1,1 1-1,0-1 0,-1 1 1,1-1-1,0 1 1,0 0-1,0-1 0,0 1 1,1 0-1,-1 0 0,0 0 1,0 0-1,1 0 1,-1 0-1,1 0 0,-1 0 1,1 0-1,-1 1 0,1-1 1,-1 0-1,1 1 1,0 0-1,-1-1 0,1 1 1,0 0-1,-1 0 0,1 0 1,0 0-1,-1 0 1,1 0-1,0 0 0,-1 1 1,1-1-1,0 0 0,-1 1 1,1 0 5,3 2 136,0 1 0,-1 0 1,1 0-1,-1 1 0,0-1 1,0 1-1,0 0 0,-1 0 1,0 0-1,0 1 0,0-1 1,0 1-1,-1 0 0,0-1 1,0 1-1,-1 0 0,0 0 1,0 0-1,0 0 0,0 1 0,-1 0-136,-2 13 215,1-19-5103,0-1-5173,0-2-1678</inkml:trace>
  <inkml:trace contextRef="#ctx0" brushRef="#br0" timeOffset="48671.619">7233 4175 8996,'5'-8'7693,"3"16"-4564,2 16-1508,34 223 1663,-38-255-17538,-2 2 3801</inkml:trace>
  <inkml:trace contextRef="#ctx0" brushRef="#br0" timeOffset="49016.039">7367 4341 8948,'12'18'6483,"-2"4"-3299,2 46-1608,-15-72-12387,2-2 1447</inkml:trace>
  <inkml:trace contextRef="#ctx0" brushRef="#br0" timeOffset="49265.984">7381 4269 9748,'-4'0'2418,"1"2"47,2-1-1441,1 1-496,0 0-127,3-1-65,0 0-368,2 0-416,2 1-2018,2-2-1968,-2-1-5090</inkml:trace>
  <inkml:trace contextRef="#ctx0" brushRef="#br0" timeOffset="49500.305">7467 4249 9732,'21'35'7898,"1"62"-5468,-19-18-1795,30-170-478,-32 89-133,1 1 0,-1 0-1,1 0 1,0 0-1,-1 0 1,1 1 0,0-1-1,0 0 1,0 1 0,0-1-1,-1 1 1,1 0 0,0-1-1,0 1 1,0 0 0,0 0-1,0 1 1,0-1 0,0 0-1,0 0 1,0 1 0,0-1-1,-1 1 1,1 0-1,0 0 1,0-1 0,-1 1-1,1 0 1,0 0 0,-1 1-1,1-1 1,-1 0 0,1 1-1,-1-1 1,0 0 0,0 1-1,1-1 1,-1 1 0,0 0-1,0-1 1,-1 1 0,1 0-1,0 0 1,-1 0-1,1-1 1,-1 1 0,1 0-1,-1 0 1,0 0 0,0 0-1,0 0 1,0 0 0,0 0-1,0 0 1,0 0 0,-1 0-1,1 0 1,-1-1 0,0 2-24,1 1 39,-1-1 1,0 1-1,0-1 1,0 0-1,0 1 1,-1-1-1,1 0 1,-1 0-1,0 0 1,0 0 0,0 0-1,0-1 1,0 1-1,0-1 1,-1 1-1,0-1 1,1 0-1,-1 0 1,0 0-1,0 0 1,0 0 0,0-1-1,0 1 1,-1-1-1,1 0 1,0 0-1,-1 0 1,1 0-1,-1-1 1,1 0-1,-1 1 1,1-1 0,0 0-1,-4-1-39,-2-8-3869,12 0-4817,1 3-2335</inkml:trace>
  <inkml:trace contextRef="#ctx0" brushRef="#br0" timeOffset="49785.397">7748 4496 9652,'-11'-31'8938,"19"-54"-4392,-8 82-4425,1 0 1,-1 0-1,1-1 1,0 1-1,0 0 1,0 0-1,0 0 1,1 0-1,-1 0 1,1 0-1,0 0 0,0 0 1,0 1-1,0-1 1,0 1-1,0-1 1,1 1-1,-1 0 1,1 0-1,0 0 1,1-1-122,30 9-4283,-22-2-6257,-6-1-308</inkml:trace>
  <inkml:trace contextRef="#ctx0" brushRef="#br0" timeOffset="50195.453">7939 4304 10293,'52'2'9619,"-49"0"-9539,0 0 1,0 0 0,0 0-1,0 0 1,0 1 0,-1-1-1,1 1 1,-1 0 0,0 0-1,1 0 1,-1 0 0,0 0-1,-1 0 1,1 0 0,-1 1-1,1-1 1,-1 1 0,0-1-1,0 4-80,17 117-682,-27-163-1302,8 36 2071,0 1 0,0-1 0,-1 1 0,1-1 0,-1 1 0,0 0 0,1-1 0,-1 1 0,0 0 0,0 0 0,-1 0 1,1 1-1,0-1 0,-1 0 0,1 1 0,-1 0 0,1-1 0,-1 1 0,1 0 0,-4 0-87,3-1 159,-1 0 0,0 0 1,0 0-1,0 1 1,0 0-1,0 0 0,-1 0 1,1 0-1,0 1 0,0-1 1,-1 1-1,1 0 0,0 0 1,-1 1-1,1-1 1,0 1-1,0 0 0,-1 0 1,1 1-1,0-1 0,0 1 1,1 0-1,-1 0 0,0 0 1,0 1-1,1-1 1,0 1-1,-1 0 0,1 0 1,-2 3-160,3-5 37,1 0 1,-1 0 0,1 0 0,0 0 0,-1 0 0,1 1-1,0-1 1,0 0 0,0 1 0,0-1 0,0 1 0,0-1-1,1 1 1,-1 0 0,1-1 0,-1 1 0,1 0 0,-1-1-1,1 1 1,0 0 0,0 0 0,0-1 0,0 1 0,0 0-1,0 0 1,0-1 0,0 1 0,1 0 0,-1 0 0,1-1-1,-1 1 1,1 0 0,0-1 0,0 1 0,0-1-1,0 1 1,0-1 0,0 0 0,0 1 0,0-1 0,0 0-1,1 0 1,-1 1 0,0-1 0,1 0 0,-1 0 0,1-1-1,0 1 1,-1 0 0,1 0 0,-1-1 0,1 1 0,0-1-1,0 0 1,-1 1 0,1-1 0,0 0 0,0 0 0,-1 0-1,1 0 1,1 0-38,72-15-2437,-51 5-2171,-2-1-4696,-21 10 9046,11-5-10726</inkml:trace>
  <inkml:trace contextRef="#ctx0" brushRef="#br0" timeOffset="50507.882">8141 4475 11413,'-1'-27'7205,"5"-2"-3678,23-55-941,-27 83-2580,1 0-1,0 0 1,-1 0-1,1 0 0,0 1 1,0-1-1,0 0 1,0 1-1,0-1 0,0 0 1,0 1-1,0-1 1,0 1-1,0 0 0,0-1 1,0 1-1,0 0 1,0 0-1,0-1 0,0 1 1,0 0-1,0 0 1,1 0-1,-1 0 0,0 0 1,0 1-1,0-1 1,0 0-1,0 1 0,0-1 1,0 0-1,0 1 1,0-1-1,0 1 0,0-1 1,0 1-1,0 0 1,0-1-1,0 1 0,0 1-5,19 11-3277,-5-4-5851,-4-4-3398</inkml:trace>
  <inkml:trace contextRef="#ctx0" brushRef="#br0" timeOffset="51212.202">8295 4328 10117,'-1'5'536,"-1"1"0,2 0 1,-1-1-1,1 1 0,0 0 1,0 0-1,1-1 1,-1 1-1,1 0 0,1-1 1,-1 1-1,1-1 0,0 1 1,0-1-1,0 0 1,1 1-1,0-1 0,0-1 1,0 1-1,1 0 0,3 3-536,-4-8-3,0 1 0,0-1 0,1 0 0,-1 0 0,0 0 0,0-1 0,1 1 0,-1-1 0,0 0 0,0 1 0,0-2 0,0 1 0,0 0 0,0 0 0,0-1 0,0 0 0,0 0 0,-1 1 0,1-2-1,-1 1 1,1 0 0,-1 0 0,0-1 0,0 1 0,0-1 0,0 0 0,0 1 0,-1-1 0,1 0 0,-1 0 0,0 0 0,0 0 0,0-1 0,0 1 0,0 0 3,7-28 837,1 135 2397,15 37-3167,-30-152-13759,2 3 1988</inkml:trace>
  <inkml:trace contextRef="#ctx0" brushRef="#br0" timeOffset="51368.415">8091 4362 7828,'2'30'13664,"3"0"-8902,4-1-8089,3-2-7277,-12-27-1703</inkml:trace>
  <inkml:trace contextRef="#ctx0" brushRef="#br0" timeOffset="52012.059">7680 4352 10645,'-5'15'7644,"5"2"-4032,11 37-3027,-8-45 116,4 13-607,-2-6-3735,-2-5-5824,-3-8-694</inkml:trace>
  <inkml:trace contextRef="#ctx0" brushRef="#br0" timeOffset="46764.733">9215 3689 8724,'6'-11'10352,"-2"23"-7172,11 109-859,-10-127-16130,-4-2 3057</inkml:trace>
  <inkml:trace contextRef="#ctx0" brushRef="#br0" timeOffset="47030.303">9231 3584 8020,'-2'-2'2273,"2"1"64,0 1-160,1 2-1569,3 1-160,1 1-224,-1-1-384,2 2-256,0 0-1921,1 2-1905,1 2-4674</inkml:trace>
  <inkml:trace contextRef="#ctx0" brushRef="#br0" timeOffset="47248.994">9323 3673 8756,'20'45'8438,"3"65"-4169,-13-176-3679,17-13-509,-26 77-79,-1 0 0,1 0 0,0 0 0,1 0 0,-1 0 0,0 0 0,0 1 0,1-1 0,-1 0 0,1 1 0,-1-1 0,1 1 0,0 0 0,0-1 0,0 1 0,-1 0 0,1 0 1,0 0-1,0 0 0,1 1 0,-1-1 0,0 1 0,0-1 0,0 1 0,0-1 0,0 1 0,1 0 0,-1 0 0,0 0 0,0 1 0,0-1 0,1 0 0,-1 1 0,0-1 0,0 1 0,1 0-1,2 4 100,0 0 1,0-1 0,-1 2 0,1-1-1,-1 1 1,0-1 0,-1 1 0,1 0 0,-1 0-1,0 1 1,-1-1 0,0 1 0,0-1-1,0 1 1,-1 0 0,0 0 0,0 2-102,3 7 121,-4-16-327,10 20-864,-6-19-2957,0-4-3436,1-4-3814</inkml:trace>
  <inkml:trace contextRef="#ctx0" brushRef="#br0" timeOffset="42476.022">7098 3623 6771,'1'10'9236,"4"19"-6771,1 1-1902,18 204 1927,-20-213-2194,0-35-110,19-106-126,-22 116-58,1-1-1,-1 1 1,1 0-1,0 0 1,0 0 0,0 0-1,0 0 1,1 0-1,0 1 1,0-1-1,0 1 1,0 0-1,0 0 1,1 0 0,-1 0-1,1 0 1,0 1-1,0 0 1,0 0-1,0 0 1,0 0-1,0 0 1,0 1 0,1 0-1,2-1-1,-5 2 6,1 1 0,-1-1 0,0 0 0,0 1 0,0-1 0,0 1 0,0 0 0,0-1 0,0 1 0,0 0 0,0 0 0,0 1 0,0-1 0,0 0 0,-1 0 0,1 1 0,-1-1 0,1 1 0,-1 0 1,1-1-1,-1 1 0,0 0 0,0 0 0,0 0 0,0 0 0,0 0 0,0 0 0,-1 0 0,1 0 0,0 0 0,-1 0 0,0 0 0,0 1 0,1-1-6,5 83 910,-6-78-795,-1 20 4,-1 5 102,6-31-6569,-1-6-146,0 0-4324</inkml:trace>
  <inkml:trace contextRef="#ctx0" brushRef="#br0" timeOffset="42947.339">7408 3744 9748,'27'-5'7655,"-3"7"-3860,-20-1-3775,-1 1-1,1-1 1,0 1-1,-1 0 0,1 0 1,-1 1-1,0-1 1,0 1-1,0-1 1,0 1-1,0 0 0,-1 0 1,1 0-1,-1 1 1,0-1-1,0 1 0,0-1 1,0 1-1,0 0 1,-1-1-1,0 1 1,0 0-1,0 0 0,0 0 1,-1 0-1,1 3-19,10 82 94,-12-117-329,-1 25 265,-1-1 1,0 0 0,0 1-1,0-1 1,0 1 0,0 0-1,-1 0 1,1 0-1,-1 1 1,0-1 0,0 1-1,0 0 1,0 0 0,0 0-1,-1 1 1,1-1-1,0 1 1,-1 0 0,1 0-1,-1 1 1,1-1-1,-1 1 1,0 0 0,1 0-1,-1 1 1,1-1 0,-1 1-1,1 0 1,-1 0-1,1 1 1,0-1 0,0 1-1,-1 0 1,1 0 0,0 0-1,1 1 1,-1-1-1,0 1 1,1 0 0,-1 0-1,1 0 1,-3 4-31,5-6 39,1 1-1,-1-1 1,1 1 0,-1-1 0,1 0-1,-1 1 1,1-1 0,-1 1 0,1-1-1,0 1 1,0-1 0,0 1 0,0-1 0,0 1-1,0 0 1,1-1 0,-1 0 0,0 1-1,1-1 1,-1 1 0,1-1 0,-1 1-1,1-1 1,0 0 0,0 1 0,0-1 0,-1 0-1,1 0 1,0 0 0,0 0 0,1 1-1,-1-1 1,0-1 0,0 1 0,0 0-1,1 0 1,-1 0 0,0-1 0,1 1 0,-1-1-1,1 1 1,-1-1 0,1 1 0,-1-1-1,1 0 1,-1 0 0,1 0 0,-1 0-39,76-1-607,-34-22-3489,-19 3-5519,-11 8-760</inkml:trace>
  <inkml:trace contextRef="#ctx0" brushRef="#br0" timeOffset="43150.421">7602 3764 9668,'9'34'7713,"0"0"-4063,16 77-1694,-16-1-2525,-16-142-11754,6 17 2244</inkml:trace>
  <inkml:trace contextRef="#ctx0" brushRef="#br0" timeOffset="43369.499">7642 3782 7972,'21'-45'10700,"-20"45"-10582,-1-1 0,1 0 1,0 0-1,0 0 0,0 1 0,0-1 1,-1 1-1,1-1 0,0 1 0,0-1 0,0 1 1,1-1-1,-1 1 0,0 0 0,0 0 1,0-1-1,0 1 0,0 0 0,0 0 0,0 0 1,0 0-1,0 0 0,1 0 0,-1 1 1,0-1-1,0 0 0,0 1 0,0-1 1,0 0-1,0 1 0,0-1 0,0 1 0,0 0 1,0-1-1,-1 1 0,1 0 0,0-1 1,0 1-1,0 0 0,-1 0 0,1 0 0,0 0-118,4 5 105,1 0 0,-2 1 0,1 0 0,-1 0-1,0 0 1,0 0 0,0 0 0,-1 1-1,-1 0 1,1 0 0,-1-1 0,0 5-105,-1-9 20,0 0 0,-1-1 0,1 1 0,-1 0 0,0 0 0,0 0 0,0 0 0,0 0 0,-1 0 0,1 0 0,-1 0 0,1 0 0,-1-1 0,0 1 0,0 0 0,-1 0 0,1-1 0,0 1 0,-1-1 0,1 1 0,-1-1 0,0 1 0,0-1 0,0 0 0,0 0 0,-1 0 0,1 0 0,0-1 1,-1 1-1,1-1 0,-1 1 0,1-1 0,-1 0 0,0 0 0,-1 1-20,-36-3-117,32-7-4105,9-6-6259,2 8-279</inkml:trace>
  <inkml:trace contextRef="#ctx0" brushRef="#br0" timeOffset="43621.082">7804 3877 12678,'1'0'265,"1"0"0,-1 0 0,0 0 0,1 0 0,-1 0 0,0 0 0,1 1 0,-1-1 0,0 0 0,1 1 0,-1-1-1,0 1 1,0-1 0,0 1 0,1 0 0,-1 0 0,0-1 0,0 1 0,0 0 0,0 0 0,0 0 0,0 0 0,-1 0 0,1 0 0,0 1 0,0-1 0,-1 0 0,1 0 0,-1 0 0,1 1 0,-1-1 0,1 0-265,1 22 969,-1-20-1074,-3 137 681,-2-143-4742,-2-20 4047,4-10-8180,2 13-1698</inkml:trace>
  <inkml:trace contextRef="#ctx0" brushRef="#br0" timeOffset="43934.334">7830 3836 7139,'16'-59'10825,"-15"58"-10686,0-1-1,0 0 1,0 1 0,0-1-1,0 1 1,1 0-1,-1-1 1,0 1 0,1 0-1,-1 0 1,1 0-1,-1 0 1,1 0 0,-1 0-1,1 0 1,0 0-1,-1 1 1,1-1 0,0 0-1,0 1 1,0 0-1,-1-1 1,1 1 0,0 0-1,0 0 1,0 0-1,0 0 1,-1 1 0,1-1-1,0 0 1,1 1-139,0 2 99,1 1 0,-1-1 1,0 1-1,0 0 0,0 0 1,-1 0-1,1 0 0,-1 0 0,0 0 1,0 1-1,-1-1 0,1 1 0,-1 0 1,0-1-1,0 1 0,-1 0 1,1 0-1,-1-1 0,0 4-99,1-4 38,-1 1 0,1-1 0,-1 1 0,0 0-1,0-1 1,0 1 0,0 0 0,-1-1 0,0 1 0,0-1 0,0 1 0,-1-1 0,0 0-1,1 1 1,-2-1 0,1 0 0,0 0 0,-1 0 0,1-1 0,-4 4-38,5-6-52,-1-1 0,1 1 0,0-1 1,-1 0-1,1 1 0,-1-1 0,1 0 1,-1 0-1,1 0 0,0 0 0,-1 0 0,1 0 1,-1 0-1,1 0 0,-1-1 0,1 1 1,0-1-1,-1 1 0,1-1 0,0 1 0,-1-1 1,1 0-1,0 0 0,0 1 0,0-1 1,0 0-1,-1 0 0,1 0 0,0 0 0,1-1 1,-1 1 51,-5-13-4465,7-1-4968,3 7 47</inkml:trace>
  <inkml:trace contextRef="#ctx0" brushRef="#br0" timeOffset="44309.25">8033 3837 9812,'16'4'6996,"4"-4"-3400,41-13-1852,-53 11-1282,-6 1-443,0 1 0,0-1 0,0 0 0,0 0 0,0 0 0,-1 0 0,1 0 0,0 0 0,-1 0 0,1-1 0,-1 1 0,1-1 0,-1 1 0,1-1 0,-1 0 0,0 1 0,0-1 0,0 0 0,0 0 0,0 0-1,0 0 1,-1 0 0,1 0 0,-1 0 0,1 0 0,-1 0 0,0 0 0,1 0 0,-1 0 0,0 0 0,0 0 0,-1 0 0,1 0 0,0 0 0,-1 0 0,1 0 0,-1 0 0,0 0 0,0 0 0,0 0 0,0 0 0,0 0 0,0 1 0,0-1-1,0 0 1,-1 1 0,0-2-19,-1 2 45,1 0 0,-1 1 0,0-1 0,0 0-1,1 1 1,-1 0 0,0 0 0,0 0-1,0 0 1,0 0 0,0 0 0,1 1 0,-1-1-1,0 1 1,0 0 0,1 0 0,-1 0-1,0 0 1,1 0 0,-1 0 0,1 1 0,0 0-1,-1-1 1,1 1 0,0 0 0,0 0-1,0 0 1,0 0 0,0 0 0,1 1 0,-1-1-1,1 1 1,-1-1 0,1 1 0,0-1-1,0 1 1,0 0-45,-21 88 1849,22-89-1840,0 0 0,0 0-1,0 0 1,1 1 0,-1-1 0,1 0 0,-1-1-1,1 1 1,-1 0 0,1 0 0,0 0 0,0 0 0,0 0-1,0-1 1,0 1 0,1 0 0,-1-1 0,0 1-1,1-1 1,-1 1 0,1-1 0,-1 0 0,1 0-1,0 0 1,0 0 0,-1 0 0,1 0 0,0 0 0,0 0-1,0-1 1,0 1 0,0-1 0,0 1 0,0-1-1,0 0 1,0 0 0,0 0 0,0 0 0,0 0-1,0 0 1,0-1 0,0 1 0,1-1-9,34-9-4018,-15-3-7646,-13 6-24</inkml:trace>
  <inkml:trace contextRef="#ctx0" brushRef="#br0" timeOffset="44699.783">8265 3737 10981,'4'30'7868,"0"0"-4157,12 81-2329,-16-111-1378,1 0 0,-1 0 0,0 0 0,1 0 0,-1 0 1,0 0-1,0 0 0,1 0 0,-1 0 0,0 0 0,1 0 1,-1 0-1,0 0 0,0 0 0,1 0 0,-1 0 0,0 0 1,1 0-1,-1 0 0,0 0 0,0 0 0,1 1 0,-1-1 1,0 0-1,0 0 0,1 0 0,-1 1 0,0-1 0,0 0 1,0 0-1,1 0 0,-1 1 0,0-1 0,0 0 0,0 0 1,0 1-1,0-1 0,0 0 0,0 1 0,1-1 0,-1 0 1,0 0-1,0 1 0,0-1-4,5-30 26,-5 27-22,3-22 9,-2 14-34,0 0 0,0-1 0,1 1 0,1 0 0,0 1 0,0-1 0,1 0 0,0 1 0,4-7 21,-7 16-3,-1 0 0,1 0 0,-1 0-1,1 0 1,0 0 0,-1 0 0,1 1 0,0-1 0,0 0 0,-1 0 0,1 1 0,0-1-1,0 0 1,0 1 0,0-1 0,0 1 0,0-1 0,0 1 0,0 0 0,0-1-1,0 1 1,0 0 0,0 0 0,0 0 0,0 0 0,0 0 0,0 0 0,0 0-1,0 0 1,1 0 0,-1 0 0,0 0 0,0 1 0,0-1 0,0 0 0,0 1-1,0-1 1,0 1 0,-1-1 0,1 1 0,0 0 0,0-1 0,0 1 0,0 0-1,-1 0 1,1-1 0,0 1 0,-1 0 0,1 0 0,0 0 0,-1 0 0,1 0 3,23 53 616,-13 74 419,-11-131-7733,0-4-693,0 0-3972</inkml:trace>
  <inkml:trace contextRef="#ctx0" brushRef="#br0" timeOffset="45059.071">8524 3823 10501,'31'-2'7363,"-29"2"-7315,1-1 0,-1 1 1,0-1-1,1 1 0,-1-1 0,0 0 0,0 0 0,0 0 0,0-1 0,0 1 0,0 0 1,0-1-1,0 1 0,0-1 0,-1 0 0,1 1 0,0-1 0,-1 0 0,0 0 0,1 0 0,-1 0 1,0 0-1,0-1 0,0 1 0,0 0 0,-1 0 0,1-1 0,-1 1 0,1 0 0,-1-1 1,0-1-49,-1 3 77,1-1 1,-1 1 0,0-1 0,0 1-1,-1-1 1,1 1 0,0 0 0,0 0 0,-1-1-1,1 1 1,0 0 0,-1 0 0,1 0-1,-1 1 1,0-1 0,1 0 0,-1 1 0,0-1-1,1 1 1,-1-1 0,0 1 0,1 0-1,-1-1 1,0 1 0,0 0 0,1 0 0,-1 1-1,0-1 1,0 0 0,1 0 0,-1 1-1,0-1 1,0 1 0,1 0 0,-1-1 0,1 1-1,-1 0 1,1 0 0,-1 0 0,1 0-1,-1 0 1,1 0 0,0 1 0,0-1 0,-1 0-1,1 1 1,0-1 0,0 0 0,1 1-1,-1 0 1,0-1 0,0 1-78,-2 6 252,0 0 0,0 0 0,1 0 0,0 0 0,0 0 0,1 1 0,0-1 0,0 0 0,1 1 0,0-1 0,1 6-252,-1-12-41,0 0 0,1 0 0,-1 0 0,0 0 0,1 0 0,0 0 0,-1 1 0,1-1 0,0-1 0,0 1 0,0 0 0,0 0 0,1 0 0,-1 0 0,0-1 0,1 1 0,-1-1 0,1 1 0,-1-1 0,1 1 0,0-1 0,0 0 0,0 0 0,0 0 0,-1 0 0,1 0 0,0 0 0,1-1 0,-1 1 0,0-1 0,0 1 0,0-1 0,0 0 0,0 0 0,0 0 0,1 0 0,-1 0 0,0 0 0,0-1 0,0 1 0,0-1 0,0 1 0,0-1 0,0 0 0,0 0 0,1 0 41,27-11-2440,-18 6-993,-1 0-2932,2 0-5667</inkml:trace>
  <inkml:trace contextRef="#ctx0" brushRef="#br0" timeOffset="45309.009">8787 3750 10629,'-40'0'10593,"10"31"-7840,27-27-2659,0 1-1,1 1 1,0-1-1,0 0 1,0 0-1,1 1 0,0-1 1,0 1-1,0-1 1,0 1-1,1 0 1,0-1-1,1 1 1,0 4-94,0-7-18,1 0 0,0 0 0,0-1 0,0 1 0,0 0 0,0-1 1,1 1-1,-1-1 0,1 0 0,0 0 0,-1 0 0,1 0 0,0 0 0,0-1 1,0 1-1,1-1 0,-1 0 0,0 0 0,0 0 0,1 0 0,-1-1 1,0 1-1,1-1 0,-1 0 0,1 0 0,-1 0 0,1 0 0,-1-1 0,0 1 1,1-1-1,-1 0 0,0 0 0,2-1 18,15-51-11220,-18 39 6337,1-6-3692</inkml:trace>
  <inkml:trace contextRef="#ctx0" brushRef="#br0" timeOffset="45558.952">8817 3630 10325,'-5'12'9182,"5"13"-6906,1-18-1166,-1 11-434,11 106 2850,14-44-7509,-24-78 2643,-1-1-1249,1 0-4613,-1-1-4763</inkml:trace>
  <inkml:trace contextRef="#ctx0" brushRef="#br0" timeOffset="45968.051">7845 3806 6499,'-8'-8'8109,"0"11"-1638,5 8-6453,-8 40 3457,9-33-6587,3 0-5126,-1-15-4968</inkml:trace>
  <inkml:trace contextRef="#ctx0" brushRef="#br0" timeOffset="39300.797">8547 3103 9748,'7'3'7984,"-2"7"-3907,0 30-2900,-5-29-195,5 39-223,4 140-1467,-9-187-480,0-2-2631,-1-1-3742,0-1-3874</inkml:trace>
  <inkml:trace contextRef="#ctx0" brushRef="#br0" timeOffset="39581.981">8504 3259 11733,'1'-1'7207,"9"-4"-5407,60-3 2399,-17 4-4650,-4-18-4871,-39 15-1734,0 0-5038</inkml:trace>
  <inkml:trace contextRef="#ctx0" brushRef="#br0" timeOffset="39942.511">8746 3108 8564,'3'10'8805,"-3"15"-6947,0-15-710,12 211 2181,-4-215-3234,2-26-99,-6-6 19,30-78-67,-32 104 52,-1 0 1,1 0 0,0 0 0,0 0-1,-1 0 1,1 0 0,0 0-1,0 1 1,-1-1 0,1 1 0,0-1-1,-1 1 1,1 0 0,0 0 0,-1 0-1,1 0 1,-1 0 0,1 0 0,-1 0-1,0 0 1,0 0 0,1 1 0,-1-1-1,0 0 1,0 1 0,0-1 0,0 1-1,0-1 1,-1 1 0,1 0 0,0-1-1,-1 1 1,1 0 0,-1 0 0,1 1-1,0-2 3,24 109 135,-25-106-199,4-11-13190,-2-2 2654</inkml:trace>
  <inkml:trace contextRef="#ctx0" brushRef="#br0" timeOffset="40429.627">9006 3185 10165,'21'-6'8134,"14"54"-5351,3 88-836,-47-174-3219,-36-13 1440,44 50-129,0 0 0,0 0 1,0 0-1,0 0 0,0 0 1,-1 1-1,1-1 0,0 0 1,0 1-1,-1-1 0,1 1 1,0-1-1,-1 1 0,1 0 0,0-1 1,-1 1-1,1 0 0,0 0 1,-1 0-1,1 0 0,-1 0 1,1 0-1,0 1 0,-1-1 1,1 0-1,0 1 0,-1-1 1,1 1-1,0-1 0,0 1 1,0 0-1,-1-1 0,1 1 1,0 0-1,0 0 0,0 0 1,0 0-1,0 0 0,0 0 1,0 0-1,1 0 0,-1 0 1,0 1-1,1-1 0,-1 0 1,0 1-40,-1 0 68,1 0 0,-1-1 0,1 1 0,-1 0 0,1 0 1,0 0-1,0 0 0,-1 0 0,1 0 0,1 0 1,-1 0-1,0 0 0,0 0 0,1 1 0,0-1 1,-1 0-1,1 0 0,0 1 0,0-1 0,0 0 1,0 1-1,0-1 0,1 0 0,-1 0 0,1 1 1,0-1-1,-1 0 0,1 0 0,0 0 0,0 0 0,0 0 1,1 0-1,-1 0 0,0 0 0,1 0 0,-1 0 1,1-1-1,0 1 0,-1-1 0,1 1 0,0-1 1,0 0-1,0 0 0,0 0 0,0 0 0,0 0 1,0 0-1,0 0 0,1-1 0,1 1-68,34-13-3788,-22-14-8188,-9 10 613</inkml:trace>
  <inkml:trace contextRef="#ctx0" brushRef="#br0" timeOffset="40648.328">9213 3111 11957,'3'33'8716,"7"16"-5450,1 5-2226,2 80 89,-23-166-18209,7 19 8068</inkml:trace>
  <inkml:trace contextRef="#ctx0" brushRef="#br0" timeOffset="41445.017">9165 3254 12118,'8'1'8623,"10"-3"-6614,-10 1-831,32 6 677,6-1-4713,-41-5-626,-1-2-3839,0-1-4779</inkml:trace>
  <inkml:trace contextRef="#ctx0" brushRef="#br0" timeOffset="15202.308">6792 1240 10037,'2'51'10851,"7"27"-8559,-1-13-1544,31 321 2126,-41-366-2787,-9-26-1418,8-11-1875,1-1-3550,2 13 3550,0-13-9168</inkml:trace>
  <inkml:trace contextRef="#ctx0" brushRef="#br0" timeOffset="16541.121">6810 1228 6611,'48'1'11139,"6"3"-7029,108 2-3338,224-27 815,-127 9-397,-3-4-542,-41 21-280,-211-12-1009,-3 3-2522,1 0-5745,1 0-4789</inkml:trace>
  <inkml:trace contextRef="#ctx0" brushRef="#br0" timeOffset="17622.051">6849 1889 6627,'6'7'9461,"31"-6"-8163,-26-1-142,195 3 3850,104-9-3140,28-3-1113,49-17 495,-59 15-682,-289-1-2030,-33 5-3387,-2 0-4167,-3-1-3614</inkml:trace>
  <inkml:trace contextRef="#ctx0" brushRef="#br0" timeOffset="18967.054">8186 1190 6371,'-10'6'9175,"29"-6"-6051,-8 0-2417,220 1 4114,-120-3-3770,-112 1-954,-1 1-3070,-1-1-8304,2 1 197</inkml:trace>
  <inkml:trace contextRef="#ctx0" brushRef="#br0" timeOffset="20460.722">8572 1211 7587,'1'-7'7913,"1"14"-4540,2 13-1236,7 181 2630,-7-37-3817,-6-12-123,0-75-627,12-9 27,1-44-385,-7-41-4010,-5-4-3370,1 16 4184,0-14-9393</inkml:trace>
  <inkml:trace contextRef="#ctx0" brushRef="#br0" timeOffset="56335.641">7647 1292 64</inkml:trace>
  <inkml:trace contextRef="#ctx0" brushRef="#br0" timeOffset="57681.931">7437 1399 8868,'1'3'9079,"3"13"-6259,17 75 1006,1 30-2909,-22-114-3161,0-17-8331,2 1-2100</inkml:trace>
  <inkml:trace contextRef="#ctx0" brushRef="#br0" timeOffset="59032.134">7632 1462 8308,'2'-5'10709,"15"-15"-8084,-13 17-2432,1-1-1,0 1 1,0-1-1,0 1 1,0 1 0,0-1-1,1 1 1,-1 0-1,1 0 1,0 1 0,-1-1-1,1 1 1,0 1 0,0-1-1,6 1-192,-10 0 11,1 0 1,-1 0-1,1 0 0,0 1 1,-1-1-1,1 1 0,-1-1 0,1 1 1,-1 0-1,1 0 0,-1 0 0,0 1 1,1-1-1,-1 0 0,0 1 0,0 0 1,0-1-1,0 1 0,0 0 1,0 0-1,-1 0 0,1 0 0,-1 0 1,1 0-1,-1 1 0,0-1 0,0 0 1,0 1-1,0-1 0,0 1 0,-1-1 1,1 1-1,-1 0 0,1-1 1,-1 1-1,0 0-11,-2 10 47,0 0 1,-1-1 0,0 1 0,-1-1-1,0 1 1,-1-1 0,-1-1-1,0 1 1,0-1 0,-1 0-1,-1 0 1,1-1 0,-2 0-1,0 1-47,-4 6 88,-6 13 643,55-35 221,102-8 30,-130 5-1867,-13-5-4675,2 3-3802,2-1-3172</inkml:trace>
  <inkml:trace contextRef="#ctx0" brushRef="#br0" timeOffset="61455.469">7187 2449 6323,'7'-12'8906,"2"-17"-7423,-4 12-488,99-266 2564,-101 270-4882,-2 4-7204,0 4-2873</inkml:trace>
  <inkml:trace contextRef="#ctx0" brushRef="#br0" timeOffset="61912.129">7244 2108 9108,'-1'3'9100,"34"-20"-6538,-28 13-2248,-2 1-212,0 0-1,0 1 0,1-1 1,-1 1-1,1-1 0,-1 1 1,1 0-1,0 1 1,0-1-1,0 1 0,0-1 1,0 1-1,0 0 1,0 1-1,0-1 0,0 1 1,1-1-1,-1 1 1,2 1-102,-3 2 121,-1 1 1,0-1 0,0 1-1,0 0 1,-1-1 0,1 1-1,-1 0 1,0 0 0,0 0-1,0 0 1,0 1 0,-1-1-1,0 0 1,1 0 0,-2 0 0,1 0-1,0 1 1,-1 0-122,1 23 466,0-19-4231,0 0-5742,0-5-2872</inkml:trace>
  <inkml:trace contextRef="#ctx0" brushRef="#br0" timeOffset="72938.533">4220 1023 8276,'-25'10'6295,"-5"16"-3645,-23 32-1620,29-34-8956,12-13-2383</inkml:trace>
  <inkml:trace contextRef="#ctx0" brushRef="#br0" timeOffset="73329.061">3935 1416 6579,'-7'17'8462,"-16"9"-6523,10-13-1105,-4 7-478,10-14-385,1 0 1,0 1-1,1-1 1,0 1-1,0 1 1,0-1-1,1 1 1,0 0-1,0 0 1,1 0-1,-2 5 29,6-5-8006,-1-3-1828</inkml:trace>
  <inkml:trace contextRef="#ctx0" brushRef="#br0" timeOffset="73563.394">3718 1908 6099,'-9'12'5941,"3"15"-2770,-2 1-1785,-35 69-1034,43-85-3003,1-4-3102,-1-3-2776</inkml:trace>
  <inkml:trace contextRef="#ctx0" brushRef="#br0" timeOffset="73847.484">3593 2389 7299,'-4'34'6643,"0"2"-4890,0 13-2032,5-34-6992,-1-11-858</inkml:trace>
  <inkml:trace contextRef="#ctx0" brushRef="#br0" timeOffset="74769.152">3597 2760 7908,'5'39'6647,"5"0"-4409,4 28-1583,-11-50-1582,0-6-1704,-3 0-4197,-2-6-218</inkml:trace>
  <inkml:trace contextRef="#ctx0" brushRef="#br0" timeOffset="75222.161">4412 4372 9172,'2'7'2337,"3"1"176,1 0-1200,2 0-401,2 2-175,3 0-81,2-4-160,1 3-80,3-2-239,-2-1-386,0 0-527,2-2-1937,-4-2-2161,-7 0-5427</inkml:trace>
  <inkml:trace contextRef="#ctx0" brushRef="#br0" timeOffset="76224.487">5084 4716 8724,'0'1'2209,"3"0"160,4 0-1264,-2 0-161,5 0-80,1 2-79,-3-3-97,2 2-160,2-1-159,-3 2-97,1 4-32,1 0-160,0 2-240,4 0-433,1-2-2144,5-1-2241,3-3-5715</inkml:trace>
  <inkml:trace contextRef="#ctx0" brushRef="#br0" timeOffset="76661.873">5824 4977 8388,'0'0'2241,"0"4"160,4-1-768,0 1-673,5 0-191,3 0-33,0-2-80,5 3-192,1-1-176,-1 1-63,3 1-97,-1-2-112,-2 1-208,0-2-385,2 0-1055,-1 3-1058,2-3-2000,-1-2-4418</inkml:trace>
  <inkml:trace contextRef="#ctx0" brushRef="#br0" timeOffset="76990.527">6454 5164 8580,'0'4'2273,"2"-1"176,6 1-912,1-1-561,6 1-127,-1-2-33,0 1-144,-3-2-175,2 1-177,1 1-64,-1-1-208,2 0-448,2 0 1584,0 0-3921,1 1-2497,-1-3-6836</inkml:trace>
  <inkml:trace contextRef="#ctx0" brushRef="#br0" timeOffset="77349.823">7096 5273 8756,'6'0'2401,"-1"0"192,3 0-800,3 1-672,0 3-177,-2-2-96,3 0-191,3 4-145,1-3-192,0 0-96,1 0-48,1 0-272,-3-3-496,-3 1-1649,4-1-688,2 0-2034,-4-3-4545</inkml:trace>
  <inkml:trace contextRef="#ctx0" brushRef="#br0" timeOffset="77724.734">7729 5337 9156,'7'-1'2289,"3"2"112,2-2-1248,1-1-545,4 4-96,0-1-79,0-1-145,1-1-176,2-1-352,-3 1-193,-4 1-1984,0-3-1985,2 2-5042</inkml:trace>
  <inkml:trace contextRef="#ctx0" brushRef="#br0" timeOffset="78021.534">8365 5302 8884,'0'0'2353,"3"0"112,5 1-1040,3-1-481,1 1-191,5-1-65,3 1-192,1-1-208,0 0-64,-1 1-127,-2-1-194,1-1-239,1 1-288,-1-1-2049,5 0-2097,2-1-5331</inkml:trace>
  <inkml:trace contextRef="#ctx0" brushRef="#br0" timeOffset="78365.204">8979 5247 8308,'1'2'2225,"0"-1"112,2 2-960,4-2-481,-2 0-160,5-2-143,3 1-161,3 1-144,-2-1-112,5-1-48,-2 0-336,-1 0-304,-3 1-1985,5-2-2050,-3 0-5169</inkml:trace>
  <inkml:trace contextRef="#ctx0" brushRef="#br0" timeOffset="78740.122">9483 5192 8548,'10'-3'2177,"3"0"128,0 2-1153,3-1-367,-1 1-49,1 0-144,-4 0-191,1-1-113,-1 1-80,1 0-112,-3 1-176,1-1-240,0 0-209,-4 1-1936,1 0-2001,-2-1-4946</inkml:trace>
  <inkml:trace contextRef="#ctx0" brushRef="#br0" timeOffset="79068.162">10001 5096 9156,'12'0'2305,"-3"-3"112,2 1-1360,-1-1-273,2 1-79,-2-3-177,2 3-192,-2 0-96,-1 0-80,-3-1-96,0-3-192,-1 3-240,0-3 2497,-2 5-4658,3-1-2418,4 0-6946</inkml:trace>
  <inkml:trace contextRef="#ctx0" brushRef="#br0" timeOffset="79380.598">10577 4950 9092,'10'-3'2529,"-3"-2"145,2 2-930,-4-1-447,3-2-225,0 1-111,8 0-273,-3-1-192,0 1-111,-3 2-145,-1-1-96,-9 1-160,0 1-496,-1-1-385,1 1-2112,0-1-2466,1 2-5922</inkml:trace>
  <inkml:trace contextRef="#ctx0" brushRef="#br0" timeOffset="47937.425">9985 3629 11077,'13'-23'6965,"5"15"-3709,-15 8-3205,0 1 0,0-1 0,0 1 0,0 0 0,0 0 0,0 0 0,0 0 0,0 0 0,-1 1 0,1-1 1,-1 1-1,1-1 0,-1 1 0,1 0 0,-1 0 0,0 0 0,0 1 0,0-1 0,0 0 0,0 1 0,0 0-51,39 118 160,-36-94-165,-16-57 18,10 28 6,-1-1-1,1 0 0,-1 1 1,0-1-1,0 1 0,0 0 1,0 0-1,0-1 0,-1 1 0,1 1 1,0-1-1,-1 0 0,0 1 1,1-1-1,-1 1 0,0 0 1,0 0-1,0 0 0,0 0 1,0 0-1,0 0 0,0 1 1,0 0-1,0 0 0,0-1 0,0 2 1,0-1-1,0 0 0,0 1 1,0-1-1,0 1 0,0 0 1,0 0-1,0 0 0,1 0 1,-1 1-1,0 0-18,0-2 59,1 1 1,0 0-1,0 0 0,1 0 1,-1 0-1,0 0 1,0 0-1,0 1 0,1-1 1,-1 1-1,1-1 0,-1 1 1,1-1-1,-1 1 1,1 0-1,0 0 0,0 0 1,0 0-1,0 0 0,0 0 1,0 0-1,1 0 1,-1 0-1,1 0 0,-1 0 1,1 0-1,0 1 0,0-1 1,0 0-1,0 0 1,0 0-1,0 0 0,1 1 1,-1-1-1,1 0 0,-1 0 1,1 0-1,0 0 1,0 0-1,0 0 0,0 0 1,0 0-1,1-1 0,-1 1 1,0 0-1,1-1 1,-1 1-1,1-1 0,0 1 1,-1-1-1,2 1-59,3 0-1,1-1-1,-1 0 1,1 0 0,-1-1-1,1 1 1,-1-2 0,0 1 0,1 0-1,-1-1 1,1-1 0,-1 1-1,0-1 1,0 0 0,3-1 1,9-7-4490,-2-4-4355,-9 5-4030</inkml:trace>
  <inkml:trace contextRef="#ctx0" brushRef="#br0" timeOffset="196958.278">10165 3606 9140,'4'-4'7958,"6"19"-5271,14 188 1800,-18-285-4481,-5 74-7,1 1 1,-1-1-1,2 1 1,-1-1-1,1 1 1,0 0-1,0 0 1,1 0-1,0 1 0,0-1 1,1 1-1,0 0 1,0 0-1,0 0 1,2 0 0,-6 5 1,0 1 0,1-1-1,-1 1 1,0 0 0,0 0 0,0-1 0,0 1 0,1 0 0,-1 0 0,0 0 0,0 0 0,0 0 0,1 0-1,-1 1 1,0-1 0,0 0 0,0 1 0,1-1 0,-1 0 0,0 1 0,0 0 0,0-1 0,0 1-1,0 0 1,0-1 0,0 1 0,0 0 0,-1 0 0,1 0 0,0 0 0,0 0 0,-1 0 0,1 0-1,0 0 1,-1 0 0,1 0 0,-1 0 0,1 0 0,-1 0 0,0 0 0,1 1-1,17 53 297,-18-52-258,4 68-249,-3-77-14114,0 2 4231</inkml:trace>
  <inkml:trace contextRef="#ctx0" brushRef="#br0" timeOffset="197450.956">10415 3602 9204,'5'8'8972,"-3"15"-7750,-2-20-531,0 23 405,0-20-961,-1 1 1,1-1-1,0 0 0,0 0 1,1 0-1,-1 0 0,1 0 1,1 0-1,-1 0 0,1 0 1,0 0-1,1 0 1,-1-1-1,3 4-135,-2-7 5,-1-1-1,1-1 1,0 1-1,-1 0 1,1-1 0,0 1-1,0-1 1,-1 0-1,1 0 1,0 0 0,0 0-1,0 0 1,-1-1 0,1 1-1,0-1 1,-1 0-1,1 1 1,0-1 0,-1-1-1,1 1 1,-1 0 0,0-1-1,1 1 1,-1-1-1,0 1 1,0-1 0,0 0-1,0 0 1,0 0 0,0 0-1,-1-1 1,1 1-1,-1 0 1,1-1 0,-1 1-1,0-1 1,0 1-1,0-1 1,0 0 0,-1 1-1,1-2-4,9-98 59,-3 135 1011,-2 2-703,0-5 122,0 1 0,-3-1 1,0 1-1,-2 0 0,-1-1 1,-3 13-490,4-41 49,0 0 1,0 0-1,-1-1 1,1 1-1,-1 0 1,1 0-1,-1-1 1,0 1-1,1 0 1,-1-1-1,0 1 1,0-1-1,0 1 1,0-1-1,-1 0 1,1 1-1,0-1 1,0 0-1,-1 0 1,1 0-1,-1 0 1,1 0-1,-1 0 1,0 0-1,1-1 0,-1 1 1,0 0-1,1-1 1,-1 1-1,0-1-49,-20-4-1880,7-5-3104,2-5-4395,6 3-3547</inkml:trace>
  <inkml:trace contextRef="#ctx0" brushRef="#br0" timeOffset="197919.609">10058 3907 8932,'6'8'8326,"23"-12"-6294,-27 3-1460,110-23 3124,-48 8-2779,1 2 0,1 4 0,0 2 0,28 3-917,-88 5 8,-1-1-4,0 1 1,0 0-1,0 0 1,1 0-1,-1 1 1,0-1-1,0 1 0,0 1 1,0-1-1,0 1 1,0 0-1,0 0 1,0 0-1,-1 1 0,5 2-4,-11-4-2492,-3-7-7739,2 3-4330</inkml:trace>
  <inkml:trace contextRef="#ctx0" brushRef="#br0" timeOffset="274971.908">1 5728 4978,'3'-1'8216,"2"1"-5806,56-12 2691,218-78-1846,-231 77-2990,63-30 247,64-83-280,-163 117-208,-1-1 0,-1 0 0,1-1 0,-2 0 0,1 0 0,-2-1 0,1 0 0,-2-1 0,1 0 0,-2 0 0,0 0 0,0-1 0,1-10-24,9-14 61,107-208 254,-92 177-210,-8 22-37,-3 0 0,-2-1 1,11-46-69,51-268 189,46-215 166,-71 253-139,-22 96-61,105-343 98,-111 427-96,-20 93-90,2 1 0,3 0-1,2 1 1,1 0 0,3 1 0,13-23-67,3 9 126,2 0 0,3 2 1,34-38-127,57-83 224,-116 159-205,0 1 1,2 1 0,1 0 0,0 1 0,2 1 0,0 0-1,4-1-19,140-97 200,-15-10-162,68-11 26,-7 6 96,-150 104-148,1 2-1,2 2 1,0 4 0,1 2 0,5 2-12,80-20 64,-111 23-75,-43 38-1526,-3-8-1988,5-11-4736,3-5 5507,-3 3-10161</inkml:trace>
  <inkml:trace contextRef="#ctx0" brushRef="#br0" timeOffset="275462.092">3274 1041 7235,'-1'-1'159,"1"1"0,-1 0 0,1 0 0,0 0 0,-1 0 0,1 0 0,0 0 0,-1 0 0,1 0 0,-1 0 0,1 0 0,0 0 0,-1 0 0,1 0 0,-1 0 0,1 0-1,0 0 1,-1 0 0,1 0 0,0 1 0,-1-1 0,1 0 0,0 0 0,-1 0 0,1 1 0,0-1 0,-1 0 0,1 0 0,0 1 0,0-1 0,-1 0 0,1 1 0,0-1 0,0 0 0,0 1 0,-1-1 0,1 0-1,0 1 1,0-1 0,0 1 0,0-1 0,0 0 0,0 1 0,0-1 0,0 0 0,0 1 0,0-1 0,0 1 0,0-1 0,0 0 0,0 1 0,0-1 0,0 1 0,0-1 0,0 0 0,1 1 0,-1-1 0,0 0-1,0 1 1,0-1 0,1 0 0,-1 1 0,0-1 0,0 0 0,1 0 0,-1 1 0,0-1 0,1 0 0,-1 0-159,27-30 4141,53-67-2418,-32 33-1171,-107 33-5,-84-85-64,130 103-296,12 14-67,1 9-1310,6-10-6996,-9 2 2085,-3-1-4362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39:56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5699 2575 6019,'-1'-98'16092,"4"128"-11622,1 21-2564,1 23-1377,18 193 162,-28-226-651,0-51-2174,6-11-2199,4 1-6827,0 6-944</inkml:trace>
  <inkml:trace contextRef="#ctx0" brushRef="#br0" timeOffset="516.363">5897 2663 9204,'1'32'8997,"1"2"-3633,4 34-2175,3 73-3248,-16-168 128,6 7-63,1 0 0,1 0 0,0 1 0,1-1 0,2 0 0,0 0 0,1 1 0,2-5-6,-5 19 2,1-1-1,0 1 1,1 0-1,-1 0 1,1 0-1,0 0 0,0 0 1,0 1-1,1 0 1,-1 0-1,1 0 1,0 0-1,1 1 1,-1 0-1,0 0 0,1 0 1,0 1-1,-1-1 1,1 2-1,0-1 1,0 1-1,0-1 1,1 2-1,4-1-1,-5 3 20,-1 1 1,1 1-1,-1-1 1,1 1-1,-1 0 1,0 0-1,-1 1 1,1-1-1,-1 1 1,0 0-1,0 0 1,0 0-1,-1 1 1,1 1-21,-4-7 6,11 19 187,-2 0 0,0 1 0,-1 0 0,-1 0 0,-1 1 0,3 19-193,-4-21 142,-4-14-109,1-1 1,-1 1-1,0 0 0,-1 0 1,1-1-1,-1 1 1,0 0-1,0 0 1,0 0-1,-1-1 0,0 1 1,0 0-1,0-1 1,0 1-1,-2 3-33,-6-21-3217,9 7 1021,2-21-10698,0 16 2276</inkml:trace>
  <inkml:trace contextRef="#ctx0" brushRef="#br0" timeOffset="7445.595">6853 2756 10373,'15'9'8200,"23"-9"-7102,-31 0-368,10 1-616,1-1 0,-1-1 0,0 0 0,0-2-1,-1 1 1,1-2 0,0 0 0,-1-1 0,0-1 0,0-1-1,-1 0 1,14-8-114,-27 12 19,0 0 0,0 0 0,-1 0-1,1 0 1,-1-1 0,1 1 0,-1-1-1,0 1 1,0-1 0,-1 1 0,1-1-1,-1 1 1,1-1 0,-1 1-1,0-1 1,-1 0 0,1 1 0,-1-1-1,1 1 1,-1-1 0,0 1 0,0-1-1,-1 1 1,1 0 0,-1-1 0,1 1-1,-1 0 1,0 0 0,0 0 0,-1 0-1,1 1 1,-1-1 0,1 1 0,-1-1-1,0 1 1,0 0 0,0 0 0,-2-1-19,-2 0 67,0 0 1,0 0 0,-1 1 0,1 0-1,-1 0 1,1 1 0,-1 0 0,1 0-1,-1 1 1,0 0 0,1 1 0,-1-1-1,0 1 1,1 1 0,-1-1 0,1 1-1,0 1 1,0-1 0,-1 1 0,2 1-1,-1-1 1,0 1 0,1 0 0,-1 1-1,1 0 1,1-1 0,-1 2 0,-2 2-69,2-3 55,1-1-1,-1 2 0,1-1 0,1 0 1,-1 1-1,1 0 0,0 0 0,0 0 0,1 0 1,-1 1-1,1 0 0,1-1 0,-1 1 0,1 0 1,1 0-1,-1 0 0,1 0 0,0 1 0,1-1 1,0 0-1,0 0 0,0 1 0,1-1 0,0 0 1,1 0-1,-1 0 0,1 0 0,1 0 0,-1 0 1,1 0-1,1-1 0,-1 0 0,1 1 0,3 3-53,2-2 28,0-1 0,0 0 0,1 0-1,0-1 1,0-1 0,0 0 0,1 0 0,-1-1-1,1 0 1,0 0 0,1-2 0,-1 1 0,0-1-1,1-1 1,-1 0 0,1-1 0,0 0 0,-1-1-1,1 0 1,-1-1 0,0 0 0,1-1-1,-1 0 1,5-2-28,31-40-2891,-31 21-1546,-3 4-3266,-2 2-4102</inkml:trace>
  <inkml:trace contextRef="#ctx0" brushRef="#br0" timeOffset="7992.336">7306 2625 10725,'2'-3'6041,"7"-11"-3777,88-48 2327,-94 61-4555,-1 0-1,0 1 0,1-1 1,-1 0-1,0 1 0,1-1 1,-1 1-1,1 0 0,-1 0 0,1 0 1,-1 0-1,1 0 0,-1 1 1,1-1-1,-1 1 0,0 0 0,1-1 1,-1 1-1,0 0 0,1 0 1,-1 1-1,0-1 0,0 0 0,0 1 1,0-1-1,0 1 0,-1 0 1,1-1-1,0 1 0,-1 0 0,1 0 1,-1 0-1,0 0 0,1 2-35,36 78 30,8 131-94,-84-329-1435,36 111 1507,0 0 0,-1 1 0,0 0 0,0-1 0,0 1 0,0 0 1,-1 0-1,0 1 0,1-1 0,-1 1 0,-1 0 0,1 0 0,0 0 0,-1 1 0,1-1 1,-1 1-1,0 0 0,0 0 0,0 1 0,0-1 0,0 1 0,0 0 0,0 1 0,0-1 1,-1 1-1,1 0 0,0 0-8,-1 1 70,1 0-1,-1 0 1,1 1 0,-1-1 0,1 1 0,0 0-1,-1 0 1,1 1 0,0 0 0,1 0 0,-1 0-1,0 0 1,1 1 0,0 0 0,0 0 0,0 0-1,0 0 1,1 0 0,-1 1 0,1 0 0,0-1-1,1 1 1,-1 1 0,1-1 0,0 0-1,0 0 1,1 1 0,-1-1 0,1 1 0,1-1-1,-1 1 1,1 0 0,0-1 0,0 1 0,0 0-1,1-1 1,1 5-70,1-4 24,0-1 0,0 0 1,1-1-1,0 1 0,0-1 0,0 1 0,0-1 0,1 0 0,0-1 0,0 1 0,0-1 0,0 0 1,0 0-1,1-1 0,-1 1 0,1-1 0,-1-1 0,1 1 0,0-1 0,0 0 0,0 0 0,0 0 0,0-1 1,0 0-1,0 0 0,0-1 0,0 1 0,0-2 0,-1 1 0,1 0 0,0-1 0,3-2-24,63-38-4500,-34 16-6295,-14 13-754</inkml:trace>
  <inkml:trace contextRef="#ctx0" brushRef="#br0" timeOffset="8320.389">7879 2652 9076,'-18'-39'11657,"-26"29"-7716,37 11-3786,1 0 0,-1 0 0,1 0 0,-1 1 0,1 0 0,-1 0 0,1 0 0,0 1 0,0 0 0,0 0 0,0 1 0,1 0 1,-3 1-156,2 2 84,-1 1 1,2 0-1,-1 0 1,1 0-1,0 1 1,1 0-1,-1 0 1,2 0-1,0 0 1,0 1 0,0-1-1,1 1 1,1 0-1,-1 7-84,1-11 20,0 0-1,1 0 1,0-1-1,0 1 0,1 0 1,0 0-1,0-1 1,0 1-1,0 0 1,1-1-1,0 1 1,0-1-1,1 0 1,-1 0-1,1 0 1,0 0-1,0 0 0,1 0 1,0-1-1,-1 0 1,2 0-1,-1 0 1,0 0-1,1 0 1,4 2-20,-6-5-81,1 1 1,0 0 0,0-1 0,0 0-1,0 0 1,0 0 0,0 0 0,0-1-1,0 0 1,1 0 0,-1 0-1,0 0 1,0 0 0,0-1 0,0 0-1,0 0 1,0 0 0,0 0 0,0-1-1,0 0 1,0 1 0,-1-1 0,1-1-1,3-1 81,64-77-9054,-62 63 2525,2 1-4305</inkml:trace>
  <inkml:trace contextRef="#ctx0" brushRef="#br0" timeOffset="8757.781">8020 2417 10101,'-6'56'10487,"13"28"-8066,1-12-1582,5 155 909,-5-198-1516,-8-29-231,0 0-1,0-1 1,0 1 0,-1-1 0,1 1-1,0 0 1,0-1 0,0 1 0,0-1-1,0 1 1,0 0 0,0-1 0,1 1 0,-1-1-1,0 1 1,0 0 0,0-1 0,0 1-1,0-1 1,1 1 0,-1 0 0,0-1-1,0 1 1,1 0 0,-1 0 0,0-1-1,0 1 1,1 0 0,-1-1 0,0 1-1,1 0 1,-1 0 0,0 0 0,1-1 0,-1 1-1,0 0 1,1 0 0,-1 0 0,1 0-1,-1 0 1,0 0 0,1 0 0,-1 0-1,1 0 1,-1 0 0,0 0 0,1 0-1,-1 0 1,1 0 0,-1 0 0,0 0-1,1 0 1,-1 0 0,1 0 0,-1 1-1,0-1 1,1 0 0,-1 0 0,0 0 0,1 1-1,-1-1 1,0 0 0,0 1 0,1-1-1,-1 0 1,0 1 0,0-1 0,1 0-1,-1 1 1,0-1-1,21-69 42,-19 56-31,1 1 0,0 0 0,1-1 0,0 2 0,1-1 0,1 0 0,0 1 0,0 0 0,1 1 0,0-1 0,1 1 0,2-2-11,-9 11 1,0 0 0,0 1 0,0-1 1,1 0-1,-1 0 0,1 1 0,-1-1 1,0 1-1,1-1 0,-1 1 0,1-1 1,-1 1-1,1 0 0,-1 0 0,1 0 1,-1 0-1,1 0 0,-1 0 1,1 0-1,-1 0 0,1 1 0,-1-1 1,1 0-1,-1 1 0,0-1 0,1 1 1,-1 0-1,1 0 0,-1-1 0,0 1 1,0 0-1,0 0 0,1 0 0,-1 0 1,0 0-1,0 0 0,0 1 0,0 0-1,37 55 116,-34-49-90,5 7 109,-1 1-1,-1 0 1,-1 0-1,0 0 1,-2 1-1,1 0 1,-2 0-1,0 0 1,-1 0-1,-1 1 1,-1-1-1,-1 16-134,-6-38-5125,1-15-4610,2 2-3247</inkml:trace>
  <inkml:trace contextRef="#ctx0" brushRef="#br0" timeOffset="9492.656">9229 2433 8724,'-7'-23'10406,"-22"13"-6435,-31 12-1788,52 0-2109,1 0 0,0 0 0,0 0 0,1 1 1,-1 0-1,0 0 0,1 1 0,0 0 0,0 0 1,0 0-1,0 1 0,1 0 0,-1 0 0,1 0 1,1 1-1,-1-1 0,1 1 0,0 0 0,0 1 1,1-1-1,-1 1 0,1 0 0,1-1 0,0 1 1,0 0-1,0 1 0,1-1 0,-1 0 0,2 0 1,-1 1-1,1-1 0,1 6-74,3-7 1,1-1 0,-1 0 0,1 0-1,1 0 1,-1 0 0,1-1 0,0 0 0,0 0 0,0 0 0,0-1-1,0 0 1,1 0 0,0-1 0,-1 1 0,1-1 0,0-1 0,0 0 0,0 0-1,0 0 1,4-1-1,9 4 4,-12-4-2,0 1-1,-1 0 1,1 0-1,0 0 1,-1 1-1,1 0 1,-1 0-1,0 1 1,0 0-1,0 0 1,0 1-1,0 0 1,-1 0-1,0 1 1,1 0 0,-2 0-1,1 0 1,-1 0-1,1 1 1,-1 0-1,-1 0 1,1 1-1,-1-1 1,-1 1-1,1 0 1,-1 0-1,0 0 1,0 0-1,-1 1 1,1 5-2,-3-9 3,1-1 0,-1 1 0,0 0-1,0 0 1,0 0 0,-1 0 0,1 0 0,-1 0 0,0 0 0,0-1 0,-1 1 0,1 0 0,-1-1 0,1 1 0,-1-1 0,0 1 0,-1-1 0,1 0 0,0 0 0,-1 0 0,0 0 0,0-1 0,0 1-1,0-1 1,0 1 0,0-1 0,-1 0 0,1 0 0,-1-1 0,1 1 0,-1-1 0,0 0 0,1 1 0,-1-2 0,0 1 0,0 0 0,0-1 0,-2 0-3,-102-6 485,66-20-3815,27-24-10110,17 33 1904</inkml:trace>
  <inkml:trace contextRef="#ctx0" brushRef="#br0" timeOffset="11877.051">10836 2501 9796,'8'39'8102,"-2"-1"-3529,12 142-840,-6-117-3069,-3-77-552,-6-23-123,1-1-1,2 1 0,2 1 0,1-1 1,7-16 11,-15 50-6,-1 0 0,1 1 0,0-1 0,-1 0 0,1 1 0,1-1 0,-1 0 1,0 1-1,1-1 0,-1 1 0,1 0 0,0-1 0,0 1 0,-1 0 0,1 0 0,1 0 0,-1 0 1,0 1-1,0-1 0,1 1 0,-1-1 0,1 1 0,0 0 0,-1 0 0,1 0 0,0 0 1,-1 0-1,1 1 0,0-1 0,0 1 0,0 0 0,0 0 0,-1 0 0,1 0 0,0 0 0,0 0 1,0 1-1,-1 0 0,1-1 0,0 1 0,0 0 0,-1 0 0,3 2 6,2 5 4,0 0-1,-1 0 0,0 1 1,0 0-1,-1 0 1,0 1-1,-1 0 0,0-1 1,-1 1-1,1 0 0,-2 1 1,0-1-1,0 0 1,-1 1-1,0-1 0,-1 1 1,0 0-4,9 55 156,-9-67-154,1 1 0,-1 0 1,0 0-1,1-1 0,-1 1 0,0 0 1,1 0-1,-1 0 0,0 0 1,1 0-1,-1 0 0,0-1 0,1 1 1,-1 0-1,1 0 0,-1 0 1,0 0-1,1 0 0,-1 0 1,0 1-1,1-1 0,-1 0 0,0 0 1,1 0-1,-1 0 0,0 0 1,1 0-1,-1 1 0,0-1 1,1 0-1,-1 0 0,0 0 0,1 1 1,-1-1-1,0 0 0,0 0 1,1 1-1,-1-1 0,0 0 1,0 1-1,0-1 0,1 0 0,-1 1 1,0-1-1,0 0 0,0 1 1,0-1-1,0 1 0,0-1 0,0 0 1,0 1-1,0-1 0,0 0 1,0 1-1,0-1 0,0 1 1,0-1-1,0 0 0,0 1 0,0-1 1,0 0-1,-1 1-2,11-30 55,-6 5-41,1-1 0,1 2-1,2-1 1,0 1 0,1 0 0,13-22-14,-22 43 4,0 1 0,1-1 0,-1 1 1,1-1-1,0 0 0,0 1 0,-1-1 0,1 1 0,0 0 1,0-1-1,0 1 0,0 0 0,1-1 0,-1 1 1,0 0-1,1 0 0,-1 0 0,0 0 0,1 0 0,-1 0 1,1 1-1,-1-1 0,1 0 0,0 1 0,-1-1 1,1 1-1,0 0 0,-1-1 0,1 1 0,0 0 1,-1 0-1,1 0 0,0 0 0,-1 0 0,1 1 0,0-1 1,-1 0-1,1 1 0,0 0 0,-1-1 0,1 1 1,-1 0-1,1-1 0,-1 1 0,1 0 0,-1 0 0,0 0 1,1 1-1,-1-1 0,0 0 0,0 0 0,0 1 1,0-1-1,0 0 0,0 1 0,0-1 0,0 1 1,0 1-5,12 27 308,-2 2 0,-1-1 1,-1 2-1,-2-1 1,1 16-309,-3-2 764,-4-36-5420,-1-5-7353,-3-11-1021</inkml:trace>
  <inkml:trace contextRef="#ctx0" brushRef="#br0" timeOffset="9726.974">9520 2412 12054,'18'124'9946,"8"168"-6870,-25-290-3018,1 51-29,-2-45-5263,-1-31-4752,1 6 59</inkml:trace>
  <inkml:trace contextRef="#ctx0" brushRef="#br0" timeOffset="9992.537">9444 2671 12870,'1'0'3538,"-1"-1"207,7 0-1520,2-4-784,7 2-289,1-3-95,3 2-289,0 0-368,0 1-159,4 1-49,0 0-96,3-1-336,3-1-1297,0-1-2417,0-3-3121,4-7-7828</inkml:trace>
  <inkml:trace contextRef="#ctx0" brushRef="#br0" timeOffset="10524.928">9748 2579 9412,'13'-20'8272,"19"47"-5024,-24-9-2906,0 1-1,-2 0 1,0 0 0,-2 1-1,0-1 1,-1 1 0,-1 0-1,-1 0 1,0 4-342,4 42 268,-1-102-100,-4 18-81,0 1-1,1-1 1,0 1 0,2-1-1,0 1 1,1 0 0,0 0-1,2 0 1,0 0-1,1 1 1,0 0 0,1 0-1,1 1 1,1 0-1,1-1-86,-9 14-22,0 0 0,0 0-1,1 0 1,-1 1-1,0-1 1,1 0-1,-1 1 1,1 0-1,-1-1 1,1 1-1,0 0 1,-1 0-1,1 1 1,0-1-1,0 0 1,0 1-1,0 0 1,-1 0 0,1 0-1,0 0 1,0 0-1,0 0 1,0 1-1,0-1 23,27 13-7691,-22-10 971,1 1-4056</inkml:trace>
  <inkml:trace contextRef="#ctx0" brushRef="#br0" timeOffset="10884.223">10123 2607 11301,'34'16'7486,"7"-13"-3829,79-30-1890,-119 27-1764,0-1 0,1 1 0,-1 0 0,0 0 0,0 0 1,1-1-1,-1 1 0,0-1 0,0 1 0,0-1 0,0 1 0,1-1 0,-1 0 0,0 1 0,0-1 0,0 0 0,0 0 0,-1 0 0,1 0 1,0 0-1,0 0 0,0 0 0,-1 0 0,1 0 0,0 0 0,-1 0 0,1 0 0,-1-1 0,0 1 0,1 0 0,-1 0 0,0-1 1,0 1-1,0 0 0,0 0 0,0-1 0,0 1 0,0 0 0,0 0 0,0-1 0,-1 1 0,1 0 0,0 0 0,-1-1 0,1 1 0,-1 0 1,1 0-1,-1 0 0,0 0 0,1 0 0,-1 0 0,0 0 0,0 0 0,0 0 0,0 0 0,0 0 0,0 1 0,0-1 0,0 0-3,-5-2 5,1 1-1,-1 0 0,0 1 0,0-1 0,1 1 0,-1 0 0,0 1 0,0-1 1,0 1-1,0 0 0,0 1 0,0-1 0,0 1 0,0 0 0,1 1 0,-1-1 1,0 1-1,1 0 0,-1 1 0,1-1 0,0 1 0,-1 1-4,0 2 90,1 0-1,0 0 0,0 1 1,1 0-1,0 0 0,0 0 1,1 0-1,0 0 0,0 1 1,0 0-1,1-1 0,0 1 0,1 0 1,0 0-1,0 0 0,1 0 1,0 0-1,0 0 0,1 0 1,0 0-1,0 0 0,1 0 1,0 0-1,0 0 0,1-1 1,0 1-1,0-1 0,1 0 1,4 6-90,-6-10 19,1 0-1,-1 0 1,1 0 0,0-1 0,0 1 0,0-1-1,0 0 1,0 0 0,1 0 0,-1 0 0,1-1 0,-1 0-1,1 1 1,-1-1 0,1 0 0,0-1 0,0 1 0,-1-1-1,1 1 1,0-1 0,0 0 0,0 0 0,-1-1-1,1 1 1,0-1 0,0 0 0,-1 0 0,1 0 0,3-2-19,59-41-4743,-43 22-601,-7 9-1942,-1 3-2945</inkml:trace>
  <inkml:trace contextRef="#ctx0" brushRef="#br0" timeOffset="11337.242">10527 2500 10485,'28'-10'7990,"-1"13"-4137,-23-1-3722,0 0 0,1 0 0,-1 1 0,0 0 0,0 0 0,-1 0 0,1 0 0,-1 0 0,1 1 0,-1-1 0,0 1 0,0 0 0,-1 0 0,1 0 0,-1 0 1,1 2-132,4 12 80,0 1 0,-1-1 0,-1 1 0,-1 0 0,-1 1 0,-1-1 0,0 1 0,-1-1 0,-2 4-80,8 16-62,-10-69-247,1 23 305,0 1 0,-1 0 0,1 0 0,-1 0 0,0 0 0,-1 0 0,0 0 0,1 1 1,-2 0-1,1 0 0,-1 0 0,1 0 0,-1 1 0,-1-1 0,1 1 0,-1 1 0,1-1 0,-1 1 0,0 0 0,0 0 0,0 1 0,-1-1 0,-5 0 4,8 1 49,-1 1-1,1-1 1,0 1-1,0 0 1,-1 0-1,1 0 1,0 1-1,-1 0 1,1 0-1,-1 0 0,1 0 1,0 1-1,-1-1 1,1 1-1,0 0 1,0 1-1,-1-1 1,1 1-1,0 0 1,0 0-1,1 0 1,-1 0-1,0 0 1,1 1-1,-1 0 0,1 0 1,0 0-1,0 0 1,0 0-1,0 1-48,-15 80 1560,18-82-1538,0 0 1,1 0-1,-1 0 0,0 0 1,1 0-1,-1 1 0,1-1 0,0 0 1,0 0-1,0 0 0,0-1 1,0 1-1,0 0 0,0 0 1,0 0-1,1-1 0,-1 1 1,1-1-1,0 1 0,-1-1 0,1 0 1,0 1-1,0-1 0,0 0 1,-1 0-1,1 0 0,0 0 1,1-1-1,-1 1 0,0-1 1,0 1-1,0-1 0,0 1 0,0-1 1,0 0-1,1 0 0,0-1-22,8 1-139,-1-1-1,0-1 1,-1 1-1,1-2 0,0 0 1,0 0-1,-1 0 1,0-1-1,0-1 0,0 1 1,6-6 139,52-46-9259,-50 41 2389,-1 0-3972</inkml:trace>
  <inkml:trace contextRef="#ctx0" brushRef="#br0" timeOffset="13020.331">5213 2199 8868,'4'-21'6539,"2"29"-1118,3 148-653,-5-50-3786,43 268 287,-43-349-1231,2 12 0,-1 1 0,-2 0 0,-2 0-1,-1 1 1,-5 32-38,5-70-39,0 0-1,0 0 1,-1 0-1,1 0 1,-1 0-1,1-1 1,0 1-1,-1 0 1,0 0-1,1 0 1,-1-1-1,1 1 1,-1 0-1,0-1 1,1 1-1,-1-1 1,0 1-1,0-1 1,1 1-1,-1-1 1,0 1-1,0-1 1,0 0-1,0 1 1,0-1-1,0 0 1,0 0-1,1 0 1,-1 0-1,0 0 1,0 0-1,0 0 1,0 0-1,0 0 1,0 0-1,0 0 1,0 0-1,0-1 1,1 1-1,-1 0 1,0-1-1,0 1 1,0-1-1,0 1 1,1-1-1,-1 1 1,0-1-1,1 0 1,-1 1-1,0-1 1,1 0-1,-1 1 1,1-1-1,-1 0 1,1 0-1,-1 0 1,1 1-1,-1-1 1,1 0-1,0 0 1,0 0-1,-1 0 1,1 0-1,0 0 1,0 0-1,0 0 1,0 0 39,-12-35-11827,7 9-1758</inkml:trace>
  <inkml:trace contextRef="#ctx0" brushRef="#br0" timeOffset="13863.899">11706 2027 7507,'-2'-22'5597,"7"32"-669,9 219 718,20 443-3235,-27-444-2104,-11-272-4604,-1 12-4508,-4 0-4473</inkml:trace>
  <inkml:trace contextRef="#ctx0" brushRef="#br0" timeOffset="15635.511">5177 2177 7443,'9'-3'8574,"18"-1"-7273,-19 3-285,163-22 2360,87 7-2903,213 22-291,186 21 437,-252-9-142,153-7-178,253-17-35,151 1-150,-658-2-68,344-13 53,-252 18 264,147-30-363,-251 4 176,-158 23-1150,-124 9-624,-23 15-9647,-9-9 256</inkml:trace>
  <inkml:trace contextRef="#ctx0" brushRef="#br0" timeOffset="17007.836">5303 3199 8148,'6'7'7208,"46"-5"-5135,-19-2-1083,429 36 1510,116 6-1318,332-10 253,-316-23-661,-375-13-699,633 2 669,42-2-477,-401-5-49,48-59-127,-84 40 8,-96 17-3,-433 8-14063,32-1 2050</inkml:trace>
  <inkml:trace contextRef="#ctx0" brushRef="#br0" timeOffset="57496.74">4870 2814 7748,'2'-1'9082,"-11"0"-4692,-35-1-2189,19 5-2032,1 1 0,-1 1 0,1 2-1,1 0 1,-1 1 0,-10 6-169,-40 18-2951,41-17-233,4-1-3579,7 0-4757</inkml:trace>
  <inkml:trace contextRef="#ctx0" brushRef="#br0" timeOffset="57857.345">4120 3109 8596,'-14'5'5668,"-2"0"-3549,-14 4-496,-94 66 124,93-53-4040,-2 2-5760,9-5-1338</inkml:trace>
  <inkml:trace contextRef="#ctx0" brushRef="#br0" timeOffset="21657.679">2627 6416 8132,'6'37'9282,"-2"7"-3580,0 16-2487,1 38-3016,5 83-354,-9-164-121,-4-24-1675,-1-26-5064,5 19 425,2-1-3937</inkml:trace>
  <inkml:trace contextRef="#ctx0" brushRef="#br0" timeOffset="22079.457">2617 6432 8388,'45'-4'13140,"31"-12"-9392,25-4-4138,-96 14-1475,-5 5-2689,0 1-3962,-3 1-1419</inkml:trace>
  <inkml:trace contextRef="#ctx0" brushRef="#br0" timeOffset="22251.296">2643 6668 7171,'-3'13'10152,"17"-12"-5351,33-14-2678,-32 8-601,116-5-988,-117 5-3144,-6-9-7375,-2-1-3707</inkml:trace>
  <inkml:trace contextRef="#ctx0" brushRef="#br0" timeOffset="22751.171">2996 6457 8084,'5'10'9864,"-3"15"-7733,-2-21-1315,11 230 3378,-5-80-4384,3-166-5208,-4 3-2159,-1-3-4371</inkml:trace>
  <inkml:trace contextRef="#ctx0" brushRef="#br0" timeOffset="23360.403">3147 6500 7395,'4'-21'9471,"7"30"-3959,-7 7-4985,-1 0-1,0 1 0,-1-1 1,-1 1-1,-1-1 0,0 1 1,-2 8-527,1 19 637,-6 163 233,50-227-859,-31 18-4,0 0 1,1 1 0,-1 1 0,0 0-1,0 1 1,0 0 0,0 0 0,0 2-1,0-1 1,2 2-8,5-4-1413,-15-4-3230,-1-3-5458,-2 3-1384</inkml:trace>
  <inkml:trace contextRef="#ctx0" brushRef="#br0" timeOffset="23750.936">3470 6498 9060,'0'0'267,"0"0"0,1 0 0,-1 1 0,0-1 0,0 0 0,0 0 0,1 0 0,-1 0 0,0 0 0,0 0 0,0 0 0,1 0 0,-1 0 0,0 1 0,0-1 0,1 0 0,-1 0 0,0 0 0,0 0 0,0 0 0,1-1 1,-1 1-1,0 0 0,0 0 0,1 0 0,-1 0 0,0 0 0,0 0 0,0 0 0,1 0 0,-1 0 0,0-1 0,0 1 0,0 0 0,0 0 0,1 0 0,-1 0 0,0 0 0,0-1 0,0 1 0,0 0 0,0 0 0,1 0 0,-1-1 0,0 1 0,0 0 0,0 0-267,13 101 3546,-5 53-3330,-7-125-35,-2-27-164,0 1 0,0-1 0,1 0 0,0 1 0,-1-1 0,1 0 0,0 1 0,0-1 0,0 0 0,0 1 0,1-1 0,-1 1 0,1-1 0,-1 0 0,1 0 0,0 1 0,0-1 0,0 0 0,0 0 0,0 0 0,1 0 0,-1 0 0,0 0 0,1 0 0,0 0 0,-1-1 0,1 1 0,0-1 0,0 1 0,0-1 0,0 0 0,0 1 0,0-1 0,0 0 0,0 0 0,1-1 0,-1 1 0,0 0 0,1-1 0,-1 1 0,0-1 0,1 0 0,-1 0-17,108-8 899,-99 2-3822,-16-2-2672,-2-1-3714,2 5-31</inkml:trace>
  <inkml:trace contextRef="#ctx0" brushRef="#br0" timeOffset="23954.028">3517 6723 9524,'19'-1'9805,"3"0"-4600,10-4-3213,34-24-2949,-64 14-3628,-5 3-1333,2 7 1697,-2-6-6608</inkml:trace>
  <inkml:trace contextRef="#ctx0" brushRef="#br0" timeOffset="24203.957">3486 6516 10885,'0'0'3185,"2"0"193,5-3-977,4 1-608,2 0-320,3 1-321,-1 1-271,-2 0-257,4 1-176,-4 3-160,-2 1-32,1 0-48,-1 1-304,-1-1-384,2-1-752,4-3-2610,2-1-3041,4-4-7540</inkml:trace>
  <inkml:trace contextRef="#ctx0" brushRef="#br0" timeOffset="24551.815">4076 6405 9780,'2'8'8629,"-2"12"-6291,0-11-1254,18 203 1115,-10-228-16280,-4 4 4148</inkml:trace>
  <inkml:trace contextRef="#ctx0" brushRef="#br0" timeOffset="24895.483">4205 6432 7283,'-46'8'11407,"1"13"-6441,34-13-4753,-1 0 0,1 1-1,0 0 1,1 1 0,0 0 0,0 0 0,1 1 0,1 1 0,-3 3-213,-19 35-521,41-80-14971,-5 16 5949</inkml:trace>
  <inkml:trace contextRef="#ctx0" brushRef="#br0" timeOffset="25070.419">3980 6457 10277,'4'7'9254,"24"9"-5332,37 16-852,37 14-2938,-87-45-2050,-12-3-1752,-2-2-3751,-1-1-6209</inkml:trace>
  <inkml:trace contextRef="#ctx0" brushRef="#br0" timeOffset="58374.615">3346 3549 6995,'-26'15'7423,"4"1"-3688,-39 40-2084,50-45-1064,-3 3-541,0-1 0,-1 0 1,-1-1-1,0 0 0,0-2 0,-1 0 1,-11 4-47,-6-1-3365,-3-4-3284,18-5-4036</inkml:trace>
  <inkml:trace contextRef="#ctx0" brushRef="#br0" timeOffset="58749.524">2707 4129 6755,'-36'14'10841,"-4"38"-8804,10-11-1346,-26 34-795,38-38-4586,13-29-1068,-2-2-3998</inkml:trace>
  <inkml:trace contextRef="#ctx0" brushRef="#br0" timeOffset="59156.181">2215 4736 6579,'10'-8'5446,"4"-13"-957,-27 36-2429,-82 87 53,81-78-2499,-31 47-273,26-49-2788,-3-2-3362,9-11-2561</inkml:trace>
  <inkml:trace contextRef="#ctx0" brushRef="#br0" timeOffset="59611.091">1609 5897 7443,'-13'3'8075,"-2"17"-6174,-59 102 652,62-100-3031,-21 42 752,25-42-3640,2 0-3661,6-11-2332</inkml:trace>
  <inkml:trace contextRef="#ctx0" brushRef="#br0" timeOffset="60126.611">1249 6613 6019,'-8'13'7206,"0"12"-3772,1-1-2149,-37 141 1422,36-120-6058,-1 0-4707,5-33-1168</inkml:trace>
  <inkml:trace contextRef="#ctx0" brushRef="#br0" timeOffset="60579.614">1049 7418 6611,'-9'9'7185,"6"21"-4766,3-21-1471,-18 205 1495,16-194-3247,0 0-1680,4-1-4534,4-7-2266</inkml:trace>
  <inkml:trace contextRef="#ctx0" brushRef="#br0" timeOffset="61001.387">953 8166 6211,'11'10'9542,"-15"27"-7840,0-16-735,-2 108-148,3-101-1365,2 5-1417,9-8-6013,-4-17-764</inkml:trace>
  <inkml:trace contextRef="#ctx0" brushRef="#br0" timeOffset="61266.966">944 8657 7972,'-2'7'2097,"2"2"112,3 5-1089,5 0-207,-1 9-17,-2 2-112,0-3-63,-1 3-209,-3 1-112,1-3-96,0 0-128,0 3-16,3-3-112,-2-2-384,3-5-1553,1-11-720,-7-5-1937,-2 4-4370</inkml:trace>
  <inkml:trace contextRef="#ctx0" brushRef="#br0" timeOffset="26164.921">4926 6540 8708,'-2'-51'10488,"0"49"-10207,-1-1 1,1 1-1,-1-1 0,1 1 0,-1 0 0,0 0 0,1 0 0,-1 0 0,0 1 0,0-1 0,-1 1 1,1 0-1,0 0 0,0 0 0,-1 0 0,1 0 0,0 1 0,-1 0 0,1-1 0,0 1 0,-3 1-281,1-2 56,0 0-1,0 1 0,0 0 0,0 0 0,0 1 0,0-1 0,0 1 0,0 0 0,0 0 0,0 1 0,0 0 0,1 0 0,-1 0 0,0 0 0,1 0 1,0 1-1,0 0 0,0 0 0,0 0 0,0 1 0,0-1 0,1 1 0,-1 0 0,1 0 0,-2 4-55,0 8 24,0 0-1,2 0 1,0 0-1,1 1 1,0-1-1,2 1 1,0-1-1,1 1 1,0-1 0,1 1-1,1-1 1,1 0-1,0 0 1,1 0-1,1-1 1,0 0-1,6 9-23,21 54 59,-59-98-8535,15 10 1588,0 1-4667</inkml:trace>
  <inkml:trace contextRef="#ctx0" brushRef="#br0" timeOffset="26367.999">4656 6766 11221,'8'-9'7452,"6"3"-3728,32 0-982,29 9-1262,-24-1-1196,-17-2-3127,-7-2-2544,-1-4-3588,-13 2-707</inkml:trace>
  <inkml:trace contextRef="#ctx0" brushRef="#br0" timeOffset="26685.162">5017 6724 9268,'12'4'8567,"-3"7"-3828,5 66-2152,-14-76-2307,1 73-768,4-91-13252,-3 6 2543</inkml:trace>
  <inkml:trace contextRef="#ctx0" brushRef="#br0" timeOffset="26981.981">5041 6616 10741,'1'5'2529,"0"-2"32,5 1-1552,1 4-833,0 0 1937,2-2-4530,2 3-2482,-1 1-6898</inkml:trace>
  <inkml:trace contextRef="#ctx0" brushRef="#br0" timeOffset="27294.393">5187 6696 10341,'31'55'9958,"-16"34"-6462,-8-27-2261,-3-47-977,0-25-190,-2-24-82,-1 21 20,0 0-1,1-1 1,0 1-1,1 0 1,1 0-1,0 1 1,0-1-1,2 1 1,-1 0 0,2 0-1,-1 0 1,2 1-1,-1 0 1,6-5-6,-11 14 19,-1 0 1,1 1-1,0-1 0,0 0 1,-1 1-1,1 0 1,0-1-1,1 1 1,-1 0-1,0 0 1,0 0-1,0 0 0,1 0 1,-1 1-1,0-1 1,1 1-1,-1-1 1,1 1-1,-1 0 1,0 0-1,1 0 0,-1 0 1,1 1-1,-1-1 1,0 1-1,1-1 1,-1 1-1,0 0 1,1 0-1,-1 0 0,0 0 1,0 0-1,0 0 1,0 1-1,0-1 1,0 1-1,0-1 1,-1 1-1,1 0 0,0 0 1,-1 0-1,0 0 1,1 0-1,-1 0 1,0 0-1,0 0 1,0 0-1,0 1 0,0-1 1,-1 0-1,1 1 1,-1 1-20,7 14 139,-1-1 1,-1 1 0,-1 1 0,-1-1-1,0 0 1,-2 1 0,0 0 0,-1 13-140,-7-22-2475,-2-20-10335,5 2 562</inkml:trace>
  <inkml:trace contextRef="#ctx0" brushRef="#br0" timeOffset="31648.448">5652 6352 6467,'-3'-52'9322,"18"75"-4531,-8 306-1432,-19-60-2353,7-260-1560,1-35-1664,4 3-1417,2-2-3284,0 0-4684</inkml:trace>
  <inkml:trace contextRef="#ctx0" brushRef="#br0" timeOffset="31882.776">5734 6313 8612,'-9'-3'6578,"27"-2"-4628,35-5-922,158-14 4927,106 6-5955,-103 8 926,69-13-134,89-26-792,-305 40 123,-67 4-1505,-14-2-4318,7 3-1409,-3-2-4648</inkml:trace>
  <inkml:trace contextRef="#ctx0" brushRef="#br0" timeOffset="32745.857">5627 6956 8404,'59'-3'6193,"30"-8"-4150,-29 3-605,622-62 4743,157 56-5402,-841 7-1639,-5-3-2395,5 2-5057,3 1-4283</inkml:trace>
  <inkml:trace contextRef="#ctx0" brushRef="#br0" timeOffset="32964.559">7308 6191 9732,'-1'5'5537,"3"10"-4387,-2-11-473,16 231 5823,-10-114-5439,-3-47-432,-3 0 1,-3 0-1,-8 34-629,13-116-1744,3-14-2339,0 1-4638,0 5-3260</inkml:trace>
  <inkml:trace contextRef="#ctx0" brushRef="#br0" timeOffset="43815.596">7258 3841 10581,'1'3'6517,"3"17"-4273,17 228 2148,-20-204-4502,3-68-6472,-2-2-2398,0 13 934</inkml:trace>
  <inkml:trace contextRef="#ctx0" brushRef="#br0" timeOffset="44128.033">7228 3858 8308,'16'0'12230,"22"-11"-9179,-1 0-2328,88 7-304,-99-9-3362,-19 6-971,-2 0-3635,-1 1-2760</inkml:trace>
  <inkml:trace contextRef="#ctx0" brushRef="#br0" timeOffset="44331.102">7268 4014 8612,'3'10'7313,"8"-8"-3521,41-15-1935,-42 9-810,97-16 738,-84 18-5425,0 3-3781,-9 0-5908</inkml:trace>
  <inkml:trace contextRef="#ctx0" brushRef="#br0" timeOffset="44612.293">7651 3832 10565,'8'31'9179,"-7"24"-6385,-2-33-1748,8 137 592,-3-143-2682,14-18-14397,-11-4 6720</inkml:trace>
  <inkml:trace contextRef="#ctx0" brushRef="#br0" timeOffset="45034.062">7804 3781 10837,'2'17'9662,"6"10"-6916,-1 0-1903,11 261 2015,-17-287-2852,0 0 1,0 0-1,0-1 1,0 1-1,0 0 1,0 0-1,0 0 1,1-1-1,-1 1 1,0-1-1,0 1 1,1-1-1,-1 1 1,0-1-1,1 0 0,-1 1 1,0-1-1,1 0 1,-1 0-1,0 0 1,1 0-1,-1 0 1,0-1-1,1 1 1,-1 0-1,0-1 1,1 1-1,-1 0 1,0-1-1,0 0 1,1 1-1,-1-1 1,0 0-1,0 0 1,0 1-1,0-1 1,0 0-1,0 0 1,0 0-1,0 0 1,0 0-1,-1-1 1,1 1-1,0 0-6,7-4 58,1 0 0,0 1 0,0-1 1,0 2-1,1 0 0,-1 0 0,1 0 0,0 1 0,0 1 0,0 0 0,0 0 1,0 1-1,0 0 0,6 1-58,-8 0-42,-2-4-9202,0 0 3059,2-2-6373</inkml:trace>
  <inkml:trace contextRef="#ctx0" brushRef="#br0" timeOffset="45440.841">8149 3797 10341,'9'-5'7203,"-3"11"-3468,-1 27-1139,-5-31-2185,-7 96 627,5 38 189,3-133-1215,0-1 0,0 1-1,0-1 1,1 0 0,-1 0 0,0 1 0,1-1 0,0 0-1,-1 0 1,1 0 0,0 0 0,0-1 0,0 1 0,0 0-1,0-1 1,1 1 0,-1-1 0,0 0 0,1 0 0,-1 0 0,1 0-1,-1 0 1,1-1 0,-1 1 0,1-1 0,0 1 0,-1-1-1,1 0 1,-1 0 0,1 0 0,0-1 0,-1 1 0,1 0 0,0-1-1,-1 0 1,1 0 0,-1 0 0,1 0 0,-1 0 0,0 0-1,2-1-11,4 0 14,83-29 151,-86 28 48,3-3-5597,-10-8-8483,0 10 5706</inkml:trace>
  <inkml:trace contextRef="#ctx0" brushRef="#br0" timeOffset="45643.921">8186 3941 8196,'3'-2'10024,"9"-9"-6631,92-15 991,-61 19-4046,-31-4-2558,-9 0-5052,-2 9 3579,1-8-9441</inkml:trace>
  <inkml:trace contextRef="#ctx0" brushRef="#br0" timeOffset="45847.01">8135 3811 12214,'0'-1'7077,"7"-3"-5590,65-26 3359,39 10-3644,-83 16-984,-11-2-4228,-2-6-5866,0-2-3266</inkml:trace>
  <inkml:trace contextRef="#ctx0" brushRef="#br0" timeOffset="37641.457">8784 4039 7668,'-1'-35'8758,"5"44"-4734,-7 16-2982,3-20-745,17 200 138,4 72 280,42 213 69,-22-241-411,-29-77-74,-3 18-45,8 62-140,-3 85 17,9-89-134,-15-30 147,20 46 358,-17-228-574,-13-117-2331,6 50-1578,-4 1-3089,-4-5-4925</inkml:trace>
  <inkml:trace contextRef="#ctx0" brushRef="#br0" timeOffset="39480.899">8811 4013 6163,'2'-10'9037,"34"11"-7457,-31 0-931,63 1 518,0-3 0,0-3-1,38-8-1166,92-6 713,302 14 762,-62-26-578,-61-2-433,83 9 45,90 13-314,-374 1-85,-17 13-164,-60-10-365,-31-15-4352,-23 10-4928,-18 5-634</inkml:trace>
  <inkml:trace contextRef="#ctx0" brushRef="#br0" timeOffset="41673.278">9032 7031 6115,'1'-3'8785,"51"15"-4756,34-12-2244,-45-1-1263,32 1 212,-1-4 0,0-2-1,18-6-733,424-44 998,-116 42-696,21-1 375,121 3-18,-130 11-24,122 24-248,-530-23-698,49-10-302,-45 2-4180,-2-5-4326,-3 6-3124</inkml:trace>
  <inkml:trace contextRef="#ctx0" brushRef="#br0" timeOffset="42440.96">10628 6712 9572,'-4'-1'10337,"13"-3"-9669,-2 6-2402,-2 4-5458,0 3-4443</inkml:trace>
  <inkml:trace contextRef="#ctx0" brushRef="#br0" timeOffset="42800.213">10917 6743 10261,'-8'-1'8236,"10"-4"-6689,6 5-4974,-1 4-3938,1 0-1871</inkml:trace>
  <inkml:trace contextRef="#ctx0" brushRef="#br0" timeOffset="42972.129">11185 6713 10901,'2'-1'2769,"1"-1"113,1-1-1634,-2 2-351,-1-1-49,0 1-160,2 1-256,2 0-191,-3 1-17,1 0-144,3-1-256,-5 0-465,2 1-223,-2 2-2177,1 1-2338,2 0-5714</inkml:trace>
  <inkml:trace contextRef="#ctx0" brushRef="#br0" timeOffset="47102.642">6485 6509 8868,'-45'-27'10794,"38"65"-8494,8-35-2268,-1 0 0,0-1 0,1 1 1,0 0-1,-1-1 0,1 1 0,0-1 0,0 1 0,1-1 1,-1 1-1,0-1 0,1 0 0,-1 0 0,1 0 0,0 0 0,0 0 1,0 0-1,0 0 0,0 0 0,0-1 0,1 1 0,-1-1 0,0 0 1,1 1-1,-1-1 0,1 0 0,-1-1 0,1 1 0,0 0 0,-1-1 1,1 1-1,0-1 0,-1 0 0,1 0 0,0 0 0,-1 0 1,1 0-1,0-1 0,-1 1 0,3-2-32,-3 1-21,-1-1 0,1 0 0,-1 0 0,0 0 0,1 0 0,-1 0 0,0 0 0,0 0 0,-1 0 0,1 0 0,0 0 0,-1-1 0,1 1 0,-1 0 0,0 0 0,0-1 0,0 1 0,0 0 0,0 0 0,0-1 0,-1 1 0,1 0 0,-1 0 0,1 0 0,-1-1 0,0 1 0,0 0 0,0 0 0,0 0 0,0 0 0,0 0 0,-1 0 0,1 1 0,-1-1 0,1 0 0,-1 1 0,0-1 0,1 1 0,-2-1 21,1 0 36,1 1 1,0 0-1,-1 0 1,1-1-1,-1 1 0,1 0 1,-1 0-1,0 0 1,0 1-1,1-1 0,-1 0 1,0 1-1,0-1 1,0 1-1,1-1 0,-1 1 1,0 0-1,0 0 1,0 0-1,0 0 1,0 0-1,0 0 0,0 0 1,1 1-1,-1-1 1,0 1-1,0-1 0,0 1 1,1 0-1,-1 0 1,0 0-1,1 0 0,-1 0 1,1 0-1,-1 0 1,1 0-1,-1 1 0,1-1 1,0 1-1,0-1 1,0 1-1,0-1 1,0 1-1,0-1 0,0 1 1,0 0-1,0 0 1,1 0-1,-1-1 0,1 1 1,-1 1-37,1 0 8,-1-1 1,1 1-1,0-1 0,0 1 1,0-1-1,0 1 0,0-1 1,0 1-1,1-1 1,-1 1-1,1-1 0,0 1 1,-1-1-1,1 0 1,0 1-1,1-1 0,-1 0 1,0 0-1,1 0 0,-1 0 1,1 0-1,-1 0 1,1 0-1,0 0 0,0-1 1,0 1-1,0-1 1,0 1-1,0-1 0,1 0 1,-1 0-1,0 0 0,1 0 1,-1 0-1,1 0 1,-1-1-1,0 1 0,1-1 1,0 0-1,-1 0 1,1 0-1,1 0-8,-2-1 2,0 0 1,0 0-1,0 0 1,-1 0-1,1 0 1,0 0-1,0-1 1,-1 1-1,1 0 1,-1-1-1,0 0 1,1 1-1,-1-1 1,0 0-1,0 0 1,0 0-1,0 1 1,0-1-1,0 0 0,-1 0 1,1-1-1,0 1 1,-1 0-1,0 0 1,0 0-1,1 0 1,-1 0-1,-1 0 1,1 0-1,0-1 1,0 1-1,-1 0 1,1 0-1,-1 0 1,0 0-1,1 0 1,-1 0-1,0 0 1,0 0-1,0 1 0,-1-1 1,1 0-1,0 1 1,-1-1-1,1 0 1,-1 1-1,1 0 1,-1-1-1,0 1 1,0 0-1,1 0 1,-1 0-1,0 0 1,0 0-1,0 0 1,-1 0-3,1 1 12,0-1 1,1 1-1,-1 0 1,0 0-1,1-1 1,-1 1-1,0 0 1,1 1 0,-1-1-1,0 0 1,1 0-1,-1 1 1,0-1-1,1 1 1,-1-1-1,1 1 1,-1 0-1,1-1 1,-1 1-1,1 0 1,-1 0 0,1 0-1,0 0 1,0 1-1,-1-1 1,1 0-1,0 0 1,0 1-1,0-1 1,0 1-1,1-1 1,-1 1-1,0-1 1,0 1 0,1-1-1,-1 1 1,1 0-1,0-1 1,-1 1-1,1 0 1,0-1-1,0 1 1,0 0-1,0-1 1,0 1-1,1 0 1,-1-1 0,0 1-1,1 0 1,-1-1-1,1 1 1,-1-1-1,1 1 1,0-1-1,0 1 1,0-1-1,0 1 1,0-1-1,0 0 1,0 0 0,0 1-1,1-1 1,-1 0-1,0 0 1,1 0-1,-1 0 1,1-1-1,-1 1 1,1 0-1,0 0-12,0 0 0,0 0-1,0-1 0,0 1 0,0 0 1,0-1-1,1 1 0,-1-1 0,0 0 1,0 0-1,1 0 0,-1 0 0,0 0 1,0 0-1,1-1 0,-1 1 0,0-1 0,0 1 1,0-1-1,0 0 0,0 0 0,0 0 1,0 0-1,0 0 0,0 0 0,0-1 1,0 1-1,-1-1 0,1 1 0,0-1 1,-1 0-1,0 1 0,1-1 0,-1 0 1,0 0-1,0 0 0,0 0 0,0 0 0,0 0 1,0 0-1,-1-1 0,1 1 0,-1-1 1,-1 2 10,1-1-1,-1 1 1,0 0-1,0 0 1,0 0-1,0 0 0,-1 0 1,1 0-1,0 0 1,0 0-1,0 0 1,-1 1-1,1-1 0,-1 0 1,1 1-1,0-1 1,-1 1-1,1 0 1,-1-1-1,1 1 0,-1 0 1,1 0-1,-1 0 1,1 0-1,-1 0 1,1 0-1,-1 0 0,1 1 1,-1-1-1,1 1 1,-1-1-1,1 1 1,0-1-1,-1 1 0,1 0 1,0-1-1,0 1 1,-1 0-1,1 0 1,0 0-1,0 0 1,0 0-1,0 1-9,4 7-1535,12-17-11537,-8 1 1667</inkml:trace>
  <inkml:trace contextRef="#ctx0" brushRef="#br0" timeOffset="49036.335">6525 6514 4930,'5'1'9209,"8"-1"-2153,30-2-4790,112-13-131,-13 3-727,65-35-863,-190 45-501,1-1 1,-1-1 0,0-1 0,0 0 0,0-1 0,-1 0 0,0-2 0,0 0-1,-1-1 1,0 0 0,3-3-45,43-12 115,-55 23-101,0-1-1,-1 1 0,1-1 1,0 0-1,-1 0 0,1-1 1,-1 0-1,0 0 0,0 0 0,0 0 1,0-1-1,-1 0 0,0 0 1,4-3-14,116-127 368,-104 109-304,-1 0 0,-1-2 0,-1 0 0,-2-1 0,0-1 0,-2 0 0,6-21-64,24-71 120,5-34-13,-20 62-179,-23 81 83,-1 1 0,1-1 0,-2 1 0,0-1 0,0 0 0,-1-1 0,-1 1-1,0 0 1,0-12-11,-1 1 28,1 1 0,1-1 0,1 1 0,0-1 0,2 1 0,1 0 0,5-12-28,13-54 13,-22 73-8,0 1 0,1-1 0,1 1 0,1 0 0,0 0 0,0 0 0,2 1 0,-1 0 0,2 0 1,0 0-1,7-8-5,87-141 301,45-36-176,0 86-50,-42 22-19,-102 88-166,-1 0-1,1 0 1,-1 0-1,1-1 1,-1 1-1,0-1 1,0 1 0,0-1-1,0 0 1,0 0-1,-1 0 1,1 0-1,-1 0 1,0 0-1,0 0 1,0 0-1,0-1 1,0 1-1,-1-2 111,5-13-4093,8-1-7878,-3 8-85</inkml:trace>
  <inkml:trace contextRef="#ctx0" brushRef="#br0" timeOffset="49723.631">8459 4287 7011,'-2'0'1373,"-1"0"-805,0 0 0,1 0 0,-1 1 0,0-1 0,1 1 0,-1-1 0,0 1 0,1 0 0,-1 0 0,1 0 0,-1 0 0,1 1 1,0-1-1,-1 1 0,1-1 0,0 1 0,0 0 0,0 0 0,0-1 0,0 3-568,36-5 4135,-16-4-3787,0 1 1,0 2-1,0-1 0,0 2 0,0 1 0,0 0 0,0 1 1,7 2-349,-23-2 52,0 1 0,-1-1 0,0 1 0,1 0 0,-1 0 0,0 0 0,0 0 0,0 0 0,0 0 0,0 0 0,0 0 0,-1 0 0,1 0 0,-1 0 0,1 0 0,-1 0 0,0 1 0,0-1 0,0 0 0,0 0 0,0 1 0,-1-1 0,1 0 1,-1 0-1,1 0 0,-1 0 0,0 0 0,0 0 0,0 0 0,0 0 0,0 0 0,0 0-52,-2 12 101,0-1-33,1-1 0,-2 1 0,1-1 0,-2 0 0,0 0 1,0 0-1,-1-1 0,0 1 0,-1-1 0,0-1 0,-3 3-68,1-9-2609,20-12-10151,-2 5-1036</inkml:trace>
  <inkml:trace contextRef="#ctx0" brushRef="#br0" timeOffset="73256.817">9199 4719 9124,'8'2'9779,"19"-4"-9246,-20 1 371,14 0-309,-19 2-561,1 0 0,0-1 1,-1 1-1,1-1 1,0 0-1,-1 0 0,1 0 1,0 0-1,-1-1 0,1 1 1,0-1-1,-1 1 1,1-1-1,-1 0 0,1 0 1,-1 0-1,0 0 1,1-1-1,-1 1 0,0-1 1,0 1-1,0-1 1,0 0-1,0 0 0,0 0 1,0 0-1,-1 0 0,1 0 1,-1 0-1,1 0 1,-1-1-1,0 1 0,0-1 1,0 1-1,0-2-34,0 1 30,0 1-1,-1-1 1,1 1-1,-1-1 1,0 1-1,0-1 1,0 1-1,0-1 1,0 1-1,-1-1 1,1 1-1,-1-1 1,1 1-1,-1 0 1,0-1-1,0 1 1,0 0-1,0-1 1,-1 1-1,1 0 1,0 0-1,-1 0 1,0 0-1,1 0 1,-1 1-1,0-1 1,0 0-1,0 1 1,0-1-1,0 1 1,-1 0-1,1 0 1,0 0-1,0 0 1,-1 0-1,1 0 1,-1 1-1,1-1 1,-1 1-1,1-1 1,-1 1-1,1 0 1,-1 0-1,1 0 1,-1 1-1,1-1 1,-1 0-1,1 1 1,-1 0-1,1-1 1,0 1-1,-3 1-29,1 1 36,0-1 0,0 0 0,0 1 0,0 0 0,1 0 1,-1 0-1,1 0 0,0 0 0,0 1 0,0-1 0,0 1 0,1 0 0,0 0 0,-1 0 0,1 0 0,1 0 0,-1 1 0,0-1 0,1 1 0,0-1 0,0 1 1,1-1-1,-1 1 0,1-1 0,0 1 0,0 0 0,0-1 0,1 1 0,0-1 0,0 1 0,0-1 0,0 1 0,1-1 0,-1 0 0,1 1 0,0-1 0,1 0 1,-1 0-1,1 0 0,-1-1 0,1 1 0,0-1 0,1 1 0,-1-1 0,1 0 0,-1 0 0,1-1 0,0 1 0,0-1 0,0 0 0,0 0 0,0 0 0,1 0 0,-1-1 1,0 1-1,1-1 0,-1-1 0,5 2-36,40-22-2414,-39 13-2119,1-1-3594,-3 5-2547</inkml:trace>
  <inkml:trace contextRef="#ctx0" brushRef="#br0" timeOffset="73756.698">9434 4632 8964,'3'42'9834,"8"22"-8772,-2-15-483,3-119-11,-13 67-552,1-1 0,-1 1 1,1 0-1,0 0 0,0 0 0,0 0 0,1-1 1,-1 1-1,1 0 0,0 0 0,-1 0 1,1 0-1,1 0 0,-1 0 0,0 0 0,1 1 1,-1-1-1,1 0 0,0 1 0,0-1 1,0 1-1,0 0 0,1 0 0,-1-1 0,1 2 1,-1-1-1,1 0 0,-1 0 0,1 1 0,0-1 1,0 1-1,0 0 0,0 0 0,0 0 1,0 0-1,0 1 0,0-1 0,2 1-16,12 3-4387,-6-1-4090,-5 0-266</inkml:trace>
  <inkml:trace contextRef="#ctx0" brushRef="#br0" timeOffset="74147.225">9600 4621 9188,'0'25'6909,"8"16"-5661,-1-12-683,1 57 1209,-1-125-1756,-6 26 4,-1 7-8,0 0 1,0 0 0,1 0 0,-1 0-1,1 0 1,0 0 0,1 0 0,0 0-1,0 0 1,0 1 0,0-1 0,1 1-1,0-1 1,0 1 0,1 0 0,-1 0-1,1 0 1,0 1 0,3-3-15,14 6-1194,-8 6-3573,-7-3 94,4 2-4681</inkml:trace>
  <inkml:trace contextRef="#ctx0" brushRef="#br0" timeOffset="74508.773">9819 4623 10293,'-12'4'7190,"3"7"-3744,-2 36-3430,8-32 902,2-13-879,-1 0 0,1 1-1,0-1 1,-1 1 0,1-1-1,0 1 1,1 0 0,-1-1 0,0 1-1,1 0 1,-1 0 0,1-1-1,0 1 1,0 0 0,0 0-1,1-1 1,-1 1 0,0 0-1,1 0 1,0-1 0,0 1-1,0 0 1,0-1 0,0 1-1,0-1 1,0 1 0,1-1 0,0 0-1,-1 0 1,1 1 0,0-1-1,0 0 1,0-1 0,0 1-1,0 0 1,1 0 0,-1-1-1,0 0 1,1 1 0,-1-1-1,1 0 1,0 0 0,-1 0-1,1-1 1,0 1 0,-1-1 0,1 1-1,0-1-38,1 0-24,0 0-1,-1-1 1,1 1 0,0-1-1,-1 0 1,1 0 0,-1 0-1,1 0 1,-1-1 0,1 1-1,-1-1 1,0 0-1,0 0 1,0 0 0,0 0-1,0-1 1,0 1 0,-1-1-1,1 0 1,-1 0-1,0 0 1,1 0 0,-2 0-1,1 0 1,0 0 0,-1-1-1,1 1 1,-1-1 0,0 1-1,0-2 25,0 0 24,-1-1-1,0 1 1,-1-1-1,1 1 1,-1 0 0,0-1-1,-1 1 1,1 0-1,-1 0 1,0 0-1,0 0 1,0 0 0,-1 0-1,0 0 1,0 1-1,0-1 1,-1 1-1,1 0 1,-1 0 0,0 0-1,0 1 1,0-1-1,-1 1 1,0 0-24,-7 8-2825,11 0-943,4 0-3472,0-3-2466</inkml:trace>
  <inkml:trace contextRef="#ctx0" brushRef="#br0" timeOffset="74727.485">9977 4658 10261,'15'35'6751,"-3"1"-4135,8 23-1080,-13-90-455,-8 24-976,0 1 0,1-1 0,-1 0 0,1 0 0,1 1 0,-1-1 0,1 0 0,0 1 0,0-1 0,1 0 0,0 1 0,0 0 0,1-1 0,0 1 0,0 0 0,0 0 0,1 1 0,0-1 0,0 1 0,0 0 0,1 0 0,3-3-105,40 10-380,-32 5-3247,-3 2-5142,-4-3-2994</inkml:trace>
  <inkml:trace contextRef="#ctx0" brushRef="#br0" timeOffset="75436.092">10489 4476 9909,'4'58'8749,"11"27"-6672,2 11-1405,-13-75-329,0-28 109,-3 1-443,-1-2 4,1 0 1,0 0-1,0-1 0,0 1 0,1 0 0,1 0 0,-1 0 0,1 1 0,0-1 0,1 1 0,0-1 0,0 1 0,1 0 0,0 0-13,-2 6 6,-1 1 0,1-1-1,-1 1 1,1 0 0,0 0 0,-1 0-1,1 0 1,0 0 0,-1 0-1,1 1 1,-1-1 0,1 1-1,-1 0 1,1 0 0,-1 0 0,1 0-1,-1 0 1,0 0 0,0 1-1,1-1 1,-1 1 0,0 0 0,0 0-1,-1-1 1,1 1 0,0 0-1,-1 0 1,1 1 0,-1-1 0,1 0-1,-1 0 1,0 1 0,0-1-1,0 1 1,0-1 0,-1 1-1,1-1 1,-1 1 0,1 0 0,-1-1-1,0 1 1,0-1 0,0 1-6,1 1 72,0-1 0,-1 0 0,1 1 0,-1-1 0,0 1-1,0-1 1,0 1 0,0-1 0,0 0 0,-1 1 0,0-1 0,1 1 0,-1-1 0,0 0 0,-1 0 0,1 1 0,-1-1 0,1 0 0,-1 0 0,0-1 0,0 1 0,0 0 0,0-1 0,-1 1 0,1-1 0,-1 1 0,0-1 0,1 0 0,-1 0 0,0 0 0,0-1 0,0 1-1,-1-1 1,1 0 0,0 0 0,0 0 0,-1 0 0,-2 0-72,4 0-72,0-1 0,-1 1-1,1-1 1,0 0 0,-1 0 0,1 0-1,0 0 1,0-1 0,-1 1-1,1-1 1,0 1 0,-1-1-1,1 0 1,0 0 0,0 0 0,0 0-1,0 0 1,0 0 0,0 0-1,0-1 1,0 1 0,0-2 72,-6-12-4330,7-6-4199,3 6-2380</inkml:trace>
  <inkml:trace contextRef="#ctx0" brushRef="#br0" timeOffset="75686.029">10748 4600 11013,'5'30'9070,"-6"19"-5515,0-12-2491,1-21-1549,-2-25-3053,0-27-8460,2 21 3333</inkml:trace>
  <inkml:trace contextRef="#ctx0" brushRef="#br0" timeOffset="75904.732">10744 4538 8324,'0'0'1889,"0"0"-16,2 0 1648,0 1-5186,3 1-2144,1 1-6308</inkml:trace>
  <inkml:trace contextRef="#ctx0" brushRef="#br0" timeOffset="76404.611">10843 4472 11077,'24'29'7849,"-7"5"-3695,5 84-2781,-16-73-644,-4-35-1027,3 18-745,-6-15-3563,-1-12-2466,1-1-5075</inkml:trace>
  <inkml:trace contextRef="#ctx0" brushRef="#br0" timeOffset="76405.611">10820 4645 12982,'5'-2'3393,"1"-1"113,4-1-1505,1-1-912,1 1-337,2-1-80,1 1-320,-2 3-432,1 0-928,0 1-2562,3 0-2833,-1-1-7267</inkml:trace>
  <inkml:trace contextRef="#ctx0" brushRef="#br0" timeOffset="76748.283">11278 4336 10133,'1'31'7661,"8"19"-5060,-1-10-1167,0 19-197,-3 1 0,-2 0 0,-5 49-1237,-1-98 522,1-7-3390,2-2-8227,-1-8-988</inkml:trace>
  <inkml:trace contextRef="#ctx0" brushRef="#br0" timeOffset="77623.08">11300 4286 8308,'-20'11'7053,"39"-5"-2888,392-44 856,-338 28-4907,95 1-300,-160 11-778,4 0-500,-6-3-8332,-4-1-2439</inkml:trace>
  <inkml:trace contextRef="#ctx0" brushRef="#br0" timeOffset="78185.443">11306 4797 9140,'6'4'6752,"11"-3"-6223,-15-1 140,149 6 4729,76-17-2354,-99 4-1932,-69 6-869,94-14-742,-150 14-31,10-3-2285,-5 1-7958,-4 0-1481</inkml:trace>
  <inkml:trace contextRef="#ctx0" brushRef="#br0" timeOffset="78716.568">12013 4286 8564,'-1'7'9990,"6"17"-8290,-3-18-635,22 188 3222,0-41-3588,-20-102-877,-8-71-13877,3 9 1999</inkml:trace>
  <inkml:trace contextRef="#ctx0" brushRef="#br0" timeOffset="84165.707">11574 4474 6691,'-9'5'7114,"17"-7"-4489,18-9-1260,22-39 1260,-51 89-720,3-23-1744,1-1 0,0 0 1,1-1-1,1 1 0,0 0 1,1 0-1,0-1 0,2 0 0,-1 0 1,2 0-1,1 1-161,-8-5 200,-9-25-2110,8 11-1458,-1 2-3514,3-1-5241</inkml:trace>
  <inkml:trace contextRef="#ctx0" brushRef="#br0" timeOffset="84518.588">11579 4657 6467,'9'2'8161,"12"-3"-6020,-20 1-1598,45-3 3153,66-3-77,-98-3-2642,-12 5-4823,2 1-7160,-3 2 270</inkml:trace>
  <inkml:trace contextRef="#ctx0" brushRef="#br0" timeOffset="133080.871">7690 8350 10261,'-20'-1'8273,"-28"25"-4810,44-21-3310,2-2-104,0-1 1,-1 1-1,1 0 1,0 0-1,-1 0 0,1 1 1,0-1-1,0 1 0,0-1 1,0 1-1,0-1 0,1 1 1,-1 0-1,0 0 0,1 0 1,-1 0-1,1 0 1,0 0-1,0 1 0,0-1 1,0 0-1,0 1 0,0-1 1,1 1-1,-1-1 0,1 1 1,-1-1-1,1 1 0,0-1 1,0 1-1,0-1 1,0 1-1,1-1 0,-1 1 1,1-1-1,0 0 0,-1 1 1,1-1-1,0 0 0,0 1 1,1 0-50,56 40 43,10 15 7,-68-56-42,1 0-1,-1 1 1,0-1 0,0 1-1,1-1 1,-2 1-1,1-1 1,0 1 0,0-1-1,-1 0 1,1 1 0,-1-1-1,0 1 1,0-1-1,0 0 1,0 0 0,0 1-1,0-1 1,-1 0-1,1 0 1,-1 0 0,1-1-1,-1 1 1,0 0 0,0 0-1,1-1 1,-1 1-1,0-1 1,-1 0 0,1 0-1,0 1 1,0-1-1,0-1 1,-1 1 0,1 0-1,-1 0 1,1-1 0,0 0-1,-1 1 1,1-1-1,-1 0 1,1 0 0,-1 0-1,0-1-7,-38-11-2378,34-27-10183,7 19 2914</inkml:trace>
  <inkml:trace contextRef="#ctx0" brushRef="#br0" timeOffset="133362.059">7801 8277 11189,'24'33'8768,"-8"33"-5968,-12-44-1882,1 3-889,-1 1 1,0 0-1,-2-1 0,-1 1 1,-2 0-1,-2 18-29,0-34-2473,-1-12-7919,1-4-578</inkml:trace>
  <inkml:trace contextRef="#ctx0" brushRef="#br0" timeOffset="133549.521">7761 8451 10117,'0'0'3012,"4"0"4009,14-1-4281,68 26 281,-56-23-6889,-11-7-6881,-18 4 9846,8-1-9472</inkml:trace>
  <inkml:trace contextRef="#ctx0" brushRef="#br0" timeOffset="133799.453">7962 8468 9845,'5'27'6781,"0"0"-3360,16 63-1325,-11-116-1877,-6 5-193,1 0 0,1 0 0,0 1-1,2 0 1,0 0 0,8-11-26,16 21-558,-19 13-3159,-3 2-4867,-4 0-1058</inkml:trace>
  <inkml:trace contextRef="#ctx0" brushRef="#br0" timeOffset="134065.03">8190 8459 11333,'42'21'9778,"-39"-20"-9762,-1-1 0,1 1-1,-1-1 1,1 0-1,-1 0 1,1 0 0,0 0-1,-1 0 1,1 0-1,-1-1 1,1 1 0,-1-1-1,0 0 1,1 0-1,-1 0 1,0 0 0,1 0-1,-1 0 1,0-1 0,0 1-1,0-1 1,0 1-1,0-1 1,0 0 0,-1 0-1,1 0 1,0 0-1,-1 0 1,0 0 0,1 0-1,-1 0 1,0-1-1,0 1 1,0 0 0,0-1-1,-1 1 1,1-1-1,-1 1 1,1-1 0,-1 1-1,0-3-15,0 3-1,-1 1 0,1-1 0,-1 0 0,0 1 0,1-1 0,-1 1 0,0-1 0,0 1 0,0-1 0,0 1 0,0 0 0,0-1 0,0 1 0,-1 0 0,1 0 0,0 0 0,-1 0-1,1 0 1,-1 0 0,1 0 0,-1 0 0,1 1 0,-1-1 0,0 0 0,1 1 0,-1 0 0,0-1 0,1 1 0,-1 0 0,0 0 0,0 0 0,1 0 0,-1 0 0,0 0 0,1 0 0,-1 1 0,0-1 0,0 1-1,1-1 1,-1 1 0,1 0 0,-1 0 0,1-1 0,-1 1 0,1 0 0,-1 0 0,1 0 0,0 1 0,-1-1 0,1 0 0,0 1 1,-5 8 280,0 0 0,1 0 0,0 1 0,1-1 1,0 1-1,1 0 0,0 0 0,1 0 0,0 1 0,1-1 0,0 1 0,1-1 1,0 1-1,1-1 0,0 0 0,2 7-280,20 33 1216,-23-50-1243,1-1 0,-1 1 0,1 0 0,0-1 0,-1 1 0,1 0 0,0-1 0,0 1 0,-1-1 0,1 1 0,0-1 0,0 1-1,0-1 1,0 1 0,0-1 0,-1 0 0,1 0 0,0 0 0,0 1 0,0-1 0,0 0 0,0 0 0,0 0 0,0 0 0,0 0 0,0-1 0,0 1 0,0 0-1,0 0 1,0-1 0,-1 1 0,1 0 0,0-1 0,0 1 0,0-1 0,0 1 0,-1-1 0,1 1 0,0-1 0,0 0 0,-1 1 0,1-1 0,-1 0 0,1 0-1,0 1 1,-1-1 0,0 0 0,1 0 0,-1 0 0,1 0 0,-1 0 0,0 1 0,0-1 0,1 0 0,-1 0 27,8-16-1601,6-8-2656,1 0-4313,-1 5-2894</inkml:trace>
  <inkml:trace contextRef="#ctx0" brushRef="#br0" timeOffset="134491.101">8451 8385 11189,'39'-1'9141,"-13"30"-6802,-1 52-2222,-2 48 27,-36-199-858,11 66 843,0 1 1,0 0-1,0 0 1,0 0-1,0 0 1,-1 0-1,0 0 1,1 1-1,-1-1 1,0 1 0,0 0-1,0 0 1,-1 0-1,1 0 1,0 0-1,-1 1 1,1 0-1,-1-1 1,0 1-1,1 1 1,-1-1 0,0 0-1,0 1 1,1 0-1,-1 0 1,0 0-1,0 0 1,1 1-1,-1-1 1,0 1-1,1 0 1,-1 0 0,0 0-1,1 1 1,-1-1-1,1 1 1,0 0-1,0 0 1,-1 0-1,1 0 1,0 0-1,1 1 1,-3 2-130,4-2 55,-1 0-1,1-1 0,0 1 1,1 0-1,-1 0 1,0 0-1,1 0 1,0 0-1,-1 0 1,1 0-1,1 1 1,-1-1-1,0 0 1,1 0-1,-1 0 0,1 0 1,0 0-1,0-1 1,0 1-1,0 0 1,1 0-1,-1-1 1,1 1-1,0 0 1,0-1-1,0 0 1,0 1-1,0-1 0,0 0 1,0 0-1,1 0 1,-1 0-1,1-1 1,0 1-55,0 0-266,0 0 1,0 0 0,0-1-1,0 1 1,0-1 0,0 0-1,0 0 1,0 0 0,0 0-1,1 0 1,-1-1 0,0 0-1,1 1 1,-1-1 0,0 0-1,1-1 1,-1 1 0,0-1-1,0 1 1,3-2 265,4-4-1680,0-3-3389,-4 2-313,5-3-6802</inkml:trace>
  <inkml:trace contextRef="#ctx0" brushRef="#br0" timeOffset="134991.866">8618 8604 11877,'21'12'10311,"-8"-28"-6479,-2-40-3701,-10 47 440,22-111-382,-22 119-199,-1 1 1,0-1-1,1 1 1,-1-1-1,0 0 0,1 1 1,-1-1-1,1 1 1,-1-1-1,1 1 1,-1 0-1,1-1 0,-1 1 1,1 0-1,0-1 1,-1 1-1,1 0 0,0-1 1,-1 1-1,1 0 1,-1 0-1,1 0 1,0 0-1,-1 0 0,1 0 1,0 0-1,0 0 1,-1 0-1,1 0 0,0 0 1,-1 0-1,1 0 1,-1 0-1,1 1 0,0-1 1,-1 0-1,1 0 1,0 1-1,-1-1 1,1 1-1,-1-1 0,1 0 1,-1 1-1,1-1 1,-1 1-1,1-1 0,-1 1 1,0-1-1,1 1 1,-1 0-1,0-1 1,1 1-1,-1-1 0,0 1 1,0 0-1,1-1 1,-1 1-1,0 0 0,0-1 1,0 1-1,0 0 1,0-1-1,0 1 1,0 0-1,0 0 10,14 47-164,10 70 201,-23-118-36,0 0-1,0-1 1,0 1-1,0 0 1,0-1-1,0 1 1,0-1-1,0 1 1,0-1-1,0 1 1,0-1 0,0 0-1,0 0 1,-1 1-1,1-1 1,0 0-1,-1 0 1,1 0-1,0 0 1,-1 0-1,1 0 1,-1 0-1,1 0 1,-1 0-1,0 0 1,0 0-1,1 0 1,-1 0-1,0 0 1,0 0-1,0 0 1,0 0-1,0 0 1,0-1-1,0 1 1,0 0-1,-1 0 1,1 0-1,0 0-1,3-15 9,0-1 1,1 0-1,1 1 1,1 0-1,0 0 0,1 1 1,8-15-9,-15 30 0,1-1 0,-1 0 0,0 0 0,1 1 0,-1-1 0,0 0 0,1 1 0,-1-1 0,1 0 0,-1 1 0,1-1 0,-1 1 0,1-1 0,-1 0 0,1 1 0,0-1 0,-1 1 0,1 0 0,0-1 0,-1 1 0,1 0 0,0-1 0,-1 1-1,1 0 1,0 0 0,0-1 0,0 1 0,-1 0 0,1 0 0,0 0 0,0 0 0,-1 0 0,1 0 0,0 0 0,0 1 0,0-1 0,-1 0 0,1 0 0,0 1 0,0-1 0,-1 0 0,1 1 0,0-1 0,-1 0 0,1 1 0,0-1 0,-1 1 0,1-1 0,-1 1 0,1 0 0,-1-1 0,1 1 0,-1-1 0,1 1 0,-1 0 0,0 0 0,1-1 0,15 45 460,-8 96 665,-5-150-6158,2-4-4279,-2 2-4150</inkml:trace>
  <inkml:trace contextRef="#ctx0" brushRef="#br0" timeOffset="135194.95">9084 8609 13606,'-1'6'3330,"1"-1"79,0-1-1872,0 1-753,0-4-255,-1 0-113,2-1-560,0-2-993,0-3-2272,2-4-2738,-1-2-6611</inkml:trace>
  <inkml:trace contextRef="#ctx0" brushRef="#br0" timeOffset="135557.182">9084 8447 11093,'3'-34'10673,"37"-8"-8605,3-4-1798,-41 39-104,0 0-1,0-1 1,-1 1-1,1-1 1,-2 1-1,1-1 1,-1 0-1,0 1 1,-1-1-1,0 0 1,0 1-1,-1-1 1,0 1-1,0 0 1,0-1-1,-1 1 1,0 0-1,-1 1 1,0-1-1,0 0 1,0 1-1,-1 0 1,0 0-1,0 0 1,0 1-1,-1 0 1,1 0-1,-5-2-165,6 5 16,-1 0 0,0 1 0,1 0 0,-1 0-1,0 0 1,0 1 0,0 0 0,1-1-1,-1 2 1,0-1 0,0 1 0,0-1-1,0 1 1,1 0 0,-1 1 0,1-1-1,-1 1 1,1 0 0,-1 0 0,1 1 0,0-1-1,0 1 1,0 0 0,0 0 0,1 0-1,-1 1 1,1-1 0,0 1 0,0 0-1,0 0 1,0 0 0,1 0 0,-2 2-16,12 2-5322,1-11-4913,-3 0-3451</inkml:trace>
  <inkml:trace contextRef="#ctx0" brushRef="#br0" timeOffset="122377.489">6005 7846 9060,'24'11'9013,"47"-12"-5367,-3-33-2216,-66 33-1425,-1-1 1,1 1-1,-1 0 0,0-1 1,0 1-1,1-1 0,-1 0 0,0 1 1,-1-1-1,1 0 0,0 0 0,0 1 1,-1-1-1,1 0 0,-1 0 0,1 0 1,-1 0-1,0 0 0,0 0 1,0 0-1,0 0 0,0 0 0,0 0 1,-1 0-1,1 1 0,-1-1 0,1 0 1,-1 0-1,0 0 0,1 0 0,-1 1 1,0-1-1,0 0 0,0 1 0,-1-1 1,1 1-1,-1-2-5,-1 1 65,0 0 1,0 0-1,-1 0 0,1 1 0,-1-1 1,1 1-1,-1 0 0,1 0 1,-1 0-1,0 0 0,0 1 0,1 0 1,-1-1-1,0 1 0,0 1 1,1-1-1,-1 0 0,0 1 1,1 0-1,-1 0 0,0 0 0,1 0 1,-1 1-1,1-1 0,0 1 1,-1 0-1,1 0 0,0 0 0,0 0 1,0 1-1,0-1 0,1 1 1,-1 0-1,1-1 0,-1 1 0,0 2-65,1 1 95,0 0 0,0 1-1,0 0 1,0-1 0,1 1-1,0 0 1,1-1-1,0 1 1,0 0 0,0 0-1,1 0 1,0-1-1,0 1 1,0 0 0,1-1-1,0 1 1,1-1 0,-1 0-1,1 1 1,0-1-1,1-1 1,-1 1 0,1 0-1,1-1 1,-1 0 0,1 0-1,-1 0 1,2 0-1,-1-1 1,2 1-95,-5-4-142,0 0 1,1 0-1,-1 0 0,1-1 0,0 1 0,-1-1 1,1 1-1,0-1 0,-1 0 0,1 0 0,0 0 1,-1 0-1,1-1 0,0 1 0,-1-1 1,1 1-1,-1-1 0,1 0 0,-1 0 0,1 0 1,-1-1-1,0 1 0,0 0 0,1-1 1,-1 0-1,0 1 0,0-1 0,0 0 0,0-1 142,18-17-5382,-4 0-3311,-15 18 7450,10-10-7844</inkml:trace>
  <inkml:trace contextRef="#ctx0" brushRef="#br0" timeOffset="122689.918">6314 7769 10405,'5'37'8679,"8"-1"-6153,4 29-1347,-13-14-160,6-79-848,26-136-96,-36 163-85,1 0 0,-1 0 1,1 0-1,-1 0 1,1 0-1,-1 0 0,1 0 1,0 1-1,-1-1 1,1 0-1,0 0 0,0 1 1,0-1-1,-1 1 0,1-1 1,0 0-1,0 1 1,0-1-1,0 1 0,0 0 1,0-1-1,0 1 1,0 0-1,0 0 0,0 0 1,0 0-1,0-1 0,0 1 1,0 1-1,0-1 1,0 0-1,0 0 0,0 0 1,0 0-1,0 1 1,0-1-1,0 1 0,1-1 10,17 6-3034,0 0-6554,-8-3-1462</inkml:trace>
  <inkml:trace contextRef="#ctx0" brushRef="#br0" timeOffset="122986.721">6536 7771 9828,'1'30'8186,"4"0"-6024,1 27-1307,-2 27 882,7-99-1364,43-153 462,-52 166-873,-1 0-1,1 0 1,0 0-1,0 1 1,0-1-1,0 1 0,0-1 1,0 1-1,0 0 1,0 0-1,0 0 1,1 0-1,-1 0 1,1 0-1,-1 1 0,0-1 1,1 1-1,-1-1 1,1 1-1,-1 0 1,1 0-1,-1 0 1,3 1 38,16 1-4315,-2 3-4770,-11-2-589</inkml:trace>
  <inkml:trace contextRef="#ctx0" brushRef="#br0" timeOffset="123360.529">6803 7784 9989,'-47'20'11933,"20"27"-9200,24-38-2730,1 1 1,0-1-1,1 1 1,0-1-1,0 1 0,1-1 1,0 1-1,0-1 0,1 1 1,2 5-4,0-12-6,0 0 1,0 0 0,0 0-1,0 0 1,1-1 0,-1 1-1,1-1 1,-1 0 0,1 0-1,0-1 1,0 1 0,0-1-1,0 0 1,0 0 0,0 0-1,1 0 1,-1-1 0,0 0-1,0 0 1,0 0 0,1 0-1,-1-1 1,0 1 0,0-1-1,0 0 1,0 0 0,0-1-1,0 1 1,3-3 5,-2 2 2,0-1 0,0 0 1,-1-1-1,1 1 0,-1-1 1,0 0-1,0 0 0,-1 0 1,1 0-1,-1-1 0,0 1 0,0-1 1,0 0-1,-1 0 0,0 0 1,0 0-1,0-1 0,0 1 0,-1 0 1,0-1-1,0 1 0,0-1 1,-1 1-1,0-1 0,0 0 1,0 1-1,-1-1 0,0 1 0,0-1 1,0 1-1,-1 0 0,0-1 1,0 1-1,0 0 0,0 0 1,-1 0-1,0 0 0,0 1 0,0-1 1,-1 1-1,1 0 0,-1 0 1,-3-3-3,-25-2-1483,30 13-3098,3 5-3917,2-4-1557</inkml:trace>
  <inkml:trace contextRef="#ctx0" brushRef="#br0" timeOffset="123594.851">6982 7976 10933,'3'-1'7583,"1"-10"-4246,9-41-2055,-12 49-788,36-116 2076,-36 117-2566,1 0 1,0 0 0,-1 0-1,1 1 1,0-1 0,0 1-1,0-1 1,1 1 0,-1 0-1,0 0 1,0 0 0,1 0-1,-1 0 1,0 0 0,1 1-1,-1-1 1,1 1 0,-1 0-1,1-1 1,-1 1 0,1 0-1,-1 1 1,1-1 0,-1 0-1,0 1 1,1-1 0,-1 1-1,1 0 1,-1 0 0,0 0-1,0 0 1,1 0-5,24 21-5469,-12-3-5181,-7-12 437</inkml:trace>
  <inkml:trace contextRef="#ctx0" brushRef="#br0" timeOffset="121344.197">5225 7792 10421,'25'-3'8848,"1"-5"-5728,21-4-1909,-44 11-1194,0 0 0,-1 0 0,1 1 0,0 0 0,0-1 0,0 1 0,-1 0 0,1 0 0,0 0 0,0 1 0,0-1 0,0 1 0,-1 0 0,1-1 0,0 1 0,-1 1 0,1-1 0,-1 0 0,1 0 0,-1 1 0,1 0 0,-1-1 0,0 1 0,0 0 0,0 0 0,0 0 0,0 0 0,0 0 0,-1 1-1,1-1 1,-1 1 0,1-1 0,-1 2-17,29 158 126,-29-145-323,-8-30-299,-9-15 199,-66-22 231,79 49 136,0 0 1,0 0-1,0 0 0,0 0 0,0 1 0,0 0 0,0-1 0,0 1 0,0 0 0,-1 1 0,1-1 0,0 0 0,0 1 0,0 0 0,0-1 0,0 1 0,1 0 0,-1 1 0,0-1 0,0 1 0,1-1 0,-1 1 0,1 0 0,-1 0 0,1 0 0,0 0 0,-1 0 1,1 0-1,0 1 0,0-1-70,1 1 52,1 1 0,-1-1 0,0 0 0,1 0 1,0 1-1,0-1 0,0 0 0,0 0 0,0 1 1,0-1-1,1 0 0,0 0 0,0 0 0,0 1 1,0-1-1,0 0 0,0 0 0,1 0 0,0-1 1,-1 1-1,1 0 0,0-1 0,0 1 0,1-1 0,-1 1 1,0-1-1,1 0 0,0 0 0,-1 0 0,1 0 1,0-1-1,0 1 0,0-1 0,0 0 0,0 0 1,0 0-1,0 0 0,0 0 0,1 0-52,2-1-101,-1 1 0,1-1 0,-1 0 0,1 0 0,0 0 0,-1-1 0,1 0 0,-1 0 0,0 0 0,1-1 0,-1 0 0,0 0 0,0 0 0,2-2 101,16-11-4051,-1-6-5179,-7 7-3426</inkml:trace>
  <inkml:trace contextRef="#ctx0" brushRef="#br0" timeOffset="121765.97">5507 7812 11285,'6'33'7343,"0"0"-3879,11 64-1513,-7-69-1690,-2-61-242,41-114-75,-48 145 64,-1 0-1,1 0 0,0 1 1,0-1-1,0 0 0,0 1 1,1-1-1,-1 1 1,0-1-1,1 1 0,-1-1 1,0 1-1,1 0 1,0 0-1,-1 0 0,1 0 1,0 0-1,0 0 1,-1 0-1,1 1 0,0-1 1,0 1-1,0-1 1,0 1-1,0 0 0,0 0 1,0 0-1,0 0 1,0 0-1,0 0 0,0 0 1,-1 0-1,1 1 1,0-1-1,0 1 0,0 0 1,0 0-1,0-1 0,-1 1 1,1 0-1,0 0 1,-1 0-1,1 1 0,-1-1 1,1 0-1,-1 1 1,0-1-1,1 1 0,-1-1 1,0 1-1,0-1 1,0 1-1,0 0 0,0 0 1,-1 0-1,1-1 1,0 3-8,3 6 147,0 1 1,-1 0 0,-1 0-1,0 0 1,0 0-1,-1 0 1,0 1 0,-1-1-1,-1 5-147,2 6-4538,0-2-4514,-1-25-3359</inkml:trace>
  <inkml:trace contextRef="#ctx0" brushRef="#br0" timeOffset="130031.375">5724 8429 10037,'-3'-2'7314,"-5"2"-3658,-18 8-1681,25-8-1504,-4 1-404,1-1 0,0 1 0,0 0 0,-1 1 0,1-1 0,0 1 0,0 0 0,0 0 0,1 0 0,-1 0 0,0 1 0,1-1 0,0 1 0,-1 0 0,1 0 0,0 0 0,0 1 0,1-1 0,-1 1 0,1-1 0,0 1 0,0 0 0,0 0 0,0 0 0,1 0 0,-1 0 0,1 0 0,-1 4-67,6-4-2,-1-1 0,1 1 1,0-1-1,0 0 0,0 0 0,0 0 1,0-1-1,0 0 0,1 1 0,-1-1 0,1-1 1,0 1-1,-1-1 0,1 0 0,0 0 1,5 0 1,-3 1-12,-3-2 17,-1 0 0,1 0 0,-1 0 0,0 1 0,1-1 0,-1 1 0,0 0-1,1 0 1,-1 0 0,0 0 0,0 1 0,0-1 0,0 1 0,0 0 0,0 0 0,0 0 0,-1 0 0,1 0 0,-1 0 0,1 1 0,-1 0 0,0-1 0,0 1 0,0 0 0,0 0-1,-1 0 1,1 0 0,-1 0 0,1 0 0,-1 1 0,0-1 0,-1 0 0,1 1 0,-1-1 0,1 0 0,-1 1 0,0-1 0,0 1 0,0-1 0,-1 0 0,0 2-5,0-1 5,0 0 0,0 0 0,-1 0 1,0-1-1,0 1 0,0-1 1,0 1-1,0-1 0,-1 0 0,0 0 1,1 0-1,-1 0 0,0 0 0,-1 0 1,1-1-1,0 0 0,-1 1 0,1-1 1,-1-1-1,0 1 0,0 0 0,1-1 1,-1 0-1,0 0 0,0 0 1,0 0-1,-1-1 0,1 1 0,0-1 1,0 0-1,0-1 0,0 1 0,0-1 1,0 1-1,0-1 0,0 0 0,-3-2-5,-7-19-3489,15-5-6788,4 8-1627</inkml:trace>
  <inkml:trace contextRef="#ctx0" brushRef="#br0" timeOffset="130312.57">5809 8556 11797,'17'48'7766,"1"-1"-4175,5 68-1141,-25-51-3291,-6-58-4244,-1-18-4610,6 2-272</inkml:trace>
  <inkml:trace contextRef="#ctx0" brushRef="#br0" timeOffset="130484.401">5821 8502 11237,'32'-32'8908,"12"21"-4132,-39 11-4676,-1 0 1,0 0 0,0 0 0,0 1 0,0-1 0,0 1 0,0 0 0,0 0 0,0 1-1,0-1 1,0 1 0,0 0 0,-1 0 0,1 0 0,-1 0 0,1 1 0,-1-1 0,0 1-1,0 0 1,0 0 0,-1 0 0,1 0 0,-1 1 0,1-1 0,-1 1 0,0-1-1,0 1 1,-1 0 0,1 0 0,-1 0 0,0 0 0,0 1-101,0 0 15,0 1 0,0-1 1,-1 0-1,0 1 0,0-1 1,0 0-1,-1 1 0,0-1 0,0 0 1,0 1-1,-1-1 0,0 0 1,0 0-1,0 0 0,0 0 0,-1-1 1,0 1-1,0-1 0,0 1 1,0-1-1,-1 0 0,0 0 0,0-1 1,0 1-1,0-1 0,0 0 1,-1 0-1,1 0 0,-1 0 0,0-1 1,0 0-1,0 0 0,0 0 1,0-1-1,-1 0 0,1 0 0,-2 0-15,6-1-167,0 0 0,0-1-1,0 1 1,0-1-1,-1 1 1,2-1 0,-1 0-1,0 1 1,0-1-1,0 0 1,0 0-1,0 0 1,1 1 0,-1-1-1,0 0 1,0 0-1,1 0 1,-1 0-1,1 0 1,-1 0 0,1 0-1,0-1 1,-1 1-1,1 0 1,0 0 0,0 0-1,0 0 1,0 0-1,0-1 1,0 1-1,0 0 1,0 0 0,0 0-1,0 0 1,0 0-1,1-1 168,7-27-11290,-2 12-91</inkml:trace>
  <inkml:trace contextRef="#ctx0" brushRef="#br0" timeOffset="130687.472">6050 8545 10629,'28'6'8166,"4"-5"-4139,-26-1-3855,1-1 0,-1 1 0,0-2 0,0 1 0,0-1 0,0 1 1,0-2-1,0 1 0,0-1 0,-1 1 0,1-2 0,-1 1 0,4-3-172,-8 4 2,-1 1 0,1 0 0,-1-1 0,1 1 0,-1 0 0,1-1 0,-1 1 0,0-1 0,1 1 0,-1 0 0,0-1-1,0 1 1,0-1 0,0 1 0,-1-1 0,1 1 0,0 0 0,-1-1 0,1 1 0,-1 0 0,1-1 0,-1 1-1,1 0 1,-1-1 0,0 1 0,0 0 0,0 0 0,0 0 0,1 0 0,-2 0 0,1 0 0,0 0 0,0 0-1,0 0 1,0 0 0,0 1 0,-1-1 0,1 0 0,0 1 0,-1-1 0,1 1 0,0 0 0,-1-1 0,1 1 0,-1 0-1,1 0 1,-1 0 0,1 0 0,0 0 0,-1 0 0,1 0 0,-1 0 0,0 1-2,-3 0 44,1 0 1,-1 1 0,1 0-1,-1 0 1,1 0 0,0 0-1,0 1 1,0 0 0,0 0-1,0 0 1,0 0-1,1 0 1,0 1 0,0 0-1,0 0 1,0 0 0,0 0-1,1 0 1,-1 0-1,1 0 1,0 1 0,1-1-1,-1 1 1,1 0 0,0-1-1,0 1 1,0 0 0,1 0-1,0 0 1,0 0-1,0-1 1,0 1 0,1 0-1,0 0 1,0 0 0,0-1-1,0 1 1,1 0-1,0-1 1,0 0 0,0 1-1,0-1 1,1 0 0,0 0-1,0 0 1,0 0 0,0-1-1,1 1-44,45 7-3116,-16-20-7969,-14-2-2001</inkml:trace>
  <inkml:trace contextRef="#ctx0" brushRef="#br0" timeOffset="131156.109">6447 8466 8772,'-7'-13'8821,"-10"18"-5189,-12 20-1324,25-18-2148,0 1 0,1-1-1,0 1 1,0 0 0,1-1-1,0 1 1,0 0-1,1 0 1,0 1 0,1-1-1,-1 0 1,2 0 0,-1 0-1,1 0 1,0 0-1,1 0 1,0 0 0,0 0-1,1 0 1,0-1 0,0 1-1,0-1 1,1 0 0,3 4-160,-6-10-48,-1 0 0,1 0 0,0 0 0,0 0 0,-1-1 1,1 1-1,0 0 0,0-1 0,0 1 0,0-1 0,0 1 1,0-1-1,0 1 0,0-1 0,0 1 0,0-1 0,0 0 1,0 0-1,0 0 0,0 1 0,0-1 0,0 0 0,0 0 1,0-1-1,0 1 0,0 0 0,0 0 0,0 0 0,0-1 1,0 1-1,0 0 0,0-1 0,0 1 0,0-1 0,0 1 1,0-1-1,0 0 0,0 1 0,-1-1 0,1 0 0,0 0 1,0 1-1,-1-1 0,1 0 0,-1 0 0,1 0 0,0 0 1,-1 0-1,1 0 48,20-33-8060,-15 23 2253,5-6-5331</inkml:trace>
  <inkml:trace contextRef="#ctx0" brushRef="#br0" timeOffset="131343.843">6559 8556 11797,'-2'11'3154,"1"-2"127,-1 2-1264,2 1-864,1 1-433,-1-1-48,0-1-175,1-3-369,1-3-432,0-3-753,1-2 433,-2-3-2706,2-7-2672,-1-3-6084</inkml:trace>
  <inkml:trace contextRef="#ctx0" brushRef="#br0" timeOffset="131499.778">6575 8403 10869,'-5'0'2769,"0"1"49,2 3-1474,2 3-559,1 0-241,2 2-208,2-4-688,2 2-1377,5-2-1072,4 0-2130,4-2-4705</inkml:trace>
  <inkml:trace contextRef="#ctx0" brushRef="#br0" timeOffset="131799.612">6760 8400 11605,'-12'-14'8150,"-26"-16"-3494,36 31-4599,0 1 1,0-1-1,0 1 0,0 0 0,0 0 0,0-1 0,0 1 1,0 0-1,1 1 0,-1-1 0,1 0 0,0 0 1,-1 1-1,1-1 0,0 0 0,0 1 0,1-1 1,-1 1-1,0 0 0,1-1 0,0 1 0,-1-1 0,1 2-57,-2 18 222,1 0-1,0 1 1,2-1-1,1 0 1,0 0-1,2 0 0,0-1 1,2 1-1,0-1 1,4 8-222,-10-44-8474,-2 2 508,0 1-3519</inkml:trace>
  <inkml:trace contextRef="#ctx0" brushRef="#br0" timeOffset="132018.631">6670 8510 10245,'0'0'3153,"2"2"305,1-2-289,1 1-1344,1 0-464,2 2-209,-1 1-255,0 1-241,2 0-256,-1 1-192,-3 1-224,2-2-368,0-1-608,3-3-609,-2-1-2017,7 0-240,-2-4-2240,0 1-3843</inkml:trace>
  <inkml:trace contextRef="#ctx0" brushRef="#br0" timeOffset="132284.187">6847 8527 12118,'1'10'3137,"0"1"193,0 2-1410,0 0-767,-1 3-241,0-2-127,0 3-241,0-2-80,0 0-304,0-4-288,0-5-368,0-6-705,1-1 305,1-6-2594,0-8-2720,0-3-5876</inkml:trace>
  <inkml:trace contextRef="#ctx0" brushRef="#br0" timeOffset="132285.187">6881 8415 9764,'1'3'2209,"-1"1"49,3 2-1298,2 2-800,2 0 2385,1-1-4770,5 1-2257,0-2-6691</inkml:trace>
  <inkml:trace contextRef="#ctx0" brushRef="#br0" timeOffset="132768.455">7072 8473 11125,'-10'-5'8315,"-22"15"-5555,27-6-2523,0 1 0,1 0 1,-1 1-1,1-1 1,0 1-1,1 0 1,-1 0-1,1 0 0,0 1 1,1-1-1,-1 1 1,1-1-1,0 1 1,1 0-1,0 0 1,0 0-1,1 0 0,-1-1 1,1 1-1,1 5-237,1-7-36,1 0-1,-1 0 0,1-1 0,0 1 0,0-1 1,0 0-1,1 0 0,-1 0 0,1 0 0,0 0 1,0-1-1,1 0 0,-1 0 0,1 0 0,-1 0 1,1-1-1,0 1 0,0-1 0,0 0 0,0-1 1,0 0-1,1 1 0,-1-2 0,0 1 0,1 0 0,-1-1 1,0 0-1,1-1 0,-1 1 0,0-1 0,1 0 1,-1 0-1,0 0 0,5-3 37,14-6-3509,-5-7-6100,-7 3-2954</inkml:trace>
  <inkml:trace contextRef="#ctx0" brushRef="#br0" timeOffset="128313.03">4443 8406 10821,'-2'32'9056,"11"20"-6784,-5-31-1224,22 211 991,-30-207-4288,-1-23-2154,-3-8-3504,3 0-2754</inkml:trace>
  <inkml:trace contextRef="#ctx0" brushRef="#br0" timeOffset="128500.523">4351 8578 11509,'0'3'3042,"0"0"175,3 0-1504,4 1-465,3-2-63,4-2-64,2 1-321,2-1-288,2 0-144,-1 0-80,-2-1-256,-2 0-224,-1-1-320,-2-1-448,-1-3-513,0 0-2113,0-5-2704,-1-1-5716</inkml:trace>
  <inkml:trace contextRef="#ctx0" brushRef="#br0" timeOffset="128844.155">4610 8408 10597,'-14'61'9470,"22"38"-7899,-5-80-919,19 134 821,-22-153-1469,1 1-1,-1-1 1,1 1 0,-1-1-1,1 1 1,-1-1-1,1 1 1,-1-1 0,1 0-1,0 1 1,-1-1 0,1 0-1,-1 0 1,1 1 0,0-1-1,-1 0 1,1 0 0,0 0-1,-1 0 1,1 0 0,0 0-1,-1 0 1,1 0 0,0 0-1,-1 0 1,1 0 0,0-1-1,-1 1 1,1 0 0,0 0-1,-1-1 1,1 1 0,-1 0-1,1-1 1,0 1 0,-1 0-1,1-1 1,-1 1 0,1-1-1,-1 1 1,0-1 0,1 1-1,-1-1 1,1 1-1,-1-1 1,0 0 0,1 1-1,-1-1 1,0 0 0,0 1-1,0-1 1,1 0 0,-1 1-1,0-1 1,0 0 0,0 1-1,0-1 1,0 0 0,0 1-1,0-1 1,-1 0 0,1 1-1,0-1 1,0 1 0,0-1-1,-1 0 1,1 1 0,0-1-1,-1 0 1,1 1-4,7-36 14,-7 28-11,1 1-1,0 0 0,0-1 1,1 1-1,-1 0 1,2 0-1,-1 0 1,1 0-1,0 1 0,1-1 1,-1 1-1,1 0 1,0 0-1,1 0 1,4-4-3,-9 10 11,1-1 1,0 1-1,0-1 1,0 1 0,0 0-1,0-1 1,0 1-1,0 0 1,0 0-1,0 0 1,0 0 0,0 0-1,0 0 1,0 0-1,0 0 1,0 0 0,0 0-1,0 1 1,0-1-1,0 0 1,0 1-1,0-1 1,0 1 0,-1-1-1,1 1 1,0-1-1,0 1 1,0 0-1,-1-1 1,1 1 0,0 0-1,-1-1 1,1 1-1,0 0 1,-1 0 0,1 0-1,-1 0 1,1 0-1,-1 0 1,0-1-1,1 1 1,-1 0 0,0 0-1,0 0 1,0 0-1,0 0 1,0 0-12,12 48 624,-8 57-434,3-131-15056,0 11 4320</inkml:trace>
  <inkml:trace contextRef="#ctx0" brushRef="#br0" timeOffset="129031.613">4847 8582 11573,'2'8'3090,"0"1"175,-2 3-1424,3 1-656,-2 1-225,1-1-64,-1 0-319,1-2-193,-2-1-160,1-3-256,0 1-304,-1-2-336,1-4-625,-1-2-2113,0-3-2688,0-4-6036</inkml:trace>
  <inkml:trace contextRef="#ctx0" brushRef="#br0" timeOffset="129219.096">4871 8461 9796,'-1'0'2626,"-1"1"63,2 2-1024,0 3-833,0 0-208,2 1-95,-1-2-401,2-1-625,4 0 1426,0-1-3682,3-2-2354,3 0-6338</inkml:trace>
  <inkml:trace contextRef="#ctx0" brushRef="#br0" timeOffset="129500.257">5073 8481 12358,'-9'-10'8350,"-6"9"-4755,-25 21-2564,38-18-1020,1-1-1,-1 1 0,1 0 1,0 0-1,0 0 1,0 0-1,0 0 0,0 0 1,0 0-1,1 1 0,-1-1 1,1 0-1,0 0 1,-1 1-1,1-1 0,0 0 1,0 0-1,0 1 0,1-1 1,-1 0-1,0 0 1,1 1-1,0-1 0,-1 0 1,1 0-1,0 0 0,0 0 1,0 0-1,0 0 1,1 0-1,-1 0 0,0-1 1,1 1-1,0 0 0,-1-1 1,1 1-1,0-1 1,0 1-1,-1-1 0,1 0 1,0 0-1,0 0 0,1 0 1,-1 0-1,1 0-10,2 1 61,0-1 1,-1 1-1,1 0 0,-1 1 0,1-1 0,-1 1 1,0 0-1,0 0 0,0 0 0,-1 1 0,1 0 1,-1-1-1,0 1 0,0 0 0,0 0 0,0 1 1,-1-1-1,1 1 0,-1-1 0,0 1 1,-1 0-1,1-1 0,-1 1 0,0 0 0,0 0 1,-1 0-1,1 0 0,-1 0 0,0 0 0,0 0 1,-1 0-1,0 0 0,0 0 0,0 0 0,-1 3-61,0-5 43,0-1-1,-1 1 1,1-1-1,-1 0 0,1 0 1,-1 0-1,0 0 1,0-1-1,0 1 0,0-1 1,0 1-1,0-1 0,0 0 1,0 0-1,0 0 1,-1-1-1,1 1 0,0-1 1,0 0-1,-1 0 0,1 0 1,0 0-1,-1-1 1,0 1-43,-49-17-2560,43-2-9723,7 6-1819</inkml:trace>
  <inkml:trace contextRef="#ctx0" brushRef="#br0" timeOffset="127406.991">3488 8584 11157,'7'44'8984,"-2"-1"-5919,8 48-1908,-9-88-4723,-3-18-5844,-4 0-1961</inkml:trace>
  <inkml:trace contextRef="#ctx0" brushRef="#br0" timeOffset="127656.949">3522 8465 9476,'-2'-1'2497,"1"1"65,1 3-754,0 0-1151,0 0-305,5 3-48,-2 0-464,3-2-432,1 1-1953,3 0-2082,0-1-5089</inkml:trace>
  <inkml:trace contextRef="#ctx0" brushRef="#br0" timeOffset="127938.116">3642 8590 9732,'-1'72'8594,"1"27"-2933,14-117-5013,3-51-605,-16 56-31,2 1 1,-1-1-1,2 1 1,-1 0 0,2 0-1,0 1 1,0-1-1,1 1 1,0 0-1,4-5-12,-9 15 9,0 0-1,0 0 1,0 0-1,0 0 0,0 0 1,0 0-1,0 0 0,0 1 1,0-1-1,1 0 1,-1 1-1,0-1 0,0 1 1,1-1-1,-1 1 1,0-1-1,1 1 0,-1 0 1,0 0-1,1 0 0,-1 0 1,0 0-1,1 0 1,-1 0-1,0 0 0,1 0 1,-1 1-1,0-1 1,1 0-1,-1 1 0,0-1 1,0 1-1,1 0 0,-1-1 1,0 1-1,0 0 1,0 0-1,0 0 0,0 0 1,0 0-1,0 0 1,0 0-1,0 1-8,30 52 1045,-30 103-997,-1-157-494,0 4-1121,1-4-2419,-1 0-3285,2-3-5700</inkml:trace>
  <inkml:trace contextRef="#ctx0" brushRef="#br0" timeOffset="125107.752">1380 8399 8260,'2'6'8137,"1"7"-5737,4 19-1599,46 289 2374,-48-285-3001,4-52-102,24-160 34,-33 175-103,1-1 0,-1 0 0,1 0 0,0 0 0,0 0 0,0 1 0,0-1 0,0 0 0,0 1 0,0-1 0,0 1 0,1-1 0,-1 1 0,0 0 0,1-1 0,-1 1 0,1 0 0,0 0 0,-1 0 0,1 0 0,0 0 0,0 1 0,-1-1 0,1 0 0,0 1 0,0 0 0,0-1 0,0 1 0,0 0 0,0 0 0,0 0 0,0 0 0,0 0 0,0 0 0,-1 1 0,1-1 0,0 0 0,0 1 0,0 0 0,0-1 0,-1 1 0,1 0 0,0 0 0,-1 0 0,1 0 0,0 1 0,-1-1 0,1 0 0,-1 0 0,0 1 0,0-1 0,1 1 0,-1 0 0,0-1 0,0 1 0,0 0-3,6 18 249,0 0 0,-1 0-1,-1 1 1,-1 0 0,-1 0 0,-1 0-1,-1 0 1,-1 0 0,-1 8-249,1-34-3508,-3-11-2314,2 5-816,3 0-2910</inkml:trace>
  <inkml:trace contextRef="#ctx0" brushRef="#br0" timeOffset="125515.282">1731 8600 9396,'32'-21'9762,"-30"21"-9630,0-1 1,0 1 0,0 1-1,0-1 1,0 0-1,0 0 1,0 1-1,0-1 1,0 1 0,0 0-1,0-1 1,0 1-1,0 0 1,0 0 0,0 1-1,-1-1 1,1 0-1,0 0 1,-1 1 0,1-1-1,-1 1 1,1-1-1,-1 1 1,0 0-1,0 0 1,1 0-133,84 158 1302,-83-159-1476,-11-17-44,7 13 210,-2-1 0,1 0 0,0 1 1,-1 0-1,0-1 0,0 1 0,0 0 0,0 1 1,0-1-1,0 0 0,-1 1 0,1 0 0,-1 0 1,0 0-1,0 0 0,0 1 0,0-1 0,0 1 1,0 0-1,0 0 0,0 0 0,0 1 0,0 0 1,-1-1-1,1 1 0,0 1 0,0-1 0,0 1 1,-1 0-1,1-1 0,0 2 0,0-1 0,0 0 1,0 1-1,1 0 0,-1 0 0,0 0 0,1 0 1,-1 1 7,2-1 33,0-1 0,1 1 0,-1 0 1,1 0-1,-1-1 0,1 1 0,0 0 1,-1 1-1,1-1 0,0 0 0,0 0 0,1 0 1,-1 1-1,0-1 0,1 0 0,-1 1 1,1-1-1,0 0 0,0 1 0,0-1 1,0 1-1,0-1 0,0 0 0,1 1 1,-1-1-1,1 0 0,0 1 0,0-1 1,-1 0-1,1 0 0,1 0 0,-1 0 0,0 1 1,0-2-1,1 1 0,-1 0 0,1 0 1,0 0-1,0-1 0,-1 1 0,1-1 1,0 1-1,0-1 0,0 0 0,1 0 1,-1 0-1,0 0 0,2 0-33,-1 1-95,0-2 0,0 1 0,1 0-1,-1-1 1,0 1 0,0-1 0,0 0 0,1 0-1,-1 0 1,0 0 0,0-1 0,0 0 0,1 1 0,-1-1-1,0 0 1,0 0 0,0-1 0,0 1 0,-1-1 0,1 1-1,0-1 1,-1 0 0,1 0 0,-1 0 0,1 0 0,-1-1-1,1 0 96,17-21-4553,-4-1-3936,-8 11-689</inkml:trace>
  <inkml:trace contextRef="#ctx0" brushRef="#br0" timeOffset="125687.381">1972 8658 8628,'18'17'7321,"-6"8"-3568,5 59-940,-17-81-2552,9 104 605,-10-99-8479,-1-23 1597,1-3-3981</inkml:trace>
  <inkml:trace contextRef="#ctx0" brushRef="#br0" timeOffset="125970.017">1999 8704 7299,'-2'-4'408,"1"0"0,-1 0 0,1-1 0,1 1 0,-1 0-1,0 0 1,1 0 0,0 0 0,0-1 0,0 1 0,1 0-1,-1 0 1,1 0 0,0 0 0,0 0 0,1 0 0,-1 0 0,1 0-1,0 0 1,0 0 0,0 1 0,0-1 0,0 1 0,1-1-1,0 1 1,0 0 0,0 0 0,0 0 0,0 1 0,1-1 0,-1 1-1,1 0 1,-1 0 0,1 0 0,0 0 0,0 0 0,0 1-1,0 0 1,3-1-408,-4 2 62,0 1-1,0-1 1,-1 1-1,1 0 1,0 0-1,-1 0 1,1 0-1,0 0 1,-1 1-1,1-1 1,-1 1-1,0-1 1,0 1-1,1 0 1,-1 0-1,0 0 1,0 0-1,-1 0 0,1 1 1,0-1-1,-1 1 1,0-1-1,1 1 1,-1-1-1,0 1 1,0 0-1,0-1 1,-1 1-1,1 0 1,0 2-62,8 87 346,-31-26 88,21-65-464,1 0 1,-1 1-1,0-1 1,0 1-1,0-1 0,0 0 1,0 0-1,0 0 1,0 0-1,0 0 1,0 0-1,0 0 0,-1 0 1,1 0-1,0 0 1,-1 0-1,1-1 0,-1 1 1,1-1-1,-1 1 1,1-1-1,-1 0 0,1 1 1,-1-1-1,1 0 1,-1 0-1,0 0 1,1 0-1,-1 0 0,1-1 1,-1 1-1,1 0 1,-1-1-1,1 1 0,-1-1 1,1 1-1,-1-1 1,1 0-1,0 0 0,-1 1 1,1-1-1,0 0 30,-9-14-4175,12 3-5315,2 6-1416</inkml:trace>
  <inkml:trace contextRef="#ctx0" brushRef="#br0" timeOffset="126391.79">2209 8640 11653,'23'61'8541,"-10"3"-5017,-9-35-3416,-2-1 1,-2 1-1,0 0 0,-2 0 0,-4 22-108,5-51-57,1 0-1,0 0 0,0 0 1,-1 0-1,1-1 1,0 1-1,-1 0 0,1 0 1,0 0-1,0 0 1,-1 0-1,1 0 0,0 0 1,-1 0-1,1 0 1,0 0-1,-1 1 0,1-1 1,0 0-1,0 0 1,-1 0-1,1 0 0,0 0 1,0 0-1,-1 1 1,1-1-1,0 0 0,0 0 1,-1 0-1,1 1 1,0-1-1,0 0 1,0 0-1,-1 0 0,1 1 1,0-1-1,0 0 1,0 1 57,-6-32-1966,5 23 1485,-16-137-4830,27 1 5485,-9 141 64,0-1 0,1 0 0,-1 1 0,1-1 1,0 1-1,0-1 0,0 1 0,1 0 0,-1 0 1,1 0-1,0 0 0,-1 0 0,1 1 0,1-1 1,-1 1-1,0 0 0,0 0 0,1 0 0,0 0 0,-1 1 1,1 0-1,0-1 0,-1 1 0,1 0 0,0 1 1,0-1-1,0 1 0,0 0 0,0 0 0,0 0 1,0 0-1,3 1-238,-4 0 95,0-1 1,-1 1 0,0 0-1,1 0 1,-1 1 0,1-1-1,-1 0 1,0 1 0,0-1-1,0 1 1,0 0 0,0-1-1,0 1 1,0 0 0,-1 0-1,1 0 1,-1 1 0,1-1-1,-1 0 1,0 1 0,0-1-1,0 0 1,0 1 0,0-1-1,-1 1 1,1 0-1,-1-1 1,0 1 0,1 0-96,1 78 1049,-3-76-1020,0-1 0,0 0 0,0 0 0,-1 0-1,0 0 1,1 0 0,-1 0 0,-1 0 0,1 0 0,0-1 0,-1 1 0,0-1 0,0 0 0,0 0 0,0 0 0,0 0 0,-1 0 0,1-1-1,-3 1-28,-31-3-2326,27-9-1962,7-1-4321,3 3-2633</inkml:trace>
  <inkml:trace contextRef="#ctx0" brushRef="#br0" timeOffset="126688.595">2451 8704 10293,'56'2'8274,"27"-9"-5042,-82 6-3222,0 1-1,1 0 0,-1-1 0,0 1 0,0-1 0,1 0 1,-1 1-1,0-1 0,0 0 0,0 0 0,0 0 1,0 0-1,0 0 0,0 0 0,0 0 0,0 0 1,-1 0-1,1 0 0,0-1 0,-1 1 0,1 0 1,-1 0-1,1-1 0,-1 1 0,0 0 0,1-1 1,-1 1-1,0 0 0,0-1 0,0 1 0,0 0 1,0-1-1,0 1 0,-1 0 0,1-1 0,0 1 0,-1 0 1,1-1-1,-1 1 0,1 0 0,-1-1-9,-36-46 530,34 47-458,0 0-1,0 1 0,0-1 0,0 1 0,0-1 0,0 1 0,0 0 0,0 0 1,0 0-1,0 1 0,-1-1 0,1 1 0,0 0 0,1 0 0,-1 0 1,0 0-1,0 0 0,0 0 0,1 1 0,-1 0 0,0-1 0,1 1 0,0 0 1,-1 0-1,1 0 0,0 1 0,0-1 0,0 0 0,0 1 0,1-1 1,-1 1-1,0 0 0,1 0 0,0-1 0,0 1 0,-1 2-71,-2 4 132,0 1 0,1 1 1,0-1-1,1 0 0,0 1 0,0-1 0,1 1 0,1 0 0,-1-1 0,2 3-132,-1-11-30,0 1 0,0-1 0,1 0 0,-1 0 0,1 0 0,-1 1 0,1-1 0,0 0 0,0 0 0,0 0 0,0 0 0,0 0 0,0 0 0,0-1 0,1 1 0,-1 0-1,1 0 1,-1-1 0,1 1 0,0-1 0,0 0 0,-1 1 0,1-1 0,0 0 0,0 0 0,0 0 0,1 0 0,-1-1 0,0 1 0,0 0 0,0-1 0,0 0 0,1 1 0,-1-1 0,0 0 0,0 0 0,1 0 0,-1-1 0,0 1 0,0 0 0,0-1-1,1 1 1,-1-1 0,0 0 0,0 0 0,0 0 0,0 0 0,0 0 0,0 0 0,1-2 30,33-21-5533,-3-4-4760,-16 11 1049</inkml:trace>
  <inkml:trace contextRef="#ctx0" brushRef="#br0" timeOffset="127079.131">2690 8637 12022,'6'52'8717,"13"63"-6032,-5-137-2439,-13 21-246,1-16 18,1 0 0,0 1 1,2-1-1,0 1 1,1 0-1,0 0 0,1 1 1,1-1-1,8-10-18,-15 25 13,-1 0-1,1 1 1,0-1 0,-1 0-1,1 1 1,0-1 0,-1 1-1,1-1 1,0 1 0,0-1-1,0 1 1,0-1 0,-1 1-1,1 0 1,0-1 0,0 1-1,0 0 1,0 0 0,0 0-1,0 0 1,0 0 0,0 0-1,0 0 1,0 0 0,0 0 0,-1 0-1,1 0 1,0 1 0,0-1-1,0 0 1,0 1 0,0-1-1,0 1 1,-1-1 0,1 1-1,0-1 1,0 1 0,-1-1-1,1 1 1,0 0 0,-1-1-1,1 1 1,-1 0 0,1 0-1,-1-1 1,1 1 0,-1 0-1,1 0-12,22 44 860,-22-42-821,26 103 1672,-31-63-4019,2-38-2248,-2-3-2478,1-2-6105</inkml:trace>
  <inkml:trace contextRef="#ctx0" brushRef="#br0" timeOffset="113249.491">1479 7740 7507,'0'2'9343,"1"9"-4273,6 78-1885,15 182-2395,-32-251-3325,4-21-1879,1-7-4149,2-1-1804</inkml:trace>
  <inkml:trace contextRef="#ctx0" brushRef="#br0" timeOffset="113530.67">1397 7953 11109,'2'0'2945,"1"-1"97,3 0-1425,3-2-337,0 1-271,0 1-161,1 1-256,1 0-192,-1 0-47,-1 2-97,1-1-160,-1 0-208,-2 1-433,2-2-655,1-3-2162,1 0-2640,0 0-6308</inkml:trace>
  <inkml:trace contextRef="#ctx0" brushRef="#br0" timeOffset="113847.567">1641 7908 7908,'14'63'10595,"15"85"-8126,-26-225-2117,19-17 1232,15 59-2920,4 35-4434,-34 1-246,-1 0-3754</inkml:trace>
  <inkml:trace contextRef="#ctx0" brushRef="#br0" timeOffset="114131.923">1862 7906 9540,'-1'49'10542,"28"67"-8152,-26-113-2386,1-1 1,0 1-1,0 0 1,0 0-1,0-1 1,0 0-1,0 1 1,1-1-1,-1 0 1,1 0-1,-1 0 1,1 0-1,0-1 1,0 1-1,0-1 1,0 1 0,0-1-1,0 0 1,0 0-1,1-1 1,-1 1-1,0-1 1,0 1-1,1-1 1,-1 0-1,0 0 1,0-1-1,1 1 1,-1-1-1,0 1 1,0-1-1,0 0 1,0 0-1,0-1 1,0 1-1,0 0 1,0-1 0,0 0-1,0 0 1,-1 0-1,1 0 1,-1 0-1,0 0 1,1-1-1,-1 1 1,1-2-5,1-6-77,0 1 0,0-1 0,-1 1 0,0-1 0,0 0 0,-2 0 0,1-1 0,-1 1 0,0 0 0,-1 0 0,-1-1 0,1 1 0,-1 0 0,-1-2 77,2 1-2168,3 6-7352,1 4-378</inkml:trace>
  <inkml:trace contextRef="#ctx0" brushRef="#br0" timeOffset="114522.456">2124 7993 10213,'56'-2'9597,"13"-47"-7533,-68 47-2023,0 1 1,0-1-1,0 0 0,0 0 0,0 1 1,-1-1-1,1 0 0,0 0 1,-1 0-1,1 0 0,-1 0 0,0 0 1,0 0-1,0 0 0,0 0 0,0 0 1,0 0-1,0 0 0,-1 0 1,1 0-1,-1 0 0,1 0 0,-1 0 1,0 0-1,0 0 0,0 0 0,0 1 1,0-1-1,0 0 0,0 1 1,-1-1-1,1 1 0,-1-1 0,1 1 1,-1 0-1,1-1 0,-1 1 1,0 0-1,0 0 0,1 0 0,-1 0 1,0 1-1,0-1 0,0 0 0,0 1 1,0-1-1,0 1 0,0 0 1,0 0-1,0 0 0,0 0 0,0 0 1,0 0-1,0 0 0,0 1 0,0-1 1,0 1-1,0-1 0,0 1 1,0 0-1,0 0 0,0 0 0,1 0 1,-1 0-1,0 0 0,1 1 1,-1-1-1,1 0 0,-1 1 0,0 0-41,-3 4 120,1 1 0,0-1 1,0 1-1,0 0 0,1 0 0,0 0 0,0 1 0,1-1 0,0 1 0,0-1 0,1 1 0,0 0 0,0-1 0,1 1 0,0 0 0,0 0 0,1 0 0,0-1 0,0 1 0,1 0 0,0-1 1,0 1-1,1-1 0,-1 0 0,2 0 0,-1 0 0,1 0 0,2 3-120,-1-8-113,0 1 0,0-1 1,0 0-1,0 0 0,0-1 0,0 1 0,0-1 1,1 0-1,-1 0 0,0-1 0,1 0 0,-1 0 1,1 0-1,-1-1 0,0 1 0,1-1 1,-1 0-1,0-1 0,3-1 113,28-10-5197,-8-4-4007,-10 1-2361</inkml:trace>
  <inkml:trace contextRef="#ctx0" brushRef="#br0" timeOffset="114928.615">2588 7652 9460,'-4'58'9785,"-27"27"-6624,17-51-1903,-77 267 2221,87-281-3931,6-29-3276,9-21-7486,0 7-519</inkml:trace>
  <inkml:trace contextRef="#ctx0" brushRef="#br0" timeOffset="115211.021">2936 7733 10869,'-14'-12'7165,"-6"6"-3640,-46 6-457,63 0-2994,0 0 0,0 1 0,0-1 0,0 1 0,0 0 0,0 0 1,1 0-1,-1 0 0,0 0 0,0 1 0,1-1 0,-1 1 0,1-1 0,-1 1 0,1 0 0,0 0 0,0 0 0,0 1 0,0-1 0,0 0 0,0 1 0,0 0 0,1-1 0,0 1 0,-1 0 0,1-1 0,0 1 0,0 0 0,0 0 0,1 0 0,-1 0 0,1 0-74,-5 17 58,1 1 1,1-1-1,1 1 0,1 0 0,1-1 0,0 1 0,2-1 0,0 1 0,2-1 1,0 1-1,1-1 0,1 0 0,1-1 0,4 9-58,-25-68-17453,7 23 7112</inkml:trace>
  <inkml:trace contextRef="#ctx0" brushRef="#br0" timeOffset="115460.967">2701 7962 11493,'3'-1'8541,"13"-4"-5532,37 0 934,-21 4-4731,1-9-4430,-22 4-2508,1 0-5512</inkml:trace>
  <inkml:trace contextRef="#ctx0" brushRef="#br0" timeOffset="115810.636">2965 7868 10565,'32'-13'7497,"1"8"-3643,-30 5-3764,1 1-1,-1-1 0,1 1 0,0-1 0,-1 1 0,1 0 0,-1 0 0,0 1 0,1-1 0,-1 1 0,0 0 0,0-1 0,0 1 1,0 1-1,0-1 0,-1 0 0,1 1 0,-1-1 0,1 1 0,-1 0 0,0 0 0,0 0 0,0 0 0,0 0 0,-1 0 0,1 2-89,17 62 285,19 33-225,-42-124-997,1 18 982,1 1 0,-1 0 0,0 0 0,0 0 1,-1 0-1,0 0 0,1 1 0,-2-1 0,1 1 0,0 0 0,-1 1 0,0-1 0,0 1 0,0 0 0,0 0 0,0 0 0,-1 1 1,1-1-1,-1 1 0,0 1 0,1-1 0,-1 1 0,0 0 0,0 0 0,0 1 0,0 0 0,0 0 0,0 0 0,-1 1-45,3 1 83,1 0 0,0 1 0,1-1 0,-1 1 0,0-1 0,1 1-1,-1 0 1,1 0 0,0 0 0,0 0 0,0 1 0,0-1 0,0 0-1,1 1 1,0-1 0,0 1 0,0 0 0,0-1 0,0 1-1,1 0 1,-1 0 0,1-1 0,0 1 0,0 0 0,1 0 0,-1 0-1,1-1 1,0 3-83,0-4 10,-1 1 0,1-1-1,-1 1 1,1-1 0,0 0-1,0 1 1,0-1 0,0 0-1,0 0 1,1 0 0,-1 0-1,1 0 1,-1 0 0,1 0 0,0 0-1,0-1 1,-1 1 0,1 0-1,0-1 1,1 0 0,-1 1-1,0-1 1,0 0 0,1 0-1,-1 0 1,0-1 0,1 1-1,-1-1 1,1 1 0,-1-1-1,1 0 1,-1 0 0,1 0 0,-1 0-1,1 0 1,-1 0 0,0-1-1,1 1 1,-1-1 0,1 0-1,-1 0 1,2 0-10,51-39-4843,-29 0-6305,-13 15-519</inkml:trace>
  <inkml:trace contextRef="#ctx0" brushRef="#br0" timeOffset="116091.859">3288 7727 11029,'9'38'11826,"-6"24"-8523,-2-21-2235,14 125-76,-3-187-7488,-2-8-4453,-2 15 192</inkml:trace>
  <inkml:trace contextRef="#ctx0" brushRef="#br0" timeOffset="116294.896">3477 7826 12326,'-41'13'10515,"39"-12"-10431,0 0 1,1-1 0,-1 1 0,1 0 0,-1 0 0,1 0 0,-1 0 0,1 1 0,-1-1-1,1 0 1,0 0 0,0 1 0,0-1 0,0 1 0,0-1 0,0 1 0,0 0-1,0-1 1,1 1 0,-1 0 0,0 0 0,1-1 0,0 1 0,-1 0 0,1 0-1,0 0 1,0-1 0,0 1 0,0 0 0,0 0 0,0 0 0,1 0 0,-1-1-1,1 3-84,55 48 571,-54-50-534,0 1 0,0 0 0,0 0-1,0 0 1,-1 0 0,1 0-1,-1 0 1,0 0 0,1 0 0,-2 1-1,1-1 1,0 0 0,-1 1-1,1-1 1,-1 0 0,0 1 0,0-1-1,0 0 1,-1 1 0,1-1-1,-1 1 1,0-1 0,0 0 0,0 0-1,0 0 1,-1 1 0,1-1-1,-1 0 1,0-1 0,0 1 0,0 0-1,0 0 1,0-1 0,0 1-1,-1-1 1,0 0 0,1 0 0,-2 1-37,-18-10-3654,19-19-7891,3 25 11089,1-17-11566</inkml:trace>
  <inkml:trace contextRef="#ctx0" brushRef="#br0" timeOffset="116544.844">3593 7945 11461,'46'-2'7977,"-43"2"-7883,0 0 0,0 0 0,0 0 0,0-1 0,0 1 0,-1-1 0,1 0 0,0 0 0,-1 0 0,1 0 0,0-1 0,-1 1 0,1-1 0,-1 1 0,0-1 0,1 0 0,-1 0 0,0 0 0,0 0 0,0 0 0,-1 0 0,1-1 0,0 1 0,-1-1 0,0 1 0,1-1 0,-1 0 0,0 1 0,0-1 0,-1 0 0,1 0 0,-1 1 0,1-1 1,-1 0-1,0 0 0,0 0 0,0 0 0,0-2-94,-2 3 73,0 0 0,1 0 0,-1 0 0,0 0 0,0 0 0,0 0 0,-1 0 0,1 0 0,0 1 0,-1-1 1,1 1-1,-1 0 0,1 0 0,-1 0 0,1 0 0,-1 0 0,0 1 0,0-1 0,1 1 0,-1-1 0,0 1 0,0 0 1,0 0-1,1 1 0,-1-1 0,0 0 0,0 1 0,1 0 0,-1-1 0,0 1 0,1 0 0,-1 1 0,1-1 1,-1 0-1,1 1 0,0-1 0,-1 1 0,1 0 0,0 0 0,0 0 0,0 0 0,0 0 0,-1 2-73,-1 0 47,1 1-1,0 0 0,-1 0 0,2 0 0,-1 0 1,0 1-1,1-1 0,0 1 0,0-1 1,1 1-1,0 0 0,0 0 0,0-1 0,1 1 1,-1 0-1,1 0 0,1 0 0,-1 0 1,1 0-1,0-1 0,0 1 0,1 0 0,0-1 1,0 1-1,0-1 0,1 1 0,-1-1 1,1 0-1,0 0 0,1 0 0,0-1 0,-1 1 1,1-1-1,0 0 0,1 0 0,-1 0 1,1-1-1,0 1 0,0-1 0,0 0 0,0-1 1,1 1-1,3 0-46,3 0-109,1 0 0,0-1 0,0-1 0,0 0 0,0-1 1,0-1-1,-1 0 0,1 0 0,6-2 109,7-7-4309,-2-6-3955,-6-1-6308</inkml:trace>
  <inkml:trace contextRef="#ctx0" brushRef="#br0" timeOffset="117638.331">4207 7885 6211,'2'4'4269,"4"0"-3583,-9-7-1490,7 4 757,-4-4 4264,0 0-4300,3 2-6048,0 2-2171</inkml:trace>
  <inkml:trace contextRef="#ctx0" brushRef="#br0" timeOffset="118716.203">3962 7865 10597,'0'0'2785,"0"-2"176,0 0-1504,0 0-256,0 1-113,0 0-255,-1 0-257,2 2-144,-1-1-144,0 0-96,0 1-192,0 0-384,-1 0-624,2 1 543,-1-1-2736,1 2-2530,1 0-5874</inkml:trace>
  <inkml:trace contextRef="#ctx0" brushRef="#br0" timeOffset="119075.495">3958 8025 12038,'0'3'3169,"1"2"112,-1-2-1616,2 0-416,0-1-225,0-1-335,0 1-289,1 1-16,-1-1-192,1-1-352,0-2-480,1 0-705,-2-3-2097,4-7-2624,0 1-6356</inkml:trace>
  <inkml:trace contextRef="#ctx0" brushRef="#br0" timeOffset="119545.097">4327 7855 8164,'-9'-10'8172,"-7"8"-4069,-36 21-776,48-16-3290,0 0 0,1 0 0,-1 0 0,0 1 0,1 0 0,0-1 0,0 1 0,0 0 0,0 1 0,1-1 0,0 0 0,-1 1 0,2-1 0,-1 1 0,0 0 0,1 0 1,0 0-1,0-1 0,0 1 0,1 0 0,0 0 0,0 0 0,0 0 0,0 0 0,1 0 0,0 0 0,0 0 0,0 0 0,1-1 0,0 1 0,-1 0 0,2-1 0,-1 1 1,0-1-1,1 0 0,0 0 0,0 0 0,0 0 0,0 0 0,1-1 0,0 1 0,-1-1 0,1 0 0,1 0 0,-1-1 0,0 1 0,0-1 0,1 0 0,0 0 1,-1 0-1,1-1 0,0 1 0,0-1 0,0 0 0,4 0-37,-5-2-202,-1 0-1,1 0 1,-1 0 0,1 0-1,-1 0 1,0-1 0,0 1-1,0-1 1,0 0 0,0 0 0,0 0-1,0 0 1,0 0 0,-1-1-1,1 0 1,-1 1 0,0-1-1,0 0 1,0 0 0,0 0 0,0 0-1,-1 0 1,1 0 0,-1-1-1,1-1 203,9-35-9154,-5 16-2422</inkml:trace>
  <inkml:trace contextRef="#ctx0" brushRef="#br0" timeOffset="119732.565">4342 7695 9893,'-4'10'8538,"6"13"-5997,-1-17-1572,4 45 1509,31 200-346,-31-243-4875,0-13-9553,-3-3 800</inkml:trace>
  <inkml:trace contextRef="#ctx0" brushRef="#br0" timeOffset="119920.007">4505 7891 12342,'0'6'3473,"1"4"177,-1 2-1521,1 0-480,0 3-401,0 1-319,0-2-321,0 0-272,0 1-112,0-3-80,-1-2-320,1-1-400,0-8-593,0-1-527,-1-4-2130,3-7-2801,0-4-6019</inkml:trace>
  <inkml:trace contextRef="#ctx0" brushRef="#br0" timeOffset="120091.84">4518 7764 9044,'0'1'2625,"1"1"65,1 3-257,2 1-1409,0 1-448,2-1-800,1 0-1008,0 0-1409,4 1-2098,3 0-4801</inkml:trace>
  <inkml:trace contextRef="#ctx0" brushRef="#br0" timeOffset="120419.891">4762 7842 10917,'-36'-6'8774,"3"13"-3819,28-5-4850,1 0 0,0 0 0,-1 0-1,1 1 1,0-1 0,0 1 0,1 0 0,-1 1-1,0-1 1,1 1 0,0-1 0,0 1 0,0 0-1,0 0 1,1 0 0,0 0 0,-1 1-1,2-1 1,-1 1 0,0-1 0,1 1 0,0 0-1,0-1 1,0 1 0,1 0 0,-1 0 0,1 0-1,0-1 1,1 1 0,-1 0 0,1 0-1,0 1-104,1-3 4,-1 0 0,0 0 0,0 0 0,1 0 0,0-1 0,-1 1 0,1 0 0,0-1 0,0 0 0,0 1 0,1-1 0,-1 0 0,1 0 0,-1 0 0,1 0 0,0-1 0,-1 1 0,1-1 0,0 0 0,0 0 0,0 1 0,0-2 0,0 1 0,0 0 0,0-1 0,0 1 0,1-1 0,-1 0 0,0 0 0,0-1 0,0 1 0,1-1-4,50-13-2004,-15-19-3875,-26 2-4408,-5 14 346</inkml:trace>
  <inkml:trace contextRef="#ctx0" brushRef="#br0" timeOffset="120828.691">4800 7662 11973,'-4'53'10735,"4"2"-6124,14 107-3085,2-82-3898,-9-89-12007,-6 0 2301</inkml:trace>
  <inkml:trace contextRef="#ctx0" brushRef="#br0" timeOffset="136746.1">1380 8309 5491,'7'-1'6054,"8"0"-3761,38-4-1375,431-43 5228,246 15-3923,308 40-1927,-1024-8-1487,-34-4-8524,3 1-2784</inkml:trace>
  <inkml:trace contextRef="#ctx0" brushRef="#br0" timeOffset="138011.428">4340 8910 9012,'7'9'5023,"16"-4"-4151,-19-4-463,242-2 4096,-155-4-3482,33-1-58,24-2 29,0 6 1,110 15-995,-217-4-40,-60-6-5283,2-4-1435,-8-1-4903</inkml:trace>
  <inkml:trace contextRef="#ctx0" brushRef="#br0" timeOffset="141642.701">8173 7823 4050,'-85'12'8025,"231"-60"-3839,249-167-894,-167 75-1352,180-146-1940,338-330 1000,-722 595-976,670-624 395,-362 318-339,-107 84-53,-78 101 18,-144 140-87,0 0-1,0 0 1,0-1-1,0 0 1,0 1 0,0-1-1,-1 0 1,0 0 0,1 0-1,-1-1 1,0 1 0,-1 0-1,1-1 1,0 1-1,-1-1 1,0 0 0,0 1-1,0-1 1,0 0 0,-1 0-1,0 0 1,1 1-1,-1-1 1,-1 0 0,1-3 42,-5 5-423,1 0 0,-1 0 0,1 0 0,-1 1 0,0 0 1,0 0-1,1 0 0,-1 0 0,0 1 0,0 0 0,0 0 0,0 0 1,0 1-1,0 0 0,1-1 0,-5 3 423,-21 8-5837,1 4-3573</inkml:trace>
  <inkml:trace contextRef="#ctx0" brushRef="#br0" timeOffset="144093.75">11282 5098 7091,'-4'-2'2035,"3"2"-1914,0 0 1,1 0 0,-1 0 0,0 0-1,1 0 1,-1-1 0,1 1 0,-1 0-1,0 0 1,1 0 0,-1-1 0,1 1-1,-1 0 1,0-1 0,1 1 0,-1 0-1,1-1 1,-1 1 0,1-1 0,0 1-1,-1-1 1,1 1 0,-1-1 0,1 1-1,0-1 1,-1 1 0,1-1 0,0 0-1,0 1 1,-1-1 0,1 0 0,0 1-1,0-1 1,0 1 0,0-1 0,0 0-1,0 1 1,0-1 0,0 0 0,0 1-1,0-1 1,0 0 0,0 1 0,1-1-1,-1 0 1,0 1 0,0-1 0,1 1-1,-1-1 1,0 1 0,1-1 0,-1 1 0,0-1-1,1 1 1,-1-1 0,1 1 0,-1-1-1,1 1 1,-1-1 0,1 1 0,0 0-1,-1-1-121,57-16 3565,35 15-2571,-55 3-556,-31-2-377,0 1 0,-1 0-1,1 1 1,0 0-1,0-1 1,-1 2 0,1-1-1,-1 1 1,1 0 0,-1 0-1,1 0 1,-1 1 0,0 0-1,0 0 1,1 1-61,-5-2 58,0 1 0,0-1 0,-1 1 0,1 0 0,-1-1-1,1 1 1,-1-1 0,0 1 0,0 0 0,0-1 0,0 1 0,-1 0 0,1-1 0,-1 1 0,1-1 0,-1 1-1,0-1 1,0 1 0,0-1 0,0 0 0,-1 1 0,1-1 0,-1 0 0,1 0 0,-1 1-58,-10 22 254,-16 130 394,26-149-1343,4-26-5058,0 8-1162,2 0-4637</inkml:trace>
  <inkml:trace contextRef="#ctx0" brushRef="#br0" timeOffset="174454.523">985 4344 8020,'5'-4'6147,"7"-8"-2151,-10 5-118,32 0-2439,70-10 245,-82 10-1548,0 0 1,-1-1 0,-1-1 0,1-1 0,-1-1 0,-1-1 0,8-6-137,21-13 93,-43 29-87,4-3 31,0 0 1,0-1-1,-1 0 1,1 0-1,-2-1 1,1 0 0,-1 0-1,0 0 1,0-1-1,5-8-37,97-144 544,-19 41-50,-75 101-435,-1-1 1,-1-1-1,-1 0 1,-1 0-1,-1-2 1,-1 1-1,2-8-59,68-92 331,72-61 24,-81 69-307,-65 107-48,7-12 38,2 0 0,0 1 0,0 0 1,2 1-1,0 1 0,1 0 0,14-9-38,119-65 200,-132 73-175,1 0 0,1 1 0,1 1 0,0 1 0,1 1 0,0 1 0,0 1 0,22-6-25,71-27 155,79-37-14,-35 28 174,161-16-206,-38 44 65,-247 18-146,1 2 1,0 1 0,0 3 0,0 0 0,34 6-29,-42-4 38,-1-2 0,0 0 1,0-2-1,1-1 1,18-5-39,38 0 98,-96 31-2563,-113 10-14756,64-25 6144</inkml:trace>
  <inkml:trace contextRef="#ctx0" brushRef="#br0" timeOffset="177174.565">9 601 7652,'-8'-37'10708,"42"37"-3998,124-11-3818,14 32-2142,31-10-267,-5 4-32,7 14 26,96 16 59,-269-37-452,1 1-1,-1 1 0,-1 2 0,0 1 0,-1 1 0,1 2-83,114 33 158,-110-30-104,-1 3 0,-1 1 0,-1 1 0,-1 1 1,-1 2-1,24 30-54,-50-53 0,72 96 136,19 74 118,-64-88-33,-6 5-181,-24-86-34,0 0 0,1 0 1,-1 0-1,1-1 0,0 1 0,1 0 0,-1-1 1,1 0-1,0 0 0,0 1 0,0-2 0,0 1 0,1 0 1,0-1-1,-1 1 0,1-1 0,2 1-6,40 49 82,50 48 59,44 77-55,-10-64-89,-39-42 51,39 28-75,126 26 38,-147-73-24,27 20 26,77-18 3,-82-30-48,113 13 64,-145-31-48,94 10 3,-193-16-36,0-1-1,0 0 1,0 1 0,0-1 0,0 0 0,0 1 0,0-1 0,0 0 0,0 1 0,0-1 0,0 0-1,0 1 1,0-1 0,0 0 0,0 1 0,1-1 0,-1 0 0,0 1 0,0-1 0,0 0-1,1 1 1,-1-1 0,0 0 0,0 0 0,1 1 0,-1-1 0,0 0 0,1 0 0,-1 0 0,0 1-1,0-1 1,1 0 0,-1 0 0,0 0 0,1 0 0,-1 0 0,1 0 0,-1 0 0,0 0-1,1 0 1,-1 0 0,0 0 0,1 0 0,-1 0 0,0 0 0,1 0 0,-1 0 0,0 0 0,1 0 49,-36 6-7799,17-16-3406,11 6-91</inkml:trace>
  <inkml:trace contextRef="#ctx0" brushRef="#br0" timeOffset="177565.091">4052 2815 9012,'22'-9'8558,"5"-28"-4986,-22 29-2539,11-14 91,2 1 0,0 1 0,1 0 0,2 2 0,20-16-1124,11-10 837,21-27 67,-83 79-2510,-60-12-12132,64 3 11266,-19-6-9232</inkml:trace>
  <inkml:trace contextRef="#ctx0" brushRef="#br0" timeOffset="177846.324">4016 2376 8900,'-6'-21'8126,"25"9"-4847,-14 11-3024,1 1 0,-1 0 0,0 0 0,0 1 1,0 0-1,0 0 0,0 0 0,-1 0 0,1 1 0,0-1 0,0 1 0,-1 1 0,1-1 0,-1 1 0,0-1 0,1 1 0,-1 0 0,-1 1 0,1-1 0,0 1 0,-1-1 0,1 2-255,2 1 357,147 86 2621,-173-90-10314,-3-5-1173,-2 3-4881</inkml:trace>
  <inkml:trace contextRef="#ctx0" brushRef="#br0" timeOffset="212984.293">1950 192 8228,'1'27'9998,"2"5"-4181,15 38-2797,-15-64-3184,-1 0 0,1 0 0,0-1 0,0 1 0,1-1 0,0 1 0,0-1 0,0 0-1,0 0 1,1-1 0,0 1 0,0-1 0,0 0 0,2 1 164,36 9 1403,-38-13-1402,-1-1-1,0 0 1,0 0-1,0 0 1,0-1-1,0 0 1,0 1-1,0-1 1,0-1-1,0 1 1,-1-1-1,1 1 1,0-1-1,-1 0 1,1 0-1,-1-1 0,0 1 1,0-1-1,1 1 1,-2-1-1,1 0 1,0 0-1,-1 0 1,1-1-1,-1 1 1,0-1-1,0 1 1,0-1-1,-1 0 1,1 0-1,-1 1 1,1-5-1,3-8 17,-1 0-1,0-1 1,-2 0 0,1 1 0,-2-1 0,0 0 0,-2-9-17,-12-35 90,7 87-7923,9-14 769,3 0-4416</inkml:trace>
  <inkml:trace contextRef="#ctx0" brushRef="#br0" timeOffset="213327.961">2469 136 10581,'-18'-8'8777,"-4"8"-3937,20 0-4783,-1 0 0,1 0-1,0 0 1,0 0 0,-1 1 0,1-1 0,0 1 0,0 0-1,0-1 1,-1 1 0,1 0 0,0 0 0,0 1-1,1-1 1,-1 0 0,0 1 0,0-1 0,0 1-1,1-1 1,-1 1 0,1 0 0,0-1 0,-1 1-1,1 0 1,0 0 0,0 0 0,0 0 0,0 0-1,0 1 1,1-1 0,-1 0 0,1 0 0,-1 0 0,1 1-1,0-1 1,0 0 0,0 0 0,0 1 0,0-1-1,0 0 1,1 1 0,-1-1 0,1 0 0,0 2-57,51 40 31,-48-43-10,-1 0 0,1 1 0,-1 0 0,0 0 0,0 0 0,1 0 0,-1 1 0,-1-1-1,1 1 1,0 0 0,-1 0 0,1 0 0,-1 0 0,0 0 0,0 0 0,0 1 0,0-1 0,-1 1 0,0-1 0,1 1-1,-1 0 1,0-1 0,-1 1 0,1 1-21,-1 0 30,0 1-1,-1 0 0,0-1 1,0 1-1,0-1 1,-1 1-1,0-1 1,0 0-1,0 0 0,0 1 1,-1-2-1,0 1 1,0 0-1,-1 0 1,1-1-1,-1 0 0,0 0 1,0 0-1,0 0 1,0 0-1,-5 2-29,-43 0-3489,29-29-8247,17 5-872</inkml:trace>
  <inkml:trace contextRef="#ctx0" brushRef="#br0" timeOffset="213692.867">2622 268 11381,'42'-1'9233,"23"-14"-7622,-46 10-980,-17 6-595,0-1 0,-1 0-1,1 0 1,0 0 0,0-1 0,0 1 0,-1 0 0,1-1 0,0 1 0,-1-1 0,1 1-1,0-1 1,-1 0 0,1 0 0,-1 0 0,1 0 0,-1 0 0,1 0 0,-1 0 0,0 0-1,1 0 1,-1-1 0,0 1 0,0-1 0,0 1 0,0-1 0,0 1 0,-1-1 0,1 1-1,0-1 1,-1 0 0,1 1 0,-1-1 0,1 0 0,-1 0 0,0 1 0,0-1 0,0 0-1,0 0 1,0 1 0,0-1 0,0 0 0,-1 0 0,1 1 0,-1-1 0,1 0 0,-1 0 0,1 1-1,-1-1 1,0 1 0,0-1 0,0 1 0,0-1-36,-3 0 68,0 0-1,1 0 1,-1 0-1,0 0 1,0 1-1,0 0 1,0 0-1,0 0 1,0 0-1,0 1 1,0 0-1,0-1 1,0 1 0,-1 1-1,1-1 1,0 1-1,0-1 1,0 1-1,0 1 1,0-1-1,0 0 1,0 1-1,1 0 1,-1 0-1,1 0 1,-1 0 0,1 0-1,-1 1 1,1 0-1,0 0 1,0-1-1,1 2 1,-1-1-1,0 0 1,1 1-1,0-1 1,0 1-1,-2 3-66,1 2 136,0 1 1,1-1 0,-1 1-1,2-1 1,-1 1 0,2 0 0,-1-1-1,1 1 1,1 0 0,0-1 0,0 1-1,0 0 1,2-1 0,1 8-138,-3-13-10,1 0-1,-1-1 1,1 1 0,-1-1-1,1 1 1,0-1 0,0 1 0,1-1-1,-1 0 1,1 0 0,-1 0-1,1 0 1,0-1 0,0 1 0,0-1-1,0 1 1,1-1 0,-1 0-1,1-1 1,-1 1 0,1 0 0,0-1-1,0 0 1,-1 0 0,1 0-1,0-1 1,0 1 0,0-1 0,0 0-1,0 0 1,0 0 0,0 0-1,0-1 1,0 1 0,-1-1 0,4-1 10,45-28-4616,-23 4-5271,-27 23 8334,13-12-11258</inkml:trace>
  <inkml:trace contextRef="#ctx0" brushRef="#br0" timeOffset="214255.235">3001 182 12838,'-27'-3'9245,"-4"10"-4933,29-6-4253,0-1-1,0 1 1,0-1 0,0 1-1,0 0 1,0 0-1,0 0 1,0 0 0,0 0-1,0 0 1,1 1 0,-1-1-1,1 1 1,-1-1 0,1 1-1,-1-1 1,1 1 0,0 0-1,-1 0 1,1-1 0,0 1-1,1 0 1,-1 0 0,0 0-1,0 0 1,1 0 0,-1 1-1,1-1 1,0 0 0,-1 0-1,1 0 1,0 0 0,1 0-1,-1 1 1,0-1 0,0 0-1,1 0 1,-1 0-1,1 0 1,0 1-59,91 69 168,-89-67-134,0 1-1,0 0 1,0 0-1,-1 0 1,1 0-1,-2 1 1,1-1-1,-1 0 1,0 1-1,0-1 1,-1 1-1,1 0 0,-2-1 1,1 1-1,-1-1 1,0 1-1,0-1 1,-1 1-1,1-1 1,-2 3-34,1-8-27,0 1-1,1 0 1,-1-1 0,0 0 0,0 1 0,0-1-1,0 0 1,0 0 0,0 0 0,0 0-1,-1 0 1,1 0 0,0-1 0,0 1 0,-1-1-1,1 1 1,0-1 0,-1 0 0,1 0 0,-1 0-1,1 0 1,0-1 0,-1 1 0,1-1-1,0 1 1,0-1 0,-2 0 27,-35-18-4422,12-22-7733,14 15-96</inkml:trace>
  <inkml:trace contextRef="#ctx0" brushRef="#br0" timeOffset="214664.376">3574 310 9588,'7'13'8981,"9"-6"-4404,44-5-2816,-48-3-816,-1 2-844,0-1 1,0-1-1,0 0 0,0 0 1,-1-1-1,1 0 0,0-1 1,-1 0-1,1-1 1,-1 0-1,0-1 0,0 0 1,4-4-102,-13 8-3,1 0 1,-1-1 0,0 1-1,0-1 1,0 1 0,0-1-1,0 0 1,0 1-1,0-1 1,0 0 0,-1 0-1,1 1 1,-1-1 0,1 0-1,-1 0 1,0 0-1,0 0 1,1 0 0,-2 0-1,1 0 1,0 0 0,0 1-1,0-1 1,-1 0-1,1 0 1,-1 0 0,0 0-1,1 1 1,-1-1 0,0 0-1,0 1 1,0-1-1,0 0 1,-1 1 0,1-1-1,0 1 1,0 0 0,-1-1-1,1 1 3,-65-41-150,62 40 174,-1 1 1,1-1-1,-1 1 1,1 0-1,-1 1 1,0-1-1,1 1 1,-1 0-1,0 0 1,1 0-1,-1 1 1,1-1-1,-1 1 1,0 0-1,1 1 1,-1-1-1,1 1 1,0 0-1,0 0 1,0 0-1,0 0 1,0 1-1,0 0 0,0 0 1,1 0-1,-1 0 1,1 0-1,0 1 1,0 0-1,0-1 1,1 1-1,-1 0 1,1 0-1,0 0 1,0 1-1,0-1 1,1 0-1,0 1 1,-1 0-1,1 3-24,0 0 54,1 1 0,0-1 0,0 1 0,1-1 0,0 1 0,0-1-1,1 0 1,0 1 0,0-1 0,1 0 0,0 0 0,1-1 0,0 1 0,0-1 0,0 0 0,1 0 0,0 0-1,1 0 1,-1-1 0,1 0 0,0 0 0,1-1 0,0 1 0,-1-1 0,2-1 0,-1 1 0,0-1-1,1-1 1,0 1 0,0-1 0,0-1 0,0 0 0,0 0 0,9 1-54,35-14-2861,-29-21-4782,-13 12 219,-1-2-4371</inkml:trace>
  <inkml:trace contextRef="#ctx0" brushRef="#br0" timeOffset="214961.189">3907 194 10469,'7'32'7935,"-1"0"-3660,22 117-1881,-21-122-2131,-7-28-257,0 1 0,0 0 1,0 0-1,1 0 0,-1-1 0,0 1 0,0 0 1,1 0-1,-1 0 0,0 0 0,0 0 0,0-1 1,1 1-1,-1 0 0,0 0 0,0 0 0,1 0 0,-1 0 1,0 0-1,1 0 0,-1 0 0,0 0 0,0 0 1,1 0-1,-1 0 0,0 0 0,0 0 0,1 0 1,-1 0-1,0 0 0,0 0 0,1 1 0,-1-1 1,0 0-1,0 0 0,1 0 0,-1 0 0,0 0 1,0 1-1,0-1 0,1 0 0,-1 0 0,0 0 0,0 1 1,0-1-1,0 0 0,1 0 0,-1 1 0,0-1 1,0 0-1,0 0-6,10-144 160,7 51-126,-16 91-63,0 1 0,0 0-1,0 0 1,-1 0-1,1 0 1,0 0-1,0 0 1,1 0 0,-1 0-1,0 0 1,0 0-1,0 1 1,1-1-1,-1 0 1,0 1 0,0-1-1,1 1 1,-1-1-1,1 1 1,-1 0-1,0 0 1,1 0 0,-1 0-1,1 0 1,-1 0-1,0 0 1,1 0-1,-1 0 1,1 0 0,-1 1-1,0-1 1,1 1-1,-1-1 1,0 1-1,1-1 1,-1 1-1,0 0 1,0 0 0,0 0-1,0-1 1,1 1-1,-1 1 30,10 7-4854,-3 0-4313,-3-3-1406</inkml:trace>
  <inkml:trace contextRef="#ctx0" brushRef="#br0" timeOffset="215282.735">4144 194 11157,'14'25'8727,"-1"19"-5964,-5-17-2034,21 117 792,-24-193-1001,-6 33-478,1 0 0,0 1 1,1-1-1,1 0 0,0 1 0,2-1 1,-1 1-1,2 0 0,0 0 0,1 0 1,0 1-1,3-4-42,-8 17-12,0-1 0,0 1 0,0-1 0,0 1 0,0 0 0,0 0 0,0-1 0,0 1 0,1 0-1,-1 0 1,0 0 0,1 0 0,-1 0 0,1 1 0,-1-1 0,1 0 0,-1 1 0,1-1 0,0 1 0,-1-1 0,1 1 0,0 0 0,-1 0 0,1 0 0,0 0 0,-1 0 0,1 0 0,0 0 0,-1 0 0,1 1 0,-1-1 0,2 1 12,28 22-3774,-13-5-2045,-5-8-875,-1-1-2542</inkml:trace>
  <inkml:trace contextRef="#ctx0" brushRef="#br0" timeOffset="215688.889">4484 220 11157,'-4'4'7543,"-3"-4"-4450,-10 8-1635,12 1-1284,1-1 0,0 1 0,1 0 1,-1 0-1,2 0 0,-1 1 0,1-1 0,1 1 1,0 0-1,0-1 0,1 1 0,0 0 0,1-1 1,0 1-1,0-1 0,1 1 0,0-1 0,1 1 1,0-1-1,1 2-174,0-8-2,-1 0 1,1-1-1,0 1 1,0-1-1,0 0 1,0 0 0,0 0-1,1-1 1,-1 1-1,1-1 1,-1 0-1,1-1 1,-1 1-1,1-1 1,-1 1-1,1-2 1,-1 1-1,1 0 1,0-1-1,-1 0 1,0 0-1,1 0 1,-1 0-1,1-1 1,-1 0-1,0 0 1,0 0-1,0 0 1,0-1-1,0 1 1,-1-1-1,1 0 1,-1 0 0,0 0-1,0-1 1,3-3 1,-2 1 21,0 0-1,-1 0 1,0-1 0,0 0 0,0 0 0,-1 0 0,0 0 0,0 0 0,-1 0 0,0 0 0,0 0 0,-1-1 0,1 1 0,-2 0 0,1-1 0,-1 1 0,0 0 0,-1-1 0,1 1 0,-1 0 0,-1 0 0,0 1 0,0-1 0,0 0 0,0 1 0,-1 0 0,0 0 0,-1 0 0,-4-5-21,7 9-33,0 1 1,0-1-1,0 1 0,-1 0 1,1 0-1,0 0 0,-1 0 1,1 0-1,0 0 0,-1 1 1,1-1-1,-1 1 0,1-1 1,-1 1-1,1 0 0,-1 0 1,1 0-1,-1 1 0,1-1 1,-1 1-1,1-1 0,-1 1 33,-9 10-4508,12 10-5960,4-14-1111</inkml:trace>
  <inkml:trace contextRef="#ctx0" brushRef="#br0" timeOffset="216063.801">4686 210 10117,'19'13'7701,"-9"31"-5794,-8-32-959,24 150 3313,-14-155-3384,-7-32-727,-4 6-141,-1 4 70,0 0 0,1 1 0,1-1 1,0 1-1,1-1 0,1 1 0,0 0 0,0 0 0,2 1 0,0-1 0,0 1 0,8-11-79,-13 23 5,1-1-1,-1 0 1,1 1-1,0-1 1,-1 1-1,1-1 1,0 1-1,0 0 1,0 0-1,0 0 1,0 0-1,0 0 1,1 0-1,-1 0 1,0 1-1,0-1 1,1 1-1,-1 0 1,0 0-1,0 0 1,1 0 0,-1 0-1,0 0 1,1 0-1,-1 1 1,0-1-1,0 1 1,1 0-1,-1-1 1,0 1-1,0 0 1,0 0-1,0 1-4,21 12-4112,-3 2-6017,-10-7-2682</inkml:trace>
  <inkml:trace contextRef="#ctx0" brushRef="#br0" timeOffset="216756.592">5331 7 7828,'5'-7'9127,"0"21"-6211,1 23-1883,-6-36-789,8 66 1383,33 169 567,-40-237-2192,-1 1 0,0-1 0,1 0 0,-1 1 0,1-1 0,-1 1 0,1-1 1,-1 1-1,1-1 0,-1 1 0,1-1 0,-1 1 0,1 0 0,0-1 0,-1 1 0,1 0 0,0-1 0,-1 1 1,1 0-1,0 0 0,-1 0 0,1-1 0,0 1 0,0 0 0,-1 0 0,1 0 0,0 0 0,-1 0 1,1 1-1,0-1 0,0 0 0,-1 0 0,1 0 0,0 0 0,-1 1 0,1-1 0,0 0 0,-1 1 0,1-1 1,-1 1-1,1-1 0,0 1 0,-1-1 0,1 1 0,-1-1 0,0 1 0,1-1 0,-1 1 0,1-1 1,-1 1-1,0 0 0,1-1 0,-1 1 0,0 0 0,0-1 0,1 1 0,-1 0 0,0 0 0,0-1 1,0 1-1,0 0 0,0-1 0,0 1 0,0 0 0,0 0 0,0-1 0,-1 1 0,1 0 0,0-1 0,0 1-1,11-51 37,17-45 134,-26 92-167,-1 1 0,1-1 0,0 1-1,0-1 1,0 1 0,0 0 0,0 0-1,0-1 1,1 2 0,-1-1 0,1 0 0,0 0-1,-1 1 1,1-1 0,0 1 0,0 0 0,0 0-1,0 0 1,0 0 0,0 1 0,0-1-1,0 1 1,0 0 0,0 0 0,0 0 0,0 0-1,0 0 1,0 1 0,2 0-5,-2-1 9,0 1 0,0 0 0,0 0 0,1 0 0,-1 1 0,0-1-1,-1 1 1,1-1 0,0 1 0,0 0 0,-1 0 0,1 0 0,-1 1 0,0-1 0,1 1 0,-1-1 0,0 1 0,-1 0 0,1-1 0,0 1-1,-1 0 1,0 0 0,1 0 0,-1 1 0,0-1 0,-1 0 0,1 0 0,-1 0 0,1 1 0,-1-1 0,0 0 0,0 2-9,-15 106 440,15-107-418,-1-1 1,0 1-1,0 0 1,0-1 0,0 1-1,0 0 1,-1-1-1,0 0 1,0 1 0,0-1-1,0 0 1,0 0-1,0 0 1,-1 0 0,1 0-1,-1-1 1,0 1-1,0-1 1,0 0 0,0 0-1,-1 0 1,1 0-1,0 0 1,-1-1-1,1 1 1,-1-1 0,0 0-1,1 0 1,-1 0-1,0-1 1,0 1 0,0-1-23,0 0-94,1 0 0,-1 0 1,1 0-1,-1-1 0,1 1 1,0-1-1,-1 1 1,1-1-1,0-1 0,-1 1 1,1 0-1,0-1 0,0 1 1,0-1-1,0 0 0,1 0 1,-1 0-1,0 0 0,1-1 1,-1 1-1,1-1 1,0 1-1,0-1 94,-6-22-4720,11-7-4619,3 18-1346</inkml:trace>
  <inkml:trace contextRef="#ctx0" brushRef="#br0" timeOffset="217069.02">5702 235 9925,'5'32'7243,"2"0"-3326,9 75-1082,-23-92-5734,-2-34-7752,7 3 297</inkml:trace>
  <inkml:trace contextRef="#ctx0" brushRef="#br0" timeOffset="217070.02">5705 86 11173,'-3'9'2545,"1"-1"16,2-1-1792,2-1-449,0 0-208,3-1-368,6-1-2225,-2 1-2177,3 0-5411</inkml:trace>
  <inkml:trace contextRef="#ctx0" brushRef="#br0" timeOffset="217367.763">5875 101 10693,'27'28'7810,"-9"7"-3729,8 87-2481,-21-85-709,8 78-1456,-18-116-4457,-1-14-4752,4 4 76</inkml:trace>
  <inkml:trace contextRef="#ctx0" brushRef="#br0" timeOffset="217555.592">5844 259 11317,'29'-3'9172,"-1"3"-4501,55 7-1373,-34-10-4690,-39-1-3015,-1-1-3901,-1 0-6027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43:26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0 157 10869,'12'17'7335,"10"-10"-3890,50-15-1575,-72 8-1858,8-1 19,0-1 1,0 1 0,-1-2-1,1 1 1,-1-1 0,1-1-1,-1 1 1,0-1 0,0 0-1,-1-1 1,1 1 0,-1-2-1,0 1 1,0 0 0,1-3-32,-7 3 16,1 1 0,-2-1 0,1 1 0,0-1 0,-1 1 0,0-1 0,0 1 0,0-1 0,-1 1 0,0 0 1,1 0-1,-1 0 0,-1 0 0,1 0 0,-1 0 0,1 1 0,-1-1 0,0 1 0,0-1 0,-1 1 0,1 0 0,-1 0 0,1 1 1,-1-1-1,0 1 0,0 0 0,0 0 0,0 0 0,0 0 0,-1 1 0,1 0 0,-1 0 0,1 0 0,0 0 0,-1 1 1,0-1-1,-3 1-16,5 1 77,-1 0 1,1-1-1,-1 1 1,1 1-1,0-1 1,-1 0-1,1 1 1,0 0-1,0 0 1,0 0-1,0 0 1,0 0-1,1 0 1,-1 1-1,1-1 1,-1 1-1,1 0 1,0 0-1,0 0 1,0 0-1,0 0 1,1 0-1,-1 1 1,1-1-1,0 0 1,0 1-1,0-1 1,0 1-78,-15 101 1466,16-101-1418,0 0 0,0 0 0,0 0 0,0 1-1,1-1 1,0 0 0,0 0 0,0 0 0,1 0 0,-1 0 0,1 0 0,0-1 0,0 1 0,0 0 0,0-1 0,1 1-1,-1-1 1,1 0 0,0 0 0,0 0 0,0 0 0,0-1 0,1 1 0,-1-1 0,1 0 0,0 0 0,-1 0-1,1 0 1,0-1 0,0 1 0,0-1 0,0 0 0,0-1 0,2 1-48,70-1-546,-8-26-3365,-54 18 1122,-3 2-1058,-1-2-3283,1-3-4497</inkml:trace>
  <inkml:trace contextRef="#ctx0" brushRef="#br0" timeOffset="343.672">358 50 8100,'13'30'9523,"-3"1"-4370,8 66-3244,-9-44-393,-2-35-1269,1-28-144,-3-68-88,-6 64-15,1 1 0,1-1 0,0 0 0,1 1 1,0-1-1,1 1 0,1 0 0,4-11 0,15 7-1021,-13 18-2943,1 2-4456,-10-3 6426,8 2-9158</inkml:trace>
  <inkml:trace contextRef="#ctx0" brushRef="#br0" timeOffset="718.212">588 47 8612,'4'7'8996,"-3"11"-7346,0-16-747,32 182 3200,-33-184-4095,0-1-1,0 1 0,1 0 0,-1-1 0,0 1 0,0 0 1,0 0-1,0-1 0,0 1 0,1 0 0,-1 0 0,0-1 1,0 1-1,0 0 0,1 0 0,-1 0 0,0-1 0,0 1 0,1 0 1,-1 0-1,0 0 0,1 0 0,-1 0 0,0 0 0,0-1 1,1 1-1,-1 0 0,0 0 0,1 0 0,-1 0 0,0 0 1,1 0-1,-1 0 0,0 0 0,1 0 0,-1 1 0,0-1 1,0 0-1,1 0 0,-1 0 0,0 0 0,1 0 0,-1 0 0,0 1 1,0-1-1,1 0 0,-1 0 0,0 0 0,0 1 0,0-1 1,1 0-1,-1 0 0,0 1-7,8-37-10,-8 33 19,36-114 106,-34 114-114,-1 0 0,0 1 0,1-1 0,0 0 0,-1 1 0,1 0 0,0-1 0,0 1 1,1 0-1,-1 0 0,0 0 0,1 0 0,-1 0 0,1 1 0,0-1 0,-1 1 0,1 0 0,0-1 0,0 1 0,0 0 0,0 1 0,0-1 0,0 1 0,0-1 1,0 1-1,3 0-1,31 5-7709,-31-4 1178,0-1-3999</inkml:trace>
  <inkml:trace contextRef="#ctx0" brushRef="#br0" timeOffset="1124.374">891 57 10261,'12'58'10442,"1"30"-8063,-2-14-938,2-132-1185,-10 43-278,23-72 21,-25 84 0,0 1 0,0 0 0,0 0 0,1-1 0,-1 1 0,1 0 0,-1 0 0,1 1 0,-1-1 0,1 0 0,0 0-1,0 1 1,0-1 0,0 1 0,0 0 0,0 0 0,1-1 0,-1 1 0,0 1 0,1-1 0,-1 0 0,0 0 0,1 1-1,-1 0 1,1-1 0,-1 1 0,1 0 0,-1 0 0,1 0 0,-1 1 0,1-1 0,-1 1 0,1-1 1,1 3 18,0 0 0,1 0 0,-1 1 0,0-1 0,-1 1 1,1 0-1,-1 0 0,0 1 0,0-1 0,0 0 0,0 1 0,-1 0 1,0 0-1,0-1 0,0 1 0,0 1 0,-1-1 0,1 3-18,2 4 135,14 99 1207,-4-123-11083,-9 5 3333,1 0-3951</inkml:trace>
  <inkml:trace contextRef="#ctx0" brushRef="#br0" timeOffset="1458.135">1278 87 9893,'2'5'7256,"-4"4"-3773,-11 18-782,10-24-2606,0 0 0,-1 1-1,1 0 1,0-1 0,1 1 0,-1 0-1,1 1 1,0-1 0,0 0-1,0 0 1,0 1 0,1 0 0,0-1-1,-1 1 1,2 0 0,-1-1-1,1 1 1,-1 0 0,1 0 0,1-1-1,-1 1 1,1 0 0,0 0-1,0-1 1,0 1 0,0-1 0,1 1-1,0-1 1,0 1 0,0-1-1,1 0 1,-1 0 0,1 0-1,0 0 1,0-1 0,1 2-95,3-2 11,0 1 1,-1-1-1,2-1 0,-1 1 1,0-1-1,0 0 1,1-1-1,-1 0 0,1 0 1,-1-1-1,1 0 0,-1 0 1,1 0-1,-1-1 1,1 0-1,-1-1 0,4-1-11,-8 3 7,0-1 1,0 0-1,1 0 0,-1 0 0,0-1 0,0 1 0,-1-1 1,1 1-1,0-1 0,0 0 0,-1 0 0,1-1 1,-1 1-1,0 0 0,1-1 0,-1 1 0,0-1 0,-1 0 1,1 0-1,0 1 0,-1-1 0,0 0 0,1 0 0,-1-1 1,0 1-1,-1 0 0,1 0 0,0 0 0,-1-1 0,0 1 1,0 0-1,0-1 0,0 1 0,0 0 0,-1-1 0,0 1 1,1 0-1,-1 0 0,0 0 0,-1-1-7,0-2 81,0-1 1,-1 1-1,0-1 0,0 1 1,0 0-1,-1 0 0,0 0 0,0 1 1,-1-1-1,0 1 0,1 0 1,-2 0-1,1 1 0,0 0 0,-1 0 1,0 0-1,0 0 0,0 1 1,-1 0-1,1 0 0,-4 0-81,-23 2-4376,0 15-4952,27-11-5882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43:24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8148,'5'4'8638,"-3"6"-4903,1 27-3279,-3-34 353,0 4-730,-1 1 0,1-1 0,0 0 0,1 1 1,0-1-1,0 0 0,1 0 0,0 1 0,0-1 0,0 0 0,1-1 0,0 1 0,1 0 1,-1-1-1,1 0 0,0 0 0,1 0 0,-1 0 0,1-1 0,1 1 0,-1-1 0,1-1 0,2 3-79,-4-4 4,-1-1-1,1 1 0,0-1 1,0 1-1,1-1 0,-1 0 1,0-1-1,0 1 0,1-1 0,-1 0 1,1 0-1,0 0 0,-1-1 1,1 1-1,0-1 0,-1 0 1,1-1-1,-1 1 0,1-1 1,0 0-1,-1 0 0,1 0 0,-1-1 1,0 1-1,1-1 0,-1 0 1,0 0-1,0-1 0,0 1 1,0-1-1,-1 0 0,1 0 0,-1 0 1,0-1-1,0 1 0,0-1 1,0 1-1,0-1 0,-1 0 1,0 0-1,0-1 0,1 0-3,0-8 122,0 1-1,-1-1 1,0 0 0,-1 0-1,-1 0 1,0 0-1,0 1 1,-1-1 0,-1 0-1,0 0 1,-1 1 0,-1-3-122,-2 10-1229,5 10-2754,1 1-4502,1-3-3006</inkml:trace>
  <inkml:trace contextRef="#ctx0" brushRef="#br0" timeOffset="421.778">528 9 8532,'-13'-6'7246,"-5"3"-3468,-33 6-420,-24 33-1178,74-35-2168,0 0 0,0 0-1,0 1 1,0-1 0,0 1 0,0-1 0,0 1-1,0-1 1,0 1 0,1-1 0,-1 1 0,1 0-1,-1-1 1,1 1 0,0 0 0,-1 0 0,1-1-1,0 1 1,0 0 0,0 0 0,1-1 0,-1 1-1,0 0 1,1-1 0,-1 1 0,1 0 0,-1-1-1,1 1 1,0 0 0,-1-1 0,1 1 0,0-1-1,0 0 1,0 1 0,1-1 0,-1 0 0,0 1-1,0-1 1,1 0 0,-1 0 0,1 0 0,-1 0-1,1 0 1,-1 0 0,1-1-12,142 70 91,-143-69-65,1 0 0,-1-1 1,0 1-1,1 0 0,-1 0 0,0 0 1,0 1-1,0-1 0,0 0 0,0 0 1,0 1-1,0-1 0,0 0 1,0 1-1,-1-1 0,1 1 0,0-1 1,-1 1-1,0-1 0,1 1 0,-1 0 1,0-1-1,0 1 0,1 0 1,-1-1-1,-1 1 0,1-1 0,0 1 1,0 0-1,-1-1 0,1 1 0,0-1 1,-1 1-1,0-1 0,1 1 1,-1-1-1,0 1 0,0-1 0,0 0 1,0 1-1,-1 0-26,-56 37 1004,56-38-1058,-64 13 342,28-25-3513,33 2-1222,5 2-4485,4 1-2479</inkml:trace>
  <inkml:trace contextRef="#ctx0" brushRef="#br0" timeOffset="834.199">690 179 10117,'25'-6'6930,"1"-8"-3497,31-47-1169,-56 59-2230,-1 1 0,1-1 1,-1 1-1,0-1 0,0 1 1,0-1-1,0 1 0,0-1 1,0 1-1,0-1 0,0 1 1,-1-1-1,1 1 0,0-1 1,-1 1-1,1-1 0,-1 1 1,0 0-1,1-1 0,-1 1 1,0 0-1,0-1 0,0 1 1,0 0-1,0 0 0,0 0 1,0 0-1,0 0 0,-1 0 1,1 0-1,0 0 0,-1 1 1,1-1-1,0 0 0,-1 1 1,1-1-1,-1 1 0,1 0 1,-1-1-1,1 1 0,-1 0 1,1 0-1,-1 0-34,-68 9 1709,66-6-1645,0 0 0,1 1 0,-1-1 1,0 1-1,1 0 0,0 0 0,0 0 0,0 1 0,1-1 0,-1 1 0,1-1 0,0 1 0,0 0 0,1 0 0,0 0 1,-1 0-1,2 0 0,-1 0 0,1 0 0,-1 1 0,1-1 0,1 0 0,-1 0 0,1 0 0,0 0 0,0 0 0,0 0 1,1 0-1,-1 0 0,1 0 0,1 0 0,-1-1 0,1 1 0,-1-1 0,1 0 0,1 0 0,-1 0 0,0 0 0,1 0 1,0-1-1,0 0 0,0 1 0,0-2 0,1 1 0,-1 0 0,1-1 0,-1 0 0,4 1-64,-1-1-46,-1-1-1,1 0 1,0-1-1,0 1 1,0-1-1,0-1 1,0 1-1,0-1 1,0-1-1,0 1 1,0-1-1,0 0 1,-1-1 46,24-10-4950,0-4-6645,-18 7-245</inkml:trace>
  <inkml:trace contextRef="#ctx0" brushRef="#br0" timeOffset="1302.839">1047 47 7764,'-17'-37'12065,"-19"31"-6790,33 7-5185,0-1 1,0 1-1,0 0 0,0 0 1,0 0-1,0 1 0,1-1 1,-1 0-1,0 1 0,1 0 1,0 0-1,-1 0 0,1 0 1,0 0-1,0 0 0,0 0 1,0 1-1,0-1 0,1 1 1,-1 0-1,1-1 0,-1 1 1,1 0-1,0 0 0,0 0 1,0 2-91,1-2 1,0-1 1,-1 1-1,2 0 1,-1-1-1,0 1 1,0-1-1,1 1 1,0-1-1,-1 1 1,1-1 0,0 1-1,0-1 1,0 1-1,1-1 1,-1 0-1,0 0 1,1 0-1,0 0 1,-1 0-1,1 0 1,0 0 0,0 0-1,0-1 1,0 1-1,0-1 1,1 1-1,-1-1 1,0 0-1,1 0 1,-1 0-1,1 0 1,-1 0 0,1-1-1,-1 1 1,1-1-1,-1 0 1,1 0-1,2 0-1,70 47-83,-73-46 102,0 1 0,-1 0 0,1-1 0,0 1 0,-1 0 0,1 0 0,-1 0 0,0 0 0,0 0 0,0 1 0,0-1 0,0 0 0,0 0 0,0 1 0,-1-1 0,1 0 0,-1 1 0,0-1 0,1 1 0,-1-1 0,0 1 0,-1-1 0,1 1 0,0-1 0,-1 0 0,1 1 0,-1-1 0,0 0 0,0 1 0,0-1 0,0 0 0,0 0 0,0 0 0,-2 2-19,0-1 48,-1 0-1,1 0 1,-1-1-1,0 1 0,0-1 1,0 0-1,0 0 1,0 0-1,0-1 1,-1 1-1,1-1 1,-1 0-1,1-1 0,-1 1 1,1-1-1,-1 1 1,1-1-1,-5-1-47,-50-5-3639,52 4 78,2 1-1792,3 0 2109,-3 0-9871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44:11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11477,'96'-12'6733,"50"6"-4494,-64 4-657,407-7 2264,242 28-3287,-658-17-1052,-82-17-12938,-3 8 935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44:06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46 9412,'-16'-38'10604,"-22"30"-7548,34 9-2985,-1 0 1,1 0-1,0 0 0,0 0 1,-1 0-1,1 1 1,0 0-1,0 0 1,0 0-1,1 0 1,-1 1-1,0 0 1,1-1-1,0 1 0,0 0 1,-1 1-1,2-1 1,-2 1-72,0 7 110,1 0 1,-1 1-1,2-1 0,-1 1 1,2 0-1,-1-1 0,2 1 1,-1 0-1,2 0 0,0 0 1,0 0-1,1-1 1,0 1-1,4 8-110,1 26 186,-2-8-461,-13-49-6509,4 2-1988,0 2-1470</inkml:trace>
  <inkml:trace contextRef="#ctx0" brushRef="#br0" timeOffset="249.937">1 211 12438,'0'1'3185,"0"-1"113,2 0-1714,1 0-495,2 0-17,9-1 433,1 0-1121,3 0-64,-1 0-192,3 0-176,-6-1-320,2 0-400,-1-2-545,-2 1-1456,1-1-865,-1 0-2224,-3 1-4371</inkml:trace>
  <inkml:trace contextRef="#ctx0" brushRef="#br0" timeOffset="765.766">244 207 9108,'2'10'6504,"10"-5"-3447,36-5-1562,-45-1-1060,4 1-335,0 0 1,0-1-1,0-1 1,-1 1 0,1-1-1,0 0 1,-1 0-1,1-1 1,-1 0-1,0 0 1,0-1-1,0 1 1,0-2-101,-5 5 2,-1-1 1,1 1-1,-1-1 1,1 1-1,-1-1 0,1 1 1,-1-1-1,0 0 0,1 1 1,-1-1-1,0 0 0,0 1 1,1-1-1,-1 0 1,0 1-1,0-1 0,0 0 1,0 0-1,0 1 0,0-1 1,0 0-1,0 1 1,0-1-1,0 0 0,-1 0 1,1 1-1,0-1 0,0 0 1,-1 1-1,1-1 1,0 0-1,-1 1 0,1-1 1,-1 1-1,1-1 0,-1 1 1,1-1-1,-1 1 0,1-1 1,-1 1-1,1-1 1,-1 1-1,0 0 0,1-1 1,-1 1-1,0 0 0,1-1 1,-1 1-1,0 0 1,1 0-1,-1 0 0,0 0 1,1 0-1,-1 0-2,-40-8 117,37 7-42,-1 1 1,0 0-1,0 0 0,0 1 0,0-1 0,1 1 0,-1 0 0,0 0 0,1 1 0,-1-1 0,1 1 0,-1 0 0,1 0 0,0 1 0,0-1 0,0 1 0,0 0 0,0 0 0,0 0 0,1 1 0,0-1 0,-1 1 0,1 0 0,1 0 0,-1 0 0,1 0 0,-1 0 0,1 1 0,0-1 0,1 1 0,-1-1 0,1 1 0,0 0 0,0-1 0,0 1 0,1 0 0,-1 0 0,1 0 0,1 0 0,-1-1 0,1 1 0,-1 0 0,2 1-75,-2-3 51,1 0 1,0-1-1,1 1 1,-1 0-1,0 0 0,1 0 1,0-1-1,-1 1 1,1-1-1,0 0 1,0 1-1,0-1 0,1 0 1,-1 0-1,1 0 1,-1 0-1,1-1 1,-1 1-1,1-1 0,0 0 1,0 1-1,0-1 1,0 0-1,0-1 1,0 1-1,0 0 0,0-1 1,0 0-1,0 0 1,0 0-1,0 0 0,0 0 1,0-1-1,1 1-51,51-15-1758,-9-11-5067,-35 16-197,-1-1-4482</inkml:trace>
  <inkml:trace contextRef="#ctx0" brushRef="#br0" timeOffset="1098.151">480 178 9620,'18'28'9561,"11"41"-5985,-16-14-1842,-2-86-1579,-10 5-168,-2 21 42,0 0-1,1 0 0,-1 0 1,1 0-1,1-1 0,-1 1 1,1 0-1,-1 0 0,2 0 1,-1 0-1,0 0 0,1 0 1,0 0-1,0 1 0,1-1 0,-1 1 1,1-1-1,0 1 0,0 0 1,0 0-1,1 0 0,-1 0 1,1 1-1,1-1-28,33 5-1750,-26 3-2379,-1 0-4583,-2 0-1994</inkml:trace>
  <inkml:trace contextRef="#ctx0" brushRef="#br0" timeOffset="1441.813">718 152 10613,'-1'13'6726,"5"12"-5248,-2-11-934,17 110 2617,-9-154-2003,30-83-779,-39 111-412,0 0-1,1 0 1,-1 0 0,0 1-1,1-1 1,-1 1 0,1-1-1,-1 1 1,1-1 0,0 1-1,0 0 1,0 0 0,0 0-1,0 0 1,0 0 0,0 0-1,0 1 1,0-1 0,0 1 0,0-1-1,0 1 1,0 0 0,0 0-1,1 0 1,-1 0 0,2 0 33,22 1-9105,-20 0 5043,4-1-5948</inkml:trace>
  <inkml:trace contextRef="#ctx0" brushRef="#br0" timeOffset="1801.106">967 158 10677,'-7'-3'7478,"2"9"-4074,-4 26-2916,8-29 190,-3 88 726,5-88-1395,-1-1-1,0 0 1,1 1 0,-1-1 0,1 1-1,0-1 1,-1 0 0,1 0 0,1 1-1,-1-1 1,0 0 0,0 0 0,1 0-1,-1 0 1,1 0 0,-1-1 0,1 1-1,0 0 1,0-1 0,0 1 0,0-1-1,0 0 1,0 1 0,0-1 0,0 0-1,1 0 1,-1-1 0,0 1 0,1 0-1,-1-1 1,1 1 0,-1-1 0,0 0-1,1 0 1,0 0-9,1 0 1,1-1 0,-1 0 0,0 0 0,0 0 0,1 0 0,-1 0 0,0-1 0,0 0 0,0 0-1,-1 0 1,1 0 0,0-1 0,-1 0 0,0 1 0,1-1 0,-1 0 0,0-1 0,0 1 0,-1 0 0,1-1 0,-1 0 0,0 1-1,0-1 1,0 0 0,0 0 0,-1 0 0,1 0 0,-1-1 0,0 1 0,0 0 0,-1 0 0,1-1 0,-1 1 0,0-1 0,0 1 0,-1 0-1,1-1 1,-1 1 0,0 0 0,0 0 0,0-1 0,-1 1 0,1 0 0,-1 0 0,0 1 0,0-1 0,-1 0 0,1 0 0,-3-2-1,2 3 1,2 1-19,0-1-1,-1 1 1,1 0 0,-1 0 0,1 0 0,-1 0 0,0 0 0,0 0 0,0 0-1,0 1 1,0-1 0,0 1 0,0-1 0,-1 1 0,1 0 0,-1 0 0,1 0-1,-1 0 1,1 0 0,-1 1 0,1-1 0,-3 1 18,8 12-13673,1-8 3279</inkml:trace>
  <inkml:trace contextRef="#ctx0" brushRef="#br0" timeOffset="2191.762">1161 189 11061,'6'27'7063,"0"0"-3825,9 54-2280,-13-68-193,3-111 1799,-5 94-2537,0 1-1,0-1 1,0 1-1,1-1 1,-1 1-1,1-1 1,0 1 0,-1-1-1,2 1 1,-1 0-1,0-1 1,1 1-1,-1 0 1,1 0-1,0 0 1,0 0 0,0 0-1,1 1 1,-1-1-1,1 0 1,-1 1-1,1 0 1,0 0-1,0 0 1,0 0 0,0 0-1,0 0 1,0 1-1,1 0 1,-1-1-1,0 1 1,1 1-1,-1-1 1,1 0 0,-1 1-1,1 0 1,0-1-1,-1 2 1,1-1-1,-1 0 1,1 1 0,-1-1-1,1 1 1,0 0-27,16 9 116,-6-3-139,-5-3-2917,-1-2-2522,-1 0-3629,-2-2-311</inkml:trace>
  <inkml:trace contextRef="#ctx0" brushRef="#br0" timeOffset="2599.959">1492 192 13718,'-2'1'3170,"1"1"79,0-2-1648,1 1-1089,-1 0-528,1-1-736,0 2-2370,0 2-2672,0 0-6756</inkml:trace>
  <inkml:trace contextRef="#ctx0" brushRef="#br0" timeOffset="2600.959">1479 316 13942,'-2'0'3234,"1"0"47,1-2-1776,0 0-977,1-3-1040,1 0-2657,0-2-2690,2-1-7075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19:44:02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65 10149,'1'2'6132,"1"3"-3297,0 15-2223,-2-18 179,27 278 4569,-27-271-6056,-1-15-3651,-2-13-7565,3 11 3004</inkml:trace>
  <inkml:trace contextRef="#ctx0" brushRef="#br0" timeOffset="453.013">114 56 8468,'28'-28'12794,"21"22"-9542,44 37-3240,-90-29 34,-1 0 0,1 0 0,-1 1 0,1-1 1,-1 1-1,0-1 0,0 1 0,0 0 0,0 0 0,-1 0 1,1 0-1,-1 0 0,0 0 0,0 1 0,0-1 0,0 0 0,0 1 1,-1-1-1,1 0 0,-1 1 0,0-1 0,0 1 0,-1-1 0,1 1 1,-1-1-1,1 0 0,-1 1 0,0-1 0,0 0 0,-1 0 0,1 0 1,-1 0-1,1 0 0,-1 0 0,0 0 0,0 0 0,0-1 1,-1 1-1,1-1 0,0 1 0,-1-1 0,0 0 0,0 0 0,1 0 1,-1 0-1,0-1 0,-2 2-46,-3 1 50,0 0 0,0-1 0,-1 0 0,1 0 0,-1-1-1,1 0 1,-1 0 0,0-1 0,0 0 0,0 0 0,0-1 0,0 0 0,1-1 0,-1 0-50,10-13-6053,8 5-2744,1 1-3731</inkml:trace>
  <inkml:trace contextRef="#ctx0" brushRef="#br0" timeOffset="922.168">414 119 10789,'15'4'6990,"2"-5"-3895,37-12-2913,-47 11 409,-5 2-581,-1 0 1,1 1-1,0-1 0,0 0 0,0 0 1,-1 0-1,1-1 0,0 1 0,0 0 1,-1-1-1,1 1 0,0-1 0,0 1 1,-1-1-1,1 0 0,-1 0 0,1 0 0,0 0 1,-1 0-1,0 0 0,1 0 0,-1 0 1,0-1-1,0 1 0,1-1 0,-1 1 1,0-1-1,0 1 0,-1-1 0,1 1 1,0-1-1,0 0 0,-1 1 0,1-1 0,-1 0 1,1 0-1,-1 1 0,0-1 0,0 0 1,0 0-1,0 0 0,0 1 0,0-1 1,0 0-1,-1 0 0,1 0 0,-1 1 0,1-1 1,-1 0-1,0 1 0,0-1 0,1 0 1,-1 1-1,0-1 0,-1 1-10,-1-1 98,0 0 0,1 1 0,-2-1 0,1 1 0,0 0-1,0 0 1,0 0 0,0 1 0,-1-1 0,1 1 0,0-1 0,-1 1-1,1 0 1,0 0 0,-1 1 0,1-1 0,0 1 0,0 0 0,-1 0 0,1 0-1,0 0 1,0 0 0,0 1 0,0-1 0,0 1 0,1 0 0,-1 0 0,0 0-1,1 0 1,-1 0 0,1 0 0,0 1 0,0 0 0,0-1 0,0 1-1,0 0 1,1 0 0,-2 1-98,-18 96 1676,21-97-1651,0 0 1,0-1-1,0 1 1,1 0-1,-1 0 1,1 0-1,0-1 1,0 1-1,0 0 1,0-1-1,0 1 1,1-1-1,-1 1 1,1-1-1,-1 0 1,1 0-1,0 1 1,0-1-1,0 0 1,0-1-1,0 1 1,1 0-1,-1-1 1,0 1-1,1-1 1,-1 0-1,1 1 1,0-1-1,-1 0 1,1-1-1,0 1 1,-1 0-1,1-1 1,3 0-26,80-15-573,-60 0-3846,-1-2-6026,-15 9-2574</inkml:trace>
  <inkml:trace contextRef="#ctx0" brushRef="#br0" timeOffset="1349.136">683 44 10389,'3'38'9523,"9"20"-7109,1 11-1583,-9-52 393,0-47-630,-2 7-619,-1 15 63,1-1 0,0 1 1,0-1-1,0 1 0,1 0 0,1 0 0,-1 0 0,1 0 1,0 1-1,1-1 0,0 1 0,0 0 0,6-6-38,14 14-385,-13 4-3169,-1-1-7127,-6-3-129</inkml:trace>
  <inkml:trace contextRef="#ctx0" brushRef="#br0" timeOffset="1649.287">908 39 10293,'4'27'7121,"-1"-1"-3362,2 54-1915,-3-47-362,1-16-803,2-24-309,5-33-144,-9 34-199,1-2 2,-1 0 39,0 0-1,1-1 1,0 1 0,0 0-1,1 0 1,0 0 0,1 0-1,0 1 1,0 0 0,0-1 0,1 1-1,0 1 1,0-1 0,1 1-68,-4 5-93,-1 0 1,1 0-1,0 1 1,0-1-1,0 1 1,0-1-1,0 1 0,-1 0 1,1 0-1,0-1 1,0 2-1,0-1 1,0 0-1,0 0 1,0 0-1,0 1 1,0-1-1,-1 1 1,1 0-1,0-1 1,0 1-1,-1 0 1,1 0-1,0 0 1,0 1 92,11 4-5330,0-3-4828,-7-2 1197</inkml:trace>
  <inkml:trace contextRef="#ctx0" brushRef="#br0" timeOffset="2071.049">1164 36 9973,'-4'-3'7826,"-1"6"-3579,-19 26-1708,21-22-2322,-1 0 0,1 0 0,0 1 1,0-1-1,1 1 0,0-1 0,1 1 0,-1 0 1,2 0-1,-1 0 0,1-1 0,0 3-217,0-8 16,0 1-1,1-1 0,-1 1 0,1-1 0,-1 1 0,1-1 0,0 1 0,0-1 0,0 1 0,0-1 0,0 0 0,1 0 1,-1 1-1,1-1 0,-1 0 0,1 0 0,0-1 0,0 1 0,0 0 0,0-1 0,0 1 0,0-1 0,1 1 0,-1-1 1,0 0-1,1 0 0,-1 0 0,0 0 0,1-1 0,0 1 0,-1-1 0,1 1 0,-1-1 0,1 0 0,-1 0 1,1 0-1,0 0 0,-1-1-15,3 2-10,0-1 0,0-1 0,-1 1 0,1-1 0,0 0 0,0 0 0,-1 0 0,1-1 0,-1 0 0,1 0 0,-1 0 0,0 0 0,0-1 0,0 1 0,0-1 0,0 0 0,0 0 0,-1-1 0,0 1 0,1-1 1,-1 1-1,0-1 0,-1 0 0,1 0 0,-1-1 0,0 1 0,0 0 0,0-1 0,-1 1 0,1-1 0,-1 0 0,0 1 0,0-1 0,-1 0 0,1 0 0,-1 0 0,0 1 0,-1-1 0,1 0 0,-1 0 0,0 1 0,0-1 0,0 0 0,-1 1 0,0-2 11,-33-33-1,16 45-2994,16-1 1028,3-4-1446,1 1-3383,0-2-5339</inkml:trace>
  <inkml:trace contextRef="#ctx0" brushRef="#br0" timeOffset="2495.231">1350 43 11973,'17'36'8621,"-6"21"-6207,0 4-1592,-2-89 538,25-73 39,-33 98-1391,1 0-1,-1 1 1,1-1-1,0 1 1,0-1-1,0 1 1,0 0 0,0 0-1,1 0 1,-1 0-1,0 0 1,1 0-1,0 0 1,-1 1-1,1 0 1,0-1 0,0 1-1,0 0 1,0 0-1,0 1 1,0-1-1,0 0 1,0 1-1,0 0 1,0 0 0,0 0-1,0 0 1,1 0-1,-1 1 1,0 0-1,0-1 1,2 2-8,8 6-1309,6 26 4520,-14-23-5637,-2 0-3846,0-3-3558,-3-6-359</inkml:trace>
  <inkml:trace contextRef="#ctx0" brushRef="#br0" timeOffset="8640.104">1 390 8500,'4'1'6035,"5"-1"-4162,11 2-945,196-3 4956,106-14-2808,7 1-2120,527 2-467,-856 12-561,0 0 0,0-1 0,0 1 1,0 0-1,0 0 0,-1 0 0,1 0 1,0-1-1,0 1 0,0 0 0,0 0 0,0 0 1,0 0-1,0-1 0,0 1 0,0 0 1,0 0-1,0 0 0,0-1 0,0 1 1,0 0-1,0 0 0,0 0 0,0 0 0,0-1 1,0 1-1,0 0 0,0 0 0,0 0 1,0-1 71,-30-8-7647,23 6 2573,-9-3-7777</inkml:trace>
  <inkml:trace contextRef="#ctx0" brushRef="#br0" timeOffset="17374.082">1768 7 10421,'-1'-2'2753,"0"0"144,1 1-1520,-1 0-273,0 1-95,0-1-145,1 1-271,-1 0-225,1 1-80,0-1-144,0 1-256,0 0-512,0 1-289,1-2-2192,2 0-2434,-2-1-5970</inkml:trace>
  <inkml:trace contextRef="#ctx0" brushRef="#br0" timeOffset="17634.108">1758 166 8388,'1'-5'2433,"-2"-2"208,1 1-528,1 0-928,-1 5-193,-1 0-31,2 1-257,-2-2-224,2 2-160,0 0-96,0 0-112,-1 0-256,1 0-576,0 0-2209,1 2-2386,0-3-6114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2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76C09FB-251A-402A-9E63-56D49F529C2A}" type="datetime1">
              <a:rPr lang="en-US" smtClean="0"/>
              <a:t>7/8/2019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55950" y="914400"/>
            <a:ext cx="328930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39"/>
            <a:ext cx="7680960" cy="2880361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1B13BC6-E514-43F3-BB09-49938EAD1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705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Q: Can you put a static function in a  .h file?</a:t>
            </a:r>
          </a:p>
          <a:p>
            <a:r>
              <a:rPr lang="en-US" dirty="0"/>
              <a:t>	- No! As you saw on exercise 4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76C09FB-251A-402A-9E63-56D49F529C2A}" type="datetime1">
              <a:rPr lang="en-US" smtClean="0"/>
              <a:t>7/8/2019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13BC6-E514-43F3-BB09-49938EAD11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37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fread</a:t>
            </a:r>
            <a:r>
              <a:rPr lang="en-US" dirty="0"/>
              <a:t> ( void * </a:t>
            </a:r>
            <a:r>
              <a:rPr lang="en-US" dirty="0" err="1"/>
              <a:t>ptr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size, </a:t>
            </a:r>
            <a:r>
              <a:rPr lang="en-US" dirty="0" err="1"/>
              <a:t>size_t</a:t>
            </a:r>
            <a:r>
              <a:rPr lang="en-US" dirty="0"/>
              <a:t> count, FILE * stream );</a:t>
            </a: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595F9-DB02-4715-8955-155219702B6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80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</a:t>
            </a:r>
          </a:p>
          <a:p>
            <a:r>
              <a:rPr lang="en-US" dirty="0"/>
              <a:t>- Usage </a:t>
            </a:r>
            <a:r>
              <a:rPr lang="en-US" dirty="0" err="1"/>
              <a:t>msg</a:t>
            </a:r>
            <a:r>
              <a:rPr lang="en-US" dirty="0"/>
              <a:t>:  $ ./</a:t>
            </a:r>
            <a:r>
              <a:rPr lang="en-US" dirty="0" err="1"/>
              <a:t>cp_example.c</a:t>
            </a:r>
            <a:endParaRPr lang="en-US" dirty="0"/>
          </a:p>
          <a:p>
            <a:r>
              <a:rPr lang="en-US" dirty="0"/>
              <a:t>- Behavior:  $ ./</a:t>
            </a:r>
            <a:r>
              <a:rPr lang="en-US" dirty="0" err="1"/>
              <a:t>cp_example.c</a:t>
            </a:r>
            <a:r>
              <a:rPr lang="en-US" dirty="0"/>
              <a:t> </a:t>
            </a:r>
            <a:r>
              <a:rPr lang="en-US" dirty="0" err="1"/>
              <a:t>cp_example.c</a:t>
            </a:r>
            <a:r>
              <a:rPr lang="en-US" dirty="0"/>
              <a:t> </a:t>
            </a:r>
            <a:r>
              <a:rPr lang="en-US" dirty="0" err="1"/>
              <a:t>temp.c</a:t>
            </a:r>
            <a:endParaRPr lang="en-US" dirty="0"/>
          </a:p>
          <a:p>
            <a:r>
              <a:rPr lang="en-US" dirty="0"/>
              <a:t>- Read fail (doesn’t exist):  $ ./</a:t>
            </a:r>
            <a:r>
              <a:rPr lang="en-US" dirty="0" err="1"/>
              <a:t>cp_example.c</a:t>
            </a:r>
            <a:r>
              <a:rPr lang="en-US" dirty="0"/>
              <a:t> foo bar</a:t>
            </a:r>
          </a:p>
          <a:p>
            <a:r>
              <a:rPr lang="en-US" dirty="0"/>
              <a:t>- Read fail (permissions):  $ </a:t>
            </a:r>
            <a:r>
              <a:rPr lang="en-US" dirty="0" err="1"/>
              <a:t>chmod</a:t>
            </a:r>
            <a:r>
              <a:rPr lang="en-US" dirty="0"/>
              <a:t> 200 </a:t>
            </a:r>
            <a:r>
              <a:rPr lang="en-US" dirty="0" err="1"/>
              <a:t>temp.c</a:t>
            </a:r>
            <a:r>
              <a:rPr lang="en-US" dirty="0"/>
              <a:t>  $ ./</a:t>
            </a:r>
            <a:r>
              <a:rPr lang="en-US" dirty="0" err="1"/>
              <a:t>cp_example</a:t>
            </a:r>
            <a:r>
              <a:rPr lang="en-US" dirty="0"/>
              <a:t> </a:t>
            </a:r>
            <a:r>
              <a:rPr lang="en-US" dirty="0" err="1"/>
              <a:t>temp.c</a:t>
            </a:r>
            <a:r>
              <a:rPr lang="en-US" dirty="0"/>
              <a:t> temp2.c</a:t>
            </a:r>
          </a:p>
          <a:p>
            <a:r>
              <a:rPr lang="en-US" dirty="0"/>
              <a:t>- Write fail (doesn’t exist):</a:t>
            </a:r>
            <a:r>
              <a:rPr lang="en-US" baseline="0" dirty="0"/>
              <a:t>  $ </a:t>
            </a:r>
            <a:r>
              <a:rPr lang="en-US" baseline="0" dirty="0" err="1"/>
              <a:t>chmod</a:t>
            </a:r>
            <a:r>
              <a:rPr lang="en-US" baseline="0" dirty="0"/>
              <a:t> 400 </a:t>
            </a:r>
            <a:r>
              <a:rPr lang="en-US" baseline="0" dirty="0" err="1"/>
              <a:t>temp.c</a:t>
            </a:r>
            <a:r>
              <a:rPr lang="en-US" baseline="0" dirty="0"/>
              <a:t>  $ ./</a:t>
            </a:r>
            <a:r>
              <a:rPr lang="en-US" baseline="0" dirty="0" err="1"/>
              <a:t>cp_example</a:t>
            </a:r>
            <a:r>
              <a:rPr lang="en-US" baseline="0" dirty="0"/>
              <a:t> </a:t>
            </a:r>
            <a:r>
              <a:rPr lang="en-US" baseline="0" dirty="0" err="1"/>
              <a:t>cp_example.c</a:t>
            </a:r>
            <a:r>
              <a:rPr lang="en-US" baseline="0" dirty="0"/>
              <a:t> </a:t>
            </a:r>
            <a:r>
              <a:rPr lang="en-US" baseline="0" dirty="0" err="1"/>
              <a:t>temp.c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595F9-DB02-4715-8955-155219702B6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01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37D74-6E90-4C54-8099-44E56A873B11}" type="slidenum">
              <a:rPr lang="en-US" smtClean="0"/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4/6/2018</a:t>
            </a:r>
          </a:p>
        </p:txBody>
      </p:sp>
    </p:spTree>
    <p:extLst>
      <p:ext uri="{BB962C8B-B14F-4D97-AF65-F5344CB8AC3E}">
        <p14:creationId xmlns:p14="http://schemas.microsoft.com/office/powerpoint/2010/main" val="28611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OS is CSE</a:t>
            </a:r>
            <a:r>
              <a:rPr lang="en-US" baseline="0" dirty="0"/>
              <a:t> 451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A595F9-DB02-4715-8955-155219702B6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0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 – for reading user input from the keyboard</a:t>
            </a:r>
          </a:p>
          <a:p>
            <a:pPr marL="0"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dirty="0"/>
              <a:t> – for printing non-error output to the console</a:t>
            </a:r>
          </a:p>
          <a:p>
            <a:pPr marL="0"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dirty="0"/>
              <a:t> – for printing error output to the console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Can redirect the default streams using the </a:t>
            </a:r>
            <a:r>
              <a:rPr lang="en-US" dirty="0" err="1"/>
              <a:t>freopen</a:t>
            </a:r>
            <a:r>
              <a:rPr lang="en-US" dirty="0"/>
              <a:t>() function.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595F9-DB02-4715-8955-155219702B6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98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/>
              <a:t>Open http://www.cplusplus.com/reference/cstdio/ to demo how to look up reference information.</a:t>
            </a:r>
            <a:endParaRPr lang="en-US" dirty="0"/>
          </a:p>
          <a:p>
            <a:endParaRPr lang="en-US" dirty="0"/>
          </a:p>
          <a:p>
            <a:r>
              <a:rPr lang="en-US" dirty="0"/>
              <a:t>FILE* stream</a:t>
            </a:r>
          </a:p>
          <a:p>
            <a:r>
              <a:rPr lang="en-US" dirty="0"/>
              <a:t>char* filename, format,</a:t>
            </a:r>
            <a:r>
              <a:rPr lang="en-US" baseline="0" dirty="0"/>
              <a:t> mode;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595F9-DB02-4715-8955-155219702B6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02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FILE* stream</a:t>
            </a:r>
          </a:p>
          <a:p>
            <a:r>
              <a:rPr lang="en-US" dirty="0"/>
              <a:t>char* filename, format,</a:t>
            </a:r>
            <a:r>
              <a:rPr lang="en-US" baseline="0" dirty="0"/>
              <a:t> mode;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595F9-DB02-4715-8955-155219702B6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67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errno</a:t>
            </a:r>
            <a:r>
              <a:rPr lang="en-US" dirty="0"/>
              <a:t> --</a:t>
            </a:r>
            <a:br>
              <a:rPr lang="en-US" dirty="0"/>
            </a:br>
            <a:r>
              <a:rPr lang="en-US" dirty="0"/>
              <a:t>	global value</a:t>
            </a:r>
          </a:p>
          <a:p>
            <a:r>
              <a:rPr lang="en-US" dirty="0"/>
              <a:t>	may be set by any standard library call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595F9-DB02-4715-8955-155219702B6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78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FILE* stream</a:t>
            </a:r>
          </a:p>
          <a:p>
            <a:r>
              <a:rPr lang="en-US" dirty="0"/>
              <a:t>char* filename, format,</a:t>
            </a:r>
            <a:r>
              <a:rPr lang="en-US" baseline="0" dirty="0"/>
              <a:t> mode;</a:t>
            </a:r>
          </a:p>
          <a:p>
            <a:endParaRPr lang="en-US" baseline="0" dirty="0"/>
          </a:p>
          <a:p>
            <a:r>
              <a:rPr lang="en-US" baseline="0" dirty="0"/>
              <a:t>Correct Answer: B</a:t>
            </a:r>
          </a:p>
          <a:p>
            <a:endParaRPr lang="en-US" baseline="0" dirty="0"/>
          </a:p>
          <a:p>
            <a:r>
              <a:rPr lang="en-US" baseline="0" dirty="0"/>
              <a:t>A: Wrong because we don’t know if there was a failure yet, and </a:t>
            </a:r>
            <a:r>
              <a:rPr lang="en-US" baseline="0" dirty="0" err="1"/>
              <a:t>perror</a:t>
            </a:r>
            <a:r>
              <a:rPr lang="en-US" baseline="0" dirty="0"/>
              <a:t> doesn’t check, it’s for reporting</a:t>
            </a:r>
          </a:p>
          <a:p>
            <a:r>
              <a:rPr lang="en-US" baseline="0" dirty="0"/>
              <a:t>B: OK – report as immediately as you can!</a:t>
            </a:r>
          </a:p>
          <a:p>
            <a:r>
              <a:rPr lang="en-US" baseline="0" dirty="0"/>
              <a:t>C: Wrong because it is checking for an error, but we already know there was an issue – we need to report now</a:t>
            </a:r>
          </a:p>
          <a:p>
            <a:r>
              <a:rPr lang="en-US" baseline="0" dirty="0"/>
              <a:t>D: Wrong because </a:t>
            </a:r>
            <a:r>
              <a:rPr lang="en-US" baseline="0" dirty="0" err="1"/>
              <a:t>errno</a:t>
            </a:r>
            <a:r>
              <a:rPr lang="en-US" baseline="0" dirty="0"/>
              <a:t> might have been changed after another library call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595F9-DB02-4715-8955-155219702B6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5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595F9-DB02-4715-8955-155219702B6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74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1520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77440"/>
            <a:ext cx="7772400" cy="1752600"/>
          </a:xfrm>
        </p:spPr>
        <p:txBody>
          <a:bodyPr/>
          <a:lstStyle>
            <a:lvl1pPr marL="0" indent="0" algn="r">
              <a:buNone/>
              <a:defRPr sz="3200" b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8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4972050"/>
          </a:xfrm>
        </p:spPr>
        <p:txBody>
          <a:bodyPr/>
          <a:lstStyle>
            <a:lvl1pPr>
              <a:defRPr sz="2600" b="0"/>
            </a:lvl1pPr>
            <a:lvl2pPr>
              <a:defRPr sz="2200"/>
            </a:lvl2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5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648200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3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38912"/>
            <a:ext cx="8405238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7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470260"/>
            <a:ext cx="8366125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2415209"/>
            <a:ext cx="8366125" cy="3918916"/>
          </a:xfrm>
        </p:spPr>
        <p:txBody>
          <a:bodyPr/>
          <a:lstStyle>
            <a:lvl1pPr>
              <a:defRPr sz="2600" b="0"/>
            </a:lvl1pPr>
            <a:lvl2pPr>
              <a:defRPr sz="2200"/>
            </a:lvl2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CC1B5E29-5BFE-4A77-A178-85B6D82C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6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1520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77440"/>
            <a:ext cx="7772400" cy="1752600"/>
          </a:xfrm>
        </p:spPr>
        <p:txBody>
          <a:bodyPr/>
          <a:lstStyle>
            <a:lvl1pPr marL="0" indent="0" algn="r">
              <a:buNone/>
              <a:defRPr sz="3200" b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0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3661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4B2A85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4B2A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 dirty="0"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76" y="25342"/>
            <a:ext cx="2150721" cy="1690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64107" y="27429"/>
            <a:ext cx="1479893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CSE333</a:t>
            </a:r>
            <a:r>
              <a:rPr lang="en-US" sz="1100" b="0" i="0" baseline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, Summer</a:t>
            </a:r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 2019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71158" y="27429"/>
            <a:ext cx="1601721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L07:  C Wrap-Up, File I/O</a:t>
            </a:r>
          </a:p>
        </p:txBody>
      </p:sp>
    </p:spTree>
    <p:extLst>
      <p:ext uri="{BB962C8B-B14F-4D97-AF65-F5344CB8AC3E}">
        <p14:creationId xmlns:p14="http://schemas.microsoft.com/office/powerpoint/2010/main" val="61535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hf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60000"/>
        <a:buFont typeface="Wingdings" panose="05000000000000000000" pitchFamily="2" charset="2"/>
        <a:buChar char="v"/>
        <a:defRPr sz="2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649224" indent="-28575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110000"/>
        <a:buFont typeface="Wingdings" pitchFamily="2" charset="2"/>
        <a:buChar char="§"/>
        <a:defRPr sz="2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8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17043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–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44475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»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875" y="1479287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2437059"/>
            <a:ext cx="8366125" cy="3897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4B2A85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CC1B5E29-5BFE-4A77-A178-85B6D82C95E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-1"/>
            <a:ext cx="9144000" cy="1283517"/>
          </a:xfrm>
          <a:prstGeom prst="rect">
            <a:avLst/>
          </a:prstGeom>
          <a:solidFill>
            <a:srgbClr val="4B2A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76" y="25342"/>
            <a:ext cx="2150721" cy="1690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64107" y="27429"/>
            <a:ext cx="1479893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CSE333</a:t>
            </a:r>
            <a:r>
              <a:rPr lang="en-US" sz="1100" b="0" i="0" baseline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, </a:t>
            </a:r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Summer 2019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71163" y="27429"/>
            <a:ext cx="1601721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L07:  C Wrap-Up, File I/O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486241-48EE-E340-81E0-5ABFA1B0343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biLevel thresh="50000"/>
          </a:blip>
          <a:stretch>
            <a:fillRect/>
          </a:stretch>
        </p:blipFill>
        <p:spPr>
          <a:xfrm>
            <a:off x="241553" y="461126"/>
            <a:ext cx="3692944" cy="60117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D41AC1F-EB12-2445-BEF6-79D91CF81D8F}"/>
              </a:ext>
            </a:extLst>
          </p:cNvPr>
          <p:cNvSpPr/>
          <p:nvPr userDrawn="1"/>
        </p:nvSpPr>
        <p:spPr bwMode="auto">
          <a:xfrm>
            <a:off x="6072845" y="540630"/>
            <a:ext cx="2829602" cy="479667"/>
          </a:xfrm>
          <a:prstGeom prst="roundRect">
            <a:avLst/>
          </a:prstGeom>
          <a:solidFill>
            <a:srgbClr val="714EA3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innerShdw blurRad="25400" dist="50800" dir="13500000">
              <a:prstClr val="black">
                <a:alpha val="20000"/>
              </a:prstClr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pollev.com/cse333</a:t>
            </a:r>
          </a:p>
        </p:txBody>
      </p:sp>
    </p:spTree>
    <p:extLst>
      <p:ext uri="{BB962C8B-B14F-4D97-AF65-F5344CB8AC3E}">
        <p14:creationId xmlns:p14="http://schemas.microsoft.com/office/powerpoint/2010/main" val="263040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60000"/>
        <a:buFont typeface="Wingdings" panose="05000000000000000000" pitchFamily="2" charset="2"/>
        <a:buChar char="v"/>
        <a:defRPr sz="2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649224" indent="-28575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110000"/>
        <a:buFont typeface="Wingdings" pitchFamily="2" charset="2"/>
        <a:buChar char="§"/>
        <a:defRPr sz="2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8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17043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–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44475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»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1.xml"/><Relationship Id="rId18" Type="http://schemas.openxmlformats.org/officeDocument/2006/relationships/image" Target="../media/image33.png"/><Relationship Id="rId26" Type="http://schemas.openxmlformats.org/officeDocument/2006/relationships/image" Target="../media/image37.png"/><Relationship Id="rId39" Type="http://schemas.openxmlformats.org/officeDocument/2006/relationships/customXml" Target="../ink/ink44.xml"/><Relationship Id="rId21" Type="http://schemas.openxmlformats.org/officeDocument/2006/relationships/customXml" Target="../ink/ink35.xml"/><Relationship Id="rId34" Type="http://schemas.openxmlformats.org/officeDocument/2006/relationships/image" Target="../media/image41.png"/><Relationship Id="rId42" Type="http://schemas.openxmlformats.org/officeDocument/2006/relationships/image" Target="../media/image45.png"/><Relationship Id="rId47" Type="http://schemas.openxmlformats.org/officeDocument/2006/relationships/customXml" Target="../ink/ink48.xml"/><Relationship Id="rId50" Type="http://schemas.openxmlformats.org/officeDocument/2006/relationships/image" Target="../media/image49.png"/><Relationship Id="rId55" Type="http://schemas.openxmlformats.org/officeDocument/2006/relationships/customXml" Target="../ink/ink52.xml"/><Relationship Id="rId7" Type="http://schemas.openxmlformats.org/officeDocument/2006/relationships/customXml" Target="../ink/ink28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2.png"/><Relationship Id="rId29" Type="http://schemas.openxmlformats.org/officeDocument/2006/relationships/customXml" Target="../ink/ink39.xml"/><Relationship Id="rId11" Type="http://schemas.openxmlformats.org/officeDocument/2006/relationships/customXml" Target="../ink/ink30.xml"/><Relationship Id="rId24" Type="http://schemas.openxmlformats.org/officeDocument/2006/relationships/image" Target="../media/image36.png"/><Relationship Id="rId32" Type="http://schemas.openxmlformats.org/officeDocument/2006/relationships/image" Target="../media/image40.png"/><Relationship Id="rId37" Type="http://schemas.openxmlformats.org/officeDocument/2006/relationships/customXml" Target="../ink/ink43.xml"/><Relationship Id="rId40" Type="http://schemas.openxmlformats.org/officeDocument/2006/relationships/image" Target="../media/image44.png"/><Relationship Id="rId45" Type="http://schemas.openxmlformats.org/officeDocument/2006/relationships/customXml" Target="../ink/ink47.xml"/><Relationship Id="rId53" Type="http://schemas.openxmlformats.org/officeDocument/2006/relationships/customXml" Target="../ink/ink51.xml"/><Relationship Id="rId58" Type="http://schemas.openxmlformats.org/officeDocument/2006/relationships/image" Target="../media/image53.png"/><Relationship Id="rId5" Type="http://schemas.openxmlformats.org/officeDocument/2006/relationships/customXml" Target="../ink/ink27.xml"/><Relationship Id="rId19" Type="http://schemas.openxmlformats.org/officeDocument/2006/relationships/customXml" Target="../ink/ink34.xml"/><Relationship Id="rId4" Type="http://schemas.openxmlformats.org/officeDocument/2006/relationships/image" Target="../media/image26.png"/><Relationship Id="rId9" Type="http://schemas.openxmlformats.org/officeDocument/2006/relationships/customXml" Target="../ink/ink29.xml"/><Relationship Id="rId14" Type="http://schemas.openxmlformats.org/officeDocument/2006/relationships/image" Target="../media/image31.png"/><Relationship Id="rId22" Type="http://schemas.openxmlformats.org/officeDocument/2006/relationships/image" Target="../media/image35.png"/><Relationship Id="rId27" Type="http://schemas.openxmlformats.org/officeDocument/2006/relationships/customXml" Target="../ink/ink38.xml"/><Relationship Id="rId30" Type="http://schemas.openxmlformats.org/officeDocument/2006/relationships/image" Target="../media/image39.png"/><Relationship Id="rId35" Type="http://schemas.openxmlformats.org/officeDocument/2006/relationships/customXml" Target="../ink/ink42.xml"/><Relationship Id="rId43" Type="http://schemas.openxmlformats.org/officeDocument/2006/relationships/customXml" Target="../ink/ink46.xml"/><Relationship Id="rId48" Type="http://schemas.openxmlformats.org/officeDocument/2006/relationships/image" Target="../media/image48.png"/><Relationship Id="rId56" Type="http://schemas.openxmlformats.org/officeDocument/2006/relationships/image" Target="../media/image52.png"/><Relationship Id="rId8" Type="http://schemas.openxmlformats.org/officeDocument/2006/relationships/image" Target="../media/image28.png"/><Relationship Id="rId51" Type="http://schemas.openxmlformats.org/officeDocument/2006/relationships/customXml" Target="../ink/ink50.xml"/><Relationship Id="rId3" Type="http://schemas.openxmlformats.org/officeDocument/2006/relationships/customXml" Target="../ink/ink26.xml"/><Relationship Id="rId12" Type="http://schemas.openxmlformats.org/officeDocument/2006/relationships/image" Target="../media/image30.png"/><Relationship Id="rId17" Type="http://schemas.openxmlformats.org/officeDocument/2006/relationships/customXml" Target="../ink/ink33.xml"/><Relationship Id="rId25" Type="http://schemas.openxmlformats.org/officeDocument/2006/relationships/customXml" Target="../ink/ink37.xml"/><Relationship Id="rId33" Type="http://schemas.openxmlformats.org/officeDocument/2006/relationships/customXml" Target="../ink/ink41.xml"/><Relationship Id="rId38" Type="http://schemas.openxmlformats.org/officeDocument/2006/relationships/image" Target="../media/image43.png"/><Relationship Id="rId46" Type="http://schemas.openxmlformats.org/officeDocument/2006/relationships/image" Target="../media/image47.png"/><Relationship Id="rId59" Type="http://schemas.openxmlformats.org/officeDocument/2006/relationships/customXml" Target="../ink/ink54.xml"/><Relationship Id="rId20" Type="http://schemas.openxmlformats.org/officeDocument/2006/relationships/image" Target="../media/image34.png"/><Relationship Id="rId41" Type="http://schemas.openxmlformats.org/officeDocument/2006/relationships/customXml" Target="../ink/ink45.xml"/><Relationship Id="rId54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5" Type="http://schemas.openxmlformats.org/officeDocument/2006/relationships/customXml" Target="../ink/ink32.xml"/><Relationship Id="rId23" Type="http://schemas.openxmlformats.org/officeDocument/2006/relationships/customXml" Target="../ink/ink36.xml"/><Relationship Id="rId28" Type="http://schemas.openxmlformats.org/officeDocument/2006/relationships/image" Target="../media/image38.png"/><Relationship Id="rId36" Type="http://schemas.openxmlformats.org/officeDocument/2006/relationships/image" Target="../media/image42.png"/><Relationship Id="rId49" Type="http://schemas.openxmlformats.org/officeDocument/2006/relationships/customXml" Target="../ink/ink49.xml"/><Relationship Id="rId57" Type="http://schemas.openxmlformats.org/officeDocument/2006/relationships/customXml" Target="../ink/ink53.xml"/><Relationship Id="rId10" Type="http://schemas.openxmlformats.org/officeDocument/2006/relationships/image" Target="../media/image29.png"/><Relationship Id="rId31" Type="http://schemas.openxmlformats.org/officeDocument/2006/relationships/customXml" Target="../ink/ink40.xml"/><Relationship Id="rId44" Type="http://schemas.openxmlformats.org/officeDocument/2006/relationships/image" Target="../media/image46.png"/><Relationship Id="rId52" Type="http://schemas.openxmlformats.org/officeDocument/2006/relationships/image" Target="../media/image50.png"/><Relationship Id="rId60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customXml" Target="../ink/ink5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customXml" Target="../ink/ink61.xml"/><Relationship Id="rId18" Type="http://schemas.openxmlformats.org/officeDocument/2006/relationships/image" Target="../media/image63.png"/><Relationship Id="rId3" Type="http://schemas.openxmlformats.org/officeDocument/2006/relationships/customXml" Target="../ink/ink56.xml"/><Relationship Id="rId7" Type="http://schemas.openxmlformats.org/officeDocument/2006/relationships/customXml" Target="../ink/ink58.xml"/><Relationship Id="rId12" Type="http://schemas.openxmlformats.org/officeDocument/2006/relationships/image" Target="../media/image60.png"/><Relationship Id="rId17" Type="http://schemas.openxmlformats.org/officeDocument/2006/relationships/customXml" Target="../ink/ink63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customXml" Target="../ink/ink60.xml"/><Relationship Id="rId5" Type="http://schemas.openxmlformats.org/officeDocument/2006/relationships/customXml" Target="../ink/ink57.xml"/><Relationship Id="rId15" Type="http://schemas.openxmlformats.org/officeDocument/2006/relationships/customXml" Target="../ink/ink62.xml"/><Relationship Id="rId10" Type="http://schemas.openxmlformats.org/officeDocument/2006/relationships/image" Target="../media/image59.png"/><Relationship Id="rId4" Type="http://schemas.openxmlformats.org/officeDocument/2006/relationships/image" Target="../media/image56.png"/><Relationship Id="rId9" Type="http://schemas.openxmlformats.org/officeDocument/2006/relationships/customXml" Target="../ink/ink59.xml"/><Relationship Id="rId14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customXml" Target="../ink/ink69.xml"/><Relationship Id="rId18" Type="http://schemas.openxmlformats.org/officeDocument/2006/relationships/image" Target="../media/image71.png"/><Relationship Id="rId26" Type="http://schemas.openxmlformats.org/officeDocument/2006/relationships/image" Target="../media/image75.png"/><Relationship Id="rId3" Type="http://schemas.openxmlformats.org/officeDocument/2006/relationships/customXml" Target="../ink/ink64.xml"/><Relationship Id="rId21" Type="http://schemas.openxmlformats.org/officeDocument/2006/relationships/customXml" Target="../ink/ink73.xml"/><Relationship Id="rId7" Type="http://schemas.openxmlformats.org/officeDocument/2006/relationships/customXml" Target="../ink/ink66.xml"/><Relationship Id="rId12" Type="http://schemas.openxmlformats.org/officeDocument/2006/relationships/image" Target="../media/image68.png"/><Relationship Id="rId17" Type="http://schemas.openxmlformats.org/officeDocument/2006/relationships/customXml" Target="../ink/ink71.xml"/><Relationship Id="rId25" Type="http://schemas.openxmlformats.org/officeDocument/2006/relationships/customXml" Target="../ink/ink75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0.png"/><Relationship Id="rId20" Type="http://schemas.openxmlformats.org/officeDocument/2006/relationships/image" Target="../media/image72.png"/><Relationship Id="rId29" Type="http://schemas.openxmlformats.org/officeDocument/2006/relationships/customXml" Target="../ink/ink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customXml" Target="../ink/ink68.xml"/><Relationship Id="rId24" Type="http://schemas.openxmlformats.org/officeDocument/2006/relationships/image" Target="../media/image74.png"/><Relationship Id="rId5" Type="http://schemas.openxmlformats.org/officeDocument/2006/relationships/customXml" Target="../ink/ink65.xml"/><Relationship Id="rId15" Type="http://schemas.openxmlformats.org/officeDocument/2006/relationships/customXml" Target="../ink/ink70.xml"/><Relationship Id="rId23" Type="http://schemas.openxmlformats.org/officeDocument/2006/relationships/customXml" Target="../ink/ink74.xml"/><Relationship Id="rId28" Type="http://schemas.openxmlformats.org/officeDocument/2006/relationships/image" Target="../media/image76.png"/><Relationship Id="rId10" Type="http://schemas.openxmlformats.org/officeDocument/2006/relationships/image" Target="../media/image67.png"/><Relationship Id="rId19" Type="http://schemas.openxmlformats.org/officeDocument/2006/relationships/customXml" Target="../ink/ink72.xml"/><Relationship Id="rId4" Type="http://schemas.openxmlformats.org/officeDocument/2006/relationships/image" Target="../media/image64.png"/><Relationship Id="rId9" Type="http://schemas.openxmlformats.org/officeDocument/2006/relationships/customXml" Target="../ink/ink67.xml"/><Relationship Id="rId14" Type="http://schemas.openxmlformats.org/officeDocument/2006/relationships/image" Target="../media/image69.png"/><Relationship Id="rId22" Type="http://schemas.openxmlformats.org/officeDocument/2006/relationships/image" Target="../media/image73.png"/><Relationship Id="rId27" Type="http://schemas.openxmlformats.org/officeDocument/2006/relationships/customXml" Target="../ink/ink76.xml"/><Relationship Id="rId30" Type="http://schemas.openxmlformats.org/officeDocument/2006/relationships/image" Target="../media/image7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customXml" Target="../ink/ink83.xml"/><Relationship Id="rId18" Type="http://schemas.openxmlformats.org/officeDocument/2006/relationships/image" Target="../media/image85.png"/><Relationship Id="rId26" Type="http://schemas.openxmlformats.org/officeDocument/2006/relationships/image" Target="../media/image89.png"/><Relationship Id="rId3" Type="http://schemas.openxmlformats.org/officeDocument/2006/relationships/customXml" Target="../ink/ink78.xml"/><Relationship Id="rId21" Type="http://schemas.openxmlformats.org/officeDocument/2006/relationships/customXml" Target="../ink/ink87.xml"/><Relationship Id="rId7" Type="http://schemas.openxmlformats.org/officeDocument/2006/relationships/customXml" Target="../ink/ink80.xml"/><Relationship Id="rId12" Type="http://schemas.openxmlformats.org/officeDocument/2006/relationships/image" Target="../media/image82.png"/><Relationship Id="rId17" Type="http://schemas.openxmlformats.org/officeDocument/2006/relationships/customXml" Target="../ink/ink85.xml"/><Relationship Id="rId25" Type="http://schemas.openxmlformats.org/officeDocument/2006/relationships/customXml" Target="../ink/ink89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84.png"/><Relationship Id="rId20" Type="http://schemas.openxmlformats.org/officeDocument/2006/relationships/image" Target="../media/image86.png"/><Relationship Id="rId29" Type="http://schemas.openxmlformats.org/officeDocument/2006/relationships/customXml" Target="../ink/ink9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customXml" Target="../ink/ink82.xml"/><Relationship Id="rId24" Type="http://schemas.openxmlformats.org/officeDocument/2006/relationships/image" Target="../media/image88.png"/><Relationship Id="rId32" Type="http://schemas.openxmlformats.org/officeDocument/2006/relationships/image" Target="../media/image92.png"/><Relationship Id="rId5" Type="http://schemas.openxmlformats.org/officeDocument/2006/relationships/customXml" Target="../ink/ink79.xml"/><Relationship Id="rId15" Type="http://schemas.openxmlformats.org/officeDocument/2006/relationships/customXml" Target="../ink/ink84.xml"/><Relationship Id="rId23" Type="http://schemas.openxmlformats.org/officeDocument/2006/relationships/customXml" Target="../ink/ink88.xml"/><Relationship Id="rId28" Type="http://schemas.openxmlformats.org/officeDocument/2006/relationships/image" Target="../media/image90.png"/><Relationship Id="rId10" Type="http://schemas.openxmlformats.org/officeDocument/2006/relationships/image" Target="../media/image81.png"/><Relationship Id="rId19" Type="http://schemas.openxmlformats.org/officeDocument/2006/relationships/customXml" Target="../ink/ink86.xml"/><Relationship Id="rId31" Type="http://schemas.openxmlformats.org/officeDocument/2006/relationships/customXml" Target="../ink/ink92.xml"/><Relationship Id="rId4" Type="http://schemas.openxmlformats.org/officeDocument/2006/relationships/image" Target="../media/image78.png"/><Relationship Id="rId9" Type="http://schemas.openxmlformats.org/officeDocument/2006/relationships/customXml" Target="../ink/ink81.xml"/><Relationship Id="rId14" Type="http://schemas.openxmlformats.org/officeDocument/2006/relationships/image" Target="../media/image83.png"/><Relationship Id="rId22" Type="http://schemas.openxmlformats.org/officeDocument/2006/relationships/image" Target="../media/image87.png"/><Relationship Id="rId27" Type="http://schemas.openxmlformats.org/officeDocument/2006/relationships/customXml" Target="../ink/ink90.xml"/><Relationship Id="rId30" Type="http://schemas.openxmlformats.org/officeDocument/2006/relationships/image" Target="../media/image9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customXml" Target="../ink/ink93.xml"/><Relationship Id="rId7" Type="http://schemas.openxmlformats.org/officeDocument/2006/relationships/customXml" Target="../ink/ink9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customXml" Target="../ink/ink94.xml"/><Relationship Id="rId10" Type="http://schemas.openxmlformats.org/officeDocument/2006/relationships/image" Target="../media/image96.png"/><Relationship Id="rId4" Type="http://schemas.openxmlformats.org/officeDocument/2006/relationships/image" Target="../media/image93.png"/><Relationship Id="rId9" Type="http://schemas.openxmlformats.org/officeDocument/2006/relationships/customXml" Target="../ink/ink96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08.png"/><Relationship Id="rId21" Type="http://schemas.openxmlformats.org/officeDocument/2006/relationships/customXml" Target="../ink/ink106.xml"/><Relationship Id="rId42" Type="http://schemas.openxmlformats.org/officeDocument/2006/relationships/image" Target="../media/image116.png"/><Relationship Id="rId47" Type="http://schemas.openxmlformats.org/officeDocument/2006/relationships/customXml" Target="../ink/ink119.xml"/><Relationship Id="rId63" Type="http://schemas.openxmlformats.org/officeDocument/2006/relationships/customXml" Target="../ink/ink127.xml"/><Relationship Id="rId68" Type="http://schemas.openxmlformats.org/officeDocument/2006/relationships/image" Target="../media/image129.png"/><Relationship Id="rId16" Type="http://schemas.openxmlformats.org/officeDocument/2006/relationships/image" Target="../media/image103.png"/><Relationship Id="rId11" Type="http://schemas.openxmlformats.org/officeDocument/2006/relationships/customXml" Target="../ink/ink101.xml"/><Relationship Id="rId24" Type="http://schemas.openxmlformats.org/officeDocument/2006/relationships/image" Target="../media/image107.png"/><Relationship Id="rId32" Type="http://schemas.openxmlformats.org/officeDocument/2006/relationships/image" Target="../media/image111.png"/><Relationship Id="rId37" Type="http://schemas.openxmlformats.org/officeDocument/2006/relationships/customXml" Target="../ink/ink114.xml"/><Relationship Id="rId40" Type="http://schemas.openxmlformats.org/officeDocument/2006/relationships/image" Target="../media/image115.png"/><Relationship Id="rId45" Type="http://schemas.openxmlformats.org/officeDocument/2006/relationships/customXml" Target="../ink/ink118.xml"/><Relationship Id="rId53" Type="http://schemas.openxmlformats.org/officeDocument/2006/relationships/customXml" Target="../ink/ink122.xml"/><Relationship Id="rId58" Type="http://schemas.openxmlformats.org/officeDocument/2006/relationships/image" Target="../media/image124.png"/><Relationship Id="rId66" Type="http://schemas.openxmlformats.org/officeDocument/2006/relationships/image" Target="../media/image128.png"/><Relationship Id="rId74" Type="http://schemas.openxmlformats.org/officeDocument/2006/relationships/image" Target="../media/image132.png"/><Relationship Id="rId5" Type="http://schemas.openxmlformats.org/officeDocument/2006/relationships/customXml" Target="../ink/ink98.xml"/><Relationship Id="rId61" Type="http://schemas.openxmlformats.org/officeDocument/2006/relationships/customXml" Target="../ink/ink126.xml"/><Relationship Id="rId19" Type="http://schemas.openxmlformats.org/officeDocument/2006/relationships/customXml" Target="../ink/ink105.xml"/><Relationship Id="rId14" Type="http://schemas.openxmlformats.org/officeDocument/2006/relationships/image" Target="../media/image102.png"/><Relationship Id="rId22" Type="http://schemas.openxmlformats.org/officeDocument/2006/relationships/image" Target="../media/image106.png"/><Relationship Id="rId27" Type="http://schemas.openxmlformats.org/officeDocument/2006/relationships/customXml" Target="../ink/ink109.xml"/><Relationship Id="rId30" Type="http://schemas.openxmlformats.org/officeDocument/2006/relationships/image" Target="../media/image110.png"/><Relationship Id="rId35" Type="http://schemas.openxmlformats.org/officeDocument/2006/relationships/customXml" Target="../ink/ink113.xml"/><Relationship Id="rId43" Type="http://schemas.openxmlformats.org/officeDocument/2006/relationships/customXml" Target="../ink/ink117.xml"/><Relationship Id="rId48" Type="http://schemas.openxmlformats.org/officeDocument/2006/relationships/image" Target="../media/image119.png"/><Relationship Id="rId56" Type="http://schemas.openxmlformats.org/officeDocument/2006/relationships/image" Target="../media/image123.png"/><Relationship Id="rId64" Type="http://schemas.openxmlformats.org/officeDocument/2006/relationships/image" Target="../media/image127.png"/><Relationship Id="rId69" Type="http://schemas.openxmlformats.org/officeDocument/2006/relationships/customXml" Target="../ink/ink130.xml"/><Relationship Id="rId77" Type="http://schemas.openxmlformats.org/officeDocument/2006/relationships/customXml" Target="../ink/ink134.xml"/><Relationship Id="rId8" Type="http://schemas.openxmlformats.org/officeDocument/2006/relationships/image" Target="../media/image99.png"/><Relationship Id="rId51" Type="http://schemas.openxmlformats.org/officeDocument/2006/relationships/customXml" Target="../ink/ink121.xml"/><Relationship Id="rId72" Type="http://schemas.openxmlformats.org/officeDocument/2006/relationships/image" Target="../media/image131.png"/><Relationship Id="rId3" Type="http://schemas.openxmlformats.org/officeDocument/2006/relationships/customXml" Target="../ink/ink97.xml"/><Relationship Id="rId12" Type="http://schemas.openxmlformats.org/officeDocument/2006/relationships/image" Target="../media/image101.png"/><Relationship Id="rId17" Type="http://schemas.openxmlformats.org/officeDocument/2006/relationships/customXml" Target="../ink/ink104.xml"/><Relationship Id="rId25" Type="http://schemas.openxmlformats.org/officeDocument/2006/relationships/customXml" Target="../ink/ink108.xml"/><Relationship Id="rId33" Type="http://schemas.openxmlformats.org/officeDocument/2006/relationships/customXml" Target="../ink/ink112.xml"/><Relationship Id="rId38" Type="http://schemas.openxmlformats.org/officeDocument/2006/relationships/image" Target="../media/image114.png"/><Relationship Id="rId46" Type="http://schemas.openxmlformats.org/officeDocument/2006/relationships/image" Target="../media/image118.png"/><Relationship Id="rId59" Type="http://schemas.openxmlformats.org/officeDocument/2006/relationships/customXml" Target="../ink/ink125.xml"/><Relationship Id="rId67" Type="http://schemas.openxmlformats.org/officeDocument/2006/relationships/customXml" Target="../ink/ink129.xml"/><Relationship Id="rId20" Type="http://schemas.openxmlformats.org/officeDocument/2006/relationships/image" Target="../media/image105.png"/><Relationship Id="rId41" Type="http://schemas.openxmlformats.org/officeDocument/2006/relationships/customXml" Target="../ink/ink116.xml"/><Relationship Id="rId54" Type="http://schemas.openxmlformats.org/officeDocument/2006/relationships/image" Target="../media/image122.png"/><Relationship Id="rId62" Type="http://schemas.openxmlformats.org/officeDocument/2006/relationships/image" Target="../media/image126.png"/><Relationship Id="rId70" Type="http://schemas.openxmlformats.org/officeDocument/2006/relationships/image" Target="../media/image130.png"/><Relationship Id="rId75" Type="http://schemas.openxmlformats.org/officeDocument/2006/relationships/customXml" Target="../ink/ink13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8.png"/><Relationship Id="rId15" Type="http://schemas.openxmlformats.org/officeDocument/2006/relationships/customXml" Target="../ink/ink103.xml"/><Relationship Id="rId23" Type="http://schemas.openxmlformats.org/officeDocument/2006/relationships/customXml" Target="../ink/ink107.xml"/><Relationship Id="rId28" Type="http://schemas.openxmlformats.org/officeDocument/2006/relationships/image" Target="../media/image109.png"/><Relationship Id="rId36" Type="http://schemas.openxmlformats.org/officeDocument/2006/relationships/image" Target="../media/image113.png"/><Relationship Id="rId49" Type="http://schemas.openxmlformats.org/officeDocument/2006/relationships/customXml" Target="../ink/ink120.xml"/><Relationship Id="rId57" Type="http://schemas.openxmlformats.org/officeDocument/2006/relationships/customXml" Target="../ink/ink124.xml"/><Relationship Id="rId10" Type="http://schemas.openxmlformats.org/officeDocument/2006/relationships/image" Target="../media/image100.png"/><Relationship Id="rId31" Type="http://schemas.openxmlformats.org/officeDocument/2006/relationships/customXml" Target="../ink/ink111.xml"/><Relationship Id="rId44" Type="http://schemas.openxmlformats.org/officeDocument/2006/relationships/image" Target="../media/image117.png"/><Relationship Id="rId52" Type="http://schemas.openxmlformats.org/officeDocument/2006/relationships/image" Target="../media/image121.png"/><Relationship Id="rId60" Type="http://schemas.openxmlformats.org/officeDocument/2006/relationships/image" Target="../media/image125.png"/><Relationship Id="rId65" Type="http://schemas.openxmlformats.org/officeDocument/2006/relationships/customXml" Target="../ink/ink128.xml"/><Relationship Id="rId73" Type="http://schemas.openxmlformats.org/officeDocument/2006/relationships/customXml" Target="../ink/ink132.xml"/><Relationship Id="rId78" Type="http://schemas.openxmlformats.org/officeDocument/2006/relationships/image" Target="../media/image134.png"/><Relationship Id="rId4" Type="http://schemas.openxmlformats.org/officeDocument/2006/relationships/image" Target="../media/image97.png"/><Relationship Id="rId9" Type="http://schemas.openxmlformats.org/officeDocument/2006/relationships/customXml" Target="../ink/ink100.xml"/><Relationship Id="rId13" Type="http://schemas.openxmlformats.org/officeDocument/2006/relationships/customXml" Target="../ink/ink102.xml"/><Relationship Id="rId18" Type="http://schemas.openxmlformats.org/officeDocument/2006/relationships/image" Target="../media/image104.png"/><Relationship Id="rId39" Type="http://schemas.openxmlformats.org/officeDocument/2006/relationships/customXml" Target="../ink/ink115.xml"/><Relationship Id="rId34" Type="http://schemas.openxmlformats.org/officeDocument/2006/relationships/image" Target="../media/image112.png"/><Relationship Id="rId50" Type="http://schemas.openxmlformats.org/officeDocument/2006/relationships/image" Target="../media/image120.png"/><Relationship Id="rId55" Type="http://schemas.openxmlformats.org/officeDocument/2006/relationships/customXml" Target="../ink/ink123.xml"/><Relationship Id="rId76" Type="http://schemas.openxmlformats.org/officeDocument/2006/relationships/image" Target="../media/image133.png"/><Relationship Id="rId7" Type="http://schemas.openxmlformats.org/officeDocument/2006/relationships/customXml" Target="../ink/ink99.xml"/><Relationship Id="rId71" Type="http://schemas.openxmlformats.org/officeDocument/2006/relationships/customXml" Target="../ink/ink131.xml"/><Relationship Id="rId2" Type="http://schemas.openxmlformats.org/officeDocument/2006/relationships/notesSlide" Target="../notesSlides/notesSlide8.xml"/><Relationship Id="rId29" Type="http://schemas.openxmlformats.org/officeDocument/2006/relationships/customXml" Target="../ink/ink1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7.xml"/><Relationship Id="rId18" Type="http://schemas.openxmlformats.org/officeDocument/2006/relationships/image" Target="../media/image9.png"/><Relationship Id="rId3" Type="http://schemas.openxmlformats.org/officeDocument/2006/relationships/image" Target="../media/image15.emf"/><Relationship Id="rId21" Type="http://schemas.openxmlformats.org/officeDocument/2006/relationships/customXml" Target="../ink/ink11.xml"/><Relationship Id="rId7" Type="http://schemas.openxmlformats.org/officeDocument/2006/relationships/customXml" Target="../ink/ink4.xml"/><Relationship Id="rId12" Type="http://schemas.openxmlformats.org/officeDocument/2006/relationships/image" Target="../media/image6.png"/><Relationship Id="rId17" Type="http://schemas.openxmlformats.org/officeDocument/2006/relationships/customXml" Target="../ink/ink9.xml"/><Relationship Id="rId2" Type="http://schemas.openxmlformats.org/officeDocument/2006/relationships/customXml" Target="../ink/ink1.xml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10" Type="http://schemas.openxmlformats.org/officeDocument/2006/relationships/image" Target="../media/image5.png"/><Relationship Id="rId19" Type="http://schemas.openxmlformats.org/officeDocument/2006/relationships/customXml" Target="../ink/ink10.xml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1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20.png"/><Relationship Id="rId18" Type="http://schemas.openxmlformats.org/officeDocument/2006/relationships/customXml" Target="../ink/ink23.xml"/><Relationship Id="rId3" Type="http://schemas.openxmlformats.org/officeDocument/2006/relationships/image" Target="../media/image15.png"/><Relationship Id="rId21" Type="http://schemas.openxmlformats.org/officeDocument/2006/relationships/image" Target="../media/image24.png"/><Relationship Id="rId7" Type="http://schemas.openxmlformats.org/officeDocument/2006/relationships/image" Target="../media/image17.png"/><Relationship Id="rId12" Type="http://schemas.openxmlformats.org/officeDocument/2006/relationships/customXml" Target="../ink/ink20.xml"/><Relationship Id="rId17" Type="http://schemas.openxmlformats.org/officeDocument/2006/relationships/image" Target="../media/image22.png"/><Relationship Id="rId2" Type="http://schemas.openxmlformats.org/officeDocument/2006/relationships/customXml" Target="../ink/ink15.xml"/><Relationship Id="rId16" Type="http://schemas.openxmlformats.org/officeDocument/2006/relationships/customXml" Target="../ink/ink22.xml"/><Relationship Id="rId20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10" Type="http://schemas.openxmlformats.org/officeDocument/2006/relationships/customXml" Target="../ink/ink19.xml"/><Relationship Id="rId19" Type="http://schemas.openxmlformats.org/officeDocument/2006/relationships/image" Target="../media/image23.png"/><Relationship Id="rId4" Type="http://schemas.openxmlformats.org/officeDocument/2006/relationships/customXml" Target="../ink/ink16.xml"/><Relationship Id="rId9" Type="http://schemas.openxmlformats.org/officeDocument/2006/relationships/image" Target="../media/image18.png"/><Relationship Id="rId14" Type="http://schemas.openxmlformats.org/officeDocument/2006/relationships/customXml" Target="../ink/ink21.xml"/><Relationship Id="rId22" Type="http://schemas.openxmlformats.org/officeDocument/2006/relationships/customXml" Target="../ink/ink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588" indent="-1588"/>
            <a:r>
              <a:rPr lang="en-US" sz="4000" dirty="0">
                <a:ea typeface="CMU Bright" panose="02000603000000000000" pitchFamily="2" charset="0"/>
              </a:rPr>
              <a:t>C Wrap-Up, File I/O</a:t>
            </a:r>
            <a:br>
              <a:rPr lang="en-US" sz="4000" dirty="0">
                <a:ea typeface="CMU Bright" panose="02000603000000000000" pitchFamily="2" charset="0"/>
              </a:rPr>
            </a:br>
            <a:r>
              <a:rPr lang="en-US" sz="2800" b="0" dirty="0">
                <a:ea typeface="CMU Bright" panose="02000603000000000000" pitchFamily="2" charset="0"/>
              </a:rPr>
              <a:t>CSE 333 Summer 2019</a:t>
            </a:r>
            <a:endParaRPr lang="en-US" sz="3200" dirty="0">
              <a:ea typeface="CMU Bright" panose="02000603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2400" b="1" dirty="0"/>
              <a:t>Instructor:</a:t>
            </a:r>
            <a:r>
              <a:rPr lang="en-US" sz="2400" dirty="0"/>
              <a:t>	Aaron Johnston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>
              <a:lnSpc>
                <a:spcPct val="150000"/>
              </a:lnSpc>
            </a:pPr>
            <a:r>
              <a:rPr lang="en-US" sz="2400" b="1" dirty="0"/>
              <a:t>Teaching Assistants:</a:t>
            </a:r>
          </a:p>
          <a:p>
            <a:pPr algn="l">
              <a:tabLst>
                <a:tab pos="2743200" algn="l"/>
                <a:tab pos="4802188" algn="l"/>
              </a:tabLst>
            </a:pPr>
            <a:r>
              <a:rPr lang="en-US" sz="2000" dirty="0" err="1"/>
              <a:t>Yifan</a:t>
            </a:r>
            <a:r>
              <a:rPr lang="en-US" sz="2000" dirty="0"/>
              <a:t> Bai               Stuart </a:t>
            </a:r>
            <a:r>
              <a:rPr lang="en-US" sz="2000" dirty="0" err="1"/>
              <a:t>Kol</a:t>
            </a:r>
            <a:r>
              <a:rPr lang="en-US" sz="2000" dirty="0"/>
              <a:t>               Daniel </a:t>
            </a:r>
            <a:r>
              <a:rPr lang="en-US" sz="2000" dirty="0" err="1"/>
              <a:t>Lyu</a:t>
            </a:r>
            <a:r>
              <a:rPr lang="en-US" sz="2000" dirty="0"/>
              <a:t>               Kris Wong</a:t>
            </a:r>
          </a:p>
          <a:p>
            <a:pPr algn="l">
              <a:tabLst>
                <a:tab pos="2289175" algn="l"/>
                <a:tab pos="4572000" algn="l"/>
              </a:tabLs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5860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Confusion…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 has a </a:t>
            </a:r>
            <a:r>
              <a:rPr lang="en-US" i="1" dirty="0"/>
              <a:t>different</a:t>
            </a:r>
            <a:r>
              <a:rPr lang="en-US" dirty="0"/>
              <a:t> use for the word “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/>
              <a:t>”:  to create a persistent </a:t>
            </a:r>
            <a:r>
              <a:rPr lang="en-US" i="1" dirty="0"/>
              <a:t>local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The storage for that variable is allocated when the program loads, in either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bss</a:t>
            </a:r>
            <a:r>
              <a:rPr lang="en-US" dirty="0"/>
              <a:t> segment</a:t>
            </a:r>
          </a:p>
          <a:p>
            <a:pPr lvl="1"/>
            <a:r>
              <a:rPr lang="en-US" dirty="0"/>
              <a:t>Retains its value across multiple function invocations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D81DC-FF16-432D-82DD-95AD7BB24843}" type="slidenum">
              <a:rPr lang="en-US" smtClean="0"/>
              <a:t>10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1920240" y="3566160"/>
            <a:ext cx="6766560" cy="3200400"/>
          </a:xfrm>
          <a:prstGeom prst="roundRect">
            <a:avLst>
              <a:gd name="adj" fmla="val 7599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count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 has been called %d times\n"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count++);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count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"bar has been called %d times\n"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count++);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366450"/>
            <a:ext cx="192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static_extent.c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6B6F780-8BA8-4721-B945-C6E2028CED67}"/>
                  </a:ext>
                </a:extLst>
              </p14:cNvPr>
              <p14:cNvContentPartPr/>
              <p14:nvPr/>
            </p14:nvContentPartPr>
            <p14:xfrm>
              <a:off x="4692974" y="424858"/>
              <a:ext cx="92880" cy="160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6B6F780-8BA8-4721-B945-C6E2028CED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84334" y="415858"/>
                <a:ext cx="11052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56CB772-0450-488F-BA45-AD3002520021}"/>
                  </a:ext>
                </a:extLst>
              </p14:cNvPr>
              <p14:cNvContentPartPr/>
              <p14:nvPr/>
            </p14:nvContentPartPr>
            <p14:xfrm>
              <a:off x="4830854" y="415858"/>
              <a:ext cx="58680" cy="82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56CB772-0450-488F-BA45-AD300252002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21854" y="406858"/>
                <a:ext cx="7632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407E1F6-0352-43EB-9075-88AE6D012528}"/>
                  </a:ext>
                </a:extLst>
              </p14:cNvPr>
              <p14:cNvContentPartPr/>
              <p14:nvPr/>
            </p14:nvContentPartPr>
            <p14:xfrm>
              <a:off x="4938494" y="413698"/>
              <a:ext cx="63360" cy="802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407E1F6-0352-43EB-9075-88AE6D01252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29854" y="405058"/>
                <a:ext cx="8100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E53EF1B-B3FC-4D31-8776-95805E0D9D79}"/>
                  </a:ext>
                </a:extLst>
              </p14:cNvPr>
              <p14:cNvContentPartPr/>
              <p14:nvPr/>
            </p14:nvContentPartPr>
            <p14:xfrm>
              <a:off x="5185454" y="403258"/>
              <a:ext cx="144000" cy="961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E53EF1B-B3FC-4D31-8776-95805E0D9D7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76814" y="394258"/>
                <a:ext cx="16164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CF564CB-7369-4672-BC59-07361A668631}"/>
                  </a:ext>
                </a:extLst>
              </p14:cNvPr>
              <p14:cNvContentPartPr/>
              <p14:nvPr/>
            </p14:nvContentPartPr>
            <p14:xfrm>
              <a:off x="5851454" y="388498"/>
              <a:ext cx="63000" cy="85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CF564CB-7369-4672-BC59-07361A66863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42814" y="379858"/>
                <a:ext cx="8064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546ADEE-898C-4812-8BDE-3EADD7821E44}"/>
                  </a:ext>
                </a:extLst>
              </p14:cNvPr>
              <p14:cNvContentPartPr/>
              <p14:nvPr/>
            </p14:nvContentPartPr>
            <p14:xfrm>
              <a:off x="6711854" y="372658"/>
              <a:ext cx="268560" cy="835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546ADEE-898C-4812-8BDE-3EADD7821E4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02866" y="363658"/>
                <a:ext cx="286176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90AA5C5-69BF-4FF9-9418-B8EBC9A25D5F}"/>
                  </a:ext>
                </a:extLst>
              </p14:cNvPr>
              <p14:cNvContentPartPr/>
              <p14:nvPr/>
            </p14:nvContentPartPr>
            <p14:xfrm>
              <a:off x="6389654" y="360418"/>
              <a:ext cx="154080" cy="1087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90AA5C5-69BF-4FF9-9418-B8EBC9A25D5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380675" y="351749"/>
                <a:ext cx="171679" cy="1264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05ECB90-BC03-456D-836B-7580875F13F5}"/>
                  </a:ext>
                </a:extLst>
              </p14:cNvPr>
              <p14:cNvContentPartPr/>
              <p14:nvPr/>
            </p14:nvContentPartPr>
            <p14:xfrm>
              <a:off x="5951174" y="356098"/>
              <a:ext cx="266760" cy="1238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05ECB90-BC03-456D-836B-7580875F13F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942522" y="347458"/>
                <a:ext cx="284424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D494267-87C0-4E3A-B589-14074F08B9CB}"/>
                  </a:ext>
                </a:extLst>
              </p14:cNvPr>
              <p14:cNvContentPartPr/>
              <p14:nvPr/>
            </p14:nvContentPartPr>
            <p14:xfrm>
              <a:off x="5379134" y="362578"/>
              <a:ext cx="320760" cy="1296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D494267-87C0-4E3A-B589-14074F08B9C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370134" y="353578"/>
                <a:ext cx="33840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5DD2174-D722-43CB-9763-423E6491966D}"/>
                  </a:ext>
                </a:extLst>
              </p14:cNvPr>
              <p14:cNvContentPartPr/>
              <p14:nvPr/>
            </p14:nvContentPartPr>
            <p14:xfrm>
              <a:off x="7369214" y="365098"/>
              <a:ext cx="42480" cy="813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5DD2174-D722-43CB-9763-423E6491966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360574" y="356098"/>
                <a:ext cx="6012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AD35360-A511-4951-877D-61BB2F5B8D94}"/>
                  </a:ext>
                </a:extLst>
              </p14:cNvPr>
              <p14:cNvContentPartPr/>
              <p14:nvPr/>
            </p14:nvContentPartPr>
            <p14:xfrm>
              <a:off x="7119014" y="326578"/>
              <a:ext cx="209520" cy="1249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AD35360-A511-4951-877D-61BB2F5B8D9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110374" y="317938"/>
                <a:ext cx="22716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F904980-003B-40D6-ADCD-FB7249893EAF}"/>
                  </a:ext>
                </a:extLst>
              </p14:cNvPr>
              <p14:cNvContentPartPr/>
              <p14:nvPr/>
            </p14:nvContentPartPr>
            <p14:xfrm>
              <a:off x="4426934" y="371938"/>
              <a:ext cx="156240" cy="1476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F904980-003B-40D6-ADCD-FB7249893EA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418294" y="362938"/>
                <a:ext cx="17388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7F45CA9-71A9-48C8-9388-3548CADC450C}"/>
                  </a:ext>
                </a:extLst>
              </p14:cNvPr>
              <p14:cNvContentPartPr/>
              <p14:nvPr/>
            </p14:nvContentPartPr>
            <p14:xfrm>
              <a:off x="7536614" y="351418"/>
              <a:ext cx="124200" cy="1011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7F45CA9-71A9-48C8-9388-3548CADC450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527974" y="342778"/>
                <a:ext cx="14184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26B98BB-B32B-4F4C-8FF7-500873B6825D}"/>
                  </a:ext>
                </a:extLst>
              </p14:cNvPr>
              <p14:cNvContentPartPr/>
              <p14:nvPr/>
            </p14:nvContentPartPr>
            <p14:xfrm>
              <a:off x="8216294" y="322258"/>
              <a:ext cx="81000" cy="1191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26B98BB-B32B-4F4C-8FF7-500873B6825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207654" y="313258"/>
                <a:ext cx="9864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A42DBD7-EB67-43DE-8717-6123AD0C3773}"/>
                  </a:ext>
                </a:extLst>
              </p14:cNvPr>
              <p14:cNvContentPartPr/>
              <p14:nvPr/>
            </p14:nvContentPartPr>
            <p14:xfrm>
              <a:off x="8584574" y="319738"/>
              <a:ext cx="18720" cy="781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A42DBD7-EB67-43DE-8717-6123AD0C377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575574" y="311098"/>
                <a:ext cx="3636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94DD203-7F28-4BDB-B57A-50E885696D99}"/>
                  </a:ext>
                </a:extLst>
              </p14:cNvPr>
              <p14:cNvContentPartPr/>
              <p14:nvPr/>
            </p14:nvContentPartPr>
            <p14:xfrm>
              <a:off x="8606174" y="449698"/>
              <a:ext cx="3240" cy="68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94DD203-7F28-4BDB-B57A-50E885696D9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597174" y="441058"/>
                <a:ext cx="2088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E8E963D-7999-4B9C-ACBD-87EB5B2F3D56}"/>
                  </a:ext>
                </a:extLst>
              </p14:cNvPr>
              <p14:cNvContentPartPr/>
              <p14:nvPr/>
            </p14:nvContentPartPr>
            <p14:xfrm>
              <a:off x="7738214" y="769738"/>
              <a:ext cx="2520" cy="115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E8E963D-7999-4B9C-ACBD-87EB5B2F3D5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729574" y="760738"/>
                <a:ext cx="201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CE40E3DA-4667-4FA6-8D6D-E16CC41AD18A}"/>
                  </a:ext>
                </a:extLst>
              </p14:cNvPr>
              <p14:cNvContentPartPr/>
              <p14:nvPr/>
            </p14:nvContentPartPr>
            <p14:xfrm>
              <a:off x="7509614" y="662098"/>
              <a:ext cx="159480" cy="1357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CE40E3DA-4667-4FA6-8D6D-E16CC41AD18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500614" y="653098"/>
                <a:ext cx="17712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021B5931-1C4E-44CC-8DB8-D09DC65D6C8C}"/>
                  </a:ext>
                </a:extLst>
              </p14:cNvPr>
              <p14:cNvContentPartPr/>
              <p14:nvPr/>
            </p14:nvContentPartPr>
            <p14:xfrm>
              <a:off x="7135574" y="710698"/>
              <a:ext cx="272160" cy="1029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021B5931-1C4E-44CC-8DB8-D09DC65D6C8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126574" y="702058"/>
                <a:ext cx="28980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AC452E43-46E2-458E-B01C-DBAB9709E29C}"/>
                  </a:ext>
                </a:extLst>
              </p14:cNvPr>
              <p14:cNvContentPartPr/>
              <p14:nvPr/>
            </p14:nvContentPartPr>
            <p14:xfrm>
              <a:off x="6882494" y="708538"/>
              <a:ext cx="200160" cy="907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AC452E43-46E2-458E-B01C-DBAB9709E29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873838" y="699898"/>
                <a:ext cx="217832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41780565-7D81-42BE-9704-A774AFD5B2FB}"/>
                  </a:ext>
                </a:extLst>
              </p14:cNvPr>
              <p14:cNvContentPartPr/>
              <p14:nvPr/>
            </p14:nvContentPartPr>
            <p14:xfrm>
              <a:off x="6536174" y="687298"/>
              <a:ext cx="177120" cy="1429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41780565-7D81-42BE-9704-A774AFD5B2F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527534" y="678636"/>
                <a:ext cx="194760" cy="160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672298FE-00E9-4F8C-8074-B5E4796C025A}"/>
                  </a:ext>
                </a:extLst>
              </p14:cNvPr>
              <p14:cNvContentPartPr/>
              <p14:nvPr/>
            </p14:nvContentPartPr>
            <p14:xfrm>
              <a:off x="6238454" y="691978"/>
              <a:ext cx="138600" cy="1393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672298FE-00E9-4F8C-8074-B5E4796C025A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229454" y="683338"/>
                <a:ext cx="15624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19DF2F1E-B12B-4D08-A28F-A8034DDA65F8}"/>
                  </a:ext>
                </a:extLst>
              </p14:cNvPr>
              <p14:cNvContentPartPr/>
              <p14:nvPr/>
            </p14:nvContentPartPr>
            <p14:xfrm>
              <a:off x="5942174" y="706378"/>
              <a:ext cx="147960" cy="1314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19DF2F1E-B12B-4D08-A28F-A8034DDA65F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933174" y="697738"/>
                <a:ext cx="16560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F4240A40-AC55-4B5C-8557-C925421C7841}"/>
                  </a:ext>
                </a:extLst>
              </p14:cNvPr>
              <p14:cNvContentPartPr/>
              <p14:nvPr/>
            </p14:nvContentPartPr>
            <p14:xfrm>
              <a:off x="5730134" y="756418"/>
              <a:ext cx="169920" cy="1562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F4240A40-AC55-4B5C-8557-C925421C784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721153" y="747418"/>
                <a:ext cx="187523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AD9BC1E1-85F8-46EE-B678-C2142CC9D24B}"/>
                  </a:ext>
                </a:extLst>
              </p14:cNvPr>
              <p14:cNvContentPartPr/>
              <p14:nvPr/>
            </p14:nvContentPartPr>
            <p14:xfrm>
              <a:off x="5303894" y="752098"/>
              <a:ext cx="223920" cy="1155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AD9BC1E1-85F8-46EE-B678-C2142CC9D24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294908" y="743431"/>
                <a:ext cx="241532" cy="1332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70926B03-5C6C-46F0-A94B-5D12D9F0336E}"/>
                  </a:ext>
                </a:extLst>
              </p14:cNvPr>
              <p14:cNvContentPartPr/>
              <p14:nvPr/>
            </p14:nvContentPartPr>
            <p14:xfrm>
              <a:off x="4843814" y="727258"/>
              <a:ext cx="281520" cy="1638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70926B03-5C6C-46F0-A94B-5D12D9F0336E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834825" y="718599"/>
                <a:ext cx="299137" cy="181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B6D5FC51-E117-4113-943A-D78D4816BE5F}"/>
                  </a:ext>
                </a:extLst>
              </p14:cNvPr>
              <p14:cNvContentPartPr/>
              <p14:nvPr/>
            </p14:nvContentPartPr>
            <p14:xfrm>
              <a:off x="8336534" y="315058"/>
              <a:ext cx="166320" cy="1288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B6D5FC51-E117-4113-943A-D78D4816BE5F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327553" y="306058"/>
                <a:ext cx="183922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CF689E76-E2A1-4040-9EFD-E0739E2216EB}"/>
                  </a:ext>
                </a:extLst>
              </p14:cNvPr>
              <p14:cNvContentPartPr/>
              <p14:nvPr/>
            </p14:nvContentPartPr>
            <p14:xfrm>
              <a:off x="8066894" y="326218"/>
              <a:ext cx="81360" cy="1047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CF689E76-E2A1-4040-9EFD-E0739E2216E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057894" y="317578"/>
                <a:ext cx="9900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66F80A27-311D-47A2-80F3-F6624AD76600}"/>
                  </a:ext>
                </a:extLst>
              </p14:cNvPr>
              <p14:cNvContentPartPr/>
              <p14:nvPr/>
            </p14:nvContentPartPr>
            <p14:xfrm>
              <a:off x="7815974" y="313258"/>
              <a:ext cx="212400" cy="1148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66F80A27-311D-47A2-80F3-F6624AD7660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807334" y="304258"/>
                <a:ext cx="230040" cy="13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282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Teach yourself!</a:t>
            </a:r>
          </a:p>
          <a:p>
            <a:pPr lvl="1"/>
            <a:r>
              <a:rPr lang="en-US" b="1" dirty="0">
                <a:solidFill>
                  <a:srgbClr val="0066FF"/>
                </a:solidFill>
              </a:rPr>
              <a:t>man pages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/>
              <a:t>are your friend!</a:t>
            </a:r>
          </a:p>
          <a:p>
            <a:pPr lvl="1"/>
            <a:r>
              <a:rPr lang="en-US" dirty="0"/>
              <a:t>String library functions in the C standard library </a:t>
            </a:r>
          </a:p>
          <a:p>
            <a:pPr lvl="2"/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3"/>
            <a:r>
              <a:rPr lang="en-US" dirty="0" err="1"/>
              <a:t>strlen</a:t>
            </a:r>
            <a:r>
              <a:rPr lang="en-US" dirty="0"/>
              <a:t>(), </a:t>
            </a:r>
            <a:r>
              <a:rPr lang="en-US" dirty="0" err="1"/>
              <a:t>strcpy</a:t>
            </a:r>
            <a:r>
              <a:rPr lang="en-US" dirty="0"/>
              <a:t>(), </a:t>
            </a:r>
            <a:r>
              <a:rPr lang="en-US" dirty="0" err="1"/>
              <a:t>strdup</a:t>
            </a:r>
            <a:r>
              <a:rPr lang="en-US" dirty="0"/>
              <a:t>(), </a:t>
            </a:r>
            <a:r>
              <a:rPr lang="en-US" dirty="0" err="1"/>
              <a:t>strcat</a:t>
            </a:r>
            <a:r>
              <a:rPr lang="en-US" dirty="0"/>
              <a:t>(), </a:t>
            </a:r>
            <a:r>
              <a:rPr lang="en-US" dirty="0" err="1"/>
              <a:t>strcmp</a:t>
            </a:r>
            <a:r>
              <a:rPr lang="en-US" dirty="0"/>
              <a:t>(), </a:t>
            </a:r>
            <a:r>
              <a:rPr lang="en-US" dirty="0" err="1"/>
              <a:t>strchr</a:t>
            </a:r>
            <a:r>
              <a:rPr lang="en-US" dirty="0"/>
              <a:t>(), </a:t>
            </a:r>
            <a:r>
              <a:rPr lang="en-US" dirty="0" err="1"/>
              <a:t>strstr</a:t>
            </a:r>
            <a:r>
              <a:rPr lang="en-US" dirty="0"/>
              <a:t>(), …</a:t>
            </a:r>
          </a:p>
          <a:p>
            <a:pPr lvl="2"/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or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3"/>
            <a:r>
              <a:rPr lang="en-US" dirty="0" err="1"/>
              <a:t>atoi</a:t>
            </a:r>
            <a:r>
              <a:rPr lang="en-US" dirty="0"/>
              <a:t>(), </a:t>
            </a:r>
            <a:r>
              <a:rPr lang="en-US" dirty="0" err="1"/>
              <a:t>atof</a:t>
            </a:r>
            <a:r>
              <a:rPr lang="en-US" dirty="0"/>
              <a:t>(), sprint(), </a:t>
            </a:r>
            <a:r>
              <a:rPr lang="en-US" dirty="0" err="1"/>
              <a:t>sscanf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How to declare, define, and use a function that accepts a variable-number of arguments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varargs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s and what they are good for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 err="1"/>
              <a:t>s</a:t>
            </a:r>
            <a:r>
              <a:rPr lang="en-US" dirty="0"/>
              <a:t> and what they are good for</a:t>
            </a:r>
          </a:p>
          <a:p>
            <a:pPr lvl="1"/>
            <a:r>
              <a:rPr lang="en-US" dirty="0"/>
              <a:t>Pre- and post-increment/decrement</a:t>
            </a:r>
          </a:p>
          <a:p>
            <a:pPr lvl="1"/>
            <a:r>
              <a:rPr lang="en-US" dirty="0"/>
              <a:t>Harder:  the meaning of the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lang="en-US" dirty="0"/>
              <a:t>” storage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D81DC-FF16-432D-82DD-95AD7BB24843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F90A587-D679-4651-B0D1-AD468AC9AC6F}"/>
                  </a:ext>
                </a:extLst>
              </p14:cNvPr>
              <p14:cNvContentPartPr/>
              <p14:nvPr/>
            </p14:nvContentPartPr>
            <p14:xfrm>
              <a:off x="357623" y="1899622"/>
              <a:ext cx="254880" cy="2440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F90A587-D679-4651-B0D1-AD468AC9AC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983" y="1890622"/>
                <a:ext cx="272520" cy="26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6296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Visibility of Symbols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</a:p>
          <a:p>
            <a:r>
              <a:rPr lang="en-US" b="1" dirty="0">
                <a:solidFill>
                  <a:srgbClr val="4B2A85"/>
                </a:solidFill>
                <a:latin typeface="+mn-lt"/>
                <a:cs typeface="Courier New" panose="02070309020205020404" pitchFamily="49" charset="0"/>
              </a:rPr>
              <a:t>File I/O with the C standard library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92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MU Bright" panose="02000603000000000000" pitchFamily="2" charset="0"/>
              </a:rPr>
              <a:t>Remember This Picture?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E8339-D2AD-46DC-A898-FD1E949067F0}" type="slidenum">
              <a:rPr lang="en-US" smtClean="0">
                <a:ea typeface="CMU Bright" panose="02000603000000000000" pitchFamily="2" charset="0"/>
              </a:rPr>
              <a:pPr/>
              <a:t>13</a:t>
            </a:fld>
            <a:endParaRPr lang="en-US" dirty="0">
              <a:ea typeface="CMU Bright" panose="020006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3200" y="2194560"/>
            <a:ext cx="1737360" cy="594360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txBody>
          <a:bodyPr wrap="square" rtlCol="0" anchor="ctr"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 application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0" y="2834640"/>
            <a:ext cx="1737360" cy="649224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txBody>
          <a:bodyPr wrap="square" rtlCol="0" anchor="ctr"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 standard library (</a:t>
            </a:r>
            <a:r>
              <a:rPr lang="en-US" dirty="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glibc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2834640"/>
            <a:ext cx="1828800" cy="649224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txBody>
          <a:bodyPr wrap="square" lIns="0" rIns="0" rtlCol="0" anchor="ctr"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C++ STL/boost/ standard library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2194560"/>
            <a:ext cx="1828800" cy="594360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txBody>
          <a:bodyPr wrap="square" rtlCol="0" anchor="ctr"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C++ application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92240" y="2194560"/>
            <a:ext cx="1737360" cy="594360"/>
          </a:xfrm>
          <a:prstGeom prst="rect">
            <a:avLst/>
          </a:prstGeom>
          <a:solidFill>
            <a:srgbClr val="4B2A85">
              <a:alpha val="40000"/>
            </a:srgbClr>
          </a:solidFill>
        </p:spPr>
        <p:txBody>
          <a:bodyPr wrap="square" lIns="0" rIns="0" rtlCol="0" anchor="ctr"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Java application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92240" y="2834640"/>
            <a:ext cx="1737360" cy="649224"/>
          </a:xfrm>
          <a:prstGeom prst="rect">
            <a:avLst/>
          </a:prstGeom>
          <a:solidFill>
            <a:srgbClr val="4B2A85">
              <a:alpha val="40000"/>
            </a:srgbClr>
          </a:solidFill>
        </p:spPr>
        <p:txBody>
          <a:bodyPr wrap="square" rtlCol="0" anchor="ctr"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JRE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560320" y="3566160"/>
          <a:ext cx="585216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2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CPU     memory     storage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    network</a:t>
                      </a:r>
                      <a:endParaRPr lang="en-US" sz="1800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GPU 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 clock   audio   radio   peripherals</a:t>
                      </a:r>
                      <a:endParaRPr lang="en-US" sz="1800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65760" y="3977640"/>
            <a:ext cx="2194560" cy="649224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HW/SW interface</a:t>
            </a:r>
          </a:p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(x86 + devices)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5760" y="3246120"/>
            <a:ext cx="2194560" cy="649224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OS / app interface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(system calls)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743200" y="3660781"/>
            <a:ext cx="5486400" cy="548640"/>
          </a:xfrm>
          <a:prstGeom prst="rect">
            <a:avLst/>
          </a:prstGeom>
          <a:solidFill>
            <a:srgbClr val="4B2A85">
              <a:alpha val="4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operating system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743200" y="4389120"/>
            <a:ext cx="5486400" cy="548640"/>
          </a:xfrm>
          <a:prstGeom prst="rect">
            <a:avLst/>
          </a:prstGeom>
          <a:solidFill>
            <a:srgbClr val="4B2A85">
              <a:alpha val="4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hardware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74320" y="3063240"/>
            <a:ext cx="2291080" cy="914400"/>
          </a:xfrm>
          <a:prstGeom prst="ellipse">
            <a:avLst/>
          </a:prstGeom>
          <a:noFill/>
          <a:ln w="25400" cap="flat" cmpd="sng" algn="ctr">
            <a:solidFill>
              <a:srgbClr val="4B2A8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6311" y="2058071"/>
            <a:ext cx="2067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 brief</a:t>
            </a:r>
          </a:p>
          <a:p>
            <a:pPr algn="ctr"/>
            <a:r>
              <a:rPr lang="en-US" sz="2400" b="1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diversion...</a:t>
            </a:r>
          </a:p>
        </p:txBody>
      </p:sp>
    </p:spTree>
    <p:extLst>
      <p:ext uri="{BB962C8B-B14F-4D97-AF65-F5344CB8AC3E}">
        <p14:creationId xmlns:p14="http://schemas.microsoft.com/office/powerpoint/2010/main" val="218141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366125" cy="51301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We’ll start by using C’s standard library</a:t>
            </a:r>
          </a:p>
          <a:p>
            <a:pPr lvl="1"/>
            <a:r>
              <a:rPr lang="en-US" dirty="0"/>
              <a:t>These functions are part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</a:t>
            </a:r>
            <a:r>
              <a:rPr lang="en-US" dirty="0"/>
              <a:t> on Linux</a:t>
            </a:r>
          </a:p>
          <a:p>
            <a:pPr lvl="1"/>
            <a:r>
              <a:rPr lang="en-US" dirty="0"/>
              <a:t>They are implemented using Linux system calls</a:t>
            </a:r>
          </a:p>
          <a:p>
            <a:pPr lvl="3"/>
            <a:endParaRPr lang="en-US" dirty="0"/>
          </a:p>
          <a:p>
            <a:r>
              <a:rPr lang="en-US" dirty="0"/>
              <a:t>C’s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</a:t>
            </a:r>
            <a:r>
              <a:rPr lang="en-US" dirty="0"/>
              <a:t> defines the notion of a </a:t>
            </a:r>
            <a:r>
              <a:rPr lang="en-US" dirty="0">
                <a:solidFill>
                  <a:srgbClr val="0066FF"/>
                </a:solidFill>
              </a:rPr>
              <a:t>stream</a:t>
            </a:r>
          </a:p>
          <a:p>
            <a:pPr lvl="1"/>
            <a:r>
              <a:rPr lang="en-US" dirty="0"/>
              <a:t>A way of reading or writing a sequence of characters to and from a device</a:t>
            </a:r>
          </a:p>
          <a:p>
            <a:pPr lvl="1"/>
            <a:r>
              <a:rPr lang="en-US" dirty="0"/>
              <a:t>Can be either </a:t>
            </a:r>
            <a:r>
              <a:rPr lang="en-US" i="1" dirty="0"/>
              <a:t>text</a:t>
            </a:r>
            <a:r>
              <a:rPr lang="en-US" dirty="0"/>
              <a:t> or </a:t>
            </a:r>
            <a:r>
              <a:rPr lang="en-US" i="1" dirty="0"/>
              <a:t>binary</a:t>
            </a:r>
            <a:r>
              <a:rPr lang="en-US" dirty="0"/>
              <a:t>; Linux does not distinguish</a:t>
            </a:r>
          </a:p>
          <a:p>
            <a:pPr lvl="1"/>
            <a:r>
              <a:rPr lang="en-US" dirty="0"/>
              <a:t>Is </a:t>
            </a:r>
            <a:r>
              <a:rPr lang="en-US" i="1" dirty="0"/>
              <a:t>buffered</a:t>
            </a:r>
            <a:r>
              <a:rPr lang="en-US" dirty="0"/>
              <a:t> by default;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</a:t>
            </a:r>
            <a:r>
              <a:rPr lang="en-US" dirty="0"/>
              <a:t> reads ahead of your program</a:t>
            </a:r>
          </a:p>
          <a:p>
            <a:pPr lvl="1"/>
            <a:r>
              <a:rPr lang="en-US" dirty="0"/>
              <a:t>Three streams provided by default: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</a:p>
          <a:p>
            <a:pPr lvl="2"/>
            <a:r>
              <a:rPr lang="en-US" dirty="0"/>
              <a:t>You can open additional streams to read and write to files</a:t>
            </a:r>
          </a:p>
          <a:p>
            <a:pPr lvl="1"/>
            <a:r>
              <a:rPr lang="en-US" dirty="0"/>
              <a:t>C streams are manipulated with a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FILE*</a:t>
            </a:r>
            <a:r>
              <a:rPr lang="en-US" dirty="0"/>
              <a:t> pointer, which is defined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8482D-149E-464A-ABD3-9AE05EAAC11E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03E510C-202E-44C5-A196-1C9F5C351E85}"/>
                  </a:ext>
                </a:extLst>
              </p14:cNvPr>
              <p14:cNvContentPartPr/>
              <p14:nvPr/>
            </p14:nvContentPartPr>
            <p14:xfrm>
              <a:off x="5535720" y="3233880"/>
              <a:ext cx="449280" cy="10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03E510C-202E-44C5-A196-1C9F5C351E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26360" y="3224520"/>
                <a:ext cx="46800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85E8235-0AFB-4990-A10D-978030179297}"/>
                  </a:ext>
                </a:extLst>
              </p14:cNvPr>
              <p14:cNvContentPartPr/>
              <p14:nvPr/>
            </p14:nvContentPartPr>
            <p14:xfrm>
              <a:off x="5203492" y="4965016"/>
              <a:ext cx="3042720" cy="48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85E8235-0AFB-4990-A10D-97803017929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94852" y="4956083"/>
                <a:ext cx="3060360" cy="657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823B956-5F3F-4E15-820C-FE6A9A691C17}"/>
                  </a:ext>
                </a:extLst>
              </p14:cNvPr>
              <p14:cNvContentPartPr/>
              <p14:nvPr/>
            </p14:nvContentPartPr>
            <p14:xfrm>
              <a:off x="5960780" y="6281623"/>
              <a:ext cx="86400" cy="932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823B956-5F3F-4E15-820C-FE6A9A691C1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51780" y="6272623"/>
                <a:ext cx="10404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606E274-24A7-400A-B3C7-52AD96B4E28B}"/>
                  </a:ext>
                </a:extLst>
              </p14:cNvPr>
              <p14:cNvContentPartPr/>
              <p14:nvPr/>
            </p14:nvContentPartPr>
            <p14:xfrm>
              <a:off x="5555780" y="6237703"/>
              <a:ext cx="246240" cy="1368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606E274-24A7-400A-B3C7-52AD96B4E28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46780" y="6228703"/>
                <a:ext cx="26388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2FC67DF-3EDD-4BD4-BDFC-47402DA6F038}"/>
                  </a:ext>
                </a:extLst>
              </p14:cNvPr>
              <p14:cNvContentPartPr/>
              <p14:nvPr/>
            </p14:nvContentPartPr>
            <p14:xfrm>
              <a:off x="5901020" y="6014863"/>
              <a:ext cx="931320" cy="1288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2FC67DF-3EDD-4BD4-BDFC-47402DA6F03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92380" y="6006223"/>
                <a:ext cx="94896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6B7DF8C-D8C8-4BB5-8F82-576D09623B89}"/>
                  </a:ext>
                </a:extLst>
              </p14:cNvPr>
              <p14:cNvContentPartPr/>
              <p14:nvPr/>
            </p14:nvContentPartPr>
            <p14:xfrm>
              <a:off x="5524460" y="6048343"/>
              <a:ext cx="201240" cy="950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6B7DF8C-D8C8-4BB5-8F82-576D09623B8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515805" y="6039703"/>
                <a:ext cx="218912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4E69669-DEE2-45D0-8633-7114D0665B77}"/>
                  </a:ext>
                </a:extLst>
              </p14:cNvPr>
              <p14:cNvContentPartPr/>
              <p14:nvPr/>
            </p14:nvContentPartPr>
            <p14:xfrm>
              <a:off x="5186420" y="5738383"/>
              <a:ext cx="212760" cy="3841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4E69669-DEE2-45D0-8633-7114D0665B7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77780" y="5729751"/>
                <a:ext cx="230400" cy="4017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597136A-20A2-4C3B-8336-5E9B0CE34F79}"/>
                  </a:ext>
                </a:extLst>
              </p14:cNvPr>
              <p14:cNvContentPartPr/>
              <p14:nvPr/>
            </p14:nvContentPartPr>
            <p14:xfrm>
              <a:off x="6232940" y="6267223"/>
              <a:ext cx="546120" cy="1054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597136A-20A2-4C3B-8336-5E9B0CE34F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224300" y="6258254"/>
                <a:ext cx="563760" cy="1230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053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Stream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stream functions (complete list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/>
              <a:t>):</a:t>
            </a:r>
          </a:p>
          <a:p>
            <a:pPr lvl="3"/>
            <a:endParaRPr lang="en-US" dirty="0"/>
          </a:p>
          <a:p>
            <a:pPr lvl="1"/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FILE* 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(filename, mode);</a:t>
            </a:r>
          </a:p>
          <a:p>
            <a:pPr lvl="2"/>
            <a:r>
              <a:rPr lang="en-US" dirty="0"/>
              <a:t>Opens a stream to the specified file in specified file access mode</a:t>
            </a:r>
          </a:p>
          <a:p>
            <a:pPr lvl="1">
              <a:spcBef>
                <a:spcPts val="1800"/>
              </a:spcBef>
            </a:pP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(stream);</a:t>
            </a:r>
          </a:p>
          <a:p>
            <a:pPr lvl="2"/>
            <a:r>
              <a:rPr lang="en-US" dirty="0"/>
              <a:t>Closes the specified stream (and file)</a:t>
            </a:r>
          </a:p>
          <a:p>
            <a:pPr lvl="3"/>
            <a:endParaRPr lang="en-US" dirty="0"/>
          </a:p>
          <a:p>
            <a:pPr lvl="1"/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(stream, format, ...);</a:t>
            </a:r>
          </a:p>
          <a:p>
            <a:pPr lvl="2"/>
            <a:r>
              <a:rPr lang="en-US" dirty="0"/>
              <a:t>Writes a formatted C string</a:t>
            </a:r>
          </a:p>
          <a:p>
            <a:pPr lvl="3"/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  <a:r>
              <a:rPr lang="en-US" dirty="0"/>
              <a:t> is equivalent to 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...);</a:t>
            </a:r>
          </a:p>
          <a:p>
            <a:pPr lvl="1">
              <a:spcBef>
                <a:spcPts val="1800"/>
              </a:spcBef>
            </a:pP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(stream, format, ...);</a:t>
            </a:r>
          </a:p>
          <a:p>
            <a:pPr lvl="2"/>
            <a:r>
              <a:rPr lang="en-US" dirty="0"/>
              <a:t>Reads data and stores data matching the format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8482D-149E-464A-ABD3-9AE05EAAC11E}" type="slidenum">
              <a:rPr lang="en-US" smtClean="0"/>
              <a:t>15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1097280" y="2121408"/>
            <a:ext cx="50292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sz="22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FILE* </a:t>
            </a:r>
            <a:r>
              <a:rPr lang="en-US" sz="22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(filename, mode);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097280" y="3044952"/>
            <a:ext cx="347472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sz="22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(stream);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1097280" y="4133088"/>
            <a:ext cx="585216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sz="22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(stream, format, ...);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1097280" y="5394960"/>
            <a:ext cx="566928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sz="22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(stream, format, ...);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853E7A4-FEDE-4DC3-BFB9-58E797624B65}"/>
                  </a:ext>
                </a:extLst>
              </p14:cNvPr>
              <p14:cNvContentPartPr/>
              <p14:nvPr/>
            </p14:nvContentPartPr>
            <p14:xfrm>
              <a:off x="1125201" y="5006453"/>
              <a:ext cx="262440" cy="2466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853E7A4-FEDE-4DC3-BFB9-58E797624B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6561" y="4997453"/>
                <a:ext cx="28008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F1AD31F-20B2-455D-9B84-9235E5806CAC}"/>
                  </a:ext>
                </a:extLst>
              </p14:cNvPr>
              <p14:cNvContentPartPr/>
              <p14:nvPr/>
            </p14:nvContentPartPr>
            <p14:xfrm>
              <a:off x="4592207" y="512702"/>
              <a:ext cx="261360" cy="2365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F1AD31F-20B2-455D-9B84-9235E5806C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83207" y="503702"/>
                <a:ext cx="27900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16A51AD-5153-4AB6-A8B7-AB5AAC2E8780}"/>
                  </a:ext>
                </a:extLst>
              </p14:cNvPr>
              <p14:cNvContentPartPr/>
              <p14:nvPr/>
            </p14:nvContentPartPr>
            <p14:xfrm>
              <a:off x="5368989" y="572654"/>
              <a:ext cx="430920" cy="1072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16A51AD-5153-4AB6-A8B7-AB5AAC2E878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60349" y="564014"/>
                <a:ext cx="44856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D60D18F-DD15-4088-98BA-71BAD93A4924}"/>
                  </a:ext>
                </a:extLst>
              </p14:cNvPr>
              <p14:cNvContentPartPr/>
              <p14:nvPr/>
            </p14:nvContentPartPr>
            <p14:xfrm>
              <a:off x="7216869" y="467174"/>
              <a:ext cx="340200" cy="1591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D60D18F-DD15-4088-98BA-71BAD93A492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08220" y="458194"/>
                <a:ext cx="357859" cy="1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C43E2F8-393A-4CEB-9E6C-08A07B181D5B}"/>
                  </a:ext>
                </a:extLst>
              </p14:cNvPr>
              <p14:cNvContentPartPr/>
              <p14:nvPr/>
            </p14:nvContentPartPr>
            <p14:xfrm>
              <a:off x="6393189" y="520454"/>
              <a:ext cx="633600" cy="1900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C43E2F8-393A-4CEB-9E6C-08A07B181D5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84549" y="511471"/>
                <a:ext cx="651240" cy="2076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00AED4E-72B8-407C-836D-A1BB0B0EAF9E}"/>
                  </a:ext>
                </a:extLst>
              </p14:cNvPr>
              <p14:cNvContentPartPr/>
              <p14:nvPr/>
            </p14:nvContentPartPr>
            <p14:xfrm>
              <a:off x="5982429" y="494894"/>
              <a:ext cx="187200" cy="1746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00AED4E-72B8-407C-836D-A1BB0B0EAF9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973429" y="485894"/>
                <a:ext cx="20484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231A9B3-9081-4A8A-982C-9343B7BF9E57}"/>
                  </a:ext>
                </a:extLst>
              </p14:cNvPr>
              <p14:cNvContentPartPr/>
              <p14:nvPr/>
            </p14:nvContentPartPr>
            <p14:xfrm>
              <a:off x="4930869" y="540614"/>
              <a:ext cx="231840" cy="1558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231A9B3-9081-4A8A-982C-9343B7BF9E5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21869" y="531614"/>
                <a:ext cx="24948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8C30C94-6F6A-4B64-9533-732CC7C7AF5C}"/>
                  </a:ext>
                </a:extLst>
              </p14:cNvPr>
              <p14:cNvContentPartPr/>
              <p14:nvPr/>
            </p14:nvContentPartPr>
            <p14:xfrm>
              <a:off x="5102229" y="929054"/>
              <a:ext cx="99720" cy="1044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8C30C94-6F6A-4B64-9533-732CC7C7AF5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93229" y="920414"/>
                <a:ext cx="11736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5DB572B-1F56-48EE-94D4-E0228A3A433D}"/>
                  </a:ext>
                </a:extLst>
              </p14:cNvPr>
              <p14:cNvContentPartPr/>
              <p14:nvPr/>
            </p14:nvContentPartPr>
            <p14:xfrm>
              <a:off x="6619989" y="787214"/>
              <a:ext cx="10440" cy="1004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5DB572B-1F56-48EE-94D4-E0228A3A433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611349" y="778214"/>
                <a:ext cx="2808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2237373-7EFC-4776-A7C2-79F38A822C89}"/>
                  </a:ext>
                </a:extLst>
              </p14:cNvPr>
              <p14:cNvContentPartPr/>
              <p14:nvPr/>
            </p14:nvContentPartPr>
            <p14:xfrm>
              <a:off x="6623949" y="942014"/>
              <a:ext cx="5760" cy="111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2237373-7EFC-4776-A7C2-79F38A822C8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615309" y="933374"/>
                <a:ext cx="2340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5AA7A7F-5B19-49CF-8486-D524428CBA62}"/>
                  </a:ext>
                </a:extLst>
              </p14:cNvPr>
              <p14:cNvContentPartPr/>
              <p14:nvPr/>
            </p14:nvContentPartPr>
            <p14:xfrm>
              <a:off x="5920509" y="835094"/>
              <a:ext cx="572400" cy="1623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5AA7A7F-5B19-49CF-8486-D524428CBA6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911869" y="826114"/>
                <a:ext cx="590040" cy="1799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15FC424-C009-40AF-AC7C-DA5FFF909E70}"/>
                  </a:ext>
                </a:extLst>
              </p14:cNvPr>
              <p14:cNvContentPartPr/>
              <p14:nvPr/>
            </p14:nvContentPartPr>
            <p14:xfrm>
              <a:off x="5253789" y="900254"/>
              <a:ext cx="619560" cy="1051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15FC424-C009-40AF-AC7C-DA5FFF909E7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244794" y="891254"/>
                <a:ext cx="63719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8D87206-8B3A-4885-AF97-3A0AC6342323}"/>
                  </a:ext>
                </a:extLst>
              </p14:cNvPr>
              <p14:cNvContentPartPr/>
              <p14:nvPr/>
            </p14:nvContentPartPr>
            <p14:xfrm>
              <a:off x="4950309" y="889814"/>
              <a:ext cx="99000" cy="1544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8D87206-8B3A-4885-AF97-3A0AC634232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941700" y="880814"/>
                <a:ext cx="116576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6A2E8BC-454B-46DD-AE34-62C226E9B9C7}"/>
                  </a:ext>
                </a:extLst>
              </p14:cNvPr>
              <p14:cNvContentPartPr/>
              <p14:nvPr/>
            </p14:nvContentPartPr>
            <p14:xfrm>
              <a:off x="6390669" y="1063694"/>
              <a:ext cx="273600" cy="3816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6A2E8BC-454B-46DD-AE34-62C226E9B9C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381657" y="1054702"/>
                <a:ext cx="291263" cy="39922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206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Stream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stream functions (complete list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/>
              <a:t>):</a:t>
            </a:r>
          </a:p>
          <a:p>
            <a:pPr lvl="3"/>
            <a:endParaRPr lang="en-US" dirty="0"/>
          </a:p>
          <a:p>
            <a:pPr lvl="1"/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FILE* 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(filename, mode);</a:t>
            </a:r>
          </a:p>
          <a:p>
            <a:pPr lvl="2"/>
            <a:r>
              <a:rPr lang="en-US" dirty="0"/>
              <a:t>Opens a stream to the specified file in specified file access mode</a:t>
            </a:r>
          </a:p>
          <a:p>
            <a:pPr lvl="1">
              <a:spcBef>
                <a:spcPts val="1800"/>
              </a:spcBef>
            </a:pP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(stream);</a:t>
            </a:r>
          </a:p>
          <a:p>
            <a:pPr lvl="2"/>
            <a:r>
              <a:rPr lang="en-US" dirty="0"/>
              <a:t>Closes the specified stream (and file)</a:t>
            </a:r>
          </a:p>
          <a:p>
            <a:pPr lvl="3"/>
            <a:endParaRPr lang="en-US" dirty="0"/>
          </a:p>
          <a:p>
            <a:pPr lvl="1"/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(stream, format, ...);</a:t>
            </a:r>
          </a:p>
          <a:p>
            <a:pPr lvl="2"/>
            <a:r>
              <a:rPr lang="en-US" dirty="0"/>
              <a:t>Writes an array of </a:t>
            </a:r>
            <a:r>
              <a:rPr lang="en-US" i="1" dirty="0"/>
              <a:t>count</a:t>
            </a:r>
            <a:r>
              <a:rPr lang="en-US" dirty="0"/>
              <a:t> elements of </a:t>
            </a:r>
            <a:r>
              <a:rPr lang="en-US" i="1" dirty="0"/>
              <a:t>size</a:t>
            </a:r>
            <a:r>
              <a:rPr lang="en-US" dirty="0"/>
              <a:t> bytes from </a:t>
            </a:r>
            <a:r>
              <a:rPr lang="en-US" i="1" dirty="0" err="1"/>
              <a:t>ptr</a:t>
            </a:r>
            <a:r>
              <a:rPr lang="en-US" dirty="0"/>
              <a:t> to </a:t>
            </a:r>
            <a:r>
              <a:rPr lang="en-US" i="1" dirty="0"/>
              <a:t>stream</a:t>
            </a:r>
            <a:endParaRPr lang="en-US" dirty="0"/>
          </a:p>
          <a:p>
            <a:pPr lvl="1">
              <a:spcBef>
                <a:spcPts val="1800"/>
              </a:spcBef>
            </a:pP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(stream, format, ...);</a:t>
            </a:r>
          </a:p>
          <a:p>
            <a:pPr lvl="2"/>
            <a:r>
              <a:rPr lang="en-US" dirty="0"/>
              <a:t>Reads an array of </a:t>
            </a:r>
            <a:r>
              <a:rPr lang="en-US" i="1" dirty="0"/>
              <a:t>count</a:t>
            </a:r>
            <a:r>
              <a:rPr lang="en-US" dirty="0"/>
              <a:t> elements of </a:t>
            </a:r>
            <a:r>
              <a:rPr lang="en-US" i="1" dirty="0"/>
              <a:t>size</a:t>
            </a:r>
            <a:r>
              <a:rPr lang="en-US" dirty="0"/>
              <a:t> bytes from </a:t>
            </a:r>
            <a:r>
              <a:rPr lang="en-US" i="1" dirty="0"/>
              <a:t>stream</a:t>
            </a:r>
            <a:r>
              <a:rPr lang="en-US" dirty="0"/>
              <a:t> to </a:t>
            </a:r>
            <a:r>
              <a:rPr lang="en-US" i="1" dirty="0" err="1"/>
              <a:t>ptr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8482D-149E-464A-ABD3-9AE05EAAC11E}" type="slidenum">
              <a:rPr lang="en-US" smtClean="0"/>
              <a:t>16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1097280" y="2121408"/>
            <a:ext cx="50292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sz="22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FILE* </a:t>
            </a:r>
            <a:r>
              <a:rPr lang="en-US" sz="22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(filename, mode);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097280" y="3044952"/>
            <a:ext cx="347472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sz="22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(stream);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1097280" y="4133088"/>
            <a:ext cx="704088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sz="22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2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fwrite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size, count, stream);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1097280" y="5065776"/>
            <a:ext cx="704088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sz="22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2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fread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size, count, stream);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D5A45D3-253D-4BFA-A615-7FBC7B04842D}"/>
                  </a:ext>
                </a:extLst>
              </p14:cNvPr>
              <p14:cNvContentPartPr/>
              <p14:nvPr/>
            </p14:nvContentPartPr>
            <p14:xfrm>
              <a:off x="3170878" y="3955897"/>
              <a:ext cx="534960" cy="280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D5A45D3-253D-4BFA-A615-7FBC7B0484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62238" y="3946897"/>
                <a:ext cx="55260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D314F01-C807-43F8-AC28-F095A343D128}"/>
                  </a:ext>
                </a:extLst>
              </p14:cNvPr>
              <p14:cNvContentPartPr/>
              <p14:nvPr/>
            </p14:nvContentPartPr>
            <p14:xfrm>
              <a:off x="5110558" y="3961297"/>
              <a:ext cx="80280" cy="1090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D314F01-C807-43F8-AC28-F095A343D12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01558" y="3952657"/>
                <a:ext cx="9792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CA25696-2351-426E-9F25-721F746AECE4}"/>
                  </a:ext>
                </a:extLst>
              </p14:cNvPr>
              <p14:cNvContentPartPr/>
              <p14:nvPr/>
            </p14:nvContentPartPr>
            <p14:xfrm>
              <a:off x="6504478" y="3942937"/>
              <a:ext cx="93600" cy="1310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CA25696-2351-426E-9F25-721F746AECE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95478" y="3934297"/>
                <a:ext cx="11124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6836E6B-AB70-491E-A422-ED2506E3C8DF}"/>
                  </a:ext>
                </a:extLst>
              </p14:cNvPr>
              <p14:cNvContentPartPr/>
              <p14:nvPr/>
            </p14:nvContentPartPr>
            <p14:xfrm>
              <a:off x="6670438" y="3953377"/>
              <a:ext cx="97200" cy="2322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6836E6B-AB70-491E-A422-ED2506E3C8D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61798" y="3944737"/>
                <a:ext cx="1148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92D422C-936E-4850-81F3-6E1B905065C1}"/>
                  </a:ext>
                </a:extLst>
              </p14:cNvPr>
              <p14:cNvContentPartPr/>
              <p14:nvPr/>
            </p14:nvContentPartPr>
            <p14:xfrm>
              <a:off x="7050598" y="3816577"/>
              <a:ext cx="92880" cy="2836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92D422C-936E-4850-81F3-6E1B905065C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41958" y="3807577"/>
                <a:ext cx="11052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1F936FF-4B67-49A8-A404-CDD0A8484E73}"/>
                  </a:ext>
                </a:extLst>
              </p14:cNvPr>
              <p14:cNvContentPartPr/>
              <p14:nvPr/>
            </p14:nvContentPartPr>
            <p14:xfrm>
              <a:off x="7645678" y="3934297"/>
              <a:ext cx="102960" cy="126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1F936FF-4B67-49A8-A404-CDD0A8484E7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637038" y="3925297"/>
                <a:ext cx="1206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9C0C58E-CC41-478E-B782-EE60281B2CEF}"/>
                  </a:ext>
                </a:extLst>
              </p14:cNvPr>
              <p14:cNvContentPartPr/>
              <p14:nvPr/>
            </p14:nvContentPartPr>
            <p14:xfrm>
              <a:off x="7995238" y="3855457"/>
              <a:ext cx="117720" cy="1882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9C0C58E-CC41-478E-B782-EE60281B2CE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986598" y="3846817"/>
                <a:ext cx="13536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3FCDA9C-E106-40E1-9B5F-7C2C68971C4E}"/>
                  </a:ext>
                </a:extLst>
              </p14:cNvPr>
              <p14:cNvContentPartPr/>
              <p14:nvPr/>
            </p14:nvContentPartPr>
            <p14:xfrm>
              <a:off x="8158678" y="3940057"/>
              <a:ext cx="97920" cy="1929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3FCDA9C-E106-40E1-9B5F-7C2C68971C4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150038" y="3931057"/>
                <a:ext cx="11556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A667122-EEA3-4B16-AF23-550EA029F9C8}"/>
                  </a:ext>
                </a:extLst>
              </p14:cNvPr>
              <p14:cNvContentPartPr/>
              <p14:nvPr/>
            </p14:nvContentPartPr>
            <p14:xfrm>
              <a:off x="8306278" y="3806137"/>
              <a:ext cx="397440" cy="2937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A667122-EEA3-4B16-AF23-550EA029F9C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297638" y="3797137"/>
                <a:ext cx="41508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C7E80EE-3FDE-4920-8588-7B65390B0D3D}"/>
                  </a:ext>
                </a:extLst>
              </p14:cNvPr>
              <p14:cNvContentPartPr/>
              <p14:nvPr/>
            </p14:nvContentPartPr>
            <p14:xfrm>
              <a:off x="7227718" y="3877777"/>
              <a:ext cx="364320" cy="2376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C7E80EE-3FDE-4920-8588-7B65390B0D3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218718" y="3868777"/>
                <a:ext cx="38196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3D89072-7D27-41E6-8EC6-04D261575527}"/>
                  </a:ext>
                </a:extLst>
              </p14:cNvPr>
              <p14:cNvContentPartPr/>
              <p14:nvPr/>
            </p14:nvContentPartPr>
            <p14:xfrm>
              <a:off x="6080398" y="3884617"/>
              <a:ext cx="372600" cy="1969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3D89072-7D27-41E6-8EC6-04D26157552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071758" y="3875633"/>
                <a:ext cx="390240" cy="214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C859160-0BA8-4026-A69A-DDF7BA981D23}"/>
                  </a:ext>
                </a:extLst>
              </p14:cNvPr>
              <p14:cNvContentPartPr/>
              <p14:nvPr/>
            </p14:nvContentPartPr>
            <p14:xfrm>
              <a:off x="5461558" y="3881737"/>
              <a:ext cx="552240" cy="1951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C859160-0BA8-4026-A69A-DDF7BA981D2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452558" y="3872754"/>
                <a:ext cx="569880" cy="2127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F016282-85FD-422A-B0F2-43AE89AC6C81}"/>
                  </a:ext>
                </a:extLst>
              </p14:cNvPr>
              <p14:cNvContentPartPr/>
              <p14:nvPr/>
            </p14:nvContentPartPr>
            <p14:xfrm>
              <a:off x="4948198" y="3892897"/>
              <a:ext cx="109800" cy="1767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F016282-85FD-422A-B0F2-43AE89AC6C8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939198" y="3883897"/>
                <a:ext cx="12744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010DAB0-23EA-4F09-ACC7-8E0E7B99692B}"/>
                  </a:ext>
                </a:extLst>
              </p14:cNvPr>
              <p14:cNvContentPartPr/>
              <p14:nvPr/>
            </p14:nvContentPartPr>
            <p14:xfrm>
              <a:off x="4378678" y="3902617"/>
              <a:ext cx="323280" cy="1717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010DAB0-23EA-4F09-ACC7-8E0E7B99692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370028" y="3893617"/>
                <a:ext cx="34094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4E27D20-F7B4-4A54-A2EF-D73ECFC1964A}"/>
                  </a:ext>
                </a:extLst>
              </p14:cNvPr>
              <p14:cNvContentPartPr/>
              <p14:nvPr/>
            </p14:nvContentPartPr>
            <p14:xfrm>
              <a:off x="3824638" y="3879937"/>
              <a:ext cx="493560" cy="1854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4E27D20-F7B4-4A54-A2EF-D73ECFC1964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815998" y="3871280"/>
                <a:ext cx="511200" cy="20307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2103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Checking/Handling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error functions (complete list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/>
              <a:t>):</a:t>
            </a:r>
          </a:p>
          <a:p>
            <a:pPr lvl="3"/>
            <a:endParaRPr lang="en-US" dirty="0"/>
          </a:p>
          <a:p>
            <a:pPr lvl="1"/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perror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(message);</a:t>
            </a:r>
          </a:p>
          <a:p>
            <a:pPr lvl="2"/>
            <a:r>
              <a:rPr lang="en-US" dirty="0"/>
              <a:t>Prints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/>
              <a:t> followed by error message related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</a:p>
          <a:p>
            <a:pPr lvl="3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ferror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(stream);</a:t>
            </a:r>
          </a:p>
          <a:p>
            <a:pPr lvl="2"/>
            <a:r>
              <a:rPr lang="en-US" dirty="0"/>
              <a:t>Checks if the error indicator associated with the specified stream is set, returning 1 if so</a:t>
            </a:r>
          </a:p>
          <a:p>
            <a:pPr lvl="3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clearerr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(stream);</a:t>
            </a:r>
          </a:p>
          <a:p>
            <a:pPr lvl="2"/>
            <a:r>
              <a:rPr lang="en-US" dirty="0"/>
              <a:t>Resets error and </a:t>
            </a:r>
            <a:r>
              <a:rPr lang="en-US" dirty="0" err="1"/>
              <a:t>eof</a:t>
            </a:r>
            <a:r>
              <a:rPr lang="en-US" dirty="0"/>
              <a:t> indicators for the specified stream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8482D-149E-464A-ABD3-9AE05EAAC11E}" type="slidenum">
              <a:rPr lang="en-US" smtClean="0"/>
              <a:t>17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1097280" y="3523488"/>
            <a:ext cx="347472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sz="22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ferror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(stream);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1097280" y="4925568"/>
            <a:ext cx="384048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sz="22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clearerr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(stream);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097280" y="2121408"/>
            <a:ext cx="384048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sz="22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perror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(message);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9C01FECB-ED10-45A0-85D3-EED565A82826}"/>
                  </a:ext>
                </a:extLst>
              </p14:cNvPr>
              <p14:cNvContentPartPr/>
              <p14:nvPr/>
            </p14:nvContentPartPr>
            <p14:xfrm>
              <a:off x="5085382" y="254779"/>
              <a:ext cx="3846600" cy="2062080"/>
            </p14:xfrm>
          </p:contentPart>
        </mc:Choice>
        <mc:Fallback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9C01FECB-ED10-45A0-85D3-EED565A828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76742" y="246139"/>
                <a:ext cx="3864240" cy="20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2BAB4E73-BDEB-4F42-A8A7-D0DA85411B57}"/>
                  </a:ext>
                </a:extLst>
              </p14:cNvPr>
              <p14:cNvContentPartPr/>
              <p14:nvPr/>
            </p14:nvContentPartPr>
            <p14:xfrm>
              <a:off x="4641862" y="3551764"/>
              <a:ext cx="4462560" cy="3226954"/>
            </p14:xfrm>
          </p:contentPart>
        </mc:Choice>
        <mc:Fallback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2BAB4E73-BDEB-4F42-A8A7-D0DA85411B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33222" y="3542764"/>
                <a:ext cx="4480200" cy="32445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26" name="Ink 425">
                <a:extLst>
                  <a:ext uri="{FF2B5EF4-FFF2-40B4-BE49-F238E27FC236}">
                    <a16:creationId xmlns:a16="http://schemas.microsoft.com/office/drawing/2014/main" id="{DB1C020C-9EE1-4C0A-B75D-5BD7EDC5A36B}"/>
                  </a:ext>
                </a:extLst>
              </p14:cNvPr>
              <p14:cNvContentPartPr/>
              <p14:nvPr/>
            </p14:nvContentPartPr>
            <p14:xfrm>
              <a:off x="5766112" y="2403364"/>
              <a:ext cx="524880" cy="111600"/>
            </p14:xfrm>
          </p:contentPart>
        </mc:Choice>
        <mc:Fallback>
          <p:pic>
            <p:nvPicPr>
              <p:cNvPr id="426" name="Ink 425">
                <a:extLst>
                  <a:ext uri="{FF2B5EF4-FFF2-40B4-BE49-F238E27FC236}">
                    <a16:creationId xmlns:a16="http://schemas.microsoft.com/office/drawing/2014/main" id="{DB1C020C-9EE1-4C0A-B75D-5BD7EDC5A36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57112" y="2394364"/>
                <a:ext cx="54252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1F614FE4-2FD5-4EED-A665-F9B0553758D6}"/>
                  </a:ext>
                </a:extLst>
              </p14:cNvPr>
              <p14:cNvContentPartPr/>
              <p14:nvPr/>
            </p14:nvContentPartPr>
            <p14:xfrm>
              <a:off x="5218192" y="2401564"/>
              <a:ext cx="394200" cy="104040"/>
            </p14:xfrm>
          </p:contentPart>
        </mc:Choice>
        <mc:Fallback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1F614FE4-2FD5-4EED-A665-F9B0553758D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09192" y="2392564"/>
                <a:ext cx="411840" cy="12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0277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1" y="1327385"/>
            <a:ext cx="8798560" cy="1016000"/>
          </a:xfrm>
        </p:spPr>
        <p:txBody>
          <a:bodyPr/>
          <a:lstStyle/>
          <a:p>
            <a:r>
              <a:rPr lang="en-US" dirty="0"/>
              <a:t>Which of the following lines could be inserted to correctly indicate an error?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8482D-149E-464A-ABD3-9AE05EAAC11E}" type="slidenum">
              <a:rPr lang="en-US" smtClean="0"/>
              <a:t>18</a:t>
            </a:fld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23AC48F-4643-F940-B9D8-70D839203C85}"/>
              </a:ext>
            </a:extLst>
          </p:cNvPr>
          <p:cNvSpPr/>
          <p:nvPr/>
        </p:nvSpPr>
        <p:spPr bwMode="auto">
          <a:xfrm>
            <a:off x="3718561" y="2730470"/>
            <a:ext cx="5120639" cy="3761770"/>
          </a:xfrm>
          <a:prstGeom prst="roundRect">
            <a:avLst>
              <a:gd name="adj" fmla="val 180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res =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count, stream);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(res &lt; count) {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(stream);</a:t>
            </a:r>
          </a:p>
          <a:p>
            <a:endParaRPr lang="en-US" sz="16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9CE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EXIT_FAILURE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F227CF-4E56-A34A-BA96-B57B42E259AA}"/>
              </a:ext>
            </a:extLst>
          </p:cNvPr>
          <p:cNvSpPr/>
          <p:nvPr/>
        </p:nvSpPr>
        <p:spPr>
          <a:xfrm>
            <a:off x="-200661" y="6142395"/>
            <a:ext cx="28724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>
              <a:lnSpc>
                <a:spcPct val="100000"/>
              </a:lnSpc>
              <a:spcBef>
                <a:spcPts val="0"/>
              </a:spcBef>
              <a:buSzPct val="100000"/>
              <a:tabLst>
                <a:tab pos="1200150" algn="l"/>
                <a:tab pos="4860925" algn="l"/>
              </a:tabLst>
            </a:pPr>
            <a:r>
              <a:rPr lang="en-US" sz="2400" b="1" dirty="0">
                <a:solidFill>
                  <a:srgbClr val="996633"/>
                </a:solidFill>
              </a:rPr>
              <a:t>E. We’re lost…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5A5DF95-6251-EA4F-B21B-E02CE10C8F80}"/>
              </a:ext>
            </a:extLst>
          </p:cNvPr>
          <p:cNvSpPr/>
          <p:nvPr/>
        </p:nvSpPr>
        <p:spPr bwMode="auto">
          <a:xfrm>
            <a:off x="647700" y="3060257"/>
            <a:ext cx="3149600" cy="316748"/>
          </a:xfrm>
          <a:prstGeom prst="roundRect">
            <a:avLst>
              <a:gd name="adj" fmla="val 180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fwrite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failed”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10F3020-D13A-E444-9264-723E7F88E9E7}"/>
              </a:ext>
            </a:extLst>
          </p:cNvPr>
          <p:cNvSpPr/>
          <p:nvPr/>
        </p:nvSpPr>
        <p:spPr bwMode="auto">
          <a:xfrm>
            <a:off x="647700" y="3819037"/>
            <a:ext cx="3149600" cy="316748"/>
          </a:xfrm>
          <a:prstGeom prst="roundRect">
            <a:avLst>
              <a:gd name="adj" fmla="val 180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fwrite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failed”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DFE0DAF-EB3F-D64A-83C5-961FCDBF5651}"/>
              </a:ext>
            </a:extLst>
          </p:cNvPr>
          <p:cNvSpPr/>
          <p:nvPr/>
        </p:nvSpPr>
        <p:spPr bwMode="auto">
          <a:xfrm>
            <a:off x="647700" y="5063026"/>
            <a:ext cx="3149600" cy="316748"/>
          </a:xfrm>
          <a:prstGeom prst="roundRect">
            <a:avLst>
              <a:gd name="adj" fmla="val 180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fwrite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failed”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6920259-BE08-A248-8F4F-80B108D3F79D}"/>
              </a:ext>
            </a:extLst>
          </p:cNvPr>
          <p:cNvSpPr/>
          <p:nvPr/>
        </p:nvSpPr>
        <p:spPr bwMode="auto">
          <a:xfrm>
            <a:off x="647700" y="4198233"/>
            <a:ext cx="3149600" cy="316748"/>
          </a:xfrm>
          <a:prstGeom prst="roundRect">
            <a:avLst>
              <a:gd name="adj" fmla="val 180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(stream);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BB81A3-C455-9D4E-91E7-E4FFB49621C2}"/>
              </a:ext>
            </a:extLst>
          </p:cNvPr>
          <p:cNvSpPr/>
          <p:nvPr/>
        </p:nvSpPr>
        <p:spPr>
          <a:xfrm>
            <a:off x="-200661" y="2924114"/>
            <a:ext cx="9829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>
              <a:lnSpc>
                <a:spcPct val="100000"/>
              </a:lnSpc>
              <a:spcBef>
                <a:spcPts val="0"/>
              </a:spcBef>
              <a:buSzPct val="100000"/>
              <a:tabLst>
                <a:tab pos="1200150" algn="l"/>
                <a:tab pos="4860925" algn="l"/>
              </a:tabLst>
            </a:pPr>
            <a:r>
              <a:rPr lang="en-US" sz="2400" b="1" dirty="0">
                <a:solidFill>
                  <a:srgbClr val="FFC000"/>
                </a:solidFill>
              </a:rPr>
              <a:t>A.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7435C2-800A-9749-94FB-CDD5725E1C70}"/>
              </a:ext>
            </a:extLst>
          </p:cNvPr>
          <p:cNvSpPr/>
          <p:nvPr/>
        </p:nvSpPr>
        <p:spPr>
          <a:xfrm>
            <a:off x="-200659" y="3703502"/>
            <a:ext cx="9829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>
              <a:lnSpc>
                <a:spcPct val="100000"/>
              </a:lnSpc>
              <a:spcBef>
                <a:spcPts val="0"/>
              </a:spcBef>
              <a:buSzPct val="100000"/>
              <a:tabLst>
                <a:tab pos="1200150" algn="l"/>
                <a:tab pos="4860925" algn="l"/>
              </a:tabLst>
            </a:pPr>
            <a:r>
              <a:rPr lang="en-US" sz="2400" b="1" dirty="0">
                <a:solidFill>
                  <a:srgbClr val="00B050"/>
                </a:solidFill>
              </a:rPr>
              <a:t>B.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22C19E-37D7-F842-8F1C-A74BFD4C47CA}"/>
              </a:ext>
            </a:extLst>
          </p:cNvPr>
          <p:cNvSpPr/>
          <p:nvPr/>
        </p:nvSpPr>
        <p:spPr>
          <a:xfrm>
            <a:off x="-200661" y="4121916"/>
            <a:ext cx="8483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>
              <a:lnSpc>
                <a:spcPct val="100000"/>
              </a:lnSpc>
              <a:spcBef>
                <a:spcPts val="0"/>
              </a:spcBef>
              <a:buSzPct val="100000"/>
              <a:tabLst>
                <a:tab pos="1200150" algn="l"/>
                <a:tab pos="4860925" algn="l"/>
              </a:tabLst>
            </a:pPr>
            <a:r>
              <a:rPr lang="en-US" sz="2400" b="1" dirty="0">
                <a:solidFill>
                  <a:srgbClr val="FF3399"/>
                </a:solidFill>
              </a:rPr>
              <a:t>C.</a:t>
            </a:r>
            <a:endParaRPr lang="en-US" sz="2400" b="1" baseline="-25000" dirty="0">
              <a:solidFill>
                <a:srgbClr val="FF5A94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EC92E7-39A7-FD4A-863C-0BCA1B5753DA}"/>
              </a:ext>
            </a:extLst>
          </p:cNvPr>
          <p:cNvSpPr/>
          <p:nvPr/>
        </p:nvSpPr>
        <p:spPr>
          <a:xfrm>
            <a:off x="-200661" y="4973797"/>
            <a:ext cx="9829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>
              <a:lnSpc>
                <a:spcPct val="100000"/>
              </a:lnSpc>
              <a:spcBef>
                <a:spcPts val="0"/>
              </a:spcBef>
              <a:buSzPct val="100000"/>
              <a:tabLst>
                <a:tab pos="1200150" algn="l"/>
                <a:tab pos="4860925" algn="l"/>
              </a:tabLst>
            </a:pPr>
            <a:r>
              <a:rPr lang="en-US" sz="2400" b="1" dirty="0">
                <a:solidFill>
                  <a:srgbClr val="00B0F0"/>
                </a:solidFill>
              </a:rPr>
              <a:t>D.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590D3C-808E-7A47-A4E9-A752455ECF8A}"/>
              </a:ext>
            </a:extLst>
          </p:cNvPr>
          <p:cNvSpPr/>
          <p:nvPr/>
        </p:nvSpPr>
        <p:spPr bwMode="auto">
          <a:xfrm>
            <a:off x="3817621" y="3107601"/>
            <a:ext cx="1068069" cy="222059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46648A-9EB8-7644-978A-1FA006501F19}"/>
              </a:ext>
            </a:extLst>
          </p:cNvPr>
          <p:cNvSpPr/>
          <p:nvPr/>
        </p:nvSpPr>
        <p:spPr bwMode="auto">
          <a:xfrm>
            <a:off x="4082387" y="3866381"/>
            <a:ext cx="1068069" cy="222059"/>
          </a:xfrm>
          <a:prstGeom prst="rect">
            <a:avLst/>
          </a:prstGeom>
          <a:noFill/>
          <a:ln w="25400" cap="flat" cmpd="sng" algn="ctr">
            <a:solidFill>
              <a:srgbClr val="00B05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D1CE50-2E94-7F41-8BB0-6793973F92BF}"/>
              </a:ext>
            </a:extLst>
          </p:cNvPr>
          <p:cNvSpPr/>
          <p:nvPr/>
        </p:nvSpPr>
        <p:spPr bwMode="auto">
          <a:xfrm>
            <a:off x="4082388" y="4252888"/>
            <a:ext cx="1068069" cy="222059"/>
          </a:xfrm>
          <a:prstGeom prst="rect">
            <a:avLst/>
          </a:prstGeom>
          <a:noFill/>
          <a:ln w="25400" cap="flat" cmpd="sng" algn="ctr">
            <a:solidFill>
              <a:srgbClr val="FF5A94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149A8F-C9A3-2E45-8342-254B7A8E413E}"/>
              </a:ext>
            </a:extLst>
          </p:cNvPr>
          <p:cNvSpPr/>
          <p:nvPr/>
        </p:nvSpPr>
        <p:spPr bwMode="auto">
          <a:xfrm>
            <a:off x="4082389" y="5093894"/>
            <a:ext cx="1068069" cy="222059"/>
          </a:xfrm>
          <a:prstGeom prst="rect">
            <a:avLst/>
          </a:prstGeom>
          <a:noFill/>
          <a:ln w="25400" cap="flat" cmpd="sng" algn="ctr">
            <a:solidFill>
              <a:srgbClr val="00B0F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16016C6-2814-444B-BED1-4995F7121D7E}"/>
                  </a:ext>
                </a:extLst>
              </p14:cNvPr>
              <p14:cNvContentPartPr/>
              <p14:nvPr/>
            </p14:nvContentPartPr>
            <p14:xfrm>
              <a:off x="7665706" y="1944707"/>
              <a:ext cx="582480" cy="111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16016C6-2814-444B-BED1-4995F7121D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57066" y="1935707"/>
                <a:ext cx="60012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943EAC5-3BC6-4701-BCA9-7D7F9EE1E05E}"/>
                  </a:ext>
                </a:extLst>
              </p14:cNvPr>
              <p14:cNvContentPartPr/>
              <p14:nvPr/>
            </p14:nvContentPartPr>
            <p14:xfrm>
              <a:off x="7681546" y="1779467"/>
              <a:ext cx="537480" cy="1242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943EAC5-3BC6-4701-BCA9-7D7F9EE1E05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72900" y="1770467"/>
                <a:ext cx="555132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86E3A24-B547-42D2-BDCA-B3EA1144AB4F}"/>
                  </a:ext>
                </a:extLst>
              </p14:cNvPr>
              <p14:cNvContentPartPr/>
              <p14:nvPr/>
            </p14:nvContentPartPr>
            <p14:xfrm>
              <a:off x="7637266" y="1374827"/>
              <a:ext cx="636480" cy="1414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86E3A24-B547-42D2-BDCA-B3EA1144AB4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28626" y="1365850"/>
                <a:ext cx="654120" cy="1590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3546A5D4-FF7C-48AD-A0AB-E694C54A7D23}"/>
                  </a:ext>
                </a:extLst>
              </p14:cNvPr>
              <p14:cNvContentPartPr/>
              <p14:nvPr/>
            </p14:nvContentPartPr>
            <p14:xfrm>
              <a:off x="8002666" y="2191667"/>
              <a:ext cx="354240" cy="730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3546A5D4-FF7C-48AD-A0AB-E694C54A7D2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994026" y="2182622"/>
                <a:ext cx="371880" cy="908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D90D6E79-5911-4E89-9DCD-EE6066109D30}"/>
                  </a:ext>
                </a:extLst>
              </p14:cNvPr>
              <p14:cNvContentPartPr/>
              <p14:nvPr/>
            </p14:nvContentPartPr>
            <p14:xfrm>
              <a:off x="8327386" y="2019947"/>
              <a:ext cx="187920" cy="939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D90D6E79-5911-4E89-9DCD-EE6066109D3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18746" y="2010947"/>
                <a:ext cx="20556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C601D488-9008-44E2-AB84-FB166DD68100}"/>
                  </a:ext>
                </a:extLst>
              </p14:cNvPr>
              <p14:cNvContentPartPr/>
              <p14:nvPr/>
            </p14:nvContentPartPr>
            <p14:xfrm>
              <a:off x="7910866" y="2018147"/>
              <a:ext cx="345240" cy="907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C601D488-9008-44E2-AB84-FB166DD6810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02226" y="2009473"/>
                <a:ext cx="362880" cy="1084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2B763C12-66EC-43C4-A043-FB12A3DD4413}"/>
                  </a:ext>
                </a:extLst>
              </p14:cNvPr>
              <p14:cNvContentPartPr/>
              <p14:nvPr/>
            </p14:nvContentPartPr>
            <p14:xfrm>
              <a:off x="7933906" y="1551227"/>
              <a:ext cx="295560" cy="1144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2B763C12-66EC-43C4-A043-FB12A3DD441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925255" y="1542587"/>
                <a:ext cx="313222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C26865FA-5FCB-482A-801D-066DB54C64F6}"/>
                  </a:ext>
                </a:extLst>
              </p14:cNvPr>
              <p14:cNvContentPartPr/>
              <p14:nvPr/>
            </p14:nvContentPartPr>
            <p14:xfrm>
              <a:off x="8328466" y="1541507"/>
              <a:ext cx="208800" cy="972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C26865FA-5FCB-482A-801D-066DB54C64F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319811" y="1532474"/>
                <a:ext cx="226470" cy="1149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9248E142-3C42-4016-B8DA-EECFC7159A97}"/>
                  </a:ext>
                </a:extLst>
              </p14:cNvPr>
              <p14:cNvContentPartPr/>
              <p14:nvPr/>
            </p14:nvContentPartPr>
            <p14:xfrm>
              <a:off x="5092868" y="3112322"/>
              <a:ext cx="194400" cy="1814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9248E142-3C42-4016-B8DA-EECFC7159A9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083868" y="3103322"/>
                <a:ext cx="21204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69CB19A1-F341-4665-9F22-186ED099B2C5}"/>
                  </a:ext>
                </a:extLst>
              </p14:cNvPr>
              <p14:cNvContentPartPr/>
              <p14:nvPr/>
            </p14:nvContentPartPr>
            <p14:xfrm>
              <a:off x="6654188" y="3114842"/>
              <a:ext cx="102600" cy="11844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69CB19A1-F341-4665-9F22-186ED099B2C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645219" y="3105842"/>
                <a:ext cx="120178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1EADF4C3-4E41-4593-BF38-BFD4DA25A724}"/>
                  </a:ext>
                </a:extLst>
              </p14:cNvPr>
              <p14:cNvContentPartPr/>
              <p14:nvPr/>
            </p14:nvContentPartPr>
            <p14:xfrm>
              <a:off x="6063428" y="3107642"/>
              <a:ext cx="423720" cy="1530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1EADF4C3-4E41-4593-BF38-BFD4DA25A72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054788" y="3098642"/>
                <a:ext cx="44136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4256CFC2-19C1-470B-85B5-98D1820BCB59}"/>
                  </a:ext>
                </a:extLst>
              </p14:cNvPr>
              <p14:cNvContentPartPr/>
              <p14:nvPr/>
            </p14:nvContentPartPr>
            <p14:xfrm>
              <a:off x="5583908" y="3135722"/>
              <a:ext cx="305640" cy="12384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4256CFC2-19C1-470B-85B5-98D1820BCB5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574908" y="3127082"/>
                <a:ext cx="32328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FFCEEDB7-00AD-498F-99DD-C6F7F6EDE4F5}"/>
                  </a:ext>
                </a:extLst>
              </p14:cNvPr>
              <p14:cNvContentPartPr/>
              <p14:nvPr/>
            </p14:nvContentPartPr>
            <p14:xfrm>
              <a:off x="5454668" y="3113042"/>
              <a:ext cx="84600" cy="1515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FFCEEDB7-00AD-498F-99DD-C6F7F6EDE4F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446028" y="3104063"/>
                <a:ext cx="102240" cy="1691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83FCE636-66F3-4FF7-A2E5-E72D5F986B04}"/>
                  </a:ext>
                </a:extLst>
              </p14:cNvPr>
              <p14:cNvContentPartPr/>
              <p14:nvPr/>
            </p14:nvContentPartPr>
            <p14:xfrm>
              <a:off x="6909788" y="3162722"/>
              <a:ext cx="75960" cy="939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83FCE636-66F3-4FF7-A2E5-E72D5F986B0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900788" y="3153722"/>
                <a:ext cx="9360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B18B1D10-74F6-42E4-AD4E-5A28DC7D9201}"/>
                  </a:ext>
                </a:extLst>
              </p14:cNvPr>
              <p14:cNvContentPartPr/>
              <p14:nvPr/>
            </p14:nvContentPartPr>
            <p14:xfrm>
              <a:off x="7028588" y="3167402"/>
              <a:ext cx="80640" cy="792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B18B1D10-74F6-42E4-AD4E-5A28DC7D920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019588" y="3158402"/>
                <a:ext cx="9828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80A526D9-9C6F-40E7-B95B-6F10A1922619}"/>
                  </a:ext>
                </a:extLst>
              </p14:cNvPr>
              <p14:cNvContentPartPr/>
              <p14:nvPr/>
            </p14:nvContentPartPr>
            <p14:xfrm>
              <a:off x="7247468" y="3166682"/>
              <a:ext cx="387000" cy="954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80A526D9-9C6F-40E7-B95B-6F10A192261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238828" y="3157682"/>
                <a:ext cx="40464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F9E72EA7-2BD4-4A2F-914D-CBE196A1786D}"/>
                  </a:ext>
                </a:extLst>
              </p14:cNvPr>
              <p14:cNvContentPartPr/>
              <p14:nvPr/>
            </p14:nvContentPartPr>
            <p14:xfrm>
              <a:off x="6494386" y="3304107"/>
              <a:ext cx="782280" cy="22032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F9E72EA7-2BD4-4A2F-914D-CBE196A1786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485390" y="3295467"/>
                <a:ext cx="799912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6CA51241-DFFE-44D0-B0D9-BDBFE597B297}"/>
                  </a:ext>
                </a:extLst>
              </p14:cNvPr>
              <p14:cNvContentPartPr/>
              <p14:nvPr/>
            </p14:nvContentPartPr>
            <p14:xfrm>
              <a:off x="5282986" y="3821427"/>
              <a:ext cx="253800" cy="27756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6CA51241-DFFE-44D0-B0D9-BDBFE597B29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273999" y="3812787"/>
                <a:ext cx="271415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A455D330-3099-44A1-AF42-D54368355505}"/>
                  </a:ext>
                </a:extLst>
              </p14:cNvPr>
              <p14:cNvContentPartPr/>
              <p14:nvPr/>
            </p14:nvContentPartPr>
            <p14:xfrm>
              <a:off x="5317906" y="4261707"/>
              <a:ext cx="234000" cy="19800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A455D330-3099-44A1-AF42-D5436835550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309266" y="4253067"/>
                <a:ext cx="2516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3E925EFF-583E-4BE2-A4F1-8E02E6909BE9}"/>
                  </a:ext>
                </a:extLst>
              </p14:cNvPr>
              <p14:cNvContentPartPr/>
              <p14:nvPr/>
            </p14:nvContentPartPr>
            <p14:xfrm>
              <a:off x="7460986" y="4307787"/>
              <a:ext cx="159120" cy="10548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3E925EFF-583E-4BE2-A4F1-8E02E6909BE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451986" y="4298787"/>
                <a:ext cx="17676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04898100-48A9-4F71-A693-6818DEBC5E44}"/>
                  </a:ext>
                </a:extLst>
              </p14:cNvPr>
              <p14:cNvContentPartPr/>
              <p14:nvPr/>
            </p14:nvContentPartPr>
            <p14:xfrm>
              <a:off x="7816666" y="4313187"/>
              <a:ext cx="97920" cy="10404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04898100-48A9-4F71-A693-6818DEBC5E4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808026" y="4304187"/>
                <a:ext cx="11556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F3096C58-7B50-4030-9CC6-A8EAC3B0FBFF}"/>
                  </a:ext>
                </a:extLst>
              </p14:cNvPr>
              <p14:cNvContentPartPr/>
              <p14:nvPr/>
            </p14:nvContentPartPr>
            <p14:xfrm>
              <a:off x="7959226" y="4314267"/>
              <a:ext cx="87840" cy="8964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F3096C58-7B50-4030-9CC6-A8EAC3B0FBF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950226" y="4305267"/>
                <a:ext cx="10548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7F5EA25E-63D5-4BE7-AA7D-B68DDBBFCA22}"/>
                  </a:ext>
                </a:extLst>
              </p14:cNvPr>
              <p14:cNvContentPartPr/>
              <p14:nvPr/>
            </p14:nvContentPartPr>
            <p14:xfrm>
              <a:off x="6383146" y="4585347"/>
              <a:ext cx="60840" cy="6660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7F5EA25E-63D5-4BE7-AA7D-B68DDBBFCA2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374146" y="4576707"/>
                <a:ext cx="7848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7E175822-5223-451F-A3AE-7E08B84CAE4A}"/>
                  </a:ext>
                </a:extLst>
              </p14:cNvPr>
              <p14:cNvContentPartPr/>
              <p14:nvPr/>
            </p14:nvContentPartPr>
            <p14:xfrm>
              <a:off x="7048426" y="4599747"/>
              <a:ext cx="139680" cy="9432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7E175822-5223-451F-A3AE-7E08B84CAE4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039786" y="4590747"/>
                <a:ext cx="1573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0EE5DE6C-C279-4B94-A64D-2EFD8BA39578}"/>
                  </a:ext>
                </a:extLst>
              </p14:cNvPr>
              <p14:cNvContentPartPr/>
              <p14:nvPr/>
            </p14:nvContentPartPr>
            <p14:xfrm>
              <a:off x="6592666" y="4535307"/>
              <a:ext cx="408600" cy="22428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0EE5DE6C-C279-4B94-A64D-2EFD8BA3957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583674" y="4526307"/>
                <a:ext cx="426224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5F3081BF-C24B-412D-B9BA-DA459241335C}"/>
                  </a:ext>
                </a:extLst>
              </p14:cNvPr>
              <p14:cNvContentPartPr/>
              <p14:nvPr/>
            </p14:nvContentPartPr>
            <p14:xfrm>
              <a:off x="7235626" y="4534947"/>
              <a:ext cx="167760" cy="16200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5F3081BF-C24B-412D-B9BA-DA459241335C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226645" y="4525947"/>
                <a:ext cx="185362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DC124107-630B-4215-9472-D228A109F5DE}"/>
                  </a:ext>
                </a:extLst>
              </p14:cNvPr>
              <p14:cNvContentPartPr/>
              <p14:nvPr/>
            </p14:nvContentPartPr>
            <p14:xfrm>
              <a:off x="5919826" y="4568427"/>
              <a:ext cx="415800" cy="11124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DC124107-630B-4215-9472-D228A109F5D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910826" y="4559787"/>
                <a:ext cx="43344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8A4A7877-A876-445E-8EFA-C8AB2F0EAF82}"/>
                  </a:ext>
                </a:extLst>
              </p14:cNvPr>
              <p14:cNvContentPartPr/>
              <p14:nvPr/>
            </p14:nvContentPartPr>
            <p14:xfrm>
              <a:off x="5705266" y="4314267"/>
              <a:ext cx="287280" cy="10548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8A4A7877-A876-445E-8EFA-C8AB2F0EAF82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696277" y="4305267"/>
                <a:ext cx="304898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44F8F9D7-D21E-418F-B992-E9E5D1017F11}"/>
                  </a:ext>
                </a:extLst>
              </p14:cNvPr>
              <p14:cNvContentPartPr/>
              <p14:nvPr/>
            </p14:nvContentPartPr>
            <p14:xfrm>
              <a:off x="5321866" y="5070987"/>
              <a:ext cx="247320" cy="19404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44F8F9D7-D21E-418F-B992-E9E5D1017F11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313226" y="5062347"/>
                <a:ext cx="26496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31B9664C-C959-4F47-B4B0-63836C281276}"/>
                  </a:ext>
                </a:extLst>
              </p14:cNvPr>
              <p14:cNvContentPartPr/>
              <p14:nvPr/>
            </p14:nvContentPartPr>
            <p14:xfrm>
              <a:off x="6161026" y="4253067"/>
              <a:ext cx="733680" cy="24300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31B9664C-C959-4F47-B4B0-63836C281276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152386" y="4244080"/>
                <a:ext cx="751320" cy="260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857330AB-757A-45B1-ADA0-F0BCB9E89D18}"/>
                  </a:ext>
                </a:extLst>
              </p14:cNvPr>
              <p14:cNvContentPartPr/>
              <p14:nvPr/>
            </p14:nvContentPartPr>
            <p14:xfrm>
              <a:off x="7082626" y="4294107"/>
              <a:ext cx="329760" cy="15012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857330AB-757A-45B1-ADA0-F0BCB9E89D18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073636" y="4285107"/>
                <a:ext cx="347381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E2CCF794-BD7C-4870-A7D5-10DF744B5DE3}"/>
                  </a:ext>
                </a:extLst>
              </p14:cNvPr>
              <p14:cNvContentPartPr/>
              <p14:nvPr/>
            </p14:nvContentPartPr>
            <p14:xfrm>
              <a:off x="7879306" y="5320827"/>
              <a:ext cx="644400" cy="16056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E2CCF794-BD7C-4870-A7D5-10DF744B5DE3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870306" y="5312187"/>
                <a:ext cx="6620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5A61E0ED-3886-4F17-BCA6-C5E869BB7B53}"/>
                  </a:ext>
                </a:extLst>
              </p14:cNvPr>
              <p14:cNvContentPartPr/>
              <p14:nvPr/>
            </p14:nvContentPartPr>
            <p14:xfrm>
              <a:off x="7461346" y="5348187"/>
              <a:ext cx="209880" cy="19260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5A61E0ED-3886-4F17-BCA6-C5E869BB7B53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452691" y="5339187"/>
                <a:ext cx="22755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801F5D02-FB0E-446C-A993-B40AA0D551FF}"/>
                  </a:ext>
                </a:extLst>
              </p14:cNvPr>
              <p14:cNvContentPartPr/>
              <p14:nvPr/>
            </p14:nvContentPartPr>
            <p14:xfrm>
              <a:off x="6550546" y="5314347"/>
              <a:ext cx="731520" cy="22644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801F5D02-FB0E-446C-A993-B40AA0D551FF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541906" y="5305707"/>
                <a:ext cx="7491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34A85E7E-109F-44FB-90A7-DBFDFA2A7A61}"/>
                  </a:ext>
                </a:extLst>
              </p14:cNvPr>
              <p14:cNvContentPartPr/>
              <p14:nvPr/>
            </p14:nvContentPartPr>
            <p14:xfrm>
              <a:off x="7557826" y="5053347"/>
              <a:ext cx="439920" cy="17712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34A85E7E-109F-44FB-90A7-DBFDFA2A7A61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548833" y="5044707"/>
                <a:ext cx="457546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415621D6-5269-4E9B-AD2A-142AEF7C7CF9}"/>
                  </a:ext>
                </a:extLst>
              </p14:cNvPr>
              <p14:cNvContentPartPr/>
              <p14:nvPr/>
            </p14:nvContentPartPr>
            <p14:xfrm>
              <a:off x="6958066" y="5046507"/>
              <a:ext cx="455760" cy="17604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415621D6-5269-4E9B-AD2A-142AEF7C7CF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949066" y="5037507"/>
                <a:ext cx="47340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6707AC8A-64AE-47AD-B9FB-0FF15CCB00D8}"/>
                  </a:ext>
                </a:extLst>
              </p14:cNvPr>
              <p14:cNvContentPartPr/>
              <p14:nvPr/>
            </p14:nvContentPartPr>
            <p14:xfrm>
              <a:off x="6419146" y="5121387"/>
              <a:ext cx="394560" cy="15696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6707AC8A-64AE-47AD-B9FB-0FF15CCB00D8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410506" y="5112387"/>
                <a:ext cx="41220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519B5A66-16C0-4A97-8A9D-79B1F59AB222}"/>
                  </a:ext>
                </a:extLst>
              </p14:cNvPr>
              <p14:cNvContentPartPr/>
              <p14:nvPr/>
            </p14:nvContentPartPr>
            <p14:xfrm>
              <a:off x="5720026" y="5125347"/>
              <a:ext cx="543600" cy="11880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519B5A66-16C0-4A97-8A9D-79B1F59AB222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711380" y="5116707"/>
                <a:ext cx="561252" cy="13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3514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Streams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8482D-149E-464A-ABD3-9AE05EAAC11E}" type="slidenum">
              <a:rPr lang="en-US" smtClean="0"/>
              <a:t>19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548640" y="1274618"/>
            <a:ext cx="8046720" cy="5486400"/>
          </a:xfrm>
          <a:prstGeom prst="roundRect">
            <a:avLst>
              <a:gd name="adj" fmla="val 180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errno.h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READBUFSIZE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128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fin,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readbuf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[READBUFSIZE];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"usage: ./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cp_example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9CE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EXIT_FAILURE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defined in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Open the input file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fin =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-&gt; read, binary mode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(fin == </a:t>
            </a:r>
            <a:r>
              <a:rPr lang="en-US" sz="1600" dirty="0">
                <a:solidFill>
                  <a:srgbClr val="09CE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read failed"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9CE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EXIT_FAILURE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83680" y="880050"/>
            <a:ext cx="20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cp_example.c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54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how long did Exercise 4 take?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lvl="2" indent="0">
              <a:buNone/>
            </a:pPr>
            <a:endParaRPr lang="en-US" dirty="0"/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FF9900"/>
                </a:solidFill>
              </a:rPr>
              <a:t>	0-3 Hours</a:t>
            </a:r>
            <a:endParaRPr lang="en-US" sz="2800" b="1" baseline="-25000" dirty="0">
              <a:solidFill>
                <a:srgbClr val="FF9900"/>
              </a:solidFill>
            </a:endParaRPr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00B050"/>
                </a:solidFill>
              </a:rPr>
              <a:t>	3-4 Hours</a:t>
            </a:r>
            <a:endParaRPr lang="en-US" sz="2800" b="1" baseline="-25000" dirty="0">
              <a:solidFill>
                <a:srgbClr val="00B050"/>
              </a:solidFill>
            </a:endParaRPr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FF3399"/>
                </a:solidFill>
              </a:rPr>
              <a:t>	4-5 Hours</a:t>
            </a:r>
            <a:endParaRPr lang="en-US" sz="2800" b="1" baseline="-25000" dirty="0">
              <a:solidFill>
                <a:srgbClr val="FF3399"/>
              </a:solidFill>
            </a:endParaRPr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00B0F0"/>
                </a:solidFill>
              </a:rPr>
              <a:t>	5-6 Hours</a:t>
            </a:r>
          </a:p>
          <a:p>
            <a:pPr marL="914400" indent="-514350"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00B0F0"/>
                </a:solidFill>
              </a:rPr>
              <a:t>	</a:t>
            </a:r>
            <a:r>
              <a:rPr lang="en-US" sz="2800" b="1" dirty="0">
                <a:solidFill>
                  <a:srgbClr val="714EA3"/>
                </a:solidFill>
              </a:rPr>
              <a:t>6+ Hours</a:t>
            </a:r>
            <a:endParaRPr lang="en-US" sz="2800" b="1" baseline="-25000" dirty="0">
              <a:solidFill>
                <a:srgbClr val="714EA3"/>
              </a:solidFill>
            </a:endParaRPr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996633"/>
                </a:solidFill>
              </a:rPr>
              <a:t>	I prefer not to say</a:t>
            </a:r>
            <a:endParaRPr lang="en-US" sz="2800" b="1" baseline="-25000" dirty="0">
              <a:solidFill>
                <a:srgbClr val="996633"/>
              </a:solidFill>
            </a:endParaRPr>
          </a:p>
          <a:p>
            <a:pPr lvl="1"/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71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Streams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8482D-149E-464A-ABD3-9AE05EAAC11E}" type="slidenum">
              <a:rPr lang="en-US" smtClean="0"/>
              <a:t>20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548640" y="1280160"/>
            <a:ext cx="8046720" cy="5486400"/>
          </a:xfrm>
          <a:prstGeom prst="roundRect">
            <a:avLst>
              <a:gd name="adj" fmla="val 180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...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previous slide’s code</a:t>
            </a:r>
          </a:p>
          <a:p>
            <a:endParaRPr lang="en-US" sz="11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Open the output file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-&gt; write, binary mode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600" dirty="0">
                <a:solidFill>
                  <a:srgbClr val="09CE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write failed"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(fin);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9CE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EXIT_FAILURE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Read from the file, write to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fout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readbuf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READBUFSIZE, fin)) &gt; 0)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readbuf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fwrite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failed"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(fin);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9CE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EXIT_FAILURE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...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next slide’s code</a:t>
            </a:r>
            <a:endParaRPr lang="en-US" sz="14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83680" y="880050"/>
            <a:ext cx="20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cp_example.c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D032314-64A0-460D-A167-01ED733E6B10}"/>
                  </a:ext>
                </a:extLst>
              </p14:cNvPr>
              <p14:cNvContentPartPr/>
              <p14:nvPr/>
            </p14:nvContentPartPr>
            <p14:xfrm>
              <a:off x="2102400" y="2588400"/>
              <a:ext cx="1090440" cy="1905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D032314-64A0-460D-A167-01ED733E6B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93040" y="2579040"/>
                <a:ext cx="1109160" cy="192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4381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Streams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8482D-149E-464A-ABD3-9AE05EAAC11E}" type="slidenum">
              <a:rPr lang="en-US" smtClean="0"/>
              <a:t>21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548640" y="1280160"/>
            <a:ext cx="8046720" cy="3931920"/>
          </a:xfrm>
          <a:prstGeom prst="roundRect">
            <a:avLst>
              <a:gd name="adj" fmla="val 180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...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two slides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ago’s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code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...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previous slide’s code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Test to see if we encountered an error while reading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(fin))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fread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failed"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9CE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EXIT_FAILURE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(fin);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9CE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83680" y="880050"/>
            <a:ext cx="20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cp_example.c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584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Exercise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that:</a:t>
            </a:r>
          </a:p>
          <a:p>
            <a:pPr lvl="1"/>
            <a:r>
              <a:rPr lang="en-US" dirty="0"/>
              <a:t>Uses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/>
              <a:t> to receive the name of a text file</a:t>
            </a:r>
          </a:p>
          <a:p>
            <a:pPr lvl="1"/>
            <a:r>
              <a:rPr lang="en-US" dirty="0"/>
              <a:t>Reads the contents of the file a line at a time</a:t>
            </a:r>
          </a:p>
          <a:p>
            <a:pPr lvl="1"/>
            <a:r>
              <a:rPr lang="en-US" dirty="0"/>
              <a:t>Parses each line, converting text into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</a:p>
          <a:p>
            <a:pPr lvl="1"/>
            <a:r>
              <a:rPr lang="en-US" dirty="0"/>
              <a:t>Builds an array of the parsed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/>
              <a:t>’s</a:t>
            </a:r>
          </a:p>
          <a:p>
            <a:pPr lvl="1"/>
            <a:r>
              <a:rPr lang="en-US" dirty="0"/>
              <a:t>Sorts the array</a:t>
            </a:r>
          </a:p>
          <a:p>
            <a:pPr lvl="1"/>
            <a:r>
              <a:rPr lang="en-US" dirty="0"/>
              <a:t>Prints the sorted array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r>
              <a:rPr lang="en-US" u="sng" dirty="0"/>
              <a:t>Hint</a:t>
            </a:r>
            <a:r>
              <a:rPr lang="en-US" dirty="0"/>
              <a:t>: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en-US" dirty="0"/>
              <a:t> to read about 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sscanf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8482D-149E-464A-ABD3-9AE05EAAC11E}" type="slidenum">
              <a:rPr lang="en-US" smtClean="0"/>
              <a:t>22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5852160" y="3657600"/>
            <a:ext cx="2834640" cy="2743200"/>
          </a:xfrm>
          <a:prstGeom prst="roundRect">
            <a:avLst>
              <a:gd name="adj" fmla="val 3565"/>
            </a:avLst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bash$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cat in.txt</a:t>
            </a:r>
          </a:p>
          <a:p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1213</a:t>
            </a:r>
          </a:p>
          <a:p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3231</a:t>
            </a:r>
          </a:p>
          <a:p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000005</a:t>
            </a:r>
          </a:p>
          <a:p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bash$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./extra1 in.txt</a:t>
            </a:r>
          </a:p>
          <a:p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r>
          </a:p>
          <a:p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1213</a:t>
            </a:r>
          </a:p>
          <a:p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3231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bash$</a:t>
            </a:r>
          </a:p>
        </p:txBody>
      </p:sp>
    </p:spTree>
    <p:extLst>
      <p:ext uri="{BB962C8B-B14F-4D97-AF65-F5344CB8AC3E}">
        <p14:creationId xmlns:p14="http://schemas.microsoft.com/office/powerpoint/2010/main" val="917238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Exercise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that:</a:t>
            </a:r>
          </a:p>
          <a:p>
            <a:pPr lvl="1"/>
            <a:r>
              <a:rPr lang="en-US" dirty="0"/>
              <a:t>Loops forever; in each loop:</a:t>
            </a:r>
          </a:p>
          <a:p>
            <a:pPr lvl="2"/>
            <a:r>
              <a:rPr lang="en-US" dirty="0"/>
              <a:t>Prompt the user to </a:t>
            </a:r>
            <a:br>
              <a:rPr lang="en-US" dirty="0"/>
            </a:br>
            <a:r>
              <a:rPr lang="en-US" dirty="0"/>
              <a:t>input a filename</a:t>
            </a:r>
          </a:p>
          <a:p>
            <a:pPr lvl="2"/>
            <a:r>
              <a:rPr lang="en-US" dirty="0"/>
              <a:t>Reads a filename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Opens and reads </a:t>
            </a:r>
            <a:br>
              <a:rPr lang="en-US" dirty="0"/>
            </a:br>
            <a:r>
              <a:rPr lang="en-US" dirty="0"/>
              <a:t>the file</a:t>
            </a:r>
          </a:p>
          <a:p>
            <a:pPr lvl="2"/>
            <a:r>
              <a:rPr lang="en-US" dirty="0"/>
              <a:t>Prints its contents 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dirty="0"/>
              <a:t> in the format shown:</a:t>
            </a:r>
          </a:p>
          <a:p>
            <a:pPr>
              <a:spcBef>
                <a:spcPts val="1200"/>
              </a:spcBef>
            </a:pPr>
            <a:r>
              <a:rPr lang="en-US" sz="2000" u="sng" dirty="0"/>
              <a:t>Hints</a:t>
            </a:r>
            <a:r>
              <a:rPr lang="en-US" sz="2000" dirty="0"/>
              <a:t>:</a:t>
            </a:r>
          </a:p>
          <a:p>
            <a:pPr lvl="1"/>
            <a:r>
              <a:rPr lang="en-US" sz="1800" dirty="0"/>
              <a:t>Use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en-US" sz="1800" dirty="0"/>
              <a:t> to read about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/>
              <a:t>Or, if you’re more courageous, try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man 3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lang="en-US" sz="1800" dirty="0"/>
              <a:t> to learn about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libreadline.a</a:t>
            </a:r>
            <a:r>
              <a:rPr lang="en-US" sz="1800" dirty="0"/>
              <a:t> and Google to learn how to link to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8482D-149E-464A-ABD3-9AE05EAAC11E}" type="slidenum">
              <a:rPr lang="en-US" smtClean="0"/>
              <a:t>23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3657600" y="2286000"/>
            <a:ext cx="5394960" cy="2286000"/>
          </a:xfrm>
          <a:prstGeom prst="roundRect">
            <a:avLst>
              <a:gd name="adj" fmla="val 3565"/>
            </a:avLst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 50 4b 03 04 14 00 00 00 00 00 9c 45 26 3c f1 d5</a:t>
            </a:r>
          </a:p>
          <a:p>
            <a:r>
              <a:rPr lang="en-US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00000010 68 95 25 1b 00 00 25 1b 00 00 0d 00 00 00 43 53</a:t>
            </a:r>
          </a:p>
          <a:p>
            <a:r>
              <a:rPr lang="en-US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00000020 45 6c 6f 67 6f 2d 31 2e 70 6e 67 89 50 4e 47 0d</a:t>
            </a:r>
          </a:p>
          <a:p>
            <a:r>
              <a:rPr lang="en-US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00000030 0a 1a 0a 00 00 00 0d 49 48 44 52 00 00 00 91 00</a:t>
            </a:r>
          </a:p>
          <a:p>
            <a:r>
              <a:rPr lang="en-US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00000040 00 00 91 08 06 00 00 00 c3 d8 5a 23 00 00 00 09</a:t>
            </a:r>
          </a:p>
          <a:p>
            <a:r>
              <a:rPr lang="en-US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00000050 70 48 59 73 00 00 0b 13 00 00 0b 13 01 00 9a 9c</a:t>
            </a:r>
          </a:p>
          <a:p>
            <a:r>
              <a:rPr lang="en-US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00000060 18 00 00 0a 4f 69 43 43 50 50 68 6f 74 6f 73 68</a:t>
            </a:r>
          </a:p>
          <a:p>
            <a:r>
              <a:rPr lang="en-US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00000070 6f 70 20 49 43 43 20 70 72 6f 66 69 6c 65 00 00</a:t>
            </a:r>
          </a:p>
          <a:p>
            <a:r>
              <a:rPr lang="en-US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00000080 78 da 9d 53 67 54 53 e9 16 3d f7 de f4 42 4b 88</a:t>
            </a:r>
          </a:p>
          <a:p>
            <a:r>
              <a:rPr lang="en-US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00000090 80 94 4b 6f 52 15 08 20 52 42 8b 80 14 91 26 2a</a:t>
            </a:r>
          </a:p>
          <a:p>
            <a:r>
              <a:rPr lang="en-US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000000a0 21 09 10 4a 88 21 a1 d9 15 51 c1 11 45 45 04 1b</a:t>
            </a:r>
          </a:p>
          <a:p>
            <a:r>
              <a:rPr lang="en-US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169554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5 out today, due Wednesday morning</a:t>
            </a:r>
          </a:p>
          <a:p>
            <a:r>
              <a:rPr lang="en-US" i="1" dirty="0"/>
              <a:t>No exercise due Friday!</a:t>
            </a:r>
            <a:r>
              <a:rPr lang="en-US" dirty="0"/>
              <a:t>  Exercise 6 will be released on Thursday and due the following Monday (7/15)</a:t>
            </a:r>
          </a:p>
          <a:p>
            <a:pPr marL="685800" lvl="2" indent="0">
              <a:buNone/>
            </a:pPr>
            <a:endParaRPr lang="en-US" dirty="0"/>
          </a:p>
          <a:p>
            <a:r>
              <a:rPr lang="en-US" dirty="0"/>
              <a:t>Homework 0 grades will be posted this afternoon</a:t>
            </a:r>
          </a:p>
          <a:p>
            <a:pPr lvl="1"/>
            <a:r>
              <a:rPr lang="en-US" dirty="0"/>
              <a:t>Run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/>
              <a:t>to see feedback</a:t>
            </a:r>
          </a:p>
          <a:p>
            <a:endParaRPr lang="en-US" dirty="0"/>
          </a:p>
          <a:p>
            <a:r>
              <a:rPr lang="en-US" dirty="0"/>
              <a:t>Homework 1 due Thursday (7/11) at 11:59 pm</a:t>
            </a:r>
          </a:p>
          <a:p>
            <a:pPr lvl="1"/>
            <a:r>
              <a:rPr lang="en-US" dirty="0"/>
              <a:t>Submit via </a:t>
            </a:r>
            <a:r>
              <a:rPr lang="en-US" b="1" dirty="0"/>
              <a:t>GitLab</a:t>
            </a:r>
            <a:r>
              <a:rPr lang="en-US" dirty="0"/>
              <a:t> (</a:t>
            </a:r>
            <a:r>
              <a:rPr lang="en-US" i="1" dirty="0"/>
              <a:t>i.e.</a:t>
            </a:r>
            <a:r>
              <a:rPr lang="en-US" dirty="0"/>
              <a:t> commit/push changes, then push tag)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59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4B2A85"/>
                </a:solidFill>
              </a:rPr>
              <a:t>Visibility of Symbols</a:t>
            </a:r>
          </a:p>
          <a:p>
            <a:pPr lvl="1"/>
            <a:r>
              <a:rPr lang="en-US" b="1" dirty="0">
                <a:solidFill>
                  <a:srgbClr val="4B2A8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</a:t>
            </a:r>
            <a:r>
              <a:rPr lang="en-US" b="1" dirty="0">
                <a:solidFill>
                  <a:srgbClr val="4B2A85"/>
                </a:solidFill>
              </a:rPr>
              <a:t>, </a:t>
            </a:r>
            <a:r>
              <a:rPr lang="en-US" b="1" dirty="0">
                <a:solidFill>
                  <a:srgbClr val="4B2A8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File I/O with the C standard library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57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define a global variable named “counter” in one C file, is it visible in a different C file in the same program?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Yes, if you use </a:t>
            </a:r>
            <a:r>
              <a:rPr lang="en-US" i="1" dirty="0">
                <a:solidFill>
                  <a:srgbClr val="0066FF"/>
                </a:solidFill>
              </a:rPr>
              <a:t>external linkage</a:t>
            </a:r>
          </a:p>
          <a:p>
            <a:pPr lvl="2"/>
            <a:r>
              <a:rPr lang="en-US" dirty="0"/>
              <a:t>The name “counter” refers to the same variable in both files</a:t>
            </a:r>
          </a:p>
          <a:p>
            <a:pPr lvl="2"/>
            <a:r>
              <a:rPr lang="en-US" dirty="0"/>
              <a:t>The variable is </a:t>
            </a:r>
            <a:r>
              <a:rPr lang="en-US" i="1" dirty="0"/>
              <a:t>defined</a:t>
            </a:r>
            <a:r>
              <a:rPr lang="en-US" dirty="0"/>
              <a:t> in one file and </a:t>
            </a:r>
            <a:r>
              <a:rPr lang="en-US" i="1" dirty="0"/>
              <a:t>declared</a:t>
            </a:r>
            <a:r>
              <a:rPr lang="en-US" dirty="0"/>
              <a:t> in the other(s)</a:t>
            </a:r>
          </a:p>
          <a:p>
            <a:pPr lvl="2"/>
            <a:r>
              <a:rPr lang="en-US" dirty="0"/>
              <a:t>When the program is linked, the symbol resolves to one location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No, if you use </a:t>
            </a:r>
            <a:r>
              <a:rPr lang="en-US" i="1" dirty="0">
                <a:solidFill>
                  <a:srgbClr val="0066FF"/>
                </a:solidFill>
              </a:rPr>
              <a:t>internal linkage</a:t>
            </a:r>
          </a:p>
          <a:p>
            <a:pPr lvl="2"/>
            <a:r>
              <a:rPr lang="en-US" dirty="0"/>
              <a:t>The name “counter” refers to a different variable in each file</a:t>
            </a:r>
          </a:p>
          <a:p>
            <a:pPr lvl="2"/>
            <a:r>
              <a:rPr lang="en-US" dirty="0"/>
              <a:t>The variable must be </a:t>
            </a:r>
            <a:r>
              <a:rPr lang="en-US" i="1" dirty="0"/>
              <a:t>defined</a:t>
            </a:r>
            <a:r>
              <a:rPr lang="en-US" dirty="0"/>
              <a:t> in each file</a:t>
            </a:r>
          </a:p>
          <a:p>
            <a:pPr lvl="2"/>
            <a:r>
              <a:rPr lang="en-US" dirty="0"/>
              <a:t>When the program is linked, the symbols resolve to two locations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D81DC-FF16-432D-82DD-95AD7BB248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02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Linkage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</a:t>
            </a:r>
            <a:r>
              <a:rPr lang="en-US" dirty="0">
                <a:solidFill>
                  <a:srgbClr val="E2661A"/>
                </a:solidFill>
              </a:rPr>
              <a:t> </a:t>
            </a:r>
            <a:r>
              <a:rPr lang="en-US" dirty="0"/>
              <a:t>makes a </a:t>
            </a:r>
            <a:r>
              <a:rPr lang="en-US" i="1" dirty="0"/>
              <a:t>declaration</a:t>
            </a:r>
            <a:r>
              <a:rPr lang="en-US" dirty="0"/>
              <a:t> of something externally-visible</a:t>
            </a:r>
          </a:p>
          <a:p>
            <a:pPr lvl="1"/>
            <a:r>
              <a:rPr lang="en-US" dirty="0"/>
              <a:t>For variables, tells the compiler not to allocate space for 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D81DC-FF16-432D-82DD-95AD7BB24843}" type="slidenum">
              <a:rPr lang="en-US" smtClean="0"/>
              <a:t>6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91440" y="2738408"/>
            <a:ext cx="4389120" cy="3474720"/>
          </a:xfrm>
          <a:prstGeom prst="roundRect">
            <a:avLst>
              <a:gd name="adj" fmla="val 437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global variable, defined and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initialized here in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foo.c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It has external linkage by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default.</a:t>
            </a: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counter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"%d\n"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counter);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bar();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"%d\n"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counter);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51760" y="6213128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foo.c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663440" y="2738408"/>
            <a:ext cx="4389120" cy="3474720"/>
          </a:xfrm>
          <a:prstGeom prst="roundRect">
            <a:avLst>
              <a:gd name="adj" fmla="val 437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"counter" is defined and 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initialized in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foo.c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Here, we declare it, and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specify external linkage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by using the extern specifier.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counter;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counter++;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"(b): counter = %d\n"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counter);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23760" y="6213128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bar.c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/>
              <p14:cNvContentPartPr/>
              <p14:nvPr/>
            </p14:nvContentPartPr>
            <p14:xfrm>
              <a:off x="5048807" y="5268953"/>
              <a:ext cx="12240" cy="3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43767" y="5263913"/>
                <a:ext cx="20880" cy="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/>
              <p14:cNvContentPartPr/>
              <p14:nvPr/>
            </p14:nvContentPartPr>
            <p14:xfrm>
              <a:off x="5931577" y="5777911"/>
              <a:ext cx="12240" cy="3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6537" y="5772871"/>
                <a:ext cx="20880" cy="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3797A6B-F320-465F-8899-3248F10C3973}"/>
                  </a:ext>
                </a:extLst>
              </p14:cNvPr>
              <p14:cNvContentPartPr/>
              <p14:nvPr/>
            </p14:nvContentPartPr>
            <p14:xfrm>
              <a:off x="4830328" y="4726989"/>
              <a:ext cx="946652" cy="247521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3797A6B-F320-465F-8899-3248F10C397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12338" y="4709001"/>
                <a:ext cx="982273" cy="2831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D8A520C-63E3-4105-B71F-47935C347080}"/>
                  </a:ext>
                </a:extLst>
              </p14:cNvPr>
              <p14:cNvContentPartPr/>
              <p14:nvPr/>
            </p14:nvContentPartPr>
            <p14:xfrm>
              <a:off x="7855260" y="5075670"/>
              <a:ext cx="141120" cy="1465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D8A520C-63E3-4105-B71F-47935C34708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37306" y="5058030"/>
                <a:ext cx="176669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AB9D0E7-B70D-4D8A-B26E-1135FB8466B0}"/>
                  </a:ext>
                </a:extLst>
              </p14:cNvPr>
              <p14:cNvContentPartPr/>
              <p14:nvPr/>
            </p14:nvContentPartPr>
            <p14:xfrm>
              <a:off x="7338300" y="5074590"/>
              <a:ext cx="378720" cy="1450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AB9D0E7-B70D-4D8A-B26E-1135FB8466B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20643" y="5056950"/>
                <a:ext cx="414394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3247EE7-C930-4E59-839E-934EBC500317}"/>
                  </a:ext>
                </a:extLst>
              </p14:cNvPr>
              <p14:cNvContentPartPr/>
              <p14:nvPr/>
            </p14:nvContentPartPr>
            <p14:xfrm>
              <a:off x="6617220" y="5086470"/>
              <a:ext cx="570240" cy="1569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3247EE7-C930-4E59-839E-934EBC50031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99580" y="5068830"/>
                <a:ext cx="60588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2419054-30AE-40D7-B75F-73117785D528}"/>
                  </a:ext>
                </a:extLst>
              </p14:cNvPr>
              <p14:cNvContentPartPr/>
              <p14:nvPr/>
            </p14:nvContentPartPr>
            <p14:xfrm>
              <a:off x="6920340" y="4843470"/>
              <a:ext cx="683640" cy="1422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2419054-30AE-40D7-B75F-73117785D52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02349" y="4825830"/>
                <a:ext cx="719261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E23267A-0D9B-410A-8F20-02AE55AA46FF}"/>
                  </a:ext>
                </a:extLst>
              </p14:cNvPr>
              <p14:cNvContentPartPr/>
              <p14:nvPr/>
            </p14:nvContentPartPr>
            <p14:xfrm>
              <a:off x="5953020" y="4815390"/>
              <a:ext cx="783360" cy="171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E23267A-0D9B-410A-8F20-02AE55AA46F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935380" y="4797713"/>
                <a:ext cx="819000" cy="2070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D330314-4235-4EF6-ACC5-837AC57A5C80}"/>
                  </a:ext>
                </a:extLst>
              </p14:cNvPr>
              <p14:cNvContentPartPr/>
              <p14:nvPr/>
            </p14:nvContentPartPr>
            <p14:xfrm>
              <a:off x="8160420" y="5077503"/>
              <a:ext cx="359280" cy="1458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D330314-4235-4EF6-ACC5-837AC57A5C8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142780" y="5059503"/>
                <a:ext cx="39492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84B2C70-928F-4683-8086-17FD5EF308B3}"/>
                  </a:ext>
                </a:extLst>
              </p14:cNvPr>
              <p14:cNvContentPartPr/>
              <p14:nvPr/>
            </p14:nvContentPartPr>
            <p14:xfrm>
              <a:off x="8582340" y="5091903"/>
              <a:ext cx="119520" cy="1342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84B2C70-928F-4683-8086-17FD5EF308B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564700" y="5074263"/>
                <a:ext cx="15516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4A1E0B7-4DE8-4643-90D2-49749B835A07}"/>
                  </a:ext>
                </a:extLst>
              </p14:cNvPr>
              <p14:cNvContentPartPr/>
              <p14:nvPr/>
            </p14:nvContentPartPr>
            <p14:xfrm>
              <a:off x="1647733" y="2593790"/>
              <a:ext cx="991440" cy="172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4A1E0B7-4DE8-4643-90D2-49749B835A0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630093" y="2575790"/>
                <a:ext cx="1027080" cy="5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2672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Linkage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E2661A"/>
                </a:solidFill>
              </a:rPr>
              <a:t> </a:t>
            </a:r>
            <a:r>
              <a:rPr lang="en-US" dirty="0"/>
              <a:t>(in the global context) restricts a definition to visibility within that file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D81DC-FF16-432D-82DD-95AD7BB24843}" type="slidenum">
              <a:rPr lang="en-US" smtClean="0"/>
              <a:t>7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91440" y="2560320"/>
            <a:ext cx="4389120" cy="3474720"/>
          </a:xfrm>
          <a:prstGeom prst="roundRect">
            <a:avLst>
              <a:gd name="adj" fmla="val 437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global variable, defined and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initialized here in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foo.c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We force internal linkage by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using the static specifier.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counter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"%d\n"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counter);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bar();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"%d\n"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counter);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51760" y="603504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foo.c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663440" y="2560320"/>
            <a:ext cx="4389120" cy="3474720"/>
          </a:xfrm>
          <a:prstGeom prst="roundRect">
            <a:avLst>
              <a:gd name="adj" fmla="val 437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global variable, defined and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initialized here in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bar.c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We force internal linkage by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using the static specifier.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counter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counter++;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"(b): counter = %d\n"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counter);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23760" y="603504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bar.c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332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Function</a:t>
            </a:r>
            <a:r>
              <a:rPr lang="en-US" dirty="0"/>
              <a:t> Visibility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D81DC-FF16-432D-82DD-95AD7BB24843}" type="slidenum">
              <a:rPr lang="en-US" smtClean="0"/>
              <a:t>8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1280159" y="4572000"/>
            <a:ext cx="7619291" cy="2011680"/>
          </a:xfrm>
          <a:prstGeom prst="roundRect">
            <a:avLst>
              <a:gd name="adj" fmla="val 7599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bar(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x);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"extern" is default, usually omit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"%d\n"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bar(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6875" y="621792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main.c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280160" y="1371600"/>
            <a:ext cx="7619290" cy="2926080"/>
          </a:xfrm>
          <a:prstGeom prst="roundRect">
            <a:avLst>
              <a:gd name="adj" fmla="val 437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By using the static specifier, we are indicating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that foo() should have internal linkage.  Other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.c files cannot see or invoke foo().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x*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Bar is "extern" by default.  Thus, other .c files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could declare our bar() and invoke it.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" y="389757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bar.c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2942195-4691-445C-BFA4-93CC9389AD60}"/>
                  </a:ext>
                </a:extLst>
              </p14:cNvPr>
              <p14:cNvContentPartPr/>
              <p14:nvPr/>
            </p14:nvContentPartPr>
            <p14:xfrm>
              <a:off x="4658456" y="5350671"/>
              <a:ext cx="2256480" cy="13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2942195-4691-445C-BFA4-93CC9389AD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40816" y="5333031"/>
                <a:ext cx="229212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36C7E0F-36C0-475B-9AD0-80F886F17538}"/>
                  </a:ext>
                </a:extLst>
              </p14:cNvPr>
              <p14:cNvContentPartPr/>
              <p14:nvPr/>
            </p14:nvContentPartPr>
            <p14:xfrm>
              <a:off x="6171896" y="5433902"/>
              <a:ext cx="1182591" cy="4050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36C7E0F-36C0-475B-9AD0-80F886F175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53896" y="5415902"/>
                <a:ext cx="1218231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A84F482-B08C-4371-B32D-150A6B7014E5}"/>
                  </a:ext>
                </a:extLst>
              </p14:cNvPr>
              <p14:cNvContentPartPr/>
              <p14:nvPr/>
            </p14:nvContentPartPr>
            <p14:xfrm>
              <a:off x="5514167" y="5429222"/>
              <a:ext cx="474129" cy="3726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A84F482-B08C-4371-B32D-150A6B7014E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96153" y="5411582"/>
                <a:ext cx="509797" cy="40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6040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Linkage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global (variables and functions) is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</a:t>
            </a:r>
            <a:r>
              <a:rPr lang="en-US" dirty="0">
                <a:solidFill>
                  <a:srgbClr val="E2661A"/>
                </a:solidFill>
              </a:rPr>
              <a:t> </a:t>
            </a:r>
            <a:r>
              <a:rPr lang="en-US" dirty="0"/>
              <a:t>by default</a:t>
            </a:r>
          </a:p>
          <a:p>
            <a:pPr lvl="1"/>
            <a:r>
              <a:rPr lang="en-US" dirty="0"/>
              <a:t>Unless you add the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E2661A"/>
                </a:solidFill>
              </a:rPr>
              <a:t> </a:t>
            </a:r>
            <a:r>
              <a:rPr lang="en-US" dirty="0"/>
              <a:t>specifier, if some other module uses the same name, you’ll end up with a collision!</a:t>
            </a:r>
          </a:p>
          <a:p>
            <a:pPr lvl="2">
              <a:tabLst>
                <a:tab pos="2289175" algn="l"/>
              </a:tabLst>
            </a:pPr>
            <a:r>
              <a:rPr lang="en-US" u="sng" dirty="0"/>
              <a:t>Best case</a:t>
            </a:r>
            <a:r>
              <a:rPr lang="en-US" dirty="0"/>
              <a:t>:	compiler (or linker) error</a:t>
            </a:r>
          </a:p>
          <a:p>
            <a:pPr lvl="2">
              <a:tabLst>
                <a:tab pos="2289175" algn="l"/>
              </a:tabLst>
            </a:pPr>
            <a:r>
              <a:rPr lang="en-US" u="sng" dirty="0"/>
              <a:t>Worst case</a:t>
            </a:r>
            <a:r>
              <a:rPr lang="en-US" dirty="0"/>
              <a:t>:	stomp all over each other</a:t>
            </a:r>
          </a:p>
          <a:p>
            <a:pPr lvl="3"/>
            <a:endParaRPr lang="en-US" dirty="0"/>
          </a:p>
          <a:p>
            <a:r>
              <a:rPr lang="en-US" dirty="0"/>
              <a:t>It’s good practice to: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/>
              <a:t> to “defend” your </a:t>
            </a:r>
            <a:r>
              <a:rPr lang="en-US" dirty="0" err="1"/>
              <a:t>globals</a:t>
            </a:r>
            <a:endParaRPr lang="en-US" dirty="0"/>
          </a:p>
          <a:p>
            <a:pPr lvl="2"/>
            <a:r>
              <a:rPr lang="en-US" dirty="0"/>
              <a:t>Hide your private stuff!</a:t>
            </a:r>
          </a:p>
          <a:p>
            <a:pPr lvl="1"/>
            <a:r>
              <a:rPr lang="en-US" dirty="0"/>
              <a:t>Place external declarations in a module’s header file </a:t>
            </a:r>
          </a:p>
          <a:p>
            <a:pPr lvl="2"/>
            <a:r>
              <a:rPr lang="en-US" dirty="0"/>
              <a:t>Header is the public specification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D81DC-FF16-432D-82DD-95AD7BB24843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4B6593F-3F51-4A56-9FCA-B66D974BE0CF}"/>
                  </a:ext>
                </a:extLst>
              </p14:cNvPr>
              <p14:cNvContentPartPr/>
              <p14:nvPr/>
            </p14:nvContentPartPr>
            <p14:xfrm>
              <a:off x="5907520" y="3103744"/>
              <a:ext cx="414720" cy="5518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4B6593F-3F51-4A56-9FCA-B66D974BE0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9865" y="3085744"/>
                <a:ext cx="450391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FB8275E-DAE0-4E2D-A7E1-3CF65FF5C5D3}"/>
                  </a:ext>
                </a:extLst>
              </p14:cNvPr>
              <p14:cNvContentPartPr/>
              <p14:nvPr/>
            </p14:nvContentPartPr>
            <p14:xfrm>
              <a:off x="5860360" y="4461664"/>
              <a:ext cx="472320" cy="6271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FB8275E-DAE0-4E2D-A7E1-3CF65FF5C5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42707" y="4443664"/>
                <a:ext cx="507987" cy="66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5AC6C42-91CA-430D-87C3-D7DFABE47A3A}"/>
                  </a:ext>
                </a:extLst>
              </p14:cNvPr>
              <p14:cNvContentPartPr/>
              <p14:nvPr/>
            </p14:nvContentPartPr>
            <p14:xfrm>
              <a:off x="4849840" y="3991504"/>
              <a:ext cx="4239000" cy="334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5AC6C42-91CA-430D-87C3-D7DFABE47A3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32200" y="3973864"/>
                <a:ext cx="427464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D19E69D-1112-415B-A33C-609414B8D2AE}"/>
                  </a:ext>
                </a:extLst>
              </p14:cNvPr>
              <p14:cNvContentPartPr/>
              <p14:nvPr/>
            </p14:nvContentPartPr>
            <p14:xfrm>
              <a:off x="6886720" y="5627704"/>
              <a:ext cx="22320" cy="3340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D19E69D-1112-415B-A33C-609414B8D2A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69080" y="5609704"/>
                <a:ext cx="5796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AC3D954-79B4-43C2-A078-363DA994CB2F}"/>
                  </a:ext>
                </a:extLst>
              </p14:cNvPr>
              <p14:cNvContentPartPr/>
              <p14:nvPr/>
            </p14:nvContentPartPr>
            <p14:xfrm>
              <a:off x="6871600" y="5099944"/>
              <a:ext cx="2220840" cy="2714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AC3D954-79B4-43C2-A078-363DA994CB2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53960" y="5081944"/>
                <a:ext cx="225648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DFA308AC-7BAD-4A6E-B976-F56BE6439807}"/>
                  </a:ext>
                </a:extLst>
              </p14:cNvPr>
              <p14:cNvContentPartPr/>
              <p14:nvPr/>
            </p14:nvContentPartPr>
            <p14:xfrm>
              <a:off x="6877000" y="3020944"/>
              <a:ext cx="2097360" cy="5180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DFA308AC-7BAD-4A6E-B976-F56BE643980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59357" y="3002944"/>
                <a:ext cx="2133006" cy="5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D28ACCE3-DDF8-4AEF-BD40-FB79D616DF9B}"/>
                  </a:ext>
                </a:extLst>
              </p14:cNvPr>
              <p14:cNvContentPartPr/>
              <p14:nvPr/>
            </p14:nvContentPartPr>
            <p14:xfrm>
              <a:off x="7147236" y="5622770"/>
              <a:ext cx="194760" cy="2124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D28ACCE3-DDF8-4AEF-BD40-FB79D616DF9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38236" y="5614130"/>
                <a:ext cx="21240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F0132540-993D-40F5-83FE-71E883859CC1}"/>
                  </a:ext>
                </a:extLst>
              </p14:cNvPr>
              <p14:cNvContentPartPr/>
              <p14:nvPr/>
            </p14:nvContentPartPr>
            <p14:xfrm>
              <a:off x="7133556" y="5475530"/>
              <a:ext cx="169560" cy="1173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F0132540-993D-40F5-83FE-71E883859CC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24934" y="5466502"/>
                <a:ext cx="187163" cy="135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0533001D-A19E-43AC-8C8C-D222ECFAAD6F}"/>
                  </a:ext>
                </a:extLst>
              </p14:cNvPr>
              <p14:cNvContentPartPr/>
              <p14:nvPr/>
            </p14:nvContentPartPr>
            <p14:xfrm>
              <a:off x="7568796" y="5454650"/>
              <a:ext cx="1194840" cy="16848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0533001D-A19E-43AC-8C8C-D222ECFAAD6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560156" y="5445650"/>
                <a:ext cx="121248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7DFAF89D-35D2-4B87-A690-03D6C5130F31}"/>
                  </a:ext>
                </a:extLst>
              </p14:cNvPr>
              <p14:cNvContentPartPr/>
              <p14:nvPr/>
            </p14:nvContentPartPr>
            <p14:xfrm>
              <a:off x="6878080" y="4237288"/>
              <a:ext cx="2124360" cy="40032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7DFAF89D-35D2-4B87-A690-03D6C5130F3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60080" y="4219648"/>
                <a:ext cx="216000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2AE8D932-EDCE-4BCB-BCDB-5EEFADDB45A1}"/>
                  </a:ext>
                </a:extLst>
              </p14:cNvPr>
              <p14:cNvContentPartPr/>
              <p14:nvPr/>
            </p14:nvContentPartPr>
            <p14:xfrm>
              <a:off x="6905567" y="4708862"/>
              <a:ext cx="1442880" cy="29124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2AE8D932-EDCE-4BCB-BCDB-5EEFADDB45A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896927" y="4700222"/>
                <a:ext cx="1460520" cy="30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5942389"/>
      </p:ext>
    </p:extLst>
  </p:cSld>
  <p:clrMapOvr>
    <a:masterClrMapping/>
  </p:clrMapOvr>
</p:sld>
</file>

<file path=ppt/theme/theme1.xml><?xml version="1.0" encoding="utf-8"?>
<a:theme xmlns:a="http://schemas.openxmlformats.org/drawingml/2006/main" name="UWTheme-333-Sp18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4B2A85"/>
      </a:hlink>
      <a:folHlink>
        <a:srgbClr val="DED4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000" smtClean="0">
            <a:solidFill>
              <a:srgbClr val="C00000"/>
            </a:solidFill>
            <a:latin typeface="Calibri" charset="0"/>
            <a:ea typeface="Calibri" charset="0"/>
            <a:cs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WTheme-333-Sp18" id="{44FC5006-834D-4A11-9A19-A28E77026514}" vid="{707A0DD7-2910-4516-9D32-A0CE1886E1F8}"/>
    </a:ext>
  </a:extLst>
</a:theme>
</file>

<file path=ppt/theme/theme2.xml><?xml version="1.0" encoding="utf-8"?>
<a:theme xmlns:a="http://schemas.openxmlformats.org/drawingml/2006/main" name="UWTheme_333_PollEverywhere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4B2A85"/>
      </a:hlink>
      <a:folHlink>
        <a:srgbClr val="DED4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000" smtClean="0">
            <a:solidFill>
              <a:srgbClr val="C00000"/>
            </a:solidFill>
            <a:latin typeface="Calibri" charset="0"/>
            <a:ea typeface="Calibri" charset="0"/>
            <a:cs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WTheme-333-Sp18" id="{44FC5006-834D-4A11-9A19-A28E77026514}" vid="{707A0DD7-2910-4516-9D32-A0CE1886E1F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UWTheme-333-Sp19</Template>
  <TotalTime>6751</TotalTime>
  <Words>2618</Words>
  <Application>Microsoft Office PowerPoint</Application>
  <PresentationFormat>On-screen Show (4:3)</PresentationFormat>
  <Paragraphs>452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Arial Narrow</vt:lpstr>
      <vt:lpstr>Calibri</vt:lpstr>
      <vt:lpstr>CMU Bright</vt:lpstr>
      <vt:lpstr>Courier New</vt:lpstr>
      <vt:lpstr>Roboto Regular</vt:lpstr>
      <vt:lpstr>Times New Roman</vt:lpstr>
      <vt:lpstr>Wingdings</vt:lpstr>
      <vt:lpstr>UWTheme-333-Sp18</vt:lpstr>
      <vt:lpstr>UWTheme_333_PollEverywhere</vt:lpstr>
      <vt:lpstr>C Wrap-Up, File I/O CSE 333 Summer 2019</vt:lpstr>
      <vt:lpstr>About how long did Exercise 4 take?</vt:lpstr>
      <vt:lpstr>Administrivia</vt:lpstr>
      <vt:lpstr>Lecture Outline</vt:lpstr>
      <vt:lpstr>Namespace Problem</vt:lpstr>
      <vt:lpstr>External Linkage</vt:lpstr>
      <vt:lpstr>Internal Linkage</vt:lpstr>
      <vt:lpstr>Function Visibility</vt:lpstr>
      <vt:lpstr>Linkage Issues</vt:lpstr>
      <vt:lpstr>Static Confusion…</vt:lpstr>
      <vt:lpstr>Additional C Topics</vt:lpstr>
      <vt:lpstr>Lecture Outline</vt:lpstr>
      <vt:lpstr>Remember This Picture?</vt:lpstr>
      <vt:lpstr>File I/O</vt:lpstr>
      <vt:lpstr>C Stream Functions</vt:lpstr>
      <vt:lpstr>C Stream Functions</vt:lpstr>
      <vt:lpstr>Error Checking/Handling</vt:lpstr>
      <vt:lpstr>Which of the following lines could be inserted to correctly indicate an error?</vt:lpstr>
      <vt:lpstr>C Streams Example</vt:lpstr>
      <vt:lpstr>C Streams Example</vt:lpstr>
      <vt:lpstr>C Streams Example</vt:lpstr>
      <vt:lpstr>Extra Exercise #1</vt:lpstr>
      <vt:lpstr>Extra Exercise #2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Modules CSE 333 Spring 2018</dc:title>
  <dc:creator>Aaron Johnston</dc:creator>
  <cp:lastModifiedBy>cse-loaner</cp:lastModifiedBy>
  <cp:revision>191</cp:revision>
  <cp:lastPrinted>2019-04-10T06:52:19Z</cp:lastPrinted>
  <dcterms:created xsi:type="dcterms:W3CDTF">2018-03-28T08:00:24Z</dcterms:created>
  <dcterms:modified xsi:type="dcterms:W3CDTF">2019-07-08T19:48:47Z</dcterms:modified>
</cp:coreProperties>
</file>