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2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3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ink/ink201.xml" ContentType="application/inkml+xml"/>
  <Override PartName="/ppt/notesSlides/notesSlide4.xml" ContentType="application/vnd.openxmlformats-officedocument.presentationml.notesSlide+xml"/>
  <Override PartName="/ppt/ink/ink202.xml" ContentType="application/inkml+xml"/>
  <Override PartName="/ppt/ink/ink203.xml" ContentType="application/inkml+xml"/>
  <Override PartName="/ppt/notesSlides/notesSlide5.xml" ContentType="application/vnd.openxmlformats-officedocument.presentationml.notesSlide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notesSlides/notesSlide6.xml" ContentType="application/vnd.openxmlformats-officedocument.presentationml.notesSlide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notesSlides/notesSlide7.xml" ContentType="application/vnd.openxmlformats-officedocument.presentationml.notesSlide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notesSlides/notesSlide8.xml" ContentType="application/vnd.openxmlformats-officedocument.presentationml.notesSlide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9.xml" ContentType="application/vnd.openxmlformats-officedocument.presentationml.notesSlide+xml"/>
  <Override PartName="/ppt/ink/ink319.xml" ContentType="application/inkml+xml"/>
  <Override PartName="/ppt/notesSlides/notesSlide10.xml" ContentType="application/vnd.openxmlformats-officedocument.presentationml.notesSlide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29"/>
  </p:notesMasterIdLst>
  <p:handoutMasterIdLst>
    <p:handoutMasterId r:id="rId30"/>
  </p:handoutMasterIdLst>
  <p:sldIdLst>
    <p:sldId id="256" r:id="rId3"/>
    <p:sldId id="314" r:id="rId4"/>
    <p:sldId id="303" r:id="rId5"/>
    <p:sldId id="338" r:id="rId6"/>
    <p:sldId id="325" r:id="rId7"/>
    <p:sldId id="326" r:id="rId8"/>
    <p:sldId id="327" r:id="rId9"/>
    <p:sldId id="343" r:id="rId10"/>
    <p:sldId id="263" r:id="rId11"/>
    <p:sldId id="264" r:id="rId12"/>
    <p:sldId id="265" r:id="rId13"/>
    <p:sldId id="266" r:id="rId14"/>
    <p:sldId id="344" r:id="rId15"/>
    <p:sldId id="268" r:id="rId16"/>
    <p:sldId id="341" r:id="rId17"/>
    <p:sldId id="269" r:id="rId18"/>
    <p:sldId id="345" r:id="rId19"/>
    <p:sldId id="342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00CC99"/>
    <a:srgbClr val="0066FF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0968" autoAdjust="0"/>
  </p:normalViewPr>
  <p:slideViewPr>
    <p:cSldViewPr snapToGrid="0">
      <p:cViewPr>
        <p:scale>
          <a:sx n="77" d="100"/>
          <a:sy n="77" d="100"/>
        </p:scale>
        <p:origin x="137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8:4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312 702 5475,'-8'7'1236,"2"-1"1230,22-5-2073,-23 26 2008,5 25 1627,3-51-3943,-1-1-1,1 1 0,-1 0 1,1-1-1,-1 1 0,1-1 1,-1 1-1,1-1 1,0 1-1,-1-1 0,1 0 1,0 1-1,-1-1 0,1 0 1,0 1-1,-1-1 0,1 0 1,0 0-1,0 0 0,-1 1 1,1-1-1,0 0 0,0 0 1,0 0-1,-1 0 1,1-1-1,0 1 0,0 0 1,-1 0-1,1 0 0,0-1 1,0 1-1,-1 0 0,1-1 1,0 1-1,-1 0 0,1-1 1,0 1-1,-1-1 0,1 1 1,-1-1-1,1 1 1,-1-1-1,1 0 0,-1 1 1,1-1-1,-1 0 0,0 1 1,1-1-1,-1 0 0,0 1 1,0-1-1,1 0 0,-1 0 1,0 0-85,43-119 3020,-29 61-2857,91-290-41,-44 135-26,-28 168-109,-36 82-22,3-15 84,0 0-1,1-1 0,0 1 0,2-1 0,1 0 1,0 0-1,2 0 0,0 0 0,1-1 1,1 0-1,2 2-48,12 39 94,18 60 213,71 175 223,-34-143-346,-74-143 8,-5-13-185,-1 0-1,0 0 0,-1 0 1,1 0-1,-1 1 0,1-1 1,-1 1-1,0 0 0,-1 0 1,1 0-1,0 0 0,-1 1 1,1 0-1,-4-1-6,-21-13-11,-158-125 32,62 57 15,86 54 82,-1 2 0,-1 2 0,-1 1 0,-2 3-1,0 1 1,-1 2 0,-1 2 0,-44-10-118,28 18 489,80 10-247,71-7-4,251-2-161,-288 1-59,-1-3 0,0-2 0,48-18-18,-42 13 18,271-49 76,-259 62-142,-69 6 50,-1 0 1,1 0 0,-1-1 0,1 1 0,-1 0 0,0-1 0,1 1 0,-1-1 0,0 1-1,0-1 1,0 1 0,0-1 0,-1 0 0,1 1 0,0-1 0,-1 0 0,1 0-1,0 0 1,-1 0 0,1 0 0,-1 0 0,0 0 0,1-1 0,-1 1 0,0 0 0,1-1-1,-1 0 1,0 1-3,-4 2 32,-321 177 1382,18 71-790,105-152-245,171-63-689,50-60-5140,10-26-6900,-15 8-125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8404,'0'2'7372,"2"5"-3389,6 43-1353,18 289 1060,-23-423-3528,-3 78-181,1 0-1,0 0 1,0 0-1,0 1 1,0-1-1,1 0 0,0 0 1,0 1-1,1-1 1,0 1-1,0 0 1,0 0-1,0 0 0,1 0 1,0 0-1,0 1 1,0 0-1,0 0 1,1 0-1,0 0 1,-1 1-1,2-1 0,-1 1 1,0 1-1,0-1 1,1 1-1,0 0 1,-1 0-1,1 0 0,0 1 1,0 0-1,0 0 1,2 0 19,-4 4 3,-1 0 1,1 0-1,-1 0 0,0 0 1,0 0-1,-1 1 1,1-1-1,0 1 1,-1 0-1,0 0 0,0 0 1,0 0-1,-1 0 1,1 0-1,-1 0 1,0 1-1,0-1 0,-1 0 1,1 1-1,-1-1 1,0 1-4,10 142 763,-13-143-3014,1-25-10759,2 7 1856</inkml:trace>
  <inkml:trace contextRef="#ctx0" brushRef="#br0" timeOffset="690.518">308 210 11061,'19'-14'8723,"19"2"-7076,-35 11-1613,0 0 0,0 0 1,0 0-1,1 1 0,-1-1 0,0 1 0,0 0 0,1 0 1,-1 0-1,0 0 0,0 0 0,1 1 0,-1 0 0,0-1 1,0 1-1,0 0 0,0 1 0,0-1 0,0 0 0,0 1 1,0 0-1,-1 0 0,1-1 0,0 2 0,-1-1 0,0 0 1,1 0-1,-1 1 0,0-1 0,0 1 0,-1 0 0,1 0 1,0-1-1,-1 1 0,0 0 0,2 3-34,27 158 608,-33-191-548,3 24-64,1-1 0,-1 1 0,1-1 0,-1 1 0,0-1 0,0 1 0,-1-1 0,1 1 1,-1-1-1,0 1 0,1-1 0,-2 1 0,1 0 0,0 0 0,-1-1 0,1 1 0,-1 0 0,0 0 0,0 0 1,0 1-1,0-1 0,-1 0 0,1 1 0,-1-1 0,0 1 0,1 0 0,-1 0 0,0 0 0,0 0 1,0 1-1,-1-1 0,1 1 0,0 0 0,-1 0 0,0 0 4,-1 3 183,-1 1-1,0-1 1,1 1-1,0 0 1,-1 1-1,1-1 1,1 1-1,-1 0 1,0 1 0,1-1-1,0 1 1,0 0-1,-3 5-182,-2 1 359,-2 0-23,-24 46 1043,36-55-1366,1 0-1,1 0 0,-1-1 1,0 1-1,0-1 0,1 0 1,-1 1-1,0-1 0,1 0 1,0-1-1,-1 1 0,1 0 1,-1-1-1,1 1 0,0-1 0,-1 0 1,1 0-1,0 0 0,-1 0 1,1 0-1,1-1-12,103-17 142,-88 6-5331,-4-4-5510,-10 7-1437</inkml:trace>
  <inkml:trace contextRef="#ctx0" brushRef="#br0" timeOffset="1206.022">573 195 9989,'0'0'2643,"3"3"4792,8 11-5884,8 177 2333,-16-237-3844,-4 39-38,0 0 0,1 0 0,0 0 0,0 0 0,1-1 0,0 2-1,0-1 1,1 0 0,0 0 0,0 0 0,0 1 0,1-1 0,0 1 0,1 0 0,-1-1-1,1 2 1,0-1 0,0 0 0,1 1 0,0 0 0,0 0 0,0 0 0,0 1-1,1-1 1,0 1 0,0 1 0,2-2-2,-6 4-2,0 1 0,0-1 0,0 1 0,0 0 0,0-1 0,0 1 1,0 0-1,0 0 0,0 0 0,0 1 0,0-1 0,0 0 0,0 1 0,0-1 0,0 1 0,0 0 0,0-1 0,0 1 0,0 0 0,-1 0 0,1 1 1,0-1-1,-1 0 0,1 0 0,0 1 0,-1-1 0,0 1 0,1-1 0,-1 1 0,0 0 0,0 0 0,0-1 0,0 1 0,0 0 0,0 0 0,-1 0 1,1 0-1,0 2 2,14 86 297,-14-76-158,3 70 491,-11-91-4176,4 2-474,2 1-3363,1-2-4238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3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11189,'0'1'3202,"0"0"159,0 0-1296,1-1-464,0 0-385,-1 0-335,1 0-305,0-2-176,0-1-256,0 0-320,0 1-352,0-2-481,1 1-431,1 3-2098,1 0-2641,2 0-5570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3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8404,'1'-9'12249,"7"14"-8065,13 19-4229,-20-22 686,9 10-560,0 1 0,-1 0 0,-1 0 1,0 1-1,-1 0 0,-1 1 0,0-1 0,0 1 0,-2 0 0,0 1 0,-1-1 1,0 1-1,-1 0 0,-1-1 0,-1 1 0,0 0 0,-2 13-81,2-26 25,-1 10 132,0 0-1,-1-1 0,-1 1 0,1-1 0,-2 0 0,0 0 0,0 0 0,-1-1 0,-1 1 0,0-1 0,-4 6-156,9-16 2,0 0 0,0-1 0,0 1 1,0 0-1,0-1 0,0 1 0,0 0 0,0-1 0,-1 0 0,1 1 0,0-1 0,0 0 0,0 1 0,-1-1 0,1 0 0,0 0 0,0 0 0,-1 0 0,1 0 0,0 0 0,0-1 0,0 1 0,-1 0 0,1-1 0,0 1 0,0 0 0,0-1 0,0 0 0,0 1 0,0-1 0,-1 0-2,0-16-8512,4 10 858,3-1-4781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3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11205,'-1'0'3362,"0"-2"191,-2 1-976,1 0-800,0 1-464,-1-1-369,2 0-287,0 2-257,1 0-352,-1 0-352,2 0-449,1-1-671,3 2 399,2 0-2736,1-2-2658,1 0-5715</inkml:trace>
  <inkml:trace contextRef="#ctx0" brushRef="#br0" timeOffset="156.22">129 13 12438,'1'4'3489,"0"-4"129,-1 1-1393,0-1-704,2 0-497,-2-1-191,1 0-513,0-2-592,1 0-977,1 1-2385,4 1-2929,-1-1-7171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2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73 7203,'9'-1'7551,"8"-5"-3152,-17 3-4211,0 1 0,0-1 0,-1 0 1,1 1-1,-1-1 0,1 1 0,-1-1 0,0 0 1,0 1-1,0 0 0,0-1 0,-1 1 0,1 0 1,-1 0-1,1-1 0,-1 1 0,0 0 0,0 1 1,0-1-1,0 0 0,0 0 0,0 1 0,0 0 1,-1-1-1,1 1 0,0 0 0,-1 0 0,1 0 1,-1 0-1,1 1 0,-2-1-188,1 0 33,-1 0-1,1 0 1,-1 1-1,1-1 1,-1 1-1,1 0 1,-1 0-1,1 0 1,-1 1 0,1-1-1,-1 1 1,1 0-1,-1 0 1,1 0-1,0 0 1,0 0 0,-1 1-1,1 0 1,0-1-1,0 1 1,0 0-1,1 1 1,-1-1-1,0 0 1,1 1 0,0 0-1,-1-1 1,1 1-1,0 0 1,0 0-1,1 0 1,-1 0 0,1 1-1,-1-1 1,1 2-33,8 131 653,1-39-74,-11-93-4672,1-20-9224,2 10 3384</inkml:trace>
  <inkml:trace contextRef="#ctx0" brushRef="#br0" timeOffset="343.664">0 178 11013,'4'-1'3105,"3"1"161,-1 0-1281,1 0-368,0 1-337,1 2-303,1-1-273,1 1-224,2-1-128,-1 1-96,-2-1-224,1-1-224,-1 0-464,1-1-705,1 0-1680,2 0-561,0-1-2384,2-3-4227</inkml:trace>
  <inkml:trace contextRef="#ctx0" brushRef="#br0" timeOffset="734.197">270 180 10485,'-2'19'7034,"1"0"-3378,8 39-1340,-7-54-5937,-2-23-6877,2 10 1142</inkml:trace>
  <inkml:trace contextRef="#ctx0" brushRef="#br0" timeOffset="735.197">270 41 11605,'-1'1'2850,"1"1"31,0 1-1472,0 0-705,2 0-912,-1 0-2465,4-3-2514,1 0-6178</inkml:trace>
  <inkml:trace contextRef="#ctx0" brushRef="#br0" timeOffset="937.274">390 17 7892,'3'43'12456,"3"1"-9220,4 44-2206,-9-23 181,0-57-3625,1-20 508,3-2-7377,-2 5-2923</inkml:trace>
  <inkml:trace contextRef="#ctx0" brushRef="#br0" timeOffset="1374.683">535 179 10501,'11'2'3798,"24"1"2696,-32-2-6466,-1-1-1,1 0 1,-1 0 0,1 0-1,0 0 1,-1 0 0,1-1-1,0 1 1,-1-1-1,1 0 1,-1 0 0,1 0-1,-1 0 1,0 0 0,1 0-1,-1-1 1,0 1 0,0-1-1,0 1 1,0-1 0,0 0-1,0 0 1,0 0 0,-1 0-1,1 0 1,-1 0 0,1 0-1,0-3-27,0 4 26,-1-1-1,0 1 0,0-1 1,1 1-1,-1-1 0,0 0 1,0 1-1,-1-1 0,1 0 1,0 0-1,0 1 0,-1-1 1,1 0-1,-1 0 0,0 0 1,1 0-1,-1 0 0,0 0 1,0 0-1,0 0 0,-1 0 1,1 1-1,0-1 0,-1 0 1,1 0-1,-1 0 1,0 0-1,1 0 0,-1 1 1,0-1-1,0 0 0,0 1 1,0-1-1,-1 1 0,1-1 1,0 1-1,-1-1 0,1 1 1,-1 0-1,1 0 0,-1 0 1,1 0-1,-1 0 0,0 0 1,0 0-1,1 0 0,-1 1 1,0-1-1,0 1 0,0-1 1,0 1-1,0 0-25,-4 2 143,1 1-1,-1 0 1,1 0 0,0 0-1,0 1 1,0-1 0,0 1-1,1 0 1,0 1 0,-1-1-1,2 1 1,-1 0 0,0 0-1,1 0 1,0 0 0,0 1-1,1-1 1,-1 1 0,1 0-1,0 0 1,1 0 0,0 0-1,0 0 1,0 0-1,0 0 1,1 0 0,0 0-1,0 0 1,1 0 0,0 0-1,0 0 1,0 0 0,1 0-1,0 2-142,1-5 6,-1 0-1,1 0 0,-1 0 0,1-1 0,0 1 0,0-1 1,0 0-1,0 0 0,1 0 0,-1-1 0,0 1 1,1-1-1,-1 1 0,1-1 0,0 0 0,-1 0 0,1-1 1,0 1-1,-1-1 0,1 0 0,0 0 0,0 0 0,-1 0 1,1-1-1,0 0 0,-1 1 0,1-1 0,0-1 1,-1 1-1,0 0 0,1-1 0,-1 0 0,0 0 0,3-1-5,14-8-6548,-2 11-3847,-7 0-557</inkml:trace>
  <inkml:trace contextRef="#ctx0" brushRef="#br0" timeOffset="1796.457">886 263 7539,'10'0'9999,"3"33"-5615,-13-24-3942,0-1 0,0 1 1,0-1-1,-1 1 0,-1-1 0,0 1 0,0-1 1,0 0-1,-1 0 0,0 0 0,-1 0 0,-2 5-442,5-12-16,-1 1 0,1-1 0,0 0 0,0 0 0,-1 0 0,1 0 0,-1 0 0,1 0 0,-1-1 0,1 1 0,-1 0 0,1-1 0,-1 1 0,0-1 0,1 1 0,-1-1 0,0 0 0,1 0 0,-1 0 0,0 0 0,1 0 0,-1 0 0,0 0 0,1-1 0,-1 1 0,0-1 0,1 1 0,-1-1 0,0 1 0,1-1 0,-1 0 0,1 0 0,0 0 0,-1 0 0,1 0-1,-1 0 17,-6-10-4535,4-2-4044,4 0-4942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4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3 102 8308,'-3'10'9668,"9"18"-8594,-4-22-131,22 206 2667,-25-261-3581,-1 39-27,0-1-1,1 1 1,0 0-1,1-1 1,0 1-1,1 0 1,0-1-1,1 1 0,0 0 1,0 0-1,1 0 1,0 0-1,1 0 1,0 1-1,1-1 1,0 1-1,0 0 1,1 1-1,0-1 0,7-7-1,-12 15 1,0 1-1,0-1 0,0 0 0,1 0 0,-1 0 0,0 1 0,0-1 0,1 0 0,-1 1 0,0-1 0,1 1 0,-1 0 1,0-1-1,1 1 0,-1 0 0,1 0 0,-1 0 0,0 0 0,1 0 0,-1 0 0,1 1 0,-1-1 0,1 0 0,-1 1 1,0-1-1,1 1 0,-1-1 0,0 1 0,0-1 0,1 1 0,-1 0 0,0 0 0,0 0 0,0 0 0,0 0 1,0 0-1,0 0 0,0 0 0,0 0 0,0 0 0,-1 1 0,1-1 0,0 0 0,-1 1 0,27 64 95,-24-58-63,0 9 46,0-1 0,-1 0 0,0 1 0,-1-1 0,-1 1 0,-1-1 0,0 0 0,-1 1 0,-5 14-78,7-62-4868,0-4-4543,2 16-788</inkml:trace>
  <inkml:trace contextRef="#ctx0" brushRef="#br0" timeOffset="468.64">315 130 9524,'-3'0'606,"0"0"-1,0 0 1,1 1-1,-1-1 1,0 1-1,1-1 1,-1 1-1,0 0 1,1 0-1,-1 0 1,1 0-1,-1 1 1,1-1-1,0 1 0,0-1 1,-1 1-1,1 0 1,0 0-1,1 0 1,-1 0-1,-1 1-605,-15 58 3258,18-56-3267,0 1-1,0-1 1,1 1-1,-1-1 1,1 1-1,0-1 1,1 1 0,0-1-1,-1 0 1,1 1-1,1-1 1,-1 0-1,1-1 1,0 1-1,0 0 1,1-1-1,-1 1 1,1-1-1,0 0 1,0-1-1,0 1 1,1 0 9,-1-2-22,0 0 0,1-1 0,-1 1 0,0-1 0,1 0 0,-1 0 0,0-1 0,1 1 0,-1-1 0,1 0 0,-1 0 0,1-1 0,-1 1 0,0-1 0,1 0 0,-1 0 0,0-1-1,1 1 1,-1-1 0,0 0 0,0 0 0,0 0 0,-1 0 0,1-1 0,0 0 0,-1 0 0,0 0 0,0 0 0,1 0 0,-2 0 0,1-1 0,0 0 0,-1 1 0,0-1 0,0 0 0,0 0 0,0 0 0,0-1 0,-1 1 0,0 0 0,0 0 0,0-1 0,-1 1 0,1-1 0,-1 1 0,0-1 0,0 1 0,-1-1 0,1 1 0,-1 0 0,0-1 0,0 1 0,0 0 0,-1-1 0,0 0 22,-1 0 38,1 0 0,-1 0-1,-1 0 1,1 1 0,0-1 0,-1 1 0,0 0 0,0 0 0,-1 0 0,1 1 0,-1-1 0,0 1 0,1 0 0,-1 0 0,-5-1-38,-30-5-3853,43 10-8745,2-1 4418</inkml:trace>
  <inkml:trace contextRef="#ctx0" brushRef="#br0" timeOffset="843.549">502 14 11365,'8'35'8681,"-2"20"-5546,-1 0-2169,17 122-838,-36-209-15951,9 18 7387</inkml:trace>
  <inkml:trace contextRef="#ctx0" brushRef="#br0" timeOffset="1171.598">485 189 10533,'1'0'3041,"2"0"145,2 1-1073,-1 0-593,3 0-399,-1 1-289,0 0-288,1 1-143,1 0-225,-1-1-336,0-1-385,1 1-527,-2-1-305,3-1-1968,0-1-2514,1-1-5234</inkml:trace>
  <inkml:trace contextRef="#ctx0" brushRef="#br0" timeOffset="1172.598">662 183 9861,'3'22'8347,"5"1"-5252,2 11-1601,-2 42-2337,-13-101-9914,2 5-424</inkml:trace>
  <inkml:trace contextRef="#ctx0" brushRef="#br0" timeOffset="1173.598">662 73 10677,'1'3'2497,"2"1"112,0 0-1760,4 0-721,3 1-2385,1 1-2241,2 0-5491</inkml:trace>
  <inkml:trace contextRef="#ctx0" brushRef="#br0" timeOffset="1468.47">903 22 9957,'-19'-21'8966,"-1"28"-5054,-4 42-1714,30 139 49,3-99-2448,-15-103-8925,3-7 110,4 8 95</inkml:trace>
  <inkml:trace contextRef="#ctx0" brushRef="#br0" timeOffset="1671.618">794 206 11013,'1'0'3089,"3"-1"129,1 0-1201,1-2-512,1-1-417,1 2-272,-2 1-255,3 1-209,0 1-96,0 2-64,-1 0-192,2 0-240,-2-3-320,-1 0-481,1-1-383,0-2-2050,1 0-2529,2 0-5346</inkml:trace>
  <inkml:trace contextRef="#ctx0" brushRef="#br0" timeOffset="2127.715">983 150 11029,'-4'18'8710,"4"4"-4840,19 40-2337,-17-59-1592,0-1-1,0 0 1,0 0-1,0 0 1,1 0-1,-1 0 1,0-1-1,1 1 1,-1-1 0,1 1-1,0-1 1,-1 0-1,1 0 1,0 0-1,0-1 1,0 1-1,0-1 1,0 1-1,0-1 1,-1 0-1,1 0 1,0 0 0,0 0-1,0-1 1,0 1-1,0-1 1,0 0-1,0 0 1,-1 0-1,1 0 1,0 0-1,-1-1 1,1 1-1,-1-1 1,1 0 0,-1 1-1,0-1 1,0 0-1,0 0 1,0-1-1,0 1 1,0 0-1,-1-1 1,1 1-1,-1-1 1,1 1-1,-1-1 1,0 0-1,0 0 1,0 1 0,0-1-1,0-3 60,16-66-1686,-12 88 2943,1 261 4607,-2-269-6784,5-22-9802,-6 9 6431,4-6-7245</inkml:trace>
  <inkml:trace contextRef="#ctx0" brushRef="#br0" timeOffset="2580.771">1286 301 12342,'2'4'3441,"2"-3"129,3-1-1409,2-2-576,1 0-385,4 0-303,-1 0-289,0-1-224,-2 1-160,-2 0-48,1 1-32,1 1-128,-3 0-144,2 2-992,-2-4-2546,-2 2-144,-1-2-2625,1-2-5138</inkml:trace>
  <inkml:trace contextRef="#ctx0" brushRef="#br0" timeOffset="3083.455">1606 117 9428,'-23'14'9960,"-1"24"-6831,22-33-3030,0 1 0,0-1 0,0 1 0,1-1 0,0 1 0,0 0 0,0-1 0,1 1 0,0 0 0,0 0-1,0 0 1,1-1 0,0 1 0,0 0 0,0-1 0,1 1 0,0-1 0,0 1 0,0-1 0,1 0 0,0 0 0,0 0 0,1 2-99,-2-4-10,1 0 0,-1-1 0,0 1 0,1 0 0,0-1-1,-1 1 1,1-1 0,0 0 0,0 0 0,0 0 0,0-1 0,1 1 0,-1-1 0,0 1 0,1-1 0,-1 0 0,1 0-1,-1-1 1,1 1 0,0-1 0,-1 0 0,1 0 0,0 0 0,-1 0 0,1-1 0,-1 1 0,1-1 0,-1 0-1,1 0 1,-1 0 0,1 0 0,-1-1 0,0 0 0,0 1 0,0-1 0,3-2 10,-2 1-9,0 0 0,0-1-1,0 1 1,0-1 0,-1 0 0,1 0 0,-1 0 0,0 0 0,0 0-1,-1-1 1,1 0 0,-1 1 0,0-1 0,0 0 0,-1 0 0,1 0-1,-1 0 1,0-1 0,0 1 0,-1 0 0,0 0 0,0-1-1,0 1 1,0 0 0,-1 0 0,0 0 0,0-1 0,0 1 0,-1 0-1,0 0 1,0 1 0,0-1 0,0 0 0,-1 1 0,0-1 0,0 1-1,0 0 1,0 0 0,-1 0 0,0 0 0,1 0 0,-1 1 0,-1 0-1,1 0 1,0 0 0,-1 0 0,0 1 0,1 0 0,-1 0 0,0 0-1,0 0 1,0 1 0,0 0 0,0 0 0,-1 0 0,0 1 9,-6 5-2055,16 0-7296,2-1-3145</inkml:trace>
  <inkml:trace contextRef="#ctx0" brushRef="#br0" timeOffset="3443.124">1826 13 9909,'19'47'10342,"-6"3"-5722,5 108-4867,-15-124 1165,0 10-2230,-12-66-12193,6 6 2796</inkml:trace>
  <inkml:trace contextRef="#ctx0" brushRef="#br0" timeOffset="3849.764">1812 178 10757,'4'-1'3249,"2"0"161,0-2-913,3 0-688,4-1-512,-3 0-369,0 2-288,2-1-224,-1 3-191,-2 0-402,-1-1-399,-1 0-704,-1-1 2352,1 2-4674,2 0-3025,1-1-7395</inkml:trace>
  <inkml:trace contextRef="#ctx0" brushRef="#br0" timeOffset="4130.961">1974 21 10789,'4'41'7233,"-1"-1"-3335,6 83-2492,-4-59-321,0-28-658,-1-79-251,-3 32-228,0 1-1,0 0 1,1 0-1,0 0 0,1 0 1,0 0-1,0 0 1,1 1-1,1 0 1,-1-1-1,2 2 1,-1-1-1,5-5 53,-9 14 1,-1-1 0,1 0-1,0 0 1,0 0 0,-1 0-1,1 1 1,0-1 0,0 0 0,0 1-1,0-1 1,0 1 0,0-1-1,0 1 1,0 0 0,0-1-1,0 1 1,1 0 0,-1 0 0,0-1-1,0 1 1,0 0 0,0 0-1,0 0 1,0 0 0,1 1 0,-1-1-1,0 0 1,0 0 0,0 1-1,0-1 1,0 1 0,0-1-1,0 1 1,0-1 0,0 1 0,0 0-1,0-1 1,0 1 0,-1 0-1,1 0 1,0-1 0,0 1 0,-1 0-1,1 0 1,0 0 0,-1 0-1,1 0 1,-1 0 0,0 0-1,1 0 1,-1 0 0,0 0 0,1 1-1,-1-1 0,19 61 488,-11 82-782,-8-178-15086,1 16 6213</inkml:trace>
  <inkml:trace contextRef="#ctx0" brushRef="#br0" timeOffset="4396.511">2256 217 8388,'2'1'413,"-1"0"1,1 0-1,0 0 1,0 0-1,0 0 1,0 0-1,0-1 1,0 1-1,0-1 1,0 1-1,1-1 1,-1 0-1,0 0 1,0 0-1,0 0 0,0 0 1,0-1-1,0 1 1,1-1-1,-1 1 1,0-1-1,0 0 1,1 0-414,0-1 142,0 1 0,0-1 0,0 1 0,0-1 0,-1 0 0,1 0 0,0-1 0,-1 1 0,0 0 0,0-1 0,0 1 0,0-1 0,0 0 0,0 0 0,0 1 0,-1-1 0,0 0 0,0-1 0,1 1 0,-2 0 0,1 0 0,0 0 0,0-2-142,-1 3 40,0 1 0,0-1-1,0 1 1,-1-1 0,1 1 0,0 0-1,0-1 1,-1 1 0,1-1-1,-1 1 1,1 0 0,-1-1-1,0 1 1,0 0 0,1-1-1,-1 1 1,0 0 0,0 0-1,0 0 1,0 0 0,0 0 0,-1 0-1,1 0 1,0 0 0,0 0-1,0 1 1,-1-1 0,1 0-1,-1 1 1,1-1 0,0 1-1,-1 0 1,1-1 0,-1 1 0,1 0-1,-1 0 1,1 0 0,-1 0-1,1 0 1,-1 0 0,1 0-1,-1 1 1,1-1 0,0 0-1,-1 1 1,1-1 0,-1 1 0,1 0-1,0-1 1,0 1 0,-1 0-1,1 0 1,0 0 0,0 0-1,0 0 1,0 0 0,0 0-1,0 0 1,0 0 0,0 0-1,0 1 1,1-1 0,-1 0 0,0 1-1,0 0-39,-3 5 155,-1-1-1,1 1 1,1 0 0,-1 0-1,1 0 1,0 0 0,1 1-1,-1-1 1,2 1 0,-1 0-1,1 0 1,0-1 0,0 1-1,1 0 1,1 0-1,-1 0 1,1 0 0,0 0-1,1-1 1,0 1 0,0-1-1,0 1 1,1-1 0,0 0-1,1 0 1,0 0 0,0 0-1,3 3-154,-6-9-16,-1 0-1,1 0 1,0 0-1,0 0 1,0 0-1,0 0 1,0 0-1,0 0 1,0 0-1,0-1 0,1 1 1,-1 0-1,0-1 1,0 1-1,1-1 1,-1 1-1,0-1 1,1 0-1,-1 0 1,0 1-1,1-1 1,-1 0-1,0 0 1,1 0-1,-1-1 1,0 1-1,1 0 1,-1 0-1,0-1 1,1 1-1,-1-1 1,0 1-1,0-1 0,1 1 1,-1-1-1,0 0 1,0 0-1,0 0 1,0 1-1,0-1 1,0 0-1,1-1 17,24-57-5079,-17 35 1765,-1 8-3790,1-2-4763</inkml:trace>
  <inkml:trace contextRef="#ctx0" brushRef="#br0" timeOffset="4646.481">2471 147 11717,'5'41'8883,"6"21"-6809,-1 0-1697,8-189 695,-18 122-1068,0 1 0,1-1-1,0 0 1,0 1 0,0-1 0,0 1-1,1 0 1,-1-1 0,1 1 0,0 0-1,1 0 1,-1 0 0,1 0 0,-1 1-1,1-1 1,0 1 0,1 0 0,-1-1-1,0 1 1,1 1 0,0-1 0,0 0-1,0 1 1,0 0 0,0 0 0,0 0-1,0 0 1,1 1 0,-1 0 0,1 0-1,-1 0 1,1 0 0,-1 1 0,1-1-1,-1 1 1,1 1 0,3-1-4,39 15-2820,-32-7-807,-2 2-3282,-3 0-3981</inkml:trace>
  <inkml:trace contextRef="#ctx0" brushRef="#br0" timeOffset="5184.527">2729 347 9989,'2'-2'7893,"10"-9"-4901,32 3 678,26 21-2327,-70-13-1327,14 4 97,34 3-1975,-19-22-6149,-14 0 1555,-2-2-3215</inkml:trace>
  <inkml:trace contextRef="#ctx0" brushRef="#br0" timeOffset="5590.687">3071 120 8852,'6'-2'7534,"1"20"-4685,5 148 2955,-10-88-5215,2-10-298,-25-99-10309,17 17 3809,1-9-3467</inkml:trace>
  <inkml:trace contextRef="#ctx0" brushRef="#br0" timeOffset="5840.637">3077 95 8740,'30'-33'10354,"35"44"-6200,-61-9-4092,0 1 0,0 0-1,-1-1 1,1 1 0,-1 0 0,1 1 0,-1-1 0,0 1-1,0-1 1,-1 1 0,1 0 0,-1 0 0,0 0-1,0 0 1,0 1 0,0-1 0,-1 0 0,0 1-1,0-1 1,0 1 0,0-1 0,-1 1 0,0 0 0,0-1-1,0 1 1,0-1 0,-1 1 0,0 0 0,0-1-1,0 1 1,0-1 0,-1 0 0,0 1 0,1-1 0,-2 0-1,1 0 1,0 0 0,-1 0 0,0-1 0,0 1-1,-3 2-61,3-2-27,-1 0 1,0 0-1,0 0 0,-1 0 0,1-1 0,-1 0 0,0 0 0,1 0 0,-1-1 0,-1 1 0,1-1 0,0-1 0,0 1 0,-1-1 0,1 1 0,-1-2 0,1 1 0,-6 0 27,-3-21-4019,17 3-6443,2 9-338</inkml:trace>
  <inkml:trace contextRef="#ctx0" brushRef="#br0" timeOffset="6106.188">3292 259 9893,'-4'-61'10072,"28"-30"-6837,-24 90-3229,0 0 1,1-1-1,-1 1 0,1 0 0,-1 0 1,1 0-1,-1 0 0,1 0 1,0 0-1,-1 0 0,1 0 0,0 0 1,0 0-1,0 0 0,0 0 0,0 1 1,0-1-1,0 0 0,0 1 1,0-1-1,0 1 0,0-1 0,0 1 1,0-1-1,1 1 0,-1 0 1,0-1-1,0 1 0,0 0 0,1 0 1,-1 0-1,0 0 0,0 0 1,1 0-1,-1 1 0,0-1 0,0 0 1,0 0-1,1 1 0,-1-1 1,0 1-1,0-1 0,0 1-6,21 10-3779,-3-1-5088,-5-5-1941</inkml:trace>
  <inkml:trace contextRef="#ctx0" brushRef="#br0" timeOffset="6449.852">3469 95 10741,'-10'7'7266,"4"6"-3563,-1 36-2212,6-40-697,0-3-716,0 0-1,0 0 1,0 0 0,1 0-1,0 0 1,0 0-1,0 1 1,1-1 0,0 0-1,0 0 1,1 0 0,0-1-1,0 1 1,0 0 0,0-1-1,1 1 1,0-1-1,0 0 1,1 0 0,3 4-78,-3-9-63,0 0 0,1 0 1,-1-1-1,0 0 0,0 0 1,1 0-1,-1 0 1,0 0-1,0-1 0,0 0 1,0 0-1,0 0 0,-1 0 1,1-1-1,-1 1 0,1-1 1,-1 0-1,0 0 0,0 0 1,0 0-1,0-1 0,-1 1 1,1-1-1,-1 0 0,0 1 1,0-1-1,0 0 1,-1 0-1,1-1 63,0-86-1478,-3 88 1579,0-1 0,0 1 0,0 0 0,0 0-1,0-1 1,-1 1 0,0 0 0,1 0 0,-1 1 0,0-1 0,-1 0 0,1 0 0,0 1 0,-1 0 0,1-1 0,-1 1 0,0 0 0,0 0 0,0 1 0,0-1 0,0 0 0,0 1 0,0 0 0,0 0 0,-2-1-101,-23 19 657,26 8-6709,10-17-4118,-1-4 974</inkml:trace>
  <inkml:trace contextRef="#ctx0" brushRef="#br0" timeOffset="6668.55">3753 44 10485,'-35'21'8250,"9"12"-3795,22-26-4299,1 0-1,0 0 0,1 0 1,0 1-1,0-1 1,0 1-1,1-1 1,0 1-1,1 0 1,-1-1-1,1 1 1,1 0-1,0-1 0,0 1 1,0-1-1,1 1 1,0-1-1,0 1 1,1-1-1,0 0 1,1 0-1,-1 0 0,1-1 1,0 1-1,3 1-155,-7-7-10,1 0 0,0 0 0,0 0-1,0-1 1,-1 1 0,1 0-1,0-1 1,0 1 0,0-1 0,0 1-1,0-1 1,0 1 0,0-1-1,0 0 1,0 1 0,0-1 0,0 0-1,1 0 1,-1 0 0,0 0 0,0 0-1,0 0 1,0 0 0,0 0-1,0 0 1,0-1 0,0 1 0,0 0-1,0-1 1,0 1 0,0-1-1,0 1 1,0-1 0,0 1 0,0-1-1,0 0 1,0 1 0,-1-1 0,1 0-1,0 0 1,0 0 0,-1 1-1,1-1 1,-1 0 0,1 0 0,0 0-1,-1 0 1,0 0 0,1 0-1,-1 0 1,0 0 0,1-1 10,11-25-3414,-1 5-6545,-2 10-3194</inkml:trace>
  <inkml:trace contextRef="#ctx0" brushRef="#br0" timeOffset="7043.465">3830 160 10933,'27'-10'7349,"0"3"-4541,48-25-2742,-75 32-64,1 0 0,-1-1 0,1 1-1,-1-1 1,1 1 0,-1-1 0,0 1 0,1-1-1,-1 1 1,0-1 0,1 1 0,-1-1-1,0 0 1,0 1 0,1-1 0,-1 0 0,0 1-1,0-1 1,0 1 0,0-1 0,0 0-1,0 1 1,0-1 0,0 0 0,0 1 0,0-1-1,0 0 1,-1 1 0,1-1 0,0 1-1,0-1 1,-1 0 0,1 1 0,0-1 0,-1 1-1,1-1 1,0 1 0,-1-1 0,1 1-1,-1-1 1,1 1 0,-1 0 0,1-1 0,-1 1-1,1-1 1,-1 1 0,1 0 0,-1 0-1,0-1 1,1 1 0,-1 0 0,1 0 0,-1 0-1,0 0 1,1-1 0,-1 1 0,0 0-1,1 0 1,-1 0 0,0 1-2,-40-8 768,38 8-679,0-1 0,0 0 0,0 1-1,0-1 1,0 1 0,0 0 0,0 0-1,0 0 1,1 1 0,-1-1 0,0 0-1,1 1 1,-1 0 0,1 0 0,0 0-1,0 0 1,-1 0 0,1 0-1,0 0 1,1 1 0,-1-1 0,0 1-1,1-1 1,-1 1 0,1 0 0,0 0-1,0-1 1,0 1 0,0 0 0,1 0-1,-1 0 1,1 0 0,0 0 0,-1 0-1,1 0 1,1 0 0,-1 0 0,0 0-1,1 0 1,-1 0 0,1 0-1,1 2-88,16 70 1834,-17-74-1852,-1 1 0,1-1 0,0 1 0,-1-1 0,1 0 0,0 1 0,0-1 0,0 0 0,0 1 0,0-1 0,1 0 0,-1 0 1,0 0-1,0 0 0,1 0 0,-1 0 0,1 0 0,-1-1 0,1 1 0,-1 0 0,1-1 0,-1 1 0,1-1 0,0 0 0,-1 1 0,1-1 0,0 0 0,-1 0 0,1 0 0,-1 0 0,1 0 0,0-1 0,-1 1 0,1 0 0,0-1 0,-1 1 0,1-1 0,-1 0 0,1 1 0,-1-1 1,1 0-1,-1 0 0,0 0 0,1 0 18,45-52-8324,-34 34-45,-4 7-1724</inkml:trace>
  <inkml:trace contextRef="#ctx0" brushRef="#br0" timeOffset="7418.372">4139 20 10149,'-18'-1'7561,"0"8"-3289,-48 61-709,65-67-3532,0 1-1,0-1 1,0 0 0,0 1 0,0-1-1,1 1 1,-1-1 0,0 1-1,1-1 1,-1 1 0,1-1-1,-1 1 1,1-1 0,0 1 0,0 0-1,0-1 1,0 1 0,0 0-1,0-1 1,0 1 0,0 0-1,1-1 1,-1 1 0,1-1 0,-1 1-1,1-1 1,-1 1 0,1-1-1,0 1 1,0-1 0,0 1-1,0-1 1,0 0 0,1 1-31,53 24 205,-8-7-187,-46-15-15,0-1 0,1 1 0,-1 0-1,0 0 1,-1-1 0,1 1 0,-1 0-1,1 0 1,-1 0 0,0 0 0,-1 0-1,1-1 1,-1 1 0,0 0 0,1 0 0,-2 0-1,1-1 1,0 1 0,-1-1 0,0 1-1,1-1 1,-1 1 0,-1-1 0,1 0-1,0 0 1,-1 0 0,-2 2-3,5-6-45,0 1 0,0-1 0,0 1 0,0-1 0,0 1 0,0-1 0,0 1 0,0-1 0,0 1 0,0-1 0,0 1 0,0-1 0,0 1 0,-1-1 1,1 1-1,0 0 0,0-1 0,-1 1 0,1-1 0,0 1 0,-1 0 0,1-1 0,0 1 0,-1 0 0,1-1 0,-1 1 0,1 0 0,0 0 0,-1-1 0,1 1 0,-1 0 0,1 0 0,-1 0 0,1-1 0,-1 1 0,1 0 0,-1 0 0,1 0 0,-1 0 0,1 0 0,-1 0 1,1 0-1,0 0 0,-1 0 0,1 0 0,-1 1 0,1-1 0,-1 0 0,1 0 0,-1 0 0,1 0 0,-1 1 0,1-1 0,0 0 0,-1 1 0,1-1 0,-1 0 0,1 1 0,0-1 0,-1 0 0,1 1 0,0-1 0,0 1 0,-1-1 0,1 0 0,0 1 0,0 0 45,-2-16-4542,4 3-3499,1 2-3234</inkml:trace>
  <inkml:trace contextRef="#ctx0" brushRef="#br0" timeOffset="7860.165">4297 45 11061,'-9'-2'3714,"-24"-1"3610,32 3-7211,0 0 0,0 0 0,-1 0 0,1 0 0,0 0 0,-1 1 0,1-1 0,0 0 1,0 1-1,0-1 0,-1 1 0,1 0 0,0-1 0,0 1 0,0 0 0,0 0 0,0 0 0,0-1 1,0 1-1,1 0 0,-1 0 0,0 0 0,0 1 0,1-1 0,-1 0 0,0 0 0,1 0 1,-1 0-1,1 1 0,0-1 0,-1 0 0,1 0 0,0 1 0,0-1 0,0 1-113,-1 2 29,1 0 0,0 0 0,0 0-1,0 0 1,0-1 0,1 1 0,0 0 0,0 0-1,0 0 1,0-1 0,0 1 0,1 0 0,-1-1-1,1 1 1,0-1 0,0 0 0,0 0 0,1 1-1,-1-1 1,1-1 0,0 1 0,0 0 0,0-1-1,0 1 1,0-1 0,0 0 0,1 0 0,-1 0-1,2 0-28,-3-1 16,0 0 0,0 0 0,0 0 1,0 0-1,0 0 0,-1 1 0,1-1 0,0 0 0,-1 1 0,1 0 0,-1-1 0,0 1 0,1 0 0,-1 0 0,0 0 0,0-1 0,0 1 0,0 0 0,-1 1 0,1-1 1,0 0-1,-1 0 0,0 0 0,1 0 0,-1 0 0,0 1 0,0-1 0,0 0 0,0 0 0,-1 0 0,1 0 0,-1 1 0,1-1 0,-1 0 0,0 0 0,1 0 0,-1 0 1,0 0-1,0 0 0,-1-1 0,1 1 0,0 0 0,-1 0 0,1-1 0,-1 1 0,1-1 0,-1 1 0,0-1 0,1 0 0,-1 0 0,0 0 0,-1 1-16,2-1-10,0-1 0,0 1-1,0 0 1,0 0-1,0-1 1,0 1-1,0-1 1,-1 1 0,1-1-1,0 0 1,0 1-1,0-1 1,-1 0 0,1 0-1,0 0 1,0 0-1,-1 0 1,1 0 0,0 0-1,0 0 1,-1-1-1,1 1 1,0 0-1,0-1 1,0 1 0,0-1-1,0 1 1,-1-1-1,1 1 1,0-1 0,0 0-1,0 0 1,0 1-1,1-1 1,-1 0-1,0-1 11,-6-11-4430,5-5-5865,1 9-2316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5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8884,'0'2'2769,"0"-1"145,0-2-305,0-2-1136,0 4-353,0-1-304,0 2-207,0-4-161,0 3-256,0 0-480,0 0-641,0-2-2176,0 1-2514,1-3-6258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0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10021,'0'15'6174,"0"26"1033,-23 46-4853,-13-76-2456,28-20-4469,7-6-5896,4 5-133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0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11061,'1'0'2913,"0"0"81,-1-1-1554,0 1-367,0 1-257,0-1-207,1 1-241,-1 1-352,0-4-432,1 5-529,0-1-2096,0-2-2434,1 5-5922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0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9732,'8'34'9805,"-7"2"-5071,-20 71-2773,15-88-815,4-18-1149,1 0 0,-1 0 0,0 0 0,0 0 0,1 0 0,-1 0 1,0-1-1,0 1 0,0 0 0,0 0 0,0 0 0,0 0 0,0 0 0,0 0 0,0 0 1,-1 0-1,1 0 0,0-1 0,0 1 0,-1 0 0,1 0 0,-1 0 0,1 0 0,-1-1 0,1 1 1,-1 0-1,1-1 0,-1 1 0,0 0 0,1-1 0,-1 1 0,0 0 0,0-1 0,1 0 0,-1 1 1,0-1-1,0 1 0,0-1 0,0 0 0,0 1 0,1-1 0,-1 0 0,0 0 0,0 0 1,0 0-1,0 0 0,0 0 0,0 0 0,0 0 0,0 0 0,0 0 0,1 0 0,-1-1 0,0 1 1,0 0-1,0-1 0,0 1 0,0-1 0,1 1 0,-1-1 0,0 1 0,0-1 0,1 1 1,-1-1-1,0 0 0,1 1 0,-1-1 0,1 0 0,-1 0 0,0 0 3,-1-15-3888,4-1-6036,2 0-3423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5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7780,'-1'1'8144,"-2"3"-3700,-20 42-1503,19-32-2818,1 0-1,0 1 0,1-1 1,1 0-1,0 1 1,1-1-1,0 1 0,2-1 1,-1 1-1,2-1 0,0 0 1,0 0-1,1 0 0,1 0 1,3 5-123,35 93 499,-45-155-3789,6 28-1198,0 3-3285,1 2-2304</inkml:trace>
  <inkml:trace contextRef="#ctx0" brushRef="#br0" timeOffset="562.36">193 10 9380,'6'-1'9763,"22"12"-6597,-20-1-3003,-1 0 0,-1 1 1,0 0-1,-1 0 0,0 0 1,0 1-1,-2 0 0,1 0 1,-1 0-1,-1 0 0,0 0 1,-1 1-1,0-1 0,-1 1 0,0-1 1,-1 0-1,-1 1 0,0-1 1,-1 2-164,-33 117 1675,24-149-2593,16 6-3218,4 1-6246,-1 3-1253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5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8884,'11'-2'9521,"20"3"-7763,-28-1-938,115-3 4519,98 10-4048,-190-8-2857,-28-1 1341,0 0-8255,0 0 1039,-3-1-2444</inkml:trace>
  <inkml:trace contextRef="#ctx0" brushRef="#br0" timeOffset="656.092">579 4 9044,'1'-3'6680,"2"5"-3614,5 15-1161,7 150 2030,-1 56-2740,-14-208-3475,-3-31-7654,1 10 5946,0-1-5619</inkml:trace>
  <inkml:trace contextRef="#ctx0" brushRef="#br0" timeOffset="968.517">502 252 12678,'37'-1'11012,"6"0"-7576,58 0-8373,-89 2-5868,-7-1-563</inkml:trace>
  <inkml:trace contextRef="#ctx0" brushRef="#br0" timeOffset="1390.297">704 60 8948,'9'0'8928,"-2"37"-7691,-7-37-976,14 270 4259,20-384-4563,13 66-616,-25 88 1270,-18-32-500,0 1 0,-1-1 1,0 1-1,-1 0 0,0 0 0,0 0 1,0 0-1,-2 0 0,1 0 0,-1 0 0,0 0 1,-1 1-1,0 2-111,-4-14-4247,4-8-5857,2 6-778</inkml:trace>
  <inkml:trace contextRef="#ctx0" brushRef="#br0" timeOffset="1968.284">931 287 10389,'49'8'9409,"-42"-8"-9299,0 0-1,0-1 1,-1 0 0,1 0 0,0-1-1,0 0 1,-1 0 0,1 0 0,-1-1-1,0 0 1,1 0 0,-1 0 0,-1-1-1,1 0 1,0 0 0,2-4-110,-7 7 42,0 0 0,0-1-1,-1 1 1,1-1 0,0 1 0,-1-1 0,1 0 0,-1 1-1,1-1 1,-1 1 0,0-1 0,1 0 0,-1 1 0,0-1 0,0 0-1,0 1 1,-1-1 0,1 0 0,0 1 0,-1-1 0,1 0-1,-1 1 1,1-1 0,-1 1 0,0-1 0,0 1 0,1-1 0,-1 1-1,0 0 1,0-1 0,0 1 0,-1 0 0,1 0 0,0 0-1,0 0 1,-1 0 0,1 0 0,-1 0 0,1 0 0,-1 0 0,1 1-1,-1-1 1,1 0 0,-1 1 0,0 0 0,1-1 0,-1 1 0,1 0-1,-1 0 1,0 0 0,0 0 0,1 0 0,-1 0 0,0 0-42,-4 2 133,1 1 1,-1-1 0,1 1-1,0 0 1,0 1 0,0-1-1,0 1 1,1 0 0,-1 0-1,1 1 1,0-1 0,0 1 0,0 0-1,1 0 1,0 0 0,0 0-1,0 0 1,1 1 0,-1 0-1,1-1 1,1 1 0,-1 0-1,1 0 1,0 0 0,0 0 0,1 0-1,0 0 1,0 0 0,0 0-1,1 0 1,0 0 0,0 0-1,0 0 1,1 0 0,0-1-1,0 2-133,0-4 24,0 0-1,-1 1 1,1-1-1,1-1 0,-1 1 1,0 0-1,1 0 1,-1-1-1,1 1 0,0-1 1,0 0-1,0 0 1,0 0-1,0 0 0,0-1 1,1 1-1,-1-1 1,0 0-1,1 0 1,-1 0-1,1 0 0,-1-1 1,1 1-1,0-1 1,-1 0-1,1 0 0,-1 0 1,1-1-1,0 1 1,-1-1-1,2 0-23,43-12-3652,-36 9-392,0 0-4179,1 1-5194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0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9941,'-3'1'6461,"-13"5"-4254,11 1-1745,0 1 1,1 0 0,-1 1 0,1-1 0,1 1-1,0-1 1,0 1 0,0 0 0,1 0 0,1 0-1,-1 4-462,-2 7 448,1-6-307,0 0-1,0 1 1,2-1-1,-1 1 1,2 0-1,0-1 1,1 1 0,0 0-1,1-1 1,1 1-1,0-1 1,1 0-1,1 0 1,0 0 0,1-1-1,1 2-140,-4-11 47,1 0-1,0 0 0,0 0 1,0 0-1,1-1 1,-1 1-1,1-1 0,-1 0 1,1 0-1,0-1 1,1 0-1,-1 1 1,0-2-1,0 1 0,1-1 1,-1 0-1,1 0 1,0 0-1,-1-1 0,6 0-45,-13-7 407,-2 3-4268,1 2-5316,-1-3-5505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11877,'0'0'3042,"0"0"-17,0-1-976,0-2-1104,1-1-705,0 1-320,0-2-305,1 2-463,0 0-2161,0-2-2434,2 2-5954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12005,'1'0'2978,"-1"0"-1,1-1-1488,-1-1-705,1 0-384,2-1-336,0 0-416,-1 0-464,2 2-2161,0 0-2386,-1 0-5810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12742,'3'0'3057,"-1"0"33,1-3-1634,-1 2-751,0-1-417,-1 0-368,-1-2-625,0 0-2352,0-4-2546,-1-1-6274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9252,'7'-7'8895,"3"11"-4687,22 27-2570,-30-28-1017,10 12-430,-1 2-1,0-1 1,-1 1 0,0 1 0,-2 0-1,0 1 1,-1-1 0,-1 1 0,-1 0-1,0 1 1,-1-1 0,-2 1 0,0 0-1,-1 0 1,-1 0 0,0 0 0,-2 0 0,-3 13-191,5-32-8,0 1 0,0-1 0,0 1 1,-1-1-1,1 1 0,-1-1 0,1 1 1,-1-1-1,0 0 0,1 1 0,-1-1 1,0 0-1,0 0 0,0 1 0,0-1 1,0 0-1,0 0 0,0 0 0,-1 0 1,1 0-1,0 0 0,0-1 0,-1 1 1,1 0-1,-1-1 0,1 1 0,-1-1 1,1 1-1,-1-1 0,1 1 1,-1-1-1,0 0 8,-16-28-6350,18 3-4557,-1 10 380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12694,'0'0'3169,"-1"0"113,0 0-1649,1 0-689,-1 0-336,0 0-256,1-1-256,0 1-480,1 0-624,0 1-2306,2-1-2592,-1 1-6244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7619,'1'11'7982,"1"-1"-3873,-1 26 32,-3-29-3924,1 0 0,-1-1 1,-1 1-1,1 0 0,-1-1 0,-1 1 1,1-1-1,-1 0 0,0 0 0,0 0 1,-1-1-1,1 0 0,-1 1 0,-2 0-217,-21-11-1220,27-4-2857,6-2-5366,-1 6-2693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7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13366,'0'0'3506,"1"2"143,2-3-1456,3 1-1008,2 1-369,2 0-79,2-3-209,1 2-208,1-1-128,-1 1-192,-1-2-192,-1-2-384,-2 0-817,0 4-2385,-2-3-2993,1-2-6995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9124,'2'11'7834,"1"10"-5877,20 153 1632,-25-171-3204,1-20-330,1 4-52,0 0 0,2 0 0,0 0 0,0 0 0,1 0 0,1 1 0,0-1 0,0 1 0,1 0 0,1 0 0,0 1 0,1-1 0,0 1 0,1 1 0,3-5-3,-10 15 0,0-1 0,-1 0 0,1 1 0,0-1-1,0 0 1,-1 1 0,1-1 0,0 1 0,0-1 0,0 1 0,0-1-1,0 1 1,0 0 0,0-1 0,0 1 0,0 0 0,0 0 0,0 0-1,0 0 1,0 0 0,0 0 0,0 0 0,0 0 0,0 0 0,-1 0-1,1 1 1,0-1 0,0 0 0,0 1 0,0-1 0,0 1 0,0-1-1,0 1 1,0-1 0,-1 1 0,1-1 0,0 1 0,0 0 0,-1-1-1,1 1 1,-1 0 0,1 0 0,0 0 0,-1-1 0,1 1 0,-1 0-1,0 0 1,1 0 0,-1 0 0,0 0 0,1 0 0,14 56 135,-14-50-87,8 119 515,-3-153-14993,0 15 5148</inkml:trace>
  <inkml:trace contextRef="#ctx0" brushRef="#br0" timeOffset="442.797">296 124 9060,'-6'8'4178,"-2"3"-544,-1 22-1535,8-12-1478,12 59 1061,-7-78-1657,-1-1 0,1 0 0,0 0 1,0 0-1,-1 0 0,1 0 0,0-1 1,0 1-1,0-1 0,0 0 0,0 0 0,0-1 1,0 1-1,0-1 0,0 0 0,0 0 1,-1 0-1,1 0 0,0-1 0,-1 0 0,1 0 1,1-1-26,-1 1 25,0 0 0,0-1 0,0 1 0,-1-1 0,1 0 1,-1 0-1,0 0 0,0 0 0,0-1 0,0 1 0,0-1 1,-1 0-1,0 1 0,0-1 0,0 0 0,0-1 0,-1 1 1,1 0-1,-1 0 0,0-1 0,0 1 0,-1 0 0,1-1 1,-1 1-1,0-1 0,0 1 0,0-1 0,-1 1 0,0-1 1,0 1-1,0 0 0,0-1 0,-1 1 0,1 0 0,-1 0 1,0 0-1,0 0 0,-1 0 0,1 1 0,-1-1 0,0 1 1,0-1-1,0 1 0,-3-2-25,3 3 21,0 1 0,-1-1 0,1 1 0,-1-1 0,0 1 0,0 0 0,1 0 0,-1 1 0,0-1 0,0 1 0,0 0 0,0 0 0,0 0 0,1 0 0,-1 1 0,0 0 0,0 0 0,0 0 0,1 0 0,-1 0-21,-21 22-2402,24-17 647,4-3-7205,2-3-1263</inkml:trace>
  <inkml:trace contextRef="#ctx0" brushRef="#br0" timeOffset="663.932">505 15 10693,'10'34'9719,"-6"22"-7870,-4-32-915,9 173 477,-12-214-7683,0 2-1937,2 3-1900</inkml:trace>
  <inkml:trace contextRef="#ctx0" brushRef="#br0" timeOffset="898.263">489 185 10437,'9'-5'8007,"-1"2"-4194,22 3-1693,6 5-3665,-24-6-2527,-1-1-4238,-1-1-2124</inkml:trace>
  <inkml:trace contextRef="#ctx0" brushRef="#br0" timeOffset="1148.197">656 168 11109,'-2'18'8723,"7"14"-6113,-1-9-1887,-2 26-1667,0-63-4186,-1 5-217,0-8-6381</inkml:trace>
  <inkml:trace contextRef="#ctx0" brushRef="#br0" timeOffset="1149.197">687 51 9124,'0'4'1969,"2"1"0,-1 0-1505,3-1-2321,2 0-1728,1-3-4483</inkml:trace>
  <inkml:trace contextRef="#ctx0" brushRef="#br0" timeOffset="1476.245">908 13 9060,'-4'-13'11525,"-17"16"-7874,-23 19-2305,41-16-1280,0 1 0,0 0-1,0 0 1,1 0 0,0 0-1,1 1 1,0-1 0,0 0-1,0 1 1,1-1 0,0 1-1,0-1 1,1 1 0,0-1-1,0 0 1,1 1 0,0-1-1,1 2-65,1 8 56,0-1-1,-1 1 0,0 0 1,-2 0-1,0 0 0,-1 0 1,0 0-1,-2 8-55,-8-41-10018,9 8 3340,1 0-3817</inkml:trace>
  <inkml:trace contextRef="#ctx0" brushRef="#br0" timeOffset="1789.173">773 229 11925,'13'-5'10066,"4"5"-6100,43 11-5077,-40-11-3465,-7-7-5596,-7 2 90</inkml:trace>
  <inkml:trace contextRef="#ctx0" brushRef="#br0" timeOffset="2101.596">951 163 11045,'-5'42'10800,"14"6"-8060,-9-45-2747,1-1 1,-1 1-1,1-1 0,0 1 0,0-1 0,0 0 1,1 1-1,-1-1 0,0 0 0,1 0 0,0 0 1,-1 0-1,1 0 0,0-1 0,0 1 0,0 0 0,0-1 1,0 1-1,0-1 0,1 0 0,-1 0 0,0 0 1,1 0-1,-1 0 0,1 0 0,-1-1 0,1 1 1,-1-1-1,1 0 0,-1 1 0,1-1 0,0 0 1,1-1 5,1-1-40,-1 0-1,1-1 0,-1 0 0,1 0 0,-1 0 0,0 0 0,0-1 0,0 0 1,-1 0-1,1 0 0,-1 0 0,0 0 0,0-1 0,0 1 0,-1-1 0,0 0 1,0 0-1,0 0 0,0 0 0,-1 0 0,0 0 0,1-4 42,16-35-167,-19 45 177,1-1 1,0 0-1,0 1 1,0-1-1,0 0 1,0 1-1,0-1 1,0 0-1,0 1 1,0-1-1,0 1 1,0-1-1,1 0 1,-1 1-1,0-1 1,0 0-1,0 1 0,0-1 1,1 0-1,-1 1 1,0-1-1,0 0 1,0 0-1,1 1 1,-1-1-1,0 0 1,1 0-1,-1 1 1,0-1-1,0 0 1,1 0-1,-1 0 1,0 0-1,1 0 0,-1 1 1,0-1-1,1 0 1,-1 0-1,1 0 1,-1 0-1,0 0 1,1 0-1,-1 0 1,0 0-1,1 0 1,-1 0-1,0 0 1,1 0-1,-1 0 1,1-1-12,-3 43 815,2-41-782,-9 225 3479,14-203-4063,5-36-2578,-4 5-784,1 2-3572,1-1-5568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1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9252,'9'28'9513,"-4"20"-6546,-3-19-1734,15 130 1251,-20-181-17470,5 12 4539</inkml:trace>
  <inkml:trace contextRef="#ctx0" brushRef="#br0" timeOffset="482.285">73 159 10533,'44'-6'7179,"1"10"-5599,40-6-1567,-83 0 57,0 0 0,-1 0 0,1 0 1,0-1-1,-1 1 0,1-1 0,-1 1 0,0-1 0,1 1 1,-1-1-1,0 1 0,-1-1 0,1 0 0,0 0 0,-1 1 1,0-1-1,0 0 0,0 0 0,0 0 0,0 0 1,0 1-1,-1-1 0,1 0 0,-1 0 0,0 1 0,1-1 1,-1 0-1,-1 1 0,1-1 0,0 1 0,-1-1 1,1 1-1,-1 0 0,0-1 0,0 1 0,0 0 0,0 0 1,0 1-1,0-1 0,0 0 0,-1 1 0,1-1 0,0 1 1,-1-1-1,0 1 0,-1 0-70,-1 1 70,-1 0-1,1 1 1,-1 0 0,0 0-1,1 1 1,0 0-1,-1-1 1,1 2 0,0-1-1,0 1 1,0-1 0,0 1-1,0 1 1,1-1 0,0 1-1,-1 0 1,1 0 0,1 0-1,-1 0 1,1 0-1,-1 1 1,1 0 0,0 0-1,1 0 1,-1 0 0,1 0-1,0 0 1,0 1 0,0 4-70,1-6 79,0 0 0,0 0 0,0 1 1,0-1-1,1 0 0,0 1 1,0-1-1,0 0 0,0 0 0,1 1 1,0-1-1,0 0 0,0 0 0,0 0 1,1 1-1,-1-1 0,1-1 1,0 1-1,0 0 0,1 0 0,-1-1 1,1 1-1,-1-1 0,1 0 1,0 0-1,1 0 0,-1 0 0,0-1 1,1 1-1,0-1 0,-1 0 0,1 0 1,0 0-80,2 2 6,0-1 1,1-1-1,-1 1 0,0-1 1,1 0-1,-1-1 1,1 1-1,0-1 0,-1 0 1,1-1-1,0 0 1,0 0-1,-1 0 0,1-1 1,0 0-1,-1 0 1,1-1-1,-1 0 0,1 0 1,-1-1-1,1 1-6,17-28-3029,-18 18-1435,1 2-4413,0 3-2040</inkml:trace>
  <inkml:trace contextRef="#ctx0" brushRef="#br0" timeOffset="1004.694">438 258 9172,'1'22'9085,"0"19"-3549,-1-38-5444,1-1-1,-1 1 0,0 0 0,0 0 1,0 0-1,0 0 0,-1-1 0,1 1 0,-1 0 1,1 0-1,-1 0 0,0-1 0,0 1 1,-1 0-1,1-1 0,0 1 0,-1-1 0,0 0 1,1 1-1,-1-1 0,0 0 0,0 0 0,0 0 1,0 0-1,-1 0 0,1-1 0,0 1 1,-1-1-1,-1 1-91,-25-16-1089,26 8-3711,2 1-4473,2 2-1988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5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126 173 8580,'2'-19'10636,"-11"8"-5727,7 10-4817,0 0 0,1 1 0,-1-1 0,0 1 0,0-1 0,0 1 0,0 0 0,0 0 0,1 0 0,-1 0 0,0 0 0,0 0 0,0 0 0,0 1 0,0-1 0,0 1 0,0-1 0,1 1 0,-1 0 0,0 0 0,1-1 0,-1 1 0,0 1 0,1-1 0,-1 0-92,-59 76 478,60-75-476,-1 0 0,1 0 0,0 0 0,0 0 1,0 0-1,1 0 0,-1 0 0,0 1 0,1-1 0,-1 0 0,1 0 0,0 0 0,0 1 0,-1-1 0,2 0 0,-1 0 0,0 1 1,0-1-1,1 0 0,-1 0 0,1 0 0,0 0 0,-1 1 0,1-1 0,0 0 0,0 0 0,1 0 0,-1-1 0,0 1 0,1 0 1,-1 0-1,1-1 0,-1 1 0,1-1 0,0 1 0,0-1 0,-1 0 0,1 0 0,0 1 0,0-1 0,1 0-2,4 0-1,0-1-1,-1 1 0,1-1 1,-1-1-1,1 1 0,0-1 0,-1 0 1,1-1-1,-1 1 0,1-1 1,-1-1-1,0 1 0,0-1 1,0 0-1,0 0 0,-1-1 0,1 0 1,-1 0-1,0 0 0,0 0 1,0-1-1,2-3 2,10-67-109,-18 103 336,1 0 1,1 0-1,1 0 1,1 0-1,6 19-227,7 111 1136,-15-156-1113,-1 0 1,0 0-1,0 0 1,1 0 0,-1 0-1,0 0 1,-1 0-1,1 0 1,0 0 0,-1 0-1,1 0 1,-1 0-1,1 0 1,-1 0-1,0-1 1,0 1 0,0 0-1,0 0 1,0-1-1,0 1 1,0 0 0,-1-1-1,1 0 1,-1 1-1,1-1 1,-1 0 0,1 1-1,-1-1 1,0 0-1,0 0 1,1 0-1,-1-1 1,0 1 0,0 0-1,0-1 1,0 1-1,0-1 1,0 0 0,0 1-1,0-1 1,0 0-1,0 0 1,0 0 0,-1-1-25,-6-2-161,-38-17 271,29 0-3457,19 13-879,4 3-5953,2 2-2148</inkml:trace>
  <inkml:trace contextRef="#ctx0" brushRef="#br0" timeOffset="656.082">292 181 9364,'3'7'9587,"1"14"-6983,-1-8-1645,2 7-651,-3-14-222,1 0 1,-1 0 0,-1 1 0,1-1 0,-1 1 0,-1-1 0,1 1-1,-1 0 1,0-1 0,0 1 0,-1 0 0,0-1 0,0 1 0,-2 4-87,1-54 517,2 27-458,-1 8-13,0 1 0,1 0 0,0-1 0,0 1 0,1-1 1,0 1-1,0-1 0,1 1 0,0 0 0,0 0 0,0 0 0,1 0 0,0 0 0,1 1 0,1-3-46,-3 8 0,-1 0-1,1 0 1,0 0 0,0 1-1,0-1 1,0 1 0,-1-1-1,1 1 1,0 0 0,0-1-1,0 1 1,0 0 0,0 0 0,0 1-1,0-1 1,0 0 0,0 1-1,-1-1 1,1 1 0,0-1-1,0 1 1,0 0 0,-1 0-1,1 0 1,0 0 0,15 7-4102,-5 1-5709,-3-2-1557</inkml:trace>
  <inkml:trace contextRef="#ctx0" brushRef="#br0" timeOffset="1158.995">508 172 10373,'27'-10'8695,"-4"8"-5000,-20 3-3655,0 0-1,0 0 1,0 0-1,0 0 1,0 1 0,0-1-1,0 1 1,-1 0 0,1 0-1,-1 0 1,1 0-1,-1 0 1,0 0 0,1 1-1,-1-1 1,0 1-1,-1-1 1,1 1 0,0 0-1,-1 0 1,1 2-40,22 109 171,-25-118-138,-1-1 0,0 1 0,0 0 0,0-1 0,0 1 0,-1 0 0,1 1 0,-1-1 0,0 0 1,0 1-1,-1 0 0,1-1 0,-1 1 0,1 1 0,-1-1 0,0 0 0,0 1 0,0 0 0,0 0 0,-1 0 1,1 1-1,-1-1 0,1 1 0,-1 0 0,1 0 0,-1 0 0,1 1 0,-1 0 0,0 0 0,1 0 1,-1 0-1,0 1 0,1 0 0,-1 0 0,1 0 0,-1 0 0,1 1-33,1-1 77,0 1 1,1-1-1,-1 1 1,1 0-1,0-1 0,0 1 1,-1 0-1,1 0 0,0 1 1,1-1-1,-1 0 1,0 1-1,1-1 0,-1 1 1,1-1-1,0 1 0,0 0 1,0 0-1,0 0 0,0-1 1,0 1-1,1 0 1,0 0-1,-1 0 0,1 0 1,0 0-1,0 0 0,1 0 1,-1 0-1,1 0 1,-1-1-1,1 1 0,0 0 1,0 0-1,0 0 0,1-1 1,-1 1-1,1-1 0,-1 1 1,1-1-1,0 0 1,0 1-1,0-1 0,2 2-77,2-1 39,0 0-1,0 0 1,0 0-1,0-1 1,0 0-1,1 0 0,-1-1 1,1 1-1,0-2 1,-1 1-1,1-1 1,0 0-1,-1 0 0,1 0 1,0-1-1,0-1-38,13-9-5419,-6-10-5755,-12 16-1226</inkml:trace>
  <inkml:trace contextRef="#ctx0" brushRef="#br0" timeOffset="4298.002">905 176 6819,'7'-4'8200,"-9"0"-3324,-21-2-912,15 7-3890,1 0 1,-1 0-1,1 1 0,-1 0 1,1 1-1,0-1 1,0 1-1,0 1 0,0-1 1,0 1-1,1 0 1,0 1-1,-1-1 0,2 1 1,-1 1-1,0-1 1,1 1-1,0 0 0,1 0 1,-1 0-1,1 1 1,0-1-1,1 1 0,0 0 1,0 0-1,0 1 1,1-1-1,0 0 0,0 1 1,1 0-1,0-1 1,1 1-1,-1 0 0,1-1 1,1 8-75,0-12 18,0-1 1,-1 0 0,1 1-1,0-1 1,0 0-1,1 1 1,-1-1 0,0 0-1,1 0 1,-1 0-1,1 0 1,0-1 0,-1 1-1,1 0 1,0-1-1,0 1 1,0-1 0,1 1-1,-1-1 1,0 0-1,0 0 1,1 0 0,-1 0-1,0-1 1,1 1-1,-1 0 1,1-1 0,-1 0-1,1 0 1,-1 1-1,1-2 1,0 1-19,83-7 48,-40-12-3503,-35 7-1726,-3-3-3775,-4 2-542</inkml:trace>
  <inkml:trace contextRef="#ctx0" brushRef="#br0" timeOffset="4724.245">924 0 9476,'-2'25'8746,"2"3"-3907,6 71-2995,-2-37-460,7 141-767,-12-208-14189,1 1 254</inkml:trace>
  <inkml:trace contextRef="#ctx0" brushRef="#br0" timeOffset="5364.719">1025 274 9220,'25'0'1549,"-13"1"-151,0 0 0,0-1-1,0 0 1,0-1 0,-1-1-1,1 1 1,0-2-1,-1 0 1,5-2-1398,19-29 2445,-35 32-2442,1 0 1,-1-1-1,0 1 0,0 0 0,0 0 0,-1 0 0,1-1 1,0 1-1,-1 0 0,1 0 0,-1 0 0,0 0 1,0 0-1,0 0 0,0 0 0,0 0 0,0 0 1,-1 0-1,1 0 0,0 1 0,-1-1 0,0 1 1,1-1-1,-1 1 0,0-1 0,0 1 0,1 0 0,-1 0 1,0 0-1,0 0 0,-1 0 0,1 0 0,0 1 1,0-1-1,0 1 0,0-1 0,-1 1 0,1 0 1,0 0-1,0 0 0,0 0 0,-1 0 0,1 1 1,0-1-1,0 1 0,0-1 0,0 1 0,-1 0 1,1 0-1,0 0 0,0 0 0,1 0 0,-1 0 0,0 0 1,0 1-1,0-1-3,-2 1 48,0 1-1,-1-1 1,1 1 0,1-1 0,-1 1 0,0 0-1,1 1 1,-1-1 0,1 1 0,0-1 0,0 1-1,0 0 1,1 0 0,0 0 0,-1 1 0,1-1-1,1 0 1,-1 1 0,1-1 0,-1 1 0,1 0-1,0-1 1,1 1 0,-1 0 0,1 0 0,0-1-1,1 1 1,-1 0 0,1 0 0,0-1 0,0 1-1,0 0 1,0-1 0,1 1 0,0-1 0,0 0-1,0 1 1,1-1 0,-1 0 0,1 0 0,0-1-1,0 1 1,0 0 0,1-1 0,-1 0-1,1 0 1,3 2-48,-4-3 45,0 0 0,0 0 0,1-1 1,-1 1-1,0-1 0,1 0 0,-1 0 0,1 0 0,-1 0 0,1-1 0,-1 1 0,1-1 0,0 0 0,-1 0 0,1-1 0,-1 1 0,4-1-45,19-8-2078,-7-1-2975,0-2-4314,-9 5-3103</inkml:trace>
  <inkml:trace contextRef="#ctx0" brushRef="#br0" timeOffset="6138.021">1296 186 10165,'12'15'7599,"-3"4"-4134,10 44-3217,-15-48 869,9 54 92,-16-80-1078,1-1 0,0 1 0,1-1 0,0 0 1,1 1-1,0-1 0,1 0 0,0 0 0,0 1 0,2-1 0,-1 1 1,2 0-1,2-7-131,-4 15 16,-1 1 1,1 0 0,0 0 0,0 0 0,0 0-1,0 1 1,1-1 0,-1 1 0,0-1 0,1 1-1,-1 0 1,1-1 0,-1 1 0,1 1 0,0-1-1,-1 0 1,1 1 0,0-1 0,0 1 0,-1 0-1,1 0 1,0 0 0,0 0 0,0 0-1,-1 1 1,1-1 0,0 1 0,-1 0 0,1 0-1,0 0 1,-1 0 0,1 0 0,0 1-17,35 15-7460,-26-12 2061,-2-1-7788</inkml:trace>
  <inkml:trace contextRef="#ctx0" brushRef="#br0" timeOffset="6546.959">1673 169 7860,'2'-6'9007,"-6"1"-3995,-40-2-1653,-13 31-2226,56-24-1129,0 1 0,0 0-1,0-1 1,0 1 0,0 0 0,0-1 0,0 1 0,0 0-1,1 0 1,-1 0 0,0 0 0,1 0 0,-1 0 0,0 0 0,1 0-1,-1 0 1,1 0 0,-1 0 0,1 0 0,0 0 0,0 0-1,-1 1 1,1-1 0,0 0 0,0 0 0,0 0 0,0 0-1,0 1 1,0-1 0,1 0 0,-1 0 0,0 0 0,1 0 0,-1 0-1,0 0 1,1 1 0,0-1 0,-1 0 0,1 0 0,-1 0-1,1-1 1,0 1 0,0 0 0,0 0 0,-1 0 0,1 0-1,0-1 1,0 1 0,0 0 0,0-1 0,0 1-4,83 37-3,-81-38 4,0 0 0,1 1-1,-1 0 1,0 0 0,0 0 0,1 0-1,-1 0 1,0 1 0,0-1 0,0 1 0,-1 0-1,1 0 1,0 0 0,-1 0 0,1 1-1,-1-1 1,1 1 0,-1-1 0,0 1-1,0 0 1,-1 0 0,1 0 0,0 0-1,-1 0 1,0 0 0,0 0 0,0 0-1,0 1 1,0-1 0,-1 0 0,1 1 0,-1-1-1,0 1 1,0-1 0,0 0 0,0 1-1,-1-1 1,0 0 0,1 1 0,-1-1-1,0 0 1,-1 2-1,-2-1 56,0 0-1,-1 0 0,1 0 1,-1-1-1,1 1 0,-1-1 1,0 0-1,0-1 0,-1 1 1,1-1-1,-1 0 0,1 0 1,-1-1-1,1 0 1,-1 0-1,0 0 0,0 0 1,1-1-1,-2 0-55,-40-2-8228,42 2 875,-1-2-4698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0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29 7571,'8'-13'9053,"-19"4"-4869,-23 4-1984,31 4-2128,-1 1 0,0 0-1,1 0 1,-1 0 0,0 0 0,0 1 0,1-1-1,-1 1 1,0 0 0,1 0 0,-1 0 0,1 1-1,-1-1 1,1 1 0,0 0 0,-1 0 0,1 0-1,0 0 1,0 0 0,1 1 0,-1 0 0,0-1 0,1 1-1,0 0 1,-1 0 0,1 0 0,0 1 0,1-1-1,-1 0 1,1 1 0,-1-1 0,1 1 0,0-1-1,0 1 1,0 0 0,1 2-72,28 285 1585,-37-308-7913,-3-12-5771,9 16 3364</inkml:trace>
  <inkml:trace contextRef="#ctx0" brushRef="#br0" timeOffset="266.372">1 248 11797,'5'-2'8091,"6"-1"-5265,6-2-865,49 0 1103,-34 6-6655,-1-5-8183,-22 1-584</inkml:trace>
  <inkml:trace contextRef="#ctx0" brushRef="#br0" timeOffset="641.291">235 233 10037,'-4'6'7305,"3"5"-3432,8 28-2969,-3-22-114,-2 17-891,-9-56-13505,6 8 4420</inkml:trace>
  <inkml:trace contextRef="#ctx0" brushRef="#br0" timeOffset="642.291">218 106 12710,'-4'0'3009,"2"0"17,0 0-1746,2 2-720,2-1-271,2 3-273,-1-1-433,4 3-463,2-1-2145,0 2-2338,-1-1-5826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0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67 7956,'19'6'7280,"-13"-35"-3152,-6 27-4048,-1 0 0,0-1 1,0 1-1,0-1 1,-1 1-1,1 0 1,0 0-1,-1-1 1,0 1-1,1 0 1,-1 1-1,0-1 0,0 0 1,0 0-1,0 1 1,0-1-1,-1 1 1,1 0-1,0 0 1,-1 0-1,1 0 0,-1 0 1,1 0-1,-1 0 1,1 1-1,-1 0 1,1-1-1,-1 1 1,0 0-1,1 0 1,-1 0-1,1 1 0,-1-1 1,0 0-1,1 1 1,-1 0-1,1 0 1,-1 0-1,1 0 1,0 0-1,-1 0 1,1 1-1,0-1 0,0 1 1,-1 0-81,-1 3 24,1 1 0,-1-1 1,1 1-1,1-1 0,-1 1 1,1 0-1,0 0 0,0 0 1,1 0-1,0 0 0,0 1 1,0-1-1,1 0 0,0 1 1,0-1-1,0 0 0,1 0 0,0 1 1,0-1-1,2 2-24,-1 27 194,22 173 1404,-33-222-10550,7 11 2623,0-2-3636</inkml:trace>
  <inkml:trace contextRef="#ctx0" brushRef="#br0" timeOffset="374.95">0 265 9012,'19'-2'10826,"38"8"-6247,-46 1-4720,19 6 542,-19-12-4536,2-2-4361,-4-1-3534</inkml:trace>
  <inkml:trace contextRef="#ctx0" brushRef="#br0" timeOffset="1205.883">254 195 8772,'2'5'8034,"1"7"-5020,8 28-2625,-2-12-23,-6-17-226,1-1 0,0 1 0,0-1 0,1 1 0,0-1 0,1-1 0,0 1 0,0-1 0,1 0 0,4 4-140,-9-13 31,-1-1-1,1 1 0,-1 0 0,1-1 0,-1 1 1,1-1-1,-1 1 0,0-1 0,1 0 1,-1 1-1,0-1 0,0 0 0,1 0 0,-1 0 1,0 0-1,0 0 0,0 0 0,0 0 1,0-1-1,0 1 0,-1 0 0,1 0 0,0-1 1,-1 1-1,1 0 0,0-1 0,-1 1 1,0-1-1,1 1 0,-1-1 0,0 1 0,0-1 1,0 1-1,0-1 0,0 1 0,0-1 1,0 1-1,0-1 0,-1 1 0,1-1 0,-1 1 1,1-1-1,-1 0-30,1-4 61,14-102 251,-13 108-292,0 0-1,0 0 1,0 0 0,0 0-1,0 0 1,0 0-1,-1 1 1,1-1-1,0 0 1,0 1 0,0-1-1,0 0 1,0 1-1,-1-1 1,1 1 0,0 0-1,0-1 1,-1 1-1,1-1 1,-1 1-1,1 0 1,0 0 0,-1-1-1,1 1 1,-1 0-1,1 0 1,-1 0 0,0 0-1,1-1 1,-1 1-1,0 0 1,0 0 0,0 0-1,0 0 1,1 0-1,-1 0 1,0 0-1,0 0-19,47 129 825,-47-130-818,1-1 1,-1 1-1,0-1 1,1 0-1,-1 1 1,0-1-1,1 1 1,-1-1-1,1 1 1,-1-1-1,1 1 1,-1-1-1,1 1 1,-1 0-1,1-1 1,-1 1-1,1 0 1,0-1-1,-1 1 1,1 0-1,0 0 1,-1-1-1,1 1 1,0 0-1,-1 0 1,1 0-1,0 0 1,-1 0-1,1 0 1,0 0-1,-1 0 0,1 0 1,0 1-1,-1-1 1,1 0-1,0 0 1,-1 0-1,1 1 1,-1-1-1,1 0 1,-1 1-1,1-1 1,0 1-1,-1-1 1,1 0-1,-1 1 1,0-1-1,1 1 1,-1 0-1,1-1 1,-1 1-1,0-1 1,1 1-1,-1-1 1,0 1-1,0 0 1,1 0-8,11-181 229,-5 167-2038,-3 12-1783,1 2-3997,-1 1-5278</inkml:trace>
  <inkml:trace contextRef="#ctx0" brushRef="#br0" timeOffset="1659.814">611 204 8740,'17'19'8027,"-10"32"-6734,-6-46-675,6 82 2461,-4-151-2186,20-17 402,-22 79-1290,0 0 0,0 0-1,0 0 1,0 0 0,1 0 0,-1 0 0,0 0 0,1 1 0,0-1-1,-1 1 1,1-1 0,0 1 0,0-1 0,0 1 0,-1 0 0,2 0-1,-1 0 1,0 0 0,0 0 0,0 1 0,0-1 0,0 1 0,1-1 0,-1 1-1,0 0 1,0 0 0,1 0 0,-1 0 0,0 0 0,0 0 0,1 0-1,-1 1 1,0 0 0,0-1 0,2 2-5,12 6-2317,8 3-8668,-13-9 188</inkml:trace>
  <inkml:trace contextRef="#ctx0" brushRef="#br0" timeOffset="1958.57">850 214 8596,'2'27'9158,"3"-1"-6926,2 28-1654,-7-19 262,-4-50-5482,3 4-1539,1-3-4384</inkml:trace>
  <inkml:trace contextRef="#ctx0" brushRef="#br0" timeOffset="1959.57">850 110 12390,'-1'1'2753,"1"2"16,0-1-1744,0 1-961,2 2-561,1-1-2208,1 2-2321,1-1-5731</inkml:trace>
  <inkml:trace contextRef="#ctx0" brushRef="#br0" timeOffset="2302.238">984 57 10517,'4'43'7390,"0"1"-4292,7 71-1434,0-7-1016,-16-129-5229,3-1-3973,2 21 7467,-1-14-7992</inkml:trace>
  <inkml:trace contextRef="#ctx0" brushRef="#br0" timeOffset="2599.048">942 218 12150,'21'2'10734,"7"4"-7337,0 3-5604,-6 2-3867,-19-10-708,0 0-4420</inkml:trace>
  <inkml:trace contextRef="#ctx0" brushRef="#br0" timeOffset="3052.405">1121 254 6787,'38'1'7843,"-36"-1"-7732,1 1-1,0 0 0,-1-1 0,1 0 0,-1 1 1,1-1-1,0 0 0,-1 0 0,1-1 1,0 1-1,-1-1 0,1 1 0,-1-1 0,1 0 1,0 0-1,-1 0 0,0 0 0,1 0 1,-1 0-1,0-1 0,0 1 0,1-1 0,-1 0 1,0 1-1,-1-1 0,1 0 0,0 0 1,-1 0-1,2-2-110,-2 4 32,0-1 0,0 0 0,0 0 0,-1 0 0,1 0 0,0 0 0,0 0 0,0 0 0,-1 0 0,1 0 0,0 0 0,-1 0 0,1 0 0,-1 0 0,0 0 0,1-1 0,-1 1 0,0 0 0,0 0 0,1-1 0,-1 1 0,0 0 0,0 0 0,-1-1 0,1 1 0,0 0 0,0 0 0,-1-1 0,1 1 0,0 0 0,-1 0 0,1 0 0,-1 0 0,1 0 0,-1 0 0,0-1 0,0 1 0,1 1 0,-1-1 0,0 0 0,0 0 0,0 0 0,0 0 0,0 1 0,0-1 0,0 0 1,0 1-1,0-1 0,-1 1 0,1-1 0,0 1 0,-1-1-32,-3 3 234,1 0 1,0 1 0,0-1 0,0 1-1,0 0 1,0 0 0,0 0 0,1 1 0,-1-1-1,1 1 1,0 0 0,0 0 0,1 0-1,-1 0 1,0 1-235,1 2 187,0-1 1,1 0-1,-1 1 0,1-1 1,1 1-1,-1-1 0,1 1 0,0-1 1,0 1-1,1-1 0,0 1 0,0-1 1,1 0-1,0 1 0,0-1 0,0 0 1,1 0-1,-1 0 0,1 0 0,1-1 1,2 4-188,-2-6 21,0-1 0,0 0-1,0-1 1,0 1 0,1-1 0,-1 0 0,1 0 0,-1 0 0,1 0 0,-1-1 0,1 0 0,-1 0 0,1 0 0,-1 0 0,1-1 0,-1 0 0,0 0-1,1 0 1,-1 0 0,0-1 0,1 1 0,-1-1 0,0 0 0,0-1 0,-1 1 0,1-1-21,33-11-1390,-31 13-2189,0 0-6403,-4-1-2541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 9572,'-31'-9'10718,"30"9"-10627,0 0-1,0 1 1,0-1-1,0 0 0,0 0 1,0 1-1,0-1 1,0 0-1,0 1 0,0-1 1,0 1-1,0-1 1,0 1-1,0 0 1,0-1-1,0 1 0,1 0 1,-1 0-1,0 0 1,1-1-1,-1 1 0,0 0 1,1 0-1,-1 0 1,1 0-1,-1 0 1,1 0-1,0 0 0,-1 0 1,1 0-1,0 0 1,0 0-1,0 1 0,0-1 1,0 0-1,0 0 1,0 0-1,0 0 1,0 0-1,0 1-90,31 64 69,-12-39-45,-18-24-8,0-1 0,-1 1 0,1-1-1,-1 1 1,1 0 0,-1-1 0,0 1-1,0 0 1,-1-1 0,1 1 0,0 0 0,-1-1-1,0 1 1,1-1 0,-1 1 0,0-1-1,0 1 1,0-1 0,-1 0 0,1 1 0,-1-1-1,1 0 1,-1 0 0,0 0 0,0 0-1,0 0 1,0-1 0,0 1 0,0 0 0,0-1-1,0 0 1,-1 1 0,1-1 0,-3 1-16,5-2-78,-1 0 1,1 0 0,-1 0-1,1 0 1,-1 0 0,1 0-1,-1 0 1,1 0 0,-1 0-1,1-1 1,-1 1 0,1 0 0,-1 0-1,1 0 1,-1-1 0,1 1-1,-1 0 1,1 0 0,0-1-1,-1 1 1,1 0 0,0-1-1,-1 1 1,1-1 0,0 1 0,-1 0-1,1-1 1,0 1 0,-1-1-1,1 1 1,0-1 0,0 1-1,0-1 1,0 1 0,-1-1-1,1 1 1,0-1 0,0 1 0,0-1-1,0 1 1,0-1 0,0 1-1,0-1 1,0 1 0,1-1-1,-1 1 1,0-1 0,0 1-1,0-1 1,0 1 0,1-1 0,-1 1-1,0 0 78,6-18-9997,-2 10-429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10021,'-23'0'10268,"5"10"-5740,17-8-4490,0 0 1,-1-1 0,1 1 0,0 0-1,0 0 1,0 0 0,0 0-1,0 0 1,0 0 0,1 0-1,-1 0 1,1 0 0,-1 0-1,1 0 1,0 1 0,0-1-1,0 0 1,0 0 0,0 0-1,1 0 1,-1 1 0,1-1-1,-1 0 1,1 0 0,0 0-1,-1 0 1,1 0 0,1 1-39,5 8-18,-4-8 46,0-1 0,-1 1 0,1 0 0,-1 0 0,0 1 0,0-1-1,0 0 1,0 1 0,0-1 0,-1 1 0,1 0 0,-1-1 0,0 1 0,-1 0 0,1 0-1,0 0 1,-1-1 0,0 1 0,0 0 0,0 0 0,-1 0 0,1 0 0,-1 0 0,0-1-1,0 1 1,0 0 0,0 0 0,-1-1 0,1 1 0,-3 2-28,4-6-42,0 1-1,-1-1 1,1 1 0,-1-1 0,1 1-1,-1-1 1,1 1 0,-1-1 0,1 1-1,-1-1 1,1 0 0,-1 1-1,1-1 1,-1 0 0,0 0 0,1 1-1,-1-1 1,0 0 0,1 0 0,-1 0-1,0 0 1,1 0 0,-1 0 0,0 0-1,1 0 1,-1 0 0,0 0 0,1 0-1,-1 0 1,0 0 0,1 0 0,-1-1-1,1 1 1,-1 0 0,0-1-1,1 1 1,-1 0 0,1-1 0,-1 1-1,1 0 1,-1-1 0,1 1 0,-1-1-1,1 1 1,-1-1 0,1 0 0,0 1-1,-1-1 1,1 1 0,0-1 42,-5-17-5584,6 1-3644,4 4-550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7780,'-5'0'10203,"-19"26"-6264,19-16-3713,1 1 1,0 0-1,1 1 0,0-1 1,0 1-1,1-1 1,1 1-1,0 0 0,1-1 1,0 1-1,0 0 0,1 0 1,2 5-227,0-7 75,-1 0 1,2-1-1,0 0 1,0 1-1,0-1 0,1 0 1,1-1-1,-1 0 1,1 1-1,1-2 1,0 1-1,0-1 1,0 0-1,5 3-75,-12-10-24,0 1-1,0-1 1,0 0-1,0 1 0,1-1 1,-1 0-1,0 1 1,0-1-1,1 0 1,-1 1-1,0-1 1,1 0-1,-1 0 1,0 1-1,1-1 1,-1 0-1,0 0 0,1 0 1,-1 1-1,1-1 1,-1 0-1,0 0 1,1 0-1,-1 0 1,1 0-1,-1 0 1,0 0-1,1 0 1,-1 0-1,1 0 0,-1 0 1,0 0-1,1 0 1,-1 0-1,1 0 1,-1 0-1,0-1 1,1 1-1,-1 0 1,1 0-1,-1 0 1,0-1-1,1 1 0,-1 0 1,0 0-1,1-1 1,-1 1-1,0 0 1,0-1-1,1 1 1,-1 0-1,0-1 1,0 1-1,0 0 0,1-1 1,-1 1-1,0-1 1,0 1-1,0-1 25,4-18-5428,-2 6-2591,1 3-2991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10421,'-1'8'9341,"13"14"-8132,-9-17-471,4 11-412,0 1 0,-2 0 0,0 0 0,-1 0 0,0 1 0,-2 0 0,0-1 0,-1 1 0,-1 0 0,0 0 0,-2 0 0,0-1 0,0 1 0,-4 7-326,-13 7 498,19-32-521,0 1-1,0-1 1,-1 1-1,1-1 1,0 1 0,0-1-1,-1 0 1,1 1-1,0-1 1,-1 1 0,1-1-1,-1 0 1,1 1-1,0-1 1,-1 0-1,1 1 1,-1-1 0,1 0-1,-1 0 1,1 1-1,-1-1 1,1 0 0,-1 0-1,1 0 1,-1 0-1,1 0 1,-1 0 0,1 0-1,-1 0 1,1 0-1,-1 0 1,1 0 0,-1 0-1,1 0 1,-1 0-1,1 0 1,-1-1 0,1 1-1,-1 0 1,1 0-1,-1 0 1,1-1-1,-1 1 1,1 0 0,-1-1-1,1 1 1,0-1-1,-1 1 1,1 0 0,0-1-1,-1 1 1,1-1-1,0 1 1,0-1 0,-1 1-1,1-1 1,0 1-1,0-1 1,0 1 0,0-1-1,0 1 1,-1-1-1,1 1 1,0-1 23,0-18-4022,7 0-5701,-1 8-1789</inkml:trace>
  <inkml:trace contextRef="#ctx0" brushRef="#br0" timeOffset="391.763">199 143 11557,'-1'1'3122,"0"0"175,-2 0-1472,2-1-592,-1 1-257,-1-1-224,0 0-239,3-1-353,0 0-320,0 1-497,0 0-559,2 0-2146,2 4-2608,0-1-6084</inkml:trace>
  <inkml:trace contextRef="#ctx0" brushRef="#br0" timeOffset="735.444">181 283 9140,'-1'8'7179,"8"10"-4133,0 3-1730,-8-13-962,0 0-1,0-1 1,-1 1-1,0 0 1,-1-1-1,1 1 1,-1-1-1,-1 0 1,0 0-1,0 0 1,0-1-1,0 1 1,-1-1-1,0 0 1,-1 0-1,1-1 1,-1 0-1,-6 5-353,4-22-2089,8 5-1495,0 4-4231,1-2-5725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 6259,'-19'-3'13890,"-2"21"-10058,-9 31-3202,28-45-603,0 0-1,0 0 1,0 0-1,1 0 1,-1 1-1,1-1 1,0 0-1,0 1 1,1-1-1,-1 1 1,1-1-1,0 1 1,0 0-1,0-1 1,1 1-1,0-1 1,0 1-1,0-1 1,0 0-1,1 1 1,0-1-1,-1 0 1,1 0-1,1 0 1,-1 0-1,1 0 1,-1-1-1,1 1 1,0-1-1,1 0 1,-1 0-1,0 0 1,1 0-1,0 0 1,0-1-1,0 1 1,0-1-1,0 0 1,0-1-1,0 1 1,0-1-1,1 1 1,-1-1-1,3 0-26,45-30-4480,-28-3-7306,-16 19 2291</inkml:trace>
  <inkml:trace contextRef="#ctx0" brushRef="#br0" timeOffset="374.913">202 79 11221,'7'2'9208,"26"-10"-7718,-31 8-1483,-1 0 0,1 0 0,0 0 0,0 0 0,0-1-1,-1 1 1,1 0 0,0-1 0,0 1 0,-1-1 0,1 1-1,0-1 1,-1 0 0,1 0 0,0 0 0,-1 0-1,1 0 1,-1 0 0,0 0 0,1-1 0,-1 1 0,0-1-1,0 1 1,0 0 0,0-1 0,0 0 0,0 1 0,0-1-1,0 0 1,-1 1 0,1-1 0,-1 0 0,1 0 0,-1 1-1,0-1 1,0 0 0,0 0 0,1 0 0,-2 1 0,1-1-1,0 0 1,0 0 0,-1 0 0,1 1 0,-1-1 0,1 0-1,-1 0 1,0 1 0,0-1 0,0 0-7,-1 1 46,-1 0-1,0-1 1,0 1 0,1 0 0,-1 1 0,0-1 0,0 0-1,0 1 1,0 0 0,0 0 0,0 0 0,0 0-1,0 0 1,0 0 0,0 1 0,0-1 0,0 1-1,0 0 1,0 0 0,1 0 0,-1 0 0,0 1-1,0-1 1,1 1 0,-1 0 0,1-1 0,0 1-1,0 0 1,-1 0 0,1 1 0,0-1 0,1 0-1,-1 1 1,0-1 0,1 1 0,-1 0 0,1-1 0,0 1-1,0 0 1,0 0 0,0 0 0,0 0 0,1-1-1,-1 1 1,1 0 0,0 0 0,0 3-46,0-1 71,0 0 0,1 0 0,-1 0-1,1 0 1,0 0 0,0-1 0,1 1 0,-1 0 0,1-1 0,0 1 0,1-1 0,-1 0 0,1 0-1,-1 0 1,1 0 0,0 0 0,1 0 0,-1-1 0,1 1 0,-1-1 0,1 0 0,0 0 0,0-1 0,1 1-71,48-12-4069,-30-7-6728,-8 6-437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7 157 11285,'-7'-20'8568,"18"-19"-7244,-8 31-459,-1 0-885,32-61 2247,-33 68-2371,0 0 0,1 0 0,-1 0 0,1 0 0,-1 0 0,1 0 0,-1 0-1,1 1 1,0-1 0,-1 1 0,1-1 0,0 1 0,-1 0 0,1-1 0,0 1 0,0 0 0,-1 0 0,1 0-1,0 1 1,0-1 0,-1 0 0,1 1 0,0-1 0,-1 1 0,1-1 0,0 1 0,0 0 144,15 5-9968,-5-3-407</inkml:trace>
  <inkml:trace contextRef="#ctx0" brushRef="#br0" timeOffset="312.421">220 15 10069,'-40'38'11610,"38"-34"-11513,0 0 1,1 0-1,0 1 0,0-1 1,0 1-1,0-1 1,1 1-1,-1-1 1,1 1-1,0-1 1,1 1-1,-1-1 0,1 1 1,0-1-1,0 1 1,0-1-1,1 0 1,0 1-1,-1-1 1,1 0-1,1 0 0,-1 0 1,1-1-1,-1 1 1,1 0-1,0-1 1,0 0-1,1 0 1,0 1-98,-3-3 1,1 0 1,-1 0 0,1 0 0,0 0-1,0 0 1,-1 0 0,1 0 0,0-1-1,0 1 1,0 0 0,0-1 0,0 0-1,0 1 1,0-1 0,0 0 0,-1 0 0,1 0-1,0-1 1,0 1 0,0 0 0,0-1-1,0 1 1,0-1 0,0 1 0,0-1-1,-1 0 1,1 0 0,0 0 0,0 0-1,-1 0 1,1 0 0,-1-1 0,1 1 0,-1 0-1,0-1 1,1 1 0,-1-1 0,0 1-1,0-1 1,1-1-2,18-77 50,-20 76-95,0 0 1,0 0 0,-1 0-1,1 0 1,-1 1 0,1-1-1,-1 0 1,0 0 0,-1 1 0,1-1-1,-1 0 1,1 1 0,-1 0-1,0-1 1,0 1 0,-1 0-1,1 0 1,-1 0 0,0 0-1,1 1 1,-1-1 0,0 1-1,-2-2 45,5 9-12896,6-2 2203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86 7587,'-5'7'8355,"4"5"-4137,11 34-3411,-6-33 137,25 169-250,-32-193-7238,0-3-358,0 3-2241</inkml:trace>
  <inkml:trace contextRef="#ctx0" brushRef="#br0" timeOffset="236.291">1 93 9284,'19'-42'7087,"-18"39"-6897,1-1-1,0 1 0,0 0 0,0 0 0,0 0 1,1 0-1,-1 1 0,1-1 0,-1 1 0,1-1 1,0 1-1,0 0 0,0 0 0,0 0 0,0 1 0,1-1 1,-1 1-1,0-1 0,1 1 0,-1 0 0,1 0 1,0 1-1,-1-1 0,1 1 0,0 0 0,-1 0 1,1 0-1,0 0 0,1 1-189,-1 2 94,1 0 1,-1 0-1,1 0 0,-1 1 0,0 0 1,0 0-1,0 0 0,-1 0 0,0 1 1,0-1-1,0 1 0,0 0 0,0 0 1,-1 0-1,0 0 0,0 0 1,-1 1-1,1-1 0,-1 0 0,0 1 1,-1-1-1,1 1 0,-1 0 0,0 1-94,-3-2 45,1-1-1,0 1 0,-1-1 1,0 0-1,0 0 1,0 0-1,0 0 0,-1 0 1,1-1-1,-1 1 0,0-1 1,0 0-1,-1 0 0,1-1 1,0 1-1,-1-1 1,0 0-1,1 0 0,-1 0 1,0-1-1,0 0 0,0 0 1,0 0-1,0 0 1,0-1-1,0 0 0,-3 0-44,7-1-200,1 1-1,-1-1 1,1 1 0,0-1-1,-1 1 1,1-1-1,0 1 1,-1-1-1,1 1 1,0-1-1,0 0 1,-1 1 0,1-1-1,0 1 1,0-1-1,0 0 1,0 1-1,0-1 1,0 0 0,0 1-1,0-1 1,0 0-1,0 1 1,1-1-1,-1 1 1,0-1-1,0 0 1,0 1 0,1-1-1,-1 1 1,0-1-1,1 1 1,-1-1-1,1 1 1,-1-1 0,0 1-1,1-1 1,-1 1-1,1 0 1,-1-1-1,1 1 1,-1 0-1,1-1 1,0 1 0,-1 0-1,1-1 1,-1 1-1,1 0 1,0 0-1,-1 0 1,1 0 0,-1 0-1,1 0 1,0 0 200,11-7-5718,4 0-3043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2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91 7139,'-2'-1'3996,"-4"-2"2043,-4 12-3420,6-2-2489,1-1 0,0 1 1,0 0-1,0 1 0,1-1 0,0 1 0,0-1 0,1 1 0,0-1 1,0 1-1,1 0 0,0-1 0,0 1 0,1 6-130,-1-11 2,0 0-1,0-1 1,0 1 0,0 0-1,0-1 1,1 1 0,-1-1-1,1 1 1,0 0 0,0-1-1,0 1 1,0-1-1,0 0 1,0 1 0,0-1-1,1 0 1,0 0 0,-1 1-1,1-1 1,0 0-1,0-1 1,0 1 0,0 0-1,0-1 1,0 1 0,1-1-1,-1 1 1,0-1 0,1 0-1,-1 0 1,1 0-1,-1-1 1,1 1 0,0-1-1,-1 1 1,1-1 0,0 0-1,-1 0 1,1 0-1,0 0 1,-1 0 0,1-1-1,-1 1 1,1-1 0,0 1-1,-1-1 1,1 0 0,-1 0-1,1-1 1,-1 1-1,0 0 1,0-1 0,1 1-1,0-2-1,-1 1 6,1-1-1,0 1 0,-1-1 1,1 0-1,-1 0 0,0 0 1,0 0-1,0 0 0,0 0 1,-1-1-1,1 1 0,-1-1 1,0 1-1,0-1 0,0 1 1,0-1-1,-1 0 0,0 1 1,1-1-1,-1 0 0,-1 1 1,1-1-1,0 0 0,-1 1 1,0-1-1,0 0 0,0 1 1,0-1-1,0 1 0,-1-1 1,0 1-1,1 0 0,-1 0 1,-1 0-1,1 0 0,0 0 1,-1 0-1,1 1 0,-1-1 1,-1 0-6,-51-38-942,52 42-756,2 1-3511,1 0 1442,-1 1-6518</inkml:trace>
  <inkml:trace contextRef="#ctx0" brushRef="#br0" timeOffset="281.181">220 10 9861,'-1'45'8185,"15"25"-6850,-6-33-619,11 98-1626,-24-146-10383,1 4 3415</inkml:trace>
  <inkml:trace contextRef="#ctx0" brushRef="#br0" timeOffset="531.505">174 130 9893,'12'3'8299,"15"-4"-6607,-16 1-809,19 3-625,20-1-530,-36-7-3889,-1-6-3680,-7 4-894</inkml:trace>
  <inkml:trace contextRef="#ctx0" brushRef="#br0" timeOffset="843.932">345 0 9764,'0'35'7734,"15"17"-5279,-1-1-2009,-3 69 642,12-185-517,17-42-1104,-39 107 540,0 0 1,0 0 0,-1 0 0,1 0 0,0 0 0,0 1 0,-1-1 0,1 0 0,0 0 0,0 1 0,-1-1 0,1 1 0,-1-1 0,1 1 0,0-1 0,-1 1-1,1-1 1,-1 1 0,1-1 0,-1 1 0,1-1 0,-1 1 0,1 0 0,-1-1 0,0 1 0,1 0 0,-1 0 0,0-1 0,0 1 0,0 0 0,1 0 0,-1-1-1,0 1 1,0 0 0,0 0 0,0-1 0,0 1 0,0 0 0,-1 0 0,1-1 0,0 1 0,0 0 0,0 0 0,-1 0-8,2 2 109,25 139 2196,-26-147-7231,2-11-3967,1 5-1560</inkml:trace>
  <inkml:trace contextRef="#ctx0" brushRef="#br0" timeOffset="1281.326">576 161 9796,'39'8'8863,"-33"-8"-8681,0 0 0,0-1 1,0 1-1,0-1 0,0-1 1,0 1-1,0-1 0,-1 0 1,1 0-1,-1-1 0,1 0 1,-1 0-1,0 0 0,0 0 1,3-4-183,-7 5 52,0 0-1,0 0 1,0 0 0,0 0-1,0 0 1,0 0 0,-1 0 0,1 0-1,-1-1 1,0 1 0,0 0-1,1 0 1,-2-1 0,1 1 0,0 0-1,0 0 1,-1 0 0,1-1 0,-1 1-1,1 0 1,-1 0 0,0 0-1,0 0 1,0 0 0,0 0 0,0 0-1,-1 0 1,1 0 0,0 1 0,-1-1-1,0 0 1,1 1 0,-1 0-1,0-1 1,0 1 0,0 0 0,0 0-1,0 0 1,0 0 0,0 0 0,0 0-1,0 0 1,0 1 0,0-1-1,-1 1 1,1 0 0,0-1 0,0 1-1,-1 0-51,-2 2 47,0-1 0,1 0 0,0 1 0,-1 0 0,1 0-1,0 0 1,0 1 0,0-1 0,0 1 0,0 0 0,1 0 0,0 0 0,-1 1-1,1-1 1,0 1 0,0 0 0,1-1 0,-1 1 0,1 1 0,0-1-1,0 0 1,0 0 0,1 1 0,-1-1 0,1 1 0,0 0 0,1-1 0,-1 1-1,1 0 1,0-1 0,0 1 0,0 0 0,0-1-47,0 0 33,0 1 1,-1-1-1,1 0 1,1 0-1,-1 0 1,0 0-1,1 0 1,0 0-1,0 0 1,0 0-1,1 0 1,-1 0-1,1-1 1,0 1-1,0-1 1,0 1-1,1-1 0,-1 1 1,1-1-1,-1 0 1,1 0-1,0-1 1,0 1-1,1 0 1,-1-1-1,1 0 1,-1 0-1,1 0 1,-1 0-1,1-1 1,0 1-1,0-1 1,0 0-1,0 0 1,0 0-1,0-1 1,4 1-34,23-14-2820,-14-2-3320,-7 6-900,2-2-3658</inkml:trace>
  <inkml:trace contextRef="#ctx0" brushRef="#br0" timeOffset="1675.308">807 120 9236,'19'42'9080,"-7"30"-7313,-9-38-366,-2-19-807,0-1 825,0-25-702,-1 0-681,0 0-1,1 0 1,0 0 0,1 0 0,0 1 0,1-1 0,0 1 0,0-1 0,1 1-1,1 0 1,0 0 0,0 1 0,1-1 0,0 1 0,0 0 0,1 1 0,0-1-1,6-4-35,-10 11-23,-1 0-1,1 1 0,0-1 1,0 0-1,0 1 0,0 0 0,0-1 1,0 1-1,0 0 0,0 1 1,1-1-1,-1 1 0,0-1 0,0 1 1,1 0-1,-1 0 0,0 0 1,1 1-1,-1-1 0,0 1 1,0 0-1,0 0 0,0 0 0,1 0 1,-1 0-1,-1 1 0,1-1 1,0 1-1,0 0 0,-1 0 0,1 0 1,-1 0-1,1 0 0,-1 1 1,2 1 23,-4-3-112,24 19-2764,-12-13-6315,-5-5-2644</inkml:trace>
  <inkml:trace contextRef="#ctx0" brushRef="#br0" timeOffset="2237.675">1111 316 12646,'7'2'3393,"3"-1"161,0 0-1617,0-1-641,0-1-319,-1-2-177,1 1-271,-1 1-161,-1-1-208,1-1-272,-2 0-1105,4 1-2417,-1-2-2977,1 1-7459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0:5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8436,'0'0'2099,"3"4"2499,9 15-1381,-8-17-2954,0 1 1,0-1 0,0-1-1,0 1 1,0-1 0,0 1-1,1-1 1,-1 0-1,0-1 1,1 1 0,-1-1-1,1 0 1,-1 0 0,1 0-1,-1-1 1,1 1 0,-1-1-1,0 0 1,1 0-1,-1-1 1,0 1 0,2-2-264,163-15 1345,-137 17-1252,401 14 702,104-32-283,-129-8-53,73 0-328,17 6 229,36-18 64,-110 28-293,-39 20-142,-243-6 99,-130-4-456,-19-3 191,-9 0-1885,-1 1-3957,11 1-1456,-4-1-4885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1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7539,'6'32'11854,"-5"20"-8455,-1-11-2241,13 180 997,1-247-6050,-5 8-5920,-3 6-2564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1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8404,'0'3'8309,"1"4"-3746,3 29-3428,-2-15-365,-1-11-516,-1-1-134,0-1-1,1 0 0,0 1 1,0-1-1,1 0 0,0 0 1,1 0-1,0 0 0,0-1 1,0 1-1,1-1 0,1 2-119,-1-7 0,0-1-1,-1-1 0,1 1 1,0 0-1,-1-1 1,1 0-1,0 0 0,0 0 1,0 0-1,-1-1 0,1 1 1,0-1-1,-1 0 0,1 0 1,-1-1-1,1 1 0,-1-1 1,1 1-1,-1-1 0,0 0 1,0 0-1,0-1 1,0 1-1,0-1 0,0 1 1,-1-1-1,0 0 0,1 0 1,-1 0-1,0 0 0,0 0 1,0-1-1,0-1 1,1 0-4,1 1-1,-2-1 1,1 0 0,0 0-1,-1 0 1,0 0-1,0-1 1,-1 1 0,0 0-1,0-1 1,0 1 0,0-1-1,-1 0 1,0 1-1,0-1 1,0 1 0,-1-1-1,0 0 1,0 1 0,0 0-1,-1-1 1,0 1-1,0 0 1,0 0 0,-3-4 4,-6 1-1221,9 8-2618,0-1-3568,5 1-4847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2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0 8804,'-14'23'7886,"0"1"-3614,-38 95-1653,49-108-2543,1 1-1,1-1 0,-1 0 0,2 0 0,0 1 0,0-1 0,1 1 0,0-1 0,1 0 0,0 0 1,1 0-1,0 0 0,1 0 0,0-1 0,1 1 0,0-1 0,1 0 0,0-1 0,0 1 0,1-1 0,0 0 1,1-1-1,0 0 0,0 0 0,1 0 0,0-1 0,5 3-75,15 22 291,-50-41-777,11 0-1031,4 5-1590,1-1-5808,3 2-2944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4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10853,'12'4'2982,"29"9"1171,-36-11-4129,-1-1 0,1 1 0,0-1 0,0 0 0,0 0 1,-1-1-1,1 1 0,0-1 0,0 0 0,0 0 0,0-1 0,0 0 0,0 0 0,0 0 0,0 0 1,-1-1-1,1 1 0,4-3-24,-7 2 47,0 0 0,-1 0 1,1 0-1,0 0 0,-1 0 0,1-1 1,-1 1-1,1 0 0,-1-1 0,0 1 1,0-1-1,0 1 0,-1-1 1,1 1-1,-1-1 0,1 0 0,-1 1 1,0-1-1,0 0 0,0 1 0,0-1 1,-1 0-1,1 1 0,-1-1 0,1 0 1,-1 1-1,0-1 0,0 1 1,0-1-1,0 1 0,-1 0 0,1-1 1,0 1-1,-1 0 0,0 0 0,0 0 1,1 0-1,-1 0 0,0 0 0,-1 1 1,1-1-1,0 1 0,0-1 1,-1 1-1,1 0 0,-1 0-47,-2 0 113,0 1 1,0 0-1,0 1 0,0-1 1,0 1-1,0 0 0,0 0 1,0 0-1,0 1 0,0 0 1,0 0-1,1 0 0,-1 1 1,1-1-1,-1 1 0,1 0 1,0 0-1,0 1 0,0-1 0,1 1 1,-1 0-1,1 0 0,0 0 1,0 0-1,1 1 0,-1-1 1,1 1-1,0-1 0,0 1 1,0 0-1,1 0 0,-1 0 1,1 0-1,0 0 0,1 0 1,0 0-1,-1 0 0,1 0 1,1 1-1,0 1-113,-1-3 109,1 0 0,0 0 1,1 1-1,-1-1 0,1 0 1,0 0-1,0 0 0,0 0 1,0-1-1,1 1 0,-1 0 1,1-1-1,0 0 0,0 0 0,0 0 1,1 0-1,-1 0 0,1 0 1,-1-1-1,1 0 0,0 0 1,4 2-110,-1-1-81,1 1 1,-1-2 0,1 1-1,0-1 1,-1 0 0,1 0-1,0-1 1,0 0 0,0-1-1,0 0 1,0 0 0,3-1 80,13-6-3322,-10 0-7406,-7 3-1776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5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11909,'4'-2'9042,"9"14"-6609,-1 7-2204,-1 0 0,-1 1 1,0 1-1,-2-1 0,0 1 0,-1 0 0,-2 1 1,0 0-1,-1 0 0,-1 0 0,-1 0 0,-1 0 0,-1 1 1,-1-1-1,-1 0 0,-1 0 0,-1 0 0,-1 0 1,0 0-1,-2-1 0,-3 5-229,-27 41 333,35-68-426,1-1-1,-1 1 1,1-1-1,0 0 0,0 1 1,0-1-1,0 0 1,0 0-1,0 1 1,1-1-1,-1 0 0,0 0 1,1 0-1,-1 0 1,1 0-1,0 0 1,0 0-1,0 0 0,0 0 1,0 0-1,0 0 1,1 0-1,-1 0 0,0 0 1,1 0-1,0 0 94,6-24-4767,4 12-5200,-2 6-1380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5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12870,'-1'1'3281,"-1"-1"65,0 0-1425,0 0-865,1 1-527,1-2-257,0 1-288,0 0-673,1 1 577,2-1-3233,1 1-2770,0-1-6867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5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10309,'-4'25'10007,"7"17"-6668,0-2-2263,-13 37 995,3-85-2124,4-15-3675,3 14-232,2 2-3280,-1 1-4565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3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13 10613,'-11'-12'9685,"-45"13"-6434,52 0-3182,0 1-1,0-1 0,0 1 1,0-1-1,0 1 0,0 0 0,1 1 1,-1-1-1,1 1 0,-1 0 1,1-1-1,0 1 0,0 1 0,0-1 1,1 0-1,-1 1 0,1-1 0,0 1 1,0 0-1,0 0 0,0 0 1,0 0-1,1 0 0,0 0 0,0 0 1,0 1-1,0-1 0,1 4-68,-2 125 746,29 14-159,-38-160-7012,3-5-3950,4 10 397</inkml:trace>
  <inkml:trace contextRef="#ctx0" brushRef="#br0" timeOffset="296.802">2 239 11157,'-1'5'8296,"8"0"-4073,27 5-2374,-30-10-1109,3 2-1154,58 8 1151,-44-12-5090,0-5-5914,-10 1-1685</inkml:trace>
  <inkml:trace contextRef="#ctx0" brushRef="#br0" timeOffset="593.604">276 223 8996,'6'27'8724,"-6"17"-4266,-1 1-2897,1-2-1372,-2-60-6706,5 6-54,0-2-4253</inkml:trace>
  <inkml:trace contextRef="#ctx0" brushRef="#br0" timeOffset="594.604">290 110 11877,'0'6'2770,"-1"0"15,1 1-1648,-1 0-657,3 0-128,-1-2-176,2-3-528,1 1 2257,1-2-4691,5-1-2640,2-1-7476</inkml:trace>
  <inkml:trace contextRef="#ctx0" brushRef="#br0" timeOffset="812.305">402 31 9332,'11'60'10880,"-11"35"-7449,-2-43-2121,3 54-1011,4-124-13879,-2 8 1924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41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97 9348,'-2'0'991,"-33"1"7804,34-1-8717,-1 0-1,0 0 1,0 0 0,1 1 0,-1-1-1,0 0 1,0 1 0,1-1 0,-1 1-1,0 0 1,1 0 0,-1-1 0,1 1-1,-1 0 1,1 0 0,0 0 0,-1 1-1,1-1 1,0 0 0,-1 0 0,1 1-1,0-1 1,0 1 0,0-1 0,1 1-1,-1-1 1,0 1 0,0 0 0,1-1-1,-1 1 1,1 0 0,0 0 0,-1-1 0,1 1-1,0 0 1,0 0 0,0-1 0,0 1-1,0 0 1,0 0 0,1-1 0,-1 1-78,1 2 38,0-1 0,1 0 0,-1 1 0,1-1 0,-1 0 1,1 0-1,0 0 0,0 0 0,0 0 0,1 0 1,-1-1-1,1 1 0,-1-1 0,1 0 0,0 0 0,0 0 1,0 0-1,0 0 0,2 1-38,-1-2 30,-1 1 1,0-1-1,0 1 1,0 0-1,-1 0 1,1 1-1,0-1 0,-1 0 1,0 1-1,1 0 1,-1-1-1,0 1 1,0 0-1,-1 0 0,1 0 1,0 1-1,-1-1 1,0 0-1,0 0 1,0 2-31,-1-2 27,-1 1 1,0-1-1,0 1 1,-1-1-1,1 0 1,-1 1-1,1-1 1,-1 0-1,0 0 1,0 0-1,0-1 1,-1 1-1,1 0 1,-1-1-1,0 1 1,1-1-1,-1 0 1,0 0-1,0 0 1,0 0-1,-1-1 1,1 1-1,0-1 1,-1 0-1,1 0 1,-1 0-1,1 0 1,-1-1 0,1 1-1,-1-1 1,1 0-1,-1 0 1,1 0-1,-1-1 1,-2 0-28,-7-10-4023,16-1-6609,3 7 606</inkml:trace>
  <inkml:trace contextRef="#ctx0" brushRef="#br0" timeOffset="515.499">183 0 9909,'13'63'8321,"6"84"-4173,-4-50-1992,-15-96-2152,1-1 0,-1 1 0,0-1 0,0 0 0,0 1-1,0-1 1,0 1 0,0-1 0,1 1 0,-1-1 0,0 0 0,0 1 0,1-1 0,-1 1 0,0-1 0,0 0 0,1 1-1,-1-1 1,0 0 0,1 0 0,-1 1 0,1-1 0,-1 0 0,0 0 0,1 1 0,-1-1 0,1 0 0,-1 0 0,1 0 0,-1 0-1,0 0 1,1 0 0,-1 0 0,1 0 0,-1 0 0,1 0 0,-1 0 0,1 0 0,-1 0 0,1 0 0,-1 0 0,0 0 0,1 0-1,-1-1 1,1 1 0,-1 0 0,1 0 0,-1 0 0,0-1 0,1 1 0,-1 0 0,0-1 0,1 1 0,-1 0 0,0-1 0,1 1-1,-1 0 1,0-1 0,0 1 0,1-1 0,-1 1 0,0 0 0,0-1 0,0 1 0,0-1-4,14-27 6,20-88 64,-33 115-71,-1 0 1,1 0 0,-1 0 0,1 0 0,0 0-1,-1 1 1,1-1 0,0 0 0,0 1-1,0-1 1,-1 0 0,1 1 0,0-1-1,0 1 1,0-1 0,0 1 0,0-1-1,0 1 1,0 0 0,0 0 0,0-1-1,0 1 1,0 0 0,0 0 0,0 0-1,0 0 1,0 0 0,0 1 0,0-1 0,1 0-1,-1 0 1,0 1 0,0-1 0,0 0-1,-1 1 1,1-1 0,0 1 0,0-1-1,0 1 1,0 0 0,0-1 0,-1 1-1,1 0 1,0-1 0,0 1 0,-1 0-1,1 0 1,30 41-7,-27-30 6,0 1-1,-1 0 1,0 0 0,0-1-1,-2 2 1,0-1 0,0 0-1,-1 0 1,-1 0 0,0 4 1,1-16-334,-2 8 679,1-7-3653,-2-2-4270,2-1-6364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6:39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55 7748,'22'-17'8255,"-22"16"-8109,0 0 0,0 0 0,1 0 1,-1 0-1,0 0 0,0 0 0,0 0 1,0 0-1,-1 0 0,1 0 0,0 0 1,0 0-1,0 0 0,-1 0 0,1 0 0,-1 0 1,1 0-1,-1 0 0,1 1 0,-1-1 1,1 0-1,-1 0 0,0 0 0,1 1 1,-1-1-1,0 0 0,0 1 0,0-1 1,1 1-1,-1-1 0,0 1 0,0-1 1,0 1-1,0-1 0,0 1 0,0 0 0,0 0 1,0-1-1,0 1-146,-3-1 82,1-1 0,-1 1 0,1 0 1,-1 0-1,1 0 0,-1 1 0,0-1 0,0 1 1,1 0-1,-1 0 0,0 0 0,1 1 0,-1-1 1,0 1-1,1 0 0,-1 0 0,0 0 0,1 0 0,0 1 1,-1 0-1,1-1 0,0 1 0,0 0 0,0 0 1,0 1-1,0-1 0,0 1 0,0 0 0,1-1 0,0 1 1,-1 0-1,1 0 0,0 0 0,1 1 0,-1-1 1,0 1-1,1-1 0,0 1 0,0-1 0,0 1 0,0 0-82,11 250 921,-22-215-1788,7-60-8713,5 15 4156,0-4-4685</inkml:trace>
  <inkml:trace contextRef="#ctx0" brushRef="#br0" timeOffset="437.543">1 230 10773,'2'4'2993,"5"0"161,2-4-1297,1 1-417,3 1-287,0 0-273,-3 0-288,-1-3-207,1 0-145,-2 1-32,1-4-192,2 1-240,0-3-481,2-2-575,0-1-2098,2 0-2592,-1-4-6148</inkml:trace>
  <inkml:trace contextRef="#ctx0" brushRef="#br0" timeOffset="734.2">459 44 8820,'-11'0'4851,"-10"0"1892,1 1-3380,17-1-3315,1 1-1,-1-1 1,0 0-1,1 1 0,-1-1 1,1 1-1,-1 0 1,1 0-1,-1 0 1,1 0-1,0 0 0,-1 1 1,1-1-1,0 0 1,0 1-1,0 0 1,0 0-1,0 0 0,0-1 1,1 1-1,-1 1 1,1-1-1,-1 0 0,1 0 1,0 1-1,0-1 1,0 0-1,0 1 1,0-1-1,1 1 0,-1 0 1,1-1-1,-1 2-47,16 154 729,-5-26 431,-10-132-1246,0 0 0,-1 0 0,1 0 0,0 0 0,0 0 0,0 0 1,0 0-1,-1 0 0,1 0 0,0 0 0,0 0 0,0 0 0,0 0 0,-1 0 0,1 0 0,0 0 0,0 0 0,0 0 0,0 0 0,-1 1 0,1-1 0,0 0 1,0 0-1,0 0 0,0 0 0,-1 0 0,1 0 0,0 0 0,0 1 0,0-1 86,-7-20-6546,4 9-455,0-1-4089</inkml:trace>
  <inkml:trace contextRef="#ctx0" brushRef="#br0" timeOffset="1109.117">276 271 10789,'3'-1'6879,"14"-2"-4082,71-1 2306,-53 5-5342,-13-7-2742,-4-8-6759,-5 0-2852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0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9028,'0'0'2660,"3"-3"4196,10-10-3846,-11 9-2894,-1 1 1,1 0 0,0 0-1,0 0 1,0-1 0,1 2-1,-1-1 1,1 0-1,-1 0 1,1 1 0,0 0-1,0-1 1,0 1-1,0 0 1,1 1 0,-1-1-1,1 0 1,-1 1 0,1 0-1,-1 0 1,1 0-1,0 0 1,-1 1 0,1-1-1,0 1 1,-1 0-1,1 0 1,0 0 0,0 1-1,-1-1 1,1 1 0,0 0-1,-1 0 1,1 0-1,-1 0 1,1 1 0,-1 0-1,2 0-116,2 7 35,0 0 0,0 0-1,0 1 1,-1-1 0,-1 1-1,0 1 1,0-1 0,-1 1-1,0 0 1,-1 0 0,-1 0-1,1 0 1,-1 10-35,5-5 17,-10-25 89,1 5-85,0 0 1,0 0-1,0 1 1,-1-1-1,0 1 1,0 0-1,0 0 1,0 0-1,0 0 1,0 1-1,-1-1 1,1 1-1,-1-1 1,0 1-1,0 1 1,0-1-1,0 0 0,0 1 1,0 0-1,0 0 1,0 0-1,0 0 1,-1 1-1,1 0 1,0 0-1,-1 0 1,1 0-1,0 1 1,0-1-1,0 1 1,-1 0-1,1 1 1,0-1-1,0 1 1,0-1-1,1 1 1,-1 0-1,0 1 1,0-1-22,2 1 82,0 0 1,0 1 0,0-1 0,0 0 0,1 1-1,-1-1 1,1 1 0,0-1 0,0 1 0,0 0-1,1 0 1,-1-1 0,1 1 0,0 0 0,0 0-1,0-1 1,0 1 0,1 0 0,0 0 0,0-1-1,0 1 1,0 0 0,0-1 0,1 1 0,-1-1-1,1 0 1,0 1 0,2 1-83,-1-4-7,0 0 1,0 0-1,1 0 1,-1 0-1,0-1 1,1 0-1,-1 1 1,0-1-1,1 0 1,-1-1-1,0 1 0,1-1 1,-1 1-1,0-1 1,1 0-1,-1 0 1,0-1-1,0 1 1,0 0-1,0-1 1,0 0-1,0 0 1,-1 0-1,1 0 1,0 0-1,-1 0 0,0-1 1,2-2 6,7-2-329,37-22-5451,-14 12-6689,-20 10 1531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7:0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8212,'5'-11'7437,"5"12"-2186,-14 261-144,21-42-3781,-16-198-1270,1 0 0,2 0 0,0-1 0,1 1 0,1-1 0,1 0 0,4 9-56,4 0 41,1-1 1,1 0 0,1-1 0,2-1 0,1-1-1,13 13-41,-1-5-14,-21-20 31,1-1 0,0 0 0,0-1 0,1-1 0,1 0 0,0-1 0,16 8-17,29 15-7,-46-24 17,1-1 0,0 0 0,0-1-1,0 0 1,1-1 0,0-1 0,1-1 0,7 1-10,272 53-54,-256-54 90,92 22 558,-104-26 228,-27 0-6336,-1 0-6063,4-3-866</inkml:trace>
  <inkml:trace contextRef="#ctx0" brushRef="#br0" timeOffset="781.065">1009 975 9941,'-1'11'9358,"19"18"-7634,76 78 1128,-60-59-2316,-32-46-528,0 0 82,0 0 0,-1 0 0,1 0 0,0 1 0,-1-1 0,1 0 0,-1 1 0,0-1 0,0 1 0,0 0 0,0-1 0,0 1-1,-1 0 1,1-1 0,-1 1 0,0 0 0,1 0 0,-1-1 0,-1 1 0,1 0 0,0 0 0,-1-1 0,1 1 0,-1 0 0,0 0 0,0-1 0,0 1 0,-1 1-90,-8 22 459,9-21-364,-1 0-1,0 1 1,0-1 0,0 0 0,-1 0 0,1 0-1,-1-1 1,0 1 0,0-1 0,-1 1-1,0-1 1,1 0 0,-1 0 0,-1-1-1,1 1 1,0-1 0,-5 2-95,6-4 33,0 0 0,1 1 0,-1-1 0,0 1 0,1-1 0,-1 1 0,1 0 0,0 0 1,-1 0-1,1 0 0,0 0 0,0 0 0,0 1 0,1-1 0,-1 1 0,1-1 0,-1 1 0,1-1 0,0 1 0,0 0 0,0 0 0,0 0 0,0 0 0,1 0 0,-1 0 1,1 0-1,0 0 0,0 1-33,6-39-2204,-2 17-1682,1 2-5984,-4 6-4088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9:5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 14807,'-8'2'3681,"0"-1"65,1 0-1841,2-1-977,1 0-319,4-1-305,0 1-352,5-3-560,-1 0-769,3 0-2369,2 1-2865,1-3-6963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9:5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14983,'-2'-2'3618,"1"2"63,-2-1-1840,1-1-1073,2 2-271,0-1-145,1 1-288,1-1-400,1 0-865,1 1-2304,3 0-193,1-2-2513,0 0-4626</inkml:trace>
  <inkml:trace contextRef="#ctx0" brushRef="#br0" timeOffset="172.21">114 28 15783,'2'2'3858,"2"3"48,-2-3-2097,2 1-1009,0-2-192,-1-1-224,1-1-352,1 0-416,-1-2-512,-3 0 1680,1-1-4690,-2-5-3281,-2 2-8388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9:5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6 248 9877,'-1'-5'8467,"-3"-54"-6615,4 55-1774,-1-9 136,1-1 1,1 1 0,0 0-1,0-1 1,1 1-1,1 0 1,0 0 0,1 0-1,1 1 1,0-1-1,3-5-214,-6 16 16,1 1 0,-1-1 1,0 0-1,1 1 0,0-1 0,-1 1 0,1 0 0,0 0 0,-1 0 0,1 0 0,0 0 0,0 1 0,0 0 0,0-1 0,0 1 0,0 0 1,-1 0-1,1 0 0,0 1 0,0-1 0,0 1 0,0-1 0,0 1 0,-1 0 0,1 0 0,0 0 0,-1 1 0,1-1 0,0 1 0,-1-1 0,0 1 1,1 0-1,-1 0 0,0 0 0,0 0 0,0 0 0,0 1 0,-1-1 0,1 0 0,-1 1 0,1-1 0,-1 1 0,0 0 0,1 0-16,44 198 1113,-30-192-3559,0-27-5991,-12 13 4815,4-6-6311</inkml:trace>
  <inkml:trace contextRef="#ctx0" brushRef="#br0" timeOffset="800.968">392 53 9812,'-4'-5'7313,"-5"3"-4170,-24 3-2191,33-1-762,-6 1-81,1 1 1,0-1 0,-1 1-1,1 0 1,0 0-1,0 1 1,1-1 0,-1 1-1,0 1 1,1-1-1,0 0 1,0 1 0,0 0-1,0 0 1,0 0 0,1 0-1,0 1 1,0-1-1,0 1 1,0 0 0,1 0-1,0 0 1,0 0-1,0 0 1,1 1 0,-1-1-1,1 1 1,1-1-1,-1 0 1,1 1 0,0-1-1,0 1 1,0-1-1,1 1 1,0-1 0,1 4-110,-1-6-24,0 0-1,0 0 1,0 0 0,1-1 0,-1 1 0,1 0 0,0-1 0,-1 1 0,1-1 0,0 0 0,1 1 0,-1-1 0,0 0 0,1 0 0,-1 0 0,1-1-1,0 1 1,-1-1 0,1 1 0,0-1 0,0 0 0,0 0 0,0 0 0,0-1 0,0 1 0,0-1 0,0 1 0,0-1 0,0 0 0,0 0 0,1 0 0,-1-1-1,0 1 1,0-1 0,0 0 0,0 0 0,0 0 0,0 0 0,-1 0 0,1 0 0,0-1 0,-1 0 0,1 1 0,0-1 0,-1 0 0,0 0 0,0-1-1,1 1 1,0-2 24,4-3-286,-1 0-1,0 0 1,0-1-1,-1 0 1,0 0-1,0 0 1,-1 0-1,0-1 1,-1 0-1,0 0 1,0 0-1,-1 0 1,0 0-1,0 0 0,-1-5 287,-1 5 15,1-4 1735,1 22-246,18 96-425,-13-79-645,-1-1 0,-1 1 0,-1 1 0,-2-1 0,-1 0 1,0 1-1,-2-1 0,-1 0 0,-3 6-434,5-30 43,-1 1 0,1 0 0,-1-1 0,0 1 0,0-1 0,0 0 0,0 1 0,-1-1 1,1 0-1,-1 0 0,1 0 0,-1 0 0,0 0 0,0 0 0,0 0 0,0 0 0,0-1 0,0 1 0,0-1 0,-1 1 0,1-1 1,0 0-1,-1 0 0,1 0 0,-1 0 0,0-1 0,1 1 0,-1-1 0,1 1 0,-1-1 0,0 0 0,1 0 0,-1 0 0,0-1 1,1 1-1,-1 0 0,1-1 0,-1 0 0,0 0 0,1 1 0,0-1 0,-1-1 0,1 1 0,0 0 0,-1-1 0,1 1 0,0-1 0,-2-1-43,-1-2-482,-36-41 147,32 29-3469,6 0-4663,5 13 1501,2-1-3164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9:5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8852,'0'5'8000,"0"9"-5761,24 107 4430,-5-33-5494,3 108-353,-34-244-8719,11 11-2268,2 17 486</inkml:trace>
  <inkml:trace contextRef="#ctx0" brushRef="#br0" timeOffset="359.284">88 203 9204,'30'-26'8923,"8"19"-4721,-33 7-4109,0 0 0,1 1 0,-1 0 0,1 0-1,-1 1 1,0-1 0,0 1 0,0 0 0,0 0 0,0 1 0,0 0 0,-1 0 0,1 0 0,-1 0 0,1 1-1,-1-1 1,-1 1 0,1 0 0,0 0 0,2 5-93,-3-5 108,0 1-1,0 0 1,-1 0-1,0 0 0,0 0 1,0 0-1,0 0 1,-1 0-1,0 1 1,0-1-1,0 0 1,-1 1-1,0-1 1,0 1-1,0-1 1,-1 1-1,1-1 1,-1 1-1,-1-1 1,1 0-1,-1 0 1,0 0-1,0 0 1,0 0-1,-1 0 0,1 0 1,-1-1-1,-1 1-107,0 1 43,1-1-1,-1 0 0,0 0 0,-1-1 1,1 1-1,-1-1 0,0 0 1,0 0-1,0-1 0,-1 0 0,1 0 1,-1 0-1,1 0 0,-1-1 0,0 0 1,0 0-1,0 0 0,-1-1 0,1 0 1,0 0-1,0-1 0,-1 0 0,1 0 1,0 0-1,-7-2-42,13 2-365,-1-1 0,1 0 0,0 0 0,-1 0-1,1 0 1,0 0 0,-1 0 0,1 1 0,0-1 0,0 0 0,0 0 0,0 0 0,0 0 0,0 0 0,0 0-1,0 0 1,0 0 0,0 0 0,0 0 0,1 0 0,-1 0 0,0 0 0,1 1 0,-1-1 0,1 0-1,-1 0 1,1 0 0,-1 1 0,1-1 0,-1 0 0,1 0 0,0 1 0,-1-1 0,1 1 0,0-1 0,0 0-1,0 1 1,-1 0 0,1-1 0,0 1 0,0-1 365,1 0-1313,13-15-10642</inkml:trace>
  <inkml:trace contextRef="#ctx0" brushRef="#br0" timeOffset="720.28">363 196 9796,'-2'7'9617,"0"13"-7650,2-16-742,0 8-792,0-1-1,1 1 1,0-1 0,0 0 0,2 1-1,-1-1 1,1 0 0,1 0 0,4 9-433,-6-16 15,-1 0 0,1 0 0,0 0 0,0-1 0,0 1 1,1-1-1,-1 1 0,1-1 0,0 0 0,0 0 0,0 0 1,0-1-1,0 1 0,1-1 0,-1 0 0,1 1 0,0-2 1,-1 1-1,1 0 0,0-1 0,0 1 0,0-1 0,0 0 1,0-1-1,1 1 0,-1-1 0,0 0 0,1 0-15,1-3 19,0 0-1,-1-1 0,1 0 1,-1 0-1,0 0 0,0-1 1,-1 0-1,1 0 1,-1 0-1,0 0 0,-1-1 1,1 1-1,-1-1 0,0 0 1,0 0-1,-1 0 0,0 0 1,0-1-1,0 1 0,-1-1 1,0 1-1,0-1 0,-1 1 1,0-1-1,0-5-18,3-91 80,2 121-17282,0-10 6957</inkml:trace>
  <inkml:trace contextRef="#ctx0" brushRef="#br0" timeOffset="1004.03">785 52 10261,'-19'-3'5854,"18"2"-5605,-1 0 0,0 1 0,0-1-1,1 0 1,-1 1 0,0-1 0,0 1 0,0 0-1,0 0 1,0 0 0,0 0 0,0 0-1,0 0 1,1 0 0,-1 1 0,0-1 0,0 0-1,0 1 1,0 0 0,1-1 0,-1 1 0,0 0-1,0 0 1,1 0 0,-1 0 0,1 0-1,-1 1 1,1-1 0,0 0 0,-1 1 0,1-1-1,0 1 1,0-1 0,-1 2-249,-3 16 411,1 0 0,1 0 0,1 1 1,1-1-1,0 0 0,2 1 0,0-1 0,1 0 0,3 9-411,2 73-547,-24-128-17079,11 13 7541</inkml:trace>
  <inkml:trace contextRef="#ctx0" brushRef="#br0" timeOffset="1207.401">669 226 11445,'3'-2'6947,"3"-1"-4610,0 2-528,2 0-432,-1 0-337,2 1-303,-1 0-273,4 0-208,1 1-208,1-1-432,0 2-705,4-2-495,-1 0-2194,2 0-2881,1-1-6291</inkml:trace>
  <inkml:trace contextRef="#ctx0" brushRef="#br0" timeOffset="1472.668">953 70 10133,'-32'-33'10025,"31"32"-9930,0 1-1,0 0 0,0-1 1,0 1-1,0 0 0,0-1 0,1 1 1,-1 0-1,0 0 0,0 0 0,0 0 1,0 0-1,0 0 0,0 0 0,0 0 1,0 1-1,0-1 0,1 0 1,-1 0-1,0 1 0,0-1 0,0 1 1,0-1-1,1 0 0,-1 1 0,0 0 1,0-1-1,1 1 0,-1-1 0,0 1 1,1 0-1,-1 0 0,1-1 1,-1 1-1,1 0 0,-1 0 0,1 0 1,-1-1-1,1 1 0,0 0 0,0 0 1,-1 0-1,1 0 0,0 0 0,0 0 1,0 0-1,0 0 0,0 0-94,-3 20 362,0 0-1,2 0 0,0 0 1,2 0-1,0 0 1,1 0-1,2 0 1,0 0-1,1-1 0,6 17-361,-6-17-33,-4 4-1837,-1-23-2937,-1-5-4244,0-4-3469</inkml:trace>
  <inkml:trace contextRef="#ctx0" brushRef="#br0" timeOffset="1755.024">862 241 11701,'6'-18'9554,"8"9"-4464,-12 9-4947,0-1-1,1 1 1,-1 0-1,1 0 1,-1 0-1,0 0 1,1 0-1,-1 0 1,0 1-1,1-1 1,-1 1-1,0-1 1,0 1-1,1 0 1,-1 0-1,0 0 1,0 1-1,0-1 1,0 0-1,0 1 1,0-1-1,1 2-142,-1-1 299,11 11-2855,-5-11-3286,3-5-4019,-3-1-1643</inkml:trace>
  <inkml:trace contextRef="#ctx0" brushRef="#br0" timeOffset="2008.242">1051 220 12294,'27'13'9693,"50"-14"-7877,-75 1-1822,-1 0 1,1 0-1,0 0 0,0 0 1,0 0-1,-1-1 1,1 1-1,0-1 0,0 0 1,-1 1-1,1-1 1,-1 0-1,1 0 0,-1 0 1,1 0-1,-1 0 1,1 0-1,-1 0 0,0-1 1,1 1-1,-1 0 0,0-1 1,0 1-1,0-1 1,0 1-1,-1-1 0,1 0 1,0 1-1,-1-1 1,1 0-1,-1 1 0,1-1 1,-1 0-1,0 0 1,0 1-1,1-1 0,-1 0 1,-1 0-1,1 0 0,0 1 1,0-1-1,-1 0 1,1 0-1,-1 1 0,1-1 1,-1 0-1,0 1 1,0-1-1,0 0 0,0 1 1,0 0-1,0-1 1,0 1-1,0-1 0,0 1 1,-1 0-1,1 0 0,-1-1 6,0 0 27,-1 0-1,1 1 0,0-1 1,-1 1-1,1-1 0,-1 1 1,0 0-1,1 0 0,-1 0 0,0 0 1,0 0-1,0 1 0,0-1 1,1 1-1,-1 0 0,0 0 0,0 0 1,0 0-1,0 0 0,0 1 1,0-1-1,0 1 0,1 0 1,-1 0-1,0 0 0,1 0 0,-1 0 1,0 0-1,1 1 0,-1 0 1,1-1-1,0 1 0,0 0 1,0 0-1,-1 0 0,2 0 0,-1 1 1,0-1-1,0 0 0,1 1 1,-1-1-1,1 1 0,0 0 1,0-1-1,0 1 0,0 0 0,0 0 1,1 0-1,-1 0-26,-2 4 190,0 1-1,0-1 1,0 1-1,1 0 1,0 0-1,0 0 1,1 0-1,0 0 1,1 0-1,-1 0 1,2 0-1,-1 0 1,1 0 0,0 1-1,1-1 1,0-1-1,0 1 1,1 0-1,0 0 1,0-1-1,1 0 1,0 0-1,0 1-189,-1-6-49,1 0-1,-1 0 1,0 0-1,1 0 1,-1 0-1,1-1 1,0 1-1,0-1 0,-1 0 1,1-1-1,0 1 1,0 0-1,0-1 1,0 0-1,0 0 1,0 0-1,0-1 1,0 1-1,-1-1 1,1 0-1,0 0 0,0 0 1,-1 0-1,1-1 1,0 0-1,-1 1 50,30-16-4822,-5-1-5339,-12 6-2677</inkml:trace>
  <inkml:trace contextRef="#ctx0" brushRef="#br0" timeOffset="2571.672">1294 198 9476,'-1'13'8091,"10"15"-7178,-7-21-200,32 161 2558,-21-248-1484,-12 67-1612,1 1 0,1 0 0,0 0 0,1 0-1,0 0 1,0 0 0,2 1 0,-1 0 0,1 0 0,1 0 0,7-8-175,23 10-471,1 30-6101,-12-5-3481,-11-10 990</inkml:trace>
  <inkml:trace contextRef="#ctx0" brushRef="#br0" timeOffset="2743.466">1600 200 10965,'0'3'9390,"2"12"-6593,5 51 89,-3 35-2955,-4-147-6134,0 18 2929,0 10-2522,0-4-4884</inkml:trace>
  <inkml:trace contextRef="#ctx0" brushRef="#br0" timeOffset="2936.12">1613 119 7571,'-2'-7'2193,"2"3"97,-1 1-242,1 3-1215,2 2-273,0 2-80,0 3-240,2-1-352,0 0 2497,0 1-4738,1 2-2305,0 1-6803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9:5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7283,'8'1'10053,"6"13"-6860,26 114 1327,-36-116-4457,0-1 0,1 0 0,1 0 0,0-1 1,0 0-1,1 0 0,0 0 0,1-1 0,8 8-63,-9-10 113,-7-7-98,0 0 0,0-1-1,0 1 1,0 0 0,0-1 0,0 1-1,0-1 1,0 1 0,0 0-1,0-1 1,0 1 0,0 0-1,0-1 1,0 1 0,0-1-1,0 1 1,0 0 0,0-1 0,0 1-1,0 0 1,1-1 0,-1 1-1,0 0 1,0-1 0,0 1-1,1 0 1,-1-1 0,0 1 0,0 0-1,1-1 1,-1 1 0,0 0-1,1 0 1,-1 0 0,0-1-1,1 1 1,-1 0 0,0 0 0,1 0-1,-1 0 1,1 0 0,-1 0-1,0 0 1,1-1 0,-1 1-1,0 0 1,1 0 0,-1 0-1,1 1 1,-1-1 0,0 0 0,1 0-1,-1 0 1,1 0 0,-1 0-1,0 0 1,1 0 0,-1 1-1,0-1 1,1 0 0,-1 0 0,0 1-1,0-1 1,1 0-15,37-164 181,-7 112-181,-2 36-16,-17 46 246,3 20 30,-10-29-196,2 1 0,0-1-1,2 0 1,0-1 0,1 0 0,7 9-64,-17-28 9,0-1-1,0 1 1,1-1 0,-1 1 0,0 0 0,1-1 0,-1 1 0,0-1 0,1 1 0,-1-1 0,1 1-1,-1-1 1,1 0 0,-1 1 0,1-1 0,-1 0 0,1 1 0,-1-1 0,1 0 0,0 1 0,-1-1-1,1 0 1,-1 0 0,1 0 0,0 0 0,-1 0 0,1 1 0,-1-1 0,1 0 0,0 0 0,-1-1-1,1 1 1,0 0 0,-1 0 0,1 0 0,0 0 0,-1 0 0,1-1 0,-1 1 0,1 0 0,-1-1-1,1 1 1,-1 0 0,1-1 0,-1 1 0,1-1 0,-1 1 0,1 0 0,-1-1 0,1 1 0,-1-1-1,0 0 1,1 1 0,-1-1 0,0 1 0,0-1 0,1 1 0,-1-1 0,0 0 0,0 1 0,0-1-1,0 0 1,0 1 0,0-1 0,0 1 0,0-2-9,9-42 298,4-148 95,-9 174-1648,3 22-7686,-1 0 1339,-1 0-3571</inkml:trace>
  <inkml:trace contextRef="#ctx0" brushRef="#br0" timeOffset="469.568">505 0 8692,'8'16'9742,"0"16"-7982,-6-22-779,36 282 3426,-39-301-4458,1 0 0,-1 0-1,2 0 1,-1 0-1,1 0 1,1 0-1,-1 0 1,1 0 0,1 1-1,0-1 1,0 1-1,1-1 1,0 1 0,0 0-1,1 1 1,0-1-1,0 1 1,1 0-1,0 0 1,0 1 0,0-1-1,5-2 52,-9 8-1,-1 1 0,1-1 0,-1 1 0,1 0 0,-1-1 0,1 1 1,0 0-1,-1 0 0,1 0 0,-1 0 0,1 0 0,0 0 0,-1 0 0,1 1 0,-1-1 0,1 1 0,0-1 0,-1 1 0,0 0 0,1-1 0,-1 1 0,1 0 0,-1 0 0,0 0 0,1 0 0,-1 0 1,0 0-1,0 0 0,0 0 0,0 1 0,0-1 0,0 0 0,0 1 0,-1-1 0,1 1 0,0-1 0,-1 1 0,1-1 0,0 2 1,19 67 788,-19-66-714,14 110 878,-15-120-3276,1-10-1354,0 1-4116,1 0-4622</inkml:trace>
  <inkml:trace contextRef="#ctx0" brushRef="#br0" timeOffset="875.725">829 263 9957,'40'20'8306,"-35"-20"-8246,0 1 1,0-1 0,0 0 0,0 0 0,-1-1 0,1 1-1,0-1 1,0 0 0,0 0 0,-1-1 0,1 1 0,-1-1-1,1 0 1,-1 0 0,0-1 0,1 1 0,-1-1 0,0 0-1,-1 0 1,1-1 0,-1 1 0,2-2-61,-3 3 51,0 0 0,-1 0 0,1 0-1,0 0 1,-1 0 0,0-1 0,1 1 0,-1 0 0,0-1 0,0 1-1,0-1 1,-1 0 0,1 1 0,0-1 0,-1 0 0,0 1 0,0-1-1,0 0 1,0 1 0,0-1 0,0 0 0,-1 1 0,1-1 0,-1 0-1,0 1 1,0-1 0,0 1 0,0-1 0,0 1 0,0 0 0,-1-1-1,1 1 1,-1 0 0,0 0 0,1 0 0,-1 0 0,0 0 0,0 0-1,0 1 1,-1-1 0,1 1 0,0-1 0,0 1 0,-1 0 0,1 0 0,-1 0-1,-2-1-50,1 2 126,0 0 0,0-1 0,0 1 0,0 0 0,-1 1 0,1-1 0,0 1 0,0 0 0,0 0 0,0 0 0,0 0 0,1 1 0,-1 0 0,0-1-1,0 1 1,1 1 0,0-1 0,-1 1 0,1-1 0,0 1 0,0 0 0,0 0 0,0 0 0,1 0 0,-1 1 0,1-1 0,0 1 0,0-1 0,0 1 0,1 0-1,-1 0 1,1 0 0,0 0 0,0 0 0,0 0 0,1 0 0,-1 0 0,1 0 0,0 1-126,-1 0 86,-1 1 0,2 0 1,-1 0-1,1 0 0,0 0 0,0 0 0,0 0 0,1 0 1,0 0-1,0-1 0,1 1 0,-1 0 0,1-1 0,0 1 1,1-1-1,-1 1 0,1-1 0,1 0 0,-1 0 0,0 0 1,1-1-1,0 1 0,0-1 0,1 0 0,-1 0 0,1 0 1,0-1-1,0 0 0,0 1 0,3 0-86,65 8-91,-34-36-4705,-29 8 735,3-5-5517,-6 1-1368</inkml:trace>
  <inkml:trace contextRef="#ctx0" brushRef="#br0" timeOffset="1336.897">1095 156 10965,'11'35'7429,"-2"0"-3403,10 70-2908,-5-28 387,-4-97-1355,33-206-1625,-42 224 1488,0 0 0,1-1 0,-1 1 0,1 0 0,-1 0 0,1 0 0,0 0 0,0 0 0,-1 0 1,2 1-1,-1-1 0,0 1 0,0-1 0,0 1 0,1 0 0,-1 0 0,0 0 0,1 0 0,-1 0 1,1 0-1,0 1 0,-1-1 0,1 1 0,-1 0 0,1 0 0,0 0 0,-1 0 0,1 0 0,-1 0 1,1 1-1,0 0 0,-1-1 0,1 1 0,-1 0 0,0 0 0,1 0 0,-1 0 0,0 1 0,1-1 1,-1 1-1,0-1 0,0 1 0,0 0 0,0-1 0,-1 1 0,1 0 0,0 1 0,-1-1 0,1 0 1,-1 0-1,0 1 0,0-1 0,0 0 0,0 1 0,0-1 0,0 2-13,6 16 257,-1 1-1,-1 0 0,-1 0 1,-1 0-1,-1 1 1,0-1-1,-2 1 0,0-1 1,-2 7-257,1-25-577,0 9-1863,7-11-9155,-3-2-536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8820,'8'49'9921,"7"23"-8326,-5-27-438,-12-64-798,1 1 0,0-1 1,1 1-1,1-1 1,1 0-1,1 1 0,2-7-359,-4 22 74,0-1 0,1 1-1,0 0 1,0 0-1,-1-1 1,2 1 0,-1 0-1,0 0 1,1 1-1,-1-1 1,1 0 0,0 1-1,0 0 1,0 0-1,0 0 1,0 0 0,1 0-1,-1 0 1,1 1-1,-1 0 1,1-1 0,-1 1-1,1 1 1,0-1-1,-1 0 1,1 1 0,0 0-1,0 0 1,-1 0-1,3 1-73,68 25-2509,-58-2-10876,-9-15 3079</inkml:trace>
  <inkml:trace contextRef="#ctx0" brushRef="#br0" timeOffset="296.854">352 535 15271,'-2'5'3826,"0"2"64,1-3-1665,1-1-1377,-1-3-336,1-1-160,2-1-272,-2-4-480,-1-3-560,2-1-689,2 2-2257,0-2-2913,-3-1-6435</inkml:trace>
  <inkml:trace contextRef="#ctx0" brushRef="#br0" timeOffset="515.515">358 339 10389,'1'-9'7754,"6"0"-4458,25-13-3324,-30 20 480,4-4-272,0 0-1,-1 0 0,0-1 1,0 0-1,0 0 0,-1 0 0,0-1 1,0 1-1,-1-1 0,0 0 1,-1 0-1,1 0 0,-2 0 1,1-1-1,-1 1 0,0 0 1,-1-1-1,0 1 0,0-1 0,-1 1 1,0 0-1,0-1 0,-1 1 1,-2-8-180,2 11 85,1 0-1,-1 0 1,0 0 0,0 0 0,0 1 0,-1-1 0,1 0 0,-1 1 0,0 0 0,-1 0 0,1 0 0,-1 0 0,0 0 0,0 1 0,0-1-1,0 1 1,0 0 0,-1 0 0,1 1 0,-1 0 0,0-1 0,0 1 0,0 1 0,0-1 0,0 1 0,0 0 0,0 0 0,-1 0 0,1 1-1,0 0 1,-1 0 0,1 0 0,0 1 0,0 0 0,0 0 0,-1 0 0,1 0 0,0 1 0,0 0 0,1 0 0,-1 0 0,0 1 0,1 0-1,-1-1 1,1 2 0,0-1 0,0 0 0,-2 3-85,-20 35-175,23-22-2681,4-17-2869,1-1-1459,-1-2-7103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0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66 149 10821,'-16'1'7356,"-2"7"-3881,15-7-3376,1 0 0,0 1 0,0-1-1,0 1 1,1-1 0,-1 1 0,0-1 0,0 1 0,1 0 0,-1 0-1,1 0 1,0 0 0,0 0 0,-1 0 0,1 0 0,0 0 0,1 0-1,-1 1 1,0-1 0,1 0 0,-1 1 0,1-1 0,0 1-99,52 39 64,-49-41-50,-1 0 1,1 1 0,-1-1 0,1 0-1,-1 1 1,0-1 0,0 1 0,0 0-1,0 0 1,0 0 0,0 0 0,0 0 0,0 0-1,-1 0 1,1 0 0,-1 1 0,0-1-1,0 1 1,0-1 0,0 1 0,0-1-1,0 1 1,-1 0 0,1-1 0,-1 1-1,0 0 1,0 0 0,0-1 0,0 1-1,0 0 1,0-1 0,-1 1 0,0 0-1,1-1 1,-1 1 0,0 0 0,0-1 0,0 1-1,-1-1 1,1 0 0,-1 1 0,1-1-1,-1 0 1,0 0 0,1 0 0,-1 0-1,-2 1-14,3-2-22,0 0 0,0 0 0,0 0 0,0-1 0,0 1 0,0 0 0,0-1 1,0 1-1,-1-1 0,1 1 0,0-1 0,0 0 0,0 1 0,-1-1 0,1 0 0,0 0 0,0 0 0,-1 0 0,1 0 0,0 0 0,0 0 0,-1 0 0,1 0 0,0-1 0,0 1 0,0-1 0,-1 1 0,1-1 0,0 1 0,0-1 0,0 1 0,0-1 0,0 0 0,0 0 0,0 0 0,0 1 0,0-1 0,0 0 0,1 0 0,-1-1 22,-7-32-7589,10 21 1261,2-1-3543</inkml:trace>
  <inkml:trace contextRef="#ctx0" brushRef="#br0" timeOffset="297.661">188 1 11221,'8'61'10081,"19"31"-8137,-14-52-923,14 127 380,-51-195-14012,22 23 9572,-5-8-6963</inkml:trace>
  <inkml:trace contextRef="#ctx0" brushRef="#br0" timeOffset="469.608">159 221 13142,'6'1'10898,"13"-4"-9120,-9 2-850,73-2 50,-66 4-6244,0 1-5456,-9-1-998</inkml:trace>
  <inkml:trace contextRef="#ctx0" brushRef="#br0" timeOffset="804.246">389 223 11893,'32'12'8716,"28"-14"-8380,-48 0 201,-10 3-556,-1-1 0,0 1 0,1-1 1,-1 1-1,1-1 0,-1 0 0,0 1 0,1-1 0,-1 0 1,1 0-1,-1 0 0,1 0 0,-1 0 0,0-1 1,1 1-1,-1 0 0,1-1 0,-1 1 0,0-1 1,1 1-1,-1-1 0,0 0 0,0 1 0,1-1 0,-1 0 1,0 0-1,0 0 0,0 0 0,0 0 0,0 0 1,0 0-1,0 0 0,0-1 0,-1 1 0,1 0 0,0 0 1,-1-1-1,1 1 0,-1 0 0,1-1 0,-1 1 1,0-1-1,0 1 0,0 0 0,1-1 0,-1 1 0,0-1 1,-1 1-1,1-1 0,0 1 0,0-1 0,-1 1 1,1 0-1,0-1 0,-1 1 0,0 0 0,1-1 19,-2 0 59,1-1-1,0 0 1,-1 1 0,0 0-1,0-1 1,1 1-1,-1 0 1,-1 0-1,1 0 1,0 0-1,0 1 1,-1-1-1,1 0 1,-1 1-1,1 0 1,-1 0 0,0 0-1,1 0 1,-1 0-1,0 0 1,0 0-1,0 1 1,0 0-1,1-1 1,-1 1-1,0 0 1,0 1 0,0-1-1,0 0 1,0 1-1,0 0 1,1-1-1,-1 1 1,0 0-1,1 0 1,-1 1-1,0-1 1,1 1 0,-1-1-1,1 1 1,0 0-1,0 0 1,0 0-1,0 0 1,0 0-1,0 0 1,0 0-1,0 1 1,1-1-1,-1 1 1,1-1 0,0 1-1,0 1-58,-14 64 3680,15-62-3594,0 0 1,0 0-1,1 0 1,0 0-1,0 0 1,0 0-1,1 0 1,-1 0-1,2-1 1,-1 1-1,0-1 1,1 1-1,0-1 1,1 0-1,-1 0 1,4 3-87,-5-6-37,-1-1 1,1 0 0,0 1-1,1-1 1,-1 0 0,0 0-1,0-1 1,0 1 0,0 0-1,1-1 1,-1 1 0,0-1-1,1 0 1,-1 0 0,0 1-1,1-2 1,-1 1 0,0 0-1,1 0 1,-1-1 0,0 1-1,1-1 1,-1 0 0,0 0-1,1 0 37,27-25-4750,-4-12-8803,-15 27 4205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0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74 8692,'-7'-22'7534,"7"20"-7332,-1 0 0,1 0 0,-1-1-1,1 1 1,-1 0 0,0 0 0,1 0-1,-1 0 1,0 0 0,0 0 0,-1 0 0,1 1-1,0-1 1,-1 0 0,1 0 0,-1 1-1,1-1 1,-1 1 0,0 0 0,0-1 0,1 1-1,-1 0 1,0 0 0,0 0 0,0 0-1,0 1 1,-1-1 0,1 0 0,0 1 0,-2-1-202,0 0 82,1 0 1,-1 0 0,0 0-1,0 1 1,1 0 0,-1-1-1,0 1 1,0 1 0,0-1 0,0 0-1,1 1 1,-1 0 0,0 0-1,1 0 1,-1 0 0,0 1 0,1-1-1,0 1 1,-1 0 0,1 0-1,0 0 1,0 0 0,0 1-1,0-1 1,0 1 0,1 0 0,-1 0-1,1 0 1,0 0 0,0 0-1,0 1 1,0-1 0,0 0 0,1 1-1,-1 1-82,9 152 924,-1-104-359,20 59-114,-20-105-140,-2-7-3313,-3-13-9853,-4 5 1303</inkml:trace>
  <inkml:trace contextRef="#ctx0" brushRef="#br0" timeOffset="281.185">0 242 11141,'1'1'8522,"3"1"-3990,22 2-2456,35-2-1592,-34-3-4015,-2 0-6671,-11 0-2804</inkml:trace>
  <inkml:trace contextRef="#ctx0" brushRef="#br0" timeOffset="796.685">277 191 11301,'12'-12'10943,"38"6"-9101,-46 6-1833,-1-1 1,1 1-1,-1 0 1,1 1-1,0-1 1,-1 1 0,1-1-1,-1 1 1,1 0-1,-1 0 1,1 1-1,-1-1 1,0 1-1,0-1 1,0 1 0,0 0-1,0 0 1,0 1-1,0-1 1,-1 0-1,1 1 1,-1 0-1,1 0 1,-1-1-1,0 1 1,0 1 0,-1-1-1,1 0 1,0 0-1,-1 1 1,1 1-10,39 107 112,-36-106-417,-8-12-50,-8-15-60,8 16 425,0 1 1,0-1-1,0 1 1,-1 0 0,1 0-1,-1 0 1,0 0-1,0 1 1,-1 0 0,1 0-1,-1 0 1,1 0-1,-1 1 1,0-1-1,0 1 1,0 0 0,-1 1-1,1-1 1,0 1-1,0 0 1,-1 1-1,1-1 1,-1 1 0,1 0-1,0 0 1,-1 1-1,1 0 1,-1 0 0,1 0-11,1 1 100,0 1 0,0-1 0,0 1 0,0 0 1,0 0-1,1 0 0,0 0 0,-1 1 0,1 0 0,0-1 1,1 1-1,-1 0 0,1 1 0,0-1 0,0 0 1,0 1-1,0-1 0,1 1 0,0-1 0,0 1 1,0-1-1,0 1 0,1 0 0,0 0 0,0-1 1,0 1-1,1 1-100,1-4 36,1 0-1,-1 0 1,1 0 0,0 0 0,-1 0 0,1-1 0,0 1 0,0-1-1,0 0 1,1 0 0,-1 0 0,0 0 0,0 0 0,0-1 0,1 0-1,-1 1 1,0-1 0,1 0 0,-1-1 0,0 1 0,0 0 0,1-1-1,-1 0 1,2 0-36,10 0 74,44-14-1866,-41 6-1866,0-2-4126,-15 9 6005,12-7-10557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0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14 8308,'6'-10'7632,"-24"6"-2562,-69 70 449,86-65-5506,0 0-1,-1-1 0,1 1 0,0 0 0,0 0 0,0 0 0,0 0 0,0 0 0,0 0 0,1 0 0,-1 0 0,0 0 0,0 0 0,1 1 0,-1-1 0,1 0 0,-1 0 0,1 1 0,0-1 0,-1 0 0,1 1 1,0-1-1,0 0 0,0 1 0,0-1 0,0 1 0,0-1 0,0 0 0,0 1 0,1-1 0,-1 0 0,1 1 0,-1-1 0,1 0 0,-1 0 0,1 1 0,0-1 0,-1 0 0,1 0 0,0 0 0,0 0 1,0 0-1,0 0 0,0 0 0,0 0 0,0 0 0,0-1 0,0 1 0,0 0 0,1-1 0,-1 1 0,0-1 0,0 1 0,1-1 0,-1 1 0,0-1 0,1 0 0,-1 0 0,0 0 0,1 0 0,-1 0 0,1 0-12,40 11-1,37 19 8,-78-27-6,1-1 0,-1 1 1,0 0-1,0 0 0,0 0 0,0 0 1,-1 0-1,1 0 0,-1 0 0,0 0 1,0 0-1,0 0 0,0 0 0,0 0 1,-1 0-1,1 0 0,-1 0 1,0 0-1,0 0 0,0 0 0,0 0 1,-1 0-1,1-1 0,-1 1 0,1 0 1,-1-1-1,0 0 0,0 1 0,0-1 1,0 0-1,-1 0 0,1 0 0,-1 0 1,1 0-1,-1-1 0,-2 2-1,-50-2-592,40-31-4685,17 14-2580,2-1-5728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1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7603,'-4'2'9416,"-17"21"-7034,15-14-1976,-5 4-91,1 1-1,0 0 1,1 0-1,0 1 1,1 1-1,1-1 1,1 1-1,0 0 1,1 1-1,1 0 1,0-1-1,0 9-314,3-11 70,0 0-1,1 1 1,0-1-1,1 1 0,1-1 1,0 0-1,1 0 0,1 0 1,0 0-1,1 0 0,0-1 1,1 0-1,0 0 1,1 0-1,1-1 0,0 0 1,0 0-1,6 4-69,-7-9 82,-3-1 57,1 0 1,1 0-1,-1-1 1,1 1 0,0-1-1,0-1 1,0 1 0,1-1-1,0 0 1,0 0 0,0-1-1,0 0 1,4 1-140,-6-8 839,-20-9-746,5 5-1052,-1-19-6130,8 17 391,-1-1-6199</inkml:trace>
  <inkml:trace contextRef="#ctx0" brushRef="#br0" timeOffset="468.637">399 203 10261,'-7'2'7801,"0"5"-3777,-11 23-2872,14-22-312,-74 75 435,78-82-1242,0 0-1,0 0 1,0 1 0,0-1-1,1 0 1,-1 0 0,0 0-1,1 0 1,-1 0 0,0 0 0,1-1-1,-1 1 1,1 0 0,0 0-1,-1 0 1,1 0 0,0 0-1,0-1 1,-1 1 0,1 0-1,0-1 1,0 1 0,0-1-1,0 1 1,0-1 0,0 1 0,0-1-1,0 1 1,0-1 0,0 0-1,0 0 1,0 1 0,0-1-1,0 0 1,0 0 0,0 0-1,0 0 1,0 0 0,0-1-1,0 1 1,0 0 0,0 0 0,0-1-1,0 1 1,0 0 0,0-1-1,0 0-32,14 4 297,96 39 970,-108-34-2904,-4-7-3108,-2-2-4688,2-1-3189</inkml:trace>
  <inkml:trace contextRef="#ctx0" brushRef="#br0" timeOffset="984.141">580 214 10581,'16'-23'8829,"3"0"-4793,-17 21-3942,1-1 0,-1 1 0,0 0 1,0 0-1,1 0 0,0 0 0,-1 0 0,1 1 0,0-1 1,-1 1-1,1 0 0,0-1 0,0 1 0,0 1 1,0-1-1,1 0 0,-1 1 0,0 0 0,0-1 0,0 1 1,0 0-1,0 1 0,1-1 0,-1 0 0,0 1 1,2 0-95,-3 1 8,1-1 1,0 0-1,-1 1 1,1 0 0,-1-1-1,0 1 1,0 0 0,1 0-1,-1 1 1,-1-1 0,1 0-1,0 0 1,0 1 0,-1-1-1,0 1 1,1 0 0,-1-1-1,0 1 1,0 0 0,0 0-1,-1 0 1,1 0 0,-1 0-1,0 0 1,1-1 0,-1 1-1,0 0 1,-1 0 0,1 0-1,-1 1-8,-20 88 66,-59 51 444,81-142-434,0 0-1,0-1 1,0 1 0,0 0 0,0 0 0,0 0 0,0-1 0,1 1 0,-1-1 0,0 1 0,0-1 0,0 1 0,1-1 0,-1 0 0,0 1 0,1-1 0,-1 0 0,0 0 0,1 0 0,-1 0 0,0 0-1,1-1 1,-1 1 0,0 0 0,0 0 0,1-1 0,-1 1 0,0-1 0,0 1 0,0-1 0,1 0 0,-1 1 0,0-1 0,0 0 0,0 0-76,22-3 194,88 16-277,-96-17-5194,-8-4-5077,-3 1-3498</inkml:trace>
  <inkml:trace contextRef="#ctx0" brushRef="#br0" timeOffset="1359.049">909 429 11221,'11'-7'8585,"3"-15"-7080,-10 16-422,111-150 2225,-101 128-5264,-12 21-2735,-1 0-3991,-1 5-1675</inkml:trace>
  <inkml:trace contextRef="#ctx0" brushRef="#br0" timeOffset="1702.717">926 212 13110,'-5'1'3666,"0"0"111,1 0-943,0-1-1426,3-1-655,1 1-113,0-2-192,3 0-368,1 0-416,2-1-544,-1 2-593,0 0-2337,0 1-2929,0 0-6723</inkml:trace>
  <inkml:trace contextRef="#ctx0" brushRef="#br0" timeOffset="1890.191">1091 388 15031,'-1'3'3826,"0"-1"-1,1 1-1904,-1-1-880,1 0-337,0-2-160,-1 1-272,1-1-400,1 0-384,0-1-913,-1 0-2464,2 0-3026,0 0-7364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0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13430,'5'93'8249,"7"47"-4582,-1 5-2150,-10-145-1591,-1 0 0,0 0 0,0 0 0,0 0 0,0 0 1,1 0-1,-1-1 0,0 1 0,0 0 0,0 0 0,1 0 0,-1 0 0,0 0 0,0 0 1,0 0-1,1 0 0,-1 0 0,0 0 0,0 0 0,0 0 0,1 0 0,-1 0 0,0 0 0,0 0 1,0 0-1,1 0 0,-1 1 0,0-1 0,0 0 74,8-38-6074,-5 22-1295,2 1-3892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0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69 12054,'-9'44'9048,"23"66"-7318,-13-108-1723,0 0 0,1 0 1,-1 0-1,1 0 0,-1-1 1,1 1-1,0 0 0,0-1 0,0 1 1,-1-1-1,1 0 0,0 0 1,1 0-1,-1 0 0,0 0 0,0 0 1,0 0-1,1-1 0,-1 1 1,0-1-1,1 1 0,-1-1 0,0 0 1,1 0-1,-1 0 0,1 0 1,-1-1-1,0 1 0,0-1 1,1 1-1,-1-1 0,0 0 0,0 0 1,2 0-8,70-44-707,-73 44 709,1-1 0,-1 1 0,0 0 0,0-1 0,1 1 0,-1-1 0,0 0 0,0 1 0,-1-1 0,1 1 0,0-1 0,0 0 0,-1 0 0,1 0 0,-1 1 0,0-1 0,1 0 0,-1 0 0,0 0 0,0 0 0,0 0 0,-1 1 0,1-1 1,0 0-1,-1 0 0,1 0 0,-1 0 0,1 1 0,-1-1 0,0 0 0,0 1 0,0-1 0,0 0 0,0 1 0,0-1 0,0 1 0,0 0 0,-1-1 0,1 1 0,-1-1-2,-74-40 646,47 29-1106,25 12-422,4 1-2622,-1 0-3468,2 1-4294</inkml:trace>
  <inkml:trace contextRef="#ctx0" brushRef="#br0" timeOffset="776.849">251 22 10325,'1'34'7547,"30"17"-6516,-14-26 139,-14-19-887,21 30 1317,-24-36-1589,1 1 0,-1-1 1,1 1-1,-1-1 0,1 0 0,-1 1 0,1-1 0,0 0 1,-1 1-1,1-1 0,-1 0 0,1 0 0,0 1 1,-1-1-1,1 0 0,0 0 0,-1 0 0,1 0 1,0 0-1,-1 0 0,1 0 0,0 0 0,-1 0 1,1 0-1,0 0 0,-1-1 0,1 1 0,-1 0 0,1 0 1,0-1-1,-1 1 0,1 0 0,-1-1 0,1 1 1,-1 0-1,1-1 0,-1 1 0,1-1 0,-1 1 1,1-1-1,-1 1 0,1-1 0,-1 1 0,0-1 1,1 0-1,-1 1 0,0-1 0,0 1 0,0-1 1,1 0-1,-1 1 0,0-1 0,0 0 0,0 1 0,0-1 1,0 0-1,0 1 0,0-1-11,19-77 1849,-18 78-1808,1 1-1,-1-1 1,1 0 0,-1 1-1,1 0 1,-1-1 0,0 1-1,1 0 1,-1-1 0,0 1 0,1 0-1,-1 0 1,0 0 0,0 0-1,0 1 1,0-1 0,0 0-1,0 0 1,0 1 0,0-1 0,-1 0-1,1 1 1,0-1 0,-1 1-1,1-1 1,-1 1 0,1-1-1,-1 1 1,0-1 0,0 1-41,1 1 57,44 67 60,-44-69-112,0 1-1,0-1 1,0 1 0,0-1-1,0 0 1,1 0-1,-1 1 1,1-1-1,-1 0 1,1 0 0,-1 0-1,1-1 1,0 1-1,-1 0 1,1-1 0,0 1-1,0-1 1,-1 1-1,1-1 1,0 0 0,0 1-1,0-1 1,0 0-1,-1-1 1,1 1 0,0 0-1,0 0 1,0-1-1,-1 1 1,1-1 0,0 1-1,-1-1 1,1 0-1,0 0 1,-1 0-1,1 0 1,-1 0 0,1 0-1,-1 0 1,1 0-1,-1-1 1,0 1 0,0-1-5,4-5 0,0-1 1,-1 0-1,0 0 0,-1 0 1,1 0-1,-2-1 1,1 0-1,-1 1 1,-1-1-1,1 0 1,-1 0-1,-1 0 1,0 0-1,0-3 0,3-37-4347,-1 44-279,-1 1-1430,1 0-4952</inkml:trace>
  <inkml:trace contextRef="#ctx0" brushRef="#br0" timeOffset="1167.381">636 105 8788,'57'21'7243,"-54"-21"-7111,-1 1 0,1-1 0,-1 0 0,1 0 0,0 0 0,-1-1 1,1 1-1,-1-1 0,1 1 0,0-1 0,-1 0 0,0 0 0,1 0 0,-1 0 0,1 0 0,-1-1 0,0 1 0,0-1 0,0 1 0,0-1 1,0 0-1,0 0 0,0 0 0,-1 0 0,1 0 0,-1 0 0,1 0 0,-1-1 0,0 1 0,0 0 0,0-1 0,0-1-132,0 4 14,0-1 1,0 0-1,0 0 0,0 1 0,-1-1 0,1 0 0,0 0 1,-1 0-1,1 0 0,0 0 0,-1 0 0,0 0 0,1 0 1,-1 0-1,1 0 0,-1 0 0,0 0 0,0 0 0,0 0 1,1 0-1,-1 0 0,0-1 0,0 1 0,-1 0 0,1 0 1,0 0-1,0 0 0,0 0 0,-1 0 0,1 0 0,-1 0 1,1 0-1,-1 0 0,1 0 0,-1 0 0,1 0 0,-1 0 0,0 0 1,0 0-1,1 0 0,-1 1 0,0-1 0,0 0 0,0 1 1,0-1-1,0 1 0,0-1 0,0 1 0,0-1 0,0 1 1,0-1-1,0 1 0,0 0 0,0 0 0,0 0 0,0 0 1,-1-1-1,1 1 0,0 1 0,0-1 0,0 0 0,0 0 1,0 0-1,0 1 0,0-1 0,0 0 0,0 1 0,-1-1-14,-2 3 160,-1 0 0,1 0 0,0 0 0,1 1 0,-1-1 0,0 1 0,1 0 0,0 0 0,0 0 0,0 1 0,1-1 0,-1 1 0,1-1 0,0 1 0,0 0 0,1 0 0,-1 0 0,1 0-1,0 0 1,0 0 0,1 0 0,0 0 0,0 0 0,0 0 0,0 0 0,1 0 0,0 0 0,0 0 0,0 0 0,1 0 0,-1 0 0,1 0 0,0 0 0,1-1 0,-1 1 0,1-1 0,0 0 0,0 0 0,0 0-1,1 0 1,-1 0 0,1-1 0,0 1 0,0-1-160,32-6-461,-19-16-3637,3-3-9052,-10 15 2617</inkml:trace>
  <inkml:trace contextRef="#ctx0" brushRef="#br0" timeOffset="1579.242">889 64 10533,'5'31'5200,"9"16"-3682,0 2-523,0-17 1883,-11-71-1224,-3 38-1650,-1-5 50,1-1 0,0 1 0,0 0 0,1-1 0,0 1 0,0-1 0,1 1-1,-1 0 1,2-1 0,-1 1 0,0 0 0,1 1 0,0-1 0,1 0 0,-1 1 0,1 0 0,0-1 0,0 2 0,1-1-1,-1 0 1,1 1 0,4-3-54,43 9-1529,-32 1-3042,-2-2-3930,-7-2-850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1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7956,'1'-3'509,"0"0"0,0 0 0,0 0 0,0 1 0,0-1 0,0 0 0,1 0 0,-1 1 0,1-1 0,0 1 0,0 0 0,0-1 0,0 1 0,0 0 0,1 0 0,-1 0 0,1 1 0,-1-1 0,1 0 0,-1 1 0,4-1-509,-2-1 136,1 2 0,1-1 0,-1 0 1,0 1-1,0 0 0,0 1 1,1-1-1,-1 1 0,1 0 0,-1 0 1,0 0-1,1 1 0,-1 0 1,0 0-1,0 0 0,0 1 0,0 0 1,5 2-137,-6 0 31,0 0 1,-1 0 0,0 0-1,1 1 1,-2 0 0,1-1-1,0 1 1,-1 0-1,0 1 1,0-1 0,0 0-1,-1 0 1,0 1 0,0-1-1,0 1 1,-1-1 0,0 1-1,0-1 1,0 1 0,-1-1-1,1 1 1,-1-1 0,-1 1-1,1-1 1,-1 0-1,0 1 1,0-1 0,0 0-1,-2 1-31,-34 81 2068,40-74-1061,3-12-4243,1-1-7600,-1 2-166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1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11797,'0'1'3090,"-1"-1"127,3-2-1712,-2 1-417,2-3-191,1 2-177,-3-2-336,1 1-111,2 0-209,-1 0-337,-1 0-543,1 0 32,1 3-2514,-3-2-2544,-1 0-6164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1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6819,'12'0'8277,"23"2"-4926,27 1-2805,1367 0 4531,-1116-14-4730,-325 7-1017,6 4-3433,4 0-3757,2-3-3908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1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8676,'12'0'6179,"19"-3"-4446,10-1-1249,191-11 2163,606-19 1111,-539 38-3587,335-7-123,-529-11 467,-100 6 625,-4 5-3745,-1 4-8661,1 0-198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1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6499,'15'10'13103,"-11"24"-7984,-4-16-4455,5 17-180,-2-25-457,-1 0-1,-1 0 1,0 0 0,0 1 0,-1-1 0,-1 0 0,1 1 0,-2-1-1,1 0 1,-2 2-27,-13-25-6512,9-13-3466,4 7 347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1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10309,'-2'-1'2961,"2"1"64,0 2-864,1-1-896,0-2-465,2 2-431,1-1-722,0 1 946,4 1-3619,1-1-2576,2 3-6884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2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15 8276,'-10'-12'9372,"-8"9"-5255,-35 16-2317,51-12-1761,0 0-1,0-1 0,1 1 0,-1 0 0,0 0 0,1 0 0,-1 1 0,0-1 0,1 0 0,0 0 0,-1 1 0,1-1 0,0 1 0,0-1 0,-1 1 0,1 0 0,1 0 0,-1-1 0,0 1 1,0 0-1,1 0 0,-1 0 0,1 0 0,-1-1 0,1 1 0,0 0 0,0 0 0,0 0 0,0 0 0,0 0 0,0 0 0,0 0 0,1 0 0,-1 0 0,1 0 0,-1 0 0,1-1 1,0 1-1,0 0 0,0 0 0,0-1 0,0 1 0,0 0 0,0-1 0,1 1 0,-1-1 0,0 0 0,1 1 0,-1-1 0,1 0 0,0 0 0,-1 0 0,1 0-38,40 15 17,-39-16 4,0 1-1,0-1 0,0 0 0,-1 1 0,1 0 0,0-1 0,-1 1 0,1 0 0,0 0 0,-1 1 0,1-1 1,-1 1-1,0-1 0,1 1 0,-1 0 0,0-1 0,0 1 0,0 0 0,0 1 0,0-1 0,-1 0 1,1 0-1,-1 1 0,1-1 0,-1 1 0,0-1 0,0 1 0,0 0 0,0-1 0,-1 1 0,1 0 1,-1 0-1,1 0-20,-1 0 71,0 0-1,0 0 1,0-1 0,0 1 0,0 0 0,0 0 0,-1 0-1,0 0 1,1-1 0,-1 1 0,0 0 0,0-1 0,-1 1-1,1 0 1,0-1 0,-1 0 0,0 1 0,1-1 0,-1 0-1,0 0 1,0 0 0,0 0 0,0 0 0,-1 0 0,1 0 0,-1-1-1,1 0 1,-1 1 0,1-1 0,-1 0 0,1 0 0,-1 0-1,0 0 1,0-1 0,0 1 0,1-1 0,-1 0 0,-3 0-71,-54 6-526,59-31-15118,4 12 2875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5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8420,'9'20'10436,"11"23"-4960,50 61-5301,-70-104-174,0 1 0,1-1 0,-1 1 0,1-1 0,-1 1 0,1-1 0,0 1 0,-1-1 0,1 1 0,0-1 0,-1 1 0,1-1 0,0 0 0,-1 0 0,1 1 0,0-1 0,-1 0 0,1 0-1,0 0 1,0 0 0,-1 0 0,1 0 0,0 0 0,0 0 0,-1 0 0,1 0 0,0 0 0,0 0 0,-1-1 0,1 1 0,0 0 0,-1 0 0,1-1 0,0 1 0,-1 0 0,1-1 0,0 1 0,-1-1 0,1 1 0,-1-1 0,1 1 0,-1-1 0,1 0 0,-1 1 0,1-1-1,-1 1 1,0-1 0,1 0 0,-1 0 0,0 1 0,0-1 0,1 0-1,9-49 38,-7 29-46,0 11 20,-3 8-8,-1 0-1,1 0 1,0 0 0,1 1-1,-1-1 1,0 0 0,0 0-1,1 1 1,-1-1 0,1 0-1,0 0 1,-1 1 0,1-1-1,0 1 1,0-1 0,0 1-1,0-1 1,0 1 0,0-1-1,1 1 1,-1 0 0,0 0-1,1 0 1,-1 0 0,1 0-1,-1 0 1,1 0 0,-1 0-1,1 0 1,0 1 0,0-1-4,27 61 352,6 30 235,-34-90-586,-1 0 0,1 0 0,0 0 0,0 0 1,0 0-1,0 0 0,-1 0 0,1-1 0,0 1 1,0 0-1,-1-1 0,1 1 0,0 0 0,0-1 1,-1 1-1,1-1 0,0 1 0,-1-1 0,1 1 0,-1-1 1,1 0-1,-1 1 0,1-1 0,-1 0 0,1 1 1,-1-1-1,1 0 0,-1 0 0,0 1 0,0-1 0,1 0 1,-1 0-1,0 0 0,0 0 0,0 1 0,0-1 1,0 0-1,0 0 0,0 0 0,0 0 0,0 1 1,0-1-1,0 0 0,-1 0 0,1 0-1,30-196-107,-20 191-4987,1 12-4664,-4 0-972</inkml:trace>
  <inkml:trace contextRef="#ctx0" brushRef="#br0" timeOffset="194.204">399 339 9012,'-7'-13'9467,"6"-23"-7835,1 32-803,0-1-610,-1-2 56,0 0-1,1 1 1,0-1 0,0 0-1,0 0 1,1 0 0,0 0-1,1 0 1,-1 0 0,1 0-1,0 1 1,1-1 0,0 1-1,0 0 1,0 0-1,1 0 1,0 0 0,0 0-1,5-4-274,32 10-369,-11 11-4256,-7-3-7159,-12-5 2201</inkml:trace>
  <inkml:trace contextRef="#ctx0" brushRef="#br0" timeOffset="412.887">574 179 10197,'5'22'8539,"-1"1"-4311,3 46-3415,-6-52-256,-1-19-2182,-2-20-4277,2 4-980,2 1-3027</inkml:trace>
  <inkml:trace contextRef="#ctx0" brushRef="#br0" timeOffset="619.716">592 89 10917,'0'-2'2593,"1"2"64,1 0-1584,-1 0-785,3 2-1296,0 0-1474,3 2-2080,1 1-4898</inkml:trace>
  <inkml:trace contextRef="#ctx0" brushRef="#br0" timeOffset="791.562">739 1 10965,'13'40'8243,"-2"2"-3780,13 159-2109,-23-179-2480,-2-23-3782,-1-13-6678,1 6-803</inkml:trace>
  <inkml:trace contextRef="#ctx0" brushRef="#br0" timeOffset="1073.307">719 170 11413,'1'8'8656,"8"-2"-4327,32-1-2925,-34-4-434,37-1-208,-27-7-2778,-11 5-196,4 2-8203,-4 0-2460</inkml:trace>
  <inkml:trace contextRef="#ctx0" brushRef="#br0" timeOffset="1386.641">957 200 11349,'46'-2'6905,"18"-24"-7156,-63 24 287,-1-1 0,1 0 0,-1 1 0,1-1 0,-1 0 0,0 1 1,0-1-1,0 0 0,0 1 0,0-1 0,-1 0 0,1 1 0,-1-1 0,0 0 0,0 1 0,0-1 0,0 1 1,0 0-1,0-1 0,-1 1 0,1 0 0,-1 0 0,0-1 0,0 1 0,1 1 0,-1-1 0,0 0 0,-1 0 1,1 1-1,0-1 0,0 1 0,-1 0 0,1-1 0,-1 1 0,1 0 0,-1 0-36,0 1 113,1-1-1,-1 1 1,0 0 0,1 0-1,-1 0 1,1 0 0,-1 0-1,1 1 1,-1-1 0,1 1-1,-1-1 1,1 1 0,-1 0-1,1 0 1,0 0-1,-1 1 1,1-1 0,0 0-1,0 1 1,0-1 0,0 1-1,0 0 1,0 0 0,1-1-1,-1 1 1,1 1 0,-1-1-1,1 0 1,0 0-1,-1 0 1,1 1 0,0-1-1,1 0 1,-1 1 0,0-1-1,1 1 1,-1 0-113,-14 98 2678,14-89-2330,0-6-203,0 0 0,1 0 0,-1 0 0,1 0 0,1 0 0,-1 1 1,1-1-1,0 0 0,0 0 0,1 0 0,-1 0 0,1-1 0,1 1 0,-1 0 0,1-1 0,0 1 1,2 1-146,-2-6-41,1 0 0,-1 0 1,1 0-1,-1 0 1,1-1-1,0 1 1,-1-1-1,1 0 1,-1 0-1,1-1 1,-1 1-1,1-1 0,0 1 1,-1-1-1,0 0 1,1-1-1,-1 1 1,0-1-1,1 1 1,-1-1-1,0 0 0,0 0 1,0 0-1,-1 0 1,1-1-1,0 1 1,-1-1-1,0 0 1,1 0-1,-1 0 0,0 0 1,0 0-1,0-2 41,19-16-2914,-6 11-1245,1 0-3495,2 0-5227</inkml:trace>
  <inkml:trace contextRef="#ctx0" brushRef="#br0" timeOffset="1652.193">1285 76 13126,'-22'0'7592,"4"4"-3708,16-3-3792,1 1 0,-1-1 1,0 1-1,1-1 0,-1 1 0,1-1 0,-1 1 0,1 0 0,0 0 0,-1-1 0,1 1 0,0 0 0,0 0 0,1 0 1,-1 1-1,0-1 0,1 0 0,-1 0 0,1 0 0,0 0 0,-1 1 0,1-1 0,0 0 0,1 2-92,-1 1 36,0 1-1,1-1 0,0 0 1,0 0-1,1 0 1,0 0-1,0 0 0,0 0 1,0 0-1,0 0 0,1-1 1,0 1-1,0-1 1,1 0-1,-1 0 0,1 0-35,33 70 416,-37-70-395,-1-1 0,1 0 1,0 0-1,-1 0 0,0 0 0,0 1 0,0-1 0,0 0 1,0 0-1,-1-1 0,1 1 0,-1 0 0,0 0 0,1-1 0,-1 1 1,-1-1-1,1 0 0,0 1 0,0-1 0,-1 0 0,0 0 1,1-1-1,-1 1 0,0 0 0,0-1 0,0 0 0,0 1 1,0-1-1,0 0 0,0-1 0,0 1 0,0-1 0,0 1 1,0-1-1,-1 0 0,1 0 0,0 0 0,0-1 0,0 1 1,-1-1-1,1 1 0,0-1 0,0 0 0,-2-2-21,-11-5-2299,2-3-8699,5 3-4414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0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7748,'-2'2'7851,"2"4"-3567,2 32-1175,27 218 1114,-32-253-7961,-2-13-8585,3 5 1185</inkml:trace>
  <inkml:trace contextRef="#ctx0" brushRef="#br0" timeOffset="297.191">1 202 12758,'1'0'3521,"6"-2"161,0 0-1521,2 1-528,0 0-385,2 1-303,-2 0-321,0 0-192,2-1-208,-1 2-63,-1-1-113,0-1-225,-2 2-399,0-1-640,-2-2-561,2 2-2145,1-2-2881,0-3-6147</inkml:trace>
  <inkml:trace contextRef="#ctx0" brushRef="#br0" timeOffset="547.142">198 188 11221,'7'29'11810,"-2"-8"-9535,4 29-2716,-14-55-4295,2-4-3313,3 1-4015</inkml:trace>
  <inkml:trace contextRef="#ctx0" brushRef="#br0" timeOffset="548.142">205 77 12086,'0'0'3057,"0"0"0,1 2-1424,2 1-737,0 1-783,2 1-818,0 0-2304,2 1-2514,0-1-6066</inkml:trace>
  <inkml:trace contextRef="#ctx0" brushRef="#br0" timeOffset="954.917">305 133 11525,'10'31'8448,"-4"1"-4353,-3 67-2553,-3-75-281,0-40-1518,1-1 1,0 1-1,2 0 0,0 0 0,0 1 1,1-1-1,1 0 0,1 1 1,3-6 256,-8 20 0,0 0 1,0-1-1,0 1 1,0 0 0,0 0-1,0 0 1,0 0 0,1 0-1,-1 0 1,0 0-1,1 0 1,-1 0 0,1 1-1,-1-1 1,1 1 0,-1-1-1,1 1 1,-1-1-1,1 1 1,0 0 0,-1 0-1,1 0 1,-1 0 0,1 0-1,0 0 1,-1 0-1,1 0 1,-1 1 0,1-1-1,-1 1 1,1-1 0,0 1-1,-1 0 1,0-1-1,1 1 1,-1 0 0,0 0-1,1 0 1,-1 0 0,0 0-1,0 0 1,0 0-1,0 1 1,0-1 0,0 0-1,0 1 1,0-1-1,0 1 1,-1-1 0,1 1-1,0-1 1,-1 1 0,0-1-1,1 1 1,-1-1-1,0 1 1,0 0 0,0-1-1,0 1 1,0 0-1,33 109 1505,-33-116-3235,1-6-2851,5 1-4542,-2 6-1530</inkml:trace>
  <inkml:trace contextRef="#ctx0" brushRef="#br0" timeOffset="1487.571">548 123 11109,'4'11'7502,"-2"14"-6194,-2-16-364,1 11-74,-1-12-723,0-1 0,0 0-1,1 1 1,0-1 0,0 0-1,1 0 1,0 0 0,0 0-1,1 0 1,0 0 0,0 0-1,3 4-146,-4-11-48,1 1-1,-1-1 1,1 1-1,0-1 1,-1 0 0,1 0-1,-1 0 1,1-1-1,-1 1 1,1-1-1,-1 1 1,1-1-1,-1 0 1,1 0-1,-1 0 1,0 0-1,1 0 1,-1 0-1,0-1 1,0 1-1,0-1 1,0 0-1,0 1 1,0-1-1,-1 0 1,1 0-1,0 0 1,-1 0-1,1-2 49,4-6-344,-1-1-1,0 0 1,-1 0-1,0-1 1,0 1-1,-2-1 0,1 1 1,-1-1-1,-1 0 1,0-9 344,-1 17 148,1 43 5516,7 45-3523,0-5-907,-5-44-820,-4 86 404,1-121-817,-1 1 0,1-1-1,0 1 1,-1 0 0,1-1-1,0 1 1,-1-1 0,1 1-1,0-1 1,-1 1 0,1-1-1,-1 0 1,1 1-1,-1-1 1,1 1 0,-1-1-1,1 0 1,-1 1 0,1-1-1,-1 0 1,0 0 0,1 0-1,-1 1 1,0-1 0,1 0-1,-1 0 1,1 0 0,-1 0-1,0 0 1,1 0 0,-1 0-1,0 0 1,1 0 0,-1 0-1,1-1 1,-1 1 0,0 0-1,1 0 1,-1-1-1,1 1 1,-1 0 0,1-1-1,-1 1 1,1 0 0,-1-1-1,0 0 0,-12-6-3498,3 1-8214,4 4-2153</inkml:trace>
  <inkml:trace contextRef="#ctx0" brushRef="#br0" timeOffset="1862.482">74 431 9140,'5'6'9756,"17"-5"-7745,-17-1-1033,213-11 4349,-134 4-4469,1 3 0,81 9-858,-60 15 205,-94-34-1920,-12 7-2354,-1 1-4097,-1 1-7001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4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123 137 8900,'-23'-5'7596,"-3"4"-3647,22 0-3785,1 1-1,-1 0 1,1 1-1,-1-1 1,1 1 0,-1-1-1,1 1 1,0 0 0,-1 0-1,1 1 1,0-1-1,0 1 1,-1-1 0,1 1-1,1 0 1,-1 0 0,0 0-1,0 1 1,1-1 0,-2 2-164,4-2 4,0 1 1,0 0 0,0-1 0,0 1 0,1-1 0,-1 1 0,1 0 0,-1-1 0,1 1 0,0-1 0,0 0 0,0 1 0,0-1 0,1 0 0,-1 0 0,1 1 0,-1-1 0,1 0-1,0 0 1,-1-1 0,1 1 0,0 0 0,0-1 0,1 1 0,-1-1 0,0 1 0,0-1 0,1 0 0,-1 0 0,0 0 0,1 0 0,-1-1 0,1 1 0,0-1-5,4 4 24,79 47 2,-86-50 5,1 0 1,0 0-1,-1 1 0,1-1 0,-1 0 0,0 1 1,1-1-1,-1 0 0,0 1 0,0-1 0,0 0 1,0 1-1,0-1 0,0 1 0,0-1 0,0 0 1,0 1-1,-1-1 0,1 0 0,-1 1 0,1-1 1,-1 0-1,1 0 0,-1 1 0,0-1 0,1 0 1,-1 0-1,0 0 0,0 0 0,0 0 0,0 0 1,0 0-1,0 0 0,0 0 0,0 0 0,-1-1 1,0 2-32,-52 27 981,47-26-940,-44 9 106,50-12-270,0 0 0,0 0 0,0 0 0,0 0 1,0-1-1,0 1 0,0 0 0,0-1 0,0 1 0,0 0 0,0-1 0,0 1 0,0-1 1,0 0-1,1 1 0,-1-1 0,0 0 0,0 1 0,1-1 0,-1 0 0,0 0 0,1 0 1,-1 1-1,1-1 0,-1 0 0,1 0 0,0 0 0,-1 0 0,1 0 0,0 0 0,0 0 1,-1 0-1,1 0 0,0 0 0,0 0 0,0 0 0,0 0 0,0 0 0,0 0 0,1 0 1,-1 0-1,0 0 0,1 0 0,-1 0 0,0 0 0,1 0 0,-1 0 0,1 0 123,4-12-7472,4-1-5401</inkml:trace>
  <inkml:trace contextRef="#ctx0" brushRef="#br0" timeOffset="503.009">230 341 9108,'-3'4'10849,"-1"-44"-8054,20-64-1138,-16 101-1661,1-1 0,1 1 0,-1 0 0,0 0 0,1 0 0,-1 0 0,1 0 0,0 0 0,0 0 0,0 0 0,0 1 0,1-1 0,-1 1 0,1 0 0,0 0 0,-1 0 0,1 0 0,0 0 0,0 0 0,0 1 0,0-1 0,1 1 0,-1 0 0,0 0 0,1 0-1,-1 0 1,0 1 0,4-1 4,-5 3-22,1-1 0,-1 1-1,0 0 1,0-1-1,0 1 1,0 0-1,0 0 1,0 0-1,-1 1 1,1-1 0,-1 0-1,1 1 1,-1-1-1,0 1 1,0-1-1,0 1 1,0 0 0,-1-1-1,1 1 1,-1 0-1,1-1 1,-1 1-1,0 0 1,0 0-1,0 2 23,2 7-9,17 102 65,-22-122-53,1 1 0,1-1 1,-1 1-1,1-1 1,1 0-1,0 1 1,0-1-1,0 0 1,1 0-1,0 1 0,0-1 1,1 1-1,0-1 1,0 1-1,1-1 1,0 1-1,1 0 1,-1 0-1,1 1 0,0-1 1,1 1-1,0 0 1,0 0-1,4-4-3,-7 9 1,0 1-1,-1-1 1,1 1 0,0-1-1,0 1 1,-1 0-1,1 0 1,0-1 0,0 1-1,0 1 1,0-1-1,-1 0 1,1 0 0,0 1-1,0-1 1,-1 1-1,1-1 1,0 1 0,-1 0-1,1 0 1,0-1-1,-1 1 1,1 0 0,-1 1-1,0-1 1,1 0-1,-1 0 1,0 1 0,1-1-1,-1 0 1,0 1-1,0-1 1,0 1 0,-1 0-1,1-1 1,0 1-1,-1 0 1,1 0-1,20 70 772,-13 13 385,-7-66-3880,0-38-1734,2 0-3374,1 4-2958</inkml:trace>
  <inkml:trace contextRef="#ctx0" brushRef="#br0" timeOffset="940.439">571 129 10837,'20'-18'7579,"5"10"-4439,-21 7-3117,-1 1 0,1 0 1,-1 0-1,0 0 0,1 1 1,-1-1-1,1 1 0,-1 0 1,1 0-1,-1 0 0,0 0 1,0 1-1,0-1 0,0 1 0,0 0 1,0 0-1,0 0 0,0 0 1,-1 0-1,1 1 0,-1-1 1,1 1-24,9 12 124,-1 1 0,0 0 0,-1 0 0,-1 1 0,-1 0 0,0 0 0,-1 1 0,1 5-124,-39-57-632,29 32 709,0-1 0,0 0 0,0 0 0,0 1-1,-1-1 1,0 1 0,1 0 0,-1 0 0,0 0 0,0 0 0,0 0 0,0 1 0,0 0-1,-1-1 1,1 1 0,0 0 0,-1 0 0,1 1 0,0-1 0,-1 1 0,1 0 0,-1-1 0,1 2-1,-1-1 1,1 0 0,-1 1 0,1-1 0,0 1 0,-1 0 0,1 0 0,0 0 0,0 1-1,-1-1 1,1 1 0,0 0 0,1 0 0,-1 0 0,0 0 0,0 0 0,1 1 0,-1-1-1,1 1 1,0-1 0,0 1 0,0 1-77,1-2 23,1 1 0,0 0 0,0 0 0,0-1 0,0 1-1,0 0 1,0 0 0,1-1 0,-1 1 0,1 0 0,0 0 0,0-1 0,0 1 0,0-1-1,0 1 1,1-1 0,-1 1 0,1-1 0,0 0 0,-1 0 0,1 0 0,0 0-1,0 0 1,0 0 0,1 0 0,-1-1 0,0 1 0,1-1 0,-1 0 0,1 1 0,-1-1-1,1 0 1,-1 0 0,1-1 0,0 1 0,0-1 0,-1 1 0,1-1 0,0 0-1,0 0 1,0 0 0,-1 0 0,1-1 0,0 1 0,0-1 0,-1 1 0,1-1 0,0 0-1,-1 0 1,1 0 0,-1-1 0,2 0-23,26-31-4971,-15 7-5692,-9 9-766</inkml:trace>
  <inkml:trace contextRef="#ctx0" brushRef="#br0" timeOffset="1143.48">842 22 12262,'7'30'9457,"-4"20"-6830,-1-22-1951,17 183 434,-8-274-11752,-5 42 4498,0-1-3186</inkml:trace>
  <inkml:trace contextRef="#ctx0" brushRef="#br0" timeOffset="1393.74">956 1 11765,'22'13'10142,"-3"57"-5890,-9 158-1502,-6-222-5926,-4-21-7724,-1 1-3917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4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6787,'0'0'244,"1"1"0,-1-1-1,1 0 1,-1 0 0,1 0 0,-1 0 0,1 1-1,-1-1 1,1 0 0,-1 0 0,1 0 0,-1 0-1,1 0 1,-1 0 0,1 0 0,-1 0-1,0 0 1,1-1 0,-1 1 0,1 0 0,-1 0-1,1 0 1,-1 0 0,1-1 0,-1 1 0,0 0-1,1-1 1,-1 1 0,1 0 0,-1-1-1,0 1 1,1 0 0,-1-1 0,0 1 0,0 0-1,1-1 1,-1 1 0,0-1 0,0 1-1,1-1 1,-1 1 0,0-1 0,0 1 0,0-1-1,0 1 1,0 0 0,0-1 0,0 1 0,0-1-1,0 1 1,0-1 0,0 1 0,0-1-244,5 82 3850,4 25-2685,4-25-847,-16-136-198,1 46-117,0-1 0,1 1 1,0-1-1,0 0 0,1 0 0,0 1 1,1-1-1,0 0 0,1 1 0,0-1 1,0 1-1,1 0 0,0-1 0,1 1 1,0 0-1,0 1 0,1-1 0,0 1 1,0 0-1,1 0 0,0 1 0,1-1 1,4-3-4,-8 11 0,-1 0 0,0 0 1,0 1-1,0-1 0,0 1 1,0-1-1,0 1 0,0 0 1,0 0-1,0 0 0,0 0 1,0 0-1,0 0 0,0 1 1,-1-1-1,1 0 1,0 1-1,-1 0 0,1-1 1,-1 1-1,0 0 0,0 0 1,0-1-1,1 1 0,-2 0 1,1 0-1,0 0 0,0 0 1,-1 1-1,1-1 0,-1 0 1,1 0-1,-1 0 1,0 0-1,0 1 0,0-1 1,0 0-1,-1 0 0,1 0 1,0 0-1,-1 1 0,0 0 0,2 6 7,3 21-5,24 92 28,-25-162 47,-4 29-74,0 0 1,0-1-1,1 1 0,1 0 0,0 0 0,0-1 0,1 1 0,0 0 1,1 0-1,1 0 0,0 1 0,0-1 0,1 1 0,0 0 0,1 0 0,0 1 1,5-8-4,-10 16-1,0 0 0,1 0 1,-1 1-1,0-1 1,0 0-1,0 0 0,0 1 1,1-1-1,-1 1 1,0-1-1,1 1 0,-1-1 1,0 1-1,1 0 0,-1-1 1,1 1-1,-1 0 1,0 0-1,1 0 0,-1 0 1,1 1-1,-1-1 1,0 0-1,1 1 0,-1-1 1,0 0-1,1 1 0,-1 0 1,0-1-1,0 1 1,1 0-1,-1-1 0,0 1 1,0 0-1,0 0 1,0 0-1,0 0 0,0 0 1,0 0-1,0 0 0,-1 1 1,1-1-1,0 0 1,-1 0-1,1 1 0,-1-1 1,1 0-1,-1 1 1,0-1 0,28 70 6,1 84 1007,-30-155-1028,1 0 1,0 0-1,0 0 0,-1 0 0,1 0 0,0 0 0,-1 0 0,1 0 0,0 0 0,0 0 0,-1 0 0,1 0 0,0 0 0,0 0 0,-1 0 0,1 0 1,0 0-1,0 0 0,-1 1 0,1-1 0,0 0 0,0 0 0,0 0 0,-1 0 0,1 1 0,0-1 0,0 0 0,0 0 0,-1 0 0,1 1 0,0-1 1,0 0-1,0 0 0,0 1 0,0-1 0,0 0 0,0 0 0,0 1 0,0-1 0,-1 0 0,1 0 0,0 1 0,0-1 0,0 0 0,0 0 0,1 1 1,-1-1-1,0 0 15,-8-24-2883,8 5 846,2 1-6773,0 4-3137</inkml:trace>
  <inkml:trace contextRef="#ctx0" brushRef="#br0" timeOffset="581.037">425 43 9012,'11'-19'8608,"10"9"-4675,-18 9-3844,1 0 1,0 0-1,0 1 1,0-1-1,0 1 1,-1 0-1,1 1 1,0-1-1,0 1 1,0-1-1,0 1 1,-1 0-1,1 0 1,0 1 0,-1-1-1,1 1 1,1 1-90,3 3 7,-1 2 1,1-1-1,-1 1 1,-1 0 0,1 0-1,-2 1 1,1 0-1,-1 0 1,0 0 0,-1 0-1,0 1 1,0 0-1,-1 0 1,-1 0 0,0 0-1,0 0 1,-1 1-1,0-1 1,0 0 0,-2 5-8,1-19-12,0 0 1,0 0 0,-1-1 0,1 1-1,-1 0 1,0 0 0,-1 0 0,1 0-1,-1 0 1,0 0 0,0 0 0,0 0-1,0 1 1,0-1 0,-1 1 0,0-1-1,0 1 1,0 0 0,0 0 0,0 1 0,-1-1-1,1 1 1,-1-1 0,1 1 0,-1 0-1,0 0 1,0 1 0,-2-1 11,-11-4 58,16 4-5,-1 1 0,1 0 0,-1 0-1,0 0 1,1 0 0,-1 1 0,0-1 0,0 0-1,1 1 1,-1-1 0,0 1 0,0 0-1,0-1 1,0 1 0,0 0 0,1 0 0,-1 0-1,0 0 1,0 1 0,0-1 0,0 0-1,0 1 1,1 0 0,-1-1 0,0 1 0,0 0-1,1 0 1,-1 0 0,0 0 0,1 0-1,-1 0 1,1 0 0,0 0 0,-1 1 0,1-1-1,0 1 1,0-1 0,0 1 0,0-1-1,0 1 1,0 0-53,-2 5 176,0-1 1,1 1-1,0 0 0,1 0 0,0 0 1,0 0-1,0 0 0,1 0 0,0 0 1,0 1-1,1-1 0,0 0 0,0 0 1,1 0-1,0-1 0,2 6-176,-2-10-19,1 0-1,0-1 1,0 1-1,0-1 0,0 0 1,0 0-1,0 0 1,0 0-1,0 0 1,1-1-1,-1 0 1,0 1-1,0-1 1,1 0-1,-1-1 1,0 1-1,0 0 0,0-1 1,1 0-1,-1 0 1,0 0-1,0 0 1,0 0-1,0-1 1,0 1-1,-1-1 1,1 0-1,0 0 1,-1 0-1,1 0 0,-1 0 1,0-1-1,0 1 1,1-1 19,28-24-4449,-15 5-7085,-9 10 243</inkml:trace>
  <inkml:trace contextRef="#ctx0" brushRef="#br0" timeOffset="1018.414">700 20 11429,'4'8'8789,"11"29"-7344,9 144 1815,-14-202-3014,-8 0-225,-1 4-38,1 1 0,0-1 0,2 1 0,-1 0 0,2 0 0,0 0 0,1 1 0,1-1 17,-7 15-2,1-1-1,0 0 0,0 1 1,0-1-1,0 1 0,0-1 1,1 1-1,-1 0 1,0-1-1,1 1 0,-1 0 1,0 0-1,1 0 1,0 0-1,-1 0 0,1 0 1,0 0-1,-1 1 1,1-1-1,0 1 0,0-1 1,-1 1-1,1 0 1,0-1-1,0 1 0,0 0 1,0 0-1,-1 0 1,1 0-1,0 1 0,0-1 1,0 1-1,-1-1 0,1 1 1,0-1-1,0 1 1,-1 0-1,1 0 0,0 0 1,-1 0-1,1 0 1,-1 0-1,0 0 0,1 1 3,16 130 549,-15-73-54,3-75-5483,-1-15-1497,-3 18 192,1-2-1908</inkml:trace>
  <inkml:trace contextRef="#ctx0" brushRef="#br0" timeOffset="1440.197">971 17 10901,'1'27'7690,"2"2"-3587,-3-22-4013,1 0 0,0 0 0,0 0-1,1 0 1,0 0 0,0-1 0,1 1 0,0 0 0,0-1 0,0 0 0,1 0-1,0 0 1,0 0 0,0-1 0,1 1 0,0-1 0,5 5-90,-8-10-4,1 1 0,-1 0 0,1-1 0,-1 0 1,1 1-1,-1-1 0,1 0 0,-1 0 0,1-1 1,-1 1-1,1 0 0,-1-1 0,0 1 0,1-1 0,-1 0 1,1 0-1,-1 0 0,0 0 0,0 0 0,0-1 0,0 1 1,0-1-1,0 1 0,0-1 0,0 0 0,0 0 1,-1 1-1,1-1 0,-1 0 0,1-1 0,-1 1 0,0 0 1,0 0-1,0 0 0,0-1 0,0 1 0,-1-1 1,1 1-1,-1 0 0,1-1 0,-1 1 0,0-1 0,0-2 4,11-20-113,8-47 100,-11 102 1112,10 288 2300,-16-311-5585,-1-8-2791,0-4-3523,-1 3-4250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0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9300,'10'-6'8756,"1"18"-6008,6 22-2425,-16-32 107,44 121 1645,-45-123-2067,0 1 0,1-1 0,-1 1 0,0 0 0,0-1 0,0 1 0,0-1 0,1 1 0,-1-1 0,0 1 0,1-1 0,-1 1 0,0-1 0,1 1 0,-1-1 0,0 1 0,1-1 0,-1 0 0,1 1 0,-1-1 0,1 0 0,-1 1 0,1-1 0,-1 0 0,1 0 0,-1 1 0,1-1 0,0 0 0,-1 0 0,1 0 0,-1 0 0,1 0 0,-1 0 0,1 0 0,0 0 0,-1 0 0,1 0 0,-1 0 0,1 0 0,-1 0 0,1 0 0,0-1 0,-1 1 0,1 0 0,-1 0 0,1-1 0,-1 1 0,1 0 0,-1-1 0,1 1 0,-1 0 0,0-1 0,1 1 0,-1-1 0,1 1 0,-1-1 0,0 1 0,0-1 0,1 1 0,-1-1 0,0 1 0,0-1 0,1 1 0,-1-1 0,0 1 0,0-2-8,17-46 178,-14 37-115,23-82 81,-25 93-133,1-1 0,-1 1 0,0 0 0,1 0 0,-1 0 0,0 0 0,1 0 0,-1 0 0,0 0 0,1 1 1,-1-1-1,0 0 0,0 1 0,1-1 0,-1 1 0,0-1 0,0 1 0,0 0 0,1-1 0,-1 1 0,0 0 1,0 0-1,0 0 0,0 0 0,0 0 0,-1 0 0,1 0 0,0 0 0,0 0 0,-1 0 0,1 0 0,0 1 1,-1-1-1,0 0 0,1 1 0,-1-1 0,0 0 0,1 0 0,-1 1 0,0-1 0,0 1 0,0-1 1,0 1-13,1 2 10,52 114 165,-51-118-156,-1 0 1,1 0-1,-1 0 1,0 0-1,1 0 1,-1-1-1,1 1 1,-1 0-1,0-1 1,1 1 0,-1-1-1,0 1 1,1-1-1,-1 1 1,0-1-1,0 0 1,0 0-1,1 0 1,-1 0 0,0 1-1,0-2 1,0 1-1,-1 0 1,1 0-1,0 0 1,0 0-1,0 0 1,-1-1-1,1 1 1,-1 0 0,1-1-1,-1 1 1,0 0-1,1-1 1,-1 1-1,0-1 1,0 1-1,0 0 1,0-1 0,0 1-1,0-1 1,0 1-1,-1-1-18,15-90 609,-1 6-3240,-1 83-10236,-6 5 1771</inkml:trace>
  <inkml:trace contextRef="#ctx0" brushRef="#br0" timeOffset="593.607">435 297 10053,'-3'-6'8453,"2"-11"-6502,1 14-1129,0-9-255,0 0-1,1 0 1,0 0-1,0 0 0,2 0 1,-1 0-1,2 0 1,-1 0-1,2-1-566,32-29-859,25 39-5733,-47 7-529,0-1-4668</inkml:trace>
  <inkml:trace contextRef="#ctx0" brushRef="#br0" timeOffset="874.791">628 153 6899,'18'2'9052,"-10"37"-6157,-8 39-2348,0-78-5067,1-2 33,0-5-5883</inkml:trace>
  <inkml:trace contextRef="#ctx0" brushRef="#br0" timeOffset="875.791">653 33 11765,'-2'0'2722,"1"0"-241,1 0-4210,3 3-2897,0-1-5971</inkml:trace>
  <inkml:trace contextRef="#ctx0" brushRef="#br0" timeOffset="1343.429">834 0 10821,'-11'12'6844,"8"5"-3499,15 43-2583,-9-49-148,2 2-608,-1 0 0,-1 1 0,0-1 1,-1 1-1,0 0 0,-1 0 0,-1 0 0,0-1 0,-1 1 0,0 0 0,-3 9-6,-2-20-3603,1-10-5360,2-1-908</inkml:trace>
  <inkml:trace contextRef="#ctx0" brushRef="#br0" timeOffset="1624.617">753 145 12502,'-1'-2'10820,"29"-6"-8010,72 21-2794,-87-14-4400,-1-2-5407,-2 0-2166</inkml:trace>
  <inkml:trace contextRef="#ctx0" brushRef="#br0" timeOffset="1999.526">1002 128 10869,'26'-2'7465,"32"-24"-6601,-57 25-867,-1 1 1,1-1-1,-1 1 1,0-1-1,1 0 0,-1 1 1,1-1-1,-1 1 0,0-1 1,0 0-1,1 1 0,-1-1 1,0 0-1,0 1 1,0-1-1,0 0 0,1 1 1,-1-1-1,0 0 0,0 0 1,-1 1-1,1-1 0,0 0 1,0 1-1,0-1 1,0 0-1,0 1 0,-1-1 1,1 0-1,0 1 0,-1-1 1,1 1-1,-1-1 0,1 0 1,0 1-1,-1-1 0,1 1 1,-1-1-1,1 1 1,-1 0-1,0-1 0,1 1 1,-1-1-1,1 1 0,-1 0 1,0 0-1,1-1 0,-1 1 1,0 0-1,1 0 1,-1 0-1,0-1 0,1 1 1,-1 0-1,0 0 3,-40-3 487,36 4-348,1 1 1,0 0-1,-1 0 1,1 0-1,0 0 1,0 1-1,1-1 0,-1 1 1,0 0-1,1 0 1,0 1-1,0-1 1,0 1-1,0-1 1,0 1-1,1 0 1,-1 0-1,1 0 1,0 0-1,1 1 1,-1-1-1,1 0 1,-1 1-1,1-1 1,1 1-1,-1-1 1,1 1-1,-1 0 1,1-1-1,1 1 1,-1 0-1,1-1 1,0 1-1,0-1 1,0 1-1,0-1 1,1 0-1,0 1 0,-1-1 1,2 0-1,-1 0 1,0 0-1,1 0 1,0-1-1,0 1 1,0-1-140,0 0-60,-1-1 1,1 1-1,0-1 1,0 0-1,0 0 1,1 0-1,-1-1 1,0 1 0,1-1-1,-1 0 1,1 0-1,-1 0 1,1 0-1,0 0 1,-1-1-1,1 0 1,0 0-1,-1 0 1,1 0-1,0 0 1,2-1 59,21-9-4518,-5-7-4999,-13 6-1139</inkml:trace>
  <inkml:trace contextRef="#ctx0" brushRef="#br0" timeOffset="2377.759">1269 79 8900,'-13'-1'6149,"-22"2"467,33-2-6557,0 1 1,0 0-1,0 0 0,0 0 1,0 0-1,0 1 1,0-1-1,1 0 0,-1 1 1,0 0-1,0-1 1,0 1-1,0 0 0,1 0 1,-1 0-1,0 0 1,1 0-1,-1 0 0,1 0 1,-1 1-1,1-1 1,-1 1-1,1-1 1,0 1-1,0-1 0,0 1 1,0 0-1,0-1 1,0 1-1,0 0 0,1 0 1,-1 0-1,1 0 1,-1 0-1,1 0 0,0 0 1,-1 0-1,1-1 1,0 3-60,1-1 7,0-1 0,0 0-1,0 1 1,0-1 0,1 0 0,-1 1 0,1-1 0,-1 0 0,1 0 0,0 0 0,-1 0 0,1-1 0,0 1 0,0 0-1,1-1 1,-1 1 0,0-1 0,0 0 0,1 0 0,-1 0 0,1 0 0,-1 0 0,1 0 0,2 0-7,30 17 23,-32-15 28,0-1-1,0 0 1,-1 0-1,1 1 1,0 0-1,-1-1 1,0 1-1,0 0 1,0 0-1,0 0 1,0 1-1,0-1 1,-1 0-1,0 1 1,1-1-1,-1 1 1,-1-1-1,1 1 1,0-1-1,-1 1 1,0 0-1,0-1 1,0 1-1,0 0 1,0-1-1,-1 1 1,0 0-1,0-1 1,0 1-1,0 1-50,-3-3 60,1 1-1,-1-1 0,0 0 0,1 0 0,-1 0 0,0-1 0,0 1 1,0-1-1,0 0 0,0 0 0,-1-1 0,1 1 0,0-1 0,0 0 0,0 0 1,-1 0-1,1 0 0,-3-2-59,6 2 16,-35-10-1659,27 2-2399,4-3-4634,4 2-3714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0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9476,'-4'16'7650,"8"15"-6025,-2-20-602,26 251 4217,-27-266-7354,-1-7-1721,1 1-3761,1 1-3857</inkml:trace>
  <inkml:trace contextRef="#ctx0" brushRef="#br0" timeOffset="535.582">130 170 9284,'11'-17'6887,"-10"15"-6682,0-1 0,1 0-1,-1 1 1,0-1 0,1 1-1,-1 0 1,1-1 0,0 1-1,0 0 1,0 0 0,0 0 0,0 0-1,0 0 1,1 1 0,-1-1-1,0 1 1,1-1 0,-1 1-1,1 0 1,0 0 0,-1 0-1,1 0 1,0 1 0,0-1 0,0 1-1,-1-1 1,4 1-205,-4 2 49,0 0-1,0 0 1,0 0 0,0 0 0,-1 0-1,1 0 1,0 1 0,-1-1 0,1 0-1,-1 1 1,0-1 0,0 1 0,0 0-1,0-1 1,-1 1 0,1 0 0,-1 0-1,1-1 1,-1 1 0,0 0 0,0 0-49,3 13 115,17 97 43,-20-113-157,0 0 1,0-1-1,0 1 1,0 0-1,0-1 1,0 1-1,0 0 1,0-1-1,0 1 1,0 0-1,0-1 1,0 1-1,0 0 1,1-1-1,-1 1 1,0 0-1,0-1 1,0 1-1,0 0 1,1 0-1,-1-1 1,0 1-1,0 0 1,0 0-1,1-1 1,-1 1-1,0 0 1,0 0-1,1 0 1,-1 0-1,0-1 1,1 1-1,-1 0 1,0 0-1,1 0 1,-1 0-1,0 0 1,1 0-1,-1 0 1,0 0-1,1 0 1,-1 0-1,0 0 1,1 0-1,-1 0 1,0 0-2,0-2 15,0-1 0,0 1 1,0 0-1,0 0 0,0 0 0,-1 0 1,1-1-1,-1 1 0,0 0 0,0 0 1,0 0-1,0 0 0,0 0 0,0 1 1,0-1-1,0 0 0,-1 0 0,1 1 1,-1-1-1,1 1 0,-1-1 0,0 1 1,0 0-1,1-1 0,-1 1 0,0 0 1,0 0-1,0 0 0,0 1 0,0-1 1,0 0-1,-1 1 0,1-1 0,0 1 0,0 0 1,0 0-1,-1 0 0,1 0 0,0 0 1,0 0-1,0 1 0,0-1 0,0 1 1,-1-1-1,1 1 0,0 0 0,0 0 1,0 0-1,-1 0-15,1 1 45,1-1-1,-1 1 1,0-1-1,0 1 1,0 0-1,1 0 1,-1 0 0,1 0-1,0 0 1,-1 0-1,1 0 1,0 0 0,0 1-1,0-1 1,1 0-1,-1 0 1,1 1 0,-1-1-1,1 1 1,0-1-1,-1 1 1,1-1 0,1 0-1,-1 1 1,0-1-1,0 1 1,1-1 0,0 0-1,-1 1 1,1-1-1,0 0 1,0 0 0,0 1-1,0-1 1,1 0-1,-1 0 1,1 0 0,-1 0-1,1-1 1,0 1-1,-1 0 1,1-1 0,0 1-1,0-1 1,0 1-1,0-1 1,0 0 0,1 0-1,-1 0 1,0 0-1,0 0 1,1-1 0,-1 1-1,1-1 1,-1 0-1,0 1 1,1-1 0,-1 0-1,1 0 1,1-1-45,25-28-5923,-15 11-4255,-4 11-192</inkml:trace>
  <inkml:trace contextRef="#ctx0" brushRef="#br0" timeOffset="816.777">352 186 8468,'5'27'6840,"0"0"-4260,6 37-283,-10-65-2219,-1 1 0,0 0 0,0 0 0,0 0 0,1 0 0,-1 0 0,0 0 0,0 0 0,1 0 0,-1 0 0,0 0 0,0 0 0,0 0 0,1 0 0,-1 0 0,0 0 0,0 0 0,1 0 0,-1 0 0,0 0 0,0 0 0,1 0 0,-1 0 0,0 0 0,0 0 0,0 0 0,1 1 0,-1-1 0,0 0 0,0 0 0,0 0 0,1 0 0,-1 1 0,0-1 0,0 0 0,0 0 0,0 0-78,9-41 400,-5 20-183,38-78 135,-10 110-992,-15-1-5309,-8-9-652,3-1-4233</inkml:trace>
  <inkml:trace contextRef="#ctx0" brushRef="#br0" timeOffset="1285.402">620 149 10037,'-25'-22'10109,"-13"60"-7453,30-22-2221,5-11-374,0-1-1,0 1 1,1 0-1,-1 0 1,1 0-1,0 0 1,0 0-1,1 1 1,0-1-1,0 1 1,0-1-1,0 1 0,1-1 1,0 1-1,0-1 1,1 1-1,-1-1 1,1 0-1,0 1 1,1-1-1,0 2-60,0-6-51,0 1 0,0-1-1,1 0 1,-1 0-1,1-1 1,-1 1 0,0 0-1,1-1 1,-1 0 0,1 1-1,0-1 1,-1 0 0,1 0-1,-1 0 1,1-1 0,-1 1-1,1-1 1,-1 1-1,1-1 1,-1 0 0,0 0-1,1 0 1,-1 0 0,0 0-1,0-1 1,0 1 0,0-1-1,0 1 1,0-1-1,0 0 1,0 0 0,-1 1-1,1-1 1,0-1 0,-1 1-1,0 0 1,0 0 0,1 0-1,-1-1 1,0-1 51,32-100-534,-48 304 4622,7-97-3760,15-146-16733,-3 26 6491</inkml:trace>
  <inkml:trace contextRef="#ctx0" brushRef="#br0" timeOffset="1678.984">746 230 11301,'21'-1'4537,"18"-2"-487,18-9-2687,-55 11-1363,0 0 0,1 0 1,-1 0-1,0-1 0,1 1 0,-1 0 0,0-1 1,0 1-1,0-1 0,0 0 0,0 0 0,-1 0 1,1 0-1,0 0 0,-1 0 0,0 0 0,1 0 1,-1-1-1,0 1 0,0 0 0,0-1 0,-1 1 1,1-1-1,0 1 0,-1-1 0,0 1 0,0-1 1,1 0-1,-1 1 0,-1-1 0,1 1 0,0-1 1,-1 1-1,1-2 0,-1 3 70,0-1 1,0 0-1,0 0 1,0 1 0,0-1-1,0 0 1,0 1-1,-1-1 1,1 1-1,0-1 1,-1 1-1,1 0 1,-1 0-1,0-1 1,1 1 0,-1 0-1,0 1 1,0-1-1,0 0 1,0 0-1,1 1 1,-1-1-1,0 1 1,0 0 0,0-1-1,0 1 1,0 0-1,0 0 1,0 0-1,0 0 1,0 1-1,0-1 1,0 1-1,0-1 1,0 1 0,0 0-1,0-1 1,1 1-1,-1 0 1,0 0-1,0 0 1,1 0-1,-1 1 1,1-1 0,-1 0-1,1 1 1,0-1-1,-1 1 1,1-1-1,0 1 1,0 0-1,0 0 1,0-1-1,0 3-70,-3 1 100,1 1 0,-1-1-1,1 1 1,1 0-1,-1 0 1,1 1-1,0-1 1,1 0 0,-1 1-1,1-1 1,1 1-1,-1-1 1,1 1-1,0-1 1,0 1 0,1-1-1,0 1 1,0-1-1,1 0 1,-1 1-1,2-1 1,-1 0 0,0 0-1,1 0 1,0 0-1,1-1 1,-1 1-1,5 4-99,-6-9 24,1 1-1,0 0 1,-1-1-1,1 1 1,0-1-1,0 0 1,0 0-1,0 0 1,0 0-1,1 0 1,-1-1-1,0 0 1,0 1-1,0-1 0,1 0 1,-1-1-1,0 1 1,0-1-1,0 1 1,0-1-1,0 0 1,0 0-1,3-1-23,27-11-7344,-21 8 131,1-1-6609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0:5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60 8388,'-21'-44'11255,"19"42"-11101,0 1 0,1 0 1,-1-1-1,0 1 0,0 0 1,0 0-1,0 0 0,0 0 1,0 0-1,0 0 0,0 1 1,0-1-1,0 1 1,-1-1-1,1 1 0,0 0 1,0 0-1,-1 0 0,1 0 1,0 0-1,0 1 0,0-1 1,-1 1-1,1-1 0,0 1 1,0 0-1,0 0 1,0 0-1,0 0 0,0 0 1,0 0-1,-1 2-154,-1 2 71,0 1 1,1 0-1,0 0 0,0 1 1,1-1-1,-1 1 0,1-1 0,1 1 1,-1 0-1,1 0 0,1-1 1,-1 1-1,1 0 0,0 0 1,1 1-72,33 282 1883,-35-298-10226,1-2 36,1 2-2562</inkml:trace>
  <inkml:trace contextRef="#ctx0" brushRef="#br0" timeOffset="187.492">1 279 10197,'24'0'9615,"-4"-1"-6134,29 6-1282,-10-4-1769,-22-2-2588,6-1-9470,-13 1-492</inkml:trace>
  <inkml:trace contextRef="#ctx0" brushRef="#br0" timeOffset="582.155">238 284 10133,'42'3'10034,"59"-17"-8594,-100 13-1440,1 0-1,0-1 1,-1 1 0,0-1-1,1 1 1,-1-1-1,0 1 1,0-1 0,0 0-1,0 0 1,0 1-1,0-1 1,0 0 0,-1 0-1,1 0 1,-1 0 0,1 0-1,-1 0 1,0 0-1,0 0 1,0 0 0,0 0-1,0 0 1,0 0-1,0 0 1,-1 0 0,1 0-1,-1 0 1,0 0-1,1 0 1,-1 0 0,0 0-1,0 0 1,0 1-1,0-1 1,-1 0 0,1 1-1,0-1 1,-1 1-1,1-1 1,-1 1 0,1 0-1,-1 0 1,0 0-1,1-1 1,-1 2 0,0-1-1,0 0 1,0 0-1,0 0 1,0 1 0,0-1-1,0 1 1,0 0 0,-1-1 40,0 0-1,1 0 1,-1 0-1,0 1 1,1 0 0,-1-1-1,0 1 1,0 0-1,1 0 1,-1 0 0,0 1-1,1-1 1,-1 1 0,0-1-1,1 1 1,-1 0-1,0 0 1,1 0 0,-1 0-1,1 1 1,0-1-1,-1 1 1,1-1 0,0 1-1,0 0 1,0 0 0,0 0-1,0 0 1,1 0-1,-1 0 1,1 1 0,-1-1-1,1 0 1,0 1 0,0-1-1,0 1 1,0-1-1,0 1 1,0 0 0,1 1-40,-3 4 333,1 1 1,0-1-1,1 1 1,0 0-1,1-1 1,-1 1-1,2 0 0,-1 0 1,1-1-1,1 1 1,-1 0-1,3 4-333,-4-10-16,1 0-1,0 1 0,1-1 0,-1 0 1,1 0-1,-1 0 0,1 0 0,0 0 1,0 0-1,0-1 0,0 1 0,1 0 1,-1-1-1,1 0 0,0 0 0,-1 0 1,1 0-1,0 0 0,0 0 0,0-1 1,1 1-1,-1-1 0,0 0 0,0 0 0,1 0 1,-1-1-1,0 1 0,1-1 0,-1 1 1,1-1-1,-1 0 0,3-1 17,37-28-7671,-29 13-220,0 3-3167</inkml:trace>
  <inkml:trace contextRef="#ctx0" brushRef="#br0" timeOffset="1085.556">495 254 11061,'7'22'7496,"0"1"-3286,41 77-1525,-47-99-2683,0 0 1,0 0 0,0 0-1,0 0 1,0 0 0,0-1-1,0 1 1,0 0 0,0-1-1,1 1 1,-1-1 0,0 1-1,0-1 1,1 0 0,-1 1-1,0-1 1,1 0 0,-1 0-1,0 0 1,0 0 0,1 0-1,-1 0 1,0 0 0,1-1-1,-1 1 1,0 0 0,1-1-1,-1 1 1,0-1 0,0 1-1,0-1 1,0 0 0,1 1-1,-1-1 1,0 0 0,0 0-1,0 0 1,0 0 0,-1 0-1,1 0 1,0 0 0,0 0-1,-1 0 1,1 0 0,0 0-1,-1-1 1,1 1 0,-1 0-1,0 0 1,1-1 0,-1 1-1,0 0 1,0-1 0,0 1-1,0 0 1,0-1 0,0 1-1,0 0 1,0-1 0,0 1-1,-1 0 1,1 0 0,-1-2-3,3-17 0,18-48 53,4 97-98,-15-14 61,-7-10-10,1 1 0,0-1 0,0 0 1,0 0-1,1 0 0,0 0 0,0-1 0,0 0 0,0 1 0,1-2 0,-1 1 0,1 0 0,0-1 0,2 1-6,-5-5 10,-1-1-1,1 1 1,0 0-1,0-1 1,-1 0-1,1 1 1,0-1 0,-1 0-1,0 0 1,1 1-1,-1-1 1,0 0-1,0-1 1,0 1-1,0 0 1,-1 0 0,1 0-1,0 0 1,-1-1-1,0 1 1,1 0-1,-1 0 1,0-1-1,0 1 1,0 0 0,-1-1-1,1 1 1,-1 0-1,0-2-9,2-2 17,-1-8-37,7-46-470,8 21-4974,-2 16-1947,3-3-5211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08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6515,'0'-10'3936,"15"5"-929,-14 5-2896,-2 9 5555,4 23-3440,-1 2-1423,8 198 2102,-10-229-3870,2 5 2242,0-7-5521,2-1-5652,-1 0-1429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0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8388,'2'35'9110,"7"21"-6646,-2-15-1062,14 185 655,-26-204-1916,4-25-3838,2 3-6001,0 0-453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0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7379,'1'3'10174,"-1"13"-6473,7 36-2443,-1-21-943,-2 0 0,-1 1 0,-1 0 0,-1 0 0,-3 10-315,1 14 95,0-47-1089,-2-15-11509,2 1 1834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0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8468,'2'9'9325,"1"18"-6001,3 17-3282,17 234 1994,-24-260-2221,-4-22-464,0-12-2801,1-1-5136,4 8-1723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1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7491,'-6'32'10224,"12"25"-6258,-2-31-3327,7 164 1009,-21-201-4201,3-5-7812,5 10-669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0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8452,'4'-12'12779,"6"22"-8546,8 24-3769,-18-33-100,22 51 437,37 61-76,-58-113-722,1-1 0,-1 0 0,1 0 0,-1 1 0,1-1 0,-1 0 0,0 0 0,1-1 0,-1 1 0,0 0 0,0 0 0,0 0 0,0-1 0,0 1 0,0-1 0,0 1 0,0-1 0,0 1 0,-1-1 0,1 1 0,-1-1 0,1 0 0,-1 1 0,0-1 0,0 0 0,1 1 0,-1-1 0,0 0 0,0 1 0,-1-1 0,1 0 0,0 1 0,0-1 0,-1 0 0,0 0-3,2-5 10,21-114-205,-21 120 194,0 1 0,0 0-1,0 0 1,0-1 0,0 1 0,0 0 0,0 0-1,0 0 1,0 0 0,0 0 0,0 0 0,0 0 0,0 1-1,0-1 1,0 0 0,-1 0 0,1 1 0,0-1-1,0 1 1,0-1 0,0 0 0,0 1 0,-1 0-1,1-1 1,0 1 0,0 0 0,-1-1 0,1 1-1,0 0 1,-1 0 0,1-1 0,-1 1 0,1 0 0,-1 0-1,1 0 1,-1 0 0,0 0 0,1 0 0,-1 0-1,0 0 1,0 0 0,0 0 0,0-1 0,0 1-1,0 0 1,0 0 0,0 1 1,39 101 139,-2-59-71,-36-43-62,0-1-1,0 1 1,0-1-1,-1 0 1,1 1-1,0-1 1,0 0-1,0 1 1,0-1-1,0 0 1,0 0-1,0 0 1,0 0-1,0 0 1,0 0-1,0 0 1,0 0-1,0-1 1,0 1-1,0 0 1,0 0-1,0-1 1,0 1-1,0-1 1,0 1-1,0-1 1,-1 1-1,1-1 1,0 0-1,0 1 1,-1-1-1,1 0 1,0 1-1,-1-1 1,1 0-1,0 0 1,-1 0-1,1 0 1,-1 0-1,0 0 1,1 1-1,-1-1 1,0 0-1,1 0 1,-1 0-1,0 0 1,0 0-1,0 0 1,0 0-1,0 0 1,0 0-1,0 0 1,-1-1-6,14-161-504,-9 160-15341,-2 0 4029</inkml:trace>
  <inkml:trace contextRef="#ctx0" brushRef="#br0" timeOffset="815.452">487 106 9877,'-10'1'8414,"1"7"-4159,-9 27-2038,16-31-1584,1 0-476,-3 1-87,1 0 0,1 0 0,-1 0 0,1 0 0,0 0 0,0 1 0,0-1 0,1 1 0,-1 0 0,1-1 0,1 1 0,-1 0-1,1-1 1,0 1 0,1 0 0,-1-1 0,1 1 0,0 0 0,0-1 0,1 1 0,0-1 0,0 1 0,0-1 0,0 0-1,1 0 1,0 0 0,0 0 0,2 1-70,0-4 2,0-1 0,0 1-1,1-1 1,-1 0 0,1 0-1,-1-1 1,1 0 0,-1 0-1,1 0 1,-1-1 0,1 1-1,-1-1 1,0-1 0,1 1-1,-1-1 1,0 0 0,0 0-1,0 0 1,0-1 0,0 0 0,-1 0-1,1 0 1,-1 0 0,0-1-1,0 0 1,0 0 0,3-4-2,-4 5-8,-1 0 0,1 0 1,-1-1-1,0 0 0,0 1 1,0-1-1,-1 0 0,1 0 1,-1 0-1,0 0 0,0 0 1,0 0-1,-1 0 0,0 0 1,1 0-1,-1 0 0,-1 0 1,1 0-1,0-1 0,-1 1 1,0 0-1,0 0 0,0 0 1,-1 0-1,1 1 0,-1-1 1,0 0-1,0 1 0,0-1 1,-1 1-1,1 0 0,-1-1 1,0 1-1,0 0 0,0 1 1,0-1-1,0 0 0,-1 1 1,1 0-1,-1 0 0,1 0 1,-1 0-1,0 1 0,0-1 1,0 1-1,0 0 0,0 0 1,0 0-1,0 1 0,0-1 1,0 1-1,0 0 0,-1 0 1,1 1-1,-1-1 8,0 6-2788,12 2-9962,2-6 1169</inkml:trace>
  <inkml:trace contextRef="#ctx0" brushRef="#br0" timeOffset="1205.984">686 142 7972,'7'10'10265,"-2"15"-7929,-4-18-1342,25 113 2461,-29-166-2185,12-55-662,-9 98-594,0 1 0,1 0 0,0-1 0,-1 1-1,1 0 1,0 0 0,0 0 0,0 0 0,1 0 0,-1 0 0,0 0-1,1 0 1,-1 0 0,1 1 0,0-1 0,-1 1 0,1-1 0,0 1 0,0-1-1,0 1 1,0 0 0,0 0 0,0 0 0,0 0 0,1 0 0,-1 1-1,0-1 1,0 1 0,1-1 0,-1 1 0,0 0 0,1 0 0,-1 0 0,0 0-1,1 0 1,-1 1 0,0-1 0,1 1 0,-1-1 0,0 1 0,1 0-14,21 9-2097,-13-4-2176,1-1-5258,-3-4-2021</inkml:trace>
  <inkml:trace contextRef="#ctx0" brushRef="#br0" timeOffset="1549.655">962 1 8644,'10'9'10445,"-3"17"-8341,-7-21-1151,39 211 2374,-35-200-4330,-4-14-3498,1-1-4434,-3-3-2083</inkml:trace>
  <inkml:trace contextRef="#ctx0" brushRef="#br0" timeOffset="1783.974">925 186 12982,'4'-2'9751,"14"-5"-6792,42 2 151,-38 5-7084,0-2-9521,-17 2 2178</inkml:trace>
  <inkml:trace contextRef="#ctx0" brushRef="#br0" timeOffset="2190.127">1088 25 11861,'10'24'9198,"-3"19"-7802,-3-18-411,16 146 2515,-9-220-3468,20-33-463,-30 80 423,0 1-1,0-1 1,0 1-1,0-1 0,0 1 1,0 0-1,1 0 0,-1-1 1,0 1-1,1 0 0,-1 0 1,1 0-1,-1 1 0,1-1 1,0 0-1,-1 1 0,1-1 1,-1 0-1,1 1 0,0 0 1,0-1-1,-1 1 0,1 0 1,0 0-1,0 0 0,-1 0 1,1 0-1,0 1 0,0-1 1,-1 0-1,1 1 0,0 0 1,-1-1-1,1 1 1,-1 0-1,1 0 0,-1-1 1,1 1-1,-1 0 0,1 1 1,-1-1-1,0 0 0,1 0 1,-1 1-1,0-1 0,0 0 1,0 2 8,4 4 87,0 0 0,-1 0 1,0 1-1,0-1 1,-1 1-1,0 0 0,0 0 1,-1 0-1,0 1 0,0-1 1,-1 0-1,0 1 1,-1-1-1,0 1 0,0 0-87,3 27 317,-2-32-1400,-1-9-6453,1-2 503,0 0-5061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1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8692,'6'40'10689,"-7"43"-7702,-1-1-2035,6 6-520,-10-87-4250,-2-17-5965,7 8-352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1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9588,'-4'11'9527,"6"15"-7879,-1-17-628,12 183 2345,-11-188-4419,-1-3-2161,-1 0-4231,0 0-5971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1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8116,'2'-4'8669,"2"12"-4450,9 32-1161,5 141-1252,-20-146-1553,49-37 364,-33-2-564,0 2 0,0-1 1,0 2-1,1 0 0,-1 1 1,0 0-1,0 1 0,1 0 1,-1 2-1,0-1 1,3 3-54,-8-5-1593,-8-2-3020,-3-2-4586,-1 2-2705</inkml:trace>
  <inkml:trace contextRef="#ctx0" brushRef="#br0" timeOffset="432.143">39 25 6995,'16'-7'8023,"-1"3"-3620,34-1-1121,-39 4-2566,139-3 1261,-149 4-1977,1-1 8,0 1 0,0-1 1,0 1-1,0-1 0,-1 1 0,1 0 0,0 0 1,0 0-1,0-1 0,0 1 0,1 0 0,-1 0 0,0 0 1,0 1-1,0-1 0,0 0 0,0 0 0,0 0 1,-1 1-1,1-1 0,0 0 0,0 1 0,0-1 1,0 1-1,0-1 0,0 1 0,0 0 0,-1-1 1,1 1-1,0 0 0,-1 0 0,1-1 0,0 1 0,-1 0 1,1 0-1,-1 0 0,1 0 0,-1 0 0,1-1 1,-1 1-1,0 0-8,3 110 2187,7 18-1311,-9-126-1744,-3-8-6250,1 2-381,0-1-5795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1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6611,'6'-6'8561,"0"10"-3814,5 24-727,-9 150-1357,-2-138-2559,34-43 445,111 13-80,-115-5-362,-32-9-5119,-2-1-5100,2 1-2579</inkml:trace>
  <inkml:trace contextRef="#ctx0" brushRef="#br0" timeOffset="640.426">24 2 8036,'5'0'8649,"18"2"-6371,90-6 3010,-33 22-4778,-61-24-369,-17 60 1751,7 110-166,-13-148-1644,1-1 1296,2-6-3458,1-3-3107,2-2-4320,-2-3-3683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2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7347,'8'-8'10446,"-4"17"-6728,20 194 119,-17-121-2618,66-82-128,75 1-803,-136 4-1321,-12-5-2994,-3-7-8700,2 4 2584</inkml:trace>
  <inkml:trace contextRef="#ctx0" brushRef="#br0" timeOffset="523.982">43 26 9460,'5'-11'8348,"7"4"-4113,36 5-2614,-38 2-556,50-2 224,-43 0-1207,1 0 0,-1 2-1,0 0 1,0 2 0,0-1 0,0 2 0,10 3-82,-25-6 24,-1 1-1,0 0 1,1 0 0,-1-1 0,0 1 0,1 0-1,-1 0 1,0 1 0,0-1 0,0 0 0,0 0-1,0 0 1,0 1 0,0-1 0,0 0 0,0 1-1,-1-1 1,1 1 0,-1-1 0,1 1 0,-1-1-1,0 1 1,1 0 0,-1-1 0,0 1 0,0-1-1,0 1 1,0 0 0,0-1 0,0 1 0,-1-1-1,1 1 1,-1-1 0,1 1 0,-1 1-24,-1 12 237,7 198 1342,-7-192-3070,1-18-3214,-1-2-4122,-1-3-5374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1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8116,'1'-6'10979,"7"20"-7704,-5 68-217,9 80-2215,-17-131-651,36-32 53,131 4 484,-160-5-3639,-7-2-7245,4 3 6129,0-1-6304</inkml:trace>
  <inkml:trace contextRef="#ctx0" brushRef="#br0" timeOffset="687.343">57 10 9076,'0'-3'7345,"6"0"-3818,19-1-1613,-25 4-1475,158 7 4120,-85 8-4388,-75 37 918,15 157-65,-26-187-687,7-22-5855,1-2-5946,3 2-1019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1:4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4 162 6547,'-3'-19'4840,"10"-26"-260,-7 48-1334,5 29-438,23 251 1274,-31-277-4346,-1-25-5891,3 10-1158,0-2-5042</inkml:trace>
  <inkml:trace contextRef="#ctx0" brushRef="#br0" timeOffset="1314.447">38 91 6787,'11'4'9967,"24"-4"-8112,427-19 1816,102 13-3202,-93-44-90,-354 42-70,-109 1-1811,-7 4-2207,-3 2-4419,-2 1-1954</inkml:trace>
  <inkml:trace contextRef="#ctx0" brushRef="#br0" timeOffset="2426.301">40 434 6723,'6'17'6491,"40"-13"-3925,-39-4-1834,408-12 3915,83 10-2414,-35-11-1980,-204 11 937,-254-4-3390,-3-5-5614,-2 8 4540,1-6-8257</inkml:trace>
  <inkml:trace contextRef="#ctx0" brushRef="#br0" timeOffset="2824.53">1722 24 6163,'-7'-11'5609,"14"12"-2262,15 19-754,-20-11-2385,1-1 1,-1 1-1,-1-1 0,1 1 0,-1 0 1,-1-1-1,0 1 0,0 0 0,-1 0 1,0-1-1,0 1 0,-1 0 0,0-1 1,-1 0-1,1 1 0,-2 0-208,-13 80 1193,28 117 418,-6-212-4653,0-4-6399,-2 1-1908</inkml:trace>
  <inkml:trace contextRef="#ctx0" brushRef="#br0" timeOffset="3466.129">888 134 8036,'0'0'203,"0"0"1,-1 0 0,1 0-1,0 0 1,0 0 0,-1 0-1,1 0 1,0 0 0,-1 0-1,1 0 1,0 0-1,-1 0 1,1 0 0,0 0-1,-1 0 1,1 0 0,0 0-1,0 0 1,-1 0 0,1 0-1,0 0 1,-1-1 0,1 1-1,0 0 1,0 0 0,-1 0-1,1-1 1,0 1-1,0 0 1,0 0 0,-1 0-1,1-1 1,0 1 0,0 0-1,0-1 1,0 1 0,0 0-1,-1 0 1,1-1 0,0 1-1,0 0 1,0-1 0,0 1-1,0 0 1,0 0-1,0-1 1,0 1 0,0 0-1,0-1-203,-4 30 4116,26 99-1112,23 41-2289,-46-164-1971,-3-16-11187,4 1 309</inkml:trace>
  <inkml:trace contextRef="#ctx0" brushRef="#br0" timeOffset="4249.66">1242 39 6483,'13'2'10255,"-9"13"-7304,-4-6-2655,31 277 2943,-30-199-2908,12-84-3378,8-19-7777,-15 3 1156</inkml:trace>
  <inkml:trace contextRef="#ctx0" brushRef="#br0" timeOffset="4562.1">421 82 8708,'-17'-3'7562,"15"26"-4681,2-8-2436,-3 13 84,0 1 1,2-1 0,1 0 0,2 1-1,0-1 1,2 0 0,1 0-1,1 0 1,4 7-530,4 3-403,-11-41-4608,-3-2-1882,0-5-5147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0T18:09:13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12421 10550 0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0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9508,'2'0'7986,"-1"7"-3639,5 51-1310,16 319 445,-23-419-11991,1 1-262,2 12-2293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1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10021,'6'0'8760,"-1"8"-4721,4 31-3043,-9-36-235,9 55 113,-3 1 0,-3-1 1,-2 0-1,-4 16-874,3-51-631,4-36-8121,-1 3 1554,0-4-4279</inkml:trace>
  <inkml:trace contextRef="#ctx0" brushRef="#br0" timeOffset="312.434">216 80 10069,'0'2'827,"-6"21"5631,-15 4-2290,-114 99 1394,91-81-4809,57-81-6919,-1 15-3793,-3 12-1737</inkml:trace>
  <inkml:trace contextRef="#ctx0" brushRef="#br0" timeOffset="609.237">0 81 9941,'8'0'7192,"1"0"-3502,12 4-1777,90 76 3001,-68-44-4211,-35-28-660,0 0 0,0-1-1,1 0 1,0 0 0,1-1 0,-1-1 0,1 1 0,0-2-1,1 1 1,9 2-43,-28-9-5453,-5-1-5016,4 0-2374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2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6531,'1'-13'10424,"12"18"-6656,15 19-2262,23 100 748,-33-64-1688,-11-46-448,-1 0 1,0 1-1,-1 0 1,-1 0-1,0 0 0,-1 0 1,-1 1-1,0-1 1,-1 1-1,-1 0 0,0-1 1,-1 1-1,-1-1 1,0 1-1,-2-1 1,1 0-1,-2 0 0,-2 6-118,-38 83 1060,27-84-831,18-27-3241,3 0-2532,0 1-2307,0 1-4195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1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9764,'6'11'8478,"-5"19"-5512,-1-12-1804,11 304 2912,-10-231-4015,-1-90-39,1 0 1,-1 1-1,0-1 1,1 0-1,-1 0 1,1 0-1,0 0 1,-1 0-1,1 0 1,0 0-1,0 0 1,-1 0-1,1 0 1,0 0-1,0 0 1,0 0-1,0-1 1,0 1-1,0 0 1,0-1-1,0 1 1,1-1-1,-1 1 1,0-1-1,0 1 1,0-1-1,1 0 1,-1 0-1,0 0 0,0 0 1,1 0-1,-1 0 1,0 0-1,0 0 1,1 0-1,-1 0 1,0-1-1,0 1 1,0 0-1,1-1 1,-1 1-1,0-1 1,0 1-1,0-1 1,0 0-1,0 0 1,0 1-1,0-1 1,1-1-21,17-2 228,88 14-81,-104-20-8952,-4 0 2483,1-5-6417</inkml:trace>
  <inkml:trace contextRef="#ctx0" brushRef="#br0" timeOffset="499.88">309 1 9556,'1'9'8449,"1"4"-5351,2 25-2044,21 185 160,-16-58-614,21-166 179,-18 5-552,1-1 0,0 0 0,0 0 0,0-1 0,0-1 0,0-1 0,0 1 0,0-2 0,0 0 0,3-1-227,-11 1 15,0 0-1,0 0 0,0 0 0,0 1 0,1-1 0,-1 1 0,0 1 0,0-1 1,0 1-1,0 0 0,0 0 0,0 0 0,0 1 0,0 0 0,-1 0 1,1 0-1,-1 0 0,1 1 0,-1 0 0,2 0-14,-9-13-14631,-2-1 1975</inkml:trace>
  <inkml:trace contextRef="#ctx0" brushRef="#br0" timeOffset="812.308">348 275 12102,'1'0'5987,"6"-2"-3453,61-6 2805,35-1-2752,-67 6-1907,-10-7-1651,-22 2-3732,-3-2-5633,-1 2-2867</inkml:trace>
  <inkml:trace contextRef="#ctx0" brushRef="#br0" timeOffset="1015.396">311 33 9396,'3'-5'8073,"5"3"-4092,19-2-1744,-24 4-1342,147 6 3981,-108-1-4678,-38-5-429,26 0-2073,-22-3-2577,0-3-4302,-1-1-3858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0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9012,'3'-2'6511,"11"15"-4551,-10-4-1416,-1 0 0,1 0 0,-2 1 0,1-1 0,-1 1 0,-1-1 1,1 1-1,-2 0 0,1-1 0,-1 1 0,-1 0 0,0 1-544,1 37 1104,28 232 875,-28-280-2051,-1 0 0,1-1 1,0 1-1,0 0 0,0-1 0,0 1 1,0 0-1,0 0 0,-1-1 0,1 1 0,0 0 1,0 0-1,0-1 0,-1 1 0,1 0 0,0 0 1,0 0-1,-1-1 0,1 1 0,0 0 0,0 0 1,-1 0-1,1 0 0,0 0 0,-1-1 1,1 1-1,0 0 0,0 0 0,-1 0 0,1 0 1,0 0-1,-1 0 0,1 0 0,0 0 0,-1 0 1,1 0-1,0 0 0,-1 1 0,1-1 0,0 0 1,0 0-1,-1 0 0,1 0 0,0 0 72,-7-50-12910,5 22 1900</inkml:trace>
  <inkml:trace contextRef="#ctx0" brushRef="#br0" timeOffset="296.808">14 22 10565,'11'8'8297,"36"-13"-5317,-9-3-1586,-23 4-904,1 0 0,-1 1 0,1 1 0,0 0 0,0 1 0,0 1 0,0 0 0,11 3-490,-8 2 167,6 1-451,-9-6-3264,-13 0 233,-2 3-5813,-1 1-1904</inkml:trace>
  <inkml:trace contextRef="#ctx0" brushRef="#br0" timeOffset="797.79">79 249 8788,'-3'5'1571,"3"-5"-1356,1 0 0,-1 0-1,1 0 1,-1 0 0,1 0 0,-1 0 0,1 0 0,-1 0-1,1 1 1,-1-1 0,1 0 0,-1 0 0,0 0-1,1 1 1,-1-1 0,1 0 0,-1 0 0,0 1 0,1-1-1,-1 0 1,0 1 0,1-1 0,-1 0 0,0 1 0,0-1-1,1 1 1,-1-1 0,0 1 0,0-1 0,0 0-1,1 1 1,-1-1 0,0 1 0,0-1 0,0 1 0,0-1-1,0 1 1,0-1 0,0 1 0,0-1 0,0 1 0,0-1-1,0 1 1,-1-1 0,1 0 0,0 1 0,0-1-1,0 1 1,0-1 0,-1 1 0,1-1 0,0 0 0,-1 1-1,1-1-214,118-24 5750,2 26-3763,-106-3-4674,0-15-12210,-8 5 2801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8644,'-5'0'7946,"-1"5"-3850,-9 22-2003,14-24-1216,-6 11-535,1-1 0,1 0 0,0 1 0,1 0 0,1 0 0,0 1 0,1-1 0,0 0 0,1 7-342,0-12 16,2 0 0,-1 0 0,1 0 0,0 0-1,1 0 1,0 0 0,0 0 0,1-1 0,0 1-1,1-1 1,0 0 0,0 0 0,1 0 0,0 0-1,0-1 1,1 0 0,0 0 0,0 0 0,0-1-1,1 0 1,0 0 0,0 0 0,6 2-16,15 8 5,-46-32-761,13 9-3413,1 1-5521,2 3-2782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21 8884,'-20'-20'8192,"-2"38"-4899,20-16-3193,0-1-1,1 1 0,-1 0 1,0 0-1,1 0 0,-1 0 1,1 1-1,0-1 1,0 0-1,0 1 0,0-1 1,0 0-1,0 1 0,0-1 1,1 1-1,-1-1 0,1 1 1,0 0-1,0-1 1,0 1-1,0-1 0,0 1 1,1-1-1,-1 1 0,1-1 1,0 1-1,-1-1 0,1 1 1,0-1-1,1 0 1,-1 1-1,0-1 0,0 0 1,1 0-1,0 0 0,-1 0 1,1 0-100,14 7 118,-14-9-99,0 0-1,0 0 0,0 0 0,1 1 1,-1-1-1,0 1 0,0-1 0,0 1 1,0 0-1,0 0 0,-1 0 0,1 0 1,0 0-1,0 0 0,-1 0 0,1 1 1,0-1-1,-1 1 0,1-1 0,-1 1 1,0-1-1,0 1 0,1 0 0,-1 0 1,0 0-1,-1 0 0,1-1 0,0 1 1,0 0-1,-1 0 0,1 1 0,-1-1 1,0 0-1,0 0 0,1 0 0,-1 0 1,-1 0-1,1 0 0,0 0 0,0 0 1,-1 1-1,1-1 0,-1 0 0,0 0 1,0 0-1,1-1 0,-2 3-18,-46 17 494,28-26-7417,18 3-105,1 0-4521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10405,'54'-10'9678,"-51"9"-9622,1 0-1,0 0 1,0-1-1,-1 1 1,1-1-1,-1 0 1,0 0-1,0 0 1,1-1-1,-1 1 1,-1-1-1,1 0 1,0 0-1,-1 0 1,1 0 0,-1 0-1,0 0 1,0-1-1,0 1 1,0-1-1,-1 1 1,0-1-1,1 0 1,-1 1-1,-1-1 1,1 0-1,0 0 1,-1 0-1,0 0 1,0-3-56,-2 6 45,0-1 1,1 1-1,-1 0 0,0 0 1,0 0-1,-1 0 1,1 0-1,0 0 1,0 1-1,0-1 0,-1 1 1,1-1-1,0 1 1,0 0-1,-1 0 1,1 0-1,0 0 1,0 0-1,-1 1 0,1-1 1,0 1-1,0-1 1,-1 1-1,1 0 1,0 0-1,0 0 0,0 0 1,0 0-1,0 0 1,0 1-1,1-1 1,-2 1-46,-1 2 174,0-1 1,0 1-1,0 1 1,1-1-1,-1 0 1,1 1-1,0 0 1,1 0-1,-1-1 1,1 2-1,0-1 1,0 0 0,0 0-1,1 1 1,0-1-1,0 1 1,0-1-1,1 1 1,0-1-1,0 1 1,0-1-1,0 1 1,1-1-1,0 1 1,1-1-1,-1 1 1,1-1 0,0 0-1,0 0 1,0 0-1,3 4-174,-3-7-12,0 0 0,0-1 0,0 1 0,0 0-1,1-1 1,-1 1 0,1-1 0,-1 0 0,1 0 0,-1 0 0,1 0 0,-1 0 0,1-1-1,0 1 1,0-1 0,-1 1 0,1-1 0,0 0 0,0 0 0,-1 0 0,1-1-1,0 1 1,0-1 0,-1 1 0,1-1 0,0 0 0,-1 0 0,1 0 0,-1-1-1,1 1 1,-1 0 12,14-11-4851,-5-2-4403,-2-1-4862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15063,'-1'-1'3425,"0"0"17,1 1-1857,1 0-1137,0 1-496,0 1-784,0 1-2546,0 1-2865,1 1-7203</inkml:trace>
  <inkml:trace contextRef="#ctx0" brushRef="#br0" timeOffset="1">21 159 13270,'-6'0'3266,"2"-1"15,3-3-928,1-1-1568,0-2-753,2-1 1008,0-1-4241,1-1-3042,2 2-8324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4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8116,'6'17'9338,"-3"3"-4419,-6 47-3988,1-30 374,6 85 405,40-132-1150,-40 9-514,-1 0-1,0 0 1,1 0 0,-1 1-1,1-1 1,-1 1 0,1 0-1,-1 0 1,1 0 0,-1 0 0,1 0-1,-1 1 1,0 0 0,1-1-1,-1 1 1,1 1 0,-1-1-1,0 0 1,1 2-46,11 2 42,-4-7-3348,-8-11-8250,-3 13 11352,2-9-12503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82 10709,'3'25'9851,"-4"16"-7768,-1-21-1134,1 15-389,6 152 1991,44-196-1054,35 0-1175,-75 5-3128,-6-5-5061,-2 6 3984,2-5-10067</inkml:trace>
  <inkml:trace contextRef="#ctx0" brushRef="#br0" timeOffset="471.264">221 0 10757,'9'12'9242,"-2"1"-6172,10 13-2029,-6-12-860,0 1 1,-1 0-1,-1 1 0,0 0 1,-1 0-1,-1 1 1,0 0-1,-2 1 0,0-1 1,-1 1-1,0 0 1,-2 0-1,0 0 1,-1 1-1,0-1 0,-2 0 1,-2 16-182,2-31 7,1 0 0,-1 1 0,0-1 0,0 0 0,-1 1 0,1-1 1,-1 0-1,0 0 0,1 0 0,-1 0 0,0-1 0,-1 1 0,1 0 0,0-1 1,-1 1-1,0-1 0,1 0 0,-1 0 0,0 0 0,-1 0-7,-26-1-2594,30-1-4725,1-2 1995,-1 2 4035,2-2-9505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12005,'0'45'8595,"5"90"-5099,4-78-4934,-6-68-7675,0 2 4327,0-4-3957</inkml:trace>
  <inkml:trace contextRef="#ctx0" brushRef="#br0" timeOffset="312.424">14 15 10757,'9'13'7978,"12"6"-5640,-7-6-1252,131 132 1342,-143-143-2580,23 15 528,-15-27-3518,-9 1 234,0-8-6723,-3 8 517</inkml:trace>
  <inkml:trace contextRef="#ctx0" brushRef="#br0" timeOffset="656.094">231 0 10373,'-1'17'7754,"7"10"-4733,-1 3-2098,-8 168 1959,23-223-14454,-18 21 8548,6-11-7317</inkml:trace>
  <inkml:trace contextRef="#ctx0" brushRef="#br0" timeOffset="1064.059">330 24 8740,'6'-5'7831,"1"23"-5151,-9 39 134,0-48-2690,1-1 0,0 1 0,0-1 0,1 1 0,0-1-1,1 1 1,0-1 0,0 1 0,1-1 0,0 1 0,0-1 0,1 0 0,0 0-1,0 0 1,1 0 0,0-1 0,4 5-124,-7-10 3,1-1 1,0 1-1,0-1 1,-1 1-1,1-1 1,0 0-1,1 0 0,-1 0 1,0 0-1,0 0 1,0 0-1,0-1 0,1 1 1,-1-1-1,0 0 1,1 1-1,-1-1 0,0 0 1,1 0-1,-1 0 1,0-1-1,1 1 0,-1-1 1,0 1-1,1-1 1,-1 0-1,0 0 1,0 0-1,0 0 0,0 0 1,0 0-1,0 0 1,0-1-1,0 1 0,1-2-3,51-66 22,-32-52 132,-22 82-2935,4 59-7477,-2-9-1153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7892,'-16'8'10036,"1"4"-5504,14-11-4449,-1 0 1,1 0-1,0 1 1,0-1-1,0 0 1,0 1-1,0-1 1,0 1-1,0-1 0,1 1 1,-1-1-1,0 1 1,1 0-1,-1-1 1,1 1-1,0 0 1,0 0-1,-1-1 0,1 1 1,0 0-1,0-1 1,1 1-1,-1 0 1,0 0-1,0-1 1,1 1-1,-1 0 1,1-1-1,0 1 0,0 0-83,20 22 235,-19-23-214,-1 1 0,1-1 0,0 0 0,0 1 1,-1 0-1,1-1 0,-1 1 0,1 0 0,-1 0 0,0 0 1,0 0-1,0 0 0,0 0 0,0 0 0,0 0 1,-1 0-1,1 0 0,-1 1 0,1-1 0,-1 0 0,0 1 1,0-1-1,0 0 0,0 0 0,0 1 0,0-1 0,-1 0 1,1 0-1,-1 1-21,1-2-38,-19 35 394,-3-33-3550,21-20-9004,1 8 1476</inkml:trace>
  <inkml:trace contextRef="#ctx0" brushRef="#br0" timeOffset="374.912">142 89 8468,'23'8'5547,"20"-8"-2553,-41 0-2938,0 0 1,-1 0-1,1-1 1,-1 1-1,1 0 0,-1-1 1,1 1-1,-1-1 1,1 1-1,-1-1 1,1 0-1,-1 0 1,0 0-1,1 0 1,-1 0-1,0 0 1,0 0-1,0 0 1,1 0-1,-1 0 1,0-1-1,-1 1 1,1 0-1,0-1 1,0 1-1,-1-1 1,1 1-1,-1-1 1,1 1-1,-1-1 1,1 0-1,-1 1 1,0-1-1,0 1 0,0-1 1,0 0-1,0 1 1,0-1-1,-1-1-56,1 1 78,-1 0-1,0 0 1,0 0-1,0 0 0,0 1 1,0-1-1,0 0 0,-1 0 1,1 1-1,-1-1 1,1 0-1,-1 1 0,1 0 1,-1-1-1,0 1 0,0 0 1,0 0-1,0 0 0,0 0 1,0 0-1,0 0 1,0 1-1,0-1 0,0 1 1,0-1-1,0 1 0,0 0 1,-1 0-1,1 0 1,0 0-1,0 0 0,0 0 1,0 1-1,0-1 0,-1 1 1,1 0-1,0-1 0,0 1 1,0 0-1,0 0 1,1 0-1,-1 0 0,0 1 1,0-1-1,1 0 0,-1 1 1,1-1-1,-1 1 1,1 0-1,-1-1 0,1 1 1,0 0-1,0 0 0,0 0 1,-1 1-78,0 3 142,-1-1 1,1 1-1,0-1 0,1 1 1,-1 0-1,1 0 1,0 0-1,0 0 1,1 0-1,0 0 0,0 0 1,1 0-1,-1 0 1,1 0-1,0 0 1,1-1-1,-1 1 0,1 0 1,1-1-1,-1 1 1,1-1-1,0 0 0,0 1 1,0-2-1,1 1 1,0 0-143,-1-3-4,-1-1 1,1 0-1,0 0 0,0 0 1,1-1-1,-1 1 1,0-1-1,0 1 0,0-1 1,0 0-1,0 0 1,1-1-1,-1 1 0,0-1 1,0 1-1,0-1 1,0 0-1,0 0 0,0 0 1,0-1-1,-1 1 1,3-2 3,15-12-4458,-5-5-6530,-8 9-641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107 140 9989,'-29'-7'9146,"3"13"-4345,22-3-4701,0 0-1,0 0 0,0 0 0,0 1 1,1 0-1,0-1 0,0 1 0,0 0 0,0 1 1,1-1-1,-1 0 0,1 1 0,0-1 1,1 1-1,-1 0 0,1-1 0,0 1 0,0 0 1,0 0-1,0 0 0,1 0 0,0 0 0,0 0 1,1 0-1,-1 0 0,1 0-99,2-1 52,1-1 0,0 1-1,-1-1 1,1 0 0,0 0 0,1 0-1,-1 0 1,0-1 0,1 1 0,0-1-1,-1 0 1,1-1 0,0 1 0,0-1-1,0 0 1,0 0 0,0 0 0,0-1 0,0 0-1,1 0-51,36-5-711,-26 0-2659,5-2-8014,-14 6-686</inkml:trace>
  <inkml:trace contextRef="#ctx0" brushRef="#br0" timeOffset="361.103">234 280 7828,'-2'-4'9438,"-2"-8"-3096,-5-31-4293,8 40-2007,0 1 0,1-1 0,-1 0 1,1 0-1,0 0 0,-1 0 0,1 0 0,1 1 0,-1-1 0,0 0 0,1 0 1,-1 0-1,1 0 0,0 1 0,0-1 0,0 0 0,0 1 0,1-1 0,-1 1 1,1-1-1,-1 1 0,1-1 0,0 1 0,0 0 0,0 0 0,0 0 0,0 0 1,1 0-1,-1 1 0,0-1 0,1 1 0,-1-1 0,1 1 0,0 0 0,-1 0 1,1 0-1,0 1 0,2-1-42,26 3-2235,-21 1-2442,0 1-4648,-3-2-1680</inkml:trace>
  <inkml:trace contextRef="#ctx0" brushRef="#br0" timeOffset="783.819">402 222 12022,'36'5'10174,"-33"-5"-10147,0 0 1,-1 1-1,1-1 1,0-1-1,0 1 1,0 0-1,0-1 0,-1 1 1,1-1-1,0 0 1,0 0-1,-1 0 0,1 0 1,-1-1-1,1 1 1,-1-1-1,1 1 1,-1-1-1,0 0 0,0 0 1,0 0-1,0 0 1,0 0-1,0-1 0,-1 1 1,1 0-1,-1-1 1,0 1-1,1-1 1,-1-2-28,-2 3 3,-1 0 0,0 0 0,0 0 0,0 0 0,0 0 0,0 0 0,0 0 0,-1 1 0,1-1 0,0 1 0,-1-1 0,0 1 0,1 0 0,-1 0 0,0 0 0,1 1 0,-1-1 0,0 1 0,0-1 0,1 1 0,-1 0 0,0 0 0,0 0 0,0 0 0,0 1 0,1-1 0,-1 1 1,0 0-1,0 0-3,-1-1 99,1 1 0,0 0 1,0 0-1,-1 0 1,1 0-1,0 0 0,0 1 1,0-1-1,0 1 1,1 0-1,-1 0 0,0 0 1,1 0-1,-1 1 1,1-1-1,0 1 0,0-1 1,0 1-1,0 0 1,0 0-1,1 0 0,-1 0 1,1 0-1,0 0 1,0 0-1,0 0 0,0 1 1,0-1-1,1 0 1,-1 1-1,1-1 0,0 0 1,0 1-1,0-1 1,1 0-1,-1 1 0,1-1 1,0 0-1,0 0 1,0 0-1,0 1 1,0-1-1,1 0 0,0 0 1,-1-1-1,1 1 1,0 0-1,0 0 0,1-1 1,-1 0-1,0 1 1,1-1-1,-1 0 0,4 2-99,48 4-388,-21-22-5522,-11 4-3946,-12 7-2448</inkml:trace>
  <inkml:trace contextRef="#ctx0" brushRef="#br0" timeOffset="1002.53">712 144 10373,'-7'-9'8179,"-6"9"-4479,-28 18-1565,34-12-1913,-1 0-1,1 1 1,0-1 0,1 1-1,-1 1 1,1-1 0,1 1-1,0 0 1,0 0 0,0 1-1,1-1 1,-2 7-222,6-13 24,-1 0-1,1 0 1,0 0-1,0-1 1,0 1-1,0 0 1,0 0-1,0 0 1,1 0-1,-1 0 1,0 0-1,1 0 1,0-1-1,-1 1 1,1 0 0,0 0-1,0-1 1,0 1-1,0-1 1,0 1-1,0-1 1,1 1-1,-1-1 1,0 0-1,1 1 1,-1-1-1,1 0 1,0 0-1,-1 0 1,1 0-1,0 0 1,-1-1 0,1 1-1,0 0 1,0-1-1,0 1 1,0-1-1,-1 0 1,1 0-1,2 1-23,79-8-2163,-47-14-2449,-23 10-4740,-7 5-2493</inkml:trace>
  <inkml:trace contextRef="#ctx0" brushRef="#br0" timeOffset="1221.226">701 19 12102,'-2'33'10435,"13"19"-8367,-5-27-856,29 178 621,-34-201-3957,-1-4-9943,-1-1-1376</inkml:trace>
  <inkml:trace contextRef="#ctx0" brushRef="#br0" timeOffset="1787.298">852 173 8772,'4'2'7797,"-1"4"-3684,1 20-2275,-4-21-811,4 73-587,-5-76-2702,1-8-9901,1 2 2617</inkml:trace>
  <inkml:trace contextRef="#ctx0" brushRef="#br0" timeOffset="2037.242">849 51 12214,'-2'0'2993,"2"1"48,-1 0-1424,2 1-865,-1 1-399,1 1-113,2 0-288,1-1-705,0 1-2288,2-2-2466,3 1-6338</inkml:trace>
  <inkml:trace contextRef="#ctx0" brushRef="#br0" timeOffset="2318.428">1025 1 10613,'0'1'7461,"1"2"-3553,1 19-2228,32 138 731,-28-74-2979,-21-92-15118,14 6 14060,-2-4-6551</inkml:trace>
  <inkml:trace contextRef="#ctx0" brushRef="#br0" timeOffset="2474.946">952 170 12150,'15'-2'9664,"1"-2"-6479,14-2-1238,31 13-326,-12 0-4670,-48-7 2618,3 0-3315,0-1-4162,-1-1-5509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27 9668,'-12'-12'8165,"-5"14"-3764,-26 35-220,40-32-4119,1 0 0,-1 0-1,1 0 1,1 1 0,-1-1 0,1 0 0,0 1 0,0-1 0,1 1 0,-1-1-1,1 1 1,1 0 0,-1-1 0,1 1 0,0-1 0,0 1 0,0-1-1,1 0 1,0 0 0,0 1 0,0-1 0,1 0 0,-1-1 0,1 1 0,0 0-1,1 0-61,-2-4-45,0 1 0,0-1 0,0 0 0,0 1 0,0-1 0,0 0 0,0 0 0,0-1 0,0 1 0,1 0 0,-1-1 0,0 1 0,0-1 0,1 0 0,-1 0 0,0 0 0,1 0 0,-1 0 0,0 0 0,1-1 0,-1 1 0,0-1 0,0 1 0,2-2 45,14-7-3475,-5-4-3620,-6 1 486,1-1-3139</inkml:trace>
  <inkml:trace contextRef="#ctx0" brushRef="#br0" timeOffset="468.643">215 13 8724,'30'-12'10779,"6"36"-7576,-26-9-3148,-1-1-1,-1 1 0,-1 1 0,0-1 0,-1 1 0,0 0 0,1 11-54,-3-17-62,-18-38-204,11 25 377,0 0 1,0 1-1,0-1 0,-1 1 0,1-1 0,-1 1 1,0 0-1,1 1 0,-1-1 0,0 1 0,0-1 1,0 1-1,0 0 0,0 0 0,0 1 1,-1-1-1,1 1 0,0 0 0,0 0 0,0 1 1,0-1-1,-1 1 0,1 0 0,0 0 1,0 0-1,0 0 0,1 1 0,-1 0 0,0 0 1,0 0-1,1 0 0,-4 3-111,6-3 15,1-1 0,-1 1 0,0 0 0,1 0 1,-1 0-1,1 0 0,0 0 0,0 0 0,0 0 0,0 0 0,0 0 0,0 0 0,0 0 0,1 0 1,-1 0-1,1 0 0,-1 0 0,1 0 0,0 0 0,0 0 0,-1-1 0,2 1 0,-1 0 1,0 0-1,0-1 0,0 1 0,1-1 0,-1 1 0,1-1 0,-1 0 0,1 0 0,0 0 0,-1 1 1,1-1-1,0-1 0,0 1 0,-1 0 0,1 0 0,0-1 0,0 1 0,0-1 0,0 1 0,0-1 1,0 0-1,0 0 0,0 0 0,0 0 0,0 0 0,0-1 0,0 1 0,0 0 0,0-1 1,0 0-1,0 1 0,0-1 0,0 0-15,26-17-7321,-14 9-418,1 0-4347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85 145 7491,'-5'-7'8377,"-5"3"-4244,-26 6-347,33 2-3663,-1 1-1,1-1 1,0 1 0,0 0 0,0 0-1,0 0 1,1 0 0,0 1-1,0-1 1,1 1 0,-1-1 0,1 1-1,0 0 1,1-1 0,-1 1-1,1 0 1,0 0 0,1-1 0,-1 1-1,1 0 1,1-1 0,-1 1 0,1 1-123,-1-5-8,-1 1 1,1 0-1,0 0 1,0-1-1,1 1 1,-1-1-1,1 1 1,-1-1-1,1 1 1,0-1-1,-1 0 1,1 0-1,0 0 1,1 0-1,-1 0 1,0 0-1,1-1 1,-1 1-1,0-1 1,1 0-1,0 1 1,-1-1-1,1 0 1,0-1-1,0 1 1,-1 0-1,1-1 1,0 1-1,0-1 1,0 0-1,0 0 1,0 0-1,-1-1 1,2 1 7,16-7-5136,-2-8-4881,-11 7-1169</inkml:trace>
  <inkml:trace contextRef="#ctx0" brushRef="#br0" timeOffset="281.182">223 178 11989,'0'7'3426,"1"1"160,-1 3-1281,0 1-640,2 1-449,-1 3-384,-2-4-255,2 0-289,1-1-32,0-2-176,1-4-240,-1 1-384,1-3-577,-2-3-512,1 0-2096,0-3-2818,0-6-5923</inkml:trace>
  <inkml:trace contextRef="#ctx0" brushRef="#br0" timeOffset="282.182">212 98 9764,'0'0'2754,"0"0"-1,1 3-624,2-1-993,0 0-863,2 1 1920,-1 0-4867,4 0-2704,1 0-7556</inkml:trace>
  <inkml:trace contextRef="#ctx0" brushRef="#br0" timeOffset="715.954">334 102 10261,'66'5'10660,"-21"40"-7575,-1 83-2995,-74-179-1775,27 48 1752,1 1-1,0-1 1,-1 1-1,0 0 0,1 0 1,-1 0-1,0 0 1,0 0-1,0 1 1,0-1-1,-1 1 1,1 0-1,0 0 1,0 0-1,-1 0 1,1 1-1,-1-1 1,1 1-1,0 0 1,-1 0-1,1 0 1,-1 0-1,1 1 1,0 0-1,-1-1 1,1 1-1,0 0 0,-2 1-66,2 0 130,0 0-1,0 0 0,0 1 0,0-1 0,1 1 0,-1 0 0,1-1 1,0 1-1,0 0 0,0 0 0,0 1 0,0-1 0,0 0 0,1 1 1,0-1-1,0 1 0,0-1 0,-1 4-129,2-6 36,-1 1 0,1-1 0,0 1 0,0-1 0,0 1 0,0-1 0,0 1 0,0 0-1,0-1 1,0 1 0,1-1 0,-1 1 0,0-1 0,1 1 0,0-1 0,-1 1 0,1-1 0,0 0 0,-1 1 0,1-1 0,0 0 0,0 0 0,0 1 0,0-1-1,1 0 1,-1 0 0,0 0 0,0 0 0,1 0 0,-1-1 0,0 1 0,1 0 0,-1-1 0,1 1 0,-1-1 0,1 1 0,-1-1 0,1 0 0,-1 1 0,1-1-1,-1 0 1,1 0 0,-1 0 0,2 0-36,40-4-513,-16-5-2581,-8-5-2393,-3-6-3534,-6 2-1026</inkml:trace>
  <inkml:trace contextRef="#ctx0" brushRef="#br0" timeOffset="889.733">570 1 13942,'-2'13'3602,"1"2"128,0 3-1889,1 1-689,-1 2-111,1 0-225,1 2-304,1 0-192,0 3-128,0-1 33,0-3-81,-1-1-176,1-5-177,-1-7-783,-1-1 576,0-1-3490,-1-2-3233,-2-3-7668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10341,'10'33'8968,"-3"22"-5844,-3-15-1930,7 58-1200,-13-115-13031,2 7 2469</inkml:trace>
  <inkml:trace contextRef="#ctx0" brushRef="#br0" timeOffset="203.14">7 22 9444,'32'-22'12144,"4"36"-9026,11 54-2514,-45-65-558,-1 0-1,0 1 0,0-1 0,0 0 1,0 0-1,-1 1 0,1-1 1,-1 0-1,0 1 0,0-1 0,0 0 1,-1 1-1,1-1 0,-1 0 1,1 1-1,-1-1 0,0 0 0,-1 0 1,1 0-1,0 1 0,-1-2 1,0 1-1,1 0 0,-1 0 0,0 0 1,-1-1-1,1 1 0,0-1 1,-1 0-1,1 0 0,-1 0 0,0 0 1,0 0-1,0 0 0,0-1 1,0 1-1,0-1 0,0 0 0,0 0 1,-1 0-46,2-1-650,-21 0-221,17-3-3308,2-1-4869,4-2-3310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12 9877,'-57'2'11614,"25"38"-7991,16 73-2013,45 2-1060,-29-106-3846,-6-17-7809,1 1-1752</inkml:trace>
  <inkml:trace contextRef="#ctx0" brushRef="#br0" timeOffset="249.942">1 177 11157,'1'-1'3298,"0"0"191,1-1-976,4 0-944,0 0-400,2-1-225,3 1-256,1 1-239,1-1-241,-2 1-368,1 1-401,-2-1-687,1 1 367,3 0-2752,0-1-2818,2 0-6083</inkml:trace>
  <inkml:trace contextRef="#ctx0" brushRef="#br0" timeOffset="609.232">273 30 8884,'-20'-24'10031,"20"24"-9921,-1-1 0,0 0 1,1 1-1,-1-1 1,0 1-1,1 0 0,-1-1 1,0 1-1,0-1 0,1 1 1,-1 0-1,0 0 1,0 0-1,0-1 0,1 1 1,-1 0-1,0 0 0,0 0 1,0 0-1,0 0 0,1 0 1,-1 1-1,0-1 1,0 0-1,0 0 0,1 0 1,-1 1-1,0-1 0,0 1 1,1-1-1,-1 0 1,0 1-1,0-1 0,1 1 1,-1-1-1,1 1 0,-1 0 1,1-1-1,-1 1 1,1 0-1,-1-1 0,1 1 1,-1 0-1,1 0 0,0-1 1,-1 1-1,1 0 1,0 0-1,0 0 0,-1-1 1,1 1-1,0 1-110,-5 18 360,1 1-1,1-1 1,0 1-1,2 0 1,0 0 0,2 0-1,0 0 1,1 0 0,1 0-1,6 19-359,-4-25-1263,-2-12-3866,-3-11-4868,-1-1-1848</inkml:trace>
  <inkml:trace contextRef="#ctx0" brushRef="#br0" timeOffset="765.713">173 177 14134,'12'1'8927,"0"0"-5288,17 2-2142,-3-6-3950,-20 0-2984,2 0-4412,-3 3-593</inkml:trace>
  <inkml:trace contextRef="#ctx0" brushRef="#br0" timeOffset="1031.004">332 157 11253,'2'1'1035,"35"10"6066,-33-9-7046,1 0 1,0-1-1,0 0 0,0 0 0,0-1 1,0 1-1,0-1 0,-1 0 1,1 0-1,0-1 0,0 1 1,0-1-1,0 0 0,0-1 1,0 1-1,-1-1 0,2 0-55,-5 1 51,0 0-1,0 0 1,0 0-1,0-1 1,-1 1-1,1 0 1,0 0-1,0 0 1,-1-1-1,1 1 1,-1 0-1,1-1 1,-1 1-1,0-1 1,1 1-1,-1 0 1,0-1-1,0 1 1,0-1-1,0 1 1,0 0-1,0-1 1,-1 1-1,1-1 1,0 1-1,-1 0 1,1-1-1,-1 1 1,1 0-1,-1-1 1,0 1-1,0 0 1,1 0-1,-1 0 1,0 0-1,0 0 1,0 0-1,0 0 1,0 0-1,0 0 1,-1 0-1,1 0 1,0 1-1,0-1 1,-1 0-1,1 1 1,0-1-1,-1 1 1,1 0-1,0-1 1,-1 1-1,1 0 1,-1 0-1,1 0 1,0 0-1,-2 0-50,-1 1 122,0 0 0,0 1 0,-1-1 0,2 1-1,-1 0 1,0 0 0,0 0 0,1 1 0,-1-1 0,1 1-1,0 0 1,-1 0 0,1 0 0,1 1 0,-1-1 0,0 0-1,1 1 1,0 0 0,0 0 0,0 0 0,0 0 0,1 0-1,-1 0 1,1 0 0,0 0 0,0 0 0,1 1 0,-1-1-1,1 0 1,0 1 0,0-1 0,0 0 0,1 1 0,0-1-1,-1 0 1,2 0 0,-1 1 0,0-1 0,1 0 0,0 0-1,0 0 1,0-1 0,0 1 0,0 0 0,1-1 0,0 0-1,0 1 1,0-1 0,0 0 0,0 0 0,2 0-122,32 20-742,-15-42-3182,-12 0-843,-1-1-4049,-2 5-2290</inkml:trace>
  <inkml:trace contextRef="#ctx0" brushRef="#br0" timeOffset="1314.695">553 149 10757,'18'39'9626,"-8"32"-8166,-7-46-461,4 29 303,-3-112-40,22-47-473,-25 102-761,1 0 1,0 0-1,0 1 0,0-1 0,0 0 0,0 1 1,0-1-1,1 1 0,0 0 0,-1 0 1,1 0-1,0 0 0,0 0 0,0 1 0,0-1 1,0 1-1,0 0 0,0 0 0,1 0 1,-1 0-1,0 0 0,1 1 0,-1-1 0,0 1 1,1 0-1,-1 0 0,1 1 0,-1-1 1,0 1-1,2 0-28,44 27-480,-42-18-4317,-3 0-4640,-3-6-2875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3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8980,'2'-21'8169,"4"34"-2825,47 242-1745,-51-225-3555,-3-39-43,1 2-12,0 0 0,1-1 0,0 1 1,0-1-1,1 1 0,0 0 0,0 0 0,1 0 0,0 0 0,0 0 0,1 1 0,0-1 11,-3 4-15,0 1 1,0-1-1,1 1 0,-1 0 1,1 0-1,0 0 0,0 0 0,0 0 1,0 0-1,0 0 0,0 1 1,0-1-1,1 1 0,-1-1 1,0 1-1,1 0 0,-1 0 0,1 0 1,0 0-1,-1 0 0,1 1 1,0-1-1,-1 1 0,1 0 1,0 0-1,0 0 0,-1 0 1,1 0-1,0 1 0,-1-1 0,1 1 1,0-1-1,0 2 15,1 1 17,-1 0-1,0 0 1,-1 0-1,1 1 1,-1-1-1,1 1 1,-1-1 0,0 1-1,0 0 1,-1 0-1,1 0 1,-1 0-1,0 0 1,0 1 0,0-1-1,0 0 1,-1 0-1,0 1 1,0-1-1,0 0 1,0 1 0,-1-1-1,0 0 1,0 0-1,0 1 1,0-1-1,0 0 1,-1 0 0,0 0-1,0-1 1,0 1-1,0 0 1,-1-1-1,1 1 1,-1-1 0,0 0-1,0 0 1,-3 3-17,4-4 3,0 0 1,-1 0-1,1 0 1,0-1 0,-1 1-1,1 0 1,-1-1 0,1 0-1,-1 1 1,0-1-1,1 0 1,-1 0 0,0-1-1,0 1 1,0-1-1,0 1 1,0-1 0,0 0-1,0 0 1,0 0 0,0 0-1,1-1 1,-1 1-1,0-1 1,-1 0-4,-10-31-4420,14 20-436,2 4-1136,3-1-4965</inkml:trace>
  <inkml:trace contextRef="#ctx0" brushRef="#br0" timeOffset="312.424">275 183 9684,'5'26'7899,"4"3"-3817,-8-24-3857,1-1 0,0 1 0,0-1 0,0 0 0,0 0 0,1 1 0,0-2 0,0 1 0,0 0 0,0 0 0,0-1 0,1 0 0,0 0 0,0 0 0,0 0 0,3 2-225,-6-5 16,1 1 0,0-1 0,0 1-1,0-1 1,-1 1 0,1-1 0,0 0 0,0 0 0,0 0 0,0 0 0,0 0 0,0 0-1,0-1 1,-1 1 0,1-1 0,0 1 0,0-1 0,-1 0 0,1 0 0,0 1 0,-1-1-1,1 0 1,0 0 0,-1-1 0,1 1 0,-1 0 0,0 0 0,1-1 0,-1 1 0,0-1 0,0 1-1,0-1 1,0 0 0,0 1 0,0-1 0,-1 0 0,1 0 0,-1 1 0,1-2-16,12-72 2,-25 33-138,9 35-4750,0 3-5027,7 5-1023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2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8084,'1'5'8107,"-1"9"-5491,1-9-1547,22 97 3410,-2-23-4127,-13 9-2422,-12-86 67,-1-7-5482,5 5 6574,-6-8-11311</inkml:trace>
  <inkml:trace contextRef="#ctx0" brushRef="#br0" timeOffset="296.812">1 178 10933,'4'-4'9530,"8"-4"-7062,58 4-421,-37 5-5536,0-5-7491,-21 1 487</inkml:trace>
  <inkml:trace contextRef="#ctx0" brushRef="#br0" timeOffset="515.503">201 140 10245,'-13'8'7909,"5"7"-3459,7-9-4207,0 1 0,1-1 0,0 1 0,0-1 0,0 0 0,1 1 0,0-1 0,0 0 1,0 1-1,1-1 0,0 0 0,1 0 0,0 2-243,-2-6 9,0 0-1,0 0 1,0 0 0,0 0 0,1 0 0,-1 0-1,0-1 1,1 1 0,-1-1 0,1 1 0,0-1 0,0 1-1,-1-1 1,1 0 0,0 0 0,0 0 0,0 0-1,0 0 1,0-1 0,0 1 0,0 0 0,1-1 0,-1 0-1,0 1 1,0-1 0,0 0 0,0 0 0,1 0-1,-1 0 1,0-1 0,0 1 0,0-1 0,0 1-1,1-1 1,-1 0 0,0 1 0,0-1 0,0 0 0,-1-1-1,1 1 1,0 0 0,0 0 0,-1-1 0,2 0-9,2-2-63,-1 0 0,0 0 0,0-1 0,0 1 0,-1-1 0,1 0 0,-1 0 0,0 0 0,-1 0 0,1-1 0,-1 1 1,0-1-1,0 1 0,-1-1 0,1 0 0,-1-3 63,-1 6 54,-1 1 0,1-1-1,-1 1 1,0-1 0,0 1 0,0-1 0,0 1 0,0 0 0,0 0 0,0-1 0,-1 1-1,1 0 1,-1 0 0,0 0 0,0 1 0,0-1 0,0 0 0,0 1 0,0-1-1,0 1 1,0-1 0,0 1 0,-1 0 0,1 0 0,0 0 0,-1 0 0,1 1-1,-1-1 1,1 1 0,-1-1 0,0 1 0,1 0 0,-1 0 0,1 0 0,-1 0-54,-37 1-3132,36 1-1029,3 0-3110,1-2-5180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8660,'4'66'11859,"12"33"-7305,1 13-3548,-13-75-2258,-10-52-12605,2 4 2903</inkml:trace>
  <inkml:trace contextRef="#ctx0" brushRef="#br0" timeOffset="328.053">0 201 10853,'8'2'9343,"11"-7"-5727,-8 3-1811,32 0-209,-24 2-4295,2 0-9839,-15 0 578</inkml:trace>
  <inkml:trace contextRef="#ctx0" brushRef="#br0" timeOffset="640.474">193 216 9636,'35'7'9900,"-31"-8"-9856,0 0 0,-1 0-1,1 0 1,0-1 0,-1 1 0,1-1 0,-1 0 0,1-1 0,-1 1 0,0 0 0,0-1-1,0 0 1,0 1 0,-1-1 0,1 0 0,-1 0 0,0-1 0,1 1 0,-1-1-1,-1 1 1,2-4-44,-3 5 47,0 1 0,0-1 0,0 0 0,0 1 0,-1-1 0,1 1 0,-1-1 0,1 1 0,-1-1 0,1 1 0,-1-1 0,0 1 0,0 0 0,0-1 0,0 1 0,0 0-1,0 0 1,0 0 0,0-1 0,0 1 0,-1 0 0,1 1 0,0-1 0,-1 0 0,1 0 0,-1 1 0,1-1 0,-1 0 0,1 1 0,-1-1 0,1 1 0,-1 0 0,1 0 0,-1 0-1,0-1 1,1 1 0,-1 1 0,1-1 0,-1 0 0,1 0 0,-1 1 0,0-1 0,1 0 0,-1 1 0,1 0 0,0-1 0,-1 1 0,1 0 0,-1 0 0,1 0 0,0 0 0,0 0-1,-1 0 1,1 0 0,0 0 0,0 0 0,0 1 0,0-1 0,0 0 0,1 1 0,-1-1 0,0 1-47,-3 4 201,0-1 0,1 0 1,0 1-1,0-1 0,0 1 0,0 0 0,1 0 1,0 0-1,1 0 0,-1 1 0,1-1 0,0 0 1,1 1-1,-1-1 0,1 1 0,1-1 0,-1 0 1,1 1-1,0-1 0,1 0 0,-1 1 0,1-1 1,0 0-1,1 0 0,0-1 0,0 1 0,0 0 0,0-1 1,2 2-202,-5-7-8,1 1 0,-1 0 0,1 0 0,-1-1 0,1 1-1,-1 0 1,1-1 0,0 1 0,-1 0 0,1-1 0,0 1 0,0-1 0,-1 1 0,1-1 0,0 0 0,0 1 0,0-1 0,0 0 0,0 0 0,-1 1 0,1-1 0,0 0 0,0 0 0,0 0 0,0 0 0,0 0 0,0 0 0,0 0 0,0 0 0,-1-1 0,1 1 0,0 0 0,0 0 0,0-1-1,0 1 1,0-1 0,-1 1 0,1-1 0,0 1 0,0-1 0,-1 1 0,1-1 0,0 0 0,-1 1 0,1-1 0,-1 0 0,1 1 0,-1-1 0,1 0 8,23-48-4269,-18 34 400,10-11-7051,-6 15 1185</inkml:trace>
  <inkml:trace contextRef="#ctx0" brushRef="#br0" timeOffset="996.636">373 175 10645,'13'36'8765,"0"18"-5466,3 8-2789,-19-128 77,2 62-533,0 1 0,1 0 1,0 0-1,-1 0 0,1-1 1,1 1-1,-1 0 0,0 0 1,1 0-1,0-1 1,-1 1-1,1 0 0,0 0 1,1 0-1,-1 0 0,1 0 1,-1 1-1,1-1 0,0 0 1,0 1-1,0-1 0,0 1 1,0 0-1,1-1 1,-1 1-1,1 0 0,-1 1 1,1-1-1,0 0 0,0 1 1,0-1-1,0 1 0,0 0 1,0 0-1,0 0 0,0 1 1,0-1-1,0 1 1,0-1-1,2 1-54,32 8 972,-22-4-4265,-1-1-7944,-8-3-1169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2:2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10981,'4'28'7448,"1"0"-3330,21 99-1480,-20-53-2038,-11-85-7387,2 4-1097,1 1-3214</inkml:trace>
  <inkml:trace contextRef="#ctx0" brushRef="#br0" timeOffset="437.39">16 70 10725,'12'-13'7704,"6"5"-3986,40 11-1254,-51 1-2428,0 0 0,-1 1 0,1-1 0,-1 1 0,0 0 0,0 1 0,-1 0 0,1 0 0,-1 0 0,0 0 0,-1 1 0,3 4-36,-7-9 16,1 1 0,0 0 0,-1 0 0,0-1 0,0 1 0,0 0 0,0-1 0,0 1 0,0 0 0,-1 0 0,1-1-1,-1 1 1,0 0 0,0-1 0,0 1 0,0-1 0,0 1 0,-1-1 0,1 0 0,-1 0 0,1 1 0,-1-1 0,0 0-1,0 0 1,0 0 0,0-1 0,0 1 0,0 0 0,-1 0-16,-71 40 1257,61-46-4116,20-11-9279,1 5 389</inkml:trace>
  <inkml:trace contextRef="#ctx0" brushRef="#br0" timeOffset="836.304">309 82 8916,'-11'-6'8614,"0"11"-4057,-12 28-1040,22-28-3454,0 0 0,0 0-1,1 0 1,0 0 0,0 0 0,0 0 0,0 1 0,1-1 0,0 0 0,0 0 0,0 0 0,1 0-1,-1-1 1,1 1 0,1 0 0,-1-1 0,3 5-63,-4-8-1,0 1 0,1 0 0,-1 0-1,1 0 1,0-1 0,-1 1 0,1-1 0,0 1 0,0-1 0,0 0-1,0 1 1,0-1 0,0 0 0,0 0 0,1-1 0,-1 1-1,0 0 1,1-1 0,-1 1 0,0-1 0,1 0 0,-1 0 0,0 0-1,1 0 1,-1 0 0,0-1 0,1 1 0,-1-1 0,0 1 0,0-1-1,1 0 1,-1 0 0,0 0 0,0 0 0,0 0 0,0 0-1,0-1 1,0 1 0,0-1 1,1-1-21,1 1 1,-1-1-1,0 0 0,0 0 1,0 0-1,0-1 0,-1 1 1,1-1-1,-1 0 0,0 1 1,0-1-1,0 0 0,-1 0 0,1 0 1,-1 0-1,0-1 0,0 1 1,0 0-1,-1 0 0,0-1 1,1 1-1,-2 0 0,1-1 1,0 1-1,-1 0 0,0-1 0,0 1 1,0 0-1,0 0 0,-1 0 1,0 0-1,0 0 0,0 0 1,0 1-1,0-1 0,-1 0 1,1 1-1,-1 0 0,0 0 0,0 0 1,-3-2 20,-25 9-773,30 4-3469,9 1-5070,-2-6-2125</inkml:trace>
  <inkml:trace contextRef="#ctx0" brushRef="#br0" timeOffset="1220.896">499 72 11701,'7'21'9838,"-2"2"-5204,5 44-5008,-7-44 1283,-8-36-9746,3 4 1694,1-1-3569</inkml:trace>
  <inkml:trace contextRef="#ctx0" brushRef="#br0" timeOffset="1221.896">494 2 11253,'-1'-1'2833,"1"1"-15,1 1-1218,2 2-751,0 1-913,3 2-1681,0 1-1024,4 0-2178,0 0-4865</inkml:trace>
  <inkml:trace contextRef="#ctx0" brushRef="#br0" timeOffset="1689.536">611 164 11013,'7'39'9263,"-8"-74"-7219,1 28-1933,-1 0 1,1 1 0,0-1 0,1 0 0,0 1 0,0-1 0,0 0 0,1 1 0,0 0 0,0-1-1,0 1 1,1 0 0,0 0 0,1 0 0,-1 0 0,1 1 0,4-5-112,-7 9-5,0 0 1,0 0-1,1 0 1,-1 0-1,0 0 1,1 0-1,-1 1 1,0-1-1,1 1 1,-1-1-1,1 1 1,-1 0-1,1-1 1,-1 1-1,1 0 1,-1 0-1,1 0 1,-1 0-1,1 0 1,-1 0-1,1 1 1,-1-1-1,1 0 1,-1 1-1,1-1 1,-1 1-1,1 0 0,-1-1 1,0 1-1,0 0 1,1 0-1,-1 0 1,0 0-1,0 0 1,0 0-1,0 0 1,0 0-1,0 0 1,0 0-1,0 1 1,0-1-1,-1 0 1,1 1-1,0-1 1,-1 1-1,1-1 1,-1 1 4,23 71 1471,-23-72-1412,7 72 613,-11-66-3014,-2-12-8623,3-3-1924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3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 8436,'-4'2'7999,"3"8"-4295,8 27-1313,6 9-1631,-3-1-1,-1 2 1,-3-1-1,0 9-759,1 7 377,9 351 1621,-12-340-1816,-9-94-2380,-1-48-4632,15 46-406,2 2-4609</inkml:trace>
  <inkml:trace contextRef="#ctx0" brushRef="#br0" timeOffset="515.545">549 44 10437,'-14'33'7846,"-8"13"-5261,1-10-1757,-1-2-1,-3-1 0,0-1 1,-2-1-1,-1-1 0,-1-2 1,-2 0-1,-16 9-827,-51 36 710,18 33-2073,78-129-9298,5 9 4279,1 0-3393</inkml:trace>
  <inkml:trace contextRef="#ctx0" brushRef="#br0" timeOffset="749.813">0 147 8212,'8'5'10085,"16"1"-8125,-13-3-746,18 9-756,0 1 0,-2 1 0,0 2 0,0 1-1,-2 0 1,0 2 0,-1 1 0,-1 1 0,-1 2 0,-1 0-1,-1 0 1,1 4-458,131 127 1008,-130-136-935,1 0 1,0-2-1,1-1 0,1 0 1,0-2-1,19 7-73,-72-21-4751,0-2-5742,11-1-2660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9:0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33 12950,'-16'-17'2689,"3"4"0,3 10-2240,4 3-385,3 6-48,4 4-16,0 5-32,7 3-64,0 4-129,0 0-255,1-1-208,-4-5-2017,7-6-2081,0-10-5043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9748,'61'-4'10554,"1"-6"-6875,88-5-2142,-9 14-2374,-133-5-2467,-7-2-5944,-1 7 7489,0-4-8595</inkml:trace>
  <inkml:trace contextRef="#ctx0" brushRef="#br0" timeOffset="531.116">237 54 10549,'1'18'7429,"9"10"-4041,-1-2-2106,4 190 2285,-12-144-3642,-6-86-13593,1 1 1212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2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64 112 9060,'-21'-3'10104,"-6"39"-6367,24-32-3644,1 0 0,0 1 0,0 0 0,1-1 0,-1 1 0,1 0 0,0 0 0,1 0 0,-1-1 0,1 1 0,0 0 0,0 0-1,0 0 1,1 0 0,-1 0 0,1 0 0,0 0 0,1-1 0,-1 1 0,1 0 0,0-1 0,0 1 0,1-1 0,-1 0 0,2 2-93,0-5 12,0 1-1,0-1 1,0 0 0,0-1-1,1 1 1,-1-1 0,0 1-1,0-1 1,0 0 0,1-1-1,-1 1 1,0-1 0,0 0 0,0 0-1,0 0 1,0 0 0,0-1-1,0 0 1,-1 0 0,1 0-1,1-1-11,-2 2 5,-1 0-1,1-1 0,-1 1 1,1-1-1,-1 1 0,0-1 1,0 0-1,0 0 0,0 0 1,0 0-1,0 0 0,0 0 1,-1-1-1,1 1 0,-1-1 1,1 1-1,-1-1 0,0 1 1,0-1-1,-1 0 0,1 0 1,0 1-1,-1-1 0,1 0 1,-1 0-1,0 0 0,0 1 1,0-1-1,-1 0 0,1 0 1,-1 0-1,1 1 0,-1-1 1,0 0-1,0 1 0,0-1 1,0 0-1,-1 1 0,1-1 1,-2-1-5,-37-19-210,20 24-3569,18 0 189,2 0-3433,2 0-4003</inkml:trace>
  <inkml:trace contextRef="#ctx0" brushRef="#br0" timeOffset="299.22">357 38 11269,'-24'-30'9977,"22"29"-9843,-1 0-1,1 0 1,-1 0 0,1 0 0,-1 0-1,0 1 1,1-1 0,-1 1-1,0 0 1,1-1 0,-1 1-1,0 1 1,0-1 0,1 0-1,-1 1 1,0-1 0,1 1-1,-1 0 1,0-1 0,1 1-1,-1 1 1,1-1 0,0 0 0,-1 1-1,1-1 1,0 1 0,0 0-1,0-1 1,0 1 0,0 0-1,-1 2-133,-2 8 143,1 0 0,0 0 0,1 1 0,1-1-1,0 1 1,0 0 0,1-1 0,1 1 0,0 0-1,1-1 1,0 1 0,1 0 0,1-1 0,0 0-1,0 1 1,1-1 0,1 0-143,4 4 259,-3-5-1758,-7-11-3682,-6-6-4885,4 3-1249</inkml:trace>
  <inkml:trace contextRef="#ctx0" brushRef="#br0" timeOffset="705.375">231 177 14086,'2'0'3714,"0"0"160,2 0-1681,1 0-961,0 1-367,1 0-113,2 1-272,2 1-207,3-2-209,2 0-208,1-1-337,1 0 1234,2-4-4691,-1-1-3377,-1-1-9077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43:48.69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2834 1356 9716,'-24'-9'11290,"1"50"-8644,17-28-2122,0-3-372,1 1-1,0-1 1,1 1 0,0 0-1,0 0 1,1 0-1,1 0 1,0 1-1,0-1 1,1 1-1,1-1 1,0 1-1,0 0 1,1-1-1,1 1 1,0-1 0,0 1-1,2-1 1,-1 0-1,3 6-151,0-13-11,-1 1-1,1-1 1,-1 0-1,1 0 1,0-1 0,1 0-1,-1 0 1,1 0-1,-1-1 1,1 1 0,0-2-1,0 1 1,-1-1-1,1 0 1,0-1 0,0 1-1,0-1 1,0-1-1,0 1 1,0-1 0,0 0-1,0-1 1,0 0-1,0 0 1,-1 0 0,1-1-1,-1 0 1,0 0-1,3-3 12,-2 0-24,-1-1-1,0 0 1,0 0-1,0 0 1,-1-1-1,-1 0 0,1 0 1,-1 0-1,0 0 1,-1-1-1,0 1 1,0-1-1,-1 0 1,0 0-1,-1 0 1,0 0-1,0 0 1,-1-1-1,0 1 0,-1-6 25,0 10-34,1-1-1,-1 0 0,0 1 0,-1-1 0,1 0 0,-1 1 0,0 0 0,0-1 0,-1 1 0,0 0 0,1 0 0,-2 1 1,1-1-1,-1 0 0,1 1 0,-1 0 0,0 0 0,-1 0 0,1 0 0,-1 1 0,1 0 0,-1 0 0,0 0 1,0 0-1,-1 1 0,1 0 0,0 0 0,-1 0 0,0 1 0,1 0 0,-1 0 0,0 0 0,1 1 0,-1 0 1,-2 0 34,13 16-6798,7-7-235,4-2-4284</inkml:trace>
  <inkml:trace contextRef="#ctx0" brushRef="#br0" timeOffset="2062.01">684 2074 6259,'0'6'8254,"1"5"-3344,9 41-2231,-2-8-1944,-5 55 640,-4-85-1301,0 0 0,1 1 0,0-1 0,1 0 0,1 0 1,0 0-1,1 0 0,1-1 0,0 1 0,2 1-74,-6-14 2,0-1 1,1 1-1,0-1 0,-1 1 1,1-1-1,-1 1 1,1-1-1,-1 0 0,1 1 1,0-1-1,-1 0 1,1 1-1,0-1 0,-1 0 1,1 0-1,0 1 1,0-1-1,-1 0 0,1 0 1,0 0-1,0 0 1,-1 0-1,1 0 0,0 0 1,0 0-1,-1 0 1,1-1-1,0 1 0,-1 0 1,1 0-1,0-1 1,-1 1-1,1 0 0,0-1 1,-1 1-1,1-1 1,-1 1-1,1-1 0,0 1 1,-1-1-1,1 1 1,-1-1-1,1 0-2,23-9 126,121 27 0,-131-35-1455,-14 4-2272,-1 3-4230,2-7-4700</inkml:trace>
  <inkml:trace contextRef="#ctx0" brushRef="#br0" timeOffset="2296.332">1176 2066 8132,'1'7'7802,"-10"17"-4833,5-14-1799,-39 129 2589,-6 70-1736,52-181-2325,5-54-3593,0-18-2041,-4 18-3,4-8-3828</inkml:trace>
  <inkml:trace contextRef="#ctx0" brushRef="#br0" timeOffset="2577.511">1178 2089 7732,'10'1'8894,"-2"7"-4310,10 39-2992,-14-36-514,103 300 141,-91-276-1856,-24-50-3590,3 3 1453,1 5-3669,-1-4-4559</inkml:trace>
  <inkml:trace contextRef="#ctx0" brushRef="#br0" timeOffset="2874.316">1135 2400 8596,'-10'0'12472,"16"-5"-9931,-1 1-3222,0 1 865,-1 1 0,1-1 0,0 1 0,1 0 0,-1 0 0,0 1 0,0 0 0,1 0-1,-1 0 1,1 0 0,-1 1 0,1 0 0,-1 0 0,0 1 0,1-1 0,5 2-184,35 0-2075,-4-14-5988,-24-1 1756,5-4-3103</inkml:trace>
  <inkml:trace contextRef="#ctx0" brushRef="#br0" timeOffset="3296.09">1365 2110 8660,'13'-8'10195,"13"27"-6520,62 165-1626,-87-184-2043,1 0-1,-1 1 0,1-1 1,-1 0-1,0 0 1,1 0-1,-1 0 1,1 0-1,-1 0 0,1 0 1,-1 0-1,1 0 1,-1-1-1,0 1 0,1-1 1,-1 1-1,1-1 1,-1 0-1,0 1 0,0-1 1,1 0-1,-1 0 1,0 0-1,0 0 1,0 0-1,0 0 0,0 0 1,0 0-1,0 0 1,-1 0-1,1-1 0,0 1 1,-1 0-1,1-1 1,0 1-1,-1 0 0,0-1 1,1 1-1,-1-1 1,0 1-1,0 0 1,0-1-1,0 1 0,0-2-5,7-9-3,42-132 96,-8 91-228,-18 35-2365,-22 17 2540,5-2-2268,0 4-5939,1 1-3734</inkml:trace>
  <inkml:trace contextRef="#ctx0" brushRef="#br0" timeOffset="3514.791">1485 2282 9620,'8'52'10012,"-7"1"-6592,8 54-1719,4-110-5998,-2-21-4740,-3-3-2366</inkml:trace>
  <inkml:trace contextRef="#ctx0" brushRef="#br0" timeOffset="4079.577">1750 2134 10533,'1'3'8396,"5"12"-6209,4 87 1084,-11-70-2836,7 146 1531,-6-177-1964,-1 0 0,1 0 0,0 1 0,0-1 0,0 0-1,0 1 1,0-1 0,0 0 0,1 0 0,-1 1 0,0-1-1,1 0 1,-1 0 0,0 0 0,1 0 0,0 1 0,-1-1 0,1 0-1,0 0 1,-1 0 0,1 0 0,0 0 0,0 0 0,0-1 0,0 1-1,0 0 1,0 0 0,0-1 0,0 1 0,0 0 0,0-1 0,1 1-1,-1-1 1,0 1 0,0-1 0,0 0 0,1 0 0,-1 1-1,0-1 1,0 0 0,1 0 0,-1 0 0,0 0 0,1-1 0,-1 1-1,0 0 1,0 0 0,0-1 0,1 0-2,3-2 4,-1-1-1,1 0 1,-1 1 0,1 0-1,0 0 1,0 1 0,0-1 0,1 1-1,-1 0 1,1 1 0,-1-1-1,1 1 1,-1 0 0,1 0 0,0 1-1,-1 0 1,1 0 0,3 0-4,34-7-203,-49 4-3226,-1-9-9398,6 5 2356</inkml:trace>
  <inkml:trace contextRef="#ctx0" brushRef="#br0" timeOffset="4329.564">1778 2361 10357,'4'-3'10624,"20"-9"-7994,98-28-640,-110 20-4352,-11 4-3355,-1 7-1144,1-1-3784</inkml:trace>
  <inkml:trace contextRef="#ctx0" brushRef="#br0" timeOffset="4579.458">1782 2145 10197,'21'-4'9675,"-1"-5"-6318,20-4-1388,13 14-2039,-17 3-4377,0 0-7361,-19-4 2951</inkml:trace>
  <inkml:trace contextRef="#ctx0" brushRef="#br0" timeOffset="4845.021">2069 2109 10085,'12'35'11122,"-2"23"-7896,-3-12-2197,1-7-877,-2-1-1,-2 1 1,-1-1-1,-2 1 1,-2 1-152,0-40-43,1 0 0,0 0 0,-1 0 0,1 0 0,-1 0 0,1-1 0,0 1 1,-1 0-1,1 0 0,-1 0 0,1 0 0,0 0 0,-1 0 0,1 1 0,-1-1 0,1 0 0,0 0 0,-1 0 0,1 0 0,-1 0 0,1 0 0,0 1 0,-1-1 1,1 0-1,0 0 0,-1 1 0,1-1 0,0 0 0,-1 1 0,1-1 0,0 0 0,0 1 0,-1-1 0,1 0 0,0 1 0,0-1 0,0 0 0,0 1 0,-1-1 1,1 1-1,0-1 0,0 0 0,0 1 0,0-1 0,0 1 0,0-1 0,0 0 0,0 1 0,0-1 0,0 1 0,0-1 0,0 0 0,1 1 0,-1-1 1,0 1-1,0-1 0,0 0 0,0 1 0,1-1 0,-1 0 0,0 1 0,0-1 0,1 0 0,-1 1 43,-12-88-8809,12 50 2478,1 4-1985</inkml:trace>
  <inkml:trace contextRef="#ctx0" brushRef="#br0" timeOffset="5157.46">2119 2152 9812,'37'-47'9494,"-32"44"-9226,-1 0-1,1 0 1,0 0 0,0 1-1,0 0 1,1 0-1,-1 0 1,0 1-1,1 0 1,-1 0-1,1 0 1,-1 1-1,1 0 1,-1 0-1,1 0 1,0 0-268,56 50 1666,-46-32-1347,-12-13-294,0 0 1,-1 0 0,0 0-1,0 0 1,-1 1 0,1-1-1,-1 1 1,0 0 0,-1 0-1,1-1 1,-1 1 0,0 0 0,-1 0-1,1 0 1,-1 1 0,-1 2-26,-1-5-2,0 0 1,0 0 0,0-1 0,0 1 0,-1-1 0,1 0 0,-1 1-1,0-1 1,0 0 0,0-1 0,-1 1 0,1-1 0,-1 1-1,1-1 1,-1 0 0,-2 0 1,-4 5-29,-78 70-270,88-74 325,0-1 0,0 0 0,0 1 0,0-1 1,1 0-1,-1 1 0,1-1 0,0 0 0,-1 1 0,1-1 1,0 0-1,0 0 0,1 0 0,-1 0 0,0 0 0,1 0 1,-1 0-1,1-1 0,-1 1 0,1 0 0,0-1 0,0 1 1,0-1-1,0 0 0,0 1 0,0-1 0,0 0 0,0 0 1,0-1-1,1 1 0,-1 0 0,0-1 0,1 1 0,-1-1 1,2 0-27,3 3 108,143 67 3062,-158-77-3688,-4 0-5146,7 3-2982,-5-4-6340</inkml:trace>
  <inkml:trace contextRef="#ctx0" brushRef="#br0" timeOffset="-2292.264">1778 1419 8676,'1'-14'8667,"-12"2"-4516,-40-5-1626,42 18-2354,1 1 1,-1 0-1,1 0 1,0 1-1,0 0 0,0 0 1,0 0-1,0 1 1,1 1-1,-1-1 1,1 1-1,1 1 0,-1-1 1,1 1-1,-1 0 1,0 3-172,1-3 36,2 1 0,-1 0 0,1 0 0,0 0 0,0 1 0,1-1 0,0 1 0,0 0 0,1 0 0,0 0 0,1 0 0,-1 0 0,2 0 1,-1 1-1,1-1 0,0 0 0,1 0 0,0 1 0,0-1 0,1 0 0,0 0 0,0 0 0,1 0 0,0-1 0,3 6-36,-2-7 4,0 0-1,1 0 0,-1-1 0,1 1 1,0-1-1,1-1 0,-1 1 0,1-1 1,0 0-1,0 0 0,0 0 0,1-1 1,-1 0-1,1-1 0,0 1 0,0-1 1,0 0-1,0-1 0,0 0 0,0 0 1,0 0-1,0-1 0,0 0 0,1-1 1,-1 1-1,0-1 0,0-1 0,0 1 1,0-1-1,0-1 0,-1 1 0,3-2-3,25-39-4186,-8 22-7131,-12 6-931</inkml:trace>
  <inkml:trace contextRef="#ctx0" brushRef="#br0" timeOffset="-1948.612">1988 1349 8532,'3'11'9216,"-7"17"-6174,2-19-1838,-38 130 2406,31-108-3414,-23 146-107,35-228-9589,2 29 2830,3-3-3033</inkml:trace>
  <inkml:trace contextRef="#ctx0" brushRef="#br0" timeOffset="-1698.101">1981 1380 9172,'20'-4'9304,"7"34"-6317,24 102 527,-39-103-3321,70 132-424,-115-226-11249,23 55 6187,0 0-2857</inkml:trace>
  <inkml:trace contextRef="#ctx0" brushRef="#br0" timeOffset="-1368.175">1942 1631 9957,'-7'14'11040,"20"-10"-6916,32-8-3935,-35 2 846,89-19-1269,-37-5-15995,-39 15 6363</inkml:trace>
  <inkml:trace contextRef="#ctx0" brushRef="#br0" timeOffset="-1097.967">2223 1404 7411,'7'-3'11256,"27"-7"-7313,4 5-1717,84 4 97,-92-1-4097,-16-10-7049,-12 10 2332,-1 2-3564</inkml:trace>
  <inkml:trace contextRef="#ctx0" brushRef="#br0" timeOffset="-704.13">2342 1395 11157,'3'26'9557,"5"-1"-6483,3 19-1570,-8 134 1105,-10-162-2420,6-24-2379,23-33-11576,-10 26 1648</inkml:trace>
  <inkml:trace contextRef="#ctx0" brushRef="#br0" timeOffset="-406.154">2573 1351 10789,'19'52'10185,"-6"4"-5661,-3 114-2882,-14-149-1468,-2-26-4261,9-17-7249,3 8-539</inkml:trace>
  <inkml:trace contextRef="#ctx0" brushRef="#br0" timeOffset="-3981.806">1020 1352 8116,'0'-4'10915,"7"21"-8269,-3 119 43,-7-105-2253,2 1 1,1 0-1,1 0 1,2 0-1,6 26-436,-9-56 14,0-1 0,0 1-1,1-1 1,-1 1 0,1-1-1,-1 1 1,1-1 0,0 1 0,-1-1-1,1 1 1,0-1 0,0 0-1,0 0 1,0 1 0,0-1-1,0 0 1,1 0 0,-1 0 0,0 0-1,1 0 1,-1 0 0,0-1-1,1 1 1,-1 0 0,1-1 0,-1 1-1,1-1 1,-1 1 0,1-1-1,0 0 1,-1 0 0,1 0-1,-1 0 1,1 0 0,0 0 0,-1 0-1,1 0 1,-1 0 0,1-1-1,-1 1 1,1-1 0,-1 1 0,1-1-1,-1 0 1,1 0 0,-1 1-1,0-1 1,1 0 0,-1 0-1,0 0 1,0 0 0,0-1 0,0 1-1,1 0 1,-2 0 0,1-1-1,0 1 1,0-1-14,3 0 58,0-1-1,0 1 0,0 0 1,0 0-1,0 0 1,1 0-1,-1 1 1,1-1-1,-1 1 0,1 0 1,-1 1-1,1-1 1,0 1-1,-1 0 0,1 0 1,0 0-1,-1 1 1,1 0-1,-1 0 1,1 0-1,-1 0 0,1 1 1,-1-1-1,0 1 1,0 0-1,1 1 0,-1 0-57,24 7 112,-20-10-2340,-2-9-6283,-4 3 3262,2-1-7752</inkml:trace>
  <inkml:trace contextRef="#ctx0" brushRef="#br0" timeOffset="-3137.66">1351 1375 6979,'7'-3'9862,"-4"19"-6013,-2 23-1523,-1-39-2273,34 219 2919,-22-164-2854,-10-30-156,-18-31-1573,2-21-2367,12 7-5464,3 7-1632</inkml:trace>
  <inkml:trace contextRef="#ctx0" brushRef="#br0" timeOffset="-6684.295">86 1331 8244,'12'4'6965,"-3"12"-1034,-11 0-5228,0 0-1,0 0 0,-2 0 0,0 0 1,-1-1-1,-1 0 0,-6 13-702,-14 44 978,-9 74-103,35-146-940,1-1 0,-1 1 1,0-1-1,0 1 0,0 0 0,0-1 1,0 1-1,0 0 0,0-1 0,1 1 1,-1-1-1,0 1 0,0 0 0,0-1 1,-1 1-1,1 0 0,0-1 0,0 1 1,0-1-1,0 1 0,0 0 0,0-1 1,0 1-1,-1 0 0,1-1 0,0 1 1,0 0-1,0-1 0,-1 1 0,1 0 1,0 0-1,-1-1 0,1 1 0,0 0 1,0 0-1,-1-1 0,1 1 0,-1 0 1,1 0-1,0 0 0,-1 0 0,1 0 1,0-1-1,-1 1 0,1 0 0,0 0 1,-1 0-1,1 0 0,-1 0 0,1 0 1,0 0-1,-1 0 65,7-21-3131,6 0-5629,3-2-3875</inkml:trace>
  <inkml:trace contextRef="#ctx0" brushRef="#br0" timeOffset="-6309.378">106 1340 7764,'0'0'318,"0"0"1,1 0-1,-1 0 1,0 0 0,1 0-1,-1 0 1,1 0 0,-1 0-1,1 0 1,-1 0-1,0 0 1,1 0 0,-1 0-1,1 0 1,-1 0 0,0 0-1,1 0 1,-1 0-1,0-1 1,1 1 0,-1 0-1,0 0 1,1 0 0,-1-1-1,0 1 1,1 0-1,-1 0 1,0-1 0,1 1-1,-1 0 1,0-1 0,0 1-1,0 0 1,1-1-1,-1 1 1,0-1 0,0 1-1,0-1-318,15 43 3353,68 169-61,-11-61-2625,-72-150-795,0 0 1,0 0-1,0-1 1,0 1-1,0 0 0,1 0 1,-1 0-1,0 0 0,0 0 1,0 0-1,0 0 0,1 0 1,-1-1-1,0 1 0,0 0 1,0 0-1,1 0 1,-1 0-1,0 0 0,0 0 1,0 0-1,1 0 0,-1 0 1,0 0-1,0 0 0,0 0 128,-4-24-3623,-1 5-1204,2 8-550,0-2-4644</inkml:trace>
  <inkml:trace contextRef="#ctx0" brushRef="#br0" timeOffset="-5903.228">47 1610 9396,'13'13'11683,"27"-14"-8466,-27-1-1845,33 4 125,10-1-1448,-20-11-6093,-20 1-1744,2-2-5578</inkml:trace>
  <inkml:trace contextRef="#ctx0" brushRef="#br0" timeOffset="-5684.526">344 1342 10485,'2'12'7562,"4"6"-5044,1 2-1337,-5-13-922,10 38 683,-2 1 1,-1 0-1,-3 0 0,0 33-942,-6-25 427,-9-102-6808,1 22-1762,1 5-3518</inkml:trace>
  <inkml:trace contextRef="#ctx0" brushRef="#br0" timeOffset="-5215.892">338 1355 9380,'9'-2'5515,"4"-6"-2294,2 0-1592,-2 4-1136,0 2 0,0 0 0,0 0 0,0 2 0,1-1-1,-1 2 1,0-1 0,11 3-493,-19-2 38,0 0 0,0 0 0,0 0 0,0 0-1,0 1 1,0 0 0,0 0 0,-1 0 0,1 1 0,0 0 0,-1-1-1,0 2 1,0-1 0,0 0 0,0 1 0,-1 0 0,1-1 0,-1 2-1,0-1 1,0 0 0,0 0 0,-1 1 0,1 0 0,-1-1 0,0 1-1,-1 0 1,1 0 0,-1 0 0,0 0 0,0 1 0,-1-1 0,1 0-1,-1 0 1,0 0 0,-1 0 0,1 1 0,-1-1-38,-1 1 80,0-1 0,-1 1 0,1-1 0,-1 0-1,0 0 1,0-1 0,-1 1 0,1 0 0,-1-1 0,0 0 0,-1 0 0,1 0 0,0-1 0,-1 1 0,0-1 0,0 0 0,0-1-1,0 1 1,-1-1 0,1 0 0,0 0 0,-1 0 0,0-1 0,-4 1-80,-46-9-2396,55 0-152,9-1-6864,3 2-3223</inkml:trace>
  <inkml:trace contextRef="#ctx0" brushRef="#br0" timeOffset="-4903.466">675 1358 8932,'3'8'7995,"5"13"-4377,2 4-2318,-2 13-387,-1 1 1,-2-1 0,-2 1 0,-2 0 0,-2 21-914,1-21 198,-7-54-4544,5-5 1388,2-2-5505,2 3-2366</inkml:trace>
  <inkml:trace contextRef="#ctx0" brushRef="#br0" timeOffset="-4356.721">695 1369 7587,'18'-9'6709,"9"-5"-996,-23 12-5548,-1 1 0,1 0-1,0 0 1,-1 0 0,1 0 0,0 0 0,0 1 0,-1 0-1,1 0 1,0 0 0,0 0 0,0 0 0,-1 1 0,1 0-1,0-1 1,0 2 0,-1-1 0,1 0-165,1 2 70,1-1 0,-1 1 0,-1 0 1,1 0-1,0 0 0,-1 1 0,0 0 0,1 0 1,-2 0-1,1 0 0,0 1 0,-1-1 0,0 1 0,0 0 1,0 0-1,-1 0 0,1 0 0,-1 0 0,0 1 1,-1-1-1,0 1 0,1-1 0,-2 1 0,1 0 0,-1-1 1,0 6-71,-2-3 103,-1 0-1,0-1 1,0 0 0,-1 1 0,0-1 0,-1-1 0,1 1 0,-1-1 0,0 1 0,-1-2-1,0 1 1,0 0 0,0-1 0,0 0 0,-1-1 0,0 1 0,0-1 0,0-1 0,0 1-1,-1-1 1,1-1 0,-1 1 0,-2-1-103,-14 0-165,18-12-3293,21 0-7822,-4 5-968</inkml:trace>
  <inkml:trace contextRef="#ctx0" brushRef="#br0" timeOffset="10799.126">2413 4342 7491,'2'3'8450,"-1"3"-4449,-2 20-3370,1-22 566,17 240 1767,-17-237-2809,0-4-3426,0-12-7649,2-4 238</inkml:trace>
  <inkml:trace contextRef="#ctx0" brushRef="#br0" timeOffset="11736.429">3142 4334 8724,'-18'4'8283,"2"7"-3902,-34 69-2547,50-80-1805,-4 11 109,-1 0 0,2 1 0,0 0 0,0-1 0,1 1 0,0 0 0,1 0 0,1 0 0,0 0 0,0 0 0,1 0 0,1 0 0,0 0 0,1-1 0,3 10-138,-4-16-10,-1-1 1,1-1-1,1 1 1,-1 0-1,1 0 0,-1-1 1,1 0-1,0 1 0,0-1 1,1 0-1,-1 0 1,0-1-1,1 1 0,0-1 1,0 0-1,0 0 1,0 0-1,0 0 0,0-1 1,0 1-1,0-1 1,1 0-1,-1-1 0,0 1 1,1-1-1,-1 0 1,0 0-1,1 0 0,-1 0 1,1-1-1,-1 0 1,0 1-1,0-2 0,1 1 1,-1-1-1,0 1 1,0-1-1,0 0 0,0 0 1,-1-1-1,1 1 1,-1-1-1,1 0 0,-1 0 1,0 0-1,0 0 0,0-1 1,0 1-1,-1-1 1,0 0 9,12-39-192,20-35 149,-34 78 64,0 0-1,0 1 1,0-1 0,0 1 0,0-1-1,0 0 1,0 1 0,0-1 0,1 1-1,-1-1 1,0 0 0,0 1 0,0-1-1,0 0 1,1 1 0,-1-1 0,0 0-1,0 1 1,1-1 0,-1 0 0,0 1-1,1-1 1,-1 0 0,0 0 0,0 1-1,1-1 1,-1 0 0,1 0 0,-1 0-1,0 0 1,1 0 0,-1 1 0,0-1-1,1 0 1,-1 0 0,1 0 0,-1 0-1,0 0 1,1 0 0,-1 0 0,1 0-1,-1 0 1,0 0 0,1-1-1,-1 1 1,1 0 0,-1 0 0,0 0-1,1 0 1,-1-1 0,0 1 0,1 0-1,-1 0 1,0 0 0,1-1 0,-1 1-1,0 0 1,1-1-21,-46 8 2521,-31 4-1093,84-14-17956,-1 0 3314</inkml:trace>
  <inkml:trace contextRef="#ctx0" brushRef="#br0" timeOffset="12599.632">962 5020 6403,'-7'-17'11458,"-31"2"-7650,28 12-2322,7 1-1404,0 0 1,0 0 0,0 1-1,0-1 1,-1 1-1,1 0 1,0 0 0,-1 0-1,1 1 1,-1-1 0,1 1-1,0 0 1,-1 0 0,1 0-1,-1 0 1,1 1 0,-1-1-1,1 1 1,0 0-1,-1 0 1,1 0 0,0 0-1,0 1 1,0-1 0,0 1-1,0 0 1,0 0 0,0 0-1,0 0 1,1 0 0,-1 1-1,1-1 1,0 1-1,0 0 1,0-1 0,0 1-1,0 0 1,0 0 0,1 0-1,0 1 1,-1-1 0,1 0-1,0 4-82,0-4 10,0 0-1,0 0 1,1 0-1,0 0 1,-1 0-1,1 0 0,0 0 1,1 0-1,-1 0 1,0 0-1,1 0 1,0 0-1,0 0 1,0 0-1,0-1 1,0 1-1,0 0 0,1 0 1,-1-1-1,1 1 1,0-1-1,0 1 1,0-1-1,0 0 1,0 0-1,0 0 1,1 0-1,-1 0 1,1 0-1,-1-1 0,1 1 1,0-1-1,1 1-9,9 5-1,108 69 12,-116-72-9,0 0 1,-1 0-1,0 1 0,0-1 1,0 1-1,0 0 0,-1 0 1,1 1-1,-1-1 0,-1 1 1,1-1-1,-1 1 0,0 0 1,0 0-1,-1 0 0,0 0 1,0 0-1,0 1 0,-1-1 1,0 0-1,0 3-2,-1-7 7,0 1 1,0-1-1,-1 0 0,1 1 0,-1-1 0,1 0 1,-1 0-1,0 0 0,0 0 0,0-1 1,0 1-1,0 0 0,0-1 0,0 0 1,-1 1-1,1-1 0,0 0 0,-1 0 0,1 0 1,-1 0-1,1-1 0,-1 1 0,1-1 1,-1 1-1,0-1 0,1 0 0,-1 0 0,0 0 1,1-1-1,-1 1 0,1 0 0,-1-1 1,0 0-8,-13 1 31,10 1-159,0-1 1,0 1 0,0-1 0,0-1 0,0 1 0,0-1 0,0 0 0,0 0 0,0-1 0,1 1 0,-1-2 0,0 1 0,1 0 0,0-1 0,-1 0 0,-3-3 127,3-9-2164,7-11-5641,-1 21 5685,4-21-11091</inkml:trace>
  <inkml:trace contextRef="#ctx0" brushRef="#br0" timeOffset="13130.755">1102 4999 8324,'5'-1'11683,"17"32"-8039,26 83-1798,-48-113-1844,0 0 1,1 1-1,-1-1 0,0 0 0,1 0 1,-1 0-1,1 0 0,-1 0 1,1 0-1,0 0 0,-1 0 0,1-1 1,0 1-1,0 0 0,0 0 0,-1-1 1,1 1-1,0 0 0,0-1 1,0 1-1,0-1 0,0 1 0,0-1 1,0 1-1,0-1 0,1 0 1,-1 1-1,0-1 0,0 0 0,0 0 1,0 0-1,0 0 0,0 0 1,1 0-1,-1 0 0,0 0 0,0-1 1,0 1-1,0 0 0,0-1 0,0 1 1,0-1-1,0 1 0,0-1 1,0 1-1,0-1 0,0 0 0,0 0 1,0 1-1,-1-1 0,1 0 1,0 0-1,0 0 0,-1 0 0,1 0-2,9-14-102,0 0 0,-2-1 0,0 0 0,-1 0 0,0-1 0,-2 0 0,0 0 0,0 0-1,-2 0 1,0-1 0,-1-1 102,-3 9-2644,4 18-7926,1-1-699</inkml:trace>
  <inkml:trace contextRef="#ctx0" brushRef="#br0" timeOffset="13552.533">1194 5135 8532,'-1'54'9124,"12"27"-4876,-7-60-3235,12 47 345,-14-104-5057,5 13-4541,1 0-4080</inkml:trace>
  <inkml:trace contextRef="#ctx0" brushRef="#br0" timeOffset="13943.06">1541 4956 8852,'-22'-11'7760,"-2"8"-3514,22 3-4112,-1 0 0,1 0 0,0 0 0,0 1 0,-1-1 0,1 1 0,0 0 0,0-1 0,0 1 0,0 0 0,0 0 0,0 0 0,0 1 0,0-1 0,0 1 0,0-1 0,1 1 0,-1-1 0,0 1 0,1 0 0,0 0 0,-1-1 1,1 1-1,0 0 0,0 1 0,0-1 0,0 0 0,0 0 0,0 2-134,0 0 28,0-1 1,0 1 0,0 0-1,0-1 1,1 1 0,0 0 0,-1-1-1,1 1 1,1 0 0,-1-1-1,0 1 1,1 0 0,0-1-1,0 1 1,0-1 0,0 1 0,1-1-1,-1 1 1,1-1 0,0 0-1,0 0 1,0 0 0,0 0-1,0 0 1,1 0 0,0 0 0,-1-1-1,1 0 1,0 1 0,0-1-1,0 0 1,0 0 0,4 1-29,-2-3 11,0 1 0,0 0 1,0 1-1,0-1 0,0 1 1,-1 0-1,1 0 0,0 1 1,-1-1-1,1 1 0,-1 0 1,0 0-1,0 1 0,0-1 1,-1 1-1,1 0 0,-1 0 0,0 0 1,0 0-1,0 0 0,0 1 1,-1 0-1,0-1 0,0 1 1,0 0-1,-1 0 0,1 0 1,-1 0-1,0 0 0,-1 0 1,1 0-1,-1 1 0,0 0-11,-63 60 982,61-64-1028,0 1 0,0-1 0,0 1 0,0-1 0,0 0 0,-1 0 0,1 0 0,-1 0 0,1 0 0,-1-1 0,0 1 0,0-1 0,1 1 0,-1-1 0,0 0 0,0 0 0,0-1 0,0 1 0,0 0 0,-1-1 0,1 0 0,0 0 0,0 0 0,0 0 0,0 0 0,0-1 0,0 1 0,0-1 0,0 0 0,0 0 0,0 0 0,0 0 0,0-1 0,0 1 0,1-1 0,-1 0 0,0 0 0,1 1 0,0-2 0,-1 1 1,1 0-1,-1-1 45,0-24-3393,9 2-5377,4 4-4163</inkml:trace>
  <inkml:trace contextRef="#ctx0" brushRef="#br0" timeOffset="14239.871">1662 5009 8164,'12'-4'9102,"25"-9"-7541,-21 7-216,-3 3-682,-1 0 0,1 1 1,-1 0-1,1 1 0,0 0 0,0 1 0,0 1 1,-1 0-1,9 2-663,9 0 287,-4-13-3918,-18 2-6776,-5 5-1967</inkml:trace>
  <inkml:trace contextRef="#ctx0" brushRef="#br0" timeOffset="14521.118">1786 5032 9444,'-3'77'12966,"19"40"-9968,-3-30-2282,-8-76-2678,-1-40-1750,-1 11 278,5-7-3113,2-2-3906</inkml:trace>
  <inkml:trace contextRef="#ctx0" brushRef="#br0" timeOffset="14771.029">1996 5013 9748,'-3'35'8499,"2"2"-3547,9 74-2148,-2-46-2128,5 0-460,10-74-200,14 16 48,39-5 8,-73-3-205,0 0 1,0 1-1,0-1 1,-1 0-1,1 0 0,0 0 1,0 1-1,-1-1 0,1 0 1,0 0-1,-1 0 1,1 0-1,-1 0 0,1 0 1,-1 0-1,0 0 0,1 0 1,-1 0-1,0 0 1,0-1-1,0 1 0,0 0 1,0 0-1,0 0 0,0 0 1,0 0-1,0 0 0,-1 0 1,1-1-1,0 1 1,-1 0-1,1 0 0,0 0 1,-1 0-1,0 0 133,-10-22-11080,3 11-229</inkml:trace>
  <inkml:trace contextRef="#ctx0" brushRef="#br0" timeOffset="15005.311">1973 5192 8964,'18'-9'10566,"46"-10"-6888,-42 18-3593,33-7 90,-44-2-4528,-8-5-4211,-5 6-1971</inkml:trace>
  <inkml:trace contextRef="#ctx0" brushRef="#br0" timeOffset="15348.979">1956 5034 11061,'0'-2'3137,"3"-1"97,5-1-1153,3-3-592,2-1-353,2 4-335,-1-2-321,1 3-144,1 2-48,0 1-80,3 4-240,1-1-272,-1-2-512,-1 4-481,4-4-2177,-3 0-2672,0 1-6020</inkml:trace>
  <inkml:trace contextRef="#ctx0" brushRef="#br0" timeOffset="15598.923">2281 4997 9764,'8'29'7483,"1"-1"-5201,0 230 2427,-7-198-4490,-10-85-3248,1-44-1794,6 23-2455,3 12-2033</inkml:trace>
  <inkml:trace contextRef="#ctx0" brushRef="#br0" timeOffset="15922.197">2286 5011 10117,'23'5'7583,"-4"8"-3586,26 49-2674,-30-37-503,35 41 7,-49-67-820,0 1 0,1-1-1,-1 1 1,1-1 0,-1 0-1,0 0 1,0 1-1,1-1 1,-1 0 0,0 0-1,0 0 1,0 0 0,0-1-1,0 1 1,0 0 0,0 0-1,-1 0 1,1-1 0,0 1-1,-1-1 1,1 1 0,-1 0-1,1-1 1,-1 1 0,0-1-1,1 1 1,-1-1-1,0 1 1,0-1 0,0 1-1,0-1 1,0 1 0,-1-1-1,1-1-6,3-10 17,63-107-9,-65 119 18,-1-1 0,0 1 0,1-1-1,-1 1 1,1 0 0,0-1 0,0 1 0,-1 0 0,1 0 0,0-1-1,0 1 1,0 0 0,0 0 0,0 0 0,0 0 0,1 0 0,-1 0-1,0 1 1,0-1 0,1 0 0,-1 1 0,0-1 0,1 1-1,-1-1 1,1 1 0,-1 0 0,1-1 0,-1 1 0,1 0 0,-1 0-1,1 0 1,-1 0 0,1 0 0,-1 0 0,0 1 0,1-1 0,-1 0-1,1 1 1,-1-1 0,0 1 0,1 0 0,-1-1 0,0 1 0,1 0-1,-1 0 1,0 0 0,0 0 0,0 0 0,0 0 0,0 0-1,0 0 1,0 0 0,0 0 0,0 1 0,-1-1 0,1 0 0,0 1-1,0 0-25,16 43 659,-2 2 0,-2-1 0,-2 2 0,-1 8-659,6 38 659,-17-95-670,1 1 0,0 0 1,0 0-1,0 0 0,-1 0 0,1-1 0,0 1 0,0 0 0,-1 0 0,1 0 1,0 0-1,-1 0 0,1 0 0,0 0 0,0 0 0,-1 0 0,1 0 0,0 0 0,0 0 1,-1 0-1,1 0 0,0 0 0,-1 0 0,1 0 0,0 0 0,0 0 0,-1 0 0,1 1 1,0-1-1,0 0 0,0 0 0,-1 0 0,1 0 0,0 1 0,0-1 0,-1 0 0,1 0 1,0 0-1,0 1 0,0-1 0,0 0 0,0 0 0,-1 1 0,1-1 0,0 0 0,0 0 1,0 1-1,0-1 0,0 0 0,0 0 0,0 1 0,0-1 0,0 0 0,0 1 1,0-1-1,0 0 0,0 0 0,0 1 0,0-1 0,0 0 0,0 0 0,0 1 0,1-1 11,-9-14-8243,8 3 357,1-2-4995</inkml:trace>
  <inkml:trace contextRef="#ctx0" brushRef="#br0" timeOffset="11080.315">2577 4363 8020,'12'46'9908,"-13"29"-6710,-1-46-2175,8 94-1117,-6-123-3122,-2-24-5170,3 7-2051</inkml:trace>
  <inkml:trace contextRef="#ctx0" brushRef="#br0" timeOffset="11361.534">2593 4351 8708,'18'10'8442,"2"25"-4889,-15-24-2521,12 21-596,0-2-1,3 0 1,0-1-1,1 0 1,2-2-1,1-1 1,1-1 0,8 5-436,-32-28 0,0-1 1,0 0 0,0 0 0,0 0-1,0 0 1,0 0 0,0 0-1,0 0 1,0 0 0,0 0 0,0 0-1,1 0 1,-1-1 0,0 1 0,1-1-1,-1 1 1,0-1 0,1 1 0,-1-1-1,1 0 1,-1 1 0,1-1 0,-1 0-1,1 0 1,-1 0 0,1 0 0,-1-1-1,0 1 1,1 0 0,-1-1-1,1 1 1,-1-1 0,0 1 0,1-1-1,-1 1 1,0-1 0,1 0 0,-1 0-1,0 0 1,0 0 0,0 0 0,0 0-1,0 0 1,0 0 0,0 0 0,0 0-1,0 0 1,-1-1 0,1 1 0,0 0-1,-1-1 1,1 1 0,-1 0 0,1-2-1,1-15 24,-1 0 0,-1 0 0,-1 0 0,0 0 0,-1 0 0,-1 0 0,-1 1 0,-5-16-24,-11-76-486,24 98-2441,12 15-6313,-12-2 7241,13 4-8785</inkml:trace>
  <inkml:trace contextRef="#ctx0" brushRef="#br0" timeOffset="9187.937">1741 4288 9124,'-11'44'11706,"1"26"-8624,3-18-2295,-18 91 342,22-134-1444,2-17-647,3-17-1379,7-15-2966,-1 12-1509,1-2-3255</inkml:trace>
  <inkml:trace contextRef="#ctx0" brushRef="#br0" timeOffset="9578.475">1748 4277 8724,'23'22'10062,"-5"7"-5544,21 66-3094,-38-92-1239,80 191-340,-75-207-10116,-6 10 8182,0-9-10293</inkml:trace>
  <inkml:trace contextRef="#ctx0" brushRef="#br0" timeOffset="9890.891">1720 4542 12566,'2'1'3457,"1"-1"113,5-1-1521,5-2-592,-1-1-385,3 1-304,4 0-271,1 3-177,-1-1-144,-3 2-272,-2 1-352,0-1-785,0 0 577,1-1-3058,3-5-2897,1-4-6547</inkml:trace>
  <inkml:trace contextRef="#ctx0" brushRef="#br0" timeOffset="9891.891">1943 4349 11349,'11'10'9811,"38"-20"-6771,-40 6-2896,1 0-1,0 1 0,0 0 1,0 1-1,1 0 1,-1 1-1,0 0 0,1 0 1,-1 1-1,0 0 0,1 1 1,-1 1-1,0-1 0,1 1 1,7 3-144,-6 0-727,21 4-257,-21-7-3226,0-2-4001,-4 1-3992</inkml:trace>
  <inkml:trace contextRef="#ctx0" brushRef="#br0" timeOffset="10515.742">2095 4351 9925,'7'75'13692,"7"0"-9904,5 54-2913,-20-115-2626,-4-31-4810,0 0-438,-1-2-5954</inkml:trace>
  <inkml:trace contextRef="#ctx0" brushRef="#br0" timeOffset="6864.514">280 4329 7171,'-15'7'10454,"-3"-5"-6586,-23 15-1990,36-3-1581,1-1 0,0 1 1,1 0-1,0 0 0,1 0 0,1 0 1,0 0-1,1 0 0,1 9-297,-1-22 11,-1 4 4,0 1-1,1 0 1,0-1-1,1 1 1,-1 0 0,1-1-1,0 1 1,0-1-1,1 1 1,-1-1-1,1 0 1,1 0-1,-1 0 1,1 0-1,0 0 1,0 0 0,0-1-1,0 1 1,1-1-1,0 0 1,0 0-1,0 0 1,0 0-1,1-1 1,0 0-1,-1 0 1,1 0 0,0-1-1,0 1 1,1-1-1,4 1-14,2-1-29,1-1 0,-1 0 0,1-1 0,-1 0 0,1-1 0,-1-1 1,1 0-1,-1 0 0,0-1 0,0-1 0,0 0 0,0-1 0,-1 0 0,0-1 0,0 0 0,0 0 0,-1-1 0,0-1 0,0 0 0,4-5 29,-10 7-33,0 0-1,0 0 0,-1-1 1,0 1-1,0-1 0,-1 0 1,1 0-1,-2 0 0,1 0 1,-1 0-1,0 0 0,0 0 1,-1 0-1,0-1 0,0 1 1,-1 0-1,0 0 0,0 0 1,-1-1-1,0 2 0,0-1 1,0 0-1,-1 0 0,0 1 1,0-1-1,-1 1 0,0 0 1,0 0-1,-1 0 0,1 1 1,-1-1-1,0 1 0,-1 0 1,-3-3 33,3 3 11,0 0 0,0 0 1,0 1-1,-1-1 0,0 1 0,0 1 1,0-1-1,0 1 0,0 0 0,-1 1 1,1 0-1,-1 0 0,1 1 1,-1 0-1,0 0 0,0 0 0,0 1 1,1 1-1,-1-1 0,0 1 1,0 0-1,-5 2-11,-7 18-2109,21-13-2392,8 0-3475,0-3-2455</inkml:trace>
  <inkml:trace contextRef="#ctx0" brushRef="#br0" timeOffset="7130.083">659 4331 10661,'-2'58'10880,"19"29"-7731,0-7-2913,-13 26-639,-19-114-6819,13-6 614,2-5-4069</inkml:trace>
  <inkml:trace contextRef="#ctx0" brushRef="#br0" timeOffset="7567.474">673 4334 9476,'25'-24'7601,"8"14"-3622,-29 10-3902,1 0 0,-1 0 0,1 0 0,-1 0 0,1 1 0,-1 0 0,1 0 0,-1 0 0,0 0 0,1 1 0,-1-1 0,0 1 0,0 0 0,0 1 0,0-1 0,-1 1 0,1-1 0,-1 1 0,1 0 1,-1 1-1,0-1 0,0 0 0,0 1 0,-1 0 0,1 0 0,-1-1 0,0 2 0,0-1 0,-1 0 0,1 0 0,-1 0 0,1 1 0,-1-1 0,-1 1 0,1 0-77,-1 1 52,0 0-1,0 0 0,-1 0 1,0 0-1,0 0 1,-1 0-1,1-1 0,-1 1 1,0 0-1,-1-1 1,0 1-1,0-1 1,0 0-1,0 0 0,-1 0 1,1 0-1,-1-1 1,-1 1-1,1-1 0,0 0 1,-1 0-1,0-1 1,0 1-1,0-1 0,-1 0 1,-3 1-52,-23 2-2286,24-11-1671,6-6-4137,2-2-2642</inkml:trace>
  <inkml:trace contextRef="#ctx0" brushRef="#br0" timeOffset="7848.656">929 4306 9172,'10'19'10612,"-3"39"-7135,-7-38-3072,24 185 1173,-22-202-1562,0-1 1,1 0 0,-1 0-1,1 0 1,-1 0 0,1 0-1,0-1 1,0 1 0,0-1 0,0 0-1,0 0 1,0 0 0,0 0-1,0 0 1,0-1 0,0 1-1,1-1 1,-1 0 0,0 0-1,0 0 1,0-1 0,1 1 0,-1-1-1,0 1 1,0-1 0,0 0-1,0 0 1,0-1 0,0 1-1,0-1 1,2-1-17,12-1 107,42 13-753,-43-33-14449,-8 12 4984</inkml:trace>
  <inkml:trace contextRef="#ctx0" brushRef="#br0" timeOffset="8254.803">954 4482 8532,'40'-23'9141,"3"3"-3991,-37 17-5027,1 0 1,0 0-1,0 1 1,0 0 0,1 0-1,-1 1 1,0 0-1,1 0 1,-1 1-1,1 0 1,-1 0 0,0 1-1,1 0 1,-1 0-1,0 1 1,1 0-1,3 2-123,1-1-4847,0-3-3301,-3-2-3764</inkml:trace>
  <inkml:trace contextRef="#ctx0" brushRef="#br0" timeOffset="8543.026">967 4326 10389,'2'-3'3153,"4"-4"161,4 0-753,5 3-784,3 0-449,4-1-399,-3 1-289,2 0-128,-3 0-256,-4 0-352,-1 2-640,6 2-641,-7 3-2160,8 3-2738,3 1-6547</inkml:trace>
  <inkml:trace contextRef="#ctx0" brushRef="#br0" timeOffset="8544.026">1286 4316 9540,'9'19'8075,"-4"19"-5153,-4-18-1838,14 179 1477,-16-176-2794,-7-32-1789,0-119-6090,9 101 3341,0-2-4257</inkml:trace>
  <inkml:trace contextRef="#ctx0" brushRef="#br0" timeOffset="8891.134">1311 4327 3282,'15'-27'9552,"9"8"-4229,-18 16-4951,0 1 0,0 0 0,0-1 1,0 2-1,0-1 0,0 1 0,0 0 0,0 0 0,1 0 0,-1 1 0,0 0 0,1 1 1,5 0-373,-7 1 68,0 1 1,0 0 0,0 0-1,0 0 1,0 1 0,-1 0-1,0 0 1,0 0 0,0 0-1,0 0 1,0 1 0,-1 0-1,0-1 1,0 1 0,0 1-1,-1-1 1,1 0 0,-1 1-1,-1-1 1,1 1 0,-1-1-1,0 1 1,0 4-69,-2-4-1,-2 0 1,1 0-1,-1 0 0,1 0 1,-2 0-1,1 0 0,-1-1 1,1 0-1,-2 1 0,1-2 1,0 1-1,-1 0 1,0-1-1,0 0 0,0 0 1,-1 0-1,0-1 0,1 0 1,-1 0-1,0 0 0,0-1 1,0 0-1,-1 0 0,-1 0 1,-25 14-96,14-2 41,31-4 761,8-9-122,-9-1-313,-1 0-1,0 1 1,0 0 0,0 1-1,0 0 1,0 1 0,0 0-1,0 0 1,8 5-271,34 25 389,-39-31-2803,-7-23-9620,-6 16 9224,3-10-8438</inkml:trace>
  <inkml:trace contextRef="#ctx0" brushRef="#br0" timeOffset="130120.494">5746 4737 8756,'36'27'7332,"-1"1"-3685,56 70-294,-69-75-2493,-11-11-1644,-15-14-3932,-7-8-4594,5 4 188</inkml:trace>
  <inkml:trace contextRef="#ctx0" brushRef="#br0" timeOffset="130578.326">5745 4721 7988,'-3'-20'9604,"23"-15"-7468,-17 32-1436,2-2-580,0 1 1,0 0-1,0 0 0,0 1 1,1 0-1,0 0 0,0 0 1,0 0-1,0 1 1,0 0-1,0 0 0,0 1 1,1 0-1,-1 0 0,1 0 1,-1 1-1,1 0 0,-1 0 1,0 0-1,1 1 0,-1 0 1,1 1-1,-1-1 0,0 1 1,0 0-1,0 1 1,4 1-121,-8-2 39,1 0 1,-1 0 0,0 0 0,1 0 0,-1 0 0,0 1 0,0-1 0,-1 1 0,1-1 0,0 1 0,-1 0 0,0-1 0,1 1 0,-1 0 0,0 0 0,-1 0 0,1 0 0,0 0 0,-1 0-1,0 0 1,1 0 0,-1 0 0,0 0 0,-1 0 0,1 0 0,-1 0 0,1 0 0,-1 0 0,0 0 0,0 0 0,-1 2-40,-1 3 82,-1-1 0,1 1 0,-2-1 0,1 0 0,-1 0-1,0 0 1,0-1 0,-1 0 0,0 0 0,0 0 0,-3 1-82,-12-4-2630,26-30-10064,1 14 2217</inkml:trace>
  <inkml:trace contextRef="#ctx0" brushRef="#br0" timeOffset="131268.641">6007 4577 8916,'-9'-1'6914,"0"0"-2433,4 16-1896,37 87 382,-29-99-2953,-1 0 1,1 1 0,0-1-1,0 0 1,0 0 0,0-1 0,0 1-1,0-1 1,1 0 0,-1 1 0,1-1-1,0-1 1,0 1 0,-1-1 0,1 1-1,0-1 1,0 0 0,0 0 0,1-1-1,-1 1 1,0-1 0,0 0 0,0 0-1,0-1 1,0 1 0,0-1 0,1 0-1,-1 0 1,0 0 0,-1 0 0,1-1-1,0 1 1,0-1 0,-1 0 0,1-1-1,3-1-14,-4 0 2,1 1-1,0-1 0,-1 0 1,0 0-1,1 0 0,-2-1 1,1 1-1,0 0 0,-1-1 1,0 0-1,0 0 0,-1 0 0,1 0 1,-1 0-1,0 0 0,0 0 1,0 0-1,-1 0 0,0 0 1,0-1-1,-1 1 0,1 0 1,-1 0-1,0 0 0,0 0 0,-1 0 1,1 0-1,-1 0 0,0 0 1,-1 1-1,1-1 0,-1 1 1,0 0-1,0-1 0,0 1 1,0 0-1,-1 1 0,0-1 0,0 1 1,0-1-1,0 1 0,0 1 1,0-1-1,-1 0 0,0 1 1,1 0-1,-1 0 0,0 0 1,0 1-1,0 0 0,-3-1-1,6 1-9,-1 0-1,0-1 1,0 1 0,0 0-1,-1 0 1,1 1 0,0-1-1,0 1 1,0-1 0,0 1-1,-1 0 1,1 0 0,0 0-1,0 1 1,-1-1 0,1 1-1,0 0 1,0 0 0,0 0-1,0 0 1,0 1 0,0-1-1,1 1 1,-1-1 0,0 1-1,1 0 1,-1 0 0,1 0-1,-1 1 1,0 0 9,9 2-5234,5-10-3404,-10 5 7407,7-6-9830</inkml:trace>
  <inkml:trace contextRef="#ctx0" brushRef="#br0" timeOffset="131691.443">6190 4352 9620,'-14'3'10163,"6"9"-5642,4 42-4615,4-45 1125,0-8-1015,0 0-1,0 0 1,0 1 0,0-1 0,0 0 0,0 1-1,0-1 1,0 0 0,1 0 0,-1 1-1,0-1 1,1 0 0,-1 0 0,1 1-1,0-1 1,-1 0 0,1 0 0,0 0 0,-1 0-1,1 0 1,0 0 0,0 0 0,0 0-1,0-1 1,0 1 0,0 0 0,0 0-1,0-1 1,1 1 0,-1-1 0,0 1 0,0-1-1,0 1 1,1-1 0,-1 0 0,0 1-1,1-1 1,-1 0 0,0 0 0,0 0-1,1 0 1,-1 0 0,0-1 0,1 1 0,-1 0-1,0 0 1,0-1 0,1 1 0,-1-1-1,0 1 1,0-1 0,0 0 0,0 1-1,0-1 1,0 0 0,1 0-16,7-2-1,1 1-1,-1 0 1,1 0 0,0 1-1,0 0 1,0 1 0,0 0-1,0 0 1,0 1 0,-1 1-1,1 0 1,4 1 1,-14-2 4,1 1-1,0-1 1,-1 0 0,1 1 0,-1-1 0,0 1-1,1-1 1,-1 0 0,0 1 0,0-1-1,0 1 1,0-1 0,0 1 0,0-1-1,0 1 1,-1-1 0,1 1 0,0-1-1,-1 1 1,1-1 0,-1 0 0,0 1-1,1-1 1,-1 0 0,0 0 0,0 1-1,0-1 1,0 0 0,0 0 0,0 0-1,0 0 1,0 0 0,0 0 0,-1 0 0,1-1-1,0 1 1,-1 0 0,1-1 0,0 1-1,-1-1 1,1 1 0,-1-1-4,-8 10 37,6-6-594,-22 20 63,16-22-3948,0-7-4856,6-2-2198</inkml:trace>
  <inkml:trace contextRef="#ctx0" brushRef="#br0" timeOffset="132052.678">6282 4288 9076,'9'9'8471,"2"-1"-3539,28 12-2436,-10-5-1400,50 65 894,-82-101-11432,1 5 417,0 3-553</inkml:trace>
  <inkml:trace contextRef="#ctx0" brushRef="#br0" timeOffset="132365.147">6477 4096 10821,'-1'2'7114,"1"4"-3533,3 15-2345,-2-17-22,56 203 3054,-57-207-4324,0 0 0,1 1-1,-1-1 1,0 0-1,0 0 1,0 1 0,1-1-1,-1 0 1,0 1 0,0-1-1,0 0 1,0 1-1,0-1 1,1 1 0,-1-1-1,0 0 1,0 1 0,0-1-1,0 0 1,0 1-1,0-1 1,0 0 0,0 1-1,-1-1 1,1 1 0,0-1-1,0 0 1,0 1-1,0-1 1,0 0 0,0 1-1,-1-1 1,1 0 0,0 0-1,0 1 1,-1-1-1,1 0 1,0 1 0,0-1-1,-1 0 1,1 0 0,0 0-1,-1 1 1,1-1-1,0 0 1,-1 0 0,1 0-1,0 0 1,-1 0 0,1 0-1,0 1 1,-1-1-1,1 0 1,-1 0 0,1 0-1,0 0 1,-1 0 0,1 0-1,0-1 1,-1 1-1,1 0 1,0 0 0,-1 0-1,1 0 1,0 0 0,-1 0-1,1-1 1,-1 1 56,-7-4-4865,0-1-3383,1-1-3024</inkml:trace>
  <inkml:trace contextRef="#ctx0" brushRef="#br0" timeOffset="132568.222">6389 4211 10901,'13'15'9305,"6"-4"-4660,48 5-1627,79 6-3296,-150-24-16444,-2-2 5869</inkml:trace>
  <inkml:trace contextRef="#ctx0" brushRef="#br0" timeOffset="138498.686">5948 5157 8484,'-45'13'8989,"43"-12"-8886,1 1 1,-1 0-1,0 0 0,1 0 1,-1-1-1,1 2 0,0-1 0,0 0 1,0 0-1,0 0 0,0 0 0,0 1 1,0-1-1,1 0 0,-1 1 1,1-1-1,0 1 0,0-1 0,0 0 1,0 1-1,0-1 0,0 1 0,1-1 1,-1 1-1,1-1 0,-1 0 0,1 0 1,0 1-1,1 1-103,2-2 15,-1-1 0,1 1 0,0-1 0,0 0 0,0 0 0,0 0 0,0 0 0,0-1 0,0 0 0,0 0 1,0 0-1,1 0 0,-1 0 0,0-1 0,0 0 0,0 0 0,0 0 0,1-1-15,-2 1 20,16-3 54,-16 2-4,-1 1 0,1 0 0,0 0 0,0 1 0,0-1 0,-1 1 0,1-1 0,0 1 0,0 0 0,0 0 0,0 0 0,0 0 0,-1 1 0,1-1-1,0 1 1,0 0 0,0 0 0,-1 0 0,1 0 0,-1 0 0,1 0 0,-1 1 0,2 1-70,-3-1 110,0 1-1,-1 0 0,0 0 1,0 0-1,0 0 1,0 0-1,0-1 1,0 1-1,-1 0 0,1 0 1,-1 0-1,0 0 1,0-1-1,0 1 0,0 0 1,0-1-1,-1 1 1,1-1-1,-1 1 0,0-1 1,0 0-1,0 0 1,0 0-1,0 0 0,0 0 1,-1 0-110,1 1 95,-41 31-358,28-37-3845,3-16-5386,9 4-2007</inkml:trace>
  <inkml:trace contextRef="#ctx0" brushRef="#br0" timeOffset="138970.356">6028 5089 9012,'5'12'9466,"16"8"-8066,-19-18-650,70 43 1236,-71-45-1980,1 1 0,0 0-1,0-1 1,-1 0 0,1 1 0,0-1 0,0 0 0,0 0 0,0 0 0,-1 0 0,1 0 0,0 0 0,0 0 0,0-1 0,-1 1 0,1-1 0,0 1 0,0-1 0,-1 0-1,1 0 1,0 1 0,-1-1 0,1 0 0,-1-1 0,1 1 0,-1 0 0,0 0 0,0-1 0,1 1 0,-1 0 0,0-1 0,0 1 0,0-1 0,0 0 0,-1 1 0,1-1-1,0 0 1,-1 1 0,1-1 0,-1 0 0,1 0 0,-1 0 0,0-1-6,1-3-33,0 1 1,0-1-1,0 0 0,-1 0 1,0 0-1,0 0 0,-1 0 0,0 0 1,0 1-1,0-1 0,-1 0 1,0 0-1,0 1 0,0-1 0,0 1 1,-1 0-1,0 0 0,0 0 1,-1 0-1,0 0 0,1 1 0,-1 0 1,-3-3 32,161 193 3321,-137-166-3343,-26-34-5161,-4-9-5032,6 8 213</inkml:trace>
  <inkml:trace contextRef="#ctx0" brushRef="#br0" timeOffset="139409.514">6259 4900 9764,'-22'14'8959,"21"-13"-8875,0 0-1,0 0 0,0 0 1,0 0-1,0 1 1,0-1-1,0 0 1,0 1-1,1-1 1,-1 0-1,0 1 1,1-1-1,-1 1 1,1-1-1,0 1 0,-1-1 1,1 1-1,0-1 1,0 1-1,0 0 1,0-1-1,0 1 1,1-1-1,-1 1 1,0-1-1,1 1 1,-1-1-1,1 1 0,-1-1 1,1 1-1,0-1 1,-1 0-1,1 1 1,0-1-1,0 0 1,0 0-1,0 0 1,0 1-1,1-1-83,2 0 45,-1 0 0,0-1-1,1 1 1,0-1 0,-1 0 0,1 0-1,-1 0 1,1 0 0,-1 0 0,1-1 0,-1 0-1,1 0 1,-1 0 0,0 0 0,1 0-1,-1-1 1,0 1 0,0-1 0,0 0-45,15-5 27,-15 6-13,-1 0 1,1 0-1,-1 1 1,1-1-1,-1 1 1,1-1-1,0 1 1,-1 0-1,1 0 0,-1 0 1,1 1-1,-1-1 1,1 1-1,0-1 1,-1 1-1,0 0 1,1 0-1,-1 0 1,1 0-1,-1 0 1,0 1-1,0-1 1,0 1-1,0-1 1,0 1-1,2 1-14,-34 40 1555,-1-28-3565,17-21-8047,9-1-2647</inkml:trace>
  <inkml:trace contextRef="#ctx0" brushRef="#br0" timeOffset="139644.322">6304 4782 8916,'23'14'7870,"7"4"-3449,34 35-1841,-28-15-2119,-42-45-14139,4 3 3124</inkml:trace>
  <inkml:trace contextRef="#ctx0" brushRef="#br0" timeOffset="140020.676">6367 4873 11797,'8'-13'9063,"14"-7"-6432,-8 8-1996,-3 3-529,2-1-3602,-9-2-6347,-3 1-1034</inkml:trace>
  <inkml:trace contextRef="#ctx0" brushRef="#br0" timeOffset="140307.49">6497 4729 8004,'50'-22'8834,"-48"21"-8764,0 0 0,-1 0 0,1-1 0,0 1-1,0 0 1,0-1 0,-1 1 0,1-1 0,-1 1 0,1-1 0,-1 0 0,0 1-1,0-1 1,0 0 0,0 0 0,0 0 0,0 0 0,0 0 0,-1 0-1,1 0 1,-1-1 0,1 1 0,-1 0 0,0 0 0,0 0 0,0-1 0,0 1-1,0 0 1,0 0 0,-1 0 0,1 0 0,-1 0 0,1-1 0,-1 1-1,-1-1-69,1 1 81,-1 1 0,0-1-1,0 0 1,0 1 0,0 0-1,0 0 1,0-1 0,-1 1-1,1 0 1,0 1 0,-1-1-1,1 0 1,0 1 0,-1-1-1,1 1 1,-1 0 0,1 0-1,-1 0 1,1 0 0,-1 0-1,1 0 1,0 1-1,-1-1 1,1 1 0,-1 0-1,1-1 1,0 1 0,0 0-1,-1 1 1,1-1 0,0 0-1,0 1 1,0-1 0,0 1-1,0-1 1,1 1 0,-1 0-1,1 0 1,-2 1-81,2 2 135,0 0 1,0 0-1,0 0 1,0 0-1,1 1 1,0-1-1,0 0 1,0 1-1,0-1 1,1 0-1,0 0 1,0 0-1,1 0 1,0 1-1,-1-2 1,1 1-1,1 0 1,-1 0-1,1-1 1,0 1-1,0-1 1,0 0-1,1 0 1,-1 0-1,1 0 1,0-1-1,0 1 1,0-1-1,1 0 1,-1-1-1,1 1 0,0-1 1,-1 1-1,1-1 1,0-1-1,0 1 1,5 0-136,-7-2-24,-1-1 1,0 1-1,0-1 1,1 1 0,-1-1-1,0 0 1,0 0-1,0 0 1,0 0-1,0-1 1,0 1-1,0 0 1,-1-1-1,1 0 1,0 1-1,-1-1 1,1 0-1,-1 1 1,1-1-1,-1 0 1,0 0-1,0 0 1,0-1-1,0 1 1,0 0-1,-1 0 1,1 0 0,-1-1-1,1 0 24,3-22-4546,-6 4-5680,-1 8-1747</inkml:trace>
  <inkml:trace contextRef="#ctx0" brushRef="#br0" timeOffset="140958.998">6662 4568 9348,'11'11'3849,"20"20"1828,15 13-3000,-57-73-2455,9 27-219,-4-3 4,1-1 0,0 0-1,0 0 1,1-1-1,0 1 1,0-1 0,0 0-1,1 0 1,0 0-1,0-1 1,1 1 0,0-1-1,0 1 1,1-1-1,0 0 1,0 0-7,1 7-2,1 0 1,-1 0-1,0 1 1,1-1-1,-1 0 1,1 0-1,-1 1 1,1-1-1,-1 0 1,1 1-1,-1-1 1,1 1-1,0-1 0,-1 1 1,1-1-1,0 1 1,-1-1-1,1 1 1,0 0-1,0-1 1,-1 1-1,1 0 1,0 0-1,0-1 1,0 1-1,-1 0 1,1 0-1,0 0 0,0 0 1,0 0-1,0 0 1,-1 0-1,1 1 1,0-1-1,0 0 1,0 0-1,-1 1 1,1-1-1,0 0 1,0 1-1,-1-1 0,1 1 1,0-1-1,-1 0 1,1 1-1,0 0 2,36 23-6,52 47 64,-97-103 134,-9 6-21,12 20-119,0 1 0,1-1 0,0-1 0,0 1 0,1 0 0,-1-1 0,1 0-1,1 0 1,-1 0 0,1 0 0,1 0 0,-1-1 0,1-3-52,2 9 8,0 1 0,0-1-1,0 1 1,1-1 0,-1 1-1,0 0 1,1-1 0,-1 1-1,1 0 1,0 0 0,-1 0-1,1 0 1,0 1 0,0-1 0,-1 0-1,1 1 1,0-1 0,0 1-1,0-1 1,0 1 0,0 0-1,0 0 1,0 0 0,0 0-1,-1 0 1,1 1 0,0-1 0,0 0-1,0 1 1,0 0 0,0-1-1,-1 1 1,1 0 0,0 0-1,0 0 1,-1 0 0,1 0-1,-1 0 1,1 0 0,-1 1 0,0-1-1,1 0 1,-1 1 0,0 0-1,1 0-7,15 7 503,65 43 686,-74-55-5195,-11-12-6287,1 8-331</inkml:trace>
  <inkml:trace contextRef="#ctx0" brushRef="#br0" timeOffset="141365.163">7010 4289 9492,'-9'-19'8715,"-8"14"-4483,15 5-4128,0 1 0,0-1 0,0 1 0,0 0 0,0-1 0,1 1 0,-1 0 1,0 0-1,0 0 0,1 0 0,-1 0 0,1 1 0,-1-1 0,1 0 0,-1 1 0,1-1 0,0 1 0,0 0 0,-1-1 0,1 1 0,1 0 1,-1-1-1,0 1 0,0 0 0,1 0 0,-1 0 0,1 0 0,-1 0 0,1 1-104,1 0 12,0 0 0,0 0 0,0 0 1,0 0-1,1-1 0,-1 1 0,1 0 0,0-1 0,0 1 0,0-1 0,0 0 1,0 0-1,0 1 0,1-1 0,-1-1 0,1 1 0,-1 0 0,1-1 1,0 1-1,0-1 0,0 0 0,0 0 0,-1 0 0,2 0 0,-1 0 0,0-1 1,0 1-1,0-1 0,0 0 0,0 0 0,0 0 0,0 0 0,0-1 1,0 1-1,0-1 0,1 0 0,-2 0 0,1 0 0,2-1-12,38 2 29,-41 0 7,0 0-1,0 1 1,0-1 0,-1 0 0,1 1 0,0-1 0,0 1 0,0 0 0,0-1 0,-1 1 0,1 0 0,0 0 0,-1 0 0,1 1 0,-1-1 0,1 0 0,-1 0 0,1 1 0,-1-1 0,0 1 0,0-1 0,0 1 0,0 0 0,0-1 0,0 1 0,0 0-1,0 0 1,-1 0 0,1-1 0,-1 1 0,1 0 0,-1 0 0,0 0 0,0 0 0,0 0 0,0 0 0,0 0 0,0 0 0,0 0 0,-1 0 0,1 0 0,-1-1 0,0 1 0,1 0 0,-1 0 0,0 0 0,0-1 0,0 2-36,-50 26 1013,26-22-8923,15-5-390,4 0-4172</inkml:trace>
  <inkml:trace contextRef="#ctx0" brushRef="#br0" timeOffset="148341.813">7069 3795 8980,'0'-2'76,"0"1"0,0-1 0,0 0-1,-1 1 1,1-1 0,0 1 0,-1-1 0,1 1 0,-1-1 0,0 1-1,1-1 1,-1 1 0,0-1 0,0 1 0,0 0 0,0-1-1,0 1 1,0 0 0,0 0 0,-1 0 0,1 0 0,0 0 0,0 0-1,-1 0 1,1 1 0,-1-1 0,1 0 0,-1 1 0,1-1-1,-1 1 1,1-1 0,-1 1 0,0 0 0,1 0 0,-1-1 0,-1 1-77,-67 6 2499,52-3-2283,-350 64-181,285-40 92,1 3-1,2 4 0,1 3 1,2 4-1,2 3 1,-9 11-126,12-6-29,3 3 0,2 3 1,2 3-1,3 3 1,3 2-1,2 3 1,-34 54 28,66-84 33,2 1 1,2 0 0,2 1-1,1 2 1,2 0 0,1 0-1,3 1 1,1 1 0,1 6-34,5-23-7,2 1 1,1-1-1,0 0 1,2 1 0,1-1-1,2 1 1,0-1-1,1 0 1,2 0-1,0-1 1,2 1-1,0-1 1,2-1 0,1 0-1,0 0 1,4 2 6,1-5 23,1-2 0,1 1 1,1-2-1,0 0 0,2-2 0,-1 0 1,2-1-1,0-1 0,1-1 1,0-1-1,0-1 0,1-1 1,0-2-1,1 0 0,24 3-23,6-2 64,1-2 1,0-3-1,0-3 0,0-2 1,0-2-1,0-3 0,-1-2 0,0-2 1,-1-3-1,22-10-64,32-7 330,0-4 0,-3-5 0,-1-5 0,-2-4 0,-3-4 0,65-48-330,-102 57 211,-2-2 0,-2-3 1,-3-3-1,-1-1 0,37-52-211,-75 85 67,0-1 0,-2-1 0,0 0 0,-2-1 0,0-1 0,-2 0 0,0 0 0,-2-1 0,0 0 0,-2-1 0,-1 1 0,-1-1 0,-2 0 0,0 0 0,-1 0 0,-2-1 0,-1 1 0,-3-15-67,-8-8 293,-3 0 0,-1 0 0,-3 2 0,-1 0 0,-18-25-293,30 51 57,0 1 0,-2 0 1,0 0-1,-1 1 0,0 1 0,-2 0 1,0 1-1,-2 0 0,1 2 1,-2-1-1,0 2 0,-1 0 0,0 1 1,-1 1-1,0 1 0,-1 1 0,-4-2-57,-21 2-843,0 3-1,0 1 1,-1 2-1,0 2 1,1 2-1,-34 5 844,-37 4-8905,64-3 5</inkml:trace>
  <inkml:trace contextRef="#ctx0" brushRef="#br0" timeOffset="151145.053">8189 4982 7796,'-11'-27'11395,"-30"41"-6700,34-8-4548,0 1 0,0 1 1,0 0-1,1-1 0,0 2 1,1-1-1,0 1 0,0 0 1,1 0-1,0 0 1,0 1-1,1-1 0,0 1 1,1 0-1,0-1 0,1 1 1,0 9-148,0-13 1,1 0 1,1 0 0,-1 0 0,1 0 0,0 0-1,0 0 1,1 0 0,-1-1 0,1 1 0,1-1-1,-1 1 1,1-1 0,0 0 0,0 0-1,0 0 1,1 0 0,0 0 0,0-1 0,0 0-1,1 1 1,-1-2 0,1 1 0,0 0-1,0-1 1,0 0 0,0 0 0,1-1 0,-1 0-1,1 1 1,0-1-2,4-1 13,1 0 0,-1 0 0,0-1 0,0-1 0,1 0 0,-1 0 0,0-1 0,0 0 0,0 0 0,0-1 0,-1-1 0,1 1 0,-1-2 0,0 1-1,0-1 1,0-1 0,-1 0 0,1 0 0,-2 0 0,1-1 0,5-6-13,-10 7 3,0 0 0,-1 0 0,1-1 0,-1 1 0,0-1-1,-1 1 1,1-1 0,-1 1 0,-1-1 0,1 0 0,-1 0 0,0 1-1,-1-1 1,0 0 0,0 0 0,0 1 0,-1-1 0,0 1 0,0-1 0,0 1-1,-1 0 1,0 0 0,-1 0 0,1 0 0,-1 1 0,0-1 0,-4-3-3,3 2 93,0 1 1,0-1 0,-1 1 0,0 1 0,-1-1 0,1 1-1,-1 0 1,0 0 0,0 1 0,-1 0 0,1 0-1,-1 1 1,0-1 0,0 2 0,0-1 0,0 1 0,0 1-1,-6-1-93,5 9-2643,17 2-10577,-2-8 617</inkml:trace>
  <inkml:trace contextRef="#ctx0" brushRef="#br0" timeOffset="151459.74">8471 4958 7395,'2'1'7290,"0"4"-3293,8 30-949,10 212 2493,-17-126-5015,-4-95-633,-6-35-4802,3-31-7670,4 20 2393</inkml:trace>
  <inkml:trace contextRef="#ctx0" brushRef="#br0" timeOffset="151865.893">8475 4978 10581,'24'-20'10361,"56"30"-6833,-72-7-3429,0 0 1,-1 0-1,1 0 1,-1 1-1,0 1 1,0-1-1,0 1 1,-1 0-1,1 0 1,-1 1-1,-1 0 1,1 0-1,-1 1 1,0-1-1,0 1 0,-1 0 1,0 0-1,0 1 1,0-1-1,-1 1 1,-1 0-1,1 0 1,-1 0-1,0 0 1,-1 0-1,0 0 1,0 1-1,-1 2-99,-3-6 100,0 1 0,0-1 0,0 1 0,0-1 0,-1 0-1,0-1 1,0 1 0,-1-1 0,1 1 0,-1-1 0,0-1 0,0 1-1,0-1 1,-1 0 0,1 0 0,-1 0 0,1-1 0,-1 1 0,0-2 0,0 1-1,0-1 1,0 1 0,-4-1-100,-46-12-150,47 2-4904,3-2-5112,5 4-4000</inkml:trace>
  <inkml:trace contextRef="#ctx0" brushRef="#br0" timeOffset="152521.99">8825 5096 7652,'-12'3'8909,"18"4"-5016,20 3-2345,-13-9-1361,-1 0 1,1 0-1,0-2 1,0 1-1,0-2 1,-1 1-1,1-2 0,0 0 1,-1 0-1,0-1 1,0-1-1,5-2-187,-14 4 16,-1 0 0,1 0-1,-1 0 1,0 0 0,0 0-1,0-1 1,-1 1 0,1 0-1,-1-1 1,1 0 0,-1 1 0,0-1-1,-1 0 1,1 0 0,-1 1-1,1-1 1,-1 0 0,0 0 0,-1 0-1,1 1 1,-1-1 0,1 0-1,-1 0 1,0 1 0,-1-1 0,1 1-1,-1-1 1,1 1 0,-1-1-1,0 1 1,0 0 0,-1 0 0,1 0-1,0 0 1,-1 0 0,0 1-1,0-1 1,0 1 0,0-1 0,0 1-1,0 0 1,-1 1 0,1-1-1,0 0 1,-4 0-16,0 2 76,0 1-1,0 0 1,1 1 0,-1-1-1,1 1 1,-1 0-1,1 1 1,0 0 0,-1 0-1,2 0 1,-1 1 0,0 0-1,1 0 1,-1 0-1,1 1 1,0-1 0,1 1-1,-1 0 1,1 1 0,0-1-1,0 1 1,1 0-1,0 0 1,0 0 0,0 0-1,1 1 1,0-1-1,0 1 1,0 1-76,1-3 45,0 0 0,1 0 0,0 0 0,-1 0 0,2 0 0,-1 0 0,1-1 0,-1 1 0,1 0 0,1 0 0,-1 0 0,1 0 0,0-1 0,0 1 0,0-1 0,0 1 0,1-1 0,0 0 0,0 0 0,0 0 0,0-1 0,1 1 0,0-1 0,-1 1 0,1-1 0,0 0 0,1-1 0,-1 1 0,0-1 0,1 0 0,1 1-45,3 1 36,0 1-1,0-2 1,1 1-1,-1-2 1,1 1-1,0-1 1,0 0-1,0-1 0,0 0 1,0-1-1,3 0-35,32-22-3674,-39 17 592,3-4-6004,-3 1-3992</inkml:trace>
  <inkml:trace contextRef="#ctx0" brushRef="#br0" timeOffset="153121.219">9160 4941 9508,'12'39'9717,"-2"23"-6432,-1-3-2192,5 23 622,-14-102-1710,1 0-1,0 0 0,2 0 1,0 1-1,2-1 0,0 1 1,1 0-1,8-18-4,-14 35 0,0-1 0,0 1 1,1-1-1,-1 1 0,1 0 0,-1-1 1,1 1-1,0 0 0,0 0 0,0 0 0,0 0 1,0 0-1,0 0 0,1 0 0,-1 0 1,1 0-1,-1 0 0,1 0 0,0 1 0,0-1 1,0 1-1,0 0 0,0-1 0,0 1 1,0 0-1,0 0 0,0 0 0,0 0 0,1 1 1,-1-1-1,0 1 0,1-1 0,-1 1 1,0 0-1,1 0 0,-1 0 0,1 0 0,-1 0 1,0 0-1,1 1 0,-1-1 0,0 1 1,1 0-1,-1 0 0,0 0 0,0 0 0,0 0 1,1 0-1,9 12 184,-1 1 0,0 0 1,-1 0-1,0 1 1,-1 0-1,-1 1 1,-1 0-1,0 0 1,-1 0-1,-1 1 0,0 0 1,-1 0-1,-1 0 1,-1 1-1,1 14-184,-3-30-502,-2 15 1060,-2-15-4970,-4-3-6297,6 1-2340</inkml:trace>
  <inkml:trace contextRef="#ctx0" brushRef="#br0" timeOffset="188687.752">13155 5343 6771,'2'-1'10006,"7"3"-4851,57 25-3426,-55-20-1566,1 0-1,0 0 0,0-1 1,1-1-1,0 0 0,0 0 1,0-2-1,0 1 0,1-2 0,-1 0 1,1 0-1,9-1-162,-44-59 774,16 46-765,2 8-1,0-1 0,1 1 0,-1-1 0,1 0 0,0 0 0,1 0-1,-1 0 1,1 0 0,0 0 0,0 0 0,1-1 0,-1 1 0,1 0 0,0 0 0,1-1 0,0-3-8,1 9 26,-1-1-1,1 1 1,0 0 0,0-1 0,0 1-1,-1 0 1,1 0 0,0 0 0,0 1-1,0-1 1,-1 0 0,1 1 0,0-1-1,-1 1 1,1-1 0,0 1 0,-1 0-1,1 0 1,-1 0 0,1 0 0,-1 0-1,1 0 1,-1 0 0,0 0 0,1 1-1,-1-1 1,0 1 0,0-1-26,1 1 26,84 44 289,-84-45-291,1 0 0,0 0 1,-1-1-1,1 1 0,0-1 0,0 0 1,-1 0-1,1 0 0,0 0 1,0 0-1,-1 0 0,1-1 0,0 1 1,-1-1-1,1 0 0,0 0 1,-1 0-1,1 0 0,1-1-24,-20-41 622,-81-130 106,96 172-1151,-9-20 822,14 19-9422,0 4 1286,1 0-4855</inkml:trace>
  <inkml:trace contextRef="#ctx0" brushRef="#br0" timeOffset="189359.467">13573 5144 8724,'5'-3'7843,"2"6"-3780,18 22-2030,-21-20-906,28 32 1135,-20-22-2864,-13-18-5247,-4-3-1357,0-2-5173</inkml:trace>
  <inkml:trace contextRef="#ctx0" brushRef="#br0" timeOffset="189546.925">13533 5077 9508,'0'0'2289,"0"1"0,0 0-1264,1-1-545,1-1-464,2 0-2161,0 0-2033,2 0-5090</inkml:trace>
  <inkml:trace contextRef="#ctx0" brushRef="#br0" timeOffset="189990.113">13647 5062 10101,'26'18'8113,"8"21"-6538,-12-12 30,-14-18-928,-13-15-348,-14-17-257,16 17-70,0 0 1,0 0 0,0-1-1,1 1 1,0-1 0,0 1-1,1-1 1,0 0 0,0 1-1,1-1 1,-1 0 0,1 0-1,1 0 1,0-5-3,2 10 23,1 1 1,-1-1-1,0 1 0,1 0 1,-1 0-1,1 0 1,-1 0-1,1 1 0,-1-1 1,1 1-1,-1 0 0,1 0 1,-1 0-1,1 1 1,-1-1-1,1 1 0,-1 0 1,1 0-1,-1 0 0,1 0 1,-1 0-1,0 1 0,0 0 1,0 0-1,1 0-23,5 2 115,0 0-1,0 0 1,-1 1-1,1 0 0,-1 1 1,0 0-1,-1 0 1,1 0-1,-1 1 1,2 4-115,-3-7-594,-6-4-3040,0-1-3717,-1-2-5292</inkml:trace>
  <inkml:trace contextRef="#ctx0" brushRef="#br0" timeOffset="190583.722">13925 4848 7684,'-7'21'10559,"-9"23"-3727,14-39-6790,0-1-1,1 1 1,0 0-1,0-1 1,0 1-1,0 0 1,1 0-1,-1-1 1,1 1-1,1 0 1,-1 0-1,1-1 1,-1 1-1,2 0 1,-1 0-1,0-1 1,1 1-1,0-1 0,0 0 1,0 1-1,0-1 1,4 4-42,-3-7-16,0 1 1,0-1-1,0 0 0,0 0 1,1 0-1,-1 0 1,0-1-1,1 1 0,-1-1 1,0 0-1,1 0 1,-1 0-1,1-1 0,-1 1 1,0-1-1,1 1 1,-1-1-1,0 0 0,0-1 1,0 1-1,0 0 1,0-1-1,0 0 0,0 0 1,0 0-1,0 0 1,-1 0-1,1 0 0,-1-1 1,0 1-1,0-1 1,1 1-1,-1-2 16,-2-33-5200,-9 14-2551,6 17 4257,-3-7-5518</inkml:trace>
  <inkml:trace contextRef="#ctx0" brushRef="#br0" timeOffset="191068.025">13882 4767 11285,'12'24'10476,"26"5"-6790,-9-8-2417,67 87-196,-85-103-3630,-10-5-1674,-1-2-3348,-1-3-5827</inkml:trace>
  <inkml:trace contextRef="#ctx0" brushRef="#br0" timeOffset="191349.169">14079 4770 10069,'-13'7'9990,"16"42"-7761,-3-46-2206,0 0 1,0 0 0,0 0 0,1-1 0,-1 1-1,1 0 1,-1 0 0,1 0 0,0 0-1,0-1 1,0 1 0,0 0 0,1-1 0,-1 1-1,1-1 1,0 0 0,-1 1 0,1-1 0,0 0-1,0 0 1,1 0 0,-1 0 0,0 0 0,1-1-1,-1 1 1,1-1 0,-1 0 0,1 1 0,0-1-1,-1 0 1,1 0 0,0-1 0,0 1 0,0-1-1,0 1 1,0-1 0,-1 0 0,1 0 0,0 0-1,0-1 1,0 1 0,0-1 0,0 1-1,0-1 1,-1 0 0,1 0 0,0 0 0,-1 0-1,2-2-23,-1 2 15,0-1-1,0 0 0,0 0 0,0 0 1,0 0-1,-1 0 0,1-1 0,-1 1 0,1-1 1,-1 1-1,0-1 0,0 0 0,-1 0 1,1 0-1,0 0 0,-1-1 0,0 1 1,0 0-1,0 0 0,0-1 0,0 1 0,-1-1 1,1 1-1,-1-1 0,0 1 0,0 0 1,0-1-1,-1 1 0,1-1 0,-1 1 0,0-1 1,0 1-1,0 0 0,0 0 0,-1-1 1,1 1-1,-1 0 0,0 0 0,0 0 1,0 1-1,0-1 0,0 0 0,-1 1 0,1-1 1,-2 0-15,-67-16 1223,43 32-3610,26-9-1526,2-3-4755,1-2-1665</inkml:trace>
  <inkml:trace contextRef="#ctx0" brushRef="#br0" timeOffset="191942.776">14186 4648 9668,'2'0'7351,"6"2"-3434,14 6-3467,11 17 365,-28-20-759,0-1 1,0 1-1,0-1 0,1 0 1,0 0-1,-1-1 1,1 0-1,1 0 1,-1 0-1,0-1 1,1 0-1,-1 0 1,1 0-1,0-1 0,0 0 1,0-1-57,-6 0 16,0-1 1,0 0 0,-1 0-1,1 0 1,0 0-1,0 0 1,-1 0 0,1 0-1,0-1 1,-1 1-1,1 0 1,-1 0-1,0 0 1,1-1 0,-1 1-1,0 0 1,0 0-1,1-1 1,-1 1-1,0 0 1,-1-1 0,1 1-1,0 0 1,0 0-1,0-1 1,-1 1-1,1 0 1,-1 0 0,1 0-1,-1-1 1,1 1-1,-1 0 1,1 0 0,-1 0-1,0 0 1,0 0-1,0 0 1,0 0-1,0 0 1,0 0-17,-4-10 105,-24-68 802,62 91-644,-25-7-216,17 11-57,-21-12 15,0-1 0,1 0 0,-1 0 0,1 0-1,0-1 1,0 1 0,0-1 0,0 0 0,0-1 0,0 1 0,0-1 0,1 0 0,-1 0 0,1-1-5,-6-1 22,1 0 1,0 0 0,0 0 0,0 0 0,-1 0 0,1 0 0,-1 0 0,1 0 0,-1 0 0,1 0 0,-1 0 0,0-1 0,1 1 0,-1 0 0,0 0 0,0-1 0,0 1 0,0 0 0,0 0 0,0 0 0,0-1 0,0 1 0,-1 0 0,1 0 0,0 0 0,-1-1 0,1 1 0,-1 0 0,1 0 0,-1 0 0,0 0 0,0 0 0,1 0 0,-1 0 0,0 0 0,0 0-23,0-1 48,-26-47 573,1 2-1256,13 14-5413,12 27-1377,1 0-5095</inkml:trace>
  <inkml:trace contextRef="#ctx0" brushRef="#br0" timeOffset="192380.177">14544 4320 9364,'-3'-6'9009,"-4"7"-4217,-29 29-2519,33-26-2236,1-1 0,0 0 0,-1 1 0,1-1 0,1 1 0,-1 0 0,1 0 0,-1 0 0,1 0 0,0 0 0,0 0 0,1 0 0,-1 0 0,1 0 0,0 0 0,0 0 0,1 0 0,-1 0 0,1 1 0,0-1 0,0 0 0,0 0 0,0-1-37,60 0-21,19-2 15,-78 0 15,0-1-1,0 0 1,0 1 0,0-1-1,0 1 1,-1 0 0,1-1 0,0 1-1,0 0 1,-1 0 0,1 0-1,-1 0 1,1 1 0,-1-1 0,1 0-1,-1 0 1,0 1 0,1-1-1,-1 1 1,0 0 0,0-1-1,0 1 1,0 0 0,0-1 0,-1 1-1,1 0 1,0 0 0,-1 0-1,0 0 1,1 0 0,-1 0 0,0-1-1,0 1 1,0 0 0,0 0-1,0 0 1,0 0 0,-1 0 0,1 0-9,-2 3-30,0-1 0,0 0 0,0 0 0,-1 0 0,1 0 0,-1 0 0,0-1 0,0 1 0,0-1 0,0 0 0,-1 1 0,1-2 0,-1 1 0,0 0 0,0-1 0,0 0 0,0 1 0,-1-2 0,-2 2 30,-12 4-4406,2-2-3966,4-4-4866</inkml:trace>
  <inkml:trace contextRef="#ctx0" brushRef="#br0" timeOffset="199919.365">14988 4067 8036,'-39'-20'6201,"1"0"-5938,-34 9-15,-1 3 1,0 3-1,0 3 0,0 3 1,0 4-1,0 3 0,1 3 0,0 3 1,-22 9-249,71-18-95,-46 10 384,1 2 0,0 4 0,1 3 0,2 3 0,1 2 0,-48 31-289,-200 134 232,250-150-59,2 3 0,2 3-1,3 2 1,1 2 0,-29 41-173,54-54 82,0 1-1,3 1 0,2 2 1,1 0-1,3 1 0,-3 14-81,15-40 1,1 1 0,1 0 0,1 1-1,1-1 1,0 1 0,2 0-1,1 0 1,0 0 0,2 0-1,0 0 1,1 0 0,2 0 0,0-1-1,1 1 1,2-1 0,0 0-1,1-1 1,1 0 0,9 16-1,-3-14-7,1 0 1,1-2 0,1 0-1,1 0 1,0-2 0,1 0-1,1-2 1,1 0 0,1-1-1,0-1 1,0-2 0,2 0-1,-1-1 1,11 2 6,9 1 1,2-2-1,0-1 1,0-3-1,0-2 0,1-2 1,0-1-1,39-5 0,-35 1 8,1-2-1,0-2 0,-1-3 0,0-2 1,0-2-1,-1-2 0,26-13-7,26-20 3,-3-3-1,-2-5 1,68-52-3,-121 75 27,0-2 1,-2-2-1,-2-2 0,-1-1 0,32-43-27,104-161 24,-151 195 58,-2-2-1,-3 0 1,-1-1 0,7-44-82,-5 26 303,-14 48-184,0 0 1,-2 0-1,0-1 1,-1 1-1,-2-1 1,0 1-1,-1-1 1,-1 0 0,-1 1-1,-1-1 1,-1 1-1,-1 0 1,0 0-1,-2 0 1,-5-9-120,-102-187 280,111 211-460,0 0 0,-1 0 0,0 1-1,0 0 1,0 0 0,-1 0 0,1 0 0,-1 1 0,0-1 0,-1 1 0,1 0 0,-1 1 0,-4-3 180,-32 0-10969,31 7 1487</inkml:trace>
  <inkml:trace contextRef="#ctx0" brushRef="#br0" timeOffset="212108.54">16179 5234 9428,'-11'8'12684,"20"-4"-8350,3-3-3335,129-15 2023,-120 9-4767,-14 2-2802,-1 0-4442,-1 0-6181</inkml:trace>
  <inkml:trace contextRef="#ctx0" brushRef="#br0" timeOffset="212483.453">16682 5008 8708,'-22'-18'10766,"-31"24"-6597,47-5-4098,0 1-1,0 1 1,0-1 0,0 1 0,0 0-1,1 0 1,-1 1 0,1-1 0,0 1 0,0 1-1,0-1 1,1 1 0,-1-1 0,1 1-1,0 1 1,1-1 0,-1 0 0,1 1 0,0 0-1,1 0 1,-1 0 0,1 0 0,0 0-1,0 0 1,1 0 0,0 1 0,0-1-1,1 1 1,-1-1 0,2 0 0,-1 1 0,0-1-1,1 1 1,1-1 0,-1 0 0,1 2-71,4-3-16,-1-2 0,1 1 1,0-1-1,0 0 0,0 0 1,1 0-1,-1-1 0,1 0 1,-1-1-1,1 1 0,0-1 1,0 0-1,-1-1 0,1 0 1,0 0-1,0 0 0,0-1 1,-1 0-1,1 0 0,0-1 1,-1 0-1,1 0 0,-1 0 0,1-1 16,23-20-3873,-25-2-4155,-3 16 4173,0-6-6187</inkml:trace>
  <inkml:trace contextRef="#ctx0" brushRef="#br0" timeOffset="212924.848">16706 5009 9268,'2'9'10661,"-2"15"-8802,0-11-636,7 80 1258,-2-58-2048,-2 0 1,-2 0 0,-1 0 0,-2 0 0,-4 24-434,6-55 46,-1-1 0,1 0 1,-1 1-1,0-1 0,1 0 1,-2 0-1,1 1 0,0-1 1,0 0-1,-1 0 1,0 0-1,0-1 0,1 1 1,-2 0-1,1-1 0,0 1 1,0-1-1,-1 0 0,1 1 1,-1-1-1,0 0 0,0-1 1,0 1-1,0 0 1,0-1-1,0 0 0,0 0 1,0 0-1,0 0 0,-1 0 1,1 0-1,0-1 0,-1 0 1,1 0-1,-1 0 0,1 0 1,0 0-1,-1-1 0,1 1 1,-3-2-47,-7-27-1621,15 17-3197,3 1-5161,0 0-3102</inkml:trace>
  <inkml:trace contextRef="#ctx0" brushRef="#br0" timeOffset="213520.115">16820 5040 11429,'0'-9'7089,"8"1"-3708,30-7-2866,-32 13 215,-4 0-721,1 0 0,-1 1-1,0 0 1,1-1 0,-1 1 0,1 0 0,0 0-1,-1 1 1,1-1 0,0 0 0,0 1-1,0 0 1,-1 0 0,1 0 0,0 0 0,0 0-1,0 0 1,-1 1 0,1-1 0,0 1 0,-1 0-1,1 0 1,0 0 0,-1 0 0,1 0 0,-1 0-1,1 1 1,-1-1 0,0 1 0,0 0 0,1 0-1,-1 0 1,-1 0 0,1 0 0,0 0 0,0 0-1,1 3-8,32 137 584,-28-96-487,-7-50-87,-1-1 0,1 0 0,-1 1 0,0-1 0,0 1 0,0-1 0,0 1 0,-1 0 0,0-1 0,0 1 0,0 0 0,0 0 0,-1 0-1,0 1 1,0-1 0,0 1 0,0-1 0,0 1 0,-1 0 0,1 0 0,-1 0 0,0 1 0,0-1 0,0 1 0,0 0 0,0 0 0,0 0 0,-1 1 0,1 0 0,-1-1 0,-3 1-10,4 2 107,0 1 1,0 0-1,1 0 0,-1 0 0,1 0 0,-1 1 0,1-1 1,0 1-1,0 0 0,0 0 0,0 0 0,1 1 1,-1-1-1,1 0 0,0 1 0,0 0 0,0-1 0,0 1 1,1 0-1,-1 0 0,1 0 0,0 0 0,0 0 1,1 0-1,-1 0 0,1 1 0,0-1 0,0 0 0,0 0 1,1 0-1,-1 0 0,1 1 0,0-1 0,0 0 1,1 0-1,-1-1 0,1 1 0,0 0 0,0 0 0,2 1-107,-2-3 6,1-1 0,-1 0 0,1 0 0,0 0-1,0-1 1,-1 1 0,1 0 0,0-1-1,0 0 1,0 0 0,0 0 0,0 0-1,-1 0 1,1-1 0,0 1 0,0-1-1,0 0 1,-1 1 0,1-1 0,0-1-1,-1 1 1,1 0 0,-1-1 0,1 1-1,-1-1 1,0 0 0,0 1 0,1-1-1,-1 0 1,-1-1 0,1 1 0,0 0-1,0-1-5,26-26-6486,-16 14-1776,0-1-5910</inkml:trace>
  <inkml:trace contextRef="#ctx0" brushRef="#br0" timeOffset="214129.342">17131 4853 10565,'-5'24'7909,"8"20"-6296,-1-26-525,6 73 1605,3 71-2075,-11-168-13251,0-3 796</inkml:trace>
  <inkml:trace contextRef="#ctx0" brushRef="#br0" timeOffset="214457.393">17079 5063 11781,'6'-1'10715,"21"-5"-7455,25-4-224,-29 8-4313,-7 3-3687,-1 1-4928,-10-1-2751</inkml:trace>
  <inkml:trace contextRef="#ctx0" brushRef="#br0" timeOffset="214863.544">17300 5066 11381,'18'5'8083,"33"-17"-5908,-50 12-2145,0 0-19,1 0 1,0 0-1,-1 0 1,1 0-1,0-1 1,-1 1-1,1-1 1,0 1-1,-1-1 1,1 1-1,-1-1 1,1 0-1,-1 0 1,1 0-1,-1 0 1,1 0-1,-1 0 1,0 0-1,0 0 1,0 0-1,1-1 1,-1 1-1,0 0 1,-1-1-1,1 1 1,0-1-1,0 1 1,-1-1-1,1 1 1,0-1-1,-1 0 1,0 1 0,1-1-1,-1 0 1,0 1-1,0-1 1,0 0-1,0 1 1,0-1-1,0 0 1,-1 1-1,1-1 1,0 0-1,-1 1 1,0-1-1,1 0 1,-1 1-1,0-1 1,0 1-1,1-1 1,-1 1-1,0 0 1,-1-1-1,1 1 1,0 0-1,0 0 1,-1-1-12,0 1 48,0 0-1,0 0 1,0 0-1,0 0 1,0 0 0,0 0-1,0 1 1,-1-1 0,1 1-1,0 0 1,0-1 0,0 1-1,-1 0 1,1 0 0,0 0-1,0 1 1,0-1-1,-1 0 1,1 1 0,0 0-1,0-1 1,0 1 0,0 0-1,0 0 1,0 0 0,0 0-1,0 1 1,1-1 0,-1 0-1,0 1 1,1-1 0,-1 1-1,1 0 1,-1-1-1,1 1 1,0 0 0,0 0-1,0 0 1,-1 2-48,-26 83 2042,27-84-1991,0 1 0,1-1 0,-1 0 0,1 0 0,0 1 0,0-1 0,0 0-1,0 1 1,1-1 0,-1 0 0,1 1 0,0-1 0,0 0 0,0 0 0,0 0-1,0 0 1,1 0 0,-1 0 0,1 0 0,0 0 0,0-1 0,0 1 0,0 0 0,1-1-1,-1 0 1,1 0 0,-1 0 0,1 0 0,0 0 0,0 0 0,-1-1 0,1 1 0,1-1-1,-1 0 1,0 0 0,0 0 0,0 0 0,1 0 0,-1-1 0,0 1 0,3-1-51,56-20-1380,-44 8-3184,-1-2-4793,-4 4-3638</inkml:trace>
  <inkml:trace contextRef="#ctx0" brushRef="#br0" timeOffset="215478.314">17640 4976 11541,'-3'0'1258,"-34"2"8770,35-2-9937,-1 0-1,1 0 0,-1 0 0,1 1 1,0-1-1,-1 1 0,1 0 1,0-1-1,0 1 0,0 0 0,0 0 1,-1 1-1,1-1 0,1 0 0,-1 1 1,0-1-1,0 1 0,0-1 1,1 1-1,-1 0 0,1 0 0,0 0 1,-1 0-1,1 0 0,0 0 1,0 0-1,0 0 0,0 1 0,1-1 1,-1 0-1,0 1 0,1-1 0,0 1-90,0 0 22,0 0 0,1-1 0,-1 1 0,1 0 0,0 0 0,0 0-1,0 0 1,0 0 0,0-1 0,1 1 0,-1-1 0,1 1 0,0-1-1,0 1 1,0-1 0,0 0 0,0 0 0,0 0 0,1 0 0,-1 0-1,0-1 1,1 1 0,0-1 0,-1 1 0,1-1 0,0 0 0,0 0-1,0 0 1,-1-1 0,4 1-22,28 17-5,-32-17 50,0 1-1,0-1 1,0 1 0,0-1-1,0 1 1,-1-1-1,1 1 1,0 0-1,-1 0 1,0 0-1,1 0 1,-1 0-1,0 0 1,0 0-1,0 0 1,0 1-1,-1-1 1,1 0-1,0 1 1,-1-1-1,0 0 1,0 1-1,1-1 1,-1 0-1,-1 1 1,1-1-1,0 1 1,-1-1-1,1 0 1,-1 0-1,1 1 1,-1-1-1,0 0 1,0 0-1,0 0 1,0 1-1,-1-1 1,1-1-1,-1 1 1,1 0 0,-1 0-1,1 0 1,-1-1-1,0 1 1,0-1-1,0 1 1,0-1-1,0 0 1,0 0-1,0 0 1,0 0-1,-1 0 1,1 0-1,-3 0-44,-69 8-512,71-15-3261,4-3-6405,-1 8 8842,2-9-11710</inkml:trace>
  <inkml:trace contextRef="#ctx0" brushRef="#br0" timeOffset="215743.868">17747 5228 11029,'11'2'9707,"11"-5"-6753,-11 1-1510,147 6 2329,-153-5-5436,-5 0-2911,0 0-3887,0-1-5732</inkml:trace>
  <inkml:trace contextRef="#ctx0" brushRef="#br0" timeOffset="216368.718">18204 4990 9620,'-27'-8'9932,"-13"37"-6343,35-21-3448,0 0-1,1 0 0,0 0 1,0 1-1,0-1 1,1 1-1,1 0 0,0 0 1,0 0-1,0 0 0,1 1 1,0-1-1,1 0 1,0 1-1,1-1 0,0 0 1,0 0-1,1 0 1,0 0-1,1 0 0,0 0-140,1-5 11,1 0 0,0 0 0,0-1 0,0 1 0,1-1 0,-1-1 0,1 1 0,-1-1 0,1 0 0,0 0 0,0 0 0,0-1 0,0 0 0,0-1 1,0 1-1,1-1 0,-1 0 0,0 0 0,0-1 0,0 0 0,0 0 0,0 0 0,0-1 0,0 0 0,0 0 0,-1-1 0,1 1 0,-1-1 0,0 0 0,1-1 0,0 0-11,-2 1 17,-1-1 0,1 1 0,0-1 1,-1 0-1,0 0 0,0-1 0,0 1 0,0 0 1,-1-1-1,1 0 0,-1 1 0,0-1 0,-1 0 0,1 0 1,-1 0-1,0 0 0,0-1 0,-1 1 0,0 0 1,0 0-1,0 0 0,0-1 0,-1 1 0,0 0 1,0 0-1,0 0 0,0 0 0,-1 0 0,0 0 1,0 0-1,0 1 0,-1-1 0,0 1 0,0-1 1,0 1-1,0 0 0,-1 0 0,1 1 0,-1-1 0,0 1 1,0-1-1,0 1 0,-1 1 0,1-1 0,-1 0 1,1 1-1,-1 0 0,0 0 0,0 1 0,0-1 1,0 1-1,0 0 0,0 0 0,-2 1-17,-13 9-2912,17-2-1426,3 2-3685,2-2-4047</inkml:trace>
  <inkml:trace contextRef="#ctx0" brushRef="#br0" timeOffset="216743.628">18444 5015 12262,'-5'29'7159,"4"1"-3395,13 62-1624,-8-70-1229,2 12-450,7 105 287,-13-140-778,0 1 1,-1-1-1,1 1 1,0 0-1,0-1 1,-1 1 0,1 0-1,0 0 1,0-1-1,-1 1 1,1 0 0,0 0-1,-1-1 1,1 1-1,-1 0 1,1 0-1,0 0 1,-1 0 0,1-1-1,0 1 1,-1 0-1,1 0 1,-1 0-1,1 0 1,0 0 0,-1 0-1,1 0 1,-1 0-1,1 0 1,-1 0-1,1 0 1,0 1 0,-1-1-1,1 0 1,0 0-1,-1 0 1,1 0 0,-1 1-1,1-1 1,0 0-1,-1 0 1,1 1-1,0-1 1,0 0 0,-1 1-1,1-1 1,0 0-1,0 1 1,-1-1-1,1 0 1,0 1 0,0-1-1,0 0 1,0 1-1,-1-1 1,1 1-1,0-1 1,0 0 0,0 1-1,0-1 1,0 1-1,0-1 1,0 0 0,0 1-1,0-1 1,0 1-1,0-1 1,1 0-1,-1 1 30,-17-29-5637,14 15-1673,1-1-5141</inkml:trace>
  <inkml:trace contextRef="#ctx0" brushRef="#br0" timeOffset="217144.966">18423 5006 11637,'36'-27'9992,"-34"25"-9877,0 0 0,1 1 1,-1 0-1,1-1 0,0 1 0,-1 0 1,1 0-1,0 1 0,0-1 1,-1 1-1,1-1 0,0 1 0,0 0 1,0 0-1,0 0 0,-1 0 0,1 0 1,0 1-1,0 0 0,0-1 0,-1 1 1,1 0-1,0 0 0,-1 0 0,1 1 1,-1-1-1,1 1 0,-1-1 0,0 1 1,1 0-1,-1 0 0,0 0 0,0 0 1,0 1-116,3 2 100,0 0 0,-1 0 1,1 0-1,-1 1 0,0-1 1,0 1-1,-1 0 0,0 1 1,0-1-1,-1 0 0,1 1 0,-1 0 1,-1-1-1,1 1 0,-1 0 1,0 0-1,-1 0 0,0 0 1,0 0-1,0-1 0,-1 1 1,0 0-1,0 0 0,-1 0 1,0-1-1,0 1 0,0-1 0,-1 1 1,0-1-1,-4 5-100,5-8-11,-1-1 1,1 1-1,-1-1 0,0 0 0,0 0 1,0 0-1,-1 0 0,1-1 0,0 1 1,-1-1-1,1 0 0,-1 0 1,1 0-1,-1 0 0,1-1 0,-1 1 1,0-1-1,1 0 0,-1 0 0,1-1 1,-1 1-1,0-1 0,1 1 0,-1-1 1,-1-1 10,-14-6-4781,4-6-4593,8 3-4744</inkml:trace>
  <inkml:trace contextRef="#ctx0" brushRef="#br0" timeOffset="217748.772">18708 5092 10789,'4'3'6598,"4"-1"-3463,19-5-1571,-25 3-957,0 0-587,16-2 364,0-1-1,0 0 1,-1-2 0,1 0-1,-1 0 1,0-2-1,8-4-383,-24 11 0,-1 0 0,1-1 0,0 1 0,0 0 0,-1-1 0,1 1 0,0-1-1,-1 1 1,1-1 0,0 1 0,-1-1 0,1 1 0,-1-1 0,1 0 0,-1 1-1,1-1 1,-1 0 0,1 1 0,-1-1 0,0 0 0,1 0 0,-1 1 0,0-1 0,0 0-1,1 0 1,-1 0 0,0 1 0,0-1 0,0 0 0,0 0 0,0 0 0,0 0 0,-1 1-1,1-1 1,0 0 0,0 0 0,0 0 0,-1 1 0,1-1 0,0 0 0,-1 1 0,1-1-1,-1 0 1,1 0 0,-1 1 0,1-1 0,-1 1 0,1-1 0,-1 1 0,0-1 0,1 1-1,-1-1 1,0 1 0,-40-20-2,37 19 33,0 0 1,0 0-1,0 1 0,0-1 0,0 1 0,0 0 1,-1 0-1,1 1 0,0-1 0,0 1 0,0 0 1,1 0-1,-1 0 0,0 0 0,0 1 0,0-1 1,1 1-1,-1 0 0,1 0 0,-1 1 0,1-1 1,0 1-1,0-1 0,0 1 0,0 0 0,1 0 1,-1 1-1,1-1 0,0 0 0,0 1 0,0-1 1,0 1-1,1 0 0,-1 0 0,1-1 0,0 1 0,0 0 1,0 0-1,0 1-31,-1-1 71,0 1-1,0-1 1,1 0 0,-1 0-1,1 1 1,0-1 0,0 1-1,1 0 1,-1-1 0,1 1-1,0-1 1,0 1 0,0 0-1,1-1 1,0 1 0,-1-1-1,2 1 1,-1-1-1,0 0 1,1 1 0,0-1-1,0 0 1,0 0 0,1 0-1,-1 0 1,1 0 0,0-1-1,0 1 1,0-1 0,1 0-1,-1 0 1,1 0 0,0 0-1,0-1 1,0 0 0,0 1-1,0-1 1,0-1 0,3 2-71,80-18-1601,-64-2-3426,-5-7-5678,-10 8-1309</inkml:trace>
  <inkml:trace contextRef="#ctx0" brushRef="#br0" timeOffset="218248.647">19002 5008 9893,'10'-1'7797,"-3"9"-3946,-1 29-1852,-5-34-1427,12 154 1944,-13-157-2513,0 0-1,0 0 0,0 0 1,0 0-1,1 0 1,-1-1-1,0 1 1,0 0-1,0 0 0,1 0 1,-1 0-1,0 0 1,0 0-1,1 0 1,-1 0-1,0 0 0,0 0 1,0 0-1,1 0 1,-1 0-1,0 0 1,0 0-1,0 0 0,1 0 1,-1 0-1,0 0 1,0 0-1,0 0 1,1 1-1,-1-1 0,0 0 1,0 0-1,0 0 1,1 0-1,-1 0 1,0 1-1,0-1 0,0 0 1,0 0-1,0 0-2,6-23-19,-3-16 22,-3 29 1,0 1 0,0 0-1,1-1 1,0 1 0,0-1-1,1 1 1,1 0 0,-1 0-1,1 0 1,1 0-1,0 0 1,0 1 0,1 0-1,0 0 1,0 0 0,1 0-1,0 1 1,4-4-4,-9 10-3,1 0 1,-1 0-1,1 1 0,-1-1 1,1 1-1,0-1 1,-1 1-1,1-1 0,-1 1 1,1 0-1,0 0 0,-1 0 1,1 0-1,0 0 1,-1 0-1,1 0 0,0 1 1,-1-1-1,1 0 1,-1 1-1,1-1 0,0 1 1,-1 0-1,0 0 0,1-1 1,-1 1-1,1 0 1,-1 0-1,0 0 0,0 1 1,1-1-1,-1 0 0,0 0 1,0 1-1,0-1 1,0 0-1,-1 1 0,1-1 1,0 1-1,0 1 3,31 63 577,-3 84 106,-28-148-1777,-1-2-2748,0-1-3972,0-4-7350</inkml:trace>
  <inkml:trace contextRef="#ctx0" brushRef="#br0" timeOffset="209458.453">15386 4888 9524,'0'0'2591,"1"3"4398,1 15-4390,13 96 1675,-11 61-2360,-4-159-1629,-5-10-1393,2-18-7095,4 5 1031,1 0-4505</inkml:trace>
  <inkml:trace contextRef="#ctx0" brushRef="#br0" timeOffset="209849.099">15416 5075 7443,'1'-9'7705,"7"0"-4115,28-11-2123,-33 19-596,70-9 2647,-69 12-3487,1-1 0,0 1-1,-1-1 1,0 1 0,1 1-1,-1-1 1,0 1 0,0-1-1,0 1 1,-1 0 0,1 1-1,-1-1 1,1 1 0,-1-1-1,0 1 1,-1 0 0,1 0-1,-1 0 1,1 0 0,-1 1-1,1 2-30,-1-2 108,0-1-1,0 0 1,0 1-1,-1 0 1,1-1-1,-1 1 1,0 0 0,-1 0-1,1-1 1,-1 1-1,0 0 1,0 0-1,0 0 1,-1 0-1,0-1 1,0 1-1,0 0 1,0-1-1,-1 1 1,0-1-1,0 1 1,0-1 0,0 0-1,-1 1 1,1-1-1,-1 0 1,0-1-1,-1 1 1,1-1-1,-1 1 1,1-1-1,-1 0 1,0 0-1,0-1 1,0 1 0,0-1-1,-1 0 1,1 0-1,-3 1-107,-1-1 51,0-1 0,0 0-1,0 0 1,1 0 0,-1-1-1,0 0 1,0-1 0,0 0-1,0 0 1,1 0 0,-1-1-1,0-1 1,-5-1-51,11-11-4652,20 4-7815,-18 11 11847,10-5-11716</inkml:trace>
  <inkml:trace contextRef="#ctx0" brushRef="#br0" timeOffset="210337.538">15724 5057 10101,'4'25'8755,"-1"1"-4001,0 98-1330,-6-129-9360,1-9-3687,1 0-1836</inkml:trace>
  <inkml:trace contextRef="#ctx0" brushRef="#br0" timeOffset="210649.957">15720 4954 12886,'-2'-2'3297,"2"1"17,0 1-1649,0 0-561,2 2-415,2 0-577,-1 2-1073,0 0-2336,1 0-2706,2-1-6787</inkml:trace>
  <inkml:trace contextRef="#ctx0" brushRef="#br0" timeOffset="210868.666">15863 4902 9380,'18'31'12293,"-14"32"-8616,-4-44-2484,5 207 765,-3-273-8120,4 13-5153,-3 16 307</inkml:trace>
  <inkml:trace contextRef="#ctx0" brushRef="#br0" timeOffset="211165.513">15984 4884 9877,'12'11'8138,"-4"7"-3842,-1 46-1775,-6-48-1221,10 256 2144,-13-275-6070,1-5-1504,1 2-3360,1-3-7824</inkml:trace>
  <inkml:trace contextRef="#ctx0" brushRef="#br0" timeOffset="-13731.293">21484 3277 9156,'-14'1'8208,"-13"11"-5349,-24-21-307,31 1-1500,-60 12-217,-56-9 454,-11 24-1089,82-22-166,-65 19-58,-145-15 72,141-7-53,10 3 40,-265-35 15,146 24-55,108 14 5,-172-10 53,181 10-106,-151-5 90,30 6-69,-89-12 54,43 18-52,-102-15 33,138 5 26,-216-4 129,186-4-121,-61 8-37,-243 3 78,260-11-46,-29 4-70,211 5 73,-372 0 5,-268-18-45,269 9-9,183 3 1,-156-2 64,146-6-73,-283 31 36,332-18-17,-141 13-5,55-11 11,-205 10 7,346-6-26,-76-3 46,-103-7 44,-2 15 76,209-13-142,-102 8 37,104-3 0,-480 4 62,29-7 8,151-3 413,174 14-467,31 0-58,124-10 32,40 1-49,-122 7 38,62-7-48,162-2 68,0 1 0,0 2 0,0 1 0,-25 6-44,-7-13 243,100-16-3948,44-8-10497,-36 19 3867</inkml:trace>
  <inkml:trace contextRef="#ctx0" brushRef="#br0" timeOffset="234.318">3207 1337 11525,'-8'17'9886,"6"14"-6133,18 187-1608,-19-148-2159,-4-97-4671,7 25 4406,-1-35-10103,1 12-1551</inkml:trace>
  <inkml:trace contextRef="#ctx0" brushRef="#br0" timeOffset="484.259">3195 1331 11461,'43'50'10567,"2"-3"-6313,83 108-3788,-66-68-292,-44-87-1753,-10-20-3673,-1 3-4079,1 5-1413</inkml:trace>
  <inkml:trace contextRef="#ctx0" brushRef="#br0" timeOffset="718.992">3491 1369 11061,'17'42'9735,"-6"4"-4581,-7-11-4711,-2 1-1,-2 0 0,0-1 1,-3 1-1,-2 5-442,5-36-295,-2 15-235,9-21-4143,-7-4-3563,-3-5-6176</inkml:trace>
  <inkml:trace contextRef="#ctx0" brushRef="#br0" timeOffset="50818.295">8972 1252 6179,'-4'-41'14820,"-25"44"-10301,23-1-4377,-1 1 0,1 1-1,0-1 1,0 1 0,0 0 0,1 0-1,0 1 1,-1 0 0,2 0-1,-1 0 1,0 0 0,1 1 0,0 0-1,0 0 1,1 0 0,0 0-1,-1 3-141,1-4 25,0 0-1,1 0 0,0 0 0,0 1 0,0-1 0,1 0 0,0 1 1,0-1-1,0 1 0,1 0 0,0-1 0,0 1 0,0-1 0,0 1 1,1-1-1,0 1 0,0-1 0,1 1 0,0-1 0,0 0 0,0 1 1,0-1-1,1 0 0,0-1 0,0 1 0,0 0 0,0-1 0,1 0 1,0 1-1,0-2 0,0 1 0,0 0 0,1-1 0,-1 0 0,1 0 1,0 0-1,0 0 0,0-1 0,0 0 0,6 2-24,-4-2 25,1 0 0,-1-1-1,1 1 1,-1-2-1,1 1 1,0-1 0,0 0-1,-1 0 1,1-1 0,0 0-1,-1-1 1,1 1 0,-1-2-1,0 1 1,1-1 0,-1 0-1,0 0 1,-1-1-1,1 0 1,0 0 0,-1-1-25,-4-17-909,-10 6-5614,3 6-3536,1 4-1845</inkml:trace>
  <inkml:trace contextRef="#ctx0" brushRef="#br0" timeOffset="51208.829">9302 1022 8244,'20'22'9843,"-2"1"-4412,3 7-3042,8 17-2912,1 1 1562,18 41-148,-48-89-899,-11-23-7969,6 2-2372,2 6 1385</inkml:trace>
  <inkml:trace contextRef="#ctx0" brushRef="#br0" timeOffset="55217.667">9523 1048 6403,'0'0'2105,"0"0"112,5-4 4158,7-8-4578,-10 9-1582,1 0 0,0 0 0,0 0 0,0 1 0,0-1 0,0 1 0,1 0 0,-1 0 0,1 0 0,-1 0 0,1 1 0,0-1 0,-1 1 0,1 0 0,0 0 0,0 0 0,0 1-215,0-1 9,0 0 0,0 0 0,-1 1 0,1 0 0,0 0 0,0 0 0,0 0 1,0 0-1,0 1 0,0-1 0,-1 1 0,1 0 0,0 1 0,-1-1 0,1 1 0,-1-1 0,1 1 1,-1 0-1,1 0 0,-1 1 0,0-1 0,0 1 0,-1-1 0,1 1 0,0 0 0,-1 0 1,1 0-1,-1 0 0,1 2-9,31 53 77,-44-78-37,7 18-7,1-1-1,0 1 0,-1 0 1,1 0-1,-1 0 0,1 0 1,-1 0-1,0 1 0,0-1 1,0 1-1,0 0 1,0 0-1,0 0 0,0 0 1,0 1-1,-1-1 0,1 1 1,0 0-1,0 0 0,-1 0 1,1 0-1,0 0 1,0 1-1,0-1 0,-1 1 1,1 0-1,0 0 0,0 0 1,0 1-1,0-1 1,1 1-1,-1-1 0,0 1 1,0 0-1,1 0 0,0 0 1,-1 1-1,1-1 0,0 0 1,0 1-1,0 0 1,0-1-1,0 1 0,1 0 1,-1 0-1,1 0 0,0 0 1,0 0-1,0 0 0,0 0 1,1 0-1,-1 1 1,1 1-33,-1-4 33,0 1 0,1 0 0,-1 0 0,1 0 1,-1-1-1,1 1 0,0 0 0,0 0 0,0 0 1,0 0-1,0 0 0,0 0 0,1-1 1,-1 1-1,0 0 0,1 0 0,0 0 0,-1-1 1,1 1-1,0 0 0,0 0 0,0-1 0,0 1 1,0-1-1,0 1 0,0-1 0,1 0 0,-1 1 1,0-1-1,1 0 0,-1 0 0,1 0 0,0 0 1,-1 0-1,1 0 0,0 0 0,-1-1 0,1 1 1,0 0-1,0-1 0,0 0 0,0 1 0,-1-1 1,1 0-1,0 0 0,0 0 0,0 0 1,0 0-1,0-1 0,0 1 0,-1-1 0,1 1 1,0-1-1,0 1 0,-1-1 0,2-1-33,1 1-43,41-19 110,-27-9-3018,-10-3-3176,-3 10-1277,-1 2-2630</inkml:trace>
  <inkml:trace contextRef="#ctx0" brushRef="#br0" timeOffset="55725.892">9754 928 8836,'11'3'7633,"2"5"-3546,51 54-1985,-28-27-1707,-50-71-141,11 29-250,0 0 0,0 0 0,1-1 0,0 1 0,0 0 0,1-1 0,0 0 0,1 1 0,-1-1 0,2 0 0,-1 1 1,1-1-1,0 1 0,0-1 0,1 1 0,0-1 0,0 1 0,1 0 0,0 0-4,0 6 5,-1 0 0,0 0 0,1 1 0,0 0 0,-1-1 0,1 1 0,-1 0 0,1 0 0,-1 0 0,1 1 0,0-1 0,-1 0 0,1 1 0,-1 0 1,1 0-1,-1-1 0,0 2 0,1-1 0,-1 0 0,0 0 0,0 1 0,0-1 0,0 1 0,0-1 0,0 1 0,0 0 0,0 0 0,-1 0 0,1 0 0,-1 0 0,1 0 0,-1 1 0,0-1 0,0 0 0,1 3-5,51 60-291,-51-85-12669,-2 7 2667</inkml:trace>
  <inkml:trace contextRef="#ctx0" brushRef="#br0" timeOffset="56303.883">10105 728 8532,'-7'-8'10542,"-23"24"-6675,27-12-3671,0 0 0,0-1 0,0 2 0,0-1 0,1 0-1,-1 0 1,1 1 0,0 0 0,1-1 0,-1 1 0,1 0 0,0 0 0,0-1 0,0 1-1,1 0 1,-1 2-196,1-5 10,0 0 0,0 0 0,0 0-1,0 0 1,0-1 0,0 1 0,0 0-1,0 0 1,1 0 0,-1 0 0,1-1-1,0 1 1,-1 0 0,1 0 0,0-1-1,0 1 1,0 0 0,0-1 0,0 1-1,0-1 1,1 0 0,-1 1 0,0-1-1,1 0 1,-1 0 0,1 1 0,-1-1-1,1-1 1,0 1 0,-1 0 0,1 0-1,0 0 1,0-1 0,-1 1 0,1-1-1,0 0 1,0 1 0,0-1 0,0 0 0,0 0-1,0 0 1,-1 0 0,2-1-10,1 1-66,-1 0 1,1 0-1,-1-1 1,1 1 0,-1-1-1,1 0 1,-1 0-1,0 0 1,1 0-1,-1-1 1,0 1-1,0-1 1,0 0 0,0 0-1,0 0 1,-1 0-1,1-1 1,-1 1-1,1-1 1,-1 1-1,0-1 1,0 0-1,0 0 1,0 0 0,0 0-1,-1 0 1,1 0-1,-1-1 1,0 1-1,0 0 1,0-1-1,-1 1 1,1-1 0,-1 1-1,0-1 1,0 1-1,0-1 1,0 1-1,0-1 1,-1 1-1,0-1 1,0 1-1,0 0 1,0-1 0,0 1-1,-1 0 1,0-2 65,-4-5-293,-1-5 360,18 23 695,59 115 1266,-65-118-1933,-1 1 0,0 0 0,0 0 0,-1 0 1,0 0-1,0 1 0,0 0 0,-1-1 0,0 1 1,0 0-1,-1 0 0,1 0 0,-2 0 0,1 0 1,-1 0-1,0 0 0,0 0 0,-1 0 0,0 1-95,0-7 11,1 0 0,0 0-1,-1 0 1,1 1-1,-1-1 1,1 0 0,-1 0-1,1 0 1,-1 0 0,0 0-1,0 0 1,0 0-1,1 0 1,-1-1 0,0 1-1,0 0 1,0 0 0,0-1-1,0 1 1,0 0-1,-1-1 1,1 1 0,0-1-1,0 0 1,0 1 0,0-1-1,-1 0 1,1 0-1,0 0 1,0 0 0,0 0-1,-1 0 1,1 0-1,0 0 1,0 0 0,-1 0-1,1-1 1,0 1 0,0 0-1,0-1 1,0 1-1,0-1 1,0 0 0,0 1-1,-1-1-10,-16-33-7585,18 15-226,-1-2-5046</inkml:trace>
  <inkml:trace contextRef="#ctx0" brushRef="#br0" timeOffset="56761.06">10255 669 7011,'4'6'10180,"2"16"-6552,-1-8-2029,-4-11-1558,0-1 0,0 1 0,1 0-1,-1-1 1,1 1 0,-1-1 0,1 1-1,0-1 1,0 0 0,1 0 0,-1 0-1,0 0 1,1 0 0,-1 0 0,1-1-1,-1 1 1,1-1 0,0 0 0,-1 1-1,1-1 1,0-1 0,0 1 0,0 0-1,0-1 1,0 1 0,0-1 0,0 0 0,0 0-1,0 0 1,0-1 0,0 1 0,0-1-1,0 1 1,0-1 0,0 0 0,0 0-1,-1 0 1,1-1 0,0 1 0,-1-1-1,1 1 1,-1-1 0,1 0 0,-1 0-1,0 0 1,0 0 0,0 0 0,0-1-1,0 1 1,0-1 0,-1 1 0,1-1-1,-1 1 1,0-1-41,1-2 41,-1 1-1,0 0 1,-1 0-1,1-1 1,-1 1-1,0 0 1,0-1-1,0 1 1,-1 0-1,1-1 1,-1 1-1,0 0 1,0 0-1,-1 0 1,1 0-1,-1 0 1,0 0-1,0 0 1,0 0-1,0 0-40,-14-31-1856,16 24-1392,2 4-6408,0 4-997</inkml:trace>
  <inkml:trace contextRef="#ctx0" brushRef="#br0" timeOffset="57309.224">10454 537 8132,'17'-33'10639,"-15"32"-10489,0 0 1,1 0 0,-1 0-1,1 0 1,-1 1 0,1-1 0,0 1-1,-1 0 1,1-1 0,0 1-1,-1 0 1,1 1 0,0-1-1,-1 0 1,1 1 0,-1-1 0,1 1-1,0 0 1,-1 0 0,0 0-1,2 1-150,114 109-829,-107-112 382,-25-19 744,13 17-191,-1 1 0,0 0 0,1 0 0,-1 0 0,0 1 0,0-1 0,0 0 0,0 1 0,-1-1 0,1 1 0,0 0 0,-1-1 0,1 1 0,-1 0 0,1 1 0,-1-1 0,1 0 0,-1 1 0,1-1 0,-1 1 0,0 0 0,1 0 0,-1 0 0,0 0 0,1 1 0,-1-1 0,0 1 0,1-1 0,-1 1 0,1 0 0,-1 0 0,1 0 0,0 0 0,-1 0 0,1 1 0,0-1 0,0 1 0,0 0 0,0-1 0,0 1 0,0 0 0,0 0 0,1 0 0,-1 0 0,1 1 0,-1-1 0,1 0 0,-1 3-106,-5 52 1412,7-56-1398,0 0-1,1 0 1,-1 0 0,0 0-1,1 0 1,-1 0-1,1 0 1,-1 0 0,1 0-1,-1 0 1,1 0 0,0 0-1,-1 0 1,1 0 0,0 0-1,0-1 1,0 1 0,0 0-1,0-1 1,0 1 0,0-1-1,0 1 1,0-1 0,0 1-1,0-1 1,0 0 0,0 1-1,0-1 1,0 0 0,0 0-1,0 0 1,1 0 0,-1 0-1,0 0 1,0 0 0,0 0-1,0 0 1,0-1 0,0 1-1,0 0 1,1-1 0,-1 1-1,0-1 1,0 1 0,0-1-1,-1 1 1,1-1 0,1 0-14,46-42-2240,-37 25-2515,-1-1-4493,-2 3-2605</inkml:trace>
  <inkml:trace contextRef="#ctx0" brushRef="#br0" timeOffset="57844.068">10807 376 8724,'-29'4'7627,"1"5"-3557,25-8-3920,0 1 0,0-1 0,0 0 0,0 1 0,1 0 0,-1 0 0,1 0 0,-1 0 0,1 0 0,0 0 0,0 1 0,0-1 0,0 1 0,0-1 0,1 1 0,-1 0 0,1 0 0,0 0 0,-1 0 0,1 0 0,0 0 0,1 0 0,-1 0 0,1 0 0,-1 0-1,1 2-149,0-2 17,0 0 0,-1 0-1,1 0 1,1 0-1,-1 0 1,0 0-1,1 0 1,0 0-1,-1 0 1,1 0-1,0 0 1,0-1-1,1 1 1,-1 0-1,1-1 1,-1 1-1,1-1 1,0 1 0,0-1-1,0 0 1,0 0-1,0 0 1,1 0-1,-1 0 1,1 0-1,-1-1 1,1 1-1,-1-1 1,1 0-1,0 0 1,0 0-1,0 0 1,0 0-1,-1 0 1,1-1 0,0 1-1,0-1 1,0 0-1,0 0 1,0 0-1,0-1 1,0 1-1,0 0 1,0-1-1,0 0 1,1 0-17,-2 0-103,1 0 0,0 0 0,-1-1-1,1 1 1,-1-1 0,1 1 0,-1-1 0,0 0 0,0 0 0,0 0 0,0 0 0,0 0 0,0 0 0,-1 0 0,1-1-1,0 1 1,-1-1 0,0 1 0,0-1 0,0 0 0,0 0 0,0 1 0,0-1 0,-1 0 0,0 0 0,1 0 0,-1 1-1,0-1 1,0 0 0,0 0 0,-1 0 0,1 0 0,-1 0 0,0 1 0,1-1 0,-1 0 103,-25-70-158,62 158 2778,58 128-347,-94-213-2245,1 0-1,-1 1 0,0-1 1,1 1-1,-1-1 0,1 1 1,-1-1-1,0 1 0,1-1 0,-1 1 1,0-1-1,1 1 0,-1 0 1,0-1-1,0 1 0,0-1 1,0 1-1,0 0 0,0-1 1,0 1-1,0 0 0,0-1 1,0 1-1,0 0 0,0-1 1,0 1-1,0-1 0,0 1 0,0 0 1,-1-1-1,1 1 0,0-1 1,-1 1-1,1-1 0,0 1 1,-1-1-1,1 1 0,-1-1 1,1 1-1,0-1 0,-1 1 1,1-1-1,-1 0 0,1 1 1,-1-1-1,0 0 0,1 1 1,-1-1-1,1 0 0,-1 0 0,0 0 1,1 1-1,-1-1 0,1 0 1,-1 0-1,0 0 0,0 0-27,-27-27-634,19-2-3590,6 0-6286,2 10-1768</inkml:trace>
  <inkml:trace contextRef="#ctx0" brushRef="#br0" timeOffset="58250.225">10931 379 12022,'36'-24'8599,"-33"24"-8563,0 0-1,0-1 0,-1 0 1,1 1-1,-1-1 0,1 0 1,-1-1-1,1 1 0,-1 0 0,1-1 1,-1 1-1,0-1 0,0 0 1,0 1-1,0-1 0,0 0 1,0-1-1,-1 1 0,1 0 1,0 0-1,-1-1 0,0 1 1,0-1-1,0 1 0,0-1 1,0 1-1,0-1 0,0 0 1,-1 1-1,0-1 0,1 0 1,-1 0-1,0 1 0,0-1 1,-1 0-1,1 1 0,0-1 0,-1 0 1,0 0-1,0-1-35,-1 2 52,1 0-1,-1 0 1,0 0-1,0 0 1,0 1-1,0-1 1,0 1-1,0-1 1,0 1-1,0 0 1,-1 0-1,1 0 1,0 0-1,-1 0 1,1 0-1,-1 1 1,1-1 0,-1 1-1,1-1 1,-1 1-1,1 0 1,-1 0-1,0 1 1,1-1-1,-1 0 1,1 1-1,-1-1 1,1 1-1,-1 0 1,1 0-1,0 0 1,-1 0-1,1 0 1,0 1-1,0-1 1,0 1-1,0-1 1,0 1 0,0 0-1,0 0 1,1 0-1,-1 0 1,1 0-1,-1 0 1,1 0-1,0 0 1,0 1-1,-1 1-51,1 1 80,0 0 0,0 0 0,1 0 0,0 0 0,0 0 0,0 0 0,0 0 1,1 0-1,0 0 0,0 0 0,1 0 0,-1 0 0,1 0 0,0-1 0,0 1 0,0-1 0,1 1 0,0-1 0,0 0 0,0 0 0,0 0 0,1 0 0,-1-1 0,1 0 0,0 1 0,0-1 0,0 0 0,0-1 0,1 1 0,-1-1 0,1 0 0,-1 0 0,1 0 0,0-1 0,0 0 1,0 0-1,0 0 0,0 0 0,3-1-80,-8 0 1,6 1 20,0 0 1,0-1-1,0 0 1,0 0 0,0 0-1,0-1 1,0 0-1,0 0 1,0 0 0,-1-1-1,1 0 1,0 0-1,-1-1 1,0 1-1,1-1 1,-1 0 0,0-1-1,0 0-21,1-20-2406,-8-2-9869,-1 10-1046</inkml:trace>
  <inkml:trace contextRef="#ctx0" brushRef="#br0" timeOffset="59315.908">9011 1945 7555,'6'-6'8652,"-15"6"-4271,-8 8-2080,14-8-2204,1 1 1,-1-1-1,0 1 0,0 0 1,1 0-1,-1 0 0,1 0 0,-1 1 1,1-1-1,0 1 0,-1-1 1,1 1-1,0 0 0,0 0 0,0 0 1,0 0-1,0 0 0,1 1 1,-1-1-1,1 0 0,-1 1 0,1-1 1,0 1-1,0 0 0,0-1 1,0 1-1,1 0 0,-1-1 0,1 3-97,1-3 1,1 0-1,0-1 1,1 1-1,-1-1 1,0 1-1,0-1 1,1 0-1,-1 0 1,1 0-1,-1 0 1,1 0-1,-1 0 1,1-1-1,-1 0 1,1 1-1,-1-1 1,1 0-1,0 0 1,-1 0-1,1 0 1,0-1-1,-1 1 1,1-1-1,-1 0 1,1 0-1,-1 0 0,5 1 1,2-1 6,70 0 266,-77 1-266,-1 0 0,1 1 0,0-1 1,0 0-1,-1 1 0,1-1 0,0 1 1,0 0-1,-1-1 0,1 1 0,-1 0 1,1 0-1,-1 0 0,1 0 0,-1 0 1,1 0-1,-1 1 0,0-1 0,0 0 1,0 1-1,0-1 0,0 1 1,0-1-1,0 1 0,0-1 0,0 1 1,-1 0-1,1 0 0,-1-1 0,1 1 1,-1 0-1,0 0 0,0-1 0,0 1 1,1 0-1,-2 0 0,1 0 0,0-1 1,-1 3-8,0 0 22,-1-1 0,1 1 0,-1 0 0,0-1 0,0 1 0,-1-1 0,1 0 0,-1 1 0,0-1 0,0 0 0,0-1 0,0 1 0,0 0 0,0-1 0,-1 0 0,1 0 0,-1 0 1,0 0-1,0-1 0,0 1 0,1-1 0,-1 0 0,0 0 0,0 0 0,-1-1 0,1 1 0,0-1-22,-43-1-3055,38-7-1551,6-5-3941,2 0-2111</inkml:trace>
  <inkml:trace contextRef="#ctx0" brushRef="#br0" timeOffset="59659.576">9138 1899 9764,'31'35'10019,"3"-4"-6101,40 48-2354,-53-26-1548,-44-80-8775,16 15 2388,1-1-3764</inkml:trace>
  <inkml:trace contextRef="#ctx0" brushRef="#br0" timeOffset="60034.485">9141 1875 9957,'13'-32'8967,"19"13"-4255,-28 18-4604,0-1 0,0 1 0,0 0 0,0 1 0,0-1 0,0 1 0,0 0 1,1 0-1,-1 0 0,0 1 0,0-1 0,0 1 0,0 0 0,0 0 0,0 0 0,0 1 0,-1-1 0,1 1 0,0 0 0,-1 0 0,1 0 0,-1 1 0,0-1 0,1 1 0,-1 0 0,-1 0 0,2 1-107,-2-1-21,0-1 1,-1 1 0,1 0 0,-1 0 0,0 0 0,0 0 0,0 0-1,0 0 1,-1 0 0,1 0 0,-1 0 0,0 1 0,0-1 0,0 0 0,0 0-1,0 0 1,-1 0 0,1 0 0,-1 0 0,0 1 0,0-1 0,0-1 0,0 1-1,-1 0 1,1 0 0,-1 0 0,0-1 0,0 1 0,0-1 0,0 1-1,0-1 1,0 0 0,-1 0 0,1 0 0,-1 0 0,1 0 0,-1 0 0,0-1-1,1 0 1,-1 1 0,0-1 0,0 0 0,0 0 0,0 0 0,-1-1 0,1 1-1,-1-1 20,-4-4-3944,5-4-5419,2 1-2968</inkml:trace>
  <inkml:trace contextRef="#ctx0" brushRef="#br0" timeOffset="60425.018">9370 1817 10421,'9'2'8571,"11"-13"-7371,-15 8-513,0 1-646,-1-1 1,1 1-1,-1-1 0,1 0 1,-1 0-1,0-1 0,0 1 1,-1-1-1,1 0 0,-1 0 1,1 0-1,-1 0 0,-1-1 1,1 1-1,0-1 1,-1 0-1,0 1 0,0-1 1,-1 0-1,1 0 0,-1-1 1,0-1-42,-3 5 32,1 0 0,-1 1 0,0-1 1,0 1-1,0 0 0,0 0 0,0 0 1,0 0-1,0 0 0,0 0 0,-1 0 1,1 1-1,0-1 0,0 1 0,-1 0 1,1-1-1,0 1 0,-1 0 0,1 0 1,0 1-1,-1-1 0,1 0 0,0 1 0,0 0 1,-1-1-1,1 1 0,0 0 0,0 0 1,0 0-1,0 0 0,0 0 0,0 1 1,0-1-1,0 1 0,0 0-32,-1 2 104,-1 1 0,1-1 0,0 1 0,0 0 0,1 0 0,0 0 0,0 0 0,0 1 0,0-1 0,1 1 0,0-1 0,0 1 0,0-1 0,1 1 0,-1-1 0,2 1 0,-1 0 0,0-1 0,1 1 0,0-1 0,1 1 0,-1-1 0,1 0 0,0 1 0,0-1 0,0 0 0,1 0 0,0 0-1,0-1 1,0 1 0,1-1 0,0 0 0,-1 1 0,1-2 0,1 1 0,-1 0 0,0-1 0,2 1-104,-3-3 20,-1 0-1,1 0 0,0 0 0,0 0 0,0 0 1,0-1-1,-1 1 0,1-1 0,0 0 0,0 0 1,0 0-1,0 0 0,0-1 0,0 1 1,0-1-1,0 1 0,-1-1 0,1 0 0,0 0 1,0-1-1,-1 1 0,1 0 0,-1-1 0,1 0 1,-1 1-1,0-1 0,1 0 0,-1 0 1,1-2-20,28-46-4242,-19 18-7086,-3 11-512</inkml:trace>
  <inkml:trace contextRef="#ctx0" brushRef="#br0" timeOffset="60659.344">9612 1587 9861,'-14'5'11464,"4"42"-8255,10-39-2984,0 1 0,0-1 0,1 0 0,0 0 0,0 0 0,1 0 0,0 0 0,1 0 0,0-1 0,0 1 0,0-1 0,5 7-225,-5-13-5,-1-1 1,0 1 0,1-1-1,-1 1 1,1-1 0,-1 0-1,1 0 1,-1 0-1,1 0 1,-1-1 0,1 1-1,-1-1 1,1 1 0,-1-1-1,0 0 1,1 0-1,-1 0 1,0 0 0,0 0-1,1-1 1,-1 1 0,0-1-1,0 1 1,-1-1-1,1 0 1,0 0 0,-1 0-1,1 0 1,-1 0 0,1 0-1,-1 0 1,0 0-1,0 0 1,0-1 0,0 1-1,0-2 5,12-26-3334,-9 20-817,0 0-3304,-1 2-4665</inkml:trace>
  <inkml:trace contextRef="#ctx0" brushRef="#br0" timeOffset="60894.662">9748 1537 11893,'10'16'9604,"20"6"-6834,-4-3-1857,0 22-953,-25-40-2460,-10-22-8513,3 7-598</inkml:trace>
  <inkml:trace contextRef="#ctx0" brushRef="#br0" timeOffset="61519.507">9714 1434 11477,'-1'0'3138,"1"0"63,0 1-1328,0 0-400,1 0-497,0-1-1216,0 1-2785,3-1-2802,0 0-7203</inkml:trace>
  <inkml:trace contextRef="#ctx0" brushRef="#br0" timeOffset="61769.454">9974 1293 8868,'-1'0'29,"-15"-7"7453,-9 12-3393,22-3-3925,0-1 0,0 1 1,0 0-1,0 0 0,1 1 0,-1-1 0,1 0 0,0 1 0,0-1 1,0 1-1,0 0 0,0 0 0,0 0 0,1 0 0,-1 0 1,1 0-1,0 0 0,0 1 0,0-1 0,0 0 0,1 1 0,-1-1 1,1 0-1,0 1 0,0-1 0,0 1 0,0-1 0,1 0 0,-1 1 1,1-1-1,0 0 0,0 1 0,1 0-164,1 6 106,0 0 0,1 0 0,0-1 1,0 0-1,1 0 0,1 0 0,-1-1 0,1 1 0,1-1 0,-1-1 0,1 1-106,40 33 216,-72-58-5090,16 10 813,0 1-3318,1-2-3559</inkml:trace>
  <inkml:trace contextRef="#ctx0" brushRef="#br0" timeOffset="62050.63">9891 1479 13846,'0'-2'3442,"4"-3"160,-1 0-2098,4 2-239,1 0-257,1 1-207,-1 2-177,-1 0-208,2-4-144,2 1-16,-2-1-144,3 0-256,2-2-336,0 2-640,-2-2-545,-3-5-2193,1 1-2945,-2 0-6259</inkml:trace>
  <inkml:trace contextRef="#ctx0" brushRef="#br0" timeOffset="62240.537">10126 1349 8452,'23'24'8781,"8"14"-6506,-30-36-2752,17 35 1702,-15-34-4721,-2-2-3524,-1-9-2704</inkml:trace>
  <inkml:trace contextRef="#ctx0" brushRef="#br0" timeOffset="62506.147">10083 1264 8932,'2'3'2145,"2"0"64,2 0-1313,3-2 2082,0 2-4883,2-2-2337,5 0-6755</inkml:trace>
  <inkml:trace contextRef="#ctx0" brushRef="#br0" timeOffset="62802.907">10305 1205 9732,'-15'5'8993,"0"14"-6546,14-15-2319,0 1-1,0-1 1,0 0-1,1 1 1,0-1-1,0 1 0,0-1 1,1 1-1,-1-1 1,1 1-1,0-1 1,1 1-1,-1-1 0,1 0 1,-1 0-1,1 0 1,0 0-1,1 0 1,-1 0-1,1-1 0,0 1 1,0-1-1,0 1 1,0-1-1,0 0 1,1 0-1,-1-1 0,1 1 1,0-1-1,0 0 1,0 0-1,0 0 1,0 0-1,2 0-127,-4-2-25,0 1-1,1-1 1,-1 0-1,1 0 1,-1 0 0,1 0-1,-1 0 1,1-1-1,-1 1 1,1-1-1,-1 0 1,0 0 0,1 1-1,-1-1 1,0-1-1,0 1 1,0 0 0,0-1-1,0 1 1,0-1-1,0 1 1,0-1 0,0 0-1,-1 0 1,1 0-1,-1 0 1,1 0-1,-1 0 1,0 0 0,0-1 25,5-13-4217,-3-1-3698,-2 1-4680</inkml:trace>
  <inkml:trace contextRef="#ctx0" brushRef="#br0" timeOffset="63349.656">10370 1124 11349,'13'-23'8206,"1"4"-4326,-11 17-3742,0-1-1,0 1 1,1-1-1,-1 1 1,1 0-1,-1 0 1,1 1-1,0-1 1,0 1 0,-1 0-1,1 0 1,0 0-1,0 0 1,0 1-1,0-1 1,4 1-138,-4 0 11,0 0 0,1 1 0,-1-1 0,0 1 0,0 0 0,0 0 0,1 1 0,-1-1 0,0 1 0,-1 0 0,1 0 0,0 0-1,0 0 1,-1 1 0,0-1 0,1 1 0,-1 0 0,0 0 0,0 0 0,-1 1 0,1-1 0,-1 0 0,1 1 0,-1 0 0,0 0 0,0 1-11,34 41 27,-35-43-459,-17-12 304,12 8 168,0 0 0,1 1 1,-1-1-1,0 1 1,1 0-1,-1 0 0,0 0 1,1 1-1,-1-1 1,0 1-1,1 0 0,-1 0 1,1 0-1,-1 0 1,1 0-1,-1 1 0,1 0 1,0 0-1,0 0 1,0 0-1,0 0 0,0 1 1,0-1-1,1 1 1,-1 0-1,1-1 0,0 1 1,0 0-1,0 1 1,0-1-1,0 0 0,1 1 1,-1-1-1,1 0 1,0 1-1,0 0 0,0-1 1,1 1-1,-1 0 1,1-1-1,0 1 0,0 2-40,1-4 30,0 0 0,1 0 0,-1-1 0,1 1 0,0 0 0,-1 0 0,1-1 0,0 1 0,0-1 0,0 1 0,0-1 0,0 0 0,0 0 0,0 0 0,1 0 0,-1 0 0,0 0 0,1-1 0,-1 1 0,0-1 0,1 0 0,-1 0 0,1 1-1,-1-1 1,1-1 0,-1 1 0,0 0 0,1-1 0,-1 1 0,0-1 0,1 0 0,-1 0 0,0 0 0,0 0 0,0 0 0,1 0 0,-1 0 0,0-1 0,-1 1 0,1-1 0,0 1 0,0-1 0,-1 0 0,1 0 0,-1 0 0,1 0 0,-1 0 0,0 0 0,0 0-1,0 0 1,0-1 0,0-1-30,11-31-957,-8 9-3126,0-1-6305,1 6-2810</inkml:trace>
  <inkml:trace contextRef="#ctx0" brushRef="#br0" timeOffset="63599.597">10587 864 11269,'3'14'7765,"5"1"-4079,27 24-2089,-31-36-975,107 147 2110,-93-131-2530,-11-12-1732,-19-22-1522,-1 0 1290,-2 2-6724,14 12 7598,-9-7-11251</inkml:trace>
  <inkml:trace contextRef="#ctx0" brushRef="#br0" timeOffset="63990.126">10609 1016 11445,'0'1'3474,"2"-1"159,2-2-863,1-1-785,4-1-673,4-2-367,1 0-337,-1-1-224,1 0 0,-4 1-80,1-1-272,-2 2-1360,-1-4-2514,2 0-3169,0 0-8068</inkml:trace>
  <inkml:trace contextRef="#ctx0" brushRef="#br0" timeOffset="64318.174">10856 912 10469,'3'5'2257,"10"13"4069,-1 2-3459,19 40-1471,-37-64-4870,0-5-4543,2 0-3791</inkml:trace>
  <inkml:trace contextRef="#ctx0" brushRef="#br0" timeOffset="64599.359">10819 850 9796,'-1'0'2498,"1"-1"-1,1 3-1297,2-1-415,1 1-273,1 0-432,1-2-320,3 1-2241,-1-1-2113,1 0-5443</inkml:trace>
  <inkml:trace contextRef="#ctx0" brushRef="#br0" timeOffset="65026.444">11040 793 7892,'-5'-9'4812,"5"9"-4641,-1 1 1,1-1 0,0 0 0,0 1 0,-1-1-1,1 1 1,0-1 0,-1 0 0,1 1 0,0-1 0,-1 0-1,1 0 1,0 1 0,-1-1 0,1 0 0,-1 0 0,1 1-1,0-1 1,-1 0 0,1 0 0,-1 0 0,1 0 0,-1 0-1,1 0 1,-1 0 0,1 0 0,-1 0 0,1 0 0,-1 0-1,1 0 1,0 0 0,-1 0 0,1 0 0,-1 0 0,1 0-1,-1-1 1,1 1 0,-1 0 0,1 0 0,0-1-1,-1 1 1,1 0 0,0 0 0,-1-1 0,1 1 0,0 0-1,-1-1 1,1 1 0,0-1 0,0 1 0,-1 0 0,1-1-1,0 1 1,0-1 0,0 1 0,-1-1 0,1 1 0,0 0-1,0-1 1,0 0-172,-5 57 3528,26 26-3046,-20-80-482,0 0 0,0-1 1,0 1-1,0 0 0,0-1 0,1 1 0,-1 0 0,1-1 0,-1 0 1,1 1-1,0-1 0,-1 0 0,1 0 0,0 0 0,0 0 1,0 0-1,0 0 0,0-1 0,0 1 0,0-1 0,0 1 1,0-1-1,0 0 0,0 0 0,0 0 0,0 0 0,0 0 0,1 0 1,-1 0-1,0-1 0,0 1 0,0-1 0,0 0 0,0 1 1,-1-1-1,1 0 0,0 0 0,1-1 0,1 0 0,1-1 0,-1 0 0,0-1 1,0 1-1,0-1 0,0 0 0,0 0 0,-1 0 0,0 0 0,0 0 1,0-1-1,0 1 0,-1-1 0,2-3 0,-3 3-41,-1 0 1,0 1-1,1-1 0,-2 1 1,1-1-1,0 1 1,-1-1-1,0 1 0,0-1 1,0 1-1,-1-1 0,0 1 1,1 0-1,-2 0 0,1 0 1,0 0-1,-1 0 1,1 0-1,-1 1 0,0-1 1,-1 1-1,1 0 0,0 0 1,-1 0-1,0 0 0,1 1 1,-1-1-1,0 1 0,-1 0 1,1 0-1,0 1 1,0-1-1,-1 1 0,1 0 1,-1 0-1,1 0 0,-1 1 1,1 0-1,-1 0 0,0 0 1,1 0-1,-1 1 1,-2 0 40,3-3-3027,5-1-6440,0 1-3307</inkml:trace>
  <inkml:trace contextRef="#ctx0" brushRef="#br0" timeOffset="65432.6">11166 663 7988,'10'-3'10004,"16"29"-6343,40 68-1308,-74-133-2007,4 32-303,1 0-1,0 0 0,0-1 0,1 1 0,-1-1 0,2 1 1,-1-1-1,1 0 0,0 0 0,1 0 0,0 1 0,0-1 0,1 0 1,-1 0-1,2-2-42,1 8 30,0 0 0,1 0 1,-1 0-1,0 0 0,1 1 0,-1-1 1,1 1-1,-1 0 0,1 1 0,0-1 1,-1 0-1,1 1 0,0 0 1,0 0-1,-1 0 0,1 0 0,0 1 1,0-1-1,-1 1 0,1 0 0,-1 0 1,1 0-1,-1 1 0,1-1 1,-1 1-1,2 1-30,5 2 89,0 2 0,0-1 0,0 1 0,-1 1 1,0 0-1,0 0 0,-1 0 0,0 1 0,-1 1 0,0-1 0,0 1 1,3 9-90,-19-22-4340,-1-3-1938,8 4 2420,-7-2-8492</inkml:trace>
  <inkml:trace contextRef="#ctx0" brushRef="#br0" timeOffset="85562.249">10374 55 5458,'-11'-7'6299,"-41"13"-5432,-237 48 1118,83 31-1118,-114 90-731,224-119-32,3 3-1,3 4 0,-50 48-103,102-81 117,-37 33 111,2 3-1,3 3 1,4 3-1,1 4-227,-52 120 225,36-53 49,62-112-203,2 1 0,0 0 0,2 1 0,2 1-1,1 0 1,2 1 0,1 0 0,1 0 0,2 1 0,2 0 0,2 0 0,0 0 0,3 0-1,1 1-70,4-9 64,1-2 1,2 1-1,0-1 0,2 0 0,1-1 0,1 0 0,1-1 0,1 0 0,1-1 0,1-1 0,1-1 0,1 0 0,12 10-64,-10-9 9,1-1 1,0-1 0,2-1-1,0-1 1,1-1 0,0-1-1,2-1 1,0-1 0,0-2-1,1-1 1,1-1-1,0-1 1,0-1 0,1-2-1,0-1 1,0-2 0,0 0-1,15-2-9,67-7 23,0-5 0,-1-5 0,0-5 0,28-12-23,21-2-22,-77 16 80,0-4 1,-2-3 0,-1-4-1,-1-4 1,6-6-59,395-201 85,-417 203-51,-1-4-1,-3-2 0,26-26-33,-60 49-1,21-21-2,-3-1 1,-1-3-1,-3-1 0,13-22 3,-13 19 18,98-149 840,4-111-26,-53 71-805,-86 226-27,0 1 1,0-1 0,-1 0-1,-1 0 1,0 0 0,-1 0-1,0 0 1,-1 0 0,0 0 0,-1 0-1,-1 1 1,0-1 0,0 1-1,-2 0 1,1 0 0,-1 1-1,-1 0 1,0 0 0,-1 0 0,0 1-1,0 0 1,-1 1 0,-9-8-1,-23-24 7,-1 2 0,-2 1 0,-2 3 0,-2 2 0,0 1 0,-15-4-7,25 17 23,0 1-1,-1 2 1,-1 1-1,0 2 1,-1 2-1,0 2 1,-35-3-23,-27 3-49,1 5 0,-1 4 0,-39 8 49,43 4-368,58-2-2372,11-1-3941,1-2-5300</inkml:trace>
  <inkml:trace contextRef="#ctx0" brushRef="#br0" timeOffset="114953.593">12120 1355 8900,'0'-42'10326,"-1"40"-10094,0 0 1,0 0 0,0 0 0,0 0 0,0 0-1,0 0 1,0 0 0,-1 1 0,1-1 0,-1 0-1,1 1 1,-1-1 0,0 1 0,1 0 0,-1-1-1,0 1 1,0 0 0,0 0 0,0 0-1,0 1 1,0-1 0,0 0 0,0 1 0,0-1-1,0 1 1,-3 0-233,1-1 78,-1 0 0,0 1-1,0 0 1,1 0-1,-1 1 1,0-1 0,0 1-1,1 0 1,-1 0 0,0 0-1,1 1 1,-1 0 0,1 0-1,0 0 1,0 0 0,0 1-1,0-1 1,0 1-1,0 0 1,1 0 0,-1 1-1,1-1 1,0 1 0,0 0-1,0-1 1,0 1 0,1 1-1,0-1 1,-1 0-78,-1 13 109,0-1 1,1 1-1,1 0 1,0 0-1,2 0 0,0 0 1,0 0-1,2 0 1,0 0-1,1 0-109,1 16 0,7 154 491,-11-178-628,-2-19-1046,-2-8-1590,1 10 878,-1-4-2144,2 4-3929,0 2-3136</inkml:trace>
  <inkml:trace contextRef="#ctx0" brushRef="#br0" timeOffset="115312.885">11892 1580 11045,'22'-6'13023,"18"7"-9406,-17 0-2342,15 2-765,-5 0 1058,-13-4-3278,-4-3-2960,-2-4-4087,-3-2-7128</inkml:trace>
  <inkml:trace contextRef="#ctx0" brushRef="#br0" timeOffset="116203.297">12286 1478 8836,'-11'-7'8715,"-3"10"-4472,-24 27-900,33-24-3285,1 0-1,-1 0 1,1 0 0,0 1 0,0 0 0,1-1 0,0 1-1,0 0 1,1 0 0,0 1 0,0-1 0,0 0 0,1 1-1,0-1 1,1 1 0,0 0 0,0-1 0,0 1 0,1-1-1,0 1 1,1-1 0,0 0 0,0 1 0,0-1 0,1 0-1,0 0 1,0 0 0,1-1 0,0 1 0,0-1 0,1 0-1,-1 0 1,1 0 0,3 1-58,-1-4 5,0 0 0,0-1 1,1 0-1,-1 0 0,1-1 0,-1 0 1,1 0-1,0 0 0,-1-1 0,1 0 0,0-1 1,-1 0-1,1 0 0,0-1 0,-1 0 0,0 0 1,1-1-1,-1 1 0,0-2 0,0 1 0,5-4-5,-7 2 5,0 0-1,0 0 0,0 0 0,-1-1 0,0 0 1,0 1-1,0-2 0,-1 1 0,0 0 0,0-1 1,0 1-1,-1-1 0,0 0 0,0 0 0,-1 0 1,0 0-1,0 0 0,-1 0 0,1 0 0,-2 0 1,1 0-1,-1 0 0,0 0 0,0 0 0,-1 0 0,0 0 1,0 0-1,-1 0 0,0 1 0,0 0 0,-1-1 1,1 1-1,-1 0 0,0 1 0,-4-5-4,5 8 18,1-1 0,-1 1 0,0 0 0,0-1 0,0 1 0,0 1 0,-1-1-1,1 0 1,0 1 0,-1 0 0,1 0 0,-1 0 0,1 0 0,-1 0 0,0 1 0,1-1 0,-1 1 0,0 0 0,1 0-1,-1 1 1,0-1 0,1 1 0,-1-1 0,1 1 0,-1 0 0,1 1 0,-1-1 0,-1 2-18,0 3-2209,15-1-10936,-1-5 654</inkml:trace>
  <inkml:trace contextRef="#ctx0" brushRef="#br0" timeOffset="116531.541">12560 1471 11797,'3'44'9740,"6"22"-6006,2 12-2526,-3 133 1086,-26-233-12453,15 10 2940,0-3-4160</inkml:trace>
  <inkml:trace contextRef="#ctx0" brushRef="#br0" timeOffset="116719.038">12562 1481 11269,'37'-37'9659,"15"34"-5688,-45 5-3871,-1-1-1,1 1 1,-1 1 0,1-1 0,-1 1 0,0 0 0,0 1-1,-1-1 1,1 1 0,-1 0 0,0 1 0,0-1-1,0 1 1,0 0 0,0 2-100,-1-2 68,0 1 1,-1 0-1,0 0 1,0 0-1,0 0 0,-1 0 1,0 0-1,0 1 1,-1-1-1,0 1 1,0-1-1,0 1 0,-1 0 1,0-1-1,0 1 1,-1 0-1,0-1 0,0 1 1,0-1-1,-1 1 1,0-1-1,0 0 0,-1 0 1,0 0-1,0 0 1,0 0-1,0 0 0,-1-1 1,0 0-1,-1 0 1,1 0-1,-1 0 0,0 0 1,0-1-1,0 0 1,-4 2-69,6-5-108,0 0 1,0-1 0,0 1-1,-1-1 1,1 1 0,0-1-1,0 0 1,-1 0 0,1-1 0,0 1-1,0-1 1,-1 1 0,1-1-1,0 0 1,0 0 0,0-1-1,0 1 1,0-1 0,-1 0 107,-14-11-5169,3-3-5245,8 3-807</inkml:trace>
  <inkml:trace contextRef="#ctx0" brushRef="#br0" timeOffset="117640.658">12877 1594 10421,'-3'7'6934,"8"-2"-3478,21-4-1211,22-6-1038,-37 5-1107,0-1-1,1 0 1,-1 0-1,0-1 1,-1-1-1,1 0 1,0 0-1,-1-1 1,1 0-1,-1-1 1,-1 0-1,4-3-99,-12 6 0,1 0 1,0 0-1,-1 0 1,0-1-1,1 1 1,-1 0-1,0-1 0,0 1 1,-1-1-1,1 1 1,0-1-1,-1 0 1,0 1-1,1-1 0,-1 1 1,0-1-1,0 0 1,-1 1-1,1-1 1,0 0-1,-1 1 0,0-1 1,1 1-1,-1-1 1,0 1-1,0-1 1,-1 1-1,1 0 0,0-1 1,-1 1-1,0 0 1,1 0-1,-1 0 1,0 0-1,0 0 0,0 1 1,0-1-1,0 1 1,0-1-1,-1 1 1,1 0-1,0-1 0,-1 1 1,1 1-1,-1-1 1,0 0-1,1 1 1,-1-1-1,1 1 0,-1-1 0,-4 2 100,0-1-1,0 1 0,0 0 1,0 0-1,0 1 0,1 0 1,-1 0-1,1 1 0,-1 0 1,1 0-1,0 0 0,0 1 1,0 0-1,0 0 1,1 0-1,0 1 0,0 0 1,0 0-1,0 0 0,1 1 1,0-1-1,0 1 0,0 0 1,1 0-1,0 0 0,0 1 1,1-1-1,-1 1 0,1 0 1,1-1-1,-1 1 0,1 0 1,1 0-1,-1 0 0,1 0 1,0 0-1,1 0 0,0 4-99,1-5 27,0-1 0,1 1 0,-1-1-1,1 1 1,0-1 0,1 0 0,-1 0 0,1 0-1,0-1 1,0 1 0,1-1 0,-1 0-1,1 0 1,0 0 0,0-1 0,0 0-1,1 0 1,-1 0 0,1-1 0,-1 0-1,1 0 1,0 0 0,0 0 0,0-1-1,0 0 1,0-1 0,0 1 0,0-1 0,0 0-1,1 0 1,-1-1 0,4-1-27,31-33-2314,-33 25-2305,1-1-4426,1 2-5071</inkml:trace>
  <inkml:trace contextRef="#ctx0" brushRef="#br0" timeOffset="118065.058">13210 1470 10965,'7'25'8291,"1"-2"-4470,13 70-2017,-19 4 738,5-121-2246,-1-14-311,-4 22-42,1-1-1,1 1 0,0 0 0,1 0 0,0 0 0,1 0 0,1 1 0,1 0 0,3-4 58,-10 17-18,-1 0 0,1 0 0,0 0 0,-1 0-1,1 0 1,0 0 0,1 1 0,-1-1 0,0 0 0,0 1-1,1-1 1,-1 1 0,1-1 0,-1 1 0,1 0 0,-1-1 0,1 1-1,0 0 1,0 0 0,0 0 0,0 1 0,0-1 0,0 0-1,0 1 1,0-1 0,0 1 0,0-1 0,0 1 0,0 0 0,0 0-1,0 0 1,0 0 0,0 1 0,0-1 0,0 0 0,0 1-1,0 0 1,0-1 0,0 1 0,0 0 0,0 0 0,0 0 0,-1 0-1,1 0 1,0 0 0,0 1 18,4 7 107,-1 1 0,1 0 0,-2 0 0,1 0 0,-1 1 0,-1-1-1,0 1 1,-1 0 0,0 0 0,0 0 0,-1 0 0,0 1 0,-1-1 0,-1 0 0,0 2-107,4 58 664,-4-65-2838,1-4-1969,-1 0-4793,1-3-4411</inkml:trace>
  <inkml:trace contextRef="#ctx0" brushRef="#br0" timeOffset="235578.583">11395 3419 8100,'0'7'7209,"6"18"-5364,-2-8-1033,-9 227 1562,8-250-5647,-2-3-3947,-3 3-2611</inkml:trace>
  <inkml:trace contextRef="#ctx0" brushRef="#br0" timeOffset="236769.534">11398 3953 7315,'0'1'6464,"4"12"-3932,-4 220 1956,9-84-4184,-6-173-12830,-4 12 3965</inkml:trace>
  <inkml:trace contextRef="#ctx0" brushRef="#br0" timeOffset="237378.765">11400 4604 7571,'14'35'9185,"-12"41"-7971,-3-53-327,7 221 1116,-6-240-1779,2-3-4118,0-6-3339,1 0-2708</inkml:trace>
  <inkml:trace contextRef="#ctx0" brushRef="#br0" timeOffset="237703.869">11399 5305 5234,'0'0'156,"0"0"-1,0 1 1,1-1-1,-1 0 1,0 0-1,1 0 1,-1 1-1,0-1 1,1 0-1,-1 0 1,0 0-1,1 0 1,-1 0-1,0 1 1,1-1-1,-1 0 1,0 0-1,1 0 1,-1 0 0,1 0-1,-1 0 1,0 0-1,1-1 1,-1 1-1,0 0 1,1 0-1,-1 0 1,0 0-1,1 0 1,-1 0-1,0-1 1,1 1-1,-1 0 1,0 0-1,1-1 1,-1 1-1,0 0 1,0 0-1,1-1 1,-1 1-1,0 0 1,0-1-1,0 1 1,1 0-1,-1-1 1,0 1-1,0 0 1,0-1-1,0 1 1,0 0-1,0-1 1,0 1-1,0 0 1,0-1-1,0 1 1,0-1-1,0 1 1,0 0-1,0-1 1,0 1-1,0 0 1,0-1-1,0 1 1,0 0-1,0-1 1,-1 1-156,-2 138 3884,11 1-3577,-10-132 325,2-4-2681,-1-3-6573,4-4-1012</inkml:trace>
  <inkml:trace contextRef="#ctx0" brushRef="#br0" timeOffset="238344.342">11405 5875 8004,'-2'7'7507,"4"16"-6773,-1-19 15,1 227 2354,-2-230-3859,0 9 1883,1-8-4325,1-2-4684,0 0-1490</inkml:trace>
  <inkml:trace contextRef="#ctx0" brushRef="#br1" timeOffset="255113.691">11955 2082 7155,'-9'10'4443,"4"8"-3091,-25-10-341,6 1-809,-1 1-1,1 1 1,1 1-1,0 2 1,1 0-1,-13 10-201,18-12 88,-257 186 747,-126 46-427,227-122 57,5 8 1,-95 99-466,-118 135 936,242-221-671,50-53 106,4 4-1,-3 11-370,-42 56 539,-78 112-3,202-264-521,-9 14 34,0 2 0,1-1 0,2 2-1,0 0 1,-7 27-49,23-37-1821,13-28-7328,-8-1-573</inkml:trace>
  <inkml:trace contextRef="#ctx0" brushRef="#br1" timeOffset="257992.29">13419 1992 8164,'48'17'11392,"53"40"-8260,43 33-1033,27 8-1269,-38 12-777,108 82 273,-71-56 31,78 99-199,-77-78-30,48 57 32,-108-101-48,25 53 142,-31-30-161,47 31-99,-26-7 29,-109-134-16,89 126 164,-80-108-969,-67-51-9425,32 0 3852,2-1-3674</inkml:trace>
  <inkml:trace contextRef="#ctx0" brushRef="#br1" timeOffset="258748.891">15686 4309 7331,'5'1'6502,"12"-1"-4316,-5 0-914,2 4-582,1 0 1,0 1 0,-1 1-1,0 0 1,0 1 0,-1 0-1,0 1 1,0 1 0,1 1-691,18 11 659,-43-43-334,3-112 630,8 131-935,0 0 0,1 0-1,-1 1 1,1-1-1,0 0 1,0 1 0,0-1-1,0 1 1,0-1 0,0 1-1,1-1 1,-1 1-1,1 0 1,0 0 0,0 0-1,0 0 1,0 0 0,0 0-1,0 0 1,0 1 0,0-1-1,1 1 1,-1-1-1,1 1 1,-1 0 0,1 0-1,-1 0 1,1 0-20,-3 1 10,0 1 1,-1-1-1,1 0 0,-1 0 0,1 0 1,0 0-1,-1 0 0,1 0 1,0 0-1,-1 0 0,1 0 1,0 0-1,-1 0 0,1-1 1,-1 1-1,1 0 0,0 0 1,-1 0-1,1 0 0,0 0 0,-1-1 1,1 1-1,0 0 0,0 0 1,-1-1-1,1 1 0,0 0 1,0 0-1,-1-1 0,1 1 1,0 0-1,0-1 0,0 1 1,0 0-1,-1-1 0,1 1 1,0 0-1,0-1 0,0 1 0,0-1 1,0 1-1,0 0 0,0-1 1,0 1-1,0 0 0,0-1 1,0 1-1,0 0 0,0-1 1,0 1-1,0-1 0,0 1 1,1 0-1,-1-1 0,0 1 0,0 0 1,0-1-1,1 1 0,-1 0 1,0 0-1,0-1 0,1 1 1,-1 0-1,0 0 0,0-1 1,1 1-1,-1 0 0,1 0-10,-7-2-4985,2 2-5511,3 0-704</inkml:trace>
  <inkml:trace contextRef="#ctx0" brushRef="#br1" timeOffset="260081.865">9156 4353 8804,'-9'-3'6687,"7"15"-3976,5 14-1173,69 149 1108,-72-174-2612,-1-1-1,1 1 1,0 0-1,0 0 1,0 0-1,-1-1 0,1 1 1,0 0-1,0 0 1,0-1-1,0 1 1,1 0-1,-1 0 1,0 0-1,0-1 1,0 1-1,1 0 1,-1 0-1,0-1 0,1 1 1,-1 0-1,0-1 1,1 1-1,-1 0 1,1-1-1,-1 1 1,1-1-1,0 1 1,-1-1-1,1 1 1,-1-1-1,1 1 0,0-1 1,-1 0-1,1 1 1,0-1-1,0 0 1,-1 0-1,1 1 1,0-1-1,0 0 1,-1 0-1,1 0 0,0 0 1,0 0-1,0 0 1,-1 0-1,1 0-33,3-5 145,0 1-1,0 0 1,0 0-1,1 0 1,-1 0 0,1 1-1,0 0 1,0 0-1,1 0 1,-1 1-1,0-1 1,1 1-1,-1 1 1,1-1-1,0 1 1,0 0-1,0 0-144,55-13 188,-49 9-4657,0-1-4693,-10 4-3828</inkml:trace>
  <inkml:trace contextRef="#ctx0" brushRef="#br0" timeOffset="293055.872">16186 5584 9428,'-6'4'8682,"-1"4"-4629,-14 29-3936,17-28 1184,-2 3-1102,1-1-1,1 1 0,0 0 0,1 1 0,0-1 0,1 1 0,1-1 0,-1 1 0,2-1 0,0 1 0,1 0 0,0-1 0,0 1 0,2 0 0,-1-1 0,2 0 0,1 4-198,69 73 174,-77-97-3190,-1-2-8063,2 2-1932</inkml:trace>
  <inkml:trace contextRef="#ctx0" brushRef="#br0" timeOffset="293498.282">16395 5752 9428,'-33'25'10481,"30"-22"-10283,1 1 0,0 0 0,0 1 1,0-1-1,0 0 0,0 1 0,1-1 0,0 1 0,0-1 0,0 1 0,1-1 1,-1 1-1,1 0 0,0-1 0,1 1 0,-1-1 0,1 1 0,0 0 0,0-1 1,0 1-1,2 2-198,-1-3 15,1-1 0,-1-1 1,1 1-1,0 0 0,0 0 1,0-1-1,0 0 0,1 0 1,-1 0-1,0 0 0,1 0 1,0 0-1,-1-1 0,1 0 1,0 0-1,0 0 0,-1 0 1,1-1-1,0 1 0,0-1 1,0 0-1,0 0 1,0 0-1,0-1 0,0 0 1,0 1-1,-1-1 0,1 0 1,0-1-1,0 1 0,1-2-15,-3 3 2,1-1-1,-1 0 0,1 0 0,-1-1 1,0 1-1,1 0 0,-1-1 1,0 1-1,0-1 0,0 0 1,0 0-1,0 0 0,0 0 1,-1 0-1,1 0 0,-1 0 1,1-1-1,-1 1 0,0 0 1,0-1-1,0 1 0,0-1 1,0 0-1,-1 1 0,1-1 0,-1 1 1,0-1-1,0 0 0,0 1 1,0-1-1,0 0 0,0 1 1,-1-1-1,1 0 0,-1 1 1,0-1-1,1 1 0,-1-1 1,-1 1-1,1-1 0,0 1 1,-1 0-1,1-1 0,-2 0-1,1-1 7,-1 1 1,1 0-1,0 0 0,-1 1 0,0-1 0,0 0 0,0 1 0,0 0 1,0 0-1,0 0 0,-1 0 0,1 0 0,-1 1 0,1-1 1,-1 1-1,0 0 0,1 0 0,-1 0 0,0 1 0,0-1 0,0 1 1,-3 0-8,-1 14-1645,7-12-8268,3-3-3274</inkml:trace>
  <inkml:trace contextRef="#ctx0" brushRef="#br0" timeOffset="294038.35">16568 5768 9925,'35'116'13446,"-31"-187"-13300,-4 68-120,1 0 0,0 1-1,-1-1 1,1 0-1,0 1 1,0-1 0,1 0-1,-1 1 1,0-1 0,1 1-1,-1 0 1,1-1-1,0 1 1,0 0 0,0 0-1,0 0 1,0 0-1,1 1 1,-1-1 0,0 1-1,1-1 1,-1 1 0,1 0-1,0 0 1,-1 0-1,1 0 1,0 0 0,0 1-1,-1-1 1,1 1-1,0-1 1,0 1 0,0 0-1,0 1 1,-1-1-1,1 0 1,0 1 0,0-1-1,-1 1 1,2 0-26,12 8 302,-2-2-3198,-4-5-6854,-5-1-2432</inkml:trace>
  <inkml:trace contextRef="#ctx0" brushRef="#br0" timeOffset="294756.931">17140 5747 8692,'-6'-5'7949,"-5"5"-4168,-24 8-984,33-8-2744,0 1 0,0 0 0,0 0 0,0 0 0,0 0 1,0 0-1,0 0 0,1 0 0,-1 1 0,0-1 0,1 1 0,-1-1 1,1 1-1,-1-1 0,1 1 0,0 0 0,-1 0 0,1 0 1,0 0-1,0 0 0,1 0 0,-1 0 0,0 0 0,1 0 0,-1 0 1,1 0-1,0 0 0,-1 1 0,1-1 0,0 0 0,0 0 1,1 0-1,-1 0 0,0 1 0,1-1 0,-1 0 0,1 0 0,0 0 1,0 1-54,54 19-26,-52-22 24,1 0 1,-1 1-1,0-1 0,0 1 0,0-1 1,0 1-1,1 0 0,-1 0 0,0 1 1,-1-1-1,1 1 0,0-1 0,0 1 1,-1 0-1,1 0 0,-1 0 0,1 0 1,-1 1-1,2 1 2,-4-3 21,1 0 1,-1 0-1,1 0 1,-1 0-1,1 0 1,-1 0-1,1 1 1,-1-1-1,0 0 1,0 0 0,0 0-1,0 0 1,0 1-1,0-1 1,0 0-1,0 0 1,0 0-1,0 1 1,-1-1-1,1 0 1,0 0-1,-1 0 1,1 0-1,-1 0 1,1 0-1,-1 0 1,0 0-1,0 0 1,1 0-1,-1 0 1,0 0-1,0 0 1,0-1-1,0 1 1,0 0-1,0-1 1,0 1-1,0 0 1,0-1-1,0 1 1,0-1-1,0 0 1,0 1-1,0-1 1,-1 0-1,1 0 1,0 0-1,0 1 1,0-1-1,-1 0-21,-60-1-520,51-6-3138,11-2-8750,3 6 2702</inkml:trace>
  <inkml:trace contextRef="#ctx0" brushRef="#br0" timeOffset="295288.053">17290 5770 9588,'-6'1'7651,"0"5"-4082,-5 23-2103,10-26-615,0-1-794,0 1 0,0-1 0,0 0-1,0 1 1,0-1 0,0 1 0,1 0-1,0-1 1,-1 1 0,1-1 0,0 1-1,0 0 1,0-1 0,0 1 0,1 0-1,-1-1 1,1 1 0,0-1 0,0 1 0,-1-1-1,2 1 1,-1-1 0,0 1 0,0-1-1,1 0 1,-1 0 0,1 0 0,0 0-1,0 0 1,-1 0 0,1 0 0,0-1-1,1 1 1,-1-1 0,0 1 0,0-1 0,1 0-1,-1 0 1,1 0 0,-1 0 0,1 0-1,-1 0 1,1-1 0,-1 1 0,1-1-1,0 0 1,1 0-57,-1 1-49,0-1 0,0 0 0,-1 0 0,1 0 1,0 0-1,0 0 0,0-1 0,0 1 0,0-1 0,0 0 0,0 1 0,-1-1 0,1-1 0,0 1 0,-1 0 1,1-1-1,-1 1 0,1-1 0,-1 0 0,0 0 0,1 0 0,-1 0 0,0 0 0,0 0 0,-1-1 0,1 1 1,0-1-1,-1 1 0,0-1 0,1 0 0,-1 1 0,0-1 0,0 0 0,-1 0 0,1 0 0,-1 0 0,1 0 1,-1 0-1,0-2 49,-53-48 1981,26 40-8082,22 10-1185,2 1-5178</inkml:trace>
  <inkml:trace contextRef="#ctx0" brushRef="#br0" timeOffset="296178.466">17482 5791 6819,'5'-1'8530,"0"8"-4469,10 27-3129,-13-29-11,19 50-273,-17-85-562,-3 26-106,-1 1 1,1-1-1,0 0 0,0 1 1,0-1-1,0 1 1,0-1-1,1 1 1,-1 0-1,1-1 1,0 1-1,0 0 0,1 0 1,-1 0-1,1 1 1,-1-1-1,1 0 1,0 1-1,0 0 0,0 0 1,0 0-1,0 0 1,0 0-1,1 0 20,-2 3-9,0 1-1,0-1 1,0 0-1,0 1 1,0-1-1,-1 1 1,1 0-1,0-1 1,-1 1-1,1 0 1,-1 0-1,0 0 1,1 0-1,-1 0 1,0 1-1,0-1 1,0 0-1,-1 0 1,1 1-1,-1-1 0,1 1 1,-1-1-1,0 0 1,0 1-1,0-1 1,0 1-1,0-1 10,2 7 52,4 10 98,-2-30-12,-4 7-149,-1 0 0,1 0 1,0 0-1,0 0 0,1 0 0,-1 0 1,1 0-1,0 0 0,0 0 0,0 1 0,0-1 1,1 0-1,-1 0 0,1 1 0,0-1 1,0 1-1,1 0 0,-1-1 0,1 1 1,-1 0-1,1 0 0,0 1 0,0-1 1,0 1-1,1-1 0,-1 1 0,1 0 1,-1 0-1,2 0 11,-2 4 56,0 0 1,0 0 0,0 0-1,-1 0 1,1 1-1,-1-1 1,1 1 0,-1 0-1,0-1 1,0 1-1,-1 0 1,1 0 0,0 1-1,-1-1 1,0 0-1,0 0 1,0 1 0,0-1-1,0 1-56,1 1 160,6 43-1040,-11-48-1778,2-1-4809,1-1-4045</inkml:trace>
  <inkml:trace contextRef="#ctx0" brushRef="#br0" timeOffset="296475.275">17838 5818 9668,'32'-1'6464,"-30"1"-6446,0 0 1,0 0-1,0 0 0,1 0 1,-1 0-1,0 0 1,0-1-1,0 1 0,0-1 1,0 0-1,0 1 1,0-1-1,-1 0 0,1 0 1,0 0-1,0 0 1,-1-1-1,1 1 0,0 0 1,-1-1-1,1 1 1,-1-1-1,0 1 0,1-1 1,-1 0-1,0 0 1,0 1-1,0-1 0,0 0 1,-1 0-1,1 0 1,0 0-1,-1 0 0,1 0 1,-1-1-19,0 2 90,1-1 1,-1 0-1,0 0 1,0 0 0,0 1-1,0-1 1,0 0 0,-1 0-1,1 0 1,0 1-1,-1-1 1,1 0 0,-1 0-1,0 1 1,0-1-1,0 1 1,1-1 0,-1 0-1,-1 1 1,1 0-1,0-1 1,0 1 0,0 0-1,-1-1 1,1 1-1,-1 0 1,1 0 0,-1 0-1,1 0 1,-1 0-1,0 1 1,1-1 0,-1 0-1,0 1 1,0-1-1,1 1 1,-1 0 0,0-1-1,0 1 1,0 0-1,1 0 1,-1 0 0,0 1-1,0-1 1,0 0-1,1 1 1,-1-1 0,0 1-1,0-1 1,1 1 0,-2 1-92,0 1 278,-1 2 0,1-1 0,1 0 0,-1 1 0,1-1 0,-1 1 0,2-1 0,-1 1 0,0 0 0,1 0 0,0 0 0,0 0 0,0 0-1,1 1 1,-1-1 0,1 0 0,1 0 0,-1 0 0,1 0 0,1 5-277,-2-7 111,0-1 0,0 1 0,1-1 0,0 0 1,-1 1-1,1-1 0,0 1 0,0-1 0,0 0 0,1 0 0,-1 0 0,0 1 0,1-1 1,-1 0-1,1-1 0,0 1 0,0 0 0,0 0 0,0-1 0,0 1 0,1 0-111,20 6-1387,-6-7-3328,1-5-4527,-5-2-4666</inkml:trace>
  <inkml:trace contextRef="#ctx0" brushRef="#br0" timeOffset="296979.783">18046 5689 9364,'-1'21'7530,"2"1"-3692,12 46-2943,-8-44-24,-2-13-1102,2 17 658,-8-12-6236,3-15-495,-2 0-4261</inkml:trace>
  <inkml:trace contextRef="#ctx0" brushRef="#br0" timeOffset="297276.587">18026 5819 12614,'0'-1'3265,"0"1"97,3-2-1585,1 0-737,2-1-224,1 1-127,1-1-289,2 1-128,-2 0-128,2 0-240,-1 1-224,1 1-400,-3-1-593,-1 1-2177,-1-2-2672,0-3-6100</inkml:trace>
  <inkml:trace contextRef="#ctx0" brushRef="#br0" timeOffset="297667.123">18160 5668 11605,'8'33'7715,"-2"0"-4165,6 66-3639,-7-61 1535,12-78-1641,-16 38 152,-1-1-12,0 0-1,1 0 1,-1 1-1,0-1 0,1 0 1,0 1-1,-1-1 1,1 1-1,0-1 0,1 1 1,-1-1-1,0 1 1,1-1-1,-1 1 1,1 0-1,0 0 0,0 0 1,-1 0-1,1 0 1,1 0-1,-1 1 0,0-1 1,0 1-1,1-1 1,-1 1-1,1 0 1,-1 0-1,1 0 0,-1 0 1,1 0-1,0 1 56,24 59 550,-21-14-454,-6-45-2402,2-4-7100,0 2-1778</inkml:trace>
  <inkml:trace contextRef="#ctx0" brushRef="#br0" timeOffset="297979.545">18395 5776 11429,'2'5'3138,"-2"0"159,0 2-1168,2 2-848,0-1-369,0-1-127,-1 1-257,2-1-224,-1-1-128,0 1-64,-1-2-144,0-1-176,0-2-224,-1 0-417,-1-2-463,-1-1-2146,1-1-2561,-2-1-5746</inkml:trace>
  <inkml:trace contextRef="#ctx0" brushRef="#br0" timeOffset="297980.545">18385 5698 11429,'0'-1'2481,"0"1"81,0 1-1938,2 0-768,1 1-2257,1 0-2065,1 1-5603</inkml:trace>
  <inkml:trace contextRef="#ctx0" brushRef="#br0" timeOffset="298432.82">18479 5737 10245,'7'29'7616,"-3"2"-4860,6 26-885,3-99-1663,-11 35-253,0 0 0,0 0 1,1 0-1,-1 0 0,2 0 0,-1 1 1,1 0-1,0 0 0,0 0 0,1 0 1,-1 0-1,1 1 0,3-2 45,-7 6-2,1 0 1,-1 1-1,0-1 0,1 0 1,0 1-1,-1-1 0,1 1 1,-1 0-1,1 0 0,-1 0 0,1-1 1,0 1-1,-1 1 0,1-1 1,-1 0-1,1 0 0,-1 0 1,1 1-1,0-1 0,-1 1 0,1 0 1,-1-1-1,0 1 0,1 0 1,-1 0-1,0 0 0,1 0 0,-1 0 1,0 0-1,0 0 0,0 0 1,0 0-1,0 0 0,0 1 1,0-1-1,0 0 0,0 1 0,-1-1 1,1 1 1,24 58 458,-19-3 86,-8-45-4324,-2-2-4085,3-8-3524</inkml:trace>
  <inkml:trace contextRef="#ctx0" brushRef="#br0" timeOffset="299199.637">18815 5724 9620,'-7'5'8250,"-3"0"-4960,-24 18-2656,15 42 62,19-64-703,0 1 0,0-1 0,1 0 0,-1 1 0,0-1 0,1 1 0,-1-1 0,0 0 0,1 0 0,-1 1-1,1-1 1,0 0 0,0 0 0,-1 1 0,1-1 0,0 0 0,0 0 0,0 0 0,0 0 0,0 0 0,0-1 0,0 1 0,0 0-1,1 0 1,-1-1 0,0 1 0,0 0 0,1-1 0,-1 0 0,0 1 0,1-1 0,-1 0 0,1 1 0,-1-1 0,0 0 0,1 0-1,-1 0 1,0 0 0,1-1 0,-1 1 0,1 0 0,-1 0 0,0-1 0,1 1 0,-1-1 0,1 0 7,2 0-32,-1 0 0,1 0 0,-1-1 0,1 1 0,-1-1 0,0 0 0,0 0 0,0 0 0,0 0 0,0-1 0,0 1 1,-1-1-1,1 1 0,-1-1 0,0 0 0,0 0 0,0 0 0,0 0 0,0-1 0,-1 1 0,1 0 0,-1-1 0,0 1 0,0-1 0,0 0 0,0 1 0,-1-1 1,0 0-1,0 1 0,0-1 0,0 0 0,0 1 0,-1-1 0,1 0 0,-2-2 32,-2 32 1910,31 147 745,-38-101-1720,10-70-917,1 0 0,-1-1 0,0 1 0,1 0 0,-1-1 0,0 1 0,0-1 0,0 1 0,0-1 0,0 0 0,0 1 0,-1-1 0,1 0-1,0 0 1,-1 0 0,1 0 0,-1 0 0,1 0 0,-1 0 0,0 0 0,1 0 0,-1-1 0,0 1 0,1-1 0,-1 1 0,0-1 0,0 0 0,1 0 0,-1 0 0,0 0 0,0 0 0,0 0-1,1 0 1,-1-1 0,0 1 0,0 0 0,1-1 0,-1 0 0,0 0-18,-2-2-1756,6-5-7134,-1 5 4684,2-6-8173</inkml:trace>
  <inkml:trace contextRef="#ctx0" brushRef="#br0" timeOffset="299639.999">18936 5596 10485,'-6'-8'6702,"13"7"-3573,14 8-1790,-14 2-1135,0-1-1,0 1 1,-1 0 0,0 1-1,0 0 1,-1 0-1,-1 0 1,1 0 0,-2 1-1,1-1 1,-2 1-1,1 0 1,-2 0-1,1 0 1,-1 5-204,2 5 332,0-12-216,-1 0 0,0 1 0,-1-1 1,0 1-1,-1 0 0,0-1 0,0 1 1,-1-1-1,-1 1 0,1-1 0,-1 1 0,-1-1 1,0 0-1,0 0 0,-1 0 0,-1 3-116,-9-10-2227,10-18-12025,5 8 3847</inkml:trace>
  <inkml:trace contextRef="#ctx0" brushRef="#br1" timeOffset="335114.972">15313 1727 8932,'3'13'10897,"2"3"-7729,5 22-2143,-6 48 191,-5-94-5535,0-7-6014,2 6-237</inkml:trace>
  <inkml:trace contextRef="#ctx0" brushRef="#br1" timeOffset="335380.495">15317 1613 9028,'-2'0'2497,"2"0"0,0 2-480,0 0-1200,2 1-721,1 0-1313,2 0-1216,2 0-1969,0-2-4482</inkml:trace>
  <inkml:trace contextRef="#ctx0" brushRef="#br1" timeOffset="336008.41">15425 1752 8100,'6'-10'8679,"0"18"-5312,0 19-2221,4 92 87,-10-119-1193,4-73 235,22 15-241,-25 56-46,-1 1 0,1-1-1,0 1 1,0-1 0,0 1 0,0 0-1,0-1 1,0 1 0,0 0 0,1 0-1,-1-1 1,0 1 0,1 0 0,-1 0 0,1 1-1,-1-1 1,1 0 0,-1 0 0,1 1-1,0-1 1,-1 1 0,1-1 0,0 1 0,-1 0-1,1 0 1,0 0 0,0 0 0,-1 0-1,1 0 1,0 0 0,-1 0 0,1 1-1,0-1 1,1 1 12,2 4-3,-1 0-1,0 1 1,1-1-1,-2 1 1,1 0-1,-1 0 1,0 0-1,0 0 1,-1 1-1,1-1 1,-1 1-1,-1 0 1,1-1-1,-1 1 1,-1 0-1,1 1 4,3 10 34,0-29 74,-4 3-127,0 0 0,1-1 1,0 1-1,0-1 0,1 1 1,0 0-1,0 0 0,1 0 1,0 0-1,1 0 0,0 1 1,0-1-1,1-1 19,-4 9 1,0-1-1,-1 1 1,1-1 0,0 1 0,0-1 0,-1 1 0,1 0-1,0-1 1,0 1 0,0 0 0,0 0 0,-1-1-1,1 1 1,0 0 0,0 0 0,0 0 0,0 0-1,0 0 1,0 0 0,-1 0 0,1 0 0,0 1-1,0-1 1,0 0 0,0 0 0,0 1 0,-1-1-1,1 1 1,0-1 0,0 1 0,-1-1 0,1 1-1,0-1 1,-1 1 0,1-1 0,0 1 0,-1 0 0,1-1-1,-1 1 1,1 0 0,-1 0 0,0 0 0,1-1-1,-1 1 1,0 0 0,1 0 0,-1 0 0,0 0-1,0 0 0,18 45 1113,1 60 627,-22-114-7887,6-1-907,1-2-4922</inkml:trace>
  <inkml:trace contextRef="#ctx0" brushRef="#br1" timeOffset="336305.218">15772 1745 11045,'14'34'7990,"-3"1"-3566,13 129-1738,-25-144-2857,-6-22-3371,1-39-9515,1 23 3698</inkml:trace>
  <inkml:trace contextRef="#ctx0" brushRef="#br1" timeOffset="336727.024">15793 1738 9684,'34'-30'9095,"-32"30"-8910,1-1 0,-1 1 0,0 0 0,1 0 0,-1 0-1,0 0 1,0 0 0,1 1 0,-1-1 0,0 1 0,0-1 0,1 1 0,-1 0 0,0 0 0,0 0-1,0 0 1,0 0 0,0 1 0,0-1 0,-1 0 0,1 1 0,0 0 0,0 0-185,2 2 131,0 0 0,-1 1 0,1-1 1,-1 1-1,0 0 0,0 0 0,0 0 0,-1 0 1,0 0-1,0 1 0,0-1 0,-1 1 0,0-1 1,0 1-1,0 0 0,0-1 0,-1 6-131,0-9 26,0 0 0,1-1 0,-1 1 0,0 0 0,0 0 0,0-1 0,0 1 0,0 0 0,-1 0 0,1-1-1,0 1 1,-1 0 0,0-1 0,1 1 0,-1 0 0,0-1 0,0 1 0,1-1 0,-1 1 0,0-1 0,-1 0 0,1 1 0,0-1 0,0 0 0,-1 0-1,1 1 1,0-1 0,-1 0 0,1-1 0,-1 1 0,0 0 0,1 0 0,-1-1 0,1 1 0,-1-1 0,0 1 0,0-1 0,1 0 0,-1 1-1,0-1 1,0 0 0,1 0 0,-1 0 0,0-1 0,0 1 0,1 0 0,-1-1 0,0 1 0,1-1 0,-1 1 0,0-1 0,1 0 0,-1 0-1,1 0 1,-1 0 0,1 0 0,-1 0-26,-7-11-1691,4 0-8070,5 11 9216,-4-8-14182</inkml:trace>
  <inkml:trace contextRef="#ctx0" brushRef="#br1" timeOffset="337086.277">16012 1583 8692,'2'3'8837,"8"17"-5837,7 80 1687,-6-23-3651,5 21-1660,-15-116-15941,-1 9 7518</inkml:trace>
  <inkml:trace contextRef="#ctx0" brushRef="#br1" timeOffset="337461.189">16148 1793 8132,'21'9'8252,"4"-9"-4787,45-30-2825,-69 29-616,0-1 0,1 1-1,-1 0 1,0-1 0,0 0-1,0 1 1,0-1-1,0 1 1,0-1 0,-1 0-1,1 0 1,-1 1 0,1-1-1,-1 0 1,1 0 0,-1 0-1,0 0 1,0 1-1,0-1 1,0 0 0,0 0-1,-1 0 1,1 0 0,0 0-1,-1 1 1,1-1 0,-1 0-1,0 0 1,0 1-1,0-1 1,0 0 0,0 1-1,0-1 1,0 1 0,0-1-1,0 1 1,-1 0 0,1 0-1,0-1 1,-1 1-1,1 0 1,-1 0 0,0 0-1,1 0 1,-1 1 0,0-1-1,0 0 1,1 1 0,-1-1-1,0 1 1,0 0-1,0-1 1,0 1 0,1 0-1,-1 0 1,0 0 0,0 1-24,-1-1 110,0 0 1,0 1 0,0-1 0,0 1 0,0 0-1,1 0 1,-1 0 0,0 1 0,0-1-1,1 1 1,-1-1 0,1 1 0,0 0-1,-1 0 1,1 0 0,0 0 0,0 0 0,0 0-1,0 1 1,1-1 0,-1 1 0,1-1-1,-1 1 1,1 0 0,0-1 0,0 1-1,0 0 1,0 0 0,1 0 0,-1 0 0,1 0-1,-1 0 1,1 0 0,0 1-111,-1 3 214,1-1 1,-1 1 0,1 0-1,1 0 1,-1-1-1,1 1 1,0 0-1,0-1 1,1 1-1,0-1 1,0 1 0,1-1-1,0 0 1,0 0-1,2 3-214,-4-8-1,1 1 1,0 0-1,0-1 0,0 1 0,0-1 1,0 1-1,0-1 0,0 0 0,1 0 0,-1 0 1,0 0-1,1 0 0,-1-1 0,0 1 1,1-1-1,-1 0 0,1 1 0,-1-1 0,1 0 1,-1 0-1,1-1 0,-1 1 0,1 0 1,-1-1-1,1 0 0,-1 1 0,0-1 0,1 0 1,1-1 0,19-11-4786,-4-3-6891,-10 7-643</inkml:trace>
  <inkml:trace contextRef="#ctx0" brushRef="#br1" timeOffset="337992.314">16376 1752 10165,'3'11'8025,"8"8"-5487,-2-3-1531,7 92 1741,-4-222-3116,5 83-524,-16 31 885,0 0 0,0 0 0,-1-1 0,1 1 0,0 0 0,0 0 0,-1 0 0,1 0 0,0 0 0,0 0 1,-1 1-1,1-1 0,0 0 0,-1 0 0,1 0 0,0 1 0,-1-1 0,1 0 0,0 1 0,-1-1 1,1 0-1,0 1 0,-1-1 0,1 1 0,-1-1 0,1 1 0,-1 0 0,1-1 0,-1 1 0,1-1 0,-1 1 1,0 0-1,1-1 0,-1 1 0,0 0 0,0-1 0,1 1 0,-1 0 0,0 0 0,0-1 0,0 1 1,0 0-1,0 0 0,0-1 0,0 1 7,18 83 75,-8-116-70,-10 25-5,1 0 1,-1 0-1,1 0 1,0 0-1,1 0 1,0 1-1,0-1 1,0 0-1,1 1 1,0 0-1,0-1 1,0 1-1,1 1 0,0-1 1,0 0-1,1 1 1,2-3-1,-6 8 21,0-1 0,0 0 0,0 1 0,0-1 0,1 1 0,-1-1 0,0 1 0,0 0 0,1-1-1,-1 1 1,0 0 0,1 0 0,-1 0 0,0 0 0,0 0 0,1 0 0,-1 0 0,0 0 0,1 1 0,-1-1 0,0 0 0,0 1 0,1-1 0,-1 1 0,0 0 0,0-1 0,0 1 0,0 0 0,0 0 0,0-1 0,0 1 0,0 0 0,0 0 0,0 0 0,0 0 0,-1 0-1,1 0 1,0 1 0,-1-1 0,1 0 0,-1 0 0,1 0 0,-1 1 0,1-1-21,23 57 1716,-6 28-382,-7-107-10130,-8 14 1812,0-1-4192</inkml:trace>
  <inkml:trace contextRef="#ctx0" brushRef="#br1" timeOffset="338371.243">16703 1788 9684,'32'-7'9354,"2"7"-7077,28-6-2046,-61 5-202,1-1 0,-1 1 1,0-1-1,0 0 0,0 0 1,0 1-1,0-1 0,0 0 0,-1 0 1,1 0-1,-1 0 0,1 0 1,-1 0-1,0 0 0,0 0 0,1 0 1,-2 0-1,1 0 0,0 0 1,0 0-1,0 0 0,-1 0 1,1 0-1,-1 0 0,0 0 0,0 0 1,1 1-1,-1-1 0,0 0 1,-1 0-1,1 1 0,0-1 0,0 1 1,-1-1-1,1 1 0,-1-1 1,1 1-1,-1 0 0,0 0 0,1 0 1,-1 0-1,0 0 0,0 0 1,0 0-1,1 0 0,-2 1-29,0-1 84,1 1 0,-1-1 0,0 1 1,0 0-1,1 0 0,-1 1 0,0-1 0,0 0 0,1 1 0,-1 0 0,0-1 0,1 1 0,-1 0 1,0 0-1,1 1 0,0-1 0,-1 1 0,1-1 0,0 1 0,0 0 0,-1-1 0,1 1 1,1 0-1,-1 0 0,0 1 0,0-1 0,1 0 0,-1 1 0,1-1 0,0 1 0,0-1 0,0 1 1,0-1-1,0 1 0,1 0 0,-1-1 0,1 1 0,-1 0 0,1 1-84,-1 3 160,-1 0 0,1 1 0,1-1 0,-1 1 0,1-1 0,1 1 0,-1-1 0,1 1 0,0-1 0,1 0 0,0 1 0,0-1 0,1 0 0,2 5-160,-4-10-15,0-1-1,1 0 1,-1 0 0,0 1 0,1-1-1,-1 0 1,1 0 0,-1 0 0,1 0-1,-1 0 1,1-1 0,0 1-1,-1 0 1,1-1 0,0 1 0,0-1-1,-1 0 1,1 0 0,0 1-1,0-1 1,-1 0 0,1 0 0,0-1-1,0 1 1,0 0 0,-1-1 0,1 1-1,0-1 1,-1 1 0,1-1-1,0 0 1,-1 0 0,2 0 15,36-21-9615,-33 18 5576,11-7-10200</inkml:trace>
  <inkml:trace contextRef="#ctx0" brushRef="#br1" timeOffset="339027.348">16912 1714 8036,'7'0'9288,"2"28"-5857,-9-28-3307,24 134 3171,-11-208-3285,-12 69-44,-1-1 0,1 1 0,0-1-1,0 1 1,0 0 0,1-1 0,0 1 0,0 0-1,0 0 1,1 0 0,-1 0 0,1 1-1,0-1 1,1 1 0,-1 0 0,1 0-1,0 0 1,1-1 34,-3 6 8,0 0 0,0 0 0,0 0 0,0 0 0,0 0 0,0 0 0,0 0 0,-1 0 0,1 1 0,0-1 0,-1 1 0,1 0 0,-1-1 0,1 1 0,-1 0 0,0 0 0,0 0 0,0 0 0,0 0 0,0 0 0,0 0 0,0 0 0,-1 0 0,1 0 1,-1 0-1,0 0 0,1 1 0,-1-1 0,0 0 0,0 0-8,3 10 279,12 77 1314,-15-89-1969,5-26-14031,0 16 3525</inkml:trace>
  <inkml:trace contextRef="#ctx0" brushRef="#br1" timeOffset="339308.52">17166 1591 12854,'10'41'7345,"7"27"-2216,6 91-5579,-27-164-15184,2 1 6406</inkml:trace>
  <inkml:trace contextRef="#ctx0" brushRef="#br1" timeOffset="339558.467">17122 1762 12262,'-1'0'3441,"1"-2"97,0 2-1393,4-2-641,2 0-319,3 0-353,0 3-303,5-1-257,-3 1 0,1-1-176,0 1-272,-2 0-272,-2-1-449,-1-1-639,-1 0-1218,0-1-1055,2-4-2290,0-2-4242</inkml:trace>
  <inkml:trace contextRef="#ctx0" brushRef="#br1" timeOffset="339964.617">17300 1672 8820,'28'-20'11139,"-26"19"-11019,0 1 0,0 0 0,0-1 0,0 1-1,1 0 1,-1 0 0,0 0 0,0 0 0,0 0 0,0 1 0,0-1 0,1 0 0,-1 1-1,0 0 1,0 0 0,0-1 0,0 1 0,-1 0 0,1 0 0,0 1 0,0-1-1,0 0 1,-1 1 0,1-1 0,-1 1 0,1-1 0,-1 1 0,0 0 0,0 0-1,1-1 1,-1 1 0,0 0 0,-1 0 0,2 2-120,55 122-758,-61-115-30,-16-31 898,8 9-131,8 9 125,0-1 0,1 1-1,-1 1 1,-1-1 0,1 1 0,0-1-1,0 1 1,0 1 0,-1-1-1,1 0 1,0 1 0,-1 0 0,1 0-1,-1 0 1,1 1 0,0-1-1,-1 1 1,1 0 0,0 1 0,0-1-1,0 0 1,0 1 0,0 0-1,-3 2-103,6-2 58,1 0-1,0 0 0,-1 0 0,1 0 0,0 0 0,0-1 0,0 1 1,0 0-1,0 0 0,1 0 0,-1 0 0,1 0 0,-1 0 0,1 0 1,0-1-1,-1 1 0,1 0 0,0 0 0,0-1 0,0 1 0,0-1 1,1 1-1,-1-1 0,0 1 0,1-1 0,-1 0 0,1 1 0,-1-1 1,1 0-1,0 0 0,-1 0 0,1 0 0,0-1 0,0 1 0,0 0 1,-1-1-1,1 1 0,0-1 0,0 0 0,0 0 0,0 0 0,0 0 1,0 0-58,47-4-783,-25-22-6582,-16 16-15,2-2-4601</inkml:trace>
  <inkml:trace contextRef="#ctx0" brushRef="#br1" timeOffset="340167.693">17553 1556 9332,'9'17'7538,"-4"4"-3414,1 46-2086,-5-40-782,6 132 65,-11-175-17419,2 11 6603</inkml:trace>
  <inkml:trace contextRef="#ctx0" brushRef="#br1" timeOffset="340511.36">17523 1736 12150,'3'-1'8988,"3"0"-4732,23-3-2867,9 9-1673,-20-2-3798,0-2-7317,-10-2 397</inkml:trace>
  <inkml:trace contextRef="#ctx0" brushRef="#br1" timeOffset="340667.72">17714 1722 11525,'2'4'3330,"0"2"223,0 0-1039,0 0-882,0 2-351,-1 2-177,0-2-287,-1 0-305,2 2-208,-2-2-16,0 1-208,0-1-256,0-3-416,0-3-817,2-2 1041,-3-1-3506,0-4-2977,1-1-6803</inkml:trace>
  <inkml:trace contextRef="#ctx0" brushRef="#br1" timeOffset="340668.72">17730 1603 11029,'-1'0'2625,"1"3"32,3 3-1376,1 1-737,0 0-720,1-1-464,2-1-1953,2-1-2129,0-2-5267</inkml:trace>
  <inkml:trace contextRef="#ctx0" brushRef="#br1" timeOffset="341047.381">17885 1682 8660,'0'-1'185,"0"1"0,-1 0 1,1 0-1,0 0 0,-1 0 0,1 0 1,0 0-1,0-1 0,-1 1 0,1 0 1,0 0-1,0-1 0,-1 1 0,1 0 1,0 0-1,0-1 0,0 1 0,-1 0 1,1 0-1,0-1 0,0 1 0,0 0 1,0-1-1,0 1 0,0 0 0,-1-1 0,1 1 1,0 0-1,0-1 0,0 1 0,0 0 1,0-1-1,0 1 0,0 0 0,1-1 1,-1 1-1,0 0 0,0-1 0,0 1 1,0 0-1,0 0 0,0-1 0,1 1 1,-1 0-1,0-1 0,0 1 0,0 0 1,1 0-1,-1-1 0,0 1 0,0 0 1,1 0-1,-1 0-185,-23 19 2588,20-14-2491,0 0 0,1-1 0,0 1 1,0 0-1,0 0 0,0 0 0,1 1 0,0-1 1,0 0-1,0 1 0,1-1 0,0 0 0,0 1 1,0-1-1,1 0 0,0 1 0,0-1 1,0 0-1,0 0 0,1 0 0,0 0 0,0 0 1,0 0-1,1 0 0,1 1-97,2-3-66,0-1-1,0 0 0,0 0 1,1-1-1,-1 0 1,1 0-1,-1 0 1,1-1-1,-1 0 1,1 0-1,-1-1 1,1 0-1,-1 0 1,0 0-1,1-1 1,1-1 66,-6 3 9,0 0 1,0-1-1,0 1 1,0-1-1,-1 1 1,1-1 0,0 0-1,0 0 1,-1 0-1,1 0 1,0 0-1,-1 0 1,1 0 0,-1 0-1,1-1 1,-1 1-1,0 0 1,0-1 0,0 0-1,1 1 1,-1-1-1,-1 1 1,1-1-1,0 0 1,0 0 0,-1 0-1,1 1 1,-1-1-1,1 0 1,-1 0-1,0 0 1,0 0 0,0 0-1,0 0 1,0 0-1,0 0 1,0 0-1,-1 1 1,1-1 0,-1 0-1,1 0 1,-1 0-1,0 0 1,0 1-1,0-1 1,0 0 0,0 1-1,0-1 1,0 1-1,0-1 1,-1 1-10,-56-86-854,56 89-4520,3 1-1423,1 1-3082</inkml:trace>
  <inkml:trace contextRef="#ctx0" brushRef="#br1" timeOffset="341410.921">18085 1679 13542,'12'25'6581,"-3"1"-3336,8 55-2776,-13-56 62,-5-34-517,0 0-1,1 1 0,0-1 0,1 0 1,0 1-1,0-1 0,1 1 0,0-1 0,1 1 1,-1 0-1,2 0 0,-1 0 0,1 0 0,0 0 1,1 1-1,0 0 0,0 0 0,0 0 0,1 1 1,1-2-14,-6 7 4,0 0 0,1 0 0,-1 1 0,0-1 0,0 1 0,0-1 1,0 1-1,0-1 0,1 1 0,-1 0 0,0-1 0,0 1 0,1 0 0,-1 0 1,0 0-1,1 0 0,-1 0 0,0 0 0,0 0 0,1 1 0,-1-1 1,0 0-1,0 1 0,1-1 0,-1 1 0,0-1 0,0 1 0,0-1 1,0 1-1,0 0 0,0 0 0,0 0 0,0-1 0,0 1 0,0 0 0,0 0 1,-1 0-1,1 0 0,0 1 0,-1-1 0,1 0 0,0 0-4,22 55 1074,-21-51-955,14 72 1054,-17-46-7111,0-27-1807,0-3-5728</inkml:trace>
  <inkml:trace contextRef="#ctx0" brushRef="#br1" timeOffset="342098.242">18666 1654 10133,'-10'-5'8443,"-1"9"-3807,-19 50-1919,28-51-2700,0 1 0,1-1 0,0 0 0,0 0 0,0 0 0,0 1 0,1-1 0,-1 0 0,1 1 0,0-1 0,0 1 0,0-1 0,0 0 0,1 1 0,-1-1 0,1 0 0,0 1 0,0-1 0,0 0 0,0 0 0,1 0 0,-1 0 0,1 0 0,0 0 0,0 0 0,0 0 0,0-1 0,0 1 0,1-1 0,-1 0 0,1 1 0,-1-1 0,1 0 0,0-1 0,0 1 0,0 0 0,0-1 0,0 0 0,0 1 0,1-1 0,-1 0 0,0-1 0,1 1 1,-1-1-1,0 1 0,1-1 0,-1 0 0,1 0-17,0-2-8,0 0 1,0 0-1,0 0 1,0 0 0,-1-1-1,1 0 1,-1 1 0,1-1-1,-1 0 1,0-1 0,0 1-1,-1-1 1,1 1-1,-1-1 1,1 0 0,-1 0-1,0 0 1,-1 0 0,1 0-1,-1 0 1,0 0 0,0 0-1,0-1 1,0 1 0,-1-1-1,0 1 1,0 0-1,0-1 1,0 1 0,-1-1-1,1 1 1,-1 0 0,0-1-1,-1 1 1,1 0 0,-1 0-1,0 0 1,0 0-1,0 0 1,0 0 0,-1 1-1,1-1 1,-1 1 0,0 0-1,0 0 1,-1-1 0,1 2-1,0-1 1,-1 0-1,-2-1 8,5 4-68,1 0 0,-1-1 0,1 1 0,-1-1-1,0 1 1,1 0 0,-1-1 0,0 1 0,1 0 0,-1 0-1,0 0 1,1-1 0,-1 1 0,0 0 0,1 0-1,-1 0 1,0 0 0,1 0 0,-1 0 0,0 0 0,1 1-1,-1-1 1,0 0 0,1 0 0,-1 0 0,0 1-1,1-1 1,-1 0 0,0 1 0,1-1 0,-1 0-1,1 1 1,-1-1 0,1 1 0,-1-1 0,1 1 0,-1-1-1,1 1 1,-1-1 0,1 1 0,0 0 0,-1-1-1,1 1 69,4-1-10813,1-1-1803</inkml:trace>
  <inkml:trace contextRef="#ctx0" brushRef="#br1" timeOffset="342504.441">18958 1539 11061,'-10'-19'8813,"-9"14"-4590,-39 35-1732,54-22-2407,0 1 1,0 0-1,1 0 0,0 0 1,1 0-1,0 1 0,0-1 0,1 1 1,0-1-1,1 1 0,0 0 1,0-1-1,1 1 0,1-1 0,-1 1 1,2-1-1,-1 0 0,1 0 1,1 0-1,-1 0 0,1 0 0,4 5-84,9 9-1163,-21-41-14847,1 10 4757</inkml:trace>
  <inkml:trace contextRef="#ctx0" brushRef="#br1" timeOffset="342848.069">18842 1696 12614,'5'-5'3569,"3"0"209,2-1-1489,0 1-528,0 1-272,2 4-337,-1-1-399,-2 3-273,2 1-80,-2 1-128,-1-1-352,-2-3-864,0 0-1554,2-1-1551,0-4-3011,0-3-6850</inkml:trace>
  <inkml:trace contextRef="#ctx0" brushRef="#br1" timeOffset="343801.458">15362 2202 8196,'3'-24'11400,"-23"9"-6617,-34 10-2550,48 5-2183,0 1 0,0 0 0,0 0 1,0 1-1,0-1 0,1 1 0,-1 1 0,0-1 0,1 1 0,0 0 0,0 0 0,0 0 0,0 1 0,0 0 0,0 0 1,1 0-1,0 0 0,0 1 0,0 0 0,1-1 0,-1 2 0,1-1 0,0 0 0,1 0 0,-1 1 0,1 0 1,0-1-1,0 1 0,1 0 0,0 0 0,-1 6-50,2-7 15,-1 0 0,1-1 1,0 1-1,0 0 0,0 0 1,1 0-1,-1-1 0,1 1 1,1 0-1,-1-1 0,1 1 0,-1-1 1,1 1-1,0-1 0,1 0 1,-1 0-1,1 0 0,0 0 1,0 0-1,0 0 0,0-1 0,1 0 1,-1 1-1,1-1 0,0-1 1,0 1-1,0-1 0,1 1 0,-1-1 1,3 1-16,-3 0-33,1-1 0,-1 1 1,1-1-1,0 0 0,0 0 1,0 0-1,0-1 0,0 0 1,0 0-1,0 0 1,0 0-1,1-1 0,-1 0 1,0 0-1,0-1 0,1 1 1,-1-1-1,0 0 0,0-1 1,0 1-1,0-1 0,0 0 1,0 0-1,0 0 0,-1-1 1,1 0-1,-1 0 0,0 0 1,3-2 32,1-4-1839,0 2-2233,-1-2-4074,0-3-5458</inkml:trace>
  <inkml:trace contextRef="#ctx0" brushRef="#br1" timeOffset="344051.4">15670 2106 10485,'5'28'8599,"-3"1"-5765,3 23-1261,36 120 481,-42-175-7670,0-4-3132,1 2-2417</inkml:trace>
  <inkml:trace contextRef="#ctx0" brushRef="#br1" timeOffset="344501.381">15813 2242 10181,'8'-7'3212,"26"-17"3702,-32 23-6844,-1 0-1,1 1 0,-1-1 0,1 0 0,-1 1 0,1-1 0,-1 1 0,1 0 0,0 0 0,-1-1 0,1 1 0,0 0 0,-1 0 0,1 0 0,0 1 0,-1-1 0,1 0 0,-1 0 0,1 1 0,0-1 0,-1 1 0,1 0 0,-1-1 0,1 1 0,-1 0 0,0 0 0,1 0 0,-1 0 0,0 0 0,0 0 0,1 1 0,-1-1 0,0 0 0,0 0 0,0 1 0,0 0-69,43 93 517,-30-30-461,-43-87-208,23 19 184,4 1 13,1 0 0,-1 0 0,0 1 0,0-1 0,0 0 0,0 1 0,0-1-1,0 1 1,-1 0 0,1 0 0,0 0 0,-1 0 0,1 0 0,-1 0 0,1 0 0,-1 1 0,1 0 0,-1-1-1,1 1 1,-1 0 0,0 0 0,1 0 0,-1 1 0,1-1 0,-1 1 0,1-1 0,-1 1 0,1 0 0,-1 0 0,1 0-1,0 0 1,-1 0 0,1 0 0,0 1 0,0-1 0,0 1 0,0 0 0,0-1 0,0 1 0,1 0 0,-1 0-1,0 1-43,2-1 48,-1 0 1,1-1 0,0 1 0,0 0 0,0-1 0,0 1 0,0 0-1,0-1 1,1 1 0,-1-1 0,0 1 0,1 0 0,0-1 0,-1 1-1,1-1 1,0 1 0,0-1 0,-1 0 0,1 1 0,0-1 0,0 0-1,1 1 1,-1-1 0,0 0 0,0 0 0,1 0 0,-1 0 0,0 0-1,1 0 1,-1-1 0,1 1 0,-1 0 0,1-1 0,-1 1 0,1-1-1,0 0 1,0 1-50,37-11-1671,-20-13-3609,2-3-6088,-9 14 2727</inkml:trace>
  <inkml:trace contextRef="#ctx0" brushRef="#br1" timeOffset="344894.275">16036 2217 7844,'23'33'9005,"-12"26"-5472,2 5-1683,-2-98-1573,18-74-205,-28 107-72,-1 0 0,0 0 1,1 0-1,0 1 0,-1-1 0,1 0 0,-1 0 1,1 0-1,0 1 0,-1-1 0,1 0 0,0 0 1,0 1-1,0-1 0,0 1 0,-1-1 0,1 1 1,0-1-1,0 1 0,0 0 0,0-1 1,0 1-1,0 0 0,0 0 0,0 0 0,0-1 1,0 1-1,0 0 0,0 1 0,0-1 0,0 0 1,0 0-1,0 0 0,0 0 0,0 1 0,0-1 1,0 1-1,0-1 0,0 0 0,0 1 0,0 0 1,0-1-1,-1 1 0,1-1 0,0 1 0,0 0 1,-1 0-1,1-1 0,0 1 0,-1 0 0,1 0 1,0 0-1,24 50 245,-8 47-621,-13-93-2180,3-3-7078,-3-3-621</inkml:trace>
  <inkml:trace contextRef="#ctx0" brushRef="#br1" timeOffset="345396.086">16443 2215 10549,'-36'-16'11885,"-2"37"-8475,33-16-3362,1-1-1,0 1 0,0 0 1,0 0-1,0 0 0,1 0 1,0 1-1,0-1 1,0 1-1,1 0 0,0 0 1,0 0-1,0 2-47,3-6-21,-1 1-1,1 0 1,0-1-1,0 1 1,0-1-1,0 1 1,1-1-1,-1 1 1,1-1-1,-1 0 1,1 0-1,0 0 1,0 0-1,0 0 1,0 0-1,0 0 1,0-1-1,1 1 1,-1-1 0,0 0-1,1 1 1,-1-1-1,1 0 1,0 0-1,-1-1 1,1 1-1,0-1 1,-1 1-1,1-1 1,0 0-1,0 0 1,-1 0-1,1 0 1,0 0-1,-1-1 1,1 1-1,0-1 1,-1 0-1,1 0 1,0 0 0,-1 0-1,1 0 1,-1 0-1,0-1 1,1 1-1,-1-1 1,0 0-1,0 0 1,0 1-1,0-1 1,0-1-1,-1 1 1,1 0-1,-1 0 1,1-1-1,-1 1 1,0 0-1,0-1 1,1-1 21,4-70 120,8 280 2286,-15-200-2295,2-2-72,-1-1 0,0 0-1,0 1 1,0-1 0,0 0-1,0 1 1,-1-1 0,1 0-1,-1 1 1,0-1 0,0 0-1,-1 0 1,1 0 0,0 0-1,-1 0 1,0 0 0,0 0-1,0 0 1,0-1 0,0 1 0,0-1-1,-1 1 1,1-1 0,-1 0-1,0 0 1,1 0 0,-2 0-39,3-2-17,0 0 1,-1-1-1,1 1 0,0-1 1,0 1-1,0-1 1,-1 1-1,1-1 1,0 0-1,0 1 1,0-1-1,0 0 1,0 0-1,0 0 1,0 0-1,1 0 1,-1 0-1,0 0 1,0 0-1,1 0 1,-1 0-1,1 0 1,-1-1-1,1 1 1,-1 0-1,1 0 1,0-1-1,0 1 0,-1 0 1,1-1-1,0 1 17,-3-19-4758,1 9-4554,-1 2-4964</inkml:trace>
  <inkml:trace contextRef="#ctx0" brushRef="#br1" timeOffset="346010.318">16589 2208 9172,'-10'2'9647,"5"32"-6699,4-29-2842,1 0 0,0 0 1,1-1-1,-1 1 0,1 0 0,0 0 0,0-1 0,0 1 0,1 0 0,-1-1 0,1 1 0,0-1 0,1 0 0,-1 0 0,1 0 0,0 0 0,0 0 1,0 0-1,0-1 0,1 0 0,-1 1 0,1-1 0,0-1 0,0 1 0,0 0 0,0-1 0,1 0 0,-1 0 0,1 0 0,-1-1 0,1 1 0,-1-1 1,1 0-1,0 0 0,0-1 0,0 1 0,3-1-106,-4-2 4,-1 0 0,0 0 1,0 0-1,0 0 0,-1 0 1,1-1-1,0 1 1,-1-1-1,1 1 0,-1-1 1,0 0-1,0 0 0,0 0 1,-1-1-1,1 1 0,-1 0 1,1-1-1,-1 1 0,0 0 1,0-1-1,-1 1 0,1-1 1,-1 0-1,0 1 0,0-1 1,0 1-1,0-1 0,0 0 1,-1 1-1,0-1 0,0 1 1,0-1-1,0 1-4,-14-45-5775,20 49-4190,1 0-114</inkml:trace>
  <inkml:trace contextRef="#ctx0" brushRef="#br1" timeOffset="346489.331">16826 2198 9428,'17'-20'8233,"3"12"-4006,-16 8-4196,-1 1-1,1-1 1,-1 1 0,1 0 0,0 0-1,-1 0 1,0 1 0,1-1-1,-1 1 1,0 0 0,0 0 0,0 0-1,0 0 1,0 1 0,0-1-1,-1 1 1,1 0 0,-1 0-1,0-1 1,1 1 0,-1 1 0,-1-1-1,1 0 1,0 0 0,-1 1-1,0-1 1,1 4-31,19 121 875,-16-128-2284,-8-19 561,1 16 918,0 0-1,-1-1 0,0 2 1,1-1-1,-1 0 1,0 0-1,0 1 1,-1 0-1,1-1 1,0 1-1,-1 0 1,1 1-1,-1-1 0,0 1 1,1-1-1,-1 1 1,0 0-1,0 1 1,0-1-1,0 1 1,0-1-1,0 1 1,0 0-1,0 1 0,0-1 1,0 1-1,1 0 1,-1 0-1,0 0 1,-3 1-70,5-1 67,0 0 0,0 0 1,1-1-1,-1 1 0,0 1 1,1-1-1,-1 0 1,1 0-1,-1 0 0,1 1 1,-1-1-1,1 1 0,0-1 1,0 1-1,0 0 0,0-1 1,0 1-1,0 0 0,0 0 1,1 0-1,-1 0 0,1-1 1,-1 1-1,1 0 1,0 0-1,-1 0 0,1 0 1,0 0-1,0 0 0,1 0 1,-1 0-1,0 0 0,1 0 1,-1 0-1,1 0 0,-1 0 1,1-1-1,0 1 0,0 0 1,0 0-1,0-1 0,0 1 1,0-1-1,1 1 1,-1-1-1,0 1 0,1-1 1,-1 0-1,1 1 0,0-1 1,-1 0-1,1 0 0,0 0 1,-1 0-1,1-1 0,0 1 1,1 0-68,69-10-5561,-26-7-7676,-32 11 4793</inkml:trace>
  <inkml:trace contextRef="#ctx0" brushRef="#br1" timeOffset="346899.597">17135 2198 9124,'-29'-12'10049,"0"31"-6345,-5 44-1916,33-61-1779,0 0 1,0 0-1,1 0 1,-1 0 0,1 0-1,-1 0 1,1 0-1,0 0 1,0 1 0,0-1-1,0 0 1,0 0-1,1 0 1,-1 0 0,1 1-1,-1-1 1,1 0-1,0 0 1,0 0 0,-1 0-1,2 0 1,-1-1-1,0 1 1,0 0-1,1 0 1,-1-1 0,0 1-1,1-1 1,0 1-1,-1-1 1,1 0 0,0 1-1,0-1 1,0 0-1,0 0 1,0 0 0,0-1-1,0 1 1,0 0-1,0-1 1,0 1 0,0-1-1,0 0 1,1 0-1,-1 0 1,0 0 0,0 0-1,0 0 1,0 0-1,1-1 1,-1 1-1,1-1-8,1-2-194,0 1 1,0-1-1,0 1 1,0-1 0,0-1-1,0 1 1,-1 0-1,0-1 1,0 0 0,0 0-1,0 0 1,0 0 0,-1 0-1,0 0 1,0-1-1,0 1 1,0-1 0,-1 0-1,0 1 1,0-1-1,0 0 1,0 0 0,-1 0-1,0 1 1,0-1 0,0 0-1,0-1 193,-13 120 5586,-1 19-5169,19-145-14888,-3 0 2986</inkml:trace>
  <inkml:trace contextRef="#ctx0" brushRef="#br1" timeOffset="347198.876">17254 2287 10437,'51'-6'8177,"-48"6"-8130,0 0 1,0-1 0,0 0 0,0 0-1,0 0 1,0 0 0,0 0 0,-1 0-1,1-1 1,0 1 0,-1-1 0,1 0-1,-1 0 1,1 0 0,-1 0 0,0 0-1,0-1 1,0 1 0,0-1-1,0 1 1,-1-1 0,1 0 0,-1 1-1,0-1 1,1 0 0,-1 0 0,0 0-1,-1 0 1,1 0 0,-1 0 0,1 0-1,-1 0 1,0 0 0,0-1 0,0 1-1,-1 0 1,1 0-48,-1 1 57,1 1-1,-1-1 1,0 1 0,0-1-1,0 1 1,0 0 0,0-1 0,0 1-1,0 0 1,0 0 0,-1 0-1,1 0 1,0 0 0,-1 0-1,1 0 1,-1 0 0,1 1-1,-1-1 1,1 0 0,-1 1 0,1-1-1,-1 1 1,0 0 0,1 0-1,-1-1 1,0 1 0,1 0-1,-1 0 1,0 1 0,1-1-1,-1 0 1,0 0 0,1 1 0,-1-1-1,1 1 1,-1 0 0,1-1-1,-1 1 1,1 0 0,-1 0-1,1 0 1,0 0 0,-1 0-1,1 0 1,0 0 0,0 0 0,0 0-1,0 1 1,0-1 0,0 1-1,0-1 1,0 0 0,1 1-1,-1-1 1,0 1 0,1 0-57,-4 7 269,0 1-1,1 0 1,0 0 0,1 0 0,0 0 0,0 0-1,1 0 1,1 0 0,-1 0 0,2 1-1,-1-1 1,3 7-269,-3-15 31,1 0-1,0 0 1,0 0-1,0-1 1,0 1-1,1 0 1,-1 0-1,0-1 1,1 1 0,-1-1-1,1 1 1,0-1-1,-1 1 1,1-1-1,0 0 1,0 0-1,0 0 1,0 0-1,0 0 1,0-1-1,0 1 1,0-1-1,0 1 1,0-1-1,0 1 1,0-1 0,0 0-1,0 0 1,0 0-1,1-1 1,-1 1-1,0 0 1,0-1-1,2 0-30,39-9-3282,-9-3-7939,-13 3-2078</inkml:trace>
  <inkml:trace contextRef="#ctx0" brushRef="#br1" timeOffset="348017.538">17770 2186 7700,'-25'-13'11135,"-1"29"-7337,-4 40-2185,29-53-1595,0 1 0,1 0 0,-1 0 0,1 0 0,0 0 0,0-1 0,1 1 0,-1 0 0,1 0 0,-1 0 0,1-1 0,1 1 0,-1 0 1,0-1-1,1 1 0,0-1 0,0 0 0,0 1 0,0-1 0,0 0 0,1 0 0,-1 0 0,1 0 0,0-1 0,0 1 0,0-1 0,0 0 0,0 0 0,0 0 0,1 0 0,-1 0 1,1-1-1,-1 1 0,1-1 0,0 0 0,-1 0 0,1-1 0,0 1 0,0-1 0,0 0 0,0 0 0,-1 0 0,3 0-18,-3 0-2,0 0-1,0-1 1,0 1 0,0-1-1,0 1 1,-1-1-1,1 0 1,0 0 0,0 0-1,-1-1 1,1 1 0,0-1-1,-1 1 1,1-1-1,-1 0 1,0 0 0,0 0-1,0 0 1,0 0-1,0-1 1,0 1 0,0 0-1,-1-1 1,1 0 0,-1 1-1,0-1 1,0 0-1,0 0 1,0 1 0,0-1-1,-1 0 1,1 0-1,-1 0 1,0 0 0,1 0-1,-1 0 1,-1 0 0,1 0-1,0 0 1,-1 0-1,0 0 1,1 0 0,-1 1-1,0-1 1,-1 0-1,1 0 1,-1-1 2,-34-61-26,10 57-3005,29 13-8673,4-2 1571</inkml:trace>
  <inkml:trace contextRef="#ctx0" brushRef="#br1" timeOffset="348441.249">17920 2223 9684,'10'24'10737,"-3"15"-6799,4 11-3776,13-138-269,-22 84 97,0-1 0,0 1 0,1 0 0,-1 0 0,1 1 0,0-1 0,0 0 0,0 1 0,0 0 0,1 0 0,-1 0 0,1 0 0,0 0 0,0 1 0,0 0 0,0-1 0,0 1 0,0 1 0,1-1 0,-1 1 0,1 0 0,-1 0 0,4-1 10,-5 4 68,-1 1 1,1-1-1,-1 0 0,0 1 0,0-1 0,0 1 0,0 0 0,-1 0 0,1 0 0,-1 0 0,0 0 0,0 0 1,0 0-1,0 0 0,0 0 0,0 0 0,-1 1 0,0-1 0,1 0 0,-1 0 0,-1 1 0,1 0-68,1 6 271,10 78 375,-6-85-4424,0-6-6789,0-1-1671</inkml:trace>
  <inkml:trace contextRef="#ctx0" brushRef="#br1" timeOffset="348858.161">18401 2217 10309,'19'1'8002,"15"-11"-7410,-28 8 165,-1 1-637,-2 1-102,1-1 1,-1 1-1,0 0 0,1-1 1,-1 0-1,0 0 0,1 0 1,-1 0-1,0 0 0,0-1 1,0 0-1,0 1 1,0-1-1,0 0 0,-1 0 1,1 0-1,0-1 0,-1 1 1,0-1-1,0 1 0,0-1 1,0 0-1,0 0 0,0 0 1,-1 0-1,1 0 0,-1 0 1,0 0-1,0-1 0,0 1 1,0 0-1,-1-1 0,1-1-18,-3 3 20,0 1 0,0-1-1,0 1 1,0-1 0,0 1-1,-1 0 1,1 0-1,0 0 1,-1 0 0,1 1-1,0-1 1,-1 1 0,1-1-1,-1 1 1,1 0 0,-1 0-1,1 0 1,-1 0 0,1 0-1,-1 1 1,1-1 0,-1 1-1,1 0 1,0-1-1,-1 1 1,1 0 0,0 0-1,0 1 1,0-1 0,0 0-1,0 1 1,0-1 0,-1 2-20,-2 2 202,0-1 0,1 1-1,0 0 1,0 1 0,0-1 0,1 1 0,-1 0 0,2 0 0,-1 0 0,0 0 0,1 0 0,0 1 0,1-1 0,-1 1 0,1-1 0,1 1 0,-1 0 0,1-1-1,0 1 1,1 0 0,-1-1 0,1 1 0,1-1 0,-1 1 0,1-1 0,2 6-202,-3-10 25,0 0-1,0 0 1,1 0-1,-1 0 1,1-1-1,-1 1 1,1 0-1,-1-1 1,1 1-1,0-1 1,0 1-1,0-1 1,0 0-1,0 0 1,0 0-1,0 0 1,0 0-1,1 0 1,-1 0-1,0-1 1,0 1-1,1-1 1,-1 0-1,0 0 1,1 0-1,-1 0 1,0 0 0,1 0-1,-1-1 1,0 1-1,1-1 1,-1 1-1,0-1 1,0 0-1,0 0 1,2-1-25,35-23-3679,-10-6-7665,-15 11-784</inkml:trace>
  <inkml:trace contextRef="#ctx0" brushRef="#br1" timeOffset="349321.15">18669 2081 11029,'36'8'9913,"-31"-3"-9839,0 0-1,0 0 0,0 0 1,-1 1-1,0 0 1,0 0-1,0 0 1,-1 0-1,1 1 0,-2-1 1,1 1-1,0 1-73,29 141 134,-31-149-136,-1-1 0,0 1 1,0 0-1,0 0 1,0 0-1,0 0 0,1 0 1,-1 0-1,0 0 0,0 0 1,0 0-1,1-1 0,-1 1 1,0 0-1,0 0 1,0 0-1,0 0 0,1 0 1,-1 0-1,0 0 0,0 0 1,0 0-1,1 0 1,-1 0-1,0 0 0,0 1 1,0-1-1,1 0 0,-1 0 1,0 0-1,0 0 0,0 0 1,0 0-1,1 0 1,-1 0-1,0 1 0,0-1 1,0 0 1,-1-20-90,0 15 124,1 0 1,-1 1 0,0-1 0,0 0-1,0 1 1,-1-1 0,0 1 0,0 0 0,0-1-1,0 1 1,0 0 0,-1 0 0,0 0-1,0 0 1,0 1 0,0-1 0,-1 1-1,1 0 1,-1 0 0,0 0 0,0 1-1,0-1 1,0 1 0,0 0 0,-1 0-1,1 0 1,-1 0 0,1 1 0,-1 0 0,1 0-1,-1 0 1,0 1 0,-2-1-35,3 4 149,1 0 0,0-1 0,0 1 0,0 0 0,1 1 0,-1-1 0,1 0 0,-1 1 0,1-1 0,0 1 0,0 0 0,1 0 0,-1 0 0,1 0 0,0 0 0,0 0 0,0 0 0,1 1-149,-1-2 108,-1-2-55,1 1-1,0-1 0,0 1 1,0 0-1,0-1 0,0 1 1,0 0-1,0 0 0,0 0 1,1-1-1,-1 1 0,1 0 0,-1 0 1,1 0-1,0 0 0,0 0 1,0 0-1,0 0 0,0 0 1,0 0-1,0 0 0,1 0 1,-1 0-1,1 0 0,-1 0 1,1-1-1,0 1 0,0 0 0,0 0 1,0-1-1,0 1 0,0 0 1,0-1-1,1 1 0,-1-1 1,0 0-1,1 1 0,0-1 1,-1 0-1,1 0 0,-1 0 1,1 0-1,0 0 0,0 0 0,0 0 1,0-1-1,-1 1 0,1-1 1,0 1-1,0-1 0,0 0-52,66-26-2580,-48 11-2195,-1-1-4960,-9 5-1569</inkml:trace>
  <inkml:trace contextRef="#ctx0" brushRef="#br1" timeOffset="349540.659">18961 2117 11525,'-34'-4'11485,"30"5"-11336,1 1-1,0-1 0,0 1 1,0 0-1,0 0 0,0 0 1,1 1-1,-1-1 1,1 1-1,-1-1 0,1 1 1,0 0-1,0 0 0,0 0 1,0 0-1,1 0 1,-1 0-1,1 1 0,0-1 1,0 0-1,0 1 0,0-1 1,1 2-149,-1 0 21,0-1-1,0 1 1,1-1 0,0 1-1,0 0 1,0-1 0,1 1 0,0-1-1,0 1 1,0-1 0,0 1 0,0-1-1,1 0 1,0 1 0,0-1 0,0 0-1,1 0 1,-1 0 0,1-1 0,0 1-1,0 0 1,0-1 0,0 0 0,1 0-1,-1 0 1,1 0 0,0-1-1,0 1 1,0-1 0,0 0 0,3 1-21,-5-4-355,0 0 0,0-1 1,0 1-1,-1 0 0,1-1 1,-1 0-1,1 1 0,-1-1 1,0 0-1,1 0 0,-1 1 1,0-1-1,0 0 0,-1 0 1,1-1-1,0 1 0,0 0 1,-1 0-1,0 0 0,1 0 0,-1 0 1,0-1-1,0 1 0,0 0 1,0-1 354,1-4-1960,2-12-4402,1-2-3499</inkml:trace>
  <inkml:trace contextRef="#ctx0" brushRef="#br1" timeOffset="349932.996">18994 1991 10741,'6'12'7058,"-2"14"-5050,-2-16-864,31 218 3813,-24-206-4767,1-34-135,25-131-177,-35 142 118,0 0 1,0 1 0,1-1-1,-1 0 1,0 0-1,1 0 1,-1 1 0,1-1-1,-1 0 1,1 1 0,-1-1-1,1 0 1,-1 1 0,1-1-1,0 0 1,-1 1 0,1-1-1,0 1 1,0 0 0,-1-1-1,1 1 1,0-1 0,0 1-1,0 0 1,-1 0 0,1-1-1,0 1 1,0 0-1,0 0 1,0 0 0,0 0-1,0 0 1,-1 0 0,1 0-1,0 0 1,0 1 0,0-1-1,0 0 1,-1 0 0,1 1-1,0-1 1,0 1 0,0-1-1,-1 0 1,1 1 0,0-1-1,-1 1 1,1 0-1,0-1 1,-1 1 0,1 0-1,-1-1 1,1 1 0,-1 0-1,1-1 1,-1 1 0,0 0-1,1 0 1,-1 0 0,0-1-1,1 1 1,-1 0 3,19 53 589,0 71 366,-21-131-16119,0-1 2977</inkml:trace>
  <inkml:trace contextRef="#ctx0" brushRef="#br1" timeOffset="351114.272">15429 2692 9140,'-9'-7'8018,"-29"9"-4198,36-2-3777,0 1 1,-1-1 0,1 1 0,1 0-1,-1 0 1,0 0 0,0 0-1,0 0 1,0 0 0,1 1 0,-1-1-1,1 0 1,-1 1 0,1-1 0,-1 1-1,1 0 1,0-1 0,0 1-1,0 0 1,0 0 0,0 0 0,0 0-1,0 0 1,0 0 0,1 0 0,-1 0-1,1 0 1,0 0 0,0 0-1,0 0 1,0 0 0,0 1 0,0-1-1,0 0 1,0 0 0,1 0 0,-1 0-1,1 0 1,0 0 0,0 0-1,0 0 1,0 0 0,0 0 0,0-1-1,0 1 1,0 0 0,1-1 0,-1 1-1,1-1 1,-1 1 0,1-1-1,-1 1 1,1-1 0,0 0 0,0 0-1,0 0 1,0 0 0,0 0 0,1 0-45,17 8 100,40 26-276,-59-34 209,0 0 1,0 0-1,0 0 0,0 0 1,0 0-1,0 0 0,0 0 1,0 0-1,0 0 1,0 1-1,-1-1 0,1 0 1,0 1-1,-1-1 1,1 1-1,-1-1 0,0 1 1,1-1-1,-1 0 0,0 1 1,0-1-1,0 1 1,0-1-1,0 1 0,0-1 1,-1 1-1,1-1 0,0 1 1,-1-1-1,1 1 1,-1-1-1,1 0 0,-1 1 1,0-1-1,0 0 1,1 0-1,-1 1 0,0-1 1,0 0-1,0 0-32,-52 17 1196,18-25-3331,31 1-2130,5 0-4060,0-1-2904</inkml:trace>
  <inkml:trace contextRef="#ctx0" brushRef="#br1" timeOffset="351537.603">15551 2747 10485,'1'25'7673,"1"5"-4128,-2-26-3451,1 0 0,-1-1 0,1 1 0,-1 0 0,1 0 0,0-1 0,0 1 1,1 0-1,-1-1 0,1 0 0,0 1 0,0-1 0,0 0 0,0 0 0,1 0 0,-1 0 0,1 0 0,-1 0 0,1-1 0,3 3-94,-4-5-36,0 1 1,0-1-1,0 1 0,0-1 1,0 0-1,0 0 0,1 0 1,-1 0-1,0 0 0,0 0 1,0 0-1,0-1 0,0 1 1,0-1-1,0 0 0,0 1 0,0-1 1,0 0-1,-1 0 0,1 0 1,0 0-1,0-1 0,-1 1 1,1 0-1,-1-1 0,1 1 1,-1-1-1,0 0 0,1 1 1,-1-1-1,0 0 0,0 0 0,0 0 1,0-1 35,29-69-1455,-22 12 1263,-6 97 1790,13 145 2240,-13-136-7070,0-62-1317,3 0-3951,0 6-1363</inkml:trace>
  <inkml:trace contextRef="#ctx0" brushRef="#br1" timeOffset="351806.858">15885 2693 10309,'-19'13'8245,"6"4"-3820,11-14-4374,1 0 1,0 0-1,0 1 0,0-1 0,1 0 0,-1 0 0,1 0 0,0 0 0,-1 1 1,1-1-1,1 0 0,-1 0 0,0 1 0,1-1 0,0 0 0,0 0 0,0 0 1,0 0-1,0 0 0,0 0 0,1 0 0,-1 0 0,1-1 0,0 1 0,0-1 1,0 1-1,0-1 0,1 1 0,1 0-51,31 48 306,-35-50-281,1 0 1,-1 0 0,0 1-1,1-1 1,-1 0 0,0 0-1,0 1 1,0-1-1,0 0 1,0 0 0,-1 1-1,1-1 1,0 0 0,0 0-1,-1 1 1,1-1-1,-1 0 1,1 0 0,-1 0-1,0 0 1,1 0-1,-1 0 1,0 0 0,0 0-1,0 0 1,0 0 0,0 0-1,0 0 1,0 0-1,0-1 1,0 1 0,0-1-1,0 1 1,0 0-1,0-1 1,0 0 0,-1 1-1,1-1 1,0 0 0,0 1-1,-1-1 1,1 0-1,0 0 1,0 0 0,-1 0-1,1 0 1,0-1-26,-20-5-3494,17-9-7579,4 3-316</inkml:trace>
  <inkml:trace contextRef="#ctx0" brushRef="#br1" timeOffset="352089.519">15955 2644 10981,'23'30'7399,"-8"5"-3419,4 83-2020,-14-73-652,-3-32-1956,-2-14-3944,-1-7-4959,1 2-1270</inkml:trace>
  <inkml:trace contextRef="#ctx0" brushRef="#br1" timeOffset="352355.954">15949 2797 12038,'0'1'3393,"2"-1"193,3-2-1345,3-1-528,1 0-417,0 0-319,1-1-305,-1 2-240,-2 1-192,1 0-16,-1 0-160,-1 1-240,1 0-352,1-1-561,-2 1-655,3-2-2082,1 1-2881,-1-3-6083</inkml:trace>
  <inkml:trace contextRef="#ctx0" brushRef="#br1" timeOffset="352652.754">16138 2801 8852,'5'2'405,"1"0"1,0-1-1,0 0 0,0 0 0,0-1 1,0 1-1,0-1 0,0-1 0,0 1 1,0-1-1,0 0 0,0 0 1,-1-1-1,1 1 0,0-1 0,4-3-405,-7 4 163,-1 0 0,1 0 0,0 0-1,-1-1 1,1 0 0,-1 1 0,1-1 0,-1 0-1,0 0 1,0 0 0,1 0 0,-2-1 0,1 1-1,0-1 1,0 1 0,-1-1 0,1 1-1,-1-1 1,0 0 0,0 0 0,0 0 0,0 1-1,-1-1 1,1 0 0,-1 0 0,1 0-1,-1 0 1,0 0 0,0 0 0,-1 0 0,1 0-1,0 0 1,-2-3-163,1 5 43,-1 0-1,1 0 1,-1 1-1,0-1 1,1 0-1,-1 1 1,0-1 0,0 1-1,1 0 1,-1 0-1,0-1 1,0 1-1,0 0 1,1 0-1,-1 1 1,0-1 0,0 0-1,1 1 1,-1-1-1,0 1 1,0-1-1,1 1 1,-1 0-1,1-1 1,-1 1-1,0 0 1,1 0 0,0 0-1,-1 1 1,1-1-1,0 0 1,-1 0-1,1 1 1,0-1-1,0 1 1,0-1 0,0 1-1,0-1 1,1 1-1,-1 1-42,-5 6 340,0 0-1,1 1 1,0 0-1,1-1 0,0 2 1,1-1-1,0 0 1,1 1-1,0-1 1,0 1-1,1 0 0,1-1 1,0 8-340,0-16 24,0-1 0,0 1 0,1 0 1,-1-1-1,1 1 0,-1 0 0,1-1 0,0 1 1,-1-1-1,1 1 0,0-1 0,0 0 0,0 1 0,0-1 1,0 0-1,1 0 0,-1 1 0,0-1 0,1 0 0,-1 0 1,0 0-1,1-1 0,-1 1 0,1 0 0,-1-1 0,1 1 1,0 0-1,-1-1 0,1 0 0,0 1 0,-1-1 0,1 0 1,0 0-1,-1 0 0,1 0 0,0 0 0,-1 0 1,1-1-1,0 1 0,-1-1 0,1 1 0,0-1 0,0 0-24,37-16-2161,-11-5-5676,-18 10 941,-1 0-4056</inkml:trace>
  <inkml:trace contextRef="#ctx0" brushRef="#br1" timeOffset="353091.754">16394 2734 10949,'3'28'7839,"8"15"-5392,2 3-1997,-2 1-13,-3-79-189,24-90-635,-31 121 365,0 0 0,1 1 0,-1 0 0,1-1-1,-1 1 1,1 0 0,0 0 0,-1 0 0,1 0 0,-1 0-1,1 0 1,-1 0 0,1 1 0,-1-1 0,1 1-1,-1-1 1,1 1 0,-1-1 0,0 1 0,1 0-1,-1-1 1,0 1 0,1 0 0,-1 0 0,0 0-1,0 0 1,0 0 0,0 1 0,0-1 0,0 0 0,0 0-1,0 1 1,-1-1 0,1 0 0,0 1 0,-1-1-1,1 1 1,-1-1 0,0 1 0,1-1 0,-1 2 22,42 109 853,-30-142-63,-8 11-750,-4 13-52,0 0 1,1 1 0,-1-1-1,1 0 1,1 0 0,-1 1-1,1-1 1,0 1 0,0-1-1,1 1 1,-1 0 0,1 0-1,1 0 1,-1 0-1,1 1 1,-1-1 0,1 1-1,0 0 1,1 0 0,-1 0-1,1 0 1,0 1 0,4-2 11,-6 6 51,1 1 1,-1-1 0,0 1 0,0 0 0,1 0-1,-1 1 1,0-1 0,-1 0 0,1 1 0,0 0-1,-1 0 1,1 0 0,-1 0 0,0 0-1,0 0 1,0 0 0,-1 1 0,1-1 0,-1 1-1,0-1 1,0 1 0,0-1 0,0 1 0,0 0-1,-1 0 1,0-1 0,0 1 0,0 0-1,0 1-51,2 5 161,1 14 406,-1 0-1223,2-10-5626,-4-13-449,-1-2-4309</inkml:trace>
  <inkml:trace contextRef="#ctx0" brushRef="#br1" timeOffset="354528.91">17117 2748 7988,'-16'-15'11455,"-51"37"-7658,64-19-3736,1 1 0,0-1 0,0 1 0,0 0 0,0 0 0,1 0 0,-1 0 0,1 0 0,0 0 0,0 0 0,1 0 0,-1 1 0,1-1 0,0 0 0,0 0 0,0 1 0,1-1 0,-1 0 0,1 0 0,0 0 0,1 0 0,-1 0 0,0 0 0,1 0 0,0 0 0,0 0 0,0-1 0,1 1 0,-1-1 0,1 1 0,0-1 0,0 0 0,0 0 0,0 0 0,0-1 0,2 1-61,-2-1-73,0-1 1,0 0 0,1 0 0,-1-1 0,0 1-1,0 0 1,1-1 0,-1 0 0,0 0 0,1 0-1,-1-1 1,1 1 0,-1-1 0,0 1 0,0-1 0,1 0-1,-1 0 1,0-1 0,0 1 0,0-1 0,0 1-1,0-1 1,-1 0 0,1 0 72,16-19-4666,-5-6-4559,-8 11-571</inkml:trace>
  <inkml:trace contextRef="#ctx0" brushRef="#br1" timeOffset="354903.823">17146 2614 10341,'8'21'8289,"-2"3"-4064,0 51-2850,-5-51-231,6 92-66,4-107-4031,-6-12-883,0-1-3293,1-1-5389</inkml:trace>
  <inkml:trace contextRef="#ctx0" brushRef="#br1" timeOffset="355169.388">17284 2744 9156,'0'5'3074,"0"3"175,1 0 17,0 4-1538,0 5-399,0-1-305,0 0-319,1 0-305,0-1-16,-1-5-272,-1-3-320,1-2-432,0-3-609,-1-2 2434,2 0-4675,-1-5-2993,2-4-7043</inkml:trace>
  <inkml:trace contextRef="#ctx0" brushRef="#br1" timeOffset="355170.388">17294 2657 9316,'0'1'2161,"1"0"48,2 1-1424,1 0-2578,0-1-2049,4 1-4978</inkml:trace>
  <inkml:trace contextRef="#ctx0" brushRef="#br1" timeOffset="355341.216">17530 2633 8708,'-18'-22'7676,"-9"12"-3719,24 9-3820,0 1 0,0 0-1,0 0 1,0 0 0,-1 0-1,1 0 1,0 1-1,0 0 1,0-1 0,0 1-1,0 0 1,0 1 0,0-1-1,0 0 1,0 1-1,1 0 1,-1-1 0,1 1-1,-1 0 1,1 0-1,0 1 1,-1-1 0,1 0-1,0 1 1,1 0 0,-2 1-137,0 4 89,1 1 0,1-1 0,0 0 0,0 1 0,0-1 0,1 0-1,0 1 1,1-1 0,0 0 0,0 1 0,1-1 0,0 0 0,1 0 0,-1 0 0,2 0 0,-1-1 0,1 1 0,0-1 0,0 0 0,1 0 0,3 4-89,10 21 90,-14-10-2673,-9-21-2282,-5-6-3478,4 1-1702</inkml:trace>
  <inkml:trace contextRef="#ctx0" brushRef="#br1" timeOffset="355591.167">17388 2762 10693,'0'-1'2897,"2"1"193,3-1-1362,1 0-351,1-2-304,4 1-241,0 1-288,2-1-64,1 1-304,-1 1-336,-2-1-496,2 1-480,-2-1-2146,2 1-2513,2-2-6050</inkml:trace>
  <inkml:trace contextRef="#ctx0" brushRef="#br1" timeOffset="355872.345">17701 2598 10997,'-47'-11'11279,"45"11"-11191,-1 0 1,0-1-1,0 1 0,1 1 1,-1-1-1,0 0 0,1 0 1,-1 1-1,0 0 0,1-1 1,-1 1-1,1 0 0,-1 1 1,1-1-1,-1 0 0,1 1 1,0-1-1,0 1 0,0-1 1,0 1-1,0 0 0,0 0 1,0 0-1,0 0 0,1 0 1,-1 1-1,1-1 0,0 0 1,-1 1-1,1-1 0,0 1 1,1-1-1,-1 1 0,0 0 1,1-1-1,-1 1 0,1 0 1,0 0-1,0 1-88,2 20 170,1 0 0,1 0-1,2-1 1,0 0 0,1 0 0,7 14-170,-7-17-120,-12-16-5187,-2-12-5455,3 3 227</inkml:trace>
  <inkml:trace contextRef="#ctx0" brushRef="#br1" timeOffset="356044.186">17551 2788 10725,'4'-2'9295,"14"-8"-5896,31 1-167,-20 7-5769,-16-2-2731,1-3-3816,-9 3-662</inkml:trace>
  <inkml:trace contextRef="#ctx0" brushRef="#br1" timeOffset="356340.98">17741 2757 8596,'36'9'9408,"50"-37"-6570,-85 28-2801,0-1 1,0 1-1,0-1 1,0 0-1,0 1 1,0-1-1,0 0 1,-1 0-1,1 0 1,0 0-1,0 0 1,-1 0-1,1 0 1,-1 0-1,1 0 1,-1 0-1,1 0 1,-1 0-1,1 0 1,-1 0-1,0 0 1,0-1-1,0 1 1,0 0-1,0 0 1,0 0-1,0 0 1,0-1-1,0 1 1,0 0-1,0 0 1,-1 0-1,1 0 1,-1 0-1,1 0 1,-1-1-1,1 1 1,-1 0-1,1 0 1,-1 1-1,0-1 1,0 0 0,1 0-1,-1 0 1,0 0-1,0 1 1,0-1-1,0 0 1,0 1-1,0-1-37,-2 0 127,0 1-1,1-1 0,-1 1 1,0 0-1,0 0 1,0 0-1,1 0 1,-1 0-1,0 1 1,0-1-1,1 1 1,-1 0-1,0 0 0,1 0 1,-1 0-1,0 0 1,1 1-1,0-1 1,-1 1-1,1-1 1,0 1-1,0 0 1,0 0-1,0 0 0,0 0 1,0 0-1,0 0 1,1 1-1,-1-1 1,1 1-1,0-1 1,0 1-1,0-1 1,0 1-1,0 0 1,0-1-1,1 1 0,-1 0 1,1 0-1,0 0-126,-1 4 81,0-1-1,0 1 1,0-1-1,1 1 1,0-1-1,1 1 1,0 0-1,-1-1 1,2 0-1,-1 1 1,1-1-1,0 0 1,1 1-1,-1-1 1,1-1 0,0 1-1,2 2-80,29-2-36,7-19-4478,-17 5-1653,-13 5-919,1-1-4239</inkml:trace>
  <inkml:trace contextRef="#ctx0" brushRef="#br1" timeOffset="357361.682">18438 2565 11557,'2'12'3234,"0"-1"159,0 1-671,1 2-1394,0 2-543,1-1-81,0 1-144,2 1-176,-2 0-160,0-3-176,0-1-256,-1-3-384,-2-4-384,0-2-481,0-1-2161,0-2-2593,0 0-5650</inkml:trace>
  <inkml:trace contextRef="#ctx0" brushRef="#br1" timeOffset="357362.682">18485 2885 15143,'-2'2'3554,"2"0"-1,0-1-1856,1-1-1121,1 0-320,-1-1-304,1-1-1040,0 1-2450,0-1-2881,0 1-7251</inkml:trace>
  <inkml:trace contextRef="#ctx0" brushRef="#br1" timeOffset="361323.786">17969 2723 8964,'23'13'7988,"7"52"-5208,-12 20-323,-17-171-1764,-1 79-595,0 1 0,1 0 0,-1 0 0,1 0 0,0 0-1,1 0 1,0 1 0,0-1 0,0 0 0,0 1 0,1-1-1,0 1 1,0 0 0,0 0 0,1 0 0,0 0-1,0 1 1,1-2-98,21 6-230,-16 6-2273,4 2-8434,-5-6-20</inkml:trace>
  <inkml:trace contextRef="#ctx0" brushRef="#br1" timeOffset="361667.454">18302 2683 7283,'-45'-22'12940,"43"22"-12807,0-1 0,0 1 0,0 0 1,1 0-1,-1 0 0,0 1 0,0-1 0,0 0 0,1 1 1,-1-1-1,0 1 0,0-1 0,1 1 0,-1 0 1,0 0-1,1 0 0,-1 0 0,1 0 0,0 0 0,-1 0 1,1 0-1,0 1 0,-1-1 0,1 0 0,0 1 1,0-1-1,0 1 0,0-1 0,0 1 0,1 0 0,-1-1 1,0 1-1,1 0 0,0 0 0,-1-1 0,1 1 1,0 0-1,0 0 0,0 1-133,0-1 5,0 1-1,0-1 1,1 1 0,-1-1 0,1 1-1,0-1 1,0 0 0,0 1-1,0-1 1,0 0 0,0 0 0,1 0-1,-1 0 1,1 0 0,-1 0-1,1 0 1,0 0 0,0-1 0,0 1-1,0 0 1,0-1 0,0 0-1,0 0 1,0 1 0,0-1 0,1 0-1,-1-1 1,1 1 0,-1 0-1,3 0-4,-2 0 12,1 0-1,-1 0 0,1 1 1,-1-1-1,0 1 0,1 0 0,-1 0 1,0 0-1,0 1 0,-1-1 1,1 1-1,0-1 0,-1 1 1,1 0-1,-1 0 0,0 0 0,1 3-11,-2-4 93,0 1-1,0-1 1,-1 0-1,0 1 1,1-1-1,-1 1 1,0-1-1,0 0 1,0 1-1,0-1 1,0 1-1,-1-1 1,1 0-1,-1 1 1,0-1-1,0 0 1,1 1-1,-1-1 1,-1 0-1,1 0 1,0 0-1,0 0 1,-1 0-1,1 0 1,-1 0-1,0-1 1,0 1-1,1 0 1,-1-1-1,0 1 1,0-1-1,-1 0 1,1 0-1,0 0 1,0 0-1,-1 0-92,-44 14-751,3-13-7809,41-3 1034,0 0-4701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39:1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156 994 8564,'-8'25'6119,"21"-36"-1972,64-169-1154,-55 125-2566,19-43 184,-4-2 0,16-77-611,-49 161 32,11-54 189,4 1 1,2 0-1,16-30-221,-12 25 297,-24 74-292,0 0 1,0 0-1,0 0 1,-1 0-1,1 0 1,0 0-1,0 0 1,-1 0-1,1 0 1,0 1-1,0-1 1,-1 0-1,1 1 1,0-1-1,-1 0 1,1 1-1,0-1 1,-1 1-1,1-1 1,0 0-1,-1 1 1,1 0 0,-1-1-1,1 1 1,-1-1-1,1 1 1,-1 0-1,0-1 1,1 1-1,-1 0 1,0 0-1,1-1 1,-1 1-1,0 0 1,0 0-1,0-1 1,0 1-1,0 0 1,1 0-1,-1-1 1,-1 1-1,1 0 1,0 0-6,11 91 464,-4-32-131,3 0-1,3-1 1,14 41-333,7 18 185,-17-51-126,3 0 0,3-2 0,3-1 1,22 39-60,34 54 13,-81-153-5,-68-75 139,15 13-141,-2 1 0,-3 3 1,-2 2-1,-2 4 1,-36-22-7,61 51 4,-1 2-1,0 2 1,-1 1 0,0 2 0,-18-3-4,-79-26 39,107 23-1,63 18 52,93 6-21,-28 1-60,0-5 1,1-3 0,-1-6-1,13-5-9,-56 1 0,-34 5 1,0 2-1,0 0 0,0 1 0,0 1 1,0 1-1,1 1 0,-1 2 0,0 0 1,16 4-1,-38-6 2,0-1 0,0 1 0,0 0 0,0 0 0,0 0 0,0-1 0,0 1 0,0 0 0,0 1 0,0-1 0,0 0 0,0 0 0,1 0 0,-1 1 0,-1-1 0,1 0 0,0 1 0,0-1 0,0 1 0,0-1 0,0 1 0,0-1 0,0 1 0,-1 0 0,1-1 0,0 1 0,0 0 0,-1 0 0,1 0 0,-1 0 0,1-1 0,-1 1 0,1 0 0,-1 0 0,1 0 0,-1 0 0,0 0 0,1 0 0,-1 0 0,0 0 0,0 0 0,0 0 0,0 0 0,0 0 0,0 0 0,0 0 0,0 0 0,0 1 0,-1-1 0,1 0 0,0 0 0,-1-1 0,1 1 0,-1 0 0,1 0 0,-1 0 0,1 0-2,-200 85 1521,60 36-538,74-59-669,-45 29 303,-120 74-617,192-139 18,-49 47-312,120-140-10641,-16 41 3408,0-4-4350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0T18:16:02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22300 2557 0,'0'0'0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39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8884,'-1'32'6119,"-1"-1"-3583,0 57-928,29 322 1252,-19-356-2563,-3 1 0,-2 0-1,-2 0 1,-3 0 0,-6 29-297,1-56 149,20-57-4799,-6 23-2238,1 0-5198</inkml:trace>
  <inkml:trace contextRef="#ctx0" brushRef="#br0" timeOffset="343.667">0 996 8932,'1'0'4938,"10"-1"-3884,221-24 3823,-34 23-3604,-1 9-1,0 9 1,122 27-1273,-243-34 53,0-3 1,0-3-1,54-7-53,-35-2-502,-83-4-2466,-8 0-6416,-3 5-1525</inkml:trace>
  <inkml:trace contextRef="#ctx0" brushRef="#br0" timeOffset="1077.873">77 56 6835,'0'0'139,"1"0"0,-1 1 0,0-1-1,1 0 1,-1 0 0,0 0 0,0 0 0,1 0 0,-1 0 0,0 1-1,0-1 1,1 0 0,-1 0 0,0 0 0,0 0 0,0 1-1,1-1 1,-1 0 0,0 0 0,0 1 0,0-1 0,0 0-1,1 0 1,-1 1 0,0-1 0,0 0 0,0 1 0,0-1-1,0 0 1,0 0 0,0 1 0,0-1 0,0 0 0,0 1-1,0-1 1,0 0 0,0 0 0,0 1 0,0-1 0,0 0 0,0 1-1,0-1 1,-1 0 0,1 0 0,0 1 0,0-1 0,0 0-1,0 0 1,-1 1 0,1-1 0,0 0 0,0 0 0,0 0-1,-1 1 1,1-1 0,0 0 0,0 0 0,-1 0 0,1 0-1,0 0 1,-1 1 0,1-1 0,0 0-139,29 0 2002,271-19 2447,153 25-1975,8 36-2212,-342-52-802,-70-2-3672,-16-7-5632,-15 6-313</inkml:trace>
  <inkml:trace contextRef="#ctx0" brushRef="#br0" timeOffset="1359.054">1627 71 9492,'-23'52'7774,"29"43"-5534,-2-69-1398,55 594 2938,-53-493-2998,2-122-1702,-3-16-1618,-2 1-4781,-3 9 3425,2-5-6329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1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8756,'0'2'7091,"-3"4"-3287,-14 34-1608,5-12-1928,1 0-1,1 1 1,2-1-1,1 2 1,1-1-1,1 1 1,2 0-1,1 6-267,1-12 107,2 0 1,1 0-1,1 0 0,1-1 1,0 1-1,2-1 0,1 0 0,1 0 1,2 1-108,48 70 1184,-63-100-4989,0-1-7378,2 2 50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8884,'4'7'7063,"1"22"-4952,-5-28-1905,5 124 2380,-6-134-2584,1 0 1,-1-1 0,1 1-1,1-1 1,0 1 0,0 0-1,1 0 1,0-1 0,1 1-1,0 0 1,0 1 0,1-1-1,0 0 1,0 1 0,1 0-1,0 0 1,6-6-3,-10 13-1,0 0 0,0 1 0,1-1-1,-1 1 1,0-1 0,0 1 0,1-1 0,-1 1 0,0 0 0,0-1 0,1 1 0,-1 0 0,0 0-1,1 0 1,-1 0 0,0 0 0,0 1 0,1-1 0,-1 0 0,0 0 0,1 1 0,-1-1-1,0 1 1,0-1 0,0 1 0,0 0 0,1-1 0,-1 1 0,0 0 0,0 0 0,0 0-1,-1 0 1,1 0 0,0 0 0,0 0 0,0 0 0,-1 0 0,1 0 0,0 0 0,-1 0-1,1 1 1,-1 0 1,23 54 300,-11 54-89,-12-109-1067,0 1-502,0-1-7713,-2-2-987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9412,'-3'29'9207,"10"18"-5580,-1 2-2764,-7-42-3089,-1-18-8300,2 2 185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10149,'-3'1'2241,"1"1"-16,1 0-1617,1 0-384,1-1-224,1-1-176,1 1-1985,1-1-1937,0 0-4898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9300,'8'47'8275,"2"24"-6508,-10-81-1757,1 1 0,-1-1 0,2 1 0,0 0 0,0-1 0,0 1 0,1 0 0,1 0 0,-1 1 0,1-1 0,1 1 0,0 0 0,0 0 0,0 0 0,2 0-10,-6 8 21,0-1 1,0 0-1,0 1 1,1-1-1,-1 1 1,0-1-1,0 1 1,1 0-1,-1-1 1,0 1-1,1 0 1,-1 0-1,0 0 1,1 0-1,-1 0 1,0 0-1,1 1 1,-1-1 0,0 0-1,1 1 1,-1-1-1,0 1 1,0-1-1,1 1 1,-1-1-1,0 1 1,0 0-1,0 0 1,0 0-1,0 0 1,0 0-1,0-1 1,0 2-1,0-1 1,0 0-1,-1 0 1,1 0-1,0 0 1,-1 0-1,1 1 1,-1 0-22,25 53 1095,-21 49 1338,-4-103-3557,-1 3 2166,1-4-4379,-1-1-4217,0-2-5359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25 10741,'-23'31'9116,"21"-25"-9005,1 0-1,0 0 1,0 0-1,0 0 1,1 1-1,-1-1 0,2 0 1,-1 0-1,1 1 1,0-1-1,0 0 1,0 0-1,1 0 0,0 0 1,1 2-111,0-6 4,0 0 1,0 0-1,1 0 1,-1 0-1,1-1 1,-1 1-1,1-1 0,-1 0 1,1 0-1,0 0 1,0 0-1,-1-1 1,1 0-1,0 0 1,0 0-1,0 0 0,0 0 1,-1-1-1,1 1 1,0-1-1,0 0 1,-1 0-1,1-1 1,-1 1-1,1-1 0,-1 0 1,0 0-1,1 0 1,-1 0-1,0 0 1,0-1-1,0 1 1,-1-1-1,1 0 0,-1 0 1,2-2-5,-2 2 62,0-1 1,-1 1-1,1-1 1,-1 0-1,1 0 0,-1 1 1,0-1-1,-1 0 1,1 0-1,-1 0 1,0 0-1,0 0 0,0 0 1,0 0-1,-1 0 1,1 0-1,-1 0 1,0 0-1,0 0 0,-1 0 1,1 0-1,-1 1 1,0-1-1,0 1 1,0-1-1,0 1 0,0 0 1,-1 0-1,0 0 1,0 0-1,0 0 1,0 0-1,0 1 0,0 0 1,0-1-1,-1 1 1,1 1-1,-1-1 1,0 0-1,-2 0-62,-17 8-166,19 0-3552,1 3-5260,2-4-2315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2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8372,'2'0'10457,"6"-14"-7645,12-16-1707,-17 28-1085,0 0 1,0 0-1,0 1 0,0-1 0,0 1 0,1 0 0,-1 0 0,0 0 0,1 0 0,-1 1 0,0-1 0,1 1 0,-1 0 0,1 0 0,-1 0 0,1 0 1,-1 1-1,0-1 0,1 1 0,-1 0 0,0 0 0,1 0 0,-1 1 0,0-1 0,0 1 0,0-1 0,0 1 0,0 0 0,-1 0 0,1 1 0,-1-1 0,1 0 1,-1 1-1,0 0 0,0-1 0,0 1 0,0 0 0,0 0 0,-1 0 0,1 0 0,-1 0 0,0 1 0,0-1 0,0 0 0,0 1 0,-1-1 0,1 0 0,-1 3-19,23 120 183,-23-131-169,-1 0-1,1 0 1,-1 0 0,0 0 0,0 0 0,0 0 0,-1 0 0,0 0 0,0 0 0,0 1 0,0-1 0,-1 1-1,0-1 1,0 1 0,0 0 0,0 0 0,-2-1-15,2 3 40,0 1 1,0-1-1,0 0 0,0 1 0,-1-1 1,1 1-1,0 0 0,-1 0 0,1 1 1,0-1-1,-1 1 0,1-1 1,-1 1-1,1 0 0,-1 0 0,1 1 1,-1-1-1,1 1 0,-1 0 0,1 0 1,0 0-1,0 0 0,-1 0 1,1 1-1,0-1 0,0 1 0,0 0 1,0 0-1,1 0 0,-1 1 0,0-1 1,1 0-1,0 1 0,-1 0 1,1-1-1,0 1 0,0 0 0,1 0 1,-1 0-1,1 1 0,-1-1 0,1 0 1,0 0-1,0 1 0,0-1 0,1 1 1,-1-1-1,1 1 0,0-1 1,0 1-1,0-1 0,1 1 0,-1 1-40,3-3 21,0 0 1,0 0-1,0 0 0,1-1 0,-1 1 0,0-1 0,1 0 0,-1 0 0,0 0 0,1 0 1,0-1-1,-1 1 0,1-1 0,-1 0 0,1 0 0,-1 0 0,1 0 0,0-1 0,-1 1 1,1-1-1,-1 0 0,1 0 0,1-2-21,0 2-279,55-15-66,-42 7-3947,0-3-5412,-12 6-2427</inkml:trace>
  <inkml:trace contextRef="#ctx0" brushRef="#br0" timeOffset="691.067">252 63 8356,'2'5'7615,"5"18"-6087,14 129 2159,-7-188-2412,12-114-960,-25 150-315,-1-1-1,0 0 1,0 1 0,1-1 0,-1 0 0,0 1-1,1-1 1,-1 1 0,0-1 0,1 1 0,-1-1 0,1 1-1,-1-1 1,1 1 0,-1-1 0,1 1 0,0-1-1,-1 1 1,1 0 0,-1-1 0,1 1 0,0 0-1,-1 0 1,1-1 0,0 1 0,-1 0 0,1 0 0,0 0-1,0 0 1,-1 0 0,1 0 0,0 0 0,-1 0-1,1 0 1,0 0 0,-1 1 0,1-1 0,0 0 0,-1 0-1,1 1 1,0-1 0,-1 0 0,1 1 0,-1-1-1,1 0 1,0 1 0,-1-1 0,1 1 0,-1-1-1,1 1 1,-1-1 0,0 1 0,1 0 0,-1-1 0,1 1 0,23 32 15,-17-18 27,-1 0 0,-1 0 0,0 0 0,-1 0 0,0 1 0,-1-1 0,-1 1 0,0 2-42,25-164 801,-26 145-801,-1-1 0,0 1-1,0-1 1,1 1 0,-1 0 0,0-1 0,1 1 0,0 0 0,-1 0 0,1-1 0,0 1 0,-1 0 0,1 0 0,0 0 0,0 0 0,0 0 0,0 0 0,0 0 0,0 0 0,0 0 0,1 0 0,-1 1 0,0-1 0,0 1 0,1-1 0,-1 0 0,0 1 0,1 0-1,-1-1 1,0 1 0,1 0 0,-1 0 0,0 0 0,1 0 0,-1 0 0,1 0 0,-1 0 0,0 0 0,1 1 0,-1-1 0,1 0 0,-1 1 0,0-1 0,0 1 0,1 0 0,-1-1 0,0 1 0,0 0 0,0 0 0,0-1 0,0 1 0,0 0 0,0 0 0,0 1-1,0-1 1,0 0 0,0 0 0,-1 0 0,1 0 0,0 1 0,-1-1 0,1 0 0,-1 1 0,1-1 0,-1 0 0,0 1 0,0-1 0,0 1 0,5 12 83,0 0-1,-1 0 1,-1 0 0,-1 0-1,0 1 1,-1 0 0,0-1 0,-1 1-1,-1-1 1,0 1 0,-3 10-83,11-41-6293,-2 7-668,0-3-4594</inkml:trace>
  <inkml:trace contextRef="#ctx0" brushRef="#br0" timeOffset="1148.728">672 104 7203,'0'-24'8678,"-11"34"-3509,7-1-4907,1 0 1,0 0 0,1 0 0,0 0-1,0 0 1,1 1 0,0-1 0,1 0-1,0 1 1,0-1 0,2 6-263,-2-12 23,0-1 1,1 1 0,0 0 0,0 0-1,0 0 1,0-1 0,0 1-1,0-1 1,1 1 0,-1-1 0,1 1-1,0-1 1,0 0 0,0 0-1,0 0 1,0 0 0,0 0 0,0 0-1,1 0 1,-1-1 0,1 1-1,-1-1 1,1 0 0,-1 0 0,1 0-1,0 0 1,0 0 0,-1 0-1,1-1 1,0 0 0,0 1-1,0-1 1,0 0 0,0 0 0,0-1-1,0 1 1,-1 0 0,3-2-24,-1 2 2,-1 0 0,0 0 1,1-1-1,-1 1 0,0-1 0,1 0 1,-1 0-1,0 0 0,0 0 0,0-1 1,0 1-1,0-1 0,0 0 1,0 0-1,-1 0 0,1 0 0,-1 0 1,1-1-1,-1 1 0,0-1 1,0 0-1,0 1 0,0-1 0,0 0 1,-1 0-1,1 0 0,-1 0 0,0-1 1,0 1-1,0 0 0,-1 0 1,1-1-1,-1 1 0,1 0 0,-1-1 1,0 1-1,0-1 0,-1 1 1,1 0-1,-1-1 0,0 1-2,0-2 53,-1 0 0,0 1-1,0-1 1,0 1 0,-1-1-1,1 1 1,-1 0 0,0 0 0,0 0-1,-1 0 1,1 1 0,-1 0 0,0-1-1,0 1 1,0 0 0,0 1 0,0-1-1,-1 1 1,1 0 0,-1 0 0,0 0-1,0 1 1,1-1 0,-1 1-1,0 0 1,0 1 0,0-1 0,0 1-1,0 0 1,-1 0-53,-3 6-1445,9-3-2079,4-1-4382,0 0-5719</inkml:trace>
  <inkml:trace contextRef="#ctx0" brushRef="#br0" timeOffset="1617.366">903 89 9140,'-1'2'7141,"0"3"-3396,5 18-2999,-3-15 76,-2-4-763,1 0 0,-1 0 0,1 0 0,0 0-1,0 0 1,1 1 0,-1-1 0,1 0 0,0 0 0,0 0 0,0 0 0,0 0 0,1 0 0,0-1 0,0 1-1,0 0 1,0-1 0,0 1 0,1-1 0,-1 0 0,1 0 0,0 0 0,0 0 0,0 0 0,1-1 0,-1 0-1,0 1 1,1-1 0,0 0 0,-1-1 0,1 1 0,0 0 0,0-1 0,0 0 0,0 0 0,0-1 0,0 1-59,-1-1 18,0-1 1,0 1 0,0-1-1,0 0 1,0 0 0,0 0-1,0 0 1,-1 0 0,1-1-1,-1 1 1,1-1 0,-1 0-1,1 1 1,-1-1 0,0 0-1,0-1 1,0 1 0,0 0-1,0-1 1,0 1 0,-1-1-1,1 1 1,-1-1 0,0 0-1,1 1 1,-1-1 0,-1 0-1,1 0 1,0 0 0,-1 0-1,1 0 1,-1 0 0,0 0 0,0 0-1,0 0 1,-1 0 0,1 0-1,-1 0-18,-10-70-1681,10 80-11618,2-2 3812</inkml:trace>
  <inkml:trace contextRef="#ctx0" brushRef="#br0" timeOffset="1992.278">1123 214 10005,'13'33'9225,"-14"-62"-7976,-1 19-1112,1-1-1,-1 1 1,2-1 0,0 1 0,0-1 0,0 1 0,2-1 0,-1 1 0,1 0 0,1-1-1,0 1 1,0 0 0,5-9-137,-7 18 2,0 0 0,-1 0 0,1 0 1,0 0-1,0 0 0,0 0 0,0 0 0,0 0 0,0 1 0,0-1 0,0 0 0,0 1 0,0-1 1,1 0-1,-1 1 0,0-1 0,0 1 0,1 0 0,-1 0 0,0-1 0,0 1 0,1 0 0,-1 0 1,0 0-1,1 0 0,-1 0 0,0 0 0,1 1 0,-1-1 0,0 0 0,0 1 0,1-1 0,-1 1 1,0-1-1,0 1 0,0 0 0,0-1 0,0 1 0,0 0 0,0 0 0,0 0 0,0 0 0,0 0 0,0 0 1,0 0-1,-1 0 0,1 0 0,0 0 0,-1 0 0,1 0 0,-1 1 0,1-1-2,33 65 1084,-22 28 383,-15-112-9817,5 7 1995,1-3-3842</inkml:trace>
  <inkml:trace contextRef="#ctx0" brushRef="#br0" timeOffset="2210.986">1348 1 10085,'2'12'8078,"6"9"-5121,-1-2-1728,11 35 249,-13-41-1419,0 0 0,0 0 1,-2 1-1,0-1 0,0 1 1,-1 0-1,-1-1 0,0 1 0,-2 8-59,-10-23-4007,6-3-4032,5 4 7629,-3-4-11478</inkml:trace>
  <inkml:trace contextRef="#ctx0" brushRef="#br0" timeOffset="2757.725">1314 160 13958,'0'0'3666,"2"-2"144,3-1-1745,1 0-753,2 2-239,1 0-193,1 1-303,1 0-257,0 2-80,2 1-176,-1-2-128,-2-1-304,1 0-465,0-2-351,4 0-2818,2-4-3121,0 2-7252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 15015,'-1'1'3377,"-1"-1"33,0-1-1905,2 0-1137,0 1-336,0-2-256,1 0 816,2-1-3954,-1-1-3008,0-2-7957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9364,'2'9'8305,"8"14"-7033,-2-5-839,0 15 224,0 0 0,-3 0 0,-1 1 0,-1 0 0,-2 12-657,1-18 357,18-107 518,-20 76-875,1 0 0,-1 0 0,1 0 0,0 1 0,0-1 1,0 0-1,0 0 0,0 0 0,1 1 0,-1-1 0,1 0 0,0 1 0,-1 0 0,1-1 0,1 1 1,-1 0-1,0 0 0,0 0 0,1 0 0,-1 0 0,1 1 0,0-1 0,-1 1 0,1 0 0,0-1 1,0 1-1,0 1 0,0-1 0,0 0 0,0 1 0,0-1 0,0 1 0,0 0 0,0 0 0,0 0 1,0 1-1,0-1 0,0 1 0,0-1 0,0 1 0,0 0 0,-1 0 0,1 0 0,0 1 1,0-1-1,-1 1 0,1-1 0,-1 1 0,1 0 0,-1 0 0,0 0 0,0 0 0,1 1 0,2 3 73,-1 1 0,1 0 0,-1 0 0,0 0 0,-1 0-1,1 1 1,-2 0 0,1-1 0,-1 1 0,0 0 0,0 0 0,-1 0 0,-1 1-1,1-1 1,-1 0 0,0 3-73,-3-13-3923,2-8-5872,2 4-1533</inkml:trace>
  <inkml:trace contextRef="#ctx0" brushRef="#br0" timeOffset="687.523">306 1 9396,'2'2'6874,"10"9"-5328,-1-2-1101,0 0-1,-1 0 1,0 1-1,-1 1 1,0 0-1,0 0 0,-1 0 1,-1 1-1,0 0 1,1 5-445,-5-11 73,7 14 278,0 1 0,-2 0-1,0 0 1,-1 1 0,-1 0 0,-1 1 0,-2-1 0,0 1 0,0 13-351,-5-21 269,0 0 0,0 0 0,-2-1 1,0 1-1,-1-1 0,0 1 0,-1-1 0,0-1 1,-1 1-1,-1-1 0,-2 2-269,0-5-261,10-14-4035,3-3-5932,-2 5-3424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8548,'14'9'7131,"20"-7"-5482,-31-2-995,4 0-529,-1 0 0,1 0 1,-1-1-1,1 1 1,-1-2-1,0 1 0,1-1 1,-1 0-1,0 0 0,0 0 1,0-1-1,-1 0 1,1 0-1,-1-1 0,1 1 1,2-4-126,-7 4 5,-1 1 0,0 0 0,0 0 0,-1-1 0,1 1 0,0 0 0,-1 0 0,1 0 0,-1-1 0,0 1 0,0 0 0,0 0 0,0 0 0,0 0 0,0 0 0,0 0 0,-1 1 0,1-1 0,-1 0 0,1 1 0,-1-1 0,0 1 0,0-1 0,1 1 0,-1 0 0,0 0 0,0 0 0,0 0 0,-1 0 0,1 0 0,0 0 0,0 1 0,0-1 0,0 1 0,-1 0 0,1 0 0,0-1 0,0 1 0,-2 1-5,0 0 93,-1 0 1,0 1-1,1 0 1,-1 0-1,1 0 1,0 1-1,0 0 1,0-1-1,0 1 1,0 1-1,0-1 1,1 0-1,0 1 1,0 0-1,0 0 1,0 0-1,0 0 1,1 0-1,-1 1 1,1-1-1,1 1 1,-1-1-1,0 1 1,1 0-1,0-1 0,0 1 1,1 0-1,-1 0 1,1 0-1,0 0 1,0 0-1,1 0 1,0 0-1,-1-1 1,1 1-1,1 0 1,-1 0-1,1-1 1,0 1-1,0-1 1,0 1-1,1-1 1,-1 0-1,2 1-93,0-1 29,1-1-1,0 1 0,0-1 0,0 0 1,0-1-1,0 1 0,1-1 0,-1 0 1,1 0-1,0-1 0,-1 1 0,1-1 1,0-1-1,0 1 0,0-1 0,-1 0 0,1 0 1,0 0-1,2-2-28,15-6-4630,-6-9-4661,-10 6-1605</inkml:trace>
  <inkml:trace contextRef="#ctx0" brushRef="#br0" timeOffset="531.12">256 31 9460,'2'29'5178,"8"14"-3184,3 17-1293,-13-61-374,0-12-87,1 1-1,0-1 1,1 0-1,1 1 1,0-1-1,0 1 1,1 0-1,1 0 1,0 0-1,1 1 1,2-4-240,-6 14-28,-1-1 1,1 1 0,0 0 0,-1 0 0,1 0-1,0 1 1,0-1 0,-1 0 0,1 0 0,0 1-1,0 0 1,0-1 0,0 1 0,0 0 0,0 0-1,0 0 1,0 0 0,0 0 0,0 0 0,0 0-1,0 1 1,-1-1 0,1 1 0,1 0 27,16 2-9627,-13-3-372</inkml:trace>
  <inkml:trace contextRef="#ctx0" brushRef="#br0" timeOffset="1015.381">458 21 9716,'0'12'7714,"6"14"-6920,-3-11-441,5 100 1775,-8-123-1916,-1 2-165,0 0 0,0 0-1,1 0 1,-1 0 0,1-1-1,1 1 1,-1 0 0,1 0-1,0 0 1,0 0-1,1 0 1,0 0 0,0 0-1,0 0 1,1 0 0,0 1-1,0 0 1,0-1 0,1 1-1,0 0 1,0 1 0,0-1-1,0 1 1,1-1-1,0 1 1,3-2-47,17 11-468,-10 4-6204,-10-5 1924,1 0-5478</inkml:trace>
  <inkml:trace contextRef="#ctx0" brushRef="#br0" timeOffset="1703.318">660 44 8884,'2'26'8189,"4"13"-5860,0 2-1911,1 4 73,-7-54-450,0 1 0,0 0 0,0-1 0,1 1 0,0 0 0,1 0 1,0-1-1,0 1 0,1 1 0,0-1 0,0 0 0,1 1 0,0-1 1,0 1-1,1 0 0,0 1 0,0-1 0,0 1 0,5-4-41,-9 9 2,0 0-1,0 0 0,1 1 1,-1-1-1,0 0 0,0 1 1,1-1-1,-1 1 0,0-1 0,1 1 1,-1 0-1,0 0 0,1-1 1,-1 1-1,1 0 0,-1 0 1,0 0-1,1 0 0,-1 1 1,0-1-1,1 0 0,-1 1 1,1-1-1,-1 0 0,0 1 0,0 0 1,1-1-1,-1 1 0,0 0 1,0 0-1,0-1 0,0 1 1,0 0-1,0 0 0,0 0 1,0 0-1,0 1 0,0-1 1,-1 0-1,1 0 0,0 0 1,-1 1-1,1-1 0,-1 0 0,1 1 1,-1-1-1,0 0-1,20 66 976,-23 4-872,3-70-1723,2-3-5503,-1 1 4007,1-2-7247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7539,'6'7'6604,"4"-3"-3655,28-1-1981,-36-3-446,1 1-497,0 0 1,-1-1-1,1 1 1,-1-1-1,1 0 0,0 0 1,-1 0-1,1 0 1,0 0-1,-1-1 1,1 1-1,0-1 0,-1 1 1,1-1-1,-1 0 1,1 0-1,-1 0 1,1-1-1,-1 1 0,0 0 1,0-1-1,0 0 1,0 1-1,0-1 1,0 0-1,0 0 0,0 0 1,-1 0-1,1 0 1,-1-1-1,1 1 1,-1 0-1,0-1 0,0 1 1,0-1-1,0 1 1,-1-1-1,1 0 1,-1 1-1,1-1 0,-1 0 1,0 1-1,0-1 1,0 0-1,-1 1 0,1-1 1,0 0-1,-1 1 1,0-3-26,0 4 48,0 0 0,0-1 1,-1 1-1,1-1 0,0 1 1,-1 0-1,1 0 0,0 0 1,-1 0-1,1 0 0,-1 0 1,0 0-1,1 1 1,-1-1-1,0 0 0,1 1 1,-1-1-1,0 1 0,0 0 1,1 0-1,-1 0 0,0 0 1,0 0-1,0 0 0,1 0 1,-1 0-1,0 1 0,0-1 1,1 0-1,-1 1 0,0 0 1,1-1-1,-1 1 0,0 0 1,1 0-1,-1 0 0,1 0 1,0 0-1,-1 0 0,1 1 1,0-1-1,-1 0 0,1 1 1,0 0-49,-45 70 2480,46-68-2427,-1-1-1,1 1 1,0-1 0,0 1-1,0-1 1,0 1 0,1-1-1,-1 1 1,1-1 0,0 1-1,0-1 1,0 0 0,1 0-1,-1 1 1,1-1 0,0 0-1,0 0 1,0 0-1,0-1 1,0 1 0,1 0-1,-1-1 1,1 1 0,0-1-1,-1 0 1,1 0 0,0 0-1,0-1 1,1 1 0,-1 0-1,0-1 1,0 0 0,1 0-1,-1 0 1,1 0-1,-1-1 1,4 1-53,52-8-7150,-51 3-67,2 2-4783</inkml:trace>
  <inkml:trace contextRef="#ctx0" brushRef="#br0" timeOffset="359.284">372 156 10341,'-33'-5'7594,"3"15"-3367,25-7-4071,0 0 1,0 0-1,1 1 0,0-1 1,0 1-1,0 0 0,0 1 0,0-1 1,1 1-1,0 0 0,0-1 0,0 1 1,1 1-1,-1-1 0,1 0 1,1 0-1,-1 1 0,1-1 0,0 1 1,0 0-1,0-1 0,1 1 0,0 0 1,0-1-1,0 1 0,1 3-156,0-7 30,0 0 0,1 0 0,-1 1 0,1-1-1,-1 0 1,1 0 0,-1 0 0,1-1 0,0 1 0,0 0-1,0-1 1,0 1 0,0-1 0,1 1 0,-1-1-1,0 0 1,1 0 0,-1 0 0,0 0 0,1-1-1,-1 1 1,1-1 0,-1 1 0,1-1 0,0 0 0,-1 0-1,1 0 1,-1 0 0,1-1 0,-1 1 0,1-1-1,1 0-29,25-8-2120,-9-6-3373,-10-5-4597,-6 8 630</inkml:trace>
  <inkml:trace contextRef="#ctx0" brushRef="#br0" timeOffset="577.982">383 1 10869,'-6'31'8626,"14"22"-6439,-4-29-1131,22 176-63,-24-195-2862,-1 0-8158,-1-3-1792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2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25 8532,'-2'-16'7558,"-11"8"-3999,-37 9-984,46 1-2495,0 0 1,0 0-1,1 1 1,-1 0 0,1-1-1,0 1 1,-1 1 0,2-1-1,-1 0 1,0 1-1,1-1 1,-1 1 0,1 0-1,0 0 1,0 0 0,1 0-1,-1 0 1,1 0-1,0 1 1,0-1 0,0 0-1,1 1 1,-1-1 0,1 1-81,3 110 819,-3-112-791,15 106 682,-16-112-4441,1-9-7820,0 7 1133</inkml:trace>
  <inkml:trace contextRef="#ctx0" brushRef="#br0" timeOffset="249.935">0 202 10517,'23'6'11176,"19"-7"-8642,-21 1-1902,14-3-2091,-23 1-1979,-1-1-3603,0 0-5864</inkml:trace>
  <inkml:trace contextRef="#ctx0" brushRef="#br0" timeOffset="703.762">227 186 7812,'2'6'7488,"1"9"-4777,-2-2-1471,9 77 2149,-9-88-5331,-1-11-8621,-1 2 444</inkml:trace>
  <inkml:trace contextRef="#ctx0" brushRef="#br0" timeOffset="938.082">244 108 9764,'-1'-4'2354,"-1"3"-1,1 1-1297,1 0-608,0 2-208,1 0 1,1 1-402,1 1 2499,0 0-4708,2 0-2320,-1 2-6867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0:40:1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129 150 6019,'8'-18'8661,"-24"13"-3818,-27 13-1766,39-6-2994,-1 0-1,0 0 1,1 1 0,-1 0 0,1-1 0,0 2 0,0-1 0,0 0-1,0 1 1,0 0 0,1 0 0,0 0 0,0 0 0,0 0 0,0 1-1,0-1 1,1 1 0,0 0 0,0 0 0,1 0 0,-1 0 0,1 0-1,0 0 1,0 0 0,1 0 0,-1 0 0,1 1 0,0-1 0,1 0-1,-1 0 1,1 0 0,0 0 0,0 1 0,1-1 0,1 3-83,0-5-2,0 1-1,1-1 1,-1 0 0,1 0 0,0 0 0,0 0 0,0 0-1,0-1 1,0 0 0,1 0 0,-1 0 0,1 0 0,-1-1 0,1 0-1,0 0 1,-1 0 0,1 0 0,0-1 0,0 0 0,0 0-1,-1 0 1,1 0 0,0-1 0,0 0 0,-1 0 0,5-2 2,10-14-4410,-12 1-6283,-4 6 368</inkml:trace>
  <inkml:trace contextRef="#ctx0" brushRef="#br0" timeOffset="518.177">154 1 8996,'-4'11'8897,"6"13"-7704,-1-21-459,16 272 5258,-14-283-12016,1-2-3213,-2 2-1298</inkml:trace>
  <inkml:trace contextRef="#ctx0" brushRef="#br0" timeOffset="1002.432">246 214 9668,'17'14'9013,"25"-11"-7174,-40-3-1483,1 0-332,0 0 0,-1-1 0,1 1-1,0 0 1,0-1 0,-1 0 0,1 1-1,0-1 1,-1 0 0,1 0 0,-1-1-1,1 1 1,-1 0 0,0-1 0,0 0 0,1 1-1,-1-1 1,0 0 0,0 0 0,-1 0-1,1 0 1,0-1 0,-1 1 0,1 0-1,-1-1 1,0 1 0,0-1 0,0 1 0,0-1-1,0 0 1,0 1 0,-1-1 0,1 0-1,-1 0 1,0 1 0,0-1 0,0 0-1,0 0 1,-1 1 0,1-1 0,-1 0 0,1 1-1,-1-1 1,0-1-24,0 3 39,1 0 1,-1 0-1,0 0 1,0 0-1,1 0 0,-1 0 1,0 0-1,0 0 0,0 0 1,0 1-1,0-1 1,0 0-1,0 1 0,0-1 1,0 0-1,0 1 1,-1-1-1,1 1 0,0 0 1,0-1-1,0 1 0,-1 0 1,1 0-1,0 0 1,0 0-1,-1 0 0,1 0 1,0 0-1,0 0 1,-1 0-1,1 1 0,0-1 1,0 1-1,0-1 0,0 1 1,-1-1-1,1 1 1,0-1-1,0 1 0,0 0 1,0 0-1,0-1 1,0 1-1,1 0 0,-1 0 1,0 0-1,0 0 0,0 0-39,-34 52 1872,35 29-418,0-80-1458,0 0-1,1 0 1,0 0 0,-1-1 0,1 1 0,0 0 0,0 0 0,0-1 0,0 1 0,0-1 0,0 1 0,1-1 0,-1 1 0,0-1 0,1 0 0,-1 1-1,1-1 1,-1 0 0,1 0 0,0 0 0,-1 0 0,1-1 0,0 1 0,0 0 0,0-1 0,0 1 0,-1-1 0,1 0 0,0 0 0,0 1 0,0-1 0,0 0-1,0-1 1,0 1 0,0 0 0,0 0 0,-1-1 0,1 1 0,0-1 0,1 0 4,7-3-1298,0 0-3018,-3 2-4247,0-1-4219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0:33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73 8340,'1'-2'420,"-1"0"0,1 1 1,0-1-1,-1 0 0,1 0 1,-1 0-1,1 0 0,-1 1 1,0-1-1,0 0 0,0 0 1,0 0-1,0 0 0,0 0 1,0 0-1,-1 1 0,1-1 1,-1 0-1,1 0 0,-1 0 0,0 1 1,0-1-1,0 0 0,0 1 1,0-1-421,-1 0 217,0-1 0,0 1 0,0 0 0,0 0 0,-1 1-1,1-1 1,-1 0 0,1 1 0,-1-1 0,0 1 0,1 0 0,-1 0 0,0 0 0,0 0 0,0 1 0,0-1 0,0 1 0,0-1 0,0 1 0,0 0 0,0 0 0,0 1 0,-2-1-217,2 3 11,0 0 1,0 0-1,0 0 0,0 1 1,0-1-1,1 1 1,-1-1-1,1 1 1,0 0-1,0 0 1,1 0-1,-1 0 1,1 0-1,0 1 1,0-1-1,0 0 1,0 0-1,1 1 1,0-1-1,0 1 0,0-1 1,1 5-12,-2-5 12,24 201 529,-22-194-655,-5 70-2573,-2-78-2328,1-6-2210,1-4-2361</inkml:trace>
  <inkml:trace contextRef="#ctx0" brushRef="#br0" timeOffset="247.127">1 273 10117,'23'-3'7115,"-1"2"-3520,45 10-2825,-49-8-7157,-11-2 1032,0 1-4484</inkml:trace>
  <inkml:trace contextRef="#ctx0" brushRef="#br0" timeOffset="447.645">251 269 7219,'10'22'9228,"-6"23"-6993,-3-21-1457,0 29-709,-1-56-1843,0-9-5563,0-4-3065</inkml:trace>
  <inkml:trace contextRef="#ctx0" brushRef="#br0" timeOffset="632.43">261 181 9460,'-1'1'2273,"1"1"16,2 0-1248,-1 2-609,2 0-384,-2-1-2209,5 3-2017,1 0-5010</inkml:trace>
  <inkml:trace contextRef="#ctx0" brushRef="#br0" timeOffset="1049.377">351 267 8900,'6'40'7714,"5"79"-4217,-11-130-3437,-1-1-20,0-1 0,1 1 0,0-1 0,1 0 0,1 1 1,0-1-1,1 1 0,0 0 0,0 0 0,2 0 0,-1 0 0,1 1 0,2-1-40,-6 10 1,0 1 0,0-1 1,0 1-1,0 0 0,1-1 0,-1 1 0,1 0 0,-1 0 0,1 0 1,-1 0-1,1 0 0,-1 0 0,1 0 0,0 1 0,-1-1 0,1 0 0,0 1 1,0 0-1,0-1 0,-1 1 0,1 0 0,0 0 0,0 0 0,0 0 1,0 0-1,0 0 0,-1 1 0,1-1 0,0 1 0,0-1 0,-1 1 1,1 0-1,0-1 0,-1 1 0,1 0 0,-1 0 0,1 0 0,-1 0 0,1 1 1,-1-1-1,0 0 0,1 1 0,-1-1 0,0 1 0,0 0-1,32 79 419,-25 37 586,-10-117-4597,1-15-5512,3 5-351</inkml:trace>
  <inkml:trace contextRef="#ctx0" brushRef="#br0" timeOffset="1249.889">606 299 10021,'2'13'6525,"5"2"-3462,1 6-1051,-1 38 1080,-5-37-4379,-2-14-3291,0-7-4231,1-15-1214</inkml:trace>
  <inkml:trace contextRef="#ctx0" brushRef="#br0" timeOffset="1466.014">631 200 9957,'-1'0'2385,"0"2"48,2-1-1393,0 3-512,2 0-399,0 0 2304,3 0-4802,2 1-2386,1-4-7010</inkml:trace>
  <inkml:trace contextRef="#ctx0" brushRef="#br0" timeOffset="1820.201">800 211 10725,'-19'4'10142,"-8"50"-8367,71-15-1593,-41-37-175,0 0 0,-1 0 0,1 1 0,-1-1 0,0 0 1,0 1-1,0-1 0,0 1 0,0 0 0,0 0 0,0 0 0,-1 0 1,0 0-1,0 0 0,1 0 0,-2 0 0,1 1 0,0-1 0,-1 0 0,1 0 1,-1 1-1,0-1 0,0 0 0,-1 1 0,1-1 0,-1 0 0,1 1 0,-1-1 1,0 0-1,0 0 0,0 0 0,-1 0 0,1 0 0,-1 0 0,0 0 1,1 0-1,-1-1 0,-1 1 0,1-1 0,0 1 0,-1-1 0,1 0 0,-1 0 1,1 0-1,-1 0 0,0 0 0,0-1 0,0 1 0,-1 0-7,-17-9-2386,16-26-9232,5 33 11504,1-21-8925</inkml:trace>
  <inkml:trace contextRef="#ctx0" brushRef="#br0" timeOffset="2183.555">901 141 8164,'12'10'8187,"3"38"-5568,-15-47-2372,25 232 2666,-21-217-2771,0-25-207,0-25-164,-3 18 160,-1 8 54,-1 0 0,1 1 0,1-1-1,0 0 1,0 0 0,0 1 0,1-1-1,0 1 1,0-1 0,1 1 0,0 0 0,0 0-1,0 0 1,1 0 0,1 0 0,-1 1-1,1 0 1,0 0 0,0 0 0,3-1 15,-7 6 2,0 0 1,0 1 0,0 0 0,0-1 0,1 1 0,-1 0 0,0-1 0,0 1-1,1 0 1,-1 0 0,0 0 0,0 0 0,1 0 0,-1 0 0,0 1 0,0-1-1,1 0 1,-1 0 0,0 1 0,0-1 0,0 1 0,0-1 0,0 1 0,0 0-1,0-1 1,0 1 0,0 0 0,0 0 0,0 0 0,0 0 0,0 0-1,0 0 1,-1 0 0,1 0 0,0 0 0,-1 0 0,1 0 0,-1 0 0,1 0-1,-1 1 1,0-1 0,1 0 0,-1 0-3,15 56 602,-5 74-468,-10-130-1983,2-6-8599,0-4 297</inkml:trace>
  <inkml:trace contextRef="#ctx0" brushRef="#br0" timeOffset="2468.999">1157 293 8052,'18'1'4766,"-16"0"-4643,0 0 1,0 0-1,-1 0 0,1 0 1,0 0-1,0-1 0,0 1 1,0-1-1,0 1 0,0-1 1,0 0-1,0 0 0,0 0 1,0 0-1,0 0 0,0 0 1,0 0-1,0-1 0,0 1 1,0-1-1,0 0 0,0 1 0,0-1 1,0 0-1,-1 0 0,1 0 1,0 0-1,-1-1 0,1 1 1,-1 0-1,1-1 0,-1 1 1,1-1-1,-1 1 0,0-1 1,0 0-1,0 1 0,0-1 1,0 0-1,0 0 0,-1 0 1,1-1-124,-1 2 49,-1 0 1,1-1 0,-1 1 0,1 0-1,-1 0 1,0 0 0,1 0 0,-1 0-1,0 0 1,0 0 0,0 0 0,0 0 0,0 0-1,0 1 1,0-1 0,0 0 0,0 1-1,0-1 1,-1 0 0,1 1 0,0 0-1,0-1 1,-1 1 0,1 0 0,0-1-1,0 1 1,-1 0 0,1 0 0,0 0 0,-1 0-1,1 0 1,0 1 0,0-1 0,-1 0-1,1 1 1,0-1 0,0 0 0,-1 1-1,1-1 1,0 1 0,0 0 0,0 0 0,0-1-1,0 1 1,0 0 0,0 0 0,0 0-1,0 0 1,0 0 0,1 0 0,-1 0-1,0 1-49,-3 9 304,2 1-1,-1 0 1,2 0-1,0 0 0,0 0 1,1 0-1,0 0 0,1 0 1,0 0-1,1 0 1,1-1-1,0 1 0,0 0 1,4 5-304,-6-15-39,0-1 0,0 0 0,0 0 1,0 0-1,0 0 0,0 0 0,0 0 1,0 0-1,1 0 0,-1-1 0,0 1 1,1 0-1,-1-1 0,0 1 0,1-1 0,-1 0 1,1 1-1,-1-1 0,1 0 0,-1 0 1,1 0-1,-1 0 0,1 0 0,-1 0 1,1 0-1,-1-1 0,1 1 0,-1 0 0,0-1 1,1 1-1,-1-1 0,1 0 0,-1 1 1,0-1-1,0 0 0,1 0 39,27-16-3931,-9 0-4994,-7 2-1640</inkml:trace>
  <inkml:trace contextRef="#ctx0" brushRef="#br0" timeOffset="2823.183">1482 258 9380,'-12'-1'8844,"-14"4"-6551,22-2-1502,0-1-666,1 1-1,-1-1 0,1 1 1,0-1-1,0 1 0,-1 0 0,1 1 1,0-1-1,0 0 0,0 1 1,0 0-1,0 0 0,0 0 1,1 0-1,-1 0 0,1 0 0,-1 1 1,1-1-1,0 1 0,0 0 1,0-1-1,0 1 0,1 0 0,-1 0 1,1 0-1,-1 1 0,1-1 1,0 0-1,0 0 0,1 1 1,-1-1-1,1 0 0,0 1 0,-1 2-124,1-2-1,0 0-1,0 0 1,0 0-1,0 0 1,0 1 0,1-2-1,0 1 1,0 0-1,0 0 1,0 0-1,1 0 1,-1 0-1,1-1 1,0 1-1,0-1 1,0 0-1,1 1 1,-1-1-1,1 0 1,0 0 0,-1 0-1,1-1 1,1 1-1,-1-1 1,0 0-1,1 1 1,-1-1-1,1-1 1,0 1-1,-1-1 1,1 1-1,0-1 1,0 0-1,0 0 1,0-1 0,0 1-1,0-1 1,0 0-1,0 0 1,1 0 1,-3-1-209,0 0 1,0 1 0,0-1 0,0 0 0,0 0-1,0 0 1,-1 0 0,1 0 0,0-1-1,-1 1 1,1 0 0,-1-1 0,0 1-1,1-1 1,-1 0 0,0 1 0,0-1 0,0 0-1,0 0 1,0 0 0,0 0 0,-1 0-1,1 1 1,-1-1 0,1 0 0,-1-1 0,0 1-1,1 0 209,4-41-7633,-4 35 4668,1-14-6066</inkml:trace>
  <inkml:trace contextRef="#ctx0" brushRef="#br0" timeOffset="3039.342">1495 117 9412,'-2'8'10486,"3"19"-8182,-1-19-1103,28 151 1501,-19-44-4540,-5-118-10901,-3-9 1227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0:5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37 10197,'-22'-15'5573,"-22"-6"-1318,27 54-3636,14-17-243,0 1 0,1-1 1,1 0-1,0 1 0,2-1 0,0 1 0,0-1 0,2 1 1,0-1-1,0 0 0,2 0 0,1 3-376,0 40-1883,-7-58 117,1-2-2087,-1 1-3649,1-1-2636</inkml:trace>
  <inkml:trace contextRef="#ctx0" brushRef="#br0" timeOffset="207.017">1 240 9636,'3'-1'6081,"13"-2"-3534,85 9 1559,-81-2-4813,1-4-8969,-10-1-2295</inkml:trace>
  <inkml:trace contextRef="#ctx0" brushRef="#br0" timeOffset="591.22">269 236 9268,'2'13'7979,"3"1"-4529,0 27-2729,-6-48-5524,3 2-1813,1 1-3367</inkml:trace>
  <inkml:trace contextRef="#ctx0" brushRef="#br0" timeOffset="823.982">262 113 10309,'-1'0'2721,"1"1"16,-2 0-1216,1 0-593,1 1-319,2 4-401,1-2-624,-1 1-689,1-1-1648,2 1-2113,4-5-5011</inkml:trace>
  <inkml:trace contextRef="#ctx0" brushRef="#br0" timeOffset="1108.821">351 75 9540,'1'13'7775,"6"7"-5768,0 4-1725,19 132 3263,-22-158-9975,-2-1-426,2 0-2991</inkml:trace>
  <inkml:trace contextRef="#ctx0" brushRef="#br0" timeOffset="1525.762">485 238 8532,'34'2'8556,"-29"0"-8455,1-1 0,-1-1 1,0 1-1,1-1 1,-1 0-1,0 0 0,1 0 1,-1-1-1,0 0 1,1 0-1,-1 0 0,0-1 1,0 1-1,0-1 1,0-1-1,2 0-101,-14-44 736,5 45-661,1 0 0,-1 0 0,1 1 0,-1-1 0,0 1 0,0-1 0,1 1 0,-1-1 0,0 1 0,0 0 0,-1 0 0,1 0 0,0 0 0,0 0 0,0 1-1,-1-1 1,1 1 0,0-1 0,0 1 0,-1 0 0,1 0 0,0 0 0,-1 0 0,1 0 0,0 1 0,-1-1 0,1 1 0,0-1 0,0 1 0,-1 0 0,1 0 0,0 0 0,0 0 0,0 0 0,0 1 0,0-1-1,1 0 1,-1 1 0,0 0 0,1-1 0,-1 1 0,1 0 0,-1 0 0,1 0 0,0 0 0,0 0 0,-1 0 0,2 0 0,-1 0 0,0 0 0,0 1 0,1-1 0,-1 1-75,0-1 41,-1 1 1,1-1-1,0 1 1,0 0-1,0-1 0,0 1 1,0 0-1,1 0 1,-1 0-1,1-1 1,0 1-1,0 0 1,0 0-1,0 0 0,0 0 1,0 0-1,1 0 1,0-1-1,-1 1 1,1 0-1,0 0 1,1-1-1,-1 1 1,0-1-1,1 1 0,-1-1 1,1 1-1,0-1 1,0 0-1,0 0 1,0 0-1,0 0 1,0 0-1,0 0 0,1-1 1,-1 1-1,1-1 1,-1 1-1,1-1 1,0 0-1,1 0-41,6 1-168,0 0 0,1 0 0,0-1 0,-1-1 0,1 0 0,-1 0 0,1-1 0,-1-1-1,1 0 1,3-1 168,-13 3-3614,1 0-3737,-5-1-5105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0:5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8148,'-3'2'7882,"2"5"-4283,2 17-3321,-1-20 662,18 95 935,1 32-3289,-26-138-9859,7 7 10904,-3-5-9281</inkml:trace>
  <inkml:trace contextRef="#ctx0" brushRef="#br0" timeOffset="216.277">1 193 10357,'22'-1'11173,"1"-4"-7807,36-1-3437,-55 6-147,34 0-3630,-13-7-6986,-13 3 925</inkml:trace>
  <inkml:trace contextRef="#ctx0" brushRef="#br0" timeOffset="619.511">210 8 8388,'-3'12'7342,"9"13"-5037,-4-18-1563,33 187 4028,-29-206-5240,-6 7 354,1 0-1,1 0 0,-1 0 1,1 1-1,-1-1 1,1 1-1,1-1 0,-1 1 1,1 0-1,-1 0 1,1 0-1,0 0 1,1 0-1,-1 1 0,1-1 1,-1 1-1,1 0 1,0 0-1,0 1 0,4-3 117,-5 8 106,-1-1-1,1 0 1,-1 1-1,1-1 0,-1 1 1,0 0-1,1 0 1,-2 0-1,1 0 0,0 0 1,0 0-1,-1 0 0,0 0 1,0 1-1,0-1 1,0 1-1,0-1 0,-1 1 1,1-1-1,-1 1 1,0-1-1,0 1 0,0-1 1,-1 1-1,1-1 0,-1 1-105,1 6 274,0-2-2719,0-6-8939,2-2 1470</inkml:trace>
  <inkml:trace contextRef="#ctx0" brushRef="#br0" timeOffset="1080.371">461 205 7587,'72'-6'10877,"-71"4"-10841,0 1 0,0-1-1,-1 0 1,1 1-1,-1-1 1,1 0 0,-1 0-1,0 0 1,1 1-1,-1-1 1,0 0 0,0 0-1,-1 0 1,1 0-1,0 1 1,0-1 0,-1 0-1,1 0 1,-1 0-1,0 1 1,1-1 0,-1 0-1,0 1 1,0-1-1,0 1 1,0-1 0,-1 1-1,1-1 1,0 1-1,0 0 1,-1 0-1,1-1 1,-1 1 0,1 0-1,-1 0 1,0 1-1,1-1 1,-2 0-36,-1 1 138,1 0-1,0 0 1,-1 1 0,1 0-1,0 0 1,0 0 0,0 0-1,0 0 1,0 1 0,0-1-1,0 1 1,0 0 0,0-1-1,1 2 1,-1-1 0,1 0-1,-1 0 1,1 1 0,0-1-1,0 1 1,0 0 0,0 0-1,0-1 1,1 1 0,-1 0-1,1 1 1,0-1 0,0 0-1,0 0 1,0 0 0,1 1-1,-1-1 1,1 0 0,0 1-1,0-1 1,0 0 0,0 1-1,1-1 1,0 0 0,-1 1-1,1-1 1,0 0 0,0 0-1,1 0 1,-1 0 0,1 0-1,-1 0 1,1 0 0,0 0-1,1 1-137,1-2 44,0 0 0,0 0 1,0-1-1,0 1 0,0-1 0,0 0 0,1 0 0,-1 0 0,0-1 0,1 0 0,-1 1 0,1-1 1,-1-1-1,0 1 0,1-1 0,2 0-44,26-7-3427,-2 1-7079,-14 4-2951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0:4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3 107 8020,'-2'-13'7844,"6"24"-5506,6 23-1755,5 81 617,-34-148-1064,18 28-98,0 1 0,0-1 0,1 0 0,0 0 0,-1 0 0,2 0 0,-1 0 0,1 0 0,-1 0 0,1 0 0,1 0 0,-1 1 0,1-1 0,0 0 0,0 1 0,0-1 0,0 1 0,1 0 0,0 0 0,0 0 0,0 0 0,0 0 0,1 1 0,-1-1 0,1 1 0,0 0 0,0 0 0,0 0 0,2 0-38,28 2-1010,-15 6-3427,-2-1-3373,-5-2-140</inkml:trace>
  <inkml:trace contextRef="#ctx0" brushRef="#br0" timeOffset="570.116">190 226 7347,'34'0'7633,"17"-14"-5821,-49 11-1801,-1 1 1,1 0-1,-1-1 0,0 1 1,0-1-1,0 1 1,-1-1-1,1 1 1,0-1-1,-1 0 0,0 1 1,1-1-1,-1 0 1,0 1-1,-1-1 1,1 0-1,0 1 0,-1-1 1,1 0-1,-1 1 1,0-1-1,0 1 1,0-1-1,0 1 1,0 0-1,-1-1 0,1 1 1,-1 0-1,1 0 1,-1 0-1,0 0 1,0 0-1,0 0 0,0 0 1,-2 0-12,1 2 85,1 0-1,-1 0 1,1 0 0,-1 1 0,1-1 0,-1 1 0,1 0-1,-1 0 1,1 0 0,-1 0 0,1 0 0,0 1-1,0-1 1,-1 1 0,1-1 0,0 1 0,1 0-1,-1-1 1,0 1 0,0 0 0,1 1 0,-1-1-1,1 0 1,0 0 0,-1 0 0,1 1 0,0-1-1,0 1 1,1-1 0,-1 1 0,0-1 0,1 1-1,0 2-84,-2-3 68,0 1-1,1-1 0,-1 1 0,1 0 0,0 0 0,0 0 0,0 0 1,0 0-1,0 0 0,1 0 0,-1 0 0,1 0 0,0 0 0,0 0 0,0 0 1,0 0-1,1 0 0,-1 1 0,1-1 0,0 0 0,0 0 0,0-1 0,0 1 1,0 0-1,1 0 0,-1 0 0,1-1 0,0 1 0,0-1 0,0 1 1,0-1-1,0 0 0,0 0 0,1 0 0,-1 0 0,1 0 0,0 0-67,0-1-74,1 0-1,-1 0 1,0 0-1,0-1 0,1 1 1,-1-1-1,1 0 1,-1 0-1,0 0 1,1 0-1,-1-1 0,0 1 1,1-1-1,-1 0 1,0 0-1,0 0 0,0-1 1,0 1-1,0-1 1,0 1 74,13-6-4241,0 3-3289,-4 2-1666</inkml:trace>
  <inkml:trace contextRef="#ctx0" brushRef="#br0" timeOffset="1171.695">388 137 7555,'23'-30'9362,"-19"29"-9278,0 0 1,1 1-1,-1 0 1,0 0 0,1 0-1,-1 0 1,0 1-1,1-1 1,-1 1 0,0 0-1,0 1 1,0-1-1,0 1 1,0-1 0,0 1-1,0 1 1,0-1-1,-1 0 1,1 1 0,0 0-85,2 4 143,0 0 0,0 0 1,-1 1-1,0 0 1,0 0-1,-1 0 1,0 1-1,-1-1 1,0 1-1,0 0 1,0 0-1,-1 1-143,7 20 90,-11-34-108,-1 1-1,1 0 1,-1 0 0,0 0-1,0 0 1,0 1 0,0-1 0,0 1-1,-1 0 1,1 0 0,-1 0-1,1 0 1,-1 1 0,0 0-1,0-1 1,0 1 0,1 0-1,-1 1 1,0-1 0,0 1-1,0 0 1,-1 0 18,-58 17 295,62-17-229,-1 1 0,0 0 1,1-1-1,-1 1 0,1 0 0,0 0 0,-1 0 0,1 0 0,0 0 1,-1 0-1,1 0 0,0 0 0,0 0 0,0 1 0,0-1 0,0 1 0,0-1 1,0 0-1,1 1 0,-1-1 0,0 1 0,1 0 0,-1-1 0,1 1 1,0 0-1,-1-1 0,1 1 0,0 0 0,0-1 0,0 1 0,0 0 1,0-1-1,1 1 0,-1 0 0,0-1 0,1 2-66,2-1 6,0 0 0,0 0 0,0 0 0,0-1 0,0 1 0,1-1 0,-1 0 0,0 0 0,1 0 0,-1 0 0,0-1 0,1 1 0,-1-1 0,1 0 0,-1 0 0,1 0 0,-1-1 0,1 1 0,-1-1 0,1 1 0,-1-1 0,0-1 0,1 1-6,4 0-162,37-10-2207,-27 6-1125,-1 1-3644,-1 1-2514</inkml:trace>
  <inkml:trace contextRef="#ctx0" brushRef="#br0" timeOffset="1556.751">703 147 9893,'-42'2'10734,"38"1"-10561,0 0 1,-1 0 0,1 1 0,0-1 0,0 1-1,1 0 1,-1 0 0,1 0 0,0 1 0,0-1-1,0 1 1,1-1 0,0 1 0,-1 0-1,2 0 1,-1 0 0,1 0 0,-1 4-174,1-7 30,1 1 1,0-1 0,0 0-1,0 0 1,0 0-1,0 1 1,0-1 0,1 0-1,-1 0 1,1 0-1,-1 0 1,1 1 0,0-1-1,0 0 1,0 0-1,0-1 1,0 1 0,0 0-1,1 0 1,-1 0 0,1-1-1,-1 1 1,1-1-1,0 1 1,-1-1 0,1 0-1,0 0 1,0 1-1,0-1 1,0 0 0,0-1-1,0 1 1,0 0-1,0-1 1,0 1 0,0-1-1,2 1-30,0 0-202,1-1 1,-1 1-1,1-1 1,0 0-1,-1 0 0,1-1 1,-1 1-1,0-1 0,1 0 1,-1 0-1,1 0 1,-1-1-1,0 1 0,0-1 1,0 0-1,0-1 0,0 1 1,1-1 201,10-12-3618,-5 4-4959,-5 5-470</inkml:trace>
  <inkml:trace contextRef="#ctx0" brushRef="#br0" timeOffset="1904.393">697 1 8084,'2'14'9320,"6"9"-5842,1 3-2633,27 179 2047,-36-168-3239,9-42-9287,-7 3 4923,2-2-5200</inkml:trace>
  <inkml:trace contextRef="#ctx0" brushRef="#br0" timeOffset="2158.392">820 184 9572,'2'15'8380,"7"7"-5067,3 11-2776,-14-5 2,-4-31-3146,4-15-8648,2 12 2792</inkml:trace>
  <inkml:trace contextRef="#ctx0" brushRef="#br0" timeOffset="2421.328">813 44 11013,'-1'-1'2865,"1"0"1,-1 0-1442,1 0-463,2 2-481,1-1-560,1 2-544,1 3-225,2 3-2016,1 0-2161,-2 2-5123</inkml:trace>
  <inkml:trace contextRef="#ctx0" brushRef="#br0" timeOffset="2759.311">948 247 7764,'3'10'3542,"2"37"4425,-10-76-6537,5 17-1421,1-1 0,0 1 0,0-1 1,2 1-1,-1 0 0,2 0 0,-1 0 1,2 0-1,-1 0 0,2 1 0,3-7-9,-8 17-2,-1 0 0,1 0-1,-1 0 1,1 0 0,-1 0 0,1 1-1,-1-1 1,1 0 0,0 0-1,0 1 1,-1-1 0,1 1 0,0-1-1,0 0 1,0 1 0,-1-1 0,1 1-1,0 0 1,0-1 0,0 1-1,0 0 1,0-1 0,0 1 0,0 0-1,0 0 1,0 0 0,0 0 0,0 0-1,0 0 1,0 0 0,0 0-1,0 1 1,0-1 0,0 0 0,0 0-1,0 1 1,-1-1 0,1 1 0,0-1-1,0 1 1,0-1 0,0 1-1,-1-1 1,1 1 0,0 0 0,0-1-1,-1 1 1,1 0 0,-1 0 0,1 0-1,-1-1 1,1 1 0,0 1 2,28 55 181,-26-48-116,15 90 164,-12-96-11656,0-3 1711</inkml:trace>
  <inkml:trace contextRef="#ctx0" brushRef="#br0" timeOffset="3376.584">1297 188 8868,'-14'-20'9028,"12"19"-8850,0 0 1,-1 0-1,1 1 1,-1 0-1,1-1 1,-1 1 0,0 0-1,1 0 1,-1 0-1,1 0 1,-1 1-1,1-1 1,-1 1-1,1-1 1,-1 1-1,1 0 1,-1 0 0,1 0-1,0 0 1,0 1-1,-1-1 1,1 1-1,0-1 1,0 1-179,0-1 32,1 1 1,-1-1-1,0 1 1,1-1-1,-1 1 1,1-1-1,-1 1 1,1 0-1,0 0 1,0 0-1,0 0 1,0 0-1,0 0 1,0 0-1,1 0 1,-1 0-1,1 0 1,-1 0-1,1 0 1,0 0-1,-1 1 1,1-1-1,1 0 1,-1 0-1,0 0 1,0 1-1,1-1 1,-1 0-1,1 0 1,0 0-1,0 0 1,-1 0-1,1 0 1,1 0-1,-1 0 1,0 0-1,0-1 1,1 1-1,-1 0 0,1-1 1,-1 1-1,1-1 1,0 1-1,0-1 1,-1 0-1,1 0 1,0 0-1,0 0 1,0 0-1,0 0 1,0-1-1,0 1 1,1 0-1,-1-1 1,0 0-1,1 1-32,0-1-48,0 0 0,0 1-1,0-1 1,0 0 0,0 0-1,0-1 1,0 1 0,0-1 0,0 1-1,0-1 1,0 0 0,0 0-1,-1 0 1,1 0 0,0-1-1,-1 1 1,1-1 0,-1 0-1,1 1 1,-1-1 0,0 0-1,0-1 1,0 1 0,0 0 0,0 0-1,0-1 1,-1 1 0,1-1-1,-1 0 1,1 1 0,-1-1-1,0 0 1,0 0 0,-1 0-1,1 0 1,-1 0 0,1-2 48,8 54 1715,-5-35-1564,-1 0 0,0 0-1,-1 0 1,-1 0-1,0 0 1,-1 1 0,0-1-1,-1 0 1,-1 0-1,0 0 1,-2 4-151,3-16 30,-1 0 1,1 1-1,-1-1 0,0 0 1,0 0-1,0 0 0,0 0 1,0 0-1,0 0 0,-1 0 1,1-1-1,0 0 0,-1 1 1,0-1-1,1 0 0,-1 0 1,0 0-1,1 0 0,-1-1 1,0 1-1,0-1 0,0 1 1,1-1-1,-1 0 0,0 0 1,0-1-1,0 1 0,0-1 1,1 1-1,-1-1 0,0 0 1,0 0-1,1 0 0,-1 0 1,1 0-1,-1-1 0,1 1 1,-1-1-1,1 0 0,0 1 1,0-1-1,0-1-30,-15-16-4877,12-7-5094,6 20-2024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3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9172,'61'-2'12544,"3"-4"-9052,71-2-2053,145 14 450,-261 4-3938,-21-7-2659,-4-2-3833,2 0-4681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0:0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6439 8580,'13'-24'8246,"43"-15"-5628,-50 41-2569,0 1 1,-1-1-1,1 1 1,-1 0 0,1 1-1,-1-1 1,0 1-1,0 0 1,-1 0 0,1 0-1,-1 1 1,0 0-1,0 0 1,-1 0 0,1 0-1,-1 0 1,0 1-1,-1 0 1,1-1 0,-1 1-1,0 0 1,1 5-50,9 31-8,-42-70-184,27 25 235,1 1 1,-1 0-1,1 0 1,-1 1-1,0-1 1,0 0-1,1 1 1,-1 0-1,0 0 1,0 0-1,-1 0 1,1 0-1,0 1 1,0-1-1,0 1 1,0 0-1,-1 0 1,1 0-1,0 0 1,0 0-1,0 1 1,-1 0 0,1-1-1,0 1 1,0 0-1,0 1 1,0-1-1,0 0 1,1 1-1,-1 0 1,0-1-1,1 1 1,-1 0-1,1 1 1,0-1-1,-1 0 1,1 1-1,0-1 1,0 1-1,1-1 1,-1 1-1,1 0 1,-1 0-1,1 0 1,-1 2-44,1-3 29,1-1 0,0 0 0,-1 0 0,1 0 0,0 1 0,0-1 0,0 0 0,0 0 1,0 1-1,0-1 0,0 0 0,0 0 0,0 1 0,1-1 0,-1 0 0,0 0 0,1 0 0,-1 1 0,1-1 0,-1 0 0,1 0 0,0 0 0,0 0 1,-1 0-1,1 0 0,0 0 0,0 0 0,0-1 0,0 1 0,0 0 0,0 0 0,0-1 0,0 1 0,0-1 0,0 1 0,0-1 0,1 1 1,-1-1-1,0 0 0,0 1 0,0-1 0,1 0 0,-1 0 0,0 0 0,0 0 0,1 0 0,-1 0 0,0 0 0,0 0 0,1-1-29,61-17-2296,-47 10 423,0 2-6483,-3 2-2849</inkml:trace>
  <inkml:trace contextRef="#ctx0" brushRef="#br0" timeOffset="780.023">1071 6409 7267,'-6'-3'7012,"-2"6"-3322,-23 32-1399,16 21-462,15-55-1822,0 0 0,0 0 1,0 0-1,0 0 0,0 0 0,0 0 1,1 0-1,-1 0 0,0 0 0,1 0 1,-1 0-1,0 0 0,1 0 1,-1 0-1,1 0 0,0-1 0,-1 1 1,1 0-1,-1 0 0,1 0 0,0-1 1,0 1-1,0 0 0,-1-1 1,1 1-1,0-1 0,0 1 0,0-1 1,0 1-1,0-1 0,0 0 0,0 1 1,0-1-1,0 0 0,0 0 1,0 0-1,0 0 0,0 0 0,0 0 1,0 0-1,0 0 0,0 0 1,0 0-1,0 0 0,0-1 0,0 1 1,0 0-1,0-1 0,0 1 0,0-1 1,0 1-1,0-1 0,0 0-7,2 0-20,-1 0 0,1 0 0,0-1-1,-1 1 1,1-1 0,-1 0 0,0 0 0,0 0-1,1 0 1,-1 0 0,0 0 0,-1 0 0,1-1-1,0 1 1,-1-1 0,1 1 0,-1-1-1,0 0 1,0 0 0,0 1 0,0-1 0,0 0-1,-1 0 1,1 0 0,-1 0 0,0 0 0,0 0-1,0 0 1,0 0 0,0 0 0,-1 0 0,1 0-1,-2-1 21,-7 30 99,34 153 2209,-25-177-2300,0-1 0,0 1 0,0-1 0,0 1 0,0-1 0,-1 1-1,1-1 1,-1 1 0,1-1 0,-1 1 0,0-1 0,1 1 0,-1-1 0,0 0 0,0 1 0,0-1 0,0 0 0,0 0 0,0 0 0,0 0 0,0 0 0,0 0 0,-1 0 0,1 0 0,0 0 0,-1 0 0,1-1 0,-1 1 0,1-1 0,-1 1 0,1-1-1,-1 1 1,1-1 0,-1 0 0,1 0 0,-1 0 0,0 0 0,1 0 0,-1 0 0,1 0 0,-1 0 0,1-1 0,-1 1 0,1-1 0,-1 1 0,1-1 0,-1 1 0,1-1 0,0 0 0,-1 0 0,1 0 0,0 0 0,0 0 0,-1 0 0,1 0 0,0 0 0,0 0-1,0 0 1,0-1 0,1 1 0,-1 0 0,-1-2-8,2-9-4535,4 1-4645,1 4-1796</inkml:trace>
  <inkml:trace contextRef="#ctx0" brushRef="#br0" timeOffset="1350.013">1176 6433 8756,'11'-23'8702,"23"6"-5916,-30 17-2757,0 0-1,0 0 1,0 1 0,0-1 0,-1 1-1,1 0 1,0 0 0,0 0 0,-1 0-1,1 1 1,0-1 0,-1 1 0,0 0-1,1 0 1,-1 0 0,0 1 0,0-1-1,0 1 1,-1 0 0,1-1 0,0 1-1,-1 1 1,0-1 0,0 0 0,0 0-1,0 1 1,0-1 0,-1 1 0,0 0-1,1-1 1,-1 1 0,0 0 0,-1 0-1,1 0 1,-1-1 0,0 1 0,0 0-1,0 0 1,-1 2-29,8 20 26,-8-29-53,-1 0 0,1 0 0,-1 1-1,1-1 1,-1 1 0,0-1 0,0 1 0,0 0-1,-1 0 1,1 0 0,0 0 0,-1 0 0,1 0-1,-1 0 1,0 1 0,1 0 0,-1-1 0,0 1-1,0 0 1,0 0 0,0 1 0,0-1 0,0 0-1,0 1 1,0 0 0,0 0 0,0 0 0,-1 0-1,1 0 1,0 1 0,0 0 0,0-1 0,0 1-1,0 0 1,0 0 0,0 1 27,0-1 103,1 0 0,-1 0 0,1 0 0,-1 0 0,1 1 0,0-1 0,0 1 0,-1 0 0,1-1 0,1 1 0,-1 0 0,0 0 0,0 0 0,1 1 0,-1-1 0,1 0 0,-1 0 0,1 1 0,0-1 0,0 1 0,0-1 0,1 1 0,-1 0 0,0-1 0,1 1 0,0 0 0,0-1-1,0 1 1,0 0 0,0 0-103,3-2 31,0 1 0,1 0 0,-1-1 0,1 0 0,-1 0 0,1 0 0,-1 0 0,1 0 0,-1-1 0,1 0 0,0 1 0,-1-1 0,1-1 0,0 1 0,-1 0 0,1-1 0,0 0-1,-1 0 1,1 0 0,0-1-31,28-11-977,-18 6-2925,2 1-5743,-8 3 65</inkml:trace>
  <inkml:trace contextRef="#ctx0" brushRef="#br0" timeOffset="1703.785">1395 6452 8148,'23'95'13633,"-24"-92"-16287,-3-14-6636,4 5-531</inkml:trace>
  <inkml:trace contextRef="#ctx0" brushRef="#br0" timeOffset="1966.821">1397 6365 10325,'-1'-1'2593,"0"0"48,2 2-1328,0 0-545,1 2-480,-2 0-640,2 0-2209,2-1-2177,0 1-5523</inkml:trace>
  <inkml:trace contextRef="#ctx0" brushRef="#br0" timeOffset="2305.114">1505 6435 10117,'7'31'9394,"-1"43"-7034,-10-110-2189,40-41-180,-35 76 9,0-1 0,0 1 0,1 0 0,-1-1 0,1 1 0,0 0 0,-1 0 1,1 0-1,0 0 0,-1 0 0,1 1 0,0-1 0,0 0 0,0 1 0,0-1 0,0 1 0,0 0 1,-1 0-1,1 0 0,0 0 0,0 0 0,0 0 0,0 0 0,0 0 0,0 1 0,0-1 0,0 1 1,0-1-1,-1 1 0,1 0 0,0 0 0,0 0 0,-1 0 0,1 0 0,0 0 0,-1 0 0,0 1 0,1-1 1,-1 1-1,0-1 0,1 1 0,3 5 154,0 0-1,-1 0 1,0 0 0,0 1 0,0-1-1,-1 1 1,0 0 0,-1 0 0,1 1 0,-2-1-1,1 0 1,-1 1 0,0-1 0,-1 3-154,-5-16-4075,3 1-5291,0 1-1367</inkml:trace>
  <inkml:trace contextRef="#ctx0" brushRef="#br0" timeOffset="-3749.145">57 6318 7652,'8'19'8520,"-5"19"-6785,-2-20-879,1 134-765,-4-146-1384,1-5-1514,0-2-3484,1 0-2156</inkml:trace>
  <inkml:trace contextRef="#ctx0" brushRef="#br0" timeOffset="-3463.905">0 6474 9428,'19'-12'8516,"22"13"-6380,-38-1-1804,31 8 151,-25-3-3546,1 2-4730,-6-6-2230</inkml:trace>
  <inkml:trace contextRef="#ctx0" brushRef="#br0" timeOffset="-1705.947">177 6433 8580,'-2'6'6623,"7"21"-4970,13 68-1026,-20-122-584,1 23-10,1-1 0,-1 1-1,1-1 1,0 1 0,0-1 0,0 1 0,1-1-1,-1 1 1,1-1 0,0 1 0,0 0 0,1 0-1,0-1 1,-1 1 0,1 0 0,1 0-33,-2 1 3,1 1 0,1-1 0,-1 0 0,0 1-1,1-1 1,-1 1 0,1 0 0,0 0 0,0 0 0,0 0 0,0 1 0,0-1 0,0 1-1,0 0 1,0 0 0,1 0 0,-1 0 0,1 0 0,-1 1 0,3-1-3,29 3-9780,-28-2 1467</inkml:trace>
  <inkml:trace contextRef="#ctx0" brushRef="#br0" timeOffset="-1026.81">371 6425 7748,'0'6'2420,"1"31"4940,6 4-5652,-7-39-1713,1-1-1,-1 1 0,1-1 1,-1 1-1,1-1 1,-1 1-1,1-1 0,0 0 1,0 1-1,0-1 0,0 0 1,0 0-1,0 1 1,0-1-1,0 0 0,0 0 1,0 0-1,1 0 0,-1-1 1,0 1-1,1 0 1,-1-1-1,0 1 0,1 0 1,-1-1-1,1 0 0,-1 1 1,1-1-1,-1 0 1,1 0-1,-1 1 0,1-1 1,0-1-1,-1 1 0,1 0 1,-1 0-1,1 0 1,-1-1-1,1 1 0,-1-1 1,0 1-1,1-1 0,-1 0 1,1 0-1,-1 1 1,0-1-1,0 0 0,1 0 1,-1-1 5,3 0-33,-1-1-1,0 0 1,1 0 0,-1 0 0,0-1 0,-1 1 0,1-1-1,-1 1 1,0-1 0,1 0 0,-2 0 0,1 0 0,0 0-1,-1-1 1,0 1 0,0 0 0,0 0 0,0-1 0,-1 1 0,0-1-1,0 1 1,0 0 0,0-1 0,0 1 0,-1 0 0,0-1-1,0 1 1,-1-1 33,10 64 2868,-3-35-2473,-1 1 0,-1 0 0,-1 0 0,-2-1-1,0 1 1,-3 21-395,2-44 24,1 0-1,-1 0 0,0-1 1,0 1-1,0 0 1,0-1-1,0 1 0,0 0 1,0-1-1,0 1 1,-1-1-1,1 0 0,0 0 1,-1 1-1,1-1 1,-1 0-1,0 0 0,1 0 1,-1 0-1,0-1 0,0 1 1,1 0-1,-1-1 1,0 1-1,0-1 0,0 0 1,0 1-1,0-1 1,0 0-1,0 0-23,-22-8-2172,19-5-8056,5 5-1327</inkml:trace>
  <inkml:trace contextRef="#ctx0" brushRef="#br0" timeOffset="-19285.605">3527 123 9060,'5'10'8069,"12"7"-6199,-7-8-1148,82 104 937,-76-94-1158,-13-17-6788,-2-4 409,1 1-3822</inkml:trace>
  <inkml:trace contextRef="#ctx0" brushRef="#br0" timeOffset="-18837.717">3655 288 7796,'-3'8'10818,"-18"9"-7455,14-13-1852,-70 48 1368,69-48-3041,-3 2-1496,8-4-3261,2 0-3757,2-3-2260</inkml:trace>
  <inkml:trace contextRef="#ctx0" brushRef="#br0" timeOffset="-142558.127">2120 4906 5475,'0'9'10290,"4"19"-7864,0-2-2086,-5 117 1461,6 142-336,3-82-1241,-10-152 360,2-54-1210,-2-10-9008,2 12 8201,-1-8-9463</inkml:trace>
  <inkml:trace contextRef="#ctx0" brushRef="#br0" timeOffset="-139420.285">887 5719 6851,'-4'0'8678,"7"1"-4095,37 1-2893,131-6-345,46-2-633,-14-2-600,121 3 355,-148 7-459,-63-1 192,-70-2 120,-61 13-13982,7-7 2374</inkml:trace>
  <inkml:trace contextRef="#ctx0" brushRef="#br0" timeOffset="-137943.626">861 5705 6515,'0'0'1846,"0"-9"6460,2-10-5036,4-71-325,-1-109-781,-8 120-1577,5-38-371,-7 54-125,8 11-32,1-22-118,-3-24 344,-7 93 358,2 5-4467,1 1-6550,2-1-2280</inkml:trace>
  <inkml:trace contextRef="#ctx0" brushRef="#br0" timeOffset="-136625.199">908 4900 5282,'-4'-1'12199,"19"1"-10002,106-2 322,114 0-1247,24-1-162,46-4-854,-111 1-114,-99 10 701,-86-3-399,-9-1-2907,-3 2-2033,-2 0-3294,-1 3-3709</inkml:trace>
  <inkml:trace contextRef="#ctx0" brushRef="#br0" timeOffset="-100627.843">1030 5210 6451,'1'-4'10885,"5"15"-8641,5 148 733,-11-111-2849,58-45 1401,3 3-3311,-57-7-9989,-1 0 1126</inkml:trace>
  <inkml:trace contextRef="#ctx0" brushRef="#br0" timeOffset="-100242.717">1044 5313 7411,'3'7'7563,"7"-4"-3288,28-7-1127,-30 3-2108,5 0-1156,12-2 173,-18 2-4948,-1-1-4611,-2 0 533</inkml:trace>
  <inkml:trace contextRef="#ctx0" brushRef="#br0" timeOffset="-99888.802">1015 5217 8532,'8'-4'8986,"13"1"-6553,-18 2-1268,67 1 2026,-33 2-4413,-25-1-2098,-1 1-5288,-3 0-2533</inkml:trace>
  <inkml:trace contextRef="#ctx0" brushRef="#br0" timeOffset="-99251.048">1243 5200 7443,'0'6'9566,"1"15"-6803,-1-3-2072,19 182 2273,-19-206-5393,-2-8-2432,2 4-1261,1-3-3877</inkml:trace>
  <inkml:trace contextRef="#ctx0" brushRef="#br0" timeOffset="-98734.327">1337 5196 8356,'11'21'8100,"-2"5"-3712,11 116-2271,-20-138-1822,-4 20-263,4-29-2940,4-15-7940,-3 9 1332</inkml:trace>
  <inkml:trace contextRef="#ctx0" brushRef="#br0" timeOffset="-98264.238">1353 5201 8772,'4'-1'8555,"19"13"-6113,86 105 154,-39-34-2052,-78-103-8095,3 10 493,2 1-1226</inkml:trace>
  <inkml:trace contextRef="#ctx0" brushRef="#br0" timeOffset="-97832.283">1533 5169 7796,'0'3'7397,"0"4"-3357,0 33-1375,23 151-677,-25-183-3743,0-13-8840,2-3-925</inkml:trace>
  <inkml:trace contextRef="#ctx0" brushRef="#br0" timeOffset="-97299.71">1602 5197 8500,'7'1'9204,"28"-2"-6387,56 2-349,-51-10-3904,-34 4-2526,-2-2-3339,-4 5-2973</inkml:trace>
  <inkml:trace contextRef="#ctx0" brushRef="#br0" timeOffset="-96829.621">1688 5212 8228,'-1'11'6919,"7"13"-5036,-3-10-977,9 131 2074,-10-155-7955,0 2-1364,0-3-3247</inkml:trace>
  <inkml:trace contextRef="#ctx0" brushRef="#br0" timeOffset="-96428.584">1852 5211 8020,'-1'47'9385,"8"0"-6804,-1 54-2339,-10-94-2796,4-22-7130,1 6 1710</inkml:trace>
  <inkml:trace contextRef="#ctx0" brushRef="#br0" timeOffset="-95811.085">1851 5206 7379,'16'-15'8886,"6"6"-4387,-20 8-4486,1 1 1,-1-1 0,1 1 0,0-1 0,-1 1 0,1 0-1,-1 0 1,1 0 0,0 0 0,-1 0 0,1 1-1,-1-1 1,1 1 0,-1 0 0,1-1 0,-1 1 0,1 0-1,-1 1 1,0-1 0,1 0 0,-1 1 0,0-1-1,0 1 1,0 0 0,0-1 0,0 1 0,-1 0 0,1 0-1,0 0 1,-1 1 0,0-1 0,1 0 0,-1 1 0,0-1-1,0 0 1,0 1 0,-1-1 0,1 1 0,0 0-1,-1 0-13,0 0-4,0 0 0,0 0 0,0 0 0,0 1 0,-1-1 0,1 0 0,-1 0 0,0 0 0,0 0 0,0 0 0,0 0 0,0 0 0,-1 0 0,0 0 0,1-1 0,-1 1 0,0 0 0,0-1 0,0 0 0,-1 1 0,1-1-1,-1 0 1,1 0 0,-1 0 0,0-1 0,1 1 0,-1-1 0,0 1 0,0-1 0,0 0 0,0 0 0,0 0 0,-1-1 4,-23 20-40,58 2 854,55 56 960,-91-81-2438,-3-3-3303,0-6-4606,4 2-1938</inkml:trace>
  <inkml:trace contextRef="#ctx0" brushRef="#br0" timeOffset="-67375.574">1410 4267 7700,'3'8'8429,"0"27"-6278,1 175 912,4-33-1942,-5-82-703,-5-81-2367,-1-11-8995,1-3 971</inkml:trace>
  <inkml:trace contextRef="#ctx0" brushRef="#br0" timeOffset="-66990.16">1301 4749 7539,'4'2'7183,"13"6"-3211,41 30 764,-32-18-4451,-21-16-422,-5-5-3909,0-6-6554,0 5 1684</inkml:trace>
  <inkml:trace contextRef="#ctx0" brushRef="#br0" timeOffset="-66673.748">1417 4825 8212,'13'-6'8012,"9"-16"-5085,-13 12-1437,85-39 653,-92 49-3378,0 0-2153,-2 0-3418,0-1-4533</inkml:trace>
  <inkml:trace contextRef="#ctx0" brushRef="#br0" timeOffset="-2.14748E6">6514 2463 7716,'3'16'10888,"-3"21"-8822,0-10-1209,19 376 1387,-4-73-2097,-6-185-163,2 24 42,-13-91-12,0-79-2658,-4-5-7929,3 2-136</inkml:trace>
  <inkml:trace contextRef="#ctx0" brushRef="#br0" timeOffset="-2.14748E6">6535 2509 6227,'5'1'8531,"6"-1"-4900,32 3-2267,77 1 728,-58-7-1481,298-9 354,115 0-423,-228-5-190,-166 8-112,-87 9-2062,-8 0-10093,8 0 1113</inkml:trace>
  <inkml:trace contextRef="#ctx0" brushRef="#br0" timeOffset="-2.14748E6">6584 3659 6099,'9'1'8131,"19"-4"-5250,3 1-2149,162-15 2066,11-4-1888,-106 8-482,0 5 1,50 4-429,126-14 528,-138 3 342,-124 17-372,38-10-377,-50 3-3561,-3 0-6495,0 3-1099</inkml:trace>
  <inkml:trace contextRef="#ctx0" brushRef="#br0" timeOffset="-2.14748E6">7945 2465 7587,'-4'-4'9173,"4"12"-4418,1 4-4057,-6 197 2663,11 106-2539,4-45-635,-10-77-120,0-120-91,0-66 56,0-7-25,0 1 0,1 0 0,-1 0 0,0-1 0,0 1 0,0 0 0,0 0 0,0-1 0,0 1 0,0 0 0,0 0 0,0 0 0,0-1 0,0 1 0,0 0 0,-1 0 0,1-1 0,0 1 0,-1 0 0,1-1 0,0 1 0,-1 0 0,1-1 0,-1 1 1,1-1-1,-1 1 0,1 0 0,-1-1 0,1 1 0,-1-1 0,0 0 0,1 1 0,-1-1 0,0 1 0,1-1 0,-1 0 0,0 0 0,0 1 0,1-1 0,-1 0 0,0 0 0,0 0 0,1 0 0,-2 0-7,-5 1-114,-4 1-3298,0-3-8005,4 0-591</inkml:trace>
  <inkml:trace contextRef="#ctx0" brushRef="#br0" timeOffset="-2.14748E6">4282 2531 6531,'0'6'9160,"1"7"-4276,4 45-4156,-2-18 417,10 207 581,-6-113-1329,10 63-295,-9-106-84,5 79 289,-12-108 53,-2-14-253,-2-15 325,1-30-2563,-4-5-7949,2-1-3590</inkml:trace>
  <inkml:trace contextRef="#ctx0" brushRef="#br0" timeOffset="-2.14748E6">4293 2540 7155,'-1'4'9429,"27"-4"-7091,-16 0-1203,52 9 317,153-18 503,137 1-1024,-114-12-824,-68 17-136,-46 0 122,-85-4 120,-44 4-1448,2 3-2752,0 0-4888,2 0-1791</inkml:trace>
  <inkml:trace contextRef="#ctx0" brushRef="#br0" timeOffset="-2.14748E6">5563 2520 7940,'-3'7'10040,"2"22"-7168,-5 215 1450,14 31-3463,3-57-843,-11 83 14,-3-249-81,-1-62-3525,1 2-7111,-1 0-1062</inkml:trace>
  <inkml:trace contextRef="#ctx0" brushRef="#br0" timeOffset="-2.14748E6">4367 3649 5394,'0'-4'4765,"35"-6"-1256,131 15 1948,39 0-3906,153-9 295,-46 9-365,-257-2-1313,36-1 716,-33-9-4647,-59 4-6660,-1-1-430</inkml:trace>
  <inkml:trace contextRef="#ctx0" brushRef="#br0" timeOffset="-2.14748E6">4900 1904 5587,'2'2'7434,"0"4"-5013,-3 33-42,6 30-455,0 19-1393,7 10-251,4-17-200,-15-34 270,-3 6 325,6-13 424,-7-42-2879,-2-5-3403,2 4-1018,-1 0-3379</inkml:trace>
  <inkml:trace contextRef="#ctx0" brushRef="#br0" timeOffset="-2.14748E6">4830 2353 6835,'4'9'11906,"24"22"-8090,55 43-1927,-70-58-1383,-13-17-1485,-4-8-2163,0-2-7095,1 4-341</inkml:trace>
  <inkml:trace contextRef="#ctx0" brushRef="#br0" timeOffset="-2.14748E6">4965 2458 5106,'-1'8'8155,"5"-10"-3510,12-21-1229,28-55 55,-33 64-2133,-5 6-1070,-7 8-4893,-4 4-5280,3-3-1948</inkml:trace>
  <inkml:trace contextRef="#ctx0" brushRef="#br0" timeOffset="-2.14748E6">7114 2352 5458,'11'2'10827,"4"5"-4973,5 5-3453,14 8-3299,-5-1 1913,23 13-703,-52-33-734,1-1-4324,0-2-4045,0 1-2203</inkml:trace>
  <inkml:trace contextRef="#ctx0" brushRef="#br0" timeOffset="-2.14748E6">7408 2317 7203,'-5'6'11205,"-5"4"-7678,-12 13-2267,16-12-681,4-5-474,-1 0 0,0-1 0,0 0-1,0 0 1,0 0 0,-1 0 0,0 0-1,0 0 1,0-1 0,0 0 0,-1 0-1,0 0 1,0-1 0,-2 2-105,6-6 267,1 1-3538,0 0-7302,0 0-1075</inkml:trace>
  <inkml:trace contextRef="#ctx0" brushRef="#br0" timeOffset="-2.14748E6">7241 1865 5667,'6'-4'12412,"-4"10"-10067,-1 6-1239,17 237 1660,-1-37-2715,-17-122 11,0-87-749,-1 0-3719,0 0-3716,-2 0-3056</inkml:trace>
  <inkml:trace contextRef="#ctx0" brushRef="#br0" timeOffset="-2.14748E6">4897 1887 7043,'2'-4'10343,"27"-3"-7314,199 12 1952,-42-11-3957,38-4-528,-72 5-365,9 2 16,-8 3-78,215-2 83,-234 3-149,120-1-16,-65 6 13,-92-4 26,21-2-68,-64-2 12,-59 8-2211,1-4-2027,3-1-3714,0-1 7389,-2 2-11666</inkml:trace>
  <inkml:trace contextRef="#ctx0" brushRef="#br0" timeOffset="-186768.461">4963 2924 6851,'0'0'2100,"1"-3"4585,0-12-1554,-13 13-890,-14 5-2836,13-1-1110,-70 46 796,79-44-1077,1 0 0,0 1 0,0 0 0,0-1 0,1 1-1,0 0 1,0 1 0,0-1 0,0 0 0,1 0 0,0 1-1,0-1 1,0 1 0,1-1 0,0 1 0,0 4-14,0-5 0,0 0 0,0 0-1,0 1 1,1-1 0,0 0 0,0 0 0,0 0 0,1 0 0,0 0 0,0-1 0,0 1-1,0 0 1,1-1 0,-1 1 0,1-1 0,1 0 0,-1 0 0,0 0 0,1-1 0,0 1-1,0-1 1,0 0 0,1 1 0,-1-1 0,1 0 1,-1 0-1,1 0 0,-1-1 1,1 0-1,0 1 0,0-2 1,0 1-1,0-1 0,0 1 1,0-2-1,1 1 0,-1 0 0,0-1 1,1 0-1,-1 0 0,0-1 1,0 1-1,1-1 0,-1 0 1,0-1-1,0 1 0,0-1 1,0 0-1,0 0 0,1-2 0,-1 1 5,0-1 0,0-1-1,0 1 1,-1-1 0,1 0 0,-1 0-1,0 0 1,-1 0 0,1-1 0,-1 1-1,0-1 1,0 0 0,-1 0 0,0 0-1,0-1 1,0 1 0,-1 0 0,0-1-1,0 1 1,-1-1 0,1 1-1,-2-1 1,1 1 0,-1-1 0,0 1-1,0-1 1,-1-2-5,-1 4 9,1-1 0,-1 1 0,0 0 0,-1 0 0,0 0 0,1 1 1,-1-1-1,-1 1 0,1 0 0,-1 0 0,1 0 0,-1 1 0,0 0 0,-2-1-9,-31-3-4206,33 10-7490,2-3-667</inkml:trace>
  <inkml:trace contextRef="#ctx0" brushRef="#br0" timeOffset="-183698.826">7425 2889 8532,'-2'-2'8246,"-3"4"-3762,-30 17-1487,31-14-2871,1 1 1,-1-1-1,1 1 1,0 0-1,0 0 0,1 0 1,0 1-1,0-1 0,1 1 1,-1-1-1,1 1 0,1-1 1,-1 1-1,1-1 0,0 1 1,1 0-1,-1-1 0,1 1 1,1-1-1,-1 1 0,1-1 1,0 0-1,1 0 1,-1 1-1,3 2-126,1-5 15,0 0-1,0-1 1,0 0 0,0 0 0,0 0 0,1 0-1,-1-1 1,1 0 0,0-1 0,0 0-1,0 0 1,0 0 0,5 0-15,-8-1-6,0 0 1,-1 0-1,1-1 1,-1 1-1,1-1 1,-1 1-1,1-1 0,-1 0 1,1-1-1,-1 1 1,0 0-1,1-1 1,-1 0-1,0 0 1,0 0-1,0 0 0,-1 0 1,1-1-1,0 1 1,-1-1-1,0 0 1,1 1-1,-1-1 0,0 0 1,-1 0-1,1-1 1,0 1-1,-1 0 1,0 0-1,1-1 0,-1 1 1,-1-1-1,1 1 1,-1-1-1,1 0 6,-1 4 0,1-6 17,0 1 0,0-1-1,0 0 1,-1 1 0,0-1-1,0 0 1,0 1-1,-1-1 1,0 0 0,0 1-1,0-1 1,-1 1-1,0-1 1,0 1 0,0 0-1,-1 0 1,1 0 0,-1 0-1,-1 0 1,1 1-1,-1-1 1,1 1 0,-1 0-1,0 0 1,-1 0-1,-1-1-16,4 4-67,-41-14 577,27 18-3079,15-2 752,1-1-2001,1-2-2688,-1 0-7058</inkml:trace>
  <inkml:trace contextRef="#ctx0" brushRef="#br0" timeOffset="-117061.296">5846 4796 6259,'1'45'9454,"4"30"-6049,1 33-3242,5 185 1083,-10-36-723,7-149-75,-9-103-1108,-2 10 1791,3-12-4768,2-1-4152,-2-2-2738</inkml:trace>
  <inkml:trace contextRef="#ctx0" brushRef="#br0" timeOffset="-115127.706">7161 4809 4802,'2'-7'7740,"2"14"-1609,4 148-3856,4 81-1666,-6-37-129,2-48-419,5-13 177,-14-136-2640,-2-2-6794,-1-1-1526</inkml:trace>
  <inkml:trace contextRef="#ctx0" brushRef="#br0" timeOffset="-105744.766">5864 4795 5122,'7'1'6991,"9"3"-4025,52 9-1792,317 2 1643,-97-19-1656,-54-3-534,-52 0-558,-128 4 113,2-1-983,-20 9-9161,-29-3-368</inkml:trace>
  <inkml:trace contextRef="#ctx0" brushRef="#br0" timeOffset="-105112.092">5933 5684 5731,'17'-1'7908,"10"-4"-4460,15-1-2673,450-7 550,-214 20-185,-12 12-489,-213-17-98,-6-1-3897,-37 2-5481,-4-2-521</inkml:trace>
  <inkml:trace contextRef="#ctx0" brushRef="#br0" timeOffset="-104341.239">5906 5705 5042,'-11'-4'10411,"39"5"-8672,-17 0-2419,27-3-8527,-28-1 1918</inkml:trace>
  <inkml:trace contextRef="#ctx0" brushRef="#br0" timeOffset="-81882.334">6134 5327 7652,'1'-8'10883,"-28"4"-7000,23 5-3828,0 0-1,1 0 0,-1 0 1,0 1-1,0 0 0,1-1 1,-1 1-1,1 0 0,0 1 1,0-1-1,-1 1 0,1-1 1,1 1-1,-1 0 0,0 0 1,1 0-1,-1 0 0,1 1 1,0-1-1,0 1 0,1-1 1,-1 1-1,1 0 0,-1-1 1,1 1-1,0 0 0,1 0 1,-1 0-1,1 0 0,-1 0 1,1 0-1,1 0 1,-1 0-1,0 0 0,1 0 1,0 0-1,0-1 0,0 2-54,1-1 0,0-1 0,1 1 0,-1-1 0,0 0 0,1 0 0,0 0 0,0 0 0,0 0-1,0-1 1,0 1 0,1-1 0,-1 0 0,1 0 0,-1 0 0,1-1 0,0 1 0,0-1 0,-1 0 0,1 0-1,0 0 1,0 0 0,0-1 0,0 1 0,0-1 0,1 0 0,-1-1 0,0 1 0,0-1 0,0 0 0,1 0 0,1-1-781,6-3-1439,-4 3-8879,-6 1 734</inkml:trace>
  <inkml:trace contextRef="#ctx0" brushRef="#br0" timeOffset="-81365.587">6267 5332 8820,'-3'-3'7450,"-2"5"-3507,-15 25-2207,18-25-1707,1 0-1,-1 1 1,0-1 0,1 0 0,0 1 0,0 0 0,-1-1 0,2 1 0,-1 0-1,0-1 1,0 1 0,1 0 0,-1 0 0,1 0 0,0-1 0,0 1 0,0 0-1,1 0 1,-1 0 0,0 0 0,1-1 0,0 1 0,0 0 0,0 0 0,0-1-1,0 1 1,0-1 0,1 1 0,-1-1 0,1 0 0,0 1 0,-1-1 0,1 0-1,0 0 1,1 0 0,-1 0 0,0-1 0,0 1 0,1 0 0,-1-1 0,1 0 0,-1 1-1,1-1 1,0 0 0,-1-1 0,1 1 0,0 0 0,0-1 0,0 1 0,-1-1-1,3 0-28,-2 0-13,0 0-1,0-1 1,1 1-1,-1-1 1,0 0 0,0 0-1,0 0 1,0 0-1,0 0 1,0-1-1,-1 1 1,1-1-1,0 0 1,-1 0-1,1 0 1,-1 0-1,1 0 1,-1 0-1,0-1 1,0 1-1,0-1 1,0 0-1,-1 1 1,1-1-1,-1 0 1,0 0-1,1 0 1,-1 0 0,-1 0-1,1 0 1,0 0-1,-1-1 1,1 1-1,-1 0 1,0 0-1,0 0 1,-1-1-1,1 1 1,0 0-1,-1 0 1,0 0-1,0 0 1,0 0-1,0 0 1,0 0-1,-1 0 1,1 0-1,-1 0 1,0 1-1,0-1 1,0 1 0,0-1-1,0 1 1,0 0-1,-1 0 1,1 0-1,-1 0 1,0 0 13,-32-12 931,27 15-4816,1 1-4241,5-1-3418</inkml:trace>
  <inkml:trace contextRef="#ctx0" brushRef="#br0" timeOffset="-80460.546">6433 5320 7075,'0'2'7627,"0"2"-3453,0 21-1638,-1-22-2508,0 0 0,0 0-1,0 0 1,1 0 0,0 0-1,0 0 1,-1 1 0,2-1-1,-1 0 1,0 0 0,1 0-1,-1 0 1,1 0 0,0 0-1,0 0 1,0 0 0,1 0-1,-1 0 1,0 0-1,1-1 1,0 1 0,0-1-1,0 1 1,0-1 0,0 0-1,0 1 1,1-1 0,-1 0-1,1-1 1,-1 1 0,1 0-1,0-1 1,0 1 0,0-1-1,0 0 1,0 0 0,0 0-1,0-1 1,0 1-1,0-1 1,0 1 0,0-1-1,0 0 1,1 0-28,2-1-4,-4 1 5,0 0 0,0 0 0,1 0 0,-1 0 1,0-1-1,0 1 0,0-1 0,0 1 0,1-1 1,-1 0-1,0 0 0,0 0 0,0 0 0,-1 0 0,1 0 1,0 0-1,0-1 0,0 1 0,-1-1 0,1 1 1,-1-1-1,0 0 0,1 0 0,-1 1 0,0-1 0,0 0 1,0 0-1,0 0 0,0 0 0,0-1 0,-1 1 1,1 0-1,-1-1-1,-3-95-502,3 98-182,-1-2-262,1 1-2272,0 1-3763,2 0-3336</inkml:trace>
  <inkml:trace contextRef="#ctx0" brushRef="#br0" timeOffset="-79905.568">6633 5310 7908,'8'19'7704,"-4"3"-4026,1 47-3320,-5-49 590,9-94-618,-9 71-299,1 1 0,0-1 0,0 0 0,0 0 0,0 1 0,0-1 0,0 0 0,1 1 0,-1-1 0,1 1 0,0 0 0,-1-1 0,1 1 0,0 0 0,1 0 0,-1 0 0,0 0 0,0 1 0,1-1 0,-1 1 0,1-1 0,0 1 0,-1 0 0,1 0 0,0 0 0,0 0 0,-1 1 0,1-1 0,0 1 0,0-1 0,0 1 0,0 0 0,2 0-31,-2 3 69,0-1 0,-1 0 0,1 1 1,0-1-1,-1 1 0,0 0 0,0 0 1,0 0-1,0 0 0,0 0 0,0 0 0,-1 0 1,1 1-1,-1-1 0,0 1 0,0-1 1,0 1-1,-1-1 0,1 1 0,-1 3-69,2 2 214,6 43-166,-10-51-5265,0-4-3103,2 0-1722</inkml:trace>
  <inkml:trace contextRef="#ctx0" brushRef="#br0" timeOffset="-79357.427">6904 5235 8724,'6'46'8030,"-3"0"-4374,-2 93-1899,-2-135-3316,-1-8-9786,2 0 2098</inkml:trace>
  <inkml:trace contextRef="#ctx0" brushRef="#br0" timeOffset="-79056.646">6847 5361 10549,'14'1'8670,"11"-7"-4832,0-1-1921,3 10-704,-7 0-18,-8-2-3137,-4-2-2586,0-2-3546,-6 1-4748</inkml:trace>
  <inkml:trace contextRef="#ctx0" brushRef="#br0" timeOffset="-112783.163">7900 4782 5314,'4'20'8436,"-1"7"-4207,5 127-3045,-6 61 396,4-45-1204,-3 77-115,5-177 350,-8-72-1019,1-6-3223,-1 1-3441,-1-3-3792</inkml:trace>
  <inkml:trace contextRef="#ctx0" brushRef="#br0" timeOffset="-110928.703">7925 4770 3842,'-2'-3'8987,"14"-1"-7908,167-3 2256,41 6-2711,57-12 534,34-5-825,-44-6-74,-261 24-36,-4 0-1988,-6-2-6607,1 1-1315</inkml:trace>
  <inkml:trace contextRef="#ctx0" brushRef="#br0" timeOffset="-109640.279">7956 5708 5362,'7'1'7223,"3"1"-4647,22 5-1812,185-3 2362,215-12-1813,-179 7-1252,37-14 30,-270 11-314,9-1 320,-10 6-7145,-17-1 1835,0-1-2900</inkml:trace>
  <inkml:trace contextRef="#ctx0" brushRef="#br0" timeOffset="-107867.069">9267 4719 6323,'-3'-1'3006,"2"2"3606,1 11-4841,11 145 977,-16 20-1734,-6 89-398,22-43-477,-11-72-158,-5-151-2535,-2-9-5936,6 8 6192,-3-4-6554</inkml:trace>
  <inkml:trace contextRef="#ctx0" brushRef="#br0" timeOffset="-74568.302">8146 5318 5619,'4'-3'9040,"-4"-1"-4124,-30-9-2038,25 14-2837,1 1 0,0-1 0,-1 1-1,1 0 1,0 0 0,0 1 0,0-1 0,1 1 0,-1 0 0,1 0 0,-1 0 0,1 1-1,0-1 1,0 1 0,0-1 0,1 1 0,-1 0 0,1 0 0,0 0 0,0 1 0,1-1-1,-1 0 1,1 1 0,0-1 0,0 1 0,0-1 0,1 1 0,-1 0 0,1-1-1,0 1 1,1-1 0,-1 1 0,1 0 0,0-1 0,0 1 0,0-1 0,1 0 0,-1 1-1,1-1 1,1 1-41,-2-3 43,1 0 0,-1 0 0,1 0 0,-1-1 0,1 1 0,0 0 0,-1-1 0,1 0-1,0 1 1,0-1 0,0 0 0,0 0 0,0 0 0,1 0 0,-1 0 0,0-1 0,0 1-1,1-1 1,-1 1 0,0-1 0,0 0 0,1 0 0,-1 0 0,0 0 0,1 0 0,-1-1-1,1 0-42,26-3-2054,-12 1-2730,-15 3-2091,-1 1-4642</inkml:trace>
  <inkml:trace contextRef="#ctx0" brushRef="#br0" timeOffset="-73835.835">8292 5307 8884,'-6'-1'7501,"0"5"-3672,-14 40-2729,19-41-1082,-1-1 0,1 1 1,0 0-1,0 0 1,0 0-1,0 0 0,0 0 1,1 0-1,-1 0 0,1 0 1,0 0-1,0 0 0,0 0 1,0 0-1,0 0 0,1 0 1,0 0-1,-1 0 0,1 0 1,0 0-1,0 0 1,1 0-1,-1 0 0,1-1 1,-1 1-1,1-1 0,0 1 1,0-1-1,0 1 0,0-1 1,0 0-1,1 0 0,-1 0 1,1-1-1,-1 1 1,1 0-1,0-1 0,-1 0 1,1 1-1,0-1 0,0 0 1,0 0-1,0-1 0,0 1 1,0-1-1,0 0 0,0 1 1,0-1-1,1 0 0,0-1-17,0-1 76,0 0 0,0 0 0,-1-1 0,1 1 0,0-1 0,-1 0 0,0 0 0,1 0 0,-1 0 0,-1-1 0,1 1 0,0-1 0,-1 0 0,0 0 0,1 0 0,-2 0 0,1 0 0,0 0 0,-1-1 0,0 1 0,0 0 0,0-1 0,0 1 0,-1-1 0,0 1 0,0-1 0,0 1 0,0-1 0,-1 1 0,0-1 0,0 1 0,0 0 0,0-1 0,-1 1 0,0 0 0,0 0 0,0 0 0,0 0 0,0 0 0,-1 1 0,0-1 0,0 1 0,0-1 0,0 1 0,0 0 0,-3-2-77,5 4-51,0 0 0,-1 1-1,1-1 1,-1 0 0,1 0-1,-1 1 1,0-1 0,1 1-1,-1-1 1,0 1 0,1-1-1,-1 1 1,0 0-1,1 0 1,-1 0 0,0 0-1,0 0 1,1 1 0,-1-1-1,0 0 1,1 1 0,-1-1-1,1 1 1,-1-1 0,0 1-1,1 0 1,-1 0 0,0 1 50,3 7-12519,0-5 720</inkml:trace>
  <inkml:trace contextRef="#ctx0" brushRef="#br0" timeOffset="-73218.607">8472 5289 8836,'0'6'10078,"-1"11"-6612,0 9-3708,19 53 955,-17-77-709,0 0 0,1 0-1,-1 0 1,0 0-1,1 0 1,-1-1 0,1 1-1,0-1 1,-1 1-1,1-1 1,0 0-1,0 1 1,0-1 0,0 0-1,0 0 1,0-1-1,0 1 1,1 0 0,-1-1-1,0 1 1,0-1-1,0 0 1,1 0-1,-1 1 1,0-2 0,1 1-1,-1 0 1,0 0-1,0-1 1,0 1-1,1-1 1,-1 0 0,0 1-1,1-2-3,1-1 77,0 0-1,0-1 1,0 0-1,-1 1 1,1-1 0,-1 0-1,0-1 1,0 1-1,-1-1 1,1 1-1,-1-1 1,0 0 0,0 1-1,0-1 1,-1 0-1,0-1 1,0 1-1,0 0 1,-1 0 0,0 0-1,1 0 1,-2-1-1,1 1 1,-1 0-1,0 0 1,0 0 0,0 0-1,-1 0 1,1 0-1,-2-1-76,-4-2-1106,7 8-3006,1 4-4468,1 0-2876</inkml:trace>
  <inkml:trace contextRef="#ctx0" brushRef="#br0" timeOffset="-72267.15">8686 5279 7507,'5'-6'7715,"-1"11"-4159,4 22-1743,12 116-759,-9-240-566,-11 94-482,0 1 0,1-1 0,-1 1 0,1-1 0,0 0-1,-1 1 1,1-1 0,0 1 0,0 0 0,1-1 0,-1 1 0,1 0 0,-1 0 0,1 0 0,-1 0 0,1 0 0,0 0 0,0 0 0,0 0 0,0 1 0,0-1 0,1 1 0,-1 0-1,0-1 1,1 1 0,-1 0 0,1 0 0,-1 1 0,1-1 0,-1 0 0,1 1 0,-1 0 0,1-1 0,0 1 0,2 0-6,0 5 150,-1-1-1,1 0 1,-1 1-1,0 0 1,0 0 0,0 0-1,-1 1 1,0-1-1,0 1 1,0-1 0,0 1-1,-1 0 1,0 0-1,-1 1 1,1-1 0,-1 0-1,0 0 1,-1 1-1,1-1 1,-1 0 0,-1 1-1,1-1 1,-1 1 0,0-1-1,-1 4-149,1-4-10,-1 9 101,2-14-3280,2-6-5932,-2 3 6608,2-4-8810</inkml:trace>
  <inkml:trace contextRef="#ctx0" brushRef="#br0" timeOffset="-71798.729">8964 5185 8740,'6'33'9946,"1"-1"-6861,4 46-1523,-3 38-284,-11-136-17965,3 14 8779</inkml:trace>
  <inkml:trace contextRef="#ctx0" brushRef="#br0" timeOffset="-71497.956">8917 5321 8260,'4'2'10563,"19"-7"-5951,27-6 289,-28 9-5440,-6 3-4297,0 0-5450,-13 0-2373</inkml:trace>
  <inkml:trace contextRef="#ctx0" brushRef="#br0" timeOffset="-128069.551">2782 4849 6707,'0'10'6333,"1"0"-3384,1 18-1285,-1 232 1026,6-116-2231,-3 42-374,-1-51 24,-7-64 163,3-38 537,0-36-2128,2-4-8842,-2 4-420</inkml:trace>
  <inkml:trace contextRef="#ctx0" brushRef="#br0" timeOffset="-126190.821">4079 4853 6435,'2'10'8778,"-1"10"-6104,0 2-2337,16 196 2686,-2-25-2054,-11-26-807,-5-71 57,3-23 58,1-3-151,-5-63-274,1-11-5904,1 1-237,-2-1-4206</inkml:trace>
  <inkml:trace contextRef="#ctx0" brushRef="#br0" timeOffset="-123582.496">2804 5756 6419,'-19'-9'10213,"36"6"-6003,219 5-1668,31-12-2459,77 2 626,-179 1-570,56 6 104,-204 5-1444,-16-2-2955,-1 2-3688,-2-1-3497</inkml:trace>
  <inkml:trace contextRef="#ctx0" brushRef="#br0" timeOffset="-122263.676">2786 4848 5955,'1'-4'9850,"34"1"-6420,45 3-1066,221-2-814,-68 0-1264,-99 9-254,179-8 637,-154 2-394,-154 2-2034,-3 0-8303,0-1-2512</inkml:trace>
  <inkml:trace contextRef="#ctx0" brushRef="#br0" timeOffset="-92132">3090 5297 6387,'1'2'9131,"5"1"-4219,43 10-2694,-47-12-2211,1-1 0,0 1 1,-1 0-1,1-1 0,-1 0 0,1 0 1,0 0-1,-1 0 0,1 0 0,0 0 1,-1 0-1,1-1 0,-1 0 0,1 1 1,-1-1-1,1 0 0,-1 0 0,1 0 1,-1-1-1,0 1 0,0 0 1,1-1-1,-1 0 0,0 1 0,-1-1 1,1 0-1,0 0 0,0 0 0,-1 0 1,1-1-1,-1 1 0,0 0 0,1-1 1,-1 1-1,0 0 0,-1-1 1,1 1-1,0-1 0,-1 0 0,1 1 1,-1-1-1,0 1 0,0-1 0,0 0 1,0 1-1,0-1 0,-1-1-7,-1 1-1,-1 0 0,1 0 1,-1 1-1,1-1 0,-1 1 0,0-1 0,0 1 0,0 0 0,0 0 1,-1 1-1,1-1 0,0 1 0,-1-1 0,1 1 0,-1 0 0,0 0 0,1 1 1,-1-1-1,1 1 0,-1 0 0,0 0 0,0 0 0,1 0 0,-1 0 1,0 1-1,1 0 0,-1 0 0,1 0 0,-1 0 0,1 0 0,-1 1 1,1 0-1,0-1 0,0 1 0,0 0 0,0 1 0,-1 0 1,1 0 15,-1 0 0,2 1 0,-1 0-1,0-1 1,1 1 0,-1 0 0,1 0 0,0 0-1,1 0 1,-1 1 0,1-1 0,-1 0 0,1 1-1,0-1 1,1 1 0,-1-1 0,1 1-1,0-1 1,0 1 0,1-1 0,-1 1 0,2 3-15,-2-5 26,0 1 1,0-1 0,0 0-1,1 0 1,-1 0 0,1 0-1,0 0 1,0 0 0,0 0-1,0 0 1,1 0 0,-1 0-1,1 0 1,-1-1 0,1 1 0,0-1-1,0 1 1,0-1 0,1 0-1,-1 0 1,1 0 0,-1 0-1,1 0 1,-1 0 0,1-1-1,0 1 1,0-1 0,0 0-1,0 0 1,0 0 0,0 0-1,2 0-26,0 1 23,0-1-1,0 1 0,-1-1 1,1-1-1,0 1 0,0 0 1,0-1-1,0 0 0,0 0 0,0-1 1,0 1-1,0-1 0,0 0 1,3-2-23,8-5-4217,-2-3-4255,-7 2-3272</inkml:trace>
  <inkml:trace contextRef="#ctx0" brushRef="#br0" timeOffset="-91514.861">3301 5122 6851,'1'-2'7447,"3"9"-3343,18 64-1128,-9 80-822,-11-116-5226,-1-49 131,0-1-4427,1 2-2767</inkml:trace>
  <inkml:trace contextRef="#ctx0" brushRef="#br0" timeOffset="-90744.447">3531 5235 7571,'-4'-13'8000,"-6"7"-3650,7 5-4207,-1 1 0,0 0 0,1 0 0,-1 0 0,1 1 1,-1-1-1,1 1 0,-1-1 0,1 1 0,0 1 0,-1-1 1,1 0-1,0 1 0,0-1 0,0 1 0,0 0 0,-3 2-143,5-3 5,1 0-1,-1 0 1,0 0-1,0 0 0,0 0 1,1 0-1,-1 0 1,1 0-1,-1 1 1,1-1-1,-1 0 1,1 0-1,0 1 0,0-1 1,-1 0-1,1 1 1,0-1-1,0 0 1,0 0-1,1 1 1,-1-1-1,0 0 0,0 1 1,1-1-1,-1 0 1,0 0-1,1 0 1,0 1-1,-1-1 1,1 0-1,0 0 0,-1 0 1,1 0-1,0 0 1,0 0-1,0 0 1,0 0-1,0 0 1,0-1-1,0 1 1,1 0-5,51 28 119,-51-28-96,0-1-1,0 1 1,0 0 0,0 0 0,0 0-1,0 0 1,0 0 0,0 0 0,0 0 0,0 0-1,0 1 1,-1-1 0,1 1 0,0-1 0,-1 1-1,1 0 1,-1 0 0,0 0 0,0-1-1,0 1 1,0 0 0,0 1 0,0-1 0,0 0-1,-1 0 1,1 0 0,-1 0 0,1 1 0,-1-1-1,0 0 1,0 0 0,0 1 0,0-1-1,0 0 1,-1 0 0,1 0 0,-1 1 0,1-1-1,-1 0 1,0 0 0,0 0 0,0 0 0,0 0-1,0 0 1,0 0 0,0 0 0,-1-1-1,1 1 1,-1 0 0,0-1 0,1 1 0,-1-1-1,0 1 1,0-1 0,0 0 0,0 0 0,0 0-1,0 0 1,0 0 0,0-1 0,-2 2-23,-37-3 351,34-9-4045,11 5-6380,1 1-539</inkml:trace>
  <inkml:trace contextRef="#ctx0" brushRef="#br0" timeOffset="-89996.015">3652 5308 8004,'4'0'7441,"4"0"-3865,28-1-1542,-34 1-2008,1 0-1,-1 0 1,1 0-1,-1-1 1,1 1 0,-1-1-1,1 0 1,-1 1 0,1-1-1,-1 0 1,0 0-1,0-1 1,1 1 0,-1 0-1,0-1 1,0 1 0,0-1-1,-1 0 1,1 0 0,0 0-1,-1 0 1,1 0-1,-1 0 1,1 0 0,-1 0-1,0 0 1,0-1 0,0 1-1,0 0 1,0-1-1,-1 1 1,1-1 0,-1 1-1,0-1 1,0 1 0,1-1-1,-1 0 1,-1 0-26,-2 1 25,0 0-1,-1 0 1,1 1 0,-1 0 0,1-1 0,-1 1-1,0 0 1,0 1 0,1-1 0,-1 1 0,0-1-1,0 1 1,0 0 0,1 0 0,-1 1 0,0-1 0,0 1-1,1 0 1,-1 0 0,0 0 0,1 1 0,-1-1-1,1 1 1,-1 0 0,1 0 0,0 0 0,0 0-1,0 1 1,0-1 0,-2 3-25,2-1 36,0 0-1,1 0 0,0 0 1,0 0-1,0 0 1,1 0-1,-1 0 1,1 1-1,0-1 1,0 0-1,1 1 0,-1-1 1,1 1-1,0-1 1,0 1-1,1-1 1,-1 1-1,1-1 1,0 1-1,0-1 0,0 0 1,1 0-1,0 1 1,-1-1-1,1 0 1,1 0-1,-1-1 1,1 1-1,-1 0 0,1-1 1,0 0-1,0 1 1,1-1-1,-1 0 1,1-1-1,-1 1 1,1-1-1,0 1 0,0-1 1,0 0-1,0 0 1,0-1-36,4 1 57,0 0 1,0-1-1,0 0 1,0 0-1,0-1 1,1 0-1,-1 0 1,0-1-1,0 0 1,0-1-1,4-1-57,-6-3-2843,-5-2-7869,-1 2-611</inkml:trace>
  <inkml:trace contextRef="#ctx0" brushRef="#br0" timeOffset="-65253.421">3428 4140 8356,'3'16'8617,"1"9"-6373,-1 1-1743,1 150 2165,16 139-1066,-21-280-1403,-1-28-4862,0-1-4921,1-4-328</inkml:trace>
  <inkml:trace contextRef="#ctx0" brushRef="#br0" timeOffset="-64867.965">3361 4708 8164,'0'0'2145,"7"6"5122,11 7-4914,55 44 523,-71-56-4589,-1-2-6086,-1 1 6367,1-2-10413</inkml:trace>
  <inkml:trace contextRef="#ctx0" brushRef="#br0" timeOffset="-64567.584">3566 4701 8452,'-4'6'9131,"-11"9"-6871,12-11-1176,-63 62 2312,56-65-5642,9-10-8813,3 5 57</inkml:trace>
  <inkml:trace contextRef="#ctx0" brushRef="#br0" timeOffset="-62794.761">2774 3661 6883,'1'6'6970,"4"17"-4805,0 37 871,1 75-1064,-1-44-1423,-6-35-293,5-10 270,-1-2 608,-4-41-1448,0-1 553,0-4-3589,0-1-4174,-1-1-5002</inkml:trace>
  <inkml:trace contextRef="#ctx0" brushRef="#br0" timeOffset="-59165.465">1407 4169 6483,'5'2'8084,"16"2"-6873,119-15 1169,34 2-1836,153-9 1345,-64 12-689,-99 0-20,170-4-684,-123 6-403,-38 7-112,-46 1-5,-73 0 104,-64-6-4974,2 1-1386,7 1 4395,-5 0-8637</inkml:trace>
  <inkml:trace contextRef="#ctx0" brushRef="#br0" timeOffset="-58476.446">1966 3842 32</inkml:trace>
  <inkml:trace contextRef="#ctx0" brushRef="#br0" timeOffset="-57528.11">1400 4184 4610,'-1'-5'9611,"2"10"-4589,6 60-3426,-6-38-1416,0-11-2500,-1-5-4880,-1-4-4283</inkml:trace>
  <inkml:trace contextRef="#ctx0" brushRef="#br0" timeOffset="-53581.277">1284 3673 5987,'-2'-4'11143,"-5"16"-10139,-38 59 1434,42-64-2395,0 0 1,1 0-1,-1 1 0,2-1 1,-1 1-1,1 0 0,0-1 1,1 1-1,0 0 0,0 0 0,0-1 1,1 1-1,1 0 0,-1-1 1,1 1-1,0-1 0,1 1 1,0-1-1,0 0 0,0 0 1,1 0-1,0-1 0,0 1 1,1-1-1,0 0 0,0 0 0,0-1 1,1 1-1,0-1 0,2 1-43,23 13-138,-31-22 371,0-5-9892,-2 3-2632</inkml:trace>
  <inkml:trace contextRef="#ctx0" brushRef="#br0" timeOffset="-52710.986">1371 3870 7940,'10'2'8378,"13"-4"-7383,-21 2-356,4 0-536,1 0-1,0-1 0,-1 0 1,1 0-1,-1 0 0,1-1 0,-1 0 1,0 0-1,1-1 0,-1 1 1,0-1-1,-1-1 0,1 1 1,-1-1-1,1 0 0,-1 0 1,3-4-103,-7 7 3,0 0 1,-1-1-1,1 1 1,0 0-1,-1-1 1,1 1-1,-1-1 1,0 1 0,1-1-1,-1 1 1,0-1-1,0 1 1,0-1-1,0 1 1,0-1-1,0 1 1,0-1-1,-1 1 1,1-1-1,-1 1 1,1 0 0,-1-1-1,1 1 1,-1 0-1,0-1 1,1 1-1,-1 0 1,0-1-1,0 1 1,0 0-1,0 0 1,0 0 0,0 0-1,-1 0 1,1 0-1,0 0 1,0 1-1,-1-1 1,1 0-1,0 1 1,-1-1-1,1 1 1,-1-1-1,1 1 1,-1 0 0,1-1-1,-1 1-3,-2-1 27,0 1 0,0-1 0,0 1 0,0-1 1,0 1-1,0 0 0,0 1 0,0-1 0,0 1 0,0 0 0,0 0 0,0 0 0,0 0 0,1 1 0,-1-1 1,0 1-1,-2 2-27,1 1 77,1 1 1,0-1-1,0 1 1,1 0-1,0 0 1,0 0 0,0 0-1,0 1 1,1-1-1,0 1 1,1 0-1,0-1 1,0 1 0,0 0-1,1 0 1,0 0-1,0 0 1,0-1-1,1 1 1,0 0 0,1 0-1,-1-1 1,1 1-1,1-1 1,-1 1-1,1-1 1,1 2-78,0-6-18,0 1 0,0-1 0,1-1 0,-1 1 0,1 0 1,-1-1-1,1 0 0,-1 0 0,1-1 0,-1 1 0,1-1 0,0 0 0,-1 0 0,1 0 0,0-1 1,-1 0-1,1 0 0,-1 0 0,1 0 0,-1-1 0,0 0 0,1 0 0,-1 0 0,3-2 18,24-14-3331,-13 4-4940,-9 5-2094</inkml:trace>
  <inkml:trace contextRef="#ctx0" brushRef="#br0" timeOffset="-51956.118">1614 3793 7828,'2'26'7226,"6"14"-5053,0 5-1779,-3 20 52,-7-157 181,3 86-552,1-1 0,-1 0 0,1 1 0,1 0 0,-1-1-1,1 1 1,0 0 0,0 0 0,1 0 0,-1 1 0,1-1 0,1 1 0,-1 0 0,2-1-75,34-4-5689,-34 12 396,0 1-3452</inkml:trace>
  <inkml:trace contextRef="#ctx0" brushRef="#br0" timeOffset="-51406.341">1800 3800 7091,'-1'9'7329,"5"12"-6153,-1-11-602,3 84 90,5-179 516,-7 74-1347,-5 9 150,1 0-1,0 0 1,0 0-1,0 0 1,0 0 0,0 0-1,1 0 1,-1 0-1,1-1 1,-1 1-1,1 0 1,0 1-1,0-1 1,0 0 0,0 0-1,0 0 1,0 0-1,0 1 1,1-1-1,-1 1 1,0-1 0,1 1-1,0-1 1,-1 1-1,1 0 1,0 0-1,0-1 1,-1 1 0,1 1-1,0-1 1,0 0-1,0 0 1,0 1-1,0-1 1,0 1-1,0 0 1,1-1 0,-1 1-1,0 0 1,0 0-1,0 1 1,0-1-1,0 0 1,0 1 0,0-1-1,1 1 18,4 2-8084,-3-1-861</inkml:trace>
  <inkml:trace contextRef="#ctx0" brushRef="#br0" timeOffset="-50874.001">1950 3807 7427,'3'32'5649,"0"8"-2847,-3 54-1763,10-209 196,-11 113-1229,1-1-1,1 1 1,-1-1-1,0 1 1,0-1-1,1 1 1,0-1-1,-1 1 1,1 0-1,0-1 1,0 1 0,0 0-1,0 0 1,1 0-1,-1 0 1,1 0-1,-1 0 1,1 0-1,0 0 1,-1 0-1,1 1 1,0-1-1,0 1 1,0-1-1,0 1 1,1 0-1,-1 0 1,0 0-1,0 0 1,1 0-1,-1 1 1,1-1-1,-1 1 1,0-1-1,1 1 1,-1 0-1,1 0 1,-1 0-1,1 0 1,-1 0 0,1 1-1,-1-1 1,1 1-1,0 0-5,1 3 43,1 0 0,-1 0-1,0 0 1,-1 1 0,1-1-1,-1 1 1,0 0 0,0 0-1,0 1 1,-1-1 0,1 0 0,-2 1-1,1-1 1,0 1 0,-1 0-1,0 0 1,0-1 0,-1 1 0,0 0-1,0 0 1,0 0 0,-1 0-1,0-1 1,0 2-43,1 10-569,1-16-2383,0-3-2729,2-1-4521</inkml:trace>
  <inkml:trace contextRef="#ctx0" brushRef="#br0" timeOffset="-50473.309">2176 3810 8500,'-3'1'8191,"-11"21"-6316,13-15-1758,-1 1-1,1-1 1,0 0 0,1 0 0,-1 1 0,2-1 0,-1 0-1,1 1 1,0-1 0,0 0 0,1 0 0,0 0-1,0 0 1,1 0-117,0-5-9,0-1-1,0 1 0,1-1 1,-1 0-1,0 0 1,0-1-1,1 1 0,-1-1 1,1 0-1,-1 1 1,0-1-1,1-1 0,-1 1 1,0 0-1,1-1 1,-1 0-1,0 0 0,1 0 1,-1 0-1,0 0 1,0-1-1,0 1 0,0-1 1,0 0-1,0 0 1,-1 0-1,1 0 0,-1 0 1,1-1-1,-1 1 0,0-1 1,0 0-1,0 0 1,0 1-1,0-2 10,0 2 8,0 0 1,0-1-1,-1 1 0,1 0 0,0 0 0,-1-1 1,0 1-1,0-1 0,0 0 0,0 1 0,0-1 1,0 0-1,0 1 0,-1-1 0,0 0 1,1 0-1,-1 0 0,0 1 0,0-1 0,-1 0 1,1 0-1,0 0 0,-1 1 0,0-1 0,0 0 1,0 1-1,0-1 0,0 1 0,0-1 1,-1 1-1,1-1 0,-1 1 0,1 0 0,-1 0 1,0 0-1,0 0 0,0 0 0,-2-1-8,1 0-14,0 1-1,0 0 0,0-1 1,-1 1-1,1 1 1,-1-1-1,1 0 0,-1 1 1,0 0-1,1 0 0,-1 0 1,0 0-1,0 0 1,0 1-1,0 0 0,0 0 1,1 0-1,-1 0 1,0 1-1,0-1 0,0 1 1,0 0-1,-2 1 15,5-1-1223,3 1-6691,2-1-2774</inkml:trace>
  <inkml:trace contextRef="#ctx0" brushRef="#br0" timeOffset="-50003.489">2329 3641 10085,'8'-5'7933,"14"25"-5688,-12-2-2072,-2-1 0,0 1 1,-1 1-1,-1-1 1,0 1-1,-2 1 1,0-1-1,-1 0 0,-1 1 1,-1 0-1,-1-1 1,-1 1-1,0-1 0,-1 1 1,-5 15-174,-13 3 832,16-44-2389,3 2-2029,1 0-3580,3 0-4205</inkml:trace>
  <inkml:trace contextRef="#ctx0" brushRef="#br0" timeOffset="-44196.909">7247 3607 7635,'3'6'7919,"0"3"-3981,1 28-3357,-3-26 545,6 107 640,1 8-1216,-7-28-542,2-40 53,4 8-34,-6-63-1142,-1-6-4448,0-4-2238,-1 1-1315</inkml:trace>
  <inkml:trace contextRef="#ctx0" brushRef="#br0" timeOffset="-42846.036">6517 4115 7267,'0'17'8993,"1"5"-5670,1 57-3286,12 121 915,-8-59-538,5-10-318,-7-78-128,-11-54-3217,5-1-5220,1 0-847</inkml:trace>
  <inkml:trace contextRef="#ctx0" brushRef="#br0" timeOffset="-42422.842">6448 4717 7571,'7'3'7556,"7"6"-5007,-1 0-1689,17 10 530,-4-2-1542,-8-10-2985,-9-6-5104,-5-1-139</inkml:trace>
  <inkml:trace contextRef="#ctx0" brushRef="#br0" timeOffset="-42075.4">6622 4711 8356,'-11'27'9170,"-13"8"-4841,4-10-2907,25-30-13224,-5-1 343</inkml:trace>
  <inkml:trace contextRef="#ctx0" brushRef="#br0" timeOffset="-41157.218">8453 4626 8292,'6'-2'8555,"24"12"-6767,-30-10-1678,10 5 55,-1-1 0,1 2 1,-1-1-1,0 1 1,-1 1-1,1-1 0,-1 2 1,-1-1-1,6 7-165,-11-13-334,1-2-8069,-1-1-3077</inkml:trace>
  <inkml:trace contextRef="#ctx0" brushRef="#br0" timeOffset="-40740.689">8691 4610 9092,'-28'5'9345,"6"10"-5394,-22 52-3282,42-63-275,-4 4-2395,6-9-2527,1-1-3715,0-2-420</inkml:trace>
  <inkml:trace contextRef="#ctx0" brushRef="#br0" timeOffset="-39099.926">8516 4066 5138,'6'-7'12290,"-3"22"-9452,-4 24-2876,10 48 660,4 30-444,-7 41 124,3-47-27,0-37-1086,-8-74-570,0-1-6147,-1 1-4341</inkml:trace>
  <inkml:trace contextRef="#ctx0" brushRef="#br0" timeOffset="-36329.633">6514 4128 5491,'13'10'10273,"18"-9"-6796,-22-1-3549,250 8 1750,-5-1-891,10-4-176,-67 2-355,-24-4-235,-14-1 57,72-22 42,-41-4-80,-26 3-27,-104 33-88,-80-16-13355,9 3 4178</inkml:trace>
  <inkml:trace contextRef="#ctx0" brushRef="#br0" timeOffset="-25741.702">6943 2922 6963,'-3'-4'13208,"20"24"-10707,80 57-1594,-97-75-878,1-1 0,0 0 0,-1 0 0,1 0-1,0 0 1,-1 0 0,0 1 0,1-1 0,-1 0 0,0 0 0,1 1 0,-1-1 0,0 0 0,0 1 0,0-1 0,0 0 0,0 1 0,-1-1-1,1 0 1,0 0 0,-1 1 0,1-1 0,0 0 0,-1 0 0,1 0 0,-1 1 0,0-1 0,1 0 0,-1 0 0,0 0 0,0 0 0,0 0-1,0 0 1,0 0 0,0-1 0,0 1 0,0 0 0,0 0 0,0-1 0,0 1 0,-1-1 0,1 1 0,0-1 0,0 1 0,0-1 0,-1 0-1,1 0 1,0 0 0,-1 1 0,1-1 0,-1 0-29,-80 62 683,88-74-16845,-3 7 6603</inkml:trace>
  <inkml:trace contextRef="#ctx0" brushRef="#br0" timeOffset="-17095.632">1472 5827 7075,'7'31'10976,"-8"28"-8705,0-10-1301,13 119 511,-5-97-488,-16-85-4247,6 7-6413,-1 3-1162</inkml:trace>
  <inkml:trace contextRef="#ctx0" brushRef="#br0" timeOffset="-15676.428">198 6180 7523,'19'0'5449,"65"4"2813,142-10-4818,-44 18-3028,6-5-13,-40-16-94,-3 4-239,-24 1 15,-18 12 27,-44-9-851,-56 6-2442,-6-4-6465,-2-3-2845</inkml:trace>
  <inkml:trace contextRef="#ctx0" brushRef="#br0" timeOffset="-9037.937">185 6163 5202,'1'-4'8145,"2"-20"-4970,-11-130 283,20-99-2407,-8-96-91,36-145 70,-8 246-419,-2-10-171,10 64-61,3-70-259,-24 172-57,46-159 242,12 28-259,30-2 135,-59 105-94,6 1 0,4 4 1,11-8-88,63-87-8,-56 57 42,11 42-52,71-94 63,-66 70-45,14 10 24,93-94-32,-30 38 11,-54 80-33,38-53 17,21 31 37,-21-4-3,27-7-39,-3 23 90,-13 20-123,-149 79 55,0 1 0,1 0-1,0 1 1,1 1 0,0 1 0,1 1 0,6-2-4,177-68-16,-57 39 45,-20 11-490,-107 26-142,5-2-3403,-8 1-5336,-7-1-1775</inkml:trace>
  <inkml:trace contextRef="#ctx0" brushRef="#br0" timeOffset="-2746.19">173 6179 7331,'6'-2'9016,"20"-5"-4730,-15 6-4100,22-1 1899,-22 2-5818,1 1-4702,-7-1-2285</inkml:trace>
  <inkml:trace contextRef="#ctx0" brushRef="#br0" timeOffset="6809.04">2662 6788 8980,'0'0'2343,"5"2"5151,18 6-5144,-19-7-2305,0 0 0,0-1-1,0 0 1,0 0 0,0 0 0,0-1 0,0 1 0,0-1-1,0 0 1,0 0 0,0 0 0,0-1 0,-1 1 0,1-1-1,0 0 1,-1 0 0,1 0 0,-1-1 0,0 1-1,0-1 1,0 0 0,0 0 0,0 0 0,-1 0 0,2-1-45,-4 2-6,0 0 1,-1 0 0,1 0 0,0 0 0,0 0-1,-1 0 1,1 0 0,-1 1 0,0-1 0,1 0 0,-1 0-1,0 1 1,0-1 0,0 0 0,0 1 0,-1-1-1,1 1 1,0-1 0,-1 1 0,1 0 0,-1-1 0,1 1-1,-1 0 1,1 0 0,-1 0 0,0 0 0,0 1-1,1-1 1,-1 0 0,0 1 0,0-1 0,0 1 0,0 0-1,0-1 1,0 1 0,0 0 0,1 0 0,-1 0-1,0 1 1,0-1 0,0 0 0,0 1 0,0-1 0,0 1-1,0 0 1,1-1 0,-1 1 0,0 0 0,1 0-1,-1 0 1,0 0 0,0 1 5,-1-1 29,0 1 1,0 0-1,0 0 0,-1 0 0,2 0 1,-1 0-1,0 1 0,0-1 1,1 1-1,-1 0 0,1-1 0,0 1 1,0 0-1,0 1 0,0-1 1,1 0-1,-1 0 0,1 1 0,0-1 1,0 1-1,0-1 0,0 1 1,1 0-1,-1-1 0,1 1 0,0-1 1,0 1-1,0 0 0,1-1 0,-1 1 1,1 0-1,0-1 0,0 1 1,0-1-1,1 0 0,-1 1 0,1-1 1,-1 0-1,1 0 0,2 3-29,-2-4-5,0 0 0,0 1 1,1-1-1,-1-1 0,0 1 0,1 0 0,-1-1 0,1 1 0,-1-1 0,1 1 0,0-1 0,-1 0 0,1 0 0,0-1 0,0 1 1,0-1-1,0 1 0,0-1 0,0 0 0,0 0 0,0 0 0,-1 0 0,1-1 0,1 1 5,44-20-7853,-41 16 2031,0 1-3558</inkml:trace>
  <inkml:trace contextRef="#ctx0" brushRef="#br0" timeOffset="7303.678">2856 6763 8276,'17'26'5957,"0"50"-4377,-18-84-1423,1 1 0,0-1 0,1 1 0,0-1 0,0 1 0,0 0 0,1-1 0,0 1 0,1 0 0,-1 0 0,1 0 0,1 0 0,-1 1 0,1-1 0,3-2-157,11 4-749,-5 6-2589,-2 0-3022,-1-1-1345</inkml:trace>
  <inkml:trace contextRef="#ctx0" brushRef="#br0" timeOffset="7673.376">3029 6763 9268,'2'19'6333,"3"-1"-4774,4 21-1343,-5-3 463,-4-54-440,-1 14-133,1-1 0,-1 1 0,1-1 0,-1 1 0,1-1 0,1 1 0,-1-1 0,1 1 0,-1-1 0,1 1 0,0 0 0,1-1 0,-1 1 0,1 0-1,0 0 1,0 0 0,0 0 0,1 0 0,-1 0 0,1 1 0,0-1 0,0 1 0,1-1-106,45 0-2816,-45 5 1470,4 0-5947,-3-1-1967</inkml:trace>
  <inkml:trace contextRef="#ctx0" brushRef="#br0" timeOffset="8158.75">3220 6745 9620,'-7'6'8999,"-2"16"-7591,5-13-415,3-7-891,-1 0-1,1 1 1,0-1 0,0 0-1,1 1 1,-1-1-1,0 1 1,1-1-1,-1 0 1,1 1-1,0-1 1,0 1-1,0-1 1,0 1 0,1-1-1,-1 1 1,0-1-1,1 1 1,0-1-1,0 1 1,-1-1-1,1 0 1,1 0 0,-1 1-1,0-1 1,0 0-1,2 1-101,-1-1-11,1 1 0,-1-1 0,1 0 0,-1 0 0,1 0 0,0 0 0,0 0-1,0-1 1,0 1 0,0-1 0,1 0 0,-1 0 0,0 0 0,0 0 0,1-1 0,-1 1 0,0-1 0,1 0-1,-1 0 1,1 0 0,-1 0 0,0-1 0,1 1 0,-1-1 0,0 0 0,1 0 0,-1 0 0,0-1 0,0 1-1,2-2 12,-4 1 20,1 0 0,0 0 0,-1-1 0,0 1 0,0 0 0,1-1 0,-1 0-1,-1 1 1,1-1 0,0 1 0,-1-1 0,1 0 0,-1 0 0,0 1 0,0-1-1,0 0 1,0 1 0,0-1 0,-1 0 0,1 0 0,-1 1 0,0-1 0,0 1-1,0-1 1,0 1 0,0-1 0,0 1 0,-1-1 0,1 1 0,-1 0 0,1 0-1,-1 0 1,0 0 0,0 0 0,0 0 0,0 0 0,-1 1 0,1-1 0,0 1-1,-2-1-19,-27 9-67,27 1-5257,6-7-1544,2 0-5081</inkml:trace>
  <inkml:trace contextRef="#ctx0" brushRef="#br0" timeOffset="8459.558">3354 6784 7668,'12'10'7220,"-3"7"-3855,0 36-1307,-9-65-2204,8-71 1395,-7 81-1214,0 0 0,0 0 0,0 0 0,0 0 0,0 0 0,0 0 0,0 0 0,0 0 0,1 1 0,-1-1 0,1 0 0,-1 1 0,1-1 0,0 1 0,0 0 0,0-1 0,0 1 0,-1 0 0,2 0 0,-1 0 0,0 1 0,0-1 0,0 0 0,0 1 0,0-1 0,0 1 0,1 0 0,-1 0 0,0 0 0,0 0 0,1 0 0,-1 0 0,0 1 0,0-1 0,0 1 0,2 0-35,8 4-443,-7-1-2141,1-2-6431,-3-2-1601</inkml:trace>
  <inkml:trace contextRef="#ctx0" brushRef="#br0" timeOffset="13613.671">3710 6747 6547,'-2'-6'7152,"4"8"-3683,5 18-1711,11 102 547,-4-194-2396,-13 68 32,0 0 0,1 0 0,-1 0 0,1 0 0,0 0 0,0 0 0,0 0 0,1 0 0,-1 1-1,1-1 1,0 1 0,0 0 0,0 0 0,0 0 0,1 0 0,-1 1 0,1-1 0,0 1 0,-1 0-1,4-2 60,12 51-213,-6 19 357,-11-121-120,-2 50-21,0 0 0,1 0 0,0 0-1,0 1 1,0-1 0,0 0 0,1 0 0,0 1 0,0-1 0,0 1-1,0-1 1,1 1 0,0 0 0,0 0 0,2-2-3,-3 7 8,1 0 0,-1-1 0,1 1 0,-1 0 0,0 0 0,1 0 0,-1 1 1,0-1-1,0 1 0,0-1 0,1 1 0,-2 0 0,1-1 0,0 1 0,0 0 0,-1 0 0,1 1 0,-1-1 1,1 0-1,-1 0 0,0 1 0,0-1 0,0 1 0,0-1 0,-1 1 0,1-1 0,0 1-8,-1-2 9,18 105-188,-13-110-10431,-2 0 1232</inkml:trace>
  <inkml:trace contextRef="#ctx0" brushRef="#br0" timeOffset="14137.241">4049 6731 8564,'-19'-6'9155,"-1"28"-6803,20-20-2325,-1 0 1,0 0-1,1 0 1,-1 0 0,1 0-1,0 0 1,0 1 0,0-1-1,0 0 1,0 0-1,0 0 1,1 0 0,-1 0-1,1 0 1,-1 0 0,1 0-1,0 0 1,0 0-1,0 0 1,0 0 0,0 0-1,0-1 1,1 1 0,-1 0-1,0-1 1,1 1-1,-1-1 1,1 0 0,0 1-1,-1-1 1,1 0 0,0 0-1,0 0 1,0 0-1,0 0 1,0 0 0,0-1-1,0 1 1,0-1-28,27 18-5,-28-16 18,-1 0-1,1 0 1,-1 0 0,0 0-1,1-1 1,-1 1-1,0 0 1,0 0 0,0 0-1,-1 0 1,1 0-1,0-1 1,-1 1 0,1 0-1,-1 0 1,1 0 0,-1-1-1,0 1 1,0 0-1,0-1 1,0 1 0,0-1-1,0 1 1,0-1 0,-1 0-1,1 1 1,0-1-1,-1 0 1,1 0 0,-1 0-1,0 0 1,1 0 0,-1 0-1,0 0 1,1 0-1,-1-1-12,-22 10-2996,24-10-1595,1 0 191,2 0-5194</inkml:trace>
  <inkml:trace contextRef="#ctx0" brushRef="#br0" timeOffset="14686.077">4269 6790 9140,'-20'-17'8120,"18"16"-7982,1 0-1,-1 0 1,1 0-1,-1 0 0,0 1 1,0-1-1,1 0 1,-1 1-1,0-1 1,0 1-1,0 0 1,0-1-1,1 1 1,-1 0-1,0 0 1,0 0-1,0 0 1,0 1-1,0-1 1,0 0-1,1 1 1,-1-1-1,0 1 1,0 0-1,1 0 0,-1-1 1,0 1-1,1 0 1,-1 1-1,1-1 1,-1 1-138,0-2 54,0 1 0,1 0 1,-1 0-1,1 0 0,0 0 0,-1 0 0,1 1 1,0-1-1,-1 0 0,1 1 0,0-1 1,0 0-1,0 1 0,0-1 0,1 1 1,-1 0-1,0-1 0,1 1 0,-1 0 0,1-1 1,-1 1-1,1 0 0,0 0 0,0 0 1,0-1-1,0 1 0,0 0 0,0 0 1,0-1-1,0 1 0,1 0 0,-1 0 0,1-1 1,0 1-1,-1 0 0,1-1 0,0 1 1,0-1-1,0 1 0,0-1 0,0 1 1,0-1-1,0 0 0,1 1 0,-1-1 0,0 0 1,1 0-1,-1 0 0,1 0 0,-1 0 1,1 0-1,-1-1 0,1 1 0,0 0 1,-1-1-1,1 1 0,0-1 0,1 0-54,-1 1-61,1 0 1,-1 0-1,1-1 0,-1 1 0,0-1 0,1 1 0,0-1 0,-1 0 1,1 0-1,-1 0 0,1-1 0,-1 1 0,1 0 0,-1-1 1,0 0-1,1 1 0,-1-1 0,1 0 0,-1-1 0,0 1 0,0 0 1,0 0-1,0-1 0,0 1 0,0-1 0,0 0 0,0 0 1,-1 0-1,1 0 0,0 0 0,-1 0 0,0 0 0,1 0 0,-1 0 1,0-1-1,0 1 0,-1 0 0,1-1 0,0 1 0,-1-1 0,1 1 1,-1-1-1,0 1 0,0-1 0,0 1 0,0-1 0,0 0 61,4 57 1846,7 90 462,-12-143-2273,1 0 1,0 0-1,-1 1 0,1-1 1,-1 0-1,1 0 0,-1 0 0,1 0 1,-1 0-1,0 0 0,1 0 1,-1-1-1,0 1 0,0 0 0,0 0 1,0-1-1,0 1 0,0 0 1,0-1-1,0 1 0,0-1 0,0 1 1,0-1-1,0 1 0,0-1 1,0 0-1,0 1 0,0-1 0,-1 0 1,1 0-1,0 0 0,0 0 0,0 0 1,0 0-1,-1-1 0,1 1 1,0 0-1,0 0 0,0-1 0,0 1 1,0-1-1,0 1 0,0-1-35,-27-12-1675,9-2-7024,17 12 2069,1-1-3828</inkml:trace>
  <inkml:trace contextRef="#ctx0" brushRef="#br0" timeOffset="15720.209">3043 7162 7876,'2'2'6774,"3"0"-3466,13-2-2509,-15 0 66,2 2-791,1-2 0,0 1-1,-1-1 1,1 0-1,-1 0 1,1 0 0,0-1-1,-1 0 1,1 0-1,-1 0 1,0-1 0,1 0-1,-1 0 1,0 0-1,0-1 1,0 1 0,0-1-1,-1 0 1,1-1 0,-1 1-1,0-1 1,1 0-74,-5 2 2,-1 0 0,1 0 0,0 0 0,-1 0 0,1 0 1,-1 0-1,1 0 0,-1 0 0,0 0 0,0 0 0,0 1 0,0-1 0,0 0 1,0 0-1,0 1 0,-1-1 0,1 1 0,-1 0 0,1-1 0,-1 1 1,1 0-1,-1 0 0,0 0 0,0 0 0,0 0 0,1 0 0,-1 0 0,0 1 1,0-1-1,0 1 0,0-1 0,0 1 0,0 0 0,0 0 0,0-1 1,0 2-1,0-1 0,0 0 0,0 0 0,-2 1-2,1-1 49,0 0 1,0-1-1,0 2 0,0-1 0,0 0 0,0 1 1,1-1-1,-1 1 0,0 0 0,0 0 0,0 0 1,0 0-1,1 0 0,-1 1 0,1-1 0,-1 1 1,1 0-1,-1 0 0,1 0 0,0 0 0,0 0 1,0 0-1,0 0 0,0 1 0,1-1 0,-1 1 1,1 0-1,-1-1 0,1 1 0,0 0 1,0 0-1,0-1 0,1 1 0,-1 0 0,1 0 1,-1 2-50,0-1 57,0 0 1,1 0 0,-1 0-1,1 0 1,0 0 0,0 0-1,0 0 1,1 0 0,-1 0-1,1-1 1,0 1 0,0 0-1,0 0 1,1 0 0,-1-1 0,1 1-1,0-1 1,0 1 0,0-1-1,1 0 1,-1 0 0,1 0-1,-1 0 1,1 0 0,0-1-1,0 1 1,0-1 0,1 0-1,-1 0 1,1 0 0,-1 0-1,1 0 1,-1-1 0,1 0 0,0 0-1,0 0 1,3 1-58,27-24-3512,-9 3-7650,-9 13 619</inkml:trace>
  <inkml:trace contextRef="#ctx0" brushRef="#br0" timeOffset="15905.106">3368 7124 7988,'-9'20'9397,"-10"10"-5610,1-1-2474,-9 26-1132,15-79-13712,11 14 4412</inkml:trace>
  <inkml:trace contextRef="#ctx0" brushRef="#br0" timeOffset="16074.137">3271 7150 7940,'23'-5'8563,"-4"12"-3365,19 58-1805,-21-29-3481,-10-31-3101,0-10-8229,-4 0 1035</inkml:trace>
  <inkml:trace contextRef="#ctx0" brushRef="#br0" timeOffset="16344.203">3479 7161 9172,'7'18'7152,"-2"1"-4145,0 39-2966,-5-57-711,-2-12-8846,1 4 346</inkml:trace>
  <inkml:trace contextRef="#ctx0" brushRef="#br0" timeOffset="16538.193">3480 7093 10293,'0'-1'2577,"0"1"16,2 1-1360,0 2-465,1-1-672,-1 0-448,2 2-2161,0 2-2177,1 0-5299</inkml:trace>
  <inkml:trace contextRef="#ctx0" brushRef="#br0" timeOffset="16707.459">3610 7084 10309,'12'24'9882,"-2"23"-8112,-9-41-1211,15 99-1827,-17-103-1029,2-3-7270,0 0 195</inkml:trace>
  <inkml:trace contextRef="#ctx0" brushRef="#br0" timeOffset="16876.798">3596 7197 11125,'0'-2'3154,"4"0"159,0 2-1216,0-1-464,3 0-241,-1 1-303,1 0-321,0-1-224,1 2-159,0-1-145,1 0-64,-4 0-160,3 0-272,-2 0-497,0 1-335,1 0-2610,-1-1-2897,2 0-6931</inkml:trace>
  <inkml:trace contextRef="#ctx0" brushRef="#br0" timeOffset="17477.743">4409 6929 8036,'8'3'8165,"-4"6"-3482,-13 44-932,-12-36-3664,16-20-3722,3-8-5169,2 3-3463</inkml:trace>
  <inkml:trace contextRef="#ctx0" brushRef="#br0" timeOffset="18998.909">3392 5773 6387,'3'6'8763,"8"17"-4806,-6 218-270,2-136-3361,-3 66-334,5-88 19,-5-28 455,2 5-9,-12-61-4204,2-3-3993,4 3 4684,-2 0-6431</inkml:trace>
  <inkml:trace contextRef="#ctx0" brushRef="#br0" timeOffset="19299.802">3334 6459 6851,'5'3'8895,"2"0"-4855,17 10-1181,28 40-1050,-45-61-7620,-5 2-2136,1 3-2733</inkml:trace>
  <inkml:trace contextRef="#ctx0" brushRef="#br0" timeOffset="19547.328">3513 6446 7716,'-5'21'12080,"-22"10"-8886,15-19-2288,-1-1-430,-2 3-3980,16-14-6626,-1-2-592</inkml:trace>
  <inkml:trace contextRef="#ctx0" brushRef="#br0" timeOffset="27101.377">4886 3679 9476,'0'2'7189,"1"3"-3990,0 11-2005,1 163 2309,14 69-1964,-8-89-1107,5 23-368,10 29 91,-13 88-147,7 100 27,-11-59-22,4 191-24,-11-264-5,-5-45 78,9 156 399,3 35-311,-5-110-142,13 18 21,-9-280-120,-2 1-1,-1-1 1,-3 1 0,-1-1 0,-3 4 91,2-39-1683,-5-14-9686,6 6 9056,-7-9-9340</inkml:trace>
  <inkml:trace contextRef="#ctx0" brushRef="#br0" timeOffset="28789.642">4816 8377 9444,'4'-7'6964,"5"6"-3797,23 16-1674,-31-15-1343,12 10 309,0 0 0,0 1 0,-1 1 0,-1 0 0,0 0 0,0 1 0,-1 1 0,4 7-459,-6-9 247,-8-13-293,0 1-1,0-1 1,1 1 0,-1-1-1,0 1 1,0-1 0,1 1 0,-1 0-1,0-1 1,1 1 0,-1-1-1,0 1 1,1 0 0,-1-1 0,0 1-1,1 0 1,-1-1 0,1 1-1,-1 0 1,1-1 0,-1 1 0,1 0-1,-1 0 1,1 0 0,-1 0-1,1-1 1,-1 1 0,1 0 0,-1 0-1,1 0 1,-1 0 0,1 0-1,-1 0 1,1 0 0,-1 1 0,1-1-1,-1 0 1,1 0 0,-1 0-1,1 0 1,-1 1 0,1-1 0,-1 0 46,-3-6-978,-1-5-1838,4 4-5276,3 3-3153</inkml:trace>
  <inkml:trace contextRef="#ctx0" brushRef="#br0" timeOffset="29275.16">5142 8357 7796,'-1'2'8594,"-14"14"-2258,-30 42-3677,0 25-621,31-62-3595,12-18-3518,1-1-4444,4-5-1737</inkml:trace>
  <inkml:trace contextRef="#ctx0" brushRef="#br0" timeOffset="64150.717">6276 5115 7619,'3'0'8679,"3"-1"-4021,19 3-3207,-15-2-98,84-5 392,-97 6-17579,1-1 6179</inkml:trace>
  <inkml:trace contextRef="#ctx0" brushRef="#br0" timeOffset="65109.252">6255 4998 9588,'9'2'9331,"16"-5"-7846,-19 2-474,21-3 522,67 3 781,-97 1-15360,1-1 846</inkml:trace>
  <inkml:trace contextRef="#ctx0" brushRef="#br0" timeOffset="65741.95">6533 4987 6195,'5'2'12557,"5"-2"-6135,5-1-4294,9-3-3901,-6 2 3051,57 1-1849,-74 2-3613,-3-1-6834,1 1 0</inkml:trace>
  <inkml:trace contextRef="#ctx0" brushRef="#br0" timeOffset="66143.056">6524 5122 7908,'2'-4'9194,"4"2"-4851,17 1-2707,-21 1-821,44 0 1346,-2 0-1499,-1 3-3482,-42-3-594,0 0-4511,-1 0-4619</inkml:trace>
  <inkml:trace contextRef="#ctx0" brushRef="#br0" timeOffset="67363.563">8615 4889 8500,'-4'5'9419,"-4"3"-4718,-41 32-3537,-12 6-395,53-39-936,8-7 209,1 0 0,-1 0 0,0 0 0,1 0 0,-1 0 0,0 0 0,1 0 0,-1 0 0,0 0 0,1 0 0,-1 0 0,1 0 0,-1 0 0,0 0 0,1 1 0,-1-1 0,0 0 0,0 0 1,1 0-1,-1 0 0,0 1 0,1-1 0,-1 0 0,0 0 0,0 0 0,1 1 0,-1-1 0,0 0 0,0 1 0,1-1 0,-1 0 0,0 0 0,0 1 0,0-1 0,0 0 0,0 1 0,1-1 0,-1 0 0,0 1 0,0-1 0,0 0 0,0 1 0,0-1 0,0 1 0,0-1 0,0 0 0,0 1 0,0-1 0,-1 0 0,1 1 0,0-1 0,0 0 0,0 1 0,0-1 0,0 0 0,-1 1 0,1-1 0,0 0-42,140 47 803,-117-38-743,-23-9-70,0 0-1,0-1 0,-1 1 0,1 0 1,0 0-1,0-1 0,0 1 0,0 0 1,-1 0-1,1 0 0,0-1 0,0 1 1,0 0-1,0-1 0,0 1 0,0 0 1,0 0-1,0-1 0,0 1 0,0 0 1,0 0-1,0-1 0,0 1 0,0 0 0,0-1 1,0 1-1,0 0 0,0 0 0,0-1 1,1 1-1,-1 0 0,0 0 0,0-1 1,0 1-1,0 0 0,1 0 0,-1 0 1,0-1-1,0 1 0,0 0 0,1 0 1,-1 0-1,0 0 0,0 0 0,1-1 1,-1 1-1,0 0 0,0 0 0,1 0 1,-1 0-1,0 0 11,-7-7-3482,2 2-7312,1 3-2052</inkml:trace>
  <inkml:trace contextRef="#ctx0" brushRef="#br0" timeOffset="73252.415">8561 5840 8564,'6'11'7563,"-2"5"-3533,-3 41-2736,-1-30-12,4 127 924,-13-119-1864,9-44-2374,2-5-9734,0 6 299</inkml:trace>
  <inkml:trace contextRef="#ctx0" brushRef="#br0" timeOffset="85200.576">8582 6141 6083,'6'9'7538,"13"-1"-2697,101 3-634,74-37-3548,-74 18 96,8 14-395,-33 3-114,74-12-177,28-11-56,-98 32-234,-98-18-76,4-2-3503,-3-5-5314,-2 0-2209</inkml:trace>
  <inkml:trace contextRef="#ctx0" brushRef="#br0" timeOffset="90381.143">9724 6117 6419,'1'-8'6569,"3"-23"-4694,-3-192 974,-3-94-611,-12 24-885,-19-52-432,5 71-367,7 12-127,-12 56 136,-50-219-341,72 350-190,-4 0 0,-2 0 0,-4 1 0,-8-11-32,-10-120 24,-41-48 74,69 215-52,-3 0-1,0 1 0,-3 1 1,-1 0-1,-5-5-45,-100-208 323,26 37-235,11 61 179,-101-165-155,122 206-51,48 76-21,-2 2-1,-2 0 1,0 1-1,-2 1 1,-20-19-40,-63-65 16,-92-113 0,193 222-13,-222-204 90,200 183-92,-2 1 0,0 1 0,-2 1 0,0 2 1,-1 1-1,-1 2 0,-2 1-1,-6-6-6,-257-158 81,137 85-54,118 75-18,0 1 0,-2 2-1,0 2 1,-13-1-3,-40-15 51,-133-38 122,7 45-10,-38-35 184,214 64-806,65-3-15074,-6 1 5054</inkml:trace>
  <inkml:trace contextRef="#ctx0" brushRef="#br0" timeOffset="91114.183">6185 0 8276,'-7'7'7699,"-7"12"-6262,14-18-1054,-48 44 2594,-24 18-1694,71-62-1250,0-1 0,0 0 0,0 0 0,0 1-1,0-1 1,1 1 0,-1-1 0,0 0-1,0 1 1,0 0 0,1-1 0,-1 1 0,0-1-1,1 1 1,-1 0 0,1-1 0,-1 1-1,1 0 1,-1 0 0,1 0 0,-1-1 0,1 1-1,0 0 1,-1 0 0,1 0 0,0 0-1,0 0 1,-1 0 0,1 0 0,0-1-1,0 1 1,0 0 0,0 0 0,1 0 0,-1 0-1,0 0 1,0 0 0,0 0 0,1 0-1,-1-1 1,0 1 0,1 0 0,-1 0 0,1 0-1,-1-1 1,1 1 0,-1 0 0,1 0-1,0-1 1,-1 1 0,1 0 0,0-1 0,-1 1-1,1-1 1,0 1 0,0-1-33,110 67 1273,-66-31-1065,-47-36-3789,-2-6-6669,-1-2-1275</inkml:trace>
  <inkml:trace contextRef="#ctx0" brushRef="#br0" timeOffset="93847.536">9727 6171 7876,'1'-6'8918,"5"-22"-6631,-4-37-747,-4 23-4761,1 8-5759,0 20 576</inkml:trace>
  <inkml:trace contextRef="#ctx0" brushRef="#br0" timeOffset="95351.175">8187 6354 9124,'8'-11'8156,"1"24"-5640,2 23-1657,-4 162 854,-13-179-2881,4-20-6455,1-1 2234,1-1-2783</inkml:trace>
  <inkml:trace contextRef="#ctx0" brushRef="#br0" timeOffset="95874.639">8341 6440 7940,'3'10'9298,"-36"31"-7148,-15 7-835,88-23-760,-37-23-449,1 1 0,0-1 0,0 1 1,-1 0-1,0-1 0,1 2 0,-1-1 0,0 0 1,-1 1-1,1-1 0,0 1 0,-1 0 1,0 0-1,0 0 0,0 0 0,0 2-106,-8-5-3139,2-4-6106,4 1-1312</inkml:trace>
  <inkml:trace contextRef="#ctx0" brushRef="#br0" timeOffset="96407.253">8424 6550 8260,'26'3'7320,"39"-32"-6244,-65 28-1036,1 0 1,0 0 0,0 0 0,0 0 0,-1 0 0,1 0 0,-1-1 0,1 1-1,-1 0 1,1 0 0,-1 0 0,1-1 0,-1 1 0,0 0 0,0 0-1,0-1 1,0 1 0,0 0 0,0-1 0,0 1 0,0 0 0,0 0-1,-1-1 1,1 1 0,-1 0 0,1 0 0,-1-1 0,1 1 0,-1 0-1,1 0 1,-1 0 0,0 0 0,0 0 0,0 0 0,1 0 0,-1 0 0,0 0-1,0 0 1,0 1 0,0-1 0,-1 0 0,1 1 0,0-1 0,0 1-1,0-1 1,0 1 0,-1-1 0,1 1 0,0 0 0,-1 0 0,1 0-1,0-1 1,0 1 0,-1 0 0,1 1 0,0-1 0,-1 0 0,1 0-1,0 0 1,-1 1-41,-1-1 91,1 1-1,-1 0 1,1-1-1,-1 1 1,1 0-1,-1 1 1,1-1-1,0 0 1,-1 0-1,1 1 0,0 0 1,0-1-1,0 1 1,0 0-1,0 0 1,1 0-1,-1 0 1,0 0-1,1 1 1,0-1-1,-1 0 0,1 1 1,0-1-1,0 1 1,0-1-1,1 1 1,-1-1-1,1 1 1,-1 0-1,1-1 1,0 1-1,0 2-90,13 64 2020,-13-68-2013,1 0 1,0 1 0,-1-1-1,1 0 1,0 0 0,-1 1-1,1-1 1,0 0 0,0 0-1,0 0 1,0 0 0,0 0-1,0 0 1,1 0-1,-1-1 1,0 1 0,0 0-1,0-1 1,1 1 0,-1 0-1,0-1 1,1 0 0,-1 1-1,1-1 1,-1 0 0,0 0-1,1 0 1,-1 0 0,1 0-1,-1 0 1,1 0 0,-1 0-1,0 0 1,1-1 0,-1 1-1,0-1 1,1 1 0,-1-1-1,0 1 1,1-1 0,-1 0-1,0 0 1,0 1 0,0-1-1,0 0 1,1-1-8,16-21-2576,-13 14-729,1 0-4116,1 3-3635</inkml:trace>
  <inkml:trace contextRef="#ctx0" brushRef="#br0" timeOffset="96807.985">8604 6542 9140,'24'0'5143,"13"-10"-3115,-36 10-1998,0-1-1,0 1 1,0-1-1,0 0 0,0 1 1,0-1-1,0 0 1,0 0-1,0 1 1,0-1-1,0 0 1,0 0-1,-1 0 1,1 0-1,0 0 1,-1 0-1,1 0 1,0-1-1,-1 1 1,0 0-1,1 0 0,-1 0 1,0-1-1,1 1 1,-1 0-1,0 0 1,0-1-1,0 1 1,0 0-1,0 0 1,-1-1-1,1 1 1,0 0-1,0 0 1,-1 0-1,1-1 0,-1 1 1,1 0-1,-1 0 1,1 0-1,-1 0 1,0 0-1,0 0 1,1 0-1,-1 0 1,0 0-30,0 0 51,0 0 1,0 0-1,0 0 1,0 0-1,0 0 1,0 0 0,0 0-1,0 0 1,-1 0-1,1 1 1,0-1-1,-1 0 1,1 1-1,0-1 1,-1 1-1,1 0 1,0-1 0,-1 1-1,1 0 1,-1 0-1,1 0 1,-1 0-1,1 0 1,0 0-1,-1 0 1,1 0-1,-1 1 1,1-1 0,-1 0-1,1 1 1,0 0-1,0-1 1,-1 1-1,1 0 1,0-1-1,0 1 1,-1 0-1,1 0 1,0 0 0,0 0-1,0 0 1,0 0-1,1 0 1,-1 0-1,0 1 1,0-1-52,-33 61 2282,34-59-2237,-1 0 0,0 0 0,1 0 0,0 1 0,-1-1 1,1 0-1,1 0 0,-1 0 0,0 0 0,1 0 1,-1 0-1,1 0 0,0 0 0,0 0 0,0 0 1,0 0-1,1-1 0,-1 1 0,1 0 0,0-1 0,-1 1 1,1-1-1,1 1 0,-1-1 0,0 0 0,0 0 1,1 0-1,-1 0 0,1-1 0,-1 1 0,1-1 0,0 1 1,0-1-1,0 0 0,0 0 0,0 0 0,0-1 1,0 1-1,0-1 0,0 1 0,0-1 0,0 0 0,0 0 1,0 0-1,0-1 0,0 1 0,1-1-45,17-21-5406,-13 11-2703,-2 3-2803</inkml:trace>
  <inkml:trace contextRef="#ctx0" brushRef="#br0" timeOffset="96977.258">8783 6530 11669,'9'46'8003,"0"-2"-5308,-1 57-2310,-20-117-4307,7-10-4751,2 9-1468</inkml:trace>
  <inkml:trace contextRef="#ctx0" brushRef="#br0" timeOffset="97293.615">8794 6473 9556,'19'-33'9089,"18"37"-6100,-32-2-2906,1 1 0,-1-1 0,0 1 0,0 1 0,0-1 0,0 1 0,-1 0 0,0 0 1,1 0-1,-1 0 0,-1 1 0,1 0 0,-1-1 0,0 1 0,0 1 0,0-1 0,0 0 0,-1 1 0,0-1 0,0 1 0,-1 0 0,1 4-83,-5-7 74,1 0 0,-1 0 0,0 0 0,0-1 0,-1 1 0,1-1 0,-1 1 0,1-1 0,-1 0 0,0 0 0,1-1 0,-1 1 0,0-1 0,0 0 0,0 0 0,-1 0 0,1-1 0,0 1 0,0-1 0,0 0 0,0 0 0,0 0 0,-1-1 0,1 0 0,0 1 0,0-2 0,0 1 0,0 0 0,0-1 0,0 0-74,-11-8-2417,12 5-1571,2 0-3725,1 0-3834</inkml:trace>
  <inkml:trace contextRef="#ctx0" brushRef="#br0" timeOffset="98048.453">8778 6503 4322,'14'-11'12910,"-15"28"-8463,-4 0-4678,2-7-2671,0 0-4500,0-2-3726</inkml:trace>
  <inkml:trace contextRef="#ctx0" brushRef="#br0" timeOffset="100171.441">8140 6879 8308,'9'8'8363,"8"30"-5913,0 59-308,-18-98-2138,1 1 1,0 0-1,0 0 1,0 0-1,0 0 1,-1 0-1,1 0 0,0 0 1,0 0-1,0 0 1,-1 0-1,1 0 1,0 0-1,0 0 0,0 1 1,-1-1-1,1 0 1,0 0-1,0 0 0,0 0 1,0 0-1,-1 0 1,1 0-1,0 0 1,0 1-1,0-1 0,0 0 1,0 0-1,-1 0 1,1 0-1,0 0 1,0 1-6,-8-25 71,7 20-39,0 0-1,1 0 1,0 0 0,-1 0-1,1 0 1,1 0 0,-1 0 0,1 0-1,-1 0 1,1 0 0,0 0 0,0 0-1,1 0 1,-1 1 0,1-1-1,0 0 1,0 1 0,0 0 0,1-1-1,-1 1 1,1 0 0,-1 0 0,1 0-1,0 0 1,0 1 0,1-1-1,-1 1 1,0 0 0,4-2-31,32 5-687,-23 3-7805,-12-3 4169,2 0-4524</inkml:trace>
  <inkml:trace contextRef="#ctx0" brushRef="#br0" timeOffset="100587.784">8312 6949 9380,'33'-2'8061,"42"-32"-7451,-75 33-605,1 0 0,0 0 0,-1 1 1,1-1-1,-1 0 0,1 0 0,-1 0 0,1 0 0,-1 0 1,0 0-1,0 0 0,1 0 0,-1 0 0,0 0 0,0 0 1,0 0-1,0-1 0,0 1 0,0 0 0,0 0 0,0 0 1,-1 0-1,1 0 0,0 0 0,-1 0 0,1 0 0,-1 0 1,1 0-1,-1 1 0,1-1 0,-1 0 0,1 0 0,-1 0 1,0 0-1,0 1 0,1-1 0,-1 0 0,0 1 0,0-1 1,0 0-1,0 1 0,0 0 0,0-1 0,0 1 0,0-1 1,0 1-1,0 0 0,0 0 0,0-1 0,0 1 0,0 0 1,0 0-1,0 0 0,0 0 0,0 0 0,0 1 0,0-1 1,0 0-1,0 0 0,0 1 0,0-1 0,0 0 0,-1 1-5,-2 1 142,-1-1 0,1 2 0,0-1 0,-1 0 0,1 1 0,0-1 0,0 1 0,1 1 0,-1-1 0,1 0 0,-1 1 0,1-1 0,0 1 0,0 0 0,1 0 0,-1 1-1,1-1 1,0 0 0,0 1 0,0-1 0,1 1 0,0 0 0,0-1 0,0 1 0,0 0 0,1 0 0,-1 0 0,1-1 0,0 1 0,1 0 0,-1 0 0,1 0 0,0-1-1,1 1 1,-1 0 0,1-1 0,-1 1 0,1-1 0,1 1 0,-1-1 0,1 0 0,-1 0 0,1 0 0,2 1-142,-5-4-4,1 0-1,0 1 1,1-1 0,-1 0 0,0 0-1,0 0 1,0 0 0,1 0-1,-1 0 1,0 0 0,1 0 0,-1-1-1,1 1 1,-1 0 0,1-1 0,-1 1-1,1-1 1,-1 0 0,1 0-1,0 1 1,-1-1 0,1 0 0,-1 0-1,1 0 1,0-1 0,-1 1-1,1 0 1,-1-1 0,1 1 0,-1-1-1,1 1 1,-1-1 0,1 0 0,-1 1-1,1-1 1,-1 0 0,0 0-1,1 0 1,-1 0 0,0 0 0,0 0-1,1-1 5,25-36-7090,-21 25 482,-2 1-4120</inkml:trace>
  <inkml:trace contextRef="#ctx0" brushRef="#br0" timeOffset="101136.134">8492 6900 9812,'58'-10'8576,"-53"11"-8520,-1 1 0,0-1-1,0 1 1,1 0 0,-1 1-1,-1-1 1,1 1 0,0-1-1,-1 1 1,1 0 0,-1 1-1,0-1 1,0 0 0,0 1-1,0 0 1,-1 0 0,0 0 0,1 0-1,-1 0 1,-1 0 0,1 0-1,-1 1 1,1-1 0,-1 1-1,-1-1 1,1 1 0,0 1-56,8 52 16,-9-62 7,-1 1 1,0-1-1,0 1 1,0-1-1,0 1 1,-1 0-1,1-1 1,-1 1-1,0 0 0,0 0 1,0 0-1,0 1 1,0-1-1,-1 0 1,1 1-1,-1-1 1,1 1-1,-1 0 1,0 0-1,0 0 1,0 0-1,0 1 0,-1-1 1,1 1-1,0 0 1,-1 0-1,1 0 1,-1 0-1,1 0 1,-1 1-1,1 0 1,-1 0-1,1 0 1,-1 0-1,1 0 1,-1 1-1,0-1 0,1 1 1,0 0-1,-1 0 1,1 0-1,0 1 1,-1-1-1,-1 2-23,3-1 91,0-1 0,0 1 0,0-1 0,1 1-1,-1 0 1,1 0 0,-1 0 0,1 0 0,0 0-1,0 0 1,-1 0 0,1 0 0,1 0 0,-1 0 0,0 1-1,1-1 1,-1 0 0,1 1 0,-1-1 0,1 0-1,0 1 1,0-1 0,0 0 0,1 2-91,53 4 328,-7-15-3049,-27 0-5899,-6 1-3471</inkml:trace>
  <inkml:trace contextRef="#ctx0" brushRef="#br0" timeOffset="101505.698">8804 6903 10037,'-52'-7'9934,"50"8"-9818,-1 0 0,1-1 0,0 1 0,-1 0 1,1 0-1,0 0 0,0 0 0,0 1 0,0-1 1,0 1-1,0-1 0,0 1 0,0 0 0,0 0 0,1-1 1,-1 1-1,1 0 0,0 1 0,-1-1 0,1 0 0,0 0 1,0 0-1,0 1 0,1-1 0,-1 1 0,0-1 1,1 0-1,0 1 0,-1-1 0,1 3-116,0-2 11,0 0 0,0 0 0,0 0 0,1 0-1,-1 0 1,1 0 0,0 0 0,-1 0 0,1 0 0,1 0 0,-1 0-1,0 0 1,1-1 0,-1 1 0,1-1 0,0 1 0,0-1 0,0 1-1,0-1 1,0 0 0,1 0 0,-1 0 0,1 0 0,-1-1 0,1 1-1,0-1 1,0 1 0,-1-1 0,1 0 0,0 0 0,0 0 0,0 0-1,0-1 1,0 1 0,0-1 0,1 0 0,-1 0 0,0 0 0,0 0 0,0-1-1,0 1 1,0-1-11,16-17-2958,-15 7-904,0 0-3682,-1 4-1988</inkml:trace>
  <inkml:trace contextRef="#ctx0" brushRef="#br0" timeOffset="101721.852">8799 6839 11173,'-1'12'8825,"9"11"-6124,-3-7-1677,14 129 889,-16-151-9719,-2-3-137,0 2-1928</inkml:trace>
  <inkml:trace contextRef="#ctx0" brushRef="#br0" timeOffset="101937.955">8906 6939 8596,'7'6'8486,"-2"5"-4194,2 27-3636,-6-26 183,0-8-3463,-3-17-7462,1 6-57</inkml:trace>
  <inkml:trace contextRef="#ctx0" brushRef="#br0" timeOffset="101938.955">8908 6870 9236,'1'1'2193,"0"1"64,0 1-1344,2 2 1344,1 1-4258,1-1-2225,1 0-6387</inkml:trace>
  <inkml:trace contextRef="#ctx0" brushRef="#br0" timeOffset="102354.721">8989 7013 10645,'2'-5'6275,"4"-16"-5902,-4-2-259,17-35 2990,-16 58-3091,0 1 0,-1 0 0,1-1 1,0 1-1,-1 0 0,1 0 0,-1 0 0,1 1 1,-1-1-1,0 1 0,0-1 0,1 1 1,-1 0-1,0 0 0,0-1 0,-1 2 0,1-1 1,0 0-1,-1 0 0,1 0 0,-1 1 1,1 1-14,28 89 213,-25-89-2375,-1-5-6903,-1-1-707</inkml:trace>
  <inkml:trace contextRef="#ctx0" brushRef="#br0" timeOffset="102840.222">9280 6912 8596,'-49'-6'10529,"46"6"-10457,0 0 1,1 0-1,-1 1 1,0-1-1,1 1 0,-1 0 1,1-1-1,-1 1 1,0 1-1,1-1 1,0 0-1,-1 0 1,1 1-1,0-1 0,0 1 1,0 0-1,0 0 1,0 0-1,0 0 1,0 0-1,1 0 1,-1 0-1,1 1 0,0-1 1,-1 0-1,1 1 1,0-1-1,0 1 1,1 0-1,-1-1 1,0 1-1,1 0 0,0-1 1,-1 1-1,1 0 1,0-1-1,1 1 1,-1 0-1,0-1 1,1 1-1,-1 0 0,2 1-72,0-2-7,1 0 0,0 0 0,0 0-1,0 0 1,1-1 0,-1 1-1,0-1 1,1 0 0,-1 0 0,1 0-1,-1 0 1,1 0 0,-1-1-1,1 0 1,-1 0 0,1 0 0,0 0-1,-1 0 1,1-1 0,-1 0 0,1 1-1,-1-1 1,0-1 0,1 1-1,-1 0 1,3-2 7,-4 2-33,0 1-1,0-1 1,-1 0 0,1 0-1,0 0 1,0 0 0,-1 0-1,1 0 1,-1 0 0,1-1-1,-1 1 1,1-1 0,-1 1-1,0-1 1,0 1-1,1-1 1,-1 0 0,0 1-1,-1-1 1,1 0 0,0 0-1,0 0 1,-1 0 0,1 0-1,-1 0 1,0 1 0,0-1-1,1 0 1,-1 0 0,0 0-1,-1 0 1,1 0 0,0 0-1,-1 0 1,1 0 0,-1-2 33,12 88 3751,-7-71-3562,0-1 0,-1 1 1,-1 0-1,-1 0 1,1 0-1,-2 0 1,0 0-1,-1 0 0,0 0 1,-1 0-1,-1 7-189,1-18 34,-1 0 1,1-1-1,-1 1 0,1 0 1,-1-1-1,1 1 0,-1-1 1,0 0-1,0 0 0,0 0 0,1 0 1,-1-1-1,0 1 0,0-1 1,0 0-1,0 0 0,0 0 0,0 0 1,0 0-1,0 0 0,0-1 1,0 0-1,0 1 0,0-1 0,0 0 1,1-1-1,-1 1 0,0 0 1,1-1-1,-1 1 0,1-1 1,-3-2-35,-11-2-871,14 5 797,-2 0-3499,2-5-7296,2 0-1438</inkml:trace>
  <inkml:trace contextRef="#ctx0" brushRef="#br0" timeOffset="103996.141">8775 6811 7459,'13'-3'9133,"-4"1"-5020,-3 16-2106,-10 35-509,2-28-3577,0 0-6787,2-6-4383</inkml:trace>
  <inkml:trace contextRef="#ctx0" brushRef="#br0" timeOffset="105183.723">7987 7199 9556,'-4'23'9093,"-8"7"-6350,-10 44-1919,22-45-696,1 0 0,2 0 0,0 0 0,2-1 0,1 1 0,2-1 0,9 23-128,12-25 121,-14-20 412,-16-2-1558,-1-4-2537,1 0-3908,-3-1-4223</inkml:trace>
  <inkml:trace contextRef="#ctx0" brushRef="#br0" timeOffset="106364.64">7981 7202 8660,'-11'8'7299,"-2"28"-5457,13-36-1787,-4 21 321,1 1-1,1-1 0,0 1 1,2-1-1,1 1 0,0-1 1,2 0-1,0 1 1,2-1-1,5 15-375,3 27-779,-13-61-1386,-1-5-7099,2-1-122</inkml:trace>
  <inkml:trace contextRef="#ctx0" brushRef="#br0" timeOffset="107234.999">8113 7422 9828,'9'-10'6785,"14"-3"-5211,-11 7-1000,-10 4-562,0 1 1,0-1 0,0 1 0,1 0 0,-1 0 0,0 0 0,1 0 0,-1 0-1,1 1 1,-1-1 0,0 1 0,1-1 0,0 1 0,-1 0 0,1 0 0,-1 0-1,1 0 1,-1 1 0,1-1 0,-1 1 0,1-1 0,-1 1 0,0 0 0,1 0-1,-1 0 1,0 0 0,0 0 0,0 1 0,1-1 0,-1 1 0,-1-1 0,1 1-1,0 0 1,0 0 0,-1 0 0,1 0 0,-1 0 0,1 0 0,-1 0 0,0 0-1,1 2-12,29 99 44,-29-91-2,-2-12-48,-1 0-1,1 0 1,0 0 0,-1 0-1,1 0 1,0 0-1,-1 0 1,1 0-1,0 0 1,0 0-1,-1 0 1,1 0-1,0 0 1,0 1-1,-1-1 1,1 0-1,0 0 1,0 0-1,-1 0 1,1 1 0,0-1-1,0 0 1,0 0-1,0 1 1,-1-1-1,1 0 7,-5-9 14,5 8 5,0-1 0,0 1 0,-1-1-1,1 1 1,-1-1 0,1 1 0,-1-1 0,1 1 0,-1-1-1,0 1 1,1 0 0,-1-1 0,0 1 0,0 0-1,0 0 1,0-1 0,-1 1 0,1 0 0,0 0-1,0 0 1,-1 0 0,1 1 0,0-1 0,-1 0 0,1 0-1,-1 1 1,1-1 0,-1 1 0,1 0 0,-1-1-1,1 1 1,-1 0 0,1 0 0,-1 0 0,0 0 0,1 0-1,-1 0 1,1 0 0,-1 0 0,1 1 0,-1-1-1,1 1 1,-1-1 0,1 1 0,-1 0 0,1-1 0,0 1-1,-1 0 1,1 0 0,0 0 0,-1 0 0,1 0-19,-1 0 68,0 0 0,1-1 0,-1 1 0,0 0 0,0 0 0,1 0 0,-1 0 0,1 0 0,-1 1 0,1-1 0,-1 0 1,1 1-1,0-1 0,-1 1 0,1-1 0,0 1 0,0 0 0,0 0 0,1-1 0,-1 1 0,0 0 0,1 0 0,-1 0 1,1 0-1,-1 0 0,1-1 0,0 1 0,0 0 0,0 0 0,0 0 0,0 0 0,0 0 0,1 0 0,-1 0 0,0 0 1,1 0-1,0 0 0,-1-1 0,1 1 0,0 0 0,0 0 0,0-1 0,0 1 0,1-1 0,-1 1 0,0-1 0,0 1 1,1-1-1,-1 0 0,1 0 0,0 1 0,0-1-68,50-4-1095,-36-6-2938,-1-2-4547,-5 1-1435</inkml:trace>
  <inkml:trace contextRef="#ctx0" brushRef="#br0" timeOffset="107435.652">8439 7416 9973,'-51'1'9250,"49"0"-9163,0-1-1,-1 1 0,1 0 0,0 0 1,0 0-1,0 0 0,-1 0 1,1 0-1,0 0 0,0 1 0,1-1 1,-1 1-1,0 0 0,0-1 1,1 1-1,-1 0 0,1 0 0,-1 0 1,1 0-1,0 0 0,0 0 1,0 1-1,0-1 0,0 0 0,1 0 1,-1 1-1,1-1 0,-1 2-86,0-1 12,0 0 0,0 0 0,0 0 0,1 0 0,-1 0 0,1 0 0,-1 0 0,1 0 0,0 0 0,0 0 0,1 0 0,-1 0 0,1 0 0,-1 0 0,1 0 0,0 0 0,0 0 0,0 0 0,1-1 0,-1 1 0,0 0 0,1-1 0,0 1 0,0-1 0,0 0 0,0 1 0,0-1 0,0 0 0,1 0 0,-1 0 0,0-1 0,1 1 0,0-1 0,-1 1 0,1-1 0,0 0 0,0 0 0,0 0 0,0 0 0,2 0-12,37-17-3148,-31-15-7112,-10 17 1565</inkml:trace>
  <inkml:trace contextRef="#ctx0" brushRef="#br0" timeOffset="107805.368">8415 7297 10773,'5'55'9517,"12"26"-6635,1 15-2785,-14-77-1138,-1-31-9710,-2 0-710</inkml:trace>
  <inkml:trace contextRef="#ctx0" brushRef="#br0" timeOffset="107968.072">8525 7394 9380,'6'16'8978,"2"-1"-6130,5 10-1724,35 88-137,-48-113-985,1 1-1,-1-1 1,0 1-1,0-1 0,1 0 1,-1 1-1,0-1 1,1 1-1,-1-1 0,1 0 1,-1 1-1,0-1 0,1 0 1,-1 0-1,1 1 1,-1-1-1,1 0 0,-1 0 1,1 0-1,-1 1 1,1-1-1,-1 0 0,1 0 1,-1 0-1,1 0 1,-1 0-1,1 0 0,-1 0 1,1 0-1,-1 0 1,1 0-1,-1-1 0,1 1 1,-1 0-1,1 0 1,-1 0-1,1-1 0,-1 1 1,1 0-1,-1 0 1,1-1-1,-1 1 0,0 0 1,1-1-1,-1 1 1,0-1-1,1 1 0,-1 0 1,0-1-1,1 1 1,-1-1-1,0 1 0,0-1 1,0 1-1,1-1 1,-1 1-1,0-1 0,0 1 1,0-1-1,0 1 1,0-1-1,0 1 0,0-1 1,0 1-1,0-1 1,0 0-3,9-40 12,-8 38-10,1-10-208,11-57 606,3 24-3515,-13 42 74,0 1-3467,-1 0-4421</inkml:trace>
  <inkml:trace contextRef="#ctx0" brushRef="#br0" timeOffset="108506.351">8704 7374 9973,'33'-19'8598,"-2"34"-6492,14 47-1901,-11 22-715,-59-105 462,24 19 75,0 0 1,0 0-1,0 1 1,0-1-1,-1 1 1,1-1-1,-1 1 0,1 0 1,-1-1-1,1 1 1,-1 0-1,1 0 1,-1 0-1,0 0 0,0 0 1,0 0-1,1 1 1,-1-1-1,0 1 1,0-1-1,0 1 0,0 0 1,0 0-1,0 0 1,0 0-1,0 0 1,0 0-1,0 0 1,0 0-1,0 1 0,0-1 1,0 1-1,1 0 1,-1-1-1,0 1 1,0 0-1,0 0 0,1 0 1,-1 1-1,1-1 1,-1 0-1,1 0 1,-1 1-1,1-1 0,0 1 1,-1 0-28,-2 2 195,1-1 0,0 1 1,0 0-1,0 0 0,0 0 0,1 1 0,0-1 1,0 1-1,0-1 0,0 1 0,1 0 1,-1-1-1,1 1 0,0 0 0,1 0 1,-1 0-1,1 3-195,3-6 10,-1-1 0,1 1 0,0-1 1,-1 0-1,1 0 0,0 0 0,0 0 1,0 0-1,0 0 0,0-1 0,0 0 1,0 1-1,0-1 0,0 0 0,0 0 1,0-1-1,0 1 0,0-1 0,2 0-10,27-23-3557,-20-1-7484,-8 12 556</inkml:trace>
  <inkml:trace contextRef="#ctx0" brushRef="#br0" timeOffset="108891.837">8912 7376 10597,'18'40'8019,"-3"30"-7168,-13-58-263,1 35 665,3-81-780,-5 27-475,28-108-578,-29 115 581,0-1-1,1 1 1,-1-1 0,0 0-1,1 1 1,-1-1 0,1 1-1,-1-1 1,1 1 0,-1 0-1,1-1 1,0 1 0,-1-1-1,1 1 1,0 0-1,-1-1 1,1 1 0,-1 0-1,1 0 1,0 0 0,0 0-1,-1-1 1,1 1 0,0 0-1,-1 0 1,1 0 0,0 0-1,-1 0 1,1 1 0,0-1-1,0 0 1,-1 0 0,1 0-1,0 1 1,-1-1 0,1 0-1,-1 1 1,1-1-1,0 0 1,-1 1 0,1-1-1,-1 1 1,1-1 0,-1 1-1,1-1 1,-1 1 0,1-1-1,-1 1 1,0 0 0,1-1-1,-1 1 1,0-1 0,0 1-1,1 0 1,-1-1 0,0 1-1,0 0 0,18 40 339,-5 52-1958,-12-89-858,2-7-5462,0-2-1585</inkml:trace>
  <inkml:trace contextRef="#ctx0" brushRef="#br0" timeOffset="109254.729">9183 7378 10373,'-11'8'3838,"-9"7"421,8 23-2269,11-12-1177,0-19-628,0-1 0,0 0 0,1 0 0,0 0 0,0 1 0,1-1 0,0 0 0,0 0 0,0 0 0,1 0 0,0 0 0,0 0 0,3 5-185,-4-10 0,-1 0 0,1 0 0,0 0 1,0 0-1,1 0 0,-1 0 0,0 0 1,0 0-1,0 0 0,1-1 0,-1 1 1,0-1-1,1 1 0,-1 0 1,0-1-1,1 0 0,-1 1 0,1-1 1,-1 0-1,0 0 0,1 0 0,-1 0 1,1 0-1,-1 0 0,1 0 0,-1-1 1,0 1-1,1 0 0,-1-1 1,1 1-1,-1-1 0,0 0 0,1 1 1,-1-1-1,0 0 0,0 0 0,0 1 1,0-1-1,0 0 0,0 0 0,1-1 0,21-30-7681,-19 25 1599,0-1-3827</inkml:trace>
  <inkml:trace contextRef="#ctx0" brushRef="#br0" timeOffset="109671.411">9305 7475 10309,'11'1'3138,"22"2"1607,-32-3-4735,1 0-1,0 0 1,-1 0 0,1 0-1,0 0 1,-1 0 0,1-1-1,0 1 1,-1 0 0,1-1-1,-1 1 1,1-1 0,-1 0-1,1 0 1,-1 1 0,1-1-1,-1 0 1,0 0 0,1 0-1,-1 0 1,0-1 0,0 1-1,0 0 1,0 0 0,0-1-1,0 1 1,0-1 0,-1 1-1,1-1 1,0 1 0,-1-1-1,1 1 1,-1-1 0,1 0-1,-1 1 1,0-1 0,0 1-1,0-1 1,0 0-1,0 1 1,0-1 0,0-1-10,0 2 40,1 0 0,-1-1 1,1 1-1,-1 0 0,0-1 1,1 1-1,-1 0 0,0-1 1,0 1-1,0-1 0,0 1 0,0 0 1,0-1-1,-1 1 0,1 0 1,0-1-1,-1 1 0,1 0 1,-1-1-1,1 1 0,-1 0 1,0 0-1,0-1 0,1 1 0,-1 0 1,0 0-1,0 0 0,0 0 1,0 0-1,0 0 0,0 0 1,0 1-1,-1-1 0,1 0 0,0 1 1,0-1-1,-1 0 0,1 1 1,0 0-1,-1-1 0,1 1 1,0 0-1,-1 0 0,1-1 1,0 1-1,-1 0 0,1 0 0,-1 1 1,1-1-1,0 0 0,-1 0 1,1 1-1,0-1 0,-1 1 1,1-1-1,-1 1-40,-3 3 124,1 0 0,-1 0 1,1 0-1,0 1 0,0 0 0,0 0 0,0 0 1,1 0-1,0 0 0,0 1 0,1 0 0,-1-1 1,1 1-1,0 0 0,1 0 0,0 0 1,0 0-1,0 1 0,0-1 0,1 0 0,0 0 1,0 0-1,1 1 0,0-1 0,1 4-124,-1-7 53,0-1-1,0 1 0,0-1 1,0 1-1,0-1 0,0 0 0,1 1 1,-1-1-1,1 0 0,0 0 1,0 0-1,0 0 0,0-1 1,0 1-1,0 0 0,0-1 1,0 1-1,1-1 0,-1 0 0,0 0 1,1 0-1,0 0 0,-1 0 1,1 0-1,-1-1 0,1 1 1,0-1-1,-1 0 0,1 0 1,0 0-1,-1 0 0,1 0 1,0-1-1,-1 1 0,1-1 0,-1 1 1,2-2-53,48-19-1574,-17-15-5180,-29 20 103,-2-2-4250</inkml:trace>
  <inkml:trace contextRef="#ctx0" brushRef="#br0" timeOffset="114457.126">7937 7768 8820,'3'0'10760,"10"41"-8890,17 134-403,-32-163-1443,2-44-101,27-34-866,-26 64 929,0 1 0,0-1-1,0 1 1,0 0 0,0-1 0,1 1 0,-1 0 0,0 0 0,1 0 0,-1 0 0,1 0 0,-1 0 0,1 0 0,0 1 0,-1-1 0,1 1 0,-1-1 0,1 1 0,0-1-1,0 1 1,-1 0 0,1 0 0,0 0 0,0 0 0,-1 0 0,1 0 0,0 0 0,0 1 0,-1-1 0,1 1 0,0-1 0,-1 1 0,1 0 0,-1-1 0,1 1 0,-1 0 0,1 0-1,-1 0 1,1 1 14,2 2 4,0 0-1,-1 0 1,0 1-1,0-1 1,0 1-1,-1-1 1,1 1-1,-1 0 0,0 0 1,-1 0-1,1 0 1,-1 1-1,0-1 1,0 0-1,0 1 1,-1-1-1,0 0 0,0 1 1,-1-1-1,1 0 1,-1 1-1,0-1 1,0 0-1,-1 1-3,-1-3-17,0-1 0,1 0 0,-1 1 0,0-1 1,-1-1-1,1 1 0,0 0 0,0-1 0,-1 1 0,1-1 0,-1 0 0,1 0 0,-1-1 0,1 1 0,-1-1 0,0 1 0,1-1 1,-1 0-1,0-1 0,1 1 0,-1-1 0,0 1 0,1-1 0,-1 0 0,1 0 0,0-1 0,-1 1 0,1-1 0,0 1 0,0-1 0,0 0 1,-3-2 16,4 0-2563,1 1-4145,1 0-4919</inkml:trace>
  <inkml:trace contextRef="#ctx0" brushRef="#br0" timeOffset="114842.521">8177 7934 9412,'9'35'7837,"-7"-31"-7782,0-1-1,0 1 1,0-1 0,1 1 0,-1-1-1,1 0 1,0 0 0,0 0 0,0-1 0,0 1-1,1-1 1,-1 1 0,1-1 0,-1 0-1,1-1 1,0 1 0,0-1 0,0 1-1,-1-1 1,1 0 0,1 0 0,1-1-55,-4-2 6,1 0 0,-1-1 1,0 1-1,0-1 1,0 0-1,0 1 0,0-1 1,-1 0-1,1 0 0,-1 0 1,0-1-1,0 1 0,0 0 1,0 0-1,-1-1 1,1 1-1,-1 0 0,0-1 1,0 1-1,0 0 0,0-1 1,0 1-1,-1 0 0,0-1 1,1 1-1,-2-2-6,-1-6-312,-3-13-98,8 15-8600,3 7 139</inkml:trace>
  <inkml:trace contextRef="#ctx0" brushRef="#br0" timeOffset="115227.713">8455 7786 9060,'-40'7'10337,"37"-5"-10242,0 0 0,0 0 0,1 0 0,-1 0 0,1 0 0,-1 1 0,1-1 0,0 1 0,0 0 0,0-1 0,0 1 0,0 0 0,1 0 0,-1 0 0,1 0 0,0 0 0,0 1 0,0-1 0,0 0 0,1 1 0,-1-1 1,1 0-1,0 1 0,0-1 0,0 1-95,-1 15 356,2 0 0,0-1 0,0 1 0,2-1 0,0 0 1,1 0-1,1 0 0,1 1-356,-7-10-2775,-11-20-8078,7 6-125</inkml:trace>
  <inkml:trace contextRef="#ctx0" brushRef="#br0" timeOffset="115506.443">8339 7980 8740,'2'-3'2865,"3"0"193,2-1 15,2 0-1488,1-1-337,4 2-303,0 0-241,-1 3-256,0 0-175,0 0-193,-4-1-529,0 1-607,0 1-2226,2-1-2624,4 1-6404</inkml:trace>
  <inkml:trace contextRef="#ctx0" brushRef="#br0" timeOffset="117178.449">9532 7727 11509,'16'37'8691,"-2"1"-5133,4 82-6301,-19-113 2424,0-4-2169,1 1-4349,1 1-4518</inkml:trace>
  <inkml:trace contextRef="#ctx0" brushRef="#br0" timeOffset="117494.52">9569 8040 13350,'-4'1'3186,"1"-1"47,3-1-2000,2 1-673,0-1-32,-1-2-208,3-1-640,-1 1 1825,0 0-4739,2 1-2880,-1-2-8117</inkml:trace>
  <inkml:trace contextRef="#ctx0" brushRef="#br0" timeOffset="117826.239">9696 7698 10917,'10'1'9712,"10"27"-8013,-11-12-1522,-1 1 0,0 0 0,-2 0 0,0 0 1,-1 1-1,-1 0 0,0 0 0,-1 1 1,-2-1-1,1 1 0,-2-1 0,-1 1 0,0-1 1,-1 0-1,-1 1 0,-1-1 0,0 0 1,-1 0-1,-2-1 0,1 0 0,-4 5-177,-15 1 844,25-23-890,0 1-1,-1-1 1,1 0 0,0 1 0,-1-1 0,1 0 0,0 1 0,-1-1 0,1 0 0,-1 0 0,1 0 0,0 1 0,-1-1-1,1 0 1,-1 0 0,1 0 0,0 0 0,-1 0 0,1 0 0,-1 0 0,1 0 0,-1 0 0,1 0 0,-1 0 0,1 0 0,0 0-1,-1 0 1,1 0 0,-1-1 0,1 1 0,0 0 0,-1 0 0,1 0 0,-1-1 0,1 1 0,0 0 0,-1 0 0,1-1-1,0 1 1,-1 0 0,1-1 0,0 1 0,0 0 0,-1-1 0,1 1 0,0-1 0,0 1 0,0 0 0,-1-1 0,1 1-1,0-1 1,0 1 0,0 0 0,0-1 0,0 1 0,0-1 0,0 1 0,0-1 0,0 1 0,0-1 0,0 1 0,0 0-1,0-1 1,0 1 0,1-1 0,-1 1 0,0 0 0,0-1 0,0 1 0,1-1 46,3-7-6196,0 3-969,-2-3-3125</inkml:trace>
  <inkml:trace contextRef="#ctx0" brushRef="#br0" timeOffset="121335.065">8736 7892 9252,'30'69'10463,"-24"-52"-10226,-1 0 0,0 0 1,-2 1-1,0 0 0,-1-1 0,0 1 0,-1 0 1,-2 13-238,-9-40-5312,4-5-1862,2 5-1937</inkml:trace>
  <inkml:trace contextRef="#ctx0" brushRef="#br0" timeOffset="121704.513">8745 7892 7475,'20'-31'10130,"-19"30"-10022,1 0-1,0 1 0,-1-1 0,1 1 0,0-1 0,-1 1 1,1 0-1,0 0 0,0 0 0,-1 0 0,1 0 1,0 0-1,-1 0 0,1 0 0,0 1 0,0-1 0,-1 0 1,1 1-1,0 0 0,-1-1 0,1 1 0,-1 0 0,1 0 1,-1 0-1,1 0 0,-1 0 0,0 0 0,0 0 0,2 2-107,13 12 245,36 45 39,-51-58-284,0 0 1,-1 0-1,1-1 1,-1 1-1,1 0 1,-1 0-1,1 0 0,-1 0 1,0 0-1,0 0 1,0 0-1,0 0 1,-1 0-1,1-1 1,0 1-1,-1 0 1,1 0-1,-1 0 1,0 0-1,0-1 1,0 1-1,1 0 1,-1-1-1,-1 1 1,1 0-1,0-1 1,0 0-1,-1 1 1,1-1-1,-1 0 1,1 1-1,-1-1 1,1 0-1,-1 0 1,0 0-1,1-1 1,-1 1-1,-1 0 0,-44 11-60,32-20-3129,14 3-5562,2 4-493</inkml:trace>
  <inkml:trace contextRef="#ctx0" brushRef="#br0" timeOffset="122005.292">8973 7813 9877,'10'65'8182,"14"29"-6939,-20-69-1377,-6-9-2720,2-14 456,1-2-3061,-1 0-2982</inkml:trace>
  <inkml:trace contextRef="#ctx0" brushRef="#br0" timeOffset="122359.494">8961 7940 9604,'3'-1'2514,"0"-3"111,3 3-1233,0 1-447,1-2-113,-1 1-240,0 2-239,2-2-113,-1 2-64,-1-1-208,0 0-256,-1 2-417,0-2 945,-2 1-2993,4 0-2257,0-3-5699</inkml:trace>
  <inkml:trace contextRef="#ctx0" brushRef="#br0" timeOffset="122738.136">9082 7883 7011,'4'7'8901,"5"15"-7318,-6-15-678,25 88 136,-30-103-993,1-1 1,0 1-1,0 0 0,1-1 1,0 1-1,1-1 0,-1 1 1,2 0-1,-1-1 0,1 1 1,0 0-1,1 0 0,0 0 1,0 1-1,1-1 0,0 1 1,0-1-49,-2 7 33,-1-1 1,1 1-1,0-1 1,-1 1-1,1 0 1,0 0 0,0 0-1,0 0 1,-1 0-1,1 0 1,0 0-1,0 1 1,0-1 0,1 1-1,-1 0 1,0-1-1,0 1 1,0 0-1,0 0 1,0 0 0,0 0-1,0 1 1,0-1-1,0 1 1,0-1 0,0 1-1,0 0 1,0-1-1,0 1 1,0 0-1,0 0 1,0 1 0,-1-1-1,1 0 1,0 1-1,-1-1 1,1 1-34,23 20-5250,-21-18-758,0-1-4223</inkml:trace>
  <inkml:trace contextRef="#ctx0" brushRef="#br0" timeOffset="123393.27">8958 7959 9060,'0'-2'9006,"8"4"-4828,9 1-5589,0-4-7366,-10-1-3263</inkml:trace>
  <inkml:trace contextRef="#ctx0" brushRef="#br0" timeOffset="127439.317">6523 5712 5458,'5'-38'11747,"-4"67"-7649,15 151-2286,0 110-705,-8-102-1075,-7-67 21,-7-105-106,0-37-4400,6-1-5511,-2 9 143</inkml:trace>
  <inkml:trace contextRef="#ctx0" brushRef="#br0" timeOffset="127893.417">6449 6420 7828,'6'-1'9180,"20"23"-6112,56 98 1478,-75-122-8375,-5-9-4996,0 5-3127</inkml:trace>
  <inkml:trace contextRef="#ctx0" brushRef="#br0" timeOffset="128557.432">6688 6437 7940,'-1'7'7930,"-3"3"-3794,-14 23-2701,12-23-255,2-2-1002,0-1-1,-1 0 1,0 0-1,0-1 1,-1 1-1,1-1 1,-1 0-1,0-1 1,-1 1-1,0-1 1,-2 1-178,2 2-385,6-7-3882,1-1-4207,1-1-2958</inkml:trace>
  <inkml:trace contextRef="#ctx0" brushRef="#br0" timeOffset="132305.29">5547 6815 6467,'-5'-33'10663,"5"32"-10561,0 1 0,0-1-1,-1 1 1,1-1-1,0 1 1,-1-1-1,1 1 1,-1-1-1,1 1 1,0 0-1,-1-1 1,1 1-1,-1-1 1,1 1-1,-1 0 1,1 0 0,-1-1-1,1 1 1,-1 0-1,0 0 1,1 0-1,-1 0 1,1 0-1,-1-1 1,1 1-1,-1 0 1,0 0-1,1 0 1,-1 1-1,1-1 1,-1 0-1,0 0 1,1 0 0,-1 0-1,1 0 1,-1 1-1,1-1 1,-1 0-1,1 1 1,-1-1-1,1 0 1,-1 1-1,1-1 1,0 0-1,-1 1 1,1-1-1,-1 1 1,1-1 0,0 1-1,-1-1 1,1 1-1,0-1 1,-1 1-102,-2 2 37,-1 0 0,1 1 0,-1-1 1,1 1-1,0 0 0,1 0 0,-1 0 0,0 0 1,1 0-1,0 0 0,0 1 0,0-1 0,1 1 1,0-1-1,0 1 0,0-1 0,0 1 1,0 0-1,1 0 0,0 0 0,0-1 0,1 1 1,-1 0-1,1 0 0,0-1 0,0 1 1,0-1-1,1 1 0,0-1 0,0 1 0,0-1 1,0 0-1,1 0 0,-1 0 0,1 0 0,0 0 1,0-1-1,1 1 0,-1-1 0,4 3-37,-6-5-20,1 0 0,-1 0 0,1-1 0,-1 1 0,1 0 0,-1 0 0,1-1 0,0 1 0,-1-1-1,1 1 1,0-1 0,-1 0 0,1 0 0,0 0 0,-1 0 0,1 0 0,0 0 0,-1 0 0,1 0 0,0-1-1,-1 1 1,1-1 0,0 1 0,-1-1 0,1 0 0,-1 0 0,2 0 20,12-27-3894,-9 4-6701,-4 13 1642</inkml:trace>
  <inkml:trace contextRef="#ctx0" brushRef="#br0" timeOffset="132606.077">5555 6620 9060,'2'6'7912,"0"13"-6854,-1-15-197,7 89 2129,21 97-1586,-29-188-2030,7 17 380,-3-14-3554,0-3-4896,-2-2-1205</inkml:trace>
  <inkml:trace contextRef="#ctx0" brushRef="#br0" timeOffset="133076.048">5713 6821 8740,'-1'-3'5937,"-10"0"-3105,8 6-2634,0-1 0,0 0 0,1 0 0,-1 1-1,1 0 1,-1-1 0,1 1 0,0 0-1,0 0 1,0 0 0,1 0 0,-1 1 0,1-1-1,-1 0 1,1 1 0,0-1 0,0 1 0,1-1-1,-1 1 1,1-1 0,0 1 0,0 1-198,-1-3 9,1 0-1,0 0 1,0 0 0,0 0 0,0 0 0,0 0 0,0 0 0,1 0 0,-1 0 0,0 0-1,1 0 1,0 0 0,-1 0 0,1 0 0,0 0 0,0 0 0,0-1 0,0 1 0,1 0 0,-1-1-1,0 1 1,1-1 0,-1 1 0,1-1 0,-1 0 0,1 0 0,0 1 0,0-1 0,-1 0-1,1 0 1,0-1 0,0 1 0,0 0 0,0-1 0,0 1 0,0-1 0,0 0 0,0 1-1,0-1 1,0 0 0,0 0 0,1 0-9,-1 0-5,1 1 0,-1 0-1,1-1 1,0 1 0,-1-1-1,1 0 1,-1 0 0,1 0 0,0 0-1,-1 0 1,1-1 0,-1 1-1,1-1 1,0 0 0,-1 1 0,1-1-1,-1 0 1,0-1 0,1 1-1,-1 0 1,0-1 0,0 1 0,0-1-1,0 0 1,0 1 0,0-1-1,0 0 1,-1 0 0,1 0 0,-1-1-1,1 1 1,-1 0 0,0-1-1,0 1 1,0 0 0,0-1 0,0 1-1,0-1 1,-1 0 0,0 1-1,1-1 1,-1 1 0,0-1 0,0 0-1,0 1 1,-1-1 0,1 0-1,0 1 1,-1-1 0,0 1 0,0-1-1,0 1 1,0-1 0,-1-1 5,1 2-58,0 1 0,0-1 0,-1 0 0,1 1 0,0-1 0,-1 1 0,1-1 0,-1 1 0,0 0 0,1-1 0,-1 1 0,0 0 0,0 0 0,0 0 0,0 1 0,0-1 0,0 0 0,0 1 0,0-1 0,0 1 0,0 0 0,0 0 0,0-1 0,0 1 0,0 1 0,0-1 0,0 0 0,0 0 0,-1 1 0,1-1 0,-1 2 58,4 5-2723,3-4-4234,1-2-3498</inkml:trace>
  <inkml:trace contextRef="#ctx0" brushRef="#br0" timeOffset="133423.667">5859 6862 8468,'4'21'7252,"-2"0"-3830,12 41-2077,-10-118-1687,-4 53 353,0 0 0,-1 0 0,2 0 0,-1 0 0,0-1 0,1 1 0,-1 0 0,1 0-1,0 0 1,0 0 0,0 0 0,1 0 0,-1 1 0,1-1 0,-1 0 0,1 1 0,0-1 0,0 1 0,0-1-1,0 1 1,1 0 0,-1 0 0,0 0 0,1 0 0,0 0 0,-1 1 0,1-1 0,0 1 0,0 0 0,0-1 0,0 1-1,0 1 1,2-2-11,-1 6 147,0-1-1,0 1 0,-1 0 0,1 0 0,-1 0 0,0 0 0,-1 1 1,1-1-1,0 1 0,-1 0 0,0 0 0,-1 0 0,1 0 1,-1 0-1,1 0 0,-2 0 0,1 0 0,0 0 0,-1 1 0,0-1 1,-1 0-1,1 3-146,0-6-33,-1 3-250,1-2-3648,2-5-5141,-1-1-1314</inkml:trace>
  <inkml:trace contextRef="#ctx0" brushRef="#br0" timeOffset="133824.385">6034 6898 9780,'49'-4'6929,"21"-22"-5590,-68 25-1282,-1 0 0,0 0 0,0 0 0,1 0 0,-1 0 0,0 0 0,0-1 0,0 1 0,0 0 0,0-1 0,-1 1 0,1-1 0,0 1 0,-1-1-1,1 1 1,-1-1 0,1 0 0,-1 1 0,0-1 0,0 0 0,0 1 0,0-1 0,0 1 0,0-1 0,0 0 0,0 1 0,-1-1 0,1 0 0,-1 1 0,1-1 0,-1 1 0,0-1-1,1 1 1,-1-1 0,0 1 0,0 0 0,0-1 0,0 1 0,0 0 0,0 0 0,-1-1 0,1 1 0,0 0 0,0 0 0,-1 1 0,1-1 0,-1 0 0,1 0 0,-1 1 0,1-1-1,-1 1 1,1-1 0,-1 1 0,0-1 0,1 1 0,-1 0 0,0 0 0,0 0-57,-1 1 63,-1 0-1,1 0 0,0 0 1,-1 1-1,1 0 0,0-1 1,0 1-1,0 0 1,1 0-1,-1 1 0,0-1 1,1 1-1,-1-1 1,1 1-1,0 0 0,0 0 1,0 0-1,0 0 1,0 0-1,1 0 0,-1 0 1,1 1-1,0-1 1,0 0-1,0 1 0,1-1 1,-1 1-1,1-1 1,0 1-1,0 0 0,0-1 1,0 1-1,1-1 1,-1 1-1,1-1 0,0 1 1,0-1-1,0 0 1,1 1-1,-1-1 0,1 0 1,-1 0-1,1 0 1,0 0-1,0 0 0,1-1 1,-1 1-1,1 0 1,2 1-63,62 18 973,-23-42-6397,-38 14-1862,0 3-5370</inkml:trace>
  <inkml:trace contextRef="#ctx0" brushRef="#br0" timeOffset="134212.537">6339 6646 9588,'3'52'10793,"3"0"-6654,2 84-6628,-8-136 2293,-1 7-3722,2-3-3741,0 0-2583</inkml:trace>
  <inkml:trace contextRef="#ctx0" brushRef="#br0" timeOffset="134494.783">6352 7018 11413,'-2'1'3074,"2"0"63,0-1-1488,0-2-529,0 1-255,1-1-417,0 0-848,0-2-2674,1 2-2656,0-2-6756</inkml:trace>
  <inkml:trace contextRef="#ctx0" brushRef="#br0" timeOffset="135691.137">5527 7131 9300,'-12'10'9051,"4"21"-8296,7-24 7,-1 3-500,-3 2-117,1-1 0,1 0 0,0 1 0,1 0 0,0 0 0,1 0 1,0-1-1,1 1 0,0 0 0,1 0 0,1 0 0,0 0 0,0 0 0,1-1 0,0 1 0,1-1 1,1 0-1,-1 0 0,2 0 0,3 5-145,14 20 48,-23-46-2983,1-2-6037,2 4-2185</inkml:trace>
  <inkml:trace contextRef="#ctx0" brushRef="#br0" timeOffset="136292.634">5620 7288 7940,'6'9'8654,"2"9"-6840,-1-1-1440,36 71 1240,-42-88-1610,0-1 1,1 1-1,-1-1 1,0 0-1,0 0 1,0 0-1,0 1 1,0-1-1,0 0 1,0-1-1,0 1 1,0 0-1,0 0 0,0 0 1,-1 0-1,1-1 1,0 1-1,-1 0 1,1-1-1,-1 1 1,0 0-1,1-1 1,-1 1-1,0-1 1,0 1-1,0 0 0,0-1 1,0 1-1,0-1 1,0 1-1,0 0 1,-1-1-1,1 1 1,0-1-1,-1 0-4,1 1 4,0 0-2,5-51 62,-5 51-58,0 0-1,0 0 1,0 0 0,0 1-1,0-1 1,1 0 0,-1 0 0,0 0-1,1 1 1,-1-1 0,1 0-1,-1 1 1,0-1 0,1 0 0,-1 1-1,1-1 1,0 0 0,-1 1 0,1-1-1,0 1 1,-1-1 0,1 1-1,0-1 1,-1 1 0,1 0 0,0-1-1,0 1 1,0 0 0,-1 0-1,1-1 1,0 1 0,0 0 0,0 0-1,0 0 1,-1 0 0,1 0-1,0 0 1,0 0 0,0 0 0,0 1-1,-1-1 1,1 0 0,0 0 0,0 1-1,0-1 1,-1 0 0,1 1-1,0-1 1,-1 1 0,1-1 0,0 1-1,-1-1 1,1 1 0,-1 0-1,1-1 1,0 1 0,-1 0 0,1 0-6,62 103 557,-63-104-550,0-1 1,0 1-1,0-1 0,0 1 0,0 0 0,0-1 0,0 1 0,0-1 1,0 1-1,1 0 0,-1-1 0,0 1 0,0 0 0,0-1 1,0 1-1,0-1 0,1 1 0,-1 0 0,0-1 0,0 1 1,1 0-1,-1 0 0,0-1 0,1 1 0,-1 0 0,0 0 1,1-1-1,-1 1 0,0 0 0,1 0 0,-1 0 0,0 0 1,1-1-1,-1 1 0,1 0 0,-1 0 0,0 0 0,1 0 0,-1 0 1,1 0-1,-1 0 0,0 0 0,1 0 0,-1 0 0,1 0 1,-1 0-1,0 0 0,1 1 0,-1-1 0,0 0 0,1 0 1,-1 0-1,0 1 0,1-1 0,-1 0 0,0 0 0,1 1 1,-1-1-1,0 0 0,1 0 0,-1 1 0,0-1 0,0 0 1,0 1-1,1-1 0,-1 0 0,0 1 0,0-1 0,0 1 1,0-1-8,4-38 213,-3 30-173,1-14 98,0-3-836,1 10-4387,0 12-1118,2 1-4199</inkml:trace>
  <inkml:trace contextRef="#ctx0" brushRef="#br0" timeOffset="136508.796">5901 7316 10245,'1'4'2705,"-1"0"80,0 1-1328,1 1-385,0 1-255,1 1-193,-1 1-224,1 0-176,1 1-48,-2 1-112,1-2-192,1 0-144,-3-3-320,0-4-336,-1-2 1104,1 0-3154,0-3-2224,0-3-5427</inkml:trace>
  <inkml:trace contextRef="#ctx0" brushRef="#br0" timeOffset="136778.339">5918 7252 9108,'0'5'2033,"3"-2"-64,-1-2-3410,0 1-2016,4 1-4739</inkml:trace>
  <inkml:trace contextRef="#ctx0" brushRef="#br0" timeOffset="137110.396">6008 7204 9748,'11'29'7109,"-3"1"-3356,6 110-2809,-14-138-1606,-1 10 113,-1-10-3026,-2-4-3991,2 1-1620</inkml:trace>
  <inkml:trace contextRef="#ctx0" brushRef="#br0" timeOffset="137311.207">5991 7334 11125,'1'0'3057,"0"0"129,0 0-1297,2-1-465,-1 0-351,4 0-273,1 0-271,3 0-209,-1 1-64,2-1-256,-3 0-224,2-1-240,-2 1-369,1 0-463,-3-4 2608,0 1-4753,0 0-2562,1 0-6691</inkml:trace>
  <inkml:trace contextRef="#ctx0" brushRef="#br0" timeOffset="137743.049">6125 7208 10085,'14'52'9296,"6"48"-7950,-15-36-466,7-114-816,-7 29-56,-5 16-54,1 1-1,0 0 1,0-1 0,0 1 0,0 0 0,0-1 0,1 1 0,0 0-1,0 0 1,0 0 0,1 0 0,-1 1 0,1-1 0,0 1-1,0-1 1,0 0 46,0 5 66,-1 0-1,0-1 0,0 1 1,0 0-1,0 0 1,0 0-1,0 0 1,0 1-1,0-1 0,0 1 1,0-1-1,-1 1 1,1-1-1,-1 1 0,1 0 1,-1 0-1,1 0 1,-1 0-1,0 0 0,0 0 1,0 0-1,0 0 1,-1 0-1,1 0 0,0 1 1,-1-1-1,0 0 1,1 0-1,-1 1 0,0-1 1,0 2-66,9 54-522,-8-48-992,-1-8-513,1-2-5849,-1 0-3137</inkml:trace>
  <inkml:trace contextRef="#ctx0" brushRef="#br0" timeOffset="137912.305">6506 7146 7732,'1'2'6595,"0"2"-3360,2 15-2379,-2-15 250,8 52 930,12 113-946,-24-176-15235,4 2 5656</inkml:trace>
  <inkml:trace contextRef="#ctx0" brushRef="#br0" timeOffset="138097.478">6487 7310 10069,'0'0'2929,"2"-1"144,1 0-992,1 0-544,2-1-288,0 1-305,-1 1-256,3 1-239,1-1-161,-1 1-96,0-1-176,1 0-224,-3 0-225,-1-4-383,0 2-497,-1-2-2048,1 0-2530,2-1-5586</inkml:trace>
  <inkml:trace contextRef="#ctx0" brushRef="#br0" timeOffset="138460.58">6613 7121 10661,'11'43'7275,"1"-1"-4231,19 97-1408,-25-120-1149,2-29-177,-6-3-249,-1 3-186,1-1 0,0 1 1,0 0-1,1 1 0,1-1 0,-1 0 1,1 1-1,1 0 0,0 0 0,1 0 125,-6 8 6,1 0 1,-1 0-1,1 0 0,0 1 0,-1-1 0,1 0 1,0 1-1,0-1 0,0 1 0,0-1 1,-1 1-1,1-1 0,0 1 0,0 0 0,0-1 1,0 1-1,0 0 0,0 0 0,0 0 1,0 0-1,0 0 0,0 0 0,0 0 0,0 0 1,0 0-1,0 0 0,0 0 0,0 0 1,0 1-1,0-1 0,0 0 0,0 1 0,-1-1 1,1 1-1,0-1 0,0 1 0,0 0 0,-1-1 1,1 1-1,0 0 0,0-1 0,-1 1 1,1 0-1,-1 0 0,1-1 0,-1 1 0,1 0 1,-1 0-1,1 0 0,-1 0 0,0 0 1,1 0-1,-1 0 0,0 0 0,0 0-6,16 55 840,-12 12-1923,-2-66-1920,0-4-5493,0-2-2314</inkml:trace>
  <inkml:trace contextRef="#ctx0" brushRef="#br0" timeOffset="138783.481">6860 7266 11989,'1'5'3154,"0"0"191,1 1-1472,-1 1-656,0 1-225,0 1-191,0 1-289,1 0-160,0 1-176,-1 0-256,2-3-240,-3-4-416,0-2-641,0-2-784,0-3-1345,2-4-2336,1-1-4531</inkml:trace>
  <inkml:trace contextRef="#ctx0" brushRef="#br0" timeOffset="139046.38">6852 7180 10373,'0'0'2417,"3"3"-32,-2 0-1457,1 0-688,0 0 913,1-3-3394,6 1-2321,0-1-6115</inkml:trace>
  <inkml:trace contextRef="#ctx0" brushRef="#br0" timeOffset="139362.832">7050 7204 10453,'0'-8'8371,"-27"3"-6975,25 5-1349,0 0 1,0 0-1,0 0 1,0 0-1,0 0 0,0 1 1,0-1-1,0 1 1,0-1-1,0 1 0,0 0 1,0 0-1,1 0 1,-1 0-1,0 0 0,1 0 1,-1 0-1,1 1 1,-1-1-1,1 1 0,0-1 1,-1 1-1,1-1 1,0 1-1,0 0 0,0-1 1,0 1-1,0 0 1,1 0-1,-1 0 0,0 0 1,1 0-1,0 0 1,-1 0-1,1 0 0,0 0 1,0 0-1,0-1 1,0 1-1,0 0 0,1 0 1,-1 0-1,1 1-47,56 27 118,-55-29-64,0 0 1,0 0 0,-1 0 0,1 0-1,0 0 1,-1 1 0,1-1 0,-1 0 0,1 1-1,-1-1 1,0 1 0,1-1 0,-1 1 0,0 0-1,0 0 1,0-1 0,-1 1 0,1 0-1,0 0 1,-1 0 0,1 0 0,-1 0 0,1 0-1,-1 0 1,0 0 0,0 0 0,0 0-1,0 0 1,0 0 0,-1 1-55,-61-1 83,39-5-1747,15 1-1793,1-1-4124,2 1-3803</inkml:trace>
  <inkml:trace contextRef="#ctx0" brushRef="#br0" timeOffset="140349.562">5639 7614 8580,'1'7'8573,"1"19"-7048,-2-23-1984,-3 25 2169,2-20-3986,0-4-4169,3-6-4747</inkml:trace>
  <inkml:trace contextRef="#ctx0" brushRef="#br0" timeOffset="140719.351">5707 7608 9364,'6'12'7905,"-7"18"-5804,-1-17-1529,-4 22-612,5-35-2444,1-1-3726,-1 1-4982</inkml:trace>
  <inkml:trace contextRef="#ctx0" brushRef="#br0" timeOffset="141089.254">5862 7692 7716,'-17'-10'11226,"-21"47"-8526,33-20-2446,4-13-196,-1-1 0,1 0 0,0 1 0,0-1 0,0 1 1,1-1-1,-1 1 0,1-1 0,0 1 0,0 0 0,0-1 0,0 1 0,1-1 0,-1 1 0,1-1 0,0 1 0,0-1 0,0 1 0,0-1 0,1 0 0,-1 0 0,2 2-58,-2-3 13,1 1 0,-1-1 0,1 0 0,0 0 0,0 0 0,0 0 0,0 0 0,0 0 0,0 0 0,0 0 0,0-1 0,1 1 0,-1-1 0,1 0 0,-1 0 0,1 0 0,-1 0 0,1 0 0,0 0 0,0-1 1,-1 1-1,1-1 0,2 0-13,23-14-7255,-23 9 1084,3-3-3860</inkml:trace>
  <inkml:trace contextRef="#ctx0" brushRef="#br0" timeOffset="141437.135">5941 7643 9572,'14'57'8028,"8"78"-5952,-21-141-1860,15-69-324,-15 72 103,-1 1-1,1-1 1,0 1 0,0-1-1,-1 1 1,2 0 0,-1-1 0,0 1-1,0 0 1,1 0 0,-1 0-1,1 0 1,0 0 0,0 0-1,0 0 1,-1 1 0,2-1 0,-1 1-1,0-1 1,0 1 0,0 0-1,1 0 1,-1 0 0,0 0-1,1 0 1,-1 0 0,1 1 0,-1-1-1,1 1 1,1 0 5,-1 1 34,1 1 1,-1 1-1,1-1 1,-1 0-1,1 1 1,-1 0-1,0-1 1,0 1-1,-1 0 0,1 1 1,0-1-1,-1 0 1,0 1-1,0 0 1,0-1-1,0 1 1,-1 0-1,1 0 1,-1 0-1,0 0 0,0 0 1,-1 0-1,1 1-34,0 63 219,-5-70-4094,5-10-4359,3 4-277</inkml:trace>
  <inkml:trace contextRef="#ctx0" brushRef="#br0" timeOffset="141869.148">6179 7699 9492,'-1'7'7742,"1"17"-4721,0-24-3013,0 7 180,1 1 1,-1-1-1,1 1 1,1-1-1,-1 0 1,1 1-1,1-1 0,-1 0 1,1 0-1,0-1 1,1 1-1,-1-1 1,1 1-1,4 3-188,-5-10-22,-1 0 0,1 0 0,-1-1 0,1 1 0,-1-1 0,1 0 0,-1 1 0,1-1 0,-1 0-1,0-1 1,0 1 0,1 0 0,-1-1 0,0 1 0,0-1 0,0 0 0,0 1 0,-1-1 0,1 0 0,0 0 0,-1 0 0,1 0 0,-1-1-1,0 1 1,0 0 0,0-1 0,0 1 0,0 0 0,0-1 0,-1 1 0,1-1 0,-1 1 0,1-3 22,6-69-2313,-4 74-6635,1 0-1948</inkml:trace>
  <inkml:trace contextRef="#ctx0" brushRef="#br0" timeOffset="142292.423">6356 7689 9732,'34'136'11985,"-15"-217"-12036,-19 79 55,0-1 0,1 1 0,-1 0 0,0 0-1,1 0 1,-1 0 0,1 0 0,0 0 0,0-1 0,-1 1 0,1 1 0,1-1 0,-1 0 0,0 0 0,0 0 0,1 1-1,-1-1 1,1 0 0,-1 1 0,1-1 0,0 1 0,0 0 0,-1 0 0,1 0 0,0 0 0,0 0 0,0 0-1,0 0 1,0 0 0,1 1 0,-1-1 0,0 1 0,0 0 0,0-1 0,0 1 0,1 0 0,-1 0 0,0 1-1,0-1 1,0 0 0,0 1 0,1-1 0,-1 1 0,0 0 0,0 0-4,1 2 113,1 1 0,-1 0 0,0 1-1,-1-1 1,1 0 0,-1 1 0,0 0 0,0-1 0,0 1 0,-1 0-1,1 0 1,-1 0 0,0 0 0,-1 0 0,1 0 0,-1 0 0,0 0 0,-1 3-113,3 20-36,-2-29-2578,0-15-8112,1 7 244</inkml:trace>
  <inkml:trace contextRef="#ctx0" brushRef="#br0" timeOffset="142640.072">6570 7613 10453,'9'11'7379,"-3"3"-3840,1 39-3251,-6-38 597,14 90 30,-14-105-913,0 0 0,0 0 0,0 1 0,0-1 0,0 0 0,1 0 0,-1 0 0,0 0 1,0 0-1,0 0 0,0 0 0,0 0 0,0 0 0,0-1 0,0 1 0,0 0 0,0-1 0,0 1 0,0-1 1,0 1-1,0-1 0,-1 1 0,1-1 0,0 0 0,0 1 0,0-1 0,-1 0 0,1 0 0,0 0 0,-1 1 1,1-1-1,-1 0 0,1 0 0,-1 0 0,1 0 0,-1 0 0,0 0 0,1 0 0,-1 0 0,0 0 1,0 0-1,0 0 0,0 0 0,0 0 0,0-1-2,7-9 23,42-87-260,-45 90-1093,-4 7-2935,0 2-3987,0 1-1224</inkml:trace>
  <inkml:trace contextRef="#ctx0" brushRef="#br0" timeOffset="142809.414">6670 7758 11909,'8'14'9870,"19"6"-5946,-7-4-2937,-14-10-1857,13 12 1899,-14-17-5791,0-6-5450,-3-1-1647</inkml:trace>
  <inkml:trace contextRef="#ctx0" brushRef="#br0" timeOffset="143165.728">6824 7614 10789,'1'2'2849,"2"1"129,-2 2-1554,1-1-287,1 2-209,-1 0-271,1 0-209,-1 1-208,1 0-112,-1-1-64,-1 0-128,1-1-272,0 0-209,-1-4-415,1-1 2561,-1 0-4707,0-3-2592,3-1-6820</inkml:trace>
  <inkml:trace contextRef="#ctx0" brushRef="#br0" timeOffset="143357.127">6894 7613 10869,'2'4'2993,"-1"-2"65,1 2-1185,-1 0-657,1 1-415,0 0-209,1-1-240,-1 1-320,1 0-448,-2-2-497,0-1-2240,1 1-2466,0-1-6050</inkml:trace>
  <inkml:trace contextRef="#ctx0" brushRef="#br0" timeOffset="144011.947">6971 7556 10613,'5'7'8946,"16"12"-6648,8 8-2641,-23-16 560,0 0 1,-1 1-1,0-1 0,-1 1 1,0 0-1,-1 0 1,-1 1-1,1-1 0,-2 0 1,0 1-1,0-1 1,-2 1-1,1 0 0,-1-1 1,-1 1-218,1 5 167,-11 61 401,-10-73-714,18-9-4257,2-1-4483,1-1-3173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0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53 9252,'-6'-10'9084,"-17"-5"-7557,21 13-818,-89-23 2106,87 25-2758,0 1 1,0-1 0,1 1-1,-1 0 1,0 0 0,0 1-1,0-1 1,1 1 0,-1 0-1,1-1 1,-1 2 0,1-1-1,0 0 1,-1 1 0,1-1-1,1 1 1,-1 0 0,0 0-1,1 0 1,-1 1 0,1-1-1,0 0 1,0 1 0,0 0-1,1-1 1,-1 1 0,1 0-1,0 0 1,0 0 0,0 0-1,1 0-57,1-2 1,0 0-1,1 0 1,0 0 0,-1 0-1,1 0 1,0-1-1,0 1 1,0 0 0,0-1-1,0 0 1,0 1-1,0-1 1,0 0 0,0 0-1,1 0 1,-1 0-1,1-1 1,-1 1-1,0-1 1,1 1 0,-1-1-1,3 0 0,18 7-21,15 7 14,45 30 33,-82-43-25,0-1 0,0 1 0,0 0 1,-1 0-1,1 0 0,0 0 0,0 0 0,-1 1 0,1-1 1,0 0-1,-1 0 0,1 0 0,-1 1 0,0-1 0,1 0 1,-1 1-1,0-1 0,0 0 0,0 0 0,0 1 0,0-1 1,0 0-1,0 1 0,0-1 0,0 0 0,-1 1 0,1-1 1,-1 0-1,1 0 0,-1 1 0,1-1 0,-1 0 0,0 0 1,1 0-1,-1 0 0,0 0 0,0 0 0,0 0 0,0 0 1,0 0-1,0 0 0,0-1 0,0 1 0,0 0 0,0-1 1,0 1-1,-1 0 0,1-1 0,0 1-1,-63 20 58,-52-8-581,109-28-4014,12 3-4978,2 5-1194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10725,'14'0'3575,"29"0"1583,0-7-3759,-41 6-1397,0 1 0,0-1-1,0 0 1,-1 0 0,1 0-1,0 1 1,0-1 0,0-1 0,-1 1-1,1 0 1,-1 0 0,1-1-1,-1 1 1,1-1 0,-1 1-1,0-1 1,0 0 0,0 1-1,0-1 1,0 0 0,0 0 0,0 0-1,-1 1 1,1-1 0,0 0-1,-1 0 1,0 0 0,1 0-1,-1 0 1,0 0 0,0 0-1,0 0 1,-1 0 0,1 0 0,0 0-1,-1 0 1,1 0 0,-1-2-2,0 2 34,1 0 1,0 0-1,-1-1 1,1 1 0,-1 0-1,1 0 1,-1 0 0,0 0-1,0 0 1,0 0 0,0 0-1,0 1 1,0-1-1,-1 0 1,1 1 0,-1-1-1,1 0 1,-1 1 0,0 0-1,1-1 1,-1 1-1,0 0 1,0 0 0,0 0-1,0 0 1,0 0 0,0 1-1,0-1 1,0 0 0,0 1-1,0 0 1,0-1-1,-1 1 1,1 0 0,0 0-1,0 0 1,0 1 0,0-1-1,-1 0 1,1 1-1,0-1 1,0 1 0,0 0-1,0 0 1,0 0 0,0 0-1,0 0 1,1 0 0,-1 0-1,0 1 1,1-1-1,-1 1-34,-3 5 173,1 0-1,0 0 0,1 0 0,0 1 0,0-1 0,0 1 1,1 0-1,0 0 0,1 0 0,0 0 0,0 0 1,1 0-1,0 1 0,0-1 0,1 0 0,0 0 1,0 0-1,1 0 0,0 0 0,0 0 0,1-1 0,0 1 1,0-1-1,1 0 0,0 0 0,4 6-172,-5-12-56,-1 1 0,1-1 0,-1 1 0,1-1 0,0 0 0,0 0 0,0 0 0,0 0 0,0 0 0,-1-1 0,1 1 0,0-1 0,1 0 0,-1 0 0,0 0 0,0 0 0,0-1 0,0 1 0,-1-1 0,1 0 0,0 1 0,0-1 0,0-1 0,0 1 0,-1 0 0,1-1 0,0 1 0,-1-1 1,3-2 54,30-20-4592,-8 6-4223,-10 9-3334</inkml:trace>
  <inkml:trace contextRef="#ctx0" brushRef="#br0" timeOffset="278.674">439 234 9941,'-23'-14'9980,"-15"4"-6963,34 10-2922,1-1 0,-1 1-1,0 0 1,0 0 0,0 0-1,0 0 1,1 1 0,-1 0-1,0-1 1,0 1 0,1 1-1,-1-1 1,0 0 0,1 1-1,0 0 1,-1 0-1,1 0 1,0 0 0,0 0-1,0 1 1,0-1 0,0 1-1,1 0 1,-1 0 0,1 0-1,0 0 1,0 1 0,0-1-1,0 0 1,0 1 0,1-1-1,0 1 1,-1 0 0,1-1-1,1 1 1,-1 0-1,0 0 1,1 0 0,0-1-1,0 1 1,0 0 0,1 1-95,0 0-26,0-1-1,0 1 1,1 0 0,-1 0 0,1-1 0,1 1 0,-1-1 0,1 1 0,-1-1 0,1 0 0,0 0 0,1 0 0,-1-1-1,1 1 1,-1-1 0,1 0 0,0 0 0,1 0 0,-1 0 0,0-1 0,1 1 0,-1-1 0,1 0 0,0-1 0,-1 1-1,1-1 1,0 0 0,0 0 0,0-1 0,0 1 0,0-1 0,0 0 0,0 0 0,0-1 0,0 0 0,2 0 26,-4 0-245,-1 1 1,0-1-1,0 0 1,1 0-1,-1 0 1,0 0-1,0 0 1,0-1-1,-1 1 1,1-1-1,0 1 1,0-1-1,-1 0 1,1 1-1,-1-1 1,1 0-1,-1 0 1,0 0-1,0 0 1,0 0-1,0 0 1,0-1-1,0 0 245,9-35-7382,-8 27 3788,3-7-5765</inkml:trace>
  <inkml:trace contextRef="#ctx0" brushRef="#br0" timeOffset="501.302">434 1 10805,'11'36'8022,"-2"24"-4091,-2-13-2163,47 208 1852,-53-265-7179,0 4-151,-1-1-5031,0 2-3379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0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9444,'3'1'8687,"9"16"-5307,-2 97-516,-10-88-3988,0-25-141,2-17-10591,2 4 1742</inkml:trace>
  <inkml:trace contextRef="#ctx0" brushRef="#br0" timeOffset="262.983">12 1 10709,'2'9'2497,"-1"1"16,2-2-1536,1 0-817,2-1 1456,0-5-4001,4-1-2401,-1 2-6499</inkml:trace>
  <inkml:trace contextRef="#ctx0" brushRef="#br0" timeOffset="848.254">295 87 8612,'-14'0'8681,"-11"5"-6917,21-5-1647,0 1-1,0 0 1,0-1 0,0 2 0,0-1 0,0 0-1,0 1 1,1-1 0,-1 1 0,1 0 0,-1 0 0,1 1-1,0-1 1,0 1 0,0 0 0,0-1 0,0 1-1,1 1 1,-1-1 0,1 0 0,0 0 0,0 1 0,0 0-1,0-1 1,1 1 0,-1 0 0,1 0 0,0-1-1,0 1 1,0 0 0,1 0 0,-1 0 0,1 0 0,0 1-1,0-1 1,1 0 0,-1 0 0,1 0 0,0-1-1,0 1 1,0 0 0,1 0 0,-1 0 0,1-1 0,0 1-1,0-1 1,1 3-117,1-3-33,0-1 0,-1 1 0,1-1 1,0 0-1,1 1 0,-1-2 0,0 1 0,1-1 0,-1 1 0,0-1 0,1 0 0,0-1 0,-1 1 0,1-1 0,-1 0 0,1 0 1,0 0-1,-1-1 0,1 1 0,-1-1 0,1 0 0,-1-1 0,1 1 0,-1-1 0,0 0 0,0 0 0,0 0 0,0-1 0,0 1 0,0-1 1,-1 0-1,1 0 0,-1 0 0,0 0 0,0-1 0,0 0 0,0 1 0,0-1 0,-1 0 0,0 0 0,1-3 33,2-53-968,8 198 3537,4 38-806,-17-173-1735,1-1-11,0 0-1,-1 0 1,0 0-1,1 0 0,-1 1 1,0-1-1,0 0 1,0 0-1,-1 0 1,1 0-1,0 0 1,-1 0-1,1 1 1,-1-1-1,0 0 1,0 0-1,1-1 0,-1 1 1,-1 0-1,1 0 1,0 0-1,0-1 1,-1 1-1,1 0 1,-1-1-1,1 1 1,-1-1-1,0 0 1,1 0-1,-1 1 1,0-1-1,0 0 0,-1 0-16,2-2-137,-1 1-1,1-1 0,0 0 0,0 1 0,0-1 0,-1 0 1,1 0-1,0 0 0,0 0 0,0 0 0,0 0 1,0 0-1,1 0 0,-1 0 0,0-1 0,0 1 0,1 0 1,-1 0-1,1-1 0,-1 1 0,1 0 0,-1-1 1,1 1-1,0-1 0,0 1 0,0 0 0,0-1 0,0 1 1,0-1-1,0 1 0,0 0 0,0-1 0,1 1 138,10-53-10796,-10 48 8554,7-18-7288</inkml:trace>
  <inkml:trace contextRef="#ctx0" brushRef="#br0" timeOffset="1164.69">458 141 9748,'19'55'9717,"12"79"-7668,-33-151-2148,0 0 1,2 0 0,0 0-1,1 0 1,1 0 0,1 1-1,0-1 1,3-7 98,-6 22 13,1-1 0,0 1 1,0-1-1,0 1 0,0 0 0,0-1 1,0 1-1,1 0 0,-1 0 0,1 0 1,0 0-1,-1 0 0,1 0 0,0 1 1,0-1-1,0 0 0,0 1 0,0 0 1,0-1-1,1 1 0,-1 0 0,0 0 1,1 0-1,-1 1 0,1-1 0,-1 0 1,1 1-1,-1 0 0,1-1 0,-1 1 1,1 0-1,-1 1 0,1-1 0,0 0 0,-1 1 1,1-1-1,-1 1 0,0 0 0,1 0 1,-1-1-1,0 2 0,1-1 0,-1 0 1,0 0-1,0 1 0,0 0 0,0-1 1,0 1-1,0 0 0,0 0 0,-1 0 1,1 0-1,-1 0 0,0 0 0,1 0 1,-1 0-1,0 1 0,1 1-13,4 11 285,-1 0-1,-1 0 1,0 1-1,-1 0 1,0-1 0,-1 1-1,-1 0 1,-1 0-1,0 11-284,-5-24-3308,0-20-6766,5 7-584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0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 8708,'7'-12'7604,"-6"23"-3633,-6 22-1354,5-33-2616,-78 181 3193,73-165-3317,-4 13 341,11-29-4726,7-21-5547,-2 4-1556</inkml:trace>
  <inkml:trace contextRef="#ctx0" brushRef="#br0" timeOffset="283.87">109 13 9204,'5'12'9193,"13"10"-6267,-7-10-1929,152 179 921,-159-182-4409,-17-29-2961,4 4-793,0-2-3789</inkml:trace>
  <inkml:trace contextRef="#ctx0" brushRef="#br0" timeOffset="1054.457">138 52 7411,'-1'2'7825,"0"5"-3571,4 21-2781,-2-17-437,-6 199 1979,11-152-2802,-6-28-98,2 0 0,1 0 0,2 0 0,1 0 0,1-1 0,1 0 0,1-1 0,2 1 0,1-2 0,1 0 0,12 16-115,-12-30 21,1 0 1,0-1-1,1 0 0,0-2 0,1 1 1,0-2-1,1 0 0,0-1 0,0-1 1,1-1-1,4 1-21,-19-6 4,219 61 783,-200-58-389,-22-8-3376,-10-5-7822,4 4-3321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9845,'-25'8'7751,"5"14"-4135,-11 67-2398,29-78-509,-6 15-505,1 0 1,2 0 0,1 1-1,1-1 1,1 1 0,2 0-1,0 0 1,2 0 0,1-1-1,1 1 1,1-1 0,1 1-1,2-2 1,1 4-205,-4-17 49,0 0 0,1 0 0,0 0 0,1-1 0,1 0 0,-1 0 0,2-1 0,-1 0 0,1 0 0,1-1 1,0-1-1,0 1 0,1-1 0,0-1 0,0 0 0,1-1 0,-1 0 0,3 0-49,-14-6-10,1 1 0,-1-1-1,1 1 1,-1-1 0,1 0 0,-1 1-1,1-1 1,0 0 0,-1 0 0,1 0 0,0 1-1,-1-1 1,1 0 0,-1 0 0,1 0 0,0 0-1,-1 0 1,1 0 0,0 0 0,-1 0 0,1 0-1,0 0 1,-1-1 0,1 1 0,0 0-1,-1 0 1,1 0 0,-1-1 0,1 1 0,-1 0-1,1-1 1,-1 1 0,1-1 0,-1 1 0,1-1-1,-1 1 1,1-1 0,-1 1 0,1-1 0,-1 1-1,0-1 1,1 1 0,-1-1 0,0 0-1,0 1 1,0-1 0,1 1 0,-1-1 0,0 0-1,0 1 1,0-1 10,-1-23-3613,-1 12 256,0-6-3972,-3 0-4722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18 8564,'-2'-13'7853,"-16"8"-4620,-17 9-1132,29-3-2004,1 1 0,0-1 0,0 1 0,0 0 0,0 0 0,1 1-1,-1-1 1,0 1 0,1 0 0,0 1 0,0-1 0,0 1 0,0-1-1,0 1 1,1 0 0,0 1 0,0-1 0,0 0 0,0 1 0,0 0 0,1 0-1,0 0 1,0 0 0,1 0 0,-1 0 0,1 0 0,0 0 0,0 1 0,1 4-97,-1-4 28,1 1 1,0-1 0,0 1-1,1-1 1,0 1 0,0-1-1,0 1 1,1-1 0,0 0-1,0 1 1,1-1 0,-1 0-1,1-1 1,1 1 0,-1 0-1,1-1 1,0 0 0,0 0-1,1 0 1,-1 0 0,1-1 0,0 0-1,0 0 1,1 0 0,-1 0-1,1-1 1,0 0 0,4 2-29,26-15-1675,-22-14-4919,-8 12-83,1 1-3725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9941,'18'7'12175,"25"-8"-8967,-26 0-2157,11 4-609,15-2-3408,-20-4-11121,-13 0 4339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9925,'8'28'7974,"-1"1"-3439,9 61-1970,-9-44-1461,8 112-29,-12-146-1396,-2-21-1459,0-10 957,3 4-2425,1-2-4704,1 1-5086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7956,'5'20'8455,"28"8"-7333,-19-18-273,-1 5-548,-2 1 0,0 0 1,-1 0-1,-1 1 0,0 0 1,-1 1-1,-1 0 0,-1 0 1,0 1-1,-2 0 0,0-1 1,-1 2-1,-1-1 0,0 0 1,-2 0-1,0 1 0,-1-1 1,-1 0-1,-4 13-301,2-11 267,-1-1 1,-1 0-1,-1 0 1,0 0-1,-2-1 1,0 0-1,-2 0 1,0-1-1,-11 14-267,-6 12 680,28-44-700,0 0 0,-1-1 0,1 1 0,0 0 0,0-1-1,0 1 1,0 0 0,0-1 0,-1 1 0,1 0 0,0 0 0,0-1 0,-1 1 0,1 0 0,0 0 0,0 0 0,-1-1 0,1 1 0,0 0 0,-1 0 0,1 0 0,0 0 0,0 0 0,-1 0 0,1 0-1,0-1 1,-1 1 0,1 0 0,0 0 0,-1 0 0,1 0 0,0 0 0,-1 0 0,1 1 0,0-1 0,-1 0 0,1 0 0,0 0 0,-1 0 0,1 0 0,0 0 0,-1 0 0,1 1 0,0-1 0,0 0-1,-1 0 1,1 0 0,0 1 0,0-1 0,-1 0 0,1 0 0,0 1 0,0-1 0,0 0 0,0 1 0,-1-1 0,1 0 0,0 0 0,0 1 0,0-1 0,0 0 0,0 1 0,0-1 0,0 0 0,0 1-1,0-1 1,0 0 0,0 1 20,-1-27-7366,4 14 273,-1-1-4262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1:4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5651,'5'-21'7166,"-2"33"-1524,9 211-1080,-13-208-4486,-3-22-1178,0-25-2839,4 25 2913,6-36-3161,10 19 4865,40 2 5686,-53 22-6285,-1 0 0,0 0 1,1 1-1,-1-1 0,0 1 0,1 0 0,-1-1 1,0 1-1,0 0 0,0 0 0,0 0 0,0 1 0,0-1 1,0 0-1,0 1 0,0-1 0,-1 1 0,1 0 1,0 0-1,-1 0 0,0-1 0,1 1 0,-1 0 0,0 1 1,0-1-78,2 2 98,-1-1 1,0 0 0,-1 1 0,1-1 0,-1 1 0,1 0 0,-1-1-1,0 1 1,0 0 0,-1 0 0,1 0 0,-1 0 0,0-1-1,0 1 1,0 0 0,-1 0 0,1 0 0,-1 0 0,0 0-1,0-1 1,0 1 0,0 0 0,-1-1 0,0 1 0,1-1-1,-1 1 1,-1-1 0,1 0 0,0 0 0,-1 0 0,1 0-1,-1 0 1,0-1 0,0 1 0,0-1 0,0 0 0,-1 0 0,1 0-1,-1 0 1,1 0 0,-1-1 0,-1 1-99,-48-5 743,31-9-1787,27-10-4564,0 17-1775,1 0-5265</inkml:trace>
  <inkml:trace contextRef="#ctx0" brushRef="#br0" timeOffset="302.93">235 123 8724,'5'-3'10438,"1"45"-7312,12 22-1930,-18-62-1192,1-1 0,0 0-1,0 0 1,-1 0-1,1 1 1,0-1-1,0 0 1,0 0 0,0 0-1,0-1 1,0 1-1,0 0 1,1 0 0,-1 0-1,0-1 1,0 1-1,1-1 1,-1 1-1,0-1 1,1 1 0,-1-1-1,0 0 1,1 0-1,-1 0 1,0 0-1,1 0 1,-1 0 0,1 0-1,-1 0 1,0 0-1,1-1 1,-1 1 0,0 0-1,1-1 1,-1 1-1,0-1 1,1 0-1,-1 1 1,0-1 0,0 0-1,0 0 1,0 0-1,0 0 1,0 0-1,0 0-3,3-2 4,-1-1-1,0 0 1,0 1-1,0-1 0,-1 0 1,1-1-1,-1 1 1,0 0-1,0-1 0,0 1 1,-1-1-1,0 0 1,0 1-1,0-1 0,0 0 1,-1 0-1,0 1 0,0-1 1,0 0-1,0 0 1,-1 0-1,0 1 0,0-1 1,0 0-1,0 1 1,-2-4-4,-5 5-984,7 4-2787,1 2-4934,1-2-1553</inkml:trace>
  <inkml:trace contextRef="#ctx0" brushRef="#br0" timeOffset="630.977">428 34 7972,'6'2'7065,"-1"6"-3597,1 25-1913,-5-29-728,17 192 1734,-20-212-16007,2 9 3460</inkml:trace>
  <inkml:trace contextRef="#ctx0" brushRef="#br0" timeOffset="943.402">409 184 12726,'1'1'3297,"2"-1"129,2 0-1777,0 0-481,2 0 17,1-3-257,1 2-272,1 0-223,-1 0-113,-1 0-32,0 0-176,0 1 256,0 0-1728,0-1-2386,1 0-3041,0 0-7860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8324,'0'0'199,"1"1"1,-1-1-1,0 1 1,1 0-1,-1-1 1,1 1-1,-1-1 1,1 1-1,-1-1 1,1 1-1,-1-1 1,1 1-1,-1-1 1,1 0-1,0 1 1,-1-1-1,1 0 1,0 0-1,-1 1 1,1-1-1,0 0 1,-1 0-1,1 0 1,0 0-1,0 0 1,-1 0-1,1 0 1,0 0-1,-1 0 1,1 0-1,0 0 1,0 0-1,-1-1 1,1 1-1,0 0 1,-1 0-1,1-1 1,-1 1-1,1-1 1,0 1-1,-1 0 1,1-1-1,-1 1 1,1-1-1,-1 1 1,1-1-1,-1 1 1,1-1-1,-1 0 1,0 1 0,1-1-1,-1 0 1,0 1-1,0-1 1,1 0-1,-1 1 1,0-1-1,0 0 1,0 1-200,61 268 4236,-58-241-4199,0-40-53,-3 2 22,1 0 0,1 0-1,0 0 1,1 1-1,-1-1 1,2 1 0,0 0-1,0-1 1,1 2-1,0-1 1,2-2-6,-5 11 1,0-1-1,0 1 1,0 1 0,1-1-1,-1 0 1,0 0 0,0 1-1,1-1 1,-1 1 0,0 0-1,1 0 1,-1 0 0,0 0-1,1 0 1,-1 0 0,0 1-1,0-1 1,1 1 0,-1-1-1,0 1 1,0 0 0,0 0 0,0 0-1,0 0 1,0 0 0,0 1-1,0-1 1,0 0 0,0 1-1,-1 0 1,1-1 0,0 1-1,-1 0 1,0 0 0,1 0-1,-1 0 1,0 0 0,0 0-1,0 0 1,0 0 0,-1 0-1,1 1 1,0 1-1,12 93 209,-12-94-193,-2 0-1,1 0 1,0 0-1,-1-1 1,1 1-1,-1 0 1,0 0-1,0-1 0,0 1 1,0 0-1,0-1 1,-1 1-1,1-1 1,-1 1-1,0-1 1,1 0-1,-1 0 1,0 0-1,0 0 1,-1 0-1,1 0 1,0 0-1,-1-1 1,1 1-1,-1-1 1,1 0-1,-1 0 1,0 0-1,1 0 1,-1 0-1,0 0 1,-1-1-16,1 0-45,0 0 0,0 0 1,0-1-1,0 0 0,1 1 1,-1-1-1,0 0 1,0 0-1,1 0 0,-1-1 1,1 1-1,-1-1 0,1 1 1,-1-1-1,1 0 1,0 0-1,0 0 0,0 0 1,0 0-1,0-1 0,0 1 1,0-1 44,-6-18-4169,12 1-5434,0 12-775</inkml:trace>
  <inkml:trace contextRef="#ctx0" brushRef="#br0" timeOffset="337.813">302 228 10133,'59'-6'8136,"24"-22"-6300,-82 28-1812,0-1 0,0 1 0,0 0 0,0-1 0,0 1 0,1-1 1,-1 1-1,0-1 0,0 0 0,0 1 0,-1-1 0,1 0 0,0 0 0,0 0 0,0 0 0,-1 1 0,1-1 0,0 0 0,-1 0 0,1-1 0,0 1 0,-1 0 0,0 0 0,1 0 0,-1 0 0,0 0 1,1 0-1,-1-1 0,0 1 0,0 0 0,0 0 0,0 0 0,0 0 0,0-1 0,0 1 0,-1 0 0,1 0 0,0 0 0,-1 0 0,1 0 0,-1-1 0,1 1 0,-1 0 0,1 0 0,-1 0 0,0 0 1,0 1-1,1-1 0,-1 0 0,0 0 0,0 0 0,0 0 0,0 1 0,0-1 0,0 0 0,0 1 0,0-1 0,0 1 0,0 0 0,0-1 0,0 1 0,-1 0 0,1-1 0,0 1 0,0 0 0,0 0 1,0 0-1,-1 0 0,1 0 0,0 0-24,-5 0 94,1-1 0,0 1 0,0 0 1,0 0-1,0 0 0,0 1 1,0 0-1,0 0 0,0 0 0,1 1 1,-1 0-1,0-1 0,1 2 1,-1-1-1,1 0 0,-1 1 0,1 0 1,0 0-1,0 0 0,1 1 1,-1-1-1,1 1 0,-1 0 0,1 0 1,0 0-1,1 0 0,-1 1 1,1-1-1,-1 1 0,2-1 0,-1 1 1,0 0-1,1 0 0,0 0 1,0 0-1,0 0 0,1 0 0,-1 0 1,1 0-1,1 0 0,-1 0 1,1 0-1,0 0 0,0 0 0,0 0 1,0-1-1,3 5-94,-3-4 67,1 0 1,0 0-1,1 0 1,-1 0-1,1 0 1,0-1-1,0 1 1,1-1-1,-1 0 1,1 0-1,0 0 1,0-1-1,0 1 1,0-1-1,1 0 0,-1 0 1,1 0-1,0-1 1,0 0-1,0 0 1,0 0-1,0 0 1,0-1-1,1 0 1,1 1-68,-1-2-156,-1 0 1,0 0-1,1 0 1,-1-1 0,0 0-1,1 0 1,-1 0-1,0 0 1,0-1 0,0 0-1,0 0 1,0 0-1,-1-1 1,1 1 0,0-1-1,-1-1 1,1 0 155,10-8-1780,16-13-3603,-13 8-1276,0-3-4768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13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9941,'18'-14'7200,"3"3"-3565,-18 9-3619,0 1 0,0 0 0,0 0 0,0-1 0,0 2 0,0-1 0,0 0 0,0 1 0,0-1 0,0 1 0,1 0 0,-1 0 0,0 0 0,0 1 0,0-1 0,0 1 0,0 0 0,0-1 0,0 1 0,0 1 0,0-1 0,0 0 0,0 1-1,0-1 1,-1 1 0,1 0 0,-1 0 0,1 0 0,-1 0 0,0 1 0,0-1 0,0 0 0,0 1 0,0 0-16,3 8 10,-1 1 1,0-1-1,0 1 1,-2 0-1,1 0 0,-2 1 1,1-1-1,-2 0 0,1 1-10,-10-5-58,-8-31 35,6 9 30,9 11 57,0 1-1,0 0 1,0-1 0,-1 1 0,1 0 0,-1 0 0,0 1-1,0-1 1,1 0 0,-1 1 0,0 0 0,0 0-1,0 0 1,0 0 0,-1 0 0,1 0 0,0 1 0,0 0-1,0-1 1,-1 1 0,1 1 0,0-1 0,0 0 0,-1 1-1,1-1 1,0 1 0,0 0 0,0 0 0,0 0 0,0 1-1,0-1 1,0 1 0,1-1 0,-1 1 0,0 0-1,1 0 1,-1 0 0,1 1 0,-2 1-64,2 1 175,0 0-1,0 1 1,0-1-1,0 0 1,1 1-1,0-1 1,1 1 0,-1 0-1,1-1 1,0 1-1,0 0 1,0-1 0,1 1-1,0-1 1,0 1-1,1-1 1,0 1 0,0 1-175,-1-5-5,0 0 0,1-1-1,-1 1 1,0-1 0,0 1 0,1-1 0,-1 1 0,1-1 0,-1 0 0,1 0 0,-1 0 0,1 0 0,0 0 0,0 0 0,-1 0 0,1 0 0,0-1-1,0 1 1,0-1 0,0 1 0,0-1 0,0 0 0,0 0 0,0 0 0,0 0 0,0 0 0,0 0 0,0-1 0,0 1 0,-1 0 0,1-1 0,0 0-1,0 1 1,0-1 0,0 0 0,-1 0 0,1 0 0,0 0 0,-1 0 0,1-1 0,0 0 5,57-62-5187,-51 51 1833,1 1-3408,2 2-4681</inkml:trace>
  <inkml:trace contextRef="#ctx0" brushRef="#br0" timeOffset="385.46">236 36 10661,'12'54'10657,"-2"77"-9234,1-167-1311,-10 27-111,0-1 0,1 1-1,0 0 1,0 0 0,1 0 0,0 0-1,1 0 1,0 1 0,0 0 0,1-1 0,0 2-1,0-1 1,1 0 0,5-4-1,-9 10 5,1 0 0,-1 1 0,0-1-1,1 1 1,0 0 0,-1 0 0,1 0 0,0 0 0,-1 0 0,1 0 0,0 1 0,0-1 0,0 1-1,0 0 1,-1 0 0,1 0 0,0 0 0,0 1 0,0-1 0,0 1 0,-1-1 0,1 1 0,0 0-1,0 0 1,-1 0 0,1 1 0,-1-1 0,1 1 0,-1-1 0,0 1 0,1 0 0,-1 0 0,0 0-1,0 0 1,0 0 0,-1 0 0,1 1 0,0-1 0,-1 0 0,1 1 0,-1 0 0,0-1 0,0 1-5,36 147 117,-35-145-3146,2-5-5913,-1 0-2263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3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56 7411,'6'-4'7993,"-7"8"-7653,-1 0-1,1 0 1,0 0-1,0 1 0,0-1 1,1 0-1,0 0 0,-1 1 1,1-1-1,1 0 1,-1 0-1,1 1 0,-1-1 1,1 0-1,0 0 1,1 0-1,0 1-339,4 36 1001,-6 235 1182,-3-19-1149,-2-204-777,17 124 127,-28 129 174,19-124-451,-14-67 311,7-75-68,-9-52-228,9 1-2965,6 9 2303,1-5-4617,-3-1-2699,-4-5-3320</inkml:trace>
  <inkml:trace contextRef="#ctx0" brushRef="#br0" timeOffset="1449.108">8622 50 7555,'10'-16'8652,"-10"56"-4554,-1 215 916,0-29-3654,3 184-232,1-16-879,12-209 79,-23-129-144,4-64-5449,1-7-5107,2 2-2543</inkml:trace>
  <inkml:trace contextRef="#ctx0" brushRef="#br0" timeOffset="5463.041">1 1550 7139,'1'-1'3787,"5"-5"3486,27-8-4001,178 43 34,41-19-2354,-23 10-288,-86-22-471,399 16 762,-223-38-771,-98 27 26,52-24-180,64 9 71,-123 16-21,368 4 438,-117-2-147,-146-7-289,-123 5-111,406 8-6,-488-8 51,522 9 48,-206 5 38,110-11-158,-361 3 72,158-14-16,-165-2-62,149 12 78,-118-6-18,145-10 34,-227 25-62,33-4 17,-117 1-29,-36-12-29,-1 0-1,1 1 0,-1-1 0,1 0 0,-1 1 0,1-1 0,-1 0 0,0 1 1,1-1-1,-1 1 0,1-1 0,-1 0 0,0 1 0,0-1 0,1 1 0,-1-1 0,0 1 1,0-1-1,1 1 0,-1 0 0,0-1 0,0 1 0,0-1 0,0 1 0,0-1 0,0 1 1,0-1-1,0 1 0,0 0 0,0-1 0,0 1 0,0-1 0,0 1 0,-1-1 0,1 1 1,0-1-1,0 1 0,-1-1 0,1 1 0,0-1 0,-1 1 0,1-1 0,0 0 0,-1 1 1,1-1-1,-1 1 0,1-1 0,0 0 0,-1 1 0,1-1 0,-1 0 0,1 0 1,-1 1-1,1-1 0,-1 0 0,1 0 0,-1 0 0,0 0 0,1 0 0,-1 1 0,1-1 1,-1 0-1,1 0 0,-1 0 0,0-1 72,-52 17-12006,9-8-394</inkml:trace>
  <inkml:trace contextRef="#ctx0" brushRef="#br0" timeOffset="8126.448">213 103 5026,'-11'-2'3507,"10"2"-3320,0 1-1,-1-1 0,1 0 1,0 0-1,0 0 0,-1 0 0,1 0 1,0 0-1,-1 0 0,1-1 1,0 1-1,0 0 0,0-1 0,-1 1 1,1-1-1,0 1 0,0-1 1,0 0-1,0 1 0,0-1 1,0 0-1,0 0 0,0 1 0,0-1 1,0 0-1,0 0 0,1 0 1,-1 0-1,0-1 0,1 1 0,-1 0 1,1 0-1,-1 0 0,1 0 1,-1-1-1,1 1 0,0 0 1,0-1-188,57-4 5393,162 9-1118,-72-18-3743,152 20 211,-183-14-470,-23 0-176,18 24 51,-70-13-117,0-2 1,0-2 0,0-1-1,21-6-30,142-12-21,-67 14 189,36 8-117,-8 4 240,-74-18-78,79 1-112,102 21 156,35-11-153,-18 6 106,8-3-71,-23 18-160,25-26-17,-215 12 78,114-3-40,175-15 6,-68 5 50,-53 26-80,-33-20 32,-34 1-1,-122 5-4,110 14-59,106-32 80,147 10 22,-118 27-44,7-31 7,-22 27 7,10-19 13,-14-16-91,-142 16 83,27-6-20,3-11-36,-175 16 24,-1 1-1,1-1 0,0 1 1,-1 0-1,1-1 1,0 1-1,0 0 1,-1 0-1,1 0 1,0 1-1,0-1 0,-1 0 1,1 1-1,0-1 1,-1 1-1,1-1 1,-1 1-1,1 0 1,0 0-1,-1 0 0,0 0 1,1 0-1,-1 0 1,1 0-1,-1 0 1,0 0-1,0 1 0,0-1 1,0 1-1,1 0 12,-50 18-3561,-14-14-2713,29-2-504,-4 0-4979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4:2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9492,'0'2'6556,"1"4"-3337,2 17-1941,-2-20-352,5 47 943,9 164 451,-20-206-3865,4-7-2414,2-3-4506,0-1-3210</inkml:trace>
  <inkml:trace contextRef="#ctx0" brushRef="#br0" timeOffset="516.985">28 210 8148,'10'-31'9304,"12"12"-5107,-19 17-4135,1 1 0,-1 0 0,1 0 0,-1 0 0,1 0 0,-1 0 0,1 1 0,0 0-1,-1 0 1,1 0 0,-1 0 0,1 0 0,0 1 0,-1 0 0,1-1 0,-1 1 0,1 1 0,-1-1 0,0 0 0,0 1 0,1 0 0,-1-1 0,0 1 0,1 1-62,-1-1 57,0 0 1,1 0-1,-1 0 1,0 0-1,-1 1 1,1-1-1,0 1 0,-1 0 1,1 0-1,-1 0 1,0 0-1,0 0 1,0 0-1,0 0 0,-1 1 1,1-1-1,-1 1 1,0-1-1,0 1 1,0-1-1,0 1 0,-1 0 1,0-1-1,1 1 1,-1 0-1,-1 0 1,1-1-1,0 1 0,-1 0 1,0-1-1,0 1 1,0-1-1,0 1 1,-1-1-1,1 1 0,-1-1 1,0 0-1,0 1-57,-1 0 88,-1 0-1,1-1 0,0 1 1,-1-1-1,0 0 0,0 0 1,0 0-1,0-1 0,0 1 0,-1-1 1,1 0-1,-1 0 0,1-1 1,-1 1-1,0-1 0,0 0 1,1 0-1,-1-1 0,0 0 1,0 1-1,0-1 0,0-1 1,0 1-1,0-1 0,1 0 1,-6-1-88,2 0-467,0 1 1837,2-1-3268,3 1-3198,1-1-4501,1 0-2288</inkml:trace>
  <inkml:trace contextRef="#ctx0" brushRef="#br0" timeOffset="1165.336">286 169 7796,'10'-19'8273,"-5"20"-1814,-6 26-3115,-1-14-2956,2-2-117,-2-6-224,1 0 0,1 0 0,-1 1 0,1-1 0,0 0 0,0 0 0,0 1 0,1-1 0,-1 0 0,1 0 0,1 1-1,-1-1 1,1 0 0,0 0 0,0-1 0,0 1 0,1 0 0,-1-1 0,1 1 0,0-1 0,1 0 0,-1 0 0,1 0 0,2 2-47,-3-5-1,0-1 1,0 1-1,0-1 1,0 1-1,0-1 1,1 0-1,-1 0 1,0 0-1,0-1 1,0 1-1,0-1 1,0 1-1,0-1 1,0 0-1,0 0 1,0-1-1,0 1 1,-1 0-1,1-1 1,0 0-1,-1 0 1,0 0-1,1 0 1,-1 0-1,0 0 1,0 0-1,0-1 1,0 1-1,0-1 1,-1 0-1,1 1 1,-1-1-1,1 0 1,-1 0-1,0 0 1,0 0-1,-1-1 1,2-71 66,-8 45-3563,5 29 2342,0-1-2059,2 1-5439,0 1-2517</inkml:trace>
  <inkml:trace contextRef="#ctx0" brushRef="#br0" timeOffset="1936.366">695 44 9909,'0'-19'7784,"-11"5"-3535,9 13-4137,-1-1-1,1 1 1,-1 0 0,1 0-1,-1 0 1,0 0 0,0 0-1,1 1 1,-1-1 0,0 1-1,0-1 1,0 1 0,1 0-1,-1 0 1,0 1 0,0-1-1,0 0 1,1 1 0,-1 0-1,0-1 1,0 1 0,1 0-1,-1 1 1,1-1 0,-1 0-1,1 1 1,0-1 0,-1 1-1,1 0 1,0 0 0,0 0-112,-2 8 73,1 0 1,0 0 0,1 0 0,0 1-1,0-1 1,1 1 0,0-1 0,1 1 0,1-1-1,-1 1 1,3 7-74,-1 11 296,4 113 1817,-8-138-4584,0-13-3256,1 2-5345,2 4 1734</inkml:trace>
  <inkml:trace contextRef="#ctx0" brushRef="#br0" timeOffset="2168.118">537 227 9861,'6'0'10697,"18"-4"-6075,56 4-882,-37 2-3700,-49-17-16109,2 7 3194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3:5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46 8468,'2'-4'5242,"-2"-10"-2923,0 19 5364,2 183-4340,-6-12-3023,6-86-208,0 102-32,-3-131-88,-7-82-4943,8 2-2819,1 14 4164,-1-5-7610</inkml:trace>
  <inkml:trace contextRef="#ctx0" brushRef="#br0" timeOffset="6597.747">19 789 3474,'-19'-13'12827,"44"13"-6076,-8 1-5688,164-12 1381,-2-4-2100,-44 11-293,114 9 138,-17 0-184,-3 1-23,56 4 20,140-5 62,-56 2-72,-113 0 16,372 2 40,-291 4-141,192-13 136,-290 3-25,33-3-47,39 0 37,-49-3 5,-36 1-2,502 14 66,-429-14-82,247-3 35,-289 2-57,-20 6 67,19-3-45,41-3-14,-41 1-3,-199 2 49,-43 6-2795,-13-2-2235,-4 0-3937,-3-1-1644</inkml:trace>
  <inkml:trace contextRef="#ctx0" brushRef="#br0" timeOffset="18040.888">53 29 3570,'1'-6'2925,"-1"9"8241,3-8-6974,19 2-2343,83-2 1186,36 1-2664,112 2 155,-55-2-521,89 6 1,-18-6 42,205 3-43,-135 4 46,-46 2-121,-42-2 70,91 7 43,-73-8-80,-41 1 21,96 7 58,-91 0 6,207 7-128,-162-10 99,-102-2-35,142 3 21,-97-1 25,402-4-6,-275 0-72,0-1 77,98 1-34,-175 1-1,-26-1-42,15-13 38,-47 4-4,-137 5 1,-73 5-1412,-15 2-10511,8-3 6459,-2 0-3295</inkml:trace>
  <inkml:trace contextRef="#ctx0" brushRef="#br0" timeOffset="20527.91">8342 828 6083,'-4'5'11638,"2"-13"-8755,-10-111-1037,-12-134-859,27 132-835,-1-11 590,-9 70 272,12 56-3677,5-9-7675,-9 12-1990</inkml:trace>
  <inkml:trace contextRef="#ctx0" brushRef="#br0" timeOffset="33246.05">2495 21 9028,'1'-12'10122,"6"24"-5891,3 133-1288,-14-62-2396,14 165-398,-9-170-143,2 19 4,1 12-295,-5-108-1465,-2-5-11251,2-5 1017</inkml:trace>
  <inkml:trace contextRef="#ctx0" brushRef="#br0" timeOffset="38288.497">203 130 5843,'-2'3'8364,"-4"4"-4045,-29 30-2457,23-27-1765,8-7-62,1-1-1,0 1 0,-1-1 1,1 1-1,1 0 1,-1 0-1,0 1 0,1-1 1,-1 0-1,1 1 0,0 0 1,0-1-1,1 1 1,-1 0-1,1 0 0,-1 0 1,1 0-1,1 0 1,-1 0-1,1 0 0,-1 0 1,1 1-35,2-4 1,0-1 0,-1 1 0,1-1 0,0 1 0,0-1 0,0 0 0,-1 0 1,1 1-1,0-1 0,0-1 0,0 1 0,0 0 0,-1 0 0,1-1 0,0 1 0,0-1 0,0 1 1,-1-1-1,1 0 0,0 0 0,-1 1 0,1-1 0,-1-1 0,1 1 0,-1 0 0,1 0 1,-1 0-1,0-1 0,1 0-1,35-25 1,-10 5 8,1 2 0,1 1-1,1 2 1,0 1 0,5-1-9,11 11 19,-57 35 923,-68 45-473,-29 52-98,54-27-160,54-97-211,0-1 0,0 0 0,1 0-1,-1 1 1,1-1 0,-1 0 0,1 0 0,0 0 0,-1 0 0,1 0 0,0 0 0,0 0 0,0 0 0,0 0 0,0 0 0,0 0 0,0 0 0,0 0 0,0-1 0,0 1 0,0 0 0,0-1 0,1 1 0,-1-1-1,0 0 1,0 1 0,1-1 0,-1 0 0,0 0 0,1 1 0,-1-1 0,0 0 0,1-1 0,-1 1 0,0 0 0,1 0 0,-1 0 0,0-1 0,0 1 0,1-1 0,-1 1 0,0-1 0,0 1 0,0-1-1,0 0 1,0 1 0,0-1 0,0 0 0,0 0 0,0 0 0,0 0 0,0 0 0,0 0 0,0 0 0,100-117 96,26 10-101,30 21 50,-157 87-45,0 1 0,-1-1-1,1 0 1,0 1 0,0-1 0,0 0 0,0 1-1,0-1 1,0 1 0,0-1 0,0 0-1,0 1 1,0-1 0,0 0 0,0 1 0,0-1-1,0 1 1,0-1 0,0 0 0,0 1-1,0-1 1,0 0 0,1 1 0,-1-1 0,0 0-1,0 1 1,0-1 0,1 0 0,-1 0-1,0 1 1,0-1 0,1 0 0,-1 0 0,0 1-1,1-1 1,-1 0 0,0 0 0,1 0-1,-1 1 1,0-1 0,1 0 0,-1 0 0,0 0-1,1 0 1,-1 0 0,1 0 0,-1 0-1,0 0 1,1 0 0,-1 0 0,0 0 0,1 0-1,-1 0 1,1 0 0,-1 0 0,0 0-1,1-1 1,-1 1 0,-18 29-27,-159 123 406,63-13-56,109-135-315,1 1 0,-1 0 0,1 0 0,0 0 0,1 1 0,-1-1 0,1 1 0,0 0 0,1 0 0,-1 0 0,1 0 0,0 1 0,1-1 0,0 0 0,0 1 0,0-1 0,1 1 0,-1-1 0,2 6-8,0-12 2,1 1 1,-1-1-1,1 0 1,-1 1-1,1-1 1,-1 0-1,0 0 1,1 0-1,-1 0 1,1 0-1,-1 0 1,1-1-1,-1 1 1,1 0-1,-1-1 1,1 1 0,-1-1-1,0 1 1,1-1-1,-1 0 1,0 0-1,1 1 1,-1-1-1,0 0 1,0 0-1,0 0 1,0 0-1,0-1 1,0 1-1,0 0 1,0-1-3,1 1 2,194-182 67,-127 109-70,-48 49-2,0 2 0,2 0 0,1 2 0,0 0 0,15-7 3,101-52-8,-140 79 8,1 0-1,-1 0 0,1 1 1,-1-1-1,1 0 1,0 1-1,-1-1 1,1 0-1,0 1 0,-1-1 1,1 1-1,0-1 1,0 1-1,0-1 1,0 1-1,-1 0 0,1-1 1,0 1-1,0 0 1,0 0-1,0 0 1,0 0-1,0 0 0,0 0 1,0 0-1,0 0 1,-1 0-1,1 0 1,0 0-1,0 0 0,0 1 1,0-1-1,0 0 1,0 1-1,-1-1 1,1 1-1,0-1 0,0 1 1,0-1-1,-1 1 1,1-1-1,0 1 1,-1 0-1,1-1 0,-1 1 1,1 0-1,-1 0 1,1 0-1,-1-1 1,1 1-1,-1 0 0,0 0 1,1 0-1,-1 0 1,0 0-1,0 0 1,0-1-1,1 1 0,-1 0 1,0 0-1,0 0 1,0 0-1,-1 0 1,1 0-1,0 0 0,0 0 1,0 0-1,-1 0 1,1-1-1,-1 2 1,-9 12 28,0-1 1,-1 1-1,0-2 0,-1 0 0,0 0 0,-1-1 0,-11 7-28,-40 37 246,36-27-135,-93 113 74,96-106-181,20-31 7,1 1 1,0 0-1,0 0 0,0 0 1,1 1-1,-1-1 1,1 1-1,1 0 0,-1 0 1,1 0-1,0 0 1,1 0-1,-1 0 0,1 1 1,0-1-1,1 0 1,-1 3-12,1-8-1,0-1 0,0 1 0,0 0 0,1-1 1,-1 1-1,0 0 0,0 0 0,1-1 1,-1 1-1,0 0 0,0-1 0,1 1 0,-1 0 1,1-1-1,-1 1 0,1-1 0,-1 1 1,1-1-1,-1 1 0,1-1 0,-1 1 1,1-1-1,0 1 0,-1-1 0,1 0 0,0 1 1,-1-1-1,1 0 0,0 0 0,-1 1 1,1-1-1,0 0 0,0 0 0,-1 0 0,1 0 1,0 0-1,0 0 0,-1 0 0,1 0 1,0 0-1,0-1 0,-1 1 0,1 0 0,0 0 1,-1-1-1,1 1 0,0 0 0,-1-1 1,1 1-1,0 0 0,-1-1 0,1 1 0,0-1 1,33-24 28,154-132 12,8-30-48,-178 174-7,1 0 0,0 2 0,0 0 0,1 1 0,1 1 0,0 0-1,0 2 1,0 1 0,5-1 15,22 8 8,-68 29 70,7-19-42,-45 36 68,3 2 1,2 2-1,2 3 0,-2 7-104,19-21 31,28-34-25,0-1 0,0 1 0,0 0 0,1 1 0,0 0-1,0-1 1,1 2 0,0-1 0,0 0 0,0 1-1,1 0 1,0 0 0,1 0 0,0 0 0,0 0 0,1 0-1,0 0 1,0 5-6,3-11-1,0 0-1,0-1 1,0 1 0,0-1-1,0 0 1,0 0 0,0 1-1,1-1 1,-1-1-1,1 1 1,-1 0 0,0 0-1,1-1 1,-1 0 0,1 1-1,0-1 1,-1 0-1,1 0 1,-1-1 0,1 1-1,-1 0 1,1-1 0,-1 1-1,1-1 1,-1 0-1,0 0 1,1 0 0,-1 0-1,0 0 1,0-1 0,0 1-1,0-1 1,0 1-1,0-1 1,1 0 1,148-134 59,90-111 82,-213 223-150,1 2 0,1 1 0,0 2 0,2 1 0,0 1-1,1 1 1,2 2 9,-2 4-25,-33 9 24,1 1 1,-1 0 0,1 0-1,-1 0 1,1 0 0,-1 0-1,1 0 1,-1 1 0,0-1-1,1 0 1,-1 0 0,1 0-1,-1 0 1,1 0 0,-1 1-1,0-1 1,1 0 0,-1 0-1,1 1 1,-1-1 0,0 0-1,1 1 1,-1-1 0,0 0-1,0 1 1,1-1 0,-1 0 0,0 1-1,0-1 1,1 1 0,-1-1-1,0 0 1,0 1 0,0-1-1,0 1 1,0-1 0,0 1-1,0-1 1,0 1 0,0-1-1,0 0 1,0 1 0,0-1-1,0 1 1,0-1 0,0 1-1,0-1 1,0 1 0,0-1-1,-1 0 1,1 1 0,0-1-1,0 1 1,-1-1 0,1 0-1,0 1 1,0-1 0,-1 0-1,1 1 1,0-1 0,-1 0-1,1 0 1,-1 1 0,1-1-1,0 0 1,-1 0 0,1 1-1,-1-1 1,1 0 0,-105 115 120,44-56-85,-160 189 53,220-248-87,0 1 1,0-1-1,0 0 0,0 1 1,0-1-1,0 1 0,0 0 0,0-1 1,0 1-1,0 0 0,0 0 1,1-1-1,-1 1 0,0 0 1,0 0-1,1 0 0,-1 0 1,1 0-1,-1 0 0,1 0 1,-1 0-1,1 0 0,0 0 0,-1 0 1,1 0-1,0 1 0,0-1 1,0 0-1,0 0 0,0 0 1,0 0-1,0 0 0,0 0 1,0 1-1,0-1 0,1 0 1,-1 0-1,1 0 0,-1 0 0,0 0 1,1 0-1,0 0 0,-1 0 1,1 0-1,0 0 0,-1 0 1,1-1-1,0 1 0,0 0 1,0 0-1,0-1 0,0 1 1,-1 0-1,1-1 0,1 1 0,-1-1 1,0 0-1,0 1 0,0-1 1,0 0-1,0 1 0,0-1 1,0 0-1,0 0 0,1 0-1,14-2-22,0-2 0,0 0 0,-1 0 0,1-2 0,-1 0 0,0 0 0,-1-1 0,1-1-1,-1-1 1,-1 0 0,0-1 0,0 0 0,6-7 22,8-4-126,177-192 80,-9 84 57,-166 110-17,51-20-20,-79 41 26,-1 0-1,0 0 1,1 0 0,-1-1-1,0 1 1,0 0 0,-1 0-1,1 0 1,0 0-1,-1 0 1,1 0 0,-1 0-1,1-1 1,-1 1 0,0 0-1,0 0 1,0-1 0,0 1-1,0-1 1,0 1 0,0-1-1,-1 1 1,1-1-1,0 0 1,-1 1 0,0 0 0,0-1 4,-172 183 140,-48 61 448,220-242-586,-1 0 1,1 0-1,0 0 0,1 0 0,-1 0 0,1 0 1,-1 0-1,1 1 0,0-1 0,0 1 1,0-1-1,0 1 0,1-1 0,0 1 0,0-1 1,0 1-1,0-1 0,0 3-6,39-28 16,-35 17-10,184-141 2,-101 68-49,-44 38-16,2 2 1,1 1-1,2 3 1,2 1 56,-30 21-12,111-44 5,-132 56 7,1 1-1,0-1 1,-1 0-1,1 1 1,0-1-1,0 1 1,-1-1 0,1 1-1,0-1 1,0 0-1,0 1 1,0-1-1,0 1 1,0-1-1,-1 1 1,1-1 0,0 1-1,0-1 1,1 1-1,-1-1 1,0 1-1,0-1 1,0 1-1,0-1 1,0 1 0,0-1-1,1 0 1,-1 1-1,0-1 1,0 1-1,1-1 1,-1 1-1,0-1 1,1 0 0,-1 1-1,0-1 1,1 0-1,-1 1 1,0-1-1,1 0 1,-1 0 0,1 1-1,-1-1 1,1 0-1,-1 0 1,0 0-1,1 0 1,-1 1-1,1-1 1,-1 0 0,1 0-1,-1 0 1,1 0-1,-1 0 1,1 0-1,-1 0 1,1 0-1,-1-1 1,1 1 0,-1 0-1,1 0 1,-1 0-1,1 0 1,-1-1 0,-30 35-23,29-32 34,-140 126-88,-86 141 306,183-190-133,43-78-95,1-1 0,0 1 0,0-1-1,0 1 1,0-1 0,0 0 0,0 1 0,0-1 0,0 1-1,0-1 1,0 1 0,0-1 0,0 0 0,0 1 0,0-1-1,0 1 1,1-1 0,-1 0 0,0 1 0,0-1-1,0 1 1,1-1 0,-1 0 0,0 1 0,0-1 0,1 0-1,-1 1 1,0-1 0,1 0 0,-1 0 0,0 1 0,1-1-1,-1 0 1,1 0 0,-1 0 0,0 1 0,1-1-1,-1 0 1,1 0 0,-1 0 0,0 0 0,1 0 0,-1 0-1,1 0 1,-1 0 0,1 0 0,-1 0 0,0 0 0,1 0-1,-1 0 1,1 0 0,-1 0 0,1 0 0,-1-1-1,0 1 1,1 0 0,-1 0 0,0-1 0,1 1 0,-1 0-1,0 0 1,1-1 0,-1 1 0,0 0 0,1-1-1,28-14 42,152-121 33,131-153-142,-306 284 62,1 1 0,0-1 0,0 1 0,0 0 1,0 1-1,1-1 0,0 2 0,-1-1 0,1 1 0,0 0 0,0 1 0,0-1 0,5 1 5,-12 1-2,-1 0 0,1 0-1,-1 1 1,1-1 0,-1 0-1,1 0 1,-1 0 0,0 0-1,1 0 1,-1 1 0,1-1-1,-1 0 1,1 0 0,-1 1-1,0-1 1,1 0 0,-1 1-1,0-1 1,1 0 0,-1 1-1,0-1 1,0 1 0,1-1-1,-1 1 1,0-1 0,0 0-1,0 1 1,1-1 0,-1 1-1,0-1 1,0 1 0,0-1-1,0 1 1,0-1 0,0 1-1,0-1 1,0 1 0,0-1-1,0 1 1,0-1 0,0 0-1,-1 1 1,1-1 0,0 1-1,0-1 1,0 1 0,-1-1-1,1 0 1,0 1 0,0-1-1,-1 1 1,1-1 0,0 0-1,-1 1 1,1-1 0,-1 0-1,1 1 1,0-1 0,-1 0-1,1 0 1,-1 0 0,1 1-1,-1-1 1,1 0 2,-26 25-74,26-24 73,-132 131-28,-7 43 202,130-165-149,0 0-1,0 1 1,2 0 0,-1 0 0,1 1-1,1 0 1,0 0 0,-3 11-24,36-32 29,88-73-5,65-38-691,-180 121 665,0-1 1,0 1-1,0-1 0,0 1 0,0-1 1,0 1-1,0 0 0,0-1 1,0 1-1,1-1 0,-1 1 0,0-1 1,0 1-1,1-1 0,-1 1 1,0-1-1,1 1 0,-1-1 0,0 0 1,1 1-1,-1-1 0,1 1 1,-1-1-1,1 0 0,-1 1 0,0-1 1,1 0-1,0 0 0,-1 1 1,1-1-1,-1 0 0,1 0 0,-1 0 1,1 0-1,-1 0 0,1 0 1,0 0-1,-1 0 0,1 0 2,-104 94 59,94-86-25,-1 0-1,1 1 1,1 1 0,0 0-1,0 0 1,1 0 0,0 1 0,0 0-1,2 1 1,-1-1 0,0 4-34,7-16 3,-1 1 0,0 0 0,0-1 0,0 1 0,1 0 0,-1 0 0,0 0 0,0-1 0,1 1 0,-1 0 0,0 0 0,1 0 0,-1 0 0,0-1 0,0 1 0,1 0 0,-1 0 0,0 0 0,1 0 0,-1 0 0,0 0 0,1 0 0,-1 0 0,0 0 0,1 0 0,-1 0 0,0 0 0,1 0 0,-1 0 0,0 0 0,1 1 0,-1-1 0,0 0 0,1 0 0,-1 0 0,0 0 0,0 1 0,1-1 0,-1 0 0,0 0 0,0 0 0,1 1 0,-1-1 0,0 0 0,0 1 0,0-1 0,1 0 0,-1 0 0,0 1 0,0-1 0,0 0 0,0 1 0,0-1 0,0 0 0,0 1 0,0-1 0,0 0 0,0 1 0,0-1 0,0 0 0,0 1 0,0-1 0,0 0 0,0 1 0,0-1 0,0 0 0,0 1-3,29-19-10,-26 17 16,22-17 9,-16 10-59,1 1-1,0 1 1,0-1 0,0 2-1,1-1 1,-1 1-1,1 1 1,1 0-1,-1 1 1,10-3 44,-20 6-2,0 0 0,0 0 1,0 0-1,0 0 0,0 0 0,0 0 1,0 0-1,0 0 0,0 0 0,0 0 1,0 0-1,0 1 0,0-1 1,0 0-1,0 1 0,0-1 0,-1 0 1,1 1-1,0-1 0,0 1 0,0 0 1,-1-1-1,1 1 0,0 0 1,-1-1-1,1 1 0,0 0 0,-1 0 1,1 0-1,-1-1 0,1 1 1,-1 0-1,0 0 0,1 0 0,-1 0 1,0 0-1,0 0 0,1 0 0,-1 0 1,0 0-1,0 0 0,0 0 1,0 0-1,0 0 0,0 0 0,-1-1 1,1 1-1,0 0 0,0 0 1,-1 0-1,1 0 0,-1 0 0,1 0 2,-24 47 161,12-14-1041,20-43-13354,-3 4 3088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4:4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33 6899,'-1'-7'4879,"0"-2"-1750,-1-8 2243,11 46-2926,0 178-1611,3-282-792,-13 70-43,1 0 1,1-1-1,-1 1 1,1 0 0,0 0-1,0 0 1,0 0-1,1 0 1,-1 0-1,1 0 1,1 0-1,-1 0 1,1 1 0,-1-1-1,1 1 1,1 0-1,-1 0 1,1 0-1,-1 0 1,1 1-1,0-1 1,0 1 0,0 0-1,4-2 0,-5 4-1,-1-1 0,0 1 0,0 0-1,1 0 1,-1 0 0,1 0 0,-1 0 0,1 1-1,-1-1 1,1 1 0,-1-1 0,1 1 0,0 0 0,-1 0-1,1 0 1,-1 1 0,1-1 0,0 0 0,-1 1-1,1 0 1,-1 0 0,0-1 0,1 1 0,-1 1 0,0-1-1,1 0 1,-1 1 0,0-1 0,0 1 0,0-1-1,0 1 1,0 0 0,-1 0 0,1 0 0,0 0-1,0 1 2,3 10 32,0-1 0,0 1-1,-1 0 1,-1-1-1,0 2 1,-1-1-1,-1 0 1,0 0 0,0 1-1,-1-1 1,-1 0-1,-1 3-31,-2 38 753,3-60-3430,0-7-8106,2 4-446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4:5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5776 90 4162,'7'-3'14607,"-17"23"-9461,16 129-3105,-10-39-1678,11-104-1799,-6-7-3355,0 0-4248,-1 2-1998</inkml:trace>
  <inkml:trace contextRef="#ctx0" brushRef="#br0" timeOffset="2523.177">5738 282 6739,'0'0'1918,"0"0"-5,-14 7 3876,-46-8-1700,-80-4-2012,30-2-1045,37 0-681,1 4 1,-1 3-1,-14 5-351,-122-9 790,-241 0-702,118 11-88,178-7 56,-59-4-67,-64-1 17,-2 9-54,188-5 80,-79 0-32,-45 6 37,-65-9 43,91 6 3,-155-3-91,139-2 109,-2-2-157,-58 14 35,95-22 82,-102 16 201,114-11-166,-66 6-24,33 3-32,141-10-115,-1-5 54,77-17-5958,-13 9-4263,-6 10 304</inkml:trace>
  <inkml:trace contextRef="#ctx0" brushRef="#br0" timeOffset="3625.851">185 92 8260,'9'5'8617,"-10"7"-3679,-33 26-1771,29-36-3103,0 1 0,0 0 0,0 0 0,1 1 0,0 0 0,-1-1 0,1 1 0,1 1 0,-1-1 0,1 0 0,-1 1 0,1 0 0,1 0 1,-1 0-1,1 0 0,-1 0 0,1 1-64,-22 24 162,62 7 225,44 48-205,-80-83-1055,0-1 2370,-2-1-4754,1-1-8733,1-1-173</inkml:trace>
  <inkml:trace contextRef="#ctx0" brushRef="#br0" timeOffset="4064.649">0 1 7171,'1'16'8433,"1"1"-5499,2 24-1060,10 112 2109,12 24-1851,-4-137-2298,-16-42-2988,-5 1-6762,0 0-3359</inkml:trace>
  <inkml:trace contextRef="#ctx0" brushRef="#br0" timeOffset="6935.61">851 533 7155,'14'29'9469,"-7"28"-8196,-5-29-135,16 179 3427,16-314-4429,-31 102-151,0-1 1,1 1-1,-1 1 0,1-1 0,0 1 0,0-1 0,0 1 0,1 0 1,0 1-1,-1-1 0,1 1 0,0 0 0,1 0 0,-1 0 1,1 1-1,1-1 15,-2 4-7,1 0 0,-1 1 0,0 0 0,0-1 1,-1 2-1,1-1 0,0 0 0,-1 1 0,1 0 0,-1 0 1,0 1-1,0-1 0,0 1 0,0-1 0,-1 1 0,0 1 1,0-1-1,0 0 0,0 1 0,0-1 0,-1 1 1,0 0-1,0 0 0,0 0 0,-1 0 7,1-3 29,-1 0 0,0 0 0,0 0 0,0 0 0,0 0 0,0 0 0,-1 0 0,1 0 0,-1 0 0,1 1 0,-1-1 0,0 0 0,0 0 0,0 1 0,0-1 0,0 0 0,0 0 0,-1 0 0,1 1 0,-1-1 0,1 0 0,-1 0 0,0 0 0,0 0 0,0 0 0,0 0 0,0 0 0,0 0 0,-1 0 0,1-1 0,-1 1 0,1 0 0,-1-1 0,0 1 0,1-1 0,-1 0 0,0 0 0,0 1 0,0-1 0,0-1 0,0 1 0,0 0 0,0 0 0,-1-1 0,1 1 0,0-1 0,-2 1-29,-15 5-23,1-1-1,-1 0 0,0-1 1,0-2-1,-1 0 1,1 0-1,-10-2 24,22-4-1711,8 2-1595,2 0-3424,3 0-6033</inkml:trace>
  <inkml:trace contextRef="#ctx0" brushRef="#br0" timeOffset="7737.558">1239 715 9252,'-2'6'8985,"1"28"-6468,3-9-1654,-2-19-724,0 1-1,0-1 1,1 0-1,0 1 1,0-1 0,0 0-1,1 1 1,0-1-1,0 0 1,1 0 0,-1-1-1,1 1 1,2 3-139,-4-8 2,0-1 0,0 1 0,0 0-1,0 0 1,0 0 0,0-1 0,0 1 0,0-1 0,0 1 0,0-1 0,0 1 0,0-1 0,0 0 0,0 1 0,0-1 0,0 0 0,1 0 0,-1 0 0,0 0 0,0 0 0,0 0-1,0 0 1,1 0 0,-1 0 0,0-1 0,0 1 0,0 0 0,0-1 0,0 1 0,0-1 0,0 1 0,0-1 0,0 1 0,0-1 0,0 0 0,0 0 0,0 1 0,0-1-1,0 0 1,-1 0 0,1 0 0,0 0 0,-1 0 0,1 0 0,-1 0 0,1-1-2,24-51-220,-6-46-247,-13 134 654,4 241 2897,-17-265-3720,3-31-4707,7 9-1999,0-5-5413</inkml:trace>
  <inkml:trace contextRef="#ctx0" brushRef="#br0" timeOffset="8022.683">1523 613 7988,'11'10'9281,"-2"22"-7913,-7-27-396,28 233 4847,-27-226-5568,-2-5-2741,-9-17 116,-5-10-7540,6 10-971</inkml:trace>
  <inkml:trace contextRef="#ctx0" brushRef="#br0" timeOffset="8260.98">1502 798 12422,'4'2'9083,"12"5"-5755,21 0-1429,-12-9-4716,-18 2 1079,-1 1-7721,-2 2-3243</inkml:trace>
  <inkml:trace contextRef="#ctx0" brushRef="#br0" timeOffset="8624.35">1668 808 10165,'37'14'7523,"-34"-13"-7407,0 0 1,1 0-1,-1-1 1,0 1-1,1-1 0,-1 1 1,0-1-1,0 0 0,1 0 1,-1-1-1,0 1 0,1-1 1,-1 1-1,0-1 1,0 0-1,0 0 0,1-1 1,-1 1-1,0-1 0,-1 1 1,1-1-1,0 0 0,0 0 1,-1 0-1,1-1 0,0 0-116,-2 2 7,1 0-1,-1-1 1,0 1-1,0-1 0,1 1 1,-1-1-1,0 1 0,-1-1 1,1 0-1,0 1 0,0-1 1,-1 0-1,1 0 1,-1 1-1,1-1 0,-1 0 1,0 0-1,0 0 0,0 0 1,0 1-1,0-1 0,0 0 1,0 0-1,0 0 0,-1 0 1,1 1-1,-1-1 1,0 0-1,1 0 0,-1 1 1,0-1-1,0 0 0,0 1 1,0-1-1,0 1 0,-1-1 1,1 1-1,0 0 0,-1 0 1,1-1-1,0 1 1,-1 0-1,0 0 0,1 0 1,-1 1-1,0-1 0,1 0 1,-1 0-1,0 1 0,0-1 1,1 1-1,-1 0 1,0 0-1,0-1 0,0 1 1,0 0-1,0 0 0,1 1 1,-1-1-1,-1 1-6,-1 1 145,1 2-1,-1-1 1,1 0 0,0 1-1,0-1 1,1 1 0,-1 0-1,1 0 1,-1 0 0,1 0-1,1 0 1,-1 1 0,0-1 0,1 0-1,0 1 1,0-1 0,1 1-1,-1 0 1,1-1 0,0 1-1,0-1 1,0 1 0,1 0-1,0-1 1,-1 1 0,2 0-145,-2-1 98,0 1-1,1-1 1,0 1 0,0 0 0,0-1 0,1 0-1,-1 1 1,1-1 0,0 0 0,0 0 0,0 0 0,1 0-1,0 0 1,0 0 0,0-1 0,0 1 0,0-1 0,0 0-1,1 0 1,0 0 0,0 0 0,0-1 0,0 0-1,3 2-97,-6-4-100,0 0-1,0 0 0,0 1 0,0-1 1,0 0-1,0 0 0,0 0 0,0-1 1,0 1-1,0 0 0,0 0 0,0 0 0,-1-1 1,1 1-1,0-1 0,0 1 0,0 0 1,0-1-1,0 0 0,0 1 0,-1-1 1,1 1-1,0-1 0,0 0 0,-1 0 0,1 1 1,-1-1-1,1 0 0,-1 0 0,1 0 1,-1 0-1,1 1 0,-1-1 0,1 0 1,-1 0 100,5-8-4518,1 2-3642,2 2-2824</inkml:trace>
  <inkml:trace contextRef="#ctx0" brushRef="#br0" timeOffset="9140.997">2088 756 9444,'-29'-20'8222,"-4"12"-4150,31 8-3997,0 0 0,0 0 0,0 0 1,-1 0-1,1 0 0,0 0 0,0 0 0,0 1 1,-1-1-1,1 1 0,0 0 0,0 0 0,0 0 1,0-1-1,0 2 0,0-1 0,0 0 0,1 0 1,-1 1-1,0-1 0,1 1 0,-1-1 0,1 1 1,-1 0-1,1-1 0,0 1 0,0 0 0,0 0 1,0 0-1,0 0 0,0 0 0,0 0 0,1 0 1,-1 1-1,1-1 0,-1 0 0,1 0 0,0 0 1,0 1-1,0-1 0,0 0 0,0 0 0,1 1-75,0 0 37,0 0-1,0 1 1,0-1-1,1 0 1,0 0-1,-1 0 1,1 0-1,0-1 1,0 1-1,1 0 0,-1-1 1,1 1-1,-1-1 1,1 0-1,0 0 1,-1 0-1,1 0 1,0 0-1,0-1 1,1 1-1,-1-1 0,1 0-36,-1 0 5,1 1 0,-1-1 0,0 1 0,0-1 0,0 1 0,0 0 0,0 0 0,0 0 0,0 1 0,-1-1 0,1 1-1,-1-1 1,0 1 0,0 0 0,0 0 0,0 0 0,0 0 0,0 0 0,-1 1 0,0-1 0,1 0 0,-1 1 0,0 0-5,-1-2 36,-1 1 1,1-1-1,0 1 1,0 0 0,-1-1-1,1 1 1,-1-1 0,0 1-1,0-1 1,0 0 0,0 1-1,0-1 1,-1 0 0,1 0-1,-1 0 1,1 0 0,-1 0-1,0 0 1,0 0 0,0 0-1,0-1 1,0 1 0,0-1-1,0 1 1,-1-1 0,1 0-1,0 0 1,-1 0 0,1 0-1,-1-1 1,1 1-1,-1 0 1,1-1 0,-1 0-1,1 0 1,-1 0 0,-2 0-37,3 0-77,-1 0 0,0 0 0,1 0 0,-1-1 0,0 1 0,1-1 0,-1 0 0,1 0 0,-1 0 0,1 0 0,-1 0 0,1-1 0,0 1 0,-1-1 0,1 1 0,0-1 0,0 0 0,0 0 0,0 0 0,1 0 1,-1 0-1,0 0 0,1 0 0,0-1 77,-8-22-2337,9 13-7732,2 7-2905</inkml:trace>
  <inkml:trace contextRef="#ctx0" brushRef="#br0" timeOffset="9911.561">2524 582 8996,'11'0'6759,"-4"12"-3421,0 43-1142,-6-52-1680,4 199 4224,-4-133-4555,7-101-6585,-4 20-1575,1 1-4364</inkml:trace>
  <inkml:trace contextRef="#ctx0" brushRef="#br0" timeOffset="10181.061">2680 806 10421,'31'4'6795,"20"-6"-5963,-30 1-170,49-15 1115,-69 14-1752,0 0 0,0 1 0,-1-1 0,1 0 1,0 0-1,-1 0 0,0 0 0,1-1 0,-1 1 1,0 0-1,0 0 0,0 0 0,-1 0 0,1 0 1,0 0-1,-1 0 0,1 0 0,-1 0 0,0 0 0,0 0 1,1 0-1,-1 1 0,0-1 0,-1 0 0,1 1 1,0-1-1,0 0 0,-1 1 0,1-1 0,-1 1 1,1 0-1,-1-1 0,0 1 0,0 0-25,-1-2 29,0 1 0,1 0 0,-1 0 0,0 0 0,0 0 0,0 1 0,0-1-1,-1 1 1,1 0 0,0 0 0,-1 0 0,1 0 0,0 1 0,-1-1 0,1 1 0,-1 0 0,1 0 0,-1 0 0,1 0-1,-1 1 1,1-1 0,-1 1 0,1 0 0,0 0 0,-1 0 0,1 0 0,0 1 0,0-1 0,0 1 0,0 0 0,-1 1-29,-1 2 192,1 0 1,0 1-1,0-1 1,0 1 0,0 0-1,1 0 1,0 0 0,1 0-1,-1 0 1,1 1 0,0-1-1,1 1 1,-1 0-1,1-1 1,1 1 0,-1 0-1,1 0 1,0-1 0,1 1-1,0 0 1,0 0 0,0-1-1,1 1 1,0-1 0,0 1-1,1-1 1,-1 0-1,2 0 1,1 4-193,-4-9-18,1 0 0,-1 1-1,0-1 1,0 0 0,1 0 0,-1 0-1,1-1 1,-1 1 0,1 0 0,-1 0 0,1-1-1,0 1 1,-1-1 0,1 1 0,0-1-1,-1 0 1,1 0 0,0 0 0,0 0-1,-1 0 1,1 0 0,0 0 0,-1 0 0,1-1-1,0 1 1,-1-1 0,1 1 0,-1-1-1,1 0 1,0 0 0,-1 1 0,0-1-1,1 0 1,-1 0 0,1 0 0,-1-1-1,1 0 20,21-19-2908,4-3-8650,-13 17-1115</inkml:trace>
  <inkml:trace contextRef="#ctx0" brushRef="#br0" timeOffset="10644.254">3164 617 9188,'-20'-42'9832,"19"40"-9702,0 1 1,0 0-1,0-1 0,0 1 1,0 0-1,0-1 0,0 1 1,-1 0-1,1 0 1,0 0-1,-1 0 0,1 0 1,-1 1-1,1-1 1,-1 0-1,1 1 0,-1-1 1,0 1-1,1-1 0,-1 1 1,0 0-1,1-1 1,-1 1-1,0 0 0,1 0 1,-1 1-1,0-1 1,1 0-1,-1 0 0,0 1 1,1-1-1,-1 1 0,1-1 1,-1 1-1,0 0 1,1 0-1,0 0 0,-1 0 1,1 0-1,-1 0-130,-1 4 79,0-1-1,1 0 1,-1 1-1,1 0 1,0-1 0,1 1-1,-1 0 1,1 0-1,0 0 1,0 0 0,0 0-1,1 0 1,0 0-1,0 1 1,0-1 0,1 3-79,-1 5 121,-1 26 451,1-1 0,2 1 0,1 0 0,2-1 0,6 15-572,-11-53-17,0-1-1,0 1 0,1 0 1,-1 0-1,1-1 0,-1 1 1,0 0-1,1 0 1,-1 0-1,1 0 0,-1-1 1,0 1-1,1 0 0,-1 0 1,1 0-1,-1 0 0,0 0 1,1 0-1,-1 0 0,1 0 1,-1 0-1,1 0 0,-1 0 1,0 1-1,1-1 0,-1 0 1,1 0-1,-1 0 1,0 0-1,1 1 0,-1-1 1,1 0-1,-1 0 0,0 1 1,1-1-1,-1 0 0,0 1 1,0-1-1,1 0 0,-1 1 1,0-1-1,0 0 0,1 1 1,-1-1-1,0 1 0,0-1 1,0 0-1,0 1 1,0-1-1,0 1 0,0-1 1,0 0-1,0 1 0,0-1 1,0 1-1,0-1 0,0 1 1,0-1-1,0 0 0,0 1 1,0-1-1,0 1 0,0-1 1,-1 0-1,1 1 18,-10-40-6582,3 24-2483,2 6-2599</inkml:trace>
  <inkml:trace contextRef="#ctx0" brushRef="#br0" timeOffset="10929.425">3009 804 9828,'2'-1'8558,"5"1"-3655,39 4-694,15 2-2653,-35-9-3443,-8-1-3259,1-2-4595,-11 3-2523</inkml:trace>
  <inkml:trace contextRef="#ctx0" brushRef="#br0" timeOffset="11199.027">3281 571 10405,'2'6'8074,"2"15"-5838,-1-6-1373,42 264 3576,-38-256-5495,-7-23-4456,-11-19-6253,9 14 4097</inkml:trace>
  <inkml:trace contextRef="#ctx0" brushRef="#br0" timeOffset="11383.985">3218 787 11333,'7'8'7929,"4"-4"-3921,31-4-2178,-35-1-929,127-5 988,-133 6-1985,10-3-1824,-10 0-2402,-1-2-4208,-2-1-4476</inkml:trace>
  <inkml:trace contextRef="#ctx0" brushRef="#br0" timeOffset="20134.569">2171 1015 2561,'-7'-1'8997,"0"1"-3981,15 1-1173,241-2-412,-231-1-3180,-17 2-4159,-2 0-4195,-2 0-3969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5:2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1297 5754 5971,'8'-11'6442,"10"20"-236,-27-4-4029,8-4-2113,0 0 1,0 0-1,-1 0 0,1 0 1,0-1-1,-1 1 0,1-1 1,-1 1-1,1-1 0,0 1 0,-1-1 1,1 0-1,-1 1 0,1-1 1,-1 0-1,1 0 0,-1 0 1,1-1-1,-1 1 0,1 0 1,-1 0-1,1-1 0,-1 1 1,1-1-1,0 1 0,-1-1 1,1 0-1,0 1-64,-27-12 226,-36-28 847,-14-48-577,-18-26-210,21 29-211,-34-142 151,21 85-172,-103-93 114,43-12 99,117 188-257,3-1 0,2-1 0,3-2 1,3 0-1,2-2 0,1-10-10,-53-258 430,-16-149-318,38 163-123,38 160 54,-9-347 231,36 213 100,6-158-75,-8 309-220,37-229 157,-35 294-160,22-108-17,8 2 0,15-16-59,13 42 94,-39 34 18,-50 109-1323,7 25-5899,8-9-262,3-2-4684</inkml:trace>
  <inkml:trace contextRef="#ctx0" brushRef="#br0" timeOffset="601.355">177 205 7603,'-5'-7'7618,"22"-22"-3217,35-5-386,6-5-3284,-35 10-661,-19 23-58,0 1 0,0-1 0,0 1-1,0 0 1,1 0 0,0 0 0,0 1 0,0 0-1,1 0 1,-1 0 0,1 1 0,0-1-1,0 1 1,3 0-12,-6 3 84,0 1 0,0 0 1,0 0-1,0 1 0,0-1 0,0 1 0,0-1 0,-1 1 0,1 0 0,0 0 0,-1 0 0,0 1 0,0-1 0,1 0 1,-1 1-1,0 0 0,-1-1 0,1 1 0,-1 0 0,1 0 0,-1 0 0,0 0 0,0 0 0,0 0 0,0 0 1,0 0-1,-1 0 0,0 1 0,1-1 0,-1 0 0,0 0 0,-1 2-84,4 9 76,33 120 1188,-29-84-856,-6-34-321,1 0 0,0 0 0,2-1-1,-1 1 1,2-1 0,0 1 0,1-2-1,4 7-86,-2-4-280,-20-23-4085,-2-41-10553,14 19 4761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5:4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1329 4385 6083,'0'-10'5810,"26"4"-2288,-19 5-1137,-27-14 1830,9 16-4033,0-2 0,0 0-1,0 0 1,0-1-1,0 0 1,0-1-1,1 0 1,-1-1 0,1 0-1,0 0 1,0-1-1,0-1 1,1 0 0,0 0-1,0-1 1,-2-1-182,-232-220 837,208 189-755,1-1 1,2-2-1,2-1 0,-20-40-82,-89-144 32,102 159 63,2-1 1,3-1 0,3-2-1,3-1 1,4-1-1,-1-19-95,11 51 48,-46-177 234,10-3-1,10-3-281,-42-626 128,60 559-106,7 124 107,9 1-1,6-1 1,19-116-129,41 20 120,-60 245-133,-10 30-2223,9-4-4692,-1-9-206,-1-1-4498</inkml:trace>
  <inkml:trace contextRef="#ctx0" brushRef="#br0" timeOffset="454.564">1 235 8180,'2'-1'5115,"8"-4"-2435,13-24 358,-8 7-2198,0 2 0,2 0 1,1 1-1,0 0 0,1 1 0,1 2 0,6-4-840,45-16 363,-70 35-349,0 0 0,0 0 1,0 1-1,0-1 0,0 0 1,0 1-1,0-1 0,0 0 0,0 1 1,1-1-1,-1 1 0,0 0 0,0-1 1,0 1-1,1 0 0,-1 0 0,0 0 1,0 0-1,1 0 0,-1 0 1,0 0-1,0 0 0,1 0 0,-1 1 1,0-1-1,0 0 0,0 1 0,0-1 1,1 1-1,-1 0 0,0-1 1,0 1-1,0 0 0,0-1 0,0 1 1,0 0-1,-1 0 0,1 0 0,0 0 1,0 0-1,-1 0 0,1 0 0,0 0 1,-1 0-1,1 0 0,-1 1 1,1-1-1,-1 0 0,0 1-14,16 67 1667,3 145-418,21-86-2746,-34-116-1827,6-7-8625,-5-5-137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5:4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17 6755,'6'14'8083,"16"-16"-6148,-22 0-1781,-1 0-1,0 1 1,1-1 0,-1 1 0,0-1-1,0 1 1,0-1 0,0 1 0,0 0-1,-1-1 1,1 1 0,0 0-1,0 0 1,-1 0 0,1 0 0,-1 0-1,1 0 1,-1 0 0,1 1 0,-1-1-1,0 0 1,1 1 0,-1 0-1,0-1 1,0 1 0,1 0 0,-1 0-1,0 0 1,-1 0-154,-101 2 3653,-48 29-2343,108-20-854,24-4-413,1 1 0,0 1 0,1 1 0,0 0 0,1 1 0,0 1 0,1 1 0,0 0 1,1 1-1,0 1 0,1 0 0,1 1 0,0 0 0,1 1 0,1 1 0,1 0 0,1 0 0,0 1 1,-3 11-44,-49 87 44,28-58-39,3 2 1,3 1 0,-19 64-6,26-45 12,3 2 1,4 1 0,4 0-1,4 0 1,3 0-1,6 39-12,12 70 25,9-1 0,18 46-25,22 98 248,-65-329-237,3 8 3,-2 0 0,0 1 0,-1-1 0,0 1 0,-1-1 0,-1 0 0,0 1 0,-2 3-14,3-17-15,0-1 0,0 0-1,1 1 1,-1-1 0,0 1 0,0-1-1,0 0 1,0 0 0,-1 0 0,1 1-1,0-1 1,0 0 0,-1-1 0,1 1-1,-1 0 1,1 0 0,-1 0-1,1-1 1,-1 1 0,1-1 0,-1 1-1,1-1 1,-1 0 0,0 0 0,1 0-1,-1 1 1,0-2 0,1 1 0,-1 0-1,0 0 1,1 0 0,-1-1 0,1 1-1,-1-1 1,1 1 0,-2-1 15,-33-20-4194,29 10-381,4-3-3539,2-6-2464</inkml:trace>
  <inkml:trace contextRef="#ctx0" brushRef="#br0" timeOffset="194.377">1 2388 8900,'0'-1'221,"0"1"0,0-1 0,-1 0 1,1 0-1,0 1 0,0-1 0,0 0 0,0 1 0,0-1 0,0 0 0,0 0 1,0 1-1,0-1 0,1 0 0,-1 1 0,0-1 0,0 0 0,0 0 1,1 1-1,-1-1 0,0 1 0,1-1 0,-1 0 0,1 1 0,-1-1 0,1 1 1,-1-1-1,1 1 0,-1-1 0,1 1 0,0-1 0,-1 1 0,1 0 0,-1-1 1,1 1-1,0 0 0,-1-1 0,1 1 0,0 0 0,0 0 0,-1 0 0,1 0 1,0 0-1,-1 0 0,1 0 0,0 0-221,18 16 3085,10 33-1290,-24-37-1635,1-1 0,0-1 0,1 1 0,0-1 0,1 0 1,0 0-1,0-1 0,1 0 0,0-1 0,1 0 0,8 5-160,-13-9 11,0-1 0,0-1 0,0 1 0,1-1-1,-1 0 1,1 0 0,-1 0 0,1-1 0,0 0 0,0 0-1,-1 0 1,1-1 0,0 0 0,0 0 0,2-1-11,-5-1 17,0-1 1,0 1-1,0-1 1,0 0-1,-1 0 1,1 0 0,-1 0-1,0 0 1,0-1-1,0 1 1,-1 0-1,1-1 1,-1 0-1,0 1 1,0-1-1,0 0 1,0 0-1,-1 1 1,1-4-18,3-8 83,86-201 1019,-59 158-4781,-29 57 3165,9-10-4135,-5 3-1577,-2-5-6084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2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132 147 8180,'-2'-7'9539,"-12"-12"-5291,10 18-4157,0 0 0,1 0-1,-1 0 1,0 1-1,0-1 1,1 1-1,-1 0 1,0 0 0,0 1-1,0-1 1,1 1-1,-1 0 1,0 0 0,1 0-1,-1 0 1,1 1-1,-1-1 1,1 1-1,-1 0 1,1 0 0,0 0-1,0 0 1,0 1-1,0-1 1,1 1 0,-1 0-1,1 0 1,-1 0-1,1 0 1,0 0-1,0 0 1,0 1 0,1-1-1,-1 1 1,1-1-1,0 1 1,0 0-1,0-1 1,0 1 0,1 0-1,0 0 1,-1 2-91,5-2-26,-1-1 0,1 1 0,0-1 0,0 0 0,0 1 0,0-2 0,0 1 0,1 0 0,-1-1 0,1 0 0,0 0 0,0-1 0,-1 1 0,1-1 0,0 0 0,0 0 0,1 0 0,-1-1 0,0 0 0,0 0 0,0 0 0,0-1 0,0 0 0,3 0 26,13-8-3064,-10 1-4099,-7 5 2884,2-2-6347</inkml:trace>
  <inkml:trace contextRef="#ctx0" brushRef="#br0" timeOffset="187.501">144 1 9316,'-4'9'9162,"7"19"-7615,-2-23-656,18 198 2492,-19-203-5216,1-2-3157,0-1-1361,0 0-4758</inkml:trace>
  <inkml:trace contextRef="#ctx0" brushRef="#br0" timeOffset="640.473">265 122 10357,'-14'15'9856,"4"45"-7966,10-57-1910,1 0-1,0 0 0,0-1 1,0 1-1,0 0 0,0 0 1,0-1-1,1 1 0,0-1 1,-1 0-1,1 1 0,0-1 1,0 0-1,0 0 0,0 0 1,0 0-1,1 0 0,-1-1 1,1 1-1,-1-1 0,1 1 1,-1-1-1,1 0 0,0 0 1,0 0-1,0-1 0,-1 1 1,1-1-1,0 1 0,0-1 1,0 0-1,0 0 0,0 0 1,0 0-1,0-1 0,0 1 0,-1-1 1,1 0-1,0 0 0,0 0 1,-1 0-1,1 0 0,0-1 1,-1 1-1,1-1 0,-1 1 1,0-1-1,0 0 0,1 0 1,-1 0-1,-1 0 0,1-1 1,0 1-1,0 0 0,-1-1 1,1 0 20,-1 0 102,0-1 0,0 0 0,0 0 1,-1 0-1,0 1 0,1-1 1,-1 0-1,0 0 0,-1 0 0,1 0 1,-1 0-1,0 0 0,0 1 1,0-1-1,0 0 0,-1 1 1,1-1-1,-1 1 0,0-1 0,0 1 1,0 0-1,-1 0 0,1 0 1,-1 0-1,0 0 0,0 0 0,0 1 1,0-1-1,0 1 0,0 0 1,-1 0-1,1 0 0,-1 1 0,1-1 1,-1 1-1,1 0 0,-1 0 1,0 0-1,0 0 0,0 1 0,-2-1-101,-5 7-979,7-1-9244,4-4-3702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5:5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275 975 6723,'-1'39'6154,"0"-39"-6071,1-1 0,0 1-1,0-1 1,0 1 0,0-1 0,-1 1-1,1-1 1,0 1 0,0-1-1,0 1 1,0-1 0,0 1 0,0-1-1,0 1 1,0-1 0,0 1-1,1-1 1,-1 1 0,0-1 0,0 1-1,0-1 1,0 1 0,1-1-1,-1 1 1,0 0 0,1-1 0,-1 1-1,0-1 1,1 1 0,-1 0-1,0-1 1,1 1 0,-1 0 0,1-1-1,-1 1 1,0 0 0,1 0-1,-1-1 1,1 1 0,-1 0 0,1 0-1,-1 0 1,1 0 0,-1 0-1,1 0 1,-1-1 0,1 1 0,-1 0-1,1 1 1,-1-1 0,1 0-1,-1 0 1,1 0 0,-1 0 0,1 0-1,-1 0 1,1 1 0,-1-1-1,1 0 1,-1 0 0,1 1 0,-1-1-1,0 0 1,1 1 0,-1-1-1,0 0 1,1 1 0,-1-1-1,1 1-81,92-241 4179,46-315-2611,-135 537-1566,0 0 1,1 0-1,1 0 1,1 1 0,0 0-1,1 0 1,1 1-1,0 0 1,12-14-4,-19 27 2,-2 3-1,0-1 1,0 0-1,0 1 1,0-1-1,0 0 1,0 1-1,0-1 0,0 0 1,0 1-1,0-1 1,0 1-1,0-1 0,0 0 1,1 1-1,-1-1 1,0 1-1,0-1 1,1 0-1,-1 1 0,0-1 1,1 1-1,-1-1 1,1 1-1,-1-1 1,1 1-1,-1 0 0,1-1 1,-1 1-1,1-1 1,-1 1-1,1 0 1,-1 0-1,1-1 0,0 1 1,-1 0-1,1 0 1,-1 0-1,1-1 0,0 1 1,-1 0-1,1 0 1,0 0-1,-1 0 1,1 0-1,0 0 0,-1 1 1,1-1-1,0 0 1,-1 0-1,1 0 1,-1 1-1,1-1 0,-1 0 1,1 0-1,0 1 1,-1-1-1,1 1 0,-1-1 1,1 0-1,-1 1 1,1-1-1,-1 1 1,0-1-1,1 1 0,-1-1 1,1 1-2,5 98 235,5-1-1,4 0 1,4-1 0,4-1 0,34 85-235,-21-10 180,-31-131-14,2 0-1,2-1 1,2 0 0,11 25-166,-22-64 5,-1 1-1,1-1 1,0 0 0,-1 0 0,1 0-1,0 0 1,-1 1 0,1-1 0,0 0-1,-1 0 1,1 1 0,0-1 0,0 0-1,-1 0 1,1 1 0,0-1 0,0 0-1,0 1 1,0-1 0,-1 0 0,1 1-1,0-1 1,0 0 0,0 1 0,0-1-1,0 1 1,0-1 0,0 0 0,0 1-1,0-1 1,0 0 0,0 1 0,0-1-1,0 1 1,0-1 0,0 0 0,0 1-5,-25-29 35,-6-8-23,-3 2 0,0 1 0,-2 2 1,-2 2-1,-17-10-12,-15-8-72,-3 3 0,-73-32 72,-42 9-64,68 50 40,245 9-64,-82 9 96,-1-2 1,1-2-1,-1-1 1,0-2-1,0-3 1,0-1 0,-2-2-1,1-1 1,-1-3-1,3-3-8,12-11 10,-23 12-69,0 1 1,1 1-1,1 2 1,0 2-1,36-9 59,-68 20-2,6-1-6,-1-1-1,0 2 0,1-1 0,-1 1 0,1 0 0,0 0 1,-1 1-1,1 0 0,0 0 0,0 1 0,-1 0 0,1 0 0,-1 1 1,1 0-1,-1 1 0,0-1 0,0 1 0,0 1 0,0-1 1,4 4 8,-10-7 1,0 1 1,0 0-1,0 0 0,0 0 1,0 0-1,-1 0 1,1 0-1,0 1 1,0-1-1,-1 0 1,1 0-1,-1 0 1,1 1-1,-1-1 1,0 0-1,1 1 0,-1-1 1,0 0-1,0 1 1,0-1-1,0 0 1,0 1-1,0-1 1,0 0-1,0 1 1,-1-1-1,1 0 1,0 1-1,-1-1 0,1 0 1,-1 0-1,0 1 1,1-1-1,-1 0 1,0 0-1,0 0 1,1 0-1,-1 0 1,0 0-1,-1 1-1,-50 44 113,36-33-74,-32 25 317,-2-1 0,-1-3 0,-27 13-356,18-15 312,2 3 1,1 2-1,2 3 1,2 2-1,2 2 1,-19 24-313,-37 54 229,88-90-698,40-45-3749,31-27-7902,-22 12-494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5:59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60 7796,'-15'-60'6768,"31"78"-2777,44 216-555,1 76-2408,-64-296-2902,2-37-2861,7 2-1361,2-2-4202</inkml:trace>
  <inkml:trace contextRef="#ctx0" brushRef="#br0" timeOffset="523.049">452 219 9316,'0'9'4368,"6"11"-2441,-1-6-1056,26 132 1178,-14 7-1617,-17-334-333,0 162-97,1 1-1,1-1 1,1 1-1,0 0 1,2 0 0,0 0-1,0 0 1,2 1-1,0 0 1,10-16-2,-16 31 9,1 0 0,-1 0 0,1 0 0,0 0 0,-1 1 0,1-1 0,0 0 0,0 1 0,0-1 0,0 1 0,0 0 0,1 0 0,-1-1 1,0 2-1,1-1 0,-1 0 0,0 0 0,1 1 0,-1-1 0,1 1 0,-1 0 0,1 0 0,-1 0 0,1 0 0,-1 0 0,1 0 0,-1 1 0,1-1 0,-1 1 0,1 0 0,-1-1 0,0 1 0,1 0 0,-1 1 0,1-1-9,61 64 1362,-48-32-1007,-2 0 0,-1 1 1,-2 1-1,-1 0 0,-2 1 0,-1-1 0,-2 1 0,-1 1-355,-5-36-28,1-1 0,0 1 0,-1-1-1,1 1 1,0-1 0,-1 1-1,1-1 1,-1 0 0,1 1-1,-1-1 1,1 0 0,-1 1-1,1-1 1,-1 0 0,1 0-1,-1 1 1,1-1 0,-1 0-1,1 0 1,-1 0 0,1 0-1,-1 0 1,0 0 0,1 0-1,-1 0 1,1 0 0,-1 0-1,1 0 1,-1 0 0,0 0-1,1 0 1,-1-1 0,1 1-1,-1 0 1,1 0 0,-1-1 0,1 1-1,-1 0 1,1-1 0,-1 1-1,1 0 1,0-1 0,-1 1-1,1-1 1,-1 1 0,1-1-1,0 1 1,-1-1 0,1 1-1,0-1 1,0 1 0,0-1-1,-1 1 1,1-1 0,0 1-1,0-1 1,0 1 0,0-1-1,0 0 1,0 0 28,-10-15-3046,4-3-3801,3 1-5142</inkml:trace>
  <inkml:trace contextRef="#ctx0" brushRef="#br0" timeOffset="1139.87">305 993 8916,'-9'-14'7340,"-41"4"-4046,31 10-2783,6-1-356,1 0-1,0 0 1,0 1-1,-1 1 1,1 0-1,0 0 1,0 2-1,0-1 1,0 2-1,0-1 0,1 2 1,-1-1-1,1 2 1,1-1-1,-1 2 1,-5 3-155,13-7 9,1-1 1,1 0-1,-1 0 1,0 1-1,1-1 1,-1 0-1,1 1 1,0 0-1,-1-1 1,1 1-1,1 0 1,-1 0-1,0 0 1,1-1-1,-1 1 1,1 0-1,0 0 1,0 0-1,0 0 1,0 0-1,1 0 1,-1-1-1,1 1 0,-1 0 1,1 0-1,0 0 1,0-1-1,1 1 1,-1 0-1,0-1 1,1 0-1,0 1 1,-1-1-1,1 0 1,0 1-1,0-1 1,0 0-1,1-1 1,-1 1-1,0 0 1,1-1-1,-1 1 1,1-1-1,-1 0 1,1 1-1,0-1 1,2 0-10,236 66 77,-238-66-70,-1 0 1,0 0-1,0 0 0,0 0 1,0 0-1,0 0 1,0 0-1,0 0 0,0 1 1,0-1-1,0 1 0,-1 0 1,1-1-1,-1 1 1,1 0-1,-1 0 0,0 0 1,0 0-1,0 0 0,0 0 1,0 0-1,0 1 1,0-1-1,-1 0 0,1 1 1,-1-1-1,0 0 0,1 0 1,-1 1-1,0-1 1,0 0-1,-1 1 0,1-1 1,0 0-1,-1 1 1,0-1-1,1 0 0,-1 0 1,0 1-1,0-1 0,0 0 1,0 0-1,-1 0 1,1 0-1,0-1 0,-1 1 1,0 0-8,-4 5 33,-1 0 0,0 0 0,-1-1 0,1 0 0,-1-1 0,0 1 0,-1-1 0,1-1 0,-1 0 0,0 0 0,0-1 0,0 0 0,-1 0 0,1-1 0,-1-1 1,1 1-1,-1-1 0,0-1 0,-8 0-33,-2 2-36,-48-9-1436,44-25-3149,24 16-2007,1-2-4630</inkml:trace>
  <inkml:trace contextRef="#ctx0" brushRef="#br0" timeOffset="1624.931">439 1180 9044,'54'16'6332,"-50"-16"-6226,0 1 0,0-1 0,0 0 0,0 0 0,0-1 0,0 1 0,0-1 0,0 0 0,0 0 0,0 0 0,0 0 0,0-1-1,-1 0 1,1 0 0,-1 0 0,1 0 0,-1 0 0,0-1 0,1 0-106,1 0 35,0-1 0,0 0 0,-1-1-1,0 1 1,1-1 0,-1 0 0,-1 0 0,1 0-1,-1 0 1,0-1 0,0 1 0,-1-1 0,0 0-1,0 1 1,0-1 0,0 0 0,-1-1 0,0 1-1,0 0 1,-1 0 0,0 0 0,0-1 0,0 1-1,-2-5-34,0 2 79,2 7-64,0 0 1,0 0-1,0 0 0,0 0 1,-1 0-1,1 0 1,-1 0-1,0 0 0,1 0 1,-1 0-1,0 0 0,0 0 1,0 1-1,0-1 0,-1 0 1,1 1-1,0-1 1,-1 1-1,1-1 0,-1 1 1,1 0-1,-1 0 0,0-1 1,1 1-1,-1 0 1,0 0-1,-1 0-15,-2 0 87,0 0 1,0 0-1,0 0 1,0 0-1,0 1 1,0 0-1,0 0 1,0 0-1,0 1 1,0-1-1,0 1 1,0 0-1,0 1 1,0-1-1,1 1 1,-1 0-1,0 0 1,1 1-1,0-1 1,-1 1-1,1 0 1,0 0-1,0 1 1,1-1-1,-1 1 1,1 0-1,0-1 1,0 2-1,-1-1-87,-2 10 231,1-6-79,1 0 0,0 1 1,1-1-1,0 1 0,0 0 1,1 0-1,0 0 1,0 0-1,1 0 0,0 0 1,1 0-1,0 0 0,0 1 1,2 3-153,-2-6 50,2-1-1,-1 1 1,1 0 0,0 0 0,0-1 0,0 0 0,1 1-1,0-1 1,1 0 0,-1 0 0,1 0 0,0-1 0,1 0-1,-1 1 1,1-2 0,0 1 0,1 0 0,-1-1 0,1 0-1,-1 0 1,1-1 0,0 1 0,1-1 0,-1-1-1,0 1 1,1-1 0,0 0 0,-1-1 0,1 1 0,0-1-1,0-1 1,0 1 0,0-1 0,3-1-50,68-37-1644,-35-2-3699,-18 15-2421,-8 10-2782</inkml:trace>
  <inkml:trace contextRef="#ctx0" brushRef="#br0" timeOffset="1957.088">1071 892 9556,'-52'-4'9151,"45"6"-8874,0 0 0,0 1-1,0 0 1,1 0 0,-1 0-1,1 1 1,0 0-1,0 1 1,0-1 0,0 1-1,1 0 1,0 0-1,0 1 1,0-1 0,1 1-1,0 1-276,-58 72 1572,58-74-1511,0-1 1,0 1-1,0 1 0,1-1 1,0 0-1,0 1 1,0 0-1,1-1 1,-1 1-1,1 0 1,1 0-1,-1 1 1,1-1-1,0 0 0,1 0 1,-1 1-1,1-1 1,0 0-1,1 1 1,0-1-1,0 0 1,0 0-1,1 0 1,0 1-1,0-1 0,0-1 1,1 1-1,-1 0 1,4 3-62,7-1-2,0 0 0,1-1 1,0-1-1,1 0 0,0-1 1,-1-1-1,1 0 0,1 0 1,-1-2-1,0 0 0,1-1 1,0 0-1,-1-1 0,1-1 1,-1-1-1,9-2 2,-19 4-200,0 0-1,-1-1 1,1 0-1,0 0 1,-1 0 0,1 0-1,-1-1 1,1 1-1,-1-1 1,0-1-1,0 1 1,0 0-1,0-1 1,0 0 0,-1 0-1,1 0 1,-1 0-1,0-1 1,1 1-1,-2-1 1,1 0 0,0 0-1,-1 0 1,0 0-1,0 0 1,0-1-1,0 1 1,-1-1-1,0 1 1,1-1 0,-1-1 200,0-5-745,6-30-3702,0 13-1342,3-3-3461</inkml:trace>
  <inkml:trace contextRef="#ctx0" brushRef="#br0" timeOffset="2173.247">1186 653 10613,'7'40'6827,"17"16"-4074,-7-20-1784,71 193 2093,-44-83-2109,-43-172-8822,-2 13 2012,1-4-5578</inkml:trace>
  <inkml:trace contextRef="#ctx0" brushRef="#br0" timeOffset="2443.018">1201 978 10021,'16'10'9419,"27"-11"-6648,-33 0-1953,0 1-626,55-6 923,-24-3-3289,-19-8-5695,-15 11 3991,9-8-6521</inkml:trace>
  <inkml:trace contextRef="#ctx0" brushRef="#br0" timeOffset="2728.141">1519 855 10261,'28'33'7650,"-6"3"-4294,12 88-2221,-38-110-2851,-9-30-7407,5 1-2424</inkml:trace>
  <inkml:trace contextRef="#ctx0" brushRef="#br0" timeOffset="2729.141">1484 605 11157,'2'4'2929,"0"-2"1,4 0-1281,-2 7-689,11-3-592,-2-2-704,3 5 880,-3-7-3473,4-2-2450,0 0-6498</inkml:trace>
  <inkml:trace contextRef="#ctx0" brushRef="#br0" timeOffset="3075.866">1842 672 8484,'-31'-1'10338,"10"25"-7408,5 46-2168,12-16-123,2-47-586,0 1 0,0-1-1,1 1 1,0 0 0,0-1-1,0 1 1,1 0 0,1 0-1,-1-1 1,1 1 0,1 0-1,-1-1 1,1 1 0,1-1-1,-1 1 1,1-1 0,1 0-1,-1 0 1,1 0 0,0-1-1,1 1 1,0-1 0,0 0-1,0 0 1,5 3-53,90-1 35,-93-7-51,0-1 0,-1-1 0,1 1 0,-1-1 0,1 0 0,0-1-1,-1 0 1,0 0 0,1 0 0,-1-1 0,0 1 0,0-1 0,0-1 0,-1 1 0,1-1 0,-1 0 0,0-1 0,0 1 0,0-1 0,-1 0 0,0 0 0,2-2 16,-4 0-19,0 1-1,0 0 1,0-1-1,-1 1 0,0-1 1,0 0-1,-1 1 0,0-1 1,0 0-1,0 1 0,-1-1 1,0 0-1,0 1 1,-3-7 19,-32-63 45,34 70-49,0 1 1,-1-1 0,1 0-1,-1 1 1,0-1-1,0 1 1,-1 0-1,0 0 1,1 0-1,-2 0 1,1 1-1,-1 0 1,1 0 0,-1 0-1,0 0 1,0 1-1,-1 0 1,1 0-1,-1 0 1,0 0-1,1 1 1,-1 0-1,0 1 1,0-1-1,0 1 1,-1 0 0,-4 0 3,4 6-4272,22-4-5177,0-5-644</inkml:trace>
  <inkml:trace contextRef="#ctx0" brushRef="#br0" timeOffset="3407.731">2092 683 10901,'34'27'8242,"2"38"-5913,-25-42-1532,40 96 14,-43-92-810,-4-19-32,-6-21-54,-6-23 44,2 1 1,2-1-1,1 0 0,1 0 0,2-1 0,2 1 1,5-24 40,-7 57 6,0 1 0,0 0 0,1 0 0,-1 0 0,1-1 0,0 1 0,0 0 0,-1 0 0,1 0 0,1 0 0,-1 0 0,0 0 0,0 1 0,1-1 0,-1 0 0,1 0 0,-1 1 0,1-1 0,0 1 0,0 0 0,-1-1-1,1 1 1,0 0 0,0 0 0,0 0 0,1 0 0,-1 1 0,0-1 0,0 1 0,0-1 0,0 1 0,1-1 0,-1 1 0,0 0 0,0 0 0,1 0 0,-1 1 0,0-1 0,0 0 0,1 1 0,-1 0 0,0-1 0,0 1 0,0 0 0,0 0 0,0 0 0,0 0 0,0 1 0,1 0-6,14 9 44,-1 1-1,0 0 0,0 1 1,-2 1-1,1 0 1,-2 1-1,0 1 0,-1 0 1,0 1-1,-2 0 1,0 0-1,0 1 0,-2 1 1,0-1-1,4 19-43,-11 6-2306,-9-31-8298,3-11-94</inkml:trace>
  <inkml:trace contextRef="#ctx0" brushRef="#br0" timeOffset="4463.18">370 1612 9012,'3'8'6984,"4"16"-5627,-6-22-795,73 266 4576,-2 37-4618,-73-253-3518,-10-62-7023,7-4-517</inkml:trace>
  <inkml:trace contextRef="#ctx0" brushRef="#br0" timeOffset="4710.581">339 2027 9861,'12'-17'8227,"49"5"-4700,57-2-3004,-94 9-3962,0-5-4447,-7 1-2911</inkml:trace>
  <inkml:trace contextRef="#ctx0" brushRef="#br0" timeOffset="5249.411">632 1838 7523,'15'11'7011,"3"16"-5001,29 93 2739,-4 68-3145,-38-165-1549,-1-6-242,-12-247-576,11 202 724,19-55-239,-20 83 266,0-1 1,0 0-1,-1 1 0,1-1 1,0 1-1,0-1 1,0 1-1,0 0 1,0 0-1,0 0 1,0 0-1,0 0 1,0 0-1,-1 0 0,1 1 1,0-1-1,0 1 1,0 0-1,0-1 1,-1 1-1,1 0 1,0 0-1,-1 0 1,1 0-1,0 0 1,-1 0-1,1 1 0,-1-1 1,0 0-1,0 1 1,1-1-1,-1 1 1,0 0-1,0-1 1,0 1-1,0 0 1,-1 0-1,1-1 1,0 1-1,-1 1 12,1-3 0,21 35 6,-1 0 1,-2 1-1,-2 1 1,-1 1-1,5 19-6,-15-43 18,-6-25-30,-8-35-46,6 38 43,-1-17 23,0 1-1,2-1 0,0 0 0,2 0 1,0 1-1,2-1 0,3-8-7,-6 30-1,1 0 0,-1 0 0,1 0-1,0 1 1,0-1 0,0 0 0,0 1 0,0-1-1,0 0 1,1 1 0,-1 0 0,1-1 0,0 1 0,0 0-1,0 0 1,0 0 0,0 0 0,0 0 0,1 1-1,-1-1 1,0 1 0,1-1 0,-1 1 0,1 0 0,0 0-1,-1 0 1,1 0 0,0 0 0,0 1 0,0-1-1,-1 1 1,1 0 0,0 0 0,0 0 0,0 0 0,0 0-1,0 1 1,-1-1 0,1 1 0,0 0 0,0 0 0,-1 0-1,1 0 1,-1 0 0,1 1 0,-1-1 0,1 1-1,-1-1 1,0 1 0,0 0 0,0 0 0,2 2 1,11 20 84,-1 1-1,-1 1 1,-1 0 0,-1 1 0,-1 0 0,-2 1 0,4 18-84,-1-10-2650,-9-36-2114,1-3 2260,-2 2 571,11-6-7965</inkml:trace>
  <inkml:trace contextRef="#ctx0" brushRef="#br0" timeOffset="5666.09">1266 1798 9332,'42'84'8029,"14"36"-6371,-33-48-1169,-23-71-447,-5-28 76,-3 2-53,2-1 0,0 0 0,1 0 1,2 0-1,1-1 0,1 1 0,1-1 1,1 0-1,1 1 0,2 0 0,4-18-65,-6 40 63,0 1 0,0-1-1,0 0 1,1 1-1,-1-1 1,1 1 0,0 0-1,0 0 1,0 0-1,1 0 1,-1 0 0,0 1-1,1 0 1,0 0-1,0-1 1,-1 2 0,1-1-1,0 1 1,1-1-1,-1 1 1,0 0 0,0 0-1,1 1-62,64 6-1770,-47-1-946,0-8-5075,-9 1-1741</inkml:trace>
  <inkml:trace contextRef="#ctx0" brushRef="#br0" timeOffset="6129.383">1649 1664 10725,'29'53'6525,"5"1"-3771,85 87-2242,-117-139-510,1 1 0,-1-1-1,1 0 1,0 0 0,-1 0 0,1 0 0,0 0-1,1-1 1,-1 1 0,0-1 0,0 0-1,1 0 1,-1 0 0,0 0 0,1-1 0,-1 1-1,1-1 1,-1 0-2,3-34 56,-36-126-8,23 73-32,7 86-1,0 0 0,-1 0 1,1 0-1,0 0 0,-1 0 0,1 0 0,0 1 0,0-1 0,0 0 0,0 0 1,0 0-1,0 0 0,0 0 0,0 0 0,0 0 0,0 0 0,1 0 1,-1 0-1,0 1 0,1-1 0,-1 0 0,0 0 0,1 0 0,-1 0 0,1 1 1,-1-1-1,1 0 0,0 0 0,-1 1 0,1-1 0,0 1 0,-1-1 0,1 0 1,0 1-1,0 0 0,0-1 0,0 1 0,-1-1 0,1 1 0,0 0 1,0-1-1,0 1 0,0 0 0,0 0 0,0 0 0,0 0 0,0 0 0,0 0 1,-1 0-1,1 0 0,0 0 0,0 0 0,0 1 0,0-1 0,0 0 1,0 1-1,0-1 0,-1 1 0,1-1 0,0 0 0,0 1 0,0 0 0,-1-1 1,2 1-16,4 4 37,1-1 0,0 1 1,-1 0-1,0 0 1,0 0-1,-1 1 0,1 0 1,-1 0-1,0 1 1,-1 0-1,2 3-37,13 16 53,77 100 107,-55-95 1,-40-31-153,0 1 1,0 0 0,0-1-1,0 0 1,0 1 0,0-1-1,0 0 1,0 1 0,0-1-1,0 0 1,0 0 0,0 0-1,0 0 1,0 0 0,0 0 0,1 0-1,-1 0 1,0 0 0,0-1-1,0 1 1,0 0 0,0-1-1,0 1 1,0-1 0,0 1-1,0-1 1,0 1 0,-1-1-1,1 0 1,0 0 0,0 1 0,0-1-1,-1 0 1,1 0 0,0 0-1,-1 0 1,1 0 0,-1 1-1,1-1 1,-1 0 0,1 0-1,-1 0 1,0-1 0,0 1-1,1 0 1,-1 0-9,3-25 105,-1 0 0,-1 0 0,-1-1 0,-1 1 1,-2 0-1,-4-21-105,3 17 41,-14-114-1081,19 133-480,5 2-7114,1 3-3649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2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19 134 10965,'9'1'2818,"43"3"4685,-50-3-7437,1-1 0,-1 0 0,1 0-1,-1 0 1,0-1 0,1 1-1,-1 0 1,0-1 0,1 0 0,-1 1-1,0-1 1,0 0 0,0 0-1,0 0 1,0-1 0,0 1-1,0 0 1,0-1 0,0 1 0,0-1-1,-1 0 1,1 0 0,-1 1-1,1-1 1,-1 0 0,0 0 0,1 0-1,-1-1 1,0 0-66,0 0 9,0-1 0,0 0-1,-1 0 1,0 1 0,1-1 0,-1 0 0,0 0-1,-1 0 1,1 0 0,-1 1 0,0-1-1,0 0 1,0 1 0,0-1 0,0 0 0,-1 1-1,0 0 1,0-1 0,0 1 0,0 0 0,0 0-1,-1 0 1,1 0 0,-1 0 0,0 1 0,1-1-1,-3 0-8,2 1 36,1 1 0,0 0 0,-1 0-1,0 0 1,1 0 0,-1 1 0,0-1 0,1 1-1,-1-1 1,0 1 0,1 0 0,-1 0-1,0 0 1,0 1 0,1-1 0,-1 1 0,0-1-1,1 1 1,-1 0 0,1 0 0,-1 0-1,1 0 1,-1 1 0,1-1 0,0 1 0,0-1-1,-1 1 1,1 0 0,0 0 0,1 0-1,-1 0 1,0 0 0,0 0 0,1 0-1,-1 1 1,1-1 0,0 0 0,0 1 0,0-1-1,0 1 1,0 0 0,1-1 0,-1 1-1,0 2-35,-2 7 231,0 1 0,1-1 0,1 0 0,0 1 0,0-1 0,1 1-1,1-1 1,0 1 0,0-1 0,1 0 0,1 1 0,0-1 0,1-1-1,0 1 1,5 9-231,-6-17 54,0-1-1,-1 1 0,1-1 1,0 0-1,1 1 1,-1-1-1,1-1 0,-1 1 1,1 0-1,0-1 0,0 0 1,0 0-1,0 0 1,0 0-1,0-1 0,1 0 1,-1 0-1,1 0 0,-1 0 1,1 0-1,-1-1 1,1 0-1,-1 0 0,1 0 1,-1-1-1,0 0 0,1 1 1,-1-2-1,1 1 1,-1 0-1,0-1 0,0 0 1,0 0-1,2-1-53,24-15-3314,-5-4-3366,-20 17-988,0 0-4935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2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12134,'0'34'10993,"-14"17"-6678,1 0-3651,1-26-2051,4-22-3106,-1-7-4911,4-1-3402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2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272 101 7892,'0'-1'288,"1"1"0,0 0 1,0-1-1,0 1 0,-1-1 0,1 1 1,0-1-1,0 1 0,-1-1 1,1 0-1,0 1 0,-1-1 1,1 0-1,-1 1 0,1-1 0,-1 0 1,1 0-1,-1 1 0,0-1 1,1 0-1,-1 0 0,0 0 1,0 0-1,1 0 0,-1 1 0,0-1 1,0 0-1,0 0 0,0 0 1,0 0-1,0 0 0,-1 0 1,1 0-1,0 1 0,0-1 0,0 0 1,-1 0-289,-31-46 4598,25 43-4464,-1 0 1,0 1-1,0 0 0,0 0 0,0 1 1,0 0-1,-1 0 0,1 1 0,0 0 1,-1 0-1,1 1 0,-1 1 0,1-1 0,-1 1 1,1 0-1,-7 3-134,12-2 36,0 1 1,0 0 0,0 0-1,0 1 1,0-1-1,1 1 1,-1-1-1,1 1 1,0 0-1,0 0 1,0 0-1,1 0 1,0 0-1,-1 0 1,1 1-1,1-1 1,-1 0 0,1 0-1,-1 1 1,1-1-1,0 1-36,-2 12 76,-2 19 71,1 1 0,3-1 0,0 1 0,3-1 0,3 16-147,0 12 308,14 70 605,-39-149-5448,11 5 50,3 3-3341,4 1-3416</inkml:trace>
  <inkml:trace contextRef="#ctx0" brushRef="#br0" timeOffset="332.036">0 397 12934,'15'-11'8031,"3"6"-3718,46 14-2505,-46-5-1145,11 4-780,17 2-2461,-17-13-9494,-13-4-894</inkml:trace>
  <inkml:trace contextRef="#ctx0" brushRef="#br0" timeOffset="1242.208">289 295 9812,'1'2'6867,"3"2"-3612,6 14-781,58 189 1063,-68-205-3533,1-1-1,-1 1 1,1-1-1,-1 1 1,1-1-1,-1 0 1,1 1-1,0-1 1,0 1-1,-1-1 1,1 0 0,0 0-1,0 0 1,0 1-1,1-1 1,-1 0-1,0 0 1,0-1-1,1 1 1,-1 0-1,0 0 1,1 0-1,-1-1 1,1 1-1,-1-1 1,1 1-1,-1-1 1,2 0-4,-1-37 29,-3 25-28,0 0 0,1-1 0,1 1 0,0 0 0,0 0 0,1 0 0,1 0 0,0 0 0,0 0 0,1 0 0,4-6-1,-6 14 8,17-26 54,-18 30-61,-1-1 0,0 1-1,1-1 1,-1 1 0,1 0 0,-1 0-1,1-1 1,-1 1 0,0 0-1,1 0 1,0-1 0,-1 1 0,1 0-1,-1 0 1,1 0 0,-1 0 0,1 0-1,-1 0 1,1 0 0,-1 0-1,1 0 1,-1 0 0,1 0 0,-1 0-1,1 0 1,0 0 0,-1 0-1,1 1 1,-1-1 0,1 0 0,-1 0-1,0 1 1,1-1 0,-1 0-1,1 1 1,-1-1 0,1 0 0,-1 1-1,0-1 1,1 1 0,-1-1-1,0 0 1,1 1 0,-1-1 0,0 1-1,0-1 1,0 1 0,1-1 0,-1 1-1,0 0 1,0-1 0,0 1-1,0-1 1,0 1 0,0-1 0,0 1-1,0-1 1,0 1-1,44 132 1398,-43-130-1394,0 1-1,-1-1 1,2 0 0,-1 0 0,0 0-1,1 0 1,-1-1 0,1 1-1,0 0 1,0-1 0,0 1 0,0-1-1,0 1 1,1-1 0,-1 0-1,1 0 1,-1 0 0,1 0 0,0-1-1,0 1 1,0-1 0,0 0 0,0 0-1,0 0 1,0 0 0,0 0-1,0 0 1,0-1 0,1 0 0,-1 1-1,0-1 1,0-1 0,0 1-1,1 0 1,-1-1 0,0 1 0,0-1-1,2-1-3,-2-2 6,-1 0 0,0 0-1,0-1 1,0 1 0,0-1-1,-1 1 1,0-1 0,0 0 0,0 1-1,0-1 1,-1 0 0,0 0-1,0 0 1,0-4-6,0-10 11,8-127-1566,-5 131-1295,8 5-8646,-1 6-413</inkml:trace>
  <inkml:trace contextRef="#ctx0" brushRef="#br0" timeOffset="1659.02">777 274 9861,'12'30'8141,"0"19"-5318,1 3-2081,2 43-182,-35-127 452,18 21-872,0 0 1,2 0-1,-1 1 1,1-1-1,1 0 1,0 0 0,0 0-1,1 0 1,0 1-1,1-1 1,1 1-1,-1-1 1,1 1-1,1 0 1,0 1 0,5-8-141,-8 15 43,0 0 0,0 0 1,0 0-1,0 1 0,0-1 1,1 0-1,-1 1 0,1 0 1,-1-1-1,1 1 0,-1 0 1,1 0-1,0 1 0,-1-1 1,1 0-1,0 1 0,0 0 1,-1 0-1,1-1 0,0 1 1,0 1-1,-1-1 0,1 0 1,0 1-1,0 0 1,1 0-44,29 8-2293,-13-2-3180,0-3-4541,-16-3 1295</inkml:trace>
  <inkml:trace contextRef="#ctx0" brushRef="#br0" timeOffset="1943.857">1086 312 11989,'3'15'7740,"7"10"-4214,-2-3-2522,12 109 882,-19-122-3883,-1-20-6283,-1 4 3156,1-6-5604</inkml:trace>
  <inkml:trace contextRef="#ctx0" brushRef="#br0" timeOffset="2229.267">1097 203 11221,'1'0'3218,"0"1"79,1-1-1056,1 1-816,-1 0-513,0 1-352,1 0-335,0 3-546,0 0-735,1 0-2274,0 1-2608,5-3-6500</inkml:trace>
  <inkml:trace contextRef="#ctx0" brushRef="#br0" timeOffset="2461.015">1257 101 10709,'9'15'6449,"2"14"-3765,-3-9-1607,5 16-491,-3 1-1,0 0 1,-3 0-1,-1 1 1,-2 0 0,0 22-586,-3-45 346,-1-8-1586,-6-18-786,5 9 1813,-8-18-9506,4 5-1846</inkml:trace>
  <inkml:trace contextRef="#ctx0" brushRef="#br0" timeOffset="2677.184">1242 360 12518,'13'1'8304,"13"-7"-4801,-9 1-1552,55 23 970,-44-21-6256,-22-4-1055,-2-4-3318,-2-3-6040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3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9044,'-59'0'11528,"10"30"-7472,-19 69-1912,65-95-2105,0 1 0,0 0 0,0-1-1,1 1 1,0 0 0,0 1 0,0-1-1,0 0 1,1 1 0,0-1 0,0 1-1,1-1 1,-1 1 0,1-1 0,0 1 0,1-1-1,-1 1 1,1-1 0,0 1 0,1-1-1,-1 0 1,1 1 0,0-1 0,0 0-1,1 0 1,-1 0 0,1-1 0,0 1 0,1-1-1,-1 1 1,1-1 0,2 2-39,6 0 4,1 1 0,-1-2 0,1 0-1,1 0 1,-1-1 0,1-1 0,-1 0 0,1-1 0,0 0 0,0-1 0,0-1 0,4-1-4,-13 1-7,1 0 0,-1-1 0,1 0 0,-1 0 0,0 0 0,1-1 0,-1 1 0,0-1 0,0-1 0,0 1 0,0-1 0,0 0 1,-1 0-1,1 0 0,-1-1 0,0 1 0,0-1 0,0 0 0,0 0 0,-1-1 0,0 1 0,0-1 0,0 0 0,0 1 0,-1-1 0,0 0 0,0-1 1,0 1-1,0 0 0,-1-1 0,1-3 7,0 0-28,0 0 0,-1 0 1,0 0-1,-1 0 1,1-1-1,-2 1 0,1 0 1,-1 0-1,-1 0 0,0 0 1,0 0-1,0 0 0,-1 0 1,-1 1-1,0-1 0,0 1 1,0 0-1,-1 0 0,0 1 1,-1-1-1,1 1 0,-3-1 28,-35-6-566,15 22-3915,33 2-7509,6-6 1807</inkml:trace>
  <inkml:trace contextRef="#ctx0" brushRef="#br0" timeOffset="323.049">430 37 11237,'31'59'8889,"-6"2"-4191,-16-33-4498,-2 0 1,0 0-1,-2 0 0,-1 1 0,-2 0 0,0 0 0,-2 0 0,-1-1 1,-4 21-201,4-49-75,1 0 0,0-1 1,0 1-1,-1 0 1,1-1-1,0 1 0,-1 0 1,1 0-1,0-1 1,-1 1-1,1 0 0,0 0 1,-1 0-1,1-1 1,0 1-1,-1 0 0,1 0 1,-1 0-1,1 0 1,-1 0-1,1 0 0,0 0 1,-1 0-1,1 0 1,-1 0-1,1 0 0,0 0 1,-1 0-1,1 0 1,-1 0-1,1 0 0,0 1 1,-1-1-1,1 0 1,-1 0-1,1 0 1,0 1-1,-1-1 0,1 0 1,0 1-1,-1-1 1,1 0-1,0 0 0,0 1 1,-1-1-1,1 1 1,0-1-1,0 0 0,0 1 75,-15-41-6080,11 18-416,1 2-3882</inkml:trace>
  <inkml:trace contextRef="#ctx0" brushRef="#br0" timeOffset="570.782">437 81 10069,'20'-26'8015,"41"-21"-1568,-57 47-6364,0 0-1,0 0 1,0 0 0,0 1-1,0-1 1,0 1 0,0 0-1,0 1 1,0-1-1,0 0 1,-1 1 0,1 0-1,0 0 1,-1 0 0,0 1-1,1-1 1,-1 1-1,0-1 1,0 1 0,0 0-1,-1 0 1,1 1-1,1 2-82,8 6 122,-6-7-119,0 0 0,0 0 0,-1 0 0,0 1-1,0 0 1,0 0 0,-1 1 0,0-1 0,0 1-1,-1 0 1,0 0 0,0 0 0,0 0 0,-1 1-1,0-1 1,-1 1 0,0-1 0,0 1-1,0-1 1,-1 1 0,0 0 0,-1 4-3,-1-7-8,-1 0-1,0 0 1,0 0 0,0 0 0,-1-1 0,1 0 0,-1 1-1,0-1 1,0-1 0,-1 1 0,1 0 0,-1-1-1,0 0 1,0 0 0,0-1 0,0 1 0,0-1-1,0 0 1,-1 0 0,1-1 0,-1 0 0,1 0 0,-1 0-1,0 0 1,1-1 0,-1 0 0,0 0 0,1-1-1,-2 0 9,-10-5-2930,13 1-1222,3-1-3631,1 0-3713</inkml:trace>
  <inkml:trace contextRef="#ctx0" brushRef="#br0" timeOffset="1087.438">765 193 11157,'21'-12'7092,"28"-8"-4753,-37 18-2244,-6 2-80,0-1 0,0 1 1,0-1-1,0-1 0,0 1 1,0-1-1,0 0 0,0 0 0,-1-1 1,1 1-1,-1-1 0,0-1 1,3-1-16,-7 2 3,0 0 0,-1 0 0,1 0 0,-1 0 0,1 0 1,-1 0-1,0 0 0,0 0 0,-1 0 0,1 0 0,0 0 1,-1 0-1,0 0 0,0 0 0,0 0 0,0 0 0,0 0 1,0 1-1,-1-1 0,0 0 0,1 1 0,-1-1 0,0 1 0,0 0 1,0-1-1,-1 1 0,1 0 0,0 0 0,-1 1 0,1-1 1,-1 0-1,0 1 0,1 0 0,-1-1 0,0 1 0,0 0 1,0 1-1,0-1 0,0 0 0,0 1 0,0 0 0,0-1 1,-2 1-4,1 1 91,1-1 0,0 1 0,-1 0 0,1 0 0,0 0 0,0 0 0,-1 1 0,1 0 0,0-1 0,0 1 0,1 0 0,-1 0 0,0 0 0,1 1 1,-1-1-1,1 1 0,0-1 0,0 1 0,0 0 0,0 0 0,0 0 0,1 0 0,-1 0 0,1 0 0,0 0 0,0 0 0,0 1 0,0 0-91,-19 98 2482,19-98-2415,0 1 0,0-1 1,0 0-1,1 1 0,0-1 0,0 1 0,0-1 0,0 0 0,1 1 0,-1-1 0,1 0 0,0 1 1,1-1-1,-1 0 0,1 0 0,-1 0 0,1 0 0,1 0 0,-1 0 0,0-1 0,1 1 0,0-1 1,0 0-1,0 1 0,0-1 0,0 0 0,1-1 0,-1 1 0,1-1 0,0 1 0,0-1 1,0 0-1,3 1-67,-1-3-72,-1 0 0,1 0 0,-1 0 0,1-1 0,-1 0 0,1 0 0,-1-1 0,0 1 0,1-1 0,-1 0 0,0 0 0,0-1 0,0 1 0,-1-1 0,1-1 1,0 1 71,16-20-4510,-3-5-5426,-11 16-2715</inkml:trace>
  <inkml:trace contextRef="#ctx0" brushRef="#br0" timeOffset="1488.551">1065 81 10549,'9'39'7732,"-1"-11"-6412,10 121 1319,-12-115-1370,-1-65-1186,6-44-74,-11 62-5,1-1-1,1 0 0,0 1 0,1-1 1,0 1-1,1 0 0,0 0 0,2 0 0,-1 1 1,1 0-1,1 0 0,1-1-3,-6 11 13,0 0-1,0 1 1,0-1-1,0 1 1,0-1 0,1 1-1,-1 0 1,0 0-1,1 0 1,-1 0 0,1 1-1,-1-1 1,1 1-1,0-1 1,-1 1-1,1 0 1,-1 0 0,1 0-1,0 0 1,-1 0-1,1 1 1,-1-1-1,1 1 1,-1 0 0,1 0-1,-1 0 1,1 0-1,-1 0 1,0 0-1,0 1 1,1-1 0,-1 1-1,0-1 1,0 1-1,0 0 1,-1 0 0,1 0-1,0 0 1,-1 0-1,1 0 1,-1 0-1,1 2-12,8 10 248,-1 1-1,0 1 0,0 0 1,-2 0-1,0 1 0,-1 0 0,-1 0 1,0 1-1,-1-1 0,-1 1 1,-1 0-1,-1 0 0,0 14-247,-23-29-4447,12-4-625,2 1-3425,3 3-854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3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8980,'14'57'8598,"1"-1"-4075,-1-10-3870,-3 1 1,-2 0 0,-1 0-1,-2 12-653,-12-26-1862,4-42-6218,2 6 3221,-1-2-5039</inkml:trace>
  <inkml:trace contextRef="#ctx0" brushRef="#br0" timeOffset="300.629">0 208 10533,'7'2'11843,"15"-2"-9242,-14 0-1131,38 8 464,-18-2-1583,-9-4-3224,-3-3-2558,1-2-3586,-7-1-2378</inkml:trace>
  <inkml:trace contextRef="#ctx0" brushRef="#br0" timeOffset="686.099">261 267 10213,'39'14'8664,"-33"-12"-8571,0-1 0,0 0 0,0 0 1,0 0-1,0-1 0,0 0 0,0 0 0,0-1 0,0 0 0,-1 0 0,1 0 0,0 0 0,0-1 0,-1 0 0,5-2-93,-7 0 30,-1 1 1,1-1-1,0 1 0,-1-1 0,0 0 0,0 0 0,0-1 1,-1 1-1,1 0 0,-1 0 0,0-1 0,0 1 0,-1-1 1,1 1-1,-1-1 0,0 1 0,0-1 0,0 1 0,-1-1 1,0 1-1,1-1 0,-2 1 0,1 0 0,0-1 0,-1 1 1,-2-3-31,1 4 41,-1 0 1,1 0 0,-1 0 0,0 1 0,0-1 0,0 1-1,0 0 1,0 1 0,-1-1 0,1 1 0,-1 0 0,1 0 0,-1 0-1,1 0 1,-1 1 0,1 0 0,-1 0 0,1 0 0,-1 0-1,0 1 1,1 0 0,-4 0-42,3 4 152,-1-1 0,1 1 0,0 0-1,1 0 1,-1 1 0,1-1 0,0 1 0,1 0 0,-1 0 0,1 0-1,0 1 1,1-1 0,-1 1 0,1-1 0,1 1 0,-1 0-1,1 0 1,0 0 0,1 0 0,0 0 0,0 0 0,0 0 0,1 0-1,1 6-151,-2-7 46,1 0-1,-1-1 0,1 1 1,0 0-1,0 0 1,1-1-1,0 1 0,0-1 1,0 0-1,0 1 0,1-1 1,0 0-1,0 0 0,0-1 1,1 1-1,0-1 0,-1 1 1,2-1-1,-1 0 0,0-1 1,1 1-1,0-1 1,0 0-1,0 0 0,0 0 1,0-1-1,0 0 0,1 0 1,-1 0-1,1-1 0,-1 1 1,1-1-1,0-1 0,0 1 1,-1-1-1,1 0 0,0 0 1,1-1-46,-4 0-43,0 0 0,-1 0 0,1 0 0,0-1 0,-1 1 0,1-1-1,-1 0 1,1 0 0,-1 0 0,0 0 0,0 0 0,0 0 0,0 0 0,0-1 0,0 1 0,-1-1 0,1 1 0,-1-1 0,1-1 43,15-21-2752,6 10-3891,-11 12 0,1 1-3831</inkml:trace>
  <inkml:trace contextRef="#ctx0" brushRef="#br0" timeOffset="1033.44">672 402 10389,'1'26'10788,"-14"19"-8274,6-22-1364,6-15-1185,-1 0 1,-1 1 0,1-1 0,-1 0 0,-1-1-1,1 1 1,-1 0 0,-1-1 0,0 0-1,0 0 1,0 0 0,-2 1 34,0-5-3549,3-4-5220,1 0-3327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3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7555,'1'1'7271,"2"2"-3331,15 23-1283,63 205 1561,-76-219-4108,17 31 442,-21-42-546,-1-1 0,1 1-1,0-1 1,-1 1-1,1-1 1,0 0 0,0 1-1,0-1 1,-1 1 0,1-1-1,0 0 1,0 0 0,0 0-1,0 1 1,-1-1 0,1 0-1,0 0 1,0 0 0,0 0-1,0 0 1,0-1-1,0 1 1,-1 0 0,1 0-1,0-1 1,0 1 0,0 0-1,-1-1 1,1 1 0,0-1-1,0 1 1,-1-1 0,1 1-1,0-1 1,-1 1-1,1-1 1,-1 0 0,1 1-1,0-1 1,-1 0 0,0 1-1,1-1 1,-1 0 0,1 0-1,-1 0 1,0 1 0,0-1-1,1 0 1,-1 0 0,0-1-6,29-118 63,-24 79-100,20-60-160,-9 130 301,-15-22-61,1 11-7,2 0 1,-1 0 0,2-1 0,1 1 0,0-1 0,1 0 0,0-1 0,2 0 0,0 0 0,1 0-1,0-1 1,1-1-37,-9-12 2,-1 0-1,1-1 0,0 1 0,-1-1 0,1 1 1,0-1-1,0 0 0,0 1 0,0-1 0,0 0 1,0-1-1,0 1 0,0 0 0,0 0 1,0-1-1,0 1 0,1-1 0,-1 0 0,0 0 1,0 0-1,1 0 0,-1 0 0,0 0 0,0 0 1,0-1-1,1 1 0,-1-1 0,0 0 1,0 0-1,0 0 0,0 0 0,0 0 0,0 0 1,0 0-1,0 0 0,-1-1 0,1 1 0,0-1 1,-1 1-1,1-1 0,-1 0 0,0 0 1,1 0-1,-1 0 0,0 1 0,0-2 0,0 1 1,0 0-1,-1 0 0,1 0 0,-1 0 0,1 0 1,-1-1-1,0 1 0,1-1-1,6-172 72,4 70-2003,-11 104 1906,3-10-3120,11 2-7863,-5 7-10</inkml:trace>
  <inkml:trace contextRef="#ctx0" brushRef="#br0" timeOffset="632.835">579 128 9492,'12'29'8275,"0"2"-4022,18 121-2574,-26-74-513,-1-198-913,-3 115-256,0-9 10,1 1 1,0-1-1,1 0 1,0 1-1,1-1 1,1 1 0,0 0-1,0 0 1,2 0-1,5-10-7,-7 21 1,-1 0 0,1 0 0,0 0 0,0 1 0,0-1 0,0 1 0,0 0 0,0 0-1,1 1 1,-1-1 0,0 1 0,0 0 0,0 0 0,1 1 0,-1-1 0,0 1 0,0 0 0,0 0 0,3 1-1,0-1-15,38 7-1098,-17-2-2746,1-2-7014,-15-2 1541</inkml:trace>
  <inkml:trace contextRef="#ctx0" brushRef="#br0" timeOffset="888.448">966 143 9076,'6'21'10731,"-3"17"-7868,-3-17-1722,8 111 697,-13-134-5021,2-12-2032,3 1-1407,0-6-3991</inkml:trace>
  <inkml:trace contextRef="#ctx0" brushRef="#br0" timeOffset="1051.208">976 1 10853,'1'3'2689,"-2"0"32,1 1-1136,0 1-881,2 2-880,1-1-2337,5 1-2369,1-1-6083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6:2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477 338 8532,'-7'-20'7839,"-10"13"-3639,13 8-4018,1-1 0,0 0 0,0 1 0,0-1 0,0 1 0,-1 0 0,1 0 0,0 1 0,0-1 0,1 0 0,-1 1 0,0 0 0,0 0 1,1 0-1,-1 0 0,1 0 0,0 0 0,-1 0 0,1 1-182,-5 7 106,1 0 0,0 1 0,1-1-1,0 1 1,1 0 0,0 0 0,0 1 0,2-1 0,-1 1 0,1-1 0,1 1 0,0 0 0,1 0 0,0 3-106,1-12-1,0 1-1,0-1 1,0 1-1,1-1 1,-1 0-1,1 0 1,0 0-1,0 0 1,0 0-1,0 0 1,1 0-1,-1-1 1,1 1-1,-1-1 1,1 0-1,0 1 1,0-1-1,0-1 1,0 1-1,0 0 1,1-1-1,-1 0 1,0 1-1,1-1 1,-1 0-1,1-1 1,-1 1-1,3-1 2,100-5 63,-102 4-64,0 0-1,1-1 1,-1 1-1,0-1 1,0 0-1,0 0 1,-1 0-1,1-1 1,0 1-1,-1-1 0,0 0 1,1 0-1,-1 0 1,0 0-1,-1-1 1,1 1-1,0-1 1,-1 0-1,0 0 1,0 0-1,0 0 1,-1 0-1,1 0 0,-1 0 1,0 0-1,0-3 2,0-2 8,-1 0-1,-1 0 1,0 0-1,0 0 1,-1 0 0,0 1-1,-1-1 1,0 0-1,0 1 1,-1 0-1,0-1 1,0 2-1,-1-1 1,0 0-1,0 1 1,-4-4-8,-47-25-4429,54 35 2604,4-1-8745,1 2 1795</inkml:trace>
  <inkml:trace contextRef="#ctx0" brushRef="#br0" timeOffset="316.555">689 348 12822,'23'57'9221,"-6"4"-5185,4 126-2366,-23-165-2632,-8-33-3484,2-11 142,2 0-3787,2 5-1839</inkml:trace>
  <inkml:trace contextRef="#ctx0" brushRef="#br0" timeOffset="632.988">709 335 8996,'11'-23'8746,"14"10"-4049,64 12-993,-83 4-3671,-1 0 1,1 0-1,-1 0 1,1 1-1,-1 0 0,0 0 1,0 0-1,-1 1 1,0 0-1,1-1 1,-1 2-1,-1-1 1,1 0-1,-1 1 1,0-1-1,0 1 1,-1 0-1,0 0 1,0 0-1,0 0 1,0 1-1,-1-1 0,0 0 1,-1 1-1,0-1 1,0 0-1,0 1 1,0-1-1,-1 1 1,0-1-1,0 0 1,-1 0-1,-1 2-33,0-3 9,-1-1-1,1 0 1,-1 0 0,-1 0-1,1 0 1,0-1-1,-1 0 1,0 0 0,0 0-1,0 0 1,0-1 0,0 0-1,0 0 1,-1 0-1,1 0 1,-1-1 0,1 0-1,-1 0 1,1-1 0,-1 0-1,0 0 1,1 0-1,-1 0 1,0-1 0,1 0-1,-4-1-8,-21-23-2490,28 11-1460,3-1-4443,3 5-4229</inkml:trace>
  <inkml:trace contextRef="#ctx0" brushRef="#br0" timeOffset="1080.641">1006 460 9508,'14'-1'5503,"11"-10"-3638,-2 1-1098,68-2 2664,-88 10-3397,0 1-1,0-1 1,0 0 0,-1 0 0,1 0 0,-1-1 0,1 1-1,-1-1 1,0 1 0,0-1 0,0 0 0,0 0 0,0 0 0,-1 0-1,1 0 1,-1 0 0,0 0 0,0-1 0,0 1 0,0 0 0,-1-1-1,1 1 1,-1 0 0,0-1 0,0 1 0,0-1 0,0 1 0,-1 0-1,1-1 1,-1 1 0,0 0 0,0-1 0,0 1 0,-1 0-1,1 0 1,-1 0 0,0 0 0,1 0 0,-1 0 0,0 1 0,-1-1-1,1 1 1,0-1 0,-1 1 0,0-1-34,0 2 60,0-1-1,0 1 1,0-1 0,0 1 0,0 0-1,0 0 1,-1 1 0,1-1 0,0 1-1,0-1 1,-1 1 0,1 0 0,0 0-1,-1 1 1,1-1 0,0 1 0,0-1-1,0 1 1,-1 0 0,1 0-1,0 0 1,0 1 0,0-1 0,1 1-1,-1 0 1,0 0 0,0 0 0,1 0-1,-1 0 1,1 0 0,0 1 0,0-1-1,0 1 1,0-1 0,0 1 0,0 0-1,1 0 1,0 0 0,-1 0-1,1 0 1,0 0 0,0 0 0,1 0-1,-1 1 1,1-1 0,-1 3-60,-2 4 184,0-1-1,0 0 1,1 1 0,1-1 0,-1 1-1,2-1 1,-1 1 0,1 0 0,1-1-1,0 1 1,0-1 0,1 1 0,0-1-1,0 1 1,1-1 0,1 0-184,-1-5 18,0-1 0,0 0-1,0 0 1,1 0 0,-1 0 0,1-1 0,0 1 0,0-1-1,0 0 1,0 0 0,1-1 0,-1 1 0,0-1 0,1 0-1,-1 0 1,0 0 0,1-1 0,-1 1 0,1-1-1,0 0 1,-1-1 0,1 1 0,-1-1 0,1 0 0,-1 0-1,3-1-17,-2 1-406,-1 0-1,0-1 1,1 0 0,-1 0-1,0 0 1,0 0-1,0-1 1,0 1-1,0-1 1,-1 0-1,1 0 1,-1-1-1,0 1 1,0-1-1,0 1 1,1-3 406,10-21-11069,-7 11-91</inkml:trace>
  <inkml:trace contextRef="#ctx0" brushRef="#br0" timeOffset="1449.738">1360 286 12550,'13'51'8057,"1"26"-4775,8 35-2440,-22-112-837,1 0 0,-1 0 0,0 0 0,1 0 0,-1 0 0,0 0-1,1 0 1,-1 0 0,0 0 0,1 0 0,-1 0 0,0 0 0,1 0-1,-1 0 1,0 0 0,1 0 0,-1 0 0,0 1 0,0-1 0,1 0-1,-1 0 1,0 0 0,0 1 0,1-1 0,-1 0 0,0 0 0,0 0 0,1 1-1,-1-1 1,0 0 0,0 0 0,0 1 0,0-1 0,1 0 0,-1 1-1,0-1 1,0 0 0,0 1 0,0-1-5,3-34-37,-3 30 60,2-35 10,-2 21-27,1 1 0,0-1 0,1 1 0,1-1 0,0 1 0,2 0 0,4-13-6,-5 27 15,-1 0 1,1 0-1,-1 1 0,1-1 1,0 1-1,0 0 0,0 0 0,0 1 1,0-1-1,1 1 0,-1 0 0,0 0 1,1 0-1,-1 0 0,1 1 1,-1 0-1,1 0 0,-1 0 0,0 1 1,1-1-1,-1 1 0,1 0 1,-1 0-1,0 1 0,0-1 0,0 1 1,0 0-1,0 0 0,0 0 1,0 1-1,0-1 0,-1 1 0,1 1-15,8 7 124,-1 0 0,0 1 0,-1 0-1,0 1 1,-1 0 0,0 0-1,-2 1 1,1 1 0,-2-1 0,0 1-1,0 0 1,-1 0 0,-1 1-1,-1-1 1,0 1 0,0 15-124,-6-23-1890,-10-8-8617,11 0 7812,-7-3-9663</inkml:trace>
  <inkml:trace contextRef="#ctx0" brushRef="#br0" timeOffset="35422.966">244 78 6659,'21'-5'8824,"-34"-29"-2868,-18 11-3341,20 18-2382,9 4-183,0 0 0,1-1 0,-1 1 0,0 0 0,0 0 0,0 1 0,0-1 0,0 0 0,0 1 0,0-1 0,0 1 0,0 0 0,0-1 0,0 1 0,0 0 0,0 0 0,0 1 0,0-1 0,-1 0 0,1 1 0,0-1 0,0 1 0,0-1 0,1 1 0,-1 0 0,0 0 0,0 0 0,0 0 0,0 0 0,1 1 0,-1-1 0,0 1-50,-2 3 65,0 0 0,1 0 1,0 1-1,-1-1 1,2 1-1,-1 0 1,1-1-1,0 1 1,0 0-1,0 1 1,1-1-1,0 0 1,0 1-66,-3 41 293,2 1 0,3 0 0,1 0 1,7 35-294,-4-39-69,-13 65 344,1-125-11667,11 7 4714,0-3-3353</inkml:trace>
  <inkml:trace contextRef="#ctx0" brushRef="#br0" timeOffset="35670.421">1 310 11077,'7'3'6736,"9"-6"-4160,-5 1-979,42 1 2565,25 4-1841,-62-3-2110,33-10-294,-47 3-2137,-5-6-6841,2 9 5429,-3-10-10036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1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9236,'5'40'8488,"10"20"-5357,-1-8-1805,-7-115-251,-6 54-1071,-2 2 56,1-1 1,1 0 0,0 0 0,0 0 0,0 0 0,1 1-1,0-1 1,0 1 0,1-1 0,0 1 0,1 0 0,2-5-61,35 8-522,-16 6-5637,-14-4-380,1 1-4215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98 9796,'-5'8'7697,"7"26"-5975,-2-33-1555,-1 1-135,1 0-1,0 1 1,0-1-1,0 0 0,0 0 1,1 1-1,-1-1 1,1 0-1,-1 1 1,1-1-1,0 0 1,0 0-1,0 0 0,0 0 1,0 0-1,0 0 1,1 0-1,-1 0 1,0 0-1,1-1 1,0 1-1,-1 0 0,1-1 1,0 0-1,0 1 1,0-1-1,0 0 1,0 0-1,0 0 1,0 0-1,0 0 0,1 0 1,-1-1-1,0 1 1,0-1-1,1 0 1,-1 1-1,0-1 1,1 0-1,-1 0 1,0-1-1,1 1 0,-1 0 1,0-1-1,0 0 1,1 1-1,-1-1-31,3-1 20,0 1 1,0 0-1,-1-1 0,1 0 0,-1 0 0,0-1 0,0 1 0,0-1 1,0 0-1,0 0 0,0 0 0,-1 0 0,1-1 0,-1 0 0,0 1 1,0-1-1,0-1 0,-1 1 0,1 0 0,-1 0 0,0-1 0,0 1 1,-1-1-1,0 0 0,1 1 0,-1-1 0,-1 0 0,1 0 1,-1-3-22,0 8 65,-1 0-1,0 0 0,1 0 0,-1 0 0,1 0 0,-1 0 0,0 0 0,1 0 0,-1 0 0,1 0 0,-1 1 0,0-1 1,1 0-1,-1 0 0,1 1 0,-1-1 0,1 0 0,-1 1 0,1-1 0,-1 1 0,1-1 0,-1 1 0,1-1 0,0 0 1,-1 1-1,1 0 0,0-1 0,-1 1 0,1-1 0,0 1 0,0-1 0,0 1 0,-1 0 0,1-1 0,0 1 1,0-1-1,0 1 0,0 0 0,0-1 0,0 1 0,0-1 0,0 1 0,0 0 0,0-1 0,1 1 0,-1-1 0,0 1 1,0 0-64,4 92 1266,-1-80-1096,-2 0 0,0 0-1,0 0 1,-1 0-1,-1 0 1,0 0-1,-1 0 1,0 0 0,-1 0-1,0 0 1,-2 2-170,4-14-1,1 1 1,-1-1-1,0 0 1,0 0-1,0 0 1,0 0-1,0 0 1,0 0-1,0 0 1,0 0-1,0 0 1,0-1-1,-1 1 1,1 0-1,0-1 1,0 1-1,-1-1 1,1 1-1,-1-1 1,1 0-1,0 1 1,-1-1-1,1 0 1,0 0-1,-1 0 1,1 0-1,-1 0 1,1-1-1,0 1 1,-1 0-1,1-1 1,-1 1-1,1 0 1,0-1-1,0 0 1,-1 1-1,1-1 1,0 0-1,0 0 1,0 1-1,0-1 1,0 0-1,0 0 1,0 0-1,0 0 1,0-1 0,0 1-1,0 0 1,1 0-1,-1-1 1,-6-11-5264,6-3-5180,3 11-1412</inkml:trace>
  <inkml:trace contextRef="#ctx0" brushRef="#br0" timeOffset="515.502">274 91 9252,'-8'4'10458,"-5"21"-7091,12-23-3312,-1 1 1,1-1-1,0 1 0,0 0 1,0-1-1,0 1 0,0 0 0,1 0 1,-1 0-1,1 0 0,0 0 0,0-1 1,0 1-1,0 0 0,1 0 0,-1 0 1,1 0-1,-1 0 0,1-1 1,0 1-1,0 0 0,0 0 0,1-1 1,-1 1-1,1-1 0,-1 1 0,1-1 1,0 0-1,0 0 0,0 0 0,0 0 1,0 0-1,1 0 0,-1 0 0,0-1 1,1 1-1,-1-1 0,1 1 1,0-1-1,-1 0 0,1 0 0,1 0-55,-2-1-20,0 1 0,0 0 0,1-1 0,-1 1 0,0-1 0,1 0 0,-1 0 0,0 0 0,0 0 0,1 0 0,-1 0 0,0-1 0,1 1 0,-1-1 0,0 0 0,0 1 0,0-1 0,1 0 0,-1 0-1,0-1 1,0 1 0,-1 0 0,1-1 0,0 1 0,0-1 0,-1 1 0,1-1 0,-1 0 0,1 0 0,-1 0 0,0 1 0,1-1 0,-1-1 0,0 1 0,0 0 0,-1 0 0,1 0 0,0 0 0,-1-1 0,1 1 0,-1 0 0,0-1 0,0-1 20,1 2 37,0-1 1,-1 0 0,1 0 0,-1 1-1,0-1 1,1 0 0,-1 0 0,-1 0-1,1 0 1,0 1 0,-1-1 0,1 0-1,-1 0 1,0 1 0,0-1 0,0 0-1,0 1 1,0-1 0,-1 1 0,1-1 0,-1 1-1,0 0 1,0 0 0,1 0 0,-1 0-1,-1 0 1,1 0 0,0 0 0,0 0-1,-1 1 1,1-1 0,-1 1 0,1 0-1,-1 0 1,0 0 0,1 0 0,-1 0-1,0 1 1,-1-1-38,-12 15-2364,16-10-2093,2 0-3569,1-2-3120</inkml:trace>
  <inkml:trace contextRef="#ctx0" brushRef="#br0" timeOffset="968.523">466 72 9893,'-3'0'7103,"2"4"-3413,0 25-2222,1-20-1261,1-1-1,1 1 1,-1-1-1,1 0 1,1 0-1,-1 0 1,1 0-1,1 0 1,0-1 0,0 1-1,0-1 1,2 2-207,-5-8 5,0 0 1,0-1 0,0 1-1,0 0 1,0 0-1,0-1 1,0 1 0,0 0-1,0-1 1,1 1 0,-1-1-1,0 1 1,0-1 0,1 0-1,-1 0 1,0 1 0,1-1-1,-1 0 1,0 0-1,1 0 1,-1 0 0,0-1-1,0 1 1,1 0 0,-1 0-1,0-1 1,0 1 0,1-1-1,-1 1 1,0-1 0,0 0-1,0 1 1,0-1-1,0 0 1,0 0 0,0 0-1,0 0 1,0 0 0,0 0-1,0 0 1,-1 0 0,1 0-1,0 0 1,-1 0 0,1 0-1,-1 0 1,1-1-1,-1 1 1,1-1-6,23-63 68,-18 7-1173,-7 60-11220,0 1 794</inkml:trace>
  <inkml:trace contextRef="#ctx0" brushRef="#br0" timeOffset="1140.391">644 0 12790,'0'7'3073,"2"1"33,0-1-1826,0 2-751,0-2-49,2 0-64,-1-2-336,-1-1-544,1-1 2032,0-1-4673,1 2-2850,1-1-7827</inkml:trace>
  <inkml:trace contextRef="#ctx0" brushRef="#br0" timeOffset="1471.124">741 63 10469,'14'42'9728,"-6"26"-8903,-4-29 897,8-136-1162,-11 94-523,-1 0-1,1 0 1,0 0-1,0 0 1,0 1 0,0-1-1,1 0 1,-1 1-1,1-1 1,0 1 0,-1-1-1,1 1 1,0 0 0,0 0-1,1 0 1,-1 0-1,0 0 1,1 0 0,-1 1-1,1-1 1,-1 1-1,1 0 1,0 0 0,0 0-1,1-1-36,29 17-3188,-24-8-6355,-4-2-1929</inkml:trace>
  <inkml:trace contextRef="#ctx0" brushRef="#br0" timeOffset="1892.889">923 118 10741,'18'7'7112,"3"-5"-4064,41-10-2331,-61 7-709,0 0 0,0 0 0,0 0 0,0 0-1,0 0 1,0 0 0,0 0 0,-1 0 0,1 0 0,0 0 0,-1 0 0,1 0 0,-1-1 0,0 1 0,1 0-1,-1 0 1,0-1 0,1 1 0,-1 0 0,0 0 0,0-1 0,0 1 0,0 0 0,0-1 0,-1 1 0,1 0 0,0 0-1,-1-1 1,1 1 0,-1 0 0,1 0 0,-1 0 0,1-1 0,-1 1 0,0 0 0,1 0 0,-1 0 0,0 0-1,0 0 1,0 1 0,0-1 0,0 0 0,0 0 0,0 0 0,0 1 0,0-1 0,0 1 0,-1-1 0,1 1-1,0-1 1,0 1 0,-1 0 0,1-1 0,0 1 0,0 0 0,-1 0 0,1 0 0,-1 0-8,-3 0 126,1 1 0,-1 0 0,0 0-1,1 0 1,-1 1 0,1-1 0,0 1 0,0 0 0,-1 0 0,1 1 0,0-1 0,1 1 0,-1 0 0,0 0-1,1 0 1,0 0 0,0 1 0,0-1 0,0 1 0,0 0 0,1 0 0,-1 0 0,1 0 0,0 0 0,1 1-1,-1-1 1,1 1 0,-1-1 0,1 1 0,1-1 0,-1 1 0,1 0 0,0-1 0,0 1 0,0 0 0,0-1 0,1 1-1,0-1 1,0 1 0,0-1 0,1 2-126,2-2 31,0 0-1,0-1 1,0 0 0,0 1-1,1-2 1,-1 1 0,1 0-1,0-1 1,0 0-1,0 0 1,0 0 0,0-1-1,0 0 1,1 0 0,-1 0-1,0-1 1,1 1 0,-1-1-1,0-1 1,1 1-1,-1-1 1,0 0 0,1 0-1,-1 0 1,0-1 0,0 1-1,0-2-30,-3 3-514,32-14-1350,-28 9-2222,-2-2-3355,-2-1-6704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1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10373,'53'14'8559,"30"-24"-7220,-82 7-1326,0 1 1,0 0 0,-1-1-1,1 1 1,-1-1 0,0 1-1,1-1 1,-1 1 0,0-1-1,-1 1 1,1-1 0,0 1-1,-1-1 1,1 1 0,-1-1 0,0 1-1,0-1 1,0 1 0,0 0-1,0 0 1,0-1 0,0 1-1,-1 0 1,0 0 0,1 0-1,-1 0 1,0 1 0,0-1-1,0 0 1,0 1 0,0-1-14,2 1 35,-1 0 0,0-1 0,0 1 0,0 0 0,0 0 0,0-1 0,0 1 0,0 0 0,0 0 0,0 0 0,0 0 0,-1 0 0,1 1 0,0-1 0,-1 0 1,1 1-1,-1-1 0,1 1 0,-1-1 0,1 1 0,-1-1 0,1 1 0,-1 0 0,1 0 0,-1 0 0,1 0 0,-1 0 0,1 0 0,-1 0 0,1 1 0,-1-1 0,1 1 0,-1-1 0,1 1 0,-1-1 0,1 1 0,0 0 0,-1-1 1,1 1-1,0 0 0,0 0 0,0 0 0,-1 0 0,1 0 0,0 0 0,0 1 0,0-1 0,1 0 0,-1 0 0,0 1 0,0-1 0,1 1 0,-1-1 0,1 0 0,-1 1 0,1-1 0,0 1 0,-1-1 0,1 1-35,-16 91 3503,16-91-3459,0 0 1,0 1-1,0-1 1,0 0-1,1 0 1,-1 1-1,1-1 1,-1 0 0,1 0-1,0 0 1,0 0-1,0 1 1,0-1-1,0-1 1,0 1-1,1 0 1,-1 0-1,1 0 1,-1-1-1,1 1 1,0-1-1,-1 1 1,1-1-1,0 1 1,0-1-1,0 0 1,0 0 0,0 0-1,0 0 1,1-1-1,-1 1 1,0 0-1,0-1 1,0 0-1,1 1 1,-1-1-1,0 0 1,2 0-45,66-20-5889,-31 5-5371,-18 9 468</inkml:trace>
  <inkml:trace contextRef="#ctx0" brushRef="#br0" timeOffset="263.012">440 180 10581,'-31'-11'8604,"-1"5"-3822,28 5-4677,0 1-1,0 0 1,0 0-1,0 0 0,0 0 1,0 0-1,0 1 1,1 0-1,-1-1 1,0 1-1,0 1 1,1-1-1,-1 1 0,1-1 1,-1 1-1,1 0 1,-1 0-1,1 1 1,0-1-1,0 1 0,0-1 1,1 1-1,-1 0 1,1 0-1,-1 0 1,1 0-1,0 1 0,0-1 1,0 1-1,1-1 1,-1 1-1,1-1 1,0 1-1,0 0 1,0 0-1,0 0 0,1 0-104,-1-1 28,1 1-1,0 0 1,0 0-1,0 0 1,0 0-1,1 0 1,-1 0-1,1-1 0,0 1 1,0 0-1,0 0 1,1-1-1,0 1 1,-1-1-1,1 1 1,0-1-1,0 0 1,1 0-1,-1 0 0,1 0 1,0 0-1,-1 0 1,1-1-1,0 1 1,1-1-1,-1 0 1,0 0-1,1 0 0,-1-1 1,1 1-1,-1-1 1,1 0-1,0 1 1,0-2-1,0 1 1,-1 0-1,1-1 1,4 0-28,56-6-2349,-37-28-3496,-15 4-4719,-5 11 463</inkml:trace>
  <inkml:trace contextRef="#ctx0" brushRef="#br0" timeOffset="463.567">459 0 13270,'-1'58'11546,"11"29"-8386,-1-15-2320,12 68-869,-21-145-3989,-2-3-8356,-1 1-5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1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 8356,'-24'-13'7970,"2"18"-3426,18-3-4264,1 1 0,-1 0 0,1 0 0,0 1 1,0-1-1,0 0 0,0 1 0,1 0 0,-1 0 1,1 0-1,0 0 0,0 0 0,0 0 1,1 0-1,0 1 0,-1 0-280,0 16 303,0 0 0,1 0-1,1 0 1,1 0 0,1 0 0,1 0 0,3 12-303,2 15 425,-4-22-394,0 4 424,-5-35-6866,-1-15-4656,0 9 177</inkml:trace>
  <inkml:trace contextRef="#ctx0" brushRef="#br0" timeOffset="255.403">1 233 10293,'2'0'3041,"2"-1"193,2-3-977,-1 2-625,2-1-319,3 2-305,1 0-319,1 0-257,1-2-128,-1 5-256,0-4-288,-1 4-432,0-3-577,1 0 865,0 1-3106,2-6-2640,1-3-5940</inkml:trace>
  <inkml:trace contextRef="#ctx0" brushRef="#br0" timeOffset="540.637">386 38 8308,'-48'-20'12560,"3"38"-8899,41-14-3573,0 0 0,0 0 1,0 0-1,1 0 0,-1 1 0,1 0 0,0-1 0,1 1 1,-1 0-1,1 0 0,0 0 0,0 1 0,0-1 0,1 0 1,-1 1-1,2 0 0,-2 5-88,26 192 2676,-20-189-2221,-1-3-2745,-12-21-5026,4 5-63,1 0-4779</inkml:trace>
  <inkml:trace contextRef="#ctx0" brushRef="#br0" timeOffset="803.647">206 260 13110,'9'1'9912,"12"-4"-6439,-8 1-2342,10 2-637,12-2-592,-12-2-2939,0 3-4866,-16 1 2549,5 0-6358</inkml:trace>
  <inkml:trace contextRef="#ctx0" brushRef="#br0" timeOffset="1226.42">432 252 9300,'29'2'7419,"-24"-1"-7295,0 0-1,0 0 1,0-1-1,0 1 0,-1-1 1,1-1-1,0 1 1,0-1-1,0 1 1,0-1-1,0-1 1,0 1-1,-1-1 0,1 0 1,-1 0-1,1 0 1,-1 0-1,0-1 1,3-1-124,-6 1-3,-1 1 1,1 0 0,0-1 0,-1 1-1,1 0 1,-1-1 0,0 1-1,0-1 1,0 1 0,0-1-1,0 1 1,-1 0 0,1-1-1,-1 1 1,1 0 0,-1-1 0,0 1-1,0 0 1,0 0 0,0-1-1,-1 1 1,1 0 0,0 0-1,-1 0 1,1 1 0,-1-1-1,0 0 1,0 0 0,0 1 0,0 0-1,0-1 1,0 1 0,0 0-1,0 0 1,0 0 0,0 0-1,-2-1 3,2 2 58,1-1 0,-1 0 0,0 0-1,1 0 1,-1 1 0,0-1-1,0 1 1,0 0 0,0-1 0,1 1-1,-1 0 1,0 0 0,0 0 0,0 0-1,0 0 1,0 1 0,1-1 0,-1 0-1,0 1 1,0 0 0,1-1-1,-1 1 1,0 0 0,1 0 0,-1 0-1,0 0 1,1 0 0,0 0 0,-1 0-1,1 1 1,0-1 0,-1 0 0,1 1-1,0-1 1,0 1 0,0-1-1,0 1 1,0 0 0,1-1 0,-1 1-1,0 0 1,1 0 0,-1 0 0,1-1-1,0 1 1,0 0-58,-1 90 4422,1-89-4416,0 0-1,0 0 1,0 0 0,1 0-1,-1 0 1,1 0 0,0 0-1,0 0 1,0 0-1,0-1 1,1 1 0,-1 0-1,1-1 1,0 1-1,-1-1 1,1 1 0,0-1-1,0 0 1,1 0 0,-1 0-1,0 0 1,1 0-1,-1 0 1,1-1 0,0 1-1,-1-1 1,1 0-1,0 0 1,0 0 0,0 0-1,0 0 1,0-1 0,0 1-1,0-1 1,0 0-1,0 0 1,0 0 0,0 0-1,0 0 1,0-1-1,0 1 1,0-1 0,0 0-1,0 0 1,-1 0-1,1 0 1,0-1 0,0 1-6,12-16-3452,1-1-7922,-6 11-111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1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9941,'3'24'7943,"6"12"-4914,1 4-2057,-2 4-144,-2 1 0,-2 0 0,-2 0 0,-1 1 0,-4 15-828,-6-55-4146,3-25-8334,7 11 3097</inkml:trace>
  <inkml:trace contextRef="#ctx0" brushRef="#br0" timeOffset="394.377">42 212 9156,'1'-2'399,"0"0"0,-1 0 0,1 0 0,0 0 0,0 1 0,0-1 0,0 0 0,0 0 0,1 1 0,-1-1 0,1 1 0,-1-1-1,1 1 1,-1 0 0,1-1 0,0 1 0,-1 0 0,1 0 0,0 0 0,0 0 0,0 1 0,0-1 0,0 0 0,0 1 0,0-1 0,0 1-399,3-1 187,0 1 0,0 0 0,-1 0 0,1 0 0,0 0 0,0 1 0,0-1 0,-1 1 0,1 0 1,0 1-1,-1-1 0,1 1 0,-1 0 0,0 0 0,1 1 0,-1-1 0,1 2-187,5 4 44,56 59 837,-65-65-828,0 0 0,1 1 1,-1-1-1,0 0 0,0 1 1,0-1-1,-1 1 0,1-1 0,-1 1 1,1 0-1,-1-1 0,0 1 1,0-1-1,0 1 0,0 0 1,0-1-1,-1 1 0,1 0 1,-1-1-1,0 1 0,0-1 1,0 1-1,0-1 0,0 0 0,0 1 1,0-1-1,-1 0 0,0 0 1,1 0-1,-1 0 0,0 0 1,0 0-1,-1 1-53,-2 1 35,0 0 0,0 1 0,-1-2 1,1 1-1,-1-1 0,0 1 0,0-2 0,0 1 1,0-1-1,-1 0 0,1 0 0,-1 0 0,1-1 0,-1 0 1,0-1-1,1 1 0,-1-1 0,0-1 0,1 1 0,-1-1 1,1 0-1,-1 0 0,1-1 0,-1 0 0,1 0 1,0-1-1,-5-2-35,4-16-3303,13 14-7094,2 5-2230</inkml:trace>
  <inkml:trace contextRef="#ctx0" brushRef="#br0" timeOffset="848.635">328 205 9861,'9'38'10984,"1"4"-7494,-8-36-3472,-1 0 0,1 0-1,0 0 1,1 0-1,-1 0 1,1 0 0,0-1-1,1 1 1,0-1-1,-1 0 1,1 0 0,1 0-1,-1-1 1,1 1-18,-3-4 2,-1 0 0,0-1 0,1 1 0,-1 0 0,1-1 0,0 1 0,-1-1 0,1 0 0,-1 1 0,1-1 0,0 0 0,-1 0 0,1 0 0,0 0 0,-1 0 0,1 0 0,-1-1 0,1 1 0,0-1 0,-1 1 0,1-1 0,-1 1 0,1-1 0,-1 0 0,1 0 0,-1 1 1,0-1-1,1 0 0,-1-1 0,0 1 0,0 0 0,0 0 0,0 0 0,0-1 0,0 1 0,1-2-2,28-52 12,-28 49-1,-1 0 0,1 0 0,-1 0 0,-1 0-1,1 0 1,-1 0 0,0 0 0,0 0 0,-1 0 0,1 0-1,-1 0 1,-1 1 0,1-1 0,-1 0 0,0 0 0,-1 1-1,-1-4-10,-7 6-573,8 2-2958,5 0-6472,3-2-725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2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8356,'4'-19'7105,"-4"32"-2191,6 162-416,-6-171-4481,1 1 0,0-1 0,0 1 0,1-1 0,-1 0 1,1 1-1,0-1 0,0 0 0,0 0 0,1 0 0,0 0 1,-1-1-1,1 1 0,0-1 0,1 1 0,-1-1 0,1 0 0,-1 0 1,1-1-1,0 1 0,0-1 0,0 0 0,0 0 0,0 0 0,1-1 1,-1 1-1,1-1 0,-1 0 0,1 0 0,-1 0 0,1-1 1,-1 0-1,1 0 0,0 0 0,-1 0 0,1-1 0,-1 0 0,1 0 1,-1 0-1,1 0 0,-1-1 0,0 0 0,1 0 0,-1 0 0,0 0 1,0 0-1,-1-1 0,1 0 0,0 0-17,2-1-3,-1-1 1,1 0-1,-1 1 0,0-2 1,0 1-1,-1 0 0,0-1 1,0 0-1,0 0 0,-1 0 1,1-1-1,-2 1 0,1-1 1,-1 0-1,0 1 0,0-1 1,-1 0-1,1 0 0,-2 0 1,1-1-1,-1 1 0,0 0 1,-1 0-1,1 0 0,-1 0 1,-1 0-1,1 0 0,-1 0 1,-1 1-1,1-1 0,-1 0 1,0 1-1,-1 0 0,1 0 1,-2-1 2,0 2-332,1 1-2945,7 4-8329,2 1 1217</inkml:trace>
  <inkml:trace contextRef="#ctx0" brushRef="#br0" timeOffset="470.07">332 239 10501,'19'56'9330,"2"28"-7212,-1 2-1769,-4-188-98,-12 86-296,0 1-1,1 1 1,1-1 0,1 1-1,0 0 1,0 0 0,2 1-1,6-10 46,-13 21 14,-1 1 1,0-1-1,0 1 0,1 0 0,-1-1 1,1 1-1,-1 0 0,1 0 0,0 0 0,0 0 1,-1 0-1,1 0 0,0 0 0,0 0 1,0 1-1,0-1 0,0 1 0,0 0 0,0-1 1,0 1-1,0 0 0,0 0 0,0 0 1,0 0-1,0 1 0,0-1 0,-1 0 1,1 1-1,0 0 0,0-1 0,0 1 0,0 0 1,0 0-1,-1 0 0,1 0 0,0 0 1,-1 0-1,1 1 0,-1-1 0,1 0 1,-1 1-1,0-1 0,0 1 0,1 0 0,-1-1 1,0 1-1,-1 0 0,1 0 0,0 0 1,0-1-1,0 2-14,9 22 323,-1 0 0,0 1 0,-2 0 0,-1 0 1,-2 0-1,0 1 0,-1 7-323,1-4-75,-4-49-15614,2 3 6295</inkml:trace>
  <inkml:trace contextRef="#ctx0" brushRef="#br0" timeOffset="833.463">737 61 11093,'8'11'6805,"-2"3"-3376,4 34-2527,-8-33 0,29 243 1259,-31-258-2157,0 0 0,0 0 1,0-1-1,1 1 1,-1 0-1,0 0 1,0 0-1,1-1 0,-1 1 1,0 0-1,0 0 1,1 0-1,-1 0 0,0 0 1,0-1-1,1 1 1,-1 0-1,0 0 1,1 0-1,-1 0 0,0 0 1,0 0-1,1 0 1,-1 0-1,0 0 0,1 0 1,-1 0-1,0 0 1,1 1-1,-1-1 1,0 0-1,0 0 0,1 0 1,-1 0-1,0 0 1,0 1-1,1-1 0,-1 0 1,0 0-1,0 0 1,0 1-1,1-1 1,-1 0-1,0 0 0,0 1-4,7-32 7,-7 31-7,0 0 0,0-8-48,0 1 0,1 0 0,0-1 0,0 1 0,1 0 0,-1 0 0,2 0 0,-1 0 0,1 0 0,0 0 0,0 1 0,1-1 0,0 1 0,0 0 0,0 0 0,1 0 0,0 1 0,0 0 0,0 0 0,1 0-1,0 0 1,0 1 0,0 0 0,4-2 48,-7 6-17,0-1 0,0 1-1,0 0 1,0-1 0,0 2-1,0-1 1,0 0 0,0 0-1,0 1 1,0 0 0,0-1-1,0 1 1,0 0 0,0 1-1,0-1 1,0 0-1,-1 1 1,1 0 0,-1 0-1,1-1 1,-1 1 0,0 1-1,1-1 1,-1 0 0,0 0-1,-1 1 1,1-1 0,0 1-1,-1 0 1,1-1 0,-1 1-1,0 0 1,0 0 17,3 6 93,-1-1-1,0 1 1,-1 0 0,1-1 0,-2 1-1,1 0 1,-2 0 0,1 1 0,-1-1-1,-1 6-92,1-12 74,-1 1-1,0-1 0,0 1 0,0-1 0,-1 0 1,1 1-1,-1-1 0,0 0 0,0 0 1,0 0-1,0 0 0,0-1 0,-1 1 0,1-1 1,-1 1-1,0-1 0,0 0 0,1 0 0,-1 0 1,-1 0-1,1 0 0,0-1 0,0 1 1,-1-1-1,1 0 0,-1 0 0,1-1 0,-1 1 1,1 0-1,-4-1-73,1 1-205,0-1 0,-1 1 0,1-2 0,0 1 0,0 0 1,0-1-1,0 0 0,0-1 0,0 1 0,0-1 0,0 0 0,0-1 0,1 1 1,-1-1-1,1 0 0,0-1 0,-1 1 0,1-2 205,-5-25-11256,10 11-680</inkml:trace>
  <inkml:trace contextRef="#ctx0" brushRef="#br0" timeOffset="1250.156">1096 235 11333,'-7'8'6991,"6"5"-3732,14 25-1391,-7-23-1517,-2-5-256,0 0 1,0 0-1,1 0 0,0-1 0,1 0 0,0 0 0,0 0 0,1 0 1,0-1-1,1-1 0,-1 1 0,2-1 0,-1 0 0,7 3-95,-11-9 5,0-1 0,0 1 1,0-1-1,-1 0 0,1-1 0,0 1 0,0-1 0,0 1 0,0-1 0,-1-1 0,1 1 1,0 0-1,-1-1 0,1 0 0,-1 1 0,1-1 0,-1-1 0,0 1 0,0 0 1,0-1-1,0 0 0,-1 0 0,1 0 0,-1 0 0,1 0 0,-1 0 0,0 0 0,0-1 1,-1 1-1,1-1 0,-1 1 0,1-1 0,-1 0 0,0 0 0,-1 0 0,1 1 1,0-4-6,-7-113-1086,4 113-840,0 3-1459,2 2-5591,2 0-959</inkml:trace>
  <inkml:trace contextRef="#ctx0" brushRef="#br0" timeOffset="1657.812">1624 72 8180,'-1'-2'479,"1"-1"0,-1 1 0,0 0 1,0 0-1,0-1 0,0 1 0,0 0 1,0 0-1,-1 0 0,1 0 0,-1 0 1,1 1-1,-1-1 0,0 0 0,1 1 1,-1-1-1,0 1 0,0-1 0,0 1 1,-1 0-1,1 0 0,0 0 0,0 0 1,-1 0-480,0 0 191,0 0 1,0 1-1,0-1 1,0 1-1,0-1 1,0 1-1,0 0 1,0 0-1,0 0 1,0 1-1,0-1 1,0 1-1,0 0 1,0-1-1,0 1 1,0 0-1,0 1 0,0-1 1,1 1-1,-1-1 1,1 1-1,-1 0 1,1 0-1,-1 0 1,1 0-1,0 0 1,0 0-1,-1 3-191,-4 12 238,0 2 0,2-1 0,0 1 0,1-1-1,1 1 1,0 0 0,2 1 0,0-1-1,1 0 1,1 0 0,1 0 0,1 0 0,1 0-1,0 0 1,1-1 0,7 18-238,-1-10-545,-14-36-7117,-5-15-3159,5 8 1017</inkml:trace>
  <inkml:trace contextRef="#ctx0" brushRef="#br0" timeOffset="1920.86">1437 256 11013,'3'-1'8911,"12"-6"-5315,57-5-839,-24 14-4674,-14 0-3323,0-2-4516,-18-2 408</inkml:trace>
  <inkml:trace contextRef="#ctx0" brushRef="#br0" timeOffset="2190.432">1871 92 10229,'-34'-36'9392,"32"33"-9260,0 1 0,0 0 0,-1 0 0,1 0 0,-1 0-1,1 0 1,-1 0 0,1 1 0,-1 0 0,0-1 0,0 1 0,0 0 0,0 0-1,0 0 1,0 1 0,0-1 0,0 1 0,0 0 0,0-1 0,0 2-1,-1-1 1,1 0 0,0 0 0,0 1 0,0 0 0,0 0 0,0-1 0,0 2-1,0-1 1,1 0 0,-1 1 0,0-1 0,1 1 0,-1 0 0,1 0-1,-2 0-131,-2 9 187,0-1 0,1 1-1,0 0 1,1 0 0,0 1-1,0-1 1,2 1 0,-1 0-1,1-1 1,1 1 0,0 0-1,1 0 1,0 0-1,1 0 1,0 0 0,1 0-1,0 0 1,1 0 0,0-1-1,4 7-186,-2 11 163,24 76-283,-54-149-18846,19 25 9804</inkml:trace>
  <inkml:trace contextRef="#ctx0" brushRef="#br0" timeOffset="2359.486">1662 257 12662,'7'4'10210,"13"-3"-7258,-16-1-1910,36 3 72,-3 0 757,-13-2-3869,-3-2-3483,1-3-4803,-12 3-1788</inkml:trace>
  <inkml:trace contextRef="#ctx0" brushRef="#br0" timeOffset="2691.534">1883 301 10853,'12'-8'6525,"5"3"-3467,35-1-2453,-45 6-92,-5-1-509,0 0-1,0 0 1,-1 0 0,1 0-1,-1 0 1,1 0 0,0 0-1,-1-1 1,0 1 0,1-1-1,-1 1 1,0-1 0,0 1 0,0-1-1,0 0 1,0 1 0,0-1-1,0 0 1,0 0 0,-1 0-1,1 0 1,-1 0 0,0 0-1,1 0 1,-1 1 0,0-1-1,0 0 1,0 0 0,0 0 0,-1 0-1,1 0 1,0 0 0,-1 0-1,0 0 1,1 0 0,-1 0-1,0 1 1,0-1 0,0 0-1,0 1 1,0-1 0,0 0 0,0 1-1,-1-1 1,1 1 0,-1 0-1,0-2-3,-1 3 32,0-1 0,1 1-1,-1 0 1,1 0 0,-1 0-1,1 0 1,-1 0 0,0 0-1,1 1 1,-1-1-1,1 1 1,-1 0 0,1 0-1,0 0 1,-1 0 0,1 0-1,0 0 1,-1 0 0,1 1-1,0 0 1,0-1 0,0 1-1,1 0 1,-1 0 0,0 0-1,1 0 1,-1 0 0,1 0-1,-1 0 1,1 1 0,0-1-1,0 0 1,0 1-1,0-1 1,1 1 0,-1-1-1,1 2-31,-3 0 169,0 1 0,1 1-1,0-1 1,0 0 0,0 0-1,1 1 1,0-1 0,0 1-1,0-1 1,1 1 0,0-1-1,0 1 1,0 0 0,1-1-1,0 1 1,0-1 0,0 1-1,0-1 1,1 0 0,0 1-1,0-1 1,1 0 0,-1 0-1,1 0 1,0-1 0,0 1-1,1-1 1,0 0 0,-1 1-1,1-2 1,1 1 0,0 1-169,17 4 9,44 8-270,-28-41-4901,-31 14 3258,10-17-8725,-10 11 296</inkml:trace>
  <inkml:trace contextRef="#ctx0" brushRef="#br0" timeOffset="2960.73">2152 224 10389,'8'32'7781,"1"1"-4730,17 67-2550,-9-64 313,-8-93 197,-7 38-829,1 0 1,0 0-1,2 0 0,0 1 1,1-1-1,1 1 1,0 1-1,7-11-182,-14 26-3,1 1-1,0-1 0,0 1 1,0-1-1,0 1 1,0 0-1,0-1 0,0 1 1,0 0-1,0 0 1,1 0-1,-1 0 1,0 0-1,1 0 0,-1 0 1,1 0-1,-1 0 1,1 1-1,0-1 0,-1 1 1,1-1-1,-1 1 1,1 0-1,0-1 1,-1 1-1,1 0 0,0 0 1,0 0-1,-1 0 1,1 1-1,0-1 0,-1 0 1,1 1-1,0-1 1,0 1 3,18 7-3094,-1 3-4340,-13-8 3803,5 5-7075</inkml:trace>
  <inkml:trace contextRef="#ctx0" brushRef="#br0" timeOffset="3308.33">2468 264 11045,'41'-2'8965,"55"-15"-6968,-94 15-2010,0 0 0,-1 0-1,1 0 1,-1 0 0,0-1-1,1 1 1,-1 0 0,0-1-1,0 1 1,-1-1 0,1 0-1,0 1 1,-1-1 0,0 0-1,1 1 1,-1-1 0,0 0-1,-1 1 1,1-1 0,0 0-1,-1 1 1,1-1 0,-1 1-1,0-1 1,0 1 0,0-1-1,0 1 1,0-1 0,-1 1-1,1 0 1,-1 0 0,1 0-1,-1-1 1,0 2 0,0-1-1,0 0 1,0 0 13,-1 0-2,0 1 0,1-1 0,-1 1 0,0-1 0,0 1 0,0 0 1,0 0-1,-1 1 0,1-1 0,0 1 0,0-1 0,0 1 0,0 0 0,-1 0 0,1 0 0,0 1 1,0-1-1,0 1 0,0 0 0,0 0 0,-1 0 0,1 0 0,1 0 0,-1 1 0,0-1 0,0 1 1,1 0-1,-1 0 0,1 0 0,-1 0 0,1 0 0,-2 2 2,-2 2 206,-1 1-1,1 0 1,0 0 0,0 0-1,0 1 1,1 0 0,1 0-1,-1 0 1,1 0-1,-2 8-205,4-11 142,0 0 0,0 0 0,0 0 0,0 0 0,1 1 0,0-1 0,0 0 0,0 1 0,1-1-1,0 0 1,0 1 0,0-1 0,1 1 0,0-1 0,0 0 0,0 1 0,1-1 0,-1 0 0,1 0-1,0 0 1,1 0 0,-1-1 0,1 1 0,0 0 0,0-1 0,1 0 0,-1 0 0,1 0 0,0 0-1,0-1 1,0 1 0,0-1 0,1 0 0,0 0 0,-1-1 0,1 1 0,4 1-142,80-15-2545,-63-2-2552,1-4-4504,-9 5-1900</inkml:trace>
  <inkml:trace contextRef="#ctx0" brushRef="#br0" timeOffset="3656.034">2880 202 8772,'-3'-13'8269,"-7"7"-3879,-52 23-2408,58-15-1885,0 0 0,0 0 0,0 1-1,0-1 1,0 1 0,1 0-1,-1 0 1,1 0 0,-1 1 0,1-1-1,0 1 1,1 0 0,-1 0-1,1 0 1,-1 0 0,1 0-1,1 1 1,-1-1 0,0 0 0,1 1-1,0 0 1,0-1 0,0 1-1,1-1 1,0 1 0,0 0 0,0 0-1,0-1 1,1 1 0,-1 0-1,1-1 1,2 5-97,0-3 51,1 0 0,0-1-1,0 1 1,0-1 0,1 0 0,0 0 0,0 0-1,0 0 1,0-1 0,1 0 0,0 0-1,5 2-50,-9-4-93,0-1 0,1 0 0,-1 0 0,1 0 0,-1 0 0,1 0 0,-1-1 0,1 1 0,0-1 0,-1 1-1,1-1 1,0 0 0,-1 0 0,1 0 0,0 0 0,-1-1 0,1 1 0,0-1 0,-1 0 0,1 1-1,-1-1 1,1 0 0,-1 0 0,1-1 0,-1 1 0,0-1 0,0 1 0,0-1 0,0 0 0,0 1 0,0-1-1,0 0 1,0 0 0,0-1 93,33-70-6395,-21 20-3857,-14 52 10036,5-18-6857</inkml:trace>
  <inkml:trace contextRef="#ctx0" brushRef="#br0" timeOffset="3878.718">2917 0 10149,'-17'19'10918,"15"29"-6459,68 228 408,-35-179-5441,-36-106-6512,-2-2-3404,4 2-1737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27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235 123 7011,'13'-6'4439,"-11"6"-4171,0 0-1,0 0 1,0 0 0,-1 0-1,1-1 1,0 1-1,0-1 1,-1 1 0,1-1-1,0 0 1,-1 1-1,1-1 1,-1 0 0,1 0-1,-1 0 1,1 0-1,-1 0 1,0-1-1,0 1 1,1 0 0,-1-1-1,0 1 1,0-1-1,0 1 1,0-1 0,-1 1-1,1-1 1,0 0-1,-1 1 1,1-1 0,-1 0-1,1 0 1,-1 1-1,0-1 1,0 0 0,0 0-1,0 1 1,0-1-1,0 0 1,0 0-1,-1 0 1,1 1 0,-1-1-1,1 0 1,-1 1-1,0-1 1,0-1-268,-60-40 2823,58 41-2780,-1 0 0,0 0 0,0 1 0,0 0 1,0-1-1,0 1 0,0 1 0,0-1 1,0 0-1,0 1 0,0 0 0,0 0 0,-1 0 1,1 1-1,0-1 0,0 1 0,0 0 0,0 0 1,0 1-1,0-1 0,0 1 0,1 0 0,-1 0 1,0 0-1,1 0 0,0 1 0,-1-1 1,1 1-1,0 0-43,-6 5 104,-1 0 1,1 1-1,1 0 0,0 1 1,0 0-1,1 0 1,0 1-1,1 0 1,-1 3-105,1 1 39,0 1 0,1 0 0,1 0 0,1 0 0,0 1 0,1-1 0,1 1 0,0-1 0,1 1 0,1-1 0,3 17-39,-3-25 1,0-1 0,1 1 1,0 0-1,0-1 0,0 0 0,1 0 0,0 1 0,1-2 0,0 1 0,0 0 0,0-1 1,0 0-1,1 0 0,1 0 0,-1 0 0,0-1 0,1 0 0,0 0 0,1 0 1,-1-1-1,1 0 0,0-1 0,0 1 0,0-1 0,0 0 0,0-1 0,1 0 0,-1 0 1,1 0-1,-1-1 0,1-1-1,6 0 5,0-1 0,0 0 0,0-1 0,-1-1 0,1 0 0,-1-1 0,1-1 0,-1 0 0,0-1-5,35-27-3425,-44 30-1302,0 2-3061,1 0-5808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3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9092,'6'13'8238,"-2"3"-3658,9 71-1097,44 233-572,-60-288-2930,-5-36-2753,5-1-1082,2-2-5989,2 2-1957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3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6 199 10757,'10'24'9377,"-4"22"-5750,-3-15-2457,8 27-1711,-13-66-12999,2-1 2706</inkml:trace>
  <inkml:trace contextRef="#ctx0" brushRef="#br0" timeOffset="1">0 58 11013,'0'5'2769,"1"1"1,1 1-1378,2 2-671,0-1-866,5-4-2416,1-2-2417,3-1-5987</inkml:trace>
  <inkml:trace contextRef="#ctx0" brushRef="#br0" timeOffset="447.7">127 0 10469,'24'86'10737,"-16"46"-6834,3 17-2779,-5-133-998,-1-26-122,-1-28-190,13-93-198,-16 129 372,0-1 0,0 1 0,0-1 0,0 1 0,0 0 0,1 0 0,-1 0 0,1-1 1,-1 1-1,1 1 0,0-1 0,0 0 0,-1 0 0,1 1 0,1-1 0,-1 1 0,0-1 0,0 1 0,0 0 0,1 0 0,-1 0 0,1 0 0,-1 0 0,1 1 0,-1-1 0,1 1 0,-1 0 0,1 0 0,-1-1 0,1 2 0,-1-1 1,1 0-1,0 0 0,-1 1 0,1 0 0,-1-1 0,3 2 12,2 0-26,0 1 0,0 0 0,0 0 0,0 0 0,0 1-1,-1 0 1,0 0 0,1 1 0,-2 0 0,1 0 0,0 0 0,0 2 26,-3-3 44,-1 1 0,1-1 0,-1 0 0,0 0 0,-1 1 0,1 0 0,-1-1 0,0 1 0,0 0 0,0-1 0,-1 1 0,0 0 0,0 0 0,0-1 0,0 1 0,-1 0 0,1 0 0,-1-1 0,-1 1 0,1 0 0,0-1 0,-1 1 0,0-1 0,0 0 0,-1 0 0,1 0 0,-1 0 0,0 0 0,0 0 0,0 0 0,0-1 0,-1 0 0,0 0 0,1 0 0,-1 0 0,0 0 0,0-1 0,-1 0 0,1 1 0,0-2 0,-1 1 0,1 0 0,-1-1 0,0 0 0,1 0 0,-1 0 0,0-1 0,0 0 0,1 0 0,-1 0 0,-3-1-44,-64-15-2100,67 6-2182,5-1-4751,3 3-2818</inkml:trace>
  <inkml:trace contextRef="#ctx0" brushRef="#br0" timeOffset="933.215">497 156 8980,'13'49'11391,"-2"-6"-8411,12 59-2469,-23-95-300,-7-35-158,5 11-41,1-1 1,0 1 0,2 0 0,0-1-1,0 1 1,2 0 0,0-1 0,1 1-1,3-7-12,-6 23 2,-1 0 0,0-1-1,0 1 1,1 0-1,-1 0 1,1-1-1,-1 1 1,1 0 0,0 0-1,-1 0 1,1 0-1,0 0 1,0 0-1,-1 0 1,1 0 0,0 0-1,0 0 1,0 0-1,0 0 1,1 1 0,-1-1-1,0 0 1,0 1-1,0-1 1,0 1-1,1 0 1,-1-1 0,0 1-1,0 0 1,1-1-1,-1 1 1,0 0-1,1 0 1,-1 0 0,0 0-1,1 1 1,-1-1-1,0 0 1,0 0-1,1 1 1,-1-1 0,0 1-1,1 0-1,21 10-2532,-13-5 74,6-3-7312,-5-3 238</inkml:trace>
  <inkml:trace contextRef="#ctx0" brushRef="#br0" timeOffset="1368.925">743 127 7860,'31'-13'7522,"3"12"-3680,-29 2-3621,0 0 0,1 0 0,-1 0 1,0 1-1,0 0 0,0 0 0,0 1 0,0-1 0,-1 1 1,1 0-1,-1 0 0,1 1 0,-1-1 0,0 1 1,0 0-1,-1 0 0,2 3-221,55 133 942,-58-134-892,10 23-571,-24-35-94,6-1 628,0 0 0,0 1-1,-1 0 1,0 0 0,0 0 0,-1 1 0,1 0 0,-1 1-1,0 0 1,-1 0 0,1 0 0,-1 1 0,1 0 0,-1 1 0,0 0-1,0 1 1,0-1 0,0 2 0,0-1 0,0 1 0,0 1 0,-8 1-13,14-1 150,0 1 0,0 0 0,0 0 0,0 1 1,0-1-1,0 1 0,1-1 0,-1 1 0,1 0 1,0 0-1,-1 0 0,1 0 0,1 0 1,-1 0-1,0 1 0,1-1 0,0 1 0,0-1 1,0 1-1,0-1 0,0 1 0,1 0 0,0-1 1,-1 1-1,1 0 0,1-1 0,-1 1 0,0 0 1,1-1-1,0 1 0,0 0 0,0-1 1,1 3-151,3-3 20,-1-1 1,0 0 0,1 0 0,0 0 0,-1-1-1,1 0 1,0 0 0,0 0 0,-1 0 0,1-1-1,0 1 1,0-1 0,0-1 0,0 1 0,0-1-1,0 0 1,-1 0 0,1 0 0,0 0 0,-1-1-1,1 0 1,3-2-21,-3 2-44,33-6-1034,3-1-4229,-16-2-5284,-12 4-910</inkml:trace>
  <inkml:trace contextRef="#ctx0" brushRef="#br0" timeOffset="1823.221">1027 165 10085,'11'40'6681,"-2"2"-3668,32 87-1590,-43-164 1128,19-95-2328,-17 128-230,-1 0-1,1 0 0,0-1 1,0 1-1,0 0 0,0 0 1,0-1-1,0 1 0,0 0 1,1 0-1,0 0 0,-1-1 1,1 1-1,0 0 0,0 0 1,0 0-1,0 0 0,0 0 1,0 0-1,1 1 0,-1-1 1,1 0-1,-1 1 1,1-1-1,0 1 0,-1-1 1,1 1-1,0 0 0,0 0 1,0 0-1,0 0 0,0 0 1,0 0-1,0 0 0,1 1 1,-1-1-1,0 1 0,0-1 1,1 1-1,-1 0 0,0 0 1,0 0-1,1 0 0,-1 1 1,0-1-1,0 1 0,0-1 1,1 1-1,-1 0 0,0-1 1,0 1-1,0 0 0,0 1 1,0-1 7,11 15-1437,-4-3-2473,-1-7-4083,-3-4-2214</inkml:trace>
  <inkml:trace contextRef="#ctx0" brushRef="#br0" timeOffset="2288.893">1331 147 9588,'1'3'6591,"3"11"-4828,10 98 1398,13-42-2342,-26-69-846,-1 1 0,1-1 0,0 1-1,0-1 1,1 1 0,-1-1 0,0 0 0,0 0 0,1 1 0,-1-1-1,0 0 1,1 0 0,-1 0 0,1-1 0,0 1 0,-1 0 0,1-1 0,-1 1-1,1-1 1,0 1 0,0-1 0,-1 0 0,1 0 0,0 1 0,0-1 0,-1 0-1,1-1 1,0 1 0,0 0 0,-1-1 0,1 1 0,0 0 0,-1-1-1,1 0 1,0 1 0,-1-1 0,1 0 0,-1 0 0,1 0 0,-1 0 0,1 0 27,2-4-48,1 1 0,-1-1 0,0 0 1,-1 1-1,1-2 0,-1 1 0,0 0 1,0-1-1,0 0 0,-1 1 0,0-1 1,0 0-1,0 0 0,-1 0 1,0 0-1,0-1 0,-1 1 0,1 0 1,-1-2 47,11-53 39,-6 48 222,-4 21 929,1 10-247,35 293 4123,-12-242-4855,-25-69-222,0-1 0,-1 1 0,1 0 0,0-1-1,0 1 1,0 0 0,0-1 0,-1 1 0,1 0 0,0 0 0,0-1 0,-1 1 0,1 0 0,0 0 0,0-1 0,-1 1 0,1 0 0,0 0 0,-1 0 0,1 0 0,0 0 0,-1-1 0,1 1 0,0 0 0,-1 0 0,1 0 0,0 0 0,-1 0 0,1 0 0,0 0 0,-1 0 0,1 0 0,0 0 0,-1 0 0,1 1 0,0-1-1,-1 0 1,1 0 0,0 0 0,-1 0 0,1 0 0,0 1 0,-1-1 0,1 0 0,0 0 0,0 0 0,-1 1 0,1-1 0,0 0 0,0 1 0,-1-1 0,1 0 0,0 0 0,0 1 0,0-1 0,0 0 0,0 1 0,-1-1 0,1 0 0,0 1 0,0-1 0,0 0 0,0 1 0,0-1 0,0 0 0,0 1 0,0-1 0,0 0 0,0 1-1,0-1 12,-13-10-3320,11 5-1155,0 2-2484,0-2-5111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2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190 154 8068,'-4'-11'6972,"-7"2"-3456,-29-8-337,35 16-3063,1 0-1,-1 0 1,0 1-1,1 0 1,-1 0-1,0 0 0,1 0 1,-1 1-1,0-1 1,1 1-1,-1 1 1,1-1-1,-1 0 1,1 1-1,0 0 1,-1 0-1,1 0 0,0 1 1,0 0-1,1-1 1,-1 1-1,1 0 1,-1 1-1,1-1 1,0 1-1,0-1 1,0 1-1,1 0 0,-1 0 1,1 0-1,0 1 1,0-1-1,0 0 1,1 1-1,0-1 1,0 1-1,0-1 1,0 1-1,1 0 0,-1 1-115,2 0 10,0-1-1,1 1 0,-1-1 1,1 0-1,0 1 0,0-1 0,1 0 1,-1 0-1,1 0 0,0-1 1,1 1-1,-1-1 0,1 0 0,0 0 1,0 0-1,0 0 0,0 0 1,1-1-1,0 0 0,-1 0 1,1 0-1,0-1 0,0 1 0,1-1 1,-1-1-1,0 1 0,1-1 1,-1 0-1,1 0 0,-1 0 0,1-1 1,0 0-1,0 0-9,41 13 8,-45-12-1,0 0-1,0 0 1,0 0-1,-1 1 1,1-1 0,0 1-1,-1-1 1,1 1-1,-1-1 1,0 1-1,1 0 1,-1 0-1,0 0 1,0 0 0,0 0-1,0 0 1,0 0-1,-1 0 1,1 0-1,-1 0 1,1 0 0,-1 0-1,0 1 1,0-1-1,0 0 1,0 0-1,0 0 1,0 1-1,-1-1 1,1 0 0,-1 0-1,1 0 1,-1 0-1,0 0 1,0 0-1,0 0 1,0 0-1,0 0 1,0 0 0,-1 0-1,1-1 1,-1 1-1,1 0 1,-1-1-1,0 0 1,1 1 0,-1-1-1,0 0 1,0 0-1,0 0 1,0 0-1,0 0 1,0 0-1,0 0 1,0-1 0,0 1-1,0-1 1,-1 0-1,1 1 1,0-1-1,-2 0-6,-94 7-273,66-24-4218,29 11 73,2 2-2153,1-1-4728</inkml:trace>
  <inkml:trace contextRef="#ctx0" brushRef="#br0" timeOffset="300.819">321 0 10501,'4'24'7839,"-2"-2"-4018,12 52-1499,4-28-1721,-3 1 0,-2 0 0,-2 1 0,1 24-601,-5 0 486,-6-75-4962,-1-2 1250,1 0-4170,-1-3-4863</inkml:trace>
  <inkml:trace contextRef="#ctx0" brushRef="#br0" timeOffset="516.969">276 297 9732,'5'1'3058,"1"-1"207,2-1-527,3 2-914,1-1-383,-1-2-320,1 0-321,1 2-272,1 0-176,-1 2-128,-1-3-208,2-1-272,-2 3-304,1-2-656,0 1 2288,0-2-4674,3-3-2961,1 1-7395</inkml:trace>
  <inkml:trace contextRef="#ctx0" brushRef="#br0" timeOffset="802.187">713 250 8724,'-27'6'8260,"-1"1"-5467,20-3-2368,1 1 0,-1 0 0,1 0 0,1 0 0,-1 1 0,1 0 0,0 1 0,0-1 0,1 1 0,0 0 0,0 1-425,-19 20 1245,23-26-1213,0-1 0,0 0 0,0 0 0,0 1 0,0-1 0,1 0 0,-1 1 0,0-1 1,1 1-1,-1-1 0,1 1 0,-1-1 0,1 1 0,0 0 0,0-1 0,-1 1 0,1-1 0,0 1 0,0-1 0,1 1 0,-1 0 0,0-1 0,1 1 0,-1-1 0,1 1 0,-1-1 0,1 1 0,-1-1 0,1 1 1,0-1-1,0 0 0,0 1 0,0-1 0,0 0 0,0 0 0,0 0 0,0 0 0,1 0 0,-1 0 0,0 0 0,0 0 0,1 0 0,1 0-32,67 23 164,-2-39-1191,-38-22-4269,-20 13-5183,-9 9 58</inkml:trace>
  <inkml:trace contextRef="#ctx0" brushRef="#br0" timeOffset="1018.331">701 80 10469,'6'21'6978,"3"13"-2915,-3-9-2525,41 189 2709,-40-147-3434,-6-52-5614,-1-1-5295,0-15-3099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3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65 7940,'3'-34'8510,"-3"33"-8328,-1-1 0,1 1 0,0 0 0,0-1 0,-1 1 0,1 0 0,0 0 0,-1-1 0,1 1 0,-1 0 0,0 0 1,1 0-1,-1 0 0,0 0 0,0 0 0,1 0 0,-1 0 0,0 0 0,0 0 0,0 0 0,0 0 0,0 1 0,-1-1 0,1 0 0,0 1 0,0-1 0,0 1 0,-1-1 0,1 1 0,0 0 0,0-1 0,-1 1 0,1 0 0,0 0 0,-2 0-182,-4 0 195,-1 1 0,1 0 0,-1 0 0,1 0 0,0 1 0,0 0 0,-1 1 0,1 0 0,1 0 0,-1 0 0,0 1 0,1 0 0,0 0 0,0 0 0,0 1 0,0 0 0,1 0 0,0 1 0,0 0 0,0 0 0,1 0 0,-1 1-195,4-6 9,1 0 0,-1 1 1,0-1-1,0 0 0,1 1 0,-1-1 0,1 1 1,-1-1-1,1 1 0,0-1 0,-1 1 0,1-1 0,0 1 1,0-1-1,0 1 0,0-1 0,0 1 0,1-1 1,-1 1-1,0-1 0,1 1 0,-1-1 0,1 1 0,-1-1 1,1 0-1,0 1 0,-1-1 0,1 0 0,0 1 1,0-1-1,0 0 0,0 0 0,0 0 0,0 0 0,1 0 1,-1 0-1,0 0 0,0 0 0,1-1 0,1 2-9,65 18-28,-49-16 20,-12-3 11,1 1 1,-1 0 0,0 1-1,0-1 1,0 1-1,-1 1 1,1-1-1,-1 1 1,1 0-1,-1 1 1,0-1 0,-1 1-1,1 0 1,-1 1-1,2 3-3,-6-7 1,0-1-1,-1 1 1,1 0 0,-1 0-1,1-1 1,-1 1-1,0 0 1,0 0 0,0 0-1,0 0 1,0-1-1,0 1 1,-1 0 0,1 0-1,0 0 1,-1-1-1,0 1 1,1 0 0,-1-1-1,0 1 1,0 0-1,0-1 1,0 1 0,0-1-1,0 1 1,0-1-1,-1 0 1,1 1 0,0-1-1,-1 0 1,1 0-1,-1 0 1,1 0 0,-1 0-1,0 0 1,1-1-1,-1 1 1,-1 0-1,-70 23 31,-8-8-978,97-42-14690,-3 18 4688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4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62 161 11509,'-17'-10'10521,"2"28"-7072,-4 29-2345,17-41-998,0 1 1,0-1-1,1 0 1,0 1-1,0-1 1,0 1-1,1 0 1,0-1-1,0 1 1,1-1-1,0 1 1,0 0-1,0-1 1,1 0-1,0 1 1,0-1-1,1 0 1,-1 0-1,2 0 1,-1 0-1,0-1 0,1 1 1,4 3-107,-4-7-144,-1-1 0,1 0 0,0 0 0,0-1 0,0 1-1,0-1 1,0 0 0,0 0 0,-1 0 0,1-1 0,0 1 0,0-1 0,0 0 0,0 0 0,-1 0 0,1-1 0,0 1-1,-1-1 1,1 0 0,-1 0 0,2-2 144,11-3-3294,4-2-8045,-9 3-18</inkml:trace>
  <inkml:trace contextRef="#ctx0" brushRef="#br0" timeOffset="423.325">279 157 10789,'47'-15'7187,"-43"15"-7016,0 0-1,0 0 1,0 1 0,0-1-1,0 1 1,-1 0 0,1 0-1,0 0 1,0 0-1,0 1 1,-1 0 0,1-1-1,-1 1 1,1 1 0,-1-1-1,0 0 1,0 1 0,0 0-1,0-1 1,0 1 0,-1 1-1,1-1 1,-1 0 0,0 0-1,0 1 1,1 2-171,50 122 2321,-83-168-3863,24 35 1583,0 1-1,-1 0 1,1 1-1,-1-1 1,0 1 0,-1 1-1,1-1 1,0 1 0,-1 1-1,1-1 1,-1 1-1,1 0 1,-6 1-41,10 0 107,0 0 0,1 0-1,-1 0 1,0 0 0,0 0 0,0 1 0,1-1-1,-1 1 1,0 0 0,0 0 0,1 0 0,-1 0-1,1 0 1,-1 1 0,1-1 0,0 1 0,-1 0-1,1-1 1,0 1 0,0 0 0,0 0-1,0 1 1,1-1 0,-1 0 0,0 0 0,1 1-1,0-1 1,0 1 0,-1 0 0,1-1 0,1 1-1,-1 0 1,0-1 0,1 1 0,-1 0 0,1 0-1,0 1-106,0 0 59,1-1 0,0 1-1,0-1 1,0 0 0,0 1-1,1-1 1,-1 0 0,1 0-1,0 0 1,0 0 0,0 0-1,0 0 1,0 0 0,1-1-1,-1 1 1,1-1 0,0 0-1,0 0 1,-1 0 0,2 0-1,-1 0 1,0 0 0,0-1-1,0 0 1,1 1 0,-1-1-1,1-1 1,-1 1 0,3 0-59,-3 0-84,0 0 0,0-1-1,1 1 1,-1-1 0,0 0 0,0 0 0,1 0 0,-1 0 0,0-1-1,0 1 1,0-1 0,0 0 0,1 0 0,-1 0 0,0 0 0,0 0-1,-1-1 1,1 1 0,0-1 0,2-2 84,22-30-4729,-13 8-3233,-10 18 3973,5-9-7005</inkml:trace>
  <inkml:trace contextRef="#ctx0" brushRef="#br0" timeOffset="723.558">511 7 10645,'8'-3'7080,"-2"8"-3535,7 24-1622,-12-26-1460,53 284 2245,-54-288-2803,0 1 1,0 0-1,1 0 0,-1 0 0,0 0 1,1 0-1,-1 0 0,0 0 0,0 0 1,1 0-1,-1 0 0,0 0 1,0 0-1,1 0 0,-1 0 0,0 0 1,0 0-1,1 0 0,-1 1 0,0-1 1,0 0-1,1 0 0,-1 0 0,0 0 1,0 0-1,0 1 0,1-1 0,-1 0 1,0 0-1,0 0 0,0 0 1,1 1-1,-1-1 0,0 0 0,0 0 1,0 1-1,0-1 0,0 0 0,0 0 1,0 1-1,0-1 0,0 0 0,0 0 1,1 1-1,-1-1 0,0 0 1,-1 1 93,7-25-11516,-5 14 1139</inkml:trace>
  <inkml:trace contextRef="#ctx0" brushRef="#br0" timeOffset="1003.677">673 1 11061,'14'29'10557,"-3"21"-8297,-6-24-1324,8 59 264,21 63-180,-23-153-8349,-7-2-1510,2 3-2011</inkml:trace>
  <inkml:trace contextRef="#ctx0" brushRef="#br0" timeOffset="1304.456">982 161 8964,'-10'-26'10084,"-14"26"-6006,-21 32-1952,44-29-2103,-1-1-1,1 1 1,-1-1 0,1 1 0,0 0 0,0-1 0,0 1 0,1 0 0,-1 0 0,1 0 0,-1 0 0,1-1 0,0 1 0,0 0 0,0 0-1,1 0 1,-1 0 0,1 0 0,-1 0 0,1-1 0,0 1 0,0 0 0,0 0 0,1-1 0,-1 1 0,1-1 0,-1 1 0,1-1 0,0 0-1,0 0 1,0 1 0,0-1 0,0 0 0,0-1 0,1 1 0,-1 0 0,1-1-23,1 1 42,0 0-1,0 0 1,0 0 0,-1 1-1,1-1 1,0 1 0,-1 0 0,0 0-1,0 0 1,0 1 0,0-1-1,0 1 1,-1 0 0,1-1-1,-1 1 1,0 0 0,0 0-1,0 1 1,-1-1 0,0 0 0,1 0-1,-2 1 1,1-1 0,0 1-1,-1-1 1,0 1 0,0-1-1,0 1 1,0-1 0,-1 1 0,0-1-1,0 0 1,0 1 0,-1-1-1,1 0-41,0-2-70,0-1 0,0 0 0,0 1-1,0-1 1,0 0 0,0 0 0,0 0-1,0 0 1,0 0 0,-1 0 0,1 0-1,0 0 1,-1 0 0,1-1 0,0 1-1,-1 0 1,1-1 0,-1 1 0,1-1-1,-1 0 1,0 0 0,1 1 0,-1-1-1,1 0 1,-1 0 0,1 0 0,-1-1-1,0 1 1,1 0 0,-1-1 0,1 1-1,-2-1 71,-14-6-4658,2-2-4262,0-2-2797</inkml:trace>
  <inkml:trace contextRef="#ctx0" brushRef="#br0" timeOffset="1727.407">16 246 5202,'-4'-4'2124,"5"-13"9358,2 14-11295,5-7 1105,-5 6-1038,1-1-1,-1 0 1,1 1 0,-1 0-1,1 0 1,0 0 0,1 0-1,-1 1 1,1-1 0,-1 1-1,1 0 1,0 0 0,0 1-1,0 0 1,1 0 0,-1 0-1,0 0 1,1 1-1,0 0 1,-1 0 0,1 1-1,-1-1 1,1 1 0,1 0-254,-3 1-556,8 1-1969,-7-5-7894,-5 0-2440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2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9140,'11'20'10796,"-9"24"-8904,-2-31-779,2 13 170,-2-18-4009,0-19-9413,-1 6 2796</inkml:trace>
  <inkml:trace contextRef="#ctx0" brushRef="#br0" timeOffset="249.95">5 62 11301,'-1'1'2689,"-1"1"-15,2 0-1682,0 0-464,0 1-208,2-1-320,0 1-544,1-1-1937,0-1-208,2 1-1825,0 0-3746</inkml:trace>
  <inkml:trace contextRef="#ctx0" brushRef="#br0" timeOffset="843.555">114 32 11397,'3'37'9539,"7"19"-7193,0-9-1740,7 56-2217,-15-107-11531,-3 1 4023</inkml:trace>
  <inkml:trace contextRef="#ctx0" brushRef="#br0" timeOffset="1187.255">84 194 13222,'-4'1'3618,"2"0"111,2-1-1456,1-1-1088,3 1-241,3-2-143,2 0-385,3-1-208,3 0-48,0 0-176,-1 0-336,0 1-144,1-1-3266,-1 0-3153,0 1-8084</inkml:trace>
  <inkml:trace contextRef="#ctx0" brushRef="#br0" timeOffset="1188.255">552 139 9764,'1'19'7771,"0"0"-4186,9 39-2359,-10-74-15238,-1 6 5694</inkml:trace>
  <inkml:trace contextRef="#ctx0" brushRef="#br0" timeOffset="1189.255">562 37 8948,'-2'0'2289,"1"0"0,0 1-608,1 2-1249,0-1-208,1 0-48,1-1-288,1 1 2513,0 1-4706,2 0-2289,1 1-6819</inkml:trace>
  <inkml:trace contextRef="#ctx0" brushRef="#br0" timeOffset="1530.888">741 18 10853,'-24'-17'11728,"22"17"-11601,-1 0 0,0 1-1,1-1 1,-1 1 0,1 0-1,-1 0 1,1 0 0,-1 0-1,1 0 1,0 0 0,-1 1-1,1-1 1,0 1 0,0-1-1,0 1 1,0 0 0,1 0-1,-1 0 1,0 0 0,1 0-1,-1 0 1,1 1 0,0-1-1,-1 0 1,1 1 0,1-1-1,-1 1-126,0 9 111,0 0-1,1 0 1,1 0 0,0-1-1,0 1 1,1 0-1,1-1 1,0 1-1,3 7-110,11 50-920,-18-63-2433,-5-6-10857,4-2 5713</inkml:trace>
  <inkml:trace contextRef="#ctx0" brushRef="#br0" timeOffset="2077.631">646 166 13414,'0'0'3490,"2"0"111,2-2-1840,0 0-720,2 0-113,1 0-96,1 2-335,3 0-209,2 0-32,-1 1-240,2 0-608,-2 0-561,2-1-2577,0 1-2945,-1 0-7283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3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 9444,'-2'17'9857,"-3"14"-4642,4 27-3761,1-55-1459,0 0 1,0 1 0,0-1 0,1 0-1,0 0 1,-1 1 0,1-1 0,1 0-1,-1 0 1,0 0 0,1 0-1,-1 0 1,1-1 0,0 1 0,0 0-1,0-1 1,0 1 0,0-1 0,1 0-1,-1 0 1,1 0 0,-1 0 0,1 0-1,0 0 1,0-1 0,0 1 0,1 0 3,-1-2-22,0 1-1,0 0 0,0-1 0,0 1 0,0-1 1,-1 0-1,1 0 0,0 0 0,0-1 0,0 1 0,0-1 1,0 1-1,0-1 0,-1 0 0,1 0 0,0 0 0,-1-1 1,1 1-1,0 0 0,-1-1 0,0 0 0,1 0 0,-1 1 1,0-1-1,0-1 0,0 1 0,0 0 0,0 0 1,-1-1-1,1 1 0,-1-1 0,0 1 0,1-1 0,-1 0 1,0 0-1,-1 1 0,1-3 24,13-109-412,-18 166 1052,29 331 2022,-38-393-4719,11-34-3574,14 0-6009,-3 22 3121</inkml:trace>
  <inkml:trace contextRef="#ctx0" brushRef="#br0" timeOffset="517.155">410 26 9893,'-8'-16'7345,"-6"8"-3891,12 7-3380,0 1-1,0-1 1,0 1 0,0 0 0,0 0 0,0 0 0,0 0 0,0 0-1,1 1 1,-1-1 0,0 0 0,0 1 0,0 0 0,0-1 0,0 1 0,0 0-1,1 0 1,-1 0 0,0 0 0,1 0 0,-1 0 0,1 1 0,-1-1-1,1 0 1,-1 1-74,-8 10 344,8-11-293,1 0 0,-1 0 0,1-1 0,-1 1-1,1 0 1,0 0 0,-1 0 0,1 1 0,0-1 0,0 0 0,0 0 0,0 1 0,0-1 0,0 1 0,0-1-1,0 1 1,1-1 0,-1 1 0,0-1 0,1 1 0,-1-1 0,1 1 0,0 0 0,0-1 0,-1 1 0,1 0-1,0 0 1,1-1 0,-1 1 0,0 0 0,0-1 0,1 1 0,-1 0 0,1-1 0,-1 1 0,1-1 0,0 1-1,-1-1 1,1 1 0,0-1 0,0 1 0,0-1 0,0 0 0,0 0 0,1 1 0,-1-1 0,0 0 0,0 0-1,1 0 1,-1 0 0,1 0-51,106 45 174,-107-44-149,0 0-1,0 0 1,0 0 0,0 0 0,0 0 0,-1 0 0,1 0-1,-1 0 1,1 0 0,-1 1 0,0-1 0,0 0-1,0 0 1,0 0 0,0 0 0,0 1 0,-1-1 0,1 0-1,-1 0 1,0 0 0,1 0 0,-1 0 0,0 0 0,0 0-1,0 0 1,0 0 0,-1 0 0,1-1 0,0 1 0,-1 0-1,1-1 1,-1 1 0,0-1 0,0 0 0,1 1 0,-1-1-1,0 0 1,0 0 0,0 0 0,0 0 0,0-1-1,0 1 1,0-1 0,0 1 0,-1-1 0,1 1 0,0-1-1,0 0 1,-2 0-25,-3 1-115,1 0 0,-1 0 1,0-1-1,0 0 0,0 0 0,1 0 0,-1-1 0,0 0 0,0 0 0,1-1 0,-1 0 0,1 0 0,-1-1 115,2-5-2582,20-7-11627,-3 11 5642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3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47 6675,'2'-32'9421,"-2"32"-9272,-1-1 0,1 0 1,0 0-1,-1 0 0,1 0 0,-1 1 0,1-1 0,-1 0 0,0 0 0,1 1 0,-1-1 0,0 1 0,0-1 0,1 0 1,-1 1-1,0-1 0,0 1 0,0 0 0,1-1 0,-1 1 0,0 0 0,0-1 0,0 1 0,0 0 0,0 0 0,0 0 1,0 0-1,0 0 0,0 0 0,1 0 0,-1 0 0,0 0 0,0 0 0,0 0 0,0 1 0,0-1 0,0 0 1,0 1-1,0-1 0,1 1 0,-1-1 0,0 1 0,0-1 0,1 1 0,-2 0-149,-7 3 227,1 0 0,-1 1 1,1 0-1,0 0 0,0 1 0,1 0 0,0 1 1,0-1-1,0 1 0,1 1 0,0-1 0,0 1 1,1 0-1,0 0 0,0 1 0,1 0 0,0-1 1,0 1-1,-1 7-227,-3 8 97,1 1 0,1 0 0,1 0 0,1 1 0,2-1 0,0 18-97,1-36 3,2 1 1,-1-1 0,1 0 0,0 0 0,1 0-1,-1 0 1,1-1 0,1 1 0,-1 0-1,1-1 1,0 1 0,1-1 0,0 0 0,0 0-1,0 0 1,0-1 0,1 0 0,0 1 0,0-1-1,1-1 1,-1 1 0,1-1 0,0 0-1,0-1 1,0 1 0,5 1-4,2-1-1,0 0-1,0 0 1,1-1 0,0-1-1,-1-1 1,1 1-1,0-2 1,0 0 0,0-1-1,-1 0 1,1-1-1,0-1 1,-1 0 0,1-1-1,-1 0 1,0-1-1,-1 0 1,1-1 0,-1-1-1,0 0 1,0 0 0,-1-1-1,0-1 1,-1 0-1,3-2 2,-9 6-10,0 0 0,0 1 0,0-2 0,-1 1 0,1 0 0,-1-1-1,0 1 1,-1-1 0,0 0 0,1 0 0,-2 0 0,1 0 0,-1 0 0,0 0-1,0 0 1,-1-1 0,1 1 0,-2 0 0,1-1 0,-1 1 0,0 0 0,0 0-1,0 0 1,-1 0 0,-1-4 10,-4-9-4,0 0 0,-1 1 0,-1-1-1,-1 2 1,-1-1 0,0 1 0,-6-6 4,11 16 2,0-1 1,-1 1-1,0 0 1,0 0-1,0 1 1,-1 0-1,0 0 1,0 1-1,0 0 1,-1 1-1,0-1 1,0 2-1,0-1 1,0 1-1,-1 1 1,1 0-1,-1 0 1,1 0-3,-16 15-2200,27-3-3387,12-1-3703,0-4-1147</inkml:trace>
  <inkml:trace contextRef="#ctx0" brushRef="#br0" timeOffset="579.452">807 65 9412,'-4'-24'8903,"-30"0"-5368,27 21-3334,0 1 1,0 0-1,0 1 0,0 0 1,-1 0-1,1 0 0,0 1 1,-1 0-1,1 1 0,0-1 1,-1 1-1,1 1 0,0-1 1,0 1-1,0 1 0,0-1 1,0 1-1,1 0 0,-1 1 1,1 0-1,0 0 0,0 0 1,0 0-1,0 1 0,1 0 1,0 0-1,0 1 0,0 0 1,1 0-1,-1 0-201,4-1 6,-1-1 0,1 1-1,0-1 1,0 1 0,0 0 0,1 0 0,-1-1-1,1 1 1,0 0 0,1 0 0,-1 0 0,1-1-1,0 1 1,0 0 0,0-1 0,1 1 0,0-1-1,0 1 1,0-1 0,0 0 0,1 0 0,-1 0-1,1 0 1,0 0 0,0 0 0,1-1 0,-1 0-1,1 0 1,0 0 0,-1 0 0,1 0-1,0-1 1,1 1 0,-1-1 0,5 1-6,37 16 3,-21-10 3,0 0-1,-1 2 0,0 1 0,-1 2 0,0 0 1,-1 1-6,-19-13 4,0-1 0,-1 1 0,1 0 0,-1 0 0,1 1 0,-1-1 0,0 0 0,0 1 0,0 0 0,0-1 1,0 1-1,-1 0 0,1 0 0,-1 0 0,1 0 0,-1 0 0,0 0 0,-1 0 0,1 0 0,0 1 1,-1-1-1,0 0 0,0 0 0,0 1 0,0-1 0,0 0 0,-1 0 0,1 0 0,-1 1 0,0-1 1,0 0-1,0 0 0,0 0 0,-1 0 0,1 0 0,-1 0 0,0-1 0,0 1 0,0 0 0,0-1 0,0 0 1,0 1-1,-3 0-4,-4 2 32,0 0 0,-1-2 0,1 1 0,-1-1 1,0 0-1,0-1 0,-1-1 0,1 1 0,0-1 1,0-1-1,-1 0 0,1-1 0,0 0 0,-1 0 1,1-1-1,-3-1-32,-58-28-5755,66 27 1364,4-1-2866,2-2-4143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7:5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264 255 10901,'30'5'8818,"23"-18"-7993,-39 8-325,68-24-446,-82 27-52,1 0-1,0 0 1,-1 0 0,1 0 0,-1 0 0,0-1 0,1 1 0,-1 0-1,0 0 1,-1 0 0,1-1 0,0 1 0,-1 0 0,1 0-1,-1 0 1,1 0 0,-1 0 0,0 0 0,0 0 0,0 0 0,0 0-1,0 0 1,-1 1 0,1-1 0,0 0 0,-1 1 0,1-1 0,-1 1-1,0-1 1,0 1 0,1 0 0,-1 0 0,0 0 0,0 0 0,0 0-1,0 0 1,0 0 0,0 1 0,0-1 0,0 1 0,-1-1 0,1 1-1,0 0 1,0 0 0,0 0 0,-2 0-2,0 0 121,-1 1-1,0-1 1,1 1 0,-1 0 0,1 0-1,-1 0 1,1 1 0,-1 0 0,1 0-1,0 0 1,0 0 0,0 1-1,0-1 1,0 1 0,0 0 0,1 0-1,-1 1 1,1-1 0,0 1-1,0-1 1,1 1 0,-1 0 0,1 0-1,-1 0 1,1 1 0,0-1 0,1 0-1,-1 1 1,1-1 0,0 1-1,0 0 1,0 2-121,0-4 65,-1 1 1,1 0-1,0 0 0,0 0 0,1 0 1,-1 0-1,1 0 0,0 0 1,0 0-1,0 0 0,1 0 0,-1 0 1,1 1-1,0-2 0,0 1 0,0 0 1,1 0-1,-1 0 0,1-1 0,0 1 1,0 0-1,0-1 0,1 0 1,-1 0-1,1 1 0,0-1 0,0-1 1,0 1-1,0 0 0,0-1 0,1 0 1,-1 1-1,1-1 0,-1-1 0,1 1 1,0 0-1,0-1 0,0 0 0,0 0 1,0 0-1,4 0-65,66-9-4537,-31-17-9575,-31 12 5055</inkml:trace>
  <inkml:trace contextRef="#ctx0" brushRef="#br0" timeOffset="316.546">684 161 10549,'-25'-5'7761,"1"11"-3351,18-2-4214,1-1-1,0 1 1,0 0-1,0 0 1,0 1-1,0 0 1,1-1-1,0 2 1,0-1-1,0 0 1,1 1-1,0-1 1,0 1-1,0 0 1,1 0-1,0 0 1,-1 4-196,2-6 34,-1 0-1,1 0 1,1 0-1,-1-1 1,1 1 0,-1 0-1,1 0 1,0 0-1,0 0 1,1 0 0,-1 0-1,1 0 1,0-1-1,0 1 1,0 0 0,1 0-1,-1-1 1,1 1-1,0-1 1,0 0 0,0 1-1,0-1 1,1 0-1,-1 0 1,1 0 0,0 0-1,0-1 1,0 1-1,0-1 1,0 0 0,0 0-1,1 0 1,-1 0-1,1 0 1,0-1 0,-1 0-1,1 0 1,0 0-1,0 0 1,-1 0 0,1-1-1,3 1-33,52-15-4268,-29-15-8186,-20 11 1737</inkml:trace>
  <inkml:trace contextRef="#ctx0" brushRef="#br0" timeOffset="739.774">755 60 10517,'13'26'9169,"-4"24"-8103,-8-37-109,14 178 2540,0-163-3254,-9-72-470,-6 34 157,-1 3-17,1 0-1,-1 0 1,2 0-1,-1 0 1,1 0-1,-1 0 1,2 1-1,-1-1 1,1 0-1,0 1 1,1-1-1,-1 1 1,1 0-1,0 0 1,1 0-1,0 0 1,0 0-1,0 1 1,0-1-1,1 1 1,3-3 87,-6 8-8,-1-1 0,1 1 1,-1-1-1,1 1 0,-1 0 1,1-1-1,0 1 0,-1 0 1,1 0-1,-1 0 0,1 0 1,-1 0-1,1 1 0,0-1 1,-1 0-1,1 1 0,-1-1 1,1 1-1,-1 0 0,0-1 0,1 1 1,-1 0-1,0 0 0,1 0 1,-1 0-1,0 0 0,0 0 1,0 0-1,0 0 0,0 0 1,0 1-1,0-1 0,0 0 1,0 1-1,-1-1 0,1 1 1,-1-1-1,1 1 0,-1-1 1,1 1-1,-1-1 0,0 1 1,0 0 7,17 72 1262,-17-73-1269,3 35 522,-1-8-833,-1-25-3935,-1-13-4606,0-3-2450</inkml:trace>
  <inkml:trace contextRef="#ctx0" brushRef="#br0" timeOffset="1074.337">1022 168 10357,'11'18'6982,"-4"3"-3668,2 50-3169,-7-54 496,2 29-294,-5-60-321,0 0 0,2-1-1,-1 1 1,2 0 0,0 0 0,0 0 0,2 0-1,0 0 1,0 0-26,-4 12 3,0 1-1,0-1 1,0 1 0,0-1-1,0 1 1,0-1 0,1 1-1,-1-1 1,0 1 0,1-1-1,-1 1 1,1 0 0,-1-1-1,1 1 1,0-1 0,0 1-1,0 0 1,0 0 0,0 0-1,0-1 1,0 1 0,0 0-1,0 0 1,0 0 0,0 1-1,1-1 1,-1 0 0,0 0-1,1 1 1,-1-1 0,1 1-1,-1-1 1,1 1 0,-1-1-1,1 1 1,-1 0 0,1 0-1,-1 0 1,1 0 0,-1 0-1,1 0 1,-1 0 0,1 0-1,-1 1 1,1-1 0,-1 1-1,1-1 1,-1 1 0,0-1-1,1 1 1,-1 0 0,0 0-1,1 0 1,-1 0 0,0 0-3,4 4 182,1 1-1,-2 0 1,1 0 0,-1 0-1,0 1 1,0-1 0,0 1 0,-1 0-1,0 0 1,-1 0 0,1 1-1,-2-1 1,1 1 0,-1-1 0,0 1-1,0-1 1,-1 1 0,0 4-182,3 29-1182,0-53-12512,-1 4 3150</inkml:trace>
  <inkml:trace contextRef="#ctx0" brushRef="#br0" timeOffset="1390.721">1269 190 11269,'2'6'3074,"1"2"79,2-1-1312,-1 3-577,-1 0-335,1 1-225,-1 2-224,-1 1-207,0-2-225,0 1-337,-2-3-543,-1-6-369,2-3-2112,-1-1-2530,3-5-5698</inkml:trace>
  <inkml:trace contextRef="#ctx0" brushRef="#br0" timeOffset="1391.721">1286 100 11141,'0'0'2593,"0"1"32,2 2-1440,1 2-929,1 0-32,4 1-2721,0 1-2305,1 0-5907</inkml:trace>
  <inkml:trace contextRef="#ctx0" brushRef="#br0" timeOffset="2092.26">1511 131 9460,'-6'-18'12211,"-19"21"-8591,-24 24-2838,45-21-715,1 0-1,-1 1 1,1 0-1,0 0 1,0 0-1,1 0 1,0 0-1,1 0 0,-1 1 1,1-1-1,1 0 1,-1 1-1,1-1 1,0 1-1,1-1 1,0 1-1,0-1 1,1 0-1,0 1 1,0-1-1,0 0 0,1 0 1,3 4-67,-5-8-15,1-1-1,-1 1 1,1-1-1,0 0 1,0 0-1,0 0 1,0 0-1,0 0 1,0 0-1,1 0 1,-1-1 0,0 1-1,1-1 1,0 0-1,-1 0 1,1 0-1,0 0 1,-1 0-1,1 0 1,0-1 0,0 1-1,0-1 1,-1 0-1,1 0 1,0 0-1,0 0 1,0-1-1,0 1 1,1-1 15,21-11-4909,-5-10-6390,-11 7 369</inkml:trace>
  <inkml:trace contextRef="#ctx0" brushRef="#br0" timeOffset="2523.936">1630 121 11061,'16'-20'8122,"2"17"-4178,30 43-2572,-42-31-1408,0 1 0,0-1 1,-1 2-1,0-1 0,0 0 0,-2 1 0,1 0 0,-1 0 0,-1 0 0,0 0 0,0 1 36,-48-55-3188,44 42 3293,-1 0-1,0 0 0,0 0 1,0 1-1,0-1 0,0 1 1,0 0-1,0 0 0,0 0 0,0 0 1,-1 0-1,1 1 0,0-1 1,1 1-1,-1 0 0,0 0 1,0 0-1,0 0 0,0 1 1,1-1-1,-1 1 0,1 0 1,-1-1-1,1 1 0,-1 0 1,1 1-1,0-1 0,0 0 1,0 0-1,0 1 0,1-1 1,-1 1-1,1 0 0,-1 0 1,1-1-1,0 1 0,0 0 1,0 0-1,1 0 0,-1 0 0,1 0 1,-1 0-1,1 0 0,0 0 1,0 0-1,0 0 0,1 0 1,-1 0-1,1 0 0,0 0 1,-1 0-1,1 0 0,1 0 1,-1 0-1,0-1 0,1 1 1,-1 0-1,3 2-104,-3-4-43,1 0 1,0 1-1,0-1 0,-1 0 0,1 0 1,0 0-1,0 0 0,0 0 0,0 0 1,0-1-1,0 1 0,1 0 0,-1-1 1,0 0-1,0 0 0,0 0 0,0 0 1,1 0-1,-1 0 0,0 0 0,0-1 0,0 1 1,0-1-1,1 1 0,-1-1 0,0 0 1,0 0-1,0 0 0,-1 0 0,1 0 1,0 0-1,0-1 0,-1 1 0,1 0 1,0-1-1,-1 0 0,1 1 0,-1-1 1,0 0-1,0 0 0,1-1 43,16-34-4372,6-10-7842,-13 32 3602</inkml:trace>
  <inkml:trace contextRef="#ctx0" brushRef="#br0" timeOffset="2862.527">1809 42 9748,'6'0'10023,"12"30"-7669,28 229 695,-30-281-18114,-12 8 4972</inkml:trace>
  <inkml:trace contextRef="#ctx0" brushRef="#br0" timeOffset="3147.175">1959 1 8468,'14'61'12468,"-7"31"-7741,5 30-5165,-7-116-2871,5-12-7863,-5-3 444</inkml:trace>
  <inkml:trace contextRef="#ctx0" brushRef="#br0" timeOffset="3528.51">2093 90 9364,'-3'15'7283,"2"2"-3286,16 61-1865,-15-74-2122,0-1 1,1 1-1,0-1 0,0 0 1,0 1-1,0-1 1,0 0-1,1 0 0,-1 0 1,1 0-1,0 0 1,0 0-1,0 0 0,0 0 1,1-1-1,-1 1 1,1-1-1,-1 0 0,1 0 1,0 0-1,0 0 1,0 0-1,0 0 0,0-1 1,0 0-1,0 1 1,1-1-1,-1 0 0,1-1 1,0 1-11,0-4-43,-1 0-1,0 0 1,0-1-1,0 1 1,0-1 0,0 0-1,-1 1 1,0-1-1,0 0 1,0-1 0,0 1-1,-1 0 1,1 0-1,-1-1 1,0 1 0,0-1-1,-1 1 44,3-8-228,15-70-260,-7 108 3751,7 241-649,-17-276-8028,3 1-5579,-1 5-95</inkml:trace>
  <inkml:trace contextRef="#ctx0" brushRef="#br0" timeOffset="3798.026">2391 319 12230,'-1'10'3537,"-1"1"113,0-1-449,1 2-1776,-1-2-657,0 1-31,2-2-337,-2 0-496,1-2-496,0-1-881,1 0-2273,0-1-2849,0 0-6835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0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8836,'6'-6'8709,"11"-6"-6801,-14 10-978,5-3-611,1-1 0,-1 1-1,1 0 1,0 1 0,0 0 0,1 1 0,-1-1 0,1 2 0,-1-1 0,1 2 0,3-1-319,-10 4 9,1 0 0,-1 0 0,1 1-1,-1-1 1,0 1 0,0 0 0,0 0 0,0 0 0,0 0 0,-1 1-1,1-1 1,-1 1 0,0-1 0,0 1 0,0 0 0,-1 0 0,1 0 0,-1 0-1,0 0 1,0 0 0,-1 0 0,1 0 0,-1 2-9,2 1 1,22 115 266,-28-153-197,2 28-47,1-1 0,-1 1 1,0 0-1,0 0 1,0 1-1,-1-1 0,1 0 1,0 1-1,-1 0 1,0-1-1,0 1 0,1 0 1,-1 0-1,0 0 1,-1 1-1,1-1 0,0 1 1,0 0-1,-1 0 1,1 0-1,-1 0 0,1 0 1,-1 1-1,1 0 1,-1-1-1,1 1 0,-1 1 1,1-1-1,-1 0 1,1 1-1,-1 0 0,1 0 1,0 0-1,-1 0 1,1 0-1,0 1 0,0-1 1,0 1-1,0 0 1,0 0-1,0 0 0,0 0 1,1 1-1,-1-1 1,1 1-1,0 0 0,-1-1 1,1 3-24,0-3 56,0 1 1,1 0 0,-1 0-1,1-1 1,0 1 0,0 0 0,0 1-1,1-1 1,-1 0 0,0 0-1,1 0 1,0 0 0,0 0-1,0 0 1,0 1 0,1-1-1,-1 0 1,1 0 0,0 0 0,0 0-1,0 0 1,0 0 0,0 0-1,1 0 1,-1-1 0,1 1-1,0 0 1,0-1 0,0 1-1,0-1 1,0 0 0,0 0 0,1 0-1,-1 0 1,1 0 0,-1 0-1,1 0 1,0-1 0,0 0-1,0 1 1,0-1 0,0 0-1,0-1 1,0 1 0,0 0 0,0-1-1,0 1 1,0-1 0,0 0-1,1 0 1,-1-1 0,2 1-57,34-34-803,-20 1-2721,2-1-7903,-7 15-1307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0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10725,'2'19'8940,"8"13"-6621,-4-11-1322,-4-13-837,0 1 0,1 0 0,0-1 0,0 1-1,1-1 1,0 0 0,0 0 0,1-1 0,0 1 0,1-1 0,-1 0-1,2 0-159,-5-7 6,0 0-1,-1 0 0,1-1 0,0 1 0,-1-1 1,1 1-1,-1-1 0,1 0 0,-1 1 1,1-1-1,-1 0 0,1 0 0,-1 0 0,0 0 1,0 0-1,1-1 0,-1 1 0,0 0 0,0-1 1,0 1-1,0 0 0,-1-1 0,1 1 1,0-1-1,0 1 0,-1-1 0,1 0 0,-1 1 1,0-1-1,1 0 0,-1 1 0,0-1 0,0 0 1,0 1-1,0-1 0,0 0 0,0 1 1,-1-1-1,1 0 0,-1 1 0,1-1 0,-1-1-5,2-5 8,19-81-21,-18 89 17,1 0 1,-1 1 0,0-1-1,0 1 1,0 0 0,0-1-1,0 1 1,0 0 0,0 0-1,0 1 1,0-1 0,0 0-1,-1 0 1,1 1-1,0-1 1,-1 1 0,1 0-1,-1-1 1,0 1 0,0 0-1,1 0 1,-1 0 0,0 0-1,-1 0 1,1 0 0,0 0-1,0 1-4,72 146 40,-73-149-33,1 1 0,-1-1-1,0 1 1,0-1 0,0 0-1,1 1 1,-1-1 0,0 1-1,1-1 1,-1 0 0,0 0 0,1 1-1,-1-1 1,0 0 0,1 1-1,-1-1 1,0 0 0,1 0-1,-1 0 1,1 1 0,-1-1-1,1 0 1,-1 0 0,0 0 0,1 0-1,-1 0 1,1 0 0,-1 0-1,1 0 1,-1 0 0,1 0-1,-1 0 1,1 0 0,-1 0 0,0 0-1,1 0 1,-1-1 0,1 1-1,-1 0 1,0 0 0,1 0-1,-1-1 1,1 1 0,-1 0-1,0 0 1,1-1 0,-1 1 0,0 0-1,1-1 1,-1 1 0,0-1-1,0 1 1,1 0 0,-1-1-1,0 1 1,0-1 0,0 1-1,0 0 1,0-1 0,1 1 0,-1-1-1,0 1 1,0-1 0,0 1-1,0-1-6,7-35 225,-6 33-215,7-65 309,-1 5-1375,0 21-3911,-5 37 560,1 2-1279,0 0-4449</inkml:trace>
  <inkml:trace contextRef="#ctx0" brushRef="#br0" timeOffset="347.602">386 48 9060,'9'14'9117,"-3"16"-6687,-6-24-1531,13 128 1163,2-222-1432,-15 85-637,0 0 1,0 0-1,0 0 1,0 0-1,1 0 0,-1 0 1,1 0-1,0 0 1,0 0-1,0 0 1,0 0-1,1 1 1,-1-1-1,1 1 1,0-1-1,-1 1 1,1-1-1,0 1 0,1 0 1,-1 0-1,0 0 1,0 0-1,1 0 1,-1 0-1,1 1 1,0 0-1,0-1 1,-1 1-1,1 0 1,0 0-1,1 0 7,12-1-3934,-5 4-4794,-3 1-2589</inkml:trace>
  <inkml:trace contextRef="#ctx0" brushRef="#br0" timeOffset="748.436">597 35 10853,'28'-14'8415,"-4"13"-4644,-21 3-3688,0-1-1,0 0 0,0 1 1,-1-1-1,1 1 1,-1 0-1,1-1 0,-1 1 1,1 1-1,-1-1 1,0 0-1,0 0 0,0 1 1,0-1-1,-1 1 1,1 0-1,-1 0 0,1-1 1,-1 1-1,0 0 1,0 0-1,0 0 0,-1 0 1,1 2-83,33 103 219,-39-134-889,4 23 682,0 0 1,-1 0-1,0 0 0,1 0 1,-1 0-1,0 0 1,-1 0-1,1 1 0,0-1 1,-1 1-1,0 0 1,1-1-1,-1 1 0,0 0 1,0 1-1,0-1 1,0 0-1,0 1 0,-1 0 1,1 0-1,0 0 1,-1 0-1,1 0 0,-1 1 1,1-1-1,-1 1 1,1 0-1,-1 0 0,1 0 1,-1 1-1,1-1 1,-1 1-1,1 0 0,0 0 1,-1 0-1,1 0 0,0 1 1,0-1-1,0 1 1,0 0-1,0 0 0,0 0 1,0 0-1,1 0 1,-1 1-1,1-1 0,-1 1 1,0 1-13,-17 61 1888,20-64-1852,-1 0 0,1 1 0,0-1 0,-1 0 0,1 1 1,0-1-1,0 0 0,0 0 0,0 1 0,0-1 0,1 0 0,-1 1 0,0-1 0,1 0 0,-1 1 0,0-1 1,1 0-1,-1 0 0,1 0 0,0 0 0,-1 1 0,1-1 0,0 0 0,0 0 0,0 0 0,0 0 0,0-1 0,0 1 1,0 0-1,0 0 0,0 0 0,0-1 0,0 1 0,1-1 0,-1 1 0,0-1 0,0 1 0,1-1 0,-1 0 1,0 0-1,1 1 0,-1-1 0,0 0 0,0 0 0,1 0 0,-1 0 0,0-1 0,1 1-36,5-1-604,0-1 0,0 0 0,0 0 0,0 0 1,0-1-1,-1 0 0,1 0 0,-1-1 0,0 0 0,0 0 0,0 0 0,-1-1 0,0 0 0,1 0 0,-2 0 0,1 0 0,-1-1 1,1 0-1,0-3 604,7-6-6745,0 2-3801</inkml:trace>
  <inkml:trace contextRef="#ctx0" brushRef="#br0" timeOffset="1265.514">819 42 8756,'11'21'7968,"-4"2"-3557,2 51-1436,-8-52-1817,5 167-355,-14-239-10729,1 16 5602,0-60-249,8 36 6837,13-25 5256,-15 81-7358,1 0 0,0 0 1,1 0-1,-1 0 0,0 1 1,0-1-1,1 0 0,-1 0 0,1 0 1,0 1-1,-1-1 0,1 0 1,0 1-1,0-1 0,0 0 0,0 1 1,0-1-1,1 1 0,-1 0 1,0-1-1,1 1 0,-1 0 0,1 0 1,-1 0-1,1 0 0,-1 0 1,1 0-1,0 0 0,0 1 0,-1-1 1,1 1-1,0-1 0,0 1 1,0 0-1,0-1 0,-1 1 0,1 0 1,0 0-1,0 0 0,0 1 1,0-1-1,0 0 0,-1 1 0,1-1 1,0 1-1,0-1 0,0 2-162,3 1 90,-1 1-1,1 1 1,-1-1-1,-1 0 1,1 1-1,-1 0 1,1 0-1,-1 0 1,-1 0-1,1 0 1,-1 1-1,0-1 1,0 1-1,0-1 1,-1 1-1,0 0 1,0 0-1,-1-1 1,1 1-1,-1 0 1,0 0-1,-1 0 1,0 0-1,0 0 1,0-1-1,0 1 1,-1 0-1,0-1 1,0 1 0,-1-1-1,1 0 1,-1 0-1,0 0 1,-1 0-1,1 0 1,-1-1-1,0 1 1,0-1-1,0 0 1,-2 1-90,6-4-26,-1-1 0,0 1 0,0 0 1,0 0-1,0 0 0,0-1 0,0 1 1,0 0-1,0-1 0,0 1 0,0-1 1,0 0-1,0 1 0,0-1 0,0 0 1,0 1-1,-1-1 0,1 0 0,0 0 1,0 0-1,0 0 0,-1 0 0,1 0 1,0 0-1,0-1 0,0 1 0,0 0 1,0-1-1,-1 1 0,1-1 0,0 1 0,0-1 1,0 1-1,0-1 0,0 0 0,0 1 1,1-1-1,-1 0 0,0 0 0,0 0 1,0 0-1,1 0 0,-1 0 26,-2-35-6282,8 26-1426,0-1-5418</inkml:trace>
  <inkml:trace contextRef="#ctx0" brushRef="#br0" timeOffset="1466.154">1026 68 11781,'33'43'8566,"-13"6"-4038,-1 110-2336,-17-113-1206,-19-91-12202,15 25 4813,0-1-4015</inkml:trace>
  <inkml:trace contextRef="#ctx0" brushRef="#br0" timeOffset="1851.419">1077 75 9909,'27'-44'10776,"-26"43"-10663,0 0 0,1 0 0,-1 0 0,1 0 0,-1 0-1,1 1 1,-1-1 0,1 1 0,0-1 0,-1 1 0,1-1 0,-1 1 0,1 0 0,0 0 0,-1 0-1,1 0 1,0 0 0,-1 0 0,1 1 0,0-1 0,-1 0 0,1 1 0,0-1 0,-1 1 0,1 0-1,-1-1 1,1 1 0,-1 0 0,0 0 0,1 0 0,-1 0 0,0 0 0,0 0 0,1 1-1,-1-1 1,0 0 0,0 1 0,0-1 0,-1 0 0,1 1 0,0-1 0,0 1 0,0 1-113,1 3 212,1 0 0,-1 0-1,-1 0 1,1 0 0,-1 0 0,0 1 0,0-1 0,-1 1 0,0-1 0,0 0 0,0 1 0,-1-1 0,0 4-212,0-8 13,1 0 0,-1 0 1,1 0-1,-1 0 1,0 0-1,0 0 0,0 0 1,0 0-1,0 0 0,0 0 1,0-1-1,-1 1 0,1 0 1,0-1-1,-1 1 1,0-1-1,1 1 0,-1-1 1,0 0-1,0 0 0,0 0 1,0 0-1,0 0 0,0 0 1,0 0-1,0-1 0,0 1 1,0-1-1,0 1 1,0-1-1,0 0 0,-1 0 1,1 0-1,0 0 0,0 0 1,0-1-1,0 1 0,0-1 1,0 1-1,-2-2-13,-16-8-2049,15 4-1864,0 0-3971,2-2-7083</inkml:trace>
  <inkml:trace contextRef="#ctx0" brushRef="#br0" timeOffset="2323.111">1272 101 10565,'16'3'7509,"12"-6"-6276,-14 0-496,53-13 85,-65 16-816,-1-1 1,1 1 0,-1-1 0,0 0 0,0 1-1,1-1 1,-1 0 0,0 0 0,0 0 0,0 0-1,0 0 1,0 0 0,0 0 0,0 0-1,0-1 1,0 1 0,-1 0 0,1 0 0,0-1-1,-1 1 1,1-1 0,-1 1 0,0 0 0,1-1-1,-1 1 1,0-1 0,0 1 0,0-1 0,0 1-1,0-1 1,0 1 0,0 0 0,-1-1-1,1 1 1,0-1 0,-1 1 0,1 0 0,-1-1-1,1 1 1,-1 0 0,0-1 0,0 1 0,0 0-1,0 0-6,1-1 17,-1 0-1,1 1 1,-1-1-1,0 1 1,0-1-1,0 1 1,0-1-1,0 1 1,0 0-1,0 0 1,0-1-1,-1 1 1,1 0-1,0 0 1,-1 0-1,1 0 1,-1 0-1,1 1 1,-1-1-1,0 0 1,1 1-1,-1-1 1,1 1-1,-1 0 1,0-1-1,0 1 1,1 0-1,-1 0 1,0 0-1,1 0 1,-1 0-1,0 1 1,1-1-1,-1 0 1,0 1-1,1-1 1,-1 1-1,0 0 1,1-1-1,-1 1 1,1 0-1,-1 0 1,1 0-1,0 0 1,-1 0-1,1 0 1,0 1-1,0-1 1,-1 1-17,-2 2 184,-1 0-1,1 0 1,0 0 0,1 1 0,-1 0-1,1-1 1,0 1 0,0 0 0,0 1 0,0-1-1,1 0 1,0 1 0,1 0 0,-1-1-1,1 1 1,0 0 0,0 0 0,1 0 0,-1-1-1,1 1 1,1 0 0,-1 0 0,1 0-1,0 0 1,0-1 0,1 1 0,0 0 0,0-1-1,0 1 1,1-1 0,-1 0 0,1 0-1,1 0 1,-1 0 0,2 1-184,-3-4-75,0 0 0,0 0 0,0-1 1,1 1-1,-1-1 0,1 1 0,-1-1 0,1 0 0,-1 0 0,1 0 0,0 0 1,-1-1-1,1 1 0,0-1 0,0 0 0,-1 1 0,1-1 0,0 0 1,0-1-1,-1 1 0,1 0 0,0-1 0,0 0 0,-1 1 0,1-1 0,0 0 1,1-1 74,18-13-5182,-6-5-5052,-8 6-718</inkml:trace>
  <inkml:trace contextRef="#ctx0" brushRef="#br0" timeOffset="2625.698">1521 63 11701,'7'34'7110,"6"17"-4179,2 5-1916,-10-41-619,-2-24 374,-4 3-583,0-7 25,0 0 1,1 0-1,0 1 1,1-1-1,0 0 1,1 1-1,1-1 0,0 1 1,0 0-1,1 0 1,3-5-213,-6 15 46,1 0 0,-1 0 1,1 0-1,0 0 0,0 1 1,-1-1-1,1 0 0,0 1 1,0-1-1,1 1 0,-1 0 0,0 0 1,0 0-1,1 0 0,-1 0 1,0 0-1,1 1 0,-1-1 1,1 1-1,-1 0 0,1-1 0,-1 1 1,1 0-1,-1 1 0,0-1 1,1 0-1,-1 1 0,1-1 1,-1 1-1,1 0 0,-1 0 1,0 0-1,2 1-46,31 13-2593,-16-6-2062,-17-9 1918,-2 0-5414,0-5-1672</inkml:trace>
  <inkml:trace contextRef="#ctx0" brushRef="#br0" timeOffset="9737.027">246 658 9188,'-10'-6'8451,"-4"6"-4265,-30 13-1990,39-11-1382,-37 22 871,41-23-1672,0 0 0,1-1 0,-1 1 0,1-1 0,-1 1 0,1 0 0,-1-1 0,1 1 0,0 0 0,-1 0 0,1 0 0,0-1 0,0 1 0,-1 0 0,1 0 0,0 0 0,0-1 0,0 1 0,0 0 0,0 0 0,0 0 0,0 0 0,0-1 0,0 1 1,1 0-1,-1 0 0,0 0 0,0-1 0,1 1 0,-1 0 0,0 0 0,1-1 0,-1 1 0,1 0 0,-1-1 0,1 1 0,-1 0 0,1-1 0,0 1 0,-1-1 0,1 1 0,0-1 0,-1 1 0,1-1 0,0 0 0,0 1 0,-1-1 0,1 0 0,0 1 0,0-1 0,0 0 0,0 0 0,-1 0 0,2 0-13,23 11 4,-18-9 3,-1 0 0,1 0 1,-1 0-1,0 1 0,1 0 1,-1 1-1,-1-1 0,1 1 1,0 1-1,-1-1 0,0 1 1,0-1-1,0 1 0,-1 1 1,1-1-1,-1 1 0,2 4-7,-6-8-8,-1 1 0,1-1-1,-1 1 1,1-1 0,-1 0 0,0 1-1,0-1 1,0 0 0,0 1 0,0-1-1,-1 0 1,1 0 0,-1 0 0,1 0-1,-1 0 1,0-1 0,0 1 0,1 0 0,-1-1-1,0 1 1,-1-1 0,1 0 0,0 1-1,0-1 1,-1 0 0,1-1 0,0 1-1,-1 0 1,1-1 0,-1 1 0,1-1-1,-1 0 1,1 0 0,-1 0 0,1 0-1,-1 0 1,1 0 0,-1-1 0,1 1-1,0-1 1,-1 0 0,1 1 0,-1-1-1,0-1 9,-37-26-3218,32 15-948,4-3-4345,4 4-2566</inkml:trace>
  <inkml:trace contextRef="#ctx0" brushRef="#br0" timeOffset="10138.066">300 595 10181,'24'39'11239,"-5"2"-7089,9 91-5898,-29-128-834,-4-3-7525,2-2-1010</inkml:trace>
  <inkml:trace contextRef="#ctx0" brushRef="#br0" timeOffset="10470.21">302 723 14567,'-1'0'3857,"1"-2"49,2-1-1857,1 0-672,3 0-433,2 1-416,1 1-287,5 0-81,0 0-192,-2 1-224,1 0-337,-2-1-431,-3 2-561,-1-2-336,0 2-2081,2 0-2481,1-1-5234</inkml:trace>
  <inkml:trace contextRef="#ctx0" brushRef="#br0" timeOffset="10471.21">579 676 10453,'-25'5'8872,"6"8"-4306,16-9-4462,1 0-1,-1 0 1,1 0-1,0 0 0,0 1 1,0-1-1,0 1 1,1-1-1,0 1 1,0 0-1,0-1 0,1 1 1,-1 0-1,1 0 1,0 0-1,1-1 1,-1 1-1,1 0 0,0 0 1,0-1-1,0 1 1,2 2-104,-3-6-1,1 0 1,0 0 0,-1 1-1,1-1 1,0 0 0,0 0-1,0 0 1,0 0 0,0 0-1,0-1 1,0 1 0,0 0-1,0 0 1,0-1 0,0 1-1,1-1 1,-1 1 0,0-1-1,0 1 1,1-1-1,-1 0 1,0 1 0,1-1-1,-1 0 1,0 0 0,1 0-1,-1 0 1,0 0 0,1-1-1,-1 1 1,0 0 0,0 0-1,1-1 1,-1 1 0,0-1-1,0 1 1,1-1 0,-1 0-1,1 0 1,23-25-4231,-21 3 1467,0 6-4757,-1 2-4100</inkml:trace>
  <inkml:trace contextRef="#ctx0" brushRef="#br0" timeOffset="10655.049">590 539 12005,'8'46'10974,"-1"1"-5862,31 131-5620,-36-174-4405,2-4-7214,-1-2 1600</inkml:trace>
  <inkml:trace contextRef="#ctx0" brushRef="#br0" timeOffset="11087.173">1008 493 10981,'-3'2'6776,"3"4"-3352,10 21-2831,-7-19 374,6 25-392,-1 1 0,-1 0-1,-2 0 1,-2 0 0,-1 1 0,-2-1-1,-1 8-574,4-39-3146,4-21-3720,-5 11 1490,3-4-5984</inkml:trace>
  <inkml:trace contextRef="#ctx0" brushRef="#br0" timeOffset="11387.688">1165 667 11189,'3'8'3042,"-1"0"79,-1 1-1136,1 1-1169,0-1 1,-2 2-161,1 0-304,-1 0-144,0 0-128,-1-1-144,1-4-256,0-3-336,-2-3-449,1-1 305,0-6-2450,1-3-2240,-1 0-5075</inkml:trace>
  <inkml:trace contextRef="#ctx0" brushRef="#br0" timeOffset="11388.688">1161 574 10117,'0'0'2481,"0"0"32,0 1-1361,1 2-543,0 0-289,2-1-448,0 1-2257,0-1-2193,2 0-5507</inkml:trace>
  <inkml:trace contextRef="#ctx0" brushRef="#br0" timeOffset="11888.803">1264 505 10357,'14'25'7420,"-3"22"-6180,-7-26-389,12 132 2049,-15-153-2893,0 0-1,-1 0 1,1 0 0,0 0 0,-1 0 0,1 0 0,-1 0-1,1 0 1,0 0 0,-1-1 0,1 1 0,-1 0 0,1 0 0,0-1-1,-1 1 1,1 0 0,-1-1 0,1 1 0,-1-1 0,1 1-1,-1-1 1,0 1 0,1-1 0,-1 1 0,1-1 0,-1 1-1,0-1 1,1 1 0,-1-1 0,0 1 0,0-1 0,0 0 0,1 1-1,-1-1 1,0 0 0,0 1 0,0-1 0,0 1 0,0-1-1,0 0 1,0 1 0,0-1 0,0 0 0,-1 1 0,1-1-1,0 1 1,0-1 0,0 0 0,-1 1 0,1-1 0,0 1 0,-1-1-1,1 1 1,-1-1-7,2-1 18,0-3-19,1 0 0,0 0 0,0 1 0,1-1 1,-1 0-1,1 1 0,0 0 0,0 0 0,1 0 1,-1 0-1,1 0 0,0 1 0,0-1 0,0 1 1,0 0-1,3-1 1,-5 3-2,0 0 0,-1 0 0,1 0 0,0 0 0,0 1 0,0-1 0,0 1 0,0-1 0,-1 1 0,1 0 0,0 0 0,0 0 0,0 0 0,0 0 0,0 0 0,0 1 0,0-1 0,0 1 0,0-1 0,0 1 0,-1-1 0,1 1 0,0 0-1,0 0 1,-1 0 0,1 0 0,0 0 0,-1 1 0,1-1 0,-1 0 0,0 1 0,1-1 0,-1 1 0,0-1 0,0 1 0,0 0 0,0 0 0,0-1 0,0 1 0,-1 0 0,1 0 0,-1 0 0,1 0 0,-1 0 2,2 0 23,0 1 0,-1 0 0,0 0-1,1 0 1,-1-1 0,0 1 0,-1 0 0,1 0 0,0 1-1,-1-1 1,0 0 0,1 0 0,-1 0 0,-1 0 0,1 0-1,0 0 1,-1 0 0,1 0 0,-1 0 0,0 0-1,0 0 1,0 0 0,-1 0 0,1 0 0,0-1 0,-1 1-1,0 0 1,0-1 0,0 0 0,0 1 0,0-1-1,0 0 1,-1 0 0,1 0 0,-1 0 0,1 0 0,-1-1-1,0 1 1,1-1 0,-1 0 0,0 0 0,0 0-1,0 0 1,0 0 0,0-1 0,0 1 0,0-1 0,-1 0-1,1 0 1,0 0 0,0 0 0,0-1 0,0 1-1,0-1 1,0 0 0,-3-1-23,-19-22-3413,15 2-6062,8 9-1952</inkml:trace>
  <inkml:trace contextRef="#ctx0" brushRef="#br0" timeOffset="12343.322">1533 623 10485,'1'25'7569,"11"12"-5368,1 8-2377,-8 11 450,-7-73 204,1 0-1,1 0 1,0 0 0,1 0-1,1 0 1,0 0-1,2 0 1,3-12-478,20 9-1611,-10 25-3330,0 5-4013,-9-4 302</inkml:trace>
  <inkml:trace contextRef="#ctx0" brushRef="#br0" timeOffset="12829.099">1728 587 10837,'17'3'6196,"-3"10"-3577,16 45-3193,-25-46 1313,10 72 294,-47-143-1156,31 57 166,0 1-1,-1-1 1,1 1 0,0 0 0,-1 0 0,1-1-1,-1 1 1,1 0 0,-1 0 0,1 0 0,-1 1-1,0-1 1,0 0 0,1 1 0,-1-1 0,0 1-1,0-1 1,0 1 0,1 0 0,-1 0 0,0 0-1,0 0 1,0 0 0,0 0 0,0 1 0,1-1-1,-1 0 1,0 1 0,0 0 0,1-1 0,-1 1-1,0 0 1,1 0 0,-1 0 0,0 0 0,1 0-1,0 0 1,-1 0 0,1 1 0,0-1 0,-1 1-1,1-1 1,0 1 0,0-1 0,0 1 0,0-1-1,0 2-42,-2 0 259,0 1-1,0-1 1,0 1-1,0 0 1,1 0-1,0 0 1,0 0-1,0 1 1,0-1-1,1 1 1,-1-1-1,1 1 1,0-1-1,1 1 1,-1-1-1,1 1 1,0 0-1,0 2-258,2-5-61,0 0 0,1-1 1,-1 1-1,0-1 0,1 0 0,-1 0 0,1 0 0,-1 0 0,1 0 1,0 0-1,-1-1 0,1 1 0,0-1 0,-1 0 0,1 0 0,0 0 0,0 0 1,-1 0-1,1-1 0,0 1 0,-1-1 0,1 0 0,0 1 0,-1-1 1,1-1-1,-1 1 0,2-1 61,9-7-5899,-5 4-1803,1-2-4429</inkml:trace>
  <inkml:trace contextRef="#ctx0" brushRef="#br0" timeOffset="13330.104">1870 623 9973,'4'31'6428,"9"17"-5669,-1-7-151,3 3 2244,-9-79-1163,16-86-667,-22 120-1018,1 0 0,-1 0 0,1 0 0,-1 0 0,1 0 0,0 0 0,0 0 0,0 0 0,-1 0 1,1 0-1,0 1 0,0-1 0,0 0 0,0 1 0,0-1 0,1 0 0,-1 1 0,0-1 0,0 1 0,0 0 1,0-1-1,0 1 0,1 0 0,-1 0 0,0 0 0,0 0 0,1 0 0,-1 0 0,0 0 0,0 0 0,0 0 0,1 1 1,0-1-5,26 11-6057,-15-5-1772,-4-2-1735</inkml:trace>
  <inkml:trace contextRef="#ctx0" brushRef="#br0" timeOffset="13778.21">2056 602 11829,'4'32'8416,"24"43"-7414,-28-74-981,1 1 0,-1 0 1,1-1-1,0 0 0,-1 1 0,1-1 0,0 1 1,0-1-1,0 0 0,0 0 0,0 1 0,0-1 0,1 0 1,-1 0-1,0 0 0,1 0 0,-1 0 0,0-1 0,1 1 1,-1 0-1,1-1 0,-1 1 0,1-1 0,0 1 1,-1-1-1,1 0 0,-1 0 0,1 0 0,0 0 0,-1 0 1,1 0-1,-1 0 0,1 0 0,0 0 0,-1-1 1,1 1-1,-1-1 0,1 1 0,-1-1 0,1 0 0,-1 0 1,1 1-1,-1-1 0,0 0 0,0 0 0,1 0 0,-1-1 1,0 1-1,0 0-21,53-135-1203,-54 137 1235,0-1 0,0 0 0,0 1 0,0-1 0,0 1 0,0-1 0,0 0 0,0 1 1,0-1-1,0 0 0,1 1 0,-1-1 0,0 0 0,0 1 0,0-1 0,1 0 0,-1 1 1,0-1-1,1 0 0,-1 0 0,0 1 0,0-1 0,1 0 0,-1 0 0,0 1 0,1-1 0,-1 0 1,1 0-1,-1 0 0,0 0 0,1 0 0,-1 0 0,0 0 0,1 0 0,-1 0 0,1 0 1,-1 0-1,0 0 0,1 0 0,-1 0 0,0 0 0,1 0 0,-1 0 0,1 0 0,-1 0 0,0 0 1,1-1-1,-1 1 0,0 0 0,1 0 0,-1 0 0,0-1 0,1 1 0,-1 0 0,0 0 1,0-1-1,1 1 0,-1 0 0,0-1 0,0 1 0,0 0 0,1-1 0,-1 1-32,6 36 1052,-6-35-1000,3 293 2470,-5-278-4141,2-16-3308,-1-4-4377,1-3-1560</inkml:trace>
  <inkml:trace contextRef="#ctx0" brushRef="#br0" timeOffset="14132.337">2332 357 10149,'13'13'6942,"3"13"-5077,-3-4-1068,-5-10-487,1 1 0,-2 0 0,1 0 0,-2 1 0,0-1 1,-1 2-1,0-1 0,-1 1 0,0-1 0,-2 1 0,1 0 0,-2 0 0,0 12-310,0 6 710,-1-1 1,-2 1-1,-2-1 0,-1 0 0,-7 28-710,11-59-104,1-1 1,0 0-1,0 1 0,-1-1 0,1 0 0,0 1 0,-1-1 1,1 0-1,0 0 0,-1 1 0,1-1 0,-1 0 1,1 0-1,0 0 0,-1 1 0,1-1 0,-1 0 0,1 0 1,-1 0-1,1 0 0,0 0 0,-1 0 0,1 0 0,-1 0 1,1 0-1,-1 0 0,1 0 0,-1 0 0,1 0 1,0-1-1,-1 1 0,1 0 0,-1 0 0,1 0 0,0-1 1,-1 1-1,1 0 0,0 0 0,-1-1 0,1 1 1,0 0-1,-1-1 0,1 1 0,0 0 0,0-1 0,-1 1 1,1 0-1,0-1 0,0 1 0,0-1 0,-1 1 0,1 0 1,0-1-1,0 1 0,0-1 0,0 1 0,0-1 1,0 1 103,-9-15-10232,5 7-834</inkml:trace>
  <inkml:trace contextRef="#ctx0" brushRef="#br0" timeOffset="14830.033">1721 619 8356,'-8'-9'8201,"-6"-5"-4045,13 14-4037,0 0-1,-1 0 0,1 0 1,-1 0-1,1 0 1,0 1-1,-1-1 0,1 0 1,-1 1-1,1-1 0,0 0 1,0 1-1,-1 0 0,1-1 1,0 1-1,0 0 0,0 0 1,0 0-1,-1-1 0,1 1 1,1 0-1,-1 0 0,0 1 1,0-1-1,0 0 0,0 0 1,1 0-1,-1 1-118,5-1-2104,4-6-8387,-3 1-925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1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94 10405,'4'3'8782,"0"4"-4445,3 23-3473,-5-23 194,6 66-407,-16-77-7094,-1-11-3921,8 5 1090</inkml:trace>
  <inkml:trace contextRef="#ctx0" brushRef="#br0" timeOffset="285.193">4 3 7507,'2'3'4370,"1"-2"-4370,2 3-2673,2 1-6515</inkml:trace>
  <inkml:trace contextRef="#ctx0" brushRef="#br0" timeOffset="632.833">112 119 9925,'11'26'5995,"9"52"-1423,-29-98-2339,10 11-2234,-1 0-1,1 0 1,0 0-1,1 0 1,0 0-1,1 0 1,-1 0-1,2 0 1,-1 1-1,1-1 1,1 1-1,-1 0 1,1 1-1,1-1 1,-1 1-1,2-1 2,-6 7 9,0 0-1,0 1 1,0-1 0,0 1-1,0-1 1,-1 1-1,1 0 1,0-1 0,0 1-1,0 0 1,0-1 0,0 1-1,0 0 1,0 0-1,0 0 1,0 0 0,0 0-1,0 0 1,0 0-1,0 1 1,0-1 0,0 0-1,0 0 1,0 1 0,0-1-1,0 1 1,0-1-1,0 1 1,0-1 0,0 1-1,-1-1 1,1 1 0,0 0-1,0-1 1,-1 1-1,1 0 1,0 0 0,-1 0-1,1-1 1,-1 1 0,1 0-1,-1 0 1,0 0-1,1 0 1,-1 0 0,0 0-1,1 0-8,16 48 1532,1 50-265,-20-96-4539,-2-16-8097,4 6 121</inkml:trace>
  <inkml:trace contextRef="#ctx0" brushRef="#br0" timeOffset="1203.188">4 30 12982,'-2'0'3506,"0"-1"111,2 0-1680,1-2-592,-1 1-273,2 0-367,-1 0-273,4-1-288,-1 0-304,1 1-433,0 0-831,1-1-2258,1 1-2865,-3-2-6771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0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8100,'1'22'9262,"2"1"-3851,2 6-2638,5 16-2746,2 13 959,-3-6-660,9 46-2642,-21-99-10829,-1-5 1737</inkml:trace>
  <inkml:trace contextRef="#ctx0" brushRef="#br0" timeOffset="263.014">0 194 9588,'3'-1'9556,"14"-3"-7191,83-1 2143,-55 5-6866,-31-5-1810,-1-4-3774,-3 0-3591</inkml:trace>
  <inkml:trace contextRef="#ctx0" brushRef="#br0" timeOffset="579.493">218 32 11333,'10'66'9232,"2"34"-4942,3 14-2752,-8-88-1268,-1-45-219,-5-12-59,-2 23-6,1-1-1,0 1 0,0-1 0,1 1 1,0 0-1,0-1 0,1 1 1,0 0-1,0 0 0,1 0 0,0 0 1,1 1-1,0-1 0,0 1 1,0 0-1,1 0 0,0 0 0,1 0 15,-5 6-2,0 0-1,1 0 0,-1 0 1,0 0-1,0 0 0,1 0 0,-1 1 1,1-1-1,-1 0 0,0 1 0,1-1 1,-1 1-1,1 0 0,-1-1 0,1 1 1,0 0-1,-1 0 0,1 0 1,-1 0-1,1 0 0,-1 1 0,1-1 1,-1 0-1,1 1 0,-1-1 0,1 1 1,-1-1-1,0 1 0,1 0 1,-1-1-1,0 1 0,1 0 0,-1 0 1,0 0-1,0 0 0,0 0 0,0 1 1,0-1-1,0 0 0,0 0 1,0 1-1,0-1 0,-1 0 0,1 1 1,0-1-1,-1 1 0,0-1 0,1 1 1,-1-1-1,0 1 3,20 79 339,-17-9-1283,-6-79-13372,4-3 2948</inkml:trace>
  <inkml:trace contextRef="#ctx0" brushRef="#br0" timeOffset="880.101">499 233 11381,'27'1'6693,"1"-2"-3689,-23 1-2936,0-1 0,0 1 0,-1-1 0,1 0-1,0-1 1,-1 1 0,1-1 0,0 0 0,-1 0-1,0 0 1,0-1 0,1 1 0,-1-1 0,-1 0-1,4-3-67,-6 4 30,0 0 0,0 0 0,0 0 0,0 0 0,0 0 0,0 0 0,-1 0 0,1 0 0,-1-1 0,1 1 0,-1 0 0,0 0 0,0-1 0,0 1 0,0 0 0,-1 0 0,1-1 0,0 1 0,-1 0 0,0 0 0,1 0 0,-1 0 0,0 0 0,0 0 0,0 0-1,0 0 1,-1 0 0,1 0 0,0 0 0,-1 1 0,1-1 0,-1 1 0,0-1 0,0 1 0,1-1 0,-1 1 0,0 0 0,0 0 0,0 0 0,0 0 0,0 0 0,0 1 0,-1-1 0,1 1 0,0-1 0,0 1 0,-1 0 0,1-1 0,0 1 0,0 0 0,0 1-1,-1-1 1,1 0 0,0 1 0,0-1 0,0 1 0,-1 0 0,1 0 0,0-1 0,0 1 0,0 1 0,0-1 0,1 0 0,-1 0 0,-1 2-30,-2 5 241,0 1 0,1 0 0,0 0 0,1 0 0,0 1 0,0 0 0,1-1 0,0 1 0,0 0-1,1 0 1,1 0 0,0 0 0,0 0 0,1 0 0,0 0 0,2 6-241,-3-15-29,0 1 1,0-1-1,1 1 0,-1-1 0,0 1 0,1 0 1,-1-1-1,1 1 0,-1-1 0,1 0 0,0 1 1,0-1-1,0 1 0,-1-1 0,1 0 1,1 0-1,-1 0 0,0 1 0,0-1 0,0 0 1,1 0-1,-1-1 0,0 1 0,1 0 0,-1 0 1,1-1-1,-1 1 0,1-1 0,-1 1 1,1-1-1,-1 1 0,1-1 0,-1 0 0,1 0 1,0 0-1,-1 0 0,1 0 0,-1 0 1,1 0-1,-1-1 0,1 1 0,0 0 0,-1-1 1,1 0-1,0 0 29,33-18-5232,-9-7-5681,-15 8 471</inkml:trace>
  <inkml:trace contextRef="#ctx0" brushRef="#br0" timeOffset="1382.323">720 169 11381,'3'47'10545,"16"60"-8633,-9-144-1894,-9 34-20,-1-9-47,0 0 1,2 0 0,-1 0 0,2 0-1,0 1 1,0-1 0,1 0 0,0 1-1,1 0 1,0 0 0,1 0 0,3-3 48,-9 14-21,1-1 0,-1 1 1,1-1-1,-1 1 1,1 0-1,-1-1 0,1 1 1,0 0-1,-1-1 1,1 1-1,-1 0 0,1 0 1,0-1-1,0 1 1,-1 0-1,1 0 0,0 0 1,-1 0-1,1 0 1,0 0-1,-1 0 0,1 0 1,0 0-1,-1 0 1,1 1-1,0-1 0,-1 0 1,1 0-1,0 1 1,-1-1-1,1 0 0,0 1 1,-1-1-1,1 0 0,-1 1 1,1-1-1,-1 1 1,1-1-1,-1 1 0,1-1 1,-1 1-1,0 0 1,1-1-1,-1 1 0,0-1 1,1 1-1,-1 0 1,0-1-1,0 1 0,0 0 1,1-1-1,-1 1 1,0 0-1,0 0 0,0-1 21,11 43 16,-11-42-16,21 124 493,-21-124-492,0-1 0,0 0 0,0 1 0,1-1 0,-1 1 0,0-1 0,0 0 0,0 1 0,1-1 0,-1 0 0,0 1 0,1-1 0,-1 0 0,0 1 0,1-1 0,-1 0 0,0 0 0,1 1 0,-1-1 0,0 0 0,1 0 0,-1 0 0,1 0 0,-1 1 0,0-1 0,1 0 0,-1 0 0,1 0 0,-1 0 0,1 0 0,-1 0 0,0 0 0,1 0 0,-1 0 0,1 0 0,-1 0 0,1-1 0,-1 1 0,0 0 0,1 0 0,-1 0 0,0 0 0,1-1 0,-1 1 0,1 0 0,-1 0 0,0-1 0,1 1 0,-1 0 0,0-1 0,0 1 0,1 0 0,-1-1 0,0 1 0,0 0 0,1-1 0,-1 1 0,0-1 0,0 1 0,0 0 0,0-1 0,0 1 0,0-1-1,0 1 1,0-1 0,0 1 0,0 0 0,0-1 0,0 1 0,0-1-1,8-31 14,-6 0 0,-2 24 32,0 0 0,1 0-1,-1-1 1,2 1 0,-1 0-1,1 0 1,0 0 0,1 0-1,0 0 1,0 0 0,0 1-1,1 0 1,1-1 0,3-4-46,-7 11 31,-1 0 1,1 1-1,0-1 1,-1 0-1,1 1 1,0-1 0,-1 1-1,1-1 1,0 1-1,0-1 1,0 1-1,-1 0 1,1-1-1,0 1 1,0 0-1,0 0 1,0 0 0,0-1-1,0 1 1,-1 0-1,1 0 1,0 0-1,0 1 1,0-1-1,0 0 1,0 0 0,0 0-1,0 1 1,-1-1-1,1 0 1,0 1-1,0-1 1,0 0-1,-1 1 1,1-1-1,0 1 1,0 0 0,-1-1-1,1 1 1,-1 0-1,1-1 1,0 1-1,-1 0 1,1-1-1,-1 1 1,0 0 0,1 0-1,-1 0 1,0 0-1,1-1 1,-1 1-1,0 1-31,19 52 1258,-17-48-1110,17 86 729,-18-52-4136,-2-38-1479,0-3-1959,0 0-5903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0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10037,'7'-6'10213,"7"-4"-6434,7-6-3239,-19 14-494,1-1 1,0 1-1,0 0 1,0 0-1,1 0 1,-1 1 0,0-1-1,1 1 1,-1-1-1,1 1 1,0 0-1,-1 1 1,1-1 0,0 1-1,-1-1 1,1 1-1,0 0 1,0 0-1,-1 1 1,1-1 0,0 1-1,-1 0 1,1 0-1,-1 0 1,1 0-1,-1 1 1,1-1 0,-1 1-1,0 0 1,0 0-1,0 0 1,0 1-1,0-1 1,0 0 0,-1 1-1,1 0 1,-1 0-1,1 0 1,-1 0-1,0 0 1,-1 0 0,1 1-1,0-1 1,-1 0-1,0 1 1,1 1-47,31 159-24,-33-167 16,0 0 0,0 0 1,-1 0-1,1 0 0,-1 0 1,0 1-1,0-1 0,0 0 1,0 0-1,0 1 0,0-1 0,-1 0 1,0 1-1,1-1 0,-1 1 1,0 0-1,0 0 0,0 0 0,-1 0 1,1 0-1,0 0 0,-1 0 1,1 1-1,-1-1 0,1 1 1,-1 0-1,0 0 0,0 0 0,0 0 1,0 0-1,1 0 0,-1 1 1,0 0-1,0-1 0,0 1 0,-1 0 8,1 0 16,-1-1-1,1 1 0,0 0 1,-1 0-1,1 0 1,-1 0-1,1 0 0,0 1 1,-1 0-1,1 0 0,0-1 1,0 2-1,-1-1 0,1 0 1,0 1-1,0-1 0,0 1 1,1 0-1,-1 0 1,0 0-1,1 1 0,-1-1 1,1 0-1,0 1 0,0 0 1,0-1-1,0 1 0,0 0 1,1 0-1,-1 0 0,1 0 1,0 1-1,-1-1 0,2 0 1,-1 0-1,0 1 1,1-1-1,-1 0 0,1 1 1,0-1-1,0 1 0,0-1 1,1 0-1,-1 1 0,1 0-15,3 0 14,0-1 0,0 1-1,1-1 1,-1 0-1,1 0 1,-1 0-1,1 0 1,0-1 0,0 0-1,0 0 1,1 0-1,-1-1 1,0 1 0,1-1-1,-1-1 1,0 1-1,1-1 1,-1 0-1,1 0 1,-1 0 0,1-1-1,1 0-13,35-34-6084,-23 2-4858,-12 16 585</inkml:trace>
  <inkml:trace contextRef="#ctx0" brushRef="#br0" timeOffset="300.575">275 69 7411,'12'1'8225,"-2"10"-4435,8 34-2160,-17-42-1031,22 128 2307,-25-147-2752,1 1 1,1 0 0,0-1 0,2 1-1,-1 0 1,2 0 0,0-1-1,1 2 1,1-5-155,-3 16-6,-1 1-1,1 0 1,-1-1-1,1 1 0,0 0 1,0 0-1,0 0 1,0 0-1,0 1 1,0-1-1,1 0 1,-1 1-1,1-1 1,-1 1-1,1 0 0,-1 0 1,1 0-1,0 0 1,-1 1-1,1-1 1,0 1-1,0-1 1,-1 1-1,1 0 1,0 0-1,0 0 0,0 0 1,-1 1-1,1-1 1,0 1-1,-1 0 1,4 1 6,34 10-9710,-26-8 2669,-5-1-1936</inkml:trace>
  <inkml:trace contextRef="#ctx0" brushRef="#br0" timeOffset="654.82">547 82 9540,'-5'2'8478,"1"4"-4673,-4 21-4033,7-22 1371,-1 5-888,0 0 0,0 0 0,1 1 0,0-1 0,1 0 0,0 1 0,0-1 0,1 0 0,1 0 0,0 0 0,0 0 0,4 10-255,-3-18 12,0 0-1,0 0 0,0 0 0,0 0 0,1 0 0,-1-1 0,1 0 0,-1 0 0,1 0 1,-1 0-1,1 0 0,0-1 0,-1 1 0,1-1 0,0 0 0,-1 0 0,1-1 0,0 1 0,-1-1 1,1 1-1,0-1 0,-1 0 0,1-1 0,-1 1 0,0-1 0,1 1 0,-1-1 0,0 0 0,0 0 1,0-1-1,0 1 0,0 0 0,-1-1 0,1 0 0,-1 1 0,0-1 0,1-2-11,0-1-8,0-1 0,0 0 0,-1 0 0,0 0 0,-1 0 0,0 0 0,0 0-1,0 0 1,-1 0 0,0 0 0,0-1 0,-1 1 0,0 0 0,0 0 0,-1 0 0,0 0 0,0 0-1,0 0 1,-1 1 0,0-1 0,-1 1 0,1 0 0,-1-1 0,0 2 0,-1-1 0,-1-1 8,6 6-35,-1 1 1,1-1-1,-1 0 1,0 1-1,1-1 1,-1 1-1,0-1 1,1 1-1,-1-1 1,0 1-1,0-1 1,0 1-1,0 0 1,1 0 0,-1-1-1,0 1 1,0 0-1,0 0 1,0 0-1,0 0 1,0 0-1,0 0 1,1 0-1,-1 0 1,0 0-1,0 0 1,0 0-1,0 1 1,0-1 0,1 0-1,-1 1 1,0-1-1,0 1 1,0-1-1,1 1 1,-1-1-1,0 1 1,1-1-1,-1 1 1,0 0-1,1-1 1,-1 1-1,1 0 35,-3 10-5001,9 2-5280,0-7 1063</inkml:trace>
  <inkml:trace contextRef="#ctx0" brushRef="#br0" timeOffset="1018.161">766 84 14839,'-3'50'8229,"5"-39"-7997,0 0 0,1 0 0,0 0 0,0-1 0,1 1 0,1-1 0,-1 0 0,2 0 0,-1 0 0,3 1-232,-8-10 11,1 1-1,0-1 1,0 0 0,0 1 0,0-1 0,0 0 0,1 0 0,-1 0 0,0 0 0,0 0 0,1 0 0,-1 0-1,0 0 1,1-1 0,-1 1 0,1-1 0,-1 1 0,1-1 0,0 1 0,-1-1 0,1 0 0,-1 1 0,1-1-1,0 0 1,-1 0 0,1-1 0,-1 1 0,1 0 0,0 0 0,-1-1 0,1 1 0,-1-1 0,1 1-1,-1-1 1,1 0 0,-1 1 0,1-1 0,-1 0 0,0 0 0,0 0 0,1 0 0,-1 0 0,0-1 0,0 1-1,0-1-9,37-65 361,-35 59-413,-1 0 1,0-1-1,-1 1 0,0-1 0,-1 1 0,1-1 0,-2 1 0,1-1 0,-1 1 1,0-1-1,-1 1 0,0-1 0,0 1 0,-2-2 51,-3 5-3838,9 20-6312,3-4-1375</inkml:trace>
  <inkml:trace contextRef="#ctx0" brushRef="#br0" timeOffset="1272.114">1005 289 12470,'3'-8'7231,"-3"-8"-5802,0 7-618,1 3-412,-1-8-104,1 0-1,1 1 1,0-1 0,1 0-1,0 1 1,1 0-1,0 0 1,1 0 0,1 0-1,5-7-294,-10 19 9,1 0 0,0 0 0,0 0-1,0 0 1,0 1 0,0-1 0,0 1 0,0-1-1,0 1 1,0 0 0,0 0 0,0 0 0,0 0 0,0 0-1,0 0 1,0 0 0,0 1 0,0-1 0,0 1-1,0-1 1,-1 1 0,1 0 0,0 0 0,0 0-1,0 0 1,-1 0 0,1 0 0,-1 1 0,1-1-1,-1 0 1,1 1 0,-1-1 0,0 1 0,1 0-1,-1-1 1,0 1 0,0 0 0,0 0 0,-1 0-1,1-1 1,0 1 0,-1 0 0,1 0 0,-1 0-1,1 0 1,-1 0 0,0 0 0,0 0 0,0 0-1,0 1-8,30 116 627,-7-134-7080,-5 0-3600,-8 4 222</inkml:trace>
  <inkml:trace contextRef="#ctx0" brushRef="#br0" timeOffset="1619.988">1312 148 9348,'-1'-23'11678,"-32"15"-8370,30 8-3247,1 0 0,-1 0 1,0 1-1,0-1 0,0 1 1,0 0-1,1 0 0,-1 0 0,0 0 1,1 0-1,-1 0 0,0 1 1,1-1-1,0 1 0,-1 0 1,1 0-1,0 0 0,0 0 0,0 0 1,0 0-1,1 1 0,-1-1 1,0 0-1,1 1 0,0 0 0,-1-1 1,1 1-1,0 0 0,1-1 1,-1 1-1,0 0 0,1 0 1,-1 0-1,1 0 0,0 0 0,0 0 1,0-1-1,1 1 0,-1 0 1,1 2-62,-2-1 22,1 0 1,-1-1-1,1 1 1,0 0 0,0 0-1,1-1 1,-1 1-1,1 0 1,-1-1 0,1 1-1,0-1 1,1 1-1,-1-1 1,1 1 0,-1-1-1,1 0 1,0 0-1,0 0 1,0 0 0,1 0-1,-1 0 1,1 0-1,0-1 1,-1 1 0,1-1-1,0 0 1,1 0-1,-1 0 1,0 0 0,0-1-1,1 1 1,-1-1-1,1 0 1,-1 0 0,1 0-1,3 0-22,-5 0-135,-1-1 0,1 1 0,0-1-1,0 0 1,0 1 0,0-1 0,0 0-1,0 0 1,0 0 0,0-1 0,-1 1-1,1 0 1,0-1 0,0 1 0,0-1 0,0 0-1,-1 1 1,1-1 0,0 0 0,-1 0-1,1 0 1,-1 0 0,1-1 0,-1 1-1,1 0 1,-1-1 0,0 1 0,0-1-1,1 1 1,-1-1 0,0 1 0,0-1 0,-1 0-1,1 1 1,0-1 0,-1 0 0,1 0-1,-1 0 1,1 0 0,-1 0 0,0 1-1,0-2 136,5-27-1644,1-3-7226,-2 10-2519</inkml:trace>
  <inkml:trace contextRef="#ctx0" brushRef="#br0" timeOffset="1789.218">1341 0 9957,'-6'4'8340,"3"6"-4127,4 27-1827,-1-33-1542,28 176 2227,-19-117-3941,-6-59-1993,-2-3-913,0-2-3909,-3-4-5916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0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10485,'3'48'11814,"10"26"-9857,-2-13-1279,-5-15-367,0 1-426,-1-16-2821,-6-34-4239,0 0 4404,0 0 189,-4-7-7068</inkml:trace>
  <inkml:trace contextRef="#ctx0" brushRef="#br0" timeOffset="221.278">44 191 10341,'14'-2'11889,"12"-7"-8145,3 0-3698,-19 7-495,36-9-2679,-16 0-8737,-19 5 1303</inkml:trace>
  <inkml:trace contextRef="#ctx0" brushRef="#br0" timeOffset="568.88">238 8 9941,'1'48'8597,"7"25"-5474,-2-6-1886,5 35 193,-1-133-1235,-9 23-187,-2 1-25,1 1-1,0-1 1,0 1 0,1-1-1,0 1 1,0-1 0,1 1-1,-1 0 1,1 0 0,1-1-1,-1 1 1,1 1 0,0-1-1,0 0 1,1 1 0,0-1-1,0 1 1,0 0 0,1 0-1,-1 1 1,1-1 0,0 1-1,0 0 1,4-1 17,-7 5 3,-1 0 1,1 0-1,0 0 0,-1 0 1,1 0-1,-1 1 0,1-1 1,-1 0-1,1 1 0,-1 0 1,1-1-1,-1 1 0,1 0 1,-1 0-1,0 0 1,1 0-1,-1 0 0,0 0 1,0 0-1,0 0 0,0 0 1,0 1-1,0-1 0,0 0 1,0 1-1,0-1 0,-1 1 1,1-1-1,0 1 0,-1-1 1,1 1-1,-1-1 0,0 1 1,0 0-1,1 1-3,10 64 371,-11-64-371,1 23 181,0-2-458,-1-23-4266,1-12-5115,0 3-632</inkml:trace>
  <inkml:trace contextRef="#ctx0" brushRef="#br0" timeOffset="854.053">487 150 10101,'0'5'2865,"1"0"80,2 2-1008,-2 2-624,2 0-337,-1 3-239,1 1-273,0-1-176,-3 0-64,1 0-144,0-2-144,-1-2-240,-1-2-432,0-4-369,0-2-2016,3-1-49,0-5-1888,-1-2-3298</inkml:trace>
  <inkml:trace contextRef="#ctx0" brushRef="#br0" timeOffset="855.053">483 50 9684,'1'3'2129,"0"-2"1793,2 2-5442,4 5-2418,1 0-6323</inkml:trace>
  <inkml:trace contextRef="#ctx0" brushRef="#br0" timeOffset="1386.497">570 102 10677,'13'37'7928,"-3"1"-4203,1 78-1502,-11-132-2224,1 0 1,1 0 0,0 1 0,1-1-1,1 1 1,0-1 0,2 1 0,-1 1-1,2-1 1,0 1 0,3-5 0,-9 18 4,0 0 0,0 0 0,0 0 0,0 0 0,0 0 0,0 0 0,0 0 1,0 1-1,1-1 0,-1 0 0,0 1 0,0-1 0,0 1 0,1-1 0,-1 1 0,0 0 0,1 0 0,-1-1 0,0 1 1,1 0-1,-1 0 0,1 0 0,-1 0 0,0 1 0,1-1 0,-1 0 0,0 1 0,0-1 0,1 0 0,-1 1 0,0 0 1,0-1-1,1 1 0,-1 0 0,0-1 0,0 1 0,0 0 0,0 0 0,0 0 0,0 0 0,0 0 0,-1 0 0,2 1-4,37 48 705,-22 28 29,-19-46-3738,0-33-8068,0-2-1000</inkml:trace>
  <inkml:trace contextRef="#ctx0" brushRef="#br0" timeOffset="20375.4">12 417 6435,'-11'-5'5829,"25"0"-4239,87-11-449,1 4-1,0 4 0,5 5-1140,-100 3 37,54-2 137,53-3 99,-1 5 0,72 10-273,-177-8-54,4-1-217,-18-3-8037,-1-1-1075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2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94 9957,'0'9'7780,"10"13"-5803,-6-12-1055,2 15-194,-1 1 0,-1 0 0,-2 0-1,0 1 1,-2-1 0,-1 11-728,1 20 646,-3 117-3,-3-201-7574,8-9-2732,3 8-19</inkml:trace>
  <inkml:trace contextRef="#ctx0" brushRef="#br0" timeOffset="364.814">540 179 10037,'-26'20'9868,"-7"21"-5644,-3 2-2800,-1-12-719,28-25-620,0 1 0,0 1 1,1-1-1,0 1 0,0 1 1,1 0-1,0 0 0,0 0 1,-1 5-86,-48 71-649,56-86-7809,4-9 1349,0-4-3685</inkml:trace>
  <inkml:trace contextRef="#ctx0" brushRef="#br0" timeOffset="866.125">235 239 10485,'9'17'9743,"26"7"-6382,-11-8-2107,169 130-739,-172-136-4921,1-16-6531,-8-4 938</inkml:trace>
  <inkml:trace contextRef="#ctx0" brushRef="#br0" timeOffset="1784.063">141 5 9620,'-1'-1'414,"-1"0"0,0 1 0,0-1 0,0 1 0,1-1-1,-1 1 1,0 0 0,0 0 0,0-1 0,0 1 0,0 1-1,0-1 1,1 0 0,-1 0 0,0 1 0,0-1 0,0 1-1,0-1 1,1 1 0,-1 0 0,0 0 0,1 0 0,-1 0 0,1 0-1,-1 0 1,0 1-414,-41 69 2869,37-58-2243,-1 2-511,0-1 0,1 1 0,1 1 0,0-1 0,1 1 0,1 0 0,0 0 0,1 0 0,1 0 0,0 0 0,1 1-1,1-1 1,1 0 0,0 0 0,1 0 0,1 0 0,0 0 0,1-1 0,1 0 0,0 0 0,1 0 0,7 9-115,119 137 406,-122-162-3247,-10-4-1464,-1-1-3308,0-2-4422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11701,'7'71'12051,"-1"-13"-11783,-5-29-5091,0 1-4108,-1-29-1319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2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8260,'-3'8'10540,"2"18"-8302,1-20-1117,18 201 2334,-1-37-3311,-21-146-980,-7-29-2692,3-10-1158,4 2-2282,1-2-2756</inkml:trace>
  <inkml:trace contextRef="#ctx0" brushRef="#br0" timeOffset="216.138">1 252 9845,'10'6'10343,"19"-12"-6507,-22 4-2750,52-14 2494,-36 6-4579,-7 1-3797,-1-1-4976,-6 2-3335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3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7940,'2'-40'9999,"12"57"-5960,34 255-1344,-43-384-2605,16-22-124,-19 129 32,-1 1 0,1-1 0,-1 1 0,1 0 0,0 0 0,1 0 0,-1 0 0,1 0 0,0 1 0,0-1 0,0 1 0,0-1 0,0 1 0,1 0 0,0 0 0,-1 1 0,1-1 0,0 1 0,0 0 0,1 0 0,-1 0 0,0 0 0,1 1 0,-1 0 0,1 0 0,-1 0 0,4 0 2,-3 3-5,-1-1-1,0 1 1,0 0-1,0 0 1,-1 0-1,1 1 1,-1-1-1,1 1 0,-1 0 1,0 0-1,0 0 1,0 1-1,0-1 1,0 0-1,-1 1 1,0 0-1,0 0 1,0 0-1,0 0 0,0 0 1,-1 0-1,0 0 1,0 0-1,0 1 1,0-1-1,-1 1 1,1-1-1,-1 0 1,-1 5 5,3 2 6,18 143-25,-22-179 17,1 0-1,2 0 1,0 0-1,2-1 1,1 1 0,0 1-1,2-1 1,1 1 0,2-2 2,-9 25-1,0-1 1,1 0-1,-1 0 1,1 0-1,0 0 1,0 1-1,-1-1 0,1 0 1,0 0-1,1 1 1,-1-1-1,0 1 1,0-1-1,1 1 1,-1 0-1,1-1 1,-1 1-1,1 0 1,-1 0-1,1 0 1,0 0-1,-1 0 1,1 1-1,0-1 1,0 0-1,0 1 1,0-1-1,-1 1 1,1 0-1,0-1 1,0 1-1,0 0 1,0 0-1,0 1 1,0-1-1,0 0 1,0 1-1,0-1 1,0 1-1,-1-1 1,1 1-1,0 0 1,0 0-1,-1 0 1,1 0-1,0 0 1,-1 0-1,1 0 1,-1 0-1,0 1 1,1-1-1,-1 1 1,0-1-1,0 1 1,0-1-1,0 1 1,0 0-1,1 1 1,4 13 7,-1 1 0,-1-1-1,0 1 1,-1 0 0,-1 0-1,-1 0 1,0 1 0,-1-1-1,-1 0 1,-2 8-7,2-11-2763,3-36-9134,1 11 2055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3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10293,'41'12'7333,"28"-17"-4603,-66 5-2714,0-1-1,0 0 0,0 0 1,-1 0-1,1 0 0,0 0 1,-1 0-1,1-1 0,-1 1 1,0-1-1,1 0 0,-1 1 1,0-1-1,0 0 0,0-1 1,0 1-1,-1 0 0,1-1 1,0 1-1,-1 0 0,0-1 1,1 0-1,-1 1 0,0-1 1,-1 0-1,1 0 0,0 1 1,-1-1-1,1 0 0,-1 0 1,0 0-1,0 0 0,0 0 1,0 1-1,-1-1 0,0-2-15,1 2 66,-1 0 0,1 1 0,-1-1 0,0 0 0,0 1 0,0-1 0,0 0 0,0 1 0,-1 0 0,1-1 0,-1 1 0,0 0 0,1-1-1,-1 1 1,0 0 0,0 0 0,-1 1 0,1-1 0,0 0 0,-1 1 0,1-1 0,-1 1 0,1 0 0,-1 0 0,1 0 0,-1 0 0,0 0 0,0 1 0,1-1 0,-1 1-1,0 0 1,0-1 0,0 1 0,1 1 0,-1-1 0,0 0 0,0 1 0,0-1 0,1 1 0,-1 0 0,0 0 0,1 0 0,-1 0 0,1 0 0,-1 1 0,0 0-66,-4 6 137,1 0 0,0 0 0,1 1 0,-1-1 0,2 1 0,-1 1 0,1-1 0,1 0 0,-1 1 0,2 0 0,-1 0 0,2 0 0,-1 0 0,1 0 0,1 0 0,-1 1 0,2-1 0,0 0 0,0 0 0,0 0 0,2 0 0,1 7-137,0-13 37,0 0-1,0 1 0,1-1 0,-1-1 0,1 1 1,0-1-1,0 0 0,0 0 0,1 0 1,-1 0-1,1-1 0,-1 0 0,1-1 1,0 1-1,-1-1 0,1 0 0,0 0 1,0-1-1,0 0 0,0 0 0,0 0 0,0-1 1,0 1-1,0-1 0,-1-1 0,1 1 1,0-1-1,-1 0 0,1-1 0,-1 1 1,4-3-37,13-1-298,9-4-2301,-15-1-9829,-8 1-311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4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11045,'56'-20'9617,"-52"20"-9546,0-1 1,0 1-1,0 0 1,1 0 0,-1 0-1,0 0 1,0 1-1,0 0 1,0 0-1,0 0 1,0 0-1,0 1 1,0-1 0,0 1-1,-1 0 1,1 0-1,-1 0 1,1 1-1,-1-1 1,0 1-1,0 0 1,0 0-1,0 0 1,0 0 0,-1 1-1,0-1 1,1 1-1,-1-1 1,0 1-1,-1 0 1,1 0-72,46 165 723,-51-175-801,0-1 0,-1 1 0,0-1 0,0 1 0,-1 0 0,0 1 0,0-1 0,0 1 0,0 0 0,-1 0 0,0 1 0,0-1 0,-4-1 78,7 4 62,0 0 0,0 0 0,0 1 1,0-1-1,0 0 0,-1 1 0,1 0 0,0 0 0,-1 0 0,1 0 0,-1 1 0,1-1 0,-1 1 0,0 0 0,1 0 0,-1 0 0,1 1 0,-1-1 0,1 1 1,-1 0-1,1 0 0,-1 0 0,1 0 0,0 0 0,-1 1 0,1 0 0,0-1 0,0 1 0,0 1 0,0-1-62,0 2 144,1 1 1,-1-1-1,1 1 0,0 0 0,0 0 0,0 0 0,1 0 1,0 0-1,0 0 0,0 0 0,0 0 0,1 0 0,0 1 1,0-1-1,0 0 0,1 0 0,0 0 0,0 0 0,0 1 1,1-1-1,-1-1 0,1 1 0,0 0 0,1 0 0,-1-1 1,2 2-145,-2-4 4,1 0 1,-1-1-1,1 1 1,-1-1 0,1 0-1,-1 0 1,1 0 0,0 0-1,-1 0 1,1 0-1,0-1 1,0 1 0,0-1-1,-1 0 1,1 0 0,0 0-1,0 0 1,0-1-1,0 1 1,-1-1 0,1 1-1,0-1 1,0 0-1,-1 0 1,1-1 0,1 0-5,41-24-2807,-25 7-1424,-1-3-3637,2-3-5530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5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10373,'16'44'8695,"-1"23"-4204,-6-18-3257,-9-50-1233,0 1 1,0-1-1,0 1 0,0 0 1,0-1-1,0 1 1,0-1-1,0 1 0,0-1 1,0 1-1,0 0 1,0-1-1,0 1 0,0-1 1,0 1-1,1 0 1,-1-1-1,0 1 1,0 0-1,0-1 0,1 1 1,-1 0-1,0-1 1,0 1-1,1 0 0,-1-1 1,0 1-1,1 0 1,-1 0-1,0 0 0,1-1 1,-1 1-1,0 0 1,1 0-1,-1 0 1,1 0-1,-1-1 0,0 1 1,1 0-1,-1 0 1,1 0-1,-1 0 0,0 0 1,1 0-1,-1 0 1,1 0-1,-1 0 0,0 1 1,1-1-1,-1 0 1,1 0-2,0-33-128,-2 17 138,1 1-1,1-1 1,1 0-1,0 0 0,1 1 1,0-1-1,1 1 1,1 0-1,4-8-9,-9 21 4,0 1-1,1-1 1,-1 0 0,0 1 0,1-1-1,-1 0 1,1 1 0,0-1-1,0 1 1,-1-1 0,1 1 0,0 0-1,0-1 1,0 1 0,0 0-1,1 0 1,-1-1 0,0 1 0,0 0-1,1 0 1,-1 0 0,1 1-1,-1-1 1,0 0 0,1 0 0,0 1-1,-1-1 1,1 1 0,-1 0-1,1-1 1,0 1 0,-1 0 0,1 0-1,0 0 1,-1 0 0,1 0-1,0 0 1,-1 0 0,1 1 0,0-1-1,-1 1 1,1-1 0,-1 1-1,1-1 1,-1 1 0,1 0 0,-1 0-1,1 0 1,-1 0 0,0 0-1,1 0-3,6 14 183,-1 1-1,0 0 0,-1 0 1,0 0-1,-1 1 0,-1-1 1,-1 1-1,0 0 0,-2 0 1,0 1-1,0-1 0,-2 8-182,0-39-11859,5 6 5552,0-1-2710</inkml:trace>
  <inkml:trace contextRef="#ctx0" brushRef="#br0" timeOffset="322.722">305 6 11493,'7'-6'8297,"26"14"-5191,-21 2-2863,1 0 1,-2 1 0,1 0-1,-1 1 1,-1 0 0,0 1-1,-1 0 1,-1 1 0,0-1-1,0 2 1,-1-1 0,-1 1-1,-1 0 1,0 0 0,-1 1-1,0 0 1,-1-1 0,-1 5-244,3 8 183,-1 0 1,-1 1-1,-2-1 0,-1 1 1,-1-1-1,-1 1 0,-2-1 1,-1 0-1,-1 0 0,-1 0 1,-6 11-184,12-36-41,0 1 1,0-1 0,0 0-1,-1 1 1,1-1 0,-1 0-1,0 0 1,0 0 0,0 0-1,-1 0 1,1-1 0,-1 1-1,1-1 1,-1 1 0,0-1-1,0 0 1,0 0 0,0 0-1,0-1 1,0 1 0,-1-1-1,1 1 1,0-1 0,-1 0-1,1-1 1,-1 1-1,0-1 1,1 1 0,-1-1-1,1 0 1,-1 0 0,0 0-1,0-1 41,-7-10-4020,10 0-5688,1 0-4515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5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4 284 8068,'2'0'10055,"8"16"-6576,4 46-58,-1 32-2597,-19-107-6537,2-5-1989,2 0-4714</inkml:trace>
  <inkml:trace contextRef="#ctx0" brushRef="#br0" timeOffset="184.939">1 169 8612,'1'5'1985,"3"2"0,2 1-2353,-1-1-1313,3 4-1681,4 2-3793</inkml:trace>
  <inkml:trace contextRef="#ctx0" brushRef="#br0" timeOffset="548.21">152 452 9909,'-13'-56'7178,"35"-81"-4763,-22 136-2408,0 0 0,0 0 1,1 0-1,-1 0 0,0 1 0,1-1 0,-1 0 0,0 0 0,1 0 0,-1 1 0,1-1 0,0 0 0,-1 1 0,1-1 1,-1 0-1,1 1 0,0-1 0,-1 1 0,1-1 0,0 1 0,0 0 0,0-1 0,-1 1 0,1 0 0,0-1 1,0 1-1,0 0 0,0 0 0,0 0 0,-1 0 0,1-1 0,0 1 0,0 1 0,0-1 0,0 0 0,0 0 1,0 0-1,-1 0 0,1 1 0,0-1 0,0 0 0,0 1 0,-1-1 0,1 0 0,0 1 0,0-1 0,-1 1 0,1-1 1,0 1-1,-1 0 0,1 0-7,34 33-290,-27-22 184,0-1 0,-1 1-1,0 1 1,-1-1-1,0 1 1,-1 0 0,0 0-1,2 13 107,-8-26 57,1 0-1,0 0 1,0-1-1,-1 1 1,1 0-1,0-1 1,0 1-1,-1 0 1,1 0-1,0 0 1,-1-1-1,1 1 1,0 0 0,-1 0-1,1 0 1,0 0-1,-1 0 1,1 0-1,-1 0 1,1 0-1,0-1 1,-1 1-1,1 0 1,-1 1-1,1-1 1,0 0-1,-1 0-56,4-15 30,1 0 0,1 0 0,0 1 1,1 0-1,0 0 0,2 0 0,-1 1 0,1 0 0,1 0 0,0 1 0,3-1-30,-11 12 33,0 0 1,0 0-1,0 1 0,-1-1 0,1 1 0,1-1 1,-1 1-1,0-1 0,0 1 0,0-1 0,0 1 1,0 0-1,0 0 0,0 0 0,1-1 0,-1 1 1,0 0-1,0 0 0,0 1 0,0-1 1,0 0-1,1 0 0,-1 0 0,0 1 0,0-1 1,0 1-1,0-1 0,0 1 0,0-1 0,0 1 1,0 0-1,0-1 0,0 1 0,0 0 1,-1 0-1,1 0 0,0-1 0,0 1 0,-1 0 1,1 0-1,-1 0 0,1 0 0,-1 0 0,1 0 1,-1 1-1,1 0-33,22 52 1708,-23-54-1708,25 167-677,-25-181-12332,2-4 2895</inkml:trace>
  <inkml:trace contextRef="#ctx0" brushRef="#br0" timeOffset="802.171">526 256 9828,'18'26'8815,"-9"29"-6096,-8-38-1703,28 215-1557,-32-215-1832,-6-20-7551,3-8 400</inkml:trace>
  <inkml:trace contextRef="#ctx0" brushRef="#br0" timeOffset="1250.136">540 213 10229,'31'-44'10106,"22"33"-6734,-47 13-3309,0 0 1,1 1-1,-2-1 1,1 1-1,0 0 0,0 1 1,-1 0-1,0-1 1,0 2-1,0-1 1,0 0-1,0 1 1,-1 0-1,0 0 0,0 1 1,-1-1-1,1 1 1,-1-1-1,0 1 1,-1 0-1,1 0 0,-1 1 1,0-1-1,-1 0 1,0 1-1,0-1 1,0 1-1,-1-1 0,1 1 1,-2-1-1,1 1 1,-1-1-1,0 1 1,0-1-1,-1 1 1,-1 3-64,1-7 37,0 0 0,0 0 0,0 0 0,0-1 1,-1 1-1,1 0 0,-1-1 0,0 1 0,0-1 1,0 0-1,0 0 0,0 0 0,0-1 0,0 1 1,-1-1-1,1 1 0,-1-1 0,1 0 0,-1 0 0,1-1 1,-1 1-1,0-1 0,-2 0-37,-54-7-2827,49-1-1997,7-1-1739,3-2-6053</inkml:trace>
  <inkml:trace contextRef="#ctx0" brushRef="#br0" timeOffset="1550.941">792 83 9556,'8'-5'6944,"25"28"-3579,-26-10-2851,-1 0-1,0 1 1,-1 0-1,0-1 1,-1 2 0,-1-1-1,0 0 1,-1 1-1,0-1 1,-1 15-514,0-13 235,8 112-1252,-5-124-2399,2-14-5964,-6 9 8146,5-10-8939</inkml:trace>
  <inkml:trace contextRef="#ctx0" brushRef="#br0" timeOffset="1804.791">997 266 9989,'21'-6'6880,"9"-3"-2648,8-13-3139,-38 20-1092,1 0 0,-1 0 0,0 0-1,0 0 1,0 0 0,0 0 0,0 0 0,0 1-1,-1-1 1,1 0 0,0 0 0,-1 0 0,0 0-1,1 0 1,-1 1 0,0-1 0,0 0 0,0 1-1,0-1 1,0 0 0,0 1 0,-1 0 0,1-1 0,-1 1-1,1 0 1,-1-1 0,1 1 0,-1 0 0,1 0-1,-1 0 1,0 1 0,0-1 0,1 0 0,-1 1-1,0-1 1,0 1 0,0-1 0,0 1 0,0 0-1,0 0 1,1 0 0,-1 0 0,-1 0-1,-1 2 90,1 1 1,0-1-1,-1 1 1,1 0-1,0 0 1,1 0-1,-1 0 1,1 0-1,-1 1 1,1-1-1,0 1 1,0 0-1,0-1 1,1 1-1,-1 0 1,1 0-1,0 0 1,0 0-1,1 0 1,-1 1-1,1 1-90,-2-1 183,0 4 99,-1 0 0,1 1 0,0-1 0,1 0-1,0 0 1,1 1 0,0-1 0,0 1-1,1-1 1,0 0 0,1 0 0,0 1-1,2 3-281,-3-11 3,0 0-1,0-1 0,0 1 1,0-1-1,1 1 0,-1-1 0,0 1 1,1-1-1,-1 0 0,1 0 1,0 0-1,-1 0 0,1 0 0,0 0 1,0 0-1,-1-1 0,1 1 1,0 0-1,0-1 0,0 0 0,0 1 1,0-1-1,0 0 0,0 0 1,0 0-1,0 0 0,0-1 0,0 1 1,-1 0-1,1-1 0,0 1 1,0-1-1,0 0 0,1-1-2,33-14-3627,-6-3-6709,-26 17 7649,12-9-8700</inkml:trace>
  <inkml:trace contextRef="#ctx0" brushRef="#br0" timeOffset="2174.686">1198 386 10405,'-3'-4'8576,"2"-16"-6219,15-120 1762,-14 139-4123,0 0 1,0 0-1,0 0 1,1 0-1,-1 0 0,1 0 1,-1 0-1,1 0 0,-1 1 1,1-1-1,-1 0 1,1 0-1,-1 0 0,1 1 1,0-1-1,0 0 0,-1 1 1,1-1-1,0 1 1,0-1-1,0 1 0,0-1 1,0 1-1,0 0 1,-1-1-1,1 1 0,0 0 1,0 0-1,0-1 0,0 1 1,0 0-1,0 0 1,0 0-1,0 0 0,0 0 1,0 1-1,0-1 1,0 0-1,0 0 0,0 1 1,0-1-1,0 0 0,0 1 1,0-1-1,-1 1 1,1-1-1,0 1 0,1 0 4,40 31-1475,-33-22 1400,-1 0-1,-1 1 0,0 0 1,0 1-1,-1-1 0,-1 1 1,0 1-1,0-1 0,-1 1 1,-1-1-1,1 4 76,-5-27 22,0 0 1,1-1 0,1 1-1,0 0 1,0 0-1,1 0 1,1 0 0,0 0-1,0 0 1,1 0-1,0 1 1,1 0-1,0 0 1,1 0 0,2-2-23,-7 11 63,1 1 0,0-1 0,0 1 0,-1-1 0,1 1 0,0 0 1,0 0-1,0 0 0,-1 0 0,1 0 0,0 0 0,0 1 0,-1-1 0,1 0 0,0 1 1,-1 0-1,1-1 0,0 1 0,-1 0 0,1 0 0,-1 0 0,1 0 0,-1 0 1,1 0-1,-1 0 0,0 0 0,0 1 0,1-1 0,-1 0 0,0 1 0,0-1 0,0 1 1,-1-1-1,1 1 0,0 0 0,0-1 0,-1 1 0,1 0 0,-1 0 0,0-1 1,1 2-64,26 86 800,-23-52-7347,-5-37-902,0-3-5242</inkml:trace>
  <inkml:trace contextRef="#ctx0" brushRef="#br0" timeOffset="2957.676">1561 261 9140,'69'15'8737,"-57"-15"-8509,-1 0 1,0 0-1,0-1 0,1-1 1,-1 0-1,0 0 0,-1-1 1,1-1-1,0 0 0,-1 0 1,0-1-1,0 0 0,0-1 1,1-1-229,-10 7 34,1-1 1,-1 1-1,0-1 1,0 0-1,1 0 1,-1 1-1,0-1 1,0 0-1,0 0 1,0 0-1,0 0 1,0 0-1,0 0 0,-1-1 1,1 1-1,0 0 1,-1 0-1,1-1 1,-1 1-1,1 0 1,-1-1-1,1 1 1,-1 0-1,0-1 1,0 1-1,0-1 1,1 1-1,-1 0 1,-1-1-1,1 1 1,0-1-1,0 1 1,-1 0-1,1-1 1,0 1-1,-1 0 1,1-1-1,-1 1 1,0 0-1,1 0 1,-1-1-1,0 1 1,0 0-1,0 0 1,0 0-1,0 0 1,0 0-1,0 0 1,0 0-1,0 1 1,0-1-1,-1 0 1,1 1-1,0-1 1,-1 0-35,-1-1 14,0 0 0,0-1 1,0 2-1,0-1 1,0 0-1,0 0 1,-1 1-1,1 0 1,0 0-1,-1 0 1,1 0-1,-1 0 1,1 1-1,-1-1 1,1 1-1,-1 0 1,0 0-1,1 0 1,-1 1-1,1-1 1,-1 1-1,1 0 1,-1 0-1,1 0 1,0 0-1,-1 1 1,1-1-1,0 1 0,0 0 1,0 0-1,0 0 1,0 0-1,1 1 1,-1-1-1,0 1-14,-1 5 185,0-1 0,1 0-1,0 1 1,0-1 0,1 1-1,0 0 1,0 0-1,1 0 1,0 0 0,0 0-1,1 0 1,0 0-1,1 0 1,-1 0 0,1 0-1,1 0 1,0 0 0,0 0-1,0-1 1,1 1-1,0-1 1,1 1 0,0-1-1,0 0 1,2 2-185,-3-6-194,0-1 0,0 0 0,1 0 0,-1 0 0,1 0 0,-1-1 0,1 1 0,0-1 0,-1 0 0,1 0 0,0 0 0,0-1 0,0 1 0,0-1 0,-1 0 0,1 0 0,0 0 0,0-1 0,0 1 0,0-1 0,-1 0 194,26-6-4960,-4-3-3339,-4 0-2445</inkml:trace>
  <inkml:trace contextRef="#ctx0" brushRef="#br0" timeOffset="3277.285">1932 345 10117,'-3'-5'6198,"1"-7"-4646,1 9-746,-1-8-173,0 0 0,0 0 0,1-1 0,1 1 0,0-1 0,1 1 0,0 0 0,0-1 1,1 1-1,1 0 0,0 0 0,0 0 0,4-7-633,-6 16 19,1 0-1,0 1 1,-1-1 0,1 0-1,0 1 1,0 0 0,0-1-1,0 1 1,0 0 0,0 0-1,0 0 1,0 0 0,1 0-1,-1 1 1,0-1 0,1 1-1,-1-1 1,0 1 0,1 0-1,-1 0 1,0 0 0,1 0-1,-1 1 1,0-1 0,1 0-1,-1 1 1,0 0 0,0-1-1,1 1 1,-1 0 0,0 1-19,65 38-144,-61-31 138,-1 1 1,1-1 0,-2 1-1,1 0 1,-2 1-1,1-1 1,-1 1-1,-1-1 1,0 1-1,0 0 1,-1 0-1,0 0 1,-1 0 0,-1 0-1,-1 9 6,2-9 20,-5-7-3222,0-25-940,10-10-5964,0 13 296</inkml:trace>
  <inkml:trace contextRef="#ctx0" brushRef="#br0" timeOffset="3462.207">2218 11 9684,'22'30'9822,"-4"28"-6186,-13-35-2324,34 260 2690,-39-284-4147,0 1 0,0 0 1,-1 0-1,1 0 0,0 0 0,0 0 1,0 0-1,-1-1 0,1 1 0,0 0 1,0 0-1,-1 0 0,1 0 0,0 0 1,0 0-1,-1 0 0,1 0 1,0 0-1,0 0 0,-1 0 0,1 0 1,0 1-1,0-1 0,-1 0 0,1 0 1,0 0-1,0 0 0,0 0 1,-1 0-1,1 0 145,-7-16-3856,3 5-3337,-2-5-5856</inkml:trace>
  <inkml:trace contextRef="#ctx0" brushRef="#br0" timeOffset="3709.608">2182 210 11141,'29'-6'14803,"10"9"-10906,-5 0-6308,16-7-5949,-40 1 1031,1 2-4396</inkml:trace>
  <inkml:trace contextRef="#ctx0" brushRef="#br0" timeOffset="4126.357">2421 117 10197,'35'-15'10851,"-33"15"-10701,0 0 0,0 0 0,0 0 0,0 0 0,1 0 0,-1 1 0,0-1 0,0 1 0,0-1 0,0 1 0,0 0 0,0-1 0,0 1 0,0 0 0,-1 0 0,1 1 1,0-1-1,0 0 0,-1 1 0,1-1 0,-1 1 0,1-1 0,-1 1 0,1 1-150,9 12 107,0 1 0,-2 0 0,0 1 0,0 0-1,-2 0 1,0 1 0,2 12-107,-2-11 47,-5-15-39,4 10-40,-11-16 0,0-4 44,0 0-1,0 1 1,-1-1 0,1 1 0,-1 1 0,0-1 0,-1 1 0,1 0-1,-1 0 1,1 1 0,-1 0 0,0 0 0,-1 1 0,1-1 0,0 2 0,-1-1-1,1 1 1,0 0 0,-1 0 0,-1 1-12,6 3 103,0-1 0,0 1 0,0 0 0,0 0 0,1 0 0,-1 0-1,1 0 1,0 1 0,0-1 0,0 1 0,0-1 0,1 1 0,-1 0 0,1 0 0,0 0 0,0-1 0,0 1 0,1 0 0,-1 0-1,1 1 1,0-1 0,0 0 0,0 0 0,1 0 0,0 0 0,0 1-103,-1-2 14,0-1-1,1 1 1,-1 0 0,1-1-1,0 1 1,-1-1 0,1 1-1,0-1 1,1 1 0,-1-1-1,0 0 1,1 1 0,-1-1-1,1 0 1,0 0 0,0 0-1,0 0 1,0 0 0,0-1-1,0 1 1,0-1 0,1 1-1,-1-1 1,0 0 0,1 0-1,-1 0 1,1 0 0,0 0-1,-1 0 1,1-1 0,0 1-1,-1-1 1,1 0 0,0 0-1,-1 0 1,1 0 0,0 0-1,-1-1 1,1 1 0,0-1-1,1 0-13,0-1-179,-1 0-1,1 0 1,-1 0 0,1 0-1,-1 0 1,0-1 0,0 0-1,0 1 1,-1-1-1,1 0 1,0 0 0,-1-1-1,0 1 1,0 0-1,0-1 1,0 1 0,-1-1-1,1 0 1,-1 0-1,0 0 180,6-10-1326,-3 7 769,17-31-4753,-5 14-2176,0 5-3092</inkml:trace>
  <inkml:trace contextRef="#ctx0" brushRef="#br0" timeOffset="4311.265">2737 1 10341,'5'15'7400,"-1"10"-3717,-1-3-2257,50 231 3473,-48-216-5059,-18-62-10020,6 13 3330,-3-2-3693</inkml:trace>
  <inkml:trace contextRef="#ctx0" brushRef="#br0" timeOffset="4480.568">2707 205 10853,'-1'-6'7929,"8"3"-4033,23 1-1173,27 25-1331,-21-6-3222,1-12-6288,-28-8 1574,0-1-3741</inkml:trace>
  <inkml:trace contextRef="#ctx0" brushRef="#br0" timeOffset="4743.337">2935 205 10357,'4'3'2961,"-2"3"193,2 0-1138,-3 3-495,-1 0-192,1 2-273,0-1-319,-1 3-225,0 0-144,0-2-192,-1 0-256,1-6-352,0-5-449,-1-3-447,-2-3 2208,3-3-4417,-1-8-2610,1 1-6499</inkml:trace>
  <inkml:trace contextRef="#ctx0" brushRef="#br0" timeOffset="4744.337">2928 128 11141,'1'-3'2833,"-1"-3"17,1 4-1650,2 2-351,2 1-321,-1 3-448,3 2-544,-1-3-209,0 3-2160,3-2-2209,0-2-5411</inkml:trace>
  <inkml:trace contextRef="#ctx0" brushRef="#br0" timeOffset="5065.955">3114 143 9604,'3'-4'9729,"-32"9"-7023,26-1-2601,-1-1 0,1 1-1,0-1 1,0 1-1,0 0 1,1 0-1,-1 0 1,1 0-1,0 1 1,0-1-1,1 1 1,-1-1 0,1 1-1,0 0 1,0-1-1,0 1 1,1 0-1,0 0 1,0 0-1,0-1 1,0 1-1,1 0 1,0 0-1,0-1 1,0 1 0,0 0-1,1-1 1,0 1-1,0-1 1,0 0-1,1 0 1,-1 0-1,1 0 1,0 0-1,0 0 1,0-1 0,0 1-1,1-1 1,0 0-1,0 0 1,-1 0-1,1-1 1,4 3-105,-5-4-28,0 1 0,0 0 0,0-1 0,0 1 0,0-1 1,0 0-1,0 0 0,1 0 0,-1-1 0,0 1 0,1-1 0,-1 0 0,0 0 0,1 0 1,-1 0-1,0 0 0,1-1 0,-1 1 0,0-1 0,0 0 0,1 0 0,-1 0 1,0-1-1,0 1 0,0-1 0,0 0 0,-1 1 0,1-1 0,0-1 0,-1 1 1,1 0-1,-1-1 0,0 1 0,0-1 0,0 1 0,0-1 0,0 0 0,-1 0 0,1 0 1,0-1 27,-1-3-3,0-1 0,-1 0 0,0 0 0,0 1-1,0-1 1,-1 0 0,0 0 0,-1 1 0,0-1 0,0 1 0,0-1 0,-1 1 0,0 0 0,-1 0 0,1 0 0,-1 1 0,-1-1 0,1 1 0,-1 0 0,0 0 0,-1 0 0,-4-4 3,2 5-37,5 3-3084,7 0-3665,2 0 1163,1 0-4147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4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19 137 11061,'-4'56'11295,"36"26"-8084,-2-8-3129,-29-65-1274,-4-15-1857,-4-15-5737,1 3-3820</inkml:trace>
  <inkml:trace contextRef="#ctx0" brushRef="#br0" timeOffset="300.831">1 2 10405,'-1'-1'2609,"4"3"0,1 1-1456,2 2-353,3 1-592,0 0-352,3 1-2369,2 0-2257,5 3-5571</inkml:trace>
  <inkml:trace contextRef="#ctx0" brushRef="#br0" timeOffset="595.099">249 79 10405,'-34'8'8697,"7"11"-4492,26-18-4159,0 0 0,1 1 0,-1-1 0,0 0 0,0 0 1,1 1-1,-1-1 0,1 0 0,-1 1 0,1-1 0,0 0 0,-1 1 0,1-1 0,0 0 1,0 1-1,0-1 0,0 1 0,0-1 0,0 0 0,1 1 0,-1-1 0,0 1 1,1-1-1,-1 0 0,1 1 0,-1-1 0,1 0 0,0 0 0,-1 1 0,1-1 1,0 0-1,0 0 0,0 0 0,0 0 0,0 0 0,0 0 0,0 0 0,0-1 1,0 1-1,1 0 0,-1 0 0,0-1 0,1 1 0,-1-1 0,1 1-46,8 5 64,-6-5-53,0 1-1,0-1 1,0 1-1,0 0 1,0 0 0,-1 1-1,1-1 1,-1 1-1,1 0 1,-1 0-1,0 0 1,0 0 0,-1 1-1,1-1 1,-1 1-1,1-1 1,-1 1 0,0 0-1,0 0 1,-1 0-1,1 0 1,-1 0-1,0 1 1,0-1 0,0 0-1,-1 1 1,0 0-11,0-1 27,0 0 1,0 0 0,-1 0-1,1 1 1,-1-1-1,-1 0 1,1 0 0,0 0-1,-1 0 1,0-1 0,0 1-1,0 0 1,0-1-1,0 1 1,-1-1 0,0 0-1,-1 2-27,-28-2-2894,21-18-8223,11-1-1057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4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9140,'-3'6'7651,"2"5"-3999,8 27-2153,-7-35-761,21 157 2666,-3 15-3063,-23-166-3827,-10-24-7848,10-1-255</inkml:trace>
  <inkml:trace contextRef="#ctx0" brushRef="#br0" timeOffset="316.455">0 233 10293,'13'-12'7802,"18"2"-4578,89 13-185,-95-21-6979,-7-7-5964,-9 7-594</inkml:trace>
  <inkml:trace contextRef="#ctx0" brushRef="#br0" timeOffset="601.626">232 14 9748,'2'69'11189,"7"35"-8412,0-9-2173,4 24-103,5-158-215,-15 22-268,-2 7-27,0-1 1,0 0-1,1 1 0,1-1 0,-1 1 0,2 0 1,0 0-1,0 0 0,0 0 0,1 1 1,1-1-1,0 1 0,0 1 0,1-1 1,0 1-1,0 0 0,8-6 9,-13 15 33,0-1 0,-1 1 1,1-1-1,0 1 0,0 0 0,0 0 0,0 0 0,0 0 0,-1 0 1,1 0-1,0 0 0,-1 1 0,1-1 0,-1 0 0,0 1 1,1-1-1,-1 1 0,0 0 0,0 0 0,0-1 0,0 1 1,0 0-1,0 0 0,0 0 0,-1 0 0,1 0 0,-1 0 0,0 0 1,1 0-1,-1 0 0,0 0 0,0 0 0,0 0 0,0 0 1,-1 0-1,1 0 0,0 0 0,-1 1-33,1 3 63,14 111 561,-12-67-2955,-4-66-9200,2-3-1512</inkml:trace>
  <inkml:trace contextRef="#ctx0" brushRef="#br0" timeOffset="839.719">516 281 10421,'54'-17'6961,"26"-15"-3974,-78 31-2930,0-1-1,-1 1 0,1-1 1,-1 1-1,1-1 0,-1 0 0,0 0 1,0 0-1,0 1 0,0-1 1,0 0-1,0 0 0,0 0 0,-1 0 1,1-1-1,-1 1 0,1 0 1,-1 0-1,0 0 0,0 0 1,0 0-1,0-1 0,0 1 0,0 0 1,-1 0-1,1 0 0,-1 0 1,0 0-1,1 0 0,-1 0 1,0 0-1,0 0 0,0 0 0,0 0 1,-1 0-1,1 1 0,0-1 1,-1 0-1,1 1 0,-1 0 1,0-1-1,1 1 0,-1 0 0,0-1 1,0 1-1,0 0 0,0 1 1,0-1-1,-1 0-56,2 0 22,-1 0-1,1 0 1,-1 0-1,1 0 1,-1 0-1,1 0 1,-1 1 0,1-1-1,-1 1 1,0-1-1,0 1 1,1 0-1,-1-1 1,0 1 0,1 0-1,-1 0 1,0 0-1,0 1 1,1-1-1,-1 0 1,0 1 0,1-1-1,-1 1 1,0-1-1,1 1 1,-1 0-1,1 0 1,-1-1 0,1 1-1,-1 0 1,1 0-1,0 1 1,-1-1-1,1 0 1,0 0 0,0 1-1,0-1 1,0 1-1,0 0-21,-24 65 1595,23-54-1379,0-1 0,0 1 0,1-1 0,1 1 0,0 0 0,1-1 0,0 1 0,1-1 1,0 1-1,1-1 0,0 0 0,1 0 0,1 0 0,4 9-216,-8-20-48,0 1 1,0 0-1,1-1 0,-1 1 0,1-1 0,-1 0 1,1 0-1,-1 1 0,1-1 0,0 0 1,0 0-1,-1-1 0,1 1 0,0 0 1,0 0-1,0-1 0,0 1 0,0-1 0,0 0 1,0 0-1,0 0 0,0 0 0,0 0 1,0 0-1,0 0 0,0 0 0,0-1 1,0 1-1,0-1 0,-1 1 0,1-1 1,0 0-1,0 0 0,0 0 0,-1 0 0,1 0 1,0 0-1,-1-1 0,1 1 0,-1 0 1,2-2 47,30-45-8623,-23 22 1607,0-4-3960</inkml:trace>
  <inkml:trace contextRef="#ctx0" brushRef="#br0" timeOffset="1118.418">741 213 11365,'0'4'977,"6"27"5458,-1 1-3442,19 62-941,-1-52-1169,-18-77-518,-4 17-340,0 1 0,1-1 0,1 0 0,0 1 0,2 0 0,0 0 0,1 0 0,5-10-25,25-9-109,-17 29-2927,-6 11-2292,-5 2-1133,-7-6 5535,6 6-8468</inkml:trace>
  <inkml:trace contextRef="#ctx0" brushRef="#br0" timeOffset="1419.033">990 229 5923,'35'16'8196,"4"-8"-3836,-36-8-4277,0 1 0,0-1 0,0 0 1,0 0-1,0 0 0,0 0 0,-1-1 1,1 1-1,0-1 0,0 0 0,0 1 1,-1-1-1,1-1 0,0 1 0,-1 0 1,1-1-1,-1 1 0,1-1 0,-1 0 1,0 0-1,0 0 0,0 0 0,0 0 1,0 0-1,0 0 0,0-1 0,-1 1 0,1-1 1,-1 1-1,0-1 0,0 0 0,0 0 1,0 1-1,0-1 0,0 0 0,-1 0 1,0 0-1,1-2-83,0 3 47,0 0 0,-1 0 0,1 0 0,0 0 0,-1-1 0,0 1 1,1 0-1,-1-1 0,0 1 0,0 0 0,0 0 0,-1-1 0,1 1 0,0 0 0,-1 0 0,0-1 1,1 1-1,-1 0 0,0 0 0,0 0 0,0 0 0,0 0 0,-1 0 0,1 0 0,0 0 0,-1 1 1,0-1-1,1 0 0,-1 1 0,0 0 0,0-1 0,1 1 0,-1 0 0,0 0 0,0 0 0,-1 0 0,1 0 1,0 0-1,0 0 0,0 1 0,-1-1 0,1 1 0,0 0 0,0 0 0,-1 0 0,1 0 0,0 0 1,0 0-1,-1 0-47,0 1 65,-1 0 1,1 0 0,-1 1 0,1-1-1,0 1 1,-1-1 0,1 1 0,0 0-1,0 0 1,0 0 0,1 1 0,-1-1-1,0 1 1,1-1 0,0 1-1,-1 0 1,1 0 0,0 0 0,1 0-1,-1 1 1,0-1 0,1 0 0,0 1-1,0-1 1,0 1 0,0-1 0,0 1-1,1 0-65,0 103 910,0-101-845,1 0 0,0-1-1,0 1 1,1-1 0,0 1 0,0-1 0,0 0-1,1 1 1,-1-1 0,1 0 0,1-1-1,-1 1 1,1 0 0,-1-1 0,1 0-1,0 0 1,1 0 0,-1 0 0,1-1-1,-1 0 1,1 0 0,0 0 0,1 0-1,-1-1 1,0 0 0,1 0 0,-1 0-1,1-1 1,-1 0 0,1 0 0,0 0-1,-1-1 1,3 0-65,1-1-34,-1 0 0,0 0 0,0-1 0,1 0 0,-1-1 0,-1 0 0,1 0 0,0-1 0,-1 0 0,1 0 0,-1 0 0,0-1 0,-1 0 0,1-1 0,-1 0 0,2-2 34,27-29-4307,-6 0-5318,-9 8-4720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4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9748,'1'-5'9782,"10"21"-6878,54 159 901,-65-176-3799,0 0 0,0 0 1,0 0-1,0 0 1,0-1-1,1 1 0,-1 0 1,0 0-1,1 0 0,-1 0 1,1 0-1,-1 0 0,1 0 1,-1 0-1,1 0 1,0 0-1,-1 0 0,1 0 1,0 0-1,0 0 0,0 0 1,0 1-1,0-1 0,0 0 1,0 1-1,0-1 1,0 1-1,0-1 0,0 1 1,0-1-1,0 1 0,0 0 1,0 0-1,1-1 0,-1 1 1,0 0-1,0 0 1,0 0-1,0 0 0,1 0 1,-1 1-1,0-1 0,0 0 1,0 0-1,0 1 0,0-1 1,1 1-1,-1-1 1,0 1-1,0-1 0,0 1 1,0 0-1,-1 0 0,1-1 1,0 1-1,0 0 0,0 0 1,-1 0-1,1 0 1,0 0-1,-1 0 0,1 0 1,0 0-1,-1 0 0,0 0 1,1 0-1,-1 0 0,0 0 1,1 1-1,-1-1-6,11-154 11,10 180 8,-4 6-46,45 63 67,-62-95-38,1 0 0,0 0 0,-1 0-1,1 0 1,0 0 0,0 0 0,0 0 0,0 0 0,0 0 0,0-1 0,0 1 0,0 0 0,0-1-1,0 1 1,0-1 0,0 1 0,0-1 0,0 1 0,1-1 0,-1 0 0,0 0 0,0 0-1,1 1 1,-1-1 0,0 0 0,0-1 0,0 1 0,1 0 0,-1 0 0,0 0 0,0-1 0,0 1-1,1-1 1,-1 1 0,0-1 0,0 1 0,0-1 0,0 1 0,0-1 0,0 0 0,0 0-1,0 0 1,0 1 0,-1-1 0,1 0 0,0 0 0,0 0 0,-1 0 0,1 0 0,-1-1 0,1 1-1,-1 0 1,1 0 0,-1 0 0,0 0 0,1-1 0,-1 1 0,0 0 0,0 0 0,0 0-1,0-1 1,0 1-2,8-86 522,-4 40-455,0 15-2857,1 6-2338,1-1-3329,-1 12-2585</inkml:trace>
  <inkml:trace contextRef="#ctx0" brushRef="#br0" timeOffset="363.37">413 1 8372,'29'37'11358,"-9"35"-8592,-14-44-1718,30 160 1297,-20-136-1785,-5-93-573,18-120-763,-29 159 775,0 1 0,0-1 1,0 1-1,1 0 0,-1-1 1,0 1-1,1 0 0,-1-1 1,1 1-1,0 0 0,-1 0 0,1-1 1,0 1-1,0 0 0,0 0 1,-1 0-1,1 0 0,0 0 1,1 0-1,-1 0 0,0 0 1,0 1-1,0-1 0,0 0 0,1 1 1,-1-1-1,0 1 0,1-1 1,-1 1-1,0-1 0,1 1 1,-1 0-1,1 0 0,-1 0 1,0 0-1,1 0 0,-1 0 0,1 0 1,-1 0-1,0 1 0,1-1 1,-1 0-1,0 1 0,1-1 1,-1 1-1,0 0 0,0-1 1,1 1-1,-1 0 0,0 0 0,0 0 1,0 0-1,0 0 0,1 1 1,2 7 104,1 1 0,-1 0 0,-1 0 0,0 0 0,0 0-1,-1 1 1,-1-1 0,0 1 0,0 10-104,8 47-1217,-9-88-12971,0 5 3052</inkml:trace>
  <inkml:trace contextRef="#ctx0" brushRef="#br0" timeOffset="701.564">715 223 10085,'48'6'6518,"-39"-6"-6099,1 1-1,0-1 1,-1-1 0,1 1 0,0-2 0,-1 1-1,1-1 1,-1-1 0,0 0 0,7-3-419,-13 3 83,0-1 1,-1 1 0,1-1-1,-1 1 1,0-1 0,0 0-1,-1 0 1,1 0-1,-1 0 1,0 0 0,0 0-1,0-1 1,0 1 0,-1 0-1,0 0 1,0-1 0,0 1-1,0 0 1,-1 0-1,1-1 1,-1 1 0,0 0-1,0 0 1,-1 0 0,1 0-1,-3-3-83,2 6 10,0 0 0,1 0 0,-2 0 0,1 1 0,0-1-1,0 1 1,0-1 0,0 1 0,0 0 0,0-1 0,-1 1 0,1 0 0,0 1 0,0-1-1,0 0 1,0 1 0,0-1 0,-1 1 0,1-1 0,0 1 0,0 0 0,0 0-1,1 0 1,-1 0 0,0 0 0,0 1 0,-1 0-10,-2 4 173,0 1 1,0 0-1,0 0 1,1 0-1,0 0 0,0 1 1,1-1-1,0 1 1,0 0-1,1 0 1,0 1-1,0-1 0,1 0 1,0 0-1,0 1 1,1-1-1,0 1 0,1-1 1,0 0-1,0 1 1,1-1-1,0 0 0,0 0 1,4 7-174,-5-12 21,0 0 1,0 0-1,1 0 0,0 0 0,-1 0 1,1 0-1,0 0 0,0-1 1,1 1-1,-1-1 0,0 0 1,1 0-1,0 1 0,-1-2 1,1 1-1,0 0 0,0 0 1,0-1-1,0 0 0,0 0 1,1 1-1,-1-2 0,0 1 1,1 0-22,53 3-3041,-29-14-2588,-14-6-2482,-4-3-2998</inkml:trace>
  <inkml:trace contextRef="#ctx0" brushRef="#br0" timeOffset="1033.627">1051 156 11333,'27'55'10679,"-2"34"-9320,-5-16 439,-21-150-963,1 52-790,0 11-40,0 0 0,0 0 0,2 0 0,-1 0 0,2 1 0,0-1 0,0 1 0,4-8-5,-6 19-19,0 0 0,0 0 0,0 1 0,1-1-1,-1 0 1,0 1 0,1-1 0,-1 1 0,1-1-1,-1 1 1,1 0 0,0-1 0,-1 1 0,1 0 0,0 0-1,0 1 1,0-1 0,0 0 0,0 0 0,0 1 0,0-1-1,0 1 1,0 0 0,0 0 0,0 0 0,0 0-1,0 0 1,1 0 0,-1 0 0,0 1 0,0-1 0,0 1-1,1 0 20,20 7-4476,-1 2-5915,-13-6-182</inkml:trace>
  <inkml:trace contextRef="#ctx0" brushRef="#br0" timeOffset="1418.819">1368 193 11285,'53'2'8759,"22"-27"-6398,-72 23-2358,-1-1 0,0 1-1,0 0 1,0-1 0,0 1 0,0-1 0,-1 0 0,1 0 0,-1 1-1,0-1 1,0 0 0,0 0 0,0 0 0,0 0 0,-1 0-1,1 0 1,-1-1 0,0 1 0,0 0 0,0 0 0,0 0-1,-1 0 1,1 0 0,-1 0 0,1 0 0,-1 0 0,0 0-1,-1 0 1,1 0 0,0 0 0,-1 0 0,0 1 0,1-1 0,-1 1-1,0-1 1,0 1 0,-1 0 0,1-1 0,0 1 0,-1 0-1,1 1 1,-1-1 0,0 0 0,1 1 0,-1-1 0,-2 0-3,-1 2 117,0 1 0,1-1 0,-1 1 0,0 0 1,1 0-1,-1 1 0,1-1 0,-1 1 0,1 1 0,0-1 1,0 1-1,0 0 0,0 0 0,1 0 0,-1 0 0,1 1 1,0 0-1,0 0 0,0 0 0,0 1 0,1-1 0,-1 1 1,1 0-1,1 0 0,-1 0 0,1 0 0,-1 0 0,2 0 1,-1 1-1,0 3-117,-1 2 137,0-1 0,1 1 0,0-1 0,1 1 0,0 0 1,1 0-1,0-1 0,1 1 0,0 0 0,1 0 0,0-1 0,1 1 1,0-1-1,0 0 0,1 0 0,1 1-137,-3-7 11,1-1 0,-1 1 0,1-1 0,0 0 0,0 0 0,0 0 0,0 0 0,1 0 0,-1-1 1,1 0-1,0 1 0,0-1 0,0-1 0,0 1 0,0 0 0,0-1 0,0 0 0,0 0 0,0 0 0,1-1 0,-1 1 0,0-1 0,1 0 0,-1 0 0,0-1 0,1 1 1,-1-1-1,0 0-11,1 0-481,1 0 1,-1-1 0,-1 1 0,1-1-1,0 0 1,0 0 0,-1-1 0,1 1 0,-1-1-1,0 0 1,1 0 0,-2-1 0,1 1-1,0-1 1,0-1 480,17-27-7958,0 0-5419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42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10661,'21'-43'9774,"-15"38"-9509,0 1 0,1-1 0,0 1-1,-1 1 1,1 0 0,1-1-1,-1 2 1,0-1 0,1 1-1,-1 1 1,1-1 0,-1 1-1,1 1 1,0-1 0,0 1-265,0 3 47,-1 1 0,1 0 1,-1 0-1,0 1 0,0-1 0,-1 1 1,1 1-1,-1 0 0,0 0 0,-1 0 1,1 0-1,-1 1 0,0 0 0,-1 0 1,0 0-1,0 1 0,0-1 1,-1 1-1,0 0 0,-1 0 0,2 7-47,16 90-5,-24-111-22,-1 0 0,1 1 0,-1 0 0,0 0 1,0 0-1,-1 1 0,0 0 0,1 0 0,-1 0 0,-1 0 0,1 1 1,0 0-1,-1 1 0,-5-2 27,8 3 49,0 0 0,0 0 0,1 1 1,-1 0-1,0 0 0,0 0 0,0 0 0,0 0 1,0 1-1,0 0 0,0 0 0,0 0 0,0 0 1,1 0-1,-1 1 0,0 0 0,1 0 1,0 0-1,-1 0 0,1 0 0,0 1 0,0-1 1,0 1-1,0 0 0,1 0 0,-1 0 0,1 0 1,0 0-1,-1 1 0,2-1 0,-1 1 0,0-1 1,1 1-1,-1 0 0,1 0 0,0-1 0,0 1 1,1 0-1,-1 0 0,1 0 0,0 0 1,0 0-1,0 0 0,1 0 0,0 2-49,2-3-17,0 0 0,0 0 0,0-1 0,0 1 0,1-1 0,0 1 0,-1-1 0,1-1 0,0 1 0,0 0 0,0-1 0,0 0 1,0 0-1,0 0 0,0 0 0,1-1 0,-1 0 0,0 1 0,0-2 0,0 1 0,1 0 0,-1-1 0,0 0 0,0 0 0,0 0 0,0 0 0,0-1 0,0 0 0,0 1 0,-1-1 0,1-1 0,0 1 0,-1 0 0,0-1 0,0 0 0,2-1 17,24-27-5586,-12 6-3765,-4 1-2316</inkml:trace>
  <inkml:trace contextRef="#ctx0" brushRef="#br0" timeOffset="385.27">352 32 9508,'10'39'8443,"2"20"-4419,5 20-2586,-6-12-709,-10-84-817,1 1 1,1-1 0,0 1-1,1 0 1,1 0-1,1 0 1,0 1 0,1-1-1,1 1 1,0 1 0,1 0-1,9-11 88,-18 23-9,1 0-1,0 0 0,0 0 1,0 1-1,0-1 0,0 0 1,0 1-1,1-1 0,-1 1 1,1-1-1,-1 1 0,1 0 1,-1 0-1,1 0 0,0-1 1,-1 2-1,1-1 0,0 0 1,0 0-1,0 0 0,0 1 1,0-1-1,0 1 0,-1 0 1,1-1-1,0 1 0,0 0 1,0 0-1,0 0 1,0 0-1,0 1 0,0-1 1,0 1-1,0-1 0,0 1 1,0-1-1,0 1 0,0 0 1,0 0-1,-1 0 0,1 0 1,0 0-1,-1 1 0,1-1 1,-1 0-1,0 1 0,1-1 1,-1 1-1,0-1 0,1 2 10,7 15 335,0 0-1,-2 1 1,0-1-1,-1 2 1,-1-1-1,3 19-334,2 11-387,-8-65-13462,2 1 3484</inkml:trace>
  <inkml:trace contextRef="#ctx0" brushRef="#br0" timeOffset="776.21">685 60 10901,'3'15'3010,"9"36"2761,8-2-3861,-18-46-1894,-1 0 0,1 0 0,-1-1 0,1 1 0,0-1 0,0 1 0,0-1 0,0 0 0,1 0 0,-1 0 0,0 0 0,1 0 0,0-1 0,-1 1 0,1-1 0,0 1 0,0-1 0,0 0 0,0 0 0,0 0 0,0-1 0,0 1 0,0-1 0,0 1 0,0-1 0,0 0 0,0-1 0,0 1 0,1 0 0,-1-1-1,1 0-15,-1 0-5,0 0 0,0-1-1,0 1 1,0-1-1,-1 0 1,1 0-1,0 0 1,-1 0 0,1 0-1,-1 0 1,0-1-1,0 1 1,0-1 0,0 0-1,0 1 1,0-1-1,-1 0 1,1 0-1,-1 0 1,0 0 0,0-1-1,0 1 1,-1 0-1,1 0 1,0-3 5,5-92-50,-6 84 49,5-8 96,4 34 546,2 55 597,-2 0 0,-4 1 0,-2-1 0,-6 44-1238,2-63-75,1-38-4020,0 0-4328,0-15-6557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 13158,'-3'2'3089,"1"-1"1,2-1-1201,0 0-1393,1 0-1056,1-2-2482,-1-1-2608,1 0-6804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4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16 309 10229,'-13'-44'9703,"12"36"-9301,0-1 0,1 1 0,0-1 0,0 0-1,1 1 1,0-1 0,1 1 0,-1 0 0,2-1 0,-1 1-1,4-6-401,-5 11 62,0 1-1,1 0 0,0-1 1,-1 1-1,1 0 0,0 0 0,0 0 1,0 0-1,0 0 0,0 1 0,1-1 1,-1 0-1,0 1 0,1 0 0,-1 0 1,1 0-1,0 0 0,-1 0 0,1 0 1,0 0-1,0 1 0,-1 0 1,1-1-1,0 1 0,2 0-61,46 5-1867,-31-3-609,2-7-8124,-11-4-325</inkml:trace>
  <inkml:trace contextRef="#ctx0" brushRef="#br0" timeOffset="271.021">213 0 10741,'10'23'8671,"-2"18"-7068,-6-25-816,36 184 19,-38-200-806,1 0 1,-1-1-1,0 1 1,1 0 0,-1-1-1,0 1 1,1 0-1,-1 0 1,1-1-1,-1 1 1,0 0 0,1 0-1,-1 0 1,1-1-1,-1 1 1,1 0 0,-1 0-1,0 0 1,1 0-1,-1 0 1,1 0-1,-1 0 1,1 0 0,-1 0-1,1 0 1,-1 0-1,1 0 1,-1 0 0,1 1-1,-1-1 1,0 0-1,1 0 1,-1 0-1,1 1 1,-1-1 0,0 0-1,1 0 1,-1 1-1,0-1 1,1 0-1,-1 1 1,0-1 0,1 1-1,-1-1 1,0 0-1,0 1 1,1-1 0,-1 1-1,0-1 1,0 1-1,0-1 1,0 0-1,0 1 1,0-1 0,1 1-1,-1-1 1,0 1-1,0-1 1,0 1-1,-1 0 0,13-44 5,-11 36-15,3-10-109,0 1-1,2-1 1,0 1-1,0 0 1,2 0 0,0 1-1,0 0 1,7-8 119,-9 13-557,-5-1-4302,0 5 652,0-3-7836</inkml:trace>
  <inkml:trace contextRef="#ctx0" brushRef="#br0" timeOffset="603.04">310 232 11509,'8'16'8972,"9"-3"-4649,45 14-2008,-28-25-3718,-23-6-2880,-1-2-4870,-3-1-3111</inkml:trace>
  <inkml:trace contextRef="#ctx0" brushRef="#br0" timeOffset="1151.326">569 81 8340,'-31'13'9671,"7"19"-5579,22-29-4061,1 0 1,-1 0-1,0 0 1,1 0-1,0 0 1,0 0-1,0 0 1,0 0-1,0 0 1,1 1-1,-1-1 1,1 0-1,0 1 1,0-1-1,0 0 1,1 1-1,-1-1 1,1 0-1,-1 0 1,1 1-1,0-1 1,1 0-1,-1 0 1,0 0-1,1 0 1,0 0-1,-1-1 1,1 1-1,0 0 1,1-1-1,-1 1 1,0-1-1,1 0 1,-1 0-1,2 1-31,25 5-31,-26-9 97,-1 1 1,1 0 0,-1 0 0,1 0-1,-1 0 1,0 0 0,1 0 0,-1 1-1,1-1 1,-1 1 0,0 0 0,1-1-1,-1 1 1,0 0 0,0 1 0,0-1 0,0 0-1,0 1 1,0-1 0,0 1 0,0-1-1,0 1 1,-1 0 0,1 0 0,-1 0-1,1 0 1,-1 0 0,0 0 0,0 0-1,0 0 1,0 0 0,0 1 0,0-1-1,-1 0 1,1 1 0,-1-1 0,1 1-1,-1 1-66,-3-1 25,0 1 0,0 0 0,-1-1 0,1 0 0,-1 0 0,0 0-1,0 0 1,0-1 0,0 1 0,0-1 0,-1 0 0,1 0 0,-1-1-1,1 1 1,-1-1 0,0 0 0,1 0 0,-1-1 0,-4 1-25,-19-2-3801,10-2-5599,6-1-3566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3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9348,'-13'2'6090,"0"8"-3299,-16 34-1048,28-43-1596,-13 26 221,1 2 0,1-1 0,1 2 0,2 0 0,1 0 1,1 0-1,1 1 0,2 0 0,2 0 0,0 1 0,2-1 1,2 6-369,-1-26 32,1-1 0,0 0 0,1 0 0,0 1 1,0-1-1,1-1 0,0 1 0,1-1 0,0 1 1,0-1-1,1-1 0,0 1 0,1-1 0,0 0 1,0 0-1,1-1 0,0 0 0,0-1 0,0 1 1,1-2-1,0 1 0,0-1 0,1 0 1,-1-1-1,1 0 0,0-1 0,0 0 0,8 1-32,-9-7-256,-18-3-5213,2 1-2476,0-1-3807</inkml:trace>
  <inkml:trace contextRef="#ctx0" brushRef="#br0" timeOffset="970.882">301 338 8676,'-2'-23'7647,"6"32"-1168,6 22-6053,1-1-1,1-1 0,2 0 0,0-1 0,2 0 0,11 13-425,-27-42 4,0 1-1,0-1 1,0 1 0,1-1-1,-1 1 1,0-1 0,0 1-1,0-1 1,1 1 0,-1-1-1,0 1 1,0 0 0,1-1-1,-1 1 1,0-1 0,1 1-1,-1 0 1,0-1 0,1 1-1,-1 0 1,1 0 0,-1-1-1,0 1 1,1 0 0,-1 0 0,1 0-1,-1-1 1,1 1 0,-1 0-1,1 0 1,-1 0 0,1 0-1,-1 0 1,1 0 0,-1 0-1,1 0 1,-1 0 0,1 0-1,-1 0 1,1 0 0,-1 0-1,0 1 1,1-1 0,-1 0-1,1 0 1,-1 1 0,1-1-1,-1 0 1,0 0 0,1 1-1,-1-1 1,1 0 0,-1 1-1,0-1 1,0 0 0,1 1-1,-1-1 1,0 1 0,0-1-1,1 1 1,-1-1 0,0 1 0,0-1-1,0 0 1,0 1 0,1 0-4,4-51 4,-4 39-3,11-58 60,-11 69-63,0 0 0,0 0 0,0 0-1,0 0 1,1 0 0,-1 0 0,0 0-1,0 0 1,0 0 0,0 0 0,0 1-1,0-1 1,0 1 0,0-1 0,0 1-1,0-1 1,0 1 0,0-1 0,0 1-1,0 0 1,0-1 0,0 1-1,-1 0 1,1 0 0,0 0 0,0 0-1,-1 0 1,1 0 0,-1 0 0,1 0-1,-1 0 1,1 0 0,-1 0 0,0 0-1,1 0 1,-1 0 2,1 1-1,76 103 46,-76-103-44,0-1 0,0 0 0,0 0-1,1 0 1,-1 1 0,0-1 0,0 0 0,1-1 0,-1 1-1,1 0 1,-1 0 0,1-1 0,-1 1 0,1 0-1,-1-1 1,1 0 0,0 1 0,-1-1 0,1 0 0,0 0-1,-1 0 1,1 0 0,0 0 0,-1 0 0,1 0 0,-1-1-1,1 1 1,0-1 0,-1 1 0,1-1 0,-1 1 0,1-1-1,-1 0 1,1 0 0,-1 0 0,0 0 0,1 0 0,-1 0-1,0 0 1,0 0 0,0-1 0,0 1 0,0 0-1,0-1 1,0 1 0,0 0 0,-1-1 0,1 1 0,0-1-1,-1 0 1,1 1 0,-1-1 0,0 1 0,1-1 0,-1 0-1,0 1 1,0-1 0,0 0-1,28-195-878,0 179-3922,-11 12-3443,-2-2-3493</inkml:trace>
  <inkml:trace contextRef="#ctx0" brushRef="#br0" timeOffset="1340.713">863 304 8196,'-7'4'2782,"-12"9"3573,-1 18-3159,15-19-2537,2-4-430,-1 0 1,1-1-1,1 1 1,-1 0-1,1 1 1,1-1-1,-1 0 1,1 1-1,1-1 1,0 0-1,0 1 1,1-1-1,-1 0 1,3 5-230,0-9 8,0-1 1,0 0 0,1 0 0,-1 0-1,1-1 1,0 1 0,0-1 0,0 0-1,0 0 1,1 0 0,-1-1 0,0 1-1,1-1 1,-1 0 0,1 0 0,-1-1-1,1 0 1,-1 1 0,1-1 0,-1-1-1,1 1 1,-1-1 0,1 1 0,-1-1-1,1-1 1,-1 1 0,0-1 0,1 1-1,-1-1 1,0 0 0,0-1 0,0 1-9,-2 0 0,1 0 1,0 0 0,-1-1-1,0 1 1,1-1 0,-1 1-1,0-1 1,0 0-1,-1 1 1,1-1 0,-1 0-1,1 0 1,-1-1 0,0 1-1,0 0 1,0 0 0,0 0-1,-1-1 1,1 1 0,-1 0-1,0-1 1,0 1 0,0 0-1,-1-1 1,1 1-1,-1 0 1,0-1 0,1 1-1,-2 0 0,-46-91 40,42 84-40,-15-15 86,23 48-4093,3-16-171,0-4-1873,4-2-4522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3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9396,'-51'5'9741,"16"36"-6579,31-33-3011,1 0 0,0 0 1,0 1-1,1-1 0,0 1 1,1 0-1,-1-1 0,2 1 0,-1 0 1,1 0-1,1 7-151,0-12 15,1 1 0,-1-1 0,1 0 0,0 0 0,0 0 0,0 0 0,0-1 0,0 1 0,1 0 0,0-1 0,0 0 0,0 0 0,0 1 0,0-2 0,1 1 0,-1 0 0,1-1 0,0 0 0,0 0 0,0 0 0,0 0 1,0 0-1,0-1 0,0 0 0,0 0 0,1 0 0,-1 0 0,0-1 0,1 0 0,-1 1 0,1-2 0,-1 1 0,0 0 0,1-1 0,-1 0 0,0 0 0,0 0 0,1-1-15,0 0-13,0 0 0,0 0 0,0-1 0,0 0 1,0 0-1,0 0 0,-1 0 0,1-1 0,-1 0 0,0 0 0,0 0 1,-1 0-1,1-1 0,-1 1 0,0-1 0,0 0 0,0 0 1,-1 0-1,0 0 0,0-1 0,0 1 0,-1-1 0,0 1 0,0-1 1,0 1-1,0-1 0,-1 0 0,0 1 0,0-1 0,-1 0 0,1 1 1,-1-1-1,-1 1 0,1-1 0,-1 1 0,0-1 0,0 1 0,0 0 1,-1 0-1,0 0 0,0 0 0,0 1 0,0-1 0,-3-1 13,5 5-116,0-1 1,0 1-1,-1 0 0,1 0 0,-1-1 0,1 1 1,-1 0-1,1 0 0,-1 1 0,0-1 0,1 0 1,-1 0-1,0 1 0,0-1 0,0 1 0,1 0 0,-1-1 1,0 1-1,0 0 0,0 0 0,0 0 0,0 0 1,1 1-1,-1-1 0,0 0 0,0 1 0,0-1 0,1 1 1,-1 0-1,0-1 0,0 1 0,1 0 0,-1 0 1,1 0 115,3 2-9848,1-2-319</inkml:trace>
  <inkml:trace contextRef="#ctx0" brushRef="#br0" timeOffset="354.052">298 26 9332,'25'47'10061,"-2"35"-8221,-17-56-1204,4 38-292,-21-104-53,10 28-256,1-1 0,0 0 1,1 1-1,0-1 1,1 1-1,0-1 1,1 1-1,0-1 0,1 1 1,1 0-1,2-5-35,-4 14-4,0 0 0,0 0 0,0 0 0,0 0 0,0 1-1,0-1 1,1 1 0,-1 0 0,1 0 0,0 0 0,-1 1 0,1-1 0,0 1-1,0 0 1,0 0 0,0 0 0,0 0 0,0 1 0,1 0 0,-1 0 0,0 0-1,0 0 1,0 1 0,0-1 0,3 2 4,17 2-4123,-2 1-4105,-10-3-2195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8:5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88 8948,'0'-7'7701,"-3"-1"-3641,-27-31-1876,27 36-1990,-1 0 0,0-1 0,0 1 1,-1 1-1,1-1 0,0 0 0,-1 1 0,0 0 0,1 0 0,-1 1 0,0-1 0,0 1 0,0 0 0,0 0 1,0 1-1,0-1 0,0 1 0,0 0 0,0 1 0,0-1 0,-3 1-194,-1 1 82,0 0 0,0 0 1,0 1-1,0 0 0,1 0 0,-1 1 0,1 0 0,0 1 0,1 0 1,-1 0-1,1 1 0,0-1 0,0 2 0,0-1 0,1 1 0,0 0 1,0 0-1,-1 3-82,0 1 28,1 0 1,0 0-1,1 1 1,0 0-1,0 0 1,1 0 0,1 0-1,0 1 1,1-1-1,0 1 1,1-1-1,1 1 1,0 0-1,0 0 1,1-1 0,1 1-1,0 0 1,1-1-1,0 0 1,1 1-1,0-1 1,1-1-1,0 1 1,1-1 0,1 0-1,-1 0 1,7 7-29,-5-14 1,-1 0 1,0 0 0,1-1-1,-1 0 1,1-1 0,0 0-1,0 0 1,0 0-1,0-1 1,0 0 0,0-1-1,0 0 1,1 0 0,-1-1-1,0 0 1,0 0 0,0-1-1,0 0 1,0 0-1,-1-1 1,1 0 0,-1 0-1,1-1 1,-1 0 0,0-1-1,-1 1 1,1-1-1,-1 0 1,0-1 0,0 0-1,2-2-1,8-14-3031,-5-3-9910,-7 13-340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9957,'3'3'8612,"4"21"-5544,5 116 1064,-12 71-2534,-2-87-864,3-109-1515,2-20-4466,7-14-8270,-4 14 4977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 8660,'-2'-3'6424,"-6"5"-3325,-20 13-499,18-5-2213,1 1 1,0 1-1,0-1 1,1 2 0,1-1-1,0 1 1,1 0-1,0 0 1,1 0-1,0 1 1,1 0-1,1 0 1,0 0-1,1 5-387,1-15 49,-3 20 5,1 0 0,1 1-1,1-1 1,1 0 0,2 0-1,0 0 1,1 1 0,2-2 0,0 1-1,2-1 1,0 0 0,2 0-1,0 0 1,2-2 0,0 1-1,2 0-53,-7-12 34,0-1 0,0 1 0,1-1 0,0-1-1,0 1 1,1-1 0,0-1 0,0 1 0,1-1-1,0-1 1,0 0 0,2 1-34,-11-7-1,0 0 0,0-1 1,0 1-1,0 0 0,0 0 0,0 0 0,0-1 1,0 1-1,0 0 0,0 0 0,0 0 1,0-1-1,0 1 0,0 0 0,1 0 0,-1 0 1,0-1-1,0 1 0,0 0 0,0 0 1,0 0-1,0 0 0,1-1 0,-1 1 0,0 0 1,0 0-1,0 0 0,0 0 0,1 0 1,-1 0-1,0-1 0,0 1 0,0 0 1,0 0-1,1 0 0,-1 0 0,0 0 0,0 0 1,1 0-1,-1 0 0,0 0 0,0 0 1,0 0-1,1 0 0,-1 0 0,0 0 0,0 0 1,0 0 0,-18-21-2248,14 16 803,-11-22-9992,9 10-902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10981,'-36'5'8719,"14"29"-5994,3 47-580,19-81-2090,-1 2 16,0 0 1,0 0 0,0 0 0,0 1-1,1-1 1,-1 0 0,1 0 0,-1 1-1,1-1 1,0 0 0,0 0 0,0 1-1,0-1 1,0 0 0,1 1 0,-1-1-1,1 0 1,-1 0 0,1 1 0,0-1-1,0 0 1,0 0 0,0 0 0,0 0-1,0 0 1,1 0 0,-1 0 0,0-1-1,1 1 1,0 0 0,-1-1 0,1 1-1,0-1 1,0 0 0,0 0 0,0 1-1,0-1 1,0-1 0,0 1 0,1 0-1,-1 0 1,0-1 0,0 1 0,1-1-1,-1 0 1,0 1 0,3-1-72,84-28-858,-37-8-4572,-33 23-2550,0 1-5733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11893,'-1'6'8178,"3"11"-6951,-2-15-342,19 97 3280,-4-23-3765,-3 79-1251,-12-154 549,-5 11-2072,2-10-1537,-1-4-3842,1-2-3788</inkml:trace>
  <inkml:trace contextRef="#ctx0" brushRef="#br0" timeOffset="517.129">0 204 11093,'7'-2'10244,"22"-7"-7247,94-11-4792,-13 4-9656,-101 12 10078,-9 1 6642,-7 9 1148,3 6-5749,0 80 3465,4-87-4107,1 1 0,0-1 0,0 0 0,0 1 0,1-1 0,0 0-1,0 0 1,0 0 0,1 0 0,-1 0 0,1-1 0,0 1 0,1-1-1,-1 0 1,1 0 0,0 0 0,0 0 0,0 0 0,0-1 0,0 0-1,1 0 1,0 0 0,0-1 0,0 1-26,-2-1-2,1 0 0,0 0 1,0 0-1,0 0 0,0-1 1,0 0-1,0 1 0,0-2 0,0 1 1,1 0-1,-1-1 0,0 0 0,0 0 1,1 0-1,-1 0 0,0-1 0,0 0 1,1 0-1,-1 0 0,0 0 0,0 0 1,0-1-1,0 0 0,-1 0 1,1 0-1,0 0 0,-1-1 0,0 1 1,1-1-1,-1 0 0,0 0 0,0 0 1,-1 0-1,1-1 0,0 1 0,-1-1 1,0 0-1,0 1 0,0-1 0,-1 0 1,1 0-1,-1 0 0,0-1 2,1-2 13,-1 0 0,0 1 0,-1-1 0,1 0 0,-1 0-1,-1 0 1,1 1 0,-1-1 0,0 0 0,-1 1 0,1-1 0,-1 0 0,-1 1-1,1 0 1,-1 0 0,0-1 0,-1 2 0,0-1 0,1 0 0,-2 1-1,1 0 1,-1 0 0,1 0 0,-1 0 0,-1 1 0,1 0 0,-1 0 0,1 0-1,-1 1 1,0-1 0,-1 2 0,1-1 0,0 1 0,-4-1-13,7 2-605,-49-8 1499,39 14-5229,10 9-6485,6-4-1484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10 11893,'-24'-10'7306,"-1"11"-3409,18 1-3669,0 1 0,0 1 0,0-1 0,1 1 1,-1 0-1,1 0 0,0 1 0,0 0 1,1 0-1,-1 1 0,1-1 0,0 1 0,0 0 1,1 1-1,0 0-228,0 2 142,1 1 0,1-1 0,0 1 0,0 0 0,1 0 0,0 0 0,1 0 0,0 0 0,1 0 0,0 0 1,0 0-1,1 0 0,1 0 0,-1 0 0,1-1 0,1 1 0,0-1 0,0 0 0,1 0 0,1 1-142,43 79-365,-69-110-9695,10 13 2130,2 2-3059</inkml:trace>
  <inkml:trace contextRef="#ctx0" brushRef="#br0" timeOffset="300.575">5 207 10437,'4'2'3201,"1"0"209,1 1-657,3 0-992,2 0-465,2 0-271,1 1-305,3 1-240,-4-1-303,-2 1-434,3 0-399,-1 0-592,-3-4-273,2-1-2097,6 0-2641,-2-5-5426</inkml:trace>
  <inkml:trace contextRef="#ctx0" brushRef="#br0" timeOffset="301.575">258 201 10325,'1'7'3249,"0"6"161,1 2-193,1 0-1600,-2 5-496,1-3-273,0-4-256,-1 0-320,-1 1-368,1-10-512,-2-3-641,0 1 1634,-1-2-3939,2-3-2849,0-11-6707</inkml:trace>
  <inkml:trace contextRef="#ctx0" brushRef="#br0" timeOffset="302.575">255 127 8548,'2'0'2001,"1"3"-32,3 1 1600,0 1-5281,2 2-2194,6 3-6547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26 9909,'-23'-19'7627,"-5"15"-3458,24 4-3948,0 1 0,0-1 0,0 1 0,0 0 0,0 1 0,0-1 0,0 1 1,0-1-1,1 1 0,-1 0 0,1 1 0,-1-1 0,1 1 0,0-1 0,0 1 0,0 0 0,0 0 0,0 0 1,1 1-1,-1 0-221,1-2 25,0 1 0,1-1 1,-1 0-1,1 1 0,-1-1 0,1 1 1,0-1-1,0 1 0,0-1 1,0 1-1,1 0 0,-1 0 1,1-1-1,0 1 0,-1 0 1,1 0-1,0-1 0,1 1 1,-1 0-1,0 0 0,1-1 1,0 1-1,0 0 0,-1-1 0,2 1 1,-1-1-1,0 1 0,0-1 1,1 1-1,-1-1 0,1 0 1,0 0-1,0 0 0,0 0 1,0 0-1,0 0 0,0 0 1,0 0-1,0-1 0,1 0 0,-1 1 1,1-1-1,2 1-25,13 4-16,58 27-4,-74-32 20,-1 0 1,1 0-1,-1 0 1,1 0 0,-1 1-1,1-1 1,-1 0-1,0 1 1,0-1 0,0 1-1,0-1 1,0 1-1,0-1 1,0 1 0,0 0-1,-1-1 1,1 1-1,0 0 1,-1 0 0,0 0-1,1-1 1,-1 1-1,0 0 1,0 0-1,0 0 1,0 0 0,0 0-1,-1-1 1,1 1-1,-1 0 1,1 0 0,-1 0-1,1-1 1,-1 1-1,0 0 1,0-1 0,0 1-1,0-1 1,-1 2-1,-1 2-34,0-1-1,0 0 1,-1 0 0,1 0 0,-1 0-1,0 0 1,0-1 0,0 0 0,0 1-1,-1-2 1,1 1 0,-1 0 0,0-1-1,0 0 1,0 0 0,0-1 0,0 1 0,0-1-1,0 0 1,0 0 0,-1-1 0,1 0-1,0 1 1,-4-2 34,-7-17-5427,14 1-3563,2 17 8894,-1-13-11755</inkml:trace>
  <inkml:trace contextRef="#ctx0" brushRef="#br0" timeOffset="184.912">250 154 11669,'32'65'10932,"-8"46"-7771,-19-83-2751,-2-12-408,2 90-1319,-25-115-4667,4-14 4400,3-4-5706,2 1-2693</inkml:trace>
  <inkml:trace contextRef="#ctx0" brushRef="#br0" timeOffset="416.772">256 137 7411,'1'-4'501,"0"0"-1,1 0 0,0 0 1,0 0-1,0 0 0,1 0 1,-1 0-1,1 1 0,-1 0 0,1-1 1,1 1-1,-1 0 0,0 0 1,1 1-1,-1-1 0,1 1 1,0-1-1,0 1 0,0 0 0,0 1 1,0-1-1,0 1 0,0 0 1,1 0-1,-1 0 0,0 0 1,1 1-1,-1-1 0,0 1 0,1 1 1,-1-1-1,1 0 0,-1 1 1,0 0-1,1 0 0,-1 1-500,0-2 35,-1 1 0,1-1 0,0 1 0,-1 0 0,0 0 0,1 1 0,-1-1 0,0 1 0,1-1 0,-1 1-1,0 0 1,0 0 0,0 1 0,-1-1 0,1 1 0,-1-1 0,1 1 0,-1 0 0,0 0 0,0 0 0,0 0 0,0 0 0,0 0-1,-1 0 1,0 1 0,1-1 0,-1 1 0,-1-1 0,1 1 0,0-1 0,-1 1 0,0 0 0,0 0-35,-1 5 133,0-1 1,-1 1-1,0-1 1,-1 1-1,0-1 1,0 0-1,-1 0 1,0-1-1,-1 1 1,1-1-1,-1 0 1,-1 0-1,1 0 1,-1-1-1,-6 6-133,8-9-211,0 0-1,-1 1 1,1-2-1,0 1 1,-1 0-1,0-1 1,1 0-1,-1 0 1,0 0-1,0-1 1,0 0-1,0 0 1,0 0 0,-1 0-1,1-1 1,0 0-1,-3 0 212,1-16-13499,8 5 2032</inkml:trace>
  <inkml:trace contextRef="#ctx0" brushRef="#br0" timeOffset="755.087">526 181 11829,'32'-17'6006,"16"-5"-3363,6-2-2130,-55 24-497,0 0 0,0 0 0,0 0 0,-1-1 0,1 1 0,0-1 1,0 1-1,0 0 0,0-1 0,0 0 0,0 1 0,0-1 0,0 0 0,1 1 0,-1-1 0,0 0 0,0 0 1,0 0-1,1 1 0,-1-1 0,0 0 0,1 0 0,-1 0 0,1 0 0,-1 0 0,1 0 0,0-1 0,-1 1 0,1 0 1,0 0-1,0 0 0,0 0 0,0 0 0,0 0 0,0-1 0,0 1 0,0 0 0,0 0 0,1 0 0,-1 0 1,0 0-1,1 0 0,-1 0 0,0 0 0,1 0 0,0 0 0,-1 0 0,1 0 0,0 0 0,-1 0 0,1 0 0,0 0 1,0 1-1,0-1 0,-1 0 0,1 0 0,0 1 0,0-1 0,0 1 0,0-1 0,0 1 0,0 0 0,1-1 1,-1 1-1,0 0 0,0-1 0,0 1-16,-5 0 103,-1-1 0,0 1 0,1 0 0,-1 0 0,1 1 0,-1-1 0,1 1 0,-1 0 0,1 1 0,-1-1 0,1 1 0,0-1 0,0 1 0,-1 0-1,2 1 1,-1-1 0,0 1 0,0 0 0,1 0 0,-1 0 0,1 0 0,0 1 0,0-1 0,0 1 0,1-1 0,-1 1 0,1 0 0,0 0 0,0 1 0,0-1 0,1 0 0,-1 1 0,1-1 0,0 1 0,1-1 0,-1 1 0,1-1 0,-1 1 0,1-1 0,1 3-103,-1-2 99,0 0 0,1 0 0,-1 0-1,1 0 1,0 0 0,1 0 0,-1 0 0,1-1 0,0 1 0,0 0-1,0-1 1,1 1 0,0-1 0,0 0 0,0 0 0,0 0 0,1 0-1,-1-1 1,1 1 0,0-1 0,0 0 0,0 0 0,1 0-99,-1 0-110,1-1 0,0 0 0,-1 0 1,1-1-1,0 1 0,0-1 0,0 0 0,0 0 1,0-1-1,1 1 0,-1-1 0,0 0 1,0-1-1,0 1 0,2-2 110,24-12-5227,-12 0-1567,-14 9 3509,13-7-8208</inkml:trace>
  <inkml:trace contextRef="#ctx0" brushRef="#br0" timeOffset="1102.695">931 71 10917,'-21'-4'8075,"2"8"-3476,16-3-4459,0 1 0,0-1 0,0 1-1,1 0 1,-1 0 0,0 0 0,1 1 0,0-1 0,-1 1-1,1-1 1,0 1 0,0 0 0,1 0 0,-1-1 0,0 1 0,1 1-1,0-1 1,0 0 0,0 0 0,0 0 0,0 1 0,1-1-1,-1 0 1,1 1 0,0 1-140,0 0 124,-1 2-3,0 0 0,0-1-1,1 1 1,0-1 0,0 1 0,1 0 0,0-1 0,0 1-1,1-1 1,-1 1 0,1-1 0,1 0 0,-1 0 0,1 1-1,0-2 1,1 1 0,-1 0 0,1-1 0,2 3-121,-4-6-30,-1-1 1,1 1-1,-1 0 1,1-1-1,0 1 1,-1-1-1,1 0 1,0 0-1,0 1 1,0-1-1,0 0 0,0-1 1,0 1-1,0 0 1,1-1-1,-1 1 1,0-1-1,0 1 1,0-1-1,1 0 1,-1 0-1,0 0 1,0 0-1,1-1 0,-1 1 1,0 0-1,0-1 1,0 0-1,1 1 1,0-2 29,15-12-3402,-3-9-3699,-8 12 25,1-1-3950</inkml:trace>
  <inkml:trace contextRef="#ctx0" brushRef="#br0" timeOffset="1403.482">1035 115 12438,'1'2'3361,"2"3"209,-1 2-1553,2 5-545,-1 1-287,0 0-321,-1 6-319,0 1-177,2-4-176,-2-1-48,1-2-176,-3-10-320,0-3-465,0 0-575,-4-3-321,0-6-2049,4-2-2625,-1-5-5298</inkml:trace>
  <inkml:trace contextRef="#ctx0" brushRef="#br0" timeOffset="1404.482">1027 4 10517,'0'-3'2625,"2"3"-16,4 0-1280,2 3-593,3 2-720,0 2-928,1 0-1665,2 3-2098,1 1-4977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9428,'12'14'9355,"0"2"-5048,46 43-2940,-50-55-1292,1-1 1,-1 0 0,1-1 0,-1 0-1,1 0 1,0-1 0,-1 0 0,1-1-1,0 0 1,0 0 0,0-1 0,-1 0 0,1-1-1,0 1 1,-1-2 0,1 1 0,-1-1-1,0-1 1,0 1 0,0-1 0,0-1-1,-1 1 1,0-1 0,0-1 0,0 1-1,0-1 1,-1 0 0,0-1 0,0 0 0,-1 0-76,4-18 785,-12 23-5760,-4 4-5325,4-1-1924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0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11381,'22'5'9015,"19"-9"-6771,-34 3-1639,-1 1-580,0 0 0,1-1 0,-1 1 0,0-1 0,0-1 0,0 1 0,1-1 0,-1 0-1,-1 0 1,1-1 0,0 1 0,-1-1 0,1-1 0,-1 1 0,0-1 0,0 0 0,0 0 0,-1 0-1,1-1 1,-1 0 0,0 0 0,0 0 0,-1 0 0,1 0 0,-1-1 0,-1 0 0,1 1-1,-1-1 1,0 0 0,0 0 0,0 0 0,-1-1 0,0 1 0,-1 0 0,1 0 0,-1-2-25,-3 4 6,0 1 1,0 0-1,-1 0 0,1 0 1,-1 0-1,0 0 1,0 1-1,0 0 1,0 0-1,0 0 0,-1 0 1,1 1-1,0-1 1,-1 1-1,1 0 0,-1 1 1,1-1-1,-1 1 1,0 0-1,1 0 1,-1 0-1,1 0 0,-1 1 1,0 0-1,1 0 1,0 0-1,-4 2-6,1 1 35,1 1 0,-1-1 0,1 1 0,1 1 0,-1-1 0,1 1 0,0 0 0,0 0 0,1 0 0,-1 1 0,1-1 0,1 1 0,0 0 0,0 0 0,0 1-1,0-1 1,1 1 0,1-1 0,-1 1 0,1-1 0,0 1 0,1 6-35,-2-2 96,0-6-15,0 0 0,0 0 0,1 0 0,0 0 1,0 0-1,1 1 0,-1-1 0,1 0 0,1 1 1,-1-1-1,1 0 0,0 0 0,1 0 0,-1 1 1,1-1-1,1-1 0,-1 1 0,1 0 0,0 0 1,0-1-1,0 0 0,1 0 0,0 0 0,0 0 0,0 0 1,1-1-1,0 1 0,-1-1 0,1-1 0,1 1 1,-1-1-1,0 0 0,1 0 0,0 0 0,0-1 1,0 0-1,0 0 0,0 0 0,1-1-81,67-18-1720,-29-7-5424,-23 11-978,-4 2-3222</inkml:trace>
  <inkml:trace contextRef="#ctx0" brushRef="#br0" timeOffset="342.041">465 23 8964,'-32'-10'10888,"-17"31"-6342,46-17-4505,1-1 0,-1 0 1,1 1-1,-1 0 0,1 0 0,0-1 1,0 1-1,1 0 0,-1 1 0,1-1 1,0 0-1,0 0 0,0 1 0,1-1 1,-1 0-1,1 1 0,0-1 0,0 0 0,1 1 1,-1-1-1,1 0 0,0 1 0,0-1 1,1 0-1,-1 0 0,1 0 0,0 0 1,0 0-1,0 0 0,0-1 0,1 1 1,0-1-1,-1 1 0,1-1 0,1 0 1,-1 0-1,2 1-41,4 0 8,-3-2-7,1 0 0,-1 0 0,0 0 0,0 1 0,-1 0 0,1 0 0,-1 1 0,1 0 0,-1 0 0,0 0 0,0 0 0,-1 1 0,0 0 0,1 0 0,-1 0 0,2 5-1,-7-6 23,0 0 1,0 0-1,0 0 1,-1 0-1,1 0 1,-1-1-1,0 1 1,0-1-1,-1 1 1,1-1-1,-1 0 1,1 0 0,-1 0-1,0 0 1,0 0-1,-1-1 1,1 1-1,0-1 1,-1 0-1,0 0 1,1 0-1,-1-1 1,0 1-1,0-1 1,0 0-1,0 0 1,0 0-1,-2 0-23,-6 3 38,12-3-121,-21 5-846,18-8-3696,7-5-5484,-2 5-773</inkml:trace>
  <inkml:trace contextRef="#ctx0" brushRef="#br0" timeOffset="707.942">716 59 12005,'-36'-10'7055,"3"15"-3388,30-3-3571,0 0 0,-1 0-1,1 0 1,0 0 0,0 0 0,0 1-1,0-1 1,0 1 0,1 0 0,-1 0-1,1 0 1,0 0 0,0 1 0,0-1-1,0 0 1,1 1 0,-1 0 0,1-1-1,0 1 1,0 0 0,0-1 0,0 1-1,1 0 1,-1 0 0,1 3-96,0-2 29,0 0 1,1-1 0,-1 1-1,1 0 1,0 0 0,0-1-1,0 1 1,1 0-1,0-1 1,0 1 0,0-1-1,0 0 1,1 0 0,-1 1-1,1-2 1,0 1-1,0 0 1,1-1 0,-1 1-1,1-1 1,0 0 0,0 0-1,0 0 1,0-1-1,0 0 1,0 1 0,1-1-1,-1-1 1,3 2-30,-3-2 63,-1 0 1,1 0-1,0 0 0,-1 1 1,0 0-1,1-1 0,-1 1 1,0 1-1,0-1 1,0 0-1,0 1 0,0 0 1,0-1-1,-1 1 0,0 0 1,1 0-1,-1 1 0,0-1 1,0 0-1,-1 1 0,1-1 1,-1 1-1,0 0 1,0-1-1,0 1 0,0 0 1,0 0-1,-1-1 0,0 1 1,0 0-1,0 0 0,0 0 1,-1-1-1,1 1 1,-1 0-1,-1 3-63,0-5 18,0 1 0,0-1 0,0 0 0,0 0 0,0 0 0,-1 0 0,1-1 1,-1 1-1,1-1 0,-1 1 0,0-1 0,1 0 0,-1 0 0,0 0 0,0 0 0,0-1 0,0 1 0,0-1 0,0 0 0,0 0 1,0 0-1,0 0 0,0 0 0,0 0 0,0-1 0,0 0 0,1 1 0,-1-1 0,-1-1-18,-26-8-2347,6-1-3687,19 7-1695,-1 0-4930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9893,'-17'1'7038,"1"3"-3619,-25 23-1065,38-25-2323,0-1 1,1 1-1,-1 0 1,1 0-1,-1 0 1,1 1-1,0-1 1,0 1-1,0-1 1,0 1-1,0-1 1,1 1-1,-1 0 1,1 0-1,0 0 1,0 0-1,0 0 1,0 0-1,0 0 1,1 0-1,-1 0 1,1 1-1,0-1 1,0 0-1,0 0 1,0 0-1,1 0 1,-1 1-1,1-1 1,0 0-1,0 0 1,0 0-1,0 0 1,1 0-1,-1 0 0,1-1 1,-1 1-1,1 0 1,0-1-1,0 1 1,0-1-1,1 0 1,-1 0-1,0 0 1,1 0-1,1 1-31,22 10 47,-22-12-31,1 1-1,-1-1 1,0 1-1,0 0 1,0 0 0,0 0-1,0 0 1,-1 1-1,1-1 1,-1 1 0,1 0-1,-1 0 1,0 0-1,0 1 1,0-1 0,-1 1-1,1-1 1,-1 1-1,0 0 1,0 0 0,0 0-1,-1 0 1,1 1-1,-1-1 1,0 0 0,0 1-1,-1-1 1,1 0-1,-1 2-15,0-2 43,-1 0 0,1 1 0,-1-1 0,0 0 0,-1 0 0,1 0 0,-1 0 0,0 0 0,1 0 0,-2 0-1,1 0 1,0-1 0,-1 1 0,0-1 0,0 0 0,0 0 0,0 0 0,0 0 0,-1 0 0,1-1 0,-1 1 0,0-1 0,1 0 0,-1 0-1,0 0 1,0-1 0,0 1 0,-1-1 0,1 0 0,0-1 0,0 1 0,-1 0 0,-2-1-43,6-1-150,0 1 0,0 0 0,-1-1 0,1 1 0,0-1-1,0 1 1,0-1 0,0 0 0,0 0 0,0 1 0,0-1 0,0 0 0,0 0 0,0 0 0,0 0 0,0 0 0,1 0-1,-1 0 1,0 0 0,1 0 0,-1-1 0,1 1 0,-1 0 0,1 0 0,0 0 0,-1-1 0,1 1 0,0 0 0,0-1-1,0 1 1,0 0 0,0 0 0,0-2 150,7-25-10334,2 17-431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13 9380,'-23'-13'8662,"-48"23"-4873,68-9-3697,-1 0 1,1 1-1,-1-1 0,1 1 0,0 0 0,0 0 0,0 0 0,0 0 0,0 0 0,0 1 0,1 0 0,-1-1 0,1 1 1,-1 0-1,1 0 0,0 0 0,0 0 0,1 1 0,-1-1 0,1 1 0,-1-1 0,1 1 0,0-1 0,0 1 0,1-1 1,-1 1-1,1 0 0,0 0 0,0-1 0,0 1 0,0 0-92,4 1-2,-1-1 1,1 0-1,0-1 1,0 1-1,1-1 1,-1 1-1,1-1 1,-1-1-1,1 1 0,0-1 1,0 1-1,0-1 1,1-1-1,0 1 2,8 4-7,61 41-11,-73-45 21,0 0 1,-1 0 0,1 0-1,-1 0 1,1 1-1,-1-1 1,0 0-1,0 1 1,0-1-1,0 1 1,-1-1 0,1 1-1,-1 0 1,1-1-1,-1 1 1,0 0-1,0-1 1,0 1-1,0 0 1,-1-1 0,1 1-1,-1-1 1,1 1-1,-1-1 1,0 1-1,0-1 1,0 1-1,-1-1 1,1 0 0,0 1-1,-1-1 1,0 1-4,-3 1-61,0-1 1,0 1-1,-1-1 1,1 0 0,-1 0-1,0 0 1,0-1-1,0 0 1,0 0-1,0-1 1,0 1 0,0-1-1,-1-1 1,1 1-1,0-1 1,-1 0-1,1-1 1,0 1 0,-1-1-1,-1-1 61,-4-8-4067,11-7-3436,2 14 5896,0-14-8744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10357,'0'24'7296,"3"0"-3413,29 81-2118,-31-103-1760,-1-1 0,1 0 0,0 0 0,0 0-1,0 1 1,0-1 0,0 0 0,0 0-1,0-1 1,1 1 0,-1 0 0,0 0 0,0 0-1,1-1 1,-1 1 0,0-1 0,1 1 0,-1-1-1,1 0 1,-1 1 0,0-1 0,1 0 0,-1 0-1,1 0 1,-1 0 0,1 0 0,-1 0 0,1 0-1,-1-1 1,0 1 0,1-1 0,-1 1 0,0-1-1,1 1 1,-1-1 0,0 0 0,1 1 0,-1-1-1,0 0-4,45-39-160,-39 32-9,0 0-1,-1 0 1,0-1-1,-1 0 1,0-1 0,0 1-1,-1-1 1,0 0-1,0 0 1,-1 0 0,-1 0-1,0-1 1,0 1-1,-1-1 170,-1 173 2815,8 51-1623,-5-206-3741,2-14-6064,-4 6 6487,2-5-9533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14231,'-1'13'3745,"-1"0"81,-2-1-1681,0 1-1025,-1 0-239,1-1-161,-2-2-384,0 0-640,-1-4-1120,1-3-2418,-1 1-3105,3 0-7524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53 8020,'-5'-2'7762,"2"7"-3630,1 40-2108,3-30-1815,0 1 0,1-1 0,1 0 1,0 0-1,1 0 0,0 0 0,7 13-209,-9-24 31,0 0 0,0 0 0,1 0-1,-1 0 1,1 0 0,0 0 0,0-1 0,0 0 0,1 1 0,-1-1-1,1 0 1,0-1 0,0 1 0,0-1 0,0 1 0,0-1 0,0-1-1,1 1 1,-1 0 0,1-1 0,-1 0 0,1 0 0,0 0 0,-1-1-1,1 0 1,0 0 0,3 0-31,-5 0 6,0-1 0,-1 0 0,1 1 0,0-1 0,-1 0 0,1 0 0,0-1 0,-1 1-1,0 0 1,1-1 0,-1 0 0,0 1 0,0-1 0,1 0 0,-2 0 0,1 0 0,0 0 0,0-1 0,-1 1 0,1 0 0,-1-1 0,1 1 0,-1-1-1,0 0 1,0 1 0,-1-1 0,1 0 0,0 0 0,-1-2-6,8-85 41,-8 87-38,-22-146-1371,21 173-3328,13 4-4380,-1-17-219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2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9877,'31'59'11211,"7"15"-6384,-28-54-4747,-1 1-1,-1-1 0,-1 1 1,-1 0-1,-1 1 0,0 0 1,0 16-80,-3-13 261,-1 0 1,-2 0 0,0 0-1,-2 0 1,-1 0 0,0 0 0,-2-1-1,-1 0 1,-1 0 0,-1-1-1,-1 0 1,-8 14-262,11-23 41,5-9-73,1-1 0,-1 0-1,0 0 1,0 0 0,0 0 0,0 0-1,-1 0 1,0 0 0,1-1 0,-1 0 0,-1 1-1,1-1 1,0 0 0,-1 0 0,0-1-1,1 1 1,-1-1 0,-1 0 32,-10-13-3001,14 3-1489,1 0-4728,2 2-3129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97 10277,'-24'-6'9622,"-14"35"-6865,35-25-2685,-1-1 0,1 1 0,-1 0 0,1 0 0,0 0 0,1 0 0,-1 0 0,1 1 0,0-1 0,0 1 0,0 0 0,0 0 0,1-1 0,0 1 0,0 0 0,0 0 0,1 0 0,0 0 0,0 0 0,0 0 0,0 0 0,1 0 0,0 0 1,0 0-1,0 0 0,0 0 0,1 0 0,0-1 0,0 1 0,0 0 0,1-1 0,0 0 0,-1 0 0,2 0 0,-1 0 0,0 0 0,2 1-72,3 1 30,-4-4-5,-1 0 0,1 0 0,-1 0-1,1 0 1,-1 1 0,0 0 0,0-1 0,0 1 0,0 0 0,-1 0-1,1 1 1,-1-1 0,1 0 0,-1 1 0,0-1 0,-1 1-1,1 0 1,-1 0 0,1 0 0,-1 0 0,0 0 0,-1 0 0,1 0-1,-1 0 1,0 0 0,1 0 0,-2 0 0,1 0 0,0 0-1,-1 0 1,-1 4-25,-49 7 119,17-28-3783,30 3-257,7-1-4519,4 1-1759</inkml:trace>
  <inkml:trace contextRef="#ctx0" brushRef="#br0" timeOffset="301.04">179 212 10277,'9'49'8713,"5"16"-3556,-13-61-5079,1 0 0,-1 0 0,1-1 0,0 1 0,0 0 0,1-1 1,-1 1-1,1-1 0,-1 0 0,1 0 0,0 0 0,0 0 0,1 0 0,-1-1 0,0 1 1,1-1-1,0 0 0,-1 0 0,1 0 0,0-1 0,0 1 0,2-1-78,-3 1 5,0-1 1,1 0-1,-1 0 0,0 0 0,1-1 0,-1 1 1,1-1-1,-1 0 0,0 0 0,1 0 0,-1 0 1,1 0-1,-1-1 0,0 0 0,1 1 1,-1-1-1,0 0 0,1-1 0,-1 1 0,0-1 1,0 1-1,0-1 0,0 0 0,-1 0 0,1 0 1,0-1-1,-1 1 0,0-1 0,1 1 0,-1-1 1,0 0-1,0 0 0,-1 1 0,1-2 1,0 1-1,-1 0 0,0 0 0,0 0 0,0-1 1,0 1-1,0 0 0,-1-1-5,-2-79 37,0 54-2561,1 0-4417,2 25 503,4 2-3764</inkml:trace>
  <inkml:trace contextRef="#ctx0" brushRef="#br0" timeOffset="686.297">489 165 8804,'15'-10'5323,"-14"9"-5105,-1 0 0,1 0 1,0 1-1,0-1 0,0 0 1,0 0-1,0 1 0,0-1 1,0 1-1,0-1 0,0 1 1,0-1-1,1 1 0,-1 0 1,0-1-1,0 1 0,0 0 1,1 0-1,-1 0 0,0 0 1,0 0-1,0 0 0,0 0 1,1 1-1,-1-1 0,0 0 1,0 1-1,0-1 0,0 1 1,0-1-1,1 1-218,2 1 43,-1-1 0,0 1 0,0 0 0,0 0-1,0 0 1,0 0 0,-1 1 0,1-1 0,0 1 0,-1 0 0,0-1 0,0 1 0,0 0 0,0 0 0,0 1-1,-1-1 1,1 0 0,-1 1 0,0-1 0,0 0 0,0 1 0,0 0 0,-1-1 0,1 1-43,3 48 278,16 53-33,-64-134-1197,41 28 1065,0 0 0,0 0 0,0 1 0,0-1 0,0 1 0,0-1 0,0 1 0,0 0 0,-1 0 0,1 1 0,0-1 0,0 1 0,0-1 0,0 1 0,0 0 0,0 0 0,0 0 0,0 1 1,1-1-1,-1 1 0,0-1 0,1 1 0,-1 0 0,1 0 0,0 0 0,-1 1 0,1-1 0,0 0 0,0 1-113,1-2 59,1 0-1,-1 0 1,0-1-1,0 1 1,1 0-1,-1 0 1,0 0-1,1 0 1,-1 0-1,1 1 1,-1-1-1,1 0 1,0 0-1,0 0 1,-1 0-1,1 0 1,0 1-1,0-1 1,0 0-1,0 0 1,0 0-1,0 0 1,1 1-1,-1-1 1,0 0 0,1 0-1,-1 0 1,0 0-1,1 0 1,-1 0-1,1 0 1,0 0-1,-1 0 1,1 0-1,0 0 1,0 0-1,0 0 1,-1 0-1,1-1 1,0 1-1,0 0 1,0-1-1,0 1 1,0-1-1,0 1 1,0-1-1,1 1 1,-1-1-1,0 0 1,0 1 0,0-1-1,0 0 1,0 0-1,1 0-58,67-5-257,-36-24-3846,-18-16-5039,-12 32 5229,6-20-6590</inkml:trace>
  <inkml:trace contextRef="#ctx0" brushRef="#br0" timeOffset="980.635">669 19 9540,'16'-1'9476,"5"44"-6018,23 203 296,-43-237-3816,-2-6 6,1 1 0,0-1 0,0 0 0,1 1 0,-1-1 0,0 0 0,1 0 0,0 1 0,0-1 0,0 0 0,0 0 0,1 0 0,-1 0 0,1 0 0,-1 0 0,1-1 0,0 1 0,0 0 0,1-1 0,0 1 56,8-28-7099,-8 6 325,2-8-4383</inkml:trace>
  <inkml:trace contextRef="#ctx0" brushRef="#br0" timeOffset="1287.741">844 0 10757,'21'34'9940,"-10"34"-7582,-7-37-1247,33 171 1677,-22-167-3016,5-43-5798,-3-13-4416,-7 5 200</inkml:trace>
  <inkml:trace contextRef="#ctx0" brushRef="#br0" timeOffset="1566.397">1050 179 10149,'6'42'8896,"-6"-33"-8625,1 0 0,0 0 0,1 0 0,-1 0 0,2 0-1,-1 0 1,2-1 0,-1 1 0,1-1 0,0 0 0,0 0 0,1 0-271,-4-8 0,0 1 0,-1 0 0,1-1 0,0 1 1,0-1-1,-1 1 0,1 0 0,0-1 0,0 0 0,0 1 1,0-1-1,0 0 0,0 1 0,0-1 0,0 0 1,0 0-1,0 0 0,0 0 0,0 0 0,0 0 1,-1 0-1,1 0 0,0 0 0,0 0 0,0 0 0,0-1 1,0 1-1,0 0 0,0-1 0,0 1 0,0-1 1,0 1-1,-1-1 0,1 1 0,0-1 0,0 1 1,-1-1-1,1 0 0,0 0 0,-1 1 0,1-1 1,-1 0-1,1 0 0,-1 0 0,1 0 0,-1 1 0,1-2 0,22-41-233,19-101-71,-41 144 317,0 0 0,0 0 0,0 0 0,0 0 0,0 0 0,0 0 0,0 0 0,0 1 0,0-1-1,0 0 1,-1 1 0,1-1 0,0 0 0,0 1 0,0-1 0,0 1 0,-1 0 0,1-1 0,0 1 0,-1 0-1,1-1 1,0 1 0,-1 0 0,1 0 0,-1-1 0,1 1 0,-1 0 0,0 0 0,1 0 0,-1 0 0,0 0 0,1-1-1,-1 1 1,0 0 0,0 0 0,0 0 0,0 0 0,0 0 0,0 0 0,0 0 0,0 0 0,0 0 0,0 0 0,-1 0-13,2 1 77,7 37 945,-1-1 0,-2 1 0,-2-1-1,-1 34-1021,9 87 742,-3-130-2933,-4-26-2110,0-4-3683,0-3-4766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63 11013,'-1'0'156,"0"-1"-1,-1 1 1,1-1-1,-1 1 0,1 0 1,-1-1-1,1 1 1,-1 0-1,1 0 1,-1 0-1,1 0 1,-1 0-1,1 1 1,-1-1-1,1 0 1,-1 1-1,1-1 1,0 1-1,-1-1 1,1 1-1,0 0 1,-1 0-1,1-1 1,0 1-1,0 0 1,-1 0-1,1 0 1,0 0-1,0 0 1,0 1-1,1-1 1,-1 0-1,0 0 1,0 1-1,1-1 1,-1 0-1,0 1 1,1-1-1,0 1 1,-1-1-1,1 1 1,0-1-1,0 1 1,-1-1-1,1 1 1,0 0-156,0 2 352,0 0 0,0 0 0,1 0 0,-1 1 0,1-1 0,-1 0 0,1 0 0,1 0 0,-1 0 0,1 0 0,-1 0 0,1-1 0,0 1 0,0 0 0,1-1 0,2 4-352,0-4 0,-1 1 0,1 0 0,0 0 0,-1 1 1,0-1-1,0 1 0,-1 0 0,1 0 0,-1 1 1,0-1-1,0 0 0,-1 1 0,0 0 0,0 0 1,0 0-1,0 0 0,-1 0 0,0 0 0,-1 0 1,1 0-1,-1 0 0,0 0 0,0 0 0,-1 1 1,0-1-1,-1 1 0,1-4-98,0-1 1,0 1-1,-1 0 0,0-1 1,0 1-1,1-1 0,-1 1 1,-1-1-1,1 0 0,0 0 1,0 0-1,-1 0 1,1 0-1,-1 0 0,0-1 1,1 1-1,-1-1 0,0 0 1,0 0-1,0 0 0,0 0 1,0-1-1,0 1 0,0-1 1,0 1-1,0-1 0,0 0 1,-1 0-1,1-1 1,0 1-1,0-1 0,0 1 1,0-1-1,0 0 0,-1-1 98,-16-17-9652,13 2-1065</inkml:trace>
  <inkml:trace contextRef="#ctx0" brushRef="#br0" timeOffset="184.911">196 1 10725,'9'22'6750,"0"14"-3838,1 5-1668,3 6-427,-2-1-1,-2 1 0,-3 1 1,0 19-817,-6-62-261,1-3-3326,-4-5-3631,1-1 3021,-1-2-5421</inkml:trace>
  <inkml:trace contextRef="#ctx0" brushRef="#br0" timeOffset="369.894">200 227 11509,'7'-1'7949,"3"-2"-4684,6-2-2516,-7 5-509,1 0 0,0 0 0,-1 1-1,1 0 1,-1 0 0,1 1 0,-1 0 0,0 1 0,0 0 0,5 3-240,11-10-3936,-13-10-7234,-6 6 421</inkml:trace>
  <inkml:trace contextRef="#ctx0" brushRef="#br0" timeOffset="670.851">443 232 9172,'40'-5'9187,"-11"0"-7756,-28 5-1418,2 1 85,-1-1 0,1 1 0,-1-1 0,1 0 0,-1 0 0,1 0 0,0 0 0,-1 0 0,1 0 0,-1-1 0,1 1-1,-1-1 1,1 0 0,-1 0 0,0 0 0,1 0 0,-1 0 0,0 0 0,0-1 0,0 1 0,0-1 0,0 1 0,0-1 0,0 0 0,0 0 0,-1 0 0,1 0 0,-1 0 0,1 0 0,-1 0 0,0 0 0,0-1 0,0 1 0,0-1 0,0 1 0,0-1-1,-1 1 1,1-1-98,-1 1 28,1 0 0,0 0 0,-1 0 0,1 0 0,-1 0-1,0 0 1,0-1 0,0 1 0,0 0 0,0 0 0,0 0 0,0 0-1,-1 0 1,1-1 0,-1 1 0,0 0 0,0 0 0,1 0-1,-1 0 1,0 1 0,-1-1 0,1 0 0,0 0 0,0 1 0,-1-1-1,1 0 1,-1 1 0,1 0 0,-1-1 0,0 1 0,0 0-1,1 0 1,-1 0 0,0 0 0,0 0 0,0 0 0,0 0-1,0 1 1,0-1 0,-1 1 0,1 0 0,0-1 0,0 1 0,0 0-1,0 0 1,0 0 0,-1 1 0,1-1 0,0 0 0,0 1-1,0-1 1,0 1 0,0 0 0,0 0 0,-1 0-28,-5 10 324,0-1 0,1 1 0,0 1 0,1-1 1,0 1-1,1 0 0,0 1 0,1-1 0,0 1 0,1-1 0,0 1 1,1 5-325,1-16 33,0 0 0,0 1 1,0 0-1,0-1 0,0 1 0,0-1 1,1 1-1,0 0 0,-1 0 1,1-1-1,0 1 0,0 0 1,1-1-1,-1 1 0,0 0 1,1-1-1,0 1 0,-1 0 1,1-1-1,0 1 0,1-1 1,-1 1-1,0-1 0,1 0 0,-1 1 1,1-1-1,0 0 0,-1 0 1,1 0-1,0 0 0,0-1 1,1 1-1,-1 0 0,0-1 1,0 1-1,1-1 0,-1 0 1,1 0-1,-1 0 0,1 0 1,1 0-34,72 8-5430,-50-7-900,-1 0-4369,-14-2 2861</inkml:trace>
  <inkml:trace contextRef="#ctx0" brushRef="#br0" timeOffset="1118.473">665 370 9172,'5'-44'10854,"-5"-1"-6767,15-76-2946,-15 120-1138,0 1-1,1-1 1,-1 0 0,0 1-1,1-1 1,-1 1-1,0-1 1,1 0 0,-1 1-1,1-1 1,-1 1-1,1 0 1,-1-1 0,1 1-1,-1-1 1,1 1-1,-1 0 1,1-1-1,0 1 1,-1 0 0,1-1-1,-1 1 1,1 0-1,0 0 1,-1 0 0,1 0-1,0 0 1,-1 0-1,1 0 1,0 0 0,-1 0-1,1 0 1,0 0-1,-1 0 1,1 0 0,0 0-1,-1 1 1,1-1-1,0 0 1,-1 1 0,1-1-1,-1 0 1,1 1-1,0-1 1,-1 0-1,1 1 1,-1-1 0,0 1-1,1-1 1,-1 1-1,1-1 1,-1 1 0,0 0-1,1-1 1,-1 1-1,0-1 1,1 1 0,-1 0-3,23 34-295,72 131-583,-95-166 894,0-1 0,1 1-1,-1 0 1,0-1 0,0 1-1,0 0 1,1-1 0,-1 1-1,0 0 1,1 0-1,-1-1 1,0 1 0,1 0-1,-1 0 1,0 0 0,1-1-1,-1 1 1,0 0 0,1 0-1,-1 0 1,1 0-1,-1 0 1,0 0 0,1 0-1,-1 0 1,1 0 0,-1 0-1,0 0 1,1 0 0,-1 0-1,0 0 1,1 0-1,-1 0 1,1 0 0,-1 1-1,0-1 1,1 0 0,-1 0-1,0 0 1,1 1 0,-1-1-1,0 0 1,1 0 0,-1 1-1,0-1 1,0 0-1,1 1 1,-1-1 0,0 0-1,0 1 1,0-1 0,1 0-1,-1 1 1,0-1 0,0 0-1,0 1 1,0-1-1,0 0 1,0 1 0,0-1-1,0 1 1,0-1 0,0 1-16,4-40 332,-3 27-353,1-25 30,-2 27-7,0 0 0,0 0 1,1 1-1,1-1 0,-1 0 0,2 1 0,-1-1 0,1 1 0,1 0 0,-1 0 1,2 0-1,4-8-2,-7 16 15,0 0 0,0 0 0,0 0 0,1 0-1,-1 1 1,0-1 0,1 1 0,-1-1 0,0 1 0,1 0 0,-1 0 0,1 0 0,-1 0 0,0 0 0,1 0 0,-1 1 0,0-1 0,1 1 0,-1 0 0,0 0 0,0-1 0,1 2 0,-1-1 0,0 0 0,0 0 0,0 1-1,0-1 1,-1 1 0,1-1 0,0 1 0,-1 0 0,1 0 0,-1-1 0,1 1 0,-1 0 0,0 1 0,0-1 0,1 2-15,5 7 51,-1 0 0,-1 0 0,1 1 0,-2 0 0,0 0-1,0 0 1,-1 0 0,0 0 0,-1 1 0,-1-1 0,0 1 0,-1 3-51,9 1-3863,7-28-7260,-6 2-618</inkml:trace>
  <inkml:trace contextRef="#ctx0" brushRef="#br0" timeOffset="1450.556">1188 96 10997,'-15'-9'9938,"-32"17"-6488,44-4-3324,1 1 1,0 0 0,0 0-1,1 0 1,-1 0 0,1 0-1,0 0 1,1 0 0,-1 0-1,1 0 1,0 0 0,0 1-1,0-1 1,1 0 0,0 0-1,0 0 1,0 0 0,1 0-1,0 0 1,0 0 0,0-1-1,0 1 1,1 0 0,0-1-1,-1 0 1,2 0 0,0 2-127,16 16 36,-17-20-28,0-1 0,0 1-1,-1 0 1,1 0 0,-1 0 0,1 1-1,-1-1 1,0 0 0,0 1 0,0-1-1,0 1 1,0 0 0,-1 0 0,1 0-1,-1 0 1,0 0 0,0 0 0,0 0-1,0 0 1,-1 0 0,1 0 0,-1 0-1,0 1 1,1-1 0,-2 0 0,1 0-1,0 1 1,-1-1 0,1 0 0,-1 0-1,0 0 1,0 0 0,0 0 0,0 0-1,-1 0 1,1 0 0,-1 0 0,0 0-8,-46 14-229,32-26-3742,25-4-9197,-1 10 2416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11973,'13'44'8490,"-2"0"-3984,23 164-2596,-25-148-1921,6-59-5242,-1-16-5062,-14 15 9740,9-10-10134</inkml:trace>
  <inkml:trace contextRef="#ctx0" brushRef="#br0" timeOffset="200.141">389 14 10853,'-10'51'11389,"-28"20"-8087,6-15-2282,-32 76-892,64-131-179,0-1-1,0 1 0,0-1 1,0 1-1,0-1 0,-1 1 1,1-1-1,0 1 0,0-1 1,0 1-1,-1-1 0,1 0 1,0 1-1,-1-1 0,1 1 1,0-1-1,-1 0 0,1 1 1,-1-1-1,1 0 0,0 1 1,-1-1-1,1 0 0,-1 0 1,1 0-1,-1 1 0,1-1 1,-1 0-1,1 0 0,-1 0 1,1 0-1,-1 0 0,1 0 0,-1 0 1,1 0-1,-1 0 0,1 0 1,-1 0-1,1 0 0,-1 0 1,1 0-1,-1-1 0,1 1 1,-1 0-1,1 0 0,-1 0 1,1-1-1,-1 1 0,1 0 1,0-1-1,-1 1 0,1 0 1,-1-1-1,1 1 0,0-1 1,0 1-1,-1 0 0,1-1 1,0 1-1,0-1 0,-1 1 1,1-1-1,0 1 0,0-1 1,0 1-1,0-1 0,0 1 1,0-1-1,0 0 52,-5-36-11404,6 21-303</inkml:trace>
  <inkml:trace contextRef="#ctx0" brushRef="#br0" timeOffset="393.763">161 27 11365,'2'1'5278,"13"8"-2371,55 50 2329,10 52-2561,-51-66-2203,-25-37-522,0-1 1,1 0 0,1-1-1,-1 1 1,1-1 0,0 0-1,0 0 1,1-1 0,0 1-1,0-2 1,0 1 0,7 3 49,-3-11-3526,-9-9-7953,-3 4-841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7315,'8'-5'10895,"1"23"-6948,-20 72-1506,11-86-3658,-2-13-11546,2 1 2161</inkml:trace>
  <inkml:trace contextRef="#ctx0" brushRef="#br0" timeOffset="580.287">100 0 9012,'6'7'8104,"-1"22"-5486,-5 75 160,1-120-13415,0 6-1222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 13462,'-3'0'3218,"1"0"31,0-1-2080,2 1-593,0 0-64,0-1-112,1 1-272,1 0-528,0 0-624,1 0-2226,0 1-2576,1-2-6372</inkml:trace>
  <inkml:trace contextRef="#ctx0" brushRef="#br0" timeOffset="406.166">103 0 12646,'-1'0'2849,"0"1"32,1 0-1760,-1-1-737,1 0-240,0 1-384,0-2 1841,1 1-4467,0 0-2656,0 0-7460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1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9220,'-1'-6'7089,"4"11"-3514,9 25-998,0 163 729,-11-95-2794,1-13-1083,-3-131-14345,3 27 4140</inkml:trace>
  <inkml:trace contextRef="#ctx0" brushRef="#br0" timeOffset="385.302">1 67 9460,'8'-46'8524,"31"26"-5094,57 26-1817,-85-2-1545,0 0 0,0 1 0,-1 0 0,0 1 1,0 0-1,-1 1 0,1 0 0,-1 0 1,-1 1-1,3 3-68,-8-8 13,0 0 0,-1 1 1,1-1-1,-1 1 1,0-1-1,0 1 0,0 0 1,0 0-1,0 0 0,-1 0 1,0 0-1,0 0 1,0 0-1,0 1 0,-1-1 1,1 0-1,-1 0 0,0 1 1,-1-1-1,1 0 0,-1 0 1,0 1-1,0-1 1,0 0-1,0 0 0,-1 0 1,0 0-1,-1 3-13,-2 1 35,-1-1 1,1 1-1,-1-2 0,0 1 1,-1 0-1,0-1 0,0-1 1,0 1-1,-1-1 0,1 0 1,-1-1-1,-1 1 0,1-2 1,0 1-1,-1-1 0,0-1 1,0 1-1,0-1 0,0-1 0,0 0 1,0 0-1,0-1 0,0 0 1,0 0-1,-1-1-35,-10-12-973,23-1-3200,7 13-5626,0 0-206</inkml:trace>
  <inkml:trace contextRef="#ctx0" brushRef="#br0" timeOffset="801.976">426 76 9957,'-5'-5'8514,"-5"18"-5948,-8 21-1526,12-19-845,1 0 1,0 0 0,1 0 0,1 1-1,1 0 1,0-1 0,1 1-1,0 0 1,1 0 0,1 0 0,1 0-1,0-1 1,1 1 0,4 9-196,-5-20 0,1-1-1,0 0 1,0 0 0,0 0 0,1-1 0,-1 1 0,1-1 0,0 0 0,0 0 0,0 0-1,0-1 1,1 1 0,-1-1 0,1 0 0,-1 0 0,1 0 0,0-1 0,0 0-1,0 0 1,0 0 0,0-1 0,0 1 0,-1-1 0,1 0 0,0 0 0,0-1-1,0 0 1,0 0 0,0 0 0,0 0 0,0-1 0,-1 0 0,1 0 0,-1 0 0,1 0-1,-1-1 1,0 1 0,0-1 0,0 0 0,0-1 0,-1 1 0,1-1 0,-1 1-1,0-1 1,2-2 0,0 0 9,1 0 0,-1-1-1,0 1 1,-1-1 0,1 0-1,-1 0 1,-1 0 0,1 0-1,-1-1 1,0 0 0,-1 0-1,0 1 1,0-1 0,-1 0-1,0 0 1,-1-1 0,1 1-1,-1 0 1,-1 0 0,0 0-1,0 0 1,0 0 0,-1 0-1,0 0 1,-1 0 0,0 1-1,0-1 1,0 1 0,-1 0 0,0 0-1,-1 0 1,0 0 0,0 1-1,0 0 1,0 0 0,-5-3-9,6 7 43,1 0 1,-1 0-1,0 1 1,0-1-1,0 1 1,-1 0-1,1 0 1,0 0-1,0 1 1,0-1-1,-1 1 1,1 0-1,0 0 1,-1 1-1,1 0 1,0-1-1,0 1 1,0 0 0,-1 1-44,5-2-134,0 1 1,0 0 0,0-1-1,0 1 1,0 0 0,-1-1-1,1 1 1,0 0 0,0-1-1,1 1 1,-1 0-1,0-1 1,0 1 0,0-1-1,0 1 1,0 0 0,1-1-1,-1 1 1,0-1 0,1 1-1,-1 0 1,0-1 0,1 1-1,-1-1 1,1 1 0,-1-1-1,1 0 1,-1 1 0,1-1-1,-1 1 1,1-1 0,-1 0-1,1 1 1,-1-1 0,1 0-1,0 0 1,-1 1 0,1-1-1,0 0 1,-1 0 0,1 0-1,-1 0 1,1 0 0,0 0-1,-1 0 1,1 0 0,0 0-1,-1 0 1,1 0 0,0 0-1,-1-1 134,8 5-3025,5 6-3285,1 1-3489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4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3 762 7043,'-3'0'4729,"3"-13"-2321,5 3-2000,1 1-1,0 0 1,0 1 0,0-1 0,1 1 0,0 1-1,1-1 1,0 1 0,0 1 0,1-1 0,-1 1 0,1 1-1,1 0 1,0-1-408,184-98 1113,-153 89-909,-1-3 1,0-1 0,-2-2 0,27-19-205,-27 15 226,1 2 0,1 2 0,1 2 0,24-7-226,291-105 1129,-122 56-510,163 15-14,-58 22-245,-223 34-192,1 6-1,-1 5 1,0 5-1,0 4 1,34 14-168,362 78 502,-15 31-137,-176 7-312,-97-20 148,-160-94-150,88 61 124,7 12 105,-46-37-135,-142-64-7277,11-13-3473,6 2 310</inkml:trace>
  <inkml:trace contextRef="#ctx0" brushRef="#br0" timeOffset="563.915">4557 988 8788,'18'-9'10326,"19"3"-7965,-25 5-1274,29-3-185,1 2 0,-1 2 0,1 1-1,40 8-901,-75-8-533,4 1 561,-10-3-4982,-3-3-4719,0 1-1348</inkml:trace>
  <inkml:trace contextRef="#ctx0" brushRef="#br0" timeOffset="868.857">4874 735 8692,'-5'44'10930,"-4"2"-5175,6-38-5609,0 0 1,0 1-1,1-1 1,1 1-1,-1-1 1,2 1-1,-1 0 1,1 0-1,0-1 1,1 1-1,0 0 1,0-1-1,1 1 0,0 0 1,0-1-1,1 0 1,0 0-1,1 0 1,0 0-1,2 3-146,-3-8-1582,-6-8-11021,3 4 10610,-3-3-10119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4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9396,'8'13'9127,"-5"5"-4263,-8 48-3637,1-32 13,3-23-1207,0 0-1,1 0 1,1 0-1,0 0 1,0 0-1,1 0 1,1 0-1,0 0 1,0-1-1,1 1 1,0-1-1,1 0 1,0 0-1,1-1 1,-1 1-1,2-1 1,0 0-1,0-1 1,0 0-1,1 0 1,0 0-1,7 4-32,-8-11 0,0-1 0,-1 1-1,1-1 1,0 0 0,0-1-1,-1 0 1,1 0-1,-1 0 1,1-1 0,-1 0-1,1 0 1,-1 0-1,0-1 1,0 0 0,0-1-1,0 1 1,-1-1-1,1 0 1,-1 0 0,0-1-1,0 1 1,-1-1-1,1 0 1,-1-1 0,0 1-1,-1-1 1,3-4 0,1-2 24,-1-1-1,0 0 1,-1 0 0,-1-1-1,0 0 1,0 1 0,-2-1-1,0 0 1,0-1 0,-1 1-1,-1 0 1,0 0 0,-1-1-1,-1 1 1,0 0 0,-4-11-24,6 23-1,0 0 1,-1 0 0,0 0-1,1 0 1,-1 0-1,0 1 1,0-1 0,0 0-1,0 0 1,0 1-1,0-1 1,-1 1 0,1-1-1,0 1 1,-1-1 0,1 1-1,-1 0 1,0-1-1,1 1 1,-1 0 0,0 0-1,0 1 1,0-1 0,1 0-1,-1 0 1,0 1-1,0-1 1,-1 1 0,3 8-4771,9-1-6919,-3-5 1240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5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10965,'0'15'7958,"-1"-1"-3777,-3 54-2844,-1-46-3038,-7-34-11624,6 0 3926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5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9893,'8'33'7484,"2"-1"-3330,-5-19-3764,-1-1 0,0 0 1,-1 1-1,-1 0 0,0 0 1,-1 0-1,0 0 0,0 0 0,-3 11-390,3-25-72,-1 1-1,0 0 1,0-1 0,0 1-1,0 0 1,0-1-1,0 1 1,0 0-1,0-1 1,-1 1-1,1 0 1,0 0-1,0-1 1,0 1-1,0 0 1,0-1-1,0 1 1,-1 0-1,1 0 1,0-1-1,0 1 1,0 0-1,-1 0 1,1-1-1,0 1 1,0 0-1,-1 0 1,1 0-1,0-1 1,0 1-1,-1 0 1,1 0-1,0 0 1,-1 0-1,1 0 1,0 0-1,0 0 1,-1 0-1,1 0 1,0 0 0,-1 0-1,1 0 1,0 0-1,-1 0 1,1 0-1,0 0 1,-1 0-1,1 0 1,0 0-1,0 0 1,-1 0-1,1 0 1,0 1-1,-1-1 1,1 0-1,0 0 1,0 0-1,-1 1 1,1-1-1,0 0 1,0 0-1,0 0 1,-1 1-1,1-1 1,0 0-1,0 1 73,-13-29-11546,10 12 2849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5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8212,'0'0'2049,"0"1"-16,3 1-721,-1 0-960,2 4-1152,0 1-1121,3-1-1713,-1 0-3953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4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9508,'-1'9'8924,"-3"2"-4206,-17 22-3442,11-16 193,-63 123 1022,73-140-2548,-1-1 0,1 1 0,0 0 0,0 0 0,-1-1 0,1 1 0,0 0 0,-1-1 0,1 1 0,0 0 0,-1 0 0,1 0 0,0-1 0,-1 1 0,1 0 0,0 0 0,-1 0 0,1 0 0,-1 0 0,1 0 0,0 0 0,-1 0 0,1 0 0,-1 0 0,1 0 0,0 0 0,-1 0 0,1 0 0,-1 0 0,1 0 0,0 0 0,-1 0 0,1 1 0,-1-1 0,1 0 0,0 0 0,-1 0 0,1 1-1,0-1 1,-1 0 0,1 0 0,0 1 0,0-1 0,-1 0 0,1 1 0,0-1 0,0 0 0,0 1 0,-1-1 0,1 0 0,0 1 0,0-1 0,0 1 0,0-1 0,0 0 0,0 1 0,0-1 0,0 1 0,0-1 0,0 1 57,-3-19-5459,3 3-4032,1 7-508</inkml:trace>
  <inkml:trace contextRef="#ctx0" brushRef="#br0" timeOffset="539.096">0 13 9524,'2'8'7685,"4"0"-3373,19 14-1994,-15-13-1180,105 149 1991,-115-164-8121,-2-6-6693,1 7 272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4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8980,'2'30'9515,"5"14"-6115,1 19-2983,-9 12 495,-9-121-744,9 36-161,0 1 1,1-1-1,0 1 1,1-1-1,0 1 1,1-1-1,-1 1 0,2 0 1,-1-1-1,1 1 1,1 1-1,0-1 0,0 0 1,0 1-1,1 0 1,1 0-1,-1 0 0,6-5-7,-8 11 1,-1 1 0,0 0-1,1 0 1,-1 0-1,0 0 1,1 0-1,-1 1 1,1-1-1,-1 1 1,1-1-1,0 1 1,-1 0-1,1 0 1,-1 0 0,1 1-1,-1-1 1,1 1-1,0-1 1,-1 1-1,0 0 1,1 0-1,-1 0 1,1 0-1,-1 0 1,0 0-1,0 1 1,0-1 0,0 1-1,0 0 1,0-1-1,0 1 1,1 2-1,54 69 439,-55-71-399,2 6 180,0 0 0,-1 1 0,0-1 0,-1 1-1,1 0 1,-2 0 0,1 0 0,-1 0 0,-1 0 0,1 0 0,-2 5-220,3 21 545,-3-31-1968,1-28-5259,7 6-3328,-1 10 1155</inkml:trace>
  <inkml:trace contextRef="#ctx0" brushRef="#br0" timeOffset="363.28">328 119 8244,'2'15'9265,"6"8"-5002,2 10-2910,-7 54 284,-3-82-3682,0-14-876,0-2-4720,2-2-4498</inkml:trace>
  <inkml:trace contextRef="#ctx0" brushRef="#br0" timeOffset="664.027">338 8 10933,'1'-3'2961,"0"1"33,0 0-1201,0 2-625,2 0-544,0 1-608,-1 2-688,1 1-528,-1 1-1794,2-2-2192,3-2-5235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4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20 6707,'0'-20'10715,"-16"26"-5896,-19 25-2515,31-26-2254,0-1 1,1 1 0,-1-1 0,1 1 0,0 0-1,1 0 1,-1 0 0,1 1 0,0-1-1,0 1 1,0-1 0,1 1 0,0 0 0,0-1-1,1 1 1,-1 0 0,1 0 0,0-1 0,1 1-1,0 0 1,0 0 0,0-1 0,0 1 0,1-1-1,0 1 1,0-1 0,2 4-51,-1-5-1,0-1 1,0 0-1,1 1 1,-1-1-1,1-1 1,0 1-1,0 0 1,0-1 0,0 0-1,0 0 1,0 0-1,1 0 1,-1-1-1,1 0 1,-1 0-1,1 0 1,-1 0-1,1-1 1,0 1-1,-1-1 1,1-1-1,0 1 1,-1-1-1,1 1 1,0-1-1,-1 0 1,1-1-1,-1 1 1,0-1-1,0 0 1,1 0-1,-1-1 1,0 1-1,-1-1 1,1 1-1,0-1 1,-1-1-1,1 1 1,-1 0-1,0-1 1,0 1 0,-1-1-1,1 0 1,0-2 0,0 2 1,-1 1 1,1-1 0,-1 0 0,0 0 0,0 0 0,0 0 0,-1 0 0,1 0 0,-1 0 0,0-1 0,-1 1 0,1 0 0,-1-1 0,1 1 0,-2-1 0,1 1 0,0-1 0,-1 1 0,1 0 0,-1-1 0,-1 1 0,1 0 0,0 0 0,-1 0 0,0 0 0,0 0 0,0 0 0,-1 0 0,1 1 0,-1-1 0,0 1 0,0-1-1,0 1 1,0 0 0,-1 0 0,1 1 0,-1-1 0,1 1 0,-1 0 0,0 0 0,0 0 0,-3-1-2,1 1-143,-37-6 460,18 14-3241,22-2-2255,6-2-3790,1-1-94</inkml:trace>
  <inkml:trace contextRef="#ctx0" brushRef="#br0" timeOffset="1172">302 8 7780,'10'15'7859,"-2"5"-3415,2 51-2167,-6-33-1061,9 47-738,-15-102-473,1 0 1,0 1-1,2-1 1,0 0 0,0 1-1,2-1 1,0 1 0,1-1-1,0 1 1,2 0-6,-5 13 6,0 0 0,0 0 0,0 0 1,0 1-1,0-1 0,1 0 0,-1 1 0,1-1 1,0 1-1,0 0 0,0-1 0,0 1 1,0 0-1,0 0 0,1 0 0,-1 1 1,1-1-1,-1 0 0,1 1 0,0 0 0,0 0 1,-1-1-1,1 2 0,0-1 0,0 0 1,0 1-1,0-1 0,0 1 0,0 0 0,0 0 1,0 0-1,0 0 0,0 0 0,0 1 1,0-1-1,0 1 0,0 0 0,-1 0 0,1 0 1,0 0-1,0 1 0,-1-1 0,1 1 1,-1 0-1,1-1 0,-1 1 0,0 0 0,1 1-5,4 5 131,0 1 1,0 0 0,0 0-1,-2 1 1,1-1 0,-1 1-1,0 1 1,-1-1 0,0 1-1,-1-1 1,0 1 0,-1 0-1,0 0 1,0 1 0,-1-1 0,-1 0-1,0 0 1,-1 1 0,-1 7-133,-7-17-3349,2-15-8165,7 3-537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5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9252,'3'-2'7927,"10"16"-4366,9 105 1799,-22-117-5354,0 0-1,1 0 1,-1 0 0,1 0-1,-1 0 1,1 0 0,0 0-1,0 0 1,0 0 0,0-1-1,0 1 1,0 0 0,0-1-1,1 1 1,-1 0 0,0-1-1,1 0 1,-1 1 0,1-1-1,0 0 1,0 0 0,-1 0-1,1 0 1,0 0 0,0 0 0,0 0-1,0-1 1,0 1 0,0-1-1,0 1 1,0-1 0,0 0-1,0 0 1,0 0 0,0 0-1,0 0 1,0 0 0,0 0-1,0-1 1,0 1 0,0-1-1,0 0 1,0 1 0,0-1-1,0 0 1,0 0 0,1-1-6,4-7-1,0 0-1,0 0 1,-1 0 0,0-1 0,0 0 0,-1 0-1,-1-1 1,0 1 0,0-1 0,-1 0 0,0 0 0,-1 0-1,0 0 1,-1 0 0,0-1 0,-1 1 0,-1 0-1,-1-12 2,21 43-15954,-8-12 5579</inkml:trace>
  <inkml:trace contextRef="#ctx0" brushRef="#br0" timeOffset="378.82">424 47 8148,'-29'-29'12191,"-10"42"-8450,37-10-3707,-1 0-1,1 0 1,0 0-1,0 1 0,0-1 1,0 1-1,1 0 0,-1-1 1,1 1-1,0 0 1,0 0-1,0-1 0,1 1 1,-1 0-1,1 0 0,0 0 1,0 0-1,0 0 1,1 0-1,-1 0 0,1 0 1,0 0-1,0-1 1,0 1-1,1 0 0,-1-1 1,1 1-1,0-1 0,0 1 1,0-1-1,1 0 1,-1 0-1,1 0 0,0 0 1,0 0-1,-1-1 0,2 1 1,-1-1-1,1 1-33,11 3 22,-14-6-13,1 0-1,0 1 1,0-1-1,-1 0 1,1 0-1,0 1 1,-1-1-1,1 1 1,0-1-1,-1 1 1,1 0-1,-1 0 0,1-1 1,-1 1-1,1 0 1,-1 0-1,0 1 1,1-1-1,-1 0 1,0 0-1,0 1 1,0-1-1,0 0 1,0 1-1,0-1 1,0 1-1,-1 0 1,1-1-1,-1 1 1,1-1-1,-1 1 1,1 0-1,-1 0 1,0-1-1,0 1 1,0 0-1,0-1 0,0 1 1,0 0-1,0 0 1,0-1-1,-1 1 1,1 0-1,-1-1 1,1 1-1,-1 0 1,0-1-1,0 1 1,0 0-9,-2 1 20,1-1-1,-1 1 1,0-1 0,0 0-1,0 0 1,0 0 0,0-1 0,0 1-1,0 0 1,-1-1 0,1 0 0,0 0-1,-1 0 1,1 0 0,-1-1 0,0 0-1,1 1 1,-1-1 0,-3-1-20,-39-10-4417,38 3 111,6 1-2137,1-2-4570</inkml:trace>
  <inkml:trace contextRef="#ctx0" brushRef="#br0" timeOffset="601.467">478 103 9588,'21'42'11397,"-11"5"-7515,-8-20-7636,-3-10-6589,3-26-411</inkml:trace>
  <inkml:trace contextRef="#ctx0" brushRef="#br0" timeOffset="836.31">504 0 9412,'1'3'2177,"2"1"-1440,5 5-2066,3 3-2033,1 0-4257</inkml:trace>
  <inkml:trace contextRef="#ctx0" brushRef="#br0" timeOffset="1083.638">617 133 10181,'1'8'2354,"6"36"4505,19 15-4758,-25-60-2098,0 1 0,0-1 0,0 0 0,0 1 0,0-1 0,0 0-1,0 0 1,0 1 0,-1-1 0,1 0 0,0 0 0,-1 0 0,1 0 0,0 0 0,-1 0-1,1 0 1,-1 0 0,0 0 0,1 0 0,-1-1 0,0 1 0,0 0 0,0 0 0,0 0-1,0 0 1,0 0 0,0-1 0,0 1 0,0 0 0,0 0 0,0 0 0,-1-1-3,1 2 9,1-15 90,-2 8-62,0 1 1,1 0 0,0-1 0,0 1 0,1 0 0,-1 0-1,2-1 1,-1 1 0,0 0 0,1 0 0,0 0-1,1 0 1,-1 1 0,1-1 0,0 0 0,1 1 0,-1 0-1,1 0 1,0 0 0,0 0 0,1 1 0,0-1-38,-3 5-6,-1-1 0,1 1 0,-1 0 0,1-1 0,0 1 1,-1 0-1,1 0 0,0 0 0,-1 0 0,1 0 0,0 1 1,-1-1-1,1 0 0,-1 1 0,1-1 0,-1 1 0,1 0 1,-1-1-1,1 1 0,-1 0 0,1 0 0,-1 0 0,0 0 1,0 0-1,1 0 0,-1 1 0,0-1 0,0 0 0,0 0 0,0 1 1,0-1-1,-1 1 0,1-1 0,0 1 0,0 0 6,22 60 342,-22-57-274,17 96 532,-8-107-8699,-7 3 2832,3-3-4684</inkml:trace>
  <inkml:trace contextRef="#ctx0" brushRef="#br0" timeOffset="1500.373">1090 63 10277,'-36'2'7518,"0"5"-3459,31-7-3961,1 1 1,-1 0-1,0 1 0,1-1 0,-1 1 0,1 0 1,-1 0-1,1 0 0,0 1 0,0 0 0,0-1 0,0 1 1,1 1-1,-1-1 0,1 0 0,0 1 0,0 0 0,0 0 1,0 0-1,1 0 0,-1 0 0,1 0 0,0 1 1,0-1-1,1 1 0,0-1 0,-1 1 0,1 0 0,1 0 1,-1-1-1,1 1 0,0 0 0,0 2-98,0-5 15,0 1 0,0-1-1,1 1 1,-1-1 0,1 0-1,-1 1 1,1-1 0,0 0-1,0 0 1,0 0 0,0 1-1,0-1 1,1 0 0,-1 0-1,1-1 1,-1 1 0,1 0-1,0 0 1,-1-1 0,1 1-1,0-1 1,0 1 0,0-1 0,0 0-1,0 0 1,1 0 0,-1 0-1,0 0 1,0-1 0,1 1-1,-1-1 1,0 1 0,1-1-1,-1 0 1,1 0 0,-1 0-1,2 0-14,1 0-21,0-1 0,0 1-1,0-1 1,0 0-1,-1-1 1,1 1-1,0-1 1,-1 0 0,1 0-1,-1 0 1,0-1-1,1 1 1,-1-1-1,0 0 1,-1 0-1,1-1 1,-1 1 0,3-3 21,-3 1-38,1-1 1,-1 0-1,1 0 1,-2-1 0,1 1-1,-1 0 1,0-1 0,0 0-1,-1 1 1,0-1 0,0 0-1,0 0 1,-1 0 0,0 0-1,-1-3 38,17 223 2924,-22-59-1715,5-154-1223,0 1 0,1-1 0,-1 0 0,0 0-1,1 0 1,-1 0 0,0 0 0,0 0 0,1 0 0,-1 0 0,0-1 0,1 1 0,-1 0 0,0 0 0,1 0-1,-1-1 1,0 1 0,1 0 0,-1-1 0,1 1 0,-1-1 0,1 1 0,-1-1 0,1 1 0,-1-1 0,1 1 0,-1-1-1,1 1 1,-1-1 0,1 0 0,0 1 0,-1-1 0,1 1 0,0-1 0,0 0 0,0 1 0,-1-1 0,1 0 0,0 0-1,0 1 1,0-1 0,0 0 0,0 1 0,0-1 0,0 0 0,0 1 0,1-1 0,-1 0 0,0 1 0,0-2 14,-3-16-2137,2-2-4702,0 10 682,0-4-6814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42 127 10373,'1'-6'6460,"-5"8"-3351,-15 17-942,0 59 277,18-76-2437,1 0-1,1 0 0,-1-1 1,0 1-1,0 0 1,1 0-1,-1 0 1,1 0-1,-1 0 1,1-1-1,0 1 1,0 0-1,0-1 1,0 1-1,0 0 0,0-1 1,0 1-1,1-1 1,-1 0-1,0 1 1,1-1-1,-1 0 1,1 0-1,0 0 1,-1 0-1,1 0 0,0 0 1,0-1-1,-1 1 1,1 0-1,0-1 1,0 1-1,0-1 1,0 0-1,0 0 1,-1 0-1,1 0 0,0 0 1,0 0-1,1 0-6,1 0-2,-1-1 0,0 1 0,1-1 0,-1 1 0,0-1 0,1 0 0,-1 0 0,0 0 0,0-1 0,0 1 0,0-1 0,0 0 0,0 0 0,0 0 0,-1 0 0,1 0 0,-1 0 0,1-1 0,-1 1 0,0-1 0,0 0 0,0 0 0,0 0 0,-1 0 0,1 0 0,-1 0 0,0 0 0,0 0 0,0 0 0,0-1 0,0 1 0,-1 0 0,1-1 0,-1 1 0,0-1 0,0 1 0,0 0 0,-1-1 0,1 1 0,-1-1 0,0 1 0,0 0 0,0 0 0,0-1 0,-1 1 0,1 0 0,-1 0 0,0 0 0,1 1 0,-1-1 0,-1 0 0,1 1 0,0-1 0,-1 1 0,1 0 0,-1-1 2,2 3-292,-28-16 177,23 15-3692,2 4-3557,3-2-5741</inkml:trace>
  <inkml:trace contextRef="#ctx0" brushRef="#br0" timeOffset="296.805">207 1 11573,'7'35'9706,"0"20"-7116,-3-16-1754,0-7-618,6 69-1861,-10-108-10576,0 0 1174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5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10373,'6'41'8553,"-3"0"-5518,5 34-1244,2-25-990,8 112 218,-24-177-9282,5 4 1583,1-2-3933</inkml:trace>
  <inkml:trace contextRef="#ctx0" brushRef="#br0" timeOffset="284.678">97 259 8484,'61'11'9753,"32"-13"-6666,-91 1-3077,1 1 0,-1-1 0,0 0-1,0 1 1,0-1 0,0 0 0,0-1-1,0 1 1,0 0 0,0-1-1,0 1 1,0-1 0,-1 1 0,1-1-1,-1 0 1,1 0 0,-1 1 0,0-1-1,0 0 1,1 0 0,-1 0-1,-1-1 1,1 1 0,0 0 0,0 0-1,-1-1 1,0 1 0,1 0 0,-1 0-1,0-1 1,0 1 0,0 0-1,0-1 1,0 1 0,-1 0 0,1-1-1,-1 1 1,0 0 0,1 0 0,-1 0-1,0 0 1,0 0 0,0 0-1,-1 0 1,1 0 0,0 0 0,-1 0-1,1 0 1,-1 1 0,0-1 0,1 1-1,-1-1 1,0 1 0,0 0-1,0-1 1,0 1 0,0 0 0,0 0-1,-1 1 1,1-1 0,0 0 0,0 1-1,-1-1 1,1 1 0,-2 0-10,0 0 41,1 0 0,-1 0 0,0 1 0,1 0 0,-1-1 0,0 1 0,1 1 0,-1-1 0,1 0 0,0 1 0,-1 0 0,1 0 0,0 0 0,0 0 1,0 0-1,0 1 0,0-1 0,1 1 0,-1 0 0,1 0 0,0 0 0,0 0 0,0 0 0,0 0 0,0 0 0,1 1 0,-1-1 0,1 1 0,0 0-41,-2 6 282,0 0 0,1 0 0,0 1 0,1-1 0,0 1 0,1-1 0,0 1 0,1-1 0,0 1 0,1 0-282,-2-9 24,0 1 1,1-1 0,-1 0 0,1 1 0,-1-1 0,1 0-1,0 1 1,0-1 0,0 0 0,0 0 0,1 0 0,-1 0-1,1 0 1,-1 0 0,1 0 0,-1-1 0,1 1 0,0 0 0,0-1-1,0 0 1,0 1 0,0-1 0,0 0 0,0 0 0,1 0-1,-1 0 1,0 0 0,1-1 0,-1 1 0,0-1 0,1 0-1,-1 1 1,0-1 0,1 0 0,-1 0 0,1-1-25,58-13-3610,-44 6 1261,12-3-7572,-12 5-1044</inkml:trace>
  <inkml:trace contextRef="#ctx0" brushRef="#br0" timeOffset="701.207">391 358 9828,'-4'-16'7978,"7"-15"-5152,-1 19-1672,15-76 1005,-17 85-2170,1 1 1,0 0-1,-1 0 1,1-1-1,0 1 1,0 0-1,0 0 1,1 0-1,-1 0 1,0 0 0,1 0-1,-1 1 1,1-1-1,0 0 1,-1 1-1,1-1 1,0 1-1,0 0 1,0 0-1,0-1 1,0 1 0,0 1-1,1-1 1,-1 0-1,0 0 1,0 1-1,1-1 1,-1 1-1,0 0 1,1 0-1,-1 0 1,0 0 0,1 0-1,-1 0 1,0 0-1,1 1 11,1 2-52,-1-1 1,0 1-1,0 0 0,0 0 1,0 0-1,-1 0 0,1 1 1,-1-1-1,0 1 0,0-1 1,0 1-1,0 0 1,-1 0-1,1 0 0,-1 0 1,0 0-1,0 0 0,-1 1 52,5 9-44,-2-7 85,-1 1-1,0-1 0,0 1 0,0 0 1,-1-1-1,0 1 0,0 0 0,-1 0 1,0 0-1,0 0 0,-1 2-40,0-9 168,2-18 227,-1 8-405,0-1-1,0 1 1,1 0-1,0 0 1,1 0-1,0 0 1,1 0-1,0 0 1,0 0-1,0 0 1,1 1-1,1 0 1,-1 0-1,1 0 1,1 0-1,4-4 11,-1 2-141,-9 8 141,0 1-1,1-1 1,-1 1-1,1-1 1,0 1-1,-1-1 1,1 1-1,0 0 1,0-1-1,0 1 1,0 0-1,0 0 1,0 0-1,0-1 1,0 1 0,1 0-1,-1 1 1,0-1-1,0 0 1,1 0-1,-1 0 1,1 1-1,-1-1 1,1 1-1,-1-1 1,1 1-1,-1 0 1,1-1-1,-1 1 1,1 0-1,0 0 1,-1 0 0,1 0-1,-1 1 1,1-1-1,-1 0 1,1 1-1,-1-1 1,1 1-1,-1-1 1,1 1-1,-1-1 1,1 1-1,-1 0 1,0 0-1,1 1 1,4 10 322,0 1 0,-1 1 0,-1-1-1,0 1 1,-1-1 0,-1 1 0,0 0-1,-1 0 1,0 4-322,11 67-1450,-7-89-12476,-4-3 3153</inkml:trace>
  <inkml:trace contextRef="#ctx0" brushRef="#br0" timeOffset="1023.965">809 263 10501,'41'10'6938,"-37"-9"-6800,0 1 0,0-1 0,0-1 0,0 1 0,0 0 0,0-1 0,0 0 0,0 0 0,0 0 0,0-1 0,1 1 0,-1-1 0,0 0 0,0 0 0,-1 0 0,1-1 0,0 0 0,0 1 0,-1-1 0,1 0 0,-1-1 0,1 1 0,-1-1 0,1 0-138,-3 1 66,0 1 1,0-1 0,0 0-1,0 0 1,0 1-1,-1-1 1,1 0-1,0 0 1,-1 0 0,0 0-1,1 0 1,-1 0-1,0 1 1,0-1-1,0 0 1,0 0 0,0 0-1,-1 0 1,1 0-1,0 0 1,-1 0 0,0 0-1,1 0 1,-1 1-1,0-1 1,0 0-1,0 1 1,0-1 0,0 0-1,0 1 1,-1-1-1,1 1 1,0 0-1,-1-1 1,1 1 0,-1 0-1,0 0 1,1 0-1,-1 0 1,0 0-1,1 0 1,-1 1 0,0-1-1,0 0-66,-2 1 105,0-1 0,0 1 0,0 0 0,1 0 0,-1 0 0,0 0 0,0 1 0,1-1 0,-1 1 0,0 0 0,1 0 0,-1 0 0,1 1 0,-1-1 0,1 1 0,-1 0 0,1 0 0,0 0 0,0 1 0,0-1 0,0 0 0,1 1 0,-1 0 0,1 0 0,-1 0 0,1 0 0,0 0 0,0 0 0,0 1 0,1-1 0,-1 1 0,1-1 0,0 1 0,0 0 0,0-1-1,0 1 1,1 0 0,-1 0 0,1-1 0,0 2-105,-1 2 72,1 0 0,0 0 0,0 0 0,0 1 0,1-1 0,0 0 0,0 0 0,1 0 0,0 0 0,0-1 0,1 1 0,-1 0 0,4 3-72,-5-8-190,0 0 1,1 0 0,0-1 0,-1 1 0,1 0 0,0-1-1,0 1 1,0-1 0,0 1 0,0-1 0,1 0 0,-1 0-1,0 0 1,1 0 0,-1 0 0,0-1 0,1 1 0,-1-1-1,1 1 1,-1-1 0,1 0 0,-1 0 0,1 0 0,-1 0-1,0-1 1,3 0 189,20-5-5747,-9-1-1808,-1 1-3023</inkml:trace>
  <inkml:trace contextRef="#ctx0" brushRef="#br0" timeOffset="1341.697">1026 348 9524,'22'-16'11488,"-11"-34"-8547,-10 39-2115,-1 7-777,0-1 0,0 0-1,1 0 1,0 1-1,0-1 1,0 0 0,0 1-1,1-1 1,-1 1-1,1 0 1,0-1 0,1 1-1,-1 0 1,1 0-1,0 0 1,0 1 0,0-1-1,0 1 1,1-1-1,-1 1 1,1 0 0,0 0-1,0 1 1,0-1-1,0 1 1,0 0 0,0 0-1,1 0 1,-1 1 0,1-1-1,0 1 1,2 0-49,-3 3 5,0 1 0,0-1 0,0 1 0,0 0 0,0 0 0,-1 0 1,1 1-1,-1-1 0,0 1 0,0 0 0,-1 0 0,1 0 0,-1 0 0,0 0 0,0 1 1,0-1-1,0 1 0,-1-1 0,0 1 0,0 0 0,0-1 0,0 1 0,-1 4-5,3 1 5,11 90-605,-12-150-14796,0 28 4951</inkml:trace>
  <inkml:trace contextRef="#ctx0" brushRef="#br0" timeOffset="1604.871">1341 47 10821,'7'40'9695,"2"0"-6630,7 38-1736,2 93-158,-17-198-16266,-2 14 4125</inkml:trace>
  <inkml:trace contextRef="#ctx0" brushRef="#br0" timeOffset="1789.721">1346 230 18264,'3'5'3906,"4"-3"0,0-4-3298,0 2-256,-1 0-128,0 1-79,0 0-113,-1-1-241,0 0-383,0 0-592,-1-1-641,-1 1-2113,6-4-2833,1-2-6131</inkml:trace>
  <inkml:trace contextRef="#ctx0" brushRef="#br0" timeOffset="2043.709">1524 263 10677,'49'7'9682,"-45"-7"-9640,-1 0 0,1 0 1,-1 0-1,0 0 0,1 0 1,-1-1-1,1 0 0,-1 0 0,0 0 1,0 0-1,1 0 0,-1-1 0,0 1 1,0-1-1,0 0 0,0 0 1,-1 0-1,1 0 0,0 0 0,-1-1 1,0 1-1,1-1 0,-1 0 0,0 1 1,-1-1-1,1 0 0,0 0 1,-1 0-1,1-1 0,-1 1 0,0 0 1,0 0-1,0-4-42,-1 6 18,1 0-1,-1 0 1,1 0-1,-1 0 1,0-1-1,0 1 1,0 0 0,0 0-1,0 0 1,0 0-1,0 0 1,0-1-1,0 1 1,0 0 0,-1 0-1,1 0 1,0 0-1,-1 0 1,1 0-1,-1 0 1,1 0 0,-1 0-1,0 0 1,1 0-1,-1 0 1,0 0-1,0 0 1,1 1 0,-1-1-1,0 0 1,0 0-1,0 1 1,0-1-1,0 1 1,0-1 0,0 1-1,0-1 1,0 1-1,0 0 1,-1-1-1,1 1 1,0 0 0,0 0-1,0 0 1,0 0-1,0 0 1,-1 0 0,1 0-1,0 0 1,0 1-1,0-1 1,0 0-1,0 1 1,0-1 0,0 0-1,0 1 1,0-1-1,0 1 1,0 0-1,0-1 1,0 1 0,0 0-1,0 0-17,-4 3 139,0 1 1,0-1-1,0 1 0,1 1 1,0-1-1,0 0 0,0 1 1,1 0-1,-1 0 0,1 0 1,1 0-1,-1 1 0,1-1 1,0 1-1,1-1 0,0 1 1,0 0-1,0 0 0,1-1 1,-1 1-1,2 0 0,-1 0 1,1 0-1,0-1 0,1 1 1,-1 0-1,2 3-139,-1-8-6,0 0 0,-1 0 0,1 0 1,0 0-1,0 0 0,1 0 0,-1 0 0,0-1 0,0 1 0,1-1 1,-1 0-1,1 0 0,-1 0 0,1 0 0,0 0 0,-1 0 1,1-1-1,0 1 0,-1-1 0,1 1 0,0-1 0,0 0 1,-1-1-1,1 1 0,0 0 0,0-1 0,-1 1 0,1-1 1,0 0 5,41-13-4289,-8-4-7546,-20 8 1521</inkml:trace>
  <inkml:trace contextRef="#ctx0" brushRef="#br0" timeOffset="2290.393">1891 198 10645,'-18'-21'9915,"-8"28"-6389,-18 35-2232,41-39-1230,0 0 1,0 0-1,0 0 1,0 0-1,1 0 0,-1 1 1,1-1-1,0 1 1,0 0-1,0 0 1,0 0-1,1 0 1,0 0-1,0 0 1,0 0-1,0 0 1,0 0-1,1 1 1,0-1-1,0 0 1,0 0-1,0 1 1,1-1-1,0 0 0,0 0 1,0 0-1,0 0 1,1 0-1,-1 0 1,1 0-1,0 0 1,0-1-1,0 1 1,1-1-1,-1 1 1,1-1-1,0 0 1,0 0-1,0 0 1,0 0-1,1-1 1,-1 1-1,1-1 0,-1 0 1,1 0-1,0 0 1,0 0-1,2 0-64,-2-1-202,0 0-1,0-1 0,0 1 0,0-1 1,0 0-1,0 0 0,0 0 0,0-1 1,0 1-1,0-1 0,0 0 0,0 0 1,0 0-1,0-1 0,-1 1 0,1-1 1,-1 0-1,1 0 0,-1 0 0,1 0 1,-1-1-1,0 0 0,0 1 0,-1-1 1,1 0-1,0 0 0,-1 0 0,0-1 1,1 1-1,-1-2 203,23-77-12657,-22 56 2938</inkml:trace>
  <inkml:trace contextRef="#ctx0" brushRef="#br0" timeOffset="2961.017">1951 30 9684,'3'11'9401,"-1"5"-4178,5 82-1617,6 128-3483,-11-224-3071,1-1-8620,-2-2-1937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09:5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10469,'15'51'7718,"10"79"-2606,-25-153-5066,1 1 0,2-1 0,0 1 0,1-1 0,1 1 0,1 1 0,7-17-46,-13 37-4,0 0-1,0 0 0,0 0 0,0 0 0,0 0 1,0 0-1,0 0 0,0-1 0,1 1 0,-1 0 0,0 0 1,1 0-1,-1 0 0,1 0 0,-1 0 0,1 0 0,-1 0 1,1 1-1,0-1 0,0 0 0,-1 0 0,1 0 0,0 1 1,0-1-1,0 0 0,0 1 0,0-1 0,0 1 0,0-1 1,0 1-1,0-1 0,0 1 0,0 0 0,0-1 0,0 1 1,0 0-1,0 0 0,0 0 0,0 0 0,1 0 0,-1 0 1,0 0-1,0 0 0,0 1 0,0-1 0,0 0 0,0 1 1,0-1-1,0 1 0,0-1 0,0 1 0,0-1 0,0 1 1,0-1-1,0 1 0,0 0 0,-1 0 0,2 0 5,44 161 6,-31-189-4,-14 24-2,0-9-20,1 0-1,0 0 1,0 1-1,2-1 0,-1 1 1,1-1-1,1 1 1,0 1-1,1-1 1,2-3 20,-7 13 0,-1 0-1,1 0 1,0 0 0,-1 1 0,1-1-1,0 0 1,0 0 0,0 1 0,0-1-1,0 0 1,0 1 0,0-1 0,0 1-1,0-1 1,0 1 0,0 0 0,0-1-1,0 1 1,0 0 0,0 0 0,0-1-1,0 1 1,0 0 0,1 0 0,-1 1-1,0-1 1,0 0 0,0 0 0,0 0-1,0 1 1,0-1 0,0 0 0,0 1-1,0-1 1,0 1 0,0 0 0,0-1-1,0 1 1,0 0 0,0-1 0,-1 1-1,1 0 1,0 0 0,0 0 0,-1-1-1,1 1 1,-1 0 0,1 0 0,-1 0-1,1 0 1,0 1 0,21 54 677,4 115-290,-26-167-656,2-4-12889,1-5 2406</inkml:trace>
  <inkml:trace contextRef="#ctx0" brushRef="#br0" timeOffset="917.94">394 50 10245,'21'56'10276,"-7"3"-5474,-4 122-4684,-11-181-280,1 0 0,0 0-1,-1 0 1,1 0 0,0 0 0,0 0 0,-1 0-1,1 0 1,0 0 0,-1 0 0,1 0 0,0 0-1,0 0 1,-1 0 0,1 0 0,0 0 0,-1 0 0,1 0-1,0 0 1,0 1 0,-1-1 0,1 0 0,0 0-1,0 0 1,0 1 0,-1-1 0,1 0 0,0 0-1,0 0 1,0 1 0,0-1 0,-1 0 0,1 0-1,0 1 1,0-1 0,0 0 0,0 0 0,0 1 0,0-1-1,0 0 163,-9-28-3930,0-40-2909,5-3 4263,8 0 4232,9 3 4201,-13 66-5633,0 0 1,1 0 0,-1 0 0,1 0-1,-1 0 1,1 0 0,0 0 0,0 0-1,0 0 1,0 0 0,0 1 0,0-1-1,1 0 1,-1 0 0,0 1 0,1-1 0,-1 1-1,1 0 1,0-1 0,0 1 0,-1 0-1,1 0 1,0 0 0,0 0 0,0 0-1,0 1 1,0-1 0,0 0 0,0 1-1,0 0 1,0-1 0,0 1 0,0 0-1,1 0 1,-1 0 0,0 0 0,0 1-1,0-1 1,0 0 0,0 1 0,0 0-1,0-1 1,0 1 0,0 0 0,0 0-1,0 0 1,0 0 0,-1 1 0,2 0-225,3 0 54,-1 1 1,0 0 0,0 0 0,-1 0-1,1 1 1,0-1 0,-1 1 0,0 0-1,0 1 1,0-1 0,-1 1 0,0-1-1,1 1 1,-1 0 0,-1 0 0,1 1-1,-1-1 1,0 0 0,0 1-1,-1-1 1,1 1 0,-1 0 0,-1-1-1,1 1 1,-1 0 0,0 0 0,0 0-1,0-1 1,-1 3-55,0-6 27,0 1 1,0-1-1,0 1 0,0-1 1,-1 1-1,1-1 0,-1 0 1,1 0-1,-1 1 0,0-1 0,0-1 1,0 1-1,0 0 0,0 0 1,0-1-1,0 1 0,-1-1 1,1 1-1,0-1 0,-1 0 0,1 0 1,-1 0-1,0-1 0,1 1 1,-1-1-1,0 1 0,1-1 1,-1 0-1,-2 0-27,-46-24-7664,43 11 519,4-5-4543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0:0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9092,'7'17'9296,"-2"3"-4307,0 44-3080,-4-38-711,17 255 851,-7-253-3036,-8-48-2516,3-17-7993,-1 9-1035</inkml:trace>
  <inkml:trace contextRef="#ctx0" brushRef="#br0" timeOffset="237.939">382 70 12326,'-7'9'7495,"-10"3"-4218,1 0-1870,2 3-1023,1 0 1,0 1 0,1 1 0,1 0-1,1 1 1,0 0 0,2 0 0,0 1-1,-5 17-384,-42 68 91,64-118-9605,-6-2 2375,0-7-4250</inkml:trace>
  <inkml:trace contextRef="#ctx0" brushRef="#br0" timeOffset="469.723">143 55 11013,'5'8'8705,"12"4"-6524,-9-7-1195,6 8-387,-1 1 1,0 0-1,0 1 0,-2 0 1,0 1-1,0 0 0,6 16-599,11 15 431,58 103-564,-86-166-15202,-2 1 3308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0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33 9540,'9'-5'7893,"0"18"-5068,1 18-1188,25 246 3438,-29-206-4753,-15-120-16649,7 26 5378</inkml:trace>
  <inkml:trace contextRef="#ctx0" brushRef="#br0" timeOffset="485.727">1 42 9973,'12'-15'9041,"24"0"-7622,-32 14-712,5-2-532,-1 1 0,1 0 0,-1 1 0,1-1 0,0 2 0,0-1 0,-1 1 0,1 1 0,0-1 0,0 2 0,-1-1 0,1 1 0,-1 0 0,1 1 0,-1 0 0,0 0 0,0 1-1,0 0 1,-1 1 0,1-1 0,-1 1 0,0 1 0,0-1 0,-1 1 0,0 0 0,1 2-175,-4-4 47,-1 0 0,1 1-1,-1 0 1,0-1 0,0 1 0,-1 0 0,1 0-1,-1 0 1,0 0 0,-1 0 0,1 0 0,-1 1-1,0-1 1,0 0 0,0 0 0,-1 0 0,0 0-1,0 0 1,0 0 0,-1 0 0,1 0 0,-1 0-1,-1 0 1,1-1 0,0 1 0,-1-1-1,0 0 1,0 0 0,-1 0 0,1 0 0,-1 0-1,1-1 1,-1 1 0,0-1 0,-1 0 0,1 0-1,0-1 1,-1 1 0,0-1-47,-2 2 42,-1 0 0,-1 0 1,1 0-1,-1-1 0,1-1 1,-1 0-1,0 0 0,1 0 0,-1-1 1,0-1-1,0 1 0,0-1 1,-6-1-43,-1-19-4291,27-6-9792,0 16 4409</inkml:trace>
  <inkml:trace contextRef="#ctx0" brushRef="#br0" timeOffset="971.639">459 81 8580,'-6'-6'7505,"-5"7"-3715,-20 17-620,24-8-2965,0 0-1,1 0 0,1 0 0,-1 1 1,2 0-1,0 0 0,0 0 0,1 0 1,0 1-1,1 0 0,0-1 1,1 1-1,0 0 0,1 0 0,0 0 1,1-1-1,1 1 0,0 0 1,0 0-1,1-1 0,2 6-204,-2-11-17,-1 0 0,1 0 0,0 0-1,1-1 1,-1 1 0,1-1 0,0 0 0,0 0 0,1 0-1,0 0 1,-1-1 0,2 0 0,-1 0 0,0 0-1,1-1 1,0 0 0,-1 0 0,1 0 0,0-1 0,1 0-1,-1 0 1,0 0 0,1-1 0,-1 0 0,1 0 0,-1-1-1,1 1 1,-1-2 0,1 1 0,-1-1 0,1 0-1,-1 0 1,1 0 0,-1-1 0,0 0 0,0-1 0,0 1-1,0-1 1,0 0 0,-1 0 0,5-4 17,-3 0-4,0 0 1,0 0-1,-1 0 1,-1-1-1,1 0 1,-1 0-1,0-1 0,-1 1 1,0-1-1,-1 0 1,1 0-1,-2 0 1,1-1-1,-1 1 1,-1 0-1,1-1 0,-2 0 1,1 1-1,-2-1 1,1 1-1,-1-1 1,0 0-1,-1 1 1,0 0-1,-1-1 0,0 1 1,-4-8 3,4 11 18,0 0 1,-1 0-1,0 0 1,0 1-1,0 0 0,-1 0 1,1 0-1,-1 0 1,0 1-1,-1 0 1,1 0-1,-1 0 1,0 0-1,0 1 0,0 0 1,0 1-1,0-1 1,-1 1-1,1 0 1,-1 1-1,0-1 1,1 1-1,-3 1-18,6-1 132,0 0-5483,7-2-6414,1 1 1806</inkml:trace>
  <inkml:trace contextRef="#ctx0" brushRef="#br0" timeOffset="1573">914 88 9508,'-7'-35'11420,"-24"20"-7843,-43 23-1270,70-5-2274,0 0 1,1 0-1,0 0 0,-1 0 0,1 0 0,0 1 0,1 0 0,-1-1 0,1 1 0,-1 0 1,1 0-1,0 1 0,1-1 0,-1 0 0,1 1 0,0-1 0,0 1 0,0-1 1,0 1-1,1-1 0,0 1 0,0-1 0,0 1 0,1 0 0,-1-1 0,1 1 0,0-1 1,0 1-1,1-1 0,-1 0 0,1 1 0,0-1 0,0 0 0,1 0 0,-1 0 0,1-1 1,0 1-1,0-1 0,0 1 0,0-1 0,1 0 0,-1 0 0,1 0 0,0-1 1,-1 1-1,5 1-33,16 7-71,-19-10 65,1 1-1,0 0 1,-1 0 0,1 0-1,-1 1 1,1 0 0,-1 0-1,0 0 1,0 1-1,-1 0 1,1 0 0,-1 0-1,0 0 1,0 1 0,0-1-1,-1 1 1,1 0 0,-1 0-1,0 1 1,-1-1 0,1 1-1,-1-1 1,0 1 0,0 0-1,-1 0 7,0-3 9,0 0 1,0 1-1,0-1 0,-1 1 0,1-1 0,-1 1 0,0-1 0,0 1 1,0 0-1,-1-1 0,1 1 0,-1-1 0,0 1 0,0-1 0,0 0 1,0 1-1,0-1 0,-1 0 0,0 0 0,1 0 0,-1 0 0,0 0 1,-1 0-1,1 0 0,0-1 0,-1 1 0,0-1 0,1 0 0,-1 1 1,0-1-1,0-1 0,0 1 0,-1 0 0,1-1 0,-1 1-9,-97 4-1123,88-24-3254,17-9-3351,-3 22 5643,6-25-11012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0:2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10757,'4'-6'2049,"-3"6"1681,4 0-4563,3 5-3873,-1 1-6275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0:2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11845,'11'26'8223,"-4"3"-4426,3 59-2181,-17-106-16193,5 6 3689</inkml:trace>
  <inkml:trace contextRef="#ctx0" brushRef="#br0" timeOffset="1">25 0 11349,'-4'1'2930,"1"0"47,1 1-1296,2-1-737,1 0-400,1-1-480,1 0-608,2 0-2401,1-1-2450,2-1-6194</inkml:trace>
  <inkml:trace contextRef="#ctx0" brushRef="#br0" timeOffset="398.033">312 44 9284,'-3'1'9789,"-1"4"-5555,-11 15-3380,14-19-145,-98 120 2831,59-51-3670,39-94-5934,1 12 2227,1-1-3334,0 1-4021</inkml:trace>
  <inkml:trace contextRef="#ctx0" brushRef="#br0" timeOffset="670.336">147 59 9877,'11'17'8759,"2"0"-3355,5 2-2285,12 7-2599,14 16-93,3 21-209,-39-33-4619,-9-30-796,-1-2-1227,-1-3-5862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0:2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6691,'0'17'10238,"-1"8"-3932,1 5-3544,0-15-2774,1 1 1,0-1-1,1 0 0,0 0 1,2 0-1,-1 0 0,2 0 1,0-1-1,3 7 12,-6-17 4,-1 0 0,1 0 1,0 1-1,0-1 0,0 0 1,1-1-1,-1 1 0,1 0 1,0-1-1,0 1 0,0-1 0,1 0 1,-1 0-1,1 0 0,0 0 1,-1-1-1,1 0 0,0 0 1,0 0-1,1 0 0,-1 0 0,0-1 1,1 0-1,-1 0 0,1 0 1,-1 0-1,1-1 0,-1 0 1,1 1-1,-1-2 0,1 1 0,0-1 1,-1 1-1,1-1 0,-1 0 1,2-1-5,1-2 10,0 1 1,0-1 0,0 0 0,0-1-1,0 1 1,-1-2 0,0 1 0,0 0 0,0-1-1,-1 0 1,0-1 0,0 1 0,-1-1-1,1 0 1,-1 0 0,-1 0 0,1-1 0,-1 1-1,-1-1 1,0 0 0,0 0 0,0 0 0,-1 0-1,0 0 1,0-5-11,0 4 10,0 0 0,-1 0 0,0-1 0,0 1 0,-1 0 0,0 0 0,-1 0-1,0 0 1,0 0 0,-1 1 0,0-1 0,0 1 0,-1-1 0,-1 1 0,1 0 0,-1 1 0,0-1 0,-6-5-10,12 22-7761,7 2-1051,-1-7-1094</inkml:trace>
  <inkml:trace contextRef="#ctx0" brushRef="#br0" timeOffset="494.88">374 156 10213,'17'45'11557,"-13"33"-10193,-2-14-772,-2-79-562,0 0 1,1 0 0,1-1-1,0 1 1,2 0 0,-1 0-1,2 1 1,-1-1 0,2 1-1,6-12-30,-10 24 3,0 0 0,-1 0-1,1-1 1,0 1 0,0 1 0,0-1-1,1 0 1,-1 0 0,0 1 0,1-1-1,-1 1 1,1 0 0,-1 0-1,1 0 1,0 0 0,-1 0 0,1 1-1,0-1 1,0 1 0,-1-1-1,1 1 1,0 0 0,0 0 0,0 1-1,-1-1 1,1 0 0,0 1-1,0 0 1,-1 0 0,1 0 0,0 0-1,-1 0 1,1 0 0,-1 0-1,0 1 1,1 0 0,-1-1 0,0 1-1,0 0 1,0 0 0,0 0-1,0 0 1,0 0 0,-1 1 0,1-1-1,-1 0 1,1 1 0,-1-1-1,0 1 1,0 0 0,0-1 0,-1 1-1,1 0 1,0 0 0,-1 0-3,16 158 1814,-15-179-7120,2 6-1832,-3 8 4044,2-6-7348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0:5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 6643,'-27'-11'12096,"63"3"-7979,86 4-2599,212 23-126,75 5-647,-137-7-337,-125-19-18,131 18-390,-38-10 256,-66-13 227,57 8-41,-227-5-931,-23-1-1710,3 2-462,-18-4-8672,8 8-459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0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8884,'-2'-11'10942,"4"25"-7800,0 24-2192,-3 295 1955,10-14-2097,8-83-157,-30-214-1804,8-26-3685,-1-4-4220,1 0-4159</inkml:trace>
  <inkml:trace contextRef="#ctx0" brushRef="#br0" timeOffset="1248.567">3302 38 8724,'1'2'7569,"1"5"-3597,-1 20-2491,-1-21-315,-2 252 2809,3 63-3244,6-81-91,-6-183-274,-5-67-4385,0-4-7970,1 2-611</inkml:trace>
  <inkml:trace contextRef="#ctx0" brushRef="#br0" timeOffset="5410.948">3269 53 9861,'-16'-2'10212,"-13"5"-7504,4-1-1457,-94-2 1327,-28 0-1399,63-4-1161,-78 0-7,-38 10-54,-90-6 73,150 3-44,-119-4 22,133-4-26,-20 0 7,-17-1 78,-115-1-166,37-8-69,-23 15-350,-19 7 422,159-2 91,-13-3-104,130-8-3428,15-10-9882,-8 16 13151,6-7-9334</inkml:trace>
  <inkml:trace contextRef="#ctx0" brushRef="#br0" timeOffset="7516.672">3274 971 6787,'-7'2'10373,"-21"-1"-6427,-125-2 93,-45 1-1638,-76-21-2036,-77 17-325,103 11-56,5-1 6,-487 4 28,296-12 46,18 2-122,263-1 130,140-4-2118,11 3-2980,3-1-4158,0 1-2565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0T18:46:44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14400 12908 0,'0'0'0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 8692,'-26'3'8880,"5"14"-4690,17-12-4038,1-1 0,0 1 0,1 0 1,-1-1-1,1 1 0,0 1 1,0-1-1,0 0 0,1 0 0,0 1 1,0-1-1,0 1 0,0-1 1,1 2-153,0-5-21,0 0 1,0 0-1,0 0 1,1 1 0,-1-1-1,1 0 1,-1 0-1,1 0 1,-1 0 0,1 0-1,0-1 1,0 1 0,0 0-1,0 0 1,1 0-1,-1-1 1,0 1 0,1-1-1,-1 1 1,1-1-1,-1 1 1,1-1 0,0 0-1,-1 0 1,1 0-1,0 0 1,0 0 0,0 0-1,0 0 1,0-1-1,0 1 1,0-1 0,0 1-1,0-1 1,1 0 20,22-2-3846,0-7-4782,-17 5-2062</inkml:trace>
  <inkml:trace contextRef="#ctx0" brushRef="#br0" timeOffset="314.429">208 21 9204,'-32'5'9707,"17"27"-6543,14-29-3104,0 1 1,1 0-1,0 0 0,0-1 0,0 1 1,0 0-1,1 0 0,-1 0 1,1-1-1,0 1 0,0 0 0,0-1 1,1 1-1,-1-1 0,1 0 0,0 1 1,0-1-1,2 3-60,-2-4-2,1-1 1,-1 1 0,0-1-1,1 0 1,-1 0-1,1 0 1,0 0-1,-1 0 1,1 0 0,0-1-1,0 1 1,-1-1-1,1 0 1,0 1-1,0-1 1,0-1-1,-1 1 1,1 0 0,0-1-1,0 1 1,-1-1-1,1 0 1,0 0-1,-1 0 1,1 0-1,-1-1 1,1 1 0,-1-1-1,0 1 1,0-1-1,1 0 1,-1 0-1,0 0 1,-1 0-1,1 0 1,0 0 0,-1-1-1,1 1 1,-1 0-1,1-1 1,-1 1-1,0-1 1,0 0-1,-1 1 1,1-1 0,0 0-1,-1 0 1,1 1-1,-1-1 1,0 0-1,0 0 1,0 0-1,-1 1 1,1-1 0,-1 0-1,1 0 1,-1 1-1,0-1 1,0 0-1,0 1 1,-1-2 1,1 0-4,-1 1-1,0 0 1,0-1-1,0 1 1,-1 0 0,1 0-1,-1 0 1,0 0-1,0 1 1,0-1 0,0 1-1,0 0 1,0 0-1,0 0 1,-1 0 0,1 0-1,-1 1 5,0 4-2783,6 0-7146,2-3-340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4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20 125 7828,'-20'24'4668,"42"-13"-3358,492-54 2212,-140 20-3086,712-30 385,1102 21 1617,-2165 31-2409,198-7 685,-1 11 0,46 12-714,-114-3 134,-87-11-2584,-61 1 543,-5-1-6735,-3-1-957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4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8548,'181'1'5590,"-1"1"-3388,184 2-1145,1507 5 1320,-1314-3-2284,414-6 810,-397-25-455,-522 38-2508,-55-4-6957,-3-6-1108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5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10213,'1'3'7055,"1"12"-4917,22 133 2270,-4 20-3862,-21-194-406,0 7-166,0 1 1,0 0-1,2 0 0,0 0 0,1 0 0,1 0 1,1 0-1,1 0 0,0 1 0,1 0 0,1 0 1,0 0-1,1 1 0,5-6 26,-13 21-4,1 0 0,-1 0 0,1 0 0,0 0 0,0 0 0,-1 0 0,1 0 0,0 1 0,0-1 0,0 0 0,0 0 0,0 1 0,0-1 1,0 0-1,0 1 0,0-1 0,0 1 0,1 0 0,-1-1 0,0 1 0,0 0 0,0 0 0,1-1 0,-1 1 0,0 0 0,0 0 0,0 1 0,1-1 0,-1 0 0,0 0 0,0 0 0,0 1 0,1-1 0,-1 1 0,0-1 0,0 1 0,0-1 0,0 1 0,0 0 0,0-1 0,0 1 0,0 0 0,0 0 1,-1 0-1,1 0 0,0 0 0,0 0 0,-1 0 0,1 0 0,0 0 0,-1 0 0,1 0 0,-1 1 4,25 64 53,27 86 72,-52-153-124,0 1-1,1-1 1,-1 1 0,0 0-1,1-1 1,-1 1-1,0 0 1,1 0 0,-1-1-1,1 1 1,-1 0-1,0 0 1,1-1 0,-1 1-1,1 0 1,-1 0 0,1 0-1,-1 0 1,1 0-1,-1 0 1,1 0 0,-1 0-1,1 0 1,-1 0 0,1 0-1,-1 0 1,0 0-1,1 0 1,-1 0 0,1 1-1,-1-1 1,1 0 0,-1 0-1,1 1 1,-1-1-1,0 0 1,1 0 0,-1 1-1,0-1 1,1 0 0,-1 1-1,0-1 1,1 0-1,-1 1 1,0-1 0,0 1-1,1-1 1,-1 1-1,0-1 1,0 0 0,0 1-1,0-1 1,0 1 0,1-1-1,-1 1 1,0-1-1,0 1 1,0-1 0,0 1-1,0-1 1,-1 1-1,7-39-6,-5 7 6,-2 19 4,1 1-1,0 0 1,0-1 0,1 1-1,1 0 1,0 0 0,0-1-1,1 2 1,1-1 0,0 0-1,0 1 1,1-1 0,0 1-1,1 0 1,0 1 0,4-5-4,-9 13 2,0 0 1,0 0-1,0 0 0,0 0 1,0 0-1,0 0 1,0 0-1,0 0 0,0 1 1,1-1-1,-1 0 1,0 1-1,1-1 1,-1 1-1,1 0 0,-1-1 1,0 1-1,1 0 1,-1 0-1,1 0 0,-1 0 1,0 0-1,1 0 1,-1 0-1,1 0 0,-1 1 1,1-1-1,-1 1 1,0-1-1,1 1 1,-1-1-1,0 1 0,0 0 1,1-1-1,-1 1 1,0 0-1,0 0 0,0 0 1,0 0-1,0 0 1,0 0-1,0 0 0,0 1 1,-1-1-1,1 0 1,0 0-1,-1 1-2,22 65 186,-1 117 825,-22-184-1061,1 0 0,0 1 1,0-1-1,0 1 0,0-1 1,0 1-1,0-1 0,0 0 1,0 1-1,0-1 0,0 1 1,1-1-1,-1 1 0,0-1 0,0 0 1,0 1-1,0-1 0,1 0 1,-1 1-1,0-1 0,0 1 1,1-1-1,-1 0 0,0 0 1,1 1-1,-1-1 0,0 0 1,1 1-1,-1-1 0,0 0 1,1 0-1,-1 0 0,1 1 1,-1-1-1,0 0 0,1 0 1,-1 0-1,1 0 0,-1 0 0,1 0 1,-1 0-1,0 0 0,1 0 1,-1 0-1,1 0 0,-1 0 1,1 0-1,-1 0 0,0 0 1,1-1-1,-1 1 0,1 0 1,-1 0-1,0 0 0,1-1 1,-1 1-1,0 0 0,1 0 1,-1-1-1,0 1 0,1 0 1,-1-1 48,17-27-7622,-12 18 3226,9-10-5994</inkml:trace>
  <inkml:trace contextRef="#ctx0" brushRef="#br0" timeOffset="287.667">575 256 11365,'-21'21'8213,"6"5"-3780,12-12-4188,-1-1-1,2 1 1,-1 0-1,2 0 1,0 0-1,1 0 1,0 0-1,1-1 1,1 8-245,-1-16 13,-1-1 0,1 1 1,-1-1-1,1 0 0,0 1 0,1-1 1,-1 0-1,1 1 0,0-1 0,0 0 0,0 0 1,1 0-1,-1-1 0,1 1 0,0-1 1,0 1-1,0-1 0,1 0 0,-1 0 0,1 0 1,0-1-1,-1 1 0,1-1 0,0 0 1,0 0-1,1 0 0,-1-1 0,0 1 0,1-1 1,-1 0-1,1 0 0,-1-1 0,1 1 1,-1-1-1,1 0 0,-1 0 0,1-1 0,-1 1 1,1-1-1,-1 0 0,1 0 0,-1 0 1,0-1-1,0 0 0,1 0 0,-1 0-13,3-2-39,-1 1-1,0-2 1,0 1-1,0 0 1,0-1-1,-1 0 1,0-1-1,0 1 0,0-1 1,-1 0-1,1 0 1,-1-1-1,-1 1 1,0-1-1,1 0 1,-2 1-1,1-1 1,-1-1-1,0 1 1,-1 0-1,0 0 0,0-1 1,0 1-1,-1-1 1,0 1-1,-1-1 1,1 1-1,-1 0 1,-1-1-1,0 1 1,0 0-1,0 0 1,-1 0-1,0 0 0,0 1 1,0-1-1,-1 1 1,0-1-1,-1 1 1,1 1-1,-1-1 1,0 1-1,-1-1 1,1 1-1,-1 1 1,0-1-1,0 1 0,0 0 1,-1 1-1,0-1 40,-22 5-1024,27 6-3148,8 5-4782,2-4-1723</inkml:trace>
  <inkml:trace contextRef="#ctx0" brushRef="#br0" timeOffset="641.739">1011 243 10917,'-17'0'6373,"-24"1"928,37-1-7220,1 0 0,-1 0-1,1 1 1,-1 0 0,1 0-1,-1 0 1,1 0 0,0 0 0,-1 1-1,1-1 1,0 1 0,0 0 0,0 0-1,0 0 1,0 1 0,1-1 0,-1 0-1,1 1 1,-1 0 0,1 0 0,0 0-1,0 0 1,0 0 0,1 0 0,-1 1-81,-2 5 108,0-1 1,1 1 0,0 0 0,1 0 0,0 0 0,0 0 0,1 0 0,0 0 0,1 1-1,0-1 1,0 0 0,1 1 0,0-1 0,1 0 0,0 0 0,0 0 0,1 0 0,0 0-1,1-1 1,0 1 0,0-1 0,1 0 0,0 0 0,0-1 0,1 1 0,0-1 0,1 1-109,-5-7-21,0 1 0,0-1 1,0 0-1,1 1 0,-1-1 1,0 0-1,1 0 0,-1-1 1,0 1-1,1 0 0,-1-1 1,1 0-1,-1 1 0,1-1 1,-1 0-1,1 0 0,-1-1 1,1 1-1,-1 0 0,1-1 1,-1 0-1,1 1 0,-1-1 1,0 0-1,1 0 0,-1 0 1,0-1-1,0 1 0,0 0 1,0-1-1,0 1 0,0-1 1,0 0-1,1-1 21,42-76-5111,-38 31-1139,-4 21-722,2 2-3526</inkml:trace>
  <inkml:trace contextRef="#ctx0" brushRef="#br0" timeOffset="842.237">995 1 11893,'-3'18'8995,"9"16"-6446,-3-20-1276,46 218 3148,-25-48-3677,-9-223-10727,-11 27 2355,0-2-4620</inkml:trace>
  <inkml:trace contextRef="#ctx0" brushRef="#br0" timeOffset="1227.233">1205 307 10533,'61'4'8022,"51"-5"-5767,-110-1-2229,0 1 0,0-1 0,-1 0 0,1 0 0,0 1 0,-1-1 0,0 0 0,1 0 0,-1-1 1,0 1-1,0 0 0,0 0 0,0-1 0,0 1 0,-1 0 0,1-1 0,-1 1 0,0-1 1,1 1-1,-1-1 0,0 1 0,-1 0 0,1-1 0,0 1 0,-1-1 0,1 1 0,-1 0 1,0-1-1,1 1 0,-1 0 0,0-1 0,-1 1 0,1 0 0,0 0 0,-1 0 0,1 0 0,-1 0 1,1 0-1,-1 1 0,0-1 0,0 1 0,-1-2-26,-1 0 105,0 1 1,0 0-1,-1 0 1,1 0-1,0 1 1,-1-1-1,1 1 1,-1 0-1,1 0 1,-1 1-1,0-1 0,1 1 1,-1 0-1,1 0 1,-1 1-1,0-1 1,1 1-1,-1 0 1,1 0-1,-1 1 0,1-1 1,0 1-1,-1 0 1,1 0-1,0 1 1,0-1-1,1 1 1,-1 0-1,0 0 0,1 0 1,0 0-1,-1 1 1,2-1-1,-1 1 1,0 0-1,1 0 1,-1 0-1,1 0 0,0 0 1,-1 3-106,0 3 165,-1 0-1,1 1 1,1-1 0,0 1-1,0 0 1,1 0 0,1 0 0,0-1-1,0 1 1,1 0 0,0 0-1,1 0 1,0-1 0,1 1 0,0-1-1,1 1 1,0-1 0,0 0-1,2 0-164,-3-7 32,0 1 0,1-1 0,-1 0 0,1 0 0,-1-1-1,1 1 1,0-1 0,0 0 0,1 0 0,-1 0 0,0-1-1,1 1 1,-1-1 0,1 0 0,-1 0 0,1-1 0,-1 1-1,1-1 1,-1 0 0,1 0 0,0-1 0,-1 1 0,1-1-1,-1 0 1,5-2-32,60-38-4024,-54 23 1075,12-11-8031,-9 11-1100</inkml:trace>
  <inkml:trace contextRef="#ctx0" brushRef="#br0" timeOffset="1490.237">1626 208 12870,'-2'2'3329,"3"1"49,-1-2-1313,-1 3-993,3-2-623,1 1-513,-1 2-913,2 0-2352,2 3-2738,3 3-6643</inkml:trace>
  <inkml:trace contextRef="#ctx0" brushRef="#br0" timeOffset="1491.237">1682 428 13734,'-9'3'3602,"4"0"-32,1-3-1505,2 0-897,2-1-496,3-1-432,4 0-1280,1-3-2546,1 0-2913,-1 1-7411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4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35 307 8948,'7'-2'8614,"0"8"-3908,11 58-2261,-18-63-2115,13 71 232,-3 0 0,-3 1 0,-4-1 0,-3 1 0,-7 56-562,7-124 287,-3 9-1801,-1-23-1976,-2-10 2043,-1-9-8188,4 7-2403</inkml:trace>
  <inkml:trace contextRef="#ctx0" brushRef="#br0" timeOffset="463.386">0 271 7860,'49'-37'11289,"-37"32"-10812,0 1 0,0 1 1,0 0-1,1 1 1,-1 0-1,0 1 1,1 0-1,0 1 1,-1 0-1,1 1 1,2 1-478,-10-2 44,1 1 1,-1 0-1,1 0 0,-1 1 1,1-1-1,-1 1 1,0 1-1,0-1 1,0 0-1,0 1 1,0 0-1,0 1 1,-1-1-1,0 1 1,0-1-1,0 1 1,0 1-1,0-1 1,-1 0-1,1 1 1,-1 0-1,-1 0 1,1 0-1,-1 0 1,1 0-1,-2 0 1,1 1-1,0-1 1,-1 0-1,0 1 1,0 4-45,0 0 41,-1 1 1,-1-1 0,0 1 0,0-1-1,0 0 1,-2 0 0,1 1-1,-1-1 1,-1-1 0,0 1-1,0 0 1,-1-1 0,0 0-1,0 0 1,-1-1 0,0 1-1,-1-1 1,0 0 0,0-1 0,-1 0-1,0 0 1,0-1 0,0 0-1,-1 0 1,0 0 0,0-2-1,-1 1 1,1-1 0,-1 0-1,0-1 1,0 0 0,-7 0-42,17-4-501,-1-1-1,1 0 1,0 0 0,0 0 0,0 0-1,0 0 1,0 0 0,0 0 0,0 0-1,0 0 1,1 0 0,-1 1 0,1-1-1,0 0 1,-1 0 0,1 0 0,0 1-1,0-1 1,0 0 0,0 1 0,0-1-1,1 1 1,-1-1 0,0 1 0,1 0-1,-1-1 1,1 1 0,1-1 501,-1 0-1351,19-26-10361</inkml:trace>
  <inkml:trace contextRef="#ctx0" brushRef="#br0" timeOffset="886.588">426 256 8500,'17'2'10627,"-10"39"-7914,-7-36-2164,37 281 2284,-47-440-2705,9 142-130,1 1 0,0-1-1,1 1 1,0-1 0,0 1 0,2 0-1,-1 0 1,1 0 0,1 0-1,0 0 1,0 1 0,1-1 0,1 1-1,3-5 3,-6 13-26,0 0 0,0-1 0,1 1-1,0 0 1,-1 1 0,1-1 0,0 1-1,0 0 1,-1 0 0,1 0 0,0 0 0,0 1-1,0-1 1,0 1 0,0 0 0,0 0-1,1 1 1,-1-1 0,-1 1 0,1 0 0,0 0-1,0 0 1,2 1 26,27 8-4225,-5 1-5396,-10-3-1232</inkml:trace>
  <inkml:trace contextRef="#ctx0" brushRef="#br0" timeOffset="1071.5">767 327 9668,'0'37'9941,"14"21"-6281,-1-7-2729,-3 33-361,-10-83-4645,1-40-6095,0 9-339</inkml:trace>
  <inkml:trace contextRef="#ctx0" brushRef="#br0" timeOffset="1318.931">776 197 9732,'-1'2'2386,"1"2"63,1 0-1409,3-1-816,1 2-2321,4 0-2129,2 2-5266</inkml:trace>
  <inkml:trace contextRef="#ctx0" brushRef="#br0" timeOffset="1889.381">914 281 11621,'41'75'10260,"-4"47"-7946,-22-63-1508,5-24-470,-19-35-330,-1 1-1,1-1 1,-1 0-1,1 1 1,0-1-1,-1 0 1,1 0-1,0 1 1,-1-1-1,1 0 1,0 0 0,-1 0-1,1 0 1,0 0-1,-1 0 1,1 0-1,0 0 1,-1 0-1,1 0 1,0 0-1,-1 0 1,1-1-1,0 1 1,-1 0-1,1 0 1,0-1-1,-1 1 1,1-1-1,-1 1 1,1 0 0,-1-1-1,1 1 1,-1-1-1,1 1 1,-1-1-1,1 1 1,-1-1-1,1 0 1,-1 1-1,0-1 1,0 1-1,1-1 1,-1 0-1,0 1 1,0-1-1,0 0 1,1 1-1,-1-1 1,0 0 0,0 1-1,0-1 1,0 0-1,0 1 1,0-1-1,-1 0-5,31-214 672,1 124-1448,-19 80-3092,-1 7-2255,-8 3 3089,10-2-9462</inkml:trace>
  <inkml:trace contextRef="#ctx0" brushRef="#br0" timeOffset="2121.09">1301 286 9124,'3'75'14018,"0"-30"-10854,3 23-2645,4 49-601,-15-115-3343,-2-23-2200,7-1-1183,1-5-4061</inkml:trace>
  <inkml:trace contextRef="#ctx0" brushRef="#br0" timeOffset="2122.09">1287 69 12005,'-5'-3'3202,"0"2"31,5 1-1552,1 6-576,3 3-241,1 2-464,2 2-528,1-3-768,-1 0-81,4-1-2240,-1-3-2498,2-1-5826</inkml:trace>
  <inkml:trace contextRef="#ctx0" brushRef="#br0" timeOffset="2475.129">1479 1 9204,'6'25'8392,"-1"14"-4344,2 5-2444,22 379 3222,-28-410-4463,2 5-2084,-1-35-2486,3-22-6974,-1 15-131</inkml:trace>
  <inkml:trace contextRef="#ctx0" brushRef="#br0" timeOffset="2858.031">1664 360 10101,'48'3'8907,"60"-9"-4859,-105 5-4057,-1-1 0,1 1 0,-1 0 0,1-1 0,-1 0 0,0 0 0,0 1 0,0-1 0,0 0-1,0-1 1,0 1 0,0 0 0,-1 0 0,1-1 0,-1 1 0,1-1 0,-1 1 0,0-1 0,0 0 0,-1 0 0,1 1 0,0-1 0,-1 0 0,0 0 0,1 0 0,-1 1 0,0-1 0,-1 0 0,1 0 0,0 0 0,-1 0 0,1 1 0,-1-1 0,0 0-1,0 1 1,0-1 0,-1 0 0,1 1 0,0 0 0,-1-1 0,0 1 0,1 0 0,-1-1 0,0 1 0,0 0 0,0 1 0,-1-1 0,1 0 0,0 1 0,-1-1 0,1 1 0,-1-1 0,1 1 0,-2 0 9,-3 1 93,0 1 0,1 0 0,-1 0 1,0 1-1,1 0 0,0 0 0,-1 1 0,1 0 1,0 0-1,0 0 0,1 1 0,-1-1 1,1 1-1,-1 1 0,1-1 0,0 1 0,1 0 1,-1 0-1,1 0 0,0 1 0,1-1 1,-1 1-1,1 0 0,0 0 0,0 0 0,1 1 1,0-1-1,0 1 0,1-1 0,-1 1 0,1 0 1,1-1-1,-1 1 0,1 1-93,-1 1 130,0 0 0,0 0 0,1 0 0,0 0 0,1 0 0,0-1 0,0 1 0,1 0 0,0 0 0,1-1 0,0 1 0,0-1 1,1 0-1,-1 0 0,2 0 0,-1 0 0,1-1 0,1 0 0,-1 0 0,1 0 0,0-1 0,1 1 0,1 0-130,-3-5-58,-1 0 1,1 0-1,-1 0 0,1 0 1,-1-1-1,1 0 0,0 0 1,0 0-1,0 0 1,0-1-1,-1 0 0,1 0 1,0 0-1,0-1 0,0 1 1,0-1-1,0 0 1,-1-1-1,1 1 0,0-1 1,-1 0-1,3-1 58,54-44-8118,-41 23 669,2-1-4428</inkml:trace>
  <inkml:trace contextRef="#ctx0" brushRef="#br0" timeOffset="3397.52">2206 272 10421,'-30'-19'8048,"-10"10"-3980,35 8-3903,0 0 0,0 1 0,0 0 0,0 0 0,0 0 0,0 1-1,0-1 1,0 1 0,0 0 0,0 1 0,0-1 0,1 1-1,-1 0 1,0 0 0,1 1 0,0-1 0,-1 1 0,1 0-1,0 0 1,1 1 0,-1-1 0,-1 3-165,1 0 34,0 1 0,0-1 0,1 1 0,0 0 0,0 0 1,1 1-1,0-1 0,0 1 0,1-1 0,0 1 0,0-1 0,1 1 0,0 0 0,0-1 0,1 1 0,0-1 0,0 1 1,1-1-1,0 1 0,0-1 0,1 0 0,0 0 0,0 0 0,0 0 0,1 0 0,0-1 0,4 5-34,-3-9-60,1 0 0,-1-1 0,0 1 0,1-1 0,-1 0 0,1-1 0,0 1-1,-1-1 1,1 0 0,-1 0 0,1-1 0,-1 0 0,1 0 0,-1 0 0,1-1-1,-1 1 1,0-1 0,0 0 0,0-1 0,0 0 0,0 1 0,0-1 0,-1-1-1,1 1 1,-1-1 0,0 0 0,0 0 0,1-2 60,3-1-168,-1 0 0,0 0 0,-1 0 0,0-1 0,0 0-1,0-1 1,-1 1 0,-1-1 0,1 0 0,-1 0 0,-1 0 0,0-1 0,0 1 0,-1-1 0,0 0 0,0-6 168,-3-1 728,-6 50 817,-13 408 2739,20-350-7613,2-83 146,3-7-6056,-1-2-4263</inkml:trace>
  <inkml:trace contextRef="#ctx0" brushRef="#br0" timeOffset="3930.081">2363 394 10181,'-9'20'9808,"23"-1"-6401,34 3-1936,-40-22-1396,0 0 0,1-1 0,-1 1 0,0-1 0,0-1 0,-1 0 0,1 0 0,0 0 0,0-1 0,-1 0 0,0-1 0,0 0 0,0 0 0,0 0 0,4-4-75,-8 6 4,0 0 1,0-1-1,0 1 0,0-1 1,0 0-1,-1 0 0,1 0 1,-1 0-1,0 0 1,1 0-1,-2-1 0,1 1 1,0-1-1,-1 1 1,1-1-1,-1 0 0,0 0 1,0 1-1,-1-1 0,1 0 1,-1 0-1,0 0 1,0 0-1,0 0 0,0 0 1,-1 0-1,0 1 0,1-1 1,-1 0-1,-1 0 1,1 1-1,-2-3-4,1 3-1,0 0-1,-1 0 1,1 1-1,-1-1 1,0 1 0,1 0-1,-1 0 1,0 0-1,-1 0 1,1 0 0,0 1-1,0-1 1,-1 1-1,1 0 1,-1 0 0,1 0-1,-1 1 1,1-1-1,-1 1 1,0 0-1,1 0 1,-1 0 0,1 0-1,-1 0 1,0 1-1,1 0 1,-1 0 0,1 0-1,-1 0 1,1 0-1,0 1 1,0 0 0,-1-1-1,1 1 1,0 0-1,1 1 1,-1-1 0,-1 1 1,-1 5 105,-1 1 1,1-1-1,0 1 1,1 0-1,0 1 1,0-1 0,1 1-1,0-1 1,1 1-1,0 0 1,1 0-1,0 0 1,0 0-1,1 0 1,1 0 0,-1 0-1,2 0 1,-1 0-1,1 0 1,1 0-1,0-1 1,0 1-1,1-1 1,0 0 0,0 0-1,1 0 1,1 0-1,-1-1 1,1 0-1,6 6-105,-7-10-86,1 0 0,-1-1 0,1 1-1,0-1 1,0-1 0,0 1 0,0-1-1,1 0 1,-1 0 0,1 0 0,-1-1-1,1 0 1,-1-1 0,1 0 0,0 0-1,-1 0 1,1 0 0,-1-1 0,1 0-1,2-1 87,79-34-8551,-55 13 1238,2-5-4327</inkml:trace>
  <inkml:trace contextRef="#ctx0" brushRef="#br0" timeOffset="4161.833">2916 263 11637,'-40'8'9131,"5"14"-4744,27-14-4124,0 0 0,1 0-1,0 1 1,0 0-1,1 0 1,0 0-1,1 1 1,0-1-1,0 2 1,-1 5-263,3-3 91,0-1 0,0 1 1,1 0-1,1 0 0,0 0 1,1 0-1,0 0 0,1 0 1,1 0-1,0 0 0,0 0 1,1-1-1,3 7-91,-5-16 0,0-1 0,-1 0 0,1 0 0,0 0 0,0 0 0,0 0 1,0 0-1,1 0 0,-1 0 0,0 0 0,1-1 0,0 1 0,-1-1 0,1 1 0,0-1 0,-1 1 0,1-1 0,0 0 1,0 0-1,0 0 0,0 0 0,1 0 0,-1-1 0,0 1 0,0 0 0,0-1 0,1 0 0,-1 1 0,0-1 1,0 0-1,1 0 0,-1 0 0,0-1 0,0 1 0,1-1 0,-1 1 0,0-1 0,1 0 0,2-1-190,0-1 0,0 1-1,0-1 1,-1 0 0,1 0-1,-1 0 1,0-1 0,0 0 0,-1 0-1,1 0 1,-1 0 0,1 0-1,-1-1 1,0 1 0,-1-1 0,1 0 190,24-85-8282,-19 56 1397,2 1-3859</inkml:trace>
  <inkml:trace contextRef="#ctx0" brushRef="#br0" timeOffset="4462.475">2905 101 11989,'6'81'10019,"1"0"-4800,22 160-3629,-18-154-679,-9-48-1079,-3-76-10551,4 4 3283,1 1-3953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9380,'4'-12'9983,"1"43"-7328,32 285 1600,-16-188-4023,-18-234-288,-2 101 32,1-1-1,1 1 1,-1 0-1,1 0 0,0 0 1,0 0-1,0 0 1,1 1-1,0 0 0,0-1 1,0 1-1,0 1 1,1-1-1,-1 1 0,1-1 1,0 1-1,0 1 1,0-1-1,0 1 0,1-1 1,-1 2-1,1-1 1,-1 1-1,1-1 0,0 1 1,-1 1-1,7-1 25,-9 1-10,0 0-1,0 0 1,0 0-1,0 0 1,0 1-1,0-1 1,-1 1-1,1-1 1,0 1-1,0 0 1,0 0-1,0 1 1,-1-1-1,1 0 1,-1 1-1,1 0 1,-1 0-1,1 0 1,-1 0-1,0 0 1,0 0-1,0 0 1,0 0-1,-1 1 1,1-1-1,0 1 1,-1 0-1,0-1 1,0 1-1,1 0 1,-2 0-1,1 0 1,0 0-1,-1 0 1,1-1 0,-1 1-1,0 0 1,0 0-1,0 0 1,0 0-1,0 0 1,-1 0-1,1 0 1,-1 1 10,1 2 25,1 0 1,-1 0 0,0 1 0,0-1 0,0 0-1,-1 0 1,0 0 0,0 0 0,-1 0 0,0 0-1,0 0 1,0 0 0,-1-1 0,1 1-1,-1-1 1,-1 0 0,1 0 0,-1 0 0,0 0-1,0 0 1,0-1 0,-1 0 0,0 0 0,1 0-1,-1 0 1,-1-1 0,-4 3-26,-86 2-196,63-29-2460,26 4-1886,7 3-3428,2 3-2670</inkml:trace>
  <inkml:trace contextRef="#ctx0" brushRef="#br0" timeOffset="369.828">358 304 10357,'3'59'9056,"25"25"-6443,-25-82-2612,1 0 0,-1-1-1,1 0 1,0 0 0,0 0 0,-1 0 0,1-1-1,0 1 1,0-1 0,0 0 0,0 0 0,0-1-1,-1 1 1,1-1 0,0 0 0,0 0 0,-1 0-1,1 0 1,0-1 0,-1 1 0,1-1-1,-1 0 1,0 0 0,0 0 0,0-1 0,0 1-1,3-3 0,2-2-106,-1-1-1,0 1 0,-1-1 0,0-1 0,0 1 0,0-1 0,-1 0 0,-1 0 0,1 0 1,-1-1-1,-1 0 0,0 1 0,2-11 107,5-12 218,-8 86 3088,-3-14-2671,4 345 3102,1-369-4022,1-27-2515,0-28-9378,-4 12-1097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2:0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7972,'3'-72'8953,"-1"74"-4939,4 28-2103,34 309 1200,-27-253-3063,-2-113-29,-9 19-18,0 1 0,0-1-1,1 0 1,0 1 0,1 0 0,0 0 0,0 0-1,0 0 1,1 0 0,0 1 0,0 0 0,0 0-1,1 0 1,0 1 0,0 0 0,1 0-1,30-32-32,-36 35 31,0 1 0,0 0-1,0 0 1,0 0 0,0 0-1,0 0 1,0 0 0,1 0-1,-1 0 1,0 0 0,0 0 0,1 1-1,-1-1 1,1 0 0,-1 1-1,0 0 1,1-1 0,-1 1-1,1 0 1,-1-1 0,1 1-1,-1 0 1,1 0 0,-1 0-1,1 1 1,-1-1 0,1 0 0,-1 0-1,1 1 1,-1-1 0,1 1-1,-1-1 1,0 1 0,1 0-1,-1 0 1,0-1 0,1 1-1,-1 0 1,0 0 0,0 0 0,0 0-1,0 0 1,0 1 0,0-1-1,0 0 1,0 0 0,-1 1-1,1-1 1,0 0 0,-1 1-1,1-1 1,-1 1 0,1-1-1,-1 1 1,0-1 0,0 1 0,0 0 1,7 20 3,-1-1 0,-1 1 0,-1-1 0,-1 1 0,-1 1 0,-1-1 0,-1 0 0,-1 13-3,-2-33-4872,5-22-5808,5 12 289</inkml:trace>
  <inkml:trace contextRef="#ctx0" brushRef="#br0" timeOffset="570.227">424 182 10405,'68'-2'8918,"-63"3"-8782,0 1 0,-1-1 0,1 1 0,-1 0-1,0 1 1,0-1 0,0 1 0,0 0-1,0 0 1,0 0 0,-1 0 0,0 0 0,1 1-1,-1 0 1,0 0 0,-1 0 0,1 0 0,-1 0-1,2 3-135,9 18 442,-1 0-1,0 1 1,-2 1 0,-1-1-1,-2 1 1,3 18-442,3-19-443,-25-53-302,4 14 754,-1 1 0,-1 0 0,0 1 0,-1 0 0,0 0 0,0 1 0,-1 1 0,-13-8-9,22 15 56,0 1 0,0-1 0,0 1 0,0 0-1,-1-1 1,1 2 0,0-1 0,0 0 0,-1 1-1,1-1 1,-1 1 0,1 0 0,0 0 0,-1 0-1,1 1 1,0-1 0,-1 1 0,1 0 0,0 0-1,-1 0 1,1 0 0,0 1 0,0-1 0,0 1-1,0 0 1,1 0 0,-1 0 0,0 0 0,1 0-56,-62 79 3053,63-79-3022,0 0 1,1 0 0,-1 1-1,0-1 1,1 0 0,-1 1-1,1-1 1,0 1-1,0-1 1,0 0 0,0 1-1,0-1 1,1 0-1,-1 1 1,1-1 0,-1 0-1,1 1 1,0-1-1,0 0 1,0 0 0,0 0-1,0 1 1,0-1-1,1 0 1,-1-1 0,1 1-1,-1 0 1,1 0 0,0-1-1,0 1 1,0-1-1,0 1 1,0-1 0,0 0-1,0 0 1,0 0-1,0 0 1,1 0 0,-1 0-1,0-1 1,1 1-1,-1-1 1,0 0 0,1 0-1,-1 1 1,2-1-32,3 0-113,-1 0 0,1 1 0,0-2 0,0 1 1,0-1-1,0 0 0,-1-1 0,1 1 0,0-2 0,-1 1 0,1 0 1,3-3 112,43-31-4804,-28 19 1332,5-5-6166,-12 6-641</inkml:trace>
  <inkml:trace contextRef="#ctx0" brushRef="#br0" timeOffset="924.743">719 249 10261,'4'31'6145,"10"17"-3013,-1-5-1676,9 57 766,-12-115-1870,24-224-213,-34 238-141,1-1 0,0 1 0,-1 0 0,1 0 0,0 0 0,0 0 0,0 0 0,0 0 0,0 0 0,0 0 0,0 0 0,0 0 0,0 0 0,0 1 0,0-1 0,1 0 0,-1 1 0,0-1 0,0 1 0,1 0 0,-1-1 0,0 1 0,1 0 0,-1 0 0,1 0 0,-1 0 0,0 0 0,1 0 0,-1 0 0,0 0 0,1 1 0,-1-1 0,0 0 0,1 1 0,-1-1 0,0 1 0,0-1 0,1 1 0,-1 0 0,0 0 0,0-1 0,0 1 0,0 0 0,0 0 0,0 0 0,0 0 0,0 0 0,0 0 0,-1 1 0,1-1 0,0 0 0,-1 0 0,1 1 2,33 19-1882,-9-19-778,2-3-4006,-22 0 4808,17-1-8661</inkml:trace>
  <inkml:trace contextRef="#ctx0" brushRef="#br0" timeOffset="1156.642">1168 218 7972,'-63'-4'10829,"60"4"-10613,-1 1-1,1-1 1,0 1-1,-1 0 1,1 0-1,0 1 1,0-1-1,0 0 1,0 1-1,0 0 0,0 0 1,0 0-1,0 0 1,1 0-1,-1 1 1,1-1-1,0 1 1,-1 0-1,1 0 0,1-1 1,-1 1-1,0 0 1,1 1-1,-1-1 1,1 0-1,0 0-215,-2 6 168,0-1 1,0 1-1,1 0 0,1-1 0,0 1 1,0 0-1,0 0 0,1 0 0,0 0 1,1 0-1,0 0 0,0 0 0,1-1 1,0 1-1,1-1 0,3 8-168,-2-13 18,1 0-1,-1-1 0,1 1 1,0-1-1,-1 0 1,1-1-1,0 1 1,0-1-1,0 0 1,0 0-1,1-1 1,-1 1-1,0-1 1,0 0-1,0-1 0,1 1 1,-1-1-1,0 0 1,0 0-1,0-1 1,0 1-1,3-3-17,-4 4-152,-1-2 0,1 1-1,0 0 1,-1-1 0,1 0-1,-1 1 1,1-1 0,-1-1-1,0 1 1,0 0 0,0-1-1,0 0 1,-1 0 0,1 0-1,0 0 1,-1 0 0,0 0-1,0 0 1,0-1 0,0 1-1,-1-1 1,2-2 152,6-87-12808,-9 87 11610,0-31-8908</inkml:trace>
  <inkml:trace contextRef="#ctx0" brushRef="#br0" timeOffset="1404.003">1182 29 11557,'-6'62'12837,"19"34"-9683,-1-15-2548,3 38-432,-7-95-5009,2-1-5012,-9-23-3783</inkml:trace>
  <inkml:trace contextRef="#ctx0" brushRef="#br0" timeOffset="2130.542">1367 151 7299,'1'6'9889,"5"24"-6529,6 25-756,-11-45-2480,0 1 0,0-1 0,1 0 0,0 0 0,1 0 0,0 0 0,1-1 0,0 1 0,0-1 0,1 0 0,1 0 1,-1-1-1,1 1 0,0-1 0,1 0 0,0-1 0,0 0 0,8 6-124,-14-13 4,0 1-1,0-1 1,0 1 0,0-1-1,0 0 1,0 1 0,0-1-1,0 0 1,1 0 0,-1 0-1,0 0 1,0 0 0,0 0-1,0 0 1,0-1 0,0 1-1,0 0 1,1 0 0,-1-1-1,0 1 1,0-1 0,0 1 0,0-1-1,0 1 1,-1-1 0,1 0-1,0 0 1,0 1 0,0-1-1,0 0 1,-1 0 0,1 0-1,0 0 1,-1 0 0,1 0-1,-1 0 1,1 0 0,-1 0-1,0 0 1,1 0 0,-1 0-1,0 0 1,1 0-4,11-51 24,-12 50-17,10-88 44,-9 90-50,0-1-1,0 1 1,0 0-1,0 0 1,0 0-1,0 0 1,0 0-1,0 0 1,0 0-1,0 1 1,0-1-1,0 0 1,0 1-1,0-1 1,0 0-1,0 1 1,0-1-1,0 1 1,0-1-1,0 1 1,-1 0-1,1-1 1,0 1-1,0 0 1,-1 0-1,1 0 1,0-1-1,-1 1 1,1 0-1,-1 0 1,1 0-1,-1 0 0,1 0 1,-1 0-1,0 0 1,0 0-1,1 0 1,-1 1-1,1 0 10,22 37 27,-20-31-28,1 0 1,0-1-1,0 1 1,1-1-1,0 0 1,0-1-1,0 1 1,1-1-1,0 0 1,0-1-1,1 1 1,0-1-1,0 0 1,0-1-1,1 1-9,-6-4 5,-1 0 1,1-1-1,-1 1 0,1 0 1,0-1-1,-1 1 0,1-1 0,-1 1 1,1-1-1,0 0 0,0 0 1,-1 0-1,1 0 0,0 0 0,-1 0 1,1 0-1,0 0 0,-1-1 0,1 1 1,0-1-1,-1 1 0,1-1 1,-1 0-1,1 0 0,-1 1 0,1-1 1,-1 0-1,1 0 0,-1-1 1,0 1-1,0 0 0,1 0 0,-1 0 1,0-1-1,0 1 0,0-1 0,-1 1 1,1-1-1,0 1 0,0-1 1,-1 1-1,1-2-5,9-77 98,-10 62-92,1-8-621,9-56-2478,20 37-8985,-15 32 1721</inkml:trace>
  <inkml:trace contextRef="#ctx0" brushRef="#br0" timeOffset="2678.861">1905 129 9652,'17'-9'6462,"27"-7"-1166,-40 16-5238,1 0 0,-1 0 0,0 0 1,0 0-1,1 1 0,-1-1 0,0 1 0,0 0 1,0 0-1,0 1 0,0-1 0,0 1 1,0 0-1,-1 0 0,1 0 0,0 1 0,-1-1 1,0 1-1,0 0 0,0 0 0,0 0 0,0 0 1,0 0-1,-1 1 0,1-1 0,-1 1 0,0 0 1,0 0-1,-1 0 0,1 0 0,-1 0 0,0 0 1,0 1-59,40 186 1224,-41-192-1229,0 1 1,1 0-1,-1 0 0,0 0 0,0 0 0,1-1 0,-1 1 0,0 0 1,1 0-1,-1 0 0,0 0 0,0 0 0,1 0 0,-1 0 0,0 0 1,1 0-1,-1 0 0,0 0 0,1 0 0,-1 0 0,0 0 1,1 0-1,-1 0 0,0 0 0,1 0 0,-1 0 0,0 1 0,0-1 1,1 0-1,-1 0 0,0 0 0,0 0 0,1 1 0,-1-1 0,0 0 1,0 0-1,1 1 0,-1-1 0,0 0 0,0 0 0,0 1 0,0-1 1,1 0-1,-1 1 5,-1-7-8,-1 0 1,1 0 0,-1 0-1,0 0 1,-1 1 0,1-1-1,-1 1 1,0-1 0,0 1-1,-1 0 1,0 0 0,0 1-1,0-1 1,0 1-1,-1 0 1,1 0 0,-1 0-1,0 0 1,0 1 0,-1 0-1,1 0 1,-1 1 0,1-1-1,-1 1 1,0 0-1,0 1 1,0 0 0,0-1-1,-1 2 8,2 1 125,-1 0-1,1 0 1,-1 1-1,1 0 1,0 0-1,0 0 1,0 1-1,0 0 1,0 0-1,0 0 1,1 0-1,0 1 1,0 0-1,0 0 1,0 0-1,0 0 1,1 0-1,-1 1 1,1 0-1,1 0 1,-1 0-1,1 0 1,-1 0-1,1 0 1,1 1-1,-1-1 1,1 0-1,0 1 1,0 0-1,1-1 1,-1 1-1,1-1 1,1 1-1,-1 0 1,1-1-1,0 3-124,2-5-1,0 0 0,0 0 0,1 0 0,-1 0 0,1 0 0,-1-1 0,1 0 0,0 0 0,0 0 0,0 0-1,0-1 1,0 1 0,1-1 0,-1 0 0,0 0 0,0 0 0,1-1 0,-1 0 0,1 0 0,-1 0 0,0 0-1,1-1 1,-1 1 0,0-1 0,1 0 0,-1-1 0,1 0 1,71-24-3571,-55 9-564,-4-4-4212,-4 2-4165</inkml:trace>
  <inkml:trace contextRef="#ctx0" brushRef="#br0" timeOffset="2979.634">2214 174 7475,'38'31'10415,"-20"54"-7193,-13-48-1862,26 60 659,-31-97-2014,0 0 0,0-1 0,0 1 0,0 0 0,0 0 0,0-1 0,0 1 0,0 0 0,1 0 0,-1-1 0,0 1 0,0 0 0,0 0 0,0-1 0,0 1 0,1 0 0,-1 0 0,0-1 0,0 1 0,0 0 0,1 0 0,-1 0 0,0 0 0,0-1 0,1 1 0,-1 0 0,0 0 0,0 0 0,1 0 0,-1 0-1,0 0 1,1 0 0,-1 0 0,0 0 0,0 0 0,1 0 0,-1 0 0,0 0 0,1 0 0,-1 0 0,0 0 0,0 0 0,1 0 0,-1 0 0,0 0 0,0 0 0,1 1 0,-1-1 0,0 0 0,0 0 0,1 0 0,-1 0 0,0 1 0,0-1 0,0 0 0,1 0-5,2-32 231,-3 29-223,25-214-11,-25 215-1,0 0 1,1 0-1,-1 0 0,1 0 0,-1 0 0,1 0 0,0 0 1,-1 0-1,1 0 0,0 0 0,0 1 0,0-1 1,1 0-1,-1 1 0,0-1 0,1 1 0,-1-1 1,1 1-1,-1 0 0,1-1 0,0 1 0,-1 0 1,1 0-1,0 0 0,0 0 0,0 1 0,0-1 1,0 0-1,0 1 0,0-1 0,0 1 0,0 0 1,0 0-1,0 0 0,0 0 0,0 0 0,0 0 1,0 0-1,0 1 0,0-1 0,0 1 0,0 0 1,0-1-1,0 1 0,0 0 0,-1 0 0,1 0 0,0 0 1,0 0-1,-1 1 0,1-1 0,-1 0 0,1 1 1,0 1 3,4 11-887,3 4-3782,8-9-6279,-5-9 2667</inkml:trace>
  <inkml:trace contextRef="#ctx0" brushRef="#br0" timeOffset="3311.556">2562 250 11509,'14'2'4002,"35"5"2756,26-12-5830,-71 5-917,0-1 0,0 0 0,0 0-1,0 0 1,0-1 0,-1 1-1,1-1 1,0 0 0,-1 0 0,0-1-1,1 1 1,-1 0 0,0-1 0,0 0-1,0 0 1,-1 0 0,1 0 0,-1 0-1,1-1 1,-1 1 0,0-1 0,-1 1-1,1-1 1,-1 0 0,1 0 0,-1 0-1,0 1 1,0-1 0,-1 0-1,1 0 1,-1-1 0,0 1 0,0 0-1,0 0 1,-1 0 0,1 0 0,-1 0-1,0 0 1,-1-2-11,-1 2 17,0-1 0,-1 1 0,1-1 0,-1 1 0,0 0 0,0 0 0,0 1 0,0-1 0,-1 1 0,0 0 0,1 0 0,-1 1 0,0 0 0,0-1 0,-1 1 0,1 1 0,0-1 0,-1 1 1,1 0-1,-1 0 0,1 1 0,-1 0 0,1 0 0,-1 0 0,1 0 0,-1 1 0,1 0 0,-1 0 0,1 0-17,-1 4 102,0 0 1,1 0 0,-1 0-1,1 0 1,1 1 0,-1 0-1,1 0 1,0 0-1,0 1 1,1-1 0,-1 1-1,2 0 1,-1 0 0,1 0-1,0 0 1,0 0 0,0 4-103,-1 3 190,0-1 0,0 1 1,1 0-1,1 0 1,0 1-1,1-1 1,1 0-1,0 0 1,1 1-191,-2-11 60,1 0 1,0 0-1,0 0 0,0 0 1,0 0-1,1 0 1,0 0-1,-1 0 0,1 0 1,1-1-1,-1 1 1,0-1-1,1 0 0,0 0 1,0 1-1,0-2 1,0 1-1,0 0 0,0-1 1,1 1-1,-1-1 1,1 0-1,0 0 0,0 0 1,0-1-1,0 0 1,0 1-1,0-1 0,0-1 1,0 1-1,0 0 1,2-1-61,12 0 59,1 0 0,0-1 0,0-1 0,-1-1 0,1 0 0,-1-1 0,17-7-59,28-22-7742,-48 21-505,-1-9-5663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1:5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9188,'70'-1'8782,"93"-8"-6340,-160 10-2429,1-1 0,-1 1 0,0-1 0,1 0 0,-1 0 0,1-1 0,-1 1 1,0-1-1,1 0 0,-1 0 0,0 0 0,1 0 0,-1 0 0,0-1 0,0 1 0,0-1 0,0 0 0,-1 0 0,1 0 0,0 0 0,-1-1 0,1 1 0,-1-1 1,0 1-1,0-1 0,0 0 0,0 0 0,0 0 0,-1 0 0,0 0 0,1 0 0,-1 0 0,0-1 0,0 1 0,-1 0 0,1-1 0,-1 1 0,1 0 0,-1-1 1,0 1-1,0-1 0,-1 1 0,1 0 0,-1-1 0,0 1 0,0 0 0,0-1 0,-1-1-13,-4 0 86,0 0-1,-1 1 1,0 0-1,1 0 1,-1 1 0,-1 0-1,1 0 1,0 1 0,-1 0-1,1 0 1,-1 1-1,0-1 1,1 2 0,-1-1-1,0 1 1,0 0 0,1 1-1,-1 0 1,0 0-1,1 1 1,-6 1-86,8-1 111,0-1-1,-1 1 0,1 0 1,1 0-1,-1 1 1,0-1-1,0 1 0,1 0 1,0 1-1,0-1 1,0 1-1,0-1 0,0 1 1,0 0-1,1 1 1,0-1-1,0 1 1,0-1-1,1 1 0,-1 0 1,1 0-1,0 0 1,1 0-1,-1 0 0,1 1 1,0-1-1,0 0 1,1 1-1,0-1 0,0 0 1,0 3-111,0 1 87,0-1 0,0 1 0,1-1 0,1 0 0,-1 1 1,1-1-1,1 0 0,-1 0 0,1 0 0,1-1 0,-1 1 0,1-1 0,1 1 0,-1-1 1,1-1-1,1 1 0,-1-1 0,1 0 0,0 0 0,1 0-87,-2-2-57,1-1 0,0 1-1,0-1 1,0 0 0,1-1 0,-1 0-1,1 0 1,-1 0 0,1-1 0,-1 1-1,1-2 1,0 1 0,0-1 0,0 0-1,-1 0 1,6-2 57,59-34-5356,-28-10-5633,-20 21 264</inkml:trace>
  <inkml:trace contextRef="#ctx0" brushRef="#br0" timeOffset="418.077">471 193 9957,'6'52'7509,"1"1"-3706,16 103-1845,-19-126-1185,5-19-450,-3-46-259,-5 27-53,3-17-70,1 0 0,1 1 0,1 0 0,1 0 0,2 1 0,0 0 0,1 1 0,13-19 59,-23 39-26,1-1 1,-1 1-1,1 0 1,-1 0-1,1 0 1,0 0-1,0 0 1,0 0-1,0 0 1,0 1-1,0-1 1,0 1-1,0-1 1,1 1-1,-1 0 1,1 0-1,-1 0 1,1 0-1,-1 1 1,1-1-1,0 1 1,-1-1-1,1 1 1,0 0-1,-1 0 1,1 0-1,0 0 1,-1 1-1,1-1 1,-1 1 0,1-1-1,0 1 1,-1 0-1,1 0 1,-1 0-1,0 0 1,1 1-1,-1-1 1,0 1-1,0-1 1,0 1-1,0 0 1,0 0-1,0 0 1,0 0-1,-1 0 1,1 1 25,7 11 146,-1 0 0,-1 1-1,0 0 1,-1 0 0,-1 1 0,0-1 0,-1 1 0,-1 0 0,-1 1 0,0-1 0,-1 0 0,0 11-146,4 29-111,-1-43-1165,4-25-6939,-2 1 3716,7-7-5863</inkml:trace>
  <inkml:trace contextRef="#ctx0" brushRef="#br0" timeOffset="655.978">1041 48 7379,'-27'-35'7633,"26"34"-7398,-1 0 0,0-1 0,1 1 0,-1 0 0,0 0 0,0 0 0,0 0 0,0 0 0,0 1 0,0-1 0,0 0 0,0 1 0,0 0 0,0-1 1,0 1-1,-1 0 0,1 0 0,0 0 0,0 0 0,0 1 0,0-1 0,0 1 0,0-1 0,0 1 0,0 0 0,0-1 0,0 1 0,0 0 0,0 0 0,0 1 0,0 0-235,-3 4 221,0 1 0,1 1 0,0-1 0,0 1 0,1-1 0,0 1 0,0 0 0,1 1 0,0-1 0,0 0 0,1 0 0,0 1 0,0-1 0,1 1 0,1 5-221,-2 4 298,-3 25 145,2 1 0,2-1 1,2 1-1,1 0 1,4 8-444,2-23-1336,-5-29-4308,0-18-4205,-2 3-1434</inkml:trace>
  <inkml:trace contextRef="#ctx0" brushRef="#br0" timeOffset="887.339">892 282 9124,'4'4'3106,"2"-3"239,3-1 1954,2 0-3827,0-1-351,1 1-369,-1 1-208,1 0-175,2-1-289,1-1-305,4 1-383,3 0-480,-1 0-481,-1-5-2081,1-2-2641,-3 1-5474</inkml:trace>
  <inkml:trace contextRef="#ctx0" brushRef="#br0" timeOffset="1156.58">1221 205 9684,'-14'9'7430,"-3"2"-2646,-12 26-1828,25-29-2839,0 1 1,1 0-1,0-1 0,1 1 0,0 0 1,0 1-1,1-1 0,0 0 0,1 0 1,-1 1-1,2-1 0,0 0 0,0 0 1,0 0-1,1 1 0,1-1 0,-1-1 1,2 1-1,-1 0 0,3 4-117,-2-10-49,0-1 1,0 1-1,1-1 0,-1 1 1,1-1-1,-1-1 0,1 1 1,0-1-1,-1 1 0,1-1 1,0-1-1,0 1 0,0-1 1,0 0-1,0 0 0,0 0 1,0-1-1,0 1 0,-1-1 1,1 0-1,0-1 0,0 1 1,-1-1-1,1 0 0,-1 0 1,0 0-1,1-1 0,-1 0 1,0 0-1,0 0 0,-1 0 1,1 0-1,-1-1 0,1 1 1,-1-1-1,0 0 0,-1 0 1,1-1-1,-1 1 0,1 0 1,0-4 48,0 4-58,0-1 0,0 1 0,0-1 0,-1 0 0,1 0 0,-1 0 1,-1 0-1,1 0 0,-1 0 0,1 0 0,-2-1 0,1 1 0,0 0 1,-1-1-1,0 1 0,-1 0 0,1-1 0,-1 1 0,0 0 0,0-1 1,0 1-1,-1 0 0,0 0 0,0 0 0,0 0 0,-1 1 0,1-1 1,-1 0-1,0 1 0,-1 0 0,1 0 0,-1 0 0,0 0 0,1 0 1,-2 0 57,-37-15 242,23 20-3134,21 6-6992,6-1-745</inkml:trace>
  <inkml:trace contextRef="#ctx0" brushRef="#br0" timeOffset="1435.29">1454 283 10085,'17'44'6326,"0"23"-3235,-5-18-1645,-12-49-1406,0 0-1,0-1 0,0 1 1,0 0-1,0 0 0,0-1 1,0 1-1,0 0 1,0 0-1,0-1 0,0 1 1,1 0-1,-1 0 0,0 0 1,0-1-1,0 1 1,0 0-1,1 0 0,-1 0 1,0-1-1,0 1 0,0 0 1,1 0-1,-1 0 1,0 0-1,0 0 0,0 0 1,1 0-1,-1-1 0,0 1 1,0 0-1,1 0 1,-1 0-1,0 0 0,0 0 1,1 0-1,-1 0 0,0 0 1,1 0-1,-1 0 0,0 1-38,5-39 194,-5 31-71,2-12-25,-1 4-36,0 0 1,1-1-1,1 1 1,0 0-1,1 0 1,1 0-1,0 0 1,1 1-1,1-2-63,-5 14-35,-1 0 1,1 1-1,-1-1 1,1 1-1,0-1 0,-1 1 1,1-1-1,0 1 0,0 0 1,0 0-1,0 0 0,0 0 1,0 0-1,0 1 0,1-1 1,-1 0-1,0 1 1,0 0-1,0 0 0,1-1 1,-1 1-1,0 0 0,0 1 1,1-1-1,-1 0 0,0 1 1,0-1-1,0 1 0,1 0 1,-1 0-1,0-1 0,0 2 1,0-1-1,0 0 1,0 0-1,-1 0 0,1 1 1,0-1-1,-1 1 0,2 0 35,29 24-10787,-31-25 9853,13 11-9495</inkml:trace>
  <inkml:trace contextRef="#ctx0" brushRef="#br0" timeOffset="12081.158">1972 233 8948,'-19'-27'9624,"-28"14"-5930,41 13-3604,0 1 1,0 0-1,-1 0 0,1 0 0,0 1 1,0 0-1,0 0 0,0 1 0,1-1 1,-1 1-1,0 1 0,1-1 1,0 1-1,0 0 0,0 0 0,1 0 1,-1 1-1,1 0 0,0-1 0,0 1 1,1 1-1,-1-1 0,1 1 0,0-1 1,1 1-1,-1 0 0,1 0 0,0 0 1,1 0-1,0 0 0,-1 1 0,2-1 1,-1 0-1,1 1 0,0-1 0,0 0 1,1 1-1,0-1 0,0 0 0,1 0 1,-1 0-1,1 0 0,1 0 0,-1 0 1,1 0-1,0-1 0,1 2-90,0 0 11,0-1-1,1 0 1,0 0-1,0-1 1,1 1-1,0-1 1,0 0-1,0-1 1,0 1 0,1-1-1,-1 0 1,1-1-1,0 0 1,0 0-1,1 0 1,-1-1-1,0 0 1,1 0-1,0-1 1,-1 0 0,7 0-11,16-24-2126,-13 1-3699,-8 9-1877,-1 0-3359</inkml:trace>
  <inkml:trace contextRef="#ctx0" brushRef="#br0" timeOffset="12482.191">2068 367 7716,'35'5'8697,"19"-9"-5877,-53 4-2775,8 0 18,0-1-1,0 1 0,0-2 1,0 1-1,0-1 1,0-1-1,0 1 1,-1-2-1,0 1 0,1-1 1,-1 0-1,-1-1 1,1 0-1,-1 0 1,4-3-63,-10 5 13,0 1 1,0-1-1,0 1 0,0-1 1,-1 0-1,1 1 1,-1-1-1,0 0 1,0 1-1,0-1 1,0 0-1,0 0 1,0 1-1,-1-1 0,1 0 1,-1 1-1,0-1 1,0 1-1,0-1 1,0 1-1,0-1 1,-1 1-1,1 0 1,-1 0-1,1-1 1,-1 1-1,0 0 0,0 0 1,0 1-1,0-1 1,0 0-1,0 1 1,-1-1-1,1 1 1,0 0-1,-1-1 1,1 1-1,-1 1 0,1-1 1,-1 0-1,0 0 1,1 1-1,-1 0 1,0-1-1,0 1-13,0 0 96,-1-1-1,0 1 0,0 0 1,0 0-1,1 0 1,-1 0-1,0 1 1,0-1-1,1 1 0,-1 0 1,0 0-1,1 1 1,-1-1-1,1 1 1,0-1-1,-1 1 0,1 0 1,0 1-1,0-1 1,0 0-1,0 1 0,1 0 1,-1-1-1,1 1 1,-1 0-1,1 0 1,0 1-1,0-1 0,1 0 1,-1 1-96,-3 3 115,1 0 0,0 0 0,0 1 0,1-1 0,0 1 0,1 0 0,-1 0 0,1 0 0,1 0 0,0 0 1,0 1-1,0-1 0,1 0 0,0 0 0,1 1 0,0-1 0,0 0 0,1 0 0,0 0 0,0 0 0,1 0 0,0 0 0,1-1 0,-1 1 0,1-1 0,1 0 1,-1 0-1,1-1 0,0 1 0,1-1 0,4 4-115,-3-8-146,0 0 0,0 0 0,0-1 0,1 0 1,-1 0-1,0-1 0,0 0 0,1 0 0,-1-1 0,0 0 1,0 0-1,1 0 0,-1-1 0,0 0 0,-1-1 0,1 0 0,0 0 1,5-3 145,21-8-1300,9-5-2174,-13 5-4302,-1 1-4283</inkml:trace>
  <inkml:trace contextRef="#ctx0" brushRef="#br0" timeOffset="12720.135">2553 277 11125,'-9'3'3080,"-45"17"7115,50-19-10105,0 0 1,-1 1 0,1 0-1,0 0 1,1 0-1,-1 1 1,0-1-1,1 1 1,-1 0-1,1 0 1,0 0-1,0 0 1,0 0-1,0 1 1,1 0 0,-1-1-1,1 1 1,0 0-1,0 0 1,0 0-1,1 0 1,0 0-1,-1 1 1,1-1-1,1 0 1,-1 1-1,1-1 1,-1 3-91,1-3 0,-1 1 1,1-1-1,-1 0 1,1 1-1,0-1 1,1 0-1,-1 0 1,1 1-1,0-1 1,0 0-1,0 0 1,0 0-1,1 0 1,0 0-1,0 0 1,0 0-1,0-1 1,0 1-1,1-1 1,0 1-1,-1-1 1,1 0-1,1 0 1,-1 0-1,0-1 1,1 1-1,-1-1 1,1 1-1,0-1 1,0-1-1,-1 1 1,1 0-1,1-1 1,-1 0-1,0 0 1,0 0-1,0 0 1,1-1-1,-1 0 1,0 0-1,0 0 1,1 0-1,3-1 0,-2-1-439,-1-1 1,1 0-1,-1 0 0,0 0 0,0-1 0,0 0 0,0 0 0,-1 0 1,0 0-1,1-1 0,-2 0 0,1 1 0,0-1 0,-1-1 0,2-2 439,16-29-8511,-20 34 7529,11-20-9882</inkml:trace>
  <inkml:trace contextRef="#ctx0" brushRef="#br0" timeOffset="13005.292">2572 96 12518,'0'61'8411,"9"-1"-3683,44 110-2999,-13-55-1249,-29-58-2257,-26-68-13710,10 1 4901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2:1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9236,'8'1'8726,"15"-3"-7322,-19 2-561,408 17 4669,-10-18-4479,62-5-633,-221 15-56,78-13-344,11-6 77,137 4 9,-311 0 26,-184 29-3495,-18-14-8351,14-3-906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22:12:1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10853,'3'25'8282,"5"14"-5472,-1-8-1921,34 219 798,-37-192-1663,-8-82-27,5 13-67,0 0 0,0 0 0,1 0 1,0 0-1,1 0 0,0 0 0,1 0 0,0 1 0,1 0 1,2-4 69,-5 11-23,0-1 0,0 1 1,0-1-1,1 1 1,-1-1-1,1 1 1,0 0-1,0 0 1,0 1-1,0-1 0,0 0 1,1 1-1,-1 0 1,1 0-1,-1 0 1,1 0-1,0 1 0,0-1 1,0 1-1,0 0 1,0 0-1,0 1 1,0-1-1,0 1 1,0 0-1,1 0 0,-1 0 1,0 0-1,2 1 23,-1 2 24,-1 0 1,1 1-1,-1-1 0,1 1 0,-1 0 0,-1 0 1,1 1-1,0-1 0,-1 1 0,0-1 0,0 1 1,0 0-1,-1 0 0,0 0 0,0 1 0,0-1 1,0 1-1,-1-1 0,0 1 0,0-1 0,-1 1 1,1 0-1,-1-1 0,0 1 0,-1-1 0,0 1 1,1 0-1,-2-1 0,1 1-24,-2-1-3,1 0 1,-1 0 0,0 0-1,-1-1 1,1 1-1,-1-1 1,0 0-1,0 0 1,0-1 0,0 1-1,-1-1 1,1 0-1,-1 0 1,0 0-1,0-1 1,0 0-1,0 0 1,-1 0 0,1 0-1,0-1 1,-1 0-1,1 0 1,-1-1-1,0 1 1,1-1 0,-1 0-1,1-1 1,-1 1-1,1-1 1,-1 0-1,1 0 1,0-1-1,-1 0 1,1 0 0,-5-3 2,-1-7-3074,16 2-7224,0 6-120</inkml:trace>
  <inkml:trace contextRef="#ctx0" brushRef="#br0" timeOffset="300.787">421 289 10005,'-3'21'11305,"9"17"-8761,-2-19-1856,7 44-2081,-10-70-7116,0-1 3927,-1-6-5460</inkml:trace>
  <inkml:trace contextRef="#ctx0" brushRef="#br0" timeOffset="301.787">387 165 10005,'-5'-1'2705,"5"1"48,1 3-1296,3 5-369,-1-1-383,5 2-721,-1-8-321,0 1-2384,6-2-2257,2-9-5667</inkml:trace>
  <inkml:trace contextRef="#ctx0" brushRef="#br0" timeOffset="563.777">553 47 9268,'20'13'9318,"-6"30"-6695,-11-28-1579,44 290 3094,-41-275-7038,-7-30-3812,-4-3 733,1-2-4805</inkml:trace>
  <inkml:trace contextRef="#ctx0" brushRef="#br0" timeOffset="787.422">536 326 11589,'4'1'3154,"3"-2"175,1-1-1472,1 1-368,2 0-257,2-1-351,1 0-305,2-2-128,4 2-96,2-1-192,-4 1-224,2-2-320,-3 3-512,-5-1-513,0 0-2176,0-2-2770,1-3-6003</inkml:trace>
  <inkml:trace contextRef="#ctx0" brushRef="#br0" timeOffset="1049.43">926 5 9684,'11'17'10578,"-2"18"-6824,-8-32-3359,11 119 2554,0 2-5922,-7-108-963,3-3-5142,-1-4-2279</inkml:trace>
  <inkml:trace contextRef="#ctx0" brushRef="#br0" timeOffset="1050.43">965 474 14182,'-4'2'3586,"4"-1"16,0 1-1873,1-2-561,3 1-464,1-1-768,0 0-1136,0 0-2386,5-1-2881,-2-3-7171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4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10069,'-4'8'7824,"3"13"-6731,1-18-393,13 236 4727,-10-196-6086,1-59-11021,-3 5-1078</inkml:trace>
  <inkml:trace contextRef="#ctx0" brushRef="#br0" timeOffset="328.044">151 64 12054,'3'44'6598,"2"0"-3742,-1 87-3597,-6-127-1235,-1-6-5743,2-3-3337</inkml:trace>
  <inkml:trace contextRef="#ctx0" brushRef="#br0" timeOffset="593.606">98 195 13270,'2'-1'3218,"1"1"79,2-1-2112,3 0-529,1 1 0,0 0 65,0 0-353,0 0-192,0 0-16,0 0-112,-1 0-192,2 0-416,-2-1-641,0 0-2177,0-2-2640,-2 0-6420</inkml:trace>
  <inkml:trace contextRef="#ctx0" brushRef="#br0" timeOffset="781.061">266 18 11333,'0'3'2914,"0"1"159,1 1-1232,0 1-961,0 1-192,1 2 129,0 1-209,-1-1-256,1 0-144,0 0-48,1-2-79,1 0-194,-1-2-287,2-2-352,0-1-497,-1-1-2016,2-1-2530,-2-1-5570</inkml:trace>
  <inkml:trace contextRef="#ctx0" brushRef="#br0" timeOffset="1219.058">446 115 10181,'-20'6'8086,"19"-6"-7986,-1 0 0,1 1 0,0-1 1,0 1-1,0-1 0,0 1 0,0 0 0,0-1 0,0 1 1,0 0-1,0 0 0,0 0 0,0 0 0,1 0 0,-1-1 0,0 2 1,0-1-1,1 0 0,-1 0 0,1 0 0,-1 0 0,1 0 0,0 0 1,-1 0-1,1 1 0,0-1 0,0 0 0,-1 0 0,1 1 0,0-1 1,0 0-1,1 0 0,-1 0 0,0 1 0,0-1 0,1 0 0,-1 0 1,0 0-1,1 1-100,52 39 766,-52-40-695,1 1 1,-1 0 0,0-1 0,0 1-1,-1 0 1,1 0 0,0 0 0,-1 0 0,1 0-1,-1 0 1,1 0 0,-1 0 0,0 0 0,0 0-1,0 0 1,0 0 0,0 0 0,-1 0 0,1 0-1,-1 0 1,1 0 0,-1 0 0,0 0 0,1 0-1,-1-1 1,0 1 0,0 0 0,0 0 0,-1-1-1,1 1 1,0-1 0,-1 1 0,1-1 0,-1 1-1,1-1 1,-1 0 0,1 0 0,-1 0 0,0 0-1,0 0 1,0 0 0,1 0 0,-1-1 0,0 1-1,0-1 1,0 1 0,-2-1-72,-18 3-4041,2-11-5137,9 0-3900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26 109 9684,'-7'27'10749,"11"22"-8573,-1-24-1340,-3-7-895,-2-15-3419,-1-12-5822,1 1-1292</inkml:trace>
  <inkml:trace contextRef="#ctx0" brushRef="#br0" timeOffset="281.176">6 1 9524,'-2'0'2145,"-1"1"0,2 1-1376,1 0-513,1 1-192,1 0-144,1 0 912,0 2-2977,1 0-1921,-1 1-5362</inkml:trace>
  <inkml:trace contextRef="#ctx0" brushRef="#br0" timeOffset="564.089">104 149 9476,'2'32'5257,"5"16"705,-7-59-5940,1 0 0,0-1 1,1 1-1,0 0 0,1 0 1,0 0-1,1 1 0,0-1 1,1 1-1,0 0 0,6-9-22,-10 18-4,-1 0 0,1 0 0,0 1 0,0-1 0,0 0 0,0 0 0,-1 1 0,1-1 0,0 0 0,0 1 0,1-1 0,-1 1 0,0-1 0,0 1 0,0-1 0,0 1 0,0 0 0,0 0 0,1 0 0,-1 0 0,0-1 0,0 2 0,0-1 0,1 0 0,-1 0 0,0 0 0,0 0 0,0 1 0,0-1 0,0 0 0,1 1 0,-1-1 0,0 1 0,0 0 0,0-1 0,0 1 0,0 0 0,-1-1 0,1 1 0,0 0 0,0 0 0,0 0 0,-1 0 0,1 0 0,0 0 0,-1 0 0,1 0 0,-1 0 0,1 0 0,-1 1 5,26 57 700,-24 17 1110,-2-95-7184,0 5-2825,2 4-1468</inkml:trace>
  <inkml:trace contextRef="#ctx0" brushRef="#br0" timeOffset="798.415">300 14 10309,'7'9'7670,"-2"19"-6818,-4-21-53,7 79 1682,1 0-4116,-9-85-1982,0-1-2490,-1-1-4629</inkml:trace>
  <inkml:trace contextRef="#ctx0" brushRef="#br0" timeOffset="1017.119">294 158 13174,'5'0'10689,"14"3"-8289,7 0-1658,2 2-3051,-10-6-10261,-15 0 460</inkml:trace>
  <inkml:trace contextRef="#ctx0" brushRef="#br0" timeOffset="1430.124">474 176 10021,'35'-3'7396,"15"-13"-6122,-49 15-1265,-1 0 0,1-1-1,-1 1 1,1 0 0,-1-1-1,0 1 1,1 0 0,-1-1 0,0 1-1,0 0 1,0-1 0,0 1-1,0 0 1,-1-1 0,1 1 0,0 0-1,0-1 1,-1 1 0,1 0-1,-1 0 1,1-1 0,-1 1 0,0 0-1,0 0 1,1 0 0,-1 0-1,0 0 1,0 0 0,0 0 0,0 0-1,0 0 1,0 0 0,0 0-1,0 1 1,-1-1 0,1 0 0,0 1-1,0-1 1,-1 1 0,1 0-1,0-1 1,0 1 0,-1 0 0,1 0-1,-1-1 1,1 1 0,0 0-1,-1 0 1,1 1-9,-3 0 165,0 0-1,0 1 0,0 0 1,0 0-1,0 0 1,1 0-1,-1 1 0,1-1 1,0 1-1,0 0 1,0 0-1,0 0 1,0 0-1,0 0 0,1 1 1,0-1-1,0 1 1,0 0-1,0 0 1,0 0-1,1 0 0,0 0 1,-1 0-1,2 0 1,-1 0-1,0 0 0,1 0 1,0 1-1,0-1 1,0 0-1,0 0 1,1 0-1,-1 1 0,1-1 1,0 0-1,1 0 1,-1 0-1,1 0 1,0 0-1,0-1 0,0 1 1,0 0-1,0-1 1,1 0-1,0 1 1,2 1-165,-1-3-56,0 0 0,0-1 0,0 1 0,0-1 0,0 0 0,0-1 0,0 1 0,1-1 0,-1 1 0,0-1 1,0 0-1,1-1 0,-1 1 0,0-1 0,0 0 0,0 0 0,0 0 0,0-1 0,0 1 0,0-1 56,14-6-4461,-3-2-3800,-4 2-4564</inkml:trace>
  <inkml:trace contextRef="#ctx0" brushRef="#br0" timeOffset="2015.354">662 138 9524,'1'5'6598,"2"19"-4370,29 82 1654,-31-107-3867,-1 1 0,0 0 0,0 0 0,0-1 0,0 1 0,0 0 0,1 0 0,-1-1 0,0 1 0,0 0 0,1 0 0,-1 0 0,0-1 0,0 1 0,1 0 0,-1 0 0,0 0 0,0 0 0,1 0 1,-1-1-1,0 1 0,0 0 0,1 0 0,-1 0 0,0 0 0,1 0 0,-1 0 0,0 0 0,1 0 0,-1 0 0,0 0 0,0 0 0,1 0 0,-1 0 0,0 1 0,1-1 0,-1 0 0,0 0 0,0 0 1,1 0-1,-1 0 0,0 1 0,0-1 0,1 0 0,-1 0 0,0 0 0,0 1 0,0-1 0,1 0 0,-1 0 0,0 1-15,2-31 246,-3 23-290,1 1 0,0-1-1,0 0 1,1 0 0,-1 1-1,2-1 1,-1 0-1,1 1 1,0-1 0,0 1-1,0 0 1,1-1 0,0 1-1,1 1 1,-1-1 0,1 0-1,0 1 1,0 0 0,1-1-1,0 2 1,0-1 0,0 1-1,0-1 1,1 1 44,9 1-1380,-10 3-1455,-1 2-3462,1 1-5356</inkml:trace>
  <inkml:trace contextRef="#ctx0" brushRef="#br0" timeOffset="2390.265">867 193 10197,'50'7'8429,"-48"-7"-8376,0-1 0,0 1 0,0 0 0,1 0 0,-1-1 0,0 1 0,0-1 0,-1 0 0,1 0 0,0 1 0,0-1 0,0 0 0,0-1 0,-1 1-1,1 0 1,0 0 0,-1-1 0,1 1 0,-1-1 0,0 1 0,0-1 0,1 0 0,-1 1 0,0-1 0,0 0 0,0 0 0,-1 0 0,1 0 0,0 0-1,-1 0 1,1 0 0,-1 0 0,0 0 0,0 0 0,1 0 0,-1-1-53,-2 1 23,0 0 1,0 0-1,0 0 1,0 0-1,-1 1 0,1-1 1,0 1-1,-1-1 0,1 1 1,-1 0-1,1 0 0,-1 0 1,1 0-1,-1 1 1,0-1-1,0 1 0,1-1 1,-1 1-1,0 0 0,0 0 1,1 0-1,-1 1 0,0-1 1,1 0-1,-1 1 1,0 0-1,1 0 0,-1 0 1,1 0-1,-1 0 0,1 0 1,-1 1-1,1-1 0,0 1 1,0 0-1,0-1 0,-2 3-23,1-1 95,1-1 0,0 1 0,0 0 0,0 0 0,0 0 0,1 0 0,-1 0 0,1 0 0,0 0 0,-1 1 0,1-1 0,1 0 0,-1 1 0,1-1 0,-1 1 0,1-1 0,0 1 0,0-1 0,0 1 0,1-1 0,-1 1 0,1-1 0,0 0 0,0 1 0,0-1 0,0 0 0,1 0 0,-1 0 0,1 0 0,0 0 0,0 0 0,0 0 0,0 0 0,0-1 0,1 1 0,-1-1 0,1 0 0,0 1 0,0-1 0,-1-1 0,1 1 0,0 0 0,1-1 0,-1 1 0,0-1 0,0 0 0,1 0 0,-1 0 0,1-1 0,-1 1 0,0-1 0,1 1 0,-1-1-95,45-11-3052,-34 2-940,0-1-3712,-3 1-3963</inkml:trace>
  <inkml:trace contextRef="#ctx0" brushRef="#br0" timeOffset="2725.04">1136 108 13046,'-3'1'1875,"-23"7"5105,3 19-4118,63-3-2894,-38-22 46,0-1 0,0 1 0,0-1 0,-1 1 0,1-1 0,-1 1 0,1 0-1,-1 0 1,1 0 0,-1 0 0,0 0 0,0 0 0,0 0 0,0 1 0,0-1 0,-1 0-1,1 1 1,-1-1 0,1 0 0,-1 1 0,0-1 0,0 0 0,0 1 0,0-1 0,-1 0 0,1 1-1,0-1 1,-1 0 0,0 1 0,1-1 0,-1 0 0,0 0 0,0 0 0,-1 0 0,1 1-1,0-2 1,-1 1 0,1 0 0,-1 0 0,1 0 0,-1-1 0,0 1 0,0-1 0,0 1-1,0-1 1,0 0 0,0 0 0,0 0 0,0 0 0,0 0 0,0 0 0,-1 0 0,0-1-14,-17-4-4276,14-8-5642,5 2-1340</inkml:trace>
  <inkml:trace contextRef="#ctx0" brushRef="#br0" timeOffset="3006.223">1211 53 12614,'10'31'7731,"9"12"-5183,-6-15-1454,-9-17-940,0 0 1,-1 0-1,-1 1 1,0-1-1,0 1 1,-1-1-1,0 1 1,-1-1-1,-1 1 1,0 0-155,-14-27-15744,10 6 5972</inkml:trace>
  <inkml:trace contextRef="#ctx0" brushRef="#br0" timeOffset="3193.681">1203 187 13350,'0'-3'3458,"3"1"143,2-1-1824,0 1-576,3 0-49,-2 1-159,1 1-305,0 1-272,-1-1-144,0 2-64,-1 0-48,1-1-320,-3 0-320,1 1-752,0 0-1250,1-1-1391,0 1-2786,-1-1-5715</inkml:trace>
  <inkml:trace contextRef="#ctx0" brushRef="#br0" timeOffset="3646.695">1357 196 12726,'19'8'7059,"2"-5"-4191,39-22-3476,-59 18 602,-1 0 1,1 0 0,0-1 0,-1 1-1,1 0 1,-1-1 0,1 1-1,-1-1 1,1 1 0,-1-1 0,0 1-1,0 0 1,0-1 0,0 1-1,0-1 1,0 1 0,0-1 0,-1 1-1,1-1 1,0 1 0,-1 0-1,1-1 1,-1 1 0,1 0 0,-1-1-1,0 1 1,0 0 0,0 0 0,1 0-1,-1-1 1,0 1 0,0 0-1,0 0 1,-1 0 0,1 1 0,0-1-1,0 0 1,0 0 0,-1 1-1,1-1 1,0 0 0,-1 1 0,1 0-1,-1-1 1,1 1 0,-1 0-1,1-1 1,0 1 0,-1 0 0,1 0-1,-1 0 1,1 0 0,-2 1 5,-1 1 138,0 0 0,0 0 0,1 1 1,-1-1-1,0 1 0,1 0 1,-1 0-1,1 0 0,0 1 0,0-1 1,0 1-1,1-1 0,-1 1 1,1 0-1,0 0 0,0 0 0,0 0 1,1 1-1,-1-1 0,1 1 1,0-1-1,0 0 0,1 1 0,-1 0 1,1-1-1,0 1 0,0-1 1,1 1-1,-1-1 0,1 1 0,0-1 1,0 1-1,1-1 0,-1 0 1,1 0-1,1 2-138,38 18 335,-25-26-4399,-1-5-5901,-7-1-3068</inkml:trace>
  <inkml:trace contextRef="#ctx0" brushRef="#br0" timeOffset="4070.122">1632 145 10853,'-39'7'8138,"7"12"-4032,30-17-4031,-1 0 1,1 0-1,0 0 0,0 0 0,0 1 0,1-1 1,-1 1-1,1-1 0,-1 1 0,1 0 0,0-1 0,0 1 1,0 0-1,0 0 0,0 0 0,1 0 0,-1 0 1,1 0-1,0-1 0,0 1 0,0 0 0,0 0 0,0 0 1,1 0-1,0 0 0,-1 0 0,1 0 0,0 0 1,0 0-1,0-1 0,1 1 0,-1-1 0,1 1 0,0-1 1,-1 1-1,3 1-75,-2-2-30,0 0 1,-1 0-1,1 0 1,0 0-1,1 0 1,-1-1-1,0 1 1,0-1-1,1 1 1,-1-1 0,1 0-1,-1 0 1,1 0-1,-1-1 1,1 1-1,0 0 1,-1-1-1,1 0 1,0 1-1,0-1 1,-1 0-1,1-1 1,1 1 29,14-9-4430,-5-11-5541,-9 7-738</inkml:trace>
  <inkml:trace contextRef="#ctx0" brushRef="#br0" timeOffset="4288.822">1633 35 11333,'-6'27'9743,"10"20"-7015,-2-33-1667,1 21 92,-3-19-932,1 1 0,1-1-1,1 0 1,0 1 0,1-2-1,1 1 1,0 0-1,6 10-220,-8-22-2102,-3-8-10674,-1-2-113</inkml:trace>
  <inkml:trace contextRef="#ctx0" brushRef="#br0" timeOffset="4289.822">1782 35 12950,'0'55'10672,"4"-18"-8373,2-6-5823,3-2-6761,-8-24-1811</inkml:trace>
  <inkml:trace contextRef="#ctx0" brushRef="#br0" timeOffset="4523.196">1826 313 14247,'-3'1'3169,"-1"0"32,3-1-2064,1 0-4098,1-2-2834,1-1-7187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5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5 145 11765,'3'14'3154,"-1"-1"127,0 5-1216,2 1-944,-2-3-353,2 1-128,0 0-239,-1-4-145,-1-1-176,1-2-144,-1-1-208,-2-6-321,0-3-463,-2-3-305,0-5-2048,1-3-2354,-6-5-5234</inkml:trace>
  <inkml:trace contextRef="#ctx0" brushRef="#br0" timeOffset="1">1 0 7235,'2'2'1953,"1"5"0,1 0-128,3 3-1425,-1 0-2177,6 2-1728,1-2-4563</inkml:trace>
  <inkml:trace contextRef="#ctx0" brushRef="#br0" timeOffset="1983.873">34 45 9652,'9'1'9780,"-9"-1"-6707,-6-5-471,7 5-2592,-1 1 0,0-1-1,1 0 1,-1 0 0,1 0-1,-1 0 1,0 0-1,1 0 1,-1 0 0,0 0-1,1-1 1,-1 1-1,0 0 1,1 0 0,-1 0-1,0 0 1,1 0 0,-1 0-1,0-1 1,0 1-1,1 0 1,-1 0 0,0 0-1,0-1 1,1 1-1,-1 0 1,0 0 0,0-1-1,1 1 1,-1 0 0,0-1-1,0 1 1,0 0-1,0-1 1,0 1 0,1 0-1,-1-1 1,0 1-1,0 0 1,0-1 0,0 1-1,0 0 1,0-1-1,0 1 1,0 0 0,0-1-1,0 1 1,-1 0 0,1-1-1,0 1 1,0 0-1,0-1 1,0 1 0,0 0-1,0-1 1,-1 1-1,1 0 1,0 0 0,0-1-1,-1 1 1,1 0 0,0 0-1,0-1-9,-16 0 1339,8 3-4561,3-3-2184,-1 0-3587,1-1-422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57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35 8324,'1'0'198,"-1"-1"0,1 0 0,0 1 1,-1-1-1,1 0 0,-1 1 0,1-1 0,-1 0 1,0 1-1,1-1 0,-1 0 0,0 0 0,1 0 1,-1 1-1,0-1 0,0 0 0,0 0 0,0 0 0,0 0 1,0 0-1,0 1 0,0-1 0,0 0 0,0 0 1,0 0-1,0 0 0,-1 1 0,1-1 0,0 0 1,-1 0-1,1 0 0,0 1 0,-1-1 0,1 0 1,-1 1-1,1-1 0,-1 0 0,0 1 0,1-1 0,-1 1 1,0-1-1,1 1 0,-1-1 0,0 1 0,0-1 1,1 1-1,-1 0 0,0-1 0,0 1 0,0 0 1,1 0-1,-1 0 0,0-1 0,0 1 0,0 0 1,0 0-1,0 0 0,1 0 0,-2 1-198,-92 24 5140,89-22-5063,0 0 0,0 0 0,1 0 0,-1 0 0,1 1 0,-1-1-1,1 1 1,1 0 0,-1 0 0,0 1 0,1-1 0,0 1-1,0 0 1,0 0 0,1 0 0,-1 0 0,1 0 0,1 1-1,-1-1 1,1 0 0,0 1 0,0 0 0,0-1 0,1 5-77,-1-6 30,1 0 0,0 0 0,0 0 0,1 0 0,0 0 1,-1 0-1,1 0 0,0 0 0,1 0 0,-1 0 0,1 0 0,-1-1 1,1 1-1,0-1 0,1 1 0,-1-1 0,1 0 0,-1 0 1,1 0-1,0 0 0,0 0 0,0-1 0,0 1 0,1-1 0,-1 0 1,1 0-1,-1 0 0,1-1 0,0 1 0,1 0-30,0-1-120,1 1 0,-1-1 1,0 0-1,1 0 0,-1-1 0,1 1 0,-1-1 0,1 0 0,-1-1 1,1 1-1,-1-1 0,0 0 0,1-1 0,-1 1 0,5-3 120,48-23-6401,-25 11-2045,-14 7-2799</inkml:trace>
  <inkml:trace contextRef="#ctx0" brushRef="#br0" timeOffset="533.649">336 26 11717,'-14'27'9791,"14"50"-7525,0-74-2258,1 0 0,-1 1 0,1-1 1,0 0-1,0 0 0,0 1 0,1-1 1,-1 0-1,1 0 0,0 0 1,-1-1-1,1 1 0,0 0 0,1-1 1,-1 1-1,0-1 0,1 0 0,0 0 1,-1 0-1,1 0 0,0 0 0,0 0 1,0-1-1,0 0 0,0 1 1,0-1-1,0 0 0,1 0 0,-1-1 1,0 1-1,1-1 0,-1 0 0,0 0 1,1 0-1,-1 0 0,0 0 1,1-1-1,-1 1 0,0-1 0,2-1-8,-1-1-82,0-1-1,0 1 0,0-1 1,0 0-1,-1-1 0,0 1 0,0-1 1,0 1-1,0-1 0,-1 0 0,0 0 1,0 0-1,0 0 0,-1-1 1,0 1-1,1 0 0,-2-1 0,1-3 83,1-1-170,18-54-214,-13 93 2417,8 142 1272,-12-146-3022,1-1-60,-2 1 0,0-1 0,-2 1 0,0-1 0,-2 1 0,-1-1 1,-1 1-1,-2 4-223,6-27-2,-1 0 0,0-1 0,1 1 0,-1-1 1,0 1-1,0-1 0,0 1 0,0-1 0,0 0 0,-1 1 1,1-1-1,0 0 0,0 0 0,-1 0 0,1 0 0,-1 0 1,1 0-1,-1-1 0,1 1 0,-1 0 0,0-1 0,1 1 1,-1-1-1,0 1 0,1-1 0,-1 0 0,0 0 0,0 0 0,1 0 1,-1 0-1,0 0 0,1 0 0,-1-1 0,0 1 0,1-1 1,-1 1-1,0-1 0,1 1 0,-1-1 0,0 0 2,-57-42-4043,46 18 265,8 6-5532,4 5-2936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5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78 10741,'1'36'7936,"-1"-1"-4294,11 70-1352,24 106-807,-36-248-9303,1 12-50,-1 3-2516</inkml:trace>
  <inkml:trace contextRef="#ctx0" brushRef="#br0" timeOffset="393.595">1 40 10837,'14'-14'7029,"6"3"-3689,46-3-986,-54 14-2245,1 0 0,-1 0-1,0 1 1,0 1 0,1 0 0,-1 1 0,-1 0-1,1 1 1,0 0 0,8 5-109,-16-7 7,1 1 0,-1-1 0,0 1 0,1-1 0,-1 1 0,-1 0 0,1 1 1,0-1-1,-1 1 0,0-1 0,0 1 0,0 0 0,0 0 0,0 1 0,-1-1 0,0 1 0,0-1 0,0 1 0,0-1 0,-1 1 1,0 0-1,0 0 0,0 0 0,-1 0 0,1 0 0,-1-1 0,0 1 0,-1 1-7,-2 2 85,-1 1-1,0-1 1,0 1 0,-1-1-1,0-1 1,-1 1-1,1-1 1,-1 1 0,-1-2-1,0 1 1,0-1 0,0 0-1,0 0 1,-1-1 0,0 0-1,0 0 1,0-1-1,-5 2-84,7-3 30,0 1-21,-1 1 0,1-2 0,-1 1 0,1-1 0,-1 0-1,0 0 1,0-1 0,0 0 0,0 0 0,-1-1 0,1 0 0,-1 0-1,1 0 1,0-1 0,-4-1-9,2-14-3960,42-5-10334,-16 16 6032</inkml:trace>
  <inkml:trace contextRef="#ctx0" brushRef="#br0" timeOffset="816.83">439 239 10389,'-27'21'8571,"7"8"-4073,17-23-4434,0 0 1,1-1-1,0 1 0,0 1 0,0-1 1,0 0-1,1 0 0,0 1 0,1-1 1,-1 1-1,1-1 0,0 0 1,1 1-1,0-1 0,0 1 0,0-1 1,1 0-1,0 0 0,0 0 0,0 0 1,1 0-1,0 0 0,0 0 1,0-1-1,3 4-64,0-6-2,-1 0 0,1-1 0,0 1 1,0-1-1,0 0 0,0-1 0,1 1 0,-1-1 0,0 0 1,1-1-1,-1 0 0,0 0 0,1 0 0,-1-1 0,0 0 1,1 0-1,-1 0 0,0-1 0,0 0 0,0 0 2,4 0-6,-6 2 4,1-1 0,0 1 1,-1-1-1,1 0 0,-1 0 0,1 0 0,-1-1 0,1 1 0,-1-1 1,0 0-1,0-1 0,0 1 0,0-1 0,0 0 0,0 0 0,-1 0 1,1 0-1,-1 0 0,0-1 0,0 0 0,0 1 0,-1-1 0,1 0 1,-1 0-1,0-1 0,0 1 0,-1 0 0,1-1 0,-1 1 0,0-1 1,0 1-1,0-1 0,-1 0 0,1 1 0,-1-1 0,0 0 0,-1 0 1,1 1-1,-1-1 0,0 1 0,0-1 0,0 1 0,-1-1 0,0 1 1,1-1-1,-2 0 2,-2-1-14,0 0 1,0 0-1,0 0 0,-1 1 1,0 0-1,0 0 1,-1 1-1,1-1 1,-1 1-1,0 1 0,0-1 1,0 1-1,0 0 1,-1 1-1,1 0 0,-1 0 1,0 0-1,1 1 1,-1 0-1,0 1 1,0 0-1,-4 0 14,3 6-3427,9 1-6672,1-4-997</inkml:trace>
  <inkml:trace contextRef="#ctx0" brushRef="#br0" timeOffset="1098.018">727 34 10117,'13'36'7368,"-5"4"-3743,4 79-565,-12-115-2856,15 231 1629,-7-262-8524,-3 2-1847,1 8-2424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2:5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8484,'5'0'10253,"4"62"-7164,5 302 710,-16-395-7245,0 9-548,2 7-2967,0 0-4247</inkml:trace>
  <inkml:trace contextRef="#ctx0" brushRef="#br0" timeOffset="836.024">1 463 7251,'10'8'9209,"20"-5"-5495,-29-3-3441,186-10 5329,-184 9-5570,0 1-1,0 0 0,0 0 1,0 0-1,0 0 1,0 0-1,0 1 1,0-1-1,0 1 0,0 0 1,0 0-1,0 0 1,-1 0-1,1 0 0,0 1 1,-1-1-1,1 1 1,-1 0-1,1 0 0,-1 0 1,0 0-1,1 0-31,-10 3-2697,4-7-7841,2-3-2951</inkml:trace>
  <inkml:trace contextRef="#ctx0" brushRef="#br0" timeOffset="1622.316">354 228 8852,'0'0'2521,"10"-9"6327,49-25-7182,-54 32-1645,1 1-1,-1-1 0,0 1 1,1 1-1,-1-1 1,1 1-1,-1 0 0,1 0 1,-1 0-1,1 1 0,-1 0 1,1 0-1,-1 0 1,0 1-1,0 0 0,0 0 1,0 0-1,0 1 0,0-1 1,0 1-1,-1 0 1,1 1-1,-1-1 0,0 1 1,0 0-1,0 0 0,-1 0 1,1 0-1,-1 1 1,0-1-1,0 1 0,-1 0 1,1 2-21,4 12 25,-1 1 1,-1 0 0,-1 1-1,0-1 1,-2 1 0,0 0-1,-2 0 1,0 4-26,0-29-2,1-1-1,-1 1 1,0 0-1,0 0 1,-1 0-1,1 0 1,-1-1-1,0 1 1,0 0-1,0 0 1,-1 0-1,1 0 1,-1 1-1,0-1 1,0 0-1,0 1 1,-1-1-1,1 1 1,-1 0-1,0 0 1,0 0-1,0 0 1,0 0-1,0 1 1,-1-1-1,1 1 1,-1 0-1,0 0 1,0 0-1,1 0 1,-5 0 2,2 0 72,0 1 1,0 0-1,0 1 1,0-1 0,0 1-1,0 0 1,0 1-1,0-1 1,0 1-1,0 0 1,0 1 0,0-1-1,0 1 1,1 1-1,-1-1 1,1 1-1,0 0 1,-1 0-1,1 0 1,0 1 0,1-1-1,-1 1 1,1 1-1,0-1 1,0 1-1,0-1 1,0 1 0,1 0-1,0 0 1,0 1-1,0-1 1,1 1-1,-1-1 1,1 1 0,1 0-1,-1 0 1,1 0-1,0 0 1,0 0-1,1 4-72,2-7 28,1 0 0,0 1 0,0-1 0,0 0 0,0-1 0,0 1-1,0 0 1,1-1 0,-1 0 0,1 0 0,0 0 0,0 0 0,0 0-1,0-1 1,0 0 0,0 0 0,0 0 0,0 0 0,0-1 0,0 1-1,0-1 1,1 0 0,-1-1 0,0 1 0,0-1 0,0 1 0,0-1-1,1-1 1,-2 1 0,3-1-28,6 1 26,65-27-1643,-59 8-2912,-1-6-4716,-8 9-1800</inkml:trace>
  <inkml:trace contextRef="#ctx0" brushRef="#br0" timeOffset="1953.088">721 109 9989,'1'29'6958,"1"0"-3314,10 61-2327,-7-55-273,29 163 541,-55-258-18345,17 44 8999</inkml:trace>
  <inkml:trace contextRef="#ctx0" brushRef="#br0" timeOffset="2141.544">655 287 11525,'10'14'9823,"25"2"-5893,-18-8-2652,49 9-1893,-51-18-3898,-1 0-3978,-8-1-4430</inkml:trace>
  <inkml:trace contextRef="#ctx0" brushRef="#br0" timeOffset="2516.462">895 335 10869,'38'1'9575,"50"-37"-8284,-86 35-1276,0 0-1,0 0 0,0 0 0,0-1 1,0 1-1,-1-1 0,1 1 0,0-1 1,-1 0-1,1 1 0,-1-1 0,0 0 1,1 0-1,-1 0 0,0 0 0,0 0 1,0 0-1,-1-1 0,1 1 1,0 0-1,-1 0 0,0 0 0,1-1 1,-1 1-1,0 0 0,0-1 0,0 1 1,0 0-1,-1-1 0,1 1 0,-1 0 1,1 0-1,-1 0 0,0-1 0,0 1 1,0 0-1,0 0 0,0 0 1,0 0-1,-1 0 0,1 1 0,0-1 1,-1 0-1,0 1 0,1-1 0,-1 1 1,0-1-1,0 1 0,0 0 0,0 0 1,0-1-1,-1 1-14,-1 1 85,0 0 0,0 1 0,0-1 0,0 1 0,0 0 0,0 0 0,0 0 0,0 1 0,0-1 0,0 1 0,0 0 0,1 0 1,-1 0-1,1 0 0,0 1 0,-1 0 0,1-1 0,0 1 0,1 0 0,-1 1 0,0-1 0,1 0 0,0 1 0,0-1 0,0 1 0,0 0 0,0 0 0,1 0 0,0-1 0,-1 2-85,-1 5 231,0 0 0,1-1 0,0 1 0,1 0 0,-1 0 0,2 0 0,0 0 0,0 0 0,1 0 0,0 0-1,0 0 1,2 3-231,-2-8 14,0-1-1,0 0 0,1 1 0,0-1 0,-1 0 1,1 0-1,1 0 0,-1-1 0,0 1 1,1 0-1,0-1 0,0 0 0,0 1 0,0-1 1,1 0-1,-1-1 0,1 1 0,-1-1 0,1 1 1,0-1-1,0 0 0,0-1 0,1 1 0,-1-1 1,0 1-1,0-1 0,1-1 0,-1 1 1,1-1-1,-1 1 0,1-1 0,-1 0 0,0-1 1,1 1-1,-1-1 0,1 0 0,-1 0 0,0 0 1,0-1-1,1 1 0,-1-1 0,3-2-13,21-12-1064,13-8-3493,-14 10-3772,1 1-6059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0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12966,'0'2'3281,"1"-2"161,-1-1-1697,1 2-657,-2-1-255,3-1-193,-2 0-160,1 0-160,0 0-240,-1 1-224,1 0-192,-1 0-320,0 0-577,0 0 2066,0 1-4435,0 1-2753,0 1-7011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9476,'0'18'8271,"0"33"-267,22 75-7836,-21-124-166,1 0 1,-1 1 0,0-1 0,0 0 0,1 0 0,0 0 0,-1 0 0,1 0 0,0-1 0,0 1 0,0 0-1,0-1 1,0 1 0,0-1 0,0 0 0,0 0 0,1 0 0,-1 0 0,1 0 0,-1 0 0,0-1 0,1 1 0,-1-1-1,1 1 1,-1-1 0,1 0 0,0 0 0,-1 0 0,1 0 0,-1-1 0,1 1 0,-1-1 0,1 0 0,-1 1 0,0-1-1,1 0 1,-1 0 0,0-1 0,0 1 0,0 0 0,1-1 0,-1 1 0,0-2-3,6-4-86,-1-1 0,0 0 1,-1 0-1,0 0 0,0-1 0,0 0 0,-1-1 1,-1 1-1,0-1 0,0 0 0,-1 1 0,0-2 1,-1 1-1,0 0 0,0-1 0,-1 1 0,0-1 1,-1 1-1,-1-3 86,1 13 11,0 1-1,0-1 1,0 0 0,1 1 0,-1-1 0,0 0 0,-1 1-1,1-1 1,0 0 0,0 0 0,0 1 0,0-1 0,0 0-1,0 1 1,0-1 0,0 0 0,-1 1 0,1-1 0,0 0-1,0 0 1,0 1 0,-1-1 0,1 0 0,0 0-1,0 1 1,0-1 0,-1 0 0,1 0 0,0 0 0,-1 1-1,1-1 1,0 0 0,-1 0 0,1 0 0,0 0 0,0 0-1,-1 0 1,1 0 0,0 0 0,-1 0 0,1 0 0,0 0-1,-1 0 1,1 0 0,0 0 0,-1 0 0,1 0-1,0 0 1,-1 0 0,1 0 0,0 0 0,-1-1-11,14 347 3721,-32-282-3255,18-62-462,0-1 0,1 0 0,-1 0 0,0 0 0,1 0 0,-1-1 0,0 1 0,0 0 0,0 0 0,0 0 0,0-1 0,0 1 0,0-1 0,0 1 0,0 0 1,0-1-1,-1 0 0,1 1 0,0-1 0,0 0 0,0 1 0,-1-1 0,1 0 0,0 0 0,0 0 0,0 0 0,-1 0 0,1-1 0,0 1 0,0 0 0,0 0 0,0-1 0,-1 1 0,1-1 0,0 1 0,0-1 0,0 1 0,0-1 0,0 0 0,0 0 0,0 1 0,0-1 0,0 0 0,1 0 0,-1 0 0,0 0 0,0 0 0,1 0 0,-1 0 0,1 0 0,-1 0 0,0-1-4,-16-30-995,15 20-3721,6 1-6468,-1 4-1278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1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15127,'-4'3'3682,"1"1"31,2-1-2176,1-3-737,0 1-223,3-1-145,-2-1-336,2 0-416,-1-3-993,2 1-2401,-3-3-2961,0-1-7251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0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4 104 7619,'-1'-14'2164,"-1"-4"3824,1 40-2497,4 67-1211,4 1 0,15 66-2280,-16-132-226,-3-35-3171,-5-40-7603,3 28 1817</inkml:trace>
  <inkml:trace contextRef="#ctx0" brushRef="#br0" timeOffset="497.489">22 50 9204,'2'-3'465,"-1"0"0,1 0 0,0 0 0,0 1 0,0-1 0,0 0 0,0 1 0,0 0 0,1-1 0,-1 1-1,1 0 1,0 0 0,0 0 0,-1 1 0,1-1 0,0 1 0,0-1 0,1 1 0,-1 0 0,3 0-465,110-5 2240,-108 7-2157,-1 1-1,1 0 1,0 0 0,-1 1-1,0 0 1,1 0 0,-1 1 0,-1-1-1,1 2 1,0-1 0,-1 1 0,0 0-1,0 0 1,-1 0 0,4 4-83,-7-6 23,0 0 0,0 0 0,0 0 0,0 0 0,0 0 0,0 0 0,-1 0 0,0 0 1,1 1-1,-1-1 0,-1 1 0,1-1 0,0 1 0,-1-1 0,0 1 0,1-1 0,-1 1 0,-1-1 0,1 1 0,-1-1 1,1 1-1,-1-1 0,0 1 0,0-1 0,0 0 0,-1 1 0,1-1 0,-1 0 0,0 0 0,0 0 0,0 0 1,0 0-1,0-1 0,-1 1 0,0 0-23,-13 13 23,-1 0 1,-1-2 0,0 0 0,0-2-1,-1 1 1,-1-2 0,0-1-1,-1 0 1,-9 1-24,20-7-28,1 0 144,23 0 319,2-2-218,0 2 0,0 0 0,-1 1-1,1 1 1,-1 0 0,-1 1 0,1 0 0,-1 1-1,0 1 1,-1 0 0,0 1 0,-1 1 0,0 0-1,0 0 1,-1 2-217,3-8-1115,-14-32-3168,-1 8-646,3 4-1482,3 0-3615</inkml:trace>
  <inkml:trace contextRef="#ctx0" brushRef="#br0" timeOffset="813.457">385 322 9572,'40'5'7916,"24"-25"-5610,-62 19-2120,1 0-110,0-1 0,0 1 1,0-1-1,0 0 0,-1 0 0,1 0 0,0 0 1,-1 0-1,1 0 0,-1-1 0,0 1 1,0-1-1,0 0 0,0 0 0,0 0 1,-1 0-1,1 0 0,-1 0 0,0 0 1,0 0-1,0 0 0,0-1 0,-1 1 0,1 0 1,-1-1-1,0 1 0,0 0 0,0-1 1,0 1-1,-1-1 0,1 1 0,-1 0 1,0 0-1,0-1 0,0 1 0,0 0 1,-1 0-1,1 0 0,-1 0 0,-1-2-76,-1 3 42,1 1 0,-1 0 0,1 0 0,-1 0 1,0 0-1,1 1 0,-1-1 0,0 1 0,1 0 0,-1 0 0,0 0 0,0 1 0,1-1 0,-1 1 0,0 0 0,1 0 0,-1 0 0,1 0 0,0 1 0,-1 0 0,1-1 1,0 1-1,0 0 0,0 1 0,0-1 0,0 0 0,0 1 0,1 0 0,-1 0 0,1-1 0,0 1 0,0 1 0,0-1 0,-1 2-42,-2 3 89,0 1-1,1-1 1,0 1-1,1 0 1,0 0-1,0 1 0,0-1 1,2 0-1,-1 1 1,1 0-1,0-1 1,1 1-1,0 0 1,1-1-1,0 1 1,0 0-1,1-1 1,1 0-1,2 8-88,-5-15 9,1 0-1,0 0 1,0 0-1,0 0 1,0-1-1,1 1 1,-1 0-1,0 0 1,1-1-1,-1 1 1,1-1-1,0 0 1,-1 1 0,1-1-1,0 0 1,0 0-1,0 0 1,0 0-1,0 0 1,0-1-1,0 1 1,0 0-1,0-1 1,0 0-1,0 1 1,1-1 0,-1 0-1,0 0 1,0 0-1,0 0 1,0-1-1,0 1 1,1-1-1,-1 1 1,0-1-1,0 0 1,0 0-1,0 1 1,-1-2 0,3 0-9,40-23-2541,-12-5-4427,-19 15 352,1 0-3725</inkml:trace>
  <inkml:trace contextRef="#ctx0" brushRef="#br0" timeOffset="1299.064">655 380 10645,'-9'7'8038,"-3"-27"-4580,12 9-3314,0 0 0,1 0-1,1 1 1,-1-1 0,2 0 0,0 1 0,0-1 0,1 1 0,0 0-1,1 0 1,0 0 0,0 1 0,2-2-144,-7 10-4,0 0 1,1 0-1,-1-1 1,1 1-1,0 0 0,-1 0 1,1 0-1,0 0 1,0 0-1,0 0 1,0 0-1,0 0 0,0 0 1,0 0-1,0 0 1,0 1-1,0-1 0,0 0 1,0 1-1,0-1 1,1 1-1,-1-1 1,0 1-1,1 0 0,-1 0 1,0-1-1,0 1 1,1 0-1,-1 0 0,0 0 1,1 0-1,-1 0 1,0 1-1,1-1 0,-1 0 1,0 1-1,0-1 1,1 0-1,-1 1 1,0 0-1,0-1 0,0 1 1,1 0-1,-1-1 1,0 1-1,0 0 0,0 0 1,0 0 3,31 57-418,11 66 378,-37-123 22,-8-22-5,1 19 22,-2-101 63,3 99-60,0 0 1,1 0-1,-1 0 1,1 0-1,0 0 1,0 0-1,0 0 1,1 0-1,0 0 1,-1 1-1,1-1 1,0 1 0,1-1-1,-1 1 1,1 0-1,-1 0 1,1 0-1,0 0 1,0 0-1,0 1 1,0-1-1,1 1 1,2-2-3,-2 5 12,0 0-1,-1 0 1,1 0 0,0 0 0,-1 1 0,1 0 0,-1-1 0,0 1 0,0 0 0,1 0-1,-1 1 1,0-1 0,-1 1 0,1 0 0,0-1 0,-1 1 0,1 0 0,-1 1-1,0-1 1,0 0 0,-1 1 0,1-1 0,0 1 0,-1-1 0,0 1 0,0-1-1,0 1 1,-1 0 0,1 0 0,-1 1-12,2 0 68,17 110 348,-20-138-14252,1 10 3389</inkml:trace>
  <inkml:trace contextRef="#ctx0" brushRef="#br0" timeOffset="1658.353">1015 301 10053,'38'13'6612,"28"-29"-3520,-63 15-3047,-1 0-1,1-1 1,0 1 0,-1-1 0,0 1-1,1-1 1,-1 0 0,0 0 0,0 0 0,0 0-1,0 0 1,0-1 0,0 1 0,-1-1 0,1 1-1,-1-1 1,0 1 0,0-1 0,0 0 0,0 0-1,0 1 1,0-1 0,-1 0 0,1 0 0,-1 0-1,0 0 1,0 0 0,0 0 0,0 0-1,-1 0 1,1 1 0,-1-1 0,1 0 0,-1 0-1,-1-2-44,0 3 68,1 1-1,-1-1 1,0 0-1,1 0 1,-1 1-1,0-1 1,0 1-1,0-1 1,-1 1-1,1 0 1,0 0-1,0 0 1,-1 0-1,1 0 1,0 0-1,-1 1 1,1-1-1,-1 1 1,1 0-1,-1 0 1,1 0-1,-1 0 1,1 0-1,-1 0 0,1 1 1,-1-1-1,1 1 1,0 0-1,-1-1 1,1 1-1,0 0 1,-1 1-1,1-1 1,0 0-1,0 0 1,0 1-1,0 0 1,0-1-1,1 1 1,-1 0-1,0 0 1,1 0-1,-1 0 1,1 0-1,0 0 1,0 0-1,-1 0 1,1 1-1,1-1 1,-1 0-1,0 3-67,-3 4 140,1 0 0,1 0-1,0 0 1,0 1 0,1-1 0,0 1 0,0 0 0,1-1-1,0 1 1,1-1 0,0 1 0,1-1 0,0 1 0,0-1-1,1 0 1,0 0 0,1 0 0,0 0 0,0 0-1,1-1 1,0 0 0,6 7-140,-9-14-82,1 0 1,-1 0-1,1 0 0,0 0 0,-1 0 1,1 0-1,0-1 0,0 1 1,-1-1-1,1 0 0,0 0 0,0 0 1,0 0-1,0 0 0,-1-1 1,1 1-1,0-1 0,0 0 0,-1 0 1,1 0-1,0 0 0,-1 0 1,1 0-1,-1-1 0,0 1 0,1-1 1,-1 0-1,0 0 0,0 0 1,0 0-1,0 0 0,0 0 0,-1 0 1,1-1-1,-1 1 0,1-1 1,-1 1-1,0-1 0,0 0 0,0 1 1,0-1-1,-1 0 0,1 1 0,-1-1 1,1 0-1,-1 0 82,9-31-7364,-6 23 3408,3-12-8791</inkml:trace>
  <inkml:trace contextRef="#ctx0" brushRef="#br0" timeOffset="2142.612">1237 102 12246,'7'48'8481,"11"25"-5396,0 2-2187,7 30-63,-18-137-880,-7 22 7,0 0 1,1 0 0,0 0-1,1 0 1,0 0 0,0 0-1,1 0 1,0 1 0,1-1-1,0 1 1,1 0-1,0 0 1,2-3 37,-6 11-6,-1 0 0,1 0 0,0 0 0,0 0 1,0 0-1,0 0 0,0 0 0,0 0 0,0 0 0,0 1 0,1-1 0,-1 0 0,0 1 0,0-1 0,1 1 0,-1-1 0,0 1 0,1 0 1,-1 0-1,0-1 0,1 1 0,-1 0 0,0 0 0,1 0 0,-1 0 0,0 1 0,1-1 0,-1 0 0,0 1 0,1-1 0,-1 0 1,0 1-1,0 0 0,0-1 0,1 1 0,-1 0 0,0-1 0,0 1 0,0 0 0,0 0 0,0 0 0,0 0 0,0 1 6,31 50-36,-30-45 143,0 0-1,0 1 0,-1-1 0,0 1 0,0-1 1,-1 1-1,0 0 0,0-1 0,-1 1 1,0 0-1,0-1 0,-1 1 0,1-1 1,-2 0-1,1 0 0,-1 0 0,0 0 0,-1 0 1,0 0-1,0-1 0,0 1 0,-2 0-106,3-5-16,0 0-1,0 0 1,0-1-1,0 1 1,0-1-1,0 0 0,-1 0 1,1 0-1,0 0 1,-1 0-1,1-1 1,0 0-1,-1 1 1,1-1-1,-1-1 0,1 1 1,-1 0-1,1-1 1,0 0-1,-1 0 1,1 0-1,0 0 1,0 0-1,0-1 0,-1 1 1,0-1 16,-21-17-4243,7-5-5274,11 4-3337</inkml:trace>
  <inkml:trace contextRef="#ctx0" brushRef="#br0" timeOffset="2611.25">1557 344 10693,'31'8'8054,"25"-22"-7061,-48 11-441,-4 3-536,-1 0 0,0-1-1,1 1 1,-1-1 0,1 0 0,-1 0 0,0 0-1,0-1 1,0 1 0,0-1 0,0 0 0,0 0 0,0 0-1,0 0 1,-1 0 0,1-1 0,-1 1 0,1-1-1,-1 1 1,0-1 0,0 0 0,0 0 0,-1 0 0,1 0-1,-1 0 1,1-1 0,-1 1 0,0 0 0,0-1-1,-1 1 1,1 0 0,-1-1 0,0 1 0,0-1 0,0 1-1,0-1 1,0 1 0,-1-1 0,1 1 0,-1 0-1,0-1 1,-1-1-16,-2 3 42,0-1-1,0 1 0,0 0 1,0 1-1,0-1 0,0 1 1,-1 0-1,1 0 0,0 0 1,-1 0-1,1 1 0,-1 0 1,1 0-1,-1 0 1,1 0-1,-1 1 0,1 0 1,0 0-1,-1 0 0,1 0 1,0 1-1,0-1 0,0 1 1,0 0-1,0 1 0,0-1 1,0 1-1,-1 1-41,0 2 216,-1 1-1,1 0 1,0 0 0,0 1-1,1 0 1,0 0-1,1 0 1,-1 0 0,2 0-1,-1 1 1,1-1-1,0 1 1,1-1 0,0 1-1,0 0 1,1 0 0,0-1-1,1 1 1,0 0-1,0 0 1,1-1 0,0 3-216,-1-8 32,1 1 1,-1-1-1,0 0 1,1 0 0,0 0-1,-1 0 1,1 0 0,0 0-1,1-1 1,-1 1-1,0-1 1,1 1 0,0-1-1,-1 0 1,1 0-1,0 0 1,0 0 0,0-1-1,0 1 1,0-1-1,1 1 1,-1-1 0,0 0-1,1-1 1,-1 1-1,0-1 1,1 1 0,-1-1-1,1 0 1,-1 0 0,1 0-1,-1-1 1,1 1-1,-1-1 1,1 0-33,1 0-304,-1 0 0,0 0 1,1 0-1,-1-1 0,0 1 0,0-1 0,0 0 1,0 0-1,0-1 0,0 1 0,-1-1 0,1 0 1,-1 0-1,0 0 0,0 0 0,0-1 0,2-2 304,15-29-11269,-8 15-280</inkml:trace>
  <inkml:trace contextRef="#ctx0" brushRef="#br0" timeOffset="3049.655">1835 235 11269,'10'46'7128,"8"-3"-4837,8 34-1086,-26-61-626,-6-25 76,-6-25 138,9 29-751,1 0 0,0 0 0,0-1 0,1 1 0,0-1 0,-1 1 0,2-1 0,-1 1 0,1-1 0,0 0 0,0 1 0,1-1 0,-1 1 0,1-1 0,0 0 0,1 1 0,-1 0 0,1-1 0,0 1 0,1 0 0,-1 0 0,1 0 0,0 0 0,0 1 0,1-1 0,-1 1 0,1 0 0,0 0 0,0 0 0,1 0 0,-1 1 0,1-1 0,-1 1 0,1 0 0,0 1 0,0-1 0,1 1 0,-1 0 0,0 0 0,1 1 0,-1 0 0,1 0 0,-1 0 0,1 0 0,0 1 0,-1 0 0,5 1-41,29 16 690,-19-6-190,-6-5-3019,-3-4-2433,1-2-3398,-6-2-2904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0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 6675,'0'0'416,"0"0"1,1 0-1,-1 0 0,0 0 0,0 0 0,1 0 1,-1 0-1,0 0 0,1 0 0,-1 0 1,0 0-1,1 0 0,-1 0 0,0 0 0,0 0 1,1 0-1,-1 0 0,0 0 0,0-1 1,1 1-1,-1 0 0,0 0 0,0 0 0,1 0 1,-1-1-1,0 1 0,0 0 0,1 0 1,-1 0-1,0-1-416,4 35 3744,-14 125-1812,4-107-1260,36-58-373,-22 0-274,1 1-1,-1 0 1,1 1-1,1-1 0,-1 2 1,0-1-1,1 2 1,0-1-1,0 1 1,0 1-1,0-1 1,0 2-1,0-1 1,0 2-1,0-1 0,0 1 1,0 1-1,4 1-24,-4-6-2509,-4-13-9075,-6 14 9785,3-8-8542</inkml:trace>
  <inkml:trace contextRef="#ctx0" brushRef="#br0" timeOffset="520.676">211 4 9716,'9'55'8720,"-1"1"-3855,-1-11-3992,-3 0 0,-1 1 0,-3-1 1,-4 37-874,3-73-1563,1-14-11454,0-1 819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2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10773,'26'-69'11585,"-23"64"-11468,0 0 0,1 1 0,0 0-1,0-1 1,0 1 0,0 1 0,1-1 0,-1 1 0,1-1 0,0 1 0,0 1 0,0-1 0,1 1 0,-1 0-1,0 0 1,1 0 0,0 1 0,-1 0 0,1 0 0,0 0 0,0 1 0,-1 0 0,1 0 0,0 0 0,0 1-1,-1 0 1,1 0 0,0 0 0,-1 1 0,2 0-117,-4 0 9,0 0-1,-1 1 1,1-1-1,-1 0 1,1 1-1,-1 0 1,0-1-1,0 1 1,0 0-1,0 0 0,0 0 1,-1 0-1,0 1 1,1-1-1,-1 0 1,0 1-1,-1-1 1,1 0-1,0 1 1,-1-1-1,0 1 1,0-1-1,0 1 1,0-1-1,-1 2-8,-17 89 50,-52 57 286,64-144 552,18-16-159,0 2-608,1 1 0,0 0 0,0 1 0,0 0 0,0 1 0,1 0 0,-1 1 0,1 1 0,12-1-121,7 2-4505,1 1-4579,-16 0-6480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2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10181,'2'7'9434,"4"18"-7466,12 189 1130,-23-188-3844,0-23-3294,-4-8-5392,4 1-1015</inkml:trace>
  <inkml:trace contextRef="#ctx0" brushRef="#br0" timeOffset="359.291">0 188 10389,'4'1'2737,"1"0"96,4 0-1360,1-2-401,0 3-239,1-1-209,1-3-208,1 2-128,0-2-175,-1-2-370,0 1-367,0-4 2353,2 1-4722,0-2-2658,4 2-7315</inkml:trace>
  <inkml:trace contextRef="#ctx0" brushRef="#br0" timeOffset="360.291">237 146 9893,'-13'35'9337,"3"5"-5177,9-36-4097,0 0 0,0 0 0,0 1 0,1-1 0,-1 0 0,1 0 1,0 0-1,1 1 0,-1-1 0,1 0 0,0 0 0,0 0 0,0 0 0,0 0 1,1 0-1,-1 0 0,1 0 0,0-1 0,0 1 0,1-1 0,-1 1 0,1-1 1,0 0-1,0 0 0,0 0 0,0 0 0,1 0-63,-1-1-9,1 0 0,-1 0 0,1-1 0,-1 1-1,1-1 1,-1 0 0,1 0 0,-1 0 0,1-1 0,0 1 0,0-1-1,-1 0 1,1 0 0,0 0 0,0-1 0,-1 1 0,1-1 0,0 0-1,-1 0 1,1 0 0,-1 0 0,1-1 0,-1 1 0,1-1-1,-1 0 1,0 0 0,0 0 0,0-1 0,0 1 0,-1-1 0,1 0-1,0 1 1,-1-1 0,0 0 0,0 0 0,0-1 0,0 1 0,0 0-1,-1-1 1,1 1 0,-1-1 0,0 1 0,0-1 0,0 0 0,-1 1-1,1-1 1,-1 0 0,0 0 0,0-1 9,-2-2-63,0 0 0,0 1 0,0-1 0,-1 1 0,0 0 0,0 0 0,0 0 0,-1 0 0,0 0 0,0 1 0,-1-1-1,1 1 1,-1 0 0,-1 1 0,1-1 0,0 1 0,-1 0 0,0 0 0,0 1 0,0 0 0,0 0 0,-1 0 0,1 1 0,-1 0 0,0 0 0,1 1 0,-5-1 63,10 2-955,-2-1-325,2 0-7173,1-1-3787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2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34 10229,'-2'33'10001,"12"21"-8470,-7-36-455,29 189 1344,-33-194-2941,-4-20-2298,-3-21-8421,4 14 579</inkml:trace>
  <inkml:trace contextRef="#ctx0" brushRef="#br0" timeOffset="234.318">1 207 9925,'6'-2'8230,"8"-2"-5938,9-3-1369,48 10 839,-9 1-5955,-49-7 3051,0-3-6394,-5 2-2709</inkml:trace>
  <inkml:trace contextRef="#ctx0" brushRef="#br0" timeOffset="578.019">283 161 9076,'-4'-6'6867,"-4"8"-3567,-16 22-733,0 69 292,24-91-2847,-1 1 0,1-1 0,0 0 0,0 0 0,0 1-1,0-1 1,1 0 0,-1 0 0,1 1 0,-1-1 0,1 0 0,0 0 0,-1 0 0,1 0 0,0 0 0,0 0 0,1 0 0,-1 0 0,0 0-1,1 0 1,-1-1 0,1 1 0,0 0 0,-1-1 0,1 0 0,0 1 0,0-1 0,0 0 0,0 0 0,0 0 0,0 0 0,0 0 0,0 0-1,0-1 1,1 1 0,-1-1 0,0 0 0,0 1 0,3-1-12,0 0 0,0 0 1,1 0-1,-1 0 0,1-1 1,-1 0-1,1 0 0,-1 0 1,0-1-1,0 0 0,1 0 1,-1 0-1,-1-1 0,1 1 1,0-1-1,-1 0 0,1-1 1,-1 1-1,0-1 0,0 1 1,0-1-1,-1-1 0,1 1 1,-1 0-1,0-1 0,0 0 1,-1 1-1,1-1 0,-1 0 1,0-1-1,0 1 0,-1 0 1,0 0-1,0-1 0,0 1 1,0-1-1,-1 1 0,0-1 1,0 1-1,0-1 0,-1 1 1,0-3-1,-1 5-23,1 0 1,-1-1 0,0 1 0,0 0-1,0 0 1,-1 0 0,1 1 0,0-1 0,-1 0-1,0 1 1,0 0 0,0-1 0,0 1 0,0 0-1,0 1 1,0-1 0,-1 0 0,1 1 0,-1 0-1,1 0 1,-1 0 0,1 0 0,-1 1 0,0-1-1,1 1 1,-1 0 0,0 0 0,1 0 0,-1 0-1,1 1 1,-1 0 0,0 0 0,1 0-1,-2 0 24,-4 17-3347,13-11-6931,0-6-477</inkml:trace>
  <inkml:trace contextRef="#ctx0" brushRef="#br0" timeOffset="781.073">543 1 9957,'-5'30'8495,"3"3"-3925,26 119-2362,-4-47-3289,-19-102-796,-1-15-4851,0 9 3152,1-5-8376</inkml:trace>
  <inkml:trace contextRef="#ctx0" brushRef="#br0" timeOffset="1031.004">503 227 12822,'-2'-2'6677,"4"-3"-3537,11-10-1016,44 9-278,-31 8-5354,-1-8-9098,-18 3 2127</inkml:trace>
  <inkml:trace contextRef="#ctx0" brushRef="#br0" timeOffset="1500.652">735 123 9460,'31'-26'9726,"-28"26"-9644,-1 0 1,0-1 0,1 1 0,-1 1 0,0-1-1,1 0 1,-1 0 0,0 1 0,1-1-1,-1 1 1,0 0 0,1 0 0,-1 0 0,0 0-1,0 0 1,0 0 0,0 0 0,0 1-1,0-1 1,-1 1 0,1 0 0,0-1-1,-1 1 1,1 0 0,-1 0 0,1 1-83,8 18 159,-1 1 0,-1 0 0,-2 1 1,0 0-1,-1 0 0,1 11-159,-53-73 117,42 37 7,0 1 0,-1 0 0,1 0 0,0 0 0,-1 0 0,1 1-1,-1 0 1,1 0 0,-1 1 0,1-1 0,-1 1 0,1 0 0,0 1 0,-1-1 0,1 1-1,0 0 1,0 0 0,0 1 0,1 0 0,-1 0 0,0 0 0,1 0 0,-2 2-124,5-4 31,0-1 0,0 1 0,0-1 1,1 1-1,-1-1 0,0 1 1,0 0-1,1 0 0,-1-1 1,0 1-1,1 0 0,-1 0 0,1 0 1,-1 0-1,1 0 0,0 0 1,-1 0-1,1 0 0,0-1 1,0 1-1,-1 0 0,1 0 0,0 0 1,0 0-1,0 1 0,0-1 1,0 0-1,0 0 0,1 0 1,-1 0-1,0-1 0,0 1 0,1 0 1,-1 0-1,1 0 0,-1 0 1,1 0-1,-1 0 0,1 0 1,-1-1-1,1 1 0,0 0 0,-1 0 1,1-1-1,0 1 0,0 0 1,0-1-1,-1 1 0,1-1 1,0 1-1,0-1 0,0 0 0,1 1-31,53 13 535,-50-14-614,-1-1 1,1 0-1,-1 0 1,0 0-1,0 0 1,1-1-1,-1 1 1,0-1-1,0 0 0,-1-1 1,1 1-1,0-1 1,-1 1-1,1-1 1,-1 0-1,0 0 1,0-1-1,0 1 1,2-4 78,12-20-4795,-2 0-5547,-8 10-466</inkml:trace>
  <inkml:trace contextRef="#ctx0" brushRef="#br0" timeOffset="1781.871">978 15 11589,'1'61'9535,"2"1"-5483,15 121-3032,-16-173-1580,0 10 236,-4-9-8167,1-11 1907,0 0-3637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2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150 178 7011,'7'-14'8869,"-22"11"-4751,-22 10-1975,32-6-2058,0 0 0,0 0 0,0 0-1,0 0 1,1 1 0,-1 0 0,0 0 0,1 0 0,-1 1 0,1 0 0,0-1 0,0 2 0,0-1-1,0 0 1,0 1 0,1-1 0,0 1 0,0 0 0,0 0 0,0 1 0,0-1 0,1 1 0,0-1-1,0 1 1,0 0 0,1-1 0,-1 1 0,1 0 0,0 0 0,0 0 0,1 0 0,0 0 0,0 0-1,0 5-84,4-5 5,0-1 0,0 0 0,0 0 0,1 0 0,-1 0 0,1-1 0,0 1 0,0-1 0,0-1 0,1 1 0,-1-1 0,0 0 0,1 0 0,0 0 0,-1-1 0,1 0-1,0 0 1,0 0 0,0-1 0,0 0 0,0 0 0,-1-1 0,1 1 0,0-1 0,0 0 0,-1-1 0,4 0-5,-5 0-323,1 0 0,0-1 0,-1 1 0,0-1 1,1 1-1,-1-1 0,0 0 0,-1-1 0,1 1 0,0-1 0,-1 0 1,0 0-1,0 0 0,0 0 0,0 0 0,0-2 323,14-50-11236,-13 32 2493</inkml:trace>
  <inkml:trace contextRef="#ctx0" brushRef="#br0" timeOffset="312.423">194 1 9236,'-2'22'7744,"4"3"-3611,15 49-2306,-9-48-724,12 96 226,-19-93-4864,4-46-635,3 2-3725,1 3-1861</inkml:trace>
  <inkml:trace contextRef="#ctx0" brushRef="#br0" timeOffset="781.864">352 161 10005,'26'-17'6785,"48"1"-2597,-70 19-4069,-1-1 1,0 1 0,0 0 0,0 0-1,0 0 1,-1 0 0,1 1 0,-1-1-1,0 1 1,0 0 0,0-1 0,-1 1 0,1 0-1,-1 0 1,0 0 0,0 0 0,0 0-1,-1 0 1,1 4-120,1 2 78,18 68-89,-29-109-992,6 28 1034,-1-1-1,-1 1 1,1 0 0,0 0 0,-1 0-1,1 0 1,-1 1 0,0-1 0,0 1-1,0 1 1,0-1 0,0 1 0,0 0-1,-1 0 1,1 0 0,0 1 0,-1 0-1,1 0 1,0 0 0,-5 1-31,7-1 69,0 0 0,0 1 0,1-1 0,-1 1 0,0-1 1,0 1-1,1 0 0,-1 0 0,1 0 0,-1 0 0,1 0 0,-1 1 0,1-1 1,0 1-1,0 0 0,0 0 0,0-1 0,0 1 0,0 1 0,0-1 0,0 0 1,1 0-1,-1 1 0,1-1 0,0 1 0,0-1 0,0 1 0,0-1 0,0 1 1,0 0-1,1-1 0,-1 1 0,1 0 0,0 0 0,0-1 0,0 1 0,0 0 1,0 0-1,1 2-69,1-2 14,1 0-1,0 0 1,0 0 0,0 0 0,0 0 0,1-1 0,-1 1-1,1-1 1,-1 0 0,1 0 0,0 0 0,0-1 0,0 0-1,-1 1 1,2-1 0,-1 0 0,0-1 0,0 1 0,0-1-1,0 0 1,0 0 0,1 0 0,-1 0 0,0-1 0,0 0-1,0 1 1,2-2-14,29-15-3338,-15-1-4510,-14 13 3955,5-5-7013</inkml:trace>
  <inkml:trace contextRef="#ctx0" brushRef="#br0" timeOffset="1234.878">609 128 10021,'5'37'9265,"29"49"-6482,-33-84-2774,0-1 0,-1 0 1,1 1-1,0-1 1,0 1-1,0-1 0,0 0 1,0 0-1,0 0 0,1 1 1,-1-1-1,0 0 0,1 0 1,-1-1-1,0 1 0,1 0 1,-1 0-1,1-1 0,-1 1 1,1-1-1,0 1 0,-1-1 1,1 0-1,-1 1 1,1-1-1,0 0 0,-1 0 1,1 0-1,0-1 0,-1 1 1,1 0-1,-1 0 0,1-1 1,-1 1-1,1-1 0,0 0 1,-1 1-1,0-1 0,1 0 1,-1 0-1,1 0 1,-1 0-1,1 0-9,46-57-922,-23-21 156,-21 122 2775,0 213 715,3-239-4030,4-37-3527,-2 3-2672,1 3-4351</inkml:trace>
  <inkml:trace contextRef="#ctx0" brushRef="#br0" timeOffset="1475.39">991 108 11461,'-38'10'7846,"35"-8"-7741,0 0 0,0 0-1,0 1 1,1-1 0,-1 1 0,1-1 0,0 1-1,0 0 1,0 0 0,0 0 0,0 0 0,1 0 0,-1 0-1,1 0 1,0 1 0,0-1 0,0 0 0,0 1-1,1-1 1,-1 1 0,1-1 0,0 1 0,0-1 0,0 1-1,1 0-104,38 30 307,-12-19-152,-25-14-101,-1 0 0,1 1 1,0 0-1,-1-1 0,1 1 0,-1 0 1,1 0-1,-1 0 0,0 0 0,0 0 0,0 0 1,0 0-1,0 1 0,0-1 0,-1 0 1,1 0-1,-1 1 0,0-1 0,1 0 1,-1 1-1,0-1 0,0 0 0,-1 1 0,1-1 1,0 0-1,-1 1 0,1-1 0,-1 0 1,0 0-1,0 1 0,0-1 0,0 0 1,0 0-1,0 0 0,-1 0 0,1 0 0,0-1 1,-1 1-1,0 0 0,1-1 0,-1 1 1,0-1-1,0 1 0,0-1 0,0 0 1,0 0-1,0 0 0,0 0 0,-1 0 0,1 0 1,0-1-1,0 1 0,-1-1 0,1 0 1,-1 1-55,-38-4-2789,28-2-1506,1-1-3588,6 0-2506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1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9044,'3'5'10417,"2"24"-6830,10 78 43,-8-61-3267,-1 1 0,-3-1 0,-1 1 0,-3 7-363,5-68-9282,3 1-263,-2 6 258</inkml:trace>
  <inkml:trace contextRef="#ctx0" brushRef="#br0" timeOffset="499.876">163 188 10101,'31'-22'7863,"1"10"-4456,-28 11-3380,0 1-1,0-1 0,-1 1 1,1 0-1,0 0 1,0 1-1,0-1 1,-1 1-1,1-1 0,0 1 1,-1 1-1,1-1 1,0 0-1,-1 1 0,0 0 1,1-1-1,-1 1 1,0 1-1,0-1 1,0 0-1,0 1 0,0 0 1,-1-1-1,1 1 1,-1 0-1,2 2-26,2 6 27,0 0 0,0 0 0,-1 0 0,-1 1 0,0-1 0,0 1 0,-1 0 0,-1 0 0,0 1 0,0 10-27,0-10 37,-37-32 64,32 16-48,1 0 0,-1 0 0,0 1 0,0-1 0,-1 1 0,1 0 0,0 0 0,-1 0 0,1 1 0,-1-1-1,0 1 1,1 0 0,-1 0 0,0 0 0,0 0 0,0 1 0,0-1 0,0 1 0,1 0 0,-1 0 0,0 1 0,0-1 0,0 1-1,0 0 1,0 0 0,1 0 0,-1 0 0,0 1 0,1-1 0,-1 1 0,1 0 0,0 0 0,-1 0 0,1 1 0,0-1 0,0 1-1,1 0 1,-1 0 0,1 0 0,-1 0 0,1 0 0,0 0 0,-1 2-53,2-3 33,1-1-1,-1 0 1,1 1 0,-1-1 0,1 1-1,-1-1 1,1 1 0,0-1 0,0 1-1,0-1 1,0 1 0,0-1-1,0 1 1,0-1 0,0 1 0,1-1-1,-1 1 1,0-1 0,1 0 0,-1 1-1,1-1 1,0 1 0,-1-1-1,1 0 1,0 0 0,0 1 0,0-1-1,0 0 1,0 0 0,0 0-1,0 0 1,1 0 0,-1 0 0,0 0-1,0-1 1,1 1 0,-1 0 0,0-1-1,1 1 1,-1-1 0,1 1-1,-1-1 1,1 0 0,-1 1 0,1-1-1,-1 0 1,1 0 0,-1 0 0,1 0-1,-1-1-32,79-9-684,-34-16-2939,-21 0-7422,-16 12 35</inkml:trace>
  <inkml:trace contextRef="#ctx0" brushRef="#br0" timeOffset="765.435">479 63 8756,'-6'24'9608,"14"17"-7077,-4-24-1395,26 195 2242,-27-186-5189,-3-26 1050,-2-14-4089,-1-4-4634,2 9 997</inkml:trace>
  <inkml:trace contextRef="#ctx0" brushRef="#br0" timeOffset="1001.119">434 265 10421,'2'9'10622,"41"1"-8308,-31-8-2388,30-1-332,-16-12-8035,-20 7 2732,0 2-3002</inkml:trace>
  <inkml:trace contextRef="#ctx0" brushRef="#br0" timeOffset="1235.438">623 286 9780,'25'5'6407,"5"-5"-3471,54-24-1375,-83 23-1551,0 1 0,0 0 0,0-1 0,0 1 0,0-1 0,-1 0 0,1 1-1,0-1 1,0 0 0,0 0 0,0 1 0,-1-1 0,1 0 0,0 0 0,-1 0 0,1 0 0,-1 0 0,1 0 0,-1 0 0,0 0-1,1 0 1,-1 0 0,0 0 0,1 0 0,-1 0 0,0 0 0,0-1 0,0 1 0,0 0 0,0 0 0,0 0 0,-1 0-1,1 0 1,0 0 0,-1 0 0,1 0 0,0 0 0,-1 0 0,1 0 0,-1 0 0,1 0 0,-1 0 0,0 0 0,1 0 0,-1 0-1,0 1 1,0-1 0,0 0 0,0 0 0,1 1 0,-1-1 0,-1 0-10,0 0 31,0-1 0,-1 1 0,1-1 1,-1 1-1,1 0 0,-1 0 0,0 0 0,1 0 0,-1 0 1,0 1-1,0-1 0,0 1 0,1-1 0,-1 1 0,0 0 1,0 1-1,0-1 0,0 0 0,1 1 0,-4 0-31,1 3 165,0 0 0,0 1 0,0 0 0,0 0 0,1 0 0,0 0 0,0 1 0,0-1 0,1 1 0,0 0 0,0 0 0,0 0 0,1 1 0,0-1 0,0 1 0,0-1 0,1 1 0,0-1 0,0 6-165,1-7 52,1-1 0,-1 1-1,1-1 1,0 1 0,0-1 0,0 1-1,1-1 1,-1 0 0,1 1-1,0-1 1,0 0 0,1 0 0,-1 0-1,1-1 1,0 1 0,0-1 0,0 1-1,1-1 1,-1 0 0,1 0 0,-1 0-1,1-1 1,0 1 0,0-1 0,0 0-1,1 0 1,-1-1 0,0 1 0,1-1-1,-1 0 1,1 0 0,-1 0 0,3-1-52,67-18-4724,-30-7-6013,-25 10-452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1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65 8004,'2'-32'9348,"-2"30"-9134,-1 0 0,0 0 0,1 1 0,-1-1 0,0 1 0,0-1 1,0 1-1,0-1 0,0 1 0,0-1 0,0 1 0,-1 0 0,1 0 0,0 0 0,-1-1 0,1 1 0,-1 1 0,1-1 0,-1 0 0,0 0 0,1 0 1,-1 1-1,0-1 0,1 1 0,-3-1-214,-1 1 71,1-1 1,-1 1-1,0 0 1,0 0-1,0 1 0,0-1 1,0 1-1,1 0 1,-1 0-1,0 1 1,1-1-1,-1 1 1,1 0-1,-1 1 1,1-1-1,0 1 0,0-1 1,0 1-1,0 1 1,1-1-1,-1 0 1,1 1-1,0 0 1,0-1-1,0 1 1,0 1-1,1-1 1,0 0-1,0 1 0,0-1 1,0 1-1,1-1 1,-1 1-1,1 0 1,0 0-1,1-1 1,-1 6-72,28 263 1334,-24-260-1212,-1 1-605,-9-23-1904,0-9-167,1 4-1100,0 0-3625,-1 3-3152</inkml:trace>
  <inkml:trace contextRef="#ctx0" brushRef="#br0" timeOffset="187.415">1 249 10821,'11'-7'9788,"27"-1"-6351,-7 8-2646,11-1-694,-16-6-3453,-4 1-7116,-9 3-618</inkml:trace>
  <inkml:trace contextRef="#ctx0" brushRef="#br0" timeOffset="577.946">243 208 10485,'3'37'9476,"2"-1"-7347,4 36-2476,-9-84 487,1 0-1,0 1 0,1-1 1,0 0-1,1 1 1,0-1-1,1 1 0,0 0 1,1 0-1,0 0 1,1 1-1,2-3-139,-6 11-37,0 0 0,0 1 0,0-1 0,0 1 0,0 0 0,1-1 0,-1 1 0,1 0 0,-1 0 0,0 1 0,1-1 0,0 0 0,-1 1 0,1 0 0,-1-1 0,1 1-1,-1 0 1,1 0 0,0 1 0,-1-1 0,1 0 0,0 1 37,11 2-4698,-2 0-4401,-5 0 311</inkml:trace>
  <inkml:trace contextRef="#ctx0" brushRef="#br0" timeOffset="968.481">426 255 8900,'20'10'7127,"5"-3"-4075,50-3-2399,-74-5-681,1 1 0,0-1 1,-1 0-1,1 1 0,-1-1 0,1 0 1,-1 0-1,1 0 0,-1 0 1,0 0-1,1-1 0,-1 1 0,0 0 1,0-1-1,0 1 0,0-1 1,0 1-1,0-1 0,-1 1 0,1-1 1,0 0-1,-1 1 0,1-1 1,-1 0-1,0 1 0,1-1 0,-1 0 1,0 0-1,0 1 0,0-1 1,0 0-1,0 0 0,-1 1 0,1-1 1,0 0-1,-1 1 0,0-1 1,1 0-1,-1 1 0,0-1 0,0 1 1,0-1-1,0 1 0,0-1 1,0 1-1,0-1 0,0 1 0,0 0 1,-1 0 27,-3 1 159,0 1 1,0 0 0,0 1 0,0-1-1,0 1 1,1 0 0,-1 0-1,1 1 1,-1-1 0,1 1 0,0 0-1,0 0 1,0 1 0,0-1 0,-1 3-160,2-4 144,0 1 1,0 1 0,0-1-1,0 0 1,0 1 0,1-1-1,0 1 1,0 0 0,0-1-1,0 1 1,0 0 0,1 0-1,0 0 1,0 1 0,0-1 0,0 0-1,1 0 1,-1 1 0,1-1-1,0 0 1,0 1 0,1-1-1,0 0 1,-1 0 0,1 1-1,1-1 1,-1 0 0,0 0 0,1 0-1,0 0 1,0 0 0,0-1-1,1 1 1,-1-1 0,1 1-1,0-1 1,0 0 0,0 0-1,0 0 1,0 0 0,1-1 0,-1 1-1,1-1 1,0 0 0,0 0-1,-1 0 1,3 0-145,-4-1-49,1-1 0,-1 1 0,0-1 0,0 1 0,0-1 0,0 0 0,0 0 0,1 0 0,-1 0 0,0 0 0,0 0 0,0-1 0,0 1 1,0-1-1,1 1 0,-1-1 0,0 0 0,0 0 0,-1 0 0,1 0 0,0 0 0,0-1 0,0 1 0,-1 0 0,1-1 0,-1 1 0,1-1 0,-1 0 0,1 1 0,-1-1 0,1-2 49,9-17-4732,-4-3-5319,-3 13-1202</inkml:trace>
  <inkml:trace contextRef="#ctx0" brushRef="#br0" timeOffset="1390.253">701 256 10949,'34'3'7983,"48"-12"-6602,-80 7-1365,-1 1-1,1 0 1,-1-1-1,1 0 1,-1 1-1,1-1 1,-1 0 0,0 1-1,0-1 1,0 0-1,0 0 1,0 0-1,0 0 1,-1 0-1,1 0 1,-1-1-1,1 1 1,-1 0-1,0 0 1,0 0-1,0 0 1,0 0 0,0-1-1,-1 1 1,1 0-1,0 0 1,-1 0-1,0 0 1,1 0-1,-1 0 1,0 0-1,0 0 1,0 0-1,0 0 1,-1 1-1,1-1 1,0 0-1,-1 1 1,1-1 0,-1 1-1,0-1 1,1 1-1,-1 0 1,0 0-1,0 0 1,0 0-1,0 0 1,0 0-1,0 0 1,0 1-1,0-1 1,0 1-1,0-1 1,0 1-1,0 0 1,-1 0-16,0 0 77,0 0 1,-1 0-1,1 0 0,0 1 0,0 0 1,-1-1-1,1 1 0,0 0 1,0 1-1,0-1 0,0 0 0,0 1 1,0 0-1,0 0 0,1 0 1,-1 0-1,1 0 0,-1 0 1,1 1-1,0-1 0,0 1 0,0 0 1,0-1-1,0 1 0,1 0 1,-1 0-1,1 0 0,0 0 0,0 0 1,0 1-1,0-1 0,0 0 1,1 2-78,-3 0 157,0 0 1,1 0 0,0 0-1,0 0 1,1 0 0,0 1-1,-1-1 1,2 0 0,-1 1-1,1-1 1,-1 1-1,1-1 1,1 1 0,-1-1-1,1 1 1,0-1 0,1 0-1,-1 1 1,1-1 0,0 0-1,0 0 1,0 0 0,1 0-1,0-1 1,0 1 0,0-1-1,0 1 1,1-1 0,0 0-1,0 0 1,1 0-158,0-1 10,0-1 1,1 0-1,-1 0 0,1-1 0,-1 0 1,1 0-1,-1 0 0,1 0 0,0-1 1,-1 0-1,1 0 0,0-1 0,-1 1 1,1-1-1,-1-1 0,1 1 0,4-2-10,11-7-4430,-1-3-4496,-6 3-6497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7940,'1'9'10285,"4"36"-8383,26 221 1622,-28-258-3427,1-21-100,1-22-62,-6 28 43,1 0 0,0 0 0,0 1 0,1-1 0,0 0 0,0 1 0,1-1 0,-1 0 0,2 1 0,-1 0 0,1-1 0,0 1 0,0 0 0,0 1 0,1-1 0,0 0 0,0 1-1,0 0 1,1 0 0,0 0 0,0 1 0,0-1 0,1 1 22,-3 5-1,1 0 0,-1 0 0,1 0 0,-1 1-1,0-1 1,0 1 0,0 0 0,0 0 0,0 0-1,0 0 1,0 1 0,-1-1 0,1 1 0,-1 0 0,0-1-1,1 1 1,-1 0 0,0 0 0,-1 1 0,1-1-1,-1 0 1,1 1 0,-1-1 0,0 0 0,0 1 0,-1-1-1,1 1 1,-1 0 0,1-1 0,-1 1 0,0-1-1,-1 1 1,1 0 1,3 12 15,1 39 654,-3-35-1411,1-17-4115,2-9-1821,0-1-4847</inkml:trace>
  <inkml:trace contextRef="#ctx0" brushRef="#br0" timeOffset="397.232">344 197 11045,'-18'39'9673,"7"70"-7869,11-108-1787,1 1 0,-1 0 0,1 0 0,-1 0 0,1 0 0,0 0 0,-1 0 0,1-1 0,0 1-1,0 0 1,1-1 0,-1 1 0,0-1 0,0 1 0,1-1 0,-1 1 0,1-1 0,-1 0 0,1 0 0,0 0-1,-1 0 1,1 0 0,0 0 0,0 0 0,-1-1 0,1 1 0,0-1 0,0 1 0,0-1 0,0 0 0,0 1-1,0-1 1,0 0 0,0 0 0,0-1 0,0 1 0,0 0 0,0-1 0,0 1 0,-1-1 0,1 1 0,0-1 0,0 0-1,0 0 1,-1 0 0,1 0 0,0 0 0,-1 0 0,1-1 0,-1 1 0,1 0 0,-1-1 0,0 1 0,0-1-1,0 1 1,1-1-17,1 0-57,-1 0-1,1 0 1,0-1-1,-1 1 1,1-1-1,-1 1 0,0-1 1,0 0-1,0 1 1,0-1-1,0 0 0,-1 0 1,0-1-1,1 1 1,-1 0-1,0 0 1,0-1-1,-1 1 0,1 0 1,-1-1-1,1 1 1,-1-1-1,0 1 0,-1-1 1,1 1-1,0-1 1,-1 1-1,0 0 1,0-1-1,0 1 0,0 0 1,-1 0-1,1 0 1,-1 0-1,1 0 0,-2-1 58,1 0 12,1 0 39,-1-1 0,0 0 0,0 1-1,-1-1 1,1 1 0,-1-1 0,0 1-1,0 0 1,0 0 0,-1 1 0,1-1 0,-1 1-1,0-1 1,0 1 0,0 1 0,0-1-1,-1 0 1,1 1 0,-5-2-51,8 14-4451,12 1-5118,-4-6 1232</inkml:trace>
  <inkml:trace contextRef="#ctx0" brushRef="#br0" timeOffset="814.296">523 360 10997,'5'-15'6928,"-1"-12"-4716,-3 10-1142,3-7-350,-4 18-674,0 0 0,0 0-1,1 0 1,0 0 0,1 1 0,-1-1 0,1 0-1,0 1 1,0-1 0,1 1 0,0 0 0,0 0-1,1-2-45,-3 6-2,-1 1 0,1-1-1,0 0 1,0 0 0,0 1-1,0-1 1,0 0 0,0 1-1,0-1 1,0 1 0,0-1-1,0 1 1,0 0 0,1 0-1,-1-1 1,0 1 0,0 0 0,0 0-1,0 0 1,0 0 0,1 0-1,-1 0 1,0 0 0,0 1-1,0-1 1,0 0 0,0 1-1,0-1 1,0 1 0,0-1-1,0 1 1,0-1 0,0 1-1,0 0 1,0-1 0,0 1-1,0 0 1,0 0 0,-1 0-1,1 0 1,0 0 0,-1 0-1,1 0 1,0 0 0,-1 0 2,26 53-59,-24-46 41,26 72-628,-27-80 642,-1 0 0,1 0 0,0 0 0,-1-1-1,1 1 1,0 0 0,-1 0 0,1-1 0,0 1 0,-1 0-1,1-1 1,-1 1 0,1 0 0,0-1 0,-1 1-1,1-1 1,-1 1 0,0-1 0,1 1 0,-1-1 0,1 1-1,-1-1 1,0 0 0,1 1 0,-1-1 0,0 0 0,0 1-1,1-1 1,-1 0 0,0 1 0,0-1 0,0 0-1,0 1 1,0-1 0,0 0 0,0 1 0,0-1 0,0 0-1,0 1 1,0-1 0,0 0 0,-1 1 0,1-1 0,0 0-1,-1 1 1,1-1 0,0 1 0,-1-1 0,1 0-1,0 1 1,-1-1 4,1-1 3,1-11 53,-2 5-39,1 1 0,0-1 0,1 0 1,0 1-1,0-1 0,1 1 0,-1 0 1,2-1-1,-1 1 0,1 0 0,0 0 1,0 1-1,1-1 0,0 1 0,0-1 1,1 1-1,3-3-17,-7 8 3,0 0 1,0 1-1,0-1 1,0 1-1,0-1 1,0 1-1,0-1 0,0 1 1,0 0-1,0 0 1,0-1-1,0 1 1,1 0-1,-1 0 0,0 0 1,0 0-1,0 0 1,0 1-1,0-1 1,0 0-1,0 0 1,1 1-1,-1-1 0,0 1 1,0-1-1,0 1 1,0-1-1,0 1 1,0 0-1,-1-1 0,1 1 1,0 0-1,0 0 1,0-1-1,-1 1 1,1 0-1,0 0 0,-1 0 1,1 0-1,-1 0 1,1 0-1,-1 0 1,0 0-1,1 0 1,-1 0-1,0 1-3,19 50 618,-10 86 588,-5-149-14086,0 3 1960</inkml:trace>
  <inkml:trace contextRef="#ctx0" brushRef="#br0" timeOffset="1111.101">878 300 10005,'28'-6'5018,"-16"4"-4408,0-1 0,0 1 0,0-2 0,-1 0 0,1 0 0,-1-1 0,0 0 0,0-1 0,2-2-610,-11 6 21,-1 1 0,0 0 0,1-1-1,-1 1 1,0-1 0,0 1-1,0-1 1,0 0 0,0 1-1,-1-1 1,1 0 0,0 1 0,-1-1-1,1 0 1,-1 0 0,0 0-1,0 0 1,1 0 0,-1 1-1,0-1 1,-1 0 0,1 0 0,0 0-1,0 0 1,-1 0 0,1 1-1,-1-1 1,0 0 0,0 0-1,1 1 1,-1-1 0,0 0 0,0 1-1,0-1 1,-1 1 0,1 0-1,0-1 1,-1 1 0,1 0-1,0-1 1,-1 1 0,0 0 0,1 0-1,-1 1 1,0-1 0,1 0-1,-1 0 1,0 1 0,0-1 0,-1 1-21,-1 0 141,-1 0 0,0 1 0,0 0 0,0 1 0,1-1 0,-1 1 0,1-1 1,-1 1-1,1 1 0,0-1 0,-1 1 0,1-1 0,1 1 0,-1 1 0,0-1 1,1 0-1,-1 1 0,1 0 0,0-1 0,0 1 0,1 0 0,-1 1 1,1-1-1,0 0 0,0 1 0,0 0 0,1-1 0,-1 1 0,1 0 0,0-1 1,1 1-1,-1 0 0,1 0 0,0 0 0,0 0 0,1 0 0,-1 0 0,1-1 1,0 1-1,1 4-141,1-5 4,-1 0-1,0-1 1,1 1 0,0-1 0,0 0-1,0 0 1,0 0 0,0 0 0,0 0 0,1-1-1,0 0 1,-1 1 0,1-1 0,0 0 0,0-1-1,0 1 1,0-1 0,0 0 0,1 0-1,-1 0 1,0 0 0,0-1 0,1 0 0,-1 0-1,0 0 1,1 0 0,2-1-4,44-5-6756,-35 0-914,0-3-5184</inkml:trace>
  <inkml:trace contextRef="#ctx0" brushRef="#br0" timeOffset="2053.474">1143 174 7956,'3'1'9019,"12"11"-6804,56 134 3372,-70-145-5581,-1 0 0,1-1 0,0 1 1,-1 0-1,1 0 0,0-1 0,-1 1 1,1 0-1,0-1 0,0 1 1,0-1-1,-1 1 0,1-1 0,0 0 1,0 1-1,0-1 0,0 0 0,0 1 1,0-1-1,0 0 0,0 0 0,0 0 1,0 0-1,0 0 0,0 0 0,0 0 1,0 0-1,0 0 0,0-1 0,0 1 1,0 0-1,-1-1 0,1 1 1,0 0-1,0-1 0,0 1 0,0-1 1,-1 0-1,1 1 0,0-1 0,0 0 1,-1 1-1,1-1 0,0 0 0,-1 0 1,1 1-1,-1-1 0,1 0 0,-1 0 1,1 0-1,-1 0 0,0 0 0,0 0 1,1 0-1,-1 0 0,0 1 0,0-2-5,14-56 247,-2 12-228,-11 45-20,-1 0 0,0 1 0,1-1 1,-1 1-1,1-1 0,-1 1 0,1-1 1,-1 1-1,1-1 0,0 1 0,-1-1 1,1 1-1,-1 0 0,1-1 1,0 1-1,-1 0 0,1 0 0,0-1 1,-1 1-1,1 0 0,0 0 0,0 0 1,-1 0-1,1 0 0,0 0 0,0 0 1,-1 0-1,1 0 0,0 0 0,-1 0 1,1 0-1,0 1 0,-1-1 0,1 0 1,0 1-1,-1-1 0,1 0 1,0 1-1,-1-1 0,1 1 0,-1-1 1,1 1-1,-1-1 0,1 1 0,-1-1 1,1 1-1,-1-1 0,1 1 0,-1 0 1,0-1-1,1 1 0,-1 0 0,0-1 1,0 1-1,0 0 0,1-1 0,-1 1 1,0 0-1,0 0 0,14 26-13,-13-23 16,1 1 0,0-1 0,0 1 0,0-1-1,0 0 1,1 0 0,0 0 0,-1 0-1,1-1 1,1 1 0,-1-1 0,0 0-1,1 0 1,0 0 0,0 0 0,0 0 0,0-1-1,1 1-2,-3-4 19,-1 0 0,1 0 0,0 0 0,0 0-1,-1 0 1,1 0 0,0 0 0,-1-1 0,1 1 0,-1 0-1,0-1 1,1 1 0,-1-1 0,0 0 0,0 1-1,0-1 1,0 0 0,0 0 0,0 0 0,-1 0 0,1 0-1,-1 0 1,1 1 0,-1-1 0,0 0 0,1 0-1,-1 0 1,0-1 0,-1 1 0,1 0 0,0 0 0,0 0-19,1-5 32,2-25-41,8-34-482,3 28-4283,-1 32-5484,-4 6-283</inkml:trace>
  <inkml:trace contextRef="#ctx0" brushRef="#br0" timeOffset="2528.728">1652 140 8484,'-15'-3'7583,"0"12"-3889,-17 37-1037,31-43-2610,-1 1-1,1 0 1,0 0-1,0 0 1,0 0-1,0 0 0,1 0 1,0 0-1,0 0 1,0 0-1,0 0 1,0 1-1,1-1 1,0 0-1,0 0 1,0 0-1,0-1 1,1 1-1,0 0 0,-1 0 1,1-1-1,1 1 1,-1-1-1,0 0 1,1 1-1,0-1 1,-1 0-1,1-1 1,0 1-1,1 0 1,-1-1-1,0 0 0,1 0 1,-1 0-1,1 0 1,0 0-1,0-1 1,0 1-1,0-1 1,0 0-1,3 0-46,-4 0-22,1-1 0,-1 1 0,1-1 0,-1 0-1,1 0 1,-1 0 0,1-1 0,-1 1 0,1-1 0,-1 0 0,1 0 0,-1 0-1,0 0 1,1-1 0,-1 0 0,0 1 0,0-1 0,0 0 0,0 0-1,-1 0 1,1-1 0,0 1 0,-1-1 0,0 1 0,1-1 0,-1 0 0,0 0-1,-1 0 1,1 0 0,0 0 0,-1-1 0,0 1 0,0 0 0,0-1 0,0 1-1,0-1 1,-1 1 0,1-1 0,-1 1 0,0-1 0,0 1 0,0-1-1,-1 1 1,0-4 22,1 1-7,0 0 1,0 0-1,0-1 0,-1 1 0,0 0 0,-1 0 0,1 0 0,-1 0 0,0 0 1,-1 1-1,1-1 0,-1 0 0,0 1 0,0 0 0,-1 0 0,0 0 0,0 0 1,0 0-1,-4-2 7,-1 3-2679,13 5-6957,3 2-1252</inkml:trace>
  <inkml:trace contextRef="#ctx0" brushRef="#br0" timeOffset="2731.831">1879 260 10629,'3'-65'9094,"24"-29"-5836,-26 93-3263,0-1 0,0 1-1,0 0 1,0-1 0,0 1-1,0 0 1,0 0 0,1 0-1,-1 0 1,0 0 0,1 0-1,-1 0 1,1 0-1,-1 1 1,0-1 0,1 0-1,0 1 1,-1-1 0,1 1-1,-1 0 1,1 0 0,0-1-1,-1 1 1,1 0 0,-1 0-1,1 0 1,0 1 0,-1-1-1,1 0 1,0 1 0,-1-1-1,1 1 1,-1-1 0,1 1-1,-1 0 1,1 0 5,23 11-5496,-21-9 3781,0-2-4213,2-1-3706</inkml:trace>
  <inkml:trace contextRef="#ctx0" brushRef="#br0" timeOffset="3106.719">2049 0 10277,'-3'19'8590,"7"16"-7202,-2-21-679,17 197 1452,-4-234-763,-4-11-1335,-9 24-205,1 1 0,-1 0-1,2-1 1,-1 1 0,1 1-1,1-1 1,0 0 0,0 1-1,0 0 1,1 0-1,0 1 1,1 0 0,6-6 142,-2 9-2235,-7 5-8478,-2 1 941</inkml:trace>
  <inkml:trace contextRef="#ctx0" brushRef="#br0" timeOffset="3528.494">2113 185 10165,'6'27'9404,"9"-1"-5242,56 31-2404,-64-68-5777,-9-12-3938,1 18 4646,0-10-6875</inkml:trace>
  <inkml:trace contextRef="#ctx0" brushRef="#br0" timeOffset="3826.41">1832 190 7379,'6'2'10545,"9"21"-6539,-2 23-1608,-12-15-4551,-1-30-3036,-1-2-21,0-3-6550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11429,'1'48'9687,"0"-2"-5405,10 94-3348,-10-119-2694,-1-12-4013,0-3-1832,1 1-3573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2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61 6691,'0'-3'9787,"-7"17"-6941,6-7-2704,0 0 0,0 0 0,1-1 0,0 1 0,0 0 0,0 0 0,1 0 0,0 0 0,0 0 1,1-1-1,0 1 0,0-1 0,1 1 0,-1-1 0,1 0 0,1 0 0,-1 0 0,1 0 0,2 2-142,-2-6 4,0-1 0,0 1-1,0-1 1,1 0-1,-1 0 1,0 0 0,1-1-1,-1 1 1,1-1-1,-1 0 1,0 0 0,1-1-1,-1 1 1,1-1-1,-1 0 1,0 0-1,0-1 1,1 1 0,-1-1-1,0 0 1,0 0-1,-1 0 1,1-1 0,0 1-1,-1-1 1,2-1-4,-1-3 6,1 0 1,-1-1-1,0 0 0,0 1 1,-1-1-1,0-1 1,0 1-1,-1 0 0,0-1 1,0 1-1,-1-1 1,-1 1-1,1-1 0,-1 0 1,-1 0-7,-2-1-3179,4 20-6784,3-8 908</inkml:trace>
  <inkml:trace contextRef="#ctx0" brushRef="#br0" timeOffset="331.203">271 93 10981,'14'70'9354,"-6"1"-6996,4 28-2625,-21-118-12563,7 6 3250</inkml:trace>
  <inkml:trace contextRef="#ctx0" brushRef="#br0" timeOffset="690.457">291 19 9412,'42'-18'10855,"3"38"-7754,18 60-3146,-62-77 88,0 0 1,0 1-1,0-1 0,-1 0 1,1 1-1,-1-1 1,0 0-1,0 1 0,0-1 1,0 1-1,-1-1 1,1 0-1,-1 1 1,0-1-1,0 0 0,0 1 1,0-1-1,-1 0 1,1 0-1,-1 0 0,0 0 1,0-1-1,0 1 1,0 0-1,0-1 1,-1 1-1,1-1 0,-1 0 1,0 0-1,1 0 1,-1 0-1,0 0 1,0-1-1,0 1 0,0-1 1,-1 0-1,1 0 1,0 0-1,-1 0 0,1 0 1,0-1-1,-1 0 1,1 1-1,-1-1 1,1-1-1,0 1 0,-1 0 1,1-1-1,0 0 1,-1 1-1,0-2-43,-23-10-2701,23 7-1419,2 1-3378,2 1-3704</inkml:trace>
  <inkml:trace contextRef="#ctx0" brushRef="#br0" timeOffset="10464.815">283 24 8116,'-5'2'8767,"2"4"-3995,-6 33-2451,9-34-2792,1 16-125,1-15-3516,1-2-4160,1-3-2237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5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9893,'18'-14'9923,"25"7"-7743,-34 6-1093,122-9 3005,-126 7-5493,-7 2-3376,1 0-4465,-1-2-2497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3:5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8100,'16'3'10707,"12"-7"-7272,-11 1-2066,-5 1-1138,0 1 0,0 0 0,0 1 0,0 1 0,1-1 1,-1 2-1,0 0 0,-1 0 0,1 1 0,0 1 0,3 1-231,-10-2-2444,-2-1-1242,0 0-3544,-1-3-5547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4:3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69 7123,'-1'-13'9641,"15"23"-4491,3 101-609,-3-15-3805,5 23-581,-19-119-197,-1-1 1,1 1 0,0 0-1,0 0 1,0-1-1,-1 1 1,1 0-1,0 0 1,-1 0 0,1-1-1,0 1 1,0 0-1,-1 0 1,1 0-1,0 0 1,-1 0 0,1 0-1,0 0 1,-1 0-1,1 0 1,0 0 0,-1 0-1,1 0 1,0 0-1,-1 0 1,1 0-1,0 0 1,-1 0 0,1 0-1,0 0 1,0 0-1,-1 0 1,1 1-1,0-1 1,-1 0 0,1 0-1,0 0 1,0 0-1,-1 1 1,1-1-1,0 0 1,0 0 0,0 1-1,-1-1 1,1 0-1,0 1 1,0-1-1,0 0 1,0 0 0,-1 1-1,1-1 1,0 0-1,0 1 1,0-1 0,0 0-1,0 1 1,0-1-1,0 0 1,0 1-1,0-1 1,0 0 0,0 1-1,0-1 42,-13-25-7261,9 12 516,0 0-3969</inkml:trace>
  <inkml:trace contextRef="#ctx0" brushRef="#br0" timeOffset="420.365">1 36 11317,'6'-4'8560,"12"-4"-7082,-14 7-658,0-2-721,-1 1-1,0-1 0,1 1 1,-1 0-1,1 0 0,0 1 1,0-1-1,0 1 0,0 0 0,0 0 1,0 0-1,0 0 0,0 1 1,0-1-1,0 1 0,0 0 1,0 1-1,0-1 0,1 1 1,-1-1-1,0 1 0,0 1 0,-1-1 1,1 0-1,0 1 0,0 0 1,-1 0-1,1 0 0,-1 0 1,1 1-1,-1-1 0,0 1 0,0 0 1,0 0-1,0 0 0,-1 0 1,1 0-1,-1 1 0,1 1-98,0 4 49,0 0-1,-1 0 1,0 0-1,-1 0 1,0 1-1,-1-1 1,0 0-1,0 1 1,-1-1-1,0 0 1,0 0-1,-2 6-48,2-12 6,0 1-1,0-1 1,0 0 0,0 0 0,-1 1-1,1-1 1,-1 0 0,0 0 0,0 0-1,0-1 1,0 1 0,-1 0-1,1-1 1,-1 0 0,1 1 0,-1-1-1,0 0 1,0 0 0,0 0-1,0-1 1,0 1 0,0-1 0,0 0-1,-1 0 1,1 0 0,0 0 0,-1 0-1,1-1 1,-1 1 0,1-1-1,-1 0 1,1 0 0,0-1 0,-2 1-6,-23-11-689,25 4-3483,10-2-5625,3 3-2315</inkml:trace>
  <inkml:trace contextRef="#ctx0" brushRef="#br0" timeOffset="905.861">260 160 9572,'13'10'8642,"25"-9"-6055,-32-2-1778,88-16 1062,-92 17-1868,0-1 0,0 1 1,0-1-1,0 0 0,0 0 1,-1 0-1,1 0 1,0 0-1,-1 0 0,1-1 1,0 1-1,-1 0 1,0-1-1,1 1 0,-1-1 1,0 0-1,0 1 0,0-1 1,0 0-1,0 0 1,0 1-1,0-1 0,-1 0 1,1 0-1,-1 0 1,1 0-1,-1 0 0,0 0 1,0 0-1,0 0 0,0 0 1,0 0-1,0 0 1,0 0-1,-1 0 0,1 0 1,-1 0-1,0 0 1,1 0-1,-1 0 0,0 0 1,0 0-1,0 1 0,-1-2-3,0 0 38,-1 0-1,0 1 0,1-1 0,-1 1 0,0-1 0,0 1 0,-1 0 0,1 0 0,0 0 0,-1 0 0,1 1 0,-1 0 0,0-1 0,1 1 0,-1 0 0,0 1 0,0-1 0,1 1 0,-1 0 0,0 0 0,0 0 0,0 0 0,0 0 0,1 1 0,-1 0 0,0 0 0,0 0 0,1 0 1,-1 1-1,1-1 0,-1 1 0,1 0 0,0 0 0,0 0 0,-1 0 0,2 1 0,-1-1 0,0 1 0,0 0 0,1 0 0,-1 0 0,1 0 0,0 0 0,0 0 0,0 1 0,1-1 0,-1 1 0,1-1 0,0 1 0,0 0 0,-1 2-37,0-1 81,0 1 0,0-1 0,1 0 0,-1 0 0,1 1 0,0-1-1,1 1 1,-1-1 0,1 1 0,0-1 0,1 1 0,-1-1 0,1 0 0,0 1-1,0-1 1,1 0 0,0 1 0,0-1 0,0 0 0,0 0 0,1 0 0,0-1-1,0 1 1,0-1 0,0 1 0,1-1 0,0 0 0,0 0 0,0-1 0,0 1-1,1-1 1,-1 0 0,1 0 0,0 0 0,4 1-81,75-14-536,-61-5-4157,-3-8-6646,-12 10-426</inkml:trace>
  <inkml:trace contextRef="#ctx0" brushRef="#br0" timeOffset="1306.927">522 88 10789,'5'35'9205,"-1"-1"-5416,13 43-1613,-17-78-2172,0 1 0,0-1 0,0 1 0,0 0 0,0-1 1,0 1-1,0-1 0,1 1 0,-1-1 0,0 1 1,0 0-1,0-1 0,1 1 0,-1 0 0,0-1 1,0 1-1,1 0 0,-1-1 0,0 1 0,1 0 0,-1-1 1,1 1-1,-1 0 0,0 0 0,1-1 0,-1 1 1,1 0-1,-1 0 0,0 0 0,1 0 0,-1 0 0,1 0 1,-1 0-1,1-1 0,-1 1 0,0 0 0,1 0 1,-1 1-1,1-1 0,-1 0 0,1 0 0,-1 0 1,1 0-1,-1 0 0,0 0 0,1 1 0,-1-1 0,1 0 1,-1 0-1,0 1 0,1-1 0,-1 0 0,0 0 1,1 1-1,-1-1 0,0 0 0,0 1 0,1-1-4,1-139 198,-2 136-156,1 0 1,-1 0 0,1 0-1,0 0 1,0 1-1,0-1 1,0 0 0,1 1-1,-1-1 1,1 1-1,-1-1 1,1 1 0,0 0-1,0 0 1,0 0-1,0 0 1,0 0-1,1 0 1,-1 0 0,0 1-1,1-1 1,0 1-1,-1 0 1,1 0 0,0 0-1,-1 0 1,1 0-1,0 1 1,0-1 0,0 1-1,0-1 1,0 1-1,0 0 1,1 1-43,99 21 310,-98-20-2369,-12-7-2707,-1 0-4152,1-1-3480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4:4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9332,'7'-3'11784,"29"3"-8413,-19 0-1699,76 7-539,-93-6-5352,-1-1-6021,-1-2-2577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4:5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35 9412,'-22'1'8093,"3"3"-3665,16-3-4234,0 0 1,1 0-1,-1 0 0,1 0 0,0 1 0,-1-1 0,1 1 0,0-1 0,0 1 0,0 0 0,0 0 0,0 0 0,1 0 0,-1 0 0,0 1 0,1-1 0,0 0 0,-1 1 0,1-1 0,-1 3-194,0-1 49,-1 0-1,1 0 0,0 0 0,0 0 0,0 0 0,0 0 0,1 0 0,0 1 0,0-1 0,0 1 0,0-1 0,1 1 1,-1-1-1,1 1 0,1-1 0,-1 1 0,0-1 0,1 1 0,0-1 0,0 1 0,1-1 0,-1 0 0,1 1 0,0-1 0,0 0 1,0 0-1,0 0 0,1-1 0,0 1 0,-1 0 0,2-1 0,-1 0 0,0 0 0,0 0 0,1 0 0,0 0 0,0-1 1,-1 1-1,1-1 0,1 0 0,-1 0 0,0-1 0,0 1 0,1-1 0,1 0-48,-1 0-18,-1 0-1,0-1 1,1 1-1,-1-1 0,1 0 1,-1-1-1,1 1 1,-1-1-1,1 1 1,-1-2-1,0 1 1,0 0-1,1-1 1,-1 0-1,0 1 1,0-2-1,-1 1 0,1 0 1,0-1-1,-1 0 1,1 0-1,-1 0 1,0 0-1,0 0 1,0-1-1,0 1 1,-1-1-1,0 0 1,1 0-1,-1 0 0,-1 0 1,1 0-1,-1 0 1,1 0-1,-1-1 1,0 1-1,-1 0 1,1-1-1,-1 0 19,1-1 0,-1 0 1,-1 0-1,1 0 0,-1 0 0,0 0 1,0 0-1,-1 0 0,0 0 0,0 1 1,0-1-1,0 1 0,-1-1 0,0 1 1,0 0-1,-1 0 0,1 0 0,-1 0 1,0 1-1,-1 0 0,1 0 0,-1 0 0,-4-3 0,-15 6-1502,19 5-3056,8 4-5565,1-6-938</inkml:trace>
  <inkml:trace contextRef="#ctx0" brushRef="#br0" timeOffset="337.933">273 55 10693,'7'22'8730,"-2"12"-4085,1 3-3285,16 57-696,-9-127-507,52-116-426,-63 148 295,-1-1 0,0 1 1,1 0-1,-1-1 0,1 1 0,-1 0 0,1 0 1,-1 0-1,1 0 0,0 0 0,0 0 0,-1 1 1,1-1-1,0 1 0,0-1 0,0 1 0,0-1 1,0 1-1,0 0 0,0 0 0,-1 0 1,1 0-1,0 0 0,0 1 0,0-1 0,0 1 1,0-1-1,0 1 0,0-1 0,-1 1 0,1 0 1,0 0-1,-1 0 0,1 0 0,0 0 0,-1 1 1,1-1-1,-1 0 0,0 1 0,1-1 1,-1 0-1,0 1 0,0 0 0,0-1 0,0 1 1,0 0-1,-1 0 0,1-1 0,0 1 0,-1 0 1,1 0-1,-1 0 0,0 0 0,1 0 0,-1 0 1,0-1-1,0 2-26,29 135-480,-31-172-15680,5 19 5342</inkml:trace>
  <inkml:trace contextRef="#ctx0" brushRef="#br0" timeOffset="853.433">557 103 9588,'38'-19'8205,"65"-32"-4946,-104 51-3244,0 0-1,1-1 0,-1 1 0,0 0 1,1 0-1,-1-1 0,0 1 0,1-1 1,-1 1-1,0-1 0,1 1 0,-1-1 1,1 1-1,-1-1 0,1 1 0,-1-1 1,1 1-1,0-1 0,-1 0 1,1 1-1,0-1 0,-1 0 0,1 0 1,0 1-1,0-1 0,0 0 0,-1 1 1,1-1-1,0 0 0,0 0 0,0 1 1,0-1-1,0 0 0,1 0 0,-1 1 1,0-1-1,0 0 0,0 0 1,1 1-1,-1-1 0,0 0 0,1 1 1,-1-1-1,0 0 0,1 1 0,-1-1 1,1 1-1,-1-1 0,1 1 0,0-1 1,-1 1-1,1-1 0,-1 1 0,1-1 1,0 1-15,-5-1 131,-1 1-1,1 0 1,0 0 0,-1 1 0,1-1 0,-1 1 0,1 0-1,0 0 1,0 0 0,-1 1 0,1-1 0,0 1 0,0 0-1,1 1 1,-1-1 0,0 0 0,1 1 0,-1 0 0,1 0-1,0 0 1,0 0 0,0 1 0,0-1 0,1 1 0,-1-1-1,1 1 1,0 0 0,0 0 0,0 0 0,1 0 0,-1 1 0,1-1-1,0 0 1,1 1 0,-1-1 0,1 0 0,-1 1 0,1-1-1,0 1 1,1-1 0,-1 0 0,1 1 0,0-1 0,0 0-1,0 1 1,1-1 0,0 0-131,1 1 24,1 0 0,0-1 0,0 1 1,0-1-1,1 0 0,-1-1 0,1 1 0,0-1 0,0 0 0,0 0 0,0 0 0,1-1 0,-1 0 1,1 0-1,-1 0 0,1-1 0,0 0 0,0 0 0,-1 0 0,1-1 0,0 0 0,0 0 1,0 0-1,0-1 0,0 0 0,-1 0 0,1 0 0,0-1 0,3-1-24,-7 2-22,-1 0 0,1 1 0,-1-1 1,1 0-1,-1 0 0,1 0 0,-1-1 0,0 1 0,0 0 0,1 0 0,-1-1 0,0 1 1,0-1-1,-1 1 0,1-1 0,0 1 0,0-1 0,-1 1 0,1-1 0,-1 0 0,1 1 1,-1-1-1,0 0 0,1 0 0,-1 1 0,0-1 0,0 0 0,0 0 0,-1 1 0,1-1 1,0 0-1,-1 0 22,-3-10-5022,-2 1-4815,3 5-3273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4:5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11957,'34'-24'8661,"7"16"-4762,-36 8-3834,0 0-1,0 0 0,0 0 0,0 1 1,1 0-1,-1 0 0,-1 0 1,1 1-1,0 0 0,0 0 0,0 0 1,-1 0-1,1 1 0,-1 0 1,0 0-1,0 0 0,0 0 0,0 0 1,-1 1-1,1 0 0,-1 0 1,0 0-1,2 3-64,36 140 272,-42-152-282,0 1 0,-1 0 1,1-1-1,-1 1 0,0 0 0,0 0 0,-1 0 0,1 0 1,-1 1-1,0-1 0,0 1 0,0-1 0,0 1 1,-1 0-1,1 0 0,-1 1 0,0-1 0,0 1 0,0 0 1,0 0-1,0 0 0,0 0 0,-1 1 0,1-1 1,0 1-1,-1 0 0,1 1 0,-1-1 0,1 1 0,-1 0 1,0 0-1,1 0 0,-1 1 0,1 0 0,-1-1 1,1 2-1,-1-1 0,1 0 0,0 1 0,0 0 0,0 0 1,0 0-1,0 0 0,0 1 0,0 0 0,1 0 0,-3 1 10,4-2 65,0 0 0,0-1 0,0 1 0,0 0 0,0 0 0,1 0 0,-1 0 0,1 1-1,-1-1 1,1 0 0,0 1 0,-1-1 0,1 0 0,1 1 0,-1 0 0,0-1-1,1 1 1,-1-1 0,1 1 0,0 0 0,0-1 0,0 1 0,0 0 0,0-1-1,0 1 1,1 0 0,-1-1 0,1 1 0,0-1 0,0 1 0,0-1 0,0 1-1,0-1 1,1 0 0,-1 1 0,1-1 0,-1 0 0,1 0 0,0 0 0,0 0 0,0 0-1,0-1 1,0 1 0,2 1-65,67-3-403,-27-17-2747,-10-5-2449,-5-5-3583,-10 4-1129</inkml:trace>
  <inkml:trace contextRef="#ctx0" brushRef="#br0" timeOffset="289.289">346 28 12374,'-5'-2'8682,"-1"8"-4856,-6 23-2197,12-29-1402,-2 6-141,1-1 0,0 1 0,0-1 0,1 1 0,0 0 0,0 0 0,0-1 0,1 1 0,-1 0 0,1-1 0,1 1 0,-1-1 0,1 1 0,0-1 0,0 0 0,0 0 0,1 0 0,0 0 0,0 0 0,0 0 0,1-1 0,0 1 0,-1-1 1,6 3-87,-8-5 5,1-1 1,0 0 0,-1 0 0,0 1 0,1-1 0,-1 1 0,0-1 0,1 1 0,-1 0 0,0-1 0,0 1 0,0 0 0,-1 0 0,1 0 0,0 0 0,-1 0-1,1 0 1,-1 0 0,0 0 0,0 0 0,1 0 0,-1 0 0,0 0 0,-1 0 0,1 0 0,0 0 0,-1 0 0,1-1 0,-1 1 0,1 0 0,-1 0 0,0 0 0,0 0-1,0 0 1,0-1 0,0 1 0,0-1 0,0 1 0,-1 0 0,1-1 0,-1 0 0,1 1 0,-1-1 0,1 0 0,-1 0 0,0 0 0,0 0 0,1 0 0,-1 0-1,0-1 1,0 1 0,0 0 0,0-1-6,-2 1-75,1 1 0,0-1 1,-1-1-1,1 1 0,-1 0 0,1-1 0,-1 0 0,0 0 0,1 0 0,-1 0 0,1 0 0,-1-1 0,1 1 0,-1-1 1,1 0-1,-1 0 0,1-1 0,-2 0 75,-6-8-5052,5-3-4496,4 0-3605</inkml:trace>
  <inkml:trace contextRef="#ctx0" brushRef="#br0" timeOffset="1202.048">331 46 6643,'1'-5'7910,"3"-18"-2662,36 6 1879,7 19-8531,-36 2-4165,-5-1-1738,2-1-5325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4:5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86 9492,'-3'-12'7421,"-8"9"-3456,-29 23-157,36-15-3707,-1 0 1,1 0-1,1 0 1,-1 1-1,1-1 1,0 1-1,0 0 1,1 0-1,-1 0 1,1 0-1,1 0 1,-1 0-1,1 1 0,0-1 1,1 1-1,-1-1 1,1 1-1,0-1 1,1 0-1,0 1 1,0-1-1,0 0 1,1 1-1,0-1 1,0 0-1,0 0 0,1 0 1,0 0-1,0-1 1,1 1-1,-1-1 1,5 4-102,-6-7-133,1 0 0,-1-1 1,1 1-1,-1-1 0,1 0 1,0 0-1,0 0 0,0 0 0,-1-1 1,1 1-1,0-1 0,0 1 1,0-1-1,0 0 0,0 0 0,0 0 1,0-1-1,0 1 0,0-1 1,0 0-1,0 1 0,-1-1 1,4-2 132,18-6-4705,-3-2-4039,-5 0-2672</inkml:trace>
  <inkml:trace contextRef="#ctx0" brushRef="#br0" timeOffset="390.53">235 107 10357,'-13'53'10415,"11"-43"-9994,1 0 0,0 0 0,0 0 0,1 1 0,1-1 0,0 0 0,0 0 1,1 0-1,0 0 0,1 0 0,2 7-421,-3-15-11,0 0 0,1 1 1,-1-1-1,1 0 1,-1 0-1,1 0 0,-1 0 1,1 0-1,0-1 0,0 1 1,0-1-1,0 0 1,0 0-1,0 0 0,0 0 1,1-1-1,-1 1 0,0-1 1,0 0-1,1 0 1,-1 0-1,0 0 0,0 0 1,1-1-1,-1 0 1,0 1-1,0-1 0,0 0 1,0-1-1,0 1 0,0 0 1,0-1-1,0 0 1,-1 1-1,1-1 0,-1 0 1,1-1-1,-1 1 0,0 0 1,1-1-1,-1 1 1,-1-1-1,1 0 0,0 1 1,-1-1-1,1 0 1,-1 0-1,0 0 0,0 0 1,0 0-1,0-1 11,-1 0-6,0-1 0,0 1 0,0 0-1,-1 0 1,1 0 0,-1 0 0,0 0 0,-1 0 0,1 1-1,0-1 1,-1 0 0,0 0 0,0 1 0,0-1 0,-1 1 0,1 0-1,-1 0 1,1 0 0,-1 0 0,0 0 0,0 0 0,-1 1-1,1 0 1,0-1 0,-1 1 0,0 0 0,1 1 0,-1-1 0,0 1-1,0-1 1,0 1 0,0 0 0,0 1 0,0-1 0,0 1-1,0 0 1,0 0 0,0 0 0,-2 0 6,0 5-2161,6-4-2105,3-1-3708,1-2-2231</inkml:trace>
  <inkml:trace contextRef="#ctx0" brushRef="#br0" timeOffset="687.342">437 123 10725,'1'39'8570,"4"6"-4812,-5-39-3695,0 0 0,1-1 1,0 1-1,0-1 0,1 0 0,0 1 0,0-1 1,0 0-1,0 0 0,1 0 0,0 0 0,0-1 0,0 1 1,0-1-1,1 0 0,0 0 0,0 0 0,0 0 1,0 0-1,1-1 0,-1 0 0,1 0-63,-3-2 1,0 0-1,0 0 1,1-1 0,-1 1-1,0-1 1,0 0 0,0 0-1,1 1 1,-1-1 0,0-1-1,0 1 1,0 0-1,1 0 1,-1-1 0,0 1-1,0-1 1,0 0 0,0 0-1,0 0 1,0 0 0,0 0-1,0 0 1,0 0-1,0-1 1,-1 1 0,1-1-1,0 1 1,-1-1 0,1 0-1,-1 1 1,0-1 0,0 0-1,0 0 1,1 0-1,-2 0 1,1 0 0,0 0-1,0 0 1,-1 0 0,1-1-1,16-90 20,-21 24-952,0 68-2393,4 5-5070,1 1-3426</inkml:trace>
  <inkml:trace contextRef="#ctx0" brushRef="#br0" timeOffset="921.934">674 315 11621,'5'-38'6771,"-3"-1"-3532,-2 25-3058,1 1 0,0 0 0,0-1 0,2 1 1,-1 0-1,2 0 0,0 0 0,3-7-181,-4 19-30,-1 0 0,1 0 0,-1 0 0,1 1 0,0-1 0,0 0 0,-1 1 0,1 0 0,0 0 0,0 0 0,-1 0 0,1 0 0,0 0 1,0 1-1,-1-1 0,1 1 0,0 0 0,-1 0 0,1 0 0,0 0 0,-1 0 0,0 1 0,1-1 0,-1 1 0,0-1 0,0 1 0,1 0 0,-1 0 0,-1 0 0,1 0 0,0 0 0,0 1 0,-1-1 0,0 0 0,1 2 30,6 12 219,0-1 0,-2 1 0,0 0-1,-1 1 1,0 0 0,-1 0 0,-1 0 0,-1 0-1,0 16-218,-7-73-5034,-1 8-3002,4 7-2878</inkml:trace>
  <inkml:trace contextRef="#ctx0" brushRef="#br0" timeOffset="1156.257">908 1 11973,'11'58'8789,"-1"0"-5073,5 116-3946,-20-166-2091,0-13-7323,2 0-2623</inkml:trace>
  <inkml:trace contextRef="#ctx0" brushRef="#br0" timeOffset="1426.032">898 159 12662,'0'1'3505,"2"-1"145,1 0-1489,2 0-720,0-1-417,3 2-239,-1-2-449,1 2-352,-1-1-417,1 1-527,1-1-593,0 0-2144,3-2-2754,5-1-5987</inkml:trace>
  <inkml:trace contextRef="#ctx0" brushRef="#br0" timeOffset="1941.531">1194 90 9796,'-9'2'7655,"-12"-3"-4392,9 0-1884,10 0-1282,0 1 0,0 0 0,0 0 0,0 0-1,0 1 1,0-1 0,0 0 0,0 1 0,0-1 0,0 1 0,0 0 0,0 0 0,0 0 0,0 0 0,0 0 0,1 0 0,-1 0 0,0 0 0,1 1-1,-1-1 1,1 1 0,-1-1 0,1 1 0,0 0 0,-1-1 0,1 1 0,0 0 0,0 0 0,1 0 0,-1 0 0,0 0 0,0 0 0,1 0-1,0 0 1,-1 0 0,1 0 0,0 0 0,0 0 0,0 0 0,0 0 0,0 0 0,0 0 0,1 0 0,-1 1 0,1-1 0,0 0 0,-1 0 0,1-1-1,0 1 1,0 0 0,1 1-97,37 32 381,-36-34-368,1 1 1,-1 0-1,0 0 0,0 1 0,0-1 1,0 1-1,0-1 0,0 1 0,-1 0 1,1 0-1,-1 0 0,0 0 1,0 1-1,0-1 0,0 1 0,-1-1 1,1 1-1,-1-1 0,0 1 0,0 0 1,0 0-1,-1 0 0,1-1 0,-1 1 1,0 0-1,0 3-13,-2-3 8,1-1-1,-1 0 1,0 0 0,0 0 0,0 0-1,0 0 1,0 0 0,-1 0-1,1 0 1,-1-1 0,0 0-1,1 1 1,-1-1 0,0 0 0,-1 0-1,1-1 1,0 1 0,-1-1-1,1 1 1,0-1 0,-1 0 0,0 0-1,1-1 1,-1 1 0,1-1-1,-1 0 1,0 0 0,1 0-1,-1 0 1,0 0 0,1-1 0,-4-1-8,-18-6-4919,6-9-4778,9-2-3680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4:4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7123,'2'-16'7210,"3"-8"-3025,0 26-644,2 11-2440,55 116 1063,-13-72-2124,-47-57-33,0-1 1,0 0 0,0-1-1,0 1 1,-1 0 0,1 0 0,0-1-1,0 1 1,-1-1 0,1 0 0,-1 1-1,0-1 1,1 0 0,-1 0-1,0 0 1,0 0 0,0 0 0,0 0-1,-1 0 1,1 0 0,0 0-1,-1 0 1,0-1 0,1 1 0,-1 0-1,0 0 1,0 0 0,0-3-8,1-86 162,16 104 76,31 84-134,-47-95-101,0-1 0,-1 1-1,1 0 1,0-1 0,0 1 0,0-1-1,0 1 1,0-1 0,0 0 0,0 1 0,1-1-1,-1 0 1,0 0 0,1 0 0,-1 0 0,1 0-1,0 0 1,-1 0 0,1 0 0,-1-1 0,1 1-1,0 0 1,0-1 0,-1 0 0,1 1 0,0-1-1,0 0 1,-1 0 0,1 0 0,0 0 0,0 0-1,0 0 1,-1-1 0,1 1 0,0-1-1,0 1 1,-1-1 0,1 0 0,0 1 0,-1-1-1,1 0 1,-1 0 0,1 0 0,-1 0 0,0 0-1,1-1 1,-1 1 0,0 0 0,0-1 0,0 1-1,0-1 1,0 1 0,0-1 0,0 1 0,0-1-1,0 0 1,-1 1 0,1-1 0,-1 0 0,0 0-1,1 1 1,-1-1 0,0 0 0,0-1-3,6-85 226,-2 19-2784,-4 69 1423,1-2 1869,-1 2-4405,1 0-4919,1 0-2663</inkml:trace>
  <inkml:trace contextRef="#ctx0" brushRef="#br0" timeOffset="421.774">409 262 10213,'64'10'10856,"-59"-11"-10800,-1 1-1,0-1 1,0 0 0,0 0-1,0-1 1,-1 1 0,1-1 0,0 0-1,-1 0 1,1 0 0,-1 0-1,1-1 1,-1 1 0,0-1-1,0 0 1,0 0 0,0 0 0,-1 0-1,1-1 1,-1 1 0,0-1-1,0 1 1,0-1 0,-1 0 0,1 0-1,-1 1 1,0-1 0,0 0-1,0-1 1,0 1 0,-1 0-1,0 0 1,0 0 0,0 0 0,0-3-56,-1 5 25,0 0 1,1 0 0,-1 0 0,0 0-1,0 0 1,0 1 0,-1-1-1,1 0 1,0 1 0,-1-1 0,1 0-1,-1 1 1,1 0 0,-1-1 0,0 1-1,1 0 1,-1 0 0,0 0 0,0 0-1,0 0 1,0 0 0,0 1 0,0-1-1,0 1 1,0-1 0,0 1 0,0 0-1,0 0 1,-1 0 0,1 0 0,0 0-1,0 0 1,0 1 0,0-1 0,0 0-1,0 1 1,0 0 0,0 0 0,0-1-1,0 1 1,0 0 0,1 1 0,-1-1-1,0 0 1,1 0 0,-1 1-1,0-1 1,1 1 0,0-1 0,-1 1-1,1 0 1,0 0 0,0-1 0,0 1-1,0 0 1,0 0 0,0 0-26,-5 8 263,0-1-1,0 1 1,1 0 0,1 0 0,0 1 0,0-1-1,0 1 1,2 0 0,-1 0 0,1 2-263,2-10 49,-1 1 0,1-1 1,0 1-1,0-1 0,1 1 0,-1-1 1,0 1-1,1-1 0,0 1 0,0-1 1,0 0-1,1 0 0,-1 1 1,1-1-1,-1 0 0,1 0 0,0 0 1,0 0-1,0-1 0,1 1 1,-1-1-1,1 1 0,-1-1 0,1 0 1,0 0-1,0 0 0,0 0 1,0 0-1,0-1 0,0 1 0,1-1 1,-1 0-1,0 0 0,2 0-49,-3 0 25,1 0 0,0-1 0,0 1 0,0 0 0,0-1 0,0 0 0,0 0 0,0 0 0,1 0 0,-1 0 0,0-1 0,0 1 0,0-1 0,-1 0 0,1 0 0,0 0 0,0 0 0,0 0 0,-1-1 0,1 0 0,0 1 0,-1-1 0,0 0 0,1 0 0,1-2-25,16-24-2339,-9 5-3113,-2-2-4560,-4 11-1583</inkml:trace>
  <inkml:trace contextRef="#ctx0" brushRef="#br0" timeOffset="859.172">663 253 12214,'21'7'9514,"39"-19"-8087,-57 11-1435,1-1-1,0 0 1,-1-1 0,1 1 0,-1 0 0,0-1 0,0 0 0,0 0 0,0 0 0,0 0 0,-1 0 0,1-1-1,-1 1 1,0-1 0,0 1 0,0-1 0,-1 0 0,1 0 0,-1 0 0,0 0 0,0 0 0,0 0 0,0 0-1,-1 0 1,0 0 0,0 0 0,0-1 0,0 1 0,-1 0 0,1 0 0,-2-3 8,0 5 29,-1 1 0,1-1 1,0 1-1,-1-1 0,1 1 0,-1 0 1,0 0-1,1 0 0,-1 0 1,0 1-1,0-1 0,1 1 0,-1 0 1,0 0-1,0 0 0,0 0 0,0 0 1,1 0-1,-1 1 0,0-1 1,0 1-1,1 0 0,-1 0 0,0 0 1,1 0-1,-1 0 0,1 1 0,0-1 1,-1 1-1,1 0 0,0-1 1,0 1-1,0 0 0,0 0 0,0 1 1,-1 1-30,-1 1 234,1 1 0,0 0 0,0 0 0,0 0 1,1 0-1,-1 0 0,2 1 0,-1-1 0,1 1 1,0 0-1,0-1 0,1 1 0,-1 0 0,2-1 1,-1 1-1,1 0 0,0-1 0,0 1 0,1-1 1,0 1-1,0-1 0,0 0 0,1 1-234,1-3 12,1-1-1,-1 1 0,1-1 1,-1 0-1,1 0 1,0-1-1,0 1 1,1-1-1,-1 0 0,0 0 1,1-1-1,-1 0 1,1 0-1,-1 0 1,1-1-1,-1 1 0,1-1 1,0-1-1,-1 1 1,1-1-1,3 0-11,14-16-4566,-8-8-10295,-10 10 4720</inkml:trace>
  <inkml:trace contextRef="#ctx0" brushRef="#br0" timeOffset="1140.355">899 37 10869,'15'69'12853,"-11"2"-9503,6 43-2999,-5-102-1304,-3-10-3910,0-2-4856,1-1-2153</inkml:trace>
  <inkml:trace contextRef="#ctx0" brushRef="#br0" timeOffset="1484.023">1089 112 8900,'-11'8'8553,"0"0"-4966,-18 17-1336,-21 77 851,80-76-1792,-4-22-663,-21-4-610,0 0 1,-1 1-1,1-1 0,-1 1 0,1 0 1,-1 0-1,1 0 0,-1 1 1,0 0-1,1 0 0,-1 0 0,0 0 1,0 1-1,-1-1 0,3 3-37,-11-4-4216,-1-2-4503,5 1 5404,-1-1-9328</inkml:trace>
  <inkml:trace contextRef="#ctx0" brushRef="#br0" timeOffset="1895.791">1195 251 10565,'52'8'10254,"-49"-8"-10188,-1 0-1,1-1 0,-1 1 0,0-1 1,1 0-1,-1 0 0,0 1 1,1-2-1,-1 1 0,0 0 1,0 0-1,0-1 0,0 1 1,0-1-1,0 0 0,-1 1 0,1-1 1,0 0-1,-1 0 0,1 0 1,-1 0-1,0 0 0,0-1 1,0 1-1,0 0 0,0-1 1,0 1-1,-1 0 0,1-1 0,-1 0-65,1 1 27,0 0-1,0-1 0,0 1 0,0-1 0,-1 1 0,1-1 1,-1 1-1,0-1 0,0 1 0,0-1 0,0 1 0,0-1 0,0 1 1,-1-1-1,1 0 0,-1 1 0,0 0 0,0-1 0,0 1 1,0 0-1,0-1 0,0 1 0,-1 0 0,1 0 0,-1 0 1,1 0-1,-1 0 0,0 0 0,0 0 0,0 1 0,0-1 0,0 1 1,0-1-1,0 1 0,-1 0 0,1 0 0,0 0 0,-1 0 1,1 0-1,-1 1 0,1-1 0,-1 1 0,1-1 0,-1 1 1,1 0-1,-3 0-26,1 4 158,1-1 1,-1 1-1,1 0 1,0 0-1,0 0 0,1 1 1,-1-1-1,1 1 1,0-1-1,0 1 1,0 0-1,1 0 1,0 0-1,0 0 1,0 0-1,0 0 1,1 0-1,0 0 1,0 0-1,0 0 1,1 2-160,-1-2 126,-1 0 0,0 0 1,0-1-1,1 1 1,-1 0-1,1-1 1,0 1-1,0 0 1,1 0-1,0-1 1,-1 1-1,2 0 1,-1-1-1,0 1 1,1-1-1,0 1 1,0-1-1,0 0 1,1 0-1,-1 0 1,1 0-1,0 0 1,0-1-1,0 1 1,1-1-1,-1 0 1,1 0-1,0 0 1,0 0-126,46-15-2642,-35 2-2810,-3 1-5669,-6 4-596</inkml:trace>
  <inkml:trace contextRef="#ctx0" brushRef="#br0" timeOffset="2270.702">1415 197 12422,'16'44'9470,"-1"0"-6700,9 27-1983,-19-116-739,-7 39-45,1-1 0,0 1 0,1 0 0,0-1 0,-1 1 0,2 0 0,-1-1 0,1 1 0,0 0 0,0-1 0,1 1 0,0 0 0,0 0 0,1 0 0,-1 0 0,1 1 0,0-1 0,1 1 0,-1 0 0,1-1 0,0 2 0,1-1 0,1-2-3,-4 6 3,0 0 1,-1-1-1,1 1 0,-1 1 0,1-1 0,0 0 0,0 0 0,0 1 0,-1-1 0,1 1 0,0-1 0,0 1 0,0 0 1,0 0-1,0-1 0,0 2 0,0-1 0,0 0 0,0 0 0,-1 1 0,1-1 0,0 0 0,0 1 0,0 0 0,0 0 1,-1-1-1,1 1 0,0 0 0,-1 0 0,1 1 0,-1-1 0,1 0 0,-1 0 0,1 1 0,-1-1 0,0 1 0,0-1 0,0 1 1,0 0-1,0-1 0,0 1 0,0 0 0,0-1 0,-1 1 0,1 1-3,32 140 1833,-26-153-10588,-4 2 1046,1 2-3349</inkml:trace>
  <inkml:trace contextRef="#ctx0" brushRef="#br0" timeOffset="2553.201">1849 158 11157,'-8'-10'10988,"-28"5"-7009,31 8-3876,0-1-1,0 1 1,0 0-1,1 1 1,-1-1 0,1 1-1,0 0 1,0 0-1,0 0 1,0 1-1,1-1 1,0 1 0,0 0-1,0 0 1,0 0-1,1 0 1,0 0 0,0 1-1,0-1 1,1 1-1,0-1 1,0 1 0,0 0-1,1-1 1,-1 1-1,2 0 1,-1-1 0,0 1-1,1 0 1,0-1-1,1 1 1,-1-1 0,1 1-103,0-3 19,-1 0 1,1-1 0,0 1 0,0 0 0,1-1 0,-1 0 0,0 0 0,1 1 0,-1-1 0,1-1 0,0 1 0,0 0 0,0-1 0,0 1-1,0-1 1,0 0 0,0 0 0,0 0 0,0 0 0,0-1 0,1 1 0,-1-1 0,0 0 0,0 0 0,1 0 0,-1 0-20,0 0-141,-1-1 0,1 1 1,-1-1-1,1 1 0,-1-1 0,0 0 1,1 0-1,-1 0 0,0 0 1,0 0-1,1 0 0,-1-1 1,0 1-1,0-1 0,0 0 1,-1 1-1,1-1 0,0 0 0,-1 0 1,1 0-1,-1 0 0,1-2 141,12-31-6282,-7 9-3104,-3 3-1862</inkml:trace>
  <inkml:trace contextRef="#ctx0" brushRef="#br0" timeOffset="2834.402">1860 0 11717,'-1'17'8044,"7"12"-4646,-2-7-1703,20 157 2475,-17-126-4031,-3-13-3560,-4-39 920,0-1-5761,-1-1 6969,0-1-12377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6:3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7684,'5'-6'8623,"-3"13"-4372,-3 18-2108,1-19-1247,0 2-747,0 0-1,0 0 0,0 0 0,1 0 0,1 0 0,-1 0 0,1 0 0,0 0 0,1-1 0,0 1 0,0-1 0,1 1 0,0-1 0,0-1 0,1 1 1,2 3-149,-3-9 14,-1-1 0,0 1 0,0-1 0,0 0 0,1 0 0,-1 0 0,0-1 0,0 1 0,0-1 0,0 0 0,0 0 0,0 0 0,0 0 0,0 0 0,0-1 0,0 1 1,0-1-1,-1 0 0,1 0 0,-1 0 0,1 0 0,-1 0 0,0 0 0,0-1 0,0 1 0,1-2-14,1-1 43,0-1 1,-1 1-1,0-1 0,0 0 0,0 1 1,-1-1-1,0-1 0,0 1 0,-1 0 1,1 0-1,-1-1 0,-1 1 0,1 0 1,-1-1-1,0 1 0,-1-1 0,0-5-43,-13-36-8525,14 47 1442,0 1-4360</inkml:trace>
  <inkml:trace contextRef="#ctx0" brushRef="#br0" timeOffset="187.463">232 1 10661,'22'72'10353,"-5"44"-7985,-9-51-1374,5 13-1228,-15-104-9863,2 17 4515,0-2-2865</inkml:trace>
  <inkml:trace contextRef="#ctx0" brushRef="#br0" timeOffset="439.03">185 156 11397,'30'14'10839,"26"-10"-7822,-44-4-2010,14 1-453,34 0-2100,-60-1-3925,-1-1-2742,0 0-3355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48 15559,'-3'2'3746,"0"-2"48,2 0-2098,1-1-991,0-4-129,0-1-368,2 0-512,-1-1-993,1-1-2496,-1-1-2979,1 2-7330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6:3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99 148 9861,'-9'-10'9072,"-8"11"-5923,-1 20-2427,13-15-609,0-1-1,0 1 1,1-1-1,-1 1 1,1 0-1,1 1 0,-1-1 1,1 1-1,0 0 1,0-1-1,1 1 1,0 0-1,0 1 1,1-1-1,-1 7-112,1-9 18,1 0 0,-1 0-1,1-1 1,0 1-1,1 0 1,-1 0 0,1 0-1,0-1 1,0 1 0,0 0-1,1-1 1,-1 1 0,1-1-1,0 0 1,1 1 0,-1-1-1,1 0 1,0 0 0,0 0-1,0-1 1,0 1 0,1-1-1,-1 0 1,1 0-1,0 0 1,0 0 0,0-1-1,0 1 1,1-1 0,-1 0-1,0 0 1,1-1 0,0 1-1,-1-1 1,1 0 0,0 0-1,0-1 1,-1 1 0,4-1-18,-3-1 10,-1 0 1,0 1 0,1-2-1,-1 1 1,0 0 0,0-1-1,0 0 1,0 0 0,0 0-1,0 0 1,0-1 0,-1 1-1,1-1 1,-1 0 0,0 0-1,0 0 1,0-1 0,0 1-1,0-1 1,-1 1 0,0-1-1,0 0 1,0 0 0,0 0-1,0 0 1,-1 0 0,0-1-1,0 1 1,0 0 0,0-1-1,-1 1 1,1-1 0,-1 1-1,0 0 1,-1-1 0,1 1-1,-1-1 1,0 1 0,0 0-1,0-1 1,-1 1-11,-1-5 79,0 1 0,-1-1-1,-1 1 1,1 0 0,-1 1 0,0-1 0,-1 1-1,0 0 1,0 0 0,-1 1 0,1 0 0,-1 0-1,-5-3-78,-22-21-1267,38 32-6789,0 2 1911,2 2-5012</inkml:trace>
  <inkml:trace contextRef="#ctx0" brushRef="#br0" timeOffset="390.532">293 156 8836,'-4'16'8957,"5"14"-6391,1-12-1915,-2-8-504,0 1 0,1-1 0,0 0 0,1 0-1,0 0 1,1 0 0,0 0 0,0-1 0,1 1 0,0-1 0,1 0 0,2 2-147,-5-9 7,0-1-1,0 0 1,0 1-1,0-1 1,1 0 0,-1-1-1,0 1 1,1 0-1,-1-1 1,1 1 0,-1-1-1,0 0 1,1 0-1,-1 0 1,1 0-1,-1 0 1,1 0 0,-1-1-1,1 1 1,-1-1-1,0 0 1,1 1 0,-1-1-1,0 0 1,0-1-1,1 1 1,-1 0 0,0-1-1,0 1 1,0-1-1,-1 1 1,1-1-1,0 0 1,-1 0 0,1 0-1,-1 0 1,1 0-1,-1 0 1,0 0 0,0 0-1,0-1 1,0 1-1,0 0 1,-1-1 0,1 1-1,-1-1 1,1 1-1,-1 0 1,0-3-7,0-144-1825,0 149 1835,1-3-2516,0 2-6150,2 1-1447</inkml:trace>
  <inkml:trace contextRef="#ctx0" brushRef="#br0" timeOffset="659.37">545 1 8004,'10'28'9045,"-9"21"-6728,-2-27-1050,18 271 2068,-21-312-7018,1 2 540,2 7-2879,1-4-5082</inkml:trace>
  <inkml:trace contextRef="#ctx0" brushRef="#br0" timeOffset="956.21">466 215 11957,'6'-1'8832,"13"2"-7255,-9 0-423,28 2 412,-8-1-54,-10-2-3434,-5-1-2863,0-2-3906,-8 0-2493</inkml:trace>
  <inkml:trace contextRef="#ctx0" brushRef="#br0" timeOffset="1192.383">684 187 8996,'8'40'9183,"2"0"-6199,6 29-1483,-2 108-762,-27-213-6411,3 14-2177,6 8-2017</inkml:trace>
  <inkml:trace contextRef="#ctx0" brushRef="#br0" timeOffset="1582.912">675 236 8836,'10'-29'10273,"-9"27"-10097,0 0 1,0 0-1,1 0 0,-1 1 1,1-1-1,-1 0 0,1 0 0,-1 1 1,1-1-1,0 1 0,0 0 1,0-1-1,-1 1 0,1 0 0,1 0 1,-1 0-1,0 1 0,0-1 1,0 0-1,0 1 0,1-1 0,-1 1 1,0 0-1,0 0 0,1 0 1,-1 0-1,0 0 0,0 0 0,1 0 1,-1 1-1,1 0-176,3 2 149,-1 1 1,0 0-1,-1 0 1,1 1-1,-1-1 0,1 1 1,-1 0-1,-1 0 1,1 0-1,-1 1 0,0-1 1,0 1-1,1 4-149,-2-7-9,-1 0 0,0 1 0,0-1-1,0 0 1,0 0 0,0 1 0,-1-1 0,1 1-1,-1-1 1,0 1 0,0-1 0,0 0 0,0 1-1,-1-1 1,0 1 0,1-1 0,-1 0 0,-1 1-1,1-1 1,0 0 0,-1 0 0,1 0 0,-1 0-1,0 0 1,0 0 0,0 0 0,0-1 0,-1 1-1,1-1 1,-1 0 0,0 0 0,1 1 0,-1-2 0,0 1-1,0 0 1,0-1 0,0 1 0,-1-1 0,1 0-1,0 0 1,-1 0 0,1 0 0,0-1 0,-1 1-1,1-1 1,-1 0 0,1 0 0,-1 0 0,1-1-1,0 1 1,-1-1 0,1 0 0,-1 0 0,1 0-1,0 0 1,0 0 9,-13-19-5209,14 2-4098,3 5-2162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8:5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8820,'0'3'7587,"30"1"-3942,120-5-1239,164 3-1397,65-14-516,-47 2 65,-40-4-531,169 7 2,432 6 707,-749 2-613,-150-6-4054,-4 2-4955,3 1-3714</inkml:trace>
  <inkml:trace contextRef="#ctx0" brushRef="#br0" timeOffset="1905.283">29 278 6067,'-3'10'10572,"9"-7"-6241,6 1-4449,-3-2 318,0 0 1,1 0-1,-1-1 0,0 0 0,1-1 1,-1 0-1,0 0 0,1-1 0,-1 0 1,3-2-201,44-1 412,178 0-319,22-9 798,-24 13-453,111 1-313,-230-11 46,138 8-94,-99 3-2,203-13-102,-191 2 203,139 6-45,-180 4-59,-75 6-221,33-3 391,-31-28-3003,-43 20-660,-1 1-5948,-3 1-646</inkml:trace>
  <inkml:trace contextRef="#ctx0" brushRef="#br0" timeOffset="2452.025">2950 34 1953,'-18'-21'6813,"-27"9"-1282,44 11-4812,0 2 3833,16 7-1029,57 49-2035,10 8-778,-81-63-774,1 0 0,-1 1 0,1-1 0,-1 0 0,1 0 0,0 0 0,0 0 0,0-1 0,0 1 0,0 0 0,0-1 0,0 1 0,1-1-1,-1 0 1,1 0 0,-1 0 0,1 0 0,-1 0 0,1-1 0,-1 1 0,1-1 0,0 1 64,5-5-3592,5 2-6433,-4 1-222</inkml:trace>
  <inkml:trace contextRef="#ctx0" brushRef="#br0" timeOffset="3045.638">3091 160 6499,'-16'4'12021,"-9"13"-8065,9-6-2960,-100 98 1755,93-84-2356,-2-15 46,15-8-99,19-7-64,16-9-3451,-12-3-9034,-7 5-76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0:1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22 156 8756,'5'3'7377,"-1"4"-3491,3 26-2218,-6-24-595,15 71-214,-31-97-4957,8-5-5533,4 7-243</inkml:trace>
  <inkml:trace contextRef="#ctx0" brushRef="#br0" timeOffset="282.371">10 37 10805,'-3'2'2673,"-1"-3"0,2-1-1552,2 1-353,1 2-304,1-1-399,2 2-498,0 0-239,1-1-2001,1-1-2129,-1 0-5171</inkml:trace>
  <inkml:trace contextRef="#ctx0" brushRef="#br0" timeOffset="753.823">151 150 9492,'1'2'8044,"3"10"-3973,21 81-3129,-23-76-883,-3-24-27,0 0-32,-1-1 5,0-1 0,1 0 0,0 0 0,1-1 0,0 1 0,0 0 0,1 0 0,0 0 0,0 0 0,1 0 0,1 1 0,-1-1 0,1 0 0,1 1 0,0 0 0,0 0 0,0 0-5,-3 7 2,0 0 0,0 0 0,0 0-1,0 0 1,0 0 0,0 0 0,0 0 0,0 0-1,0 1 1,0-1 0,1 1 0,-1-1 0,0 1 0,0-1-1,1 1 1,-1-1 0,0 1 0,1 0 0,-1 0 0,0 0-1,1 0 1,-1 0 0,0 0 0,1 0 0,-1 0-1,0 1 1,1-1 0,-1 0 0,0 1 0,1-1 0,-1 1-1,0 0 1,0-1 0,0 1 0,0 0 0,0-1-1,0 1 1,0 0 0,0 0 0,0 0 0,0 0 0,0 0-1,0 0 1,0 0 0,-1 1 0,1-1 0,-1 0 0,1 0-1,0 2-1,22 68 147,-21-65-135,9 89 607,-18-93-2314,2-12-3936,6 2-548,4-2-3892</inkml:trace>
  <inkml:trace contextRef="#ctx0" brushRef="#br0" timeOffset="1050.627">459 138 7748,'-21'-10'8709,"1"15"-4726,-20 50-1869,34 22-23,6-76-2082,1 1 0,-1 0 0,1-1 0,-1 1 0,1 0 0,0-1 0,0 1 0,0-1 0,0 1 0,0-1 1,0 0-1,0 1 0,1-1 0,-1 0 0,0 0 0,1 0 0,-1 0 0,1 0 0,-1 0 0,1 0 0,-1-1 0,1 1 0,0 0 1,-1-1-1,1 1 0,0-1 0,-1 0 0,1 0 0,0 1 0,0-1 0,-1 0 0,1 0 0,0-1 0,0 1 0,-1 0 0,1-1 0,0 1 1,-1-1-1,1 1 0,0-1 0,0 0-9,41-45-2724,-33 25-1507,-4 3-4688,-4 7-208</inkml:trace>
  <inkml:trace contextRef="#ctx0" brushRef="#br0" timeOffset="1347.431">463 9 10693,'1'19'9321,"10"14"-7025,-1-7-1401,8 89 1392,-5-74-2434,-6-53-14105,-5 3 3175</inkml:trace>
  <inkml:trace contextRef="#ctx0" brushRef="#br0" timeOffset="1737.963">589 131 10421,'5'15'7635,"0"2"-3565,2 62-2238,-12-98-8708,8 9 418,2-2-4150</inkml:trace>
  <inkml:trace contextRef="#ctx0" brushRef="#br0" timeOffset="1738.963">603 37 11029,'0'6'2577,"2"1"80,-1-3-1712,1-1-769,0 1 2193,1-1-4866,2 2-2529,2-2-7188</inkml:trace>
  <inkml:trace contextRef="#ctx0" brushRef="#br0" timeOffset="2066.014">678 124 10197,'6'9'9212,"1"12"-6586,0-1-2189,23 67 331,-26-103-3632,-2 2-7315,0 7-2</inkml:trace>
  <inkml:trace contextRef="#ctx0" brushRef="#br0" timeOffset="2237.9">813 89 10021,'4'27'9917,"-19"19"-7548,11-36-1265,-47 83 1676,55-103-7213,7-11-6822,-3 11 768</inkml:trace>
  <inkml:trace contextRef="#ctx0" brushRef="#br0" timeOffset="2614.198">895 130 10117,'13'10'9423,"-8"23"-7600,-4-20-704,-1 62 1301,1-80-4770,3-26-10822,-3 17 3808</inkml:trace>
  <inkml:trace contextRef="#ctx0" brushRef="#br0" timeOffset="2817.276">936 51 10565,'2'2'2721,"-1"-2"32,4 3-1232,-3 0-609,-2-4-591,3 3-674,2-1-479,-2 2-1889,5 3-2161,0-1-5107</inkml:trace>
  <inkml:trace contextRef="#ctx0" brushRef="#br0" timeOffset="9560.461">1140 136 8948,'-1'-5'7965,"-5"2"-3793,-33 3-2156,36 1-1931,-1 0-1,1 0 1,0 0-1,0 0 1,-1 1 0,1-1-1,0 1 1,1 0-1,-1 0 1,0 0-1,0 1 1,1-1-1,-1 1 1,1-1-1,0 1 1,0 0 0,0-1-1,0 1 1,0 0-1,1 1 1,-1-1-1,1 0 1,0 0-1,0 1 1,0-1-1,0 0 1,1 1 0,0-1-1,-1 1 1,1-1-1,0 1 1,0-1-1,1 1 1,-1-1-1,1 0 1,0 1-1,0-1 1,0 1 0,0-1-1,0 0 1,1 0-1,1 2-84,-1-3-2,1 0 0,-1 0 1,1 0-1,0 0 0,0-1 0,-1 1 0,1-1 0,0 0 0,1 0 0,-1 0 0,0 0 0,0 0 1,0-1-1,0 1 0,1-1 0,-1 0 0,0 0 0,0 0 0,1-1 0,-1 1 0,0-1 1,0 1-1,0-1 0,0 0 0,0 0 0,0-1 0,0 1 0,0-1 0,0 1 0,1-2 2,14-9-3476,-6-2-3500,-7 6 536,0 0-3247</inkml:trace>
  <inkml:trace contextRef="#ctx0" brushRef="#br0" timeOffset="10060.808">1167 19 9508,'2'4'10241,"4"17"-7625,-1 78 1746,2 8-3290,-6-103-2606,1-8-8049,-1 1 5240,1-3-7980</inkml:trace>
  <inkml:trace contextRef="#ctx0" brushRef="#br0" timeOffset="10454.979">1293 114 9396,'0'4'7935,"-2"2"-4514,-1 9-1173,3-15-2214,0 5 87,-1 0-1,1 0 0,0 0 1,1-1-1,-1 1 0,1 0 0,0 0 1,0 0-1,1-1 0,-1 1 1,1 0-1,0-1 0,0 0 0,1 1 1,-1-1-1,1 0 0,0 0 1,0 0-1,1-1 0,-1 1 1,1-1-1,-1 0 0,4 3-120,-5-6 1,0 0 0,0 0 0,0 0-1,-1 0 1,1 0 0,0 0 0,0 0 0,0-1-1,-1 1 1,1 0 0,0-1 0,0 0 0,-1 1 0,1-1-1,-1 0 1,1 0 0,0 0 0,-1 0 0,0 0-1,1 0 1,-1-1 0,0 1 0,1 0 0,-1-1-1,0 1 1,0-1 0,0 1 0,0-1 0,0 1 0,-1-1-1,1 0 1,0 0 0,-1 1 0,1-1 0,-1-1-1,14-65 118,-14 65-1365,0-10 3390,1 10-6555,-1 1-6343,0 1-906</inkml:trace>
  <inkml:trace contextRef="#ctx0" brushRef="#br0" timeOffset="10992.861">1489 97 10309,'16'-13'7275,"0"9"-3555,-13 5-3695,-1-1 0,1 1-1,-1 0 1,1-1 0,-1 1-1,0 1 1,1-1 0,-1 0 0,0 0-1,0 1 1,0 0 0,0-1 0,0 1-1,0 0 1,0 0 0,-1 0 0,1 0-1,0 0 1,-1 0 0,0 0 0,0 1-1,1-1 1,-1 0 0,-1 1 0,1-1-1,0 1 1,-1-1 0,1 2-25,17 74-873,-29-98 671,11 18 291,-1 0 1,0 0 0,1 1 0,-1-1 0,0 1 0,0-1 0,0 1 0,0-1 0,-1 1-1,1 0 1,0-1 0,-1 1 0,1 0 0,-1 0 0,1 0 0,-1 0 0,1 0 0,-1 0 0,1 1-1,-1-1 1,0 0 0,0 1 0,1-1 0,-1 1 0,0 0 0,0 0 0,0 0 0,1 0-1,-1 0 1,0 0 0,0 0 0,0 0 0,1 1 0,-1-1 0,0 1 0,0-1 0,1 1-1,-1 0 1,0-1 0,1 1 0,-1 0 0,1 0 0,-1 0 0,1 0 0,-1 1 0,1-1-1,0 0 1,0 1 0,-1 0-90,0-1 25,1-1 0,0 1-1,-1 0 1,1 0-1,0 0 1,0 0 0,-1 0-1,1 0 1,0 0-1,0 0 1,0 1 0,0-1-1,1 0 1,-1 1 0,0-1-1,1 0 1,-1 1-1,0-1 1,1 1 0,0-1-1,-1 1 1,1-1 0,0 1-1,0 0 1,0-1-1,0 1 1,0-1 0,0 1-1,0-1 1,0 1-1,1-1 1,-1 1 0,1-1-1,-1 1 1,1-1 0,-1 1-1,1-1 1,0 0-1,0 1 1,0-1 0,0 0-1,0 0 1,0 1 0,0-1-1,0 0 1,0 0-1,0 0 1,1-1 0,-1 1-1,0 0 1,1 0 0,-1-1-1,1 1 1,-1 0-1,1-1 1,-1 0 0,2 1-25,42-18-965,-31 2-7240,-8 9 2122,1-1-5378</inkml:trace>
  <inkml:trace contextRef="#ctx0" brushRef="#br0" timeOffset="11352.153">1693 1 9316,'2'2'7936,"1"4"-4386,0 16-2968,-3-19 412,11 215 3398,-10-239-19237,-1 12 2936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0:2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9012,'1'-3'7427,"1"5"-3436,13 25-1448,-7-4-1617,-5-12-753,0-1 0,0 1 0,1-1 0,1 0 1,0 0-1,0-1 0,1 1 0,0-1 0,1-1 0,1 3-173,-7-12 19,1 1 1,-1 0-1,1-1 0,-1 0 0,1 1 0,-1-1 0,0 0 0,0 1 0,1-1 0,-1 0 0,0 0 0,0 0 1,0 0-1,0 0 0,0 0 0,0-1 0,0 1 0,0 0 0,0 0 0,-1-1 0,1 1 0,0-1 0,-1 1 0,1 0 1,-1-1-1,0 1 0,1-1 0,-1 1 0,0-1 0,0 1 0,0-1 0,0 1 0,0-1 0,0 1 0,-1-1 1,1 1-1,0-1 0,-1 0-19,3-11 24,16-44 32,-1 88 646,-9-8-587,-6-16-67,-1-1 1,1 0-1,0 0 1,1 0-1,0 0 1,0-1 0,0 1-1,0-1 1,1 1-1,0-1 1,0 0 0,0 0-1,1-1 1,1 2-49,-4-7 15,-1 0-1,0 1 1,0-1 0,1 0 0,-1 0 0,0 0-1,0 0 1,0 0 0,0 0 0,0 0-1,0 0 1,0 0 0,-1-1 0,1 1 0,0 0-1,-1-1 1,1 1 0,-1 0 0,1-1-1,-1 1 1,1-1 0,-1 1 0,0 0 0,0-1-1,0 1 1,0-1 0,0 1 0,0-1 0,0 1-1,0-1 1,-1 1 0,0-2-15,2-2 23,23-107 92,-23 110-937,1-2 813,-1 4-5083,0 1-5539,0 1-1343</inkml:trace>
  <inkml:trace contextRef="#ctx0" brushRef="#br0" timeOffset="546.742">325 101 8884,'2'6'7644,"7"17"-5846,12 64 1339,-23-95-3004,1-1-1,0 1 0,1-1 1,0 1-1,0-1 1,0 1-1,1-1 0,1 1 1,0 0-1,0 0 1,0-1-1,1 1 1,0 1-1,1-1 0,0 0 1,0 1-1,0 0 1,1 0-1,1-1-132,-4 6-24,0 1-1,0 0 1,0 0-1,0 0 1,0 0 0,0 0-1,0 1 1,0-1-1,1 1 1,-1-1 0,0 1-1,0 0 1,0 0 0,1 0-1,-1 0 1,0 0-1,0 0 1,1 1 0,-1-1-1,0 1 1,0 0-1,0-1 1,0 1 0,0 0-1,0 0 1,2 1 24,7 6-4130,-1 1-3819,-6-4-3301</inkml:trace>
  <inkml:trace contextRef="#ctx0" brushRef="#br0" timeOffset="796.685">521 108 9508,'3'29'10141,"2"35"-8468,-7-78-5052,1-4-5056,1 8-1057</inkml:trace>
  <inkml:trace contextRef="#ctx0" brushRef="#br0" timeOffset="1062.287">532 46 10965,'-3'2'2737,"1"-1"17,2 0-1346,0-1-687,0 1-337,1-1-352,1 0-545,0-1 2450,0 0-4690,0 0-2497,0-1-7156</inkml:trace>
  <inkml:trace contextRef="#ctx0" brushRef="#br0" timeOffset="1296.566">605 1 9893,'38'49'11503,"-27"53"-9414,-8-40-1307,-1-62-5546,-2-12-1201,0 8 2408,0-4-6408</inkml:trace>
  <inkml:trace contextRef="#ctx0" brushRef="#br0" timeOffset="1562.18">615 140 11765,'6'-1'10887,"20"-4"-7508,-4 3-1200,-13 2-5104,-4 0-2130,0-1-3359,-2 0-3386</inkml:trace>
  <inkml:trace contextRef="#ctx0" brushRef="#br0" timeOffset="2030.764">762 155 11781,'40'5'8025,"4"-19"-6311,-42 13-1708,0 0 0,1 0-1,-1 0 1,0 0 0,0-1 0,-1 1 0,1 0 0,0-1-1,0 1 1,-1-1 0,1 0 0,-1 0 0,1 0 0,-1 0 0,0 1-1,0-2 1,0 1 0,0 0 0,0 0 0,0 0 0,-1 0 0,1-1-1,-1 1 1,1 0 0,-1 0 0,0-1 0,0 1 0,0 0-1,0-1 1,0 1 0,-1 0 0,1-1 0,-1 1 0,1 0 0,-2-2-6,1 3 50,-1-1 1,0 1 0,0 0 0,1 0 0,-1 0 0,0 0 0,0 0 0,0 0-1,0 0 1,0 1 0,-1-1 0,1 1 0,0 0 0,0-1 0,0 1-1,0 0 1,0 0 0,-1 0 0,1 1 0,0-1 0,0 0 0,0 1-1,0-1 1,0 1 0,0 0 0,0 0 0,0 0 0,0 0 0,0 0-1,0 0 1,0 1 0,1-1 0,-1 0 0,1 1 0,-1-1 0,1 1-1,-1 0 1,1-1 0,0 1 0,0 0 0,0 0 0,0 0 0,0 0-1,0 0 1,0 0 0,1 0 0,-1 1-51,-1 0 105,0 0 0,0 1 0,0-1 0,1 0 0,0 1 0,-1 0 0,1-1 0,0 1 0,0 0 0,1-1 0,-1 1 0,1 0 0,0 0 0,0-1 0,0 1 0,1 0 0,-1 0 0,1 0 0,0-1 0,0 1 0,0 0 0,1-1 0,-1 1 0,1-1 0,-1 0 0,1 1 0,1-1 0,-1 0 0,0 0 0,1 0 0,-1-1 0,1 1 0,0 0 0,0-1 0,0 0 0,0 0 1,0 0-1,0 0 0,1 0 0,-1-1 0,1 1 0,-1-1 0,1 0 0,0 0 0,-1 0 0,1-1 0,2 1-105,19-19-1385,-15-2-3576,-1 4-5501,-3 6-1765</inkml:trace>
  <inkml:trace contextRef="#ctx0" brushRef="#br0" timeOffset="2392.146">1058 74 9780,'-11'-13'8234,"-2"15"-4485,-21 34-1538,33-35-2195,1 0 1,-1 0 0,0-1 0,1 1 0,-1 0-1,1 0 1,-1 0 0,1-1 0,-1 1-1,1 0 1,-1 0 0,1 0 0,0 0 0,0 0-1,-1 0 1,1 0 0,0 0 0,0 0-1,0 0 1,0 0 0,0 0 0,0 0 0,0 0-1,1 0 1,-1 0 0,0 0 0,0 0-1,1 0 1,-1 0 0,1 0 0,-1 0 0,1-1-1,-1 1 1,1 0 0,-1 0 0,1 0-1,0-1 1,0 1 0,-1 0 0,1-1-1,0 1 1,0-1 0,0 1 0,-1-1 0,1 1-1,0-1 1,0 1 0,0-1 0,0 0-1,0 0 1,0 1 0,0-1-17,2 0 11,0 0-1,-1 1 1,1-1-1,0 1 1,0-1 0,-1 1-1,1 0 1,-1 0 0,1 0-1,-1 1 1,1-1-1,-1 0 1,1 1 0,-1 0-1,0-1 1,0 1-1,0 0 1,0 0 0,0 0-1,-1 1 1,1-1 0,-1 0-1,1 1 1,-1-1-1,0 1 1,0-1 0,0 1-1,0-1 1,0 1-1,-1 0 1,1 0 0,-1-1-1,1 1 1,-1 0-1,0 0 1,0-1 0,-1 1-1,1 0 1,0 0 0,-1-1-1,0 1 1,0 0-1,0-1 1,0 1 0,-1 1-11,0-2-32,1-1 0,-1 0 0,0 0-1,0 0 1,-1 0 0,1 0 0,0 0 0,0 0 0,0-1 0,-1 1 0,1-1 0,0 1 0,0-1 0,-1 0 0,1 0 0,0 0 0,-1 0 0,1-1 0,0 1 0,-1-1 0,1 1 0,0-1 0,0 0 0,0 0 0,0 0 0,-1 0 32,-9-6-4408,3-1-3822,3-1-3607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9:53.02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A0D7"/>
    </inkml:brush>
    <inkml:brush xml:id="br2">
      <inkml:brushProperty name="width" value="0.05" units="cm"/>
      <inkml:brushProperty name="height" value="0.05" units="cm"/>
      <inkml:brushProperty name="color" value="#66CC00"/>
    </inkml:brush>
    <inkml:brush xml:id="br3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78 9124,'-3'12'7725,"4"16"-5161,0-14-1624,-4 167 2691,14-136-3311,-15-49-2041,4-10-6143,2 8 1936,0 1-2847</inkml:trace>
  <inkml:trace contextRef="#ctx0" brushRef="#br0" timeOffset="1468.348">53 48 7748,'4'-3'7414,"6"2"-4020,19 3-1514,172-5 628,-4-3-1009,-47 9-285,33-27 896,-114 30-1539,-3-15-389,-66 6-3755,-17-3-7051,15 6 7541,-7-3-8141</inkml:trace>
  <inkml:trace contextRef="#ctx0" brushRef="#br0" timeOffset="2202.556">54 402 6675,'-4'4'8797,"12"-1"-4687,35 2-1790,-42-5-2124,295 17 4782,-164-17-4159,39 0 201,-41-7-159,9 0-781,-36-16 14,-93 17-2934,-17-11-7725,5 13 7245,2 1-9889</inkml:trace>
  <inkml:trace contextRef="#ctx0" brushRef="#br0" timeOffset="3234.661">1015 19 8052,'4'-2'8568,"-1"8"-3569,-4 33-2223,1-15-1733,19 91 822,-17 38-333,1-96-1127,-7-88-4804,1 19-647,1 3-3354,-2-1-2979</inkml:trace>
  <inkml:trace contextRef="#ctx0" brushRef="#br0" timeOffset="3687.68">362 59 8420,'-15'24'9394,"22"25"-5357,-5-40-2928,31 206 3178,-30-184-3921,7-62-2965,-3 21-3972,-4 6 1590,2-5-8465</inkml:trace>
  <inkml:trace contextRef="#ctx0" brushRef="#br0" timeOffset="4279.397">668 34 8756,'-2'2'6280,"-2"2"-3089,11 30 2467,-9 25-3405,1-23-1509,9 121 662,12-72-966,-15-100-2497,-4 9 454,0-3-3281,-1 2-2684,-2 0-5032</inkml:trace>
  <inkml:trace contextRef="#ctx0" brushRef="#br0" timeOffset="4935.549">48 30 5891,'-4'-6'6451,"-5"14"-2367,-2 2-842,-12 10-1108,37-24-13403,-7 1 752</inkml:trace>
  <inkml:trace contextRef="#ctx0" brushRef="#br1" timeOffset="69763.884">110 133 7475,'-4'4'7768,"-1"5"-3929,-14 25-3029,13-23 550,29-25-941,8-35-381,-47 96-30,-14 12 138,58-75 113,48-78-149,-170 240 10,91-141-161,-4 9 493,17-22-114,124-138-228,-150 185-158,-32 16 47,39-46 96,0-1 0,1 2 0,0-1 1,1 1-1,0 0 0,0 1 0,1-1 1,0 2-1,-1 4-95,35-38 357,124-124-188,-168 177-209,-90 109 205,106-140-154,0 0 1,1 0-1,-1 0 1,0-1-1,0 1 0,1 0 1,-1 0-1,0 0 1,0 0-1,1-1 1,-1 1-1,0 0 0,0 0 1,1 0-1,-1 0 1,0 0-1,1 0 0,-1 0 1,0 0-1,0 0 1,1 0-1,-1 0 1,0 0-1,1 0 0,-1 0 1,0 0-1,1 0 1,-1 1-1,0-1 0,0 0 1,1 0-1,-1 0 1,0 0-1,0 0 1,1 1-1,-1-1 0,0 0 1,0 0-1,0 0 1,1 1-1,-1-1 1,0 0-1,0 0 0,0 1 1,0-1-1,0 0 1,1 1-1,-1-1 0,0 0 1,0 1-12,25-21 107,71-63-35,-155 161-107,44-50 24,39-37 62,36-41-62,-70 82 35,5-5-11,19-32 57,-13 5-63,15-17 127,-16 17-131,0 0-1,0 1 1,0-1-1,-1 0 1,1 0-1,0 1 1,0-1-1,0 0 1,0 0-1,0 1 1,0-1 0,0 0-1,0 0 1,0 1-1,0-1 1,0 0-1,0 0 1,0 1-1,0-1 1,1 0-1,-1 0 1,0 1-1,0-1 1,0 0-1,0 0 1,0 0 0,0 1-1,1-1 1,-1 0-1,0 0 1,0 0-1,0 0 1,1 1-1,-1-1 1,0 0-1,0 0 1,0 0-1,1 0 1,-1 0 0,0 0-1,0 0 1,1 1-1,-1-1 1,0 0-1,0 0 1,1 0-1,-1 0 1,0 0-1,0 0 1,1 0-1,-1 0 1,0 0 0,0 0-1,1-1 1,-1 1-1,0 0 1,0 0-1,1 0-2,-8 11-708,6-11-3915,0-2-4375,1 0-2466</inkml:trace>
  <inkml:trace contextRef="#ctx0" brushRef="#br2" timeOffset="80411.746">465 126 6483,'-5'1'9969,"-25"39"-8085,31-40-1870,-1 0-1,1 0 1,-1 0-1,1 0 0,-1 0 1,0 0-1,1 0 1,-1 0-1,1 0 0,-1 0 1,1 0-1,-1 0 1,0 0-1,1 0 0,-1 1 1,1-1-1,-1 0 1,0 0-1,1 1 0,-1-1 1,0 0-1,1 0 1,-1 1-1,0-1 0,0 0 1,1 1-1,-1-1 1,0 0-1,0 1 0,1-1 1,-1 1-1,0-1 1,0 0-1,0 1 0,0-1 1,0 1-1,1-1 1,-1 0-1,0 1 0,0-1 1,0 1-1,0-1 1,0 1-1,-1-1 0,1 0 1,0 1-1,0-1-13,31-31 32,-20 18-26,-14 24-33,-39 61 309,43-72-275,0 1-1,0-1 0,0 0 0,0 0 1,0 1-1,0-1 0,1 0 0,-1 0 1,0 0-1,0 0 0,0 0 0,0-1 1,0 1-1,0 0 0,0 0 0,0-1 1,0 1-1,0 0 0,0-1 0,0 1 1,0-1-1,0 0 0,0 1 0,0-1 1,0 0-1,0 1 0,-1-1 0,1 0 1,0 0-1,-1 0 0,1 0 0,0 0 1,-1 0-1,1 0 0,0 0-6,73-70 59,-112 123-88,-12 18 229,80-93 232,73-76-472,-155 171-243,26-45 334,20-21 65,0-1 0,0 1 1,0 1-1,0-1 0,1 1 1,0 0-1,1 0 1,0 0-1,0 1 0,0 0 1,1-1-1,0 1 0,0 3-116,3-11 6,1 1 0,0-1 0,-1 1 0,1-1 1,0 0-1,-1 1 0,1-1 0,0 0 0,0 1 0,-1-1 0,1 0 0,0 0 0,0 0 0,0 0 0,-1 0 0,1 0 0,0 0 0,0 0 0,0 0 0,-1 0 0,1 0 0,0 0 0,0 0 0,-1-1 0,1 1 0,0 0 0,0-1 0,-1 1 0,1 0 0,0-1 0,-1 1 0,1-1 0,-1 1 0,1-1 0,0 1 0,-1-1 0,1 0 0,-1 1 0,1-1 0,-1 1 0,0-1 0,1 0 0,-1 0 0,0 1 0,1-1 0,-1 0 0,0 0 0,0 1 0,0-1 0,0 0 0,0 0 0,1 0 0,-2 0-6,6-4 34,112-93 3,-184 169 30,36-20 125,61-61-99,44-30-298,-106 87 269,32-47-60,-1 0 0,1 0 0,0 0 0,-1 1 1,1-1-1,-1 0 0,1 0 0,-1 1 0,1-1 0,-1 0 0,1 1 1,0-1-1,-1 0 0,1 1 0,0-1 0,-1 1 0,1-1 1,0 1-1,0-1 0,0 1 0,-1-1 0,1 1 0,0-1 1,0 1-1,0-1 0,0 1 0,0-1 0,0 1 0,0-1 0,0 1 1,0-1-1,0 1 0,0-1 0,0 1 0,0-1 0,0 1 1,0-1-1,1 1 0,-1-1 0,0 1 0,0-1 0,1 1 1,-1-1-1,0 0 0,0 1 0,1-1 0,-1 1 0,1-1 0,-1 0 1,0 1-1,1-1 0,-1 0 0,1 1 0,-1-1 0,1 0 1,-1 0-1,1 0 0,-1 1 0,1-1 0,-1 0 0,1 0 1,-1 0-1,1 0-4,30-13 55,-31 13-42,0 0 1,-1 0-1,1 0 0,0 1 0,0-1 1,0 0-1,0 0 0,0 1 0,0-1 1,0 0-1,0 0 0,0 0 0,0 1 1,0-1-1,0 0 0,0 0 0,0 0 1,0 1-1,0-1 0,0 0 0,0 0 1,0 1-1,0-1 0,0 0 0,1 0 1,-1 0-1,0 1 0,0-1 0,0 0 1,0 0-1,0 0 0,1 0 0,-1 0 1,0 1-1,0-1 0,0 0 0,0 0 1,1 0-1,-1 0 0,0 0 0,0 0 1,1 0-1,-1 0 0,0 0 0,0 1 1,0-1-1,1 0-13,-3 3-3339,2-1-3853,-1-2-5182</inkml:trace>
  <inkml:trace contextRef="#ctx0" brushRef="#br3" timeOffset="92900.792">751 119 7635,'1'3'9318,"-2"6"-4950,-13 25-4644,11-26 1324,3-8-1045,0 0 0,0 0 1,0 0-1,1-1 1,-1 1-1,0 0 0,0 0 1,1 0-1,-1 0 0,0 0 1,0 0-1,1 0 0,-1 0 1,0 0-1,0 0 0,1 0 1,-1 0-1,0 0 1,0 0-1,1 0 0,-1 0 1,0 0-1,0 1 0,1-1 1,-1 0-1,0 0 0,0 0 1,0 0-1,1 0 0,-1 0 1,0 1-1,0-1 0,0 0 1,0 0-1,1 0 1,-1 1-1,0-1-3,19-23 17,15-9-177,-50 58 93,-22 45 41,64-83 343,44-100 14,-115 216-328,10-51 466,64-69 230,14-33-612,-39 42-83,1 0 0,0 0 0,1 1 1,0 0-1,0 0 0,0 0 1,1 1-1,-1 0 0,1 0 0,1 1 1,0-1-5,-29 32-94,9-15 108,0-2 68,1 0 0,0 0 0,1 1 0,0 1 0,1 0 0,0 0-1,1 1 1,0 0 0,1 0 0,1 1 0,-4 9-82,12-23 35,-1 0-1,0 1 0,1-1 0,-1 0 1,1 0-1,-1-1 0,0 1 0,1 0 1,-1 0-1,0-1 0,1 1 0,-1-1 1,0 1-1,0-1 0,0 1 0,1-1 1,-1 0-1,0 0 0,0 0 0,0 1 1,0-1-1,0 0 0,0 0 0,0 0 1,-1 0-1,1-1 0,0 1 0,0 0 1,-1 0-1,1 0 0,-1-1-34,84-74 54,-16 7-46,-140 146-59,64-71 69,1 0 0,0 1 1,0 0-1,1 0 0,0 0 0,0 1 0,1 0 1,-1 0-1,2 1 0,-1-1 0,1 1 1,0 3-19,37-43 760,90-60-867,-248 205-37,106-71 163,50-63 58,82-61-256,-209 171 137,97-90 46,-1 0-1,0 0 1,1 0 0,-1 0 0,0 0 0,1 0 0,-1 0-1,0 0 1,1 0 0,-1 0 0,0 1 0,0-1 0,1 0 0,-1 0-1,0 0 1,0 1 0,1-1 0,-1 0 0,0 0 0,0 1-1,1-1 1,-1 0 0,0 0 0,0 1 0,0-1 0,0 0-1,1 1 1,-1-1 0,0 0 0,0 0 0,0 1 0,0-1-1,0 0 1,0 1 0,0-1 0,0 0 0,0 1 0,0-1 0,0 0-1,0 1 1,0-1 0,0 0 0,0 1 0,0-1 0,-1 0-1,1 1 1,0-1 0,0 0 0,0 1 0,0-1 0,-1 0-1,1 0 1,0 1 0,0-1 0,-1 0-4,29-12 13,38-40 0,-84 100-47,18-51-754,-2-17-4317,2 4-5354,2 8 193</inkml:trace>
  <inkml:trace contextRef="#ctx0" brushRef="#br3" timeOffset="93572.513">912 120 6131,'6'-6'10731,"-20"-5"-6890,26 1-3847,-43 23 633,-28 8-184,50-29-1286,6 9-1502,1 0-6440,0 1-993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26:28.08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A0D7"/>
    </inkml:brush>
    <inkml:brush xml:id="br2">
      <inkml:brushProperty name="width" value="0.05" units="cm"/>
      <inkml:brushProperty name="height" value="0.05" units="cm"/>
      <inkml:brushProperty name="color" value="#66CC00"/>
    </inkml:brush>
    <inkml:brush xml:id="br3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30 699 7924,'5'-10'8104,"5"19"-3480,-10 90 1030,-2-15-4652,2-84-1095,0-1-1,0 1 1,-1 0-1,1 0 1,0 0-1,0 0 1,0 0-1,-1-1 1,1 1-1,0 0 0,0 0 1,0 0-1,-1 0 1,1 0-1,0 0 1,0 0-1,-1 0 1,1 0-1,0 0 1,0 0-1,-1 0 0,1 0 1,0 0-1,0 0 1,-1 0-1,1 0 1,0 0-1,0 0 1,0 0-1,-1 0 1,1 0-1,0 0 0,0 0 1,0 1-1,-1-1 1,1 0 93,-7-16-4757,2 4-3283,2 1-3088</inkml:trace>
  <inkml:trace contextRef="#ctx0" brushRef="#br0" timeOffset="390.521">6 522 9476,'0'0'2658,"-2"0"111,1 3-1024,-1-1-641,2 0-223,-1 2-257,1-1-192,1-2-288,1 1-336,-2 0-464,2 1-2178,0-1-2336,0 0-5795</inkml:trace>
  <inkml:trace contextRef="#ctx0" brushRef="#br0" timeOffset="906.021">158 698 6403,'9'2'10362,"6"29"-6888,-3 106 450,-18-92-3649,-12-110-198,17 54-79,1 1 0,0 0 0,1-1 0,0 1 0,1-1-1,0 1 1,1 0 0,0 0 0,0 0 0,1 0 0,0 1 0,1-1-1,0 1 1,1 0 0,1-2 2,-6 9-3,1 0 0,-1 0-1,0 1 1,1-1 0,0 0 0,-1 0-1,1 1 1,0-1 0,0 1 0,0-1-1,0 1 1,0 0 0,0 0 0,0 0-1,0 0 1,1 0 0,-1 1 0,0-1 0,1 1-1,-1-1 1,0 1 0,1 0 0,-1 0-1,1 0 1,-1 0 0,0 0 0,1 0-1,-1 1 1,0-1 0,1 1 0,-1 0-1,0 0 1,0 0 0,0 0 0,1 0-1,-1 0 1,0 0 0,-1 1 0,1-1-1,0 1 1,0-1 0,0 1 0,-1 0-1,1 0 1,-1 0 0,1 1 3,7 16 215,-2 0 1,0 0 0,-1 1-1,-1-1 1,-1 1-1,-1 0 1,-1 1-1,0-1 1,-2 0-1,0 5-215,-6-9-547,-1-39-6955,7 12 462,2-2-4344</inkml:trace>
  <inkml:trace contextRef="#ctx0" brushRef="#br0" timeOffset="1968.423">725 662 8916,'1'20'10081,"2"6"-4837,-3-19-5167,1 0 1,0-1 0,0 1-1,0-1 1,1 0-1,0 1 1,0-1 0,1 0-1,-1 0 1,1 0 0,1 0-1,-1-1 1,1 1 0,0-1-1,0 0 1,1 0-1,-1 0 1,1-1 0,3 2-78,-4-5 2,0 1 1,0-2 0,0 1-1,1 0 1,-1-1-1,0 0 1,1 0 0,-1 0-1,0-1 1,0 1-1,0-1 1,1 0 0,-1 0-1,0-1 1,0 1-1,0-1 1,-1 0 0,1 0-1,0 0 1,-1 0-1,1-1 1,-1 0 0,0 1-1,1-1 1,-1 0-1,-1-1 1,1 1 0,0 0-1,-1-1 1,0 1-1,0-1 1,0 0 0,0 0-1,0 0 1,-1 0 0,0 0-1,0 0 1,0 0-1,0-1 1,-1 1 0,1 0-4,-13-91-791,18 78-9380,-5 15 7085,5-5-8668</inkml:trace>
  <inkml:trace contextRef="#ctx0" brushRef="#br0" timeOffset="2187.122">1035 478 11013,'10'38'8020,"-3"1"-3833,5 82-2778,-8-77-448,4 100-654,-8-143-771,-8-26-7862,6 16 1859,0 1-4157</inkml:trace>
  <inkml:trace contextRef="#ctx0" brushRef="#br0" timeOffset="2343.343">1011 708 12614,'-1'5'8951,"6"-2"-3877,29-3-2941,-12-1-1449,53-16-2447,-53 3-2902,-2-2-4413,-4 0-4856</inkml:trace>
  <inkml:trace contextRef="#ctx0" brushRef="#br0" timeOffset="1093.485">458 682 11877,'9'36'7991,"2"0"-4393,11 55-1156,-15 47-1234,-11-124-3031,-2-42-3879,4 21 4069,-1-9-5173,0-2-4330</inkml:trace>
  <inkml:trace contextRef="#ctx0" brushRef="#br0" timeOffset="1541.996">470 655 11461,'12'-16'9607,"47"17"-6213,-52 3-3316,-1-1 0,0 2 1,0-1-1,0 1 0,0 0 0,-1 0 0,0 0 1,0 1-1,0 0 0,-1 0 0,0 0 1,0 0-1,-1 1 0,1-1 0,-1 1 0,-1 0 1,1 0-1,-1 0 0,-1 0 0,1 1 1,-1-1-1,0 0 0,-1 1 0,0-1 0,0 1-78,-2-3 82,0-1-1,0 0 1,-1 0 0,0 0-1,1 0 1,-1 0-1,-1 0 1,1-1-1,-1 0 1,1 1-1,-1-1 1,0-1-1,0 1 1,0 0-1,0-1 1,-1 0-1,1 0 1,-1 0 0,1-1-1,-1 1 1,0-1-1,1 0 1,-1 0-1,0-1 1,-4 0-82,9 0-88,-1 0-1,1 0 1,-1 0 0,1-1 0,0 1 0,-1 0 0,1-1 0,0 1 0,-1 0 0,1-1 0,0 1-1,0 0 1,-1-1 0,1 1 0,0-1 0,0 1 0,0 0 0,-1-1 0,1 1 0,0-1 0,0 1-1,0-1 1,0 1 0,0-1 0,0 1 0,0-1 0,0 1 0,0-1 0,0 1 0,0 0 0,0-1-1,0 1 1,0-1 0,1 1 0,-1-1 0,0 1 0,0 0 0,0-1 0,1 1 0,-1-1-1,0 1 1,1 0 0,-1-1 0,0 1 0,1 0 0,-1-1 0,0 1 0,1 0 0,-1 0 0,1-1-1,-1 1 1,0 0 0,1 0 0,-1 0 0,1 0 0,-1-1 88,13-11-9742,1 3-4022</inkml:trace>
  <inkml:trace contextRef="#ctx0" brushRef="#br0" timeOffset="26305.308">4255 480 6691,'-5'-5'10389,"3"13"-6312,0 7-2925,4 123 1049,5 50-1131,-6-171-902,1-17-1893,0-10-3615,-1 4-1668,-2-4-4651</inkml:trace>
  <inkml:trace contextRef="#ctx0" brushRef="#br0" timeOffset="27699.03">4279 476 6851,'-1'-1'9252,"15"1"-7710,18-6-818,0 2 0,-1 2-1,1 1 1,0 1 0,0 1-1,11 4-723,103 0 175,404-41 1919,-239 14-1387,-27 11-293,-60-7-371,12 13 424,1 0 10,-105-37-922,-124 37-2787,-9 1-8381,-2 4 555</inkml:trace>
  <inkml:trace contextRef="#ctx0" brushRef="#br0" timeOffset="29005.07">4274 879 6515,'22'0'8458,"1"1"-3938,95 10-1715,-90-9-2588,0-1 0,0-2 0,0 0-1,-1-3 1,20-3-217,-24 3 31,214 4 628,238-18 1393,-187 8-1398,-30 6-180,-6-5-428,-9-11 109,-70 14-131,-104-7-64,-63 8-1254,-6 2-2654,0 0-4705,-2-7-4873</inkml:trace>
  <inkml:trace contextRef="#ctx0" brushRef="#br0" timeOffset="30058.362">6630 368 6723,'6'-14'3657,"-2"5"2961,-5 23-2516,0-6-3846,1 0 0,0 0 0,0 0 0,1 0 0,-1 0 0,2-1 0,-1 1 0,1 0 0,1-1 0,-1 1 0,1-1 0,1 2-256,4 11 311,7 166 716,-7-54-581,10-151-3055,-4-10-10541,-8 13 2969</inkml:trace>
  <inkml:trace contextRef="#ctx0" brushRef="#br0" timeOffset="33126.249">4609 520 3442,'0'-1'48,"1"0"-48,-1-1-1057,0-1-1360</inkml:trace>
  <inkml:trace contextRef="#ctx0" brushRef="#br0" timeOffset="33700.829">4611 496 6723,'-2'5'4837,"3"-6"-2649,3-3 2894,-1 56-553,-3-25-3712,9 89 741,9-40-1443,-17-73-110,0 1 0,0 0 0,0-1 1,-1 1-1,0 0 0,0-1 0,0 1 0,0 0 0,0-1 0,-1 1 0,0 0 0,0-1 1,0 1-1,0-1 0,0 1 0,-1-1 0,1 0 0,-1 1 0,0-1 0,0 0 0,0 0 0,-1 0 1,0 1-6,-1-8-1030,11-2-3620,-2 4-2810,1 0-5351</inkml:trace>
  <inkml:trace contextRef="#ctx0" brushRef="#br0" timeOffset="34735.341">5026 488 7523,'0'-1'459,"0"-12"7408,2 25-2424,9 162-2300,-4-85-2601,-2-68-445,-5 27 553,-6-33 670,6-11-3248,3-11-9755,-2 5-1734</inkml:trace>
  <inkml:trace contextRef="#ctx0" brushRef="#br0" timeOffset="35875.74">5447 451 7059,'2'5'9139,"3"6"-4686,18 53-2563,-15 20-356,7 57-755,-14-99-630,-1-26 78,1-14 115,2-5-1896,4-1-4368,-3 1-929,-3 0-4378</inkml:trace>
  <inkml:trace contextRef="#ctx0" brushRef="#br0" timeOffset="37032.726">5860 473 6995,'0'-10'9250,"2"18"-6420,2 4-2383,-1 1-1,0-1 0,-1 1 0,0 0 0,-1 0 0,0 0 0,-1 0 0,0 0 0,-2 6-446,4 71 214,-1-5 760,-2-38-470,5-48-3585,3-3-4256,-6 3 4394,3-2-8462</inkml:trace>
  <inkml:trace contextRef="#ctx0" brushRef="#br0" timeOffset="37572.095">6231 457 6403,'-1'-9'8651,"5"17"-2602,13 112-3523,-14 60-1968,1-121-40,-2-53-1198,-2-7-3316,-1-1-4582,-1-1-2857</inkml:trace>
  <inkml:trace contextRef="#ctx0" brushRef="#br0" timeOffset="37978.255">5876 466 8580,'1'-2'2145,"-1"0"128,1-1-1201,0 1-159,0 1-113,-1-2-31,-2 0-65,2 3-80,0-1-144,-2 0-79,2 2-113,-2-1-80,2 2-176,-1-2-336,-2-2-417,4 5-2032,0-5-2225,-2 0-5539</inkml:trace>
  <inkml:trace contextRef="#ctx0" brushRef="#br0" timeOffset="168395.556">3966 650 7315,'-3'1'9179,"-3"-4"-4580,-19-13-2791,21 13-602,-30-20 504,-93-48-421,137 73-3988,14 3-2427,-8 2-4004,-7-2-1005</inkml:trace>
  <inkml:trace contextRef="#ctx0" brushRef="#br0" timeOffset="169348.88">3997 665 7075,'8'3'13477,"-17"9"-9880,-19 12-3818,26-23 838,-157 131 1632,103-89-2047,56-47-3215,5-1-1245,-2 1-3419,2 1-4355</inkml:trace>
  <inkml:trace contextRef="#ctx0" brushRef="#br0" timeOffset="171358.223">3883 641 7347,'-2'0'7291,"-2"2"-3801,-10 3-862,-25-8-593,-200-10 1199,-40 6-2159,116 6-736,-165 2-8,116-1-174,-126 12-28,107-13-89,33-2-56,19 2 13,39-1 70,84-1-51,75-7-2223,-6 6 314,25-6-9396,-11 0-1466</inkml:trace>
  <inkml:trace contextRef="#ctx0" brushRef="#br0" timeOffset="173047.009">3900 773 8276,'-13'-2'9966,"-11"8"-7313,21-5-1685,-102 2 1444,-21 2-851,2 1-803,-81-8 373,38 4-787,-29-11-75,20 6-149,-10 4-2,-67 1-12,151-3-60,-22 3 53,-53-5-113,-28-4 20,87 10 26,29-4 8,74-10-526,25-4-5381,7-5-5324,-7 7-140</inkml:trace>
  <inkml:trace contextRef="#ctx0" brushRef="#br0" timeOffset="176848.713">1705 43 7732,'0'-1'9070,"2"6"-4733,6 25-1953,-8 177 628,-1-206-2988,1 1 1,0-1-1,-1 1 0,1-1 1,0 0-1,0 1 0,0-1 1,0 1-1,0 0 1,0-1-1,0 0 0,0 1 1,1-1-1,-1 1 0,0-1 1,1 1-1,0-1 1,-1 1-1,1-1 0,0 0 1,-1 0-1,1 1 0,0-1 1,0 0-1,0 0 0,0 0 1,0 0-1,1 0 1,-1 0-1,0 0 0,0 0 1,1-1-1,-1 1 0,0 0 1,1-1-1,-1 1 1,1-1-25,111-3 1005,-110 3-1017,1-1-1,-1 0 1,1 1 0,-1 0-1,0-1 1,1 2-1,-1-1 1,1 0-1,-1 1 1,0-1-1,1 1 1,-1 0-1,0 0 1,1 0 0,-1 1-1,0-1 1,0 1-1,2 1 13,-5-16-7868,1 5 28,-2 0-4654</inkml:trace>
  <inkml:trace contextRef="#ctx0" brushRef="#br0" timeOffset="178227.572">1718 28 7219,'4'-7'8930,"7"4"-3942,36 12-1904,-35-6-1979,108 5 416,-72-13-294,-29 21-247,-18-22-2411,3 2 458,-6 38 2477,-3 144-815,15-88-527,-10-73-384,-6-23 412,-1-12-4038,4 0-8490,5 6-433</inkml:trace>
  <inkml:trace contextRef="#ctx0" brushRef="#br0" timeOffset="186734.704">2301 27 6371,'1'13'9384,"0"1"-3500,4 16-1647,2 40-4475,-3 55 446,-2-80 43,-1-43-203,1-1-1,-1 0 1,1 0 0,0 0-1,0 0 1,0 0-1,0 0 1,-1 0 0,1-1-1,0 1 1,0-1-1,0 1 1,0-1 0,1 0-1,-1 0 1,0 0-1,0 0 1,0 0 0,0 0-1,0-1 1,0 1-1,0-1 1,0 1 0,0-1-1,0 0 1,-1 0-1,1 0 1,0 0 0,0 0-1,1-1-47,12-3 221,127 9 683,-134-7-1033,-6-5-6657,-1-1-2805,-1 3-2537</inkml:trace>
  <inkml:trace contextRef="#ctx0" brushRef="#br0" timeOffset="187406.368">2325 18 8884,'7'1'10495,"21"-1"-8080,54 1 2487,12-1-3871,-53 0-1025,-29-3 803,-12-3-2912,-1 2-3746,2-1-5369,0 4 1862</inkml:trace>
  <inkml:trace contextRef="#ctx0" brushRef="#br0" timeOffset="187874.993">2590 14 7892,'2'5'7697,"0"3"-3628,-1 19-2248,-1-19-575,4 202 2660,-3-195-4284,-1-20-4106,3-8-5418,0 3-1949</inkml:trace>
  <inkml:trace contextRef="#ctx0" brushRef="#br0" timeOffset="188851.629">2873 8 8612,'5'4'8007,"-2"5"-3470,6 41-321,1 53-2234,-8-26-1918,-6-25-59,1-34 184,9-6 975,114-16 175,-41-1-880,-78-1-745,-9-5-4416,-2-7-11152,10 9 6138</inkml:trace>
  <inkml:trace contextRef="#ctx0" brushRef="#br0" timeOffset="189890.033">2921 28 7171,'2'-5'10592,"24"3"-6059,111-2 1122,-71 14-5465,-65-9-163,1 0 1,-1 0-1,1 1 0,-1-1 1,0 0-1,1 0 0,-1 1 1,0-1-1,0 0 0,0 1 1,0-1-1,0 1 0,0 0 1,-1-1-1,1 1 0,-1 0 1,1-1-1,-1 1 0,1 0 1,-1 0-1,0 0 1,0-1-1,0 1 0,0 0 1,0 0-1,0-1 0,0 1 1,-1 0-1,1 0 0,-1-1 1,1 1-1,-1 1-27,22 129 1152,-29-63-1013,12-42-123,-5-13 126,-1-26-1330,1-13-9626,0 12 3151,1 0-3121</inkml:trace>
  <inkml:trace contextRef="#ctx0" brushRef="#br0" timeOffset="220516.04">1849 904 6659,'3'-9'11507,"-4"26"-7435,-3 31-2886,7 146 220,1-161-1304,1 0 0,1 0 0,3-1 1,0 0-1,2 0 0,1-1 0,9 15-102,62 57 526,-60-91-577,-22-32-8745,1 13 3532,-1-3-6680</inkml:trace>
  <inkml:trace contextRef="#ctx0" brushRef="#br0" timeOffset="221389.102">2427 936 7027,'9'-10'11419,"-3"16"-7818,3 190 44,-9-181-3609,-1 3-19,1-1 1,1 0-1,1 0 0,0 1 0,1-1 0,1-1 0,1 1 0,0 0 0,1-1 0,1 0 0,4 7-17,66 97 43,-16-80-41,-66-42-134,-13-6-6352,11 3-709,2-1-4943</inkml:trace>
  <inkml:trace contextRef="#ctx0" brushRef="#br0" timeOffset="222701.914">2998 961 4978,'14'-24'9316,"-9"35"-2288,-6 134-3443,2-41-2779,-3-10-46,-7 3-186,-12-37 18,-7-18 515,21-36-1177,-5 1-3661,8-8-1561,-2-2-3348,2 0-2357</inkml:trace>
  <inkml:trace contextRef="#ctx0" brushRef="#br0" timeOffset="224193.769">1727 918 4946,'4'-1'7975,"5"-2"-3903,26-9-1192,-31 9-2793,0-1 27,0 1 0,0-1 1,1 1-1,-1 0 0,1 0 1,0 0-1,0 0 0,0 1 1,0 0-1,0 0 0,1 1 0,-1-1 1,1 1-1,-1 0 0,1 0 1,-1 1-115,30 38 1902,-14-6-1369,-21-32-542,19 18 140,-8-4-3694,-3-8-6543,-4-5-555</inkml:trace>
  <inkml:trace contextRef="#ctx0" brushRef="#br0" timeOffset="224664.736">2362 939 7107,'5'5'7746,"17"-24"-4063,25-18 157,-46 37-3754,1-1 1,-1 1 0,1 0-1,-1 0 1,1 0-1,-1 0 1,0 1 0,1-1-1,-1 0 1,1 1 0,-1-1-1,0 0 1,1 1 0,-1 0-1,0-1 1,1 1 0,-1 0-1,0 0 1,0-1-1,0 1 1,0 0 0,0 0-1,0 0 1,0 1 0,0-1-1,0 0 1,0 0 0,-1 0-1,1 1 1,0-1 0,-1 0-1,1 1 1,0 0-87,14 18 198,-9-13-600,8 7 1242,-2-16-6747,-6-2-4298,-1 0 462</inkml:trace>
  <inkml:trace contextRef="#ctx0" brushRef="#br0" timeOffset="225242.727">2910 982 7908,'0'0'2358,"3"-3"3329,12-10-3480,23-32 477,-24 30-1951,-14 14-697,0 0 1,1 0-1,-1 1 0,0-1 1,0 0-1,1 0 1,-1 1-1,0-1 1,1 0-1,-1 1 0,1-1 1,-1 1-1,1-1 1,-1 0-1,1 1 0,0-1 1,-1 1-1,1 0 1,0-1-1,-1 1 0,1-1 1,0 1-1,-1 0 1,1 0-1,0-1 0,0 1 1,-1 0-1,1 0 1,0 0-1,0 0 0,-1 0 1,1 0-1,0 0 1,0 0-1,-1 0 0,1 0 1,0 0-1,0 0 1,0 1-1,-1-1 0,1 0 1,0 1-1,-1-1 1,1 0-1,0 1 0,-1-1 1,1 1-1,0-1 1,-1 1-1,1-1 0,-1 1 1,1-1-1,-1 1 1,1 0-1,-1-1 0,0 1 1,1 0-1,-1 0-36,82 125 2671,-75-117-2198,-4-4 241,-2-4-3054,-2-3-2514,-2-2-3503,2 1-3622</inkml:trace>
  <inkml:trace contextRef="#ctx0" brushRef="#br0" timeOffset="246607.512">4865 1096 9540,'2'11'10594,"3"7"-7842,5 31-1862,15 146 28,-23-224-16202,0 17 5890</inkml:trace>
  <inkml:trace contextRef="#ctx0" brushRef="#br0" timeOffset="247013.664">4900 1262 10117,'24'-28'8118,"6"20"-4197,-25 8-3814,0 1 1,0 0 0,0 0 0,0 0-1,0 1 1,0-1 0,-1 1 0,1 1-1,0-1 1,-1 0 0,0 1 0,0 0 0,0 0-1,0 1 1,0-1 0,0 1 0,-1-1-1,0 1 1,1 2-108,-2-4 29,-1 0 0,0 0 1,0 0-1,0 0 0,0 0 0,-1 0 0,1 1 1,0-1-1,-1 0 0,0 1 0,1-1 0,-1 0 1,0 1-1,0-1 0,0 0 0,-1 1 0,1-1 1,0 0-1,-1 0 0,0 1 0,1-1 0,-1 0 1,0 0-1,0 0 0,-1 0 0,1 0 0,0 0 1,0 0-1,-1 0 0,1 0 0,-1 0 0,-1 0-29,-60 47 1710,58-45-1840,-33 11 721,28-39-4961,15-1-6869,0 10-444</inkml:trace>
  <inkml:trace contextRef="#ctx0" brushRef="#br0" timeOffset="247419.819">5133 1236 8340,'11'7'11136,"-7"23"-8957,-3-22-1314,-1-4-716,0 4-36,1-1 1,0 1 0,0-1 0,1 0-1,0 1 1,0-1 0,1 0-1,0 0 1,0 0 0,1-1 0,-1 1-1,1-1 1,2 2-114,-4-8 3,0 1 0,0-1 0,0 0 0,0 1-1,1-1 1,-1 0 0,0-1 0,0 1 0,0 0 0,0 0 0,0-1-1,0 0 1,0 1 0,0-1 0,0 0 0,0 0 0,0 0 0,0 0-1,-1 0 1,1 0 0,0-1 0,-1 1 0,1 0 0,-1-1 0,1 0-1,-1 1 1,0-1 0,1 0 0,-1 1 0,0-1 0,0 0 0,0 0 0,-1 0-1,1 0 1,0 0 0,-1 0 0,1 0 0,-1 0 0,0 0 0,0-1-1,0 1-2,9-111-85,-10 111 83,1-2-3550,2 5-6212,-1 1-1081</inkml:trace>
  <inkml:trace contextRef="#ctx0" brushRef="#br0" timeOffset="247701.008">5464 1169 10229,'-20'-25'10400,"-21"44"-6607,37-16-3691,0 1 1,1 0-1,-1 0 1,1 0-1,0 0 0,1 1 1,-1-1-1,1 1 1,-1 0-1,1-1 1,1 1-1,-1 0 0,1 0 1,0 0-1,0 0 1,0 1-1,1-1 1,0 0-1,0 0 0,0 0 1,0 1-1,1-1 1,0 0-1,0 0 1,1 0-1,-1 0 0,1 0 1,2 3-103,33 97 419,-51-112-6438,4-8-3367,4 3-2902</inkml:trace>
  <inkml:trace contextRef="#ctx0" brushRef="#br0" timeOffset="247966.566">5364 1315 10597,'3'0'3009,"3"-1"209,1 0-1169,-1-1-449,2 0-303,0 1-209,-1 0-303,-1 1-241,2 0-208,-3 1-64,1 0-272,1 0-208,-1-2-416,0 1-625,1-2 2306,-1-1-4611,1-4-2961,1 0-7171</inkml:trace>
  <inkml:trace contextRef="#ctx0" brushRef="#br0" timeOffset="248200.886">5634 1180 9524,'-7'-15'9180,"-34"-7"-4089,39 23-4965,0 1 0,-1 1 0,1-1 0,0 0 0,0 0 0,0 1 0,1-1 0,-1 1 0,0 0 0,1-1 0,0 1 0,-1 0 0,1 0 0,0 0 0,1 0 0,-1 0 0,0 0 0,1 0 0,0 2-126,0-5 12,-3 18 202,1-1 0,1 1 0,1 0 0,1 0 0,0 0 0,1 0 0,1-1 0,1 1 0,0-1-1,1 0 1,3 7-214,-7-24-1865,-2-11-6530,-1 3 1666,1-3-4820</inkml:trace>
  <inkml:trace contextRef="#ctx0" brushRef="#br0" timeOffset="248482.072">5532 1340 13862,'1'3'3698,"2"-3"128,1 0-1793,3-1-625,1 0-287,0 1-241,-1 1-367,1 0-209,-3 1-144,2-2 16,-1 1-160,-1 0-240,-1-3-257,0 2-639,-1-3-545,0-1-2321,-1-2-3009,1-1-6515</inkml:trace>
  <inkml:trace contextRef="#ctx0" brushRef="#br0" timeOffset="248841.358">5690 1338 10597,'17'4'8537,"20"-10"-7650,-20 3-560,-16 3-323,1-1 0,-1 1 0,0-1 0,1 1-1,-1-1 1,0 0 0,1 1 0,-1-1 0,0 0 0,0 0 0,0 0 0,0 0-1,0 0 1,0 0 0,0-1 0,0 1 0,0 0 0,-1 0 0,1-1 0,0 1 0,-1 0-1,1-1 1,-1 1 0,1 0 0,-1-1 0,0 1 0,0-1 0,0 1 0,1-1 0,-1 1-1,-1-1 1,1 1 0,0-1 0,0 1 0,0 0 0,-1-1 0,1 1 0,-1-1-1,1 1 1,-1 0 0,0-1 0,1 1 0,-1 0 0,0 0 0,0-1 0,0 1 0,0 0-1,0 0 1,0 0 0,0 0 0,0 0 0,0 1 0,-1-1 0,1 0 0,0 0 0,-1 1-1,0-1-3,-2 2 178,-1 1-1,1 0 0,-1 0 0,1 1 0,0-1 0,-1 1 1,1 0-1,1 0 0,-1 0 0,0 1 0,1-1 1,0 1-1,0 0 0,0 0 0,0 0 0,0 0 0,1 0 1,0 1-1,0-1 0,0 1 0,0-1 0,1 1 1,0 0-1,0 0 0,0 0 0,1 0 0,-1-1 0,1 1 1,0 0-1,1 0 0,-1 0 0,1 0 0,0 0 0,1 4-176,-1-6 21,0 0 0,0 0 0,1-1 0,-1 1 0,1-1 0,-1 1 0,1-1 0,0 1 0,0-1 0,0 0 0,0 0 0,0 0 0,1 0 0,-1 0 0,0 0 0,1-1 0,0 1 0,-1-1 0,1 0 0,0 0 0,0 0 0,-1 0 0,1 0 0,0-1 0,0 1 0,0-1 0,0 1 0,0-1 0,0 0 0,0-1 0,0 1 0,0 0 0,0-1 0,0 0 1,1 0-23,18-25-5000,-13 2-2053,-6 16 2362,3-10-5914</inkml:trace>
  <inkml:trace contextRef="#ctx0" brushRef="#br0" timeOffset="249203.754">5921 1265 11573,'11'17'8462,"2"16"-6912,-7-16-709,14 72-27,-21-94-880,-7-108 947,9 110-833,-1 0 1,0 0-1,0 0 1,1 0-1,0 0 1,-1 1-1,1-1 1,0 0-1,1 0 1,-1 1-1,0-1 0,1 1 1,0-1-1,-1 1 1,1-1-1,0 1 1,0 0-1,0 0 1,0 0-1,1 0 1,-1 0-1,1 1 0,-1-1 1,1 1-1,-1-1 1,1 1-1,0 0 1,0 0-1,-1 0 1,1 0-1,0 1 1,0-1-1,0 1 0,0 0 1,0 0-1,0 0 1,0 0-1,0 0 1,0 1-1,0-1-48,90 30-1104,-95-37-13618,-1 4 4571</inkml:trace>
  <inkml:trace contextRef="#ctx0" brushRef="#br1" timeOffset="262446.783">1786 111 5955,'5'-8'3370,"0"-1"1070,-9 15-1854,-16 51-2177,40-79-524,8-9-392,-44 63 472,-10 36 259,49-86-154,44-68-662,-73 106 909,-22 18 3,22-31-268,0-1 0,1 1 0,0 0 0,0 0 0,1 0 0,0 1 0,0 0-1,1 0 1,0 0 0,0 0 0,0 3-52,36-48 267,54-77-67,-105 152-216,-58 84 379,97-133 184,42-58-446,-66 105-200,-20 11 227,50-60-31,-27 14-89,0-1 1,0 1-1,0 0 1,0-1 0,1 1-1,-1-1 1,0 1 0,0-1-1,0 1 1,1 0 0,-1-1-1,0 1 1,1-1-1,-1 1 1,0-1 0,1 1-1,-1-1 1,1 0 0,-1 1-1,0-1 1,1 1 0,-1-1-1,1 0 1,-1 1-1,1-1 1,0 0 0,-1 0-1,1 1 1,-1-1 0,1 0-1,-1 0 1,1 0 0,0 0-1,-1 0 1,1 0-1,-1 0 1,1 0 0,0 0-1,-1 0 1,1 0 0,-1 0-1,1 0 1,0 0 0,-1-1-1,1 1 1,-1 0-1,1 0 1,-1-1 0,1 1-1,-1 0 1,1-1 0,-1 1-1,1-1 1,-1 1 0,1-1-1,-1 1 1,0 0-1,1-1 1,-1 0-9,0 3-817,0 3 2393,0-4-4934,-1-1-4405,0 0-969</inkml:trace>
  <inkml:trace contextRef="#ctx0" brushRef="#br1" timeOffset="272452.69">4318 556 4610,'11'-21'9588,"-21"29"-6226,7-6-3299,1 0-1,-1 0 0,1 0 1,0 0-1,0 0 1,0 1-1,0-1 1,0 1-1,1 0 1,-1-1-1,1 1 1,-1 0-1,1 0 1,0 0-1,0 0 1,0 0-1,1 0 1,-1 0-1,1 3-62,32-25 75,14-15-54,-74 67 63,24-29-61,0-1 1,1 1-1,-1-1 0,0 1 1,1 0-1,0 1 0,0-1 0,0 0 1,1 1-1,0 0 0,-1-1 0,2 1 1,-1 0-1,0 0 0,1 0 0,-1 4-22,4-8 0,-1-1 0,0 0 0,0 0 0,0 1 1,0-1-1,0 0 0,0 0 0,0 0 0,1 0 1,-1 0-1,0-1 0,0 1 0,0 0 1,0 0-1,0-1 0,0 1 0,0-1 0,0 1 1,0-1-1,0 1 0,0-1 0,0 1 1,0-1-1,0 0 0,0 0 0,0 0 0,-1 1 1,1-1-1,0 0 0,-1 0 0,1 0 1,0 0-1,-1 0 0,1 0 0,-1 0 0,0-1-1,3 0-1,82-87 79,-101 121 82,-80 98 699,96-130-854,0-1 0,1 1 1,-1 0-1,0 0 1,1 0-1,-1 0 0,0 0 1,1 0-1,-1 0 1,0 0-1,1 0 0,-1 0 1,1 0-1,-1 0 1,0 0-1,1 0 0,-1 1 1,0-1-1,1 0 0,-1 0 1,0 0-1,1 0 1,-1 1-1,0-1 0,0 0 1,1 0-1,-1 0 1,0 1-1,0-1 0,1 0 1,-1 1-1,0-1 1,0 0-1,0 1 0,1-1 1,-1 0-1,0 1 0,0-1 1,0 0-1,0 1-5,30-29 35,85-100 11,-115 128-46,0 1 0,1-1-1,-1 0 1,0 1 0,0-1 0,1 0 0,-1 1 0,0-1 0,0 0 0,1 0-1,-1 1 1,0-1 0,1 0 0,-1 0 0,0 0 0,1 0 0,-1 1-1,0-1 1,1 0 0,-1 0 0,0 0 0,1 0 0,-1 0 0,1 0 0,-1 0-1,0 0 1,1 0 0,-1 0 0,0 0 0,1 0 0,-1 0 0,0 0-1,1 0 1,-1 0 0,0-1 0,1 1 0,-1 0 0,0 0 0,1 0 0,-1-1-1,0 1 1,1 0 0,-1 0 0,0-1 0,1 1 0,-19 31-2,-111 140 202,119-147-9,32-29-102,66-91 4,-79 83-89,0 0-1,1 1 1,1 0 0,0 0 0,0 1 0,2 1 0,-1 0 0,1 0 0,0 2-4,-34 37-11,-2-5 20,2 1 0,0 1-1,1 1 1,2 1-1,-2 4-8,-3 6 16,44-48-21,100-111 154,-92 101-133,-41 44-29,-85 94 125,145-146 75,19-13-177,-89 70-34,-17 15 24,67-49-32,37-29 91,-74 61-40,6-24-95,0 8-2815,3-11-3800,0-1-5496</inkml:trace>
  <inkml:trace contextRef="#ctx0" brushRef="#br2" timeOffset="280868.097">2398 80 6707,'-12'-3'7498,"-8"22"-4610,50-25-2802,1-14-38,-61 71 2,20-15-20,33-53-22,30-44 45,-125 183 392,72-122-436,1 0-1,-1 0 0,0 0 0,1 0 0,-1 0 0,1 0 0,-1 0 0,0 0 0,1 0 0,-1 0 0,0 0 0,1 1 0,-1-1 0,0 0 0,1 0 0,-1 1 0,0-1 0,1 0 0,-1 0 0,0 1 0,0-1 0,1 0 0,-1 0 0,0 1 0,0-1 0,0 0 0,0 1 0,1-1 0,-1 0 0,0 1 0,0-1 0,0 1 0,0-1 0,0 0 0,0 1 0,0-1 0,0 0 0,0 1 0,0-1 0,0 1 0,0-1 0,0 0 0,0 1 0,0-1 0,0 0 0,-1 1 0,1-1 1,0 0-1,0 1 0,0-1 0,0 0 0,-1 1 0,1-1-8,24-24 73,41-74 5,-65 99-79,0-1-1,0 0 1,0 1 0,0-1 0,1 0 0,-1 0 0,0 1-1,0-1 1,0 0 0,1 0 0,-1 1 0,0-1 0,0 0 0,0 0-1,1 0 1,-1 1 0,0-1 0,1 0 0,-1 0 0,0 0-1,0 0 1,1 0 0,-1 1 1,-59 100 144,42-57 520,37-60-407,62-100-92,-82 117-170,0-1 0,0 0 0,0 0 0,1 1 0,-1-1 0,0 0 0,0 0 0,0 1 0,0-1 0,0 0-1,0 0 1,1 1 0,-1-1 0,0 0 0,0 0 0,0 0 0,1 0 0,-1 1 0,0-1 0,0 0 0,1 0 0,-1 0 0,0 0 0,0 0 0,1 0 0,-1 1 0,0-1 0,0 0 0,1 0 0,-1 0 0,0 0-1,0 0 1,1 0 0,-1 0 0,0 0 0,1 0 5,-14 27-122,-41 88 197,83-141 261,19-17-288,-61 72 66,-2 12 236,29-45-247,-10 2-3397,-3 1-3424,0-2-3569</inkml:trace>
  <inkml:trace contextRef="#ctx0" brushRef="#br2" timeOffset="283417.885">4718 554 7443,'18'-33'8166,"-28"43"-4773,10-9-3370,-11 10 100,9-9-96,-1 0 0,1 0 1,-1 0-1,1 1 0,0-1 1,0 0-1,0 1 1,0 0-1,1-1 0,-1 1 1,1 0-1,-1 0 0,1 0 1,0 0-1,0 0 1,0 0-1,1 0 0,-1 1 1,0 0-28,39-17 66,23-57-28,-90 132-1,-18 6-42,48-68 7,0 1-1,0-1 1,-1 0 0,1 1 0,0-1 0,0 0 0,0 1-1,0-1 1,0 0 0,-1 0 0,1 0 0,0 0 0,0 0 0,0 0-1,0 0 1,0 0 0,0 0 0,0-1 0,-1 1 0,1 0-1,0 0 1,0-1 0,0 1 0,0-1 0,-1 1 0,1-1-1,0 1 1,0-1 0,-1 1 0,1-1 0,-1 1 0,1-1 0,0 0-1,-1 0 1,1 1 0,-1-1 0,1 0 0,-1 0 0,0 1-1,1-1 1,-1 0 0,0-1-2,104-115 128,-115 150-141,-96 126 72,107-159-59,0 0 0,0 0 1,1 0-1,-1 0 1,0 0-1,0 0 1,1 0-1,-1 0 1,0 0-1,1 0 1,-1 0-1,0 0 1,0 0-1,1 0 1,-1 0-1,0 1 1,0-1-1,1 0 0,-1 0 1,0 0-1,0 0 1,0 0-1,1 1 1,-1-1-1,0 0 1,0 0-1,0 0 1,1 1-1,-1-1 1,0 0-1,0 0 1,0 1-1,0-1 1,0 0-1,0 0 0,0 1 1,1-1-1,-1 0 1,0 1-1,0-1 1,0 0-1,0 0 1,0 1-1,0-1 1,0 0-1,0 0 1,-1 1-1,1-1 1,0 0-1,0 1 1,0-1-1,0 0 0,0 0 1,0 0-1,0 1 1,-1-1-1,1 0 1,0 0-1,20-14 23,90-108 73,-62 76-96,-111 111-13,49-54 47,2 1-1,0 1 1,0 0 0,1 1 0,1 0 0,0 0-1,1 1 1,1 0 0,-1 4-34,9-19 5,-1 0-1,1 0 1,-1 1 0,1-1-1,0 0 1,-1 0 0,1 1-1,0-1 1,-1 0 0,1 1-1,0-1 1,-1 0 0,1 1-1,0-1 1,0 0 0,-1 1-1,1-1 1,0 1 0,0-1-1,0 0 1,0 1 0,-1-1-1,1 1 1,0-1 0,0 1-1,0-1 1,0 0 0,0 1-1,0-1 1,0 1 0,0-1-1,0 1 1,1-1 0,-1 0-1,0 1 1,0-1 0,0 1 0,0-1-1,1 1 1,-1-1 0,0 0-1,0 1 1,1-1 0,-1 0-1,0 1 1,0-1 0,1 0-1,-1 1 1,0-1 0,1 0-1,-1 0 1,1 1 0,-1-1-1,0 0 1,1 0 0,-1 0-1,1 0 1,-1 0 0,1 1-1,-1-1 1,0 0 0,1 0-1,-1 0 1,1 0 0,-1 0-1,1 0 1,-1 0 0,0 0-1,1-1 1,0 1-5,25-20 111,109-130 123,-92 98-239,-66 90-38,-34 29 79,-51 79-8,108-146-27,0 0-1,0 0 1,1 0-1,-1 0 1,0 0-1,0 0 1,1 0-1,-1 0 1,0 0-1,1 0 1,-1 0-1,0 0 1,0 0-1,1 0 0,-1 0 1,0 0-1,0 0 1,1 0-1,-1 0 1,0 0-1,0 0 1,0 0-1,1 1 1,-1-1-1,0 0 1,0 0-1,1 0 1,-1 0-1,0 1 1,0-1-1,0 0 0,0 0 1,1 0-1,-1 1 1,0-1-1,0 0 1,0 0-1,0 0 1,0 1-1,0-1 1,0 0-1,0 0 1,0 1-1,0-1 1,1 0-1,-1 0 1,0 1-1,-1-1 1,1 0-1,0 0 0,0 1 1,0-1-1,0 0 1,0 0-1,0 1 1,0-1-1,21-14 51,139-157 218,-257 306-247,67-73-41,60-75 80,-18 7-67,-1-1 0,0 0 0,-1-1 0,0 0 0,0-1 0,-1 0 0,0-1 0,7-9 6,-16 19-29,-10 20-54,-26 42 128,69-72-12,-22 0-15,37-19-2,-60 60 3,16-20-233,-1-13-3447,0-2-3632,-1 1-3085</inkml:trace>
  <inkml:trace contextRef="#ctx0" brushRef="#br3" timeOffset="292278.824">2975 97 4802,'-2'-8'9821,"-16"15"-7177,19-7-2629,-1 0 1,1 0 0,-1 1 0,1-1-1,-1 0 1,1 0 0,-1 0-1,1 1 1,-1-1 0,1 0 0,-1 0-1,1 1 1,-1-1 0,1 0 0,-1 1-1,0-1 1,1 0 0,-1 1 0,0-1-1,1 1 1,-1-1 0,0 1 0,0-1-1,1 1 1,-1-1 0,0 1 0,0-1-1,0 1 1,0-1 0,1 1 0,-1-1-1,0 1 1,0-1 0,0 1-1,0-1 1,0 1 0,0-1 0,-1 1-1,1-1 1,0 1-16,40-39 80,-62 79 64,14 6-16,22-65 3,-12 14-133,-1 0 0,1 0 0,0 0 0,0 1 0,1-1 0,-1 0 0,1 1 0,-1 0 0,1 0 0,0-1 0,1 2 0,-1-1 0,0 0 0,1 1-1,0-1 1,-1 1 0,2-1 2,-21 26-224,14-19 227,-8 9 54,1 0-1,0 1 0,2-1 1,-1 2-1,2-1 0,0 1 1,-3 10-57,29-49 371,57-88-126,-119 184-285,6 6 616,58-89-346,53-76-172,-100 120-26,-1 25 22,55-75 71,16-24-133,-47 43 50,-1 0-1,0 1 1,1-1-1,-1 1 1,1-1-1,0 1 1,0 0-1,0 0 1,0 0-1,1 0 1,-1 0-1,1 0 1,0 0-1,0 1 1,0-1-1,0 0 1,0 1-1,1 0-41,31-17 67,-3-6 42,-38 53 273,-4-15 279,18-27-495,10-51-1609,-21 46-6385,3 14 7460,4-2 419,0 1 0,1-1-1,-1 1 1,0-1 0,0 1 0,0-1 0,1 1 0,-1-1 0,0 1 0,0-1 0,0 1 0,0-1 0,0 1 0,0-1 0,0 1-1,0-1 1,0 1 0,0-1 0,-1 1 0,1-1 0,0 1 0,0-1 0,0 1 0,-1-1 0,1 1 0,0-1 0,0 1 0,-1 0-1,1-1 1,0 1 0,-1-1 0,1 1 0,-1 0 0,1-1 0,0 1 0,-1 0 0,1 0 0,-1-1 0,1 1 0,-1 0 0,1 0 0,-1 0-1,1 0 1,-1-1 0,1 1 0,-1 0 0,1 0 0,-1 0 0,1 0 0,-1 0 0,1 0 0,-1 0 0,1 1 0,-1-1 0,1 0-1,-1 0 1,1 0 0,-1 0 0,1 1 0,-1-1 0,1 0 0,-1 0 0,1 1 0,0-1 0,-1 0 0,1 1 0,-1-1 0,1 0-1,0 1-50,-4-25 3183,-7 14-2038,11 8-1117,0 0 0,0 1 0,0-1 0,0 0 0,0 1 0,0-1 0,1 0 0,-1 1 0,1-1 0,-1 1 0,1-1 0,-1 1 0,1-1 0,0 1 0,0-1 0,0 1 0,0 0 0,0-1 0,0 1 0,0 0 0,0 0 0,0 0 0,0-1 0,1 2 0,-1-1 0,1 0 0,-1 0 0,0 0 0,1 0 0,0 1 0,-1-1 0,1 1-28,-20 14 446,12-25-1069,-3 17-5765,5-4 2378,0 2-6790</inkml:trace>
  <inkml:trace contextRef="#ctx0" brushRef="#br3" timeOffset="295281.15">5128 533 6419,'0'-6'9205,"-5"25"-7197,-15 28-517,41-66-1421,21-30-12,-81 110-15,12-10 589,50-66-258,70-91-294,-93 106-67,-18 23 51,-17 21-3,28-36 51,1-1 1,0 1-1,0 0 0,0 0 0,1 0 0,0 1 0,1 0 0,0 0 0,0 0 0,-2 10-112,26-35 278,128-139-230,-242 262-67,86-99 19,1 1 0,0 0 0,0 0 0,1 0 0,1 1 0,-1 0 0,2 0 0,-1 1 0,2-1 0,-1 1 0,1 0 0,0 3 0,26-38-64,151-185 27,-239 296-115,52-72 156,0-3 0,0 0 1,2 1 0,-1 1 0,2 0 0,0 1 0,0 0 0,2 0 0,0 1 0,-3 7-5,12-23-1,-1 0 1,0 0 0,1 0 0,-1 0 0,0 0 0,1 0 0,-1 0 0,0 0-1,1 0 1,-1 0 0,1 1 0,-1-1 0,0 0 0,0 0 0,1 0 0,-1 0-1,0 1 1,1-1 0,-1 0 0,0 0 0,1 1 0,-1-1 0,0 0 0,0 0-1,0 1 1,1-1 0,-1 0 0,0 1 0,0-1 0,0 0 0,0 1 0,0-1-1,1 0 1,-1 1 0,0-1 0,0 0 0,0 1 0,0-1 0,0 0 0,0 1-1,0-1 1,0 1 0,0-1 0,0 0 0,0 1 0,-1-1 0,26-29-2,-24 28 2,164-192 53,-137 166-85,-108 141 37,2-11 54,79-103-57,-1 1 1,0-1-1,0 0 0,1 0 1,-1 0-1,0 1 1,0-1-1,0 0 0,1 0 1,-1 0-1,0 1 0,0-1 1,0 0-1,0 1 0,0-1 1,1 0-1,-1 0 0,0 1 1,0-1-1,0 0 1,0 1-1,0-1 0,0 0 1,0 0-1,0 1 0,0-1-2,23-22 16,140-163-907,-199 231 512,-79 112 1521,104-134-918,25-23-77,111-147-19,-93 115-152,-84 90 59,50-56-38,-7 7 4,1 1 0,0 1-1,1-1 1,0 1 0,1 0-1,0 1 1,1 0 0,-4 11-1,34-39 50,72-98-143,-122 155-19,-12 28 138,69-90-71,26-34 90,-94 104 60,26-30-87,26-26 1,31-39-16,-57 70 26,16-8 68,4-8-42,-9-11-323,0-3-3052,-1 2-3950,-1-1-4333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6531,'6'7'10118,"-10"47"-6787,-66-4-20,-25 25-2500,94-74-763,-4 6-3535,-1-10-6859,7 3 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6435,'-19'5'9929,"6"57"-5630,13-44-4042,0-1 0,-1 1-1,-1 0 1,0 0 0,-2-1 0,0 1 0,-3 8-257,-1-8-373,6-15-3684,0-3-4060,7 2-1781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2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8244,'-5'0'6937,"2"8"-3611,2 33-2604,2-34 146,-3 219 1523,-2-207-2620,2-12-3185,5 0-5955,2-3-91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5827,'1'5'6619,"1"4"-3671,3 21-825,29 152 2690,-26-139-5757,-9-39-1318,1-1-1870,3 2-1760,0 0-3192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12166,'1'2'3233,"-1"2"145,0 0-1634,1 2-495,0 1-273,2 1-239,0 0-289,1 0-160,-1-1-224,0 0-224,-1-1-288,0-1-609,0-1 1025,2-3-3457,-2-1-2770,3 0-6563</inkml:trace>
  <inkml:trace contextRef="#ctx0" brushRef="#br0" timeOffset="484.259">100 0 12294,'3'4'3425,"0"2"129,0 0-1073,0 1-1008,1 2-481,-2-1-192,1 2-223,0 0-225,0-1-240,0-1-384,-3-2-1009,-2-2-2432,2-2-2995,-2-1-7362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6291,'4'8'7496,"10"3"-4472,0 3-1859,17 86 937,-31-91-2062,1 0 1,1 0-1,0 0 0,0 0 0,1 0 1,0 0-1,0 0 0,1-1 1,1 0-1,-1 0 0,1 0 0,2 3-40,8-6-1762,-10-7-7793,1 1 327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7908,'13'19'5851,"11"8"-2746,1-1-1561,-15-13-1220,0-2 0,1 1-1,0-2 1,1 1-1,0-2 1,0 1 0,1-2-1,0 0 1,1 0 0,6 2-324,-11-5-126,17 8 314,-12-15-3977,-14-2-2668,0-3-4988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8148,'20'25'6882,"3"17"-4389,2 5-1962,18 14-1564,-42-61 305,-4 2-6921,2-2-979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8340,'15'23'7999,"3"-2"-5427,17 26-1839,-7 46-344,-34-78 48,3-12-2743,2-2-6376,10-3-784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8372,'6'4'7144,"-1"6"-3653,2 32-2393,-6-35-279,0 3-615,1 0-171,0 0 0,-1 0 0,0 0 0,0 0 1,-2 1-1,1-1 0,-1 0 0,0 0 0,-1 0 0,-1 0 1,1 0-34,-2-7-214,1-1-2319,5-2-6617,0 0-430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7043,'-2'31'8768,"1"-4"-6712,-11 26-173,-29 66-431,30-117-3868,8-11-7040,4 7 142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 6403,'5'-1'7488,"-4"10"-3300,-17 67-1276,13-65-2838,0-1 0,-1 1 0,0 0 0,-1-1 0,0 0 0,-1 0 0,0-1 0,-1 0 0,0 0 0,0 0 0,-1-1 0,-6 7-74,-13-10-2758,28-7-6300,0 4-989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4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4450,'-2'14'7986,"-3"2"-3460,-37 57-548,-36 59-1574,31-107-3243,25-25-9575,14-3-1661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2:0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57 7732,'6'-4'8329,"-7"-5"-4052,-17-17-697,13 25-3470,1 0 0,-1-1 0,1 2 0,-1-1 0,1 0 0,-1 1 0,0 0 0,0 0 0,1 0 0,-1 1 0,1 0 1,-1 0-1,0 0 0,1 0 0,-1 0 0,1 1 0,0 0 0,0 0 0,0 0 0,0 1 0,0-1 0,0 1 0,0 0 0,1 0 0,-1 0 1,1 1-1,-1 1-110,3-4 3,0 0 0,0 1 1,0-1-1,0 0 1,0 1-1,0-1 0,0 1 1,1-1-1,-1 1 1,1-1-1,-1 1 0,1 0 1,0-1-1,-1 1 1,1-1-1,0 1 0,0 0 1,0-1-1,0 1 1,1 0-1,-1-1 0,0 1 1,1 0-1,-1-1 1,1 1-1,-1-1 0,1 1 1,0-1-1,-1 1 1,1-1-1,0 0 0,0 1 1,0-1-1,0 0 1,1 0-1,-1 0 0,0 0 1,0 0-1,1 0 1,-1 0-1,1 0 0,-1 0 1,1 0-4,73 32-11,-67-30 22,-5-3-4,0 0-1,0 1 0,0-1 1,0 1-1,0 0 0,0-1 0,0 1 1,0 1-1,0-1 0,-1 0 1,1 1-1,-1-1 0,1 1 0,-1 0 1,1 0-1,-1 0 0,0 0 1,0 0-1,0 1 0,0-1 1,0 0-1,-1 1 0,1 0 0,-1-1 1,0 1-1,1 0 0,-1 0 1,-1-1-1,1 1 0,0 0 0,-1 0 1,1 0-1,-1 0 0,0 0 1,0 0-1,0 0 0,0 0 1,0 0-1,-1 2-6,0 0 53,1 0 1,-1-1-1,0 1 0,-1-1 1,1 1-1,-1-1 0,1 1 1,-1-1-1,-1 0 0,1 0 1,-1 0-1,1 0 0,-1 0 1,0-1-1,0 1 1,-1-1-1,1 0 0,-1 0 1,0 0-1,0 0 0,0-1 1,0 1-1,0-1 0,0 0 1,-1 0-1,1-1 0,-1 1 1,1-1-1,-2 0-53,-56-17 39,61 15-189,0-1 0,0 1 0,0 0-1,1 0 1,-1 0 0,0-1 0,1 1 0,-1 0-1,1-1 1,-1 1 0,1 0 0,0-1 0,-1 1-1,1-1 1,0 1 0,0 0 0,0-1 0,0 1-1,0-1 1,0 1 0,1-1 0,-1 1 0,0 0 0,1-1-1,-1 1 1,1 0 0,0-1 0,-1 1 0,1-1 150,20-30-11977,-7 17-543</inkml:trace>
  <inkml:trace contextRef="#ctx0" brushRef="#br0" timeOffset="421.764">304 0 10485,'3'4'8877,"9"15"-6461,21 91 1262,-14 61-2831,-19-155-1400,2-15-17</inkml:trace>
  <inkml:trace contextRef="#ctx0" brushRef="#br0" timeOffset="734.189">269 140 10853,'2'1'7033,"2"-1"-3298,14-1-2156,-13 1-232,38 1 1094,32-4-3847,-67 1-2012,-1 1-4828,-1 1-5656</inkml:trace>
  <inkml:trace contextRef="#ctx0" brushRef="#br0" timeOffset="1189.189">484 96 9588,'0'0'2476,"3"2"2820,6 10-3845,14 204 2794,-21-293-4008,-1 71-205,-2-5 62,1 0 0,0 0 0,0 1 0,1-1 0,1 0 0,0 0 0,1 1 0,0-1 0,0 1 0,1 0 0,0 0 0,1 0 0,0 1 0,6-9-94,-8 16 70,0 0 0,0 0 0,0 0 0,0 1 1,1 0-1,-1-1 0,0 1 0,1 0 0,-1 1 1,0-1-1,1 1 0,-1-1 0,1 1 0,-1 0 1,1 0-1,-1 0 0,1 1 0,-1-1 0,0 1 1,1 0-1,-1 0 0,0 0 0,1 1 0,-1-1 1,2 2-71,14 5-2423,-1 0-3323,-6-2-1511,-6-2-3697</inkml:trace>
  <inkml:trace contextRef="#ctx0" brushRef="#br0" timeOffset="1673.449">738 157 11637,'5'4'6298,"2"-3"-3410,20-5-2340,-25 3-66,14-1-337,-13 3-136,1-1-1,-1 0 1,0 1 0,1-1 0,-1 0-1,0-1 1,1 1 0,-1 0 0,0-1-1,1 0 1,-1 0 0,0 0 0,0 0-1,0 0 1,0-1 0,0 0 0,0 1-1,0-1 1,0 0 0,-1 0 0,1 0-1,-1-1 1,1 1 0,-1-1 0,0 1-1,0-1 1,0 0 0,0 0 0,-1 0-1,1 0 1,-1 0 0,0 0 0,0 0-1,0 0 1,0-1 0,0 1 0,-1 0-1,1-3-8,-2 5 24,1-1 0,0 1 0,-1 0 0,0 0 0,1 0 0,-1 0 0,0 0 0,0 0 0,1 0 0,-1 0 0,0 0 0,0 0 0,0 0 0,0 0 0,0 0 0,0 1 0,0-1 0,-1 0 0,1 1 0,0-1 0,0 1 0,0 0 0,-1-1 0,1 1 0,0 0 0,-1 0 0,1-1 0,0 1 0,0 0 0,-1 0 0,1 1 0,0-1 0,-1 0 0,1 0 0,0 1 0,0-1 0,-1 0 0,1 1 1,0-1-1,0 1 0,0 0 0,0-1 0,0 1 0,-1 0-24,-47 34 1264,43-26-1116,1-1 0,0 1-1,0 0 1,1 0-1,0 0 1,1 0 0,0 1-1,1 0 1,-1-1 0,2 1-1,0 0 1,0 0-1,0 0 1,1 0 0,1 0-1,0 0 1,0 0 0,1 0-1,0-1 1,1 1-1,0 2-147,0-9 14,0 1 0,0-1 0,0 0-1,0 1 1,1-1 0,-1-1 0,1 1-1,0 0 1,0-1 0,0 0 0,0 0-1,0 0 1,0-1 0,1 1 0,-1-1-1,0 0 1,1 0 0,-1 0 0,1-1-1,-1 0 1,1 0 0,-1 0-1,1 0 1,-1-1 0,1 1 0,-1-1-1,1 0 1,-1-1 0,0 1 0,1-1-1,-1 0 1,0 0 0,3-2-14,22-41-3077,-22 23-1865,-3 9-1064,4-8-8158</inkml:trace>
  <inkml:trace contextRef="#ctx0" brushRef="#br0" timeOffset="2204.574">1023 99 8740,'20'-20'11877,"-20"19"-11742,1 0 0,0-1-1,0 1 1,0 0 0,0 0 0,0 0 0,0-1-1,0 1 1,1 0 0,-1 0 0,0 1 0,1-1 0,-1 0-1,1 0 1,-1 1 0,0-1 0,1 1 0,0-1 0,-1 1-1,1-1 1,-1 1 0,1 0 0,-1 0 0,1 0-1,0 0 1,-1 0 0,1 0 0,-1 0 0,1 1 0,-1-1-1,1 1 1,-1-1 0,1 1 0,0-1-135,5 6 1,0-1 0,0 1 1,0 0-1,-1 0 0,0 0 1,0 1-1,-1 0 0,1 1 1,-2-1-1,1 1 0,-1 0 0,0 0 1,-1 0-1,1 1 0,-2-1 1,1 1-1,-1-1 0,-1 1 1,0 0-1,0 0 0,0 0 0,-1 0 1,-1 0-1,1 0-1,2 16 4,-2-27-204,-1-3 166,0-1 1,0 1 0,0 0-1,-1-1 1,1 1 0,-1 0-1,-1 0 1,1 0 0,-1 1 0,0-1-1,0 0 1,0 1 0,0 0-1,-1 0 1,0 0 0,0 0 0,0 1-1,0-1 1,-1 1 0,1 0-1,-1 0 1,0 1 0,-3-2 33,4 3 47,0 2 0,-1-1 1,1 0-1,0 1 0,0 0 1,0 0-1,0 0 0,0 0 1,0 0-1,1 1 0,-1 0 1,0 0-1,1 0 0,-1 0 1,1 1-1,0-1 0,0 1 1,0 0-1,0 0 0,0 0 1,0 0-1,1 0 0,0 1 1,-1-1-1,1 1 0,1 0 1,-1-1-1,0 1 0,1 0 1,0 0-1,0 0-47,-1-1 61,1 0-1,-1 0 1,1 0-1,0 0 1,0 0-1,0 0 1,1 0-1,-1 0 1,1 0-1,-1 0 1,1 1 0,0-1-1,0 0 1,1 0-1,-1 0 1,1 0-1,-1 1 1,1-1-1,0 0 1,0 0-1,0 0 1,1-1-1,-1 1 1,1 0-1,0 0 1,-1-1 0,1 1-1,0-1 1,1 1-1,-1-1 1,0 0-1,1 0 1,-1 0-1,1 0 1,-1 0-1,1-1 1,0 1-1,0-1 1,0 0 0,0 0-1,0 0 1,2 0-61,65-5-59,-37-26-2766,-17-10-2404,-7 15-2967,0 4-3759</inkml:trace>
  <inkml:trace contextRef="#ctx0" brushRef="#br0" timeOffset="2926.82">1282 102 10101,'3'-6'9344,"4"22"-7811,16 222 1505,-26-261-3008,0 1 0,2-1-1,1 0 1,0 0 0,2 0-1,1 1 1,0-1 0,8-21-30,-12 43-14,1-1 0,0 1-1,0 0 1,0-1 0,0 1 0,0 0 0,0-1 0,1 1 0,-1 0-1,0-1 1,1 1 0,-1 0 0,1 0 0,-1-1 0,1 1 0,0 0 0,-1 0-1,1 0 1,0 0 0,0 0 0,0 0 0,0 0 0,0 0 0,0 0-1,0 0 1,0 0 0,0 1 0,0-1 0,0 1 0,1-1 0,-1 0 0,0 1-1,0 0 1,1-1 0,-1 1 0,0 0 0,1 0 0,-1 0 0,0 0-1,1 0 1,-1 0 0,0 0 0,1 0 0,-1 0 0,0 1 0,1-1 0,-1 0-1,0 1 1,0-1 0,1 1 0,-1 0 0,0-1 0,0 1 0,0 0-1,0 0 1,0-1 0,0 1 0,0 0 0,0 0 0,0 0 0,0 0 0,-1 1-1,1-1 1,0 1 14,7 13 59,0 1-1,-2 0 1,0 0-1,-1 0 0,-1 1 1,0 0-1,-1 0 1,-1 0-1,0 3-58,-4-34 38,1 0-1,1 0 1,0 0 0,0 0 0,2-1-1,0 1 1,0 1 0,2-1 0,-1 0 0,2 1-1,0 0 1,0 0 0,5-7-38,-10 20 0,1-1 1,-1 0-1,1 0 0,0 0 1,0 1-1,-1-1 1,1 0-1,0 1 0,0-1 1,0 1-1,0-1 1,-1 1-1,1-1 0,0 1 1,0-1-1,0 1 1,0 0-1,0 0 0,0-1 1,0 1-1,0 0 1,0 0-1,0 0 0,1 0 1,-1 0-1,0 0 1,0 1-1,0-1 0,0 0 1,0 0-1,0 1 1,-1-1-1,1 1 0,0-1 1,0 1-1,0-1 0,0 1 1,0-1-1,0 1 1,-1 0-1,1 0 0,0-1 1,-1 1-1,1 0 1,0 0-1,-1 0 0,1 0 1,-1 0-1,25 45 915,-21-36-839,-1 1 1,-1-1-1,0 1 1,0 0-1,-1 0 1,0-1-1,-1 1 1,0 0 0,-1 0-1,0 0 1,0 0-1,-2-1 1,1 2-77,-5-7-2806,-1-10-8040,2-2-1781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2:0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167 8980,'0'5'10003,"-8"21"-7256,-60 26 81,43-38-2489,-121 71 1608,112-75-1729,0-2-1,-1-1 1,0-1-1,0-3 0,0 0 1,0-2-1,0-2 1,-1-1-1,1-2 1,-6-2-218,5 1 52,-73-11 52,1-4 1,-46-17-105,112 22 60,0-1 0,2-3-1,0-1 1,1-2 0,-2-3-60,28 16 26,0 0-1,1-1 1,0-1 0,1 0-1,0 0 1,1-1 0,0-1-1,-3-5-25,19 8-2335,16 6-7583,-17 4 4360,3-1-6399</inkml:trace>
  <inkml:trace contextRef="#ctx0" brushRef="#br0" timeOffset="624.794">208 1 7716,'-1'2'7723,"-15"9"-4639,-95 22 2255,37-23-3064,73-9-2224,1 0-1,-1 1 0,0-1 1,1 0-1,-1 1 1,1-1-1,-1 1 0,1-1 1,0 1-1,0-1 0,0 1 1,0-1-1,0 1 1,0-1-1,0 1 0,0-1 1,0 1-1,1-1 1,-1 0-1,1 1 0,-1-1 1,1 1-1,-1-1 0,1 0 1,0 1-1,0-1 1,0 0-1,0 0 0,0 0 1,0 0-1,0 1-50,2 5 151,68 144 1116,-61-144-1935,-9-16-3639,-2-1-6834,0 3-1844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34 7059,'3'-5'9245,"-4"6"-4078,-19 35-1632,17-30-3465,1 1 0,1-1 0,-1 0 0,1 1-1,0-1 1,0 1 0,1-1 0,0 1 0,0-1 0,0 1 0,1-1-1,0 1 1,1-1 0,-1 0 0,1 1 0,0-1 0,1 0 0,-1 0-1,1 0 1,0-1 0,1 1 0,-1-1 0,1 0 0,0 1 0,1-2-1,-1 1 1,4 2-70,-5-5 2,1 1-1,-1-1 0,1-1 0,-1 1 0,1 0 1,0-1-1,0 0 0,0 0 0,0 0 0,0 0 1,0-1-1,0 0 0,0 1 0,0-2 0,0 1 1,0 0-1,0-1 0,0 1 0,0-1 0,0 0 1,-1-1-1,1 1 0,0-1 0,0 1 0,-1-1 1,1 0-1,-1-1 0,0 1 0,0 0 0,1-1 1,-2 0-1,1 0 0,0 0 0,0 0 0,-1 0 1,0 0-1,0-1 0,0 1 0,0-1 0,0 0-1,1-1 5,-1 1-1,0 0 0,-1-1 0,1 1 1,-1-1-1,0 0 0,0 1 0,0-1 0,0 0 1,-1 0-1,0 0 0,0 1 0,-1-1 1,1 0-1,-1 0 0,0 0 0,0 1 1,0-1-1,-1 1 0,0-1 0,0 1 0,0-1 1,0 1-1,-1 0 0,1 0 0,-1 0 1,0 0-1,0 1 0,-1-1 0,1 1 1,-1 0-1,0 0 0,1 0 0,-2 0 1,1 1-1,0-1 0,0 1 0,-1 0 0,1 1 1,-1-1-1,1 1 0,-1 0 0,0 0 1,0 0-1,1 0 0,-5 1-4,-2 7-1116,12-4-2888,4-2-5245,0-1-3501</inkml:trace>
  <inkml:trace contextRef="#ctx0" brushRef="#br0" timeOffset="390.529">265 4 9092,'-1'6'8939,"0"11"-6705,5 74 1670,-3-85-3858,-1 0 0,1 0 0,0 0 0,1-1 0,-1 1 0,1 0 0,0-1 0,0 1 0,1-1 0,0 0-1,0 0 1,0 0 0,0 0 0,1 0 0,0-1 0,0 0 0,0 0 0,0 0 0,1 0 0,0 0 0,-1-1 0,4 2-46,-6-5 7,0 1 0,1 0 0,-1-1 0,0 1 1,1-1-1,-1 0 0,1 1 0,-1-1 1,0 0-1,1-1 0,-1 1 0,1 0 1,-1-1-1,0 1 0,0-1 0,1 0 1,-1 0-1,0 0 0,0 0 0,0 0 1,0 0-1,0-1 0,0 1 0,0-1 1,0 1-1,0-1 0,-1 0 0,1 1 0,-1-1 1,1 0-1,-1 0 0,0 0 0,0 0 1,0 0-1,0-1 0,0 1 0,0 0 1,0 0-1,0-3-7,17-94 691,-18 90-760,-11-71-1492,7 78-1848,1 3-6148,2 1-1984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2:5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7347,'13'-17'11972,"35"12"-7124,-6 2-4516,-39 2-328,104-18 406,39 17 467,-20-9-882,5-6 141,-4 18 3,-48-4-110,10 6-5,2-8-42,12 11 287,50 0-192,36 3-37,29-3-42,-57-3-1,-74 2 3,-25-6 3,198 14 39,1-4-42,-120-7 14,97 3 42,-126-8-32,145 12-48,86-14 53,-332 3-28,1 1 0,0 1 0,-1-1-1,1 2 1,-1 0 0,1 1 0,-1 0 0,1 0-1,-1 1 1,6 3-1,-7-3-254,12 7-1414,-22-4-3510,-8 0-4292,3-4-572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2:5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5202,'9'-2'13429,"19"3"-9395,7-1-3923,388-26 2407,-165 15-2230,29 4 257,57 11 236,60 4-477,0-5-285,-130 4-19,121-4 96,-30-6 8,-70 14-77,206-25 157,-509 22-2245,-24 7-5328,21-10 1168,-8 5-5734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2:5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12 290 10117,'-1'4'8615,"17"15"-4950,-11-16-3553,0-1 0,0 0 0,0-1 0,1 1 0,-1-1 0,1 0 0,-1 0 0,1 0 0,0-1 0,-1 0 0,1 0 1,-1-1-1,1 1 0,-1-1 0,1 0 0,-1-1 0,1 1 0,-1-1 0,0 0 0,0-1 0,0 1 0,0-1 0,0 0 0,0 0 0,0-1-112,-2 2 3,0 0-1,0 0 1,-1 0-1,1 0 1,-1 0-1,1 0 1,-1-1-1,0 1 1,0-1-1,0 0 1,0 1-1,-1-1 1,1 0-1,-1 0 1,1 0-1,-1 0 1,0 0-1,0-1 1,0 1-1,-1 0 0,1 0 1,-1-1-1,0 1 1,0 0-1,0-1 1,0 1-1,-1 0 1,1-1-1,-1 1 1,-1-3-3,0 3 52,0-1 1,-1 1-1,0 0 1,0 0-1,0 0 0,0 0 1,0 1-1,0-1 1,-1 1-1,1 0 0,-1 0 1,1 0-1,-1 0 1,0 1-1,0 0 0,0-1 1,0 1-1,0 1 1,0-1-1,0 0 0,0 1 1,0 0-1,-1 0 1,1 0-1,0 1 1,0-1-1,0 1 0,0 0 1,0 0-1,0 1 1,0-1-1,0 1 0,1 0 1,-1 0-1,1 0 1,-1 0-1,1 0 0,-1 1 1,1 0-1,0 0 1,0 0-1,1 0 0,-1 0 1,1 0-1,-1 1-52,-35 138 433,37-138-430,0 0 0,1 0 1,0-1-1,0 1 1,0 0-1,1 0 1,-1 0-1,1-1 0,0 1 1,0 0-1,0-1 1,0 1-1,1-1 1,-1 1-1,1-1 0,0 0 1,0 1-1,0-1 1,0 0-1,1 0 1,-1-1-1,1 1 0,0 0 1,0-1-1,0 0 1,0 1-1,0-1 1,1-1-1,-1 1 0,0 0 1,1-1-1,-1 0 1,1 1-1,0-1 1,-1-1-1,1 1 0,0-1 1,0 1-1,0-1 1,-1 0-1,1 0 1,1-1-4,1 2-11,1-1 0,-1 0 0,1 0 1,-1 0-1,1-1 0,-1 0 0,1-1 1,-1 1-1,0-1 0,0 0 1,0-1-1,0 0 0,0 0 0,0 0 1,0-1 10,20-34-2534,-23 31 628,3-10-8039,-3 3-3701</inkml:trace>
  <inkml:trace contextRef="#ctx0" brushRef="#br0" timeOffset="314.238">468 168 7988,'0'0'8769,"-2"5"-3862,-17 29-1351,-69 118-331,57-74-3494,22-104-6430,9 1-4138,2 12 213</inkml:trace>
  <inkml:trace contextRef="#ctx0" brushRef="#br0" timeOffset="642.287">306 188 8836,'2'2'2844,"4"8"5542,5 1-5423,-2-3-2363,0 2 0,-1-1 0,0 1 0,0 1 0,-1-1 0,0 1 0,-1 1 0,4 9-600,17 28 304,26 30-296,-40-82-2839,-11-10-3318,-2 8 429,2-6-7705</inkml:trace>
  <inkml:trace contextRef="#ctx0" brushRef="#br0" timeOffset="970.355">551 182 9861,'3'4'8197,"5"16"-6142,12 76 2712,-4 53-2320,-8-67-1977,-8-57-552,-10-32-1594,-5-33-4052,7 13-3100,5 7-2639</inkml:trace>
  <inkml:trace contextRef="#ctx0" brushRef="#br0" timeOffset="1364.745">562 190 9236,'15'-11'8909,"5"3"-4839,46 3-1778,-61 7-2194,0 0 1,0 0-1,0 1 0,0-1 0,0 1 1,0 0-1,-1 0 0,1 1 0,-1 0 0,0-1 1,0 1-1,0 1 0,-1-1 0,1 0 0,-1 1 1,0 0-1,0 0 0,-1 0 0,1 0 1,-1 0-1,-1 0 0,1 1 0,-1-1 0,1 1 1,-1-1-1,-1 1 0,1 1-98,-1-1 34,1-1 0,-1 0 0,0 1 0,0-1 0,-1 0 0,0 1 0,0-1 0,0 0 0,0 1 0,-1-1 0,0 0 0,0 0 0,0 0 0,-1-1 0,0 1 0,1-1 0,-2 1 0,1-1 0,0 0 0,-1 0 0,0 0 0,0-1 0,0 1 0,0-1 1,-1 0-1,1 0 0,-1 0 0,0-1 0,0 0 0,0 0 0,0 0 0,0 0 0,0-1 0,-1 0 0,1 0 0,0 0 0,-1-1 0,1 0 0,0 0 0,-1 0 0,1-1 0,0 1 0,-1-1 0,0-1-34,-16-14-3430,26-4-8977,2 9-396</inkml:trace>
  <inkml:trace contextRef="#ctx0" brushRef="#br0" timeOffset="1774.026">838 53 10469,'11'22'10273,"-4"21"-7063,-4-22-2127,20 229 2330,-22-233-3128,-1-3-1995,-3-26-3146,4-7-6181,1 9-77</inkml:trace>
  <inkml:trace contextRef="#ctx0" brushRef="#br0" timeOffset="2039.591">997 211 8980,'4'3'7127,"0"5"-3595,3 19-1526,-7-24-1235,12 155 4119,-13-163-6553,-1-18-2094,1 7-5216,3 3-3924</inkml:trace>
  <inkml:trace contextRef="#ctx0" brushRef="#br0" timeOffset="2234.867">1016 108 11029,'0'3'2721,"1"0"129,1 0-1442,1 1-1216,-1-1-2593,6-1-2449,2-1-6083</inkml:trace>
  <inkml:trace contextRef="#ctx0" brushRef="#br0" timeOffset="2721.295">1280 149 8596,'-10'-19'11244,"-11"23"-6411,-18 28-2939,32-21-1688,1 0 1,0 0 0,0 1-1,1 0 1,1 0 0,0 0-1,1 1 1,0-1-1,1 1-206,1-9 18,0-1-1,1 0 0,-1 0 0,1 0 0,0 1 0,0-1 0,0 0 1,1 0-1,-1 1 0,1-1 0,-1 0 0,1 0 0,0 0 1,0 0-1,1 0 0,-1 0 0,1 0 0,-1 0 0,1 0 1,0-1-1,0 1 0,0-1 0,0 1 0,1-1 0,-1 0 0,1 0 1,-1 0-1,1 0 0,0 0 0,0-1 0,-1 1 0,1-1 1,0 0-1,1 1 0,-1-1 0,0-1 0,0 1 0,0 0 1,1-1-1,-1 0 0,0 0 0,0 0 0,1 0 0,2-1-17,106-3-1985,-102 3-1521,-1-3-7010,-3 0-2642</inkml:trace>
  <inkml:trace contextRef="#ctx0" brushRef="#br0" timeOffset="3008.245">1474 143 8868,'12'29'10224,"-6"3"-4977,0 68-3396,-5-69-530,-1-31-1295,0 28-387,-3-39-4045,2-14-6513,1 12-916</inkml:trace>
  <inkml:trace contextRef="#ctx0" brushRef="#br0" timeOffset="3195.713">1476 57 13174,'-1'1'3185,"1"0"1,1-1-1793,1 2-673,0 0-528,1 3-848,0-4-2498,1 0-2592,1 1-6532</inkml:trace>
  <inkml:trace contextRef="#ctx0" brushRef="#br0" timeOffset="3510.062">1637 0 10325,'2'3'7767,"7"12"-6269,16 149 4332,-18-119-5215,7 130 450,-14-176-1121,0 1 0,0 0 0,0 0 0,0-1 0,-1 1 0,1 0 0,0 0 0,0 0 0,0-1 0,0 1 0,-1 0 0,1 0 0,0 0 0,0-1 0,0 1 0,-1 0 0,1 0 0,0 0 0,0 0 0,-1 0 0,1 0 0,0 0-1,0 0 1,-1-1 0,1 1 0,0 0 0,0 0 0,-1 0 0,1 0 0,0 0 0,0 0 0,-1 0 0,1 0 0,0 1 0,0-1 0,-1 0 0,1 0 0,0 0 0,0 0 0,-1 0 0,1 0 0,0 0 0,0 1 0,0-1 0,-1 0 0,1 0 0,0 0 0,0 0 56,-13-34-5749,11 29 3420,-3-8-4005,0 1-3649</inkml:trace>
  <inkml:trace contextRef="#ctx0" brushRef="#br0" timeOffset="3775.622">1607 225 11861,'7'6'7724,"5"-2"-3324,30-6-1483,-28 0-1734,98 25 266,-102-26-7030,-7-7-3410,-2-3-5955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3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2 213 7716,'-2'2'7512,"5"-3"-3404,12-14-65,-13 12-3923,-1-1 1,1 1 0,0-1-1,0 1 1,0 0 0,1 0-1,-1 0 1,1 0 0,0 1-1,-1-1 1,1 1 0,0-1-1,1 1 1,-1 0 0,0 0-1,1 0 1,-1 1 0,1-1-1,-1 1 1,1 0-1,0 0 1,-1 0 0,1 1-1,0-1 1,0 1 0,-1 0-1,1 0 1,0 0 0,0 0-1,0 1 1,2 0-121,-1 2 1,-1 0 1,1 0-1,0 1 0,-1 0 1,0 0-1,1 0 0,-2 0 1,1 1-1,0-1 1,-1 1-1,0 0 0,0 0 1,0 0-1,-1 1 0,0-1 1,0 0-1,0 1 0,-1 0 1,0-1-1,0 1 0,0 0 1,0 0-1,-1 0 0,0-1 1,-1 6-2,4 11-2,15 66 34,-37-130 48,18 39-113,0 1 1,1 0-1,-1-1 0,0 1 0,0 0 1,-1 0-1,1 0 0,0-1 1,-1 1-1,1 1 0,-1-1 0,0 0 1,0 0-1,0 1 0,0-1 0,0 0 1,0 1-1,0 0 0,0 0 0,0 0 1,-1 0-1,1 0 0,0 0 0,-1 0 1,1 1-1,-1-1 0,1 1 1,-1 0-1,1-1 0,-1 1 0,1 0 1,-1 1-1,1-1 0,0 0 0,-1 1 1,1-1-1,-3 2 33,2-2 41,0 1-1,0-1 1,0 1 0,0 0 0,0 0-1,1 0 1,-1 0 0,0 1 0,0-1-1,1 1 1,-1-1 0,1 1 0,-1 0-1,1 0 1,0 0 0,0 0-1,0 1 1,0-1 0,0 1 0,1-1-1,-1 1 1,0-1 0,1 1 0,0 0-1,0 0 1,0 0 0,0 0 0,0 0-1,1 0 1,-1 0 0,1 0 0,0 0-1,0 0 1,0 0 0,0 0 0,0 0-1,1 0-40,1 0 17,1 0-1,-1 1 1,1-1-1,0 0 1,0-1-1,0 1 1,0-1-1,0 1 1,0-1-1,1 0 1,-1 0-1,1 0 1,0-1-1,-1 1 1,1-1-1,0 0 1,0 0-1,0 0 1,0-1-1,0 1 1,0-1-1,0 0 1,0 0-1,0 0 1,0-1-1,0 1 1,0-1-1,0 0 1,0 0-1,0-1 1,-1 1-1,1-1 1,0 0-17,15-15-6123,-7-8-4323,-12 25 10410,8-23-11447</inkml:trace>
  <inkml:trace contextRef="#ctx0" brushRef="#br0" timeOffset="577.984">341 148 8932,'1'4'9839,"1"4"-5418,-1 27-4459,-1-29 1271,1 8-854,-2-3-265,0 0 1,2 0-1,-1 0 0,1 0 1,1 0-1,0 0 1,0 0-1,1 0 0,1-1 1,0 1-1,0-1 0,1 0 1,0 0-1,1-1 0,4 7-114,-9-15 2,0 0-1,0 0 0,1 0 1,-1 0-1,0 0 0,1 0 1,-1 0-1,1-1 0,-1 1 1,1 0-1,-1-1 1,1 1-1,-1-1 0,1 1 1,0-1-1,-1 0 0,1 0 1,-1 0-1,1 0 0,0 0 1,-1 0-1,1 0 0,0-1 1,-1 1-1,1 0 0,-1-1 1,1 0-1,-1 1 0,1-1 1,-1 0-1,1 0 0,-1 1 1,0-1-1,1 0 0,-1 0 1,0-1-1,0 1 0,0 0 1,0 0-1,0-1 0,0 1 1,0 0-2,32-62 5,-23-109 70,-13 162-1686,3 10-3015,1 1-5051,3 1-1011</inkml:trace>
  <inkml:trace contextRef="#ctx0" brushRef="#br0" timeOffset="765.452">631 0 8452,'30'20'11371,"-15"43"-7865,-12-45-2539,27 227 981,-28-223-2900,-2-35-5742,-1-1-141,-1-1-4912</inkml:trace>
  <inkml:trace contextRef="#ctx0" brushRef="#br0" timeOffset="1046.624">616 242 11845,'12'-8'8275,"4"1"-4276,34-6-1004,-10 5-3279,-28 3-2626,1-4-3287,-4 3-790,1-2-3733</inkml:trace>
  <inkml:trace contextRef="#ctx0" brushRef="#br0" timeOffset="1435.361">892 143 10389,'-4'3'8063,"0"3"-3896,-6 21-3097,8-19-78,-3 1-808,1 1 0,0 0 0,0 0 1,1 0-1,1 0 0,-1 0 0,2 0 1,-1 1-1,2-1 0,-1 1 0,1-1 1,1 1-1,0-1 0,1 1 0,-1-1 0,2 0 1,0 1-185,0-8 4,1 0 1,0 0-1,0 0 0,0-1 1,1 1-1,-1-1 1,1 0-1,-1 0 0,1 0 1,0-1-1,-1 0 1,1 0-1,0 0 0,0 0 1,0-1-1,0 0 1,0 0-1,0 0 0,0-1 1,0 1-1,0-1 0,-1 0 1,1-1-1,0 1 1,-1-1-1,1 0 0,-1 0 1,1 0-1,-1-1 1,0 0-1,0 1 0,0-2 1,0 1-1,-1 0 1,1-1-1,-1 1 0,1-2-4,0 0 3,-1 0-1,1 0 0,-1 0 1,0-1-1,-1 1 0,1-1 1,-1 0-1,0 0 0,-1 1 0,1-1 1,-1-1-1,0 1 0,-1 0 1,1 0-1,-1 0 0,-1 0 0,1 0 1,-1-1-1,0 1 0,0 0 1,-1 0-1,1 0 0,-2 1 1,1-1-1,-1-2-2,1 4 8,0 0 1,0 0-1,0 0 1,0 1-1,-1-1 1,0 0-1,1 1 1,-1 0-1,0 0 1,-1 0-1,1 0 1,0 0-1,-1 1 1,0-1-1,1 1 1,-1 0-1,0 0 1,0 0-1,0 1 1,-1-1-1,1 1 1,0 0-1,0 0 1,-1 1-1,1-1 1,0 1-1,-1 0 1,1 0-1,-1 1 1,1-1-1,0 1 1,-1 0-1,1 0 1,0 0-1,-3 2-8,7-3-640,-12 4 278,8-3-4011,2-2-5896,1-2-2401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3:0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78 159 8756,'-3'3'8759,"-3"6"-4176,-25 52-2465,24-46-1971,1 1 1,0 0-1,1 1 0,1-1 0,1 1 0,0 0 0,1 0 0,1 0 0,1 0 0,0 0 0,1 0 0,1 0 0,0 0 0,1-1 0,1 1 1,6 14-149,-4-21 17,1 0 0,1 0 0,-1-1 0,1 0 0,1-1 0,0 0-1,0 0 1,0-1 0,1 0 0,0 0 0,1-1 0,-1-1 0,1 0-1,7 3-15,-11-5 59,-18-23-1201,2 9-3320,2 4-4290,1 2-3726</inkml:trace>
  <inkml:trace contextRef="#ctx0" brushRef="#br0" timeOffset="296.765">357 322 8580,'-5'-12'9426,"-7"11"-4883,-26 23-1699,33-15-2741,0 0 1,0 0-1,1 0 1,0 0-1,0 1 1,1-1-1,0 1 1,1 0-1,0 0 1,0 0-1,0 1 1,1-1-1,0 0 1,1 1-1,0-1 1,0 0-1,1 1 1,0-1-1,1 6-103,0-10 8,-1 0 1,1 0-1,0 0 0,0 0 0,0 0 0,1-1 0,-1 1 1,1-1-1,0 1 0,0-1 0,0 0 0,0 0 0,0 0 1,1-1-1,-1 1 0,1-1 0,0 0 0,0 0 0,0 0 1,0-1-1,0 1 0,0-1 0,0 0-8,34-18-4350,-22 0-3372,-10 11 2678,2-4-5371</inkml:trace>
  <inkml:trace contextRef="#ctx0" brushRef="#br0" timeOffset="749.775">528 356 8196,'-9'-10'8467,"-3"11"-4400,-19 28-1103,27-22-2856,1 0 1,0 1-1,0-1 1,1 1-1,0 0 1,1 0-1,-1 0 1,2 0 0,-1 0-1,1 0 1,0 0-1,1 0 1,-1 0-1,2 2-108,-1-6 1,-1-1 0,1 1 0,0-1-1,0 1 1,1-1 0,-1 1-1,1-1 1,0 0 0,0 1 0,0-1-1,0 0 1,0 0 0,1-1-1,-1 1 1,1 0 0,0-1 0,0 0-1,0 1 1,0-1 0,0 0-1,0-1 1,1 1 0,-1-1 0,1 1-1,-1-1 1,1 0 0,-1 0-1,1 0 1,0-1 0,-1 0 0,1 1-1,0-1 0,-1 1 0,1 0 0,0-1 0,-1 0 1,1 0-1,-1 0 0,1-1 0,0 1 0,-1-1 1,1 0-1,-1 0 0,1 0 0,-1 0 1,0 0-1,1-1 0,-1 0 0,0 1 0,0-1 1,0 0-1,0-1 0,0 1 0,-1 0 0,1-1 1,-1 0-1,0 1 0,1-1 0,-1 0 0,0 0 1,-1 0-1,1-1 0,0 1 0,-1 0 1,0-1-1,0 1 0,0-1 0,0 1 0,0-1 1,-1 0-1,1-4 4,-1 1 0,1 0 0,-2-1 0,1 1 0,-1-1 0,0 1 0,0 0 0,-1 0 0,0-1 0,-1 1 0,1 0 0,-1 1 0,-1-1 0,1 1 0,-1-1 0,0 1 0,-1 0 0,1 0 0,-1 1 0,-1-2-4,4 6-54,0 1 1,1-1-1,-1 0 1,0 1-1,0-1 1,0 1 0,0-1-1,0 1 1,1 0-1,-1 0 1,0 0-1,0 0 1,0 0-1,0 0 1,0 0 0,0 1-1,0-1 1,0 1-1,1-1 1,-1 1-1,0 0 1,0 0-1,1 0 1,-1 0 0,1 0-1,-1 0 1,1 0-1,-1 1 1,1-1-1,-1 0 1,1 1-1,0 0 54,15 0-13560,-4-4 3523</inkml:trace>
  <inkml:trace contextRef="#ctx0" brushRef="#br0" timeOffset="1218.412">699 349 11685,'22'23'9769,"-7"32"-8471,-13-43-551,19 87 384,-23-118-1173,1 0-1,1-1 1,0 1-1,2-1 1,0 1 0,2 0-1,0 0 1,0 0-1,3-1 43,-7 18-2,0 0 0,1 0-1,0 0 1,-1 0 0,1 0-1,0 0 1,0 0 0,0 0-1,0 0 1,1 0-1,-1 1 1,0-1 0,1 1-1,-1-1 1,1 1 0,0-1-1,-1 1 1,1 0 0,0 0-1,0 0 1,0 0 0,0 0-1,0 0 1,0 0-1,0 1 1,0-1 0,0 1-1,0-1 1,0 1 0,0 0-1,0 0 1,1 0 0,-1 0-1,0 0 1,0 0-1,0 1 1,0-1 0,0 1-1,0-1 1,0 1 0,0 0-1,0 0 1,0 0 0,0 0-1,0 0 1,-1 0 0,1 1-1,0-1 1,-1 1-1,1-1 1,-1 1 0,2 0 2,5 14 237,-1 0 1,0 0-1,-1 0 1,0 1 0,-1 0-1,-1 0 1,-1 0-1,-1 0 1,0 1-1,-1 13-237,4 14-372,-7-57-13447,0-1 1525</inkml:trace>
  <inkml:trace contextRef="#ctx0" brushRef="#br0" timeOffset="1780.823">1060 193 9588,'1'17'6077,"4"10"-2654,1 10-1600,21 213 1056,-35-230-4230,3-17-2531,-1-6-5023,3 0-731</inkml:trace>
  <inkml:trace contextRef="#ctx0" brushRef="#br0" timeOffset="2046.346">1034 405 9716,'23'-9'10511,"7"9"-6630,-3-1-2716,20-14-3731,-32 8-1739,-1-1-3610,-3 2-2556</inkml:trace>
  <inkml:trace contextRef="#ctx0" brushRef="#br0" timeOffset="2221.675">1265 377 10181,'3'43'8306,"5"0"-5941,3 41-1906,-19-105-12403,9 7 2593</inkml:trace>
  <inkml:trace contextRef="#ctx0" brushRef="#br0" timeOffset="2412.215">1270 280 8212,'-2'3'2305,"3"-1"0,-1 1-48,2 1-1809,2 0 1985,0 1-4578,4 0-2385,-1-1-6739</inkml:trace>
  <inkml:trace contextRef="#ctx0" brushRef="#br0" timeOffset="2802.652">1370 350 9556,'8'25'7972,"-2"15"-4276,1 0-2467,7 57-4,-18-124-1089,5 1-184,2 1 1,0-1 0,2 1 0,0 0 0,2 1 0,1-2 47,-8 24 0,1 1 1,-1-1-1,1 0 1,0 1-1,-1-1 1,1 1 0,0-1-1,0 1 1,0-1-1,0 1 1,0-1-1,0 1 1,0 0-1,1 0 1,-1-1-1,0 1 1,1 0-1,-1 0 1,1 0-1,-1 1 1,1-1 0,-1 0-1,1 0 1,0 1-1,-1-1 1,1 1-1,0 0 1,0-1-1,-1 1 1,1 0-1,0 0 1,0 0-1,-1 0 1,1 1-1,0-1 1,-1 0 0,1 1-1,0-1 1,0 1-1,-1-1 1,1 1-1,-1 0 1,1 0-1,-1 0 1,1 0-1,-1 0 1,1 0-1,-1 0 1,0 0-1,0 0 1,0 1 0,1-1-1,-1 0 1,0 1-1,0 0 0,7 13 163,0 0 0,-1 0-1,-1 0 1,0 1 0,-1-1 0,-1 1-1,0 1 1,-1-1 0,-1 0 0,-1 1-1,0-1 1,-1 11-163,-5-38-3900,5-19-7799,3 16 1801</inkml:trace>
  <inkml:trace contextRef="#ctx0" brushRef="#br0" timeOffset="3115.083">1638 354 11141,'2'13'6926,"5"9"-3766,2 3-2041,22 98 1669,-30-122-2775,-1 0 0,1 0 0,0 0 0,-1 0 0,1 0-1,0 0 1,0 0 0,-1 0 0,1 0 0,0-1 0,0 1 0,0 0 0,0 0-1,0-1 1,0 1 0,0-1 0,0 1 0,1-1 0,-1 0 0,0 1 0,0-1 0,0 0-1,0 0 1,1 1 0,-1-1 0,0 0 0,0 0 0,0-1 0,1 1 0,-1 0-1,0 0 1,0 0 0,0-1 0,0 1 0,0-1 0,0 1 0,1-1 0,-1 1 0,0-1-1,0 0 1,0 1 0,-1-1 0,1 0 0,0 0 0,0 0 0,0 1 0,0-1-1,-1 0 1,1 0-13,31-53-9,-27-102-1037,-3 152-1405,0 5-8667,0 1-7</inkml:trace>
  <inkml:trace contextRef="#ctx0" brushRef="#br0" timeOffset="3540.223">1941 322 8196,'-6'-21'13261,"-13"33"-8679,14-5-4497,1 0 0,0 0 0,1 1 0,0-1 0,0 1 0,1-1 0,0 1 0,0 0 0,0 0 0,1 0 0,1 0 0,-1 0 0,1 1 0,1-1 0,-1 0 1,1 0-1,1 0-85,-2-5 2,0 0-1,0-1 1,0 1 0,0 0 0,1-1 0,-1 1 0,1 0 0,-1-1 0,1 1 0,0-1 0,0 1 0,1-1 0,-1 1 0,0-1 0,1 0 0,-1 0 0,1 0 0,0 0 0,0 0 0,-1 0 0,1 0 0,1 0 0,-1-1 0,0 1 0,0-1-1,1 0 1,-1 1 0,0-1 0,1 0 0,-1 0 0,1-1 0,0 1 0,-1 0 0,1-1 0,0 0 0,-1 1 0,1-1 0,0 0 0,-1-1 0,1 1 0,0 0 0,-1-1 0,1 1 0,-1-1 0,1 0 0,-1 0 0,1 0 0,-1 0-1,1 0 1,-1-1 0,0 1 0,0-1 0,0 0 0,1 1 0,-2-1 0,1 0 0,0 0 0,0 0 0,-1 0 0,1-1-2,2-2-15,-1 0 0,1-1 0,-1 1 0,-1-1 0,1 0-1,-1 0 1,0 0 0,0 0 0,0 0 0,-1-1 0,0 1 0,-1 0 0,1-1 0,-1 1 0,0 0-1,-1-1 1,1 1 0,-1-1 0,-1 1 0,1 0 0,-1 0 0,0 0 0,0 0 0,-1 0 0,0 0 0,0 1-1,0-1 1,-1 1 0,0 0 0,0 0 0,0 0 0,0 0 0,-1 1 0,0 0 0,-1-1 15,-9 2-3429,22 14-9456,-2-8 2141</inkml:trace>
  <inkml:trace contextRef="#ctx0" brushRef="#br0" timeOffset="3852.649">2123 303 10213,'2'41'10386,"12"55"-7444,-14-93-2917,0-1-1,1 1 1,-1 0-1,0 0 0,1 0 1,0-1-1,0 1 0,0 0 1,0-1-1,0 1 0,0-1 1,1 1-1,0-1 1,-1 0-1,1 1 0,0-1 1,0 0-1,0 0 0,0 0 1,0 0-1,0-1 1,1 1-1,-1-1 0,1 1 1,-1-1-1,1 0 0,-1 0 1,1 0-1,0 0 0,0 0 1,-1-1-1,1 1 1,0-1-1,0 0 0,0 0 1,-1 0-1,1 0 0,0 0 1,0-1-1,0 1 0,-1-1 1,1 0-1,0 1 1,-1-1-1,1-1-24,1-2 10,0-1 0,0 0 1,-1 0-1,0 0 0,0 0 0,0-1 0,-1 1 1,1-1-1,-1 1 0,-1-1 0,1 0 1,-1 0-1,0 0 0,0 0 0,-1 0 0,0-5-10,3-8 29,-3-86 88,0 100-745,3 7-5422,4 2-915,-1-2-4323</inkml:trace>
  <inkml:trace contextRef="#ctx0" brushRef="#br0" timeOffset="4292.193">2484 268 9620,'-21'-33'10556,"20"31"-10452,1 2 0,-1-1 0,-1 0 0,1 0 0,0 0 0,0 0 0,0 1 0,0-1 0,-1 0 0,1 1 0,0-1 0,0 1 0,-1 0 0,1-1 0,-1 1 0,1 0 0,0 0 0,-1 0 0,1 0 0,0 0 0,-1 0 0,1 0 0,-1 0 0,1 0 0,0 1 0,-1-1 0,1 1 0,0-1 0,0 1 0,-1-1 0,1 1 0,0 0 0,0 0 0,0-1 0,0 1 0,0 0 0,0 0 1,0 0-1,0 0 0,0 0 0,0 1-104,-1 1 44,0 0 0,0 0 0,0 0 0,0 0 0,0 0 1,1 0-1,0 0 0,-1 1 0,1-1 0,0 1 1,1-1-1,-1 1 0,1-1 0,0 1 0,-1-1 1,1 1-1,1-1 0,-1 1 0,0-1 0,1 1 1,0-1-1,0 1 0,0-1 0,0 0 0,1 1 0,-1-1 1,1 0-1,0 0 0,0 0 0,0 0 0,0 0 1,0 0-1,1-1 0,-1 1 0,1-1 0,0 0 1,0 0-1,-1 0 0,4 1-44,-2 0 23,1 0-1,0 0 1,0 0-1,-1 0 1,0 1-1,0-1 1,0 1-1,0 0 1,0 1-1,-1-1 1,0 1-1,0-1 1,0 1-1,0 0 1,-1 0-1,0 0 1,0 0-1,0 1 1,-1-1 0,0 1-1,0-1 1,0 1-1,0-1 1,-1 1-1,0-1 1,0 1-1,-1 3-22,-3-7-11,0 1-1,-1-1 1,1 1-1,0-1 1,-1-1-1,1 1 1,-1-1-1,0 0 1,1 0-1,-1 0 1,0 0-1,0-1 0,0 0 1,1 0-1,-1 0 1,0-1-1,0 1 1,0-1-1,1 0 1,-1-1-1,0 1 1,0-1 11,-12-11-4427,15-9-5625,3 2-1972</inkml:trace>
  <inkml:trace contextRef="#ctx0" brushRef="#br0" timeOffset="4542.141">2593 1 12662,'0'0'7543,"3"1"-3597,20 11-2520,-12 5-1242,-1 0 0,0 0 0,-1 1 0,-1 1 0,0-1 1,-2 1-1,0 0 0,-1 1 0,-1 0 0,-1-1 0,0 1 0,-2 0 0,0 0 0,-2 0 0,-1 15-184,3-3 242,-1 0 0,-1-1 0,-1 1 0,-2 0 0,-2-1 0,-1 1 0,-1 0-242,7-30 9,1 0 0,-1 0-1,1 0 1,-1 0-1,0 0 1,1 0 0,-1-1-1,0 1 1,-1 0-1,1 0 1,0-1 0,0 1-1,-1-1 1,1 1-1,-1-1 1,1 0 0,-1 1-1,1-1 1,-1 0-1,0 0 1,0 0 0,0 0-1,0 0 1,1-1-1,-1 1 1,0-1 0,0 1-1,0-1 1,0 0 0,0 1-1,0-1 1,-1 0-1,1 0 1,0-1 0,0 1-1,0 0 1,0-1-1,0 1 1,0-1 0,-1 0-9,-2-17-1659,5 9-4069,0 4-2119,0-2-7280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3:1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8 187 7635,'-8'18'10233,"17"-23"-3127,-8 3-6966,2-4-41,0 0 0,0 0 0,0 1 0,1 0 0,-1-1 0,2 1 0,-1 0 0,0 1 0,1-1 0,0 1 0,0 0 0,0 0 0,0 1 0,1-1 0,-1 1 1,1 0-1,0 1 0,0-1 0,0 1 0,0 0 0,4 0-99,-6 4 3,-1 0 1,1 1-1,0-1 1,-1 1-1,1-1 0,-1 1 1,0 0-1,0 1 1,0-1-1,0 0 1,-1 1-1,1 0 0,-1-1 1,0 1-1,0 0 1,0 0-1,-1 0 1,1 0-1,-1 1 0,0-1 1,0 0-1,0 0 1,-1 5-4,4 5 3,42 145 40,-49-166-43,2 3 1,0 0 0,-1 0 0,1 0 0,0 1 0,-1-1 0,0 1 0,0-1 0,0 1 0,0 0 0,-1-1 0,1 1 0,-1 1 0,0-1 0,0 0 0,0 0-1,0 1 1,0 0 0,0 0 0,-1 0 0,1 0 0,-1 0 0,1 1 0,-1-1 0,0 1 0,0 0 0,0 0 0,1 0 0,-1 1 0,0 0 0,0-1 0,-3 2-1,3-1-1,0 0 0,0 0 1,-1 1-1,1 0 0,0 0 1,0 0-1,0 1 1,0-1-1,1 1 0,-1 0 1,0 0-1,1 0 0,-1 1 1,1-1-1,0 1 0,0-1 1,0 1-1,0 0 1,0 1-1,0-1 0,1 0 1,0 1-1,0-1 0,0 1 1,0 0-1,0 0 1,1 0-1,-1 0 0,1 0 1,0 0-1,1 0 0,-1 0 1,1 0-1,-1 3 1,1-4 15,0-1 1,0 0-1,0 1 0,0-1 0,1 1 0,-1-1 0,1 0 1,-1 1-1,1-1 0,0 0 0,0 0 0,0 1 0,0-1 1,0 0-1,1 0 0,-1 0 0,1 0 0,-1-1 0,1 1 1,0 0-1,-1-1 0,1 1 0,0-1 0,0 1 0,0-1 1,0 0-1,0 0 0,1 0 0,-1 0 0,0 0 0,0 0 1,1-1-1,-1 1 0,0-1 0,1 0 0,-1 1 0,1-1 1,-1 0-1,0-1 0,1 1 0,-1 0 0,1-1 0,-1 1 1,0-1-1,1 1 0,-1-1 0,0 0 0,0 0 0,0 0 1,0-1-1,2 0-15,62-55-631,-21 12-3615,-10 15-7077,-16 10-562</inkml:trace>
  <inkml:trace contextRef="#ctx0" brushRef="#br0" timeOffset="593.606">303 123 7523,'3'-4'10749,"0"19"-7662,12 140 637,14-94-3367,-28-60-353,1 0 0,-1 0-1,0 0 1,0 0-1,1 0 1,-1 0-1,0 0 1,1 0-1,-1-1 1,1 1-1,-1 0 1,1-1 0,-1 1-1,1-1 1,-1 0-1,1 0 1,0 1-1,-1-1 1,1 0-1,-1 0 1,1 0-1,0-1 1,-1 1 0,1 0-1,-1-1 1,1 1-1,0-1 1,-1 1-1,1-1 1,-1 0-1,0 1 1,1-1 0,-1 0-1,0 0 1,1 0-1,-1 0 1,0 0-1,0-1 1,0 1-1,0 0-3,7-9 20,-2 0-1,1 0 1,-2 0-1,1-1 0,-1 1 1,-1-1-1,0-1 1,0 1-1,-1 0 1,-1-1-1,0 0 0,0 1 1,-2-1-1,1 0 1,-1 0-1,-1 0 0,0 0 1,-1-1-20,-10-7-99,11 27-5152,5-2-3630,0-2-2804</inkml:trace>
  <inkml:trace contextRef="#ctx0" brushRef="#br0" timeOffset="812.31">611 0 11189,'20'36'9773,"-5"27"-6859,-8-32-2093,29 185 11,-46-227-6819,10-11-3871,-1 7 190</inkml:trace>
  <inkml:trace contextRef="#ctx0" brushRef="#br0" timeOffset="1093.497">578 204 8964,'9'-1'11026,"3"1"-5252,65 4-3912,-45-7-5871,-1-6-8734,-18 3 1885</inkml:trace>
  <inkml:trace contextRef="#ctx0" brushRef="#br0" timeOffset="1378.664">828 130 8132,'1'4'8094,"-3"2"-3711,-12 18-2562,10-16-584,1-2-1148,1-1 0,-1 1 0,1-1 0,1 1 0,-1 0 0,1 0 0,0 0 0,0 0 0,1 0-1,-1 0 1,1 0 0,1 0 0,-1 0 0,1 1 0,0-2 0,1 1 0,-1 0 0,1 0 0,0 0 0,1-1 0,-1 1 0,1-1 0,0 0 0,1 1 0,-1-1 0,2 0-89,-1-3-29,0-1 1,0 0-1,0 0 1,0 0-1,0 0 0,1-1 1,-1 1-1,0-1 1,1 0-1,-1 0 0,0-1 1,0 0-1,1 1 1,-1-1-1,0-1 1,0 1-1,0 0 0,0-1 1,0 0-1,0 0 1,-1 0-1,1-1 0,0 1 1,-1-1-1,0 0 1,0 0-1,0 0 1,0 0-1,0 0 0,-1-1 1,1 1-1,-1-1 1,0 0-1,0 0 0,0-1 29,0 0 5,0 0-1,-1 0 0,0 0 0,0 0 1,-1 0-1,0 0 0,1 0 0,-2 0 1,1 0-1,0 0 0,-1 0 0,0 0 1,0 0-1,-1 0 0,0 0 0,1 1 1,-1-1-1,-1 0 0,1 1 0,-1 0 1,0-1-1,0 1 0,0 0 0,0 0 1,-1 1-1,1-1 0,-1 1 0,0 0 1,0 0-1,0 0 0,-1 0 0,1 1 0,-1 0 1,1 0-1,-1 0 0,0 0 0,0 1 1,0-1-1,0 1 0,0 1 0,0-1 1,0 1-1,0 0 0,-5 0-4,6 2-1785,3-1-1654,1-1-4511,0 0-4026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3:1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68 181 7700,'5'2'7936,"-7"13"-4521,-46 84 2264,42-80-5426,1 1 0,1-1 1,1 1-1,1 0 0,0 0 1,1 0-1,2 4-253,-1-9 15,1-1 0,1 0 0,0 0 0,1 0 0,0 0 1,1 0-1,1-1 0,0 1 0,1-1 0,0-1 0,1 1 0,0-1 0,1 0 0,1-1 1,0 1-1,0-2 0,1 1 0,0-2 0,1 1 0,0-1 0,1-1 0,0 0 0,0-1 1,8 4-16,13-1 328,-50-28-323,-5 2-4067,11 3-6173,9 6-2651</inkml:trace>
  <inkml:trace contextRef="#ctx0" brushRef="#br0" timeOffset="4886.504">447 471 9092,'12'-2'6903,"-12"2"-6778,-1 0 0,1 0-1,-1 0 1,1 0 0,0 0-1,-1 0 1,1 0 0,-1 0-1,1-1 1,0 1 0,-1 0-1,1 0 1,-1 0 0,1-1-1,0 1 1,-1 0 0,1 0-1,0-1 1,-1 1-1,1 0 1,0-1 0,0 1-1,-1 0 1,1-1 0,0 1-1,0 0 1,0-1 0,-1 1-1,1-1 1,0 1 0,0 0-1,0-1 1,0 1 0,0-1-1,0 1 1,0-1 0,0 1-1,0 0 1,0-1 0,0 1-1,0-1 1,0 1-1,0 0 1,0-1 0,1 1-1,-1-1 1,0 1 0,0 0-1,0-1 1,1 1 0,-1 0-1,0-1 1,0 1 0,1 0-1,-1-1 1,0 1 0,1 0-1,-1-1 1,0 1 0,1 0-1,-1 0 1,0 0 0,1-1-1,-1 1 1,1 0 0,-1 0-1,1 0-124,-18 5 1571,-45 28-434,58-29-1102,0 0 0,1 0 1,-1 1-1,1 0 0,0 0 0,0 0 1,1 0-1,0 0 0,-1 0 0,2 1 0,-1-1 1,1 1-1,0 0 0,0-1 0,0 1 1,1 0-1,0-1 0,0 1 0,0 0 0,1 0 1,0-1-1,0 1 0,0-1 0,1 1 0,-1-1 1,1 1-1,1-1 0,-1 0 0,1 0 1,1 1-36,-1-3-12,0 0 0,0 0 1,0-1-1,0 0 1,0 0-1,1 0 0,-1 0 1,1 0-1,-1 0 1,1-1-1,0 0 0,0 0 1,0 0-1,0 0 1,-1-1-1,1 1 0,0-1 1,0 0-1,0 0 1,0 0-1,0-1 0,0 0 1,0 1-1,0-1 1,0-1-1,-1 1 0,1 0 1,0-1-1,-1 0 1,1 0-1,-1 0 12,19-14-5230,-6-4-5209,-11 11-1628</inkml:trace>
  <inkml:trace contextRef="#ctx0" brushRef="#br0" timeOffset="5214.549">595 334 11045,'1'5'8343,"1"10"-5792,-1-2-1447,47 278 3642,-43-316-21047,-2 14 4829</inkml:trace>
  <inkml:trace contextRef="#ctx0" brushRef="#br0" timeOffset="5636.322">704 508 9092,'18'-1'7706,"1"0"-3877,36-10-1784,-53 9-2037,0 1 0,0-1 0,0 1-1,0-1 1,0 0 0,0 0 0,-1 1 0,1-1 0,-1-1 0,1 1 0,-1 0 0,0 0 0,0 0 0,0-1 0,0 1 0,0 0 0,0-1 0,-1 1 0,1-1 0,-1 1-1,0-1 1,0 1 0,0-1 0,0 1 0,0-1 0,0 0 0,-1 1 0,1-1 0,-1 1 0,0 0 0,1-1 0,-1 1 0,0 0 0,-1-1 0,1 1 0,0 0-1,-1 0 1,1 0 0,-1 0 0,1 0 0,-2-1-8,1 3 40,1-1-1,-1 0 1,1 1 0,-1 0-1,1-1 1,-1 1-1,0 0 1,1 0 0,-1 0-1,1 0 1,-1 0-1,1 0 1,-1 0 0,0 1-1,1-1 1,-1 1-1,1-1 1,-1 1 0,1-1-1,0 1 1,-1 0-1,1 0 1,-1 0 0,1-1-1,0 1 1,0 1-1,0-1 1,0 0 0,-1 0-1,1 0 1,1 1-1,-1-1 1,0 0 0,0 1-1,0-1 1,1 1-1,-1-1 1,1 0 0,-1 1-1,1 0 1,0-1-1,-1 1 1,1-1 0,0 1-1,0 0-39,-4 24 482,1-16-196,1 0-1,0-1 1,1 1-1,0 0 1,1 0-1,0 0 1,1 0 0,0 0-1,0 0 1,1 0-1,1 4-285,-2-12 27,0 0-1,0 0 0,0 0 0,0 0 1,1 0-1,-1 0 0,0 0 1,1-1-1,0 1 0,-1-1 0,1 1 1,0-1-1,0 1 0,-1-1 1,1 0-1,0 0 0,0 0 0,1 0 1,-1 0-1,0 0 0,0-1 0,0 1 1,1-1-1,-1 1 0,0-1 1,2 0-27,31-19-3237,-25 4-105,-2 0-6565,-2 3-2677</inkml:trace>
  <inkml:trace contextRef="#ctx0" brushRef="#br0" timeOffset="6141.411">953 421 8276,'45'-24'12508,"2"42"-9817,-39-8-2695,-1 0 0,0 0-1,-1 1 1,0 0 0,-1 0 0,0 0 0,0 1 0,-1 0 0,-1 0 0,0 0 0,-1 0-1,0 0 1,0 2 4,-30-58-1811,26 42 1878,1 0 0,-1 1 0,0-1 0,1 1 0,-1-1 0,0 1 0,0-1 0,0 1 0,0 0 0,0 0 0,0 0 0,0 0 0,0 0 0,-1 1 0,1-1 0,0 1 0,0-1 0,-1 1 0,1 0 0,0 0 0,-1 0 0,1 0 0,0 0 0,-1 1 0,1-1 0,0 1 0,0-1 0,-1 1 0,1 0 0,0 0-1,0 0 1,0 0 0,0 0 0,0 0 0,0 1 0,0-1 0,0 1-67,0-1 105,-1 1-1,1 0 0,-1-1 1,1 1-1,0 0 0,0 0 0,0 0 1,0 0-1,0 1 0,0-1 1,0 0-1,1 1 0,0 0 0,-1-1 1,1 1-1,0 0 0,0-1 1,0 1-1,1 0 0,-1 0 0,1 0 1,-1 0-1,1 0 0,0 0 1,0 0-1,0-1 0,1 1 0,-1 0 1,1 0-1,-1 0 0,1 0 1,0 0-1,0-1 0,0 1 0,1 0 1,-1-1-1,0 1 0,1-1 1,0 0-1,0 1 0,0-1 1,0 0-1,0 0 0,1 1-104,0-2-42,-1 0 0,1 0 0,0 0 0,0 0 0,0-1 1,0 1-1,0-1 0,0 0 0,-1 0 0,1 0 0,0 0 0,0 0 0,0-1 0,0 1 0,0-1 0,0 0 0,-1 0 0,1 0 0,0 0 1,-1 0-1,1-1 0,-1 1 0,1-1 0,-1 0 0,1 0 0,-1 0 0,0 0 0,1-1 42,15-19-5601,-6-4-6344,-7 8 2004</inkml:trace>
  <inkml:trace contextRef="#ctx0" brushRef="#br0" timeOffset="6594.428">1188 390 9588,'16'31'10240,"1"25"-8413,-13-40-1072,18 87 398,-12-218-521,17 54-699,-26 59 65,0 1 0,0 0 0,0 0 0,0 0 0,0 0 1,0 0-1,0 0 0,1 0 0,-1 0 0,0 0 0,1 1 1,-1-1-1,0 0 0,1 1 0,-1-1 0,1 1 0,-1 0 0,1-1 1,-1 1-1,1 0 0,-1 0 0,1 0 0,-1 0 0,1 0 1,-1 0-1,1 1 0,-1-1 0,1 0 0,-1 1 0,1-1 0,-1 1 1,0 0-1,1-1 0,-1 1 0,0 0 0,1 0 0,-1 0 1,0 0-1,0 0 0,0 0 0,0 0 0,0 0 0,0 0 2,4 7 11,0 0 0,-1 0 0,0 1 0,-1-1 0,0 1-1,0-1 1,0 1 0,-1 0 0,-1 0 0,0 0 0,0 1-1,0 7-10,0 0 12,0-12 48,2 14-983,1-19-3127,1-11-4587,0 0-1987</inkml:trace>
  <inkml:trace contextRef="#ctx0" brushRef="#br0" timeOffset="6879.156">1492 358 10933,'0'37'9844,"10"22"-7258,-3-24-1581,16 44 626,-20-77-1618,0-1 1,0 0 0,0-1-1,0 1 1,0 0 0,0-1-1,0 0 1,0 1 0,0-1 0,0-1-1,0 1 1,0 0 0,0-1-1,0 1 1,0-1 0,0 0-1,0 0 1,0 0 0,0-1-1,0 1 1,-1 0 0,1-1 0,-1 0-1,1 0 1,-1 0 0,0 0-1,1 0 1,-1 0 0,0-1-1,0 1-13,3-4-25,0-1-1,-1 0 0,1 0 0,-1 0 1,0 0-1,-1-1 0,0 1 0,0-1 1,-1 0-1,0 0 0,0 0 0,-1 0 1,1 0-1,-2 0 0,0 0 0,0-1 1,0 1-1,-1 0 0,0 0 1,-2-8 25,3 16 227,-1-3-2926,6 0-10901,2 0 3793</inkml:trace>
  <inkml:trace contextRef="#ctx0" brushRef="#br0" timeOffset="7144.724">1733 390 11957,'14'51'8602,"-4"0"-3939,7 193-2585,-17-245-2221,0 1-1,0 0 1,0 0-1,-1 0 1,1 0-1,0 0 0,0 0 1,-1 0-1,1 0 1,0 0-1,0 0 0,-1 0 1,1 0-1,0 0 1,0 0-1,-1 0 0,1 0 1,0 0-1,0 0 1,-1 0-1,1 0 0,0 0 1,0 0-1,0 0 1,-1 0-1,1 1 144,-7-33-5196,5-14-4659,1 22 1355</inkml:trace>
  <inkml:trace contextRef="#ctx0" brushRef="#br0" timeOffset="7425.906">1750 349 10357,'0'-1'322,"0"0"0,0 0 0,0-1 1,0 1-1,1 0 0,-1 0 0,1-1 1,-1 1-1,1 0 0,-1 0 0,1 0 1,-1 0-1,1 0 0,0 0 0,0 0 1,0 0-1,0 0 0,0 0 0,0 0 0,0 0 1,0 0-1,0 1 0,0-1 0,0 0 1,0 1-1,0-1 0,0 1 0,1 0 1,-1-1-1,0 1 0,0 0 0,1 0-322,41 12 4029,-38-9-3938,0 0 1,0 1 0,0 0-1,-1-1 1,1 1-1,-1 1 1,0-1 0,-1 1-1,1-1 1,-1 1 0,1 0-1,-2 0 1,1 0 0,0 1-1,-1-1 1,0 1-1,-1 0 1,1-1 0,-1 1-1,0 0 1,0 0 0,-1 0-1,1-1 1,-1 1 0,-1 0-1,1 0 1,-1 0-1,0 0 1,0 0 0,-1-1-1,0 1 1,0-1 0,0 1-1,-1-1 1,0 0 0,0 0-1,0 0 1,0 0-1,-1 0 1,0-1 0,0 1-1,0-1 1,0 0 0,-1 0-1,1-1 1,-6 4-92,-34-5-525,35-32-7495,11 12 288,2-2-4887</inkml:trace>
  <inkml:trace contextRef="#ctx0" brushRef="#br0" timeOffset="7819.63">1966 14 10981,'8'-13'6491,"8"18"-3825,10 21-1085,-12 3-1128,-1 1-1,-2 0 0,0 0 0,-3 1 1,0 1-1,-2-1 0,-1 1 1,-2 0-1,-1 1 0,-2-1 1,-2 26-453,2-53 64,0 12 121,1 6 85,0 0-1,-2 0 1,-1 0 0,-1 0-1,0 0 1,-2-1 0,-4 13-270,-7-23 537,12-38-5964,3 4-6691,1 5 310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1:57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541 171 9332,'3'11'9482,"5"-3"-4458,51 8-2997,69-11-797,-126-8-1223,1 0-1,-1 1 1,0-1 0,0 0-1,0 0 1,0 0 0,-1 0-1,1 0 1,-1-1 0,1 1-1,-1 0 1,-1-1 0,1 1-1,0-1 1,-1 1 0,1-1-1,-1 1 1,0-1 0,0 1-1,-1-1 1,1 1 0,-1-1-1,0 1 1,1-1 0,-2 1-1,1 0 1,0-1 0,-1 1-1,1 0 1,-1 0 0,0 0-1,-1-1-5,1 1 1,-1 0 0,1 1 0,-1-1 0,0 1 0,0-1 0,0 1 0,0 0 0,0 0 1,-1 0-1,1 1 0,-1-1 0,1 1 0,-1 0 0,1 0 0,-1 0 0,0 0 1,0 1-1,1-1 0,-1 1 0,0 0 0,0 0 0,1 1 0,-1-1 0,0 1 1,0-1-1,1 1 0,-1 0 0,1 1 0,-1-1 0,1 1 0,-1-1 0,1 1 0,0 0 1,0 0-1,0 1 0,0-1 0,0 1 0,0-1 0,0 2-2,-3 2 7,0 0 0,1 0 0,0 1 0,0 0 0,1 0 0,0 0 0,0 0 0,0 1 0,1-1 0,0 1 0,1 0 0,0 0 0,0 0 0,1 1 0,0-1 0,0 0 0,0 0 0,2 1 1,-1-1-1,1 0 0,0 1 0,0-1 0,1 0 0,0 0 0,1 0 0,0 0 0,3 5-7,-3-8 8,1 0 1,0 0 0,0 0-1,0-1 1,0 1-1,1-1 1,0 0 0,0-1-1,0 1 1,0-1 0,1 0-1,0 0 1,-1-1 0,1 0-1,0 0 1,0 0 0,0 0-1,0-1 1,0 0 0,0-1-1,0 1 1,1-1-1,-1 0 1,0-1 0,4 0-9,-8 0-39,0 1 1,0-1-1,0 0 1,0 0-1,-1-1 1,1 1-1,0 0 1,-1 0-1,1-1 1,-1 1-1,0-1 1,1 0-1,-1 1 1,0-1-1,0 0 1,0 0-1,0 1 1,0-1-1,0 0 1,0 0-1,-1 0 1,1 0-1,-1 0 1,0 0-1,1-2 39,3-22-3960,1 2-7093,-1 11-752</inkml:trace>
  <inkml:trace contextRef="#ctx0" brushRef="#br0" timeOffset="923.795">848 128 7828,'15'-27'9726,"5"12"-4419,-16 14-5234,-1 0 0,1 0 0,0 0 0,-1 1 0,1 0 0,0 0 0,-1 0 0,1 0 0,0 0 0,0 1 0,-1-1 0,1 1 0,-1 0 0,1 0 0,-1 1 0,1-1 0,-1 1 0,1 0 1,-1 0-1,0 0 0,0 0 0,0 0 0,0 0 0,-1 1 0,1 0 0,-1-1 0,1 1 0,-1 0 0,0 0 0,0 1 0,0-1 0,0 0-73,6 14 24,-1 1 1,-1 0-1,0 0 0,-1 0 0,-1 0 1,-1 1-1,-1 0 0,0 0 0,-1-1 1,-1 1-1,-2 13-24,2-42 14,0 0 0,0 0 0,-1 0 0,0 0 0,-1 1 0,0-1 0,-1 0 1,0 0-1,0 1 0,-1 0 0,-3-7-14,4 14 36,0 0 1,0 0-1,0 0 1,0 0-1,0 0 1,0 1-1,0-1 1,-1 1-1,1 0 1,0 0-1,-1 0 1,1 0-1,-1 1 1,1-1-1,-1 1 1,1 0-1,-1 0 1,0 0-1,1 1 1,-1-1-1,1 1 1,-1 0-1,1 0 1,0 0-1,-1 0 1,1 0-1,0 1 1,0 0-1,0 0 1,0 0-1,0 0 1,0 0-1,0 0 1,1 1-1,-1-1 1,1 1-1,0 0 1,0 0-1,0-1 1,0 1-1,0 1 1,1-1-1,-1 0 1,1 0-1,0 1 1,0-1-1,0 1 1,0-1-1,1 1 1,-1 1-37,1-3 25,-2 1 22,1 1-1,-1-1 0,1 1 0,0-1 1,0 1-1,1-1 0,-1 1 0,1 0 1,-1-1-1,1 1 0,0-1 1,1 1-1,-1 0 0,1-1 0,-1 1 1,1 0-1,0-1 0,0 0 0,1 1 1,-1-1-1,1 1 0,0-1 1,0 0-1,0 0 0,0 0 0,0 0 1,1-1-1,-1 1 0,1 0 0,-1-1 1,1 0-1,0 0 0,3 2-46,87-5 106,-69-16-2519,-6-11-3513,-12 7-1901,2-1-5094</inkml:trace>
  <inkml:trace contextRef="#ctx0" brushRef="#br0" timeOffset="1378.578">1259 147 8580,'9'-3'7627,"-17"-27"-2213,7 28-5247,0 1 0,0 0 0,0-1 0,0 1 0,0 0 0,0 0 0,0 0 0,-1 0 0,1 0 0,0 0 0,-1 1 0,1-1 1,-1 0-1,1 1 0,0-1 0,-1 1 0,0-1 0,1 1 0,-1 0 0,1-1 0,-1 1 0,1 0 0,-1 0 0,0 0 0,1 0 0,-1 1 1,1-1-1,-2 0-167,-1 2 112,1-1 1,-1 0 0,1 1 0,-1 0-1,1 0 1,-1 0 0,1 0 0,0 0-1,0 1 1,0 0 0,0-1 0,1 1 0,-1 0-1,1 0 1,0 0 0,0 1 0,-1 1-113,-2 4 34,1 1 0,0 0 0,0 1 1,1-1-1,1 1 0,0-1 1,0 1-1,1 0 0,0-1 0,1 1 1,0 0-1,1 0 0,0 0 1,1-1-1,0 1 0,1-1 0,0 1 1,0-1-1,1 0 0,2 3-34,-2-10 4,-1 0-1,1-1 1,0 1 0,-1-1-1,1 0 1,0 0 0,1 0-1,-1 0 1,0-1-1,0 0 1,1 0 0,-1 0-1,1 0 1,-1-1 0,0 0-1,1 0 1,-1 0-1,1 0 1,-1-1 0,1 1-1,-1-1 1,1 0 0,-1-1-1,0 1 1,0-1-1,0 0 1,0 0 0,2-1-4,8-47-7502,-10 35-433,2 0-5615</inkml:trace>
  <inkml:trace contextRef="#ctx0" brushRef="#br0" timeOffset="1878.459">1348 21 10581,'1'4'7991,"2"7"-3982,12 72-3049,5 173 1455,-15-241-2364,-1-23-47,-1-27-31,-3 28 39,3-13 20,1 0-1,1 0 1,1 1-1,1 0 1,0 0 0,1 0-1,4-4-31,-11 21 1,0 0-1,0 1 0,0-1 0,0 0 0,0 1 1,0-1-1,0 1 0,1 0 0,-1-1 0,0 1 1,1 0-1,0 0 0,-1-1 0,1 1 0,0 1 0,-1-1 1,1 0-1,0 0 0,0 1 0,0-1 0,-1 1 1,1-1-1,0 1 0,0 0 0,0 0 0,0-1 1,0 2-1,0-1 0,0 0 0,0 0 0,0 1 1,-1-1-1,1 1 0,0-1 0,0 1 0,0 0 1,0-1-1,-1 1 0,1 0 0,-1 0 0,1 1 1,0-1-1,-1 0 0,0 0 0,1 1 0,-1-1 1,0 1-1,0-1 0,0 1 0,0 0 0,0-1 1,0 1-1,0 0 0,0 0 0,6 15 61,0 0 0,-1 1 0,-1 0 0,0 1 0,-2-1 1,0 1-1,-1-1 0,-1 1 0,-1 0 0,-1 16-61,-10-52-7473,7 0 187,-1-3-4778</inkml:trace>
  <inkml:trace contextRef="#ctx0" brushRef="#br0" timeOffset="94260.515">172 13 8724,'-6'-12'10498,"14"21"-8468,1 97 1935,18 171-2194,-27-227-2552,-1-50 560,0-1 1,-1 1 0,1 0 0,0 0-1,-1-1 1,1 1 0,0-1 0,0 1-1,-1-1 1,1 1 0,0-1 0,0 0-1,0 0 1,0 0 0,0 1 0,0-1-1,0 0 1,0 0 0,0 0 0,0-1-1,1 1 1,-1 0 0,0 0 0,1 0-1,-1 0 1,1-1 0,-1 1 0,1 0-1,-1-1 1,1 1 0,0-1 220,-7-25-8787,7 5-1789</inkml:trace>
  <inkml:trace contextRef="#ctx0" brushRef="#br0" timeOffset="94526.076">314 34 10629,'-26'28'7369,"-34"29"-2487,-113 109-1555,130-108-3194,33-81-3735,14 10-968,3 6-3748,1 3-1516</inkml:trace>
  <inkml:trace contextRef="#ctx0" brushRef="#br0" timeOffset="94807.23">0 109 10597,'11'-14'7530,"41"11"-4106,-37 7-3162,0 1-1,-1 0 1,0 1 0,0 0-1,0 1 1,0 1 0,-1 0-1,-1 1 1,1 0 0,-1 1-1,-1 0 1,0 1 0,0 0-1,-1 1 1,-1 0 0,0 1-1,-1 0 1,3 4-262,99 109 1762,-68-114-2570,-44-35-2167,-20-6-8467,6 8-1340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13990,'-1'0'3666,"1"1"64,0-1-1601,1 0-1089,1 1-335,0-1-129,2 2-352,0-1-512,-2 0-545,1 0-735,0 0-2178,0 2-2849,0 3-6419</inkml:trace>
  <inkml:trace contextRef="#ctx0" brushRef="#br0" timeOffset="1">37 165 12022,'-4'2'3521,"-2"-2"129,5-1-881,0 0-1248,1-1-577,-1-2-111,0-1-449,3-3-496,0 1 1152,-2 1-4706,1-1-3249,-1 3-9060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4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3 170 8692,'-2'2'7355,"1"4"-3608,2 15-1691,-1-19-1208,11 122 2789,16 60-3261,-26-171-611,-3-10-3427,-6-20-8507,4 0 1540</inkml:trace>
  <inkml:trace contextRef="#ctx0" brushRef="#br0" timeOffset="359.283">20 118 10533,'2'-2'556,"1"-1"0,-1 1 0,0-1 0,1 1 0,-1 0 0,1 0 0,-1 0 0,1 0 0,0 1 0,0-1 0,0 1 0,0-1 0,0 1 0,0 0 0,1 0 0,-1 1 0,0-1 0,0 1 0,1-1 0,-1 1 0,0 0 0,3 1-556,67 31 3062,-68-28-3067,-1-1-1,0 0 1,0 1-1,0-1 1,-1 1-1,1 0 1,-1 1-1,0-1 1,0 0-1,-1 1 1,1 0-1,-1 0 1,0-1-1,0 1 1,0 0-1,-1 1 1,0-1-1,0 0 1,0 0-1,-1 1 1,0-1-1,0 0 1,0 0-1,0 1 1,-1-1-1,0 0 1,0 0-1,0 0 1,-3 5 5,1-4 35,-1 0 0,1-1 1,-1 0-1,-1 0 0,1 0 1,-1 0-1,0-1 0,0 0 0,0 0 1,0 0-1,-1 0 0,0-1 1,1 0-1,-1 0 0,0-1 1,-1 0-1,1 0 0,0 0 0,-1-1 1,1 1-1,-1-2 0,1 1 1,-1-1-1,1 0 0,-1 0 0,-2-1-34,-9-18-3105,24-9-8887,2 15 516</inkml:trace>
  <inkml:trace contextRef="#ctx0" brushRef="#br0" timeOffset="640.467">275 331 9556,'-3'-61'11122,"18"-27"-7010,-14 86-4116,1-1 1,0 1-1,-1 0 1,1 0-1,0 0 1,0 0-1,0 0 1,0 0-1,1 1 0,-1-1 1,0 1-1,1-1 1,-1 1-1,1 0 1,0 0-1,-1 0 1,1 0-1,0 1 0,-1-1 1,1 1-1,0-1 1,0 1-1,-1 0 1,1 0-1,0 0 0,1 1 4,23 1-4211,-4 3-5515,-12-2-1018</inkml:trace>
  <inkml:trace contextRef="#ctx0" brushRef="#br0" timeOffset="1031.002">482 136 11397,'-11'30'8108,"2"2"-3807,7-26-4200,0 0 0,1 0 1,0 0-1,0 0 0,0 0 0,1 0 1,0 0-1,0 0 0,1 1 0,-1-1 1,1 0-1,1 0 0,-1 0 0,1 0 1,0-1-1,0 1 0,1 0 0,0-1 1,0 1-1,0-1 0,0 0 0,1 0 1,4 4-102,-5-7-24,0 0 0,1-1 0,-1 1 0,0-1 1,1 0-1,-1 0 0,1 0 0,-1 0 0,1-1 0,0 1 1,-1-1-1,1 0 0,0 0 0,-1 0 0,1-1 1,-1 1-1,1-1 0,-1 0 0,1 0 0,-1 0 0,1 0 1,-1-1-1,0 1 0,0-1 0,1 0 0,-1 0 0,-1 0 1,1 0-1,0-1 0,0 1 0,-1-1 0,1 0 1,-1 0-1,0 0 0,0 0 0,0 0 0,0 0 0,-1 0 1,1 0-1,-1-1 0,0 1 0,1-3 24,-1-1-3,0-1 0,0 0 0,-1 0 0,0 0 0,0 0 0,-1 1 0,0-1-1,0 0 1,-1 0 0,0 1 0,0-1 0,-1 1 0,0-1 3,2 5-40,0 0-1,-1 0 1,1 0 0,0 1 0,-1-1-1,0 1 1,0-1 0,1 1 0,-1-1-1,-1 1 1,1 0 0,0 0 0,-1 0-1,1 0 1,-1 1 0,1-1 0,-1 0-1,0 1 1,1 0 0,-1 0 0,0 0-1,0 0 1,0 0 0,0 1 0,0-1-1,0 1 1,0 0 0,0 0 0,-1 0-1,1 0 1,0 0 0,0 1 0,0-1-1,-1 1 42,-7 5-6043,7-4 1092,-1 0-7768</inkml:trace>
  <inkml:trace contextRef="#ctx0" brushRef="#br0" timeOffset="1624.61">672 0 9909,'6'11'8561,"1"11"-7123,-4-11-507,12 26-75,-3 1 1,-1 0-1,-2 1 0,-1 0 1,-3 0-1,2 38-856,26-201-203,-33 122 200,0-1 0,0 0 0,0 1-1,0-1 1,0 1 0,0-1 0,1 0-1,0 1 1,-1-1 0,1 1 0,0-1-1,0 1 1,0-1 0,1 1-1,-1 0 1,1 0 0,-1-1 0,1 1-1,0 0 1,-1 0 0,1 1 0,0-1-1,0 0 1,0 1 0,1-1 0,-1 1-1,0 0 1,1-1 0,-1 1-1,1 0 1,-1 0 0,1 1 0,-1-1-1,1 1 1,-1-1 0,1 1 0,0 0-1,-1 0 1,1 0 0,0 0 3,1 2 26,1 0 0,-1 0 1,0 1-1,1 0 0,-1-1 0,-1 1 1,1 1-1,0-1 0,-1 1 0,0-1 1,1 1-1,-2 0 0,1 0 1,0 0-1,-1 1 0,0-1 0,0 0 1,0 1-1,0 0 0,-1-1 0,0 1 1,0 0-1,0 0 0,0 0 1,-1 0-1,0-1 0,0 1 0,0 0 1,-1 0-1,1 0 0,-1 0 0,0 0 1,-1-1-1,1 1 0,-1 0 1,0-1-1,0 1 0,0-1 0,-1 0 1,0 0-1,1 0 0,-2 0 0,1 0 1,0-1-1,-1 1 0,-2 1-26,3-2 35,-1 1 0,0-1-1,-1 0 1,1-1 0,0 1-1,-1-1 1,0 1 0,0-2-1,1 1 1,-1 0 0,0-1-1,0 0 1,0 0 0,-1 0 0,1-1-1,0 0 1,0 0 0,0 0-1,0 0 1,0-1 0,0 0-1,0 0 1,0-1 0,0 1-1,0-1-34,-3-20-4320,18-2-5496,-9 21 8361,9-15-10657</inkml:trace>
  <inkml:trace contextRef="#ctx0" brushRef="#br0" timeOffset="2013.87">999 58 8100,'2'12'9887,"6"6"-5400,2 11-3091,5 171 3019,-6-223-11032,-6 6-2736,1 5-2946</inkml:trace>
  <inkml:trace contextRef="#ctx0" brushRef="#br0" timeOffset="2375.17">1119 217 11173,'9'0'2743,"45"-1"3788,23-14-6294,-75 14-229,-1 0-1,1 0 0,-1-1 1,0 1-1,1-1 1,-1 1-1,0-1 0,0 0 1,0 1-1,0-1 0,0 0 1,0 0-1,0 1 1,-1-1-1,1 0 0,-1 0 1,1 0-1,-1 0 1,0 0-1,0 0 0,0 0 1,0 0-1,0 0 1,0 0-1,0 0 0,-1 0 1,1 0-1,-1 0 1,1 0-1,-1 0 0,0 1 1,0-1-1,0 0 1,0 0-1,0 1 0,0-1 1,0 1-1,-1-1 1,1 1-1,0-1 0,-1 1 1,0 0-1,1 0 1,-1-1-1,1 1 0,-1 0 1,0 1-1,0-1 0,0 0 1,0 0-1,1 1 1,-1-1-1,0 1 0,0 0 1,0-1-1,0 1 1,-1 0-8,-3 2 192,1 0 0,-1 1 1,1-1-1,0 1 1,0 0-1,0 1 1,0-1-1,0 1 0,1 0 1,0 0-1,0 0 1,0 1-1,0-1 0,1 1 1,-1 0-1,1 0 1,0 0-1,1 1 1,-1-1-1,1 1 0,0-1 1,1 1-1,-1 0 1,1 0-1,0-1 0,1 1 1,-1 0-193,0 1 234,-1-5-194,1 1 0,0 0 0,-1 0-1,1 1 1,1-1 0,-1 0 0,0 0 0,1 0 0,0 1 0,-1-1 0,1 0 0,0 0 0,1 1 0,-1-1 0,1 0-1,-1 0 1,1 0 0,0 1 0,0-1 0,1 0 0,-1 0 0,0 0 0,1-1 0,0 1 0,0 0 0,0-1 0,0 1-1,0-1 1,0 1 0,1-1 0,-1 0 0,1 0 0,-1 0 0,1 0 0,0-1 0,0 1 0,0-1 0,0 0 0,0 1-1,0-1 1,0-1 0,0 1 0,0 0 0,1-1 0,-1 0 0,0 1 0,0-1 0,1-1 0,-1 1 0,0 0 0,0-1-1,1 0-39,46-28-4019,-23-1-3338,-15 16 1253,2-3-5010</inkml:trace>
  <inkml:trace contextRef="#ctx0" brushRef="#br0" timeOffset="2940.98">1392 157 10037,'1'34'8336,"0"0"-3799,8 67-2698,-4-50-656,2-84-980,-5-5-197,-3 27-61,1 0-1,0 0 0,1 0 0,0 0 0,1 0 0,0 0 0,1 0 0,0 1 0,0-1 0,1 1 0,1 0 0,5-9 56,-10 17-16,1 1 0,0 0 0,0 0 0,0 0 0,-1 0 0,1 1-1,0-1 1,0 0 0,0 0 0,0 0 0,0 1 0,1-1 0,-1 1-1,0-1 1,0 1 0,0-1 0,0 1 0,1 0 0,-1-1 0,0 1-1,1 0 1,-1 0 0,0 0 0,0 0 0,1 0 0,-1 0 0,0 0-1,0 1 1,1-1 0,-1 0 0,0 1 0,0-1 0,0 1 0,1-1 0,-1 1-1,0 0 1,0-1 0,0 1 0,0 0 0,0 0 0,0-1 0,0 1-1,-1 0 1,1 0 0,0 1 16,28 50 51,-13 60 144,-9-152 109,-7 30-304,-1 1 0,2-1 0,-1 1 0,1-1 0,0 1 0,1 0 0,0 0 0,1-1 0,0 2 0,0-1 0,1 0 0,0 0 0,1 1 0,0 0 0,0 0 0,0 0 0,1 1 0,0 0 0,6-5 0,-11 11 6,1 0-1,0 0 1,0-1-1,0 1 1,0 1-1,0-1 1,0 0-1,0 0 1,1 1-1,-1-1 1,0 1 0,0 0-1,0 0 1,1-1-1,-1 1 1,0 1-1,0-1 1,1 0-1,-1 1 1,0-1-1,0 1 1,0-1-1,0 1 1,0 0-1,0 0 1,0 0-1,0 0 1,0 0-1,0 1 1,0-1 0,-1 1-1,1-1 1,0 1-1,-1-1 1,0 1-1,1 0 1,-1 0-1,0 0 1,0 0-1,0 0 1,1 0-6,23 92 1054,-21 49 154,0-186-7546,1 23-2483,4 3-3787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19:4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10245,'23'71'10605,"-14"49"-8040,-8-79-1315,14 86-738,-8-147-15554,-5 5 4923</inkml:trace>
  <inkml:trace contextRef="#ctx0" brushRef="#br0" timeOffset="430.152">225 148 9828,'2'16'10985,"-34"-1"-8887,18-10-1027,6-1-871,1 0 0,0 1 0,0 0 1,1 1-1,-1-1 0,1 1 0,0 0 1,1 1-1,-1-1 0,1 1 0,1 0 1,-1 1-1,1-1 0,0 1 0,1-1 1,0 1-1,-1 5-200,5-11 32,0 0-1,0 0 1,0 0-1,0 0 1,1 0 0,-1-1-1,1 1 1,-1 0 0,1-1-1,0 1 1,-1-1-1,1 1 1,0-1 0,0 0-1,0 1 1,0-1 0,0 0-1,1-1 1,-1 1 0,0 0-1,0-1 1,0 1-1,1-1 1,-1 1 0,0-1-1,3 0-31,5 3 125,77 32 451,-81-21-2229,-8-9-2359,-2-1-3830,0 0-7544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4:5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15 150 11461,'29'-18'13178,"9"29"-9706,23 39-3680,-29 41 234,-21-41-329,-11-50 42,-12-16-1543,10 13 1800,0-1 0,0 1-1,-1 0 1,1 0 0,-1 0 0,1 0-1,-1 1 1,0-1 0,0 1 0,0-1 0,0 1-1,-1 0 1,1 0 0,0 1 0,-1-1-1,0 1 1,1 0 0,-1-1 0,0 2 0,0-1-1,1 0 1,-1 1 0,0 0 0,-1-1 4,2 0 56,0 1 1,0-1 0,1 0-1,-1 1 1,0-1-1,0 1 1,0 0 0,0 0-1,0 0 1,0 0-1,0 1 1,0-1 0,0 1-1,0 0 1,0 0 0,0 0-1,0 0 1,1 0-1,-1 1 1,0-1 0,1 1-1,-1-1 1,1 1-1,0 0 1,-1 0 0,1 0-1,0 1 1,0-1 0,0 0-1,1 1 1,-1-1-1,1 1 1,-1 0 0,1-1-1,0 1 1,0 0 0,0 0-1,0 0 1,1 0-1,-1 0 1,1 0 0,-1 0-1,1 0 1,0 0-1,0 0-56,2 0 50,-1 0 0,1 0-1,0 0 1,0-1 0,0 1-1,0 0 1,1-1-1,-1 1 1,1-1 0,-1 0-1,1 0 1,0 0 0,0 0-1,0-1 1,0 1-1,0-1 1,0 1 0,0-1-1,0 0 1,1 0-1,-1-1 1,0 1 0,1-1-1,-1 1 1,0-1 0,1 0-1,-1-1 1,1 1-1,-1 0 1,0-1 0,2 0-50,-1 0-209,-1 1 0,1-1 0,-1 0 0,0 0 0,1-1 0,-1 1 0,0-1 0,0 1 0,0-1-1,0 0 1,0 0 0,0 0 0,0-1 0,-1 1 0,1-1 0,-1 0 0,0 1 0,1-1 0,-1-1 209,14-24-5876,-5 9-2102,-1 0-3726</inkml:trace>
  <inkml:trace contextRef="#ctx0" brushRef="#br0" timeOffset="296.839">273 0 10085,'10'74'12603,"1"4"-7745,-1 104-3199,-13-165-2609,1-17-4044,1-10-4938,2 1-3381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4:5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8916,'2'45'9676,"4"-1"-3717,13 44-1938,-11-59-4039,-1 1-1,-2 0 1,-1 0-1,-2 0 1,-1 11 18,-1-41-83,0 0 0,0 0 0,-1-1 0,1 1 1,-1 0-1,1 0 0,0 0 0,-1-1 0,1 1 0,0 0 1,-1 0-1,1 0 0,-1 0 0,1 0 0,-1 0 1,1 0-1,0 0 0,-1 0 0,1 0 0,-1 0 0,1 0 1,0 0-1,-1 0 0,1 0 0,-1 1 0,1-1 0,0 0 1,-1 0-1,1 0 0,0 1 0,-1-1 0,1 0 1,0 0-1,-1 1 0,1-1 0,0 0 0,0 1 0,-1-1 1,1 0-1,0 1 0,0-1 0,0 0 0,-1 1 0,1-1 1,0 1-1,0-1 0,0 0 0,0 1 0,0-1 1,0 1 82,-17-37-13334,11 21 2345</inkml:trace>
  <inkml:trace contextRef="#ctx0" brushRef="#br0" timeOffset="313.264">0 224 10821,'10'-8'10226,"20"1"-6432,-26 6-2663,6-1-859,1 1 0,-1 1-1,0 0 1,1 0 0,-1 1 0,1 0 0,-1 1 0,0 0-1,9 4-271,11-7-5740,-3-7-6349,-13 1 1516</inkml:trace>
  <inkml:trace contextRef="#ctx0" brushRef="#br0" timeOffset="594.398">272 183 11349,'5'31'11454,"4"15"-8467,-4-20-2397,-4 28-419,-13-73-3912,10-23-5605,2 34 6169,1-12-7094</inkml:trace>
  <inkml:trace contextRef="#ctx0" brushRef="#br0" timeOffset="595.398">278 101 12966,'0'3'3281,"2"-1"1,-1 0-1569,1 2-721,1-2-784,0 0-1072,0 2-2354,2 0-2688,3 1-6532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4:52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3 104 10229,'7'33'10738,"1"17"-7414,-1-7-2179,9 121 450,-12-99-1408,-7-78-7763,1-2-1256,3 1-1962</inkml:trace>
  <inkml:trace contextRef="#ctx0" brushRef="#br0" timeOffset="437.394">1 94 9332,'20'-17'9300,"6"7"-4199,59 9-1816,-80 2-3280,-1-1 0,0 1-1,1 0 1,-1 1 0,0-1 0,0 1 0,0 0 0,0 0 0,-1 0 0,1 0 0,0 0 0,-1 1-1,0 0 1,1 0 0,-1 0 0,0 0 0,-1 0 0,1 1 0,0-1 0,-1 1 0,0 0 0,0 0-1,0-1 1,0 1 0,-1 1 0,1-1 0,-1 0 0,0 0 0,-1 0 0,1 1 0,-1-1 0,1 0-1,-1 1 1,-1-1 0,1 0 0,0 1 0,-2 2-5,0 0 42,0 0-1,0 0 1,-1 0-1,0-1 1,0 1 0,0-1-1,-1 0 1,0 1-1,-1-2 1,1 1-1,-1 0 1,0-1 0,-1 0-1,1 0 1,-1-1-1,0 1 1,0-1-1,0-1 1,-1 1 0,1-1-1,-1 0 1,0 0-1,0-1 1,-5 1-42,11-2-85,0-1 1,1 0-1,-1 0 1,0 0-1,1 0 1,-1 0-1,1 0 1,-1 0-1,0 0 1,1-1-1,-1 1 1,1 0-1,-1 0 1,0 0-1,1-1 1,-1 1-1,1 0 1,-1-1-1,1 1 1,-1 0-1,1-1 1,-1 1-1,1 0 1,-1-1-1,1 1 1,0-1-1,-1 1 1,1-1-1,0 1 1,-1-1-1,1 0 1,0 1-1,0-1 1,-1 1-1,1-1 1,0 0-1,0 1 1,0-1-1,0 1 1,0-1-1,0 0 1,0 1-1,0-1 1,0 1-1,0-1 1,0 0-1,0 1 1,1-1-1,-1 1 1,0-1-1,0 0 1,1 1-1,-1-1 85,16-30-12497,-5 16 1292</inkml:trace>
  <inkml:trace contextRef="#ctx0" brushRef="#br0" timeOffset="937.279">362 101 10373,'-24'1'10783,"3"28"-7590,17-21-2555,1-4-578,0 1 0,0 0 0,0-1-1,1 1 1,0 0 0,0 0 0,0 0-1,1 1 1,0-1 0,0 0 0,0 0-1,0 1 1,1-1 0,0 1 0,0-1-1,1 0 1,-1 1 0,1-1-1,0 0 1,1 1 0,-1-1 0,1 0-1,0 0 1,0 0 0,1 0 0,-1-1-1,1 1 1,0-1 0,0 1 0,1-1-1,-1 0 1,1 0 0,0-1-1,0 1 1,0-1 0,1 0 0,-1 0-1,1 0 1,0 0 0,-1-1 0,1 0-1,0 0 1,1 0 0,-1-1 0,0 0-1,1 1-59,-2-2-26,0 0 0,1 0 1,-1-1-1,1 1 0,-1-1 0,0 0 0,1 0 0,-1 0 0,0-1 0,0 1 0,0-1 0,0 0 0,0 0 0,0-1 0,0 1 0,-1-1 0,1 0 0,-1 1 1,0-2-1,0 1 0,0 0 0,0-1 0,-1 1 0,1-1 0,-1 0 0,0 0 0,0 0 0,0 0 0,-1 0 0,1 0 0,-1 0 0,0-1 0,0 1 0,-1 0 1,1-1-1,-1-3 26,1 4 8,-1 0 0,0 1 1,0-1-1,0 1 1,0-1-1,0 0 0,-1 1 1,0-1-1,1 1 1,-1-1-1,-1 1 1,1-1-1,0 1 0,-1 0 1,0-1-1,0 1 1,0 0-1,0 0 0,0 1 1,-1-1-1,1 0 1,-1 1-1,1-1 1,-1 1-1,0 0 0,0 0 1,0 0-1,-1 0 1,1 1-1,0-1 0,-1 1 1,1 0-1,0 0 1,-1 0-1,0 0 0,1 1 1,-1-1-1,1 1 1,-4 0-9,-19 15-2455,20-7-1630,3 0-3902,2-3-4600</inkml:trace>
  <inkml:trace contextRef="#ctx0" brushRef="#br0" timeOffset="1265.325">590 1 9893,'10'13'8009,"-2"4"-4382,9 38-2455,-16-48-342,21 193 2702,-21-168-3993,-11-68-14538,8 22 3412</inkml:trace>
  <inkml:trace contextRef="#ctx0" brushRef="#br0" timeOffset="1515.264">559 173 11557,'6'1'3314,"1"1"175,4-1-1312,3-1-480,1 1-288,-1-1-369,0 1-239,-3 1-305,-1 1-176,-2-1-64,0 1-112,-2-1-256,0-2-304,-2 0-849,0-2 529,1-2-3058,0-1-2993,3 0-6787</inkml:trace>
  <inkml:trace contextRef="#ctx0" brushRef="#br0" timeOffset="1969.75">823 189 11525,'49'-1'10309,"-46"0"-10275,0 1 0,0-1 0,-1 0 0,1 0 0,0 0 0,-1 0 0,1-1 0,-1 1 0,1-1 0,-1 1 0,0-1 0,0 0 0,0 0 0,0 0 0,0 0 0,0 0 0,0 0 0,-1-1 0,1 1 0,-1-1 0,1 1 0,-1-1 0,0 1 0,0-1 0,0 0 0,-1 1 0,1-1 0,-1 0 0,1 0 0,-1 0 0,0 1 0,0-1 0,0 0 0,0 0 0,-1 0 1,1 0-1,-1 1 0,0-1 0,0 0 0,-1-2-34,1 4 49,-1-1-1,0 1 1,0-1 0,0 1 0,0 0 0,0 0 0,0 0 0,0 0 0,0 0 0,0 0 0,-1 1 0,1-1-1,0 1 1,0-1 0,-1 1 0,1 0 0,0 0 0,-1 0 0,1 0 0,0 0 0,0 1 0,-1-1 0,1 1-1,0-1 1,0 1 0,-1 0 0,1 0 0,0 0 0,0 0 0,0 0 0,0 1 0,0-1 0,1 0 0,-1 1 0,0 0-1,1-1 1,-1 1 0,1 0 0,-1 0 0,1 0 0,0 0 0,0 0 0,0 0 0,0 0 0,0 0-49,-5 7 278,0-1 0,1 1-1,1 0 1,-1 0 0,1 1 0,1-1 0,0 1 0,0 0 0,1 0 0,0 3-278,1-9 84,0-1-1,1 1 1,0 0-1,0 0 1,0-1-1,0 1 1,0 0-1,1 0 1,0-1-1,0 1 0,0 0 1,0-1-1,0 1 1,1-1-1,0 1 1,-1-1-1,1 0 1,0 0-1,1 0 1,-1 0-1,1 0 1,-1 0-1,1-1 1,0 1-1,0-1 1,0 0-1,0 0 1,3 2-84,-3-3 9,0 1 0,-1-1 0,1 0 0,0 0 0,0-1 0,0 1 0,0-1 0,0 1 0,0-1 0,0 0 0,1 0 0,-1 0 0,0 0 0,0-1 1,0 1-1,0-1 0,0 0 0,0 0 0,-1 0 0,1 0 0,0-1 0,0 1 0,-1-1 0,1 1 0,-1-1 0,1 0-9,34-40-2717,-25 22-1783,3 2-5825,-4 6-2865</inkml:trace>
  <inkml:trace contextRef="#ctx0" brushRef="#br0" timeOffset="2487.734">1054 83 9508,'3'29'10753,"9"16"-7764,1 7-2105,-2 5 834,1-78-1619,-11 9-102,-2 0-2,1-1-1,1 1 1,0-1 0,1 1-1,0 0 1,1 0 0,0 0-1,1 0 1,0 0 0,6-10 5,-9 20 1,1 1 1,-1-1 0,0 1 0,1-1 0,-1 1 0,1-1 0,0 1 0,-1 0-1,1 0 1,0-1 0,0 1 0,0 1 0,0-1 0,0 0 0,0 0 0,0 1-1,0-1 1,0 1 0,0 0 0,0-1 0,0 1 0,0 0 0,0 0 0,0 0-1,1 1 1,-1-1 0,0 0 0,0 1 0,0 0 0,0-1 0,0 1 0,0 0-1,0 0 1,-1 0 0,1 0 0,0 0 0,1 1-2,1 1 9,0 0 1,0 1-1,0-1 1,0 1 0,0 0-1,-1 0 1,1 0-1,-1 0 1,0 1-1,-1-1 1,1 1-1,-1 0 1,0 0-1,1 4-9,1 7 36,-1-1-1,-1 1 0,0 0 0,-1 0 1,-1 0-1,0 0 0,-1 0 0,-1 0 1,-1 2-36,3-19-7075,2-9-972,-1-2-3230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0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11845,'1'1'3154,"-1"5"127,-1 0-1328,0 1-736,0 1-433,0 0-192,-1-4-255,2-2-529,-1 2-817,2-1-2336,3 0-2658,0-1-6595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0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13430,'-1'5'3714,"-2"-1"128,1 0-1169,0 1-1233,2-4-639,0 0-145,0-1-272,2-1-304,0 1-448,-1-1-688,1-2 143,0 0-2928,-2 0-3059,-1-3-7026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0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47 10069,'9'-12'8376,"-19"1"-5624,-22-3-1283,25 12-1254,0-1 0,-1 2-1,1-1 1,-1 1 0,1 1-1,-1-1 1,0 1 0,1 0-1,-1 1 1,1 0 0,-1 0-1,1 1 1,-1 0 0,1 0 0,-3 1-215,7 2 17,1-1 0,0 1 1,0-1-1,0 1 1,0 0-1,1 0 1,-1 0-1,2 0 0,-1 0 1,0 0-1,1 0 1,0 0-1,0 0 1,0 0-1,1 0 0,0 0 1,0 0-1,1 3-17,-1 2 105,34 191 1107,-37-195-3306,-6-18-990,-8-21-8418,11 18 681</inkml:trace>
  <inkml:trace contextRef="#ctx0" brushRef="#br0" timeOffset="359.284">1 189 10549,'4'9'8990,"6"-5"-4261,36-2-2654,-36-2-1048,11 1-1271,19-2 478,-27-2-5312,-1-3-5009,-4 1-2092</inkml:trace>
  <inkml:trace contextRef="#ctx0" brushRef="#br0" timeOffset="687.326">284 209 7716,'15'22'11256,"-11"30"-7674,-4-33-2677,5 16-73,-3-30-3392,-1-23-6760,-2 1-3075</inkml:trace>
  <inkml:trace contextRef="#ctx0" brushRef="#br0" timeOffset="688.326">287 141 11237,'-3'1'2529,"-1"0"64,4 0-1680,2 0-1025,2-1-2369,2 3-2113,5 0-5475</inkml:trace>
  <inkml:trace contextRef="#ctx0" brushRef="#br0" timeOffset="984.135">524 159 10565,'-13'16'9623,"1"8"-7647,3-5-1028,-48 51 663,13-17-2136,34-73-10075,10 16 8170,-2-11-8722</inkml:trace>
  <inkml:trace contextRef="#ctx0" brushRef="#br0" timeOffset="1265.314">380 188 12566,'12'24'9389,"21"-3"-6432,-31-21-2884,6 5-12,1 0 1,-1 1 0,0 0-1,-1 0 1,0 0 0,0 1-1,0 0 1,0 1 0,-1 0-1,-1 0 1,1 0 0,-1 0-1,2 6-61,-6-12-6,5 3-1483,2-14-11781,-5 2 2265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4784 4 8932,'-6'0'10633,"-13"-2"-7166,-2 1-2480,-26 1 905,-187 8 511,-86-2-1138,166-2-710,-90 2 125,188 0-616,0-2-1,0-3 1,-42-5-64,-47 1 12,-229 2 63,20-4-91,-25 10-3,-47-3 6,52 5 37,135 1 13,-228 4-72,7 4 49,275-17-12,115-2-599,88-12-10283,-4 9 3242,4 0-4317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1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1235 0 8596,'-6'12'8515,"-9"-4"-4587,-41-5-1937,55-3-1736,-240-4 3921,6 1-3197,-26 13-200,-28-8-240,167 4-145,114-8-2253,33-7-8394,-19 7 5560,12-4-8638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8596,'-3'10'9833,"-9"6"-7610,4-5-974,-41 96 2702,44-88-3808,1 0 0,1 0 1,0 0-1,1 1 1,1-1-1,1 0 1,1 1-1,1 1-143,1-4 11,0 0 0,0 0 0,2-1 0,0 0 1,1 0-1,1 0 0,0 0 0,1-1 0,1 0 0,1-1 0,-1 0 0,11 10-11,-17-20 28,0-1-1,0 1 1,0-1-1,1 0 1,-1 0-1,1 0 0,0 0 1,0-1-1,0 1 1,0-1-1,0 0 0,0-1 1,1 1-1,-1-1 1,1 1-1,-1-1 1,1 0-1,4 0-27,-11-21-719,-8 5-2562,9 13 1734,-8-10-6534,1 1-5901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9:35:1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68 8436,'-3'-36'9684,"2"35"-9489,1-1 0,-1 0 1,1 1-1,-1-1 1,0 1-1,0-1 1,0 1-1,0-1 0,0 1 1,0 0-1,0-1 1,0 1-1,0 0 1,0 0-1,-1 0 0,1 0 1,-1 0-1,1 0 1,-1 0-1,1 0 1,-1 0-1,1 1 0,-1-1 1,0 1-1,1-1 1,-1 1-1,0 0 0,1 0 1,-3-1-196,1 1 67,0 0-1,0-1 1,0 1 0,0 0-1,0 1 1,0-1 0,0 0-1,0 1 1,0 0 0,0 0-1,0 0 1,0 0 0,1 0-1,-1 0 1,0 1 0,1-1-1,-1 1 1,1 0 0,-1 0-1,1 0 1,0 0 0,0 0-1,0 0 1,0 1 0,0-1-1,0 1 1,1-1 0,-1 1-1,1 0 1,0 0 0,-1 0-1,1-1 1,1 1 0,-2 3-67,-4 105 75,32 88 611,-25-157-542,-9-64-3468,6-11-9506,3 20 2041</inkml:trace>
  <inkml:trace contextRef="#ctx0" brushRef="#br0" timeOffset="421.774">0 266 10245,'20'-4'8053,"0"3"-3426,38 9-888,-49-6-3324,10-2-1411,0-4-4762,-7 0-2172,1 2-4449</inkml:trace>
  <inkml:trace contextRef="#ctx0" brushRef="#br0" timeOffset="1157.638">224 220 8068,'10'15'12206,"4"21"-9575,-3-6-1680,-7-20-847,1 1-1,0-1 1,0 0 0,1 0-1,0-1 1,1 0-1,0 0 1,1 0-1,0-1 1,0 0-1,1 0-103,-8-9 1,1 1 0,-1 0 0,0 0 0,0-1 0,0 1 0,0-1 0,0 1 0,0-1 0,0 1 0,0-1 0,0 0 0,0 0 0,0 1 0,0-1 0,0 0 0,0 0 0,-1 0 0,1 0 0,0 0 0,-1 0 0,1 0 0,-1 0 0,1 0 0,-1 0 0,1 0-1,-1-1 1,0 1 0,0 0 0,1 0 0,-1 0 0,0 0 0,0-1 0,0 1 0,0 0 0,0 0 0,-1 0 0,1-1 0,0 1 0,-1 0 0,1 0 0,0 0 0,-1-1-1,1-5-3,24-70-13,-5 29 69,-8 84 1294,32 89-677,-43-125-670,0 0 1,0-1-1,1 1 0,-1 0 0,0-1 1,0 1-1,0 0 0,0-1 0,0 1 1,1 0-1,-1-1 0,0 1 0,0 0 1,1-1-1,-1 1 0,0 0 1,0 0-1,1-1 0,-1 1 0,0 0 1,1 0-1,-1 0 0,0-1 0,1 1 1,-1 0-1,0 0 0,1 0 0,-1 0 1,1 0-1,-1 0 0,0 0 1,1 0-1,-1 0 0,0 0 0,1 0 1,-1 0-1,1 0 0,-1 0 0,0 0 1,1 0-1,-1 0 0,0 0 0,1 0 1,-1 1-1,0-1 0,1 0 0,-1 0 1,0 0-1,1 1 0,-1-1 1,0 0-1,1 1 0,-1-1 0,0 0 1,0 0-1,0 1 0,1-1 0,-1 0 1,0 1-1,0-1 0,0 0 0,0 1 1,0-1-1,1 1 0,-1-1 0,0 1 0,11-35 38,-11 32-32,33-156 96,-30 146-1797,9 17-12481,-7 1 2813</inkml:trace>
  <inkml:trace contextRef="#ctx0" brushRef="#br0" timeOffset="1613.43">623 215 9028,'6'1'7768,"1"8"-4140,7 23-1516,7 89-506,-17-106-1574,-2-7 32,-4-25-30,1 11-33,-1-1 0,0-1 1,1 0 0,1 0-1,-1 1 1,1-1 0,0 0 0,1 0-1,0 0 1,0 1 0,1-1-1,0 0 1,0 1 0,0 0-1,2-3-1,-3 7-11,0 0-1,0 0 0,0 0 0,0 0 1,1 0-1,-1 1 0,1-1 0,-1 0 1,1 1-1,0-1 0,0 1 0,0 0 1,1 0-1,-1-1 0,1 1 0,-1 1 0,1-1 1,-1 0-1,1 1 0,0-1 0,0 1 1,0 0-1,0 0 0,0 0 0,0 0 1,0 1-1,0-1 0,0 1 0,0-1 1,0 1-1,1 0 0,-1 1 0,0-1 0,0 0 1,0 1-1,0 0 0,0 0 0,0 0 1,1 0 11,12 13-2980,1 0-7439,-7-9-4</inkml:trace>
  <inkml:trace contextRef="#ctx0" brushRef="#br0" timeOffset="1816.521">892 231 9861,'6'29'8181,"1"1"-4170,10 74-1840,-28-123-7982,5-3-2341,4 2-2093</inkml:trace>
  <inkml:trace contextRef="#ctx0" brushRef="#br0" timeOffset="2082.065">892 112 11589,'-1'3'2722,"2"1"79,2-1-1681,-1 0-992,2-3-432,0 1-2305,3 1-2305,2-1-5603</inkml:trace>
  <inkml:trace contextRef="#ctx0" brushRef="#br0" timeOffset="2300.768">1007 74 11397,'10'27'5378,"9"25"-306,9 75-2316,-24-15-691,-10-127-10105,3 0-93,-1 3-2346</inkml:trace>
  <inkml:trace contextRef="#ctx0" brushRef="#br0" timeOffset="2519.462">995 268 12774,'13'5'9401,"11"-2"-5895,4 1-2636,-15 1-716,10 1-327,-8-11-4034,-1-3-6844,-6 4-207</inkml:trace>
  <inkml:trace contextRef="#ctx0" brushRef="#br0" timeOffset="2785.067">1201 274 11413,'31'4'8461,"49"-35"-7464,-79 30-956,0 1 0,0-1 0,0 1 0,0-1 0,0 0 0,0 1 0,0-1 0,0 0 1,0 0-1,-1 0 0,1 0 0,0 1 0,0-1 0,-1-1 0,1 1 0,-1 0 0,1 0 0,-1 0 0,1 0 0,-1 0 0,1 0 0,-1 0 0,0-1 1,0 1-1,0 0 0,0 0 0,0-1 0,0 1 0,0 0 0,0 0 0,0 0 0,0-1 0,-1 1 0,1 0 0,0 0 0,-1 0 0,1 0 1,-1 0-1,0 0 0,1 0 0,-1 0 0,0 0 0,1 0 0,-1 0 0,0 0 0,0 0 0,0 0 0,0 1 0,0-1 0,0 0 0,0 1 0,0-1 1,0 1-1,0-1 0,0 1 0,0-1 0,-1 1 0,1 0 0,0-1 0,0 1 0,0 0 0,-1 0 0,1 0 0,0 0 0,0 0 0,-1 1-41,-2-2 64,0 0 0,0 1 0,0-1 0,0 1 0,0 0 0,0 1 0,0-1 0,0 1 0,1-1-1,-1 1 1,0 1 0,0-1 0,1 0 0,-1 1 0,0 0 0,1-1 0,0 1 0,-1 1 0,1-1-1,0 0 1,0 1 0,0 0 0,0 0 0,1 0 0,-1 0 0,1 0 0,0 0 0,0 0 0,0 1-1,0-1 1,1 1 0,-1 0 0,1-1 0,0 1 0,0 0 0,0 0 0,0 0 0,1 0 0,0 0-1,0 0 1,0 3-64,-1-2 78,0 0-1,1 1 0,-1-1 0,1 0 0,0 1 0,1-1 1,0 1-1,0-1 0,0 0 0,0 0 0,1 1 0,-1-1 1,1 0-1,1 0 0,-1-1 0,1 1 0,0 0 0,0-1 1,0 0-1,1 1 0,-1-1 0,1-1 0,0 1 0,0 0 1,0-1-1,1 0 0,-1 0 0,1 0 0,0-1 1,0 1-1,0-1 0,0 0 0,0-1 0,0 1 0,0-1 1,1 0-1,-1 0 0,0-1 0,1 0 0,-1 0 0,1 0-77,54-38-3131,-42 23-1973,-3 2-2855,3-1-5196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8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 = File System</a:t>
            </a:r>
          </a:p>
          <a:p>
            <a:r>
              <a:rPr lang="en-US" dirty="0"/>
              <a:t>Trusted mode</a:t>
            </a:r>
            <a:r>
              <a:rPr lang="en-US" baseline="0" dirty="0"/>
              <a:t> is enforced in </a:t>
            </a:r>
            <a:r>
              <a:rPr lang="en-US" i="1" baseline="0" dirty="0"/>
              <a:t>hardware</a:t>
            </a:r>
            <a:r>
              <a:rPr lang="en-US" i="0" baseline="0" dirty="0"/>
              <a:t> by hardware bit (part of status bits – only accessible by things with privilege).</a:t>
            </a:r>
          </a:p>
          <a:p>
            <a:r>
              <a:rPr lang="en-US" i="0" baseline="0" dirty="0"/>
              <a:t>The OS is very paranoid!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what happens on a system call…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2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https://en.wikipedia.org/wiki/Zero-copy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 –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6C0A8-8D4D-4F96-AB6F-14BB07383B3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 returns a pointer in user </a:t>
            </a:r>
            <a:r>
              <a:rPr lang="en-US" dirty="0" err="1"/>
              <a:t>addr</a:t>
            </a:r>
            <a:r>
              <a:rPr lang="en-US" dirty="0"/>
              <a:t> space, which can then be passed around.</a:t>
            </a:r>
          </a:p>
          <a:p>
            <a:r>
              <a:rPr lang="en-US" dirty="0"/>
              <a:t>open() just returns </a:t>
            </a:r>
            <a:r>
              <a:rPr lang="en-US" dirty="0" err="1"/>
              <a:t>int</a:t>
            </a:r>
            <a:r>
              <a:rPr lang="en-US" dirty="0"/>
              <a:t> because it </a:t>
            </a:r>
            <a:r>
              <a:rPr lang="en-US" i="1" dirty="0"/>
              <a:t>can't</a:t>
            </a:r>
            <a:r>
              <a:rPr lang="en-US" dirty="0"/>
              <a:t> return pointer in OS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6C0A8-8D4D-4F96-AB6F-14BB07383B3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6C0A8-8D4D-4F96-AB6F-14BB07383B3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6C0A8-8D4D-4F96-AB6F-14BB07383B3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answer: D (we want the buffer, then the start of the portion left to write. That will be </a:t>
            </a:r>
            <a:r>
              <a:rPr lang="en-US" dirty="0" err="1"/>
              <a:t>bytes_left</a:t>
            </a:r>
            <a:r>
              <a:rPr lang="en-US" dirty="0"/>
              <a:t> away from the end of our total content, so n – </a:t>
            </a:r>
            <a:r>
              <a:rPr lang="en-US" dirty="0" err="1"/>
              <a:t>bytes_left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FUNCTIONS: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 | open, write</a:t>
            </a:r>
          </a:p>
          <a:p>
            <a:r>
              <a:rPr lang="en-US" dirty="0"/>
              <a:t>BUFFERING: buffered | unbuffered</a:t>
            </a:r>
          </a:p>
          <a:p>
            <a:r>
              <a:rPr lang="en-US" dirty="0"/>
              <a:t>IMPLEMENTED: C standard library | operating system</a:t>
            </a:r>
          </a:p>
          <a:p>
            <a:r>
              <a:rPr lang="en-US" dirty="0"/>
              <a:t>PORTABILITY: works anywhere with C | only works on POSIX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 Applicatio</a:t>
            </a:r>
            <a:r>
              <a:rPr lang="en-US" baseline="0" dirty="0"/>
              <a:t>n Programming Interface</a:t>
            </a:r>
          </a:p>
          <a:p>
            <a:r>
              <a:rPr lang="en-US" baseline="0" dirty="0"/>
              <a:t>nice() – a UNIX kernel call that sets the priority of a process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3761" y="27429"/>
            <a:ext cx="181652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L08:  POSIX I/O, System Calls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3762" y="27429"/>
            <a:ext cx="181652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L08:  POSIX I/O, System Calls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customXml" Target="../ink/ink199.xml"/><Relationship Id="rId7" Type="http://schemas.openxmlformats.org/officeDocument/2006/relationships/customXml" Target="../ink/ink20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customXml" Target="../ink/ink200.xml"/><Relationship Id="rId4" Type="http://schemas.openxmlformats.org/officeDocument/2006/relationships/image" Target="../media/image2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customXml" Target="../ink/ink203.xml"/><Relationship Id="rId4" Type="http://schemas.openxmlformats.org/officeDocument/2006/relationships/image" Target="../media/image2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customXml" Target="../ink/ink209.xml"/><Relationship Id="rId18" Type="http://schemas.openxmlformats.org/officeDocument/2006/relationships/image" Target="../media/image213.png"/><Relationship Id="rId26" Type="http://schemas.openxmlformats.org/officeDocument/2006/relationships/image" Target="../media/image217.png"/><Relationship Id="rId3" Type="http://schemas.openxmlformats.org/officeDocument/2006/relationships/customXml" Target="../ink/ink204.xml"/><Relationship Id="rId21" Type="http://schemas.openxmlformats.org/officeDocument/2006/relationships/customXml" Target="../ink/ink213.xml"/><Relationship Id="rId7" Type="http://schemas.openxmlformats.org/officeDocument/2006/relationships/customXml" Target="../ink/ink206.xml"/><Relationship Id="rId12" Type="http://schemas.openxmlformats.org/officeDocument/2006/relationships/image" Target="../media/image210.png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2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customXml" Target="../ink/ink208.xml"/><Relationship Id="rId24" Type="http://schemas.openxmlformats.org/officeDocument/2006/relationships/image" Target="../media/image216.png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10" Type="http://schemas.openxmlformats.org/officeDocument/2006/relationships/image" Target="../media/image209.png"/><Relationship Id="rId19" Type="http://schemas.openxmlformats.org/officeDocument/2006/relationships/customXml" Target="../ink/ink212.xml"/><Relationship Id="rId4" Type="http://schemas.openxmlformats.org/officeDocument/2006/relationships/image" Target="../media/image206.png"/><Relationship Id="rId9" Type="http://schemas.openxmlformats.org/officeDocument/2006/relationships/customXml" Target="../ink/ink207.xml"/><Relationship Id="rId14" Type="http://schemas.openxmlformats.org/officeDocument/2006/relationships/image" Target="../media/image211.png"/><Relationship Id="rId22" Type="http://schemas.openxmlformats.org/officeDocument/2006/relationships/image" Target="../media/image21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1.xml"/><Relationship Id="rId18" Type="http://schemas.openxmlformats.org/officeDocument/2006/relationships/image" Target="../media/image225.png"/><Relationship Id="rId26" Type="http://schemas.openxmlformats.org/officeDocument/2006/relationships/image" Target="../media/image229.png"/><Relationship Id="rId3" Type="http://schemas.openxmlformats.org/officeDocument/2006/relationships/customXml" Target="../ink/ink216.xml"/><Relationship Id="rId21" Type="http://schemas.openxmlformats.org/officeDocument/2006/relationships/customXml" Target="../ink/ink225.xml"/><Relationship Id="rId34" Type="http://schemas.openxmlformats.org/officeDocument/2006/relationships/image" Target="../media/image233.png"/><Relationship Id="rId7" Type="http://schemas.openxmlformats.org/officeDocument/2006/relationships/customXml" Target="../ink/ink218.xml"/><Relationship Id="rId12" Type="http://schemas.openxmlformats.org/officeDocument/2006/relationships/image" Target="../media/image222.png"/><Relationship Id="rId17" Type="http://schemas.openxmlformats.org/officeDocument/2006/relationships/customXml" Target="../ink/ink223.xml"/><Relationship Id="rId25" Type="http://schemas.openxmlformats.org/officeDocument/2006/relationships/customXml" Target="../ink/ink227.xml"/><Relationship Id="rId33" Type="http://schemas.openxmlformats.org/officeDocument/2006/relationships/customXml" Target="../ink/ink23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4.png"/><Relationship Id="rId20" Type="http://schemas.openxmlformats.org/officeDocument/2006/relationships/image" Target="../media/image226.png"/><Relationship Id="rId29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11" Type="http://schemas.openxmlformats.org/officeDocument/2006/relationships/customXml" Target="../ink/ink220.xml"/><Relationship Id="rId24" Type="http://schemas.openxmlformats.org/officeDocument/2006/relationships/image" Target="../media/image228.png"/><Relationship Id="rId32" Type="http://schemas.openxmlformats.org/officeDocument/2006/relationships/image" Target="../media/image232.png"/><Relationship Id="rId5" Type="http://schemas.openxmlformats.org/officeDocument/2006/relationships/customXml" Target="../ink/ink217.xml"/><Relationship Id="rId15" Type="http://schemas.openxmlformats.org/officeDocument/2006/relationships/customXml" Target="../ink/ink222.xml"/><Relationship Id="rId23" Type="http://schemas.openxmlformats.org/officeDocument/2006/relationships/customXml" Target="../ink/ink226.xml"/><Relationship Id="rId28" Type="http://schemas.openxmlformats.org/officeDocument/2006/relationships/image" Target="../media/image230.png"/><Relationship Id="rId10" Type="http://schemas.openxmlformats.org/officeDocument/2006/relationships/image" Target="../media/image221.png"/><Relationship Id="rId19" Type="http://schemas.openxmlformats.org/officeDocument/2006/relationships/customXml" Target="../ink/ink224.xml"/><Relationship Id="rId31" Type="http://schemas.openxmlformats.org/officeDocument/2006/relationships/customXml" Target="../ink/ink230.xml"/><Relationship Id="rId4" Type="http://schemas.openxmlformats.org/officeDocument/2006/relationships/image" Target="../media/image218.png"/><Relationship Id="rId9" Type="http://schemas.openxmlformats.org/officeDocument/2006/relationships/customXml" Target="../ink/ink219.xml"/><Relationship Id="rId14" Type="http://schemas.openxmlformats.org/officeDocument/2006/relationships/image" Target="../media/image223.png"/><Relationship Id="rId22" Type="http://schemas.openxmlformats.org/officeDocument/2006/relationships/image" Target="../media/image227.png"/><Relationship Id="rId27" Type="http://schemas.openxmlformats.org/officeDocument/2006/relationships/customXml" Target="../ink/ink228.xml"/><Relationship Id="rId30" Type="http://schemas.openxmlformats.org/officeDocument/2006/relationships/image" Target="../media/image231.png"/><Relationship Id="rId8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4.xml"/><Relationship Id="rId13" Type="http://schemas.openxmlformats.org/officeDocument/2006/relationships/image" Target="../media/image238.png"/><Relationship Id="rId3" Type="http://schemas.openxmlformats.org/officeDocument/2006/relationships/image" Target="../media/image331.png"/><Relationship Id="rId7" Type="http://schemas.openxmlformats.org/officeDocument/2006/relationships/image" Target="../media/image235.png"/><Relationship Id="rId12" Type="http://schemas.openxmlformats.org/officeDocument/2006/relationships/customXml" Target="../ink/ink23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33.xml"/><Relationship Id="rId11" Type="http://schemas.openxmlformats.org/officeDocument/2006/relationships/image" Target="../media/image237.png"/><Relationship Id="rId5" Type="http://schemas.openxmlformats.org/officeDocument/2006/relationships/image" Target="../media/image234.png"/><Relationship Id="rId15" Type="http://schemas.openxmlformats.org/officeDocument/2006/relationships/image" Target="../media/image239.png"/><Relationship Id="rId10" Type="http://schemas.openxmlformats.org/officeDocument/2006/relationships/customXml" Target="../ink/ink235.xml"/><Relationship Id="rId4" Type="http://schemas.openxmlformats.org/officeDocument/2006/relationships/customXml" Target="../ink/ink232.xml"/><Relationship Id="rId9" Type="http://schemas.openxmlformats.org/officeDocument/2006/relationships/image" Target="../media/image236.png"/><Relationship Id="rId14" Type="http://schemas.openxmlformats.org/officeDocument/2006/relationships/customXml" Target="../ink/ink2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customXml" Target="../ink/ink239.xml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0.xml"/><Relationship Id="rId2" Type="http://schemas.openxmlformats.org/officeDocument/2006/relationships/hyperlink" Target="http://www.cs.cmu.edu/~guna/15-123S11/Lectures/Lecture2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customXml" Target="../ink/ink241.xml"/><Relationship Id="rId4" Type="http://schemas.openxmlformats.org/officeDocument/2006/relationships/image" Target="../media/image24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9.xml"/><Relationship Id="rId21" Type="http://schemas.openxmlformats.org/officeDocument/2006/relationships/customXml" Target="../ink/ink251.xml"/><Relationship Id="rId42" Type="http://schemas.openxmlformats.org/officeDocument/2006/relationships/image" Target="../media/image263.png"/><Relationship Id="rId63" Type="http://schemas.openxmlformats.org/officeDocument/2006/relationships/customXml" Target="../ink/ink272.xml"/><Relationship Id="rId84" Type="http://schemas.openxmlformats.org/officeDocument/2006/relationships/image" Target="../media/image284.png"/><Relationship Id="rId138" Type="http://schemas.openxmlformats.org/officeDocument/2006/relationships/image" Target="../media/image311.png"/><Relationship Id="rId107" Type="http://schemas.openxmlformats.org/officeDocument/2006/relationships/customXml" Target="../ink/ink294.xml"/><Relationship Id="rId11" Type="http://schemas.openxmlformats.org/officeDocument/2006/relationships/customXml" Target="../ink/ink246.xml"/><Relationship Id="rId32" Type="http://schemas.openxmlformats.org/officeDocument/2006/relationships/image" Target="../media/image258.png"/><Relationship Id="rId53" Type="http://schemas.openxmlformats.org/officeDocument/2006/relationships/customXml" Target="../ink/ink267.xml"/><Relationship Id="rId74" Type="http://schemas.openxmlformats.org/officeDocument/2006/relationships/image" Target="../media/image279.png"/><Relationship Id="rId128" Type="http://schemas.openxmlformats.org/officeDocument/2006/relationships/image" Target="../media/image306.png"/><Relationship Id="rId149" Type="http://schemas.openxmlformats.org/officeDocument/2006/relationships/customXml" Target="../ink/ink315.xml"/><Relationship Id="rId5" Type="http://schemas.openxmlformats.org/officeDocument/2006/relationships/customXml" Target="../ink/ink243.xml"/><Relationship Id="rId95" Type="http://schemas.openxmlformats.org/officeDocument/2006/relationships/customXml" Target="../ink/ink288.xml"/><Relationship Id="rId22" Type="http://schemas.openxmlformats.org/officeDocument/2006/relationships/image" Target="../media/image253.png"/><Relationship Id="rId27" Type="http://schemas.openxmlformats.org/officeDocument/2006/relationships/customXml" Target="../ink/ink254.xml"/><Relationship Id="rId43" Type="http://schemas.openxmlformats.org/officeDocument/2006/relationships/customXml" Target="../ink/ink262.xml"/><Relationship Id="rId48" Type="http://schemas.openxmlformats.org/officeDocument/2006/relationships/image" Target="../media/image266.png"/><Relationship Id="rId64" Type="http://schemas.openxmlformats.org/officeDocument/2006/relationships/image" Target="../media/image274.png"/><Relationship Id="rId69" Type="http://schemas.openxmlformats.org/officeDocument/2006/relationships/customXml" Target="../ink/ink275.xml"/><Relationship Id="rId113" Type="http://schemas.openxmlformats.org/officeDocument/2006/relationships/customXml" Target="../ink/ink297.xml"/><Relationship Id="rId118" Type="http://schemas.openxmlformats.org/officeDocument/2006/relationships/image" Target="../media/image301.png"/><Relationship Id="rId134" Type="http://schemas.openxmlformats.org/officeDocument/2006/relationships/image" Target="../media/image309.png"/><Relationship Id="rId139" Type="http://schemas.openxmlformats.org/officeDocument/2006/relationships/customXml" Target="../ink/ink310.xml"/><Relationship Id="rId80" Type="http://schemas.openxmlformats.org/officeDocument/2006/relationships/image" Target="../media/image282.png"/><Relationship Id="rId85" Type="http://schemas.openxmlformats.org/officeDocument/2006/relationships/customXml" Target="../ink/ink283.xml"/><Relationship Id="rId150" Type="http://schemas.openxmlformats.org/officeDocument/2006/relationships/image" Target="../media/image317.png"/><Relationship Id="rId12" Type="http://schemas.openxmlformats.org/officeDocument/2006/relationships/image" Target="../media/image248.png"/><Relationship Id="rId17" Type="http://schemas.openxmlformats.org/officeDocument/2006/relationships/customXml" Target="../ink/ink249.xml"/><Relationship Id="rId33" Type="http://schemas.openxmlformats.org/officeDocument/2006/relationships/customXml" Target="../ink/ink257.xml"/><Relationship Id="rId38" Type="http://schemas.openxmlformats.org/officeDocument/2006/relationships/image" Target="../media/image261.png"/><Relationship Id="rId59" Type="http://schemas.openxmlformats.org/officeDocument/2006/relationships/customXml" Target="../ink/ink270.xml"/><Relationship Id="rId103" Type="http://schemas.openxmlformats.org/officeDocument/2006/relationships/customXml" Target="../ink/ink292.xml"/><Relationship Id="rId108" Type="http://schemas.openxmlformats.org/officeDocument/2006/relationships/image" Target="../media/image296.png"/><Relationship Id="rId124" Type="http://schemas.openxmlformats.org/officeDocument/2006/relationships/image" Target="../media/image304.png"/><Relationship Id="rId129" Type="http://schemas.openxmlformats.org/officeDocument/2006/relationships/customXml" Target="../ink/ink305.xml"/><Relationship Id="rId54" Type="http://schemas.openxmlformats.org/officeDocument/2006/relationships/image" Target="../media/image269.png"/><Relationship Id="rId70" Type="http://schemas.openxmlformats.org/officeDocument/2006/relationships/image" Target="../media/image277.png"/><Relationship Id="rId75" Type="http://schemas.openxmlformats.org/officeDocument/2006/relationships/customXml" Target="../ink/ink278.xml"/><Relationship Id="rId91" Type="http://schemas.openxmlformats.org/officeDocument/2006/relationships/customXml" Target="../ink/ink286.xml"/><Relationship Id="rId96" Type="http://schemas.openxmlformats.org/officeDocument/2006/relationships/image" Target="../media/image290.png"/><Relationship Id="rId140" Type="http://schemas.openxmlformats.org/officeDocument/2006/relationships/image" Target="../media/image312.png"/><Relationship Id="rId145" Type="http://schemas.openxmlformats.org/officeDocument/2006/relationships/customXml" Target="../ink/ink3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23" Type="http://schemas.openxmlformats.org/officeDocument/2006/relationships/customXml" Target="../ink/ink252.xml"/><Relationship Id="rId28" Type="http://schemas.openxmlformats.org/officeDocument/2006/relationships/image" Target="../media/image256.png"/><Relationship Id="rId49" Type="http://schemas.openxmlformats.org/officeDocument/2006/relationships/customXml" Target="../ink/ink265.xml"/><Relationship Id="rId114" Type="http://schemas.openxmlformats.org/officeDocument/2006/relationships/image" Target="../media/image299.png"/><Relationship Id="rId119" Type="http://schemas.openxmlformats.org/officeDocument/2006/relationships/customXml" Target="../ink/ink300.xml"/><Relationship Id="rId44" Type="http://schemas.openxmlformats.org/officeDocument/2006/relationships/image" Target="../media/image264.png"/><Relationship Id="rId60" Type="http://schemas.openxmlformats.org/officeDocument/2006/relationships/image" Target="../media/image272.png"/><Relationship Id="rId65" Type="http://schemas.openxmlformats.org/officeDocument/2006/relationships/customXml" Target="../ink/ink273.xml"/><Relationship Id="rId81" Type="http://schemas.openxmlformats.org/officeDocument/2006/relationships/customXml" Target="../ink/ink281.xml"/><Relationship Id="rId86" Type="http://schemas.openxmlformats.org/officeDocument/2006/relationships/image" Target="../media/image285.png"/><Relationship Id="rId130" Type="http://schemas.openxmlformats.org/officeDocument/2006/relationships/image" Target="../media/image307.png"/><Relationship Id="rId135" Type="http://schemas.openxmlformats.org/officeDocument/2006/relationships/customXml" Target="../ink/ink308.xml"/><Relationship Id="rId151" Type="http://schemas.openxmlformats.org/officeDocument/2006/relationships/customXml" Target="../ink/ink316.xml"/><Relationship Id="rId13" Type="http://schemas.openxmlformats.org/officeDocument/2006/relationships/customXml" Target="../ink/ink247.xml"/><Relationship Id="rId18" Type="http://schemas.openxmlformats.org/officeDocument/2006/relationships/image" Target="../media/image251.png"/><Relationship Id="rId39" Type="http://schemas.openxmlformats.org/officeDocument/2006/relationships/customXml" Target="../ink/ink260.xml"/><Relationship Id="rId109" Type="http://schemas.openxmlformats.org/officeDocument/2006/relationships/customXml" Target="../ink/ink295.xml"/><Relationship Id="rId34" Type="http://schemas.openxmlformats.org/officeDocument/2006/relationships/image" Target="../media/image259.png"/><Relationship Id="rId50" Type="http://schemas.openxmlformats.org/officeDocument/2006/relationships/image" Target="../media/image267.png"/><Relationship Id="rId55" Type="http://schemas.openxmlformats.org/officeDocument/2006/relationships/customXml" Target="../ink/ink268.xml"/><Relationship Id="rId76" Type="http://schemas.openxmlformats.org/officeDocument/2006/relationships/image" Target="../media/image280.png"/><Relationship Id="rId97" Type="http://schemas.openxmlformats.org/officeDocument/2006/relationships/customXml" Target="../ink/ink289.xml"/><Relationship Id="rId104" Type="http://schemas.openxmlformats.org/officeDocument/2006/relationships/image" Target="../media/image294.png"/><Relationship Id="rId120" Type="http://schemas.openxmlformats.org/officeDocument/2006/relationships/image" Target="../media/image302.png"/><Relationship Id="rId125" Type="http://schemas.openxmlformats.org/officeDocument/2006/relationships/customXml" Target="../ink/ink303.xml"/><Relationship Id="rId141" Type="http://schemas.openxmlformats.org/officeDocument/2006/relationships/customXml" Target="../ink/ink311.xml"/><Relationship Id="rId146" Type="http://schemas.openxmlformats.org/officeDocument/2006/relationships/image" Target="../media/image315.png"/><Relationship Id="rId7" Type="http://schemas.openxmlformats.org/officeDocument/2006/relationships/customXml" Target="../ink/ink244.xml"/><Relationship Id="rId71" Type="http://schemas.openxmlformats.org/officeDocument/2006/relationships/customXml" Target="../ink/ink276.xml"/><Relationship Id="rId92" Type="http://schemas.openxmlformats.org/officeDocument/2006/relationships/image" Target="../media/image288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255.xml"/><Relationship Id="rId24" Type="http://schemas.openxmlformats.org/officeDocument/2006/relationships/image" Target="../media/image254.png"/><Relationship Id="rId40" Type="http://schemas.openxmlformats.org/officeDocument/2006/relationships/image" Target="../media/image262.png"/><Relationship Id="rId45" Type="http://schemas.openxmlformats.org/officeDocument/2006/relationships/customXml" Target="../ink/ink263.xml"/><Relationship Id="rId66" Type="http://schemas.openxmlformats.org/officeDocument/2006/relationships/image" Target="../media/image275.png"/><Relationship Id="rId87" Type="http://schemas.openxmlformats.org/officeDocument/2006/relationships/customXml" Target="../ink/ink284.xml"/><Relationship Id="rId110" Type="http://schemas.openxmlformats.org/officeDocument/2006/relationships/image" Target="../media/image297.png"/><Relationship Id="rId115" Type="http://schemas.openxmlformats.org/officeDocument/2006/relationships/customXml" Target="../ink/ink298.xml"/><Relationship Id="rId131" Type="http://schemas.openxmlformats.org/officeDocument/2006/relationships/customXml" Target="../ink/ink306.xml"/><Relationship Id="rId136" Type="http://schemas.openxmlformats.org/officeDocument/2006/relationships/image" Target="../media/image310.png"/><Relationship Id="rId61" Type="http://schemas.openxmlformats.org/officeDocument/2006/relationships/customXml" Target="../ink/ink271.xml"/><Relationship Id="rId82" Type="http://schemas.openxmlformats.org/officeDocument/2006/relationships/image" Target="../media/image283.png"/><Relationship Id="rId152" Type="http://schemas.openxmlformats.org/officeDocument/2006/relationships/image" Target="../media/image318.png"/><Relationship Id="rId19" Type="http://schemas.openxmlformats.org/officeDocument/2006/relationships/customXml" Target="../ink/ink250.xml"/><Relationship Id="rId14" Type="http://schemas.openxmlformats.org/officeDocument/2006/relationships/image" Target="../media/image249.png"/><Relationship Id="rId30" Type="http://schemas.openxmlformats.org/officeDocument/2006/relationships/image" Target="../media/image257.png"/><Relationship Id="rId35" Type="http://schemas.openxmlformats.org/officeDocument/2006/relationships/customXml" Target="../ink/ink258.xml"/><Relationship Id="rId56" Type="http://schemas.openxmlformats.org/officeDocument/2006/relationships/image" Target="../media/image270.png"/><Relationship Id="rId77" Type="http://schemas.openxmlformats.org/officeDocument/2006/relationships/customXml" Target="../ink/ink279.xml"/><Relationship Id="rId100" Type="http://schemas.openxmlformats.org/officeDocument/2006/relationships/image" Target="../media/image292.png"/><Relationship Id="rId105" Type="http://schemas.openxmlformats.org/officeDocument/2006/relationships/customXml" Target="../ink/ink293.xml"/><Relationship Id="rId126" Type="http://schemas.openxmlformats.org/officeDocument/2006/relationships/image" Target="../media/image305.png"/><Relationship Id="rId147" Type="http://schemas.openxmlformats.org/officeDocument/2006/relationships/customXml" Target="../ink/ink314.xml"/><Relationship Id="rId8" Type="http://schemas.openxmlformats.org/officeDocument/2006/relationships/image" Target="../media/image246.png"/><Relationship Id="rId51" Type="http://schemas.openxmlformats.org/officeDocument/2006/relationships/customXml" Target="../ink/ink266.xml"/><Relationship Id="rId72" Type="http://schemas.openxmlformats.org/officeDocument/2006/relationships/image" Target="../media/image278.png"/><Relationship Id="rId93" Type="http://schemas.openxmlformats.org/officeDocument/2006/relationships/customXml" Target="../ink/ink287.xml"/><Relationship Id="rId98" Type="http://schemas.openxmlformats.org/officeDocument/2006/relationships/image" Target="../media/image291.png"/><Relationship Id="rId121" Type="http://schemas.openxmlformats.org/officeDocument/2006/relationships/customXml" Target="../ink/ink301.xml"/><Relationship Id="rId142" Type="http://schemas.openxmlformats.org/officeDocument/2006/relationships/image" Target="../media/image313.png"/><Relationship Id="rId3" Type="http://schemas.openxmlformats.org/officeDocument/2006/relationships/customXml" Target="../ink/ink242.xml"/><Relationship Id="rId25" Type="http://schemas.openxmlformats.org/officeDocument/2006/relationships/customXml" Target="../ink/ink253.xml"/><Relationship Id="rId46" Type="http://schemas.openxmlformats.org/officeDocument/2006/relationships/image" Target="../media/image265.png"/><Relationship Id="rId67" Type="http://schemas.openxmlformats.org/officeDocument/2006/relationships/customXml" Target="../ink/ink274.xml"/><Relationship Id="rId116" Type="http://schemas.openxmlformats.org/officeDocument/2006/relationships/image" Target="../media/image300.png"/><Relationship Id="rId137" Type="http://schemas.openxmlformats.org/officeDocument/2006/relationships/customXml" Target="../ink/ink309.xml"/><Relationship Id="rId20" Type="http://schemas.openxmlformats.org/officeDocument/2006/relationships/image" Target="../media/image252.png"/><Relationship Id="rId41" Type="http://schemas.openxmlformats.org/officeDocument/2006/relationships/customXml" Target="../ink/ink261.xml"/><Relationship Id="rId62" Type="http://schemas.openxmlformats.org/officeDocument/2006/relationships/image" Target="../media/image273.png"/><Relationship Id="rId83" Type="http://schemas.openxmlformats.org/officeDocument/2006/relationships/customXml" Target="../ink/ink282.xml"/><Relationship Id="rId88" Type="http://schemas.openxmlformats.org/officeDocument/2006/relationships/image" Target="../media/image286.png"/><Relationship Id="rId111" Type="http://schemas.openxmlformats.org/officeDocument/2006/relationships/customXml" Target="../ink/ink296.xml"/><Relationship Id="rId132" Type="http://schemas.openxmlformats.org/officeDocument/2006/relationships/image" Target="../media/image308.png"/><Relationship Id="rId15" Type="http://schemas.openxmlformats.org/officeDocument/2006/relationships/customXml" Target="../ink/ink248.xml"/><Relationship Id="rId36" Type="http://schemas.openxmlformats.org/officeDocument/2006/relationships/image" Target="../media/image260.png"/><Relationship Id="rId57" Type="http://schemas.openxmlformats.org/officeDocument/2006/relationships/customXml" Target="../ink/ink269.xml"/><Relationship Id="rId106" Type="http://schemas.openxmlformats.org/officeDocument/2006/relationships/image" Target="../media/image295.png"/><Relationship Id="rId127" Type="http://schemas.openxmlformats.org/officeDocument/2006/relationships/customXml" Target="../ink/ink304.xml"/><Relationship Id="rId10" Type="http://schemas.openxmlformats.org/officeDocument/2006/relationships/image" Target="../media/image247.png"/><Relationship Id="rId31" Type="http://schemas.openxmlformats.org/officeDocument/2006/relationships/customXml" Target="../ink/ink256.xml"/><Relationship Id="rId52" Type="http://schemas.openxmlformats.org/officeDocument/2006/relationships/image" Target="../media/image268.png"/><Relationship Id="rId73" Type="http://schemas.openxmlformats.org/officeDocument/2006/relationships/customXml" Target="../ink/ink277.xml"/><Relationship Id="rId78" Type="http://schemas.openxmlformats.org/officeDocument/2006/relationships/image" Target="../media/image281.png"/><Relationship Id="rId94" Type="http://schemas.openxmlformats.org/officeDocument/2006/relationships/image" Target="../media/image289.png"/><Relationship Id="rId99" Type="http://schemas.openxmlformats.org/officeDocument/2006/relationships/customXml" Target="../ink/ink290.xml"/><Relationship Id="rId101" Type="http://schemas.openxmlformats.org/officeDocument/2006/relationships/customXml" Target="../ink/ink291.xml"/><Relationship Id="rId122" Type="http://schemas.openxmlformats.org/officeDocument/2006/relationships/image" Target="../media/image303.png"/><Relationship Id="rId143" Type="http://schemas.openxmlformats.org/officeDocument/2006/relationships/customXml" Target="../ink/ink312.xml"/><Relationship Id="rId148" Type="http://schemas.openxmlformats.org/officeDocument/2006/relationships/image" Target="../media/image316.png"/><Relationship Id="rId4" Type="http://schemas.openxmlformats.org/officeDocument/2006/relationships/image" Target="../media/image244.png"/><Relationship Id="rId9" Type="http://schemas.openxmlformats.org/officeDocument/2006/relationships/customXml" Target="../ink/ink245.xml"/><Relationship Id="rId26" Type="http://schemas.openxmlformats.org/officeDocument/2006/relationships/image" Target="../media/image255.png"/><Relationship Id="rId47" Type="http://schemas.openxmlformats.org/officeDocument/2006/relationships/customXml" Target="../ink/ink264.xml"/><Relationship Id="rId68" Type="http://schemas.openxmlformats.org/officeDocument/2006/relationships/image" Target="../media/image276.png"/><Relationship Id="rId89" Type="http://schemas.openxmlformats.org/officeDocument/2006/relationships/customXml" Target="../ink/ink285.xml"/><Relationship Id="rId112" Type="http://schemas.openxmlformats.org/officeDocument/2006/relationships/image" Target="../media/image298.png"/><Relationship Id="rId133" Type="http://schemas.openxmlformats.org/officeDocument/2006/relationships/customXml" Target="../ink/ink307.xml"/><Relationship Id="rId16" Type="http://schemas.openxmlformats.org/officeDocument/2006/relationships/image" Target="../media/image250.png"/><Relationship Id="rId37" Type="http://schemas.openxmlformats.org/officeDocument/2006/relationships/customXml" Target="../ink/ink259.xml"/><Relationship Id="rId58" Type="http://schemas.openxmlformats.org/officeDocument/2006/relationships/image" Target="../media/image271.png"/><Relationship Id="rId79" Type="http://schemas.openxmlformats.org/officeDocument/2006/relationships/customXml" Target="../ink/ink280.xml"/><Relationship Id="rId102" Type="http://schemas.openxmlformats.org/officeDocument/2006/relationships/image" Target="../media/image293.png"/><Relationship Id="rId123" Type="http://schemas.openxmlformats.org/officeDocument/2006/relationships/customXml" Target="../ink/ink302.xml"/><Relationship Id="rId144" Type="http://schemas.openxmlformats.org/officeDocument/2006/relationships/image" Target="../media/image314.png"/><Relationship Id="rId90" Type="http://schemas.openxmlformats.org/officeDocument/2006/relationships/image" Target="../media/image28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customXml" Target="../ink/ink3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customXml" Target="../ink/ink325.xml"/><Relationship Id="rId18" Type="http://schemas.openxmlformats.org/officeDocument/2006/relationships/image" Target="../media/image329.png"/><Relationship Id="rId3" Type="http://schemas.openxmlformats.org/officeDocument/2006/relationships/customXml" Target="../ink/ink320.xml"/><Relationship Id="rId7" Type="http://schemas.openxmlformats.org/officeDocument/2006/relationships/customXml" Target="../ink/ink322.xml"/><Relationship Id="rId12" Type="http://schemas.openxmlformats.org/officeDocument/2006/relationships/image" Target="../media/image326.png"/><Relationship Id="rId17" Type="http://schemas.openxmlformats.org/officeDocument/2006/relationships/customXml" Target="../ink/ink327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8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3.png"/><Relationship Id="rId11" Type="http://schemas.openxmlformats.org/officeDocument/2006/relationships/customXml" Target="../ink/ink324.xml"/><Relationship Id="rId5" Type="http://schemas.openxmlformats.org/officeDocument/2006/relationships/customXml" Target="../ink/ink321.xml"/><Relationship Id="rId15" Type="http://schemas.openxmlformats.org/officeDocument/2006/relationships/customXml" Target="../ink/ink326.xml"/><Relationship Id="rId10" Type="http://schemas.openxmlformats.org/officeDocument/2006/relationships/image" Target="../media/image325.png"/><Relationship Id="rId19" Type="http://schemas.openxmlformats.org/officeDocument/2006/relationships/customXml" Target="../ink/ink328.xml"/><Relationship Id="rId4" Type="http://schemas.openxmlformats.org/officeDocument/2006/relationships/image" Target="../media/image322.png"/><Relationship Id="rId9" Type="http://schemas.openxmlformats.org/officeDocument/2006/relationships/customXml" Target="../ink/ink323.xml"/><Relationship Id="rId14" Type="http://schemas.openxmlformats.org/officeDocument/2006/relationships/image" Target="../media/image3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4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9" Type="http://schemas.openxmlformats.org/officeDocument/2006/relationships/customXml" Target="../ink/ink77.xml"/><Relationship Id="rId21" Type="http://schemas.openxmlformats.org/officeDocument/2006/relationships/customXml" Target="../ink/ink68.xml"/><Relationship Id="rId34" Type="http://schemas.openxmlformats.org/officeDocument/2006/relationships/image" Target="../media/image76.png"/><Relationship Id="rId42" Type="http://schemas.openxmlformats.org/officeDocument/2006/relationships/image" Target="../media/image80.png"/><Relationship Id="rId47" Type="http://schemas.openxmlformats.org/officeDocument/2006/relationships/customXml" Target="../ink/ink81.xml"/><Relationship Id="rId50" Type="http://schemas.openxmlformats.org/officeDocument/2006/relationships/image" Target="../media/image84.png"/><Relationship Id="rId55" Type="http://schemas.openxmlformats.org/officeDocument/2006/relationships/customXml" Target="../ink/ink85.xml"/><Relationship Id="rId7" Type="http://schemas.openxmlformats.org/officeDocument/2006/relationships/customXml" Target="../ink/ink6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7.png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76.xml"/><Relationship Id="rId40" Type="http://schemas.openxmlformats.org/officeDocument/2006/relationships/image" Target="../media/image79.png"/><Relationship Id="rId45" Type="http://schemas.openxmlformats.org/officeDocument/2006/relationships/customXml" Target="../ink/ink80.xml"/><Relationship Id="rId53" Type="http://schemas.openxmlformats.org/officeDocument/2006/relationships/customXml" Target="../ink/ink84.xml"/><Relationship Id="rId58" Type="http://schemas.openxmlformats.org/officeDocument/2006/relationships/image" Target="../media/image88.png"/><Relationship Id="rId5" Type="http://schemas.openxmlformats.org/officeDocument/2006/relationships/customXml" Target="../ink/ink60.xml"/><Relationship Id="rId19" Type="http://schemas.openxmlformats.org/officeDocument/2006/relationships/customXml" Target="../ink/ink67.xml"/><Relationship Id="rId4" Type="http://schemas.openxmlformats.org/officeDocument/2006/relationships/image" Target="../media/image61.png"/><Relationship Id="rId9" Type="http://schemas.openxmlformats.org/officeDocument/2006/relationships/customXml" Target="../ink/ink62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71.xml"/><Relationship Id="rId30" Type="http://schemas.openxmlformats.org/officeDocument/2006/relationships/image" Target="../media/image74.png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8" Type="http://schemas.openxmlformats.org/officeDocument/2006/relationships/image" Target="../media/image63.png"/><Relationship Id="rId51" Type="http://schemas.openxmlformats.org/officeDocument/2006/relationships/customXml" Target="../ink/ink83.xml"/><Relationship Id="rId3" Type="http://schemas.openxmlformats.org/officeDocument/2006/relationships/customXml" Target="../ink/ink59.xml"/><Relationship Id="rId12" Type="http://schemas.openxmlformats.org/officeDocument/2006/relationships/image" Target="../media/image65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87.xml"/><Relationship Id="rId20" Type="http://schemas.openxmlformats.org/officeDocument/2006/relationships/image" Target="../media/image69.png"/><Relationship Id="rId41" Type="http://schemas.openxmlformats.org/officeDocument/2006/relationships/customXml" Target="../ink/ink78.xml"/><Relationship Id="rId54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64.png"/><Relationship Id="rId31" Type="http://schemas.openxmlformats.org/officeDocument/2006/relationships/customXml" Target="../ink/ink73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5.xml"/><Relationship Id="rId21" Type="http://schemas.openxmlformats.org/officeDocument/2006/relationships/customXml" Target="../ink/ink97.xml"/><Relationship Id="rId42" Type="http://schemas.openxmlformats.org/officeDocument/2006/relationships/image" Target="../media/image109.png"/><Relationship Id="rId63" Type="http://schemas.openxmlformats.org/officeDocument/2006/relationships/customXml" Target="../ink/ink118.xml"/><Relationship Id="rId84" Type="http://schemas.openxmlformats.org/officeDocument/2006/relationships/image" Target="../media/image130.png"/><Relationship Id="rId138" Type="http://schemas.openxmlformats.org/officeDocument/2006/relationships/image" Target="../media/image157.png"/><Relationship Id="rId159" Type="http://schemas.openxmlformats.org/officeDocument/2006/relationships/customXml" Target="../ink/ink166.xml"/><Relationship Id="rId170" Type="http://schemas.openxmlformats.org/officeDocument/2006/relationships/image" Target="../media/image173.png"/><Relationship Id="rId107" Type="http://schemas.openxmlformats.org/officeDocument/2006/relationships/customXml" Target="../ink/ink140.xml"/><Relationship Id="rId11" Type="http://schemas.openxmlformats.org/officeDocument/2006/relationships/customXml" Target="../ink/ink92.xml"/><Relationship Id="rId32" Type="http://schemas.openxmlformats.org/officeDocument/2006/relationships/image" Target="../media/image104.png"/><Relationship Id="rId53" Type="http://schemas.openxmlformats.org/officeDocument/2006/relationships/customXml" Target="../ink/ink113.xml"/><Relationship Id="rId74" Type="http://schemas.openxmlformats.org/officeDocument/2006/relationships/image" Target="../media/image125.png"/><Relationship Id="rId128" Type="http://schemas.openxmlformats.org/officeDocument/2006/relationships/image" Target="../media/image152.png"/><Relationship Id="rId149" Type="http://schemas.openxmlformats.org/officeDocument/2006/relationships/customXml" Target="../ink/ink161.xml"/><Relationship Id="rId5" Type="http://schemas.openxmlformats.org/officeDocument/2006/relationships/customXml" Target="../ink/ink89.xml"/><Relationship Id="rId95" Type="http://schemas.openxmlformats.org/officeDocument/2006/relationships/customXml" Target="../ink/ink134.xml"/><Relationship Id="rId160" Type="http://schemas.openxmlformats.org/officeDocument/2006/relationships/image" Target="../media/image168.png"/><Relationship Id="rId22" Type="http://schemas.openxmlformats.org/officeDocument/2006/relationships/image" Target="../media/image99.png"/><Relationship Id="rId43" Type="http://schemas.openxmlformats.org/officeDocument/2006/relationships/customXml" Target="../ink/ink108.xml"/><Relationship Id="rId64" Type="http://schemas.openxmlformats.org/officeDocument/2006/relationships/image" Target="../media/image120.png"/><Relationship Id="rId118" Type="http://schemas.openxmlformats.org/officeDocument/2006/relationships/image" Target="../media/image147.png"/><Relationship Id="rId139" Type="http://schemas.openxmlformats.org/officeDocument/2006/relationships/customXml" Target="../ink/ink156.xml"/><Relationship Id="rId85" Type="http://schemas.openxmlformats.org/officeDocument/2006/relationships/customXml" Target="../ink/ink129.xml"/><Relationship Id="rId150" Type="http://schemas.openxmlformats.org/officeDocument/2006/relationships/image" Target="../media/image163.png"/><Relationship Id="rId171" Type="http://schemas.openxmlformats.org/officeDocument/2006/relationships/customXml" Target="../ink/ink172.xml"/><Relationship Id="rId12" Type="http://schemas.openxmlformats.org/officeDocument/2006/relationships/image" Target="../media/image94.png"/><Relationship Id="rId33" Type="http://schemas.openxmlformats.org/officeDocument/2006/relationships/customXml" Target="../ink/ink103.xml"/><Relationship Id="rId108" Type="http://schemas.openxmlformats.org/officeDocument/2006/relationships/image" Target="../media/image142.png"/><Relationship Id="rId129" Type="http://schemas.openxmlformats.org/officeDocument/2006/relationships/customXml" Target="../ink/ink151.xml"/><Relationship Id="rId54" Type="http://schemas.openxmlformats.org/officeDocument/2006/relationships/image" Target="../media/image115.png"/><Relationship Id="rId75" Type="http://schemas.openxmlformats.org/officeDocument/2006/relationships/customXml" Target="../ink/ink124.xml"/><Relationship Id="rId96" Type="http://schemas.openxmlformats.org/officeDocument/2006/relationships/image" Target="../media/image136.png"/><Relationship Id="rId140" Type="http://schemas.openxmlformats.org/officeDocument/2006/relationships/image" Target="../media/image158.png"/><Relationship Id="rId161" Type="http://schemas.openxmlformats.org/officeDocument/2006/relationships/customXml" Target="../ink/ink167.xml"/><Relationship Id="rId6" Type="http://schemas.openxmlformats.org/officeDocument/2006/relationships/image" Target="../media/image91.png"/><Relationship Id="rId23" Type="http://schemas.openxmlformats.org/officeDocument/2006/relationships/customXml" Target="../ink/ink98.xml"/><Relationship Id="rId28" Type="http://schemas.openxmlformats.org/officeDocument/2006/relationships/image" Target="../media/image102.png"/><Relationship Id="rId49" Type="http://schemas.openxmlformats.org/officeDocument/2006/relationships/customXml" Target="../ink/ink111.xml"/><Relationship Id="rId114" Type="http://schemas.openxmlformats.org/officeDocument/2006/relationships/image" Target="../media/image145.png"/><Relationship Id="rId119" Type="http://schemas.openxmlformats.org/officeDocument/2006/relationships/customXml" Target="../ink/ink146.xml"/><Relationship Id="rId44" Type="http://schemas.openxmlformats.org/officeDocument/2006/relationships/image" Target="../media/image110.png"/><Relationship Id="rId60" Type="http://schemas.openxmlformats.org/officeDocument/2006/relationships/image" Target="../media/image118.png"/><Relationship Id="rId65" Type="http://schemas.openxmlformats.org/officeDocument/2006/relationships/customXml" Target="../ink/ink119.xml"/><Relationship Id="rId81" Type="http://schemas.openxmlformats.org/officeDocument/2006/relationships/customXml" Target="../ink/ink127.xml"/><Relationship Id="rId86" Type="http://schemas.openxmlformats.org/officeDocument/2006/relationships/image" Target="../media/image131.png"/><Relationship Id="rId130" Type="http://schemas.openxmlformats.org/officeDocument/2006/relationships/image" Target="../media/image153.png"/><Relationship Id="rId135" Type="http://schemas.openxmlformats.org/officeDocument/2006/relationships/customXml" Target="../ink/ink154.xml"/><Relationship Id="rId151" Type="http://schemas.openxmlformats.org/officeDocument/2006/relationships/customXml" Target="../ink/ink162.xml"/><Relationship Id="rId156" Type="http://schemas.openxmlformats.org/officeDocument/2006/relationships/image" Target="../media/image166.png"/><Relationship Id="rId177" Type="http://schemas.openxmlformats.org/officeDocument/2006/relationships/customXml" Target="../ink/ink175.xml"/><Relationship Id="rId172" Type="http://schemas.openxmlformats.org/officeDocument/2006/relationships/image" Target="../media/image174.png"/><Relationship Id="rId13" Type="http://schemas.openxmlformats.org/officeDocument/2006/relationships/customXml" Target="../ink/ink93.xml"/><Relationship Id="rId18" Type="http://schemas.openxmlformats.org/officeDocument/2006/relationships/image" Target="../media/image97.png"/><Relationship Id="rId39" Type="http://schemas.openxmlformats.org/officeDocument/2006/relationships/customXml" Target="../ink/ink106.xml"/><Relationship Id="rId109" Type="http://schemas.openxmlformats.org/officeDocument/2006/relationships/customXml" Target="../ink/ink141.xml"/><Relationship Id="rId34" Type="http://schemas.openxmlformats.org/officeDocument/2006/relationships/image" Target="../media/image105.png"/><Relationship Id="rId50" Type="http://schemas.openxmlformats.org/officeDocument/2006/relationships/image" Target="../media/image113.png"/><Relationship Id="rId55" Type="http://schemas.openxmlformats.org/officeDocument/2006/relationships/customXml" Target="../ink/ink114.xml"/><Relationship Id="rId76" Type="http://schemas.openxmlformats.org/officeDocument/2006/relationships/image" Target="../media/image126.png"/><Relationship Id="rId97" Type="http://schemas.openxmlformats.org/officeDocument/2006/relationships/customXml" Target="../ink/ink135.xml"/><Relationship Id="rId104" Type="http://schemas.openxmlformats.org/officeDocument/2006/relationships/image" Target="../media/image140.png"/><Relationship Id="rId120" Type="http://schemas.openxmlformats.org/officeDocument/2006/relationships/image" Target="../media/image148.png"/><Relationship Id="rId125" Type="http://schemas.openxmlformats.org/officeDocument/2006/relationships/customXml" Target="../ink/ink149.xml"/><Relationship Id="rId141" Type="http://schemas.openxmlformats.org/officeDocument/2006/relationships/customXml" Target="../ink/ink157.xml"/><Relationship Id="rId146" Type="http://schemas.openxmlformats.org/officeDocument/2006/relationships/image" Target="../media/image161.png"/><Relationship Id="rId167" Type="http://schemas.openxmlformats.org/officeDocument/2006/relationships/customXml" Target="../ink/ink170.xml"/><Relationship Id="rId7" Type="http://schemas.openxmlformats.org/officeDocument/2006/relationships/customXml" Target="../ink/ink90.xml"/><Relationship Id="rId71" Type="http://schemas.openxmlformats.org/officeDocument/2006/relationships/customXml" Target="../ink/ink122.xml"/><Relationship Id="rId92" Type="http://schemas.openxmlformats.org/officeDocument/2006/relationships/image" Target="../media/image134.png"/><Relationship Id="rId162" Type="http://schemas.openxmlformats.org/officeDocument/2006/relationships/image" Target="../media/image169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01.xml"/><Relationship Id="rId24" Type="http://schemas.openxmlformats.org/officeDocument/2006/relationships/image" Target="../media/image100.png"/><Relationship Id="rId40" Type="http://schemas.openxmlformats.org/officeDocument/2006/relationships/image" Target="../media/image108.png"/><Relationship Id="rId45" Type="http://schemas.openxmlformats.org/officeDocument/2006/relationships/customXml" Target="../ink/ink109.xml"/><Relationship Id="rId66" Type="http://schemas.openxmlformats.org/officeDocument/2006/relationships/image" Target="../media/image121.png"/><Relationship Id="rId87" Type="http://schemas.openxmlformats.org/officeDocument/2006/relationships/customXml" Target="../ink/ink130.xml"/><Relationship Id="rId110" Type="http://schemas.openxmlformats.org/officeDocument/2006/relationships/image" Target="../media/image143.png"/><Relationship Id="rId115" Type="http://schemas.openxmlformats.org/officeDocument/2006/relationships/customXml" Target="../ink/ink144.xml"/><Relationship Id="rId131" Type="http://schemas.openxmlformats.org/officeDocument/2006/relationships/customXml" Target="../ink/ink152.xml"/><Relationship Id="rId136" Type="http://schemas.openxmlformats.org/officeDocument/2006/relationships/image" Target="../media/image156.png"/><Relationship Id="rId157" Type="http://schemas.openxmlformats.org/officeDocument/2006/relationships/customXml" Target="../ink/ink165.xml"/><Relationship Id="rId178" Type="http://schemas.openxmlformats.org/officeDocument/2006/relationships/image" Target="../media/image177.png"/><Relationship Id="rId61" Type="http://schemas.openxmlformats.org/officeDocument/2006/relationships/customXml" Target="../ink/ink117.xml"/><Relationship Id="rId82" Type="http://schemas.openxmlformats.org/officeDocument/2006/relationships/image" Target="../media/image129.png"/><Relationship Id="rId152" Type="http://schemas.openxmlformats.org/officeDocument/2006/relationships/image" Target="../media/image164.png"/><Relationship Id="rId173" Type="http://schemas.openxmlformats.org/officeDocument/2006/relationships/customXml" Target="../ink/ink173.xml"/><Relationship Id="rId19" Type="http://schemas.openxmlformats.org/officeDocument/2006/relationships/customXml" Target="../ink/ink96.xml"/><Relationship Id="rId14" Type="http://schemas.openxmlformats.org/officeDocument/2006/relationships/image" Target="../media/image95.png"/><Relationship Id="rId30" Type="http://schemas.openxmlformats.org/officeDocument/2006/relationships/image" Target="../media/image103.png"/><Relationship Id="rId35" Type="http://schemas.openxmlformats.org/officeDocument/2006/relationships/customXml" Target="../ink/ink104.xml"/><Relationship Id="rId56" Type="http://schemas.openxmlformats.org/officeDocument/2006/relationships/image" Target="../media/image116.png"/><Relationship Id="rId77" Type="http://schemas.openxmlformats.org/officeDocument/2006/relationships/customXml" Target="../ink/ink125.xml"/><Relationship Id="rId100" Type="http://schemas.openxmlformats.org/officeDocument/2006/relationships/image" Target="../media/image138.png"/><Relationship Id="rId105" Type="http://schemas.openxmlformats.org/officeDocument/2006/relationships/customXml" Target="../ink/ink139.xml"/><Relationship Id="rId126" Type="http://schemas.openxmlformats.org/officeDocument/2006/relationships/image" Target="../media/image151.png"/><Relationship Id="rId147" Type="http://schemas.openxmlformats.org/officeDocument/2006/relationships/customXml" Target="../ink/ink160.xml"/><Relationship Id="rId168" Type="http://schemas.openxmlformats.org/officeDocument/2006/relationships/image" Target="../media/image172.png"/><Relationship Id="rId8" Type="http://schemas.openxmlformats.org/officeDocument/2006/relationships/image" Target="../media/image92.png"/><Relationship Id="rId51" Type="http://schemas.openxmlformats.org/officeDocument/2006/relationships/customXml" Target="../ink/ink112.xml"/><Relationship Id="rId72" Type="http://schemas.openxmlformats.org/officeDocument/2006/relationships/image" Target="../media/image124.png"/><Relationship Id="rId93" Type="http://schemas.openxmlformats.org/officeDocument/2006/relationships/customXml" Target="../ink/ink133.xml"/><Relationship Id="rId98" Type="http://schemas.openxmlformats.org/officeDocument/2006/relationships/image" Target="../media/image137.png"/><Relationship Id="rId121" Type="http://schemas.openxmlformats.org/officeDocument/2006/relationships/customXml" Target="../ink/ink147.xml"/><Relationship Id="rId142" Type="http://schemas.openxmlformats.org/officeDocument/2006/relationships/image" Target="../media/image159.png"/><Relationship Id="rId163" Type="http://schemas.openxmlformats.org/officeDocument/2006/relationships/customXml" Target="../ink/ink168.xml"/><Relationship Id="rId3" Type="http://schemas.openxmlformats.org/officeDocument/2006/relationships/customXml" Target="../ink/ink88.xml"/><Relationship Id="rId25" Type="http://schemas.openxmlformats.org/officeDocument/2006/relationships/customXml" Target="../ink/ink99.xml"/><Relationship Id="rId46" Type="http://schemas.openxmlformats.org/officeDocument/2006/relationships/image" Target="../media/image111.png"/><Relationship Id="rId67" Type="http://schemas.openxmlformats.org/officeDocument/2006/relationships/customXml" Target="../ink/ink120.xml"/><Relationship Id="rId116" Type="http://schemas.openxmlformats.org/officeDocument/2006/relationships/image" Target="../media/image146.png"/><Relationship Id="rId137" Type="http://schemas.openxmlformats.org/officeDocument/2006/relationships/customXml" Target="../ink/ink155.xml"/><Relationship Id="rId158" Type="http://schemas.openxmlformats.org/officeDocument/2006/relationships/image" Target="../media/image167.png"/><Relationship Id="rId20" Type="http://schemas.openxmlformats.org/officeDocument/2006/relationships/image" Target="../media/image98.png"/><Relationship Id="rId41" Type="http://schemas.openxmlformats.org/officeDocument/2006/relationships/customXml" Target="../ink/ink107.xml"/><Relationship Id="rId62" Type="http://schemas.openxmlformats.org/officeDocument/2006/relationships/image" Target="../media/image119.png"/><Relationship Id="rId83" Type="http://schemas.openxmlformats.org/officeDocument/2006/relationships/customXml" Target="../ink/ink128.xml"/><Relationship Id="rId88" Type="http://schemas.openxmlformats.org/officeDocument/2006/relationships/image" Target="../media/image132.png"/><Relationship Id="rId111" Type="http://schemas.openxmlformats.org/officeDocument/2006/relationships/customXml" Target="../ink/ink142.xml"/><Relationship Id="rId132" Type="http://schemas.openxmlformats.org/officeDocument/2006/relationships/image" Target="../media/image154.png"/><Relationship Id="rId153" Type="http://schemas.openxmlformats.org/officeDocument/2006/relationships/customXml" Target="../ink/ink163.xml"/><Relationship Id="rId174" Type="http://schemas.openxmlformats.org/officeDocument/2006/relationships/image" Target="../media/image175.png"/><Relationship Id="rId179" Type="http://schemas.openxmlformats.org/officeDocument/2006/relationships/customXml" Target="../ink/ink176.xml"/><Relationship Id="rId15" Type="http://schemas.openxmlformats.org/officeDocument/2006/relationships/customXml" Target="../ink/ink94.xml"/><Relationship Id="rId36" Type="http://schemas.openxmlformats.org/officeDocument/2006/relationships/image" Target="../media/image106.png"/><Relationship Id="rId57" Type="http://schemas.openxmlformats.org/officeDocument/2006/relationships/customXml" Target="../ink/ink115.xml"/><Relationship Id="rId106" Type="http://schemas.openxmlformats.org/officeDocument/2006/relationships/image" Target="../media/image141.png"/><Relationship Id="rId127" Type="http://schemas.openxmlformats.org/officeDocument/2006/relationships/customXml" Target="../ink/ink150.xml"/><Relationship Id="rId10" Type="http://schemas.openxmlformats.org/officeDocument/2006/relationships/image" Target="../media/image93.png"/><Relationship Id="rId31" Type="http://schemas.openxmlformats.org/officeDocument/2006/relationships/customXml" Target="../ink/ink102.xml"/><Relationship Id="rId52" Type="http://schemas.openxmlformats.org/officeDocument/2006/relationships/image" Target="../media/image114.png"/><Relationship Id="rId73" Type="http://schemas.openxmlformats.org/officeDocument/2006/relationships/customXml" Target="../ink/ink123.xml"/><Relationship Id="rId78" Type="http://schemas.openxmlformats.org/officeDocument/2006/relationships/image" Target="../media/image127.png"/><Relationship Id="rId94" Type="http://schemas.openxmlformats.org/officeDocument/2006/relationships/image" Target="../media/image135.png"/><Relationship Id="rId99" Type="http://schemas.openxmlformats.org/officeDocument/2006/relationships/customXml" Target="../ink/ink136.xml"/><Relationship Id="rId101" Type="http://schemas.openxmlformats.org/officeDocument/2006/relationships/customXml" Target="../ink/ink137.xml"/><Relationship Id="rId122" Type="http://schemas.openxmlformats.org/officeDocument/2006/relationships/image" Target="../media/image149.png"/><Relationship Id="rId143" Type="http://schemas.openxmlformats.org/officeDocument/2006/relationships/customXml" Target="../ink/ink158.xml"/><Relationship Id="rId148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customXml" Target="../ink/ink171.xml"/><Relationship Id="rId4" Type="http://schemas.openxmlformats.org/officeDocument/2006/relationships/image" Target="../media/image90.png"/><Relationship Id="rId9" Type="http://schemas.openxmlformats.org/officeDocument/2006/relationships/customXml" Target="../ink/ink91.xml"/><Relationship Id="rId180" Type="http://schemas.openxmlformats.org/officeDocument/2006/relationships/image" Target="../media/image178.png"/><Relationship Id="rId26" Type="http://schemas.openxmlformats.org/officeDocument/2006/relationships/image" Target="../media/image101.png"/><Relationship Id="rId47" Type="http://schemas.openxmlformats.org/officeDocument/2006/relationships/customXml" Target="../ink/ink110.xml"/><Relationship Id="rId68" Type="http://schemas.openxmlformats.org/officeDocument/2006/relationships/image" Target="../media/image122.png"/><Relationship Id="rId89" Type="http://schemas.openxmlformats.org/officeDocument/2006/relationships/customXml" Target="../ink/ink131.xml"/><Relationship Id="rId112" Type="http://schemas.openxmlformats.org/officeDocument/2006/relationships/image" Target="../media/image144.png"/><Relationship Id="rId133" Type="http://schemas.openxmlformats.org/officeDocument/2006/relationships/customXml" Target="../ink/ink153.xml"/><Relationship Id="rId154" Type="http://schemas.openxmlformats.org/officeDocument/2006/relationships/image" Target="../media/image165.png"/><Relationship Id="rId175" Type="http://schemas.openxmlformats.org/officeDocument/2006/relationships/customXml" Target="../ink/ink174.xml"/><Relationship Id="rId16" Type="http://schemas.openxmlformats.org/officeDocument/2006/relationships/image" Target="../media/image96.png"/><Relationship Id="rId37" Type="http://schemas.openxmlformats.org/officeDocument/2006/relationships/customXml" Target="../ink/ink105.xml"/><Relationship Id="rId58" Type="http://schemas.openxmlformats.org/officeDocument/2006/relationships/image" Target="../media/image117.png"/><Relationship Id="rId79" Type="http://schemas.openxmlformats.org/officeDocument/2006/relationships/customXml" Target="../ink/ink126.xml"/><Relationship Id="rId102" Type="http://schemas.openxmlformats.org/officeDocument/2006/relationships/image" Target="../media/image139.png"/><Relationship Id="rId123" Type="http://schemas.openxmlformats.org/officeDocument/2006/relationships/customXml" Target="../ink/ink148.xml"/><Relationship Id="rId144" Type="http://schemas.openxmlformats.org/officeDocument/2006/relationships/image" Target="../media/image160.png"/><Relationship Id="rId90" Type="http://schemas.openxmlformats.org/officeDocument/2006/relationships/image" Target="../media/image133.png"/><Relationship Id="rId165" Type="http://schemas.openxmlformats.org/officeDocument/2006/relationships/customXml" Target="../ink/ink169.xml"/><Relationship Id="rId27" Type="http://schemas.openxmlformats.org/officeDocument/2006/relationships/customXml" Target="../ink/ink100.xml"/><Relationship Id="rId48" Type="http://schemas.openxmlformats.org/officeDocument/2006/relationships/image" Target="../media/image112.png"/><Relationship Id="rId69" Type="http://schemas.openxmlformats.org/officeDocument/2006/relationships/customXml" Target="../ink/ink121.xml"/><Relationship Id="rId113" Type="http://schemas.openxmlformats.org/officeDocument/2006/relationships/customXml" Target="../ink/ink143.xml"/><Relationship Id="rId134" Type="http://schemas.openxmlformats.org/officeDocument/2006/relationships/image" Target="../media/image155.png"/><Relationship Id="rId80" Type="http://schemas.openxmlformats.org/officeDocument/2006/relationships/image" Target="../media/image128.png"/><Relationship Id="rId155" Type="http://schemas.openxmlformats.org/officeDocument/2006/relationships/customXml" Target="../ink/ink164.xml"/><Relationship Id="rId176" Type="http://schemas.openxmlformats.org/officeDocument/2006/relationships/image" Target="../media/image176.png"/><Relationship Id="rId17" Type="http://schemas.openxmlformats.org/officeDocument/2006/relationships/customXml" Target="../ink/ink95.xml"/><Relationship Id="rId38" Type="http://schemas.openxmlformats.org/officeDocument/2006/relationships/image" Target="../media/image107.png"/><Relationship Id="rId59" Type="http://schemas.openxmlformats.org/officeDocument/2006/relationships/customXml" Target="../ink/ink116.xml"/><Relationship Id="rId103" Type="http://schemas.openxmlformats.org/officeDocument/2006/relationships/customXml" Target="../ink/ink138.xml"/><Relationship Id="rId124" Type="http://schemas.openxmlformats.org/officeDocument/2006/relationships/image" Target="../media/image150.png"/><Relationship Id="rId70" Type="http://schemas.openxmlformats.org/officeDocument/2006/relationships/image" Target="../media/image123.png"/><Relationship Id="rId91" Type="http://schemas.openxmlformats.org/officeDocument/2006/relationships/customXml" Target="../ink/ink132.xml"/><Relationship Id="rId145" Type="http://schemas.openxmlformats.org/officeDocument/2006/relationships/customXml" Target="../ink/ink159.xml"/><Relationship Id="rId166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97.png"/><Relationship Id="rId21" Type="http://schemas.openxmlformats.org/officeDocument/2006/relationships/image" Target="../media/image188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7" Type="http://schemas.openxmlformats.org/officeDocument/2006/relationships/image" Target="../media/image181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0" Type="http://schemas.openxmlformats.org/officeDocument/2006/relationships/customXml" Target="../ink/ink186.xml"/><Relationship Id="rId29" Type="http://schemas.openxmlformats.org/officeDocument/2006/relationships/image" Target="../media/image192.png"/><Relationship Id="rId41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11" Type="http://schemas.openxmlformats.org/officeDocument/2006/relationships/image" Target="../media/image183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96.png"/><Relationship Id="rId40" Type="http://schemas.openxmlformats.org/officeDocument/2006/relationships/customXml" Target="../ink/ink196.xml"/><Relationship Id="rId5" Type="http://schemas.openxmlformats.org/officeDocument/2006/relationships/image" Target="../media/image180.png"/><Relationship Id="rId15" Type="http://schemas.openxmlformats.org/officeDocument/2006/relationships/image" Target="../media/image185.png"/><Relationship Id="rId23" Type="http://schemas.openxmlformats.org/officeDocument/2006/relationships/image" Target="../media/image189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10" Type="http://schemas.openxmlformats.org/officeDocument/2006/relationships/customXml" Target="../ink/ink181.xml"/><Relationship Id="rId19" Type="http://schemas.openxmlformats.org/officeDocument/2006/relationships/image" Target="../media/image187.png"/><Relationship Id="rId31" Type="http://schemas.openxmlformats.org/officeDocument/2006/relationships/image" Target="../media/image193.png"/><Relationship Id="rId4" Type="http://schemas.openxmlformats.org/officeDocument/2006/relationships/customXml" Target="../ink/ink178.xml"/><Relationship Id="rId9" Type="http://schemas.openxmlformats.org/officeDocument/2006/relationships/image" Target="../media/image182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91.png"/><Relationship Id="rId30" Type="http://schemas.openxmlformats.org/officeDocument/2006/relationships/customXml" Target="../ink/ink191.xml"/><Relationship Id="rId35" Type="http://schemas.openxmlformats.org/officeDocument/2006/relationships/image" Target="../media/image195.png"/><Relationship Id="rId43" Type="http://schemas.openxmlformats.org/officeDocument/2006/relationships/image" Target="../media/image199.png"/><Relationship Id="rId8" Type="http://schemas.openxmlformats.org/officeDocument/2006/relationships/customXml" Target="../ink/ink180.xml"/><Relationship Id="rId3" Type="http://schemas.openxmlformats.org/officeDocument/2006/relationships/image" Target="../media/image179.png"/><Relationship Id="rId12" Type="http://schemas.openxmlformats.org/officeDocument/2006/relationships/customXml" Target="../ink/ink182.xml"/><Relationship Id="rId17" Type="http://schemas.openxmlformats.org/officeDocument/2006/relationships/image" Target="../media/image186.png"/><Relationship Id="rId25" Type="http://schemas.openxmlformats.org/officeDocument/2006/relationships/image" Target="../media/image190.png"/><Relationship Id="rId33" Type="http://schemas.openxmlformats.org/officeDocument/2006/relationships/image" Target="../media/image194.png"/><Relationship Id="rId38" Type="http://schemas.openxmlformats.org/officeDocument/2006/relationships/customXml" Target="../ink/ink19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POSIX I/O, System Calls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Lower-Level File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UNIX-</a:t>
            </a:r>
            <a:r>
              <a:rPr lang="en-US" dirty="0" err="1"/>
              <a:t>en</a:t>
            </a:r>
            <a:r>
              <a:rPr lang="en-US" dirty="0"/>
              <a:t> support a common set of lower-level file access APIs: </a:t>
            </a:r>
            <a:r>
              <a:rPr lang="en-US" dirty="0">
                <a:solidFill>
                  <a:srgbClr val="FF0000"/>
                </a:solidFill>
              </a:rPr>
              <a:t>POSIX</a:t>
            </a:r>
            <a:r>
              <a:rPr lang="en-US" dirty="0"/>
              <a:t> – Portable Operating System Interface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Similar in spirit to their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f*()</a:t>
            </a:r>
            <a:r>
              <a:rPr lang="en-US" dirty="0"/>
              <a:t> counterparts from C </a:t>
            </a:r>
            <a:r>
              <a:rPr lang="en-US" dirty="0" err="1"/>
              <a:t>std</a:t>
            </a:r>
            <a:r>
              <a:rPr lang="en-US" dirty="0"/>
              <a:t> lib</a:t>
            </a:r>
          </a:p>
          <a:p>
            <a:pPr lvl="2"/>
            <a:r>
              <a:rPr lang="en-US" dirty="0"/>
              <a:t>Lower-level and unbuffered compared to their counterparts</a:t>
            </a:r>
          </a:p>
          <a:p>
            <a:pPr lvl="2"/>
            <a:r>
              <a:rPr lang="en-US" dirty="0"/>
              <a:t>Also less convenient</a:t>
            </a:r>
          </a:p>
          <a:p>
            <a:pPr lvl="1"/>
            <a:r>
              <a:rPr lang="en-US" dirty="0"/>
              <a:t>You will have to use these to read file system directories and for network I/O, so we might as well learn them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87316EF-F642-4A54-B5E5-483CEDBC950D}"/>
                  </a:ext>
                </a:extLst>
              </p14:cNvPr>
              <p14:cNvContentPartPr/>
              <p14:nvPr/>
            </p14:nvContentPartPr>
            <p14:xfrm>
              <a:off x="1674222" y="1993340"/>
              <a:ext cx="23400" cy="507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87316EF-F642-4A54-B5E5-483CEDBC9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5582" y="1984340"/>
                <a:ext cx="410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637007D-8B3D-45E5-B520-12EE794D2FEC}"/>
                  </a:ext>
                </a:extLst>
              </p14:cNvPr>
              <p14:cNvContentPartPr/>
              <p14:nvPr/>
            </p14:nvContentPartPr>
            <p14:xfrm>
              <a:off x="413617" y="4370032"/>
              <a:ext cx="7734600" cy="221508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637007D-8B3D-45E5-B520-12EE794D2F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617" y="4361392"/>
                <a:ext cx="7752240" cy="22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BF36FF0-577D-4845-BC66-6E1F4F16CB7F}"/>
                  </a:ext>
                </a:extLst>
              </p14:cNvPr>
              <p14:cNvContentPartPr/>
              <p14:nvPr/>
            </p14:nvContentPartPr>
            <p14:xfrm>
              <a:off x="749618" y="3739135"/>
              <a:ext cx="365040" cy="4021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BF36FF0-577D-4845-BC66-6E1F4F16CB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18" y="3730495"/>
                <a:ext cx="38268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38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open a file:</a:t>
            </a:r>
          </a:p>
          <a:p>
            <a:pPr lvl="1"/>
            <a:r>
              <a:rPr lang="en-US" dirty="0"/>
              <a:t>Pass in the filename and access mode</a:t>
            </a:r>
          </a:p>
          <a:p>
            <a:pPr lvl="2"/>
            <a:r>
              <a:rPr lang="en-US" dirty="0"/>
              <a:t>Similar to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Get back a “file descriptor”</a:t>
            </a:r>
          </a:p>
          <a:p>
            <a:pPr lvl="2"/>
            <a:r>
              <a:rPr lang="en-US" dirty="0"/>
              <a:t>Similar to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from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but is just an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Defaults: 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103120" y="4114800"/>
            <a:ext cx="4937760" cy="2560320"/>
          </a:xfrm>
          <a:prstGeom prst="roundRect">
            <a:avLst>
              <a:gd name="adj" fmla="val 462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open()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close()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"foo.txt"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failed"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(EXIT_FAILURE);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6A78D6-C48C-46C0-8FC6-7C1A96D4F379}"/>
                  </a:ext>
                </a:extLst>
              </p14:cNvPr>
              <p14:cNvContentPartPr/>
              <p14:nvPr/>
            </p14:nvContentPartPr>
            <p14:xfrm>
              <a:off x="8028000" y="9205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6A78D6-C48C-46C0-8FC6-7C1A96D4F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8640" y="9111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24255D-5E08-4AF1-8E45-08DEA618309C}"/>
                  </a:ext>
                </a:extLst>
              </p14:cNvPr>
              <p14:cNvContentPartPr/>
              <p14:nvPr/>
            </p14:nvContentPartPr>
            <p14:xfrm>
              <a:off x="6331778" y="3001135"/>
              <a:ext cx="611280" cy="37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24255D-5E08-4AF1-8E45-08DEA61830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778" y="2992495"/>
                <a:ext cx="62892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20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7941" y="1358934"/>
            <a:ext cx="8267900" cy="4972050"/>
          </a:xfrm>
        </p:spPr>
        <p:txBody>
          <a:bodyPr/>
          <a:lstStyle/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41832" lvl="3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Returns the number of bytes read</a:t>
            </a:r>
          </a:p>
          <a:p>
            <a:pPr lvl="2"/>
            <a:r>
              <a:rPr lang="en-US" dirty="0"/>
              <a:t>Might be fewer bytes than you requested (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if you’re already at the end-of-file</a:t>
            </a:r>
          </a:p>
          <a:p>
            <a:pPr lvl="2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on error (and sets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There are some surprising error modes (check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EBADF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/>
              <a:t>bad file descriptor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output buffer is not a valid address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/>
              <a:t>read was interrupted, please try again  (ARGH!!!! 😤😠)</a:t>
            </a:r>
          </a:p>
          <a:p>
            <a:pPr lvl="2"/>
            <a:r>
              <a:rPr lang="en-US" dirty="0"/>
              <a:t>And many others…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16378" y="1358934"/>
            <a:ext cx="79552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EAD12A-93BC-4AEE-A237-12B806988A19}"/>
                  </a:ext>
                </a:extLst>
              </p14:cNvPr>
              <p14:cNvContentPartPr/>
              <p14:nvPr/>
            </p14:nvContentPartPr>
            <p14:xfrm>
              <a:off x="522539" y="4496149"/>
              <a:ext cx="37440" cy="232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EAD12A-93BC-4AEE-A237-12B806988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539" y="4487149"/>
                <a:ext cx="55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D7CF39-B1ED-4E4B-BA63-1CAFB0F02CBE}"/>
                  </a:ext>
                </a:extLst>
              </p14:cNvPr>
              <p14:cNvContentPartPr/>
              <p14:nvPr/>
            </p14:nvContentPartPr>
            <p14:xfrm>
              <a:off x="947699" y="4601629"/>
              <a:ext cx="51840" cy="69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D7CF39-B1ED-4E4B-BA63-1CAFB0F02C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059" y="4592629"/>
                <a:ext cx="69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EFCBFB-95B9-46FD-AEFF-DD5AD398F542}"/>
                  </a:ext>
                </a:extLst>
              </p14:cNvPr>
              <p14:cNvContentPartPr/>
              <p14:nvPr/>
            </p14:nvContentPartPr>
            <p14:xfrm>
              <a:off x="1317419" y="4608829"/>
              <a:ext cx="5040" cy="47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EFCBFB-95B9-46FD-AEFF-DD5AD398F5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8419" y="4600189"/>
                <a:ext cx="22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DF40AF-1721-459D-AD91-D69005170B95}"/>
                  </a:ext>
                </a:extLst>
              </p14:cNvPr>
              <p14:cNvContentPartPr/>
              <p14:nvPr/>
            </p14:nvContentPartPr>
            <p14:xfrm>
              <a:off x="1313459" y="4576069"/>
              <a:ext cx="5400" cy="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DF40AF-1721-459D-AD91-D69005170B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4459" y="4567429"/>
                <a:ext cx="2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53B67C-31B8-4D80-A37E-C18BF09F5C4B}"/>
                  </a:ext>
                </a:extLst>
              </p14:cNvPr>
              <p14:cNvContentPartPr/>
              <p14:nvPr/>
            </p14:nvContentPartPr>
            <p14:xfrm>
              <a:off x="1355939" y="4595869"/>
              <a:ext cx="51840" cy="67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53B67C-31B8-4D80-A37E-C18BF09F5C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6939" y="4586869"/>
                <a:ext cx="694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DB6A3F-B953-4032-9D56-DF06F0E5F501}"/>
                  </a:ext>
                </a:extLst>
              </p14:cNvPr>
              <p14:cNvContentPartPr/>
              <p14:nvPr/>
            </p14:nvContentPartPr>
            <p14:xfrm>
              <a:off x="1853819" y="4597309"/>
              <a:ext cx="55080" cy="63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DB6A3F-B953-4032-9D56-DF06F0E5F5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4819" y="4588309"/>
                <a:ext cx="7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8C592D-0753-4151-9191-F382A88887F0}"/>
                  </a:ext>
                </a:extLst>
              </p14:cNvPr>
              <p14:cNvContentPartPr/>
              <p14:nvPr/>
            </p14:nvContentPartPr>
            <p14:xfrm>
              <a:off x="1969739" y="4647709"/>
              <a:ext cx="3240" cy="7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8C592D-0753-4151-9191-F382A88887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61099" y="4639069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78C6F98-A583-495C-AB05-9EAC025979A3}"/>
                  </a:ext>
                </a:extLst>
              </p14:cNvPr>
              <p14:cNvContentPartPr/>
              <p14:nvPr/>
            </p14:nvContentPartPr>
            <p14:xfrm>
              <a:off x="2005739" y="4472389"/>
              <a:ext cx="174600" cy="199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78C6F98-A583-495C-AB05-9EAC025979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6758" y="4463749"/>
                <a:ext cx="192204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E068CD-3998-4FBB-8E42-58B3713F533C}"/>
                  </a:ext>
                </a:extLst>
              </p14:cNvPr>
              <p14:cNvContentPartPr/>
              <p14:nvPr/>
            </p14:nvContentPartPr>
            <p14:xfrm>
              <a:off x="1529819" y="4587949"/>
              <a:ext cx="293040" cy="7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E068CD-3998-4FBB-8E42-58B3713F53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21179" y="4578949"/>
                <a:ext cx="3106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DC8732-E6F6-4D5C-95CD-07DC68D76AA7}"/>
                  </a:ext>
                </a:extLst>
              </p14:cNvPr>
              <p14:cNvContentPartPr/>
              <p14:nvPr/>
            </p14:nvContentPartPr>
            <p14:xfrm>
              <a:off x="1031219" y="4553389"/>
              <a:ext cx="150480" cy="118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DC8732-E6F6-4D5C-95CD-07DC68D76A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2240" y="4544723"/>
                <a:ext cx="168078" cy="13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D71BF69-E55B-4C54-8A91-1D452D452C6C}"/>
                  </a:ext>
                </a:extLst>
              </p14:cNvPr>
              <p14:cNvContentPartPr/>
              <p14:nvPr/>
            </p14:nvContentPartPr>
            <p14:xfrm>
              <a:off x="825659" y="4551589"/>
              <a:ext cx="92880" cy="114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D71BF69-E55B-4C54-8A91-1D452D452C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6659" y="4542949"/>
                <a:ext cx="110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44DD16-18E3-4F97-B7E3-3D892F8E0FE5}"/>
                  </a:ext>
                </a:extLst>
              </p14:cNvPr>
              <p14:cNvContentPartPr/>
              <p14:nvPr/>
            </p14:nvContentPartPr>
            <p14:xfrm>
              <a:off x="652499" y="4557709"/>
              <a:ext cx="136440" cy="119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44DD16-18E3-4F97-B7E3-3D892F8E0F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3499" y="4549043"/>
                <a:ext cx="154080" cy="137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1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7941" y="1358934"/>
            <a:ext cx="8267900" cy="4972050"/>
          </a:xfrm>
        </p:spPr>
        <p:txBody>
          <a:bodyPr/>
          <a:lstStyle/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41832" lvl="3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Returns the number of bytes read</a:t>
            </a:r>
          </a:p>
          <a:p>
            <a:pPr lvl="2"/>
            <a:r>
              <a:rPr lang="en-US" dirty="0"/>
              <a:t>Might be fewer bytes than you requested (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if you’re already at the end-of-file</a:t>
            </a:r>
          </a:p>
          <a:p>
            <a:pPr lvl="2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on error (and sets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There are some surprising error modes (check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EBADF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/>
              <a:t>bad file descriptor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output buffer is not a valid address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/>
              <a:t>read was interrupted, please try again  (ARGH!!!! 😤😠)</a:t>
            </a:r>
          </a:p>
          <a:p>
            <a:pPr lvl="2"/>
            <a:r>
              <a:rPr lang="en-US" dirty="0"/>
              <a:t>And many others…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16378" y="1358934"/>
            <a:ext cx="79552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F2CC6-3A27-6540-B955-11C44FFB371C}"/>
              </a:ext>
            </a:extLst>
          </p:cNvPr>
          <p:cNvSpPr/>
          <p:nvPr/>
        </p:nvSpPr>
        <p:spPr bwMode="auto">
          <a:xfrm>
            <a:off x="6920583" y="2179946"/>
            <a:ext cx="698725" cy="3839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CB351-C9E7-0C43-8078-3DA206EF1615}"/>
              </a:ext>
            </a:extLst>
          </p:cNvPr>
          <p:cNvSpPr/>
          <p:nvPr/>
        </p:nvSpPr>
        <p:spPr bwMode="auto">
          <a:xfrm>
            <a:off x="6299199" y="3045085"/>
            <a:ext cx="410789" cy="3839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-1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8CF633B-5FDD-AB42-9CFF-5A91B63D345F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rot="5400000">
            <a:off x="6646658" y="2421797"/>
            <a:ext cx="481224" cy="765352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6795FF-22DA-8A4F-97EC-514932605874}"/>
              </a:ext>
            </a:extLst>
          </p:cNvPr>
          <p:cNvSpPr/>
          <p:nvPr/>
        </p:nvSpPr>
        <p:spPr bwMode="auto">
          <a:xfrm>
            <a:off x="7085114" y="2537880"/>
            <a:ext cx="1643156" cy="26659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(return value)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C6C0EAD-CA4B-45D1-B302-D6B10FDCFE1B}"/>
                  </a:ext>
                </a:extLst>
              </p14:cNvPr>
              <p14:cNvContentPartPr/>
              <p14:nvPr/>
            </p14:nvContentPartPr>
            <p14:xfrm>
              <a:off x="6896885" y="5244816"/>
              <a:ext cx="552960" cy="1663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C6C0EAD-CA4B-45D1-B302-D6B10FDCFE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8245" y="5235816"/>
                <a:ext cx="570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D4298CB-1E75-47B6-BBE8-574463C3FFA8}"/>
                  </a:ext>
                </a:extLst>
              </p14:cNvPr>
              <p14:cNvContentPartPr/>
              <p14:nvPr/>
            </p14:nvContentPartPr>
            <p14:xfrm>
              <a:off x="7637765" y="5478816"/>
              <a:ext cx="239400" cy="1119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D4298CB-1E75-47B6-BBE8-574463C3FF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9125" y="5470176"/>
                <a:ext cx="257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6C92730-E319-482C-9400-3DFEF302D40B}"/>
                  </a:ext>
                </a:extLst>
              </p14:cNvPr>
              <p14:cNvContentPartPr/>
              <p14:nvPr/>
            </p14:nvContentPartPr>
            <p14:xfrm>
              <a:off x="7343645" y="5498616"/>
              <a:ext cx="219960" cy="1004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6C92730-E319-482C-9400-3DFEF302D4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4991" y="5489976"/>
                <a:ext cx="237629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38E6485-7A87-4894-9DA3-24AEE640DCD1}"/>
                  </a:ext>
                </a:extLst>
              </p14:cNvPr>
              <p14:cNvContentPartPr/>
              <p14:nvPr/>
            </p14:nvContentPartPr>
            <p14:xfrm>
              <a:off x="6796445" y="5483496"/>
              <a:ext cx="487440" cy="1674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38E6485-7A87-4894-9DA3-24AEE640DC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7805" y="5474856"/>
                <a:ext cx="505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33073BEE-EEDE-4C05-83B5-A5DCD24CB2F5}"/>
                  </a:ext>
                </a:extLst>
              </p14:cNvPr>
              <p14:cNvContentPartPr/>
              <p14:nvPr/>
            </p14:nvContentPartPr>
            <p14:xfrm>
              <a:off x="5501398" y="2126297"/>
              <a:ext cx="3521880" cy="30751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33073BEE-EEDE-4C05-83B5-A5DCD24CB2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2398" y="2117297"/>
                <a:ext cx="3539520" cy="30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36F3D9C6-FD02-4F1E-9BA6-4F4288563873}"/>
                  </a:ext>
                </a:extLst>
              </p14:cNvPr>
              <p14:cNvContentPartPr/>
              <p14:nvPr/>
            </p14:nvContentPartPr>
            <p14:xfrm>
              <a:off x="990129" y="2131748"/>
              <a:ext cx="76680" cy="9432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36F3D9C6-FD02-4F1E-9BA6-4F42885638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1489" y="2123108"/>
                <a:ext cx="94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967913D1-5E67-444D-8ADF-2B131C599BFF}"/>
                  </a:ext>
                </a:extLst>
              </p14:cNvPr>
              <p14:cNvContentPartPr/>
              <p14:nvPr/>
            </p14:nvContentPartPr>
            <p14:xfrm>
              <a:off x="1412769" y="2090348"/>
              <a:ext cx="186480" cy="1594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967913D1-5E67-444D-8ADF-2B131C599B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4129" y="2081688"/>
                <a:ext cx="204120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4888E341-DBA8-4733-839C-1EED52359EDD}"/>
                  </a:ext>
                </a:extLst>
              </p14:cNvPr>
              <p14:cNvContentPartPr/>
              <p14:nvPr/>
            </p14:nvContentPartPr>
            <p14:xfrm>
              <a:off x="1109649" y="2124548"/>
              <a:ext cx="237960" cy="18576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4888E341-DBA8-4733-839C-1EED52359E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0649" y="2115908"/>
                <a:ext cx="255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40313CC4-B35A-4E56-A0B0-6D2A2DE46882}"/>
                  </a:ext>
                </a:extLst>
              </p14:cNvPr>
              <p14:cNvContentPartPr/>
              <p14:nvPr/>
            </p14:nvContentPartPr>
            <p14:xfrm>
              <a:off x="642009" y="1875068"/>
              <a:ext cx="246240" cy="3290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40313CC4-B35A-4E56-A0B0-6D2A2DE468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369" y="1866078"/>
                <a:ext cx="263880" cy="3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F04249C5-122F-4E26-889D-D94C9E8C9865}"/>
                  </a:ext>
                </a:extLst>
              </p14:cNvPr>
              <p14:cNvContentPartPr/>
              <p14:nvPr/>
            </p14:nvContentPartPr>
            <p14:xfrm>
              <a:off x="1797969" y="2051828"/>
              <a:ext cx="84240" cy="25596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F04249C5-122F-4E26-889D-D94C9E8C98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89329" y="2042828"/>
                <a:ext cx="10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10C878D1-65B6-45BD-AF01-6D3EE400DAEF}"/>
                  </a:ext>
                </a:extLst>
              </p14:cNvPr>
              <p14:cNvContentPartPr/>
              <p14:nvPr/>
            </p14:nvContentPartPr>
            <p14:xfrm>
              <a:off x="1938009" y="2139308"/>
              <a:ext cx="56880" cy="9972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10C878D1-65B6-45BD-AF01-6D3EE400DA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9369" y="2130308"/>
                <a:ext cx="74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8814624-7460-4FAB-B049-1ACCC63C1145}"/>
                  </a:ext>
                </a:extLst>
              </p14:cNvPr>
              <p14:cNvContentPartPr/>
              <p14:nvPr/>
            </p14:nvContentPartPr>
            <p14:xfrm>
              <a:off x="2669889" y="2174588"/>
              <a:ext cx="65880" cy="360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8814624-7460-4FAB-B049-1ACCC63C11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60889" y="2165948"/>
                <a:ext cx="83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A8816324-B33F-4ABA-90B8-3ED2CF3DE414}"/>
                  </a:ext>
                </a:extLst>
              </p14:cNvPr>
              <p14:cNvContentPartPr/>
              <p14:nvPr/>
            </p14:nvContentPartPr>
            <p14:xfrm>
              <a:off x="2791209" y="2096468"/>
              <a:ext cx="26640" cy="1310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A8816324-B33F-4ABA-90B8-3ED2CF3DE4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82569" y="2087828"/>
                <a:ext cx="442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C8BBDF5E-8F7A-4849-8B6C-C90B26C31CCE}"/>
                  </a:ext>
                </a:extLst>
              </p14:cNvPr>
              <p14:cNvContentPartPr/>
              <p14:nvPr/>
            </p14:nvContentPartPr>
            <p14:xfrm>
              <a:off x="2877249" y="2034908"/>
              <a:ext cx="56880" cy="2476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C8BBDF5E-8F7A-4849-8B6C-C90B26C31C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68249" y="2026268"/>
                <a:ext cx="74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A3EF309-D2C7-443E-ABCB-9173B0BE6164}"/>
                  </a:ext>
                </a:extLst>
              </p14:cNvPr>
              <p14:cNvContentPartPr/>
              <p14:nvPr/>
            </p14:nvContentPartPr>
            <p14:xfrm>
              <a:off x="2331129" y="2098988"/>
              <a:ext cx="211320" cy="1396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A3EF309-D2C7-443E-ABCB-9173B0BE616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22474" y="2090370"/>
                <a:ext cx="228990" cy="15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7EB260E6-E20F-4380-8EA3-31602652899A}"/>
                  </a:ext>
                </a:extLst>
              </p14:cNvPr>
              <p14:cNvContentPartPr/>
              <p14:nvPr/>
            </p14:nvContentPartPr>
            <p14:xfrm>
              <a:off x="2037729" y="2148668"/>
              <a:ext cx="171720" cy="914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7EB260E6-E20F-4380-8EA3-31602652899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29089" y="2139668"/>
                <a:ext cx="18936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18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290366"/>
                <a:ext cx="8366125" cy="762000"/>
              </a:xfrm>
            </p:spPr>
            <p:txBody>
              <a:bodyPr/>
              <a:lstStyle/>
              <a:p>
                <a:r>
                  <a:rPr lang="en-US" dirty="0"/>
                  <a:t>One way to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read()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bytes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290366"/>
                <a:ext cx="8366125" cy="762000"/>
              </a:xfrm>
              <a:blipFill>
                <a:blip r:embed="rId3"/>
                <a:stretch>
                  <a:fillRect l="-1970" t="-8197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13960"/>
            <a:ext cx="8366125" cy="563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is the correct completion of the blank below?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82880" y="2377440"/>
            <a:ext cx="5212080" cy="4297680"/>
          </a:xfrm>
          <a:prstGeom prst="roundRect">
            <a:avLst>
              <a:gd name="adj" fmla="val 2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...;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buffer of size n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 of read()</a:t>
            </a:r>
          </a:p>
          <a:p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real error happened,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so return an error result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EINTR happened,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 do nothing and try again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-= result;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399" y="3108960"/>
            <a:ext cx="356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tabLst>
                <a:tab pos="460375" algn="l"/>
              </a:tabLst>
            </a:pPr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A.</a:t>
            </a:r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	</a:t>
            </a:r>
            <a:r>
              <a:rPr lang="en-US" sz="2400" b="1" dirty="0" err="1">
                <a:solidFill>
                  <a:srgbClr val="FF99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buf</a:t>
            </a:r>
            <a:endParaRPr lang="en-US" sz="24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tabLst>
                <a:tab pos="460375" algn="l"/>
              </a:tabLst>
            </a:pPr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B.</a:t>
            </a:r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buf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+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bytes_left</a:t>
            </a:r>
            <a:endParaRPr lang="en-US" sz="24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tabLst>
                <a:tab pos="460375" algn="l"/>
              </a:tabLst>
            </a:pPr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C.</a:t>
            </a:r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	</a:t>
            </a:r>
            <a:r>
              <a:rPr lang="en-US" sz="2400" b="1" dirty="0" err="1">
                <a:solidFill>
                  <a:srgbClr val="FF3399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buf</a:t>
            </a:r>
            <a:r>
              <a:rPr lang="en-US" sz="2400" b="1" dirty="0">
                <a:solidFill>
                  <a:srgbClr val="FF3399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+ </a:t>
            </a:r>
            <a:r>
              <a:rPr lang="en-US" sz="2400" b="1" dirty="0" err="1">
                <a:solidFill>
                  <a:srgbClr val="FF3399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bytes_left</a:t>
            </a:r>
            <a:r>
              <a:rPr lang="en-US" sz="2400" b="1" dirty="0">
                <a:solidFill>
                  <a:srgbClr val="FF3399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- n</a:t>
            </a:r>
            <a:endParaRPr lang="en-US" sz="24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tabLst>
                <a:tab pos="460375" algn="l"/>
              </a:tabLst>
            </a:pPr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D.</a:t>
            </a:r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	</a:t>
            </a:r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buf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+ n - </a:t>
            </a:r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bytes_left</a:t>
            </a:r>
            <a:endParaRPr lang="en-US" sz="24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tabLst>
                <a:tab pos="460375" algn="l"/>
              </a:tabLst>
            </a:pPr>
            <a:r>
              <a:rPr lang="en-US" sz="2400" b="1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E.</a:t>
            </a:r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solidFill>
                  <a:srgbClr val="996633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We’re lost…</a:t>
            </a:r>
            <a:endParaRPr lang="en-US" sz="24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4B48C6-D832-4C4C-9FBA-237777612C81}"/>
                  </a:ext>
                </a:extLst>
              </p14:cNvPr>
              <p14:cNvContentPartPr/>
              <p14:nvPr/>
            </p14:nvContentPartPr>
            <p14:xfrm>
              <a:off x="5469602" y="4851935"/>
              <a:ext cx="3140280" cy="61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4B48C6-D832-4C4C-9FBA-237777612C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0962" y="4843295"/>
                <a:ext cx="315792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A5E739-DDCC-460F-B6AA-6746399D9340}"/>
                  </a:ext>
                </a:extLst>
              </p14:cNvPr>
              <p14:cNvContentPartPr/>
              <p14:nvPr/>
            </p14:nvContentPartPr>
            <p14:xfrm>
              <a:off x="5609356" y="2386524"/>
              <a:ext cx="250560" cy="12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A5E739-DDCC-460F-B6AA-6746399D93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0704" y="2377524"/>
                <a:ext cx="268225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2C4722F-A79D-4CA4-B71D-B9201380CE37}"/>
                  </a:ext>
                </a:extLst>
              </p14:cNvPr>
              <p14:cNvContentPartPr/>
              <p14:nvPr/>
            </p14:nvContentPartPr>
            <p14:xfrm>
              <a:off x="5815636" y="2592444"/>
              <a:ext cx="3006360" cy="29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2C4722F-A79D-4CA4-B71D-B9201380CE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6636" y="2583455"/>
                <a:ext cx="3024000" cy="31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F373DE-9B47-4C0F-A29B-6DBD0265F366}"/>
                  </a:ext>
                </a:extLst>
              </p14:cNvPr>
              <p14:cNvContentPartPr/>
              <p14:nvPr/>
            </p14:nvContentPartPr>
            <p14:xfrm>
              <a:off x="8774970" y="2996963"/>
              <a:ext cx="74160" cy="10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F373DE-9B47-4C0F-A29B-6DBD0265F3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5970" y="2987963"/>
                <a:ext cx="91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3E593C-F364-44D5-B55F-4D268EC1F2C7}"/>
                  </a:ext>
                </a:extLst>
              </p14:cNvPr>
              <p14:cNvContentPartPr/>
              <p14:nvPr/>
            </p14:nvContentPartPr>
            <p14:xfrm>
              <a:off x="6731610" y="3222683"/>
              <a:ext cx="2082600" cy="371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3E593C-F364-44D5-B55F-4D268EC1F2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2610" y="3214043"/>
                <a:ext cx="21002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E21CE8-07AF-4609-B7AC-39CC17A9FA1D}"/>
                  </a:ext>
                </a:extLst>
              </p14:cNvPr>
              <p14:cNvContentPartPr/>
              <p14:nvPr/>
            </p14:nvContentPartPr>
            <p14:xfrm>
              <a:off x="253080" y="3642240"/>
              <a:ext cx="476640" cy="2076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E21CE8-07AF-4609-B7AC-39CC17A9FA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440" y="3633599"/>
                <a:ext cx="494280" cy="2093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65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One method to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read()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bytes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8" t="-3200" b="-2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A4DF-3619-014F-B38D-602DA433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371600"/>
            <a:ext cx="8229600" cy="5029200"/>
          </a:xfrm>
          <a:prstGeom prst="roundRect">
            <a:avLst>
              <a:gd name="adj" fmla="val 29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O_RDONLY);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...;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buffer of appropriate size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(n -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EINTR)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real error happened, so return an error result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EINTR happened, so do nothing and try again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EOF reached, so stop reading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-= result;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6400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readN.c</a:t>
            </a:r>
            <a:endParaRPr lang="en-US" sz="2400" dirty="0">
              <a:solidFill>
                <a:srgbClr val="4B2A85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92FB9E-F37A-414D-B904-55C2687C0945}"/>
                  </a:ext>
                </a:extLst>
              </p14:cNvPr>
              <p14:cNvContentPartPr/>
              <p14:nvPr/>
            </p14:nvContentPartPr>
            <p14:xfrm>
              <a:off x="513967" y="2796660"/>
              <a:ext cx="490680" cy="1578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92FB9E-F37A-414D-B904-55C2687C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321" y="2788020"/>
                <a:ext cx="508333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C1C51E-C311-4A6E-AE83-EAA1C8D56927}"/>
                  </a:ext>
                </a:extLst>
              </p14:cNvPr>
              <p14:cNvContentPartPr/>
              <p14:nvPr/>
            </p14:nvContentPartPr>
            <p14:xfrm>
              <a:off x="658327" y="5125500"/>
              <a:ext cx="357480" cy="92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C1C51E-C311-4A6E-AE83-EAA1C8D56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336" y="5116860"/>
                <a:ext cx="375102" cy="9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29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Low-Level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man pages to learn about: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write data</a:t>
            </a:r>
          </a:p>
          <a:p>
            <a:pPr lvl="2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flush data to the underlying device</a:t>
            </a:r>
          </a:p>
          <a:p>
            <a:pPr lvl="2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deal with directory listings</a:t>
            </a:r>
          </a:p>
          <a:p>
            <a:pPr lvl="2"/>
            <a:r>
              <a:rPr lang="en-US" dirty="0"/>
              <a:t>Make sure you read the section 3 version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dirent.h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useful shortcut sheet (from CMU):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http://www.cs.cmu.edu/~guna/15-123S11/Lectures/Lecture24.pdf</a:t>
            </a:r>
            <a:r>
              <a:rPr lang="en-US" sz="2000" dirty="0"/>
              <a:t> 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C2752D-B114-4AF4-ACD9-B5A0114F8E28}"/>
                  </a:ext>
                </a:extLst>
              </p14:cNvPr>
              <p14:cNvContentPartPr/>
              <p14:nvPr/>
            </p14:nvContentPartPr>
            <p14:xfrm>
              <a:off x="708403" y="3377758"/>
              <a:ext cx="378360" cy="39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C2752D-B114-4AF4-ACD9-B5A0114F8E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763" y="3368758"/>
                <a:ext cx="3960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937841-1BE5-4CA4-8F4A-2465F506BE39}"/>
                  </a:ext>
                </a:extLst>
              </p14:cNvPr>
              <p14:cNvContentPartPr/>
              <p14:nvPr/>
            </p14:nvContentPartPr>
            <p14:xfrm>
              <a:off x="92803" y="3864838"/>
              <a:ext cx="902520" cy="817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937841-1BE5-4CA4-8F4A-2465F506B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63" y="3855838"/>
                <a:ext cx="92016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30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Standard Library vs. POSIX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160255-23BB-2348-B8DA-F6C20569B029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1920240"/>
          <a:ext cx="8559800" cy="3799840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25329233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75138892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994397870"/>
                    </a:ext>
                  </a:extLst>
                </a:gridCol>
              </a:tblGrid>
              <a:tr h="7599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C Standard Library File I/O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POSIX I/O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873505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082438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Buffering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183972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Implemented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1813311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Portability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1974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772996-88B1-4CAB-9467-2E0FD35B41FC}"/>
                  </a:ext>
                </a:extLst>
              </p14:cNvPr>
              <p14:cNvContentPartPr/>
              <p14:nvPr/>
            </p14:nvContentPartPr>
            <p14:xfrm>
              <a:off x="3045382" y="2975298"/>
              <a:ext cx="84600" cy="111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772996-88B1-4CAB-9467-2E0FD35B41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382" y="2966298"/>
                <a:ext cx="102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14ECFF-A751-49F6-BA20-A16CFB11F55F}"/>
                  </a:ext>
                </a:extLst>
              </p14:cNvPr>
              <p14:cNvContentPartPr/>
              <p14:nvPr/>
            </p14:nvContentPartPr>
            <p14:xfrm>
              <a:off x="3174982" y="3073578"/>
              <a:ext cx="22320" cy="5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14ECFF-A751-49F6-BA20-A16CFB11F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6342" y="3064578"/>
                <a:ext cx="39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2D416E-1107-4A47-ADAC-55127844170F}"/>
                  </a:ext>
                </a:extLst>
              </p14:cNvPr>
              <p14:cNvContentPartPr/>
              <p14:nvPr/>
            </p14:nvContentPartPr>
            <p14:xfrm>
              <a:off x="2493862" y="2901498"/>
              <a:ext cx="507600" cy="200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2D416E-1107-4A47-ADAC-5512784417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4862" y="2892498"/>
                <a:ext cx="525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D587A41-2B38-4C59-949F-DD5060DE6357}"/>
                  </a:ext>
                </a:extLst>
              </p14:cNvPr>
              <p14:cNvContentPartPr/>
              <p14:nvPr/>
            </p14:nvContentPartPr>
            <p14:xfrm>
              <a:off x="7255027" y="2899624"/>
              <a:ext cx="485280" cy="167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D587A41-2B38-4C59-949F-DD5060DE63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6027" y="2890965"/>
                <a:ext cx="502920" cy="185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EE36E55-892B-4E80-8655-10917686651B}"/>
                  </a:ext>
                </a:extLst>
              </p14:cNvPr>
              <p14:cNvContentPartPr/>
              <p14:nvPr/>
            </p14:nvContentPartPr>
            <p14:xfrm>
              <a:off x="6680107" y="2862184"/>
              <a:ext cx="242280" cy="216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EE36E55-892B-4E80-8655-1091768665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1107" y="2853530"/>
                <a:ext cx="259920" cy="233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85583F0-906E-4CD6-B03C-C6C8E522A7E7}"/>
                  </a:ext>
                </a:extLst>
              </p14:cNvPr>
              <p14:cNvContentPartPr/>
              <p14:nvPr/>
            </p14:nvContentPartPr>
            <p14:xfrm>
              <a:off x="6273307" y="2876944"/>
              <a:ext cx="359640" cy="163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85583F0-906E-4CD6-B03C-C6C8E522A7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64307" y="2868304"/>
                <a:ext cx="377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EF0BA3-5B71-410B-9AD9-F09D0F40F074}"/>
                  </a:ext>
                </a:extLst>
              </p14:cNvPr>
              <p14:cNvContentPartPr/>
              <p14:nvPr/>
            </p14:nvContentPartPr>
            <p14:xfrm>
              <a:off x="3485107" y="2885224"/>
              <a:ext cx="615435" cy="243074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EF0BA3-5B71-410B-9AD9-F09D0F40F0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6469" y="2876221"/>
                <a:ext cx="633070" cy="26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2E2E37F-BFA2-4EAC-A07D-CA397988A6DC}"/>
                  </a:ext>
                </a:extLst>
              </p14:cNvPr>
              <p14:cNvContentPartPr/>
              <p14:nvPr/>
            </p14:nvContentPartPr>
            <p14:xfrm>
              <a:off x="3518862" y="3734735"/>
              <a:ext cx="56160" cy="65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2E2E37F-BFA2-4EAC-A07D-CA397988A6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9862" y="3726095"/>
                <a:ext cx="73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024A8F6-8687-4B2E-AC27-ECC561192EBD}"/>
                  </a:ext>
                </a:extLst>
              </p14:cNvPr>
              <p14:cNvContentPartPr/>
              <p14:nvPr/>
            </p14:nvContentPartPr>
            <p14:xfrm>
              <a:off x="3618222" y="3668855"/>
              <a:ext cx="179640" cy="128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024A8F6-8687-4B2E-AC27-ECC561192E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9582" y="3659855"/>
                <a:ext cx="197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EC3227-C4DB-440A-BD1E-8B1ABC1F299A}"/>
                  </a:ext>
                </a:extLst>
              </p14:cNvPr>
              <p14:cNvContentPartPr/>
              <p14:nvPr/>
            </p14:nvContentPartPr>
            <p14:xfrm>
              <a:off x="3253542" y="3682535"/>
              <a:ext cx="217080" cy="128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EC3227-C4DB-440A-BD1E-8B1ABC1F29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4902" y="3673535"/>
                <a:ext cx="234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09C20BD-BAED-4562-9E15-FA59860B1E4D}"/>
                  </a:ext>
                </a:extLst>
              </p14:cNvPr>
              <p14:cNvContentPartPr/>
              <p14:nvPr/>
            </p14:nvContentPartPr>
            <p14:xfrm>
              <a:off x="3020622" y="3666335"/>
              <a:ext cx="174960" cy="142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09C20BD-BAED-4562-9E15-FA59860B1E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11622" y="3657335"/>
                <a:ext cx="192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5A19AD5-5ADA-4CC7-A0C4-829239316DA5}"/>
                  </a:ext>
                </a:extLst>
              </p14:cNvPr>
              <p14:cNvContentPartPr/>
              <p14:nvPr/>
            </p14:nvContentPartPr>
            <p14:xfrm>
              <a:off x="6399040" y="3565665"/>
              <a:ext cx="1078200" cy="18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5A19AD5-5ADA-4CC7-A0C4-829239316D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90400" y="3556665"/>
                <a:ext cx="10958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54D1BC3-7404-4DF8-AF6C-FE254C3FB5AB}"/>
                  </a:ext>
                </a:extLst>
              </p14:cNvPr>
              <p14:cNvContentPartPr/>
              <p14:nvPr/>
            </p14:nvContentPartPr>
            <p14:xfrm>
              <a:off x="2459200" y="4417065"/>
              <a:ext cx="131400" cy="180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54D1BC3-7404-4DF8-AF6C-FE254C3FB5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0200" y="4408065"/>
                <a:ext cx="149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6AC232F-A5C5-4873-ACF9-F312A0C784BE}"/>
                  </a:ext>
                </a:extLst>
              </p14:cNvPr>
              <p14:cNvContentPartPr/>
              <p14:nvPr/>
            </p14:nvContentPartPr>
            <p14:xfrm>
              <a:off x="3373600" y="4402665"/>
              <a:ext cx="29160" cy="169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6AC232F-A5C5-4873-ACF9-F312A0C784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64600" y="4394025"/>
                <a:ext cx="46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4A40B9A-1326-4666-9F26-0FBFA7B2352A}"/>
                  </a:ext>
                </a:extLst>
              </p14:cNvPr>
              <p14:cNvContentPartPr/>
              <p14:nvPr/>
            </p14:nvContentPartPr>
            <p14:xfrm>
              <a:off x="3455320" y="4430745"/>
              <a:ext cx="564840" cy="209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4A40B9A-1326-4666-9F26-0FBFA7B235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46326" y="4421745"/>
                <a:ext cx="582469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E41A130-12F6-44D6-AE0C-764FB1299BD1}"/>
                  </a:ext>
                </a:extLst>
              </p14:cNvPr>
              <p14:cNvContentPartPr/>
              <p14:nvPr/>
            </p14:nvContentPartPr>
            <p14:xfrm>
              <a:off x="2841880" y="4422465"/>
              <a:ext cx="279720" cy="169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E41A130-12F6-44D6-AE0C-764FB1299BD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32892" y="4413484"/>
                <a:ext cx="297337" cy="186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D84B228-E04E-47FC-B50C-8A4BC3B6492B}"/>
                  </a:ext>
                </a:extLst>
              </p14:cNvPr>
              <p14:cNvContentPartPr/>
              <p14:nvPr/>
            </p14:nvContentPartPr>
            <p14:xfrm>
              <a:off x="6482934" y="4427939"/>
              <a:ext cx="78480" cy="115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84B228-E04E-47FC-B50C-8A4BC3B6492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74294" y="4419299"/>
                <a:ext cx="96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D063E31-733D-4FE3-B930-C474BBF9601B}"/>
                  </a:ext>
                </a:extLst>
              </p14:cNvPr>
              <p14:cNvContentPartPr/>
              <p14:nvPr/>
            </p14:nvContentPartPr>
            <p14:xfrm>
              <a:off x="6817734" y="4411379"/>
              <a:ext cx="356040" cy="150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D063E31-733D-4FE3-B930-C474BBF9601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09094" y="4402739"/>
                <a:ext cx="37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075EA0B-EC60-44E2-A84C-B31B45C82D30}"/>
                  </a:ext>
                </a:extLst>
              </p14:cNvPr>
              <p14:cNvContentPartPr/>
              <p14:nvPr/>
            </p14:nvContentPartPr>
            <p14:xfrm>
              <a:off x="6609654" y="4456379"/>
              <a:ext cx="159480" cy="167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075EA0B-EC60-44E2-A84C-B31B45C82D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01014" y="4447379"/>
                <a:ext cx="177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79CDB61-10DB-4BA2-B1FB-28AA88961BD0}"/>
                  </a:ext>
                </a:extLst>
              </p14:cNvPr>
              <p14:cNvContentPartPr/>
              <p14:nvPr/>
            </p14:nvContentPartPr>
            <p14:xfrm>
              <a:off x="5945094" y="4377899"/>
              <a:ext cx="318240" cy="187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79CDB61-10DB-4BA2-B1FB-28AA88961B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36094" y="4369259"/>
                <a:ext cx="335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3507F54-40E0-4371-9AF3-0508957801C0}"/>
                  </a:ext>
                </a:extLst>
              </p14:cNvPr>
              <p14:cNvContentPartPr/>
              <p14:nvPr/>
            </p14:nvContentPartPr>
            <p14:xfrm>
              <a:off x="6303689" y="4694647"/>
              <a:ext cx="766440" cy="154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3507F54-40E0-4371-9AF3-0508957801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95049" y="4686007"/>
                <a:ext cx="784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B417DD4-3BD7-476D-8E86-E744BC38DAB9}"/>
                  </a:ext>
                </a:extLst>
              </p14:cNvPr>
              <p14:cNvContentPartPr/>
              <p14:nvPr/>
            </p14:nvContentPartPr>
            <p14:xfrm>
              <a:off x="7173809" y="4714087"/>
              <a:ext cx="85320" cy="101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B417DD4-3BD7-476D-8E86-E744BC38DA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65169" y="4705447"/>
                <a:ext cx="1029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3652D09-5A96-4E75-AB7C-4E910D57827E}"/>
                  </a:ext>
                </a:extLst>
              </p14:cNvPr>
              <p14:cNvContentPartPr/>
              <p14:nvPr/>
            </p14:nvContentPartPr>
            <p14:xfrm>
              <a:off x="7758449" y="4696807"/>
              <a:ext cx="879840" cy="338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3652D09-5A96-4E75-AB7C-4E910D57827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49809" y="4688158"/>
                <a:ext cx="897480" cy="35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B3320EF-2BE1-4293-87CF-00F55D3EEDEB}"/>
                  </a:ext>
                </a:extLst>
              </p14:cNvPr>
              <p14:cNvContentPartPr/>
              <p14:nvPr/>
            </p14:nvContentPartPr>
            <p14:xfrm>
              <a:off x="7557209" y="4918927"/>
              <a:ext cx="94680" cy="80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B3320EF-2BE1-4293-87CF-00F55D3EEDE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48243" y="4909927"/>
                <a:ext cx="112253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45BBECB-89C1-4175-8549-A0338A83581A}"/>
                  </a:ext>
                </a:extLst>
              </p14:cNvPr>
              <p14:cNvContentPartPr/>
              <p14:nvPr/>
            </p14:nvContentPartPr>
            <p14:xfrm>
              <a:off x="7038089" y="4912087"/>
              <a:ext cx="361080" cy="122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45BBECB-89C1-4175-8549-A0338A83581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29080" y="4903087"/>
                <a:ext cx="378738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39BEC98-825D-4BE2-968F-9D45D1B03B36}"/>
                  </a:ext>
                </a:extLst>
              </p14:cNvPr>
              <p14:cNvContentPartPr/>
              <p14:nvPr/>
            </p14:nvContentPartPr>
            <p14:xfrm>
              <a:off x="6415289" y="4923967"/>
              <a:ext cx="495000" cy="109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39BEC98-825D-4BE2-968F-9D45D1B03B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06289" y="4914997"/>
                <a:ext cx="512640" cy="127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61BE6FA-2161-4818-9D67-02BA49D07F01}"/>
                  </a:ext>
                </a:extLst>
              </p14:cNvPr>
              <p14:cNvContentPartPr/>
              <p14:nvPr/>
            </p14:nvContentPartPr>
            <p14:xfrm>
              <a:off x="7350163" y="4688167"/>
              <a:ext cx="333720" cy="149978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61BE6FA-2161-4818-9D67-02BA49D07F0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41523" y="4679197"/>
                <a:ext cx="351360" cy="16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0A553BF-9B3F-446A-BD61-3EA8CEA0ABFB}"/>
                  </a:ext>
                </a:extLst>
              </p14:cNvPr>
              <p14:cNvContentPartPr/>
              <p14:nvPr/>
            </p14:nvContentPartPr>
            <p14:xfrm>
              <a:off x="5914416" y="4672923"/>
              <a:ext cx="199440" cy="2250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0A553BF-9B3F-446A-BD61-3EA8CEA0ABF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05416" y="4663923"/>
                <a:ext cx="217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38EEC79-5D8E-49C4-9E2E-8BADE55779E9}"/>
                  </a:ext>
                </a:extLst>
              </p14:cNvPr>
              <p14:cNvContentPartPr/>
              <p14:nvPr/>
            </p14:nvContentPartPr>
            <p14:xfrm>
              <a:off x="6183336" y="4711083"/>
              <a:ext cx="61200" cy="159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38EEC79-5D8E-49C4-9E2E-8BADE55779E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174696" y="4702443"/>
                <a:ext cx="78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3ED7DCB-0D31-4FC0-9484-9D59BE91F852}"/>
                  </a:ext>
                </a:extLst>
              </p14:cNvPr>
              <p14:cNvContentPartPr/>
              <p14:nvPr/>
            </p14:nvContentPartPr>
            <p14:xfrm>
              <a:off x="3058536" y="5222283"/>
              <a:ext cx="151560" cy="124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3ED7DCB-0D31-4FC0-9484-9D59BE91F85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49536" y="5213283"/>
                <a:ext cx="169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E0362D5-BECB-4C68-8868-4CDAA5B2AAAD}"/>
                  </a:ext>
                </a:extLst>
              </p14:cNvPr>
              <p14:cNvContentPartPr/>
              <p14:nvPr/>
            </p14:nvContentPartPr>
            <p14:xfrm>
              <a:off x="3502776" y="5216523"/>
              <a:ext cx="96480" cy="1036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E0362D5-BECB-4C68-8868-4CDAA5B2AAA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493776" y="5207523"/>
                <a:ext cx="114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6C95D8A-B176-4500-96E8-078D871D26D2}"/>
                  </a:ext>
                </a:extLst>
              </p14:cNvPr>
              <p14:cNvContentPartPr/>
              <p14:nvPr/>
            </p14:nvContentPartPr>
            <p14:xfrm>
              <a:off x="3001656" y="5763003"/>
              <a:ext cx="77760" cy="109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6C95D8A-B176-4500-96E8-078D871D26D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92656" y="5754363"/>
                <a:ext cx="95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22630A9-86F4-40BF-B474-D5DBAAFFD2E2}"/>
                  </a:ext>
                </a:extLst>
              </p14:cNvPr>
              <p14:cNvContentPartPr/>
              <p14:nvPr/>
            </p14:nvContentPartPr>
            <p14:xfrm>
              <a:off x="4730376" y="5616123"/>
              <a:ext cx="182520" cy="2455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22630A9-86F4-40BF-B474-D5DBAAFFD2E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21719" y="5607123"/>
                <a:ext cx="200195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A6BD68B-D165-4C53-895B-81F50455B5EC}"/>
                  </a:ext>
                </a:extLst>
              </p14:cNvPr>
              <p14:cNvContentPartPr/>
              <p14:nvPr/>
            </p14:nvContentPartPr>
            <p14:xfrm>
              <a:off x="3526176" y="5699283"/>
              <a:ext cx="1162800" cy="2170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A6BD68B-D165-4C53-895B-81F50455B5E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17536" y="5690643"/>
                <a:ext cx="118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D16F532-0E25-4C5D-A1B5-93B2992F2313}"/>
                  </a:ext>
                </a:extLst>
              </p14:cNvPr>
              <p14:cNvContentPartPr/>
              <p14:nvPr/>
            </p14:nvContentPartPr>
            <p14:xfrm>
              <a:off x="2735976" y="5742483"/>
              <a:ext cx="102600" cy="1288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D16F532-0E25-4C5D-A1B5-93B2992F23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26976" y="5733867"/>
                <a:ext cx="120240" cy="146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94F3238-485F-4265-BDB9-EEFF3F385EFA}"/>
                  </a:ext>
                </a:extLst>
              </p14:cNvPr>
              <p14:cNvContentPartPr/>
              <p14:nvPr/>
            </p14:nvContentPartPr>
            <p14:xfrm>
              <a:off x="4342656" y="5415603"/>
              <a:ext cx="491760" cy="1580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94F3238-485F-4265-BDB9-EEFF3F385EF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3663" y="5406963"/>
                <a:ext cx="509387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2D37306-C200-42AE-A6FA-FF3B7C05003A}"/>
                  </a:ext>
                </a:extLst>
              </p14:cNvPr>
              <p14:cNvContentPartPr/>
              <p14:nvPr/>
            </p14:nvContentPartPr>
            <p14:xfrm>
              <a:off x="3668016" y="5427483"/>
              <a:ext cx="568440" cy="1364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2D37306-C200-42AE-A6FA-FF3B7C0500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59371" y="5418843"/>
                <a:ext cx="586091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50C6B93-B823-42C4-8156-3559F08F5709}"/>
                  </a:ext>
                </a:extLst>
              </p14:cNvPr>
              <p14:cNvContentPartPr/>
              <p14:nvPr/>
            </p14:nvContentPartPr>
            <p14:xfrm>
              <a:off x="3285696" y="5487243"/>
              <a:ext cx="325080" cy="1710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50C6B93-B823-42C4-8156-3559F08F570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76696" y="5478262"/>
                <a:ext cx="342720" cy="188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7117D3F-4603-4A53-81F4-059030261AE7}"/>
                  </a:ext>
                </a:extLst>
              </p14:cNvPr>
              <p14:cNvContentPartPr/>
              <p14:nvPr/>
            </p14:nvContentPartPr>
            <p14:xfrm>
              <a:off x="2892576" y="5476443"/>
              <a:ext cx="226440" cy="1216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7117D3F-4603-4A53-81F4-059030261AE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83936" y="5467470"/>
                <a:ext cx="244080" cy="139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7B9025C-BBF2-41DD-A875-A309DFCBE65A}"/>
                  </a:ext>
                </a:extLst>
              </p14:cNvPr>
              <p14:cNvContentPartPr/>
              <p14:nvPr/>
            </p14:nvContentPartPr>
            <p14:xfrm>
              <a:off x="2500536" y="5407683"/>
              <a:ext cx="347400" cy="2415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7B9025C-BBF2-41DD-A875-A309DFCBE65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91536" y="5398683"/>
                <a:ext cx="365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4D5D79A-CC6A-4E3E-856C-6B7E8390EDC8}"/>
                  </a:ext>
                </a:extLst>
              </p14:cNvPr>
              <p14:cNvContentPartPr/>
              <p14:nvPr/>
            </p14:nvContentPartPr>
            <p14:xfrm>
              <a:off x="3255096" y="5232723"/>
              <a:ext cx="192600" cy="882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4D5D79A-CC6A-4E3E-856C-6B7E8390EDC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46113" y="5224083"/>
                <a:ext cx="210207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5103936-C0E0-4424-99F6-FCCFCDEA6F0A}"/>
                  </a:ext>
                </a:extLst>
              </p14:cNvPr>
              <p14:cNvContentPartPr/>
              <p14:nvPr/>
            </p14:nvContentPartPr>
            <p14:xfrm>
              <a:off x="3230616" y="5728443"/>
              <a:ext cx="120600" cy="1681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5103936-C0E0-4424-99F6-FCCFCDEA6F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21976" y="5719443"/>
                <a:ext cx="138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BFA8997-C545-41DE-930F-A12445AEEBBC}"/>
                  </a:ext>
                </a:extLst>
              </p14:cNvPr>
              <p14:cNvContentPartPr/>
              <p14:nvPr/>
            </p14:nvContentPartPr>
            <p14:xfrm>
              <a:off x="6534336" y="5229123"/>
              <a:ext cx="14760" cy="1868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BFA8997-C545-41DE-930F-A12445AEEBB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525696" y="5220483"/>
                <a:ext cx="32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7F186F7-F103-4388-A3F0-28B567FF9DD5}"/>
                  </a:ext>
                </a:extLst>
              </p14:cNvPr>
              <p14:cNvContentPartPr/>
              <p14:nvPr/>
            </p14:nvContentPartPr>
            <p14:xfrm>
              <a:off x="5884896" y="5464563"/>
              <a:ext cx="69120" cy="2592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7F186F7-F103-4388-A3F0-28B567FF9DD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75896" y="5455923"/>
                <a:ext cx="867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962E21D-6922-4488-965E-6B75905E3592}"/>
                  </a:ext>
                </a:extLst>
              </p14:cNvPr>
              <p14:cNvContentPartPr/>
              <p14:nvPr/>
            </p14:nvContentPartPr>
            <p14:xfrm>
              <a:off x="6612456" y="5585523"/>
              <a:ext cx="84600" cy="72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962E21D-6922-4488-965E-6B75905E359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03816" y="5576883"/>
                <a:ext cx="102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AAB3848-8B44-4C15-BD81-7DC725C8B825}"/>
                  </a:ext>
                </a:extLst>
              </p14:cNvPr>
              <p14:cNvContentPartPr/>
              <p14:nvPr/>
            </p14:nvContentPartPr>
            <p14:xfrm>
              <a:off x="6877056" y="5544843"/>
              <a:ext cx="177120" cy="1378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AAB3848-8B44-4C15-BD81-7DC725C8B82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68056" y="5535866"/>
                <a:ext cx="194760" cy="155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8CC0C7B-6478-42F7-BCD0-98FF3417EC11}"/>
                  </a:ext>
                </a:extLst>
              </p14:cNvPr>
              <p14:cNvContentPartPr/>
              <p14:nvPr/>
            </p14:nvContentPartPr>
            <p14:xfrm>
              <a:off x="6457656" y="5536563"/>
              <a:ext cx="106200" cy="1335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8CC0C7B-6478-42F7-BCD0-98FF3417EC1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48656" y="5527563"/>
                <a:ext cx="123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58DF596-4069-4299-BF39-97915568B689}"/>
                  </a:ext>
                </a:extLst>
              </p14:cNvPr>
              <p14:cNvContentPartPr/>
              <p14:nvPr/>
            </p14:nvContentPartPr>
            <p14:xfrm>
              <a:off x="6012336" y="5565003"/>
              <a:ext cx="398160" cy="172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58DF596-4069-4299-BF39-97915568B68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03344" y="5556363"/>
                <a:ext cx="415784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860B71B-4BCB-48FF-ADC6-1F7DC7F4F6E1}"/>
                  </a:ext>
                </a:extLst>
              </p14:cNvPr>
              <p14:cNvContentPartPr/>
              <p14:nvPr/>
            </p14:nvContentPartPr>
            <p14:xfrm>
              <a:off x="6593736" y="5297883"/>
              <a:ext cx="267480" cy="1400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860B71B-4BCB-48FF-ADC6-1F7DC7F4F6E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85108" y="5289243"/>
                <a:ext cx="285096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8F55722-EDD1-4373-B295-3252806FE628}"/>
                  </a:ext>
                </a:extLst>
              </p14:cNvPr>
              <p14:cNvContentPartPr/>
              <p14:nvPr/>
            </p14:nvContentPartPr>
            <p14:xfrm>
              <a:off x="7589856" y="5516043"/>
              <a:ext cx="50400" cy="1306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8F55722-EDD1-4373-B295-3252806FE62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581216" y="5507403"/>
                <a:ext cx="680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C806D13-54A5-4225-A202-C8063441F981}"/>
                  </a:ext>
                </a:extLst>
              </p14:cNvPr>
              <p14:cNvContentPartPr/>
              <p14:nvPr/>
            </p14:nvContentPartPr>
            <p14:xfrm>
              <a:off x="6077136" y="5794323"/>
              <a:ext cx="63360" cy="1134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C806D13-54A5-4225-A202-C8063441F98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068496" y="5785323"/>
                <a:ext cx="81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2A977-96AF-49C3-BC80-CF2E6E4A26BA}"/>
                  </a:ext>
                </a:extLst>
              </p14:cNvPr>
              <p14:cNvContentPartPr/>
              <p14:nvPr/>
            </p14:nvContentPartPr>
            <p14:xfrm>
              <a:off x="6185136" y="5813403"/>
              <a:ext cx="77400" cy="1378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2A977-96AF-49C3-BC80-CF2E6E4A26B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76496" y="5804763"/>
                <a:ext cx="950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98418BA-7E73-4AB4-B108-A81AB39316AB}"/>
                  </a:ext>
                </a:extLst>
              </p14:cNvPr>
              <p14:cNvContentPartPr/>
              <p14:nvPr/>
            </p14:nvContentPartPr>
            <p14:xfrm>
              <a:off x="6777696" y="5916363"/>
              <a:ext cx="20520" cy="410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98418BA-7E73-4AB4-B108-A81AB39316A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768696" y="5907723"/>
                <a:ext cx="38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ECBEA2A-8D39-46A4-93BF-D5B253D373D1}"/>
                  </a:ext>
                </a:extLst>
              </p14:cNvPr>
              <p14:cNvContentPartPr/>
              <p14:nvPr/>
            </p14:nvContentPartPr>
            <p14:xfrm>
              <a:off x="6920976" y="5818443"/>
              <a:ext cx="72720" cy="1083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ECBEA2A-8D39-46A4-93BF-D5B253D373D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11976" y="5809443"/>
                <a:ext cx="90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47A645E-92AB-49E4-8C14-C3DA9A426953}"/>
                  </a:ext>
                </a:extLst>
              </p14:cNvPr>
              <p14:cNvContentPartPr/>
              <p14:nvPr/>
            </p14:nvContentPartPr>
            <p14:xfrm>
              <a:off x="8198616" y="5693163"/>
              <a:ext cx="53280" cy="2620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47A645E-92AB-49E4-8C14-C3DA9A42695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89616" y="5684163"/>
                <a:ext cx="70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D2DF3C2-7DF5-41B9-8643-AFFCE462CD9E}"/>
                  </a:ext>
                </a:extLst>
              </p14:cNvPr>
              <p14:cNvContentPartPr/>
              <p14:nvPr/>
            </p14:nvContentPartPr>
            <p14:xfrm>
              <a:off x="7045896" y="5782803"/>
              <a:ext cx="458640" cy="2106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D2DF3C2-7DF5-41B9-8643-AFFCE462CD9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037256" y="5773818"/>
                <a:ext cx="476280" cy="228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508432F-FF5C-4947-9762-3A9E5C932606}"/>
                  </a:ext>
                </a:extLst>
              </p14:cNvPr>
              <p14:cNvContentPartPr/>
              <p14:nvPr/>
            </p14:nvContentPartPr>
            <p14:xfrm>
              <a:off x="6304296" y="5786043"/>
              <a:ext cx="432720" cy="1368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508432F-FF5C-4947-9762-3A9E5C93260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295296" y="5777403"/>
                <a:ext cx="450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2181A62-AE13-4322-A3F1-B6DD912EFDCE}"/>
                  </a:ext>
                </a:extLst>
              </p14:cNvPr>
              <p14:cNvContentPartPr/>
              <p14:nvPr/>
            </p14:nvContentPartPr>
            <p14:xfrm>
              <a:off x="7682736" y="5523243"/>
              <a:ext cx="163800" cy="1288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2181A62-AE13-4322-A3F1-B6DD912EFDC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674077" y="5514603"/>
                <a:ext cx="181479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E836D34-CF41-4C32-BE29-A80935057319}"/>
                  </a:ext>
                </a:extLst>
              </p14:cNvPr>
              <p14:cNvContentPartPr/>
              <p14:nvPr/>
            </p14:nvContentPartPr>
            <p14:xfrm>
              <a:off x="7314816" y="5520363"/>
              <a:ext cx="226800" cy="1594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E836D34-CF41-4C32-BE29-A8093505731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306162" y="5511703"/>
                <a:ext cx="244468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F32D059A-F492-4E87-9D4F-7601A3586C2A}"/>
                  </a:ext>
                </a:extLst>
              </p14:cNvPr>
              <p14:cNvContentPartPr/>
              <p14:nvPr/>
            </p14:nvContentPartPr>
            <p14:xfrm>
              <a:off x="4586603" y="1665114"/>
              <a:ext cx="1760760" cy="3632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F32D059A-F492-4E87-9D4F-7601A3586C2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577605" y="1656114"/>
                <a:ext cx="1778396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B9DEA87-8F86-4DB7-B2A0-CF2F3178BA22}"/>
                  </a:ext>
                </a:extLst>
              </p14:cNvPr>
              <p14:cNvContentPartPr/>
              <p14:nvPr/>
            </p14:nvContentPartPr>
            <p14:xfrm>
              <a:off x="4617923" y="1299354"/>
              <a:ext cx="110880" cy="1324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B9DEA87-8F86-4DB7-B2A0-CF2F3178BA2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609283" y="1290714"/>
                <a:ext cx="128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C9FB125-9DAC-4AC3-A2FE-9C35B93B8C94}"/>
                  </a:ext>
                </a:extLst>
              </p14:cNvPr>
              <p14:cNvContentPartPr/>
              <p14:nvPr/>
            </p14:nvContentPartPr>
            <p14:xfrm>
              <a:off x="5096723" y="1432194"/>
              <a:ext cx="10440" cy="432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C9FB125-9DAC-4AC3-A2FE-9C35B93B8C9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87723" y="1423554"/>
                <a:ext cx="280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48C4489-7007-4F7D-ADFF-7F1BFFD7C307}"/>
                  </a:ext>
                </a:extLst>
              </p14:cNvPr>
              <p14:cNvContentPartPr/>
              <p14:nvPr/>
            </p14:nvContentPartPr>
            <p14:xfrm>
              <a:off x="5283203" y="1337514"/>
              <a:ext cx="15120" cy="738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48C4489-7007-4F7D-ADFF-7F1BFFD7C30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274563" y="1328514"/>
                <a:ext cx="327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CC7A4F07-9AB2-48CC-B552-996701D2BCD7}"/>
                  </a:ext>
                </a:extLst>
              </p14:cNvPr>
              <p14:cNvContentPartPr/>
              <p14:nvPr/>
            </p14:nvContentPartPr>
            <p14:xfrm>
              <a:off x="5287883" y="1291074"/>
              <a:ext cx="9720" cy="111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CC7A4F07-9AB2-48CC-B552-996701D2BCD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278883" y="1282434"/>
                <a:ext cx="27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660610F-DD44-4EF8-BB46-1968C5A34EF6}"/>
                  </a:ext>
                </a:extLst>
              </p14:cNvPr>
              <p14:cNvContentPartPr/>
              <p14:nvPr/>
            </p14:nvContentPartPr>
            <p14:xfrm>
              <a:off x="4966043" y="1353354"/>
              <a:ext cx="57240" cy="784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660610F-DD44-4EF8-BB46-1968C5A34EF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957043" y="1344714"/>
                <a:ext cx="74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83471A0-AF89-4F25-B49F-A3FE9A8388B6}"/>
                  </a:ext>
                </a:extLst>
              </p14:cNvPr>
              <p14:cNvContentPartPr/>
              <p14:nvPr/>
            </p14:nvContentPartPr>
            <p14:xfrm>
              <a:off x="4774523" y="1328874"/>
              <a:ext cx="132120" cy="1072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83471A0-AF89-4F25-B49F-A3FE9A8388B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65498" y="1320234"/>
                <a:ext cx="149808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6D843FF-32D0-443A-99E3-2FF7A4C8CE97}"/>
                  </a:ext>
                </a:extLst>
              </p14:cNvPr>
              <p14:cNvContentPartPr/>
              <p14:nvPr/>
            </p14:nvContentPartPr>
            <p14:xfrm>
              <a:off x="4158923" y="1370274"/>
              <a:ext cx="199080" cy="867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6D843FF-32D0-443A-99E3-2FF7A4C8CE9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149939" y="1361274"/>
                <a:ext cx="216688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16B6AB8-AEC7-433C-97C0-AC88729C83E9}"/>
                  </a:ext>
                </a:extLst>
              </p14:cNvPr>
              <p14:cNvContentPartPr/>
              <p14:nvPr/>
            </p14:nvContentPartPr>
            <p14:xfrm>
              <a:off x="6560843" y="1299714"/>
              <a:ext cx="400320" cy="1666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16B6AB8-AEC7-433C-97C0-AC88729C83E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551851" y="1290733"/>
                <a:ext cx="417944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EBAD324-6123-4E58-A724-B2EA30030097}"/>
                  </a:ext>
                </a:extLst>
              </p14:cNvPr>
              <p14:cNvContentPartPr/>
              <p14:nvPr/>
            </p14:nvContentPartPr>
            <p14:xfrm>
              <a:off x="5613683" y="1270194"/>
              <a:ext cx="713880" cy="14364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EBAD324-6123-4E58-A724-B2EA3003009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604683" y="1261194"/>
                <a:ext cx="731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3FA05174-A5C5-405F-B5FB-4FE1AEFB56A3}"/>
                  </a:ext>
                </a:extLst>
              </p14:cNvPr>
              <p14:cNvContentPartPr/>
              <p14:nvPr/>
            </p14:nvContentPartPr>
            <p14:xfrm>
              <a:off x="5348363" y="1322394"/>
              <a:ext cx="210600" cy="1267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3FA05174-A5C5-405F-B5FB-4FE1AEFB56A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339378" y="1313394"/>
                <a:ext cx="22821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6D694674-C5CF-45F8-8081-359B75A85611}"/>
                  </a:ext>
                </a:extLst>
              </p14:cNvPr>
              <p14:cNvContentPartPr/>
              <p14:nvPr/>
            </p14:nvContentPartPr>
            <p14:xfrm>
              <a:off x="7559650" y="1247591"/>
              <a:ext cx="140760" cy="1573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6D694674-C5CF-45F8-8081-359B75A8561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550650" y="1238951"/>
                <a:ext cx="1584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EEBEEFD-B395-44B5-A2EB-9687DA7C77B8}"/>
                  </a:ext>
                </a:extLst>
              </p14:cNvPr>
              <p14:cNvContentPartPr/>
              <p14:nvPr/>
            </p14:nvContentPartPr>
            <p14:xfrm>
              <a:off x="7163290" y="1234271"/>
              <a:ext cx="341280" cy="1638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EEBEEFD-B395-44B5-A2EB-9687DA7C77B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154650" y="1225291"/>
                <a:ext cx="358920" cy="18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016C1BD8-F6A9-4D97-AD15-418A16BAA1EF}"/>
                  </a:ext>
                </a:extLst>
              </p14:cNvPr>
              <p14:cNvContentPartPr/>
              <p14:nvPr/>
            </p14:nvContentPartPr>
            <p14:xfrm>
              <a:off x="13284252" y="8915740"/>
              <a:ext cx="9000" cy="468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016C1BD8-F6A9-4D97-AD15-418A16BAA1E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3275252" y="8907100"/>
                <a:ext cx="266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3703911E-BBF3-445A-9D50-69A0D9FE1066}"/>
                  </a:ext>
                </a:extLst>
              </p14:cNvPr>
              <p14:cNvContentPartPr/>
              <p14:nvPr/>
            </p14:nvContentPartPr>
            <p14:xfrm>
              <a:off x="7909452" y="5793100"/>
              <a:ext cx="114480" cy="9828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3703911E-BBF3-445A-9D50-69A0D9FE106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900452" y="5784133"/>
                <a:ext cx="132120" cy="115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EE33F74-A61B-44B6-8002-51C5836E1F2B}"/>
                  </a:ext>
                </a:extLst>
              </p14:cNvPr>
              <p14:cNvContentPartPr/>
              <p14:nvPr/>
            </p14:nvContentPartPr>
            <p14:xfrm>
              <a:off x="7662132" y="5770780"/>
              <a:ext cx="207720" cy="12924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EE33F74-A61B-44B6-8002-51C5836E1F2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53132" y="5762116"/>
                <a:ext cx="225360" cy="1469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52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Stream Buffering</a:t>
            </a:r>
          </a:p>
          <a:p>
            <a:r>
              <a:rPr lang="en-US" dirty="0"/>
              <a:t>POSIX Lower-Level I/O</a:t>
            </a:r>
          </a:p>
          <a:p>
            <a:r>
              <a:rPr lang="en-US" b="1" dirty="0">
                <a:solidFill>
                  <a:srgbClr val="4B2A85"/>
                </a:solidFill>
              </a:rPr>
              <a:t>System Calls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that:</a:t>
            </a:r>
          </a:p>
          <a:p>
            <a:pPr lvl="1"/>
            <a:r>
              <a:rPr lang="en-US" dirty="0"/>
              <a:t>Directly interacts with the hardware</a:t>
            </a:r>
          </a:p>
          <a:p>
            <a:pPr lvl="2"/>
            <a:r>
              <a:rPr lang="en-US" dirty="0"/>
              <a:t>OS is trusted to do so; user-level programs are not</a:t>
            </a:r>
          </a:p>
          <a:p>
            <a:pPr lvl="2"/>
            <a:r>
              <a:rPr lang="en-US" dirty="0"/>
              <a:t>OS must be ported to new hardware; user-level programs are portable</a:t>
            </a:r>
          </a:p>
          <a:p>
            <a:pPr lvl="1"/>
            <a:r>
              <a:rPr lang="en-US" dirty="0"/>
              <a:t>Manages (allocates, schedules, protects) hardware resources</a:t>
            </a:r>
          </a:p>
          <a:p>
            <a:pPr lvl="2"/>
            <a:r>
              <a:rPr lang="en-US" dirty="0"/>
              <a:t>Decides which programs can access which files, memory locations, pixels on the screen, etc. and when</a:t>
            </a:r>
          </a:p>
          <a:p>
            <a:pPr lvl="1"/>
            <a:r>
              <a:rPr lang="en-US" dirty="0"/>
              <a:t>Abstracts away messy hardware devices</a:t>
            </a:r>
          </a:p>
          <a:p>
            <a:pPr lvl="2"/>
            <a:r>
              <a:rPr lang="en-US" dirty="0"/>
              <a:t>Provides high-level, convenient, portable abstractions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e.g.</a:t>
            </a:r>
            <a:r>
              <a:rPr lang="en-US" dirty="0"/>
              <a:t> files, disk blocks)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2B013B-9648-4784-942C-720DF3F5DA03}"/>
                  </a:ext>
                </a:extLst>
              </p14:cNvPr>
              <p14:cNvContentPartPr/>
              <p14:nvPr/>
            </p14:nvContentPartPr>
            <p14:xfrm>
              <a:off x="1909794" y="2535864"/>
              <a:ext cx="80964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2B013B-9648-4784-942C-720DF3F5D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154" y="2527224"/>
                <a:ext cx="827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570DE1-3F1F-4B0D-9D74-8B55029529B4}"/>
                  </a:ext>
                </a:extLst>
              </p14:cNvPr>
              <p14:cNvContentPartPr/>
              <p14:nvPr/>
            </p14:nvContentPartPr>
            <p14:xfrm>
              <a:off x="1036394" y="4377216"/>
              <a:ext cx="1192680" cy="35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570DE1-3F1F-4B0D-9D74-8B5502952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397" y="4368216"/>
                <a:ext cx="1210315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5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5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OS: Abstraction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is the “layer below”</a:t>
            </a:r>
          </a:p>
          <a:p>
            <a:pPr lvl="1"/>
            <a:r>
              <a:rPr lang="en-US" dirty="0"/>
              <a:t>A module that your program can call (with </a:t>
            </a:r>
            <a:r>
              <a:rPr lang="en-US" dirty="0">
                <a:solidFill>
                  <a:srgbClr val="0066FF"/>
                </a:solidFill>
              </a:rPr>
              <a:t>system calls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a powerful OS API – POSIX, Windows,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40" y="3200400"/>
            <a:ext cx="2560320" cy="91440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 process running 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" y="5349240"/>
            <a:ext cx="731520" cy="457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" y="3910446"/>
            <a:ext cx="731520" cy="8229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API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822960" y="4297680"/>
            <a:ext cx="2926080" cy="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14400" y="4480560"/>
          <a:ext cx="2743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45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file system</a:t>
                      </a:r>
                    </a:p>
                  </a:txBody>
                  <a:tcPr vert="vert270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network stack</a:t>
                      </a:r>
                    </a:p>
                  </a:txBody>
                  <a:tcPr vert="vert270">
                    <a:lnL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virtual memory</a:t>
                      </a:r>
                    </a:p>
                  </a:txBody>
                  <a:tcPr vert="vert270">
                    <a:lnL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process mgmt.</a:t>
                      </a:r>
                    </a:p>
                  </a:txBody>
                  <a:tcPr vert="vert270">
                    <a:lnL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…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…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vert="vert270">
                    <a:lnL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4800" y="3200400"/>
            <a:ext cx="4754880" cy="334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US" sz="2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File System</a:t>
            </a:r>
          </a:p>
          <a:p>
            <a:pPr marL="460375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open(), read(), write(), close(), …</a:t>
            </a:r>
          </a:p>
          <a:p>
            <a:pPr>
              <a:lnSpc>
                <a:spcPct val="108000"/>
              </a:lnSpc>
              <a:spcBef>
                <a:spcPts val="1200"/>
              </a:spcBef>
            </a:pPr>
            <a:r>
              <a:rPr lang="en-US" sz="2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 Stack</a:t>
            </a:r>
          </a:p>
          <a:p>
            <a:pPr marL="398463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connect(), listen(), read(), write(), ...</a:t>
            </a:r>
          </a:p>
          <a:p>
            <a:pPr>
              <a:lnSpc>
                <a:spcPct val="108000"/>
              </a:lnSpc>
              <a:spcBef>
                <a:spcPts val="1200"/>
              </a:spcBef>
            </a:pPr>
            <a:r>
              <a:rPr lang="en-US" sz="2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Virtual Memory</a:t>
            </a:r>
          </a:p>
          <a:p>
            <a:pPr marL="460375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brk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(), </a:t>
            </a:r>
            <a:r>
              <a:rPr lang="en-US" sz="2000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shm_open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(), …</a:t>
            </a:r>
          </a:p>
          <a:p>
            <a:pPr>
              <a:lnSpc>
                <a:spcPct val="108000"/>
              </a:lnSpc>
              <a:spcBef>
                <a:spcPts val="1200"/>
              </a:spcBef>
            </a:pPr>
            <a:r>
              <a:rPr lang="en-US" sz="2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Process Management</a:t>
            </a:r>
          </a:p>
          <a:p>
            <a:pPr marL="460375" indent="-288925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fork(), wait(), nice(),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1DDC44-85EC-46FF-AAC8-49EC7408B47F}"/>
                  </a:ext>
                </a:extLst>
              </p14:cNvPr>
              <p14:cNvContentPartPr/>
              <p14:nvPr/>
            </p14:nvContentPartPr>
            <p14:xfrm>
              <a:off x="5184000" y="46468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1DDC44-85EC-46FF-AAC8-49EC7408B4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4640" y="4637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79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OS: Protection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601589" cy="4972050"/>
          </a:xfrm>
        </p:spPr>
        <p:txBody>
          <a:bodyPr/>
          <a:lstStyle/>
          <a:p>
            <a:r>
              <a:rPr lang="en-US" sz="2400" dirty="0"/>
              <a:t>OS isolates process from each other</a:t>
            </a:r>
          </a:p>
          <a:p>
            <a:pPr lvl="1"/>
            <a:r>
              <a:rPr lang="en-US" sz="2000" dirty="0"/>
              <a:t>But permits controlled sharing between them</a:t>
            </a:r>
          </a:p>
          <a:p>
            <a:pPr lvl="2"/>
            <a:r>
              <a:rPr lang="en-US" sz="1800" dirty="0"/>
              <a:t>Through shared name spaces (</a:t>
            </a:r>
            <a:r>
              <a:rPr lang="en-US" sz="1800" i="1" dirty="0"/>
              <a:t>e.g.</a:t>
            </a:r>
            <a:r>
              <a:rPr lang="en-US" sz="1800" dirty="0"/>
              <a:t> file names)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OS isolates itself from processes</a:t>
            </a:r>
          </a:p>
          <a:p>
            <a:pPr lvl="1"/>
            <a:r>
              <a:rPr lang="en-US" sz="2000" dirty="0"/>
              <a:t>Must prevent processes from accessing the hardware directly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OS is allowed to access the hardware</a:t>
            </a:r>
          </a:p>
          <a:p>
            <a:pPr lvl="1"/>
            <a:r>
              <a:rPr lang="en-US" sz="2000" dirty="0"/>
              <a:t>User-level processes run with the CPU (processor) in </a:t>
            </a:r>
            <a:r>
              <a:rPr lang="en-US" sz="2000" dirty="0">
                <a:solidFill>
                  <a:srgbClr val="0066FF"/>
                </a:solidFill>
              </a:rPr>
              <a:t>unprivileged mode</a:t>
            </a:r>
          </a:p>
          <a:p>
            <a:pPr lvl="1"/>
            <a:r>
              <a:rPr lang="en-US" sz="2000" dirty="0"/>
              <a:t>The OS runs with the CPU in </a:t>
            </a:r>
            <a:r>
              <a:rPr lang="en-US" sz="2000" dirty="0">
                <a:solidFill>
                  <a:srgbClr val="0066FF"/>
                </a:solidFill>
              </a:rPr>
              <a:t>privileged mode</a:t>
            </a:r>
          </a:p>
          <a:p>
            <a:pPr lvl="1"/>
            <a:r>
              <a:rPr lang="en-US" sz="2000" dirty="0"/>
              <a:t>User-level processes invoke system calls to safely enter the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126480" y="4023360"/>
            <a:ext cx="2743200" cy="1097280"/>
          </a:xfrm>
          <a:prstGeom prst="rect">
            <a:avLst/>
          </a:prstGeom>
          <a:solidFill>
            <a:srgbClr val="4B2A85">
              <a:alpha val="80000"/>
            </a:srgbClr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(trusted)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26480" y="5303520"/>
            <a:ext cx="2743200" cy="548640"/>
          </a:xfrm>
          <a:prstGeom prst="rect">
            <a:avLst/>
          </a:prstGeom>
          <a:solidFill>
            <a:srgbClr val="4B2A85">
              <a:alpha val="80000"/>
            </a:srgbClr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HW (trusted)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0" y="2468880"/>
            <a:ext cx="594360" cy="137160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vert270"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Process A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(untrusted)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12" y="2468880"/>
            <a:ext cx="594360" cy="137160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vert270"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Process B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(untrusted)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2944" y="2468880"/>
            <a:ext cx="594360" cy="137160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vert270"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Process C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(untrusted)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320" y="2468880"/>
            <a:ext cx="594360" cy="1371600"/>
          </a:xfrm>
          <a:prstGeom prst="rect">
            <a:avLst/>
          </a:prstGeom>
          <a:solidFill>
            <a:srgbClr val="00B05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vert270"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Process D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(trusted)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9DFE3B-D75B-4054-9F72-87CAFDEDA8A5}"/>
                  </a:ext>
                </a:extLst>
              </p14:cNvPr>
              <p14:cNvContentPartPr/>
              <p14:nvPr/>
            </p14:nvContentPartPr>
            <p14:xfrm>
              <a:off x="2611047" y="4826068"/>
              <a:ext cx="1848960" cy="57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9DFE3B-D75B-4054-9F72-87CAFDEDA8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047" y="4817068"/>
                <a:ext cx="1866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C1633D-73AE-4C4A-9744-8BB80F663AA7}"/>
                  </a:ext>
                </a:extLst>
              </p14:cNvPr>
              <p14:cNvContentPartPr/>
              <p14:nvPr/>
            </p14:nvContentPartPr>
            <p14:xfrm>
              <a:off x="4071207" y="5212348"/>
              <a:ext cx="1710360" cy="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C1633D-73AE-4C4A-9744-8BB80F663A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2567" y="5203348"/>
                <a:ext cx="172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587424-809E-43E8-B59F-4A1E2DBDAA75}"/>
                  </a:ext>
                </a:extLst>
              </p14:cNvPr>
              <p14:cNvContentPartPr/>
              <p14:nvPr/>
            </p14:nvContentPartPr>
            <p14:xfrm>
              <a:off x="2755047" y="6047548"/>
              <a:ext cx="610920" cy="211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587424-809E-43E8-B59F-4A1E2DBDAA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6047" y="6038908"/>
                <a:ext cx="628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F47315-E454-4573-BDA9-7C1D76CDEAE6}"/>
                  </a:ext>
                </a:extLst>
              </p14:cNvPr>
              <p14:cNvContentPartPr/>
              <p14:nvPr/>
            </p14:nvContentPartPr>
            <p14:xfrm>
              <a:off x="1506567" y="6047548"/>
              <a:ext cx="1068120" cy="318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F47315-E454-4573-BDA9-7C1D76CDEA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7567" y="6038918"/>
                <a:ext cx="1085760" cy="336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51A4A1F-9929-446E-972E-4D040B85768C}"/>
                  </a:ext>
                </a:extLst>
              </p14:cNvPr>
              <p14:cNvContentPartPr/>
              <p14:nvPr/>
            </p14:nvContentPartPr>
            <p14:xfrm>
              <a:off x="4687167" y="6017308"/>
              <a:ext cx="214920" cy="27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51A4A1F-9929-446E-972E-4D040B8576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8167" y="6008657"/>
                <a:ext cx="232560" cy="29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66F7A1B-311D-4D94-A2F0-FF77C8CDBEEF}"/>
                  </a:ext>
                </a:extLst>
              </p14:cNvPr>
              <p14:cNvContentPartPr/>
              <p14:nvPr/>
            </p14:nvContentPartPr>
            <p14:xfrm>
              <a:off x="3568647" y="6341668"/>
              <a:ext cx="1045440" cy="183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66F7A1B-311D-4D94-A2F0-FF77C8CDBE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0007" y="6332668"/>
                <a:ext cx="1063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A584C28-61A0-4EBC-8D20-CBD2C38B0339}"/>
                  </a:ext>
                </a:extLst>
              </p14:cNvPr>
              <p14:cNvContentPartPr/>
              <p14:nvPr/>
            </p14:nvContentPartPr>
            <p14:xfrm>
              <a:off x="3534807" y="6027748"/>
              <a:ext cx="966600" cy="201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A584C28-61A0-4EBC-8D20-CBD2C38B03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5807" y="6018764"/>
                <a:ext cx="984240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CE017B6-2269-4A7A-A250-FF5CD3874E9C}"/>
                  </a:ext>
                </a:extLst>
              </p14:cNvPr>
              <p14:cNvContentPartPr/>
              <p14:nvPr/>
            </p14:nvContentPartPr>
            <p14:xfrm>
              <a:off x="3547767" y="6579268"/>
              <a:ext cx="1021320" cy="14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CE017B6-2269-4A7A-A250-FF5CD3874E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127" y="6570628"/>
                <a:ext cx="1038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3CF03FD-DFF3-4E1C-BADF-461BC00B1197}"/>
                  </a:ext>
                </a:extLst>
              </p14:cNvPr>
              <p14:cNvContentPartPr/>
              <p14:nvPr/>
            </p14:nvContentPartPr>
            <p14:xfrm>
              <a:off x="4807767" y="6370468"/>
              <a:ext cx="359640" cy="173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3CF03FD-DFF3-4E1C-BADF-461BC00B11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98767" y="6361468"/>
                <a:ext cx="37728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4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029200" y="1828800"/>
            <a:ext cx="3840480" cy="4206240"/>
            <a:chOff x="5029200" y="1828800"/>
            <a:chExt cx="3840480" cy="4206240"/>
          </a:xfrm>
        </p:grpSpPr>
        <p:sp>
          <p:nvSpPr>
            <p:cNvPr id="5" name="Rectangle 4"/>
            <p:cNvSpPr/>
            <p:nvPr/>
          </p:nvSpPr>
          <p:spPr bwMode="auto">
            <a:xfrm>
              <a:off x="5029200" y="3749040"/>
              <a:ext cx="3840480" cy="137160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029200" y="5394960"/>
              <a:ext cx="3840480" cy="64008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HW (trusted)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920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A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504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B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088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C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6720" y="1828800"/>
              <a:ext cx="822960" cy="1645920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D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5070879" y="3046615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48640" y="2831869"/>
            <a:ext cx="347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 CPU (thread of execution) is running user-level code in Process A; the CPU is set to </a:t>
            </a:r>
            <a:r>
              <a:rPr lang="en-US" sz="2400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unprivileged mode</a:t>
            </a: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>
            <a:off x="3461657" y="3046615"/>
            <a:ext cx="1580212" cy="167641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9776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029200" y="1828800"/>
            <a:ext cx="3840480" cy="4206240"/>
            <a:chOff x="5029200" y="1828800"/>
            <a:chExt cx="3840480" cy="420624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029200" y="3749040"/>
              <a:ext cx="3840480" cy="137160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029200" y="5394960"/>
              <a:ext cx="3840480" cy="64008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HW (trusted)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A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504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B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088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C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46720" y="1828800"/>
              <a:ext cx="822960" cy="1645920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D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5F02F-E87A-F348-8790-578A9EFE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23</a:t>
            </a:fld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109672" y="3823305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48640" y="2468880"/>
            <a:ext cx="3474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Code in Process A invokes a system call; the hardware then sets the CPU to </a:t>
            </a:r>
            <a:r>
              <a:rPr lang="en-US" sz="2400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privileged mode </a:t>
            </a: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and traps into the OS, which invokes the appropriate system call handler.</a:t>
            </a:r>
            <a:endParaRPr lang="en-US" sz="2400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Arc 2"/>
          <p:cNvSpPr/>
          <p:nvPr/>
        </p:nvSpPr>
        <p:spPr bwMode="auto">
          <a:xfrm flipH="1">
            <a:off x="4572000" y="3200400"/>
            <a:ext cx="731520" cy="731520"/>
          </a:xfrm>
          <a:prstGeom prst="arc">
            <a:avLst>
              <a:gd name="adj1" fmla="val 16240414"/>
              <a:gd name="adj2" fmla="val 5493520"/>
            </a:avLst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stealth" w="lg" len="lg"/>
          </a:ln>
          <a:effectLst>
            <a:glow rad="381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749040" y="3383280"/>
            <a:ext cx="128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3963083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029200" y="1828800"/>
            <a:ext cx="3840480" cy="4206240"/>
            <a:chOff x="5029200" y="1828800"/>
            <a:chExt cx="3840480" cy="420624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5029200" y="3749040"/>
              <a:ext cx="3840480" cy="137160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29200" y="5394960"/>
              <a:ext cx="3840480" cy="64008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HW (trusted)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920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A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3504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B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088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C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46720" y="1828800"/>
              <a:ext cx="822960" cy="1645920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D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E12B-B283-7C4C-961C-262B8A19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24</a:t>
            </a:fld>
            <a:endParaRPr 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109672" y="3823305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548640" y="2468880"/>
            <a:ext cx="3474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Because the CPU executing the thread that’s in the OS is in privileged mode, it is able to use </a:t>
            </a:r>
            <a:r>
              <a:rPr lang="en-US" sz="2400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privileged instructions</a:t>
            </a: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that interact directly with hardware devices like disks.</a:t>
            </a:r>
            <a:endParaRPr lang="en-US" sz="2400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69280" y="5120640"/>
            <a:ext cx="182880" cy="274320"/>
            <a:chOff x="5486400" y="5120640"/>
            <a:chExt cx="182880" cy="274320"/>
          </a:xfrm>
          <a:effectLst>
            <a:glow rad="38100">
              <a:schemeClr val="tx1"/>
            </a:glow>
          </a:effectLst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548640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66928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6400800" y="5120640"/>
            <a:ext cx="182880" cy="274320"/>
            <a:chOff x="5486400" y="5120640"/>
            <a:chExt cx="182880" cy="274320"/>
          </a:xfrm>
          <a:effectLst>
            <a:glow rad="38100">
              <a:schemeClr val="tx1"/>
            </a:glow>
          </a:effectLst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548640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66928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7315200" y="5120640"/>
            <a:ext cx="182880" cy="274320"/>
            <a:chOff x="5486400" y="5120640"/>
            <a:chExt cx="182880" cy="274320"/>
          </a:xfrm>
          <a:effectLst>
            <a:glow rad="38100">
              <a:schemeClr val="tx1"/>
            </a:glow>
          </a:effectLst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548640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566928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8046720" y="5120640"/>
            <a:ext cx="182880" cy="274320"/>
            <a:chOff x="5486400" y="5120640"/>
            <a:chExt cx="182880" cy="274320"/>
          </a:xfrm>
          <a:effectLst>
            <a:glow rad="38100">
              <a:schemeClr val="tx1"/>
            </a:glow>
          </a:effectLst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548640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5669280" y="5120640"/>
              <a:ext cx="0" cy="27432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6634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029200" y="1828800"/>
            <a:ext cx="3840480" cy="4206240"/>
            <a:chOff x="5029200" y="1828800"/>
            <a:chExt cx="3840480" cy="420624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029200" y="3749040"/>
              <a:ext cx="3840480" cy="137160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029200" y="5394960"/>
              <a:ext cx="3840480" cy="64008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HW (trusted)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A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504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B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088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C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46720" y="1828800"/>
              <a:ext cx="822960" cy="1645920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D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F126-C2E9-C440-A77D-D31680CE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25</a:t>
            </a:fld>
            <a:endParaRPr lang="en-US"/>
          </a:p>
        </p:txBody>
      </p:sp>
      <p:sp>
        <p:nvSpPr>
          <p:cNvPr id="12" name="Arc 11"/>
          <p:cNvSpPr/>
          <p:nvPr/>
        </p:nvSpPr>
        <p:spPr bwMode="auto">
          <a:xfrm flipH="1" flipV="1">
            <a:off x="4572000" y="3200400"/>
            <a:ext cx="731520" cy="731520"/>
          </a:xfrm>
          <a:prstGeom prst="arc">
            <a:avLst>
              <a:gd name="adj1" fmla="val 16240414"/>
              <a:gd name="adj2" fmla="val 5493520"/>
            </a:avLst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stealth" w="lg" len="lg"/>
          </a:ln>
          <a:effectLst>
            <a:glow rad="381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383280" y="338328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system call return</a:t>
            </a: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5109672" y="3823305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274320" y="2011680"/>
            <a:ext cx="40233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Once the OS has finished servicing the system call, which might involve long waits as it interacts with HW, it: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(1) Sets the CPU back to unprivileged mode and 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(2) Returns out of the system call back to the user-level code in Process A.</a:t>
            </a:r>
          </a:p>
        </p:txBody>
      </p:sp>
    </p:spTree>
    <p:extLst>
      <p:ext uri="{BB962C8B-B14F-4D97-AF65-F5344CB8AC3E}">
        <p14:creationId xmlns:p14="http://schemas.microsoft.com/office/powerpoint/2010/main" val="427404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29200" y="1828800"/>
            <a:ext cx="3840480" cy="4206240"/>
            <a:chOff x="5029200" y="1828800"/>
            <a:chExt cx="3840480" cy="420624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029200" y="3749040"/>
              <a:ext cx="3840480" cy="137160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029200" y="5394960"/>
              <a:ext cx="3840480" cy="640080"/>
            </a:xfrm>
            <a:prstGeom prst="rect">
              <a:avLst/>
            </a:prstGeom>
            <a:solidFill>
              <a:srgbClr val="4B2A85">
                <a:alpha val="80000"/>
              </a:srgbClr>
            </a:solidFill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HW (trusted)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920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A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504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B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0880" y="1828800"/>
              <a:ext cx="822960" cy="164592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C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(untrusted)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46720" y="1828800"/>
              <a:ext cx="822960" cy="1645920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 w="22225">
              <a:solidFill>
                <a:srgbClr val="B7A57A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Process D</a:t>
              </a:r>
              <a:b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(trusted)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4009F-C378-9549-A2FE-65FC5A94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26</a:t>
            </a:fld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070879" y="3046615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48640" y="2831869"/>
            <a:ext cx="347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The process continues executing whatever </a:t>
            </a:r>
            <a:b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code is next after the system call invocation.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757353" y="3214255"/>
            <a:ext cx="1219200" cy="260465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57200" y="5577840"/>
            <a:ext cx="1828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Useful reference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 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CSPP § 8.1–8.3 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(the 351 book)</a:t>
            </a:r>
          </a:p>
        </p:txBody>
      </p:sp>
    </p:spTree>
    <p:extLst>
      <p:ext uri="{BB962C8B-B14F-4D97-AF65-F5344CB8AC3E}">
        <p14:creationId xmlns:p14="http://schemas.microsoft.com/office/powerpoint/2010/main" val="272750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due tomorrow (7/11) at 11:59pm</a:t>
            </a:r>
          </a:p>
          <a:p>
            <a:pPr lvl="1"/>
            <a:r>
              <a:rPr lang="en-US" dirty="0"/>
              <a:t>Watch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r>
              <a:rPr lang="en-US" dirty="0"/>
              <a:t> doesn’t violate the modularity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for pointer to local (stack) variables</a:t>
            </a:r>
          </a:p>
          <a:p>
            <a:pPr lvl="1"/>
            <a:r>
              <a:rPr lang="en-US" dirty="0"/>
              <a:t>Keep track of types – draw memory diagrams!</a:t>
            </a:r>
          </a:p>
          <a:p>
            <a:pPr lvl="1"/>
            <a:r>
              <a:rPr lang="en-US" dirty="0"/>
              <a:t>Use a debugger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/>
              <a:t>) if you’re getting </a:t>
            </a:r>
            <a:r>
              <a:rPr lang="en-US" dirty="0" err="1"/>
              <a:t>segfaults</a:t>
            </a:r>
            <a:endParaRPr lang="en-US" dirty="0"/>
          </a:p>
          <a:p>
            <a:pPr lvl="1"/>
            <a:r>
              <a:rPr lang="en-US" dirty="0"/>
              <a:t>Please leave “STEP #” markers for graders!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Remember to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hw1-final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(we’ll figure out late days)</a:t>
            </a:r>
            <a:endParaRPr lang="en-US" dirty="0">
              <a:latin typeface="+mn-lt"/>
            </a:endParaRPr>
          </a:p>
          <a:p>
            <a:pPr lvl="1"/>
            <a:r>
              <a:rPr lang="en-US" dirty="0"/>
              <a:t>Extra Credit:  if you add unit tests, put them in a new file and adjust the coverage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Homework 2 released Friday (7/12)</a:t>
            </a:r>
          </a:p>
          <a:p>
            <a:r>
              <a:rPr lang="en-US" dirty="0"/>
              <a:t>Exercise 6 posted tomorrow, due Monday (7/15)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D8D334-AD5A-46E4-9205-4FFA2EDD65D3}"/>
                  </a:ext>
                </a:extLst>
              </p14:cNvPr>
              <p14:cNvContentPartPr/>
              <p14:nvPr/>
            </p14:nvContentPartPr>
            <p14:xfrm>
              <a:off x="421807" y="3785051"/>
              <a:ext cx="415800" cy="32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D8D334-AD5A-46E4-9205-4FFA2EDD65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07" y="3776051"/>
                <a:ext cx="433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2B27FFD-37BB-4200-829E-9D2C08F11A52}"/>
                  </a:ext>
                </a:extLst>
              </p14:cNvPr>
              <p14:cNvContentPartPr/>
              <p14:nvPr/>
            </p14:nvContentPartPr>
            <p14:xfrm>
              <a:off x="6373479" y="3870343"/>
              <a:ext cx="152640" cy="149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2B27FFD-37BB-4200-829E-9D2C08F11A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839" y="3861365"/>
                <a:ext cx="170280" cy="166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AE3D55D-5960-4029-AA5C-1E2E0BADE4B3}"/>
                  </a:ext>
                </a:extLst>
              </p14:cNvPr>
              <p14:cNvContentPartPr/>
              <p14:nvPr/>
            </p14:nvContentPartPr>
            <p14:xfrm>
              <a:off x="6291039" y="3840103"/>
              <a:ext cx="40680" cy="50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AE3D55D-5960-4029-AA5C-1E2E0BADE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2039" y="3831103"/>
                <a:ext cx="58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B25109B-595B-4DBC-87E0-D5823C7B3892}"/>
                  </a:ext>
                </a:extLst>
              </p14:cNvPr>
              <p14:cNvContentPartPr/>
              <p14:nvPr/>
            </p14:nvContentPartPr>
            <p14:xfrm>
              <a:off x="7134519" y="3927223"/>
              <a:ext cx="70200" cy="165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B25109B-595B-4DBC-87E0-D5823C7B38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879" y="3918583"/>
                <a:ext cx="87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1A5DB7E-FA14-4423-8D63-EF23AB2E7B62}"/>
                  </a:ext>
                </a:extLst>
              </p14:cNvPr>
              <p14:cNvContentPartPr/>
              <p14:nvPr/>
            </p14:nvContentPartPr>
            <p14:xfrm>
              <a:off x="7466079" y="3830743"/>
              <a:ext cx="5760" cy="99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1A5DB7E-FA14-4423-8D63-EF23AB2E7B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7079" y="3821743"/>
                <a:ext cx="234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1362E09-E9B0-4598-9826-F9CA0B2DC39C}"/>
                  </a:ext>
                </a:extLst>
              </p14:cNvPr>
              <p14:cNvContentPartPr/>
              <p14:nvPr/>
            </p14:nvContentPartPr>
            <p14:xfrm>
              <a:off x="7466079" y="3975463"/>
              <a:ext cx="3600" cy="18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1362E09-E9B0-4598-9826-F9CA0B2DC3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57439" y="3966823"/>
                <a:ext cx="21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0A82345-9CF6-45FD-8936-CA28F8F6A350}"/>
                  </a:ext>
                </a:extLst>
              </p14:cNvPr>
              <p14:cNvContentPartPr/>
              <p14:nvPr/>
            </p14:nvContentPartPr>
            <p14:xfrm>
              <a:off x="7541679" y="3822823"/>
              <a:ext cx="46800" cy="32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0A82345-9CF6-45FD-8936-CA28F8F6A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2748" y="3813823"/>
                <a:ext cx="64305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2141DA8-5569-4714-8A55-D7066E254292}"/>
                  </a:ext>
                </a:extLst>
              </p14:cNvPr>
              <p14:cNvContentPartPr/>
              <p14:nvPr/>
            </p14:nvContentPartPr>
            <p14:xfrm>
              <a:off x="7238919" y="3923983"/>
              <a:ext cx="154440" cy="91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2141DA8-5569-4714-8A55-D7066E2542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30279" y="3914983"/>
                <a:ext cx="172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DFC4E43-4DE8-46A0-A5AB-530E26EE7A07}"/>
                  </a:ext>
                </a:extLst>
              </p14:cNvPr>
              <p14:cNvContentPartPr/>
              <p14:nvPr/>
            </p14:nvContentPartPr>
            <p14:xfrm>
              <a:off x="6879999" y="3887623"/>
              <a:ext cx="85680" cy="144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DFC4E43-4DE8-46A0-A5AB-530E26EE7A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1395" y="3878983"/>
                <a:ext cx="103246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172E47-6C49-4C51-A69E-C6E316C7245A}"/>
                  </a:ext>
                </a:extLst>
              </p14:cNvPr>
              <p14:cNvContentPartPr/>
              <p14:nvPr/>
            </p14:nvContentPartPr>
            <p14:xfrm>
              <a:off x="6563919" y="3870703"/>
              <a:ext cx="279720" cy="153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172E47-6C49-4C51-A69E-C6E316C724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55290" y="3862063"/>
                <a:ext cx="297337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A40EF8A-65ED-48C9-BCB4-14979BA7EDC1}"/>
                  </a:ext>
                </a:extLst>
              </p14:cNvPr>
              <p14:cNvContentPartPr/>
              <p14:nvPr/>
            </p14:nvContentPartPr>
            <p14:xfrm>
              <a:off x="7774239" y="3830383"/>
              <a:ext cx="415440" cy="153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A40EF8A-65ED-48C9-BCB4-14979BA7ED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5606" y="3821743"/>
                <a:ext cx="433065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E48788-FE8D-4763-A0F2-919211916338}"/>
                  </a:ext>
                </a:extLst>
              </p14:cNvPr>
              <p14:cNvContentPartPr/>
              <p14:nvPr/>
            </p14:nvContentPartPr>
            <p14:xfrm>
              <a:off x="8300559" y="3847335"/>
              <a:ext cx="621050" cy="209128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E48788-FE8D-4763-A0F2-9192119163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91558" y="3838352"/>
                <a:ext cx="638691" cy="22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3FB0191-9991-4F72-830D-F214E5F3BB2A}"/>
                  </a:ext>
                </a:extLst>
              </p14:cNvPr>
              <p14:cNvContentPartPr/>
              <p14:nvPr/>
            </p14:nvContentPartPr>
            <p14:xfrm>
              <a:off x="3189240" y="4525852"/>
              <a:ext cx="1501560" cy="60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3FB0191-9991-4F72-830D-F214E5F3BB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80600" y="4517212"/>
                <a:ext cx="1519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B16DD05-6EC0-419C-BFA0-B1A0231A04D5}"/>
                  </a:ext>
                </a:extLst>
              </p14:cNvPr>
              <p14:cNvContentPartPr/>
              <p14:nvPr/>
            </p14:nvContentPartPr>
            <p14:xfrm>
              <a:off x="5447296" y="5113258"/>
              <a:ext cx="94320" cy="88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B16DD05-6EC0-419C-BFA0-B1A0231A04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8656" y="5104618"/>
                <a:ext cx="111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84E0238-26A1-4CA8-A599-95BF4C8C0214}"/>
                  </a:ext>
                </a:extLst>
              </p14:cNvPr>
              <p14:cNvContentPartPr/>
              <p14:nvPr/>
            </p14:nvContentPartPr>
            <p14:xfrm>
              <a:off x="6165496" y="5010658"/>
              <a:ext cx="393480" cy="2070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84E0238-26A1-4CA8-A599-95BF4C8C02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6856" y="5002018"/>
                <a:ext cx="4111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94E2BDE-E042-40A3-9D85-6500CE86C56E}"/>
                  </a:ext>
                </a:extLst>
              </p14:cNvPr>
              <p14:cNvContentPartPr/>
              <p14:nvPr/>
            </p14:nvContentPartPr>
            <p14:xfrm>
              <a:off x="5675536" y="5059258"/>
              <a:ext cx="279720" cy="175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94E2BDE-E042-40A3-9D85-6500CE86C5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6896" y="5050258"/>
                <a:ext cx="2973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6752992-2927-4864-A0F5-9DBCD2DCF788}"/>
                  </a:ext>
                </a:extLst>
              </p14:cNvPr>
              <p14:cNvContentPartPr/>
              <p14:nvPr/>
            </p14:nvContentPartPr>
            <p14:xfrm>
              <a:off x="4818376" y="5081218"/>
              <a:ext cx="462960" cy="1166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6752992-2927-4864-A0F5-9DBCD2DCF7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09736" y="5072551"/>
                <a:ext cx="480600" cy="134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82E9C8D-CAC2-4876-AFC5-2DB6F3B49BAC}"/>
                  </a:ext>
                </a:extLst>
              </p14:cNvPr>
              <p14:cNvContentPartPr/>
              <p14:nvPr/>
            </p14:nvContentPartPr>
            <p14:xfrm>
              <a:off x="6609736" y="4985458"/>
              <a:ext cx="54720" cy="2271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82E9C8D-CAC2-4876-AFC5-2DB6F3B49B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1096" y="4976458"/>
                <a:ext cx="723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EAC9128-F9ED-4162-9F49-DBA7BA0389D5}"/>
                  </a:ext>
                </a:extLst>
              </p14:cNvPr>
              <p14:cNvContentPartPr/>
              <p14:nvPr/>
            </p14:nvContentPartPr>
            <p14:xfrm>
              <a:off x="6816736" y="5296138"/>
              <a:ext cx="408600" cy="120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EAC9128-F9ED-4162-9F49-DBA7BA0389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07744" y="5287498"/>
                <a:ext cx="426224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3A68232-CF2C-4B26-AB64-F6602058D852}"/>
                  </a:ext>
                </a:extLst>
              </p14:cNvPr>
              <p14:cNvContentPartPr/>
              <p14:nvPr/>
            </p14:nvContentPartPr>
            <p14:xfrm>
              <a:off x="6548176" y="5300458"/>
              <a:ext cx="140040" cy="99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3A68232-CF2C-4B26-AB64-F6602058D8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39514" y="5291458"/>
                <a:ext cx="157725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5999F62-620F-4BB2-BF3C-4AA60D0B7270}"/>
                  </a:ext>
                </a:extLst>
              </p14:cNvPr>
              <p14:cNvContentPartPr/>
              <p14:nvPr/>
            </p14:nvContentPartPr>
            <p14:xfrm>
              <a:off x="5878216" y="5305858"/>
              <a:ext cx="533520" cy="954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5999F62-620F-4BB2-BF3C-4AA60D0B72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69222" y="5297218"/>
                <a:ext cx="551148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1248E0E-7252-4059-8C88-B31231597A69}"/>
                  </a:ext>
                </a:extLst>
              </p14:cNvPr>
              <p14:cNvContentPartPr/>
              <p14:nvPr/>
            </p14:nvContentPartPr>
            <p14:xfrm>
              <a:off x="7328974" y="5350043"/>
              <a:ext cx="201600" cy="7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1248E0E-7252-4059-8C88-B31231597A6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19974" y="5341403"/>
                <a:ext cx="2192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3CD47F8-BA83-472A-A81D-690F3AFFB81B}"/>
                  </a:ext>
                </a:extLst>
              </p14:cNvPr>
              <p14:cNvContentPartPr/>
              <p14:nvPr/>
            </p14:nvContentPartPr>
            <p14:xfrm>
              <a:off x="5888974" y="5522123"/>
              <a:ext cx="188640" cy="102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3CD47F8-BA83-472A-A81D-690F3AFFB8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79974" y="5513123"/>
                <a:ext cx="206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37B2E9-EE1C-40C7-BD84-040CC8A3D655}"/>
                  </a:ext>
                </a:extLst>
              </p14:cNvPr>
              <p14:cNvContentPartPr/>
              <p14:nvPr/>
            </p14:nvContentPartPr>
            <p14:xfrm>
              <a:off x="6196054" y="5522123"/>
              <a:ext cx="133560" cy="914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37B2E9-EE1C-40C7-BD84-040CC8A3D6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87054" y="5513449"/>
                <a:ext cx="151200" cy="109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633CC1A-2FCA-4BDA-832C-E337C3EBB556}"/>
                  </a:ext>
                </a:extLst>
              </p14:cNvPr>
              <p14:cNvContentPartPr/>
              <p14:nvPr/>
            </p14:nvContentPartPr>
            <p14:xfrm>
              <a:off x="6886894" y="5515283"/>
              <a:ext cx="395640" cy="136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633CC1A-2FCA-4BDA-832C-E337C3EBB5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77894" y="5506307"/>
                <a:ext cx="413280" cy="15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ED2D1D5-612F-40C3-9D5C-147B54AC6723}"/>
                  </a:ext>
                </a:extLst>
              </p14:cNvPr>
              <p14:cNvContentPartPr/>
              <p14:nvPr/>
            </p14:nvContentPartPr>
            <p14:xfrm>
              <a:off x="6473614" y="5512763"/>
              <a:ext cx="281160" cy="990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ED2D1D5-612F-40C3-9D5C-147B54AC67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64963" y="5504123"/>
                <a:ext cx="298823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2483464-E55F-4C10-AB9C-85E0225655C3}"/>
                  </a:ext>
                </a:extLst>
              </p14:cNvPr>
              <p14:cNvContentPartPr/>
              <p14:nvPr/>
            </p14:nvContentPartPr>
            <p14:xfrm>
              <a:off x="7252654" y="5699243"/>
              <a:ext cx="6120" cy="684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2483464-E55F-4C10-AB9C-85E0225655C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4014" y="5690243"/>
                <a:ext cx="237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8D05073-873B-47F1-A561-6E1A9B13DFCF}"/>
                  </a:ext>
                </a:extLst>
              </p14:cNvPr>
              <p14:cNvContentPartPr/>
              <p14:nvPr/>
            </p14:nvContentPartPr>
            <p14:xfrm>
              <a:off x="7255174" y="5801483"/>
              <a:ext cx="2520" cy="32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8D05073-873B-47F1-A561-6E1A9B13DF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46534" y="5792843"/>
                <a:ext cx="20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6145166-F356-4BAE-9A71-6F7D0C953855}"/>
                  </a:ext>
                </a:extLst>
              </p14:cNvPr>
              <p14:cNvContentPartPr/>
              <p14:nvPr/>
            </p14:nvContentPartPr>
            <p14:xfrm>
              <a:off x="7355254" y="5774843"/>
              <a:ext cx="121320" cy="396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6145166-F356-4BAE-9A71-6F7D0C9538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46254" y="5765843"/>
                <a:ext cx="138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E217D1E-973A-45FF-98A1-C59424373ABA}"/>
                  </a:ext>
                </a:extLst>
              </p14:cNvPr>
              <p14:cNvContentPartPr/>
              <p14:nvPr/>
            </p14:nvContentPartPr>
            <p14:xfrm>
              <a:off x="7403494" y="5732363"/>
              <a:ext cx="37440" cy="18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E217D1E-973A-45FF-98A1-C59424373AB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94854" y="5723363"/>
                <a:ext cx="550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1F2A726-C42C-44AA-BDE5-26B38EEBE76A}"/>
                  </a:ext>
                </a:extLst>
              </p14:cNvPr>
              <p14:cNvContentPartPr/>
              <p14:nvPr/>
            </p14:nvContentPartPr>
            <p14:xfrm>
              <a:off x="7111894" y="5705003"/>
              <a:ext cx="86400" cy="961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1F2A726-C42C-44AA-BDE5-26B38EEBE76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02894" y="5696363"/>
                <a:ext cx="104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C88D6FAD-2A90-4A2E-BD4B-CCF53CF8A966}"/>
                  </a:ext>
                </a:extLst>
              </p14:cNvPr>
              <p14:cNvContentPartPr/>
              <p14:nvPr/>
            </p14:nvContentPartPr>
            <p14:xfrm>
              <a:off x="6978694" y="5748923"/>
              <a:ext cx="101160" cy="565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C88D6FAD-2A90-4A2E-BD4B-CCF53CF8A9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69726" y="5740228"/>
                <a:ext cx="118737" cy="7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70F7BAF-E384-4E5C-ABC3-6DF68A5142DF}"/>
                  </a:ext>
                </a:extLst>
              </p14:cNvPr>
              <p14:cNvContentPartPr/>
              <p14:nvPr/>
            </p14:nvContentPartPr>
            <p14:xfrm>
              <a:off x="6680254" y="5716163"/>
              <a:ext cx="169560" cy="1134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70F7BAF-E384-4E5C-ABC3-6DF68A5142D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71596" y="5707523"/>
                <a:ext cx="187238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901ED81-8AC4-481D-8AF4-4DE01A52FAE6}"/>
                  </a:ext>
                </a:extLst>
              </p14:cNvPr>
              <p14:cNvContentPartPr/>
              <p14:nvPr/>
            </p14:nvContentPartPr>
            <p14:xfrm>
              <a:off x="5885734" y="5727323"/>
              <a:ext cx="657720" cy="1141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901ED81-8AC4-481D-8AF4-4DE01A52FA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76734" y="5718710"/>
                <a:ext cx="675360" cy="13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C8F4032-0FC5-4473-BBE3-EB2E13B14CD3}"/>
                  </a:ext>
                </a:extLst>
              </p14:cNvPr>
              <p14:cNvContentPartPr/>
              <p14:nvPr/>
            </p14:nvContentPartPr>
            <p14:xfrm>
              <a:off x="4981114" y="546598"/>
              <a:ext cx="17640" cy="1105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C8F4032-0FC5-4473-BBE3-EB2E13B14CD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72294" y="537598"/>
                <a:ext cx="35648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B891329-CC42-4558-8F8B-756395868AB4}"/>
                  </a:ext>
                </a:extLst>
              </p14:cNvPr>
              <p14:cNvContentPartPr/>
              <p14:nvPr/>
            </p14:nvContentPartPr>
            <p14:xfrm>
              <a:off x="5048074" y="576118"/>
              <a:ext cx="189360" cy="1832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B891329-CC42-4558-8F8B-756395868A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39091" y="567118"/>
                <a:ext cx="206967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B080085-3565-4667-8874-AFE7D7ED25E7}"/>
                  </a:ext>
                </a:extLst>
              </p14:cNvPr>
              <p14:cNvContentPartPr/>
              <p14:nvPr/>
            </p14:nvContentPartPr>
            <p14:xfrm>
              <a:off x="4644874" y="502678"/>
              <a:ext cx="286200" cy="1695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B080085-3565-4667-8874-AFE7D7ED25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36223" y="494056"/>
                <a:ext cx="303862" cy="18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1BAD6AA-EB98-4802-A043-C94545A25EE4}"/>
                  </a:ext>
                </a:extLst>
              </p14:cNvPr>
              <p14:cNvContentPartPr/>
              <p14:nvPr/>
            </p14:nvContentPartPr>
            <p14:xfrm>
              <a:off x="4082914" y="505918"/>
              <a:ext cx="429840" cy="1832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1BAD6AA-EB98-4802-A043-C94545A25E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74267" y="497278"/>
                <a:ext cx="447495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439C636-94C4-41E3-9815-89D411ECABCF}"/>
                  </a:ext>
                </a:extLst>
              </p14:cNvPr>
              <p14:cNvContentPartPr/>
              <p14:nvPr/>
            </p14:nvContentPartPr>
            <p14:xfrm>
              <a:off x="3842794" y="598078"/>
              <a:ext cx="2880" cy="28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439C636-94C4-41E3-9815-89D411ECAB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34154" y="589438"/>
                <a:ext cx="20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7D31F0A-20E2-4355-BB7C-387CFCCE8D93}"/>
                  </a:ext>
                </a:extLst>
              </p14:cNvPr>
              <p14:cNvContentPartPr/>
              <p14:nvPr/>
            </p14:nvContentPartPr>
            <p14:xfrm>
              <a:off x="3833794" y="644158"/>
              <a:ext cx="5760" cy="79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7D31F0A-20E2-4355-BB7C-387CFCCE8D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24794" y="635158"/>
                <a:ext cx="234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DC98C46-5363-4DDE-B37D-375E63460702}"/>
                  </a:ext>
                </a:extLst>
              </p14:cNvPr>
              <p14:cNvContentPartPr/>
              <p14:nvPr/>
            </p14:nvContentPartPr>
            <p14:xfrm>
              <a:off x="3034954" y="519958"/>
              <a:ext cx="756360" cy="1735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DC98C46-5363-4DDE-B37D-375E634607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25954" y="510977"/>
                <a:ext cx="774000" cy="1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3180139-69AF-4277-B73F-13D220BC3407}"/>
                  </a:ext>
                </a:extLst>
              </p14:cNvPr>
              <p14:cNvContentPartPr/>
              <p14:nvPr/>
            </p14:nvContentPartPr>
            <p14:xfrm>
              <a:off x="4463074" y="843958"/>
              <a:ext cx="87120" cy="1396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3180139-69AF-4277-B73F-13D220BC34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54434" y="834958"/>
                <a:ext cx="104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DC1E574-6A6A-4411-9FF8-134CC4B40B26}"/>
                  </a:ext>
                </a:extLst>
              </p14:cNvPr>
              <p14:cNvContentPartPr/>
              <p14:nvPr/>
            </p14:nvContentPartPr>
            <p14:xfrm>
              <a:off x="5080114" y="1094158"/>
              <a:ext cx="131760" cy="12312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DC1E574-6A6A-4411-9FF8-134CC4B40B2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71114" y="1085518"/>
                <a:ext cx="149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08B722B4-BE1C-46EC-B8DC-74156FEDC217}"/>
                  </a:ext>
                </a:extLst>
              </p14:cNvPr>
              <p14:cNvContentPartPr/>
              <p14:nvPr/>
            </p14:nvContentPartPr>
            <p14:xfrm>
              <a:off x="4752514" y="1091638"/>
              <a:ext cx="137520" cy="1227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08B722B4-BE1C-46EC-B8DC-74156FEDC2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43514" y="1082664"/>
                <a:ext cx="155160" cy="140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BCAB66A-1C7D-4EC1-863C-0795F82F0B73}"/>
                  </a:ext>
                </a:extLst>
              </p14:cNvPr>
              <p14:cNvContentPartPr/>
              <p14:nvPr/>
            </p14:nvContentPartPr>
            <p14:xfrm>
              <a:off x="6089194" y="824518"/>
              <a:ext cx="361440" cy="1306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BCAB66A-1C7D-4EC1-863C-0795F82F0B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80554" y="815878"/>
                <a:ext cx="379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CDB0B65-0F22-4AB4-BB79-1CCA46275395}"/>
                  </a:ext>
                </a:extLst>
              </p14:cNvPr>
              <p14:cNvContentPartPr/>
              <p14:nvPr/>
            </p14:nvContentPartPr>
            <p14:xfrm>
              <a:off x="5592394" y="849718"/>
              <a:ext cx="361440" cy="1598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CDB0B65-0F22-4AB4-BB79-1CCA4627539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83754" y="841078"/>
                <a:ext cx="379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9C928A6-7BA3-4AB9-A1F2-9CCA76E77BE8}"/>
                  </a:ext>
                </a:extLst>
              </p14:cNvPr>
              <p14:cNvContentPartPr/>
              <p14:nvPr/>
            </p14:nvContentPartPr>
            <p14:xfrm>
              <a:off x="5203234" y="835678"/>
              <a:ext cx="316440" cy="1562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9C928A6-7BA3-4AB9-A1F2-9CCA76E77BE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94594" y="826678"/>
                <a:ext cx="334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308AA3A-10D3-43AA-BF42-9E08E6B867A3}"/>
                  </a:ext>
                </a:extLst>
              </p14:cNvPr>
              <p14:cNvContentPartPr/>
              <p14:nvPr/>
            </p14:nvContentPartPr>
            <p14:xfrm>
              <a:off x="4708234" y="849718"/>
              <a:ext cx="322920" cy="1501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308AA3A-10D3-43AA-BF42-9E08E6B867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99594" y="841057"/>
                <a:ext cx="340560" cy="167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E15CC40D-8A7C-4A52-8F29-DFE2D2C46054}"/>
                  </a:ext>
                </a:extLst>
              </p14:cNvPr>
              <p14:cNvContentPartPr/>
              <p14:nvPr/>
            </p14:nvContentPartPr>
            <p14:xfrm>
              <a:off x="5770234" y="1056358"/>
              <a:ext cx="796320" cy="1386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E15CC40D-8A7C-4A52-8F29-DFE2D2C460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761238" y="1047358"/>
                <a:ext cx="813952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F93093B-6049-4761-AAB3-17FD8B6AA4FD}"/>
                  </a:ext>
                </a:extLst>
              </p14:cNvPr>
              <p14:cNvContentPartPr/>
              <p14:nvPr/>
            </p14:nvContentPartPr>
            <p14:xfrm>
              <a:off x="4454074" y="1123678"/>
              <a:ext cx="160920" cy="11988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F93093B-6049-4761-AAB3-17FD8B6AA4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45434" y="1115038"/>
                <a:ext cx="178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F3AADD0-CC8E-4B54-9058-EAF8A9845007}"/>
                  </a:ext>
                </a:extLst>
              </p14:cNvPr>
              <p14:cNvContentPartPr/>
              <p14:nvPr/>
            </p14:nvContentPartPr>
            <p14:xfrm>
              <a:off x="4217554" y="897958"/>
              <a:ext cx="74160" cy="147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F3AADD0-CC8E-4B54-9058-EAF8A984500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08554" y="889318"/>
                <a:ext cx="918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60018CFF-8F44-460C-B260-288077D78E9E}"/>
                  </a:ext>
                </a:extLst>
              </p14:cNvPr>
              <p14:cNvContentPartPr/>
              <p14:nvPr/>
            </p14:nvContentPartPr>
            <p14:xfrm>
              <a:off x="4206754" y="1192438"/>
              <a:ext cx="79560" cy="972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60018CFF-8F44-460C-B260-288077D78E9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97754" y="1183438"/>
                <a:ext cx="97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B9A57805-8FFE-4406-B3C0-E37C1A6DFDB3}"/>
                  </a:ext>
                </a:extLst>
              </p14:cNvPr>
              <p14:cNvContentPartPr/>
              <p14:nvPr/>
            </p14:nvContentPartPr>
            <p14:xfrm>
              <a:off x="5351914" y="1104958"/>
              <a:ext cx="270000" cy="1436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B9A57805-8FFE-4406-B3C0-E37C1A6DFDB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43274" y="1095958"/>
                <a:ext cx="287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0F0B400-316F-453D-9133-5117383D26CA}"/>
                  </a:ext>
                </a:extLst>
              </p14:cNvPr>
              <p14:cNvContentPartPr/>
              <p14:nvPr/>
            </p14:nvContentPartPr>
            <p14:xfrm>
              <a:off x="4234474" y="1420318"/>
              <a:ext cx="55440" cy="360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0F0B400-316F-453D-9133-5117383D26C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25474" y="1411678"/>
                <a:ext cx="73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FAD2EB2-B07B-403E-AAC6-55E62F7D4CA2}"/>
                  </a:ext>
                </a:extLst>
              </p14:cNvPr>
              <p14:cNvContentPartPr/>
              <p14:nvPr/>
            </p14:nvContentPartPr>
            <p14:xfrm>
              <a:off x="6185314" y="1325998"/>
              <a:ext cx="279000" cy="896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FAD2EB2-B07B-403E-AAC6-55E62F7D4CA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76314" y="1316998"/>
                <a:ext cx="296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A980B31E-807D-4CCF-A437-C45C8522A10B}"/>
                  </a:ext>
                </a:extLst>
              </p14:cNvPr>
              <p14:cNvContentPartPr/>
              <p14:nvPr/>
            </p14:nvContentPartPr>
            <p14:xfrm>
              <a:off x="5912074" y="1325998"/>
              <a:ext cx="161280" cy="1119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A980B31E-807D-4CCF-A437-C45C8522A10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03094" y="1317358"/>
                <a:ext cx="178881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98A58A5-4808-4EEB-9F3C-FFAE55962687}"/>
                  </a:ext>
                </a:extLst>
              </p14:cNvPr>
              <p14:cNvContentPartPr/>
              <p14:nvPr/>
            </p14:nvContentPartPr>
            <p14:xfrm>
              <a:off x="5322754" y="1319518"/>
              <a:ext cx="430920" cy="1227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98A58A5-4808-4EEB-9F3C-FFAE559626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13754" y="1310878"/>
                <a:ext cx="4485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9A111FAF-6B32-4B4A-8D90-5657D4E7C3F4}"/>
                  </a:ext>
                </a:extLst>
              </p14:cNvPr>
              <p14:cNvContentPartPr/>
              <p14:nvPr/>
            </p14:nvContentPartPr>
            <p14:xfrm>
              <a:off x="4469194" y="1323118"/>
              <a:ext cx="685800" cy="1353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9A111FAF-6B32-4B4A-8D90-5657D4E7C3F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60194" y="1314118"/>
                <a:ext cx="70344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1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 Stream Buffering</a:t>
            </a:r>
          </a:p>
          <a:p>
            <a:r>
              <a:rPr lang="en-US" dirty="0"/>
              <a:t>POSIX Lower-Level I/O</a:t>
            </a:r>
          </a:p>
          <a:p>
            <a:r>
              <a:rPr lang="en-US" dirty="0"/>
              <a:t>System Calls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uses </a:t>
            </a:r>
            <a:r>
              <a:rPr lang="en-US" dirty="0">
                <a:solidFill>
                  <a:srgbClr val="FF0000"/>
                </a:solidFill>
              </a:rPr>
              <a:t>buffering</a:t>
            </a:r>
            <a:r>
              <a:rPr lang="en-US" dirty="0"/>
              <a:t> for streams: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Data written by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copied into a buffer allocated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inside your process’ address space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As some point, the buffer will be “drained” into the destination:</a:t>
            </a:r>
          </a:p>
          <a:p>
            <a:pPr lvl="2"/>
            <a:r>
              <a:rPr lang="en-US" dirty="0"/>
              <a:t>When you explicitly call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the stream</a:t>
            </a:r>
          </a:p>
          <a:p>
            <a:pPr lvl="2"/>
            <a:r>
              <a:rPr lang="en-US" dirty="0"/>
              <a:t>When the buffer size is exceeded (often 1024 or 4096 bytes)</a:t>
            </a:r>
          </a:p>
          <a:p>
            <a:pPr lvl="2"/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to console, when a newline is written (</a:t>
            </a:r>
            <a:r>
              <a:rPr lang="en-US" i="1" dirty="0"/>
              <a:t>“line buffered”</a:t>
            </a:r>
            <a:r>
              <a:rPr lang="en-US" dirty="0"/>
              <a:t>) or when some other function tries to read from the console</a:t>
            </a:r>
          </a:p>
          <a:p>
            <a:pPr lvl="2"/>
            <a:r>
              <a:rPr lang="en-US" dirty="0"/>
              <a:t>When you call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the stream</a:t>
            </a:r>
          </a:p>
          <a:p>
            <a:pPr lvl="2"/>
            <a:r>
              <a:rPr lang="en-US" dirty="0"/>
              <a:t>When your process exits gracefully (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from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EADF93-3694-4359-9C97-A461AA9E2498}"/>
                  </a:ext>
                </a:extLst>
              </p14:cNvPr>
              <p14:cNvContentPartPr/>
              <p14:nvPr/>
            </p14:nvContentPartPr>
            <p14:xfrm>
              <a:off x="7045105" y="612609"/>
              <a:ext cx="132840" cy="119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EADF93-3694-4359-9C97-A461AA9E24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6465" y="603969"/>
                <a:ext cx="150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F4460E-8B79-47CA-8504-B92AE551957F}"/>
                  </a:ext>
                </a:extLst>
              </p14:cNvPr>
              <p14:cNvContentPartPr/>
              <p14:nvPr/>
            </p14:nvContentPartPr>
            <p14:xfrm>
              <a:off x="6717145" y="595689"/>
              <a:ext cx="293400" cy="185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F4460E-8B79-47CA-8504-B92AE55195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8145" y="587032"/>
                <a:ext cx="311040" cy="202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5964BC-D609-4645-87BF-95C4228560A1}"/>
                  </a:ext>
                </a:extLst>
              </p14:cNvPr>
              <p14:cNvContentPartPr/>
              <p14:nvPr/>
            </p14:nvContentPartPr>
            <p14:xfrm>
              <a:off x="5437345" y="640329"/>
              <a:ext cx="1128240" cy="122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5964BC-D609-4645-87BF-95C4228560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8702" y="631302"/>
                <a:ext cx="1145886" cy="139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7AA7213-5738-43C1-91E4-A90F140E01DB}"/>
                  </a:ext>
                </a:extLst>
              </p14:cNvPr>
              <p14:cNvContentPartPr/>
              <p14:nvPr/>
            </p14:nvContentPartPr>
            <p14:xfrm>
              <a:off x="3379222" y="1091068"/>
              <a:ext cx="616797" cy="106816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7AA7213-5738-43C1-91E4-A90F140E01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0580" y="1082436"/>
                <a:ext cx="634440" cy="124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4C93DB0-1B9C-450A-9C4B-FC14C6EFDF7C}"/>
                  </a:ext>
                </a:extLst>
              </p14:cNvPr>
              <p14:cNvContentPartPr/>
              <p14:nvPr/>
            </p14:nvContentPartPr>
            <p14:xfrm>
              <a:off x="3622339" y="1249828"/>
              <a:ext cx="387000" cy="88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4C93DB0-1B9C-450A-9C4B-FC14C6EFDF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3699" y="1241188"/>
                <a:ext cx="404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BCDD802-4A1F-4B60-B91C-59C29C332EBD}"/>
                  </a:ext>
                </a:extLst>
              </p14:cNvPr>
              <p14:cNvContentPartPr/>
              <p14:nvPr/>
            </p14:nvContentPartPr>
            <p14:xfrm>
              <a:off x="5606905" y="427929"/>
              <a:ext cx="390240" cy="155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BCDD802-4A1F-4B60-B91C-59C29C332E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98257" y="419289"/>
                <a:ext cx="407896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5525B7D-86C1-4A79-A37E-E5AF8CEA8084}"/>
                  </a:ext>
                </a:extLst>
              </p14:cNvPr>
              <p14:cNvContentPartPr/>
              <p14:nvPr/>
            </p14:nvContentPartPr>
            <p14:xfrm>
              <a:off x="2906185" y="477969"/>
              <a:ext cx="2421360" cy="554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5525B7D-86C1-4A79-A37E-E5AF8CEA80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97185" y="469329"/>
                <a:ext cx="24390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9B3901F-0F0F-4FE0-8BFE-E2AD5DDCF288}"/>
                  </a:ext>
                </a:extLst>
              </p14:cNvPr>
              <p14:cNvContentPartPr/>
              <p14:nvPr/>
            </p14:nvContentPartPr>
            <p14:xfrm>
              <a:off x="2737687" y="238331"/>
              <a:ext cx="65160" cy="70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9B3901F-0F0F-4FE0-8BFE-E2AD5DDCF2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28687" y="229331"/>
                <a:ext cx="828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8A0F2B5-7CC0-4D22-B09B-9655D5F95BF0}"/>
                  </a:ext>
                </a:extLst>
              </p14:cNvPr>
              <p14:cNvContentPartPr/>
              <p14:nvPr/>
            </p14:nvContentPartPr>
            <p14:xfrm>
              <a:off x="2651287" y="415091"/>
              <a:ext cx="23400" cy="86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8A0F2B5-7CC0-4D22-B09B-9655D5F95B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42287" y="406091"/>
                <a:ext cx="410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8C40DBE-A77A-4245-9B9A-F059C14AAD73}"/>
                  </a:ext>
                </a:extLst>
              </p14:cNvPr>
              <p14:cNvContentPartPr/>
              <p14:nvPr/>
            </p14:nvContentPartPr>
            <p14:xfrm>
              <a:off x="2623207" y="641891"/>
              <a:ext cx="6120" cy="115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8C40DBE-A77A-4245-9B9A-F059C14AAD7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14207" y="633251"/>
                <a:ext cx="23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A9DD20A-0098-4616-8C45-14B03E84BFE7}"/>
                  </a:ext>
                </a:extLst>
              </p14:cNvPr>
              <p14:cNvContentPartPr/>
              <p14:nvPr/>
            </p14:nvContentPartPr>
            <p14:xfrm>
              <a:off x="2618167" y="903251"/>
              <a:ext cx="20520" cy="103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A9DD20A-0098-4616-8C45-14B03E84BF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09527" y="894611"/>
                <a:ext cx="38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D00955A-F8C2-4D56-9654-C15C6473C73E}"/>
                  </a:ext>
                </a:extLst>
              </p14:cNvPr>
              <p14:cNvContentPartPr/>
              <p14:nvPr/>
            </p14:nvContentPartPr>
            <p14:xfrm>
              <a:off x="2642647" y="1123211"/>
              <a:ext cx="47160" cy="91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D00955A-F8C2-4D56-9654-C15C6473C73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33647" y="1114211"/>
                <a:ext cx="648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14AA853-8BBA-4C4B-A6CA-18FEDF7BB92A}"/>
                  </a:ext>
                </a:extLst>
              </p14:cNvPr>
              <p14:cNvContentPartPr/>
              <p14:nvPr/>
            </p14:nvContentPartPr>
            <p14:xfrm>
              <a:off x="2720767" y="1332731"/>
              <a:ext cx="90360" cy="72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14AA853-8BBA-4C4B-A6CA-18FEDF7BB92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12127" y="1324091"/>
                <a:ext cx="108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E0DFFC1-1CC0-44A4-A405-3B754C860FF5}"/>
                  </a:ext>
                </a:extLst>
              </p14:cNvPr>
              <p14:cNvContentPartPr/>
              <p14:nvPr/>
            </p14:nvContentPartPr>
            <p14:xfrm>
              <a:off x="7256047" y="294491"/>
              <a:ext cx="40320" cy="6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E0DFFC1-1CC0-44A4-A405-3B754C860F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47047" y="285851"/>
                <a:ext cx="579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3F2AB5E-228F-4218-9C23-7F1AD83B4793}"/>
                  </a:ext>
                </a:extLst>
              </p14:cNvPr>
              <p14:cNvContentPartPr/>
              <p14:nvPr/>
            </p14:nvContentPartPr>
            <p14:xfrm>
              <a:off x="7321567" y="501851"/>
              <a:ext cx="34560" cy="73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3F2AB5E-228F-4218-9C23-7F1AD83B47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12567" y="492851"/>
                <a:ext cx="52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6D13D37-5145-44F7-8B66-7F726A0C4981}"/>
                  </a:ext>
                </a:extLst>
              </p14:cNvPr>
              <p14:cNvContentPartPr/>
              <p14:nvPr/>
            </p14:nvContentPartPr>
            <p14:xfrm>
              <a:off x="7350727" y="712091"/>
              <a:ext cx="9720" cy="72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6D13D37-5145-44F7-8B66-7F726A0C498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41727" y="703091"/>
                <a:ext cx="27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A35ABCF-974D-4EFD-ACA8-E1957B8C965B}"/>
                  </a:ext>
                </a:extLst>
              </p14:cNvPr>
              <p14:cNvContentPartPr/>
              <p14:nvPr/>
            </p14:nvContentPartPr>
            <p14:xfrm>
              <a:off x="7301047" y="930611"/>
              <a:ext cx="25560" cy="84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A35ABCF-974D-4EFD-ACA8-E1957B8C965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92407" y="921971"/>
                <a:ext cx="432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9BFAD5B-51D2-4D7B-BA58-68E1852044BA}"/>
                  </a:ext>
                </a:extLst>
              </p14:cNvPr>
              <p14:cNvContentPartPr/>
              <p14:nvPr/>
            </p14:nvContentPartPr>
            <p14:xfrm>
              <a:off x="7217887" y="1172531"/>
              <a:ext cx="43920" cy="80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9BFAD5B-51D2-4D7B-BA58-68E1852044B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08887" y="1163891"/>
                <a:ext cx="61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66FFD33-955A-47CC-884F-869DB04CD0DF}"/>
                  </a:ext>
                </a:extLst>
              </p14:cNvPr>
              <p14:cNvContentPartPr/>
              <p14:nvPr/>
            </p14:nvContentPartPr>
            <p14:xfrm>
              <a:off x="7089367" y="1385651"/>
              <a:ext cx="73800" cy="93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66FFD33-955A-47CC-884F-869DB04CD0D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80727" y="1376651"/>
                <a:ext cx="91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8DD0117-CBC3-4332-A791-0A0EDD0BDF9B}"/>
                  </a:ext>
                </a:extLst>
              </p14:cNvPr>
              <p14:cNvContentPartPr/>
              <p14:nvPr/>
            </p14:nvContentPartPr>
            <p14:xfrm>
              <a:off x="7772867" y="858369"/>
              <a:ext cx="557640" cy="1296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8DD0117-CBC3-4332-A791-0A0EDD0BDF9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63867" y="849369"/>
                <a:ext cx="575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058E87D-C565-4887-84B9-C0D668C8BD20}"/>
                  </a:ext>
                </a:extLst>
              </p14:cNvPr>
              <p14:cNvContentPartPr/>
              <p14:nvPr/>
            </p14:nvContentPartPr>
            <p14:xfrm>
              <a:off x="7471547" y="1027569"/>
              <a:ext cx="517680" cy="1396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058E87D-C565-4887-84B9-C0D668C8BD2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62913" y="1018907"/>
                <a:ext cx="535308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D809C01-C98D-4955-A9E4-96A283B457B4}"/>
                  </a:ext>
                </a:extLst>
              </p14:cNvPr>
              <p14:cNvContentPartPr/>
              <p14:nvPr/>
            </p14:nvContentPartPr>
            <p14:xfrm>
              <a:off x="145962" y="3989639"/>
              <a:ext cx="1350720" cy="37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D809C01-C98D-4955-A9E4-96A283B457B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6962" y="3980639"/>
                <a:ext cx="1368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EB8CC14-67BC-4135-B096-D4F8CC48DCB5}"/>
                  </a:ext>
                </a:extLst>
              </p14:cNvPr>
              <p14:cNvContentPartPr/>
              <p14:nvPr/>
            </p14:nvContentPartPr>
            <p14:xfrm>
              <a:off x="158562" y="5036159"/>
              <a:ext cx="1448640" cy="208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EB8CC14-67BC-4135-B096-D4F8CC48DCB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49922" y="5027159"/>
                <a:ext cx="1466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2D29D1A-6BBA-4139-BF96-FBBE88C2EE8E}"/>
                  </a:ext>
                </a:extLst>
              </p14:cNvPr>
              <p14:cNvContentPartPr/>
              <p14:nvPr/>
            </p14:nvContentPartPr>
            <p14:xfrm>
              <a:off x="210042" y="3655559"/>
              <a:ext cx="651240" cy="200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2D29D1A-6BBA-4139-BF96-FBBE88C2EE8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1397" y="3646559"/>
                <a:ext cx="66889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CB68E1B-38B3-4F4E-981C-E5E88E166492}"/>
                  </a:ext>
                </a:extLst>
              </p14:cNvPr>
              <p14:cNvContentPartPr/>
              <p14:nvPr/>
            </p14:nvContentPartPr>
            <p14:xfrm>
              <a:off x="212202" y="4243439"/>
              <a:ext cx="379080" cy="1544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CB68E1B-38B3-4F4E-981C-E5E88E1664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3202" y="4234439"/>
                <a:ext cx="396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7E6BFDA-6D21-4ED9-89F5-E1195475A3CA}"/>
                  </a:ext>
                </a:extLst>
              </p14:cNvPr>
              <p14:cNvContentPartPr/>
              <p14:nvPr/>
            </p14:nvContentPartPr>
            <p14:xfrm>
              <a:off x="146682" y="4447559"/>
              <a:ext cx="973440" cy="234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7E6BFDA-6D21-4ED9-89F5-E1195475A3C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8042" y="4438906"/>
                <a:ext cx="991080" cy="251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9F7ED68-2FBB-4FB3-8D07-8F0A337A0548}"/>
                  </a:ext>
                </a:extLst>
              </p14:cNvPr>
              <p14:cNvContentPartPr/>
              <p14:nvPr/>
            </p14:nvContentPartPr>
            <p14:xfrm>
              <a:off x="228000" y="5255777"/>
              <a:ext cx="346320" cy="1602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9F7ED68-2FBB-4FB3-8D07-8F0A337A05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19000" y="5246777"/>
                <a:ext cx="363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1980D17-C64C-4119-970C-23DA538CF598}"/>
                  </a:ext>
                </a:extLst>
              </p14:cNvPr>
              <p14:cNvContentPartPr/>
              <p14:nvPr/>
            </p14:nvContentPartPr>
            <p14:xfrm>
              <a:off x="125400" y="5445137"/>
              <a:ext cx="755280" cy="2746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1980D17-C64C-4119-970C-23DA538CF59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6400" y="5436497"/>
                <a:ext cx="772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0010FC0-1261-4F28-A326-E36788E100FE}"/>
                  </a:ext>
                </a:extLst>
              </p14:cNvPr>
              <p14:cNvContentPartPr/>
              <p14:nvPr/>
            </p14:nvContentPartPr>
            <p14:xfrm>
              <a:off x="7556889" y="625487"/>
              <a:ext cx="566618" cy="1594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0010FC0-1261-4F28-A326-E36788E100F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47889" y="616847"/>
                <a:ext cx="584257" cy="1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9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if…</a:t>
            </a:r>
          </a:p>
          <a:p>
            <a:pPr lvl="1"/>
            <a:r>
              <a:rPr lang="en-US" dirty="0"/>
              <a:t>Your computer loses power before the buffer is flushed?</a:t>
            </a:r>
          </a:p>
          <a:p>
            <a:pPr lvl="1"/>
            <a:r>
              <a:rPr lang="en-US" dirty="0"/>
              <a:t>Your program assumes data is written to a file and signals another program to read it?</a:t>
            </a:r>
          </a:p>
          <a:p>
            <a:pPr lvl="3"/>
            <a:endParaRPr lang="en-US" dirty="0"/>
          </a:p>
          <a:p>
            <a:r>
              <a:rPr lang="en-US" dirty="0"/>
              <a:t>Performance implications:</a:t>
            </a:r>
          </a:p>
          <a:p>
            <a:pPr lvl="1"/>
            <a:r>
              <a:rPr lang="en-US" dirty="0"/>
              <a:t>Data is </a:t>
            </a:r>
            <a:r>
              <a:rPr lang="en-US" i="1" dirty="0"/>
              <a:t>copied</a:t>
            </a:r>
            <a:r>
              <a:rPr lang="en-US" dirty="0"/>
              <a:t> into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buffer</a:t>
            </a:r>
          </a:p>
          <a:p>
            <a:pPr lvl="2"/>
            <a:r>
              <a:rPr lang="en-US" dirty="0"/>
              <a:t>Consumes CPU cycles and memory bandwidth</a:t>
            </a:r>
          </a:p>
          <a:p>
            <a:pPr lvl="2"/>
            <a:r>
              <a:rPr lang="en-US" dirty="0"/>
              <a:t>Can potentially slow down high-performance applications, like a web server or database (</a:t>
            </a:r>
            <a:r>
              <a:rPr lang="en-US" i="1" dirty="0"/>
              <a:t>“zero-copy”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Groups small writes into a larger write</a:t>
            </a:r>
          </a:p>
          <a:p>
            <a:pPr lvl="2"/>
            <a:r>
              <a:rPr lang="en-US" dirty="0"/>
              <a:t>Fewer disk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B641E8-D5EC-44C4-84F3-5DF2C7229F75}"/>
                  </a:ext>
                </a:extLst>
              </p14:cNvPr>
              <p14:cNvContentPartPr/>
              <p14:nvPr/>
            </p14:nvContentPartPr>
            <p14:xfrm>
              <a:off x="6331204" y="2631002"/>
              <a:ext cx="13320" cy="60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B641E8-D5EC-44C4-84F3-5DF2C7229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2564" y="2622362"/>
                <a:ext cx="30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FBE0C4-768E-4FFE-B3F0-2EA9EA3B8E56}"/>
                  </a:ext>
                </a:extLst>
              </p14:cNvPr>
              <p14:cNvContentPartPr/>
              <p14:nvPr/>
            </p14:nvContentPartPr>
            <p14:xfrm>
              <a:off x="5658364" y="2586362"/>
              <a:ext cx="627840" cy="189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FBE0C4-768E-4FFE-B3F0-2EA9EA3B8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364" y="2577362"/>
                <a:ext cx="6454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788AC2D-5FBA-4F52-912B-7DECA46DA209}"/>
                  </a:ext>
                </a:extLst>
              </p14:cNvPr>
              <p14:cNvContentPartPr/>
              <p14:nvPr/>
            </p14:nvContentPartPr>
            <p14:xfrm>
              <a:off x="5384764" y="2582042"/>
              <a:ext cx="109800" cy="139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788AC2D-5FBA-4F52-912B-7DECA46DA2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5764" y="2573019"/>
                <a:ext cx="127440" cy="157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56FEE0-F927-4503-B176-44A69DD68DA4}"/>
                  </a:ext>
                </a:extLst>
              </p14:cNvPr>
              <p14:cNvContentPartPr/>
              <p14:nvPr/>
            </p14:nvContentPartPr>
            <p14:xfrm>
              <a:off x="5240044" y="2590682"/>
              <a:ext cx="109800" cy="135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56FEE0-F927-4503-B176-44A69DD68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31073" y="2581682"/>
                <a:ext cx="127382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0E6E39-2789-4985-9AE6-725872FDA00F}"/>
                  </a:ext>
                </a:extLst>
              </p14:cNvPr>
              <p14:cNvContentPartPr/>
              <p14:nvPr/>
            </p14:nvContentPartPr>
            <p14:xfrm>
              <a:off x="4740364" y="2610842"/>
              <a:ext cx="456840" cy="165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0E6E39-2789-4985-9AE6-725872FDA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1724" y="2602202"/>
                <a:ext cx="474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1AD432-0B72-4702-9F87-FEEF48786CAD}"/>
                  </a:ext>
                </a:extLst>
              </p14:cNvPr>
              <p14:cNvContentPartPr/>
              <p14:nvPr/>
            </p14:nvContentPartPr>
            <p14:xfrm>
              <a:off x="7871151" y="2663875"/>
              <a:ext cx="3600" cy="19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1AD432-0B72-4702-9F87-FEEF48786C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2151" y="2654875"/>
                <a:ext cx="21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D26918-4862-4679-BDA8-45A76100FDAC}"/>
                  </a:ext>
                </a:extLst>
              </p14:cNvPr>
              <p14:cNvContentPartPr/>
              <p14:nvPr/>
            </p14:nvContentPartPr>
            <p14:xfrm>
              <a:off x="7871511" y="2718235"/>
              <a:ext cx="3600" cy="7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D26918-4862-4679-BDA8-45A76100FD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62511" y="2709595"/>
                <a:ext cx="212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A2BCB17-62B8-4F71-9D24-61AF6900E4B5}"/>
                  </a:ext>
                </a:extLst>
              </p14:cNvPr>
              <p14:cNvContentPartPr/>
              <p14:nvPr/>
            </p14:nvContentPartPr>
            <p14:xfrm>
              <a:off x="7618431" y="2599435"/>
              <a:ext cx="195120" cy="123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A2BCB17-62B8-4F71-9D24-61AF6900E4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09791" y="2590435"/>
                <a:ext cx="212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160712-725E-40F5-823A-B17CADE9E0FD}"/>
                  </a:ext>
                </a:extLst>
              </p14:cNvPr>
              <p14:cNvContentPartPr/>
              <p14:nvPr/>
            </p14:nvContentPartPr>
            <p14:xfrm>
              <a:off x="4653111" y="2804635"/>
              <a:ext cx="1722600" cy="26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160712-725E-40F5-823A-B17CADE9E0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4111" y="2795995"/>
                <a:ext cx="1740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788474-CDA7-4405-96D9-9247F41755E9}"/>
                  </a:ext>
                </a:extLst>
              </p14:cNvPr>
              <p14:cNvContentPartPr/>
              <p14:nvPr/>
            </p14:nvContentPartPr>
            <p14:xfrm>
              <a:off x="7535631" y="2779435"/>
              <a:ext cx="444600" cy="1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788474-CDA7-4405-96D9-9247F41755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26991" y="2770435"/>
                <a:ext cx="462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5DB47D8-E13C-46A1-BC8B-6471CDC7D678}"/>
                  </a:ext>
                </a:extLst>
              </p14:cNvPr>
              <p14:cNvContentPartPr/>
              <p14:nvPr/>
            </p14:nvContentPartPr>
            <p14:xfrm>
              <a:off x="5341791" y="2915515"/>
              <a:ext cx="63720" cy="207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5DB47D8-E13C-46A1-BC8B-6471CDC7D67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32791" y="2906515"/>
                <a:ext cx="81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FC77E36-D17C-4C96-899F-09442FDF3C83}"/>
                  </a:ext>
                </a:extLst>
              </p14:cNvPr>
              <p14:cNvContentPartPr/>
              <p14:nvPr/>
            </p14:nvContentPartPr>
            <p14:xfrm>
              <a:off x="4761831" y="2946115"/>
              <a:ext cx="514080" cy="157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FC77E36-D17C-4C96-899F-09442FDF3C8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52831" y="2937115"/>
                <a:ext cx="531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0EDEE5C-CD22-4B8A-A01E-4CC1C4E7E469}"/>
                  </a:ext>
                </a:extLst>
              </p14:cNvPr>
              <p14:cNvContentPartPr/>
              <p14:nvPr/>
            </p14:nvContentPartPr>
            <p14:xfrm>
              <a:off x="6000951" y="3029995"/>
              <a:ext cx="8280" cy="6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0EDEE5C-CD22-4B8A-A01E-4CC1C4E7E46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1951" y="3020995"/>
                <a:ext cx="259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4F42C3-2510-435A-BAB4-E95E56920F6B}"/>
                  </a:ext>
                </a:extLst>
              </p14:cNvPr>
              <p14:cNvContentPartPr/>
              <p14:nvPr/>
            </p14:nvContentPartPr>
            <p14:xfrm>
              <a:off x="6182751" y="2898235"/>
              <a:ext cx="43200" cy="169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4F42C3-2510-435A-BAB4-E95E56920F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74111" y="2889595"/>
                <a:ext cx="608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170967A-CE41-40AE-9F42-EB563F648904}"/>
                  </a:ext>
                </a:extLst>
              </p14:cNvPr>
              <p14:cNvContentPartPr/>
              <p14:nvPr/>
            </p14:nvContentPartPr>
            <p14:xfrm>
              <a:off x="6066471" y="3027115"/>
              <a:ext cx="55440" cy="6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170967A-CE41-40AE-9F42-EB563F6489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57471" y="3018589"/>
                <a:ext cx="7308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75E0359-0CC5-4AC4-A358-B01DE120BEC7}"/>
                  </a:ext>
                </a:extLst>
              </p14:cNvPr>
              <p14:cNvContentPartPr/>
              <p14:nvPr/>
            </p14:nvContentPartPr>
            <p14:xfrm>
              <a:off x="5504871" y="2947555"/>
              <a:ext cx="327600" cy="152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75E0359-0CC5-4AC4-A358-B01DE120BE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95871" y="2938895"/>
                <a:ext cx="345240" cy="1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177E02-0AEF-4EDC-97D9-47AD4642AE84}"/>
                  </a:ext>
                </a:extLst>
              </p14:cNvPr>
              <p14:cNvContentPartPr/>
              <p14:nvPr/>
            </p14:nvContentPartPr>
            <p14:xfrm>
              <a:off x="4752471" y="3251755"/>
              <a:ext cx="1551960" cy="162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177E02-0AEF-4EDC-97D9-47AD4642AE8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43471" y="3243115"/>
                <a:ext cx="15696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CF06FF1-06C4-448D-A04A-5BE2A36E2F6D}"/>
                  </a:ext>
                </a:extLst>
              </p14:cNvPr>
              <p14:cNvContentPartPr/>
              <p14:nvPr/>
            </p14:nvContentPartPr>
            <p14:xfrm>
              <a:off x="6319911" y="2966275"/>
              <a:ext cx="1080" cy="1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CF06FF1-06C4-448D-A04A-5BE2A36E2F6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1271" y="2957275"/>
                <a:ext cx="1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E5C00C0-6EC3-4863-96D1-65E45FB60F55}"/>
                  </a:ext>
                </a:extLst>
              </p14:cNvPr>
              <p14:cNvContentPartPr/>
              <p14:nvPr/>
            </p14:nvContentPartPr>
            <p14:xfrm>
              <a:off x="6296871" y="3017035"/>
              <a:ext cx="25200" cy="55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E5C00C0-6EC3-4863-96D1-65E45FB60F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88231" y="3008395"/>
                <a:ext cx="428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5275C1-B85D-46C2-ADB4-4BED5467801C}"/>
                  </a:ext>
                </a:extLst>
              </p14:cNvPr>
              <p14:cNvContentPartPr/>
              <p14:nvPr/>
            </p14:nvContentPartPr>
            <p14:xfrm>
              <a:off x="6528711" y="3262195"/>
              <a:ext cx="3240" cy="5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5275C1-B85D-46C2-ADB4-4BED5467801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19711" y="3253555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211169C-6772-485A-8078-DE3FD69066DB}"/>
                  </a:ext>
                </a:extLst>
              </p14:cNvPr>
              <p14:cNvContentPartPr/>
              <p14:nvPr/>
            </p14:nvContentPartPr>
            <p14:xfrm>
              <a:off x="6509631" y="3314755"/>
              <a:ext cx="22680" cy="82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211169C-6772-485A-8078-DE3FD69066D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00631" y="3306115"/>
                <a:ext cx="403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2682CC2-E83E-420C-B0F8-3F78C0CE6AE3}"/>
                  </a:ext>
                </a:extLst>
              </p14:cNvPr>
              <p14:cNvContentPartPr/>
              <p14:nvPr/>
            </p14:nvContentPartPr>
            <p14:xfrm>
              <a:off x="6363471" y="3198475"/>
              <a:ext cx="102960" cy="142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2682CC2-E83E-420C-B0F8-3F78C0CE6AE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54801" y="3189475"/>
                <a:ext cx="120662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D7CC855-9D97-4EF2-809B-2C77936AEA51}"/>
                  </a:ext>
                </a:extLst>
              </p14:cNvPr>
              <p14:cNvContentPartPr/>
              <p14:nvPr/>
            </p14:nvContentPartPr>
            <p14:xfrm>
              <a:off x="7870920" y="2917320"/>
              <a:ext cx="52200" cy="154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D7CC855-9D97-4EF2-809B-2C77936AEA5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62280" y="2908320"/>
                <a:ext cx="69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89A812A-926C-410E-AFC7-8DA220A27D7E}"/>
                  </a:ext>
                </a:extLst>
              </p14:cNvPr>
              <p14:cNvContentPartPr/>
              <p14:nvPr/>
            </p14:nvContentPartPr>
            <p14:xfrm>
              <a:off x="8422440" y="3034320"/>
              <a:ext cx="5040" cy="11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89A812A-926C-410E-AFC7-8DA220A27D7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413440" y="3025680"/>
                <a:ext cx="22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2CE6046-D7B8-4F38-A4DE-C4CD4187667B}"/>
                  </a:ext>
                </a:extLst>
              </p14:cNvPr>
              <p14:cNvContentPartPr/>
              <p14:nvPr/>
            </p14:nvContentPartPr>
            <p14:xfrm>
              <a:off x="8491920" y="3028920"/>
              <a:ext cx="8280" cy="6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2CE6046-D7B8-4F38-A4DE-C4CD418766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83280" y="3020280"/>
                <a:ext cx="2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7B6AEED-EA25-4309-B4BD-92D1F8899F0F}"/>
                  </a:ext>
                </a:extLst>
              </p14:cNvPr>
              <p14:cNvContentPartPr/>
              <p14:nvPr/>
            </p14:nvContentPartPr>
            <p14:xfrm>
              <a:off x="8549520" y="3032160"/>
              <a:ext cx="5040" cy="12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7B6AEED-EA25-4309-B4BD-92D1F8899F0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40880" y="3023520"/>
                <a:ext cx="22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B3E693E-2EC6-4C33-9877-412B47F1E4FB}"/>
                  </a:ext>
                </a:extLst>
              </p14:cNvPr>
              <p14:cNvContentPartPr/>
              <p14:nvPr/>
            </p14:nvContentPartPr>
            <p14:xfrm>
              <a:off x="8615760" y="2899320"/>
              <a:ext cx="55800" cy="158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B3E693E-2EC6-4C33-9877-412B47F1E4F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6760" y="2890680"/>
                <a:ext cx="73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78944E5-AFDA-4555-803C-2AC95C6CEAE6}"/>
                  </a:ext>
                </a:extLst>
              </p14:cNvPr>
              <p14:cNvContentPartPr/>
              <p14:nvPr/>
            </p14:nvContentPartPr>
            <p14:xfrm>
              <a:off x="8742840" y="2960520"/>
              <a:ext cx="2520" cy="14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78944E5-AFDA-4555-803C-2AC95C6CEAE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33840" y="2951880"/>
                <a:ext cx="201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182FC28-AA4B-4F26-B3A3-4369C4707175}"/>
                  </a:ext>
                </a:extLst>
              </p14:cNvPr>
              <p14:cNvContentPartPr/>
              <p14:nvPr/>
            </p14:nvContentPartPr>
            <p14:xfrm>
              <a:off x="8710800" y="3022080"/>
              <a:ext cx="29880" cy="54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182FC28-AA4B-4F26-B3A3-4369C47071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02160" y="3013440"/>
                <a:ext cx="47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E3B25A4-0565-4820-9B1E-92D1E6A73BA6}"/>
                  </a:ext>
                </a:extLst>
              </p14:cNvPr>
              <p14:cNvContentPartPr/>
              <p14:nvPr/>
            </p14:nvContentPartPr>
            <p14:xfrm>
              <a:off x="7746720" y="3582960"/>
              <a:ext cx="49320" cy="79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E3B25A4-0565-4820-9B1E-92D1E6A73BA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738080" y="3573960"/>
                <a:ext cx="66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7D460F6-10C0-4688-A962-44BA2C370A04}"/>
                  </a:ext>
                </a:extLst>
              </p14:cNvPr>
              <p14:cNvContentPartPr/>
              <p14:nvPr/>
            </p14:nvContentPartPr>
            <p14:xfrm>
              <a:off x="7293120" y="3470640"/>
              <a:ext cx="412920" cy="167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7D460F6-10C0-4688-A962-44BA2C370A0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84120" y="3461640"/>
                <a:ext cx="430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B6BDA17-83EF-4F63-9A00-B1906B73596B}"/>
                  </a:ext>
                </a:extLst>
              </p14:cNvPr>
              <p14:cNvContentPartPr/>
              <p14:nvPr/>
            </p14:nvContentPartPr>
            <p14:xfrm>
              <a:off x="8127960" y="2945040"/>
              <a:ext cx="159120" cy="141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B6BDA17-83EF-4F63-9A00-B1906B73596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118960" y="2936040"/>
                <a:ext cx="176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A7191D8-5B46-43F8-82B5-8A130A69E2F8}"/>
                  </a:ext>
                </a:extLst>
              </p14:cNvPr>
              <p14:cNvContentPartPr/>
              <p14:nvPr/>
            </p14:nvContentPartPr>
            <p14:xfrm>
              <a:off x="7994040" y="2917320"/>
              <a:ext cx="90720" cy="133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A7191D8-5B46-43F8-82B5-8A130A69E2F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85400" y="2908680"/>
                <a:ext cx="108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25DD4B6-1A6D-47B1-A326-20ED482E716E}"/>
                  </a:ext>
                </a:extLst>
              </p14:cNvPr>
              <p14:cNvContentPartPr/>
              <p14:nvPr/>
            </p14:nvContentPartPr>
            <p14:xfrm>
              <a:off x="7308600" y="2921640"/>
              <a:ext cx="486000" cy="1414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25DD4B6-1A6D-47B1-A326-20ED482E716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99600" y="2912663"/>
                <a:ext cx="503640" cy="15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155C6FD-D548-4CE0-8A12-EFAF1E1AC220}"/>
                  </a:ext>
                </a:extLst>
              </p14:cNvPr>
              <p14:cNvContentPartPr/>
              <p14:nvPr/>
            </p14:nvContentPartPr>
            <p14:xfrm>
              <a:off x="8738160" y="3476040"/>
              <a:ext cx="20520" cy="73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155C6FD-D548-4CE0-8A12-EFAF1E1AC22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29160" y="3467040"/>
                <a:ext cx="381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334907A-CCFE-44D7-8902-797C95ABC0B7}"/>
                  </a:ext>
                </a:extLst>
              </p14:cNvPr>
              <p14:cNvContentPartPr/>
              <p14:nvPr/>
            </p14:nvContentPartPr>
            <p14:xfrm>
              <a:off x="8791440" y="3474600"/>
              <a:ext cx="20160" cy="73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334907A-CCFE-44D7-8902-797C95ABC0B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782800" y="3465960"/>
                <a:ext cx="37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3885693-5330-4D80-8906-B9E7B63FA25E}"/>
                  </a:ext>
                </a:extLst>
              </p14:cNvPr>
              <p14:cNvContentPartPr/>
              <p14:nvPr/>
            </p14:nvContentPartPr>
            <p14:xfrm>
              <a:off x="8872440" y="3440760"/>
              <a:ext cx="41400" cy="1184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3885693-5330-4D80-8906-B9E7B63FA25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63800" y="3431760"/>
                <a:ext cx="59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6F2C1D4-B521-4D88-8668-69D95F04D96F}"/>
                  </a:ext>
                </a:extLst>
              </p14:cNvPr>
              <p14:cNvContentPartPr/>
              <p14:nvPr/>
            </p14:nvContentPartPr>
            <p14:xfrm>
              <a:off x="8944080" y="3431040"/>
              <a:ext cx="71640" cy="1666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6F2C1D4-B521-4D88-8668-69D95F04D96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935125" y="3422040"/>
                <a:ext cx="89192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2F05842-677B-45A2-A4CC-B748FC5EDBF8}"/>
                  </a:ext>
                </a:extLst>
              </p14:cNvPr>
              <p14:cNvContentPartPr/>
              <p14:nvPr/>
            </p14:nvContentPartPr>
            <p14:xfrm>
              <a:off x="8588040" y="3478560"/>
              <a:ext cx="118440" cy="83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2F05842-677B-45A2-A4CC-B748FC5EDBF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79400" y="3469560"/>
                <a:ext cx="1360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611493D-93E9-458F-95A6-37F79F3FE7C8}"/>
                  </a:ext>
                </a:extLst>
              </p14:cNvPr>
              <p14:cNvContentPartPr/>
              <p14:nvPr/>
            </p14:nvContentPartPr>
            <p14:xfrm>
              <a:off x="8436480" y="3487560"/>
              <a:ext cx="108000" cy="676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611493D-93E9-458F-95A6-37F79F3FE7C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427480" y="3478920"/>
                <a:ext cx="1256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9EDA22F-1BBB-4D30-9D2D-6B6FB98D37AE}"/>
                  </a:ext>
                </a:extLst>
              </p14:cNvPr>
              <p14:cNvContentPartPr/>
              <p14:nvPr/>
            </p14:nvContentPartPr>
            <p14:xfrm>
              <a:off x="8342160" y="3483240"/>
              <a:ext cx="63000" cy="124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9EDA22F-1BBB-4D30-9D2D-6B6FB98D37A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33520" y="3474600"/>
                <a:ext cx="80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D5D7711-BCE5-47FB-AEDD-CB3BDC0F5579}"/>
                  </a:ext>
                </a:extLst>
              </p14:cNvPr>
              <p14:cNvContentPartPr/>
              <p14:nvPr/>
            </p14:nvContentPartPr>
            <p14:xfrm>
              <a:off x="7856160" y="3473160"/>
              <a:ext cx="447120" cy="1152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D5D7711-BCE5-47FB-AEDD-CB3BDC0F557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47527" y="3464160"/>
                <a:ext cx="464746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BFDAAED-3606-44B8-A546-9AD68D0720DB}"/>
                  </a:ext>
                </a:extLst>
              </p14:cNvPr>
              <p14:cNvContentPartPr/>
              <p14:nvPr/>
            </p14:nvContentPartPr>
            <p14:xfrm>
              <a:off x="7527480" y="3219360"/>
              <a:ext cx="18000" cy="1252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BFDAAED-3606-44B8-A546-9AD68D0720D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18840" y="3210720"/>
                <a:ext cx="356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F97C845-F38E-4FD4-8405-C7401A8D4397}"/>
                  </a:ext>
                </a:extLst>
              </p14:cNvPr>
              <p14:cNvContentPartPr/>
              <p14:nvPr/>
            </p14:nvContentPartPr>
            <p14:xfrm>
              <a:off x="7586880" y="3266160"/>
              <a:ext cx="61560" cy="734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F97C845-F38E-4FD4-8405-C7401A8D439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577880" y="3257160"/>
                <a:ext cx="79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401428B-2A72-430A-B2E2-A1331CA5D279}"/>
                  </a:ext>
                </a:extLst>
              </p14:cNvPr>
              <p14:cNvContentPartPr/>
              <p14:nvPr/>
            </p14:nvContentPartPr>
            <p14:xfrm>
              <a:off x="7909800" y="3185880"/>
              <a:ext cx="53280" cy="173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401428B-2A72-430A-B2E2-A1331CA5D27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01160" y="3176880"/>
                <a:ext cx="70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5EDCC1C-95ED-4498-AB17-49946E6EB9A3}"/>
                  </a:ext>
                </a:extLst>
              </p14:cNvPr>
              <p14:cNvContentPartPr/>
              <p14:nvPr/>
            </p14:nvContentPartPr>
            <p14:xfrm>
              <a:off x="8201040" y="3258600"/>
              <a:ext cx="77760" cy="846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5EDCC1C-95ED-4498-AB17-49946E6EB9A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92400" y="3249600"/>
                <a:ext cx="954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C557746-ECC8-4DDB-B504-519DE9C593D6}"/>
                  </a:ext>
                </a:extLst>
              </p14:cNvPr>
              <p14:cNvContentPartPr/>
              <p14:nvPr/>
            </p14:nvContentPartPr>
            <p14:xfrm>
              <a:off x="8331360" y="3176160"/>
              <a:ext cx="37440" cy="1998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C557746-ECC8-4DDB-B504-519DE9C593D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322360" y="3167520"/>
                <a:ext cx="55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6D6425C-9E66-4257-8042-E735BAA76B97}"/>
                  </a:ext>
                </a:extLst>
              </p14:cNvPr>
              <p14:cNvContentPartPr/>
              <p14:nvPr/>
            </p14:nvContentPartPr>
            <p14:xfrm>
              <a:off x="8426040" y="3249600"/>
              <a:ext cx="4680" cy="1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6D6425C-9E66-4257-8042-E735BAA76B9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417040" y="3240600"/>
                <a:ext cx="22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B2CDF62-7156-4A9E-B67A-75892A51E099}"/>
                  </a:ext>
                </a:extLst>
              </p14:cNvPr>
              <p14:cNvContentPartPr/>
              <p14:nvPr/>
            </p14:nvContentPartPr>
            <p14:xfrm>
              <a:off x="8424600" y="3316920"/>
              <a:ext cx="7560" cy="669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B2CDF62-7156-4A9E-B67A-75892A51E09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415960" y="3308280"/>
                <a:ext cx="25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BB7ED89-44BF-4B04-9FC5-53F85EFE462E}"/>
                  </a:ext>
                </a:extLst>
              </p14:cNvPr>
              <p14:cNvContentPartPr/>
              <p14:nvPr/>
            </p14:nvContentPartPr>
            <p14:xfrm>
              <a:off x="8006280" y="3201000"/>
              <a:ext cx="151560" cy="1378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BB7ED89-44BF-4B04-9FC5-53F85EFE462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97619" y="3192360"/>
                <a:ext cx="169242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E0CA8C1-E00D-40EB-B3F3-7CA8CE92E992}"/>
                  </a:ext>
                </a:extLst>
              </p14:cNvPr>
              <p14:cNvContentPartPr/>
              <p14:nvPr/>
            </p14:nvContentPartPr>
            <p14:xfrm>
              <a:off x="7691640" y="3217200"/>
              <a:ext cx="141120" cy="130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E0CA8C1-E00D-40EB-B3F3-7CA8CE92E99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683000" y="3208200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C7947F1-44A5-4537-96C3-86DFE2F3E81B}"/>
                  </a:ext>
                </a:extLst>
              </p14:cNvPr>
              <p14:cNvContentPartPr/>
              <p14:nvPr/>
            </p14:nvContentPartPr>
            <p14:xfrm>
              <a:off x="7314360" y="3208560"/>
              <a:ext cx="169920" cy="1418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C7947F1-44A5-4537-96C3-86DFE2F3E81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05738" y="3199560"/>
                <a:ext cx="187523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D9B523C-92D5-4B22-A164-6F2C00D00E0D}"/>
                  </a:ext>
                </a:extLst>
              </p14:cNvPr>
              <p14:cNvContentPartPr/>
              <p14:nvPr/>
            </p14:nvContentPartPr>
            <p14:xfrm>
              <a:off x="3768198" y="2634751"/>
              <a:ext cx="423360" cy="5126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D9B523C-92D5-4B22-A164-6F2C00D00E0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59558" y="2626111"/>
                <a:ext cx="4410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ED3DB69-BDF1-47A5-A18B-1A6DD58542C7}"/>
                  </a:ext>
                </a:extLst>
              </p14:cNvPr>
              <p14:cNvContentPartPr/>
              <p14:nvPr/>
            </p14:nvContentPartPr>
            <p14:xfrm>
              <a:off x="7738217" y="5056161"/>
              <a:ext cx="12960" cy="68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ED3DB69-BDF1-47A5-A18B-1A6DD58542C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29217" y="5047521"/>
                <a:ext cx="30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BEDAA03-DA98-487A-A263-D47A206C75B0}"/>
                  </a:ext>
                </a:extLst>
              </p14:cNvPr>
              <p14:cNvContentPartPr/>
              <p14:nvPr/>
            </p14:nvContentPartPr>
            <p14:xfrm>
              <a:off x="7811297" y="5053641"/>
              <a:ext cx="53640" cy="151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BEDAA03-DA98-487A-A263-D47A206C75B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802657" y="5044790"/>
                <a:ext cx="71280" cy="33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78780C9-040E-4B35-8845-A021D717BA30}"/>
                  </a:ext>
                </a:extLst>
              </p14:cNvPr>
              <p14:cNvContentPartPr/>
              <p14:nvPr/>
            </p14:nvContentPartPr>
            <p14:xfrm>
              <a:off x="7496297" y="4971201"/>
              <a:ext cx="174600" cy="1796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78780C9-040E-4B35-8845-A021D717BA3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487316" y="4962561"/>
                <a:ext cx="192204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3B9F265-B0AD-467F-ACFF-5402707D25EB}"/>
                  </a:ext>
                </a:extLst>
              </p14:cNvPr>
              <p14:cNvContentPartPr/>
              <p14:nvPr/>
            </p14:nvContentPartPr>
            <p14:xfrm>
              <a:off x="6869177" y="4930161"/>
              <a:ext cx="590040" cy="159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3B9F265-B0AD-467F-ACFF-5402707D25E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860537" y="4921161"/>
                <a:ext cx="6076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A6CB8CA-2299-4EA4-A111-C9BB76F87CFB}"/>
                  </a:ext>
                </a:extLst>
              </p14:cNvPr>
              <p14:cNvContentPartPr/>
              <p14:nvPr/>
            </p14:nvContentPartPr>
            <p14:xfrm>
              <a:off x="5805737" y="4956081"/>
              <a:ext cx="486000" cy="146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A6CB8CA-2299-4EA4-A111-C9BB76F87CF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96737" y="4947103"/>
                <a:ext cx="503640" cy="164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9432FDA-005B-4CBF-8769-45EEA68C5488}"/>
                  </a:ext>
                </a:extLst>
              </p14:cNvPr>
              <p14:cNvContentPartPr/>
              <p14:nvPr/>
            </p14:nvContentPartPr>
            <p14:xfrm>
              <a:off x="6410177" y="5363241"/>
              <a:ext cx="165960" cy="1998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9432FDA-005B-4CBF-8769-45EEA68C548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401518" y="5354585"/>
                <a:ext cx="183638" cy="21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DBA9B89-AAF9-4ED4-91DD-373441CC3EAF}"/>
                  </a:ext>
                </a:extLst>
              </p14:cNvPr>
              <p14:cNvContentPartPr/>
              <p14:nvPr/>
            </p14:nvContentPartPr>
            <p14:xfrm>
              <a:off x="6170777" y="5405001"/>
              <a:ext cx="201600" cy="1339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DBA9B89-AAF9-4ED4-91DD-373441CC3EA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162122" y="5396361"/>
                <a:ext cx="219272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5968111-FBB2-4166-9407-ED65BF912244}"/>
                  </a:ext>
                </a:extLst>
              </p14:cNvPr>
              <p14:cNvContentPartPr/>
              <p14:nvPr/>
            </p14:nvContentPartPr>
            <p14:xfrm>
              <a:off x="5959097" y="5399241"/>
              <a:ext cx="171360" cy="1425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5968111-FBB2-4166-9407-ED65BF91224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950116" y="5390241"/>
                <a:ext cx="188963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7689E8A-1047-47E1-9C96-B4D4A7BAD59C}"/>
                  </a:ext>
                </a:extLst>
              </p14:cNvPr>
              <p14:cNvContentPartPr/>
              <p14:nvPr/>
            </p14:nvContentPartPr>
            <p14:xfrm>
              <a:off x="7779977" y="5443161"/>
              <a:ext cx="59400" cy="961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7689E8A-1047-47E1-9C96-B4D4A7BAD59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771337" y="5434161"/>
                <a:ext cx="77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FB173C7-B64C-4835-A1E6-652307541EC2}"/>
                  </a:ext>
                </a:extLst>
              </p14:cNvPr>
              <p14:cNvContentPartPr/>
              <p14:nvPr/>
            </p14:nvContentPartPr>
            <p14:xfrm>
              <a:off x="7882937" y="5393841"/>
              <a:ext cx="18360" cy="1368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FB173C7-B64C-4835-A1E6-652307541EC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74297" y="5385201"/>
                <a:ext cx="36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376056D-698A-42A3-8412-8B8124792FFE}"/>
                  </a:ext>
                </a:extLst>
              </p14:cNvPr>
              <p14:cNvContentPartPr/>
              <p14:nvPr/>
            </p14:nvContentPartPr>
            <p14:xfrm>
              <a:off x="7940177" y="5425161"/>
              <a:ext cx="396360" cy="90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376056D-698A-42A3-8412-8B8124792FF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31537" y="5416521"/>
                <a:ext cx="414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D60CA2A-C0DF-4B89-90DF-0834D4A5E1A9}"/>
                  </a:ext>
                </a:extLst>
              </p14:cNvPr>
              <p14:cNvContentPartPr/>
              <p14:nvPr/>
            </p14:nvContentPartPr>
            <p14:xfrm>
              <a:off x="8389097" y="5349201"/>
              <a:ext cx="66600" cy="972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D60CA2A-C0DF-4B89-90DF-0834D4A5E1A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380097" y="5340561"/>
                <a:ext cx="842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DAF9D69-E9FE-4EB0-9582-41D5D6B44804}"/>
                  </a:ext>
                </a:extLst>
              </p14:cNvPr>
              <p14:cNvContentPartPr/>
              <p14:nvPr/>
            </p14:nvContentPartPr>
            <p14:xfrm>
              <a:off x="8438057" y="5506161"/>
              <a:ext cx="7200" cy="118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DAF9D69-E9FE-4EB0-9582-41D5D6B4480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29417" y="5497521"/>
                <a:ext cx="24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55A55FC-DC6D-4725-AA41-06B3D6BA9019}"/>
                  </a:ext>
                </a:extLst>
              </p14:cNvPr>
              <p14:cNvContentPartPr/>
              <p14:nvPr/>
            </p14:nvContentPartPr>
            <p14:xfrm>
              <a:off x="5916257" y="5614521"/>
              <a:ext cx="666720" cy="68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55A55FC-DC6D-4725-AA41-06B3D6BA901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907257" y="5605521"/>
                <a:ext cx="6843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8A292F2-2F21-4A1E-BD4D-DCFCBDF0DA87}"/>
                  </a:ext>
                </a:extLst>
              </p14:cNvPr>
              <p14:cNvContentPartPr/>
              <p14:nvPr/>
            </p14:nvContentPartPr>
            <p14:xfrm>
              <a:off x="7750097" y="5580321"/>
              <a:ext cx="792000" cy="291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8A292F2-2F21-4A1E-BD4D-DCFCBDF0DA8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741097" y="5571321"/>
                <a:ext cx="809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B2D247E-DB16-4BFB-BDDD-6170AF624E03}"/>
                  </a:ext>
                </a:extLst>
              </p14:cNvPr>
              <p14:cNvContentPartPr/>
              <p14:nvPr/>
            </p14:nvContentPartPr>
            <p14:xfrm>
              <a:off x="6514937" y="5002521"/>
              <a:ext cx="12240" cy="763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B2D247E-DB16-4BFB-BDDD-6170AF624E0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506297" y="4993521"/>
                <a:ext cx="29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5047967-6C86-43E8-B1C4-1CB51BC77967}"/>
                  </a:ext>
                </a:extLst>
              </p14:cNvPr>
              <p14:cNvContentPartPr/>
              <p14:nvPr/>
            </p14:nvContentPartPr>
            <p14:xfrm>
              <a:off x="6514217" y="4974441"/>
              <a:ext cx="14760" cy="46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5047967-6C86-43E8-B1C4-1CB51BC7796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505217" y="4965801"/>
                <a:ext cx="32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413880D-DB0E-4CE0-ABEB-C448C12A2AA2}"/>
                  </a:ext>
                </a:extLst>
              </p14:cNvPr>
              <p14:cNvContentPartPr/>
              <p14:nvPr/>
            </p14:nvContentPartPr>
            <p14:xfrm>
              <a:off x="6568937" y="4986681"/>
              <a:ext cx="47880" cy="914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413880D-DB0E-4CE0-ABEB-C448C12A2AA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60297" y="4977681"/>
                <a:ext cx="65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9FB45501-7B76-4785-BBE0-88EED642045C}"/>
                  </a:ext>
                </a:extLst>
              </p14:cNvPr>
              <p14:cNvContentPartPr/>
              <p14:nvPr/>
            </p14:nvContentPartPr>
            <p14:xfrm>
              <a:off x="6614657" y="5809281"/>
              <a:ext cx="465840" cy="1328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9FB45501-7B76-4785-BBE0-88EED642045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606017" y="5800641"/>
                <a:ext cx="483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7C9E593-3985-4BE0-8403-0FED99BCE3E6}"/>
                  </a:ext>
                </a:extLst>
              </p14:cNvPr>
              <p14:cNvContentPartPr/>
              <p14:nvPr/>
            </p14:nvContentPartPr>
            <p14:xfrm>
              <a:off x="6117137" y="5822601"/>
              <a:ext cx="364320" cy="1328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7C9E593-3985-4BE0-8403-0FED99BCE3E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108137" y="5813938"/>
                <a:ext cx="381960" cy="15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2C254EA-B1C4-4143-8123-67358617FF19}"/>
                  </a:ext>
                </a:extLst>
              </p14:cNvPr>
              <p14:cNvContentPartPr/>
              <p14:nvPr/>
            </p14:nvContentPartPr>
            <p14:xfrm>
              <a:off x="5506937" y="5866521"/>
              <a:ext cx="420840" cy="1411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2C254EA-B1C4-4143-8123-67358617FF1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497937" y="5857521"/>
                <a:ext cx="438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39F4159-7437-4C79-A8C3-3E7356076C70}"/>
                  </a:ext>
                </a:extLst>
              </p14:cNvPr>
              <p14:cNvContentPartPr/>
              <p14:nvPr/>
            </p14:nvContentPartPr>
            <p14:xfrm>
              <a:off x="8488817" y="5731161"/>
              <a:ext cx="464760" cy="1245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39F4159-7437-4C79-A8C3-3E7356076C7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480184" y="5722161"/>
                <a:ext cx="482386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E7DCFCF-FC17-46B9-818E-54F511A8D788}"/>
                  </a:ext>
                </a:extLst>
              </p14:cNvPr>
              <p14:cNvContentPartPr/>
              <p14:nvPr/>
            </p14:nvContentPartPr>
            <p14:xfrm>
              <a:off x="8009657" y="5760681"/>
              <a:ext cx="344160" cy="1677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E7DCFCF-FC17-46B9-818E-54F511A8D78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000657" y="5752041"/>
                <a:ext cx="3618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480F6057-E406-43AB-A650-6AD47C359FDB}"/>
                  </a:ext>
                </a:extLst>
              </p14:cNvPr>
              <p14:cNvContentPartPr/>
              <p14:nvPr/>
            </p14:nvContentPartPr>
            <p14:xfrm>
              <a:off x="7533017" y="5761041"/>
              <a:ext cx="287640" cy="1504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480F6057-E406-43AB-A650-6AD47C359FD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524366" y="5752380"/>
                <a:ext cx="305302" cy="16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9B1FC8D-66B5-4595-A965-0A1BD9289D02}"/>
                  </a:ext>
                </a:extLst>
              </p14:cNvPr>
              <p14:cNvContentPartPr/>
              <p14:nvPr/>
            </p14:nvContentPartPr>
            <p14:xfrm>
              <a:off x="7301537" y="5254881"/>
              <a:ext cx="15120" cy="1152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9B1FC8D-66B5-4595-A965-0A1BD9289D0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292537" y="5246241"/>
                <a:ext cx="32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D4BCB54-1725-475C-9E23-AD55B77A0185}"/>
                  </a:ext>
                </a:extLst>
              </p14:cNvPr>
              <p14:cNvContentPartPr/>
              <p14:nvPr/>
            </p14:nvContentPartPr>
            <p14:xfrm>
              <a:off x="7313777" y="5465841"/>
              <a:ext cx="14760" cy="1371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D4BCB54-1725-475C-9E23-AD55B77A018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305137" y="5457201"/>
                <a:ext cx="324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56AE5AF4-7E5A-47BA-B36E-10673016CB75}"/>
                  </a:ext>
                </a:extLst>
              </p14:cNvPr>
              <p14:cNvContentPartPr/>
              <p14:nvPr/>
            </p14:nvContentPartPr>
            <p14:xfrm>
              <a:off x="7324577" y="5706681"/>
              <a:ext cx="8640" cy="1213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56AE5AF4-7E5A-47BA-B36E-10673016CB7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315577" y="5698041"/>
                <a:ext cx="26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B8D0FB2-B084-4F54-90E6-2C6603A240F7}"/>
                  </a:ext>
                </a:extLst>
              </p14:cNvPr>
              <p14:cNvContentPartPr/>
              <p14:nvPr/>
            </p14:nvContentPartPr>
            <p14:xfrm>
              <a:off x="7330697" y="5939961"/>
              <a:ext cx="12600" cy="1357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B8D0FB2-B084-4F54-90E6-2C6603A240F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321697" y="5931321"/>
                <a:ext cx="30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B6705720-D22D-4F78-9FDF-2CD0253907BA}"/>
                  </a:ext>
                </a:extLst>
              </p14:cNvPr>
              <p14:cNvContentPartPr/>
              <p14:nvPr/>
            </p14:nvContentPartPr>
            <p14:xfrm>
              <a:off x="7335737" y="6163521"/>
              <a:ext cx="7920" cy="1105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B6705720-D22D-4F78-9FDF-2CD0253907B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326737" y="6154881"/>
                <a:ext cx="25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A92859B-BC7A-4E62-BA5B-19F88A0EB703}"/>
                  </a:ext>
                </a:extLst>
              </p14:cNvPr>
              <p14:cNvContentPartPr/>
              <p14:nvPr/>
            </p14:nvContentPartPr>
            <p14:xfrm>
              <a:off x="7335737" y="6361521"/>
              <a:ext cx="5400" cy="10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A92859B-BC7A-4E62-BA5B-19F88A0EB70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326737" y="6352881"/>
                <a:ext cx="23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1BB77C6-3095-4AD2-BA9F-B3E17EAE1C77}"/>
                  </a:ext>
                </a:extLst>
              </p14:cNvPr>
              <p14:cNvContentPartPr/>
              <p14:nvPr/>
            </p14:nvContentPartPr>
            <p14:xfrm>
              <a:off x="7337537" y="6568881"/>
              <a:ext cx="7560" cy="88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1BB77C6-3095-4AD2-BA9F-B3E17EAE1C7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328897" y="6560241"/>
                <a:ext cx="25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CB42EC6-A93F-40E6-B2C2-5A0C1B50D73B}"/>
                  </a:ext>
                </a:extLst>
              </p14:cNvPr>
              <p14:cNvContentPartPr/>
              <p14:nvPr/>
            </p14:nvContentPartPr>
            <p14:xfrm>
              <a:off x="5784329" y="6397887"/>
              <a:ext cx="117360" cy="990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CB42EC6-A93F-40E6-B2C2-5A0C1B50D73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775329" y="6388887"/>
                <a:ext cx="135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D3EEDC5-FB0B-4B82-94C5-183B42C99737}"/>
                  </a:ext>
                </a:extLst>
              </p14:cNvPr>
              <p14:cNvContentPartPr/>
              <p14:nvPr/>
            </p14:nvContentPartPr>
            <p14:xfrm>
              <a:off x="5464649" y="6392487"/>
              <a:ext cx="99000" cy="1011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D3EEDC5-FB0B-4B82-94C5-183B42C9973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56009" y="6383487"/>
                <a:ext cx="116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A053746D-1145-4299-9E88-797F90E6A263}"/>
                  </a:ext>
                </a:extLst>
              </p14:cNvPr>
              <p14:cNvContentPartPr/>
              <p14:nvPr/>
            </p14:nvContentPartPr>
            <p14:xfrm>
              <a:off x="6501089" y="6375927"/>
              <a:ext cx="125640" cy="1188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A053746D-1145-4299-9E88-797F90E6A26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492089" y="6366954"/>
                <a:ext cx="143280" cy="13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878941EA-21BE-449A-9B8E-ADB44335D2A2}"/>
                  </a:ext>
                </a:extLst>
              </p14:cNvPr>
              <p14:cNvContentPartPr/>
              <p14:nvPr/>
            </p14:nvContentPartPr>
            <p14:xfrm>
              <a:off x="6129929" y="6380607"/>
              <a:ext cx="118800" cy="1101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878941EA-21BE-449A-9B8E-ADB44335D2A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121289" y="6371607"/>
                <a:ext cx="1364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59BEB12-89D0-4C1B-A086-A452E1D3E847}"/>
                  </a:ext>
                </a:extLst>
              </p14:cNvPr>
              <p14:cNvContentPartPr/>
              <p14:nvPr/>
            </p14:nvContentPartPr>
            <p14:xfrm>
              <a:off x="7792409" y="6301767"/>
              <a:ext cx="632160" cy="1717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59BEB12-89D0-4C1B-A086-A452E1D3E84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83764" y="6293109"/>
                <a:ext cx="649810" cy="1893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8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Issue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buffering with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(stream, NULL)</a:t>
            </a:r>
          </a:p>
          <a:p>
            <a:pPr lvl="1"/>
            <a:r>
              <a:rPr lang="en-US" dirty="0"/>
              <a:t>Unfortunately, this may </a:t>
            </a:r>
            <a:r>
              <a:rPr lang="en-US" i="1" dirty="0"/>
              <a:t>also</a:t>
            </a:r>
            <a:r>
              <a:rPr lang="en-US" dirty="0"/>
              <a:t> cause performance problems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if your program does many small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s, each one will now trigger a system call into the Linux kernel</a:t>
            </a:r>
          </a:p>
          <a:p>
            <a:pPr>
              <a:spcBef>
                <a:spcPts val="1800"/>
              </a:spcBef>
            </a:pPr>
            <a:r>
              <a:rPr lang="en-US" dirty="0"/>
              <a:t>Use a different set of system calls</a:t>
            </a:r>
          </a:p>
          <a:p>
            <a:pPr lvl="1"/>
            <a:r>
              <a:rPr lang="en-US" dirty="0"/>
              <a:t>POSIX (OS layer) provides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No buffering is done at the user level</a:t>
            </a:r>
          </a:p>
          <a:p>
            <a:pPr>
              <a:spcBef>
                <a:spcPts val="1800"/>
              </a:spcBef>
            </a:pPr>
            <a:r>
              <a:rPr lang="en-US" dirty="0"/>
              <a:t>But… what about the layers below?</a:t>
            </a:r>
          </a:p>
          <a:p>
            <a:pPr lvl="1"/>
            <a:r>
              <a:rPr lang="en-US" dirty="0"/>
              <a:t>The OS caches disk reads and writes in the FS </a:t>
            </a:r>
            <a:r>
              <a:rPr lang="en-US" i="1" dirty="0"/>
              <a:t>buffer</a:t>
            </a:r>
            <a:r>
              <a:rPr lang="en-US" dirty="0"/>
              <a:t> cache</a:t>
            </a:r>
          </a:p>
          <a:p>
            <a:pPr lvl="1"/>
            <a:r>
              <a:rPr lang="en-US" dirty="0"/>
              <a:t>Disk controllers have caches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6D9CF5-78CC-4E42-BAC0-3AF107196B2E}"/>
                  </a:ext>
                </a:extLst>
              </p14:cNvPr>
              <p14:cNvContentPartPr/>
              <p14:nvPr/>
            </p14:nvContentPartPr>
            <p14:xfrm>
              <a:off x="4471560" y="37980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6D9CF5-78CC-4E42-BAC0-3AF107196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2200" y="3788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95FBE6-BA73-4869-A477-92C2BA08B1B2}"/>
                  </a:ext>
                </a:extLst>
              </p14:cNvPr>
              <p14:cNvContentPartPr/>
              <p14:nvPr/>
            </p14:nvContentPartPr>
            <p14:xfrm>
              <a:off x="5616197" y="1111139"/>
              <a:ext cx="11880" cy="159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95FBE6-BA73-4869-A477-92C2BA08B1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7197" y="1102139"/>
                <a:ext cx="29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904E0-09FF-4CD7-BCF2-2ABE490AC4A2}"/>
                  </a:ext>
                </a:extLst>
              </p14:cNvPr>
              <p14:cNvContentPartPr/>
              <p14:nvPr/>
            </p14:nvContentPartPr>
            <p14:xfrm>
              <a:off x="6041357" y="1011419"/>
              <a:ext cx="109440" cy="13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904E0-09FF-4CD7-BCF2-2ABE490AC4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2357" y="1002779"/>
                <a:ext cx="127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B3D09-B62F-46E4-8B42-B031A237A10E}"/>
                  </a:ext>
                </a:extLst>
              </p14:cNvPr>
              <p14:cNvContentPartPr/>
              <p14:nvPr/>
            </p14:nvContentPartPr>
            <p14:xfrm>
              <a:off x="5693957" y="1100339"/>
              <a:ext cx="226440" cy="179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B3D09-B62F-46E4-8B42-B031A237A1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84957" y="1091699"/>
                <a:ext cx="244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8429DA-9A11-42AC-95C6-5E685E8D6F0F}"/>
                  </a:ext>
                </a:extLst>
              </p14:cNvPr>
              <p14:cNvContentPartPr/>
              <p14:nvPr/>
            </p14:nvContentPartPr>
            <p14:xfrm>
              <a:off x="5439437" y="1099259"/>
              <a:ext cx="128520" cy="171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8429DA-9A11-42AC-95C6-5E685E8D6F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0797" y="1090601"/>
                <a:ext cx="146160" cy="188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A398E6-E64B-4A2E-8347-954650BC67B8}"/>
                  </a:ext>
                </a:extLst>
              </p14:cNvPr>
              <p14:cNvContentPartPr/>
              <p14:nvPr/>
            </p14:nvContentPartPr>
            <p14:xfrm>
              <a:off x="6956957" y="1298794"/>
              <a:ext cx="46080" cy="139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A398E6-E64B-4A2E-8347-954650BC67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7957" y="1290154"/>
                <a:ext cx="63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55EEC3-435F-4222-B586-292562E86251}"/>
                  </a:ext>
                </a:extLst>
              </p14:cNvPr>
              <p14:cNvContentPartPr/>
              <p14:nvPr/>
            </p14:nvContentPartPr>
            <p14:xfrm>
              <a:off x="7039397" y="1337674"/>
              <a:ext cx="30240" cy="75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55EEC3-435F-4222-B586-292562E862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0757" y="1329034"/>
                <a:ext cx="47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4645FE-390D-4658-B2A3-0F068567DB7A}"/>
                  </a:ext>
                </a:extLst>
              </p14:cNvPr>
              <p14:cNvContentPartPr/>
              <p14:nvPr/>
            </p14:nvContentPartPr>
            <p14:xfrm>
              <a:off x="7188797" y="1334794"/>
              <a:ext cx="51120" cy="72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4645FE-390D-4658-B2A3-0F068567D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9797" y="1326154"/>
                <a:ext cx="68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A3386E-C9FF-4E37-8E3F-6A330651E64E}"/>
                  </a:ext>
                </a:extLst>
              </p14:cNvPr>
              <p14:cNvContentPartPr/>
              <p14:nvPr/>
            </p14:nvContentPartPr>
            <p14:xfrm>
              <a:off x="7941197" y="1326874"/>
              <a:ext cx="8280" cy="57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A3386E-C9FF-4E37-8E3F-6A330651E6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32197" y="1317874"/>
                <a:ext cx="259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8061662-D672-45AF-9A1F-BA9E2229B886}"/>
                  </a:ext>
                </a:extLst>
              </p14:cNvPr>
              <p14:cNvContentPartPr/>
              <p14:nvPr/>
            </p14:nvContentPartPr>
            <p14:xfrm>
              <a:off x="8290757" y="1296634"/>
              <a:ext cx="54720" cy="95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8061662-D672-45AF-9A1F-BA9E2229B8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81757" y="1287634"/>
                <a:ext cx="72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408D53-1B52-4CF3-B8FD-24B9885E856C}"/>
                  </a:ext>
                </a:extLst>
              </p14:cNvPr>
              <p14:cNvContentPartPr/>
              <p14:nvPr/>
            </p14:nvContentPartPr>
            <p14:xfrm>
              <a:off x="8383277" y="1257754"/>
              <a:ext cx="126000" cy="155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408D53-1B52-4CF3-B8FD-24B9885E85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4637" y="1248754"/>
                <a:ext cx="143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8193CB9-7811-4328-A37E-BE8C8E630EFA}"/>
                  </a:ext>
                </a:extLst>
              </p14:cNvPr>
              <p14:cNvContentPartPr/>
              <p14:nvPr/>
            </p14:nvContentPartPr>
            <p14:xfrm>
              <a:off x="8059997" y="1295554"/>
              <a:ext cx="190800" cy="98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8193CB9-7811-4328-A37E-BE8C8E630E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51357" y="1286554"/>
                <a:ext cx="208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EE0C32C-06A2-4A58-9742-5A0DF5536472}"/>
                  </a:ext>
                </a:extLst>
              </p14:cNvPr>
              <p14:cNvContentPartPr/>
              <p14:nvPr/>
            </p14:nvContentPartPr>
            <p14:xfrm>
              <a:off x="7799357" y="1317154"/>
              <a:ext cx="101160" cy="74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EE0C32C-06A2-4A58-9742-5A0DF55364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90389" y="1308514"/>
                <a:ext cx="118737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68DA66-970E-469F-987D-9C0F99E76AA2}"/>
                  </a:ext>
                </a:extLst>
              </p14:cNvPr>
              <p14:cNvContentPartPr/>
              <p14:nvPr/>
            </p14:nvContentPartPr>
            <p14:xfrm>
              <a:off x="7632317" y="1316074"/>
              <a:ext cx="124560" cy="75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68DA66-970E-469F-987D-9C0F99E76A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23317" y="1307434"/>
                <a:ext cx="142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D4305E6-BE32-433C-8641-F7A6579D1779}"/>
                  </a:ext>
                </a:extLst>
              </p14:cNvPr>
              <p14:cNvContentPartPr/>
              <p14:nvPr/>
            </p14:nvContentPartPr>
            <p14:xfrm>
              <a:off x="7278797" y="1299154"/>
              <a:ext cx="208080" cy="114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D4305E6-BE32-433C-8641-F7A6579D17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9813" y="1290514"/>
                <a:ext cx="22569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7DF683A-A295-4E1B-9975-1E59F3739216}"/>
                  </a:ext>
                </a:extLst>
              </p14:cNvPr>
              <p14:cNvContentPartPr/>
              <p14:nvPr/>
            </p14:nvContentPartPr>
            <p14:xfrm>
              <a:off x="7105277" y="1339474"/>
              <a:ext cx="46800" cy="102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7DF683A-A295-4E1B-9975-1E59F373921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6346" y="1330474"/>
                <a:ext cx="64305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A2A59AD-E49F-454A-8AA4-A24365924ED7}"/>
                  </a:ext>
                </a:extLst>
              </p14:cNvPr>
              <p14:cNvContentPartPr/>
              <p14:nvPr/>
            </p14:nvContentPartPr>
            <p14:xfrm>
              <a:off x="7995917" y="1097914"/>
              <a:ext cx="277920" cy="122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A2A59AD-E49F-454A-8AA4-A24365924E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7266" y="1088914"/>
                <a:ext cx="295583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480D390-AEC0-4031-962C-7C515EF508C6}"/>
                  </a:ext>
                </a:extLst>
              </p14:cNvPr>
              <p14:cNvContentPartPr/>
              <p14:nvPr/>
            </p14:nvContentPartPr>
            <p14:xfrm>
              <a:off x="7812317" y="1093594"/>
              <a:ext cx="148680" cy="121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480D390-AEC0-4031-962C-7C515EF508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03317" y="1084594"/>
                <a:ext cx="166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9342CC-5D2D-45D7-A2EF-5056271FB051}"/>
                  </a:ext>
                </a:extLst>
              </p14:cNvPr>
              <p14:cNvContentPartPr/>
              <p14:nvPr/>
            </p14:nvContentPartPr>
            <p14:xfrm>
              <a:off x="7582637" y="1107274"/>
              <a:ext cx="116640" cy="106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9342CC-5D2D-45D7-A2EF-5056271FB0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73997" y="1098274"/>
                <a:ext cx="134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6265B3A-478D-4CFE-9017-AFC4E119A5AF}"/>
                  </a:ext>
                </a:extLst>
              </p14:cNvPr>
              <p14:cNvContentPartPr/>
              <p14:nvPr/>
            </p14:nvContentPartPr>
            <p14:xfrm>
              <a:off x="7282037" y="1093234"/>
              <a:ext cx="199800" cy="123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6265B3A-478D-4CFE-9017-AFC4E119A5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3053" y="1084260"/>
                <a:ext cx="217408" cy="14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4BC1B1-7F2F-4B8C-9A30-92DAF4CC9EF3}"/>
                  </a:ext>
                </a:extLst>
              </p14:cNvPr>
              <p14:cNvContentPartPr/>
              <p14:nvPr/>
            </p14:nvContentPartPr>
            <p14:xfrm>
              <a:off x="6976397" y="1124554"/>
              <a:ext cx="267120" cy="126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4BC1B1-7F2F-4B8C-9A30-92DAF4CC9E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67385" y="1115914"/>
                <a:ext cx="284784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1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Stream Buffering</a:t>
            </a:r>
          </a:p>
          <a:p>
            <a:r>
              <a:rPr lang="en-US" b="1" dirty="0">
                <a:solidFill>
                  <a:srgbClr val="4B2A85"/>
                </a:solidFill>
              </a:rPr>
              <a:t>POSIX Lower-Level I/O</a:t>
            </a:r>
          </a:p>
          <a:p>
            <a:r>
              <a:rPr lang="en-US" dirty="0"/>
              <a:t>System Calls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Standard Library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you’ve used the C standard library to access files</a:t>
            </a:r>
          </a:p>
          <a:p>
            <a:pPr lvl="1"/>
            <a:r>
              <a:rPr lang="en-US" dirty="0"/>
              <a:t>Use a provided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pPr lvl="1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endParaRPr lang="en-US" dirty="0"/>
          </a:p>
          <a:p>
            <a:r>
              <a:rPr lang="en-US" dirty="0"/>
              <a:t>These are convenient and portable</a:t>
            </a:r>
          </a:p>
          <a:p>
            <a:pPr lvl="1"/>
            <a:r>
              <a:rPr lang="en-US" dirty="0"/>
              <a:t>They are buffered</a:t>
            </a:r>
          </a:p>
          <a:p>
            <a:pPr lvl="1"/>
            <a:r>
              <a:rPr lang="en-US" dirty="0"/>
              <a:t>They are </a:t>
            </a:r>
            <a:r>
              <a:rPr lang="en-US" u="sng" dirty="0"/>
              <a:t>implemented</a:t>
            </a:r>
            <a:r>
              <a:rPr lang="en-US" dirty="0"/>
              <a:t> using lower-level OS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EEFEF2-FA2A-4348-990F-74761E590632}"/>
                  </a:ext>
                </a:extLst>
              </p14:cNvPr>
              <p14:cNvContentPartPr/>
              <p14:nvPr/>
            </p14:nvContentPartPr>
            <p14:xfrm>
              <a:off x="535414" y="3877810"/>
              <a:ext cx="252720" cy="30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EEFEF2-FA2A-4348-990F-74761E590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414" y="3869170"/>
                <a:ext cx="27036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110853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7915</TotalTime>
  <Words>2019</Words>
  <Application>Microsoft Office PowerPoint</Application>
  <PresentationFormat>On-screen Show (4:3)</PresentationFormat>
  <Paragraphs>363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Narrow</vt:lpstr>
      <vt:lpstr>Calibri</vt:lpstr>
      <vt:lpstr>Cambria Math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POSIX I/O, System Calls CSE 333 Summer 2019</vt:lpstr>
      <vt:lpstr>About how long did Exercise 5 take?</vt:lpstr>
      <vt:lpstr>Administrivia</vt:lpstr>
      <vt:lpstr>Lecture Outline</vt:lpstr>
      <vt:lpstr>Buffering</vt:lpstr>
      <vt:lpstr>Buffering Issues</vt:lpstr>
      <vt:lpstr>Buffering Issue Solutions</vt:lpstr>
      <vt:lpstr>Lecture Outline</vt:lpstr>
      <vt:lpstr>C Standard Library File I/O</vt:lpstr>
      <vt:lpstr>Lower-Level File Access</vt:lpstr>
      <vt:lpstr>open()/close()</vt:lpstr>
      <vt:lpstr>Reading from a File</vt:lpstr>
      <vt:lpstr>Reading from a File</vt:lpstr>
      <vt:lpstr>One way to read() n bytes</vt:lpstr>
      <vt:lpstr>One method to read() n bytes</vt:lpstr>
      <vt:lpstr>Other Low-Level Functions</vt:lpstr>
      <vt:lpstr>C Standard Library vs. POSIX</vt:lpstr>
      <vt:lpstr>Lecture Outline</vt:lpstr>
      <vt:lpstr>What’s an OS?</vt:lpstr>
      <vt:lpstr>OS: Abstraction Provider</vt:lpstr>
      <vt:lpstr>OS: Protection System</vt:lpstr>
      <vt:lpstr>System Call Trace</vt:lpstr>
      <vt:lpstr>System Call Trace</vt:lpstr>
      <vt:lpstr>System Call Trace</vt:lpstr>
      <vt:lpstr>System Call Trace</vt:lpstr>
      <vt:lpstr>System Call Trace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206</cp:revision>
  <cp:lastPrinted>2019-04-10T06:52:19Z</cp:lastPrinted>
  <dcterms:created xsi:type="dcterms:W3CDTF">2018-03-28T08:00:24Z</dcterms:created>
  <dcterms:modified xsi:type="dcterms:W3CDTF">2019-07-10T22:16:55Z</dcterms:modified>
</cp:coreProperties>
</file>