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4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notesSlides/notesSlide5.xml" ContentType="application/vnd.openxmlformats-officedocument.presentationml.notesSlide+xml"/>
  <Override PartName="/ppt/ink/ink72.xml" ContentType="application/inkml+xml"/>
  <Override PartName="/ppt/ink/ink73.xml" ContentType="application/inkml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tags/tag7.xml" ContentType="application/vnd.openxmlformats-officedocument.presentationml.tags+xml"/>
  <Override PartName="/ppt/ink/ink172.xml" ContentType="application/inkml+xml"/>
  <Override PartName="/ppt/tags/tag8.xml" ContentType="application/vnd.openxmlformats-officedocument.presentationml.tags+xml"/>
  <Override PartName="/ppt/ink/ink173.xml" ContentType="application/inkml+xml"/>
  <Override PartName="/ppt/ink/ink174.xml" ContentType="application/inkml+xml"/>
  <Override PartName="/ppt/ink/ink175.xml" ContentType="application/inkml+xml"/>
  <Override PartName="/ppt/tags/tag9.xml" ContentType="application/vnd.openxmlformats-officedocument.presentationml.tags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tags/tag10.xml" ContentType="application/vnd.openxmlformats-officedocument.presentationml.tags+xml"/>
  <Override PartName="/ppt/ink/ink186.xml" ContentType="application/inkml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206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notesSlides/notesSlide12.xml" ContentType="application/vnd.openxmlformats-officedocument.presentationml.notesSlide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notesSlides/notesSlide13.xml" ContentType="application/vnd.openxmlformats-officedocument.presentationml.notesSlide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8" r:id="rId4"/>
    <p:sldId id="355" r:id="rId5"/>
    <p:sldId id="346" r:id="rId6"/>
    <p:sldId id="307" r:id="rId7"/>
    <p:sldId id="308" r:id="rId8"/>
    <p:sldId id="347" r:id="rId9"/>
    <p:sldId id="348" r:id="rId10"/>
    <p:sldId id="311" r:id="rId11"/>
    <p:sldId id="312" r:id="rId12"/>
    <p:sldId id="313" r:id="rId13"/>
    <p:sldId id="339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09" r:id="rId25"/>
    <p:sldId id="305" r:id="rId26"/>
    <p:sldId id="306" r:id="rId27"/>
    <p:sldId id="349" r:id="rId28"/>
    <p:sldId id="350" r:id="rId29"/>
    <p:sldId id="351" r:id="rId30"/>
    <p:sldId id="352" r:id="rId31"/>
    <p:sldId id="353" r:id="rId32"/>
    <p:sldId id="354" r:id="rId33"/>
    <p:sldId id="310" r:id="rId34"/>
    <p:sldId id="340" r:id="rId35"/>
    <p:sldId id="341" r:id="rId36"/>
    <p:sldId id="342" r:id="rId37"/>
    <p:sldId id="314" r:id="rId38"/>
    <p:sldId id="343" r:id="rId39"/>
    <p:sldId id="356" r:id="rId40"/>
    <p:sldId id="344" r:id="rId41"/>
    <p:sldId id="345" r:id="rId42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4B2A85"/>
    <a:srgbClr val="00CC99"/>
    <a:srgbClr val="0099FF"/>
    <a:srgbClr val="D94B7B"/>
    <a:srgbClr val="5A5A5A"/>
    <a:srgbClr val="669900"/>
    <a:srgbClr val="E2661A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5" autoAdjust="0"/>
    <p:restoredTop sz="87388" autoAdjust="0"/>
  </p:normalViewPr>
  <p:slideViewPr>
    <p:cSldViewPr snapToGrid="0">
      <p:cViewPr>
        <p:scale>
          <a:sx n="90" d="100"/>
          <a:sy n="90" d="100"/>
        </p:scale>
        <p:origin x="108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0:4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1111 82 7491,'13'-14'9111,"-30"2"-5905,-31-1-1754,24 11-1090,0 1-1,0 1 0,0 1 0,0 2 0,0 0 1,1 1-1,-22 7-361,-42 6 179,40-12-167,0 2-1,0 2 1,1 2-1,0 2 1,1 2-1,1 2 1,0 1-1,1 3 1,1 2-1,-4 5-11,27-15-2,1-3 6,1 0-1,0 1 1,1 1 0,0 0-1,1 1 1,1 1 0,0 1-1,0 0 1,2 0 0,0 1-1,0 1 1,2 0 0,0 0-1,1 1 1,1 1 0,0-1-1,2 1 1,-3 13-4,6-11 11,1 0 0,1 0 0,1 0 0,1 0 0,0 0 0,2 0 0,0 0-1,2-1 1,0 1 0,1-1 0,1-1 0,1 1 0,1-1 0,1 0 0,0-1 0,1 0 0,1-1 0,1 0 0,0-1 0,1 0-1,12 8-10,-5-3 8,2-1-1,0-1 0,1-1 0,1-1 0,1-1 0,0-1 0,1-2 0,1 0 0,0-2 0,0-1 0,30 6-7,29-4 56,0-4 0,1-3 0,0-5 0,77-9-56,-112 5 9,0-3 1,0-2-1,-1-2 1,-1-2-1,0-3 1,-1-2-1,0-2 1,-2-2-1,-1-2 1,0-3-1,34-26-9,-70 46 6,0 0 1,0 0-1,-1-1 1,0-1-1,-1 1 1,0-2-1,0 1 1,-1-1-1,0-1 1,-1 1-1,0-1 1,-1-1-1,0 1 1,0-1-1,-2 0 1,1 0-1,-2 0 1,1-1-1,-2 0 1,0 1-1,0-7-6,-2 3 21,-1-1 0,-2 0 0,1 1 0,-2 0 0,0-1 0,-1 1 0,-1 1 0,0-1-1,-1 1 1,0 0 0,-2 1 0,0 0 0,-10-13-21,-17-23 258,-2 1 0,-3 2 0,-1 1 0,-3 3 0,-1 2 0,-2 1 0,-33-19-258,-89-25-266,94 55-4062,53 17-6613,18 6-504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0:5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9957,'9'9'7156,"-3"5"-3508,1 34-2825,-5-31 195,2 75-236,-6-193-761,3 92-22,1 1 0,0-1 0,1 1-1,0 0 1,0 0 0,1 0 0,0 1 0,0-1-1,1 1 1,-1 0 0,2 0 0,-1 0-1,4-2 2,-8 8-1,1 0 0,0 0 0,-1 0 0,1 0 0,0 0 0,-1 1 0,1-1 0,0 1-1,0-1 1,0 1 0,-1 0 0,1 0 0,0 0 0,0 0 0,0 0 0,0 0 0,-1 0-1,1 1 1,0-1 0,0 0 0,-1 1 0,1 0 0,0-1 0,0 1 0,-1 0 0,1 0-1,-1 0 1,1 0 0,-1 0 0,1 0 0,-1 1 0,0-1 0,1 0 0,-1 1 0,0-1 0,0 1-1,0-1 1,0 1 0,0-1 0,-1 1 1,32 69 12,-30-62 35,0 1 0,-1 0 0,0 0 0,0 0 0,-1-1 0,0 1 0,-1 0 0,0 0 0,0 0 0,-2 4-47,-3-23-5590,3-15-3907,3 11 773</inkml:trace>
  <inkml:trace contextRef="#ctx0" brushRef="#br0" timeOffset="231.814">332 1 10485,'17'52'7582,"-6"2"-3910,3 112-1958,-13-147-1193,0 27-2365,-5-58-10305,2 4 2184</inkml:trace>
  <inkml:trace contextRef="#ctx0" brushRef="#br0" timeOffset="601.699">264 177 11493,'5'-2'10425,"24"-2"-7078,32 11-113,-33-2-6171,-1-2-9368,-20-3-936</inkml:trace>
  <inkml:trace contextRef="#ctx0" brushRef="#br0" timeOffset="933.776">507 240 10517,'42'3'8193,"-35"-3"-8107,-1-1 0,1 0 0,0 0-1,0-1 1,-1 0 0,1 0 0,-1-1-1,0 1 1,1-2 0,-1 1 0,-1 0-1,1-1 1,4-3-86,-10 5 21,1 0-1,-1 0 0,1 0 1,-1 0-1,1 0 1,-1 0-1,0 0 1,0 0-1,0 0 1,0 0-1,-1 0 1,1 0-1,0 0 0,-1 0 1,0 0-1,1 0 1,-1 0-1,0 0 1,0 1-1,0-1 1,0 0-1,0 0 1,0 1-1,-1-1 0,1 1 1,0-1-1,-1 1 1,1 0-1,-1-1 1,0 1-1,1 0 1,-1 0-1,0 0 1,0 0-1,0 1 0,0-1 1,1 0-1,-1 1 1,0-1-1,0 1 1,0 0-1,-1-1-20,-1 1 128,0 0-1,0 0 1,0 1 0,1-1-1,-1 1 1,0 0-1,0 0 1,1 0-1,-1 0 1,0 1 0,1-1-1,-1 1 1,1 0-1,0 0 1,0 0 0,0 1-1,0-1 1,0 1-1,0-1 1,0 1 0,1 0-1,0 0 1,-1 0-1,1 1 1,0-1 0,1 1-1,-1-1 1,0 1-1,1-1 1,0 1 0,0 0-1,0-1 1,0 3-128,0-1 120,-1 0-1,1 0 1,1 0 0,-1 0 0,1 0 0,-1 0 0,1 0-1,1 0 1,-1 0 0,1 0 0,0 0 0,0-1-1,0 1 1,1 0 0,0 0 0,0-1 0,0 1 0,0-1-1,1 1 1,-1-1 0,1 0 0,1 0 0,-1 0 0,0-1-1,1 1 1,1 0-120,-2-1 31,1-1 0,-1 0 1,1-1-1,0 1 0,0 0 0,-1-1 0,1 0 0,0 0 0,0 0 1,1-1-1,-1 1 0,0-1 0,0 0 0,0 0 0,0 0 0,0-1 1,0 1-1,0-1 0,2-1-31,26-13-2190,-12-1-2965,-3-5-4339,-10 8-2253</inkml:trace>
  <inkml:trace contextRef="#ctx0" brushRef="#br0" timeOffset="1249.618">761 136 10789,'7'30'7036,"2"0"-4336,9 55-1404,-16-53-870,-2-51-124,-1 11-262,1 0-1,-1 1 1,1-1-1,1 0 1,-1 1-1,1-1 1,1 0-1,-1 1 1,1-1-1,1 1 1,-1 0-1,1 0 1,1 0-1,-1 0 1,1 0 0,0 1-1,1 0 1,-1 0-1,1 0 1,0 0-1,1 1 1,1-2-40,11 1-3268,-5 6-7119,-7 1 639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21 103 10565,'-7'8'8324,"-2"11"-6817,8-17-1491,0 0-1,0 0 1,1 0-1,-1 0 1,1 0-1,0 0 1,0 0-1,-1 1 1,2-1-1,-1 0 1,0 0-1,0 0 1,1 0-1,-1 0 1,1 0-1,-1 1 1,1-1-1,0 0 1,0 0-1,0-1 1,0 1-1,0 0 1,0 0-1,1 0 1,-1-1-1,1 1 1,-1-1-1,1 1 1,-1-1-1,1 1 1,0-1-1,0 0 1,0 0-1,0 0 1,0 0-1,0 0 1,0-1-1,0 1 1,0 0-1,0-1 1,0 0-1,0 1 1,0-1-1,1 0 1,-1 0-1,0 0 1,0 0-1,0-1 1,0 1-1,1-1 1,-1 1-1,0-1 1,1 0-16,-1 0 14,0-1 0,1 1 1,-1-1-1,0 1 0,0-1 1,0 0-1,0 0 0,0 0 0,-1 0 1,1 0-1,-1 0 0,1-1 1,-1 1-1,0 0 0,0-1 1,0 1-1,0-1 0,0 1 0,0-1 1,-1 0-1,1 1 0,-1-1 1,0 0-1,0 1 0,0-1 1,0 0-1,0 1 0,0-1 0,-1 0 1,0 1-1,1-1 0,-1 0 1,0 1-1,0-1 0,0 1 1,-1 0-1,1-1 0,0 1 0,-1 0 1,0 0-1,1 0 0,-1 0 1,0 0-1,0 0 0,0 0 1,0 1-1,-1-1 0,1 1 0,0 0 1,-1-1-15,-37 1-1222,43 1-8142,1 0-1967</inkml:trace>
  <inkml:trace contextRef="#ctx0" brushRef="#br0" timeOffset="187.571">165 104 10133,'2'3'2561,"0"2"112,1 1-1392,-1 0-513,-1 0-112,0 0-47,1 1-161,-1 0-160,-2-1-144,1-1 16,0-1-96,1-1-192,-1-1-288,0-2-305,-1-1 1858,2-3-3954,1 1-2466,0-2-6258</inkml:trace>
  <inkml:trace contextRef="#ctx0" brushRef="#br0" timeOffset="390.58">163 8 9012,'-1'1'2017,"1"2"32,0 0-1489,1 1-400,1-2-160,1 1-1905,-1 1-1792,2-1-4483</inkml:trace>
  <inkml:trace contextRef="#ctx0" brushRef="#br0" timeOffset="718.576">230 168 10501,'2'-5'6223,"5"-20"-3984,6-18-2009,-13 42-222,0-1 0,0 1 1,0 0-1,0-1 0,0 1 0,0-1 0,0 1 1,0-1-1,0 1 0,1 0 0,-1-1 1,1 1-1,-1 0 0,1-1 0,-1 1 1,1 0-1,0 0 0,0-1 0,-1 1 1,1 0-1,0 0 0,0 0 0,0 0 0,0 0 1,0 0-1,1 1 0,-1-1 0,0 0 1,0 0-1,1 1 0,-1-1 0,0 1 1,0-1-1,1 1 0,-1-1 0,1 1 1,-1 0-1,0 0 0,1 0 0,-1 0 1,1 0-1,-1 0 0,1 0 0,-1 0 0,0 1 1,1-1-1,-1 0 0,0 1 0,1-1 1,-1 1-1,0-1 0,1 1 0,-1 0 1,0 0-1,0 0 0,0-1 0,0 1-8,4 7 117,0-1 1,-1 1-1,0 0 0,0 0 0,-1 0 0,0 0 0,0 1 1,-1-1-1,-1 1 0,1 0 0,-1 0 0,0 1-117,2-17-6199,-2 1 817,1-1-4089</inkml:trace>
  <inkml:trace contextRef="#ctx0" brushRef="#br0" timeOffset="891.97">396 0 11285,'15'48'9231,"9"62"-7273,-24-109-2575,0 8 639,-1-7-3650,-1-4-4995,0 0-989</inkml:trace>
  <inkml:trace contextRef="#ctx0" brushRef="#br0" timeOffset="1110.673">396 99 12214,'1'0'3137,"1"1"97,1-1-1746,0 0-431,0 0-193,2-2-192,-1 0-239,1 2-225,0 0-16,0 1-144,0-1-208,0 0-272,2 0-369,-1 0-415,2-1 95,0-1-2304,2-2-2274,-1-2-4978</inkml:trace>
  <inkml:trace contextRef="#ctx0" brushRef="#br0" timeOffset="1438.728">599 17 9957,'-7'-8'8724,"-20"22"-5555,25-12-3103,1-1 1,0 1-1,0 0 0,0-1 1,0 1-1,0 0 0,0 0 1,0 0-1,0 0 1,1 0-1,-1 0 0,1 0 1,-1 0-1,1 0 0,0 0 1,0 0-1,0 0 0,0 0 1,0 0-1,1 0 0,-1 0 1,0 1-1,1-1 1,0-1-1,-1 1 0,1 0 1,0 0-1,0 0 0,0 0 1,0 0-1,0-1 0,1 1 1,-1-1-1,0 1 0,1-1 1,-1 1-1,1-1 1,0 0-1,0 1-66,52 34 447,-53-35-418,0 0 0,0-1-1,0 1 1,-1 0 0,1 0-1,0-1 1,0 1 0,-1 0 0,1 0-1,0 0 1,-1 0 0,1 0-1,-1 0 1,1 0 0,-1 0-1,0 0 1,1 0 0,-1 0-1,0 1 1,0-1 0,0 0-1,0 0 1,0 0 0,0 0-1,0 0 1,0 0 0,0 0-1,0 1 1,-1-1 0,1 0-1,0 0 1,-1 0 0,1 0-1,-1 0 1,1 0 0,-1 0 0,0 0-1,1 0 1,-1-1 0,0 1-1,1 0 1,-1 0 0,0-1-1,0 1 1,0 0 0,0-1-1,0 1 1,0-1 0,0 1-1,0-1 1,0 1 0,0-1-1,0 0 1,0 1 0,0-1-29,-36 4-1855,24-7-3026,4-4-5175,5 3 401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2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10309,'7'27'6646,"-1"17"-4372,0-6-1398,7 56-1748,-13-96-1703,-1-3-3670,0-1-4152</inkml:trace>
  <inkml:trace contextRef="#ctx0" brushRef="#br0" timeOffset="328.06">20 25 9188,'24'-22'10697,"-21"21"-10627,1 0 0,-1 1 1,1 0-1,-1 0 1,1 0-1,-1 0 0,1 0 1,-1 1-1,1-1 1,-1 1-1,0 0 1,1 0-1,-1 0 0,0 1 1,0-1-1,0 1 1,1 0-1,-2 0 1,1 0-1,0 0 0,0 0 1,2 3-71,-4-2 28,1-1 0,0 0 0,-1 1 0,1-1 0,-1 1 0,0-1 0,0 1 0,0 0 0,0 0 1,-1-1-1,1 1 0,-1 0 0,1 0 0,-1 0 0,0 0 0,0 0 0,0-1 0,-1 1 0,1 0 0,-1 0 0,0 0 0,1-1 0,-1 1 1,0 0-1,-1-1 0,1 1 0,0-1 0,-1 1 0,1-1 0,-1 1 0,0-1 0,0 0 0,0 0 0,0 0 0,0 0 0,0 0 0,-1-1 1,1 1-1,0-1 0,-1 1 0,0-1 0,1 0 0,-1 0 0,0 0 0,1 0 0,-2 0-28,0 0-914,-20 3 2147,21-5-5378,7-2-5510,2 0 427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10757,'12'42'8070,"-3"2"-4088,2 88-2617,-11-129-3639,-3-11-10416,1 1 3496</inkml:trace>
  <inkml:trace contextRef="#ctx0" brushRef="#br0" timeOffset="171.828">1 141 13654,'7'0'9488,"1"0"-5587,15-1-5074,-11-1-2188,-4 0-6009,-2-1-3753</inkml:trace>
  <inkml:trace contextRef="#ctx0" brushRef="#br0" timeOffset="601.075">143 149 10901,'36'1'9374,"-33"-1"-9346,0 0 0,0-1 0,0 1-1,-1-1 1,1 1 0,0-1 0,-1 0 0,1 0 0,0 0 0,-1 0-1,1-1 1,-1 1 0,0-1 0,1 1 0,-1-1 0,0 0 0,0 0 0,0 0-1,0 0 1,0 0 0,-1 0 0,1 0 0,-1-1 0,1 1 0,-1-1 0,0 1-1,0-1 1,0 0 0,0 1 0,0-3-28,-2 3 55,0 1-1,0-1 1,-1 1 0,1-1-1,0 1 1,-1 0-1,1-1 1,-1 1 0,1 0-1,-1 0 1,1 0 0,-1 0-1,0 0 1,0 1-1,1-1 1,-1 0 0,0 1-1,0 0 1,0-1 0,0 1-1,0 0 1,0 0-1,1 0 1,-1 0 0,0 0-1,0 0 1,0 1 0,0-1-1,0 0 1,0 1-1,1 0 1,-1-1 0,0 1-1,0 0 1,1 0 0,-1 0-1,1 0 1,-1 0-1,1 1 1,-2 0-55,0 0 105,0 0 0,1 0 0,-1 0 0,1 0 0,-1 0 0,1 1 0,0-1-1,0 1 1,0 0 0,0-1 0,0 1 0,1 0 0,-1 0 0,1 0 0,0 0 0,0 0 0,0 1 0,0-1 0,1 0 0,-1 0 0,1 1 0,0-1 0,0 0-1,0 1 1,0-1 0,0 0 0,1 0 0,0 1 0,-1-1 0,1 0 0,0 0 0,1 0 0,-1 0 0,1 0 0,-1 0 0,1 0 0,0 0 0,0-1 0,0 1-1,0-1 1,0 1 0,1-1 0,-1 0 0,1 0 0,0 0 0,-1 0 0,1 0 0,0-1 0,0 1 0,0-1 0,0 0 0,0 0 0,1 0 0,0 0-105,43-26-3116,-37 9-2128,-2 0-4864,-4 8-371</inkml:trace>
  <inkml:trace contextRef="#ctx0" brushRef="#br0" timeOffset="962.749">325 105 9748,'10'28'8030,"-4"22"-5853,-5-40-976,3 29 1979,-2-71-2630,-3 25-473,1-1 1,0 1-1,0 0 1,1 0-1,0 0 0,0 0 1,1 0-1,0 0 0,0 0 1,1 0-1,-1 0 0,3-2-77,-3 8-6,1-1-1,-1 1 1,1-1-1,0 1 1,-1 0-1,1 0 1,0 0-1,0 0 1,0 0-1,0 1 1,0-1-1,0 1 1,0 0-1,0 0 1,0 0-1,0 0 1,0 1-1,0-1 1,0 1-1,0 0 1,0-1-1,0 1 1,-1 1-1,4 0 7,18 15-5377,-22-12-4585,-2-4-341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1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8148,'1'-16'7674,"3"28"-3611,1 28-1727,27 211-410,-37-272-17149,3 12 6315</inkml:trace>
  <inkml:trace contextRef="#ctx0" brushRef="#br0" timeOffset="313.632">25 31 8996,'20'-26'9060,"17"21"-6094,36 29-2135,-70-22-786,0-1 0,0 1 0,0 0 0,0 1 0,-1-1 0,1 0 0,-1 1 0,1 0 0,-1-1 0,0 1 0,0 0 0,0 0 0,0 0 0,-1 0 0,1 1 0,-1-1 0,0 0 0,0 1 0,0-1 0,0 1 0,-1-1 0,1 1 0,-1-1 0,0 1 0,0-1 0,0 1 0,0-1 0,-1 1 0,0-1 0,1 1 0,-1-1 0,0 1 0,-1-1 0,1 0-1,-1 2-43,-2 2 81,0 0 0,0 0 1,-1-1-1,0 0 1,0 1-1,0-2 1,-1 1-1,1-1 1,-2 1-1,1-2 1,0 1-1,-1-1 1,0 0-1,0 0 1,-4 1-83,-24 6-1534,36-14-4826,5-5-2511,-1 4 987</inkml:trace>
  <inkml:trace contextRef="#ctx0" brushRef="#br0" timeOffset="735.404">268 176 10229,'-27'26'8845,"25"-20"-8731,0 1 1,1 0 0,0 0 0,0 0 0,0 0 0,1 0 0,0 0-1,0 0 1,1-1 0,0 1 0,0 0 0,1 0 0,1 2-115,-1-6 21,0-1 0,1 1 0,-1-1 0,1 0 0,0 0 0,-1 0 0,1 0 0,0 0 0,0-1 0,0 0 0,1 1 0,-1-1 0,0 0 0,0 0 0,1-1 0,-1 1 0,0-1 0,1 1 0,-1-1 0,1 0 0,-1 0 0,0-1 0,1 1 0,-1-1 0,0 0 0,1 1 0,-1-2 0,0 1 1,0 0-1,0-1 0,0 1 0,0-1 0,0 0 0,0 0 0,0 0 0,-1 0 0,1 0 0,-1-1 0,0 1 0,0-1 0,0 0 0,1 0-21,-1 1 41,0 0 1,0 0-1,0 0 1,0 0-1,0 0 0,0-1 1,0 1-1,-1-1 1,1 0-1,-1 1 0,0-1 1,0 0-1,0 0 1,0 0-1,0 0 1,-1 1-1,1-1 0,-1 0 1,0 0-1,0 0 1,0 0-1,0 0 1,0 0-1,-1 0 0,1 0 1,-1 0-1,0 0 1,0 0-1,0 0 0,0 1 1,-1-1-1,1 0 1,-1 1-1,1-1 1,-1 1-1,0-1 0,0 1 1,-1-1-42,-50-35 695,25 41-3807,26-1-73,3 0-4686,1 0-1664</inkml:trace>
  <inkml:trace contextRef="#ctx0" brushRef="#br0" timeOffset="1035.414">476 179 10421,'10'22'7594,"-2"1"-3838,-1 48-1964,-12-82-8543,3 0-483,2 0-2328</inkml:trace>
  <inkml:trace contextRef="#ctx0" brushRef="#br0" timeOffset="1285.358">471 96 9220,'-1'0'1969,"1"0"-16,0 2-1601,1-1-288,1 2-96,0 1-1873,1-1-1712,3 1-4371</inkml:trace>
  <inkml:trace contextRef="#ctx0" brushRef="#br0" timeOffset="1582.153">571 160 9861,'10'51'7604,"11"36"-4147,-8-123-2796,-12 27-652,1 1 0,0-1 0,0 1 0,1 0 0,0-1 0,0 1 0,1 1 0,0-1 0,1 0 1,0 1-1,0 0 0,0 0 0,5-3-9,-9 9 13,0 0 1,0 1 0,0-1-1,0 1 1,0 0 0,0-1-1,0 1 1,0 0 0,0-1-1,0 1 1,0 0 0,0 0-1,0 0 1,0 0 0,1 0-1,-1 0 1,0 1 0,0-1-1,0 0 1,0 0-1,0 1 1,0-1 0,0 1-1,0-1 1,0 1 0,0-1-1,0 1 1,0 0 0,-1-1-1,1 1 1,0 0 0,0 0-1,-1-1 1,1 1 0,0 0-1,-1 0 1,1 0 0,-1 0-1,1 0 1,-1 0 0,1 0-1,-1 0 1,0 0 0,1 1-14,19 55 831,-18-51-769,5 59 621,-5-78-6796,-2 4-626,2-1-4271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1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26 9604,'-7'4'9567,"-4"32"-8091,10-34-1440,0 1 0,0 0 1,0 0-1,1 0 0,-1 0 1,1 0-1,-1 0 0,1 0 0,0 0 1,0 0-1,1 0 0,-1 0 1,1 1-1,-1-2 0,1 1 1,0 0-1,0 0 0,0 0 0,1 0 1,-1 0-1,1-1 0,-1 1 1,1-1-1,0 1 0,0-1 1,0 0-1,0 0 0,0 1 0,1-2 1,-1 1-1,1 0 0,-1 0 1,1-1-1,0 1 0,-1-1 1,1 0-1,0 0 0,0 0-36,1 0-16,-1-1-1,1 0 1,-1 0-1,1 0 1,-1-1 0,1 1-1,-1-1 1,1 0-1,-1 0 1,0 0 0,1 0-1,-1 0 1,0-1-1,0 0 1,0 1 0,0-1-1,0 0 1,0 0-1,-1-1 1,1 1-1,-1-1 1,1 1 0,-1-1-1,0 0 1,0 0-1,0 0 1,0 0 0,-1 0-1,1 0 1,-1 0-1,0-1 1,0 1 0,0-1-1,0 1 1,-1 0-1,1-1 1,-1 1 0,0-1-1,0 1 1,0-1-1,-1 1 1,1-1-1,-1 1 1,0-1 0,0 1-1,0-1 1,0 1-1,0 0 1,-1 0 0,1 0-1,-1 0 1,0 0-1,-1-1 17,-27-27 678,14 31-6932,16 0 358,1 2-3772</inkml:trace>
  <inkml:trace contextRef="#ctx0" brushRef="#br0" timeOffset="343.665">204 46 10133,'14'34'6966,"11"48"-3085,-16-136-2888,-9 50-986,0 0 0,0 0 0,1 0 0,0 0 1,0 0-1,0 1 0,0-1 0,1 0 0,-1 0 0,1 1 1,0-1-1,0 1 0,1 0 0,-1-1 0,1 1 0,-1 0 1,1 0-1,0 1 0,0-1 0,0 1 0,0-1 0,1 1 1,-1 0-1,1 0 0,-1 0 0,1 1 0,0-1 0,-1 1 1,1 0-1,0 0 0,0 0 0,1 1-7,-1 3 164,0 1-1,-1 0 0,1 1 1,-1-1-1,0 0 0,0 1 1,-1 0-1,1 0 1,-1 0-1,0 0 0,0 0 1,-1 0-1,0 0 0,0 1 1,0-1-1,0 0 1,-1 1-1,0-1 0,0 2-163,1 0 52,0 49-775,-3-54-2673,1-3-5797,-1 0-2837</inkml:trace>
  <inkml:trace contextRef="#ctx0" brushRef="#br0" timeOffset="1330.914">70 8 9028,'-6'-3'8770,"-5"5"-5115,-19 11-3519,28-10-4550,1-2-1940,0-1-4451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3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8212,'-1'1'1697,"1"0"47,0 1-3296,1 0-1538,1 1-3905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4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10293,'5'5'8351,"19"26"-6423,-17-16-1491,-1 1-1,-1-1 0,0 1 1,-1 0-1,0 0 1,-1 0-1,-1 1 1,-1-1-1,0 1 1,-1-1-1,-1 0 1,-1 1-1,0-1 1,-1 0-1,-2 7-436,-21 23 1267,7-39-5223,15-14-10710,2 3 4918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3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25 9300,'-3'-5'7394,"-6"12"-4423,9 73-38,0-78-2923,1 0 0,-1 0 1,1-1-1,-1 1 0,1-1 0,0 1 0,0 0 1,-1-1-1,1 1 0,0-1 0,0 0 1,1 1-1,-1-1 0,0 0 0,0 0 1,1 1-1,-1-1 0,0 0 0,1-1 0,-1 1 1,1 0-1,-1 0 0,1 0 0,0-1 1,-1 1-1,1-1 0,0 1 0,-1-1 0,1 0 1,0 0-1,0 0 0,-1 0 0,1 0 1,0 0-1,0 0 0,-1 0 0,1-1 1,0 1-1,-1-1 0,1 1 0,0-1 0,-1 0 1,1 0-1,-1 0-10,2 0-17,0-1 0,0 0 0,-1 0-1,0 0 1,1-1 0,-1 1 0,0-1 0,0 1 0,0-1 0,0 0 0,-1 1-1,1-1 1,-1 0 0,1 0 0,-1 0 0,0 0 0,0 0 0,-1-1 0,1 1-1,-1 0 1,1 0 0,-1-1 0,0 1 0,0 0 0,-1 0 0,1 0 0,0-1-1,-1 1 1,0 0 0,0 0 0,0 0 0,0 0 0,-1 0 0,1 0 0,-1 0-1,1 0 1,-1 1 0,0-1 0,0 1 0,0-1 0,-1 1 0,1 0 0,-3-2 17,-17 8-173,20 3-3393,5-1-5093,1-4-1239</inkml:trace>
  <inkml:trace contextRef="#ctx0" brushRef="#br0" timeOffset="395.552">141 24 11061,'18'28'7569,"-4"17"-6349,-11-32-589,18-80 591,-19 64-1227,-2 2 4,0-1 0,0 0 1,1 0-1,-1 0 0,1 1 1,-1-1-1,1 0 1,0 1-1,-1-1 0,1 0 1,0 1-1,0-1 0,0 1 1,0-1-1,1 1 0,-1 0 1,0 0-1,0-1 0,1 1 1,-1 0-1,1 0 0,-1 0 1,1 0-1,0 0 0,-1 1 1,1-1-1,0 0 1,-1 1-1,1 0 0,0-1 1,0 1-1,-1 0 0,1 0 1,0 0-1,0 0 0,0 0 1,0 0-1,-1 0 0,1 0 1,0 1-1,0-1 0,-1 1 1,1 0-1,0-1 0,-1 1 1,1 0-1,-1 0 0,1 0 1,-1 0-1,1 0 1,-1 0-1,1 1 0,-1-1 1,18 61 1258,-19-35-8861,0-20 2949,0-10-5994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3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49 10245,'-54'13'8554,"50"-12"-8432,0 1 1,0 0-1,1 0 1,-1 0 0,0 0-1,1 0 1,0 1-1,0 0 1,0-1-1,0 1 1,0 0-1,0 1 1,1-1-1,-1 0 1,1 1-1,0-1 1,0 1-1,0 0 1,1 0-1,-1 0 1,1 0-1,0 0 1,0 0-1,0 0 1,1 0-1,0 0 1,-1 0-1,1 0 1,1 0 0,-1 0-1,1 3-122,0-5 17,0 1-1,1 0 1,0-1 0,-1 1 0,1-1-1,0 0 1,0 0 0,0 1 0,0-1-1,0 0 1,1-1 0,-1 1 0,1 0-1,-1-1 1,1 1 0,0-1 0,-1 0-1,1 0 1,0 0 0,0 0-1,0 0 1,0-1 0,0 1 0,0-1-1,0 0 1,0 0 0,0 0 0,0 0-1,0-1 1,0 1 0,0-1 0,0 0-1,-1 1 1,1-1 0,0-1-1,0 1 1,-1 0 0,1-1 0,0 0-17,20-11-4605,-8-5-4377,-10 8-665</inkml:trace>
  <inkml:trace contextRef="#ctx0" brushRef="#br0" timeOffset="299.717">171 0 10149,'8'42'8881,"3"0"-6064,9 53-2830,-23-86-2705,-3-10-6852,3-2 40</inkml:trace>
  <inkml:trace contextRef="#ctx0" brushRef="#br0" timeOffset="612.146">147 111 11605,'1'1'2882,"2"-1"95,0 0-1760,2 0-417,-1 0-96,2 1-47,0 0-241,0 0-192,1 1-80,0 0-80,1 0-160,-2 0-208,0-1-321,-1-1-351,0 0-32,-1-1-2114,1-1-2208,0-2-4883</inkml:trace>
  <inkml:trace contextRef="#ctx0" brushRef="#br0" timeOffset="613.146">284 111 9877,'0'4'2417,"1"1"128,1 0-1537,-1 1-303,1 0-49,0 1-96,-1-1-144,1 1-160,0 0-111,-2-2-65,1-2-209,-1 0-335,0-3-192,0 0-2017,1-2-2113,-1-2-5155</inkml:trace>
  <inkml:trace contextRef="#ctx0" brushRef="#br0" timeOffset="862.087">298 34 9172,'0'2'1953,"1"1"-16,0-1-1585,-1 1-1136,2 0-1137,2 0-1537,1-1-3777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3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59 8900,'-19'4'6654,"5"5"-3353,14-8-3270,-1 0 0,1-1-1,-1 1 1,0 0 0,1 0 0,0 0-1,-1 0 1,1 0 0,-1 0-1,1 0 1,0-1 0,0 1 0,0 0-1,-1 0 1,1 0 0,0 0 0,0 0-1,0 0 1,0 0 0,1 0 0,-1 0-1,0 0 1,0 0 0,1 0 0,-1 0-1,0 0 1,1 0 0,-1 0 0,1 0-1,-1-1 1,1 1 0,-1 0-1,1 0 1,0-1 0,-1 1 0,1 0-1,0-1 1,0 1 0,-1 0 0,1-1-1,0 1 1,0-1 0,0 0 0,0 1-1,0-1 1,0 0 0,0 1 0,0-1-1,1 0-30,0 0 27,0 0-1,0 0 1,0 1-1,0-1 1,0 1-1,0-1 1,0 1-1,0 0 1,0-1-1,0 1 1,0 0-1,0 0 1,-1 1-1,1-1 1,0 0-1,-1 0 1,1 1-1,-1-1 1,1 1-1,-1 0 1,1-1-1,-1 1 1,0 0-1,0 0 1,0 0-1,0-1 1,0 1-1,-1 0 1,1 0-1,-1 0 1,1 1-1,-1-1 1,0 0-1,1 0 1,-1 0-1,0 0 1,0 0 0,-1 0-1,1 0 1,0 0-1,-1 0 1,1 1-1,-1-1 1,0 0-1,0-1 1,0 3-27,0-3-3,-1 0 0,1 1 0,-1-1 0,1 0 0,-1 0 0,0 0 0,1 0 0,-1 0 0,0-1 0,0 1 0,0 0 0,1-1 0,-1 1 0,0-1 0,0 0 0,0 1 0,0-1 0,0 0 0,0 0 0,0 0 0,0-1 0,0 1 0,0 0 0,1-1 0,-1 1 0,0-1 0,0 0 0,-1 0 3,-4-7-4556,6-4-4229,2 6 645</inkml:trace>
  <inkml:trace contextRef="#ctx0" brushRef="#br0" timeOffset="281.185">122 1 9764,'19'37'7762,"-3"29"-6469,-14-56-759,2 8-360,4 20 83,-8-14-2844,0-24 2008,0 2-480,-1-2-5576,-1 0-2273</inkml:trace>
  <inkml:trace contextRef="#ctx0" brushRef="#br0" timeOffset="500.188">99 113 9796,'11'-12'8750,"24"8"-7778,-24 4-494,7-1-910,-9 1-1403,1 0-5196,-3-1-3651</inkml:trace>
  <inkml:trace contextRef="#ctx0" brushRef="#br0" timeOffset="781.07">260 86 7331,'11'35'7775,"3"25"-4851,-15-86-3006,3-49 2295,16 52-3316,19 21-3906,-30 4-303,0 0-3409</inkml:trace>
  <inkml:trace contextRef="#ctx0" brushRef="#br0" timeOffset="1062.721">410 64 9973,'5'28'7000,"30"33"-4004,-34-60-2963,1 0-1,-1-1 0,0 1 1,0-1-1,1 1 0,-1-1 1,0 0-1,1 0 0,-1 1 1,1-1-1,-1 0 1,0 0-1,1 0 0,-1 0 1,0 0-1,1-1 0,-1 1 1,1 0-1,-1-1 1,0 1-1,0-1 0,1 1 1,-1-1-1,0 0 0,0 1 1,0-1-1,1 0 1,-1 0-1,0 0 0,0 0 1,0 0-1,-1 0 0,1 0 1,0 0-1,0 0 0,0-1 1,-1 1-1,1 0 1,-1 0-1,1-1 0,-1 1 1,1 0-1,-1-1 0,0 1 1,0-2-33,10-63 173,-12 47 329,1 6-2693,0 4-5607,1 9-4298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1:41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2177 444 6931,'1'1'92,"-1"-1"1,1 0-1,-1 0 0,1 1 0,0-1 1,-1 0-1,1 0 0,0 0 0,-1 0 1,1 0-1,0 0 0,-1 0 0,1 0 0,-1 0 1,1 0-1,0 0 0,-1 0 0,1 0 1,0-1-1,-1 1 0,1 0 0,-1 0 1,1-1-1,0 1 0,-1 0 0,1-1 1,-1 1-1,1 0 0,-1-1 0,1 1 0,-1-1 1,0 1-1,1-1 0,-1 1 0,0-1 1,1 0-1,-1 1 0,0-1 0,1 1 1,-1-1-1,0 0 0,0 1 0,0-1 1,0 1-1,0-1 0,1 0 0,-1 1 0,0-1 1,-1 0-1,1 1 0,0-1 0,0 0 1,0 1-1,0-1 0,0 1 0,-1-1 1,1 0-1,0 1 0,0-1 0,-1 1 1,1-1-1,0 1 0,-1-1 0,1 1 0,-1-1 1,1 1-1,-1-1-92,-28-38 1165,-187-124 1409,161 134-2202,-1 2-1,-1 2 1,-1 3-1,-13-1-371,-10-1 310,-2 4-1,0 4 1,-1 3-1,0 4 1,-10 4-310,8 1 21,-1 4 0,1 3 1,0 5-1,0 3 0,1 4 1,0 3-1,2 5 1,-40 16-22,99-29 24,0 1 1,0 1 0,1 1 0,1 1 0,0 1 0,1 1 0,1 0 0,0 2 0,1 0 0,1 1-1,1 1 1,1 1 0,1 1 0,0 0 0,-3 8-25,14-17 19,0 0 0,1 0-1,1 1 1,0-1 0,0 1 0,1-1-1,1 1 1,1 0 0,0-1 0,0 1 0,1-1-1,1 0 1,0 1 0,1-1 0,1-1-1,0 1 1,0 0 0,1-1 0,1 0 0,0-1-1,1 0 1,0 0 0,0 0 0,1-1-1,1 0 1,0-1 0,2 2-19,31 34 220,3-1 1,1-3-1,2-1 0,2-3 1,44 25-221,14-5 271,3-4 0,2-5 0,57 14-271,-97-43 163,0-4-1,0-2 0,2-4 0,-1-3 0,1-4 0,-1-2 0,1-4 0,12-5-162,-46 5 58,0-2-1,0-1 1,-1-3-1,-1-1 1,1-2 0,-2-1-1,0-3 1,-1-1-1,-1-1 1,0-3-1,-2 0 1,0-3-58,-16 12 62,-1-1-1,0 0 1,-1-1 0,-1-1-1,-1-1 1,0 0 0,-1-1-1,0-1 1,-2 0 0,0 0-1,-2-1 1,0-1 0,-1 0-1,-1 0 1,-1-1 0,-1 0-1,0 0 1,-1-10-62,-4 12 12,-1 0 0,-1 0 1,-1 0-1,-1 0 0,0 0 0,-2 1 1,0 0-1,-1-1 0,-1 2 1,-1-1-1,0 1 0,-2 0 0,-9-14-12,5 11-548,-1 1 0,-1 1 0,0 0 0,-2 1 0,0 0-1,-18-12 549,8 14-1817,15 12-1567,1 0-4445,8 1-1943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3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9540,'1'19'7282,"3"0"-4506,1 20-1252,-5-24-2338,0-15-2767,0-6-3768,0 1-2013</inkml:trace>
  <inkml:trace contextRef="#ctx0" brushRef="#br0" timeOffset="609.226">75 16 8964,'6'34'6289,"16"32"-2192,-23-70-4093,-1 0 0,1 0 0,0 0-1,1 0 1,-1 0 0,1 0 0,0 0-1,0 0 1,0 0 0,0 0 0,1 0 0,-1 0-1,1 0 1,0 0 0,0 0 0,1 1 0,-1-1-1,1 0 1,0 1 0,0-1 0,0 1 0,0-1-1,1 1 1,-1 0 0,1 0 0,0 0-1,0 0 1,0 1 0,0-1 0,1 1 0,2-2-4,-3 5-3,0 0 0,-1 1 1,0-1-1,1 1 0,-1-1 1,0 1-1,0 0 0,0 0 0,0 0 1,0 0-1,0 0 0,-1 1 1,1-1-1,-1 1 0,1-1 1,-1 1-1,0-1 0,0 1 1,0-1-1,0 1 0,-1 0 1,1 0-1,-1 0 0,0-1 1,1 1-1,-1 0 3,0-3 3,0 51-182,1-50-6890,0-1 3968,1 0-5935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43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65 8980,'2'-20'9805,"-24"-10"-6601,14 27-3050,1 0 1,-1 1-1,0 0 0,0 0 1,1 1-1,-1 0 1,0 1-1,0-1 0,0 1 1,0 1-1,0 0 1,0 0-1,0 0 0,0 1 1,0 0-1,-1 1-154,-47 46 319,55-47-318,0-1-1,0 1 1,0 0-1,0-1 1,0 1 0,0 0-1,1-1 1,-1 1-1,1 0 1,-1 0 0,1-1-1,0 1 1,-1 0-1,1 0 1,0 0 0,0 0-1,1 0 1,-1-1-1,0 1 1,0 0 0,1 0-1,-1 0 1,1-1-1,0 1 1,0 0 0,-1 0-1,1-1 1,0 1-1,0-1 1,0 1 0,1-1-1,-1 1 1,0-1-1,0 0 1,1 0 0,-1 1-1,1-1 1,1 1-1,88 16 25,-42-13-18,-44-5-6,-1 0 0,1 1 0,0 0 0,0 0 0,-1 0 0,1 0 0,-1 1 0,1-1 0,-1 1 0,0 0 0,0 1-1,0-1 1,0 1 0,0 0 0,0 0 0,-1 0 0,1 0 0,-1 1 0,0-1 0,0 1 0,0 0 0,-1 0 0,1 0 0,-1 0 0,0 0 0,0 1 0,0-1 0,-1 1 0,1-1 0,-1 1 0,0-1 0,-1 1 0,1 0 0,-1 0 0,0-1 0,0 1 0,0 0 0,-1 1-1,-3-1 73,-1 0 0,0 0 0,1-1 0,-1 1 0,-1-1 0,1-1 0,-1 1-1,1-1 1,-1 0 0,0 0 0,0 0 0,0-1 0,-1 0 0,1 0 0,0-1 0,-1 0 0,1 0 0,-1 0 0,0-1-1,1 0 1,-1 0 0,1-1 0,-1 0 0,-3-1-73,6 2-34,-1 1-81,-1-1 0,1-1 0,0 1 0,0-1 1,0 1-1,1-1 0,-1-1 0,0 1 0,0-1 0,0 0 0,1 0 0,-1 0 0,1 0 0,0-1 0,-1 0 115,5-8-3342,5 4-5516,0 1-3788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5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8228,'-13'7'8291,"-12"30"-5769,20-26-2283,0 0 1,1 0 0,0 0 0,1 1 0,0 0-1,1-1 1,0 1 0,1 0 0,1 0-1,-1 0 1,3 12-240,-2-20 49,0 1 0,1-1 0,0 1-1,0-1 1,0 0 0,1 1 0,-1-1 0,1 0-1,0 0 1,0 0 0,1 0 0,-1 0 0,1-1-1,0 1 1,0-1 0,0 0 0,0 1 0,1-1-1,-1-1 1,1 1 0,0 0 0,-1-1 0,1 0 0,0 0-1,1 0 1,-1 0 0,0-1 0,0 0 0,1 0-1,-1 0 1,1 0 0,3 0-49,0 0-261,0 0 579,-8-2-4392,-3-1-3850,1 1-3359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5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 9380,'-18'39'9341,"23"5"-7295,-5-42-2054,1 0-1,0-1 0,-1 1 1,1 0-1,0-1 1,0 1-1,0-1 0,0 1 1,0-1-1,0 0 0,0 1 1,1-1-1,-1 0 0,0 0 1,1 0-1,-1 0 0,1 0 1,-1 0-1,1 0 1,0 0-1,-1-1 0,1 1 1,0 0-1,-1-1 0,1 0 1,0 1-1,0-1 0,-1 0 1,1 0-1,0 0 1,0 0-1,0 0 0,-1-1 1,1 1-1,0 0 0,0-1 1,-1 1-1,1-1 0,0 0 1,-1 0-1,1 1 1,-1-1-1,1 0 0,-1 0 1,1 0-1,-1-1 0,1 1 9,0-1 4,1 1-1,-1 0 0,0 0 0,0-1 1,0 1-1,0-1 0,0 0 0,0 1 1,-1-1-1,1 0 0,0 0 0,-1 0 1,1 0-1,-1-1 0,0 1 0,0 0 1,0-1-1,0 1 0,0 0 1,-1-1-1,1 1 0,-1-1 0,1 1 1,-1-1-1,0 1 0,0-1 0,0 0 1,0 1-1,-1-1 0,1 1 0,-1-1 1,1 1-1,-1 0 0,0-1 0,0 1 1,0-1-1,0 1 0,0 0 0,-1 0 1,1 0-1,-1 0 0,1 0 1,-1 0-1,0 0 0,0 0 0,0 1 1,0-1-1,0 1 0,0-1 0,0 1 1,0 0-1,-1 0 0,1 0 0,-1 0-3,-29-1-32,17 12-2932,15-9-3286,0-1-5025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5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10629,'0'29'6904,"10"17"-5081,0-8-1095,-10-33-774,6 55 868,-11-22-3666,2-36-5810,1-2-692</inkml:trace>
  <inkml:trace contextRef="#ctx0" brushRef="#br0" timeOffset="187.457">0 135 10309,'1'-2'2545,"2"1"96,-1-1-1680,3 1-289,0 0-80,1 1-80,0-1-192,1 1-159,0 0-81,1 0-80,0 0-192,0 0-273,0 0-191,1-1-128,1-1-1906,1 0-2032,0 0-4546</inkml:trace>
  <inkml:trace contextRef="#ctx0" brushRef="#br0" timeOffset="535.701">176 97 8260,'-22'39'8757,"21"-37"-8692,0 1 0,1-1 0,-1 1 0,1 0 1,-1-1-1,1 1 0,0-1 0,0 1 0,0-1 1,1 1-1,-1 0 0,0-1 0,1 1 0,0-1 0,-1 1 1,1-1-1,0 0 0,1 1 0,-1-1 0,0 0 0,0 0 1,1 0-1,0 0 0,-1 0 0,1 0 0,0 0 1,0 0-1,0-1 0,0 1 0,0-1 0,0 1 0,0-1 1,1 0-1,-1 0 0,0 0 0,1 0 0,-1 0 1,1 0-1,-1-1 0,1 0 0,0 1-65,1-2 42,-1 0 1,0-1-1,1 1 1,-1-1-1,0 0 1,0 1-1,0-1 1,0-1-1,-1 1 1,1 0-1,-1-1 1,1 1-1,-1-1 0,0 0 1,0 0-1,0 0 1,0 0-1,0 0 1,-1 0-1,1 0 1,-1-1-1,0 1 1,0 0-1,0-1 0,-1 1 1,1-1-1,-1 1 1,0-1-1,0 1 1,0-1-1,0 0 1,-1 1-1,1-1 1,-1 1-1,-1-4-42,1 6 79,0-1-1,-1 0 1,1 1 0,-1-1-1,1 1 1,-1 0 0,1 0-1,-1-1 1,0 1 0,0 0-1,0 0 1,1 1 0,-1-1 0,0 0-1,0 1 1,0-1 0,0 1-1,0-1 1,0 1 0,-1 0-1,1 0 1,0 0 0,0 0-1,0 0 1,0 1 0,0-1-1,0 0 1,0 1 0,0 0-79,-41 8-1868,38-7 912,4-2 475,0 1-2778,0-1-2834,1 1-4691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5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9476,'3'6'2353,"-1"-1"81,0 1-1410,0 0-320,0 0-95,0 0-33,-1 2-192,1-1-128,0 0-96,0 0-48,-1-1-112,0-3-176,0 0-240,-1-3-192,-1-2 1376,1 0-3377,0-5-2161,0-2-5491</inkml:trace>
  <inkml:trace contextRef="#ctx0" brushRef="#br0" timeOffset="1">1 52 9508,'0'-2'2145,"0"2"16,0 1-1536,1 0-321,0 0-240,0 0 2593,1 2-4786,1 2-2209,1-1-6643</inkml:trace>
  <inkml:trace contextRef="#ctx0" brushRef="#br0" timeOffset="406.151">88 200 10629,'-1'-9'6015,"1"-13"-5999,0 21 340,1-12-56,16-69 1273,-14 81-1570,-1 1-1,1-1 1,0 1 0,-1 0 0,1 0 0,0 0 0,0 0 0,-1 0 0,1 1 0,0-1 0,-1 1 0,1 0-1,-1 0 1,1 0 0,-1 0 0,1 0 0,-1 1 0,1-1 0,-1 1 0,0-1 0,0 1 0,0 0 0,0 0-1,0 0 1,0 0 0,-1 0 0,1 0 0,-1 0 0,1 1 0,-1-1 0,0 1 0,0-1 0,1 2-3,8 101 3913,-9-129-13876,0 19 6440,0-7-5873</inkml:trace>
  <inkml:trace contextRef="#ctx0" brushRef="#br0" timeOffset="577.986">259 0 10341,'34'71'9648,"-16"49"-8390,-20-117-3311,-4-4-7518,2-2-36</inkml:trace>
  <inkml:trace contextRef="#ctx0" brushRef="#br0" timeOffset="843.545">244 125 9861,'9'-2'7947,"0"-1"-5224,12-4-1729,6 8-1032,-11-1-2620,0 0-6254,-7-1-989</inkml:trace>
  <inkml:trace contextRef="#ctx0" brushRef="#br0" timeOffset="1238.476">481 48 8964,'-6'-3'7825,"-21"17"-5859,26-13-1920,0-1-1,0 0 1,0 1 0,-1-1-1,1 0 1,0 1 0,0 0-1,0-1 1,0 1-1,0 0 1,1-1 0,-1 1-1,0 0 1,0 0-1,0 0 1,1-1 0,-1 1-1,0 0 1,1 0 0,-1 0-1,1 0 1,-1 0-1,1 1 1,-1-1 0,1 0-1,0 0 1,0 0-1,-1 0 1,1 0 0,0 1-1,0-1 1,0 0 0,0 0-1,0 0 1,1 0-1,-1 0 1,0 1 0,0-1-1,1 0 1,-1 0-1,1 0 1,-1 0 0,1 0-1,-1 0 1,1 0 0,0 0-1,-1 0 1,1 0-1,0-1 1,0 1 0,0 0-1,0 0 1,0-1 0,0 1-1,0 0 1,0-1-1,0 1 1,0-1 0,0 1-1,0-1 1,0 0-46,2 2 30,0-2 15,0 1 1,0-1 0,0 1-1,0 0 1,0 0-1,0 1 1,-1-1-1,1 0 1,0 1 0,-1 0-1,1-1 1,-1 1-1,0 0 1,1 0 0,-1 1-1,0-1 1,0 0-1,-1 1 1,1-1-1,0 1 1,-1-1 0,1 1-1,-1 0 1,0 0-1,0 0 1,0 0 0,0 0-1,-1 0 1,1 0-1,-1 0 1,0 0 0,0 2-46,-63 4 29,63-9-73,-23-3-3167,11-4-5945,7 2-1473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5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9236,'2'22'8139,"7"13"-5676,-1-1-1361,6 77-1176,-16-129-12068,1 8 3434</inkml:trace>
  <inkml:trace contextRef="#ctx0" brushRef="#br0" timeOffset="359.253">4 32 8452,'29'-31'8624,"10"42"-6121,-36-9-2436,1 1 0,-1-1 0,0 1 0,0-1-1,-1 1 1,1 0 0,-1 0 0,1 0 0,-1 0 0,0 1-1,0-1 1,0 1 0,-1-1 0,1 1 0,-1 0 0,0-1-1,0 1 1,0 0 0,-1 0 0,1 0 0,-1 0 0,0 2-67,-2-3 20,-1 0 1,1 0-1,-1 0 0,0 0 1,0-1-1,0 1 1,0-1-1,-1 1 1,1-1-1,-1 0 1,1-1-1,-1 1 1,0-1-1,1 1 0,-1-1 1,0 0-1,0 0 1,0-1-1,0 1 1,0-1-1,-4 0-20,5-5-2892,7-1-4831,0 2-3125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4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79 11557,'-1'63'8213,"17"33"-6141,-1-10-1114,-11-16-713,-8-76-6385,2-4-886,1-1-2837</inkml:trace>
  <inkml:trace contextRef="#ctx0" brushRef="#br0" timeOffset="328.051">14 82 10565,'0'-4'564,"0"1"-1,1-1 1,0 0 0,-1 0 0,2 0 0,-1 1-1,0-1 1,1 1 0,-1-1 0,1 1 0,0-1-1,0 1 1,0 0 0,1 0 0,-1 0 0,1 0-1,0 1 1,0-2-564,59-12 3118,-56 17-3102,1 0 1,-1 0-1,1 0 0,-1 1 1,0 0-1,0 0 0,1 1 1,-1 0-1,-1 0 0,1 0 1,0 1-1,-1 0 0,0 0 1,0 0-1,0 1 0,0-1 1,-1 1-1,0 0 0,0 1 1,2 3-17,-4-4 31,0 0 0,0 0 0,0 1 0,-1-1 0,0 0 0,0 1 0,0-1 1,-1 0-1,0 1 0,0-1 0,0 1 0,-1-1 0,0 0 0,0 1 0,0-1 0,0 0 0,-1 0 1,0 0-1,0 0 0,-1 0 0,1 0 0,-1 0 0,0-1 0,0 1 0,-1-1 0,1 0 0,-1 0 1,0 0-1,0-1 0,0 1 0,-1-1 0,1 0 0,-1 0 0,1-1 0,-1 1 0,0-1 1,0 0-1,-3 0-31,-83 19-811,98-30-5076,-1 4-1243,2 1-4366</inkml:trace>
  <inkml:trace contextRef="#ctx0" brushRef="#br0" timeOffset="815.175">374 201 9508,'-18'-1'7521,"-25"36"-4098,40-32-3358,0-1 0,0 1 0,1-1 0,-1 1 0,1 0 0,0 0 0,0 0 0,0 0-1,1 0 1,-1 1 0,1-1 0,-1 1 0,1-1 0,0 1 0,0-1 0,1 1 0,-1-1 0,1 1 0,0 0 0,0-1 0,0 1 0,0 0 0,0-1-1,1 1 1,0-1 0,0 1 0,0 0 0,0-1 0,0 0 0,1 1 0,0-1 0,-1 0 0,1 0 0,0 0 0,1 0 0,-1 0 0,0 0 0,1-1 0,0 1-1,-1-1 1,1 1 0,0-1 0,0 0 0,1 0 0,-1-1 0,0 1 0,0-1 0,1 1 0,-1-1 0,1 0-65,0 0 6,1 0 1,-1-1 0,1 1-1,-1-1 1,0 0-1,1 0 1,-1 0 0,1-1-1,-1 0 1,1 1 0,-1-2-1,0 1 1,0 0-1,0-1 1,1 0 0,-2 0-1,1 0 1,0 0-1,0-1 1,-1 1 0,1-1-1,-1 0 1,0 0-1,0 0 1,0-1 0,0 1-1,0-1 1,-1 0-1,0 1 1,1-1 0,-1 0-1,-1 0 1,1-1-1,-1 1 1,1 0 0,-1 0-1,-1-1 1,1 1-1,0-1 1,-1 1 0,0 0-1,0-4-6,-2 3-7,1 0 0,-1 1-1,0-1 1,0 1-1,0 0 1,-1-1 0,0 1-1,1 0 1,-1 1 0,-1-1-1,1 0 1,-1 1 0,1 0-1,-1 0 1,0 0-1,0 0 1,0 1 0,0-1-1,-1 1 1,1 0 0,-1 0-1,1 1 1,-1-1 0,0 1-1,-2 0 8,-5 10-1546,10-4-2184,5-2-4771,0-2-1498</inkml:trace>
  <inkml:trace contextRef="#ctx0" brushRef="#br0" timeOffset="1080.739">530 229 11301,'19'31'9239,"-8"59"-7657,-12-87-2868,-1-10-9628,1 0 1008</inkml:trace>
  <inkml:trace contextRef="#ctx0" brushRef="#br0" timeOffset="1268.289">535 150 10165,'0'0'2513,"0"0"16,-1 1-1681,2 1-271,0 2-17,0 0-240,0 0-416,2 1-320,0 0 1184,-1 0-3281,2 0-2177,1-1-5859</inkml:trace>
  <inkml:trace contextRef="#ctx0" brushRef="#br0" timeOffset="1582.77">632 244 10005,'17'48'8040,"9"31"-4179,-28-87-3866,0-1-1,0 1 1,1-1 0,0 1-1,1-1 1,0 1 0,0-1-1,0 1 1,1-1 0,1 1-1,0 0 1,0-1 0,0 1-1,1 0 1,0 0 0,1 0-1,-1 1 1,2-1 0,-1 1-1,1 0 1,0 0 0,2-1 5,-5 6-17,-1 1 0,1 0 0,0 1 0,0-1 1,0 0-1,-1 0 0,1 1 0,0-1 0,0 1 0,0 0 1,0-1-1,0 1 0,0 0 0,0 0 0,0 0 0,0 0 1,0 1-1,-1-1 0,1 1 0,0-1 0,0 1 0,0-1 1,0 1-1,-1 0 0,1 0 0,0 0 0,0 0 0,-1 0 1,1 0-1,-1 1 0,1-1 0,-1 0 0,0 1 1,0-1-1,1 1 0,-1 0 17,40 63 1243,-37-56-1109,0 0 1,-1 0-1,-1 0 0,1 1 0,-2-1 0,1 1 1,-1-1-1,-1 1 0,1-1 0,-2 5-134,-3-6-3339,-1-8-6448,1-3-839</inkml:trace>
  <inkml:trace contextRef="#ctx0" brushRef="#br0" timeOffset="2160.749">939 49 9828,'3'8'6931,"-3"12"-5919,0-15-134,23 227 3745,-23-229-5326,3 27 2060,-6-21-4370,-8-14-7815,8 1 759</inkml:trace>
  <inkml:trace contextRef="#ctx0" brushRef="#br0" timeOffset="2473.176">895 242 9909,'8'1'8997,"11"-4"-6976,-10 1-719,19 4-158,1-2-3424,-9-7-9249,-15 5 1981</inkml:trace>
  <inkml:trace contextRef="#ctx0" brushRef="#br0" timeOffset="2783.038">1088 243 9428,'21'7'6840,"6"-6"-3750,46-25-1561,-72 22-1518,0 1 1,0-1-1,0 0 1,0 1-1,0-1 1,0 0 0,0 1-1,-1-1 1,1 0-1,-1 0 1,1 0-1,-1 0 1,0 1-1,0-1 1,0 0-1,0 0 1,0 0-1,0 0 1,-1 0-1,1 0 1,0 1-1,-1-1 1,0 0-1,1 0 1,-1 0-1,0 1 1,0-1-1,0 0 1,0 1-1,0-1 1,0 1-1,0 0 1,-1-1-1,1 1 1,-1 0 0,1-1-1,-1 1 1,1 0-1,-1 0 1,1 0-1,-1 1 1,0-1-1,0 0 1,1 1-1,-1-1 1,0 1-1,0-1 1,0 1-1,0 0 1,0 0-1,1 0 1,-1 0-1,0 0 1,0 0-1,0 0 1,0 1-1,0-1 1,1 1-1,-1-1 1,-2 2-12,-1 1 153,0 1-1,0-1 1,1 1 0,-1 0 0,1 1-1,0-1 1,0 1 0,0 0 0,1 0-1,-1 0 1,1 0 0,1 0-1,-1 1 1,1 0 0,0-1 0,0 1-1,0 0 1,1 0 0,0 0 0,0 0-1,0 0 1,1 0 0,0 0 0,1 0-1,-1 1 1,1-1 0,0 0 0,1 1-153,-1-4-7,0-1 1,1 1 0,0-1 0,-1 0 0,1 0 0,0 0 0,0 0 0,0 0-1,0 0 1,1 0 0,-1-1 0,0 1 0,1-1 0,-1 0 0,1 0 0,0 0-1,-1 0 1,1 0 0,0 0 0,-1-1 0,1 1 0,0-1 0,0 0 0,0 1 0,-1-2-1,1 1 1,0 0 0,0 0 0,0-1 0,-1 0 0,1 1 0,0-1 0,-1 0-1,1 0 1,0-1 6,30-13-4191,-7-3-5076,-15 8-2899</inkml:trace>
  <inkml:trace contextRef="#ctx0" brushRef="#br0" timeOffset="3095.467">1310 209 9476,'9'34'7672,"6"17"-4493,4 12-813,-13-148-960,-7 82-1372,1 0 0,0-1-1,0 1 1,0 0 0,0-1 0,1 1 0,-1 0 0,1-1-1,0 1 1,0 0 0,0 0 0,0 0 0,1 0-1,-1 0 1,1 0 0,-1 0 0,1 0 0,0 0-1,1 1 1,-1-1 0,0 1 0,1 0 0,-1 0 0,1-1-1,-1 2 1,1-1 0,0 0 0,0 0 0,0 1-1,0 0 1,0 0 0,1 0 0,-1 0 0,0 0 0,0 0-1,1 1 1,-1-1 0,0 1 0,1 0 0,-1 0-1,0 1 1,1-1 0,-1 1-34,43 19 402,-26-9-1858,1-3-4784,-18-8-630,-2 0-4503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45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142 116 9877,'-23'-15'7888,"-3"16"-4155,-41 47-1361,64-45-2323,1 0 0,0 0 1,-1 0-1,1 1 0,0-1 0,0 0 1,1 1-1,-1-1 0,1 1 1,0 0-1,0-1 0,0 1 1,0 0-1,0 0 0,1 0 0,0-1 1,0 1-1,0 0 0,0 0 1,1 0-1,-1 0 0,1-1 1,0 1-1,0 0 0,0 0 0,1-1 1,-1 1-1,1-1 0,0 0 1,0 1-1,0-1 0,1 0 1,-1 0-1,1 0 0,-1 0 0,1-1 1,0 1-1,0-1 0,0 0 1,1 1-1,-1-1 0,0-1 1,1 1-1,-1 0 0,1-1 0,0 0 1,-1 0-1,4 1-49,46-13-2936,-39 0-1377,-4-4-4085,-5 3-2175</inkml:trace>
  <inkml:trace contextRef="#ctx0" brushRef="#br0" timeOffset="343.667">196 1 10725,'13'65'9048,"-2"0"-5206,17 81-2419,-24-137-3480,1-16-10175,-3 0 1499</inkml:trace>
  <inkml:trace contextRef="#ctx0" brushRef="#br0" timeOffset="515.505">403 115 10133,'0'10'7853,"-27"16"-5419,-80 56 1306,107-80-3680,0-1 0,0 0 0,1 0 0,-1 1 0,1-1 0,-1 0 0,1 0 0,-1 0-1,1 0 1,0 0 0,-1 0 0,1 0 0,0 0 0,0 0 0,0 0 0,0 0 0,0 0-1,0 0 1,0-1 0,0 1 0,0 0 0,0-1 0,1 1 0,-1-1 0,0 1 0,0-1-1,0 0 1,1 1 0,-1-1 0,0 0 0,1 0 0,-1 0 0,0 0 0,0 0 0,1 0 0,0-1-60,4 3 218,118 39 235,-121-40-2876,-2-1-1314,0 0-3688,-1-1-5962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44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9925,'3'7'9444,"6"29"-7246,4 32-1099,-3 1-1,-3 1 0,-2 29-1098,-11-85-3119,-6-28-8723,7 7 1957</inkml:trace>
  <inkml:trace contextRef="#ctx0" brushRef="#br0" timeOffset="271.382">1 194 11477,'5'0'8196,"13"-4"-6220,-7 2-1183,72-6-631,-65 6-3699,0 1-3284,-6 0-5409</inkml:trace>
  <inkml:trace contextRef="#ctx0" brushRef="#br0" timeOffset="900.255">231 159 10597,'11'-9'8319,"28"-4"-6447,-36 12-1837,0 0-1,0 1 1,1-1 0,-1 1-1,0 0 1,0 0-1,1 0 1,-1 0 0,0 0-1,0 1 1,0-1 0,0 1-1,1 0 1,-1 0-1,0 0 1,0 1 0,0-1-1,-1 1 1,1-1 0,0 1-1,-1 0 1,1 0-1,-1 0 1,1 1 0,-1-1-1,0 0 1,0 1-1,0 0 1,0-1 0,-1 1-1,1 0 1,0 1-35,29 107 107,-26-84-36,-13-75-47,5 45 21,1 0 0,-1 0 0,1 0-1,-1 1 1,0-1 0,0 1 0,0-1 0,0 1 0,0 0 0,0 1-1,-1-1 1,1 0 0,-1 1 0,1 0 0,-1 0 0,0 0-1,1 0 1,-1 1 0,0-1 0,0 1 0,1 0 0,-1 0-1,0 0 1,0 1 0,1-1 0,-1 1 0,0 0 0,1 0-1,-1 0 1,1 1 0,-1-1 0,1 1 0,-1 0 0,1 0 0,0 0-1,0 0 1,0 0 0,0 1 0,1 0 0,-1-1 0,1 1-1,-1 0 1,1 0 0,0 0 0,0 1 0,0-1 0,0 0-1,1 1 1,0-1 0,-1 1 0,1-1 0,0 2-45,1-3 58,-1 0 0,1-1 0,0 1 0,0 0 0,0 0 0,0 0 0,0 0 0,0 0 0,0 0 0,1-1 0,-1 1-1,1 0 1,-1 0 0,1 0 0,0-1 0,-1 1 0,1 0 0,0-1 0,0 1 0,0 0 0,0-1 0,1 0 0,-1 1 0,0-1 0,1 0 0,-1 1 0,1-1 0,-1 0 0,1 0 0,0 0 0,-1 0 0,1-1 0,0 1 0,-1 0 0,1-1 0,0 1 0,0-1 0,0 1 0,0-1 0,0 0 0,-1 0 0,1 0 0,0 0-58,84-12-3648,-73 5 175,-1 0-5276,-3 1-2288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1:46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24 204 7443,'-1'7'11778,"10"-2"-6708,29-3-3378,26-45-1204,-63 41-513,0 1 0,0-1 1,0 1-1,-1-1 0,1 0 0,0 1 1,-1-1-1,1 0 0,-1 1 0,1-1 1,-1 0-1,0 0 0,0 0 1,0 0-1,0 1 0,0-1 0,0 0 1,0 0-1,-1 0 0,1 1 0,0-1 1,-1 0-1,0 0 0,1 1 0,-1-1 1,0 1-1,0-1 0,0 0 0,0 1 1,0 0-1,0-1 0,-1 1 0,1 0 1,0-1-1,-1 1 0,1 0 0,-1 0 1,1 0-1,-1 0 0,0 0 25,0 0 9,0-1 0,0 1 0,0 0 0,-1 0 0,1 0 0,0 0 0,-1 0 0,1 0 0,0 1 0,-1-1 0,1 1 0,-1 0 0,1-1 0,-1 1 0,1 0 0,-1 1 0,1-1 0,-1 0 0,1 1 0,0-1 0,-1 1 0,1 0 0,-1 0 1,1 0-1,0 0 0,0 0 0,0 0 0,0 1 0,0-1 0,0 1 0,0-1 0,0 1 0,0 0 0,1 0 0,-2 2-9,-1 0 86,0 1 1,0 1-1,1-1 1,0 1-1,0-1 1,1 1-1,-1 0 1,1 0 0,0 0-1,1 0 1,0 0-1,0 0 1,-1 5-87,2-8 29,-1 0 0,1 0 0,0 1 0,0-1 0,0 0 0,0 0 0,1 0 1,-1 0-1,1 1 0,0-1 0,0 0 0,0 0 0,0 0 0,0 0 0,1-1 0,-1 1 1,1 0-1,0 0 0,0-1 0,0 1 0,0-1 0,0 0 0,1 0 0,-1 0 0,1 0 1,-1 0-1,1 0 0,0 0 0,-1-1 0,1 0 0,0 1 0,0-1 0,0 0 0,0 0 1,0-1-1,1 1 0,-1-1 0,0 1 0,0-1 0,0 0 0,1 0 0,-1-1 0,0 1 1,0-1-1,2 0-29,41-12-2841,-24 5-1896,1 2-4760,-7 2-1644</inkml:trace>
  <inkml:trace contextRef="#ctx0" brushRef="#br0" timeOffset="300.8">349 126 8372,'-11'-1'7280,"2"9"-3299,-9 36-2015,14-31-995,-39 62-378,25-69-3924,12-18-6910,6 6 666</inkml:trace>
  <inkml:trace contextRef="#ctx0" brushRef="#br0" timeOffset="686.233">231 109 14423,'6'19'7000,"13"10"-5469,-7-10-751,62 90-543,-63-103-2923,-7-6-1090,0-2-3728,-2 0-2485</inkml:trace>
  <inkml:trace contextRef="#ctx0" brushRef="#br0" timeOffset="971.358">462 165 9076,'4'25'9574,"7"14"-6014,0-1-3357,-10-35-1456,2-7-9908,-2-1 1178</inkml:trace>
  <inkml:trace contextRef="#ctx0" brushRef="#br0" timeOffset="972.358">465 66 10805,'-1'-1'2497,"0"1"16,1 0-1680,2 3-417,-1 0-480,3 0-2305,1 2-2193,4-1-5491</inkml:trace>
  <inkml:trace contextRef="#ctx0" brushRef="#br0" timeOffset="1303.325">642 107 9636,'-23'-11'8287,"1"18"-4442,20-6-3813,0 0 1,1 1-1,-1-1 0,1 0 1,-1 1-1,1-1 1,0 1-1,-1 0 1,1-1-1,0 1 1,0 0-1,0 0 0,0 0 1,1 0-1,-1 0 1,1-1-1,-1 1 1,1 0-1,-1 1 1,1-1-1,0 0 1,0 0-1,0 0 0,0 0 1,0 0-1,1 0 1,-1 0-1,1 0 1,-1 0-1,1 0 1,0 0-1,-1 0 0,1-1 1,0 1-1,0 0 1,1 0-33,91 47-6,-92-49 11,0 1-1,-1-1 1,1 1-1,-1 0 0,1 0 1,-1-1-1,1 1 0,-1 0 1,1 0-1,-1-1 1,0 1-1,1 0 0,-1 0 1,0 0-1,0 0 0,1 0 1,-1-1-1,0 1 1,0 0-1,0 0 0,0 0 1,0 0-1,0 0 0,-1 0 1,1 0-1,0-1 1,0 1-1,-1 0 0,1 0 1,0 0-1,-1-1 0,1 1 1,-1 0-1,1 0 1,-1-1-1,1 1 0,-1 0 1,0-1-1,1 1 0,-1 0 1,0-1-1,0 1 1,1-1-1,-1 0 0,0 1 1,0-1-1,0 1 0,1-1 1,-1 0-1,0 0-4,-42 18 432,15-20-1534,23-4-2884,2-4-4441,3 1-1623</inkml:trace>
  <inkml:trace contextRef="#ctx0" brushRef="#br0" timeOffset="1720.05">766 0 10165,'9'47'9347,"5"21"-3636,7 93-6622,-21-160-289,0 8 968,0-7-3915,1-1-4621,-2-2-1181</inkml:trace>
  <inkml:trace contextRef="#ctx0" brushRef="#br0" timeOffset="1951.601">741 198 12326,'6'2'11099,"15"-3"-9777,-13 1-489,3 0-829,39-1-3292,-33-3-1724,-2-2-3412,-5-1-420</inkml:trace>
  <inkml:trace contextRef="#ctx0" brushRef="#br0" timeOffset="2236.757">997 111 8820,'-27'2'9540,"5"10"-5505,21-11-4022,0 0 0,-1 0 0,1 1 0,0-1 0,0 1 0,0-1 0,0 1 0,0-1-1,0 1 1,1-1 0,-1 1 0,0 0 0,1 0 0,0-1 0,-1 1 0,1 0 0,0 0 0,0-1 0,0 1 0,0 0 0,0 0 0,0 0-1,0-1 1,1 1 0,-1 0 0,1 0 0,-1-1 0,1 1 0,0 0 0,-1-1 0,1 1 0,0-1 0,0 1 0,0-1 0,0 1 0,0-1-1,1 0 1,-1 0 0,0 1 0,1-1 0,-1 0-13,74 55 70,-74-54-41,-1 0 1,0 0 0,1 0 0,-1 0 0,0 0 0,0 0 0,-1 0 0,1 0 0,0 0 0,-1 0-1,1 0 1,-1 0 0,1 0 0,-1 0 0,0 0 0,0 0 0,0 0 0,0 0 0,0-1 0,-1 1-1,1 0 1,0-1 0,-1 1 0,1-1 0,-1 0 0,0 1 0,1-1 0,-1 0 0,0 0 0,0 0 0,1 0-1,-1 0 1,0-1 0,0 1 0,0 0 0,0-1 0,0 0 0,0 1 0,0-1 0,-1 0 0,1 0-1,0 0 1,0 0 0,0-1 0,0 1 0,0 0 0,0-1 0,-2 0-30,-17-4-4062,7 0-5370,7 1-1488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2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 9428,'16'-10'7129,"0"6"-3357,-14 4-3733,1 0 0,-1 0 0,1 0 0,-1 1 0,0-1 0,1 1 0,-1 0 0,0 0 0,1 0 0,-1 0 0,0 0 0,0 0 0,0 0 0,0 1-1,0-1 1,0 1 0,0 0 0,0-1 0,-1 1 0,1 0 0,-1 0 0,1 0 0,-1 0 0,0 0 0,0 0 0,0 1 0,0-1 0,0 0 0,0 1 0,-1-1-39,26 76-430,-26-81 455,-1 0-1,1 1 0,-1-1 0,0 0 1,0 1-1,0-1 0,0 1 1,0-1-1,-1 1 0,1 0 0,-1 0 1,1-1-1,-1 1 0,0 0 1,0 0-1,0 0 0,0 1 0,0-1 1,0 0-1,-1 1 0,1 0 1,0-1-1,-1 1 0,1 0 0,-1 0 1,0 0-1,1 1 0,-1-1 1,0 1-1,1-1 0,-1 1 0,0 0 1,0 0-1,1 0 0,-1 0 1,0 1-1,1-1 0,-1 1 0,0 0 1,1-1-1,-1 1 0,1 0 1,-1 1-1,1-1 0,-1 0 0,1 1 1,0-1-1,0 1 0,-1 0 1,1 0-1,1-1 0,-1 2 0,0-1 1,0 0-1,1 0 0,-1 0 1,1 1-1,-1 0-24,2-2 50,-1 0-1,1 0 1,-1 0-1,1 0 1,-1 0-1,1 0 1,0 1-1,-1-1 1,1 0 0,0 0-1,0 0 1,0 1-1,0-1 1,0 0-1,0 0 1,0 1-1,0-1 1,1 0 0,-1 0-1,0 0 1,1 1-1,-1-1 1,1 0-1,0 0 1,-1 0-1,1 0 1,0 0 0,-1 0-1,1 0 1,0 0-1,0 0 1,0-1-1,0 1 1,0 0 0,0 0-1,0-1 1,0 1-1,0 0 1,0-1-1,0 0 1,0 1-1,1-1 1,-1 1 0,0-1-1,0 0 1,0 0-1,1 0 1,-1 0-1,0 0 1,1 0-50,63-17-4596,-46 5-5468,-7 6-215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25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69 112 9732,'-14'-15'7472,"-1"14"-3926,-20 40-1029,34-33-2379,0-1 1,0 1-1,0-1 0,1 1 1,0-1-1,0 0 1,0 1-1,1-1 1,0 1-1,0-1 1,0 1-1,0-1 1,1 0-1,0 1-138,-1-5-77,0 0 0,0 1 0,-1-1 0,1 0 0,0 1 0,0-1 0,1 0 0,-1 0 0,0 0 0,0 0 0,0 0 0,1 0 0,-1 0 0,0-1 0,1 1 0,-1 0 0,1-1 0,-1 1 0,1-1 0,-1 1 0,1-1 0,-1 0 0,1 1 0,0-1 0,-1 0 0,1 0 0,-1 0 0,1-1 0,0 1 0,-1 0 0,1-1 0,0 1 77,13-12-8077,-11 8 3236,2-2-4966</inkml:trace>
  <inkml:trace contextRef="#ctx0" brushRef="#br0" timeOffset="359.285">145 25 10709,'6'46'7985,"-3"1"-4454,10 57-1262,-9-99-4336,1-18-6733,-4 10 5140,1-4-6291</inkml:trace>
  <inkml:trace contextRef="#ctx0" brushRef="#br0" timeOffset="718.576">266 111 9668,'-18'16'8418,"-18"35"-4342,77-42-517,11 33-3866,-51-54-15831,-1 5 6878</inkml:trace>
  <inkml:trace contextRef="#ctx0" brushRef="#br0" timeOffset="1004.514">382 0 11781,'4'4'6796,"8"5"-4980,-1-2-1442,-5 3-127,0-1 1,-1 1-1,0 0 0,-1 0 1,0 0-1,-1 1 0,0-1 1,0 1-1,-1 0 1,0 0-1,-1 0 0,-1 0 1,1 0-1,-2 0 0,1 0 1,-2 0-1,0 0 0,0 0 1,0-1-1,-2 1 1,1-1-1,-1 1 0,-1-1 1,0 0-1,-2 3-247,-18 11 49,13-27-5130,12-1-5729,-1-2-283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2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65 9348,'-27'-3'6151,"-8"5"-3350,33-2-2731,1 0 0,-1 0 1,1 0-1,0 0 0,-1 0 0,1 0 1,-1 1-1,1-1 0,-1 1 0,1-1 0,0 1 1,-1-1-1,1 1 0,0 0 0,0-1 1,-1 1-1,1 0 0,0 0 0,0 0 1,0 0-1,0 0 0,0 0 0,0 1 0,0-1 1,1 0-1,-1 0 0,0 1 0,1-1 1,-1 0-1,1 1 0,-1-1 0,1 1 1,-1-1-1,1 0 0,0 1 0,0-1 1,0 1-1,0-1 0,0 2-70,2 0 10,1 0-1,-1 0 1,1 0 0,-1 0 0,1 0-1,0-1 1,0 1 0,0-1-1,1 0 1,-1 0 0,0 0-1,1 0 1,0-1 0,-1 1 0,1-1-1,0 0 1,0 0 0,2 0-10,12 5 17,-17-6 6,1 0 0,-1 0-1,1 0 1,-1 0 0,1 0-1,-1 1 1,1-1 0,-1 0 0,0 1-1,1-1 1,-1 1 0,1-1-1,-1 1 1,0 0 0,0 0 0,1-1-1,-1 1 1,0 0 0,0 0 0,0 0-1,0 0 1,0 1 0,0-1-1,0 0 1,0 0 0,-1 0 0,1 1-1,0-1 1,-1 0 0,1 1 0,-1-1-1,1 1 1,-1-1 0,0 1-1,1-1 1,-1 1 0,0-1 0,0 1-1,0-1 1,0 1 0,-1-1-1,1 1 1,0-1 0,0 0 0,-1 1-1,1-1 1,-1 1 0,0-1 0,1 0-1,-1 1 1,0-1 0,0 0-1,0 0 1,1 0 0,-1 1 0,0-1-1,-1 0 1,0 0-23,-2 2-42,0 0 1,0-1-1,-1 1 1,1-1-1,-1 0 1,1-1-1,-1 1 1,0-1-1,0 0 1,0 0-1,0 0 1,0-1-1,0 1 1,0-1-1,1-1 1,-1 1-1,0-1 1,-3 0 41,2-10-4459,8 2-3037,1 1-2335</inkml:trace>
  <inkml:trace contextRef="#ctx0" brushRef="#br0" timeOffset="296.803">186 1 11461,'14'79'7135,"5"42"-6773,-20-117-2876,-3-7-5187,2 0-1026</inkml:trace>
  <inkml:trace contextRef="#ctx0" brushRef="#br0" timeOffset="468.635">158 105 10229,'10'-2'7867,"14"5"-5774,-15-2-1424,19-1-1013,-19-1-2924,0 0-4560,-4 0-1574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22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9524,'8'9'8387,"-1"17"-7330,-7-23-368,19 104 1721,-17-36-4108,-3-65-425,-8-6-8237,4-4 2490</inkml:trace>
  <inkml:trace contextRef="#ctx0" brushRef="#br0" timeOffset="296.806">0 138 8020,'3'-9'7062,"7"5"-3840,32 4-2711,-38 1 32,31 0-1349,-24-2-2136,0-2-3803,-5 0-2104</inkml:trace>
  <inkml:trace contextRef="#ctx0" brushRef="#br0" timeOffset="499.884">157 5 9140,'2'43'7817,"12"23"-5938,0-7-933,14-114-818,-23 49-99,-5 5-25,0 0 1,0 0 0,0 1-1,0-1 1,0 0 0,0 0 0,1 0-1,-1 1 1,0-1 0,0 0-1,1 0 1,-1 1 0,1-1-1,-1 0 1,1 0 0,-1 1 0,1-1-1,-1 1 1,1-1 0,0 0-1,-1 1 1,1-1 0,0 1 0,-1 0-1,1-1 1,0 1 0,0-1-1,-1 1 1,1 0 0,0 0-1,0-1 1,0 1 0,-1 0 0,1 0-1,0 0 1,0 0 0,0 0-1,0 0 1,-1 0 0,1 0 0,0 1-1,0-1 1,0 0 0,-1 0-1,1 1 1,0-1 0,0 0-1,-1 1 1,1-1 0,0 1 0,0-1-1,-1 1 1,1-1 0,-1 1-1,1-1 1,0 1 0,-1 0 0,1-1-1,-1 1 1,0 0 0,1 0-1,-1-1 1,1 1 0,-1 0 0,0 0-1,0 0-4,19 86 195,-17-88-1922,2-3-6113,0-1-3021</inkml:trace>
  <inkml:trace contextRef="#ctx0" brushRef="#br0" timeOffset="827.928">352 128 8084,'22'3'5670,"23"-3"-2725,-44 1-2880,1-1 0,-1 0 0,0 0 0,1 0 0,-1 0 0,1 0 1,-1-1-1,0 1 0,1 0 0,-1-1 0,0 1 0,1 0 0,-1-1 0,0 0 0,0 1 1,1-1-1,-1 0 0,0 0 0,0 1 0,0-1 0,0 0 0,0 0 0,0 0 0,0 0 1,0-1-1,-1 1 0,1 0 0,0 0 0,-1 0 0,1-1 0,-1 1 0,1 0 0,-1 0 1,1-1-1,-1 1 0,0-1 0,0 1 0,0 0 0,0-1 0,0 1 0,0 0 0,0-1 1,0 1-1,-1-2-65,0 2 53,0 0 1,0 0 0,-1 0-1,1 0 1,0 0-1,-1 0 1,1 0 0,-1 0-1,1 1 1,-1-1 0,1 0-1,-1 1 1,0 0-1,1-1 1,-1 1 0,0 0-1,1 0 1,-1 0 0,0 0-1,1 0 1,-1 0-1,0 0 1,1 1 0,-1-1-1,0 0 1,1 1 0,-1 0-1,1-1 1,-1 1-1,1 0 1,-1 0 0,1 0-1,0 0 1,-1 0 0,1 0-1,0 0 1,0 0 0,-1 0-1,1 1 1,0-1-1,0 0 1,1 1 0,-1-1-1,0 1 1,0-1 0,1 1-1,-1 0 1,1-1-1,-1 2-53,-1-1 51,1 0 0,-1 1-1,1-1 1,0 0 0,-1 1-1,1-1 1,0 1 0,0-1-1,1 1 1,-1 0 0,0-1-1,1 1 1,0 0-1,0 0 1,-1-1 0,2 1-1,-1 0 1,0-1 0,0 1-1,1 0 1,0-1 0,-1 1-1,1 0 1,0-1 0,0 1-1,1-1 1,-1 1-1,0-1 1,1 0 0,-1 0-1,1 1 1,0-1 0,0 0-1,0-1 1,0 1 0,0 0-1,0 0 1,1-1 0,-1 0-1,0 1 1,1-1-1,-1 0 1,1 0 0,-1 0-1,1 0 1,0-1 0,-1 1-1,1-1 1,0 1 0,-1-1-1,1 0 1,0 0 0,0 0-1,-1-1 1,1 1 0,0-1-1,2 0-50,17-10-3990,-8 2-4086,-12 8 6741,8-6-10326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2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90 6979,'-14'0'10961,"0"22"-8052,-1 31-2316,14-51-576,1 0 0,0 1 0,-1-1 0,1 0 0,0 1 0,0-1 0,0 1 0,0-1 0,1 0 0,-1 0 0,1 1 0,-1-1 0,1 0 0,0 0 0,0 1 0,0-1 0,0 0 0,0 0 0,1 0 0,-1 0 0,1-1 0,-1 1 0,1 0 0,-1 0 0,1-1 0,0 1 0,0-1 0,0 0 0,0 1 0,0-1 0,0 0 0,0 0 1,0 0-1,0-1 0,1 1 0,-1 0 0,0-1 0,1 0 0,-1 1 0,0-1 0,1 0 0,-1 0 0,0 0 0,1-1 0,-1 1 0,0 0 0,1-1 0,-1 0 0,0 1 0,1-2-17,-1 2 5,1 0 0,-1-1 1,1 0-1,-1 1 0,1-1 0,-1 0 0,0 0 1,0 0-1,0-1 0,1 1 0,-1 0 0,0-1 1,0 0-1,-1 1 0,1-1 0,0 0 1,-1 0-1,1 0 0,-1 0 0,1 0 0,-1 0 1,0 0-1,0-1 0,0 1 0,0 0 1,0-1-1,-1 1 0,1-1 0,-1 1 0,1-1 1,-1 1-1,0-1 0,0 1 0,0-1 0,-1 1 1,1-1-1,0 1 0,-1-1 0,0 1 1,1 0-1,-1-1 0,0 1 0,0 0 0,0-1 1,-2-1-6,-69-25-758,70 29-1421,4 1-7554,1 0-109</inkml:trace>
  <inkml:trace contextRef="#ctx0" brushRef="#br0" timeOffset="287.084">269 9 10229,'-22'-8'7675,"2"10"-4297,18-1-3309,0 0 0,0 0 0,-1 0 0,1 1 0,0-1 0,0 1 1,0-1-1,0 1 0,0 0 0,1 0 0,-1 0 0,1 0 0,-1 0 0,1 0 1,0 1-1,-1-1 0,1 0 0,0 1 0,1-1 0,-1 1 0,0-1 0,0 3-69,10 104 1224,2-58-2488,-14-57-10448,2 2 678</inkml:trace>
  <inkml:trace contextRef="#ctx0" brushRef="#br0" timeOffset="835.12">183 145 10485,'4'0'2657,"-1"1"112,1-1-1488,2 0-513,-1 1-208,2-1 17,0 1-161,1 0-208,1-1-304,0-2-464,0 2-209,1-2-2048,0 0-2209,1-1-5411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1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9060,'8'-6'7507,"1"18"-5096,2 22-1230,2 132-469,-12-174-11965,-2 2 1651</inkml:trace>
  <inkml:trace contextRef="#ctx0" brushRef="#br0" timeOffset="366.171">71 102 8356,'1'-1'273,"0"0"0,1-1 0,0 1 1,-1 0-1,1 0 0,0 0 0,-1 0 0,1 0 0,0 0 1,0 1-1,0-1 0,0 1 0,0-1 0,0 1 1,0 0-1,0-1 0,0 1 0,0 0 0,0 1 0,0-1 1,0 0-1,0 0 0,0 1 0,0-1 0,-1 1 1,1 0-1,0-1 0,0 1 0,0 0 0,0 0-273,0 1 128,1 1 0,-1-1-1,0 0 1,1 0 0,-1 1-1,-1-1 1,1 1 0,0 0-1,-1-1 1,1 1 0,-1 0 0,0 0-1,0 0 1,0 0 0,0 0-1,0 0 1,-1 1 0,1-1-1,-1 0 1,0 0 0,0 0-1,0 0 1,-1 1 0,1-1-1,-1 0 1,1 0 0,-1 0 0,-1 1-128,1-1 19,-1 0 1,1 0-1,-1 0 1,0-1 0,0 1-1,0-1 1,0 1-1,-1-1 1,1 0 0,-1 0-1,1 0 1,-1 0-1,0 0 1,0-1-1,0 1 1,0-1 0,0 0-1,0 0 1,0 0-1,0 0 1,0 0 0,-1-1-1,1 1 1,0-1-1,0 0 1,-1 0 0,1 0-1,0-1 1,-2 1-20,9-14-11259,2 8 1839</inkml:trace>
  <inkml:trace contextRef="#ctx0" brushRef="#br0" timeOffset="788.118">259 115 7972,'-13'-3'10464,"-13"35"-6727,26-30-3721,-1 1-1,0-1 1,1 1 0,0-1-1,0 1 1,-1-1 0,1 1-1,1-1 1,-1 1 0,0-1 0,1 1-1,-1-1 1,1 1 0,0-1-1,0 1 1,0-1 0,0 0 0,0 1-1,0-1 1,1 0 0,-1 0-1,1 0 1,-1 0 0,1 0-1,0 0 1,0 0 0,0-1 0,0 1-1,0-1 1,0 1 0,0-1-1,1 0 1,-1 0 0,0 0-1,1 0 1,-1 0 0,1-1 0,-1 1-1,1-1 1,-1 1 0,1-1-1,-1 0 1,1 0 0,-1 0 0,1-1-1,-1 1 1,1 0 0,0-1-1,-1 0 1,0 1 0,1-1-1,-1 0 1,2-1-16,-2 0 5,0 0 1,0 0-1,-1 0 0,1-1 0,-1 1 0,0 0 0,1-1 1,-1 1-1,0 0 0,-1-1 0,1 1 0,0-1 0,-1 0 1,1 1-1,-1-1 0,0 0 0,0 1 0,0-1 0,0 1 1,0-1-1,0 0 0,-1 1 0,0-1 0,1 1 1,-1-1-1,0 1 0,0-1 0,0 1 0,-1-1 0,1 1 1,0 0-1,-1 0 0,-1-2-5,-18 4-613,15 3-3445,0-2-5187,6-1 1</inkml:trace>
  <inkml:trace contextRef="#ctx0" brushRef="#br0" timeOffset="1058.45">390 46 9588,'13'23'6931,"-5"5"-3795,-3 62-3121,-6-74 508,-1-2-1636,2-13-2366,-1-1-3281,0-3-2065</inkml:trace>
  <inkml:trace contextRef="#ctx0" brushRef="#br0" timeOffset="1230.268">373 139 9460,'1'0'2497,"1"0"145,1 0-1058,2 0-671,-1 0-225,3 0-128,-3 0-127,0-1-193,1 1-96,-1 0-144,2 0-144,1 0-272,1 0-209,0-1-143,0-1-1985,0 0-2082,2 0-4769</inkml:trace>
  <inkml:trace contextRef="#ctx0" brushRef="#br0" timeOffset="1402.102">527 59 10053,'7'31'7115,"1"-1"-4442,9 51-2307,-18-70-2488,-5-12-6932,3-2 39</inkml:trace>
  <inkml:trace contextRef="#ctx0" brushRef="#br0" timeOffset="1652.039">495 134 10453,'8'6'9418,"24"7"-7607,-8-13-4404,-9-5-6363,-7 1-1161</inkml:trace>
  <inkml:trace contextRef="#ctx0" brushRef="#br0" timeOffset="1895.964">679 104 9092,'-5'2'7155,"1"5"-3894,-3 21-2568,7-25 166,-2-1-836,1-1 0,0 1 0,1 0 0,-1 0 0,0 0 0,0 0-1,1 0 1,-1 0 0,1 0 0,0 0 0,0 0 0,-1 0 0,1 0 0,0 0-1,1 0 1,-1 0 0,0 0 0,1 0 0,-1 0 0,1 0 0,-1 0 0,1 0-1,0-1 1,0 1 0,0 0 0,0 0 0,0-1 0,0 1 0,1 0 0,-1-1-1,0 1 1,1-1 0,-1 0 0,1 1 0,0-1 0,-1 0 0,1 0 0,0 0-1,0 0 1,0 0 0,0-1 0,-1 1 0,1-1 0,0 1 0,0-1 0,0 1-1,0-1 1,0 0 0,1 0 0,-1 0 0,0 0 0,0-1 0,0 1 0,0 0-1,0-1 1,0 1 0,-1-1 0,1 0 0,0 0 0,0 0 0,0 0-23,0 0-21,1 0 0,-1-1 0,0 0 1,0 1-1,0-1 0,0 0 1,-1 0-1,1 0 0,0 0 0,-1 0 1,1 0-1,-1 0 0,0-1 0,0 1 1,0 0-1,0-1 0,0 1 1,0-1-1,-1 1 0,1-1 0,-1 1 1,0-1-1,0 0 0,0 1 0,0-1 1,0 1-1,0-1 0,-1 0 1,1 1-1,-1-1 0,0 1 0,0-1 1,0 1-1,0 0 0,0-1 0,0 1 1,-1 0-1,1 0 0,-1 0 1,1 0-1,-1 0 0,0 0 0,0 0 1,0 0-1,0 1 0,0-1 0,0 1 1,0 0-1,-1-1 0,1 1 0,0 0 1,-1 0 20,-2 1-1836,6 2-8334,0-1 814</inkml:trace>
  <inkml:trace contextRef="#ctx0" brushRef="#br0" timeOffset="2507.804">823 109 10629,'14'28'7576,"-5"16"-4676,-1 1-1581,5-127-1055,-14 81-285,1 0 1,0 0 0,0 0 0,-1 0-1,1 0 1,0 0 0,0 0 0,0-1-1,0 1 1,1 0 0,-1 0-1,0 0 1,0 0 0,1 0 0,-1 0-1,0 0 1,1 0 0,-1 0-1,1 0 1,0 0 0,-1 0 0,1 0-1,0 0 1,-1 1 0,1-1 0,0 0-1,0 0 1,0 1 0,0-1-1,0 0 1,0 1 0,0-1 0,0 1-1,0 0 1,0-1 0,0 1-1,0 0 1,0-1 0,0 1 0,0 0-1,0 0 1,0 0 0,0 0 0,0 0-1,0 0 1,1 0 0,-1 0-1,0 1 1,0-1 0,0 0 0,0 1-1,0-1 1,0 0 0,0 1 0,0 0-1,0-1 1,0 1 0,0-1-1,-1 1 1,1 0 0,0 0 0,0 0-1,-1-1 1,1 1 0,0 1 20,30 64 443,-17-105 157,-14 37-606,0 1-1,0-1 1,0 0 0,0 1-1,0-1 1,0 0 0,1 1-1,-1-1 1,1 0 0,-1 1 0,1-1-1,-1 0 1,1 1 0,0-1-1,0 1 1,0 0 0,0-1-1,0 1 1,0 0 0,0-1-1,1 1 1,-1 0 0,0 0 0,1 0-1,-1 0 1,1 0 0,-1 0-1,1 1 1,-1-1 0,1 0-1,0 1 1,-1-1 0,1 1 0,0 0-1,-1 0 1,1-1 0,0 1-1,-1 0 1,1 0 0,0 0-1,0 1 1,-1-1 0,1 0-1,0 1 1,-1-1 0,1 1 0,-1-1-1,1 1 1,0 0 0,-1 0-1,1 0 1,-1 0 0,0 0-1,1 0 1,-1 0 6,3 7 111,0 0 1,-1 1-1,0-1 0,0 1 0,-1-1 1,0 1-1,0 0 0,-1 0 0,-1-1 1,1 8-112,-4-24-14090,1 3 5017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3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8452,'-3'11'8773,"6"43"-5621,-3-50-3117,1 0 0,-1 0-1,1 0 1,-1 0-1,1-1 1,0 1 0,0 0-1,1-1 1,-1 1-1,1 0 1,0-1 0,0 0-1,0 1 1,0-1-1,0 0 1,1 0 0,0 0-1,-1-1 1,1 1-1,0 0 1,0-1-1,1 0 1,-1 0 0,0 0-1,1 0 1,-1 0-1,1-1 1,0 0 0,-1 0-1,1 0 1,0 0-1,1 0-33,-2-3 5,0-1 0,0 1 1,-1-1-1,1 1 0,-1-1 1,1 0-1,-1 0 1,0 0-1,0-1 0,-1 1 1,1 0-1,-1-1 0,1 1 1,-1-1-1,0 1 1,0-1-1,-1 0 0,1 0-6,2-7 24,9-72 214,-19 78-2432,5 12-7927,4-4 591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32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8356,'16'35'7521,"4"56"-5643,-14-47-576,-3-100-461,-4 50-800,1-1 0,0 0-1,0 0 1,0 0 0,1 1-1,-1-1 1,2 0-1,-1 0 1,1 1 0,0-1-1,0 1 1,1 0 0,0-1-1,0 1 1,3-3-41,30-8-1313,-20 23-8937,-11-1 1321</inkml:trace>
  <inkml:trace contextRef="#ctx0" brushRef="#br0" timeOffset="374.909">187 94 9700,'2'13'4897,"8"8"-3207,1 5-1247,-1 70 1761,-3-142-1444,-6 27-612,-1 11-61,0 0 0,0 0 0,1 1 0,0-1-1,0 1 1,1-1 0,0 1 0,0-1 0,1 1 0,0 0-1,0 0 1,4-6-87,38 6 66,-23 13-3942,-10-3-2897,-5-1-3512</inkml:trace>
  <inkml:trace contextRef="#ctx0" brushRef="#br0" timeOffset="692.834">410 140 9412,'46'16'8538,"-44"-15"-8481,0 0-1,1 0 0,-1-1 0,1 1 0,-1-1 0,1 0 0,-1 1 0,1-1 1,-1 0-1,1-1 0,0 1 0,-1 0 0,1-1 0,-1 1 0,0-1 1,1 0-1,-1 0 0,1 0 0,-1 0 0,0 0 0,0 0 0,0-1 0,0 1 1,0-1-1,0 0 0,0 1 0,0-1 0,0 0 0,-1 0 0,1 0 1,-1 0-1,0 0 0,1-1 0,-1 1 0,0 0 0,0-1 0,0 1 0,-1 0 1,1-1-1,-1 1 0,1-1 0,-1-2-56,0 4 15,0-1 1,0 0-1,-1 1 1,1-1-1,0 0 1,-1 1-1,1-1 1,-1 1-1,0-1 0,1 1 1,-1-1-1,0 1 1,0-1-1,0 1 1,0 0-1,0 0 1,-1-1-1,1 1 0,0 0 1,0 0-1,-1 0 1,1 0-1,-1 0 1,1 1-1,-1-1 1,1 0-1,-1 1 1,1-1-1,-1 1 0,0-1 1,1 1-1,-1 0 1,0 0-1,1 0 1,-1 0-1,0 0 1,1 0-1,-1 0 0,0 0 1,1 1-1,-1-1 1,1 1-1,-1-1 1,1 1-1,-1 0 1,1-1-1,-1 1 1,1 0-1,-1 0 0,1 0 1,0 0-1,-1 0 1,1 0-1,0 1 1,0-1-1,0 0 1,0 1-1,0-1 0,0 0 1,1 1-1,-1-1 1,0 3-16,-3 0 178,1 1-1,0-1 1,0 1 0,1 0 0,0 0 0,-1 0-1,2 1 1,-1-1 0,1 0 0,-1 1-1,1-1 1,1 1 0,-1-1 0,1 1 0,0 0-1,0-1 1,1 1 0,0-1 0,0 1 0,0-1-1,0 0 1,1 1 0,0-1 0,0 0 0,1 0-1,-1 0 1,1 0 0,1 1-178,-2-4-62,0-1-1,-1 0 1,1 0-1,0 0 1,0 1-1,0-2 1,0 1-1,0 0 1,0 0 0,0-1-1,0 1 1,0-1-1,0 1 1,1-1-1,-1 0 1,0 0 0,0 0-1,0 0 1,1-1-1,-1 1 1,0 0-1,0-1 1,0 1-1,0-1 1,0 0 0,0 0-1,0 0 1,0 0-1,0 0 1,1-1 62,14-14-4391,-3-3-4181,-8 9-2820</inkml:trace>
  <inkml:trace contextRef="#ctx0" brushRef="#br0" timeOffset="1192.71">628 138 10341,'6'28'5901,"2"15"-3317,0 1-531,-8-44-2043,0 0 1,1 1-1,-1-1 1,1 0-1,-1 0 1,0 0-1,1 0 1,-1 0-1,1 0 1,-1 1-1,1-1 0,-1 0 1,1 0-1,-1 0 1,0-1-1,1 1 1,-1 0-1,1 0 1,-1 0-1,1 0 1,-1 0-1,0 0 1,1-1-1,-1 1 1,1 0-1,-1 0 0,0-1 1,1 1-1,-1 0 1,0-1-1,1 1 1,-1 0-1,0-1 1,0 1-1,1 0 1,-1-1-1,0 1 1,0 0-1,0-1 1,1 1-1,-1-1 0,0 1 1,0-1-1,0 1 1,0-1-1,0 1 1,0 0-1,0-1 1,0 1-1,0-1 1,0 1-1,0-1 1,0 1-1,0 0 1,0-1-1,0 1 0,-1-1 1,1 1-1,0-1 1,0 1-1,0 0 1,-1-1-1,1 1 1,0 0-1,-1-1-10,5-28 15,-4 19-37,1 1 0,0-1-1,1 1 1,0 0-1,0 0 1,1 0 0,0 0-1,0 0 1,1 0 0,1 1-1,-1 0 1,5-6 22,-8 13-4,0 0 0,-1 0 0,1 0 0,0 1 0,0-1 0,0 0 0,0 1 0,0-1 0,0 0 0,0 1 0,0-1 0,0 1 0,0 0 0,0-1 0,0 1 0,0 0 0,1 0 1,-1 0-1,0-1 0,0 1 0,0 0 0,0 1 0,0-1 0,1 0 0,-1 0 0,0 0 0,0 1 0,0-1 0,0 0 0,0 1 0,0-1 0,0 1 0,0 0 0,0-1 0,0 1 0,0 0 0,0-1 0,0 1 0,-1 0 0,1 0 0,0 0 0,-1 0 1,1 0-1,0-1 0,-1 1 0,1 1 0,-1-1 0,1 0 0,-1 0 0,0 0 0,1 0 0,-1 0 4,21 60 985,-20 30 2,-1-103-13916,1 3 2802</inkml:trace>
  <inkml:trace contextRef="#ctx0" brushRef="#br0" timeOffset="1458.277">874 0 9476,'10'35'7009,"3"-1"-3771,17 71-569,-25-26-3083,-7-76-2630,-4-7-6582,3 1 334</inkml:trace>
  <inkml:trace contextRef="#ctx0" brushRef="#br0" timeOffset="1645.831">858 176 11493,'27'-1'8405,"0"-3"-5113,38-1-2447,-47 4-2725,-11 0-7384,-2-1-3611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41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7443,'5'-1'9874,"24"0"-6619,186-16 169,-145 7-3180,-3 5-783,-39 5-4244,-28 0 4658,1 1-3443,-1 0-2109,-2-1-3855</inkml:trace>
  <inkml:trace contextRef="#ctx0" brushRef="#br0" timeOffset="312.371">236 86 8900,'-7'22'8198,"11"21"-7093,-2-33-243,27 155 949,-21-98-4030,-7-70-7519,1-2 835</inkml:trace>
  <inkml:trace contextRef="#ctx0" brushRef="#br0" timeOffset="931.654">416 43 8084,'2'20'7523,"4"15"-5361,2 10-1819,9 155 1186,-16-200-1524,1-1 0,-1 1 0,0 0 0,0-1 1,0 0-1,1 1 0,-1-1 0,0 0 0,0 1 0,0-1 0,0 0 0,0 0 1,0 0-1,-1 0 0,1 0 0,0 0 0,0 0 0,-1 0 0,1 0 0,0 0 1,-1-1-1,1 1 0,-1 0 0,0 0 0,1-1 0,-1 1 0,0 0 0,0 0 1,0-1-1,0 1 0,0 0 0,0-1 0,0 1 0,0 0 0,0-1-5,2-4 13,5-15 7,-5 14-19,0-1 0,0 1 0,0 0 0,1 0 0,0 0 0,1 0 0,-1 0 0,1 1 0,1 0 0,-1 0 0,1 0 0,0 0 0,1 1 0,-1-1 0,4-1-1,-8 7 3,1-1-1,-1 1 1,0 0 0,1-1 0,-1 1-1,1 0 1,-1 0 0,0 0 0,1 0 0,-1 0-1,1 0 1,-1 1 0,1-1 0,-1 0 0,0 1-1,1-1 1,-1 1 0,0-1 0,1 1 0,-1 0-1,0 0 1,0-1 0,0 1 0,0 0-1,1 0 1,-1 0 0,0 0 0,-1 0 0,1 1-1,0-1 1,0 0 0,0 0 0,-1 0 0,1 1-1,-1-1 1,1 0 0,-1 1 0,1-1 0,-1 1-1,0-1 1,1 1-3,11 62 545,-9 15-383,-2-89-11356,1 0 1715</inkml:trace>
  <inkml:trace contextRef="#ctx0" brushRef="#br0" timeOffset="1306.581">685 202 9396,'9'39'6293,"0"14"-5166,-7 4 361,-4-63-1360,0-1 0,0 0-1,1 1 1,0-1-1,1 0 1,0 0-1,0 1 1,0-1 0,1 0-1,-1 0 1,2 0-1,-1 1 1,1-1 0,0 1-1,0-1 1,1 1-1,0 0 1,0 0-1,0 0 1,1 0 0,0 1-1,0-1 1,1 1-1,-1 0 1,1 0 0,0 1-1,0-1 1,6-2-128,39 12-126,-35 3-3892,0 1-5884,-15-9 9731,5 3-7473</inkml:trace>
  <inkml:trace contextRef="#ctx0" brushRef="#br0" timeOffset="1775.202">896 234 8980,'39'6'6071,"-36"-6"-5960,-1 0-1,1 0 1,0 0-1,-1 0 1,1-1-1,0 1 1,-1-1-1,1 0 1,-1 0 0,1 1-1,-1-2 1,1 1-1,-1 0 1,0 0-1,1-1 1,-1 0-1,0 1 1,0-1-1,0 0 1,0 0 0,0 0-1,-1 0 1,1 0-1,-1 0 1,1-1-1,-1 1 1,0 0-1,0-1 1,0 1 0,0-1-1,0 1 1,-1-1-1,1-2-110,-1 4 9,1 0-1,-1 0 1,0 0-1,0 0 1,0 0-1,0 0 1,0 0-1,0 0 1,0 0 0,0 0-1,-1 0 1,1 0-1,0 0 1,-1 0-1,1 0 1,0 0-1,-1 0 1,0 0-1,1 0 1,-1 0-1,1 0 1,-1 0-1,0 1 1,0-1-1,1 0 1,-1 0-1,0 1 1,0-1 0,0 1-1,0-1 1,0 1-1,0-1 1,0 1-1,0-1 1,0 1-1,0 0 1,0 0-1,0-1 1,0 1-1,0 0 1,0 0-1,0 0 1,0 0-1,0 0 1,0 0-1,0 1 1,0-1 0,-1 0-1,1 0 1,0 1-1,0-1 1,1 1-1,-2 0-8,-46 38 1213,45-33-1020,1 0 1,0 0-1,0 0 0,0 0 0,1 0 1,0 1-1,0-1 0,0 0 1,1 1-1,0-1 0,0 1 0,1-1 1,0 0-1,0 1 0,0-1 1,1 1-194,-1-4-21,0 0 1,0 0 0,0-1-1,0 1 1,0 0 0,1-1-1,-1 1 1,1-1 0,0 0-1,0 1 1,0-1 0,0 0-1,0 0 1,0 0 0,0-1-1,1 1 1,-1 0 0,1-1-1,-1 1 1,1-1 0,-1 0 0,1 0-1,0 0 1,0 0 0,-1-1-1,1 1 1,0-1 0,0 1-1,0-1 1,0 0 0,0 0-1,0-1 1,0 1 0,-1 0-1,1-1 1,0 0 20,11-6-3408,-5-4-6390,-5 5 295</inkml:trace>
  <inkml:trace contextRef="#ctx0" brushRef="#br0" timeOffset="3462.302">218 24 7635,'-10'-14'7964,"22"19"-4159,18 57-2061,-26-39-4862,-3 0-5233,-2-16-1312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3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1502 1093 8868,'0'0'130,"0"0"-1,0-1 1,0 1-1,0-1 1,-1 1-1,1 0 1,0-1 0,0 1-1,0 0 1,0-1-1,0 1 1,0-1-1,0 1 1,0 0 0,1-1-1,-1 1 1,0-1-1,0 1 1,0 0-1,0-1 1,0 1 0,1 0-1,-1-1 1,0 1-1,0 0 1,0-1-1,1 1 1,-1 0 0,0 0-1,1-1 1,-1 1-1,0 0 1,1 0-1,-1-1 1,0 1 0,1 0-1,-1 0 1,0 0-1,1 0 1,-1 0-1,0-1 1,1 1-1,-1 0 1,1 0 0,-1 0-1,0 0 1,1 0-1,-1 0 1,1 0-1,-1 0 1,0 1 0,1-1-1,-1 0 1,0 0-1,1 0 1,-1 0-1,1 0 1,-1 1 0,0-1-1,1 0 1,-1 0-1,0 0 1,0 1-1,1-1 1,-1 0 0,0 1-1,1-1 1,-1 0-130,32 26 1090,-19-15-314,72 54 30,-3 4-1,-3 3 1,-3 4 0,-4 3-1,-3 3 1,36 60-806,96 117 1006,-125-142-547,-86-141-3792,4 10-5554,5 14 7866,-2-7-11566</inkml:trace>
  <inkml:trace contextRef="#ctx0" brushRef="#br0" timeOffset="412.82">2297 2101 9604,'3'0'3029,"11"0"5457,23 11-6240,35 42-578,-67-55-4892,-3-3-7428,-2 2-489</inkml:trace>
  <inkml:trace contextRef="#ctx0" brushRef="#br0" timeOffset="787.745">2486 1947 10437,'-4'47'10750,"-13"19"-6903,0-1-2936,17-59-1539,-2 6 566,1-10-4497,-1 0-4302,1-1-2958</inkml:trace>
  <inkml:trace contextRef="#ctx0" brushRef="#br0" timeOffset="-3956.331">116 718 9252,'40'-1'9587,"58"-7"-7608,-96 7-1973,0 1 1,1 0 0,-1-1 0,0 0 0,0 1 0,1-1 0,-1 0 0,0 0 0,0 0 0,0 0 0,0-1 0,0 1 0,0-1 0,0 1 0,-1-1 0,1 1 0,0-1 0,-1 0 0,0 0 0,1 0-1,-1 0 1,0 0 0,0 0 0,0 0 0,0 0 0,0-1 0,0 1 0,-1 0 0,1-1 0,-1 1 0,0 0 0,0-1 0,1 1 0,-1 0 0,-1-1 0,1 1 0,0 0 0,-1-1 0,1 1-1,-1 0 1,0 0 0,1-1 0,-2-1-7,-1 3-2,0-1 0,0 1 0,-1 0 0,1 0 0,0 0 0,0 1 0,-1-1 0,1 1 0,0 0 0,-1 0 0,1 0 0,0 0 0,-1 0 0,1 1 0,0-1 0,0 1 0,-1 0 0,1 0 0,0 0 0,0 1 0,0-1 0,0 1 0,0 0 0,1-1 0,-1 2 2,-1-3 30,1 1 1,0 0 0,-1 0-1,1 0 1,0 1-1,0-1 1,0 1 0,0-1-1,0 1 1,0 0 0,0 0-1,1 1 1,-1-1-1,1 1 1,-1-1 0,1 1-1,0 0 1,0-1 0,0 1-1,1 0 1,-1 0-1,1 1 1,-1-1 0,1 0-1,0 0 1,0 1 0,1-1-1,-1 1 1,1-1-1,-1 0 1,1 1 0,0-1-1,1 1 1,-1-1 0,0 1-1,1-1 1,0 0-1,0 1 1,0-1 0,0 0-1,0 1 1,1-1 0,0 0-1,-1 0 1,1 0-1,0-1 1,0 1 0,1 0-31,77 39 522,-25-53-5356,-33-6-4172,-11 9-196</inkml:trace>
  <inkml:trace contextRef="#ctx0" brushRef="#br0" timeOffset="-3753.255">531 592 10149,'-22'42'6189,"3"1"-3641,-24 45-1564,26-75-3069,3-13-6461,7-2-677</inkml:trace>
  <inkml:trace contextRef="#ctx0" brushRef="#br0" timeOffset="-3470.938">400 651 9060,'12'29'8162,"16"12"-4697,-7-13-2438,-21-27-1116,2 3 90,1 0 1,-1 0 0,0 0 0,1 0 0,0 0 0,0-1-1,0 0 1,1 1 0,-1-1 0,1 0 0,-1-1-1,1 1 1,0-1 0,0 1 0,2-1-2,8-3-3997,2-9-3653,-10 4-2339</inkml:trace>
  <inkml:trace contextRef="#ctx0" brushRef="#br0" timeOffset="-3174.195">637 731 10357,'43'11'7887,"28"-28"-6573,-70 17-1282,1-1 0,0 1 0,0 0 0,0-1 0,-1 1 0,1-1 0,0 0 0,0 0 0,-1 1 0,1-1 0,-1 0 0,1 0 0,-1-1 0,1 1 0,-1 0 0,0 0 0,1-1 0,-1 1 0,0-1 0,0 1 0,0-1-1,0 1 1,0-1 0,0 0 0,-1 1 0,1-1 0,-1 0 0,1 0 0,-1 1 0,1-1 0,-1 0 0,0 0 0,0 0 0,0 0 0,0 0 0,0 1 0,0-1 0,-1 0 0,1 0 0,-1 0 0,1 1 0,-1-1 0,0 0 0,1 1 0,-1-1 0,0 0 0,0 1 0,0-1 0,0 1-1,-1-1 1,1 1 0,-1-1-32,-3 1 94,0 1-1,0 0 0,0 0 1,0 0-1,0 1 0,1 0 0,-1 0 1,0 0-1,0 0 0,1 1 1,-1 0-1,1 0 0,-1 0 0,1 1 1,0-1-1,0 1 0,0 0 1,0 0-1,1 0 0,-1 1 0,1-1 1,0 1-1,0 0 0,0 0 1,0 0-1,1 0 0,-1 1 0,1-1 1,0 0-1,0 2-93,1-4 48,0 0 0,1 0 0,-1 0 0,0 1 0,1-1 0,0 0 0,-1 0-1,1 0 1,0 0 0,0 1 0,0-1 0,0 0 0,0 0 0,1 0 0,-1 1 0,1-1 0,-1 0 0,1 0 0,0 0 0,0 0 0,0 0-1,0 0 1,0 0 0,1-1 0,-1 1 0,0 0 0,1-1 0,-1 1 0,1 0 0,0-1 0,-1 0 0,1 1 0,0-1 0,0 0 0,0 0-1,0 0 1,0 0 0,0-1 0,0 1 0,0 0 0,0-1 0,2 1-48,94-1-3830,-65-9 27,-13 4-3188,-2 0-4401</inkml:trace>
  <inkml:trace contextRef="#ctx0" brushRef="#br0" timeOffset="-2908.632">992 670 11109,'-27'-1'8438,"6"10"-4645,18-6-3676,1 0 1,-1 0-1,1 0 0,-1 1 0,1-1 0,0 1 0,0-1 0,1 1 0,-1 0 1,1-1-1,0 1 0,0 0 0,0 0 0,0 0 0,0 0 0,1 0 1,0 2-118,-1-1 48,1 0 0,0 0 0,0-1 0,0 1 0,0 0 1,1 0-1,-1-1 0,1 1 0,1 0 0,-1-1 0,1 1 1,-1-1-1,1 1 0,1-1 0,-1 0 0,0 0 0,1 0 1,1 2-49,-1-6-183,1 1 1,-1-1-1,0 0 1,0 1-1,0-2 1,0 1-1,0 0 1,0 0 0,0-1-1,0 0 1,0 1-1,0-1 1,0-1-1,0 1 1,0 0-1,0-1 1,-1 1-1,1-1 1,0 0-1,-1 0 1,0 0 0,1 0-1,0-1 183,15-17-3897,-8 6-4822,-5 5-651</inkml:trace>
  <inkml:trace contextRef="#ctx0" brushRef="#br0" timeOffset="-2689.934">1074 694 9732,'-1'40'9782,"3"-34"-9497,0 0-1,0-1 0,1 0 1,0 1-1,0-1 0,0 0 0,1 0 1,0-1-1,0 1 0,0-1 1,0 0-1,1 0 0,-1 0 1,1 0-1,5 2-284,-9-5 45,1 0 1,0 0-1,0 0 1,0-1-1,0 1 1,0 0-1,1-1 1,-1 0-1,0 1 1,0-1-1,0 0 1,0 0-1,0 0 1,1 0-1,-1-1 1,0 1-1,0 0 1,0-1-1,0 0 1,0 1-1,0-1 1,0 0-1,0 0 0,0 0 1,0 0-1,0-1 1,-1 1-1,1 0 1,-1-1-1,1 1 1,-1-1-1,1 1 1,-1-1-1,0 0 1,1 0-1,-1 0 1,0 0-1,0 0 1,-1 0-1,2-1-45,15-86 104,-18 68-1736,0 15-2197,1-1-4737,0 4-3093</inkml:trace>
  <inkml:trace contextRef="#ctx0" brushRef="#br0" timeOffset="-2325.206">1348 551 11045,'4'36'7889,"14"19"-5969,-6-18-948,5 103-46,-24-145-11128,6 2 7483,-4-4-7096</inkml:trace>
  <inkml:trace contextRef="#ctx0" brushRef="#br0" timeOffset="-2059.64">1315 728 12086,'6'-3'8726,"22"-2"-6341,27 14-1730,-35-2-4416,2-4-5909,-10-2-735</inkml:trace>
  <inkml:trace contextRef="#ctx0" brushRef="#br0" timeOffset="-1791.295">1511 710 10709,'0'5'2577,"2"1"32,-1 1-1616,1 0-417,-1 0-192,0 0-128,-1 1-96,1 0-160,0-1-192,-1 0-176,1-2-192,-1-2 1680,0-1-3729,0-2-2257,1 0-5907</inkml:trace>
  <inkml:trace contextRef="#ctx0" brushRef="#br0" timeOffset="-1790.295">1523 612 10053,'0'6'2177,"0"1"16,1 1-1729,1-1-928,0 0-1665,4 0-1777,2-5-4466</inkml:trace>
  <inkml:trace contextRef="#ctx0" brushRef="#br0" timeOffset="-1321.021">1697 667 7860,'11'-6'8371,"-19"6"-3796,-23 12-1797,28-11-2757,1 1 1,-1 0-1,1 0 0,0 0 1,-1 0-1,1 1 0,0-1 0,1 0 1,-1 1-1,0-1 0,1 1 0,-1 0 1,1-1-1,0 1 0,0 0 1,0 0-1,0 0 0,0 0 0,1 0 1,-1 0-1,1 0 0,0 0 1,0 0-1,0 0 0,0 0 0,1 0 1,-1 0-1,1 0 0,0 0 1,0 0-1,0 0 0,0 0 0,0 0 1,0-1-1,1 1 0,0 0 1,-1-1-1,1 0 0,0 1 0,0-1 1,0 0-1,1 0 0,1 2-21,-1-2 3,0-1 0,1 1-1,-1 0 1,1-1 0,0 0 0,-1 1-1,1-2 1,0 1 0,0 0 0,0-1-1,0 1 1,0-1 0,-1 0 0,1-1-1,0 1 1,0-1 0,0 1 0,0-1-1,-1 0 1,1-1 0,0 1-1,-1-1 1,1 1 0,-1-1 0,1 0-1,-1 0 1,0-1 0,0 1 0,0-1-1,0 1 1,-1-1 0,1 0 0,0 0-1,-1 0 1,0-1 0,0 1 0,0 0-1,1-3-2,-2 4-29,0 0-1,0 0 0,0 1 0,-1-1 0,1 0 1,0 0-1,-1 0 0,0 0 0,1 0 1,-1 0-1,0 0 0,0 0 0,0 1 1,0-1-1,0 0 0,0 0 0,-1 0 1,1 0-1,0 0 0,-1 0 0,0 0 1,0 0-1,1 1 0,-1-1 0,0 0 1,0 0-1,0 1 0,-1-1 0,1 1 1,0-1-1,-1 1 0,1 0 0,-1-1 1,1 1-1,-1 0 0,1 0 0,-1 0 1,0 0-1,0 0 0,0 0 0,1 1 1,-1-1-1,0 1 0,0-1 0,0 1 1,0 0-1,0 0 0,0-1 0,0 1 1,0 1-1,0-1 0,0 0 0,0 0 1,0 1-1,0-1 0,1 1 0,-1 0 1,0-1-1,-1 2 30,-2 1-1487,1 0-1573,0 0-4300,3-2-3565</inkml:trace>
  <inkml:trace contextRef="#ctx0" brushRef="#br0" timeOffset="-906.034">1850 664 11717,'35'28'8486,"-12"29"-7911,-16-32 361,10-89 465,-15 60-1404,-1 0 0,1 1 0,-1-1 1,1 1-1,0-1 0,0 1 0,1 0 0,-1 0 1,1 0-1,0 0 0,-1 0 0,1 0 1,0 1-1,1 0 0,-1-1 0,0 1 0,1 0 1,-1 1-1,1-1 0,0 0 0,-1 1 1,1 0-1,0 0 0,0 0 0,0 1 1,4-1 2,-4 5 84,0 0 0,0 0 0,0 1 0,-1 0 0,1-1 0,-1 1 0,0 0 0,-1 1 0,1-1 0,-1 0 0,0 1 0,0-1 0,-1 1 1,1 2-85,-2-7 23,9 42 346,-12-26-5119,2-16-2445,0-1-5456</inkml:trace>
  <inkml:trace contextRef="#ctx0" brushRef="#br0" timeOffset="4819.746">4 108 10117,'37'-5'8720,"20"36"-7714,-56-29-877,5 1-109,-2 1 0,1 0 0,0 0 0,-1 0 0,0 1 0,0 0 0,0 0 0,-1 0 0,1 0 1,-1 0-1,-1 1 0,1-1 0,-1 1 0,0 0 0,0 0 0,0 0 0,-1 0 0,0 0 0,0 0 0,0 0 0,-1 2-20,7 29-192,-7-37-5,-6-21-1150,4 16 1373,0 1 0,-1 1 0,1-1 1,-1 0-1,0 0 0,0 1 1,0 0-1,0-1 0,0 1 1,-1 1-1,1-1 0,-1 0 1,0 1-1,0 0 0,0-1 1,0 2-1,0-1 0,-1 0 0,1 1 1,0 0-1,-1 0 0,1 0 1,-1 1-1,1-1 0,-1 1 1,1 0-1,-1 0 0,1 1 1,-5 0-27,6 1 144,0-1 1,0 1 0,0 0 0,0 0 0,0 1 0,0-1-1,1 0 1,-1 1 0,1 0 0,0 0 0,0-1-1,0 1 1,0 0 0,0 1 0,1-1 0,-1 0 0,1 0-1,0 1 1,0-1 0,0 1 0,0-1 0,1 1 0,-1-1-1,1 1 1,0-1 0,0 1 0,0-1 0,1 1 0,-1-1-1,1 1 1,0-1 0,0 1 0,0-1 0,0 0 0,1 2-145,2-3-29,-1-1-1,1 1 1,-1-1 0,1 0 0,-1 1 0,1-2 0,0 1 0,0 0 0,0-1 0,-1 0 0,1 1 0,0-2 0,0 1 0,0 0 0,0-1 0,-1 1 0,1-1 0,0 0 0,-1-1 0,1 1 0,-1-1 0,1 1 0,-1-1 0,1 0 0,-1 0 29,-2 1-53,31-15-3501,-11 3-5752,-10 5-1528</inkml:trace>
  <inkml:trace contextRef="#ctx0" brushRef="#br0" timeOffset="5116.556">364 138 10069,'-36'-16'8902,"4"32"-5938,-2 52-1467,34-64-1518,-1 0 0,1 0 0,0 0 0,0 0 0,1 0 0,0 0 1,-1 0-1,1 0 0,0 0 0,1 0 0,-1 0 0,1-1 0,-1 1 0,1-1 0,0 1 0,1-1 0,-1 0 0,1 0 0,-1 0 0,1 0 0,0 0 1,0 0-1,0-1 0,0 1 0,0-1 0,1 0 0,-1 0 0,1 0 0,0-1 0,-1 1 0,1-1 0,0 0 0,0 0 0,0 0 0,0 0 0,0-1 1,0 0-1,0 0 0,0 0 21,10-10-3411,-2-5-4308,-11 13 6166,7-10-8364</inkml:trace>
  <inkml:trace contextRef="#ctx0" brushRef="#br0" timeOffset="5428.974">382 0 10869,'6'61'7590,"16"29"-5071,-9-42-1103,13 52-2253,-27-101-5080,-1-2 588,-1-2-4966</inkml:trace>
  <inkml:trace contextRef="#ctx0" brushRef="#br0" timeOffset="7982.427">2146 368 8980,'35'18'8775,"-8"43"-7253,-25-54-1025,13 27-111,-2 2 0,-1 0 0,-2 0 0,-2 1-1,-1 0 1,-2 0 0,-1 0 0,-2 1 0,-2 0 0,-1-1-1,-2 1 1,-2-1 0,-6 22-386,11-57-30,0 0-1,-1 1 1,1-1-1,-1 0 1,1 0 0,-1 0-1,0 0 1,0 0-1,0 1 1,0-1 0,0-1-1,0 1 1,0 0-1,-1 0 1,1 0 0,-1-1-1,0 1 1,1-1-1,-1 1 1,0-1 0,0 0-1,0 1 1,0-1-1,0 0 1,0 0 0,0-1-1,0 1 1,0 0-1,0-1 1,-1 1 0,1-1-1,0 0 1,-1 1 30,-3-8-4137,4 1-3940,1 1-3480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1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42 8564,'-14'-32'12849,"-24"22"-8661,-45 26-2795,77-12-1358,0 1 0,1 1 0,0-1 0,0 1 0,0 0 0,0 0 0,1 1 0,0-1 0,0 1 0,1 0 0,0 0 0,0 0 1,1 0-1,0 1 0,0-1 0,0 1 0,1-1 0,1 1 0,-1-1 0,1 1 0,0 0 0,1-1 0,0 1 0,0-1 0,0 1 0,1-1 0,0 1 0,2 1-35,-1-2 4,1-1-1,0 0 1,0 0-1,1 0 1,0 0-1,0-1 1,0 1-1,1-1 1,-1-1-1,1 1 1,1-1-1,-1 0 1,0 0-1,1-1 1,0 0-1,0 0 1,0-1-1,0 0 1,0 0-1,0 0 1,1-1-1,-1 0 1,1-1-1,-1 1 1,1-1-1,-1-1 1,0 0-1,1 0 1,4-1-4,38-24-2827,-37 17-1955,0 2-3961,-4 1-2966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9:3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307 274 7828,'8'1'4259,"-7"-1"-4070,0 1 1,-1 0-1,1-1 1,0 0-1,0 1 1,0-1-1,-1 1 1,1-1-1,0 0 1,0 1-1,0-1 1,0 0-1,0 0 1,-1 0-1,1 0 1,0 0-1,0 0 1,0 0-1,0 0 1,0 0-1,0 0 1,0 0-1,-1 0 1,1-1-1,0 1 1,0 0-1,0-1 1,0 1-1,-1-1 1,1 1-1,0-1 1,0 1-1,-1-1 1,1 1-1,0-1 1,-1 0-1,1 1 1,-1-1 0,1 0-1,-1 0 1,1 1-1,-1-1 1,0 0-1,1 0 1,-1 0-1,0 0 1,1 0-190,-4 0 181,1-1 0,0 1-1,-1 0 1,1 0 0,-1 0 0,1 0 0,-1 0 0,0 0 0,1 1 0,-1-1 0,0 1 0,0 0 0,1 0 0,-1 0 0,0 0 0,1 0 0,-1 1 0,0-1 0,0 1 0,1-1 0,-1 1 0,1 0 0,-3 1-181,1 0 8,0 0 0,-1 1 1,1 0-1,0-1 1,0 1-1,0 0 1,0 1-1,1-1 1,-1 1-1,1 0 1,0 0-1,0 0 1,0 0-1,1 0 0,0 1 1,-1-1-1,1 1 1,1-1-1,-1 1 1,1 0-1,0 0 1,0 0-1,0-1 1,1 1-1,-1 0 1,1 0-1,0 0 1,1 0-1,-1 0 0,1 0 1,0 0-1,1 0 1,-1 0-1,1-1 1,-1 1-1,2-1 1,-1 1-1,0-1 1,1 0-1,0 1 1,0-2-1,0 1 0,0 0 1,1 0-1,-1-1 1,1 0-1,0 0 1,0 0-1,0 0 1,0-1-1,1 1 1,-1-1-1,1 0 1,0 0-1,-1-1 1,1 1-1,0-1 0,1 0-8,40-4-1197,-31-2-2823,-1-2-5132,-8 3-2109</inkml:trace>
  <inkml:trace contextRef="#ctx0" brushRef="#br0" timeOffset="14656.281">145 6 8500,'-6'-6'6383,"-18"30"-3714,-62 158 1345,79-161-3964,1 0 0,1 0 0,1 0 0,1 1 1,1-1-1,1 1 0,1-1 0,0 1 0,2 0 1,1-1-1,0 0 0,2 1 0,0 0-50,-2-11 52,1 0 1,0-1-1,0 1 0,1-1 0,0 0 0,1 0 1,0-1-1,0 1 0,1-1 0,0 0 0,1-1 1,0 0-1,0 0 0,1-1 0,0 0 0,0-1 1,1 0-1,0 0 0,0-1 0,0 0 0,0 0 1,1-1-1,2-1-52,-1-22-1023,-12 9-2523,-1 3-3949,-2 0-3844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0:2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260 104 6659,'4'-56'9977,"-4"54"-9760,-1 0 0,1-1-1,-1 1 1,0 0 0,1 0 0,-1-1 0,0 1 0,-1 0 0,1 0 0,0 0 0,-1 0-1,1 0 1,-1 1 0,1-1 0,-1 0 0,0 1 0,0-1 0,1 1 0,-1-1 0,0 1-1,-1 0 1,1 0 0,0 0 0,0 0 0,0 0 0,-1 1 0,1-1 0,0 1-1,0-1 1,-1 1 0,1 0 0,-2 0-217,-4 0 50,0 0-1,0 1 1,0-1 0,0 2-1,0-1 1,0 1 0,1 1-1,-1-1 1,1 1-1,0 1 1,-1-1 0,1 1-1,1 0 1,-1 1 0,1 0-1,-1 0 1,1 0-1,1 1 1,-1-1 0,1 1-1,0 1 1,0-1 0,1 1-1,0 0 1,0 0 0,1 0-50,-4 6 6,2-1 1,0 1 0,1 0 0,0 1 0,1-1 0,0 1 0,1-1 0,0 1 0,2 0 0,-1 0 0,2 0 0,0-1 0,0 1-1,4 12-6,-3-20 44,0 0 0,0 0 0,1-1-1,0 1 1,0-1 0,0 1-1,1-1 1,0 0 0,0-1-1,0 1 1,0-1 0,1 0 0,0 0-1,-1 0 1,2 0 0,-1-1-1,0 0 1,1 0 0,-1 0 0,1-1-1,0 0 1,0 0 0,0 0-1,0-1 1,0 0 0,3 0-44,5 1 126,0 0 0,0-1 1,1-1-1,-1 0 1,0-1-1,1-1 0,-1 0 1,0-1-1,0 0 1,0-1-1,-1-1-126,-1-5 414,-30 11-4966,17 0 2704,0 0-1346,1-1-3233,0-1-5440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0:28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10805,'7'5'7993,"33"-10"-5948,-39 5-1828,116-30 2670,-80 19-2368,0 2 1,0 1 0,1 2-1,23-1-519,-39 8 369,-11-2-3652,-26-15-9757,9 11 2985</inkml:trace>
  <inkml:trace contextRef="#ctx0" brushRef="#br0" timeOffset="345.784">296 1 9620,'0'8'9505,"27"6"-8208,-13-8-488,80 44 754,-92-49-1499,0 0 0,-1 0 1,1 0-1,-1 0 0,1 0 0,-1 0 0,0 0 0,1 1 0,-1-1 0,0 1 0,0-1 0,0 1 0,0-1 0,0 1 0,0 0 0,0-1 0,-1 1 0,1 0 0,-1 0 0,1-1 0,-1 1 0,0 0 0,0 0 0,1 0 0,-1 0 0,0-1 0,-1 1 0,1 0 0,0 0 0,0 0 0,-1 0 0,1-1 0,-1 1 0,0 0 0,0 0 0,1-1 0,-1 1 0,0-1 0,0 1 0,0-1 0,-1 1 1,1-1-1,0 1 0,-1-1-64,-59 60 1307,51-57-3715,7-13-10103,4-1 527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0:2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19 9588,'-30'-18'8915,"-68"37"-6179,95-16-2693,-1-1 0,1 1 0,0 0-1,0 1 1,0-1 0,1 0 0,-1 1 0,1 0-1,0-1 1,0 1 0,0 0 0,0 0 0,1 0 0,-1 0-1,1 1 1,0-1 0,1 0 0,-1 1 0,1-1-1,-1 0 1,1 1 0,1-1 0,-1 0 0,1 1-1,-1-1 1,1 0 0,0 0 0,1 1 0,-1-1 0,1 0-1,0 0 1,0 0-43,3 26 172,2 11-193,4 28 414,-13-25-4284,1-45-998,1-1 336,-1-2-5251</inkml:trace>
  <inkml:trace contextRef="#ctx0" brushRef="#br0" timeOffset="265.566">1 208 10741,'4'-9'6865,"8"4"-3861,28 8-1897,3 0-3329,-16-10-7039,-14 3-957</inkml:trace>
  <inkml:trace contextRef="#ctx0" brushRef="#br0" timeOffset="499.895">187 154 9092,'1'25'6370,"9"15"-4477,-2-9-1194,9 23 229,-12-82-384,-5 21-473,0 1-1,0-1 1,1 1 0,-1 0-1,1-1 1,1 1-1,-1 0 1,1-1-1,0 1 1,1 0 0,-1 1-1,1-1 1,0 0-1,1 1 1,-1-1 0,1 1-1,0 0 1,1 0-1,-1 1 1,1-1-1,0 1 1,5-3-71,30 13-2368,-27-1-1388,0-2-3588,-6-3-251</inkml:trace>
  <inkml:trace contextRef="#ctx0" brushRef="#br0" timeOffset="864.44">419 146 7475,'-13'10'9341,"-1"16"-7054,13-23-1629,-16 66 437,16-68-1074,1 1 0,0 0 1,1 0-1,-1-1 1,0 1-1,0 0 0,1-1 1,-1 1-1,1-1 0,-1 1 1,1 0-1,0-1 1,0 1-1,0-1 0,0 1 1,0-1-1,0 0 1,0 0-1,0 1 0,0-1 1,1 0-1,-1 0 1,0 0-1,1 0 0,-1 0 1,1 0-1,-1-1 1,1 1-1,-1 0 0,1-1 1,0 1-1,-1-1 1,1 0-1,0 1 0,-1-1 1,1 0-1,0 0 1,-1 0-1,2 0-21,3-1 16,1 1-1,-1-2 1,1 1-1,-1-1 1,0 0 0,0 0-1,0 0 1,0-1 0,0 0-1,0 0 1,0-1-1,-1 1 1,0-1 0,3-3-16,-6 6 8,0-1 1,0 0 0,1 1 0,-1-1 0,0 0-1,-1-1 1,1 1 0,0 0 0,-1 0 0,1-1-1,-1 1 1,0-1 0,0 1 0,0-1 0,0 0-1,0 1 1,0-1 0,-1 0 0,1 0-1,-1 0 1,0 1 0,0-1 0,0 0 0,0 0-1,0 0 1,-1 1 0,1-1 0,-1 0 0,0 0-1,0 1 1,0-1 0,0 0 0,0 1 0,-1-1-9,-1-1 36,0 0 1,0 1 0,0-1 0,0 1 0,-1 0 0,1 0 0,-1 0 0,0 0 0,0 1 0,0 0 0,0 0 0,0 0 0,0 0 0,-1 0 0,1 1 0,-1 0 0,1 0 0,-1 0 0,1 1 0,-3-1-37,-5 16-3022,15-9-7568,2-6 1271</inkml:trace>
  <inkml:trace contextRef="#ctx0" brushRef="#br0" timeOffset="1413.921">601 138 9732,'17'33'7522,"-7"22"-4351,-4-11-2042,-5-44-1119,0 0-1,-1 0 1,1 0 0,0 0-1,-1 0 1,1-1 0,0 1 0,0 0-1,-1 0 1,1 0 0,0 0-1,-1-1 1,1 1 0,0 0-1,-1-1 1,1 1 0,-1-1 0,1 1-1,0-1 1,-1 1 0,1-1-1,-1 1 1,0-1 0,1 1 0,-1-1-1,1 1 1,-1-1 0,0 0-1,1 1 1,-1-1 0,0 0-1,0 1 1,1-1 0,-1 0 0,0 1-1,0-1 1,0 0 0,0 0-1,0 1 1,0-1 0,0 0 0,0 0-1,0 1 1,0-1 0,-1 0-1,1 1 1,0-1-10,5-20 31,40-106 63,-45 126-95,1-1 0,0 1 0,-1 0 0,1 0 0,0 0-1,0 0 1,0 1 0,0-1 0,0 0 0,0 0 0,0 0-1,0 1 1,0-1 0,0 1 0,0-1 0,0 1 0,1-1-1,-1 1 1,0-1 0,0 1 0,1 0 0,-1 0 0,0 0-1,0 0 1,1 0 0,-1 0 0,0 0 0,0 0 0,1 0-1,-1 0 1,0 1 0,0-1 0,1 1 0,-1-1 0,0 1-1,0-1 1,0 1 0,0 0 0,0-1 0,0 1 0,0 0-1,0 0 1,0 0 0,0 0 0,0 0 0,0 1 1,32 50 37,-5 53-15,-28-105-22,0-1 1,0 1-1,0 0 1,0-1-1,0 1 1,1 0-1,-1-1 1,0 1-1,0 0 1,0 0-1,1-1 1,-1 1-1,0 0 1,0-1-1,1 1 1,-1 0-1,0 0 1,0 0-1,1-1 1,-1 1-1,0 0 1,1 0-1,-1 0 1,0 0-1,1 0 1,-1 0-1,1 0 0,-1-1 1,0 1-1,1 0 1,-1 0-1,0 0 1,1 0-1,-1 1 1,0-1-1,1 0 1,-1 0-1,0 0 1,1 0-1,-1 0 1,0 0-1,1 0 1,-1 1-1,0-1 1,1 0-1,-1 0 1,0 0-1,0 1 1,1-1-1,-1 0 1,0 1-1,0-1 1,1 0-1,-1 0 1,0 1-1,0-1 1,0 0-1,0 1 1,1-1-1,-1 0 1,0 1-1,0-1 0,9-33 43,-9 31-41,3-12 3,36-104 11,-38 117-4,0 0 1,-1 0 0,1 1-1,0-1 1,0 0 0,-1 1-1,1-1 1,0 0 0,0 1-1,0-1 1,0 1 0,-1 0-1,1-1 1,0 1-1,0 0 1,0-1 0,0 1-1,0 0 1,0 0 0,0 0-1,0 0 1,0 0 0,0 0-1,0 0 1,0 0-1,0 1 1,0-1 0,0 0-1,0 0 1,0 1 0,0-1-1,0 1 1,0-1 0,0 1-1,-1-1 1,1 1 0,0-1-1,0 1 1,-1 0-1,1-1 1,0 1 0,-1 0-1,1 0 1,0 0 0,-1-1-1,0 1 1,1 1-13,25 40 1017,-5 57 207,-22-57-8040,0-41-29,0-1-4550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0:1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7619,'9'44'8816,"-5"37"-5396,5 36-2786,18 0-732,-39-139-11590,10 11 3001</inkml:trace>
  <inkml:trace contextRef="#ctx0" brushRef="#br0" timeOffset="203.072">0 190 10309,'1'-4'8088,"26"0"-5822,50 20-1082,-40-18-3145,-25 0-1179,0 0-3297,-2 0-3856</inkml:trace>
  <inkml:trace contextRef="#ctx0" brushRef="#br0" timeOffset="830.443">239 167 4978,'-1'-5'1643,"0"-11"4770,7 25-2765,22 142-1034,-25-116-2458,-5-47-84,1 0 0,0 1 0,1-1 0,0 0 1,1 0-1,0 1 0,0-1 0,2 0 1,-1 1-1,2 0 0,-1-1 0,1 1 0,1 1 1,2-5-73,17-7-338,-14 19-3021,1 4-4704,-5 0-624</inkml:trace>
  <inkml:trace contextRef="#ctx0" brushRef="#br0" timeOffset="1356.565">433 115 8116,'39'3'8126,"-35"-3"-8067,-1 0 1,0 1-1,0 0 0,0-1 1,0 1-1,0 0 1,0 1-1,-1-1 0,1 0 1,0 1-1,0 0 1,-1-1-1,1 1 0,-1 0 1,0 0-1,1 0 1,-1 1-1,0-1 0,0 1 1,-1-1-1,1 1 1,0-1-1,-1 1 0,0 0 1,1 0-1,-1 0 1,0 1-61,12 101 180,-29-144 32,13 35-88,0 0-1,0 1 1,0-1 0,-1 1 0,1 0-1,-1 0 1,0 0 0,0 0 0,0 1-1,0-1 1,0 1 0,-1 0-1,1 0 1,-1 1 0,1-1 0,-1 1-1,1 0 1,-1 1 0,0-1-1,0 1 1,1 0 0,-1 0 0,0 0-1,0 0 1,1 1 0,-1 0 0,-1 0-123,3 2 67,1 0 1,-1 0 0,1 1 0,0-1 0,-1 0 0,1 1 0,1-1 0,-1 1 0,1 0 0,-1 0 0,1-1 0,0 1 0,0 0 0,1 0 0,-1 0 0,1 0 0,0 0-1,0 0 1,0 0 0,1 0 0,-1 0 0,1 0 0,0 0 0,0 0 0,0 0 0,1-1 0,-1 1 0,1 0 0,0-1 0,2 4-68,-1-6-36,1 1 0,-1 0 0,1-1 0,-1 0 0,1 0 0,-1 0 0,1 0 0,-1 0 0,1-1 0,0 0 0,-1 1 0,1-1 0,0-1 0,0 1 0,-1 0 0,1-1 0,-1 0 0,1 0-1,0 0 1,-1 0 0,0-1 0,1 1 0,-1-1 0,0 0 0,0 0 0,0 0 0,0 0 0,0-1 0,0 1 0,-1-1 0,1 0 0,0-1 36,17-10-3903,-6 6-4730,-6 4-1249</inkml:trace>
  <inkml:trace contextRef="#ctx0" brushRef="#br0" timeOffset="1903.3">623 142 9796,'2'22'6000,"9"11"-4161,-1 0-1386,-1 31 951,-11-75-1391,1-1 1,1 0 0,0 0 0,1 0-1,0 0 1,0 0 0,1 0 0,1 1-1,0-1 1,1 1 0,0 0 0,1 0-1,2-4-13,-7 14 16,1 0-1,-1 0 1,1 0-1,0 0 0,-1 0 1,1 0-1,0 0 1,0 0-1,0 0 0,0 0 1,0 0-1,0 0 1,0 1-1,0-1 0,0 0 1,0 1-1,0-1 1,1 1-1,-1-1 0,0 1 1,0 0-1,0-1 0,1 1 1,-1 0-1,0 0 1,1 0-1,-1 0 0,0 0 1,0 0-1,1 0 1,-1 1-1,0-1 0,0 0 1,1 1-1,-1-1 1,0 1-1,0-1 0,0 1 1,0-1-1,0 1 1,0 0-1,0 0 0,0-1 1,0 1-1,0 0 1,0 0-1,0 0 0,0 0 1,-1 0-1,1 0 1,0 0-1,-1 1 0,1-1-15,28 65 1316,-15 53-532,-8-112-2388,5-19-4851,-8 9 2610,5-6-6821</inkml:trace>
  <inkml:trace contextRef="#ctx0" brushRef="#br0" timeOffset="2206.774">970 127 10037,'-13'-16'8325,"-12"18"-4676,23-2-3625,0 0 0,1 0 0,-1 0 0,1 1-1,-1-1 1,0 0 0,1 1 0,-1 0 0,1-1-1,-1 1 1,1 0 0,0 0 0,-1 0 0,1 0 0,0 0-1,-1 0 1,1 0 0,0 0 0,0 1 0,0-1-1,0 0 1,0 1 0,0-1 0,1 0 0,-1 1-1,0-1 1,1 1 0,-1 0 0,1-1 0,-1 1 0,1-1-1,0 1 1,0 0 0,0-1 0,0 1 0,0 0-1,0-1 1,0 1 0,0-1 0,1 1 0,-1 0-1,1-1 1,-1 1 0,1-1 0,-1 1 0,1-1 0,1 2-24,82 53 48,-82-55-33,-1 1 1,1-1-1,-1 0 0,0 0 1,0 1-1,1-1 1,-1 0-1,0 1 1,0-1-1,0 1 1,-1 0-1,1-1 1,0 1-1,-1 0 1,1-1-1,-1 1 1,1 0-1,-1 0 1,0-1-1,0 1 0,0 0 1,0 0-1,0 0 1,0-1-1,0 1 1,0 0-1,-1 0 1,1 0-1,-1-1 1,1 1-1,-1 0 1,0-1-1,0 1 1,0-1-1,0 1 1,0-1-1,0 1 0,0-1 1,0 1-1,-1-1 1,1 0-16,-2 2 28,1 0 1,-1 0-1,0 0 0,0-1 1,0 1-1,-1-1 0,1 0 1,0 0-1,-1 0 0,0 0 1,1-1-1,-1 0 0,0 1 1,0-1-1,0 0 0,0-1 1,0 1-1,-2-1-28,-21-12-3417,22-9-7111,6 9 166</inkml:trace>
  <inkml:trace contextRef="#ctx0" brushRef="#br0" timeOffset="2534.817">1097 163 10133,'9'9'9602,"-4"19"-8506,-5-23-282,6 82 910,-5-71-6212,-1-37-4839,0 7-211</inkml:trace>
  <inkml:trace contextRef="#ctx0" brushRef="#br0" timeOffset="2722.383">1114 74 8884,'0'0'2097,"0"0"16,0 1-1153,0 3-575,2-1-289,-1 1-96,1 1-2065,2 0-1825,3-5-4674</inkml:trace>
  <inkml:trace contextRef="#ctx0" brushRef="#br0" timeOffset="2913.072">1244 41 10837,'32'80'10261,"-12"51"-8342,-15-82-1024,-5-30-2060,-9-32-5196,5 5 294,0-3-4236</inkml:trace>
  <inkml:trace contextRef="#ctx0" brushRef="#br0" timeOffset="3209.874">1232 204 10005,'13'0'8147,"0"-1"-4116,37 2-4922,-36-1-3650,-5 0-2763,-2 0-2127</inkml:trace>
  <inkml:trace contextRef="#ctx0" brushRef="#br0" timeOffset="3475.437">1389 195 10629,'0'3'2673,"0"1"80,1 2-1584,1 2-289,0 2-143,-2 2-161,2 0-192,0 0-128,-1-1-80,-1-1-240,1-2-352,0-2-368,-1-2 640,0-4-2754,3 0-2304,-1-5-5507</inkml:trace>
  <inkml:trace contextRef="#ctx0" brushRef="#br0" timeOffset="3476.437">1413 113 9941,'0'2'2097,"2"1"15,1-1-1775,1-1 1872,0 1-4274,2 1-2097,0 1-6291</inkml:trace>
  <inkml:trace contextRef="#ctx0" brushRef="#br0" timeOffset="3791.229">1567 125 9492,'-9'22'11204,"-2"4"-8587,-1 44-2978,12-67 360,1-1 0,-1 1 1,1-1-1,-1 1 0,1-1 0,0 1 1,0-1-1,0 0 0,0 0 0,0 1 1,1-1-1,-1 0 0,0 0 0,1 0 1,0 0-1,0 0 0,-1-1 1,1 1-1,0-1 0,0 1 0,1-1 1,-1 1-1,0-1 0,0 0 0,1 0 1,-1 0-1,0-1 0,1 1 0,-1 0 1,1-1-1,-1 0 0,1 1 0,-1-1 1,1 0-1,-1 0 0,1 0 0,-1-1 1,1 1-1,-1-1 0,1 1 0,-1-1 1,1 0-1,-1 0 0,0 0 1,0 0-1,1 0 0,-1-1 0,0 1 1,0-1-1,0 1 0,0-1 0,0 0 1,-1 0-1,2-1 1,0-2 10,-1 0 1,0 0 0,0 0-1,0 0 1,0-1-1,-1 1 1,0-1-1,0 1 1,-1 0 0,1-1-1,-1 1 1,0-1-1,-1 1 1,1-1-1,-1 1 1,0-1-1,-1 1 1,1 0 0,-1-1-1,0 1 1,0 0-1,-1 0 1,1 0-1,-1 1 1,0-1 0,-2-1-11,-17-4-565,21 17-6266,4-3 770,1-2-3653</inkml:trace>
  <inkml:trace contextRef="#ctx0" brushRef="#br0" timeOffset="4188.606">1710 139 11157,'13'38'8291,"-6"1"-5843,8 28-1440,-15-67-1003,0-1 0,0 1 0,0 0-1,-1-1 1,1 1 0,0 0 0,0 0 0,0-1 0,0 1 0,1 0 0,-1-1 0,0 1 0,0 0 0,0-1 0,0 1 0,0 0-1,0 0 1,0-1 0,0 1 0,1 0 0,-1 0 0,0-1 0,0 1 0,0 0 0,1 0 0,-1 0 0,0-1 0,0 1-1,0 0 1,1 0 0,-1 0 0,0 0 0,0-1 0,1 1 0,-1 0 0,0 0 0,1 0 0,-1 0 0,0 0 0,0 0-1,1 0 1,-1 0 0,0 0 0,1 0 0,-1 0 0,0 0 0,0 0 0,1 0 0,-1 0 0,0 0 0,1 0 0,-1 0-1,0 1-4,3-32 11,-3 31-10,0-14 2,-1 6 1,1 0 0,0 0 0,0 0 0,1 0 0,0 0 1,0 1-1,1-1 0,-1 0 0,2 1 0,-1-1 0,1 1 0,0 0 0,1 0 0,0 0 0,0 0 0,0 1 0,5-5-4,-8 10 21,0 1 0,0-1 0,0 1 0,0-1 0,0 1 0,0 0-1,0-1 1,0 1 0,0 0 0,0 0 0,0 0 0,0 0 0,0 0 0,0 0 0,0 0 0,1 0 0,-1 0 0,0 0 0,0 0-1,0 1 1,0-1 0,0 1 0,0-1 0,0 0 0,0 1 0,0 0 0,0-1 0,0 1 0,0 0 0,-1-1 0,1 1 0,0 0-1,0 0 1,-1 0 0,1 0 0,0-1 0,-1 1 0,1 0 0,-1 0 0,1 0 0,-1 0 0,0 0 0,1 1 0,-1-1 0,0 0-1,0 0 1,0 0 0,0 0 0,0 1-21,13 59 1193,-13-61-1186,7 104-877,-3-113-12987,1 1 3127</inkml:trace>
  <inkml:trace contextRef="#ctx0" brushRef="#br0" timeOffset="4665.206">2052 99 9108,'-1'0'7061,"-2"2"-3363,-19 15-2121,21-16-1535,-1 0-1,0 1 1,1-1-1,0 1 0,-1-1 1,1 1-1,0 0 1,-1-1-1,1 1 0,0 0 1,0 0-1,1 0 0,-1 0 1,0 0-1,1 0 1,-1 0-1,1 0 0,-1 0 1,1 0-1,0 0 0,0 0 1,0 0-1,0 0 1,0 0-1,0 0 0,1 0 1,-1 0-1,1 0 0,0 0 1,-1 0-1,1 0 1,0 0-1,0 0 0,0-1 1,0 1-1,0 0 1,1 0-1,-1-1 0,1 1 1,-1-1-1,1 0 0,-1 1 1,1-1-1,0 0 1,-1 0-1,1 0 0,0 0 1,0 0-1,1 0-41,-1 0 4,1-1 52,0 1 0,0-1 0,-1 1 0,1-1 0,0 1 1,0 0-1,-1 0 0,1 0 0,-1 1 0,1-1 0,-1 1 0,1-1 0,-1 1 0,0 0 0,0 0 0,0 0 0,0 0 0,0 0 0,0 0 0,-1 0 0,1 1 0,-1-1 0,1 1 1,-1-1-1,0 1 0,0 0 0,0-1 0,0 1 0,-1 0 0,1 0 0,-1-1 0,0 1 0,1 0 0,-1 0 0,0 0 0,-1 0 0,1-1 0,-1 1 0,0 2-56,0-2-37,0 0-1,0 0 1,0-1-1,-1 1 1,1 0-1,-1-1 1,0 1-1,1-1 1,-1 0 0,0 1-1,-1-1 1,1 0-1,0 0 1,-1-1-1,1 1 1,-1 0-1,1-1 1,-1 1-1,0-1 1,0 0-1,1 0 1,-1 0-1,0 0 1,0-1-1,0 1 1,0-1-1,0 0 1,0 0-1,0 0 1,0 0-1,0 0 1,0-1-1,0 1 1,0-1-1,0 0 1,0 0-1,0 0 1,-1 0 37,-7-13-11072,8 5-2078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0:3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82 108 9941,'-23'4'7393,"3"12"-3909,-17 55-923,37-68-2559,-1 0 1,1 0-1,0-1 0,0 1 1,0 0-1,0 0 1,0 0-1,0 0 1,1-1-1,-1 1 0,1 0 1,0 0-1,0-1 1,0 1-1,0-1 1,1 1-1,-1-1 0,1 1 1,-1-1-1,1 0 1,0 1-1,0-1 1,0 0-1,0 0 0,0-1 1,0 1-1,1 0 1,-1-1-1,1 1 1,-1-1-1,1 0 0,-1 0 1,1 0-1,0 0 1,0 0-1,-1-1 1,2 1-3,41-9-8718,-38 4 3024,2-1-3347</inkml:trace>
  <inkml:trace contextRef="#ctx0" brushRef="#br0" timeOffset="437.397">200 151 9668,'-31'48'9006,"31"-46"-8971,-1 0-1,0 0 1,1 1 0,-1-1 0,1 0 0,0 0 0,0 0 0,0 0 0,0 0 0,0 0 0,0 1 0,1-1 0,-1 0 0,1 0 0,-1 0-1,1 0 1,0 0 0,0 0 0,-1 0 0,2 0 0,-1-1 0,0 1 0,0 0 0,0 0 0,1-1 0,-1 1 0,1-1 0,0 1 0,-1-1-1,1 0 1,0 0 0,0 0 0,-1 0 0,1 0 0,0 0 0,0 0 0,0 0 0,0-1 0,2 1-35,81-18 51,-83 16-42,0 0 0,0 0 0,1 0 0,-1 0 0,0-1 0,0 1 0,0-1 0,-1 1 0,1-1 1,0 0-1,-1 0 0,1 0 0,-1 0 0,1 0 0,-1 0 0,0 0 0,0-1 0,0 1 0,0 0 1,0 0-1,-1-1 0,1 1 0,-1-1 0,1 1 0,-1-1 0,0 1 0,0-1 0,0 1 1,0 0-1,-1-1 0,1 1 0,0-1 0,-1 1 0,0-1-9,0 0 14,0 1 0,-1 0 0,1-1-1,-1 1 1,0 0 0,1 0 0,-1 0 0,0 0 0,0 0 0,0 0 0,-1 1-1,1-1 1,0 1 0,-1-1 0,1 1 0,0 0 0,-1 0 0,0 0 0,1 0-1,-1 1 1,0-1 0,1 1 0,-1-1 0,0 1 0,1 0 0,-1 0 0,0 0-1,0 0 1,1 1 0,-1-1 0,0 1 0,1 0 0,-1-1 0,1 1 0,-1 1-1,1-1 1,-1 0 0,1 0 0,-1 1 0,1 0-14,1 4-2949,9-2-7399,-1-4 2710</inkml:trace>
  <inkml:trace contextRef="#ctx0" brushRef="#br0" timeOffset="815.449">405 159 9076,'13'24'5676,"-6"13"-3081,0-3-1614,2-65-327,-7 21-585,-2 5-8,0-1 0,0 1 0,1 0 0,-1 0 0,2 0 0,-1 0 0,0-1 0,1 2 1,0-1-1,0 0 0,1 0 0,-1 1 0,1-1 0,0 1 0,0 0 0,0-1 0,1 2 1,2-3-62,-5 5 34,1 1 0,0-1 0,0 1 0,0 0 0,-1 0 0,1 0 0,0 0 0,0 0 0,0 0 1,0 0-1,-1 1 0,1-1 0,0 0 0,0 1 0,0 0 0,-1-1 0,1 1 0,-1 0 0,1 0 0,0 0 1,-1 0-1,1 0 0,-1 1 0,0-1 0,1 0 0,-1 1 0,0-1 0,0 0 0,0 1 0,0 0 1,0-1-1,0 1 0,-1 0 0,1-1 0,0 1 0,-1 0 0,1 0-34,19 70 984,-20-72-983,1 4 184,1 5-916,1-12-3865,1-7-3369,0 3-1309</inkml:trace>
  <inkml:trace contextRef="#ctx0" brushRef="#br0" timeOffset="1130.669">606 155 8164,'18'17'7495,"5"15"-4748,0 1-1616,-17-26-969,-5-6-129,-1 0-1,0 0 0,0 0 0,0-1 0,0 1 1,0 0-1,1 0 0,-1 0 0,0-1 0,1 1 0,-1 0 1,0-1-1,1 1 0,-1 0 0,1-1 0,-1 1 1,1 0-1,-1-1 0,1 1 0,0-1 0,-1 1 0,1-1 1,0 1-1,-1-1 0,1 0 0,0 1 0,0-1 1,-1 0-1,1 0 0,0 1 0,0-1 0,0 0 0,-1 0 1,1 0-1,0 0 0,0 0 0,0 0 0,-1 0 0,1 0 1,0 0-1,0-1 0,0 1 0,-1 0 0,1 0 1,0-1-1,0 1 0,-1 0 0,1-1 0,0 1 0,-1-1 1,1 1-1,0-1 0,-1 1 0,1-1 0,-1 0 1,1 1-1,-1-1 0,1 0 0,-1 1 0,0-1 0,1 0 1,-1 1-1,0-1 0,1 0 0,-1 0 0,0 0-32,10-38 706,-10 32-809,1 1 0,1-1 0,-1 1 0,1 0 0,0-1 0,0 1 0,1 0 0,0 0-1,0 0 1,0 0 0,1 1 0,-1-1 0,2 1 0,-1 0 0,3-2 103,0 3-2542,1 2-5949,-7 2 7692,3-2-8336</inkml:trace>
  <inkml:trace contextRef="#ctx0" brushRef="#br0" timeOffset="1521.202">845 170 7379,'36'2'8161,"-29"-3"-7799,0 0 0,0-1-1,0 0 1,-1 0 0,1-1 0,-1 0-1,1 0 1,-1 0 0,0-1 0,0 0-1,0 0 1,1-2-362,-7 5 14,1 0 0,0 0 0,-1 0 0,1 0 0,-1 0 1,0 0-1,1 0 0,-1 0 0,0 0 0,0 0 0,1 0 0,-1 0 0,0 0 0,0 0 0,0 0 0,0-1 0,-1 1 0,1 0 0,0 0 1,0 0-1,-1 0 0,1 0 0,0 0 0,-1 0 0,1 0 0,-1 0 0,0 0 0,1 0 0,-1 0 0,0 1 0,1-1 0,-1 0 0,0 0 0,0 0 1,0 1-1,1-1 0,-1 1 0,0-1 0,0 0 0,0 1 0,0 0 0,0-1 0,0 1 0,0 0 0,-1-1 0,1 1 0,0 0 0,0 0 1,0 0-1,0 0 0,0 0 0,0 0 0,0 0 0,0 0 0,0 1 0,-1-1 0,1 0 0,0 1 0,0-1 0,0 0 0,0 1 0,0 0-13,-4 1 97,1 1 0,-1-1 1,1 1-1,0 0 1,0 0-1,0 1 1,1-1-1,-1 1 1,1 0-1,0 0 1,0 0-1,0 0 1,0 1-1,1-1 1,0 1-1,0-1 1,0 1-1,0 0 1,1 0-1,0 0 1,0 0-1,0 0 1,1 0-1,-1 0 1,1 0-1,0 0 1,1 0-1,-1 0 1,1 0-1,0 0 1,0 0-1,1 0 1,-1 0-1,1-1 1,0 1-1,1 0 1,-1 0-99,0-4-22,0 1 0,0 0 0,-1-1 1,1 1-1,0-1 0,0 0 0,1 1 0,-1-1 1,0 0-1,0 0 0,0 0 0,1-1 0,-1 1 1,0-1-1,1 1 0,-1-1 0,1 0 0,-1 1 1,1-1-1,-1-1 0,0 1 0,1 0 0,-1-1 1,1 1-1,-1-1 0,0 1 0,1-1 0,-1 0 1,0 0-1,0 0 0,0-1 0,0 1 0,0 0 1,0-1-1,0 1 0,0-1 0,0 0 1,-1 0-1,1 1 0,-1-1 0,2-2 22,23-28-4162,-7 12-5306,-10 9-390</inkml:trace>
  <inkml:trace contextRef="#ctx0" brushRef="#br0" timeOffset="1942.976">1092 105 8148,'2'42'9333,"10"55"-4679,0-118-4211,-9-12-370,18-68-12,-21 100-61,1 1 0,-1-1 0,1 0 0,-1 1 0,1-1 0,0 0 0,-1 1 0,1-1 0,0 1 0,-1-1 0,1 1 0,0-1 0,0 1 0,-1 0 0,1-1 0,0 1 0,0 0 0,0 0 0,-1-1 0,1 1 0,0 0 0,0 0 0,0 0 0,0 0 0,-1 0 0,1 0 0,0 0 0,0 0 0,0 1 0,0-1 0,-1 0 0,1 0 0,0 1 0,0-1 0,0 1 0,-1-1 0,1 0 0,0 1 0,-1-1 0,1 1 0,0 0 0,-1-1 0,1 1 1,-1-1-1,1 1 0,-1 0 0,1 0 0,-1-1 0,1 1 0,-1 0 0,0 0 0,25 39 282,-11 66-298,-15-113-10269,2 2-2393</inkml:trace>
  <inkml:trace contextRef="#ctx0" brushRef="#br0" timeOffset="2333.517">1371 0 11029,'4'60'9329,"5"-1"-6397,4 80-3798,-17-136-3061,-1-9-6801,4 3 2975</inkml:trace>
  <inkml:trace contextRef="#ctx0" brushRef="#br0" timeOffset="2599.069">1317 169 12150,'10'-17'8226,"5"8"-4507,41 10-2306,-34 1-5006,-2-9-7512,-8 1 311</inkml:trace>
  <inkml:trace contextRef="#ctx0" brushRef="#br0" timeOffset="2786.527">1522 110 10533,'0'6'2330,"6"41"5395,-5 24-7645,-1-69-1414,-1-9-9340,1 7 10575,0-8-8446</inkml:trace>
  <inkml:trace contextRef="#ctx0" brushRef="#br0" timeOffset="2973.981">1519 7 10581,'0'1'2449,"0"-1"96,0 1-1504,0 0 1584,1 1-4978,-1 1-2465,2-1-7236</inkml:trace>
  <inkml:trace contextRef="#ctx0" brushRef="#br0" timeOffset="3710.397">1659 84 7972,'-1'-2'7541,"-2"4"-3550,-14 25-2245,15-21-1705,1 1 0,0-1 1,0 0-1,0 1 0,1-1 1,0 1-1,0-1 0,1 1 0,0-1 1,0 0-1,0 1 0,3 5-41,-3-10 11,-1 0-1,1 0 1,0 0-1,0 0 1,1 0-1,-1 0 1,0 0-1,1-1 1,-1 1-1,1 0 1,-1-1-1,1 1 0,0-1 1,0 0-1,0 1 1,0-1-1,-1 0 1,2 0-1,-1 0 1,0-1-1,0 1 1,0 0-1,0-1 1,0 1-1,1-1 1,-1 0-1,0 0 1,0 0-1,1 0 1,-1 0-1,0 0 0,0 0 1,1-1-1,-1 1 1,0-1-1,0 0 1,2 0-11,-1 0 18,1 0-1,0 0 1,0-1 0,-1 1 0,1-1 0,-1 1-1,1-1 1,-1 0 0,0-1 0,0 1 0,0 0-1,0-1 1,0 0 0,-1 1 0,1-1 0,-1 0 0,1-1-1,-1 1 1,0 0 0,-1-1 0,1 1 0,0-1-1,-1 1 1,0-1 0,0 0 0,0 0 0,0 1-1,-1-1 1,1 0 0,-1 0 0,0 0 0,0 0-1,0 0 1,-1 1 0,0-1 0,1 0 0,-1 0-1,0 1 1,-1-1 0,1 0 0,-1 1 0,0-1-1,0 1 1,0 0 0,0-1 0,0 1-18,-46-8 355,17 19-2858,28-6 100,5 0-6194,1-1-1191</inkml:trace>
  <inkml:trace contextRef="#ctx0" brushRef="#br0" timeOffset="4210.28">1892 59 9060,'13'38'9862,"-11"27"-8500,-1-25-1055,-2-50-269,0 0 1,1 1 0,0-1-1,0 0 1,1 0 0,1 0 0,0 1-1,0-1 1,1 0 0,0 1-1,0 0 1,1 0 0,0 0-1,1 0 1,0 1 0,5-7-39,-9 14 19,0 0 0,0 0 1,-1 0-1,1 0 0,0 0 1,0 1-1,0-1 0,1 0 1,-1 1-1,0-1 0,0 1 1,0-1-1,0 1 0,1-1 1,-1 1-1,0 0 0,0 0 1,1 0-1,-1-1 0,0 1 1,0 0-1,1 1 0,-1-1 1,0 0-1,0 0 0,1 0 1,-1 1-1,0-1 0,0 1 1,0-1-1,1 1 1,-1-1-1,0 1 0,0 0 1,0-1-1,0 1 0,0 0 1,0 0-1,0 0 0,-1 0 1,1 0-1,0 0 0,0 0 1,-1 0-1,1 0 0,0 0 1,-1 0-1,1 1 0,-1-1 1,0 0-1,1 0 0,-1 1 1,0-1-20,18 73 1224,-17-71-1203,7 75 86,-2-83-8820,-4 4 4081,1-3-5594</inkml:trace>
  <inkml:trace contextRef="#ctx0" brushRef="#br0" timeOffset="4681.446">2279 20 9652,'-20'-12'7185,"-2"12"-3420,18 1-3699,-1 1-1,1 0 1,0 0-1,0 1 0,0-1 1,1 1-1,-1 0 0,0 0 1,1 0-1,0 0 1,0 0-1,0 1 0,0 0 1,0-1-1,1 1 0,0 0 1,0 1-1,0-1 1,0 0-1,0 0 0,1 1 1,0-1-1,0 2-65,2-3 1,0 0-1,0 0 1,0 0 0,0 0-1,1-1 1,0 1-1,-1 0 1,1-1-1,0 1 1,0-1 0,0 1-1,1-1 1,-1 0-1,1 0 1,-1 0 0,1 0-1,0 0 1,-1-1-1,1 1 1,0-1 0,0 0-1,2 1 0,19 12 67,-23-13-13,1 0-1,-1-1 0,1 1 1,0 0-1,-1 0 1,0 0-1,1 0 0,-1 0 1,0 1-1,1-1 1,-1 0-1,0 1 0,0-1 1,0 0-1,0 1 1,0-1-1,-1 1 0,1 0 1,0-1-1,-1 1 1,1 0-1,-1-1 0,0 1 1,1 0-1,-1 0 1,0-1-1,0 1 0,0 0 1,0 0-1,0-1 1,-1 1-1,1 0 0,0-1 1,-1 1-1,1 0 1,-1-1-1,0 1 0,0 0 1,1-1-1,-1 1 1,0-1-1,0 0 0,0 1 1,-1-1-1,1 0 1,0 1-1,0-1 0,-1 0 1,1 0-1,-1 0 1,1 0-1,-1 0 0,1-1 1,-1 1-1,0 0 1,1-1-1,-1 1 0,0-1 1,1 1-54,-51 4-197,42-8-4465,0-2-4533,9 3-2072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0:3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125 118 8164,'2'-6'7002,"-9"-21"-2989,-19 22 139,-20 29-2933,43-22-1216,-1 0 0,1 0 1,0 0-1,0 1 0,0-1 0,0 1 0,1 0 1,-1 0-1,1 0 0,-1 0 0,1 0 0,0 0 1,0 1-1,1-1 0,-1 1 0,1-1 0,-1 1 1,1 0-1,0 0 0,1-1 0,-1 1 1,1 0-1,-1 0 0,1 0 0,0 0 0,1-1 1,-1 1-1,1 0 0,-1 0 0,1 0 0,0-1 1,1 1-1,-1 0 0,1-1 0,-1 1 1,1-1-1,0 1 0,0-1 0,1 0 0,-1 0 1,1 0-1,-1 0 0,1-1 0,0 1 0,0-1 1,0 1-1,0-1 0,1 0 0,-1 0 0,1-1 1,-1 1-1,1-1 0,-1 1 0,3-1-3,70-6-712,-62-3-4178,-1-2-4635,-9 5-55</inkml:trace>
  <inkml:trace contextRef="#ctx0" brushRef="#br0" timeOffset="499.882">236 112 9748,'35'-34'8244,"-33"33"-8186,0 0 0,0 0 0,0 0 0,0 1 0,1-1 0,-1 1 0,0-1 0,0 1 0,1 0 0,-1-1 0,0 1 0,1 1 0,-1-1 0,0 0 0,0 0 0,1 1 0,-1-1 0,0 1 0,0 0 0,0 0 0,0 0 0,0 0 0,0 0 0,0 0 0,0 0 0,0 1 0,0-1 0,0 1 0,-1-1 0,1 2-58,7 7 40,-1 0 1,0 0-1,-1 1 1,0 0-1,-1 0 1,0 1-1,0 0 1,1 7-41,4 7 15,-10-24-29,-5-6 17,0-1-1,0 1 1,-1 1-1,1-1 1,-1 1 0,0-1-1,0 1 1,0 1-1,0-1 1,-1 1-1,1 0 1,-1 0 0,1 0-1,-1 1 1,0 0-1,1 0 1,-1 0-1,0 1 1,0 0 0,0 0-1,0 0 1,1 1-1,-1 0 1,0 0-1,0 1 1,1-1 0,-2 2-3,5-3 48,0 1 0,0 0 1,1-1-1,-1 1 0,0 0 1,1 0-1,-1 0 0,1 0 1,-1 0-1,1 0 0,-1 0 1,1 1-1,0-1 0,0 0 1,0 1-1,-1-1 0,1 1 1,0-1-1,1 1 0,-1 0 1,0-1-1,0 1 0,1 0 1,-1 0-1,1-1 0,0 1 1,-1 0-1,1 0 0,0 0 1,0 0-1,0-1 0,0 1 1,1 0-1,-1 0 0,0 0 1,1-1-1,-1 1 0,1 0 1,0 0-1,-1-1 0,1 1 1,0 0-1,0-1 0,0 1 1,0-1-1,0 1 0,1-1 1,-1 0-1,0 0 0,1 1 1,-1-1-1,1 0 0,-1 0 1,1 0-1,-1 0 0,1-1 1,0 1-1,-1 0 1,2 0-49,3-1-89,-1 1 0,1-1 0,0 0 0,-1 0 0,1-1 0,-1 1 0,1-1 0,-1 0 0,1-1 0,-1 1 0,0-1 0,0-1 0,0 1 1,0 0-1,0-1 0,0 0 0,-1 0 0,1-1 0,-1 1 0,0-1 0,2-2 89,18-20-1747,-7 9-6655,-8 6-2544</inkml:trace>
  <inkml:trace contextRef="#ctx0" brushRef="#br0" timeOffset="781.065">477 4 9636,'1'16'6739,"11"11"-4497,-5-9-1194,18 147 1492,-23-159-4661,0-20-7355,-2 12 7837,1-5-7314</inkml:trace>
  <inkml:trace contextRef="#ctx0" brushRef="#br0" timeOffset="1015.391">581 1 10117,'13'18'7239,"-4"4"-4094,2 52-2423,-10-66 41,1 42-78,6 33-2611,-5-80-600,6-5-6409,-4-2-333</inkml:trace>
  <inkml:trace contextRef="#ctx0" brushRef="#br0" timeOffset="1296.567">720 123 9796,'7'29'8148,"3"33"-5741,-11-44-3130,1-16-3267,0-11-3412,0 2-818</inkml:trace>
  <inkml:trace contextRef="#ctx0" brushRef="#br0" timeOffset="1297.567">733 39 8356,'-1'3'2001,"2"4"-2001,1-1-3122,2-1-4097</inkml:trace>
  <inkml:trace contextRef="#ctx0" brushRef="#br0" timeOffset="13743.712">861 83 4978,'-6'-9'11323,"4"22"-8335,4 24-2817,9 107 666,10-248-541,-20 98-291,0 0-1,0 1 1,1-1-1,0 0 1,0 1-1,0 0 1,1-1-1,-1 1 1,1 0-1,0 0 1,1 1-1,-1-1 1,1 1-1,0-1 1,0 1-1,3-2-4,-5 6 0,0 1 0,0-1-1,-1 1 1,1-1-1,0 1 1,0 0 0,-1 0-1,1-1 1,-1 1-1,1 0 1,-1 1-1,1-1 1,-1 0 0,1 0-1,-1 1 1,0-1-1,0 0 1,0 1-1,0 0 1,0-1 0,0 1-1,0-1 1,0 1-1,-1 0 1,1 0 0,0-1-1,-1 1 1,0 0-1,1 0 1,-1 0-1,0 0 1,0-1 0,0 1-1,0 1 1,2 7 1,23 115 517,-25-123-1144,1 6 383,1-7-3083,0 0-4071,2-2-2165</inkml:trace>
  <inkml:trace contextRef="#ctx0" brushRef="#br0" timeOffset="14408.226">1214 85 9236,'-14'-17'8247,"-9"22"-5179,-20 27-1822,42-31-1158,-1 0-69,0 1 0,-1-1 0,1 1 0,0 0 0,0-1 1,0 1-1,0 0 0,1 0 0,-1 1 0,0-1 0,1 0 1,-1 0-1,1 1 0,0-1 0,0 1 0,0-1 0,0 1 1,0 0-1,1-1 0,-1 1 0,1 0 0,0-1 0,-1 1 1,1 0-1,0 0 0,1-1 0,-1 1 0,0 0 0,1-1 0,0 1 1,-1 0-1,1-1 0,0 1 0,1-1 0,-1 1 0,0-1 1,1 0-1,-1 1 0,1-1 0,-1 0 0,1 0 0,0 0 1,0 0-1,1 0-19,1 0-17,-1-1 1,1-1-1,-1 1 0,0 0 1,1-1-1,-1 0 1,1 0-1,-1 0 0,1 0 1,-1 0-1,1-1 1,-1 0-1,1 1 0,-1-1 1,0-1-1,1 1 1,-1 0-1,0-1 0,0 0 1,0 1-1,0-1 1,0 0-1,0-1 0,-1 1 1,1 0-1,-1-1 1,1 0-1,-1 1 0,0-1 1,0 0-1,0 0 1,-1 0-1,1 0 0,-1-1 1,1 1-1,-1 0 0,0-1 1,0 1-1,-1 0 1,1-1-1,-1 1 0,0-1 1,0 1-1,0-1 1,0-2 16,4-31-94,-7 119 671,6-46-384,0-12 117,-1 1 0,-1-1 0,-1 0 0,-2 0 0,0 1 0,-1-1 0,-3 9-310,5-32 23,1 0 0,0 0-1,-1 0 1,1 0-1,0 0 1,-1 0 0,1 0-1,-1 0 1,0 0 0,1 0-1,-1 0 1,0 0-1,1 0 1,-1 0 0,0-1-1,0 1 1,0 0-1,0-1 1,0 1 0,0-1-1,0 1 1,0-1 0,0 1-1,0-1 1,0 1-1,0-1 1,0 0 0,0 0-1,0 0 1,0 1-1,-1-1 1,1 0 0,0-1-1,0 1 1,0 0 0,0 0-1,0 0 1,0-1-1,0 1 1,0 0 0,0-1-1,0 1 1,0-1-1,-1 0-22,4-2-2657,0 1-7446,0 0-2943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0:2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84 10197,'3'-26'7326,"-10"8"-3288,4 16-3861,1-1 0,-1 2-1,1-1 1,-1 0 0,0 0 0,0 1 0,0 0 0,0-1-1,0 1 1,0 0 0,0 0 0,0 1 0,0-1 0,0 1-1,-1-1 1,1 1 0,0 0 0,0 0 0,-1 1-177,0-1 13,0 0 1,-1 1 0,1 0-1,0 0 1,0 0-1,0 0 1,0 1 0,0-1-1,1 1 1,-1 0-1,0 0 1,1 1 0,-1-1-1,1 1 1,0-1 0,0 1-1,0 0 1,0 0-1,0 1 1,1-1 0,-1 0-1,1 1 1,0 0-1,0-1 1,0 1 0,1 0-1,0 0 1,-1 0 0,1 0-1,0 0 1,1 0-1,-1 1 1,1-1 0,0 0-1,0 0 1,0 0-1,0 1 1,1-1 0,0 2-14,3 0 2,0-1 0,0 1 0,0-1 0,1 0 0,0 0 0,0-1 0,0 1 0,0-1 0,1 0 0,0-1 0,0 1 0,0-1 0,0 0 0,0 0 0,5 0-2,-5 0 7,5 3 38,0 0-1,0 0 1,-1 1 0,0 0-1,0 1 1,-1 0-1,0 1 1,0 0 0,-1 0-1,0 1 1,4 7-45,-11-16 34,0 2-1,1-1 1,-1 0 0,0 0-1,-1 0 1,1 0-1,0 1 1,-1-1 0,1 0-1,-1 1 1,0-1 0,1 0-1,-1 1 1,0-1 0,0 0-1,-1 1 1,1-1 0,-1 0-1,1 1 1,-1-1 0,0 0-1,1 0 1,-1 1 0,0-1-1,-1 0 1,1 0 0,0 0-1,0 0 1,-1 0 0,1-1-1,-1 1 1,0 0 0,0-1-1,1 1 1,-1-1-1,0 1 1,0-1 0,0 0-1,-1 0 1,1 0 0,0 0-1,0 0 1,0-1 0,-1 1-34,-105 24 709,26-27-958,40-24-5851,38 8-4785,5 6-35</inkml:trace>
  <inkml:trace contextRef="#ctx0" brushRef="#br0" timeOffset="17953.434">182 1 10005,'-17'-1'6847,"-2"6"-3767,-31 23-1381,41-19-1486,1 1 0,0 1 0,1 0 0,0 0 0,1 0 0,0 0-1,1 1 1,0 0 0,-2 9-213,0-3 251,4-10-208,-1 0 0,1 1 1,1-1-1,-1 1 1,2 0-1,-1 0 1,1-1-1,0 1 1,1 0-1,0 0 1,1 0-1,-1 0 1,2 0-1,-1 0 0,1-1 1,1 1-1,-1 0 1,2-1-1,-1 0 1,1 0-1,0 0 1,1 0-1,0-1 1,0 1-1,0-1 0,1 0 1,0-1-1,1 0 1,-1 0-1,1 0 1,0 0-1,1-1 1,-1-1-1,1 1 1,0-1-1,0 0 0,0-1 1,4 1-44,-4-2 23,0 0 1,0 0-1,1-1 0,-1 0 1,0 0-1,1-1 0,-1 0 0,1 0 1,-1-1-1,1 0 0,-1-1 1,0 0-1,0 0 0,0-1 1,0 0-1,0 0 0,0-1 1,-1 0-1,0 0 0,0-1 0,0 1 1,0-2-1,-1 1 0,1-1 1,-1 0-1,-1 0 0,1-1 1,-1 0-1,-1 0 0,1 0 1,-1 0-1,0-1 0,-1 0 1,0 1-1,0-1 0,0 0 0,-1-1 1,0-2-24,-1 0 29,-1 1 0,0-1 1,-1 0-1,0 1 0,0-1 1,-1 1-1,-1-1 0,0 1 1,0 0-1,-1 0 0,0 0 1,-1 0-1,0 1 0,-5-7-29,9 15 3,-60-117 333,56 116-329,0 0 0,0 0-1,0 0 1,0 1-1,0 0 1,0 0 0,-1 0-1,1 1 1,0-1-1,0 1 1,-1 0 0,1 1-1,0-1 1,0 1-1,-3 1-6,-20 0-8,-27-7-3887,53 1-7073,1 0-1328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0:1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3889 1188 8708,'12'-23'4910,"-37"-2"-3997,11 14-773,-160-132 289,90 101 992,-3 3-1,-81-24-1420,11 5 430,32 13-373,-1 5-1,-3 6 1,0 6 0,-46-1-57,-59-9 32,-1 10 0,-1 11 0,-185 12-32,213 18 33,0 10 0,2 8 0,-72 27-33,244-50 34,1 2-1,1 1 1,0 2 0,0 1 0,1 1 0,1 2 0,-11 9-34,32-20 7,-17 11-5,1 1-1,0 1 1,2 1-1,0 1 1,1 2-1,-4 6-1,20-16 3,0 0 0,0 1 0,2 0 0,0 0 0,0 0 1,2 0-1,-1 1 0,2-1 0,0 1 0,1-1 0,0 1 0,1-1 0,0 1 0,2-1 0,0 1 0,0-1 0,1 0 0,1 0 1,0-1-1,1 0 0,0 1 0,2-2 0,-1 1 0,1-1 0,1 0 0,9 9-3,10 9 33,2-1-1,1-1 1,1-2 0,1-1 0,1-1-1,1-3 1,2 0 0,0-2-1,0-2 1,11 1-33,-9 0 9,118 48 64,158 42-73,-111-41 82,-95-31 141,2-4 0,1-6 1,54 4-224,19-7 139,0-8 1,1-8 0,-1-8 0,1-9 0,178-32-140,-303 30 36,-1-3 0,-1-2 0,0-3 1,-2-2-1,46-26-36,-62 28 24,3 2 133,0-2-1,-2-2 0,-1-2 1,0-1-1,-2-2 0,-1-2 1,-2-2-1,0-1 0,-2-2 0,19-26-156,-48 51-84,-1-1 0,0 0 0,0 0 0,-1 0 0,-1 0 0,1-1 0,-2 1 0,1-1 0,-2 1 0,1-1 0,-2 1 0,1-1 0,-1 0 0,-1 1 0,0 0 0,0-1 0,-1 1 0,0 0 0,-1 0 0,0 0 0,-1 1 0,0 0 0,0-1-1,-1 2 1,0-1 0,-1 1 0,0 0 0,0 0 0,-1 1 0,0 0 0,0 0 0,0 0 0,-1 2 0,-8-6 84,-8-5-1104,-20-15-1041,25 6-5952,15 12-438</inkml:trace>
  <inkml:trace contextRef="#ctx0" brushRef="#br0" timeOffset="34841.508">3341 879 8180,'118'-127'9615,"49"-77"-6673,-48 58-1557,150-185-238,-217 261-965,-85 85-1668,12-6-2351,6-6-3641,5-1-3156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1:0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952 115 9060,'-28'-35'6855,"-13"11"-3595,-98 3-1020,120 20-2086,1 1-1,0 1 1,0 0 0,0 2-1,0 0 1,0 1 0,0 1 0,1 0-1,0 2 1,0 0 0,0 0-1,1 2 1,0 0 0,1 1-1,-2 2-153,-5 5 124,-49 36 184,3 4 0,2 2 1,-21 28-309,70-65 29,0 1 1,1 0 0,1 2 0,2-1 0,0 2-1,2-1 1,0 2 0,2-1 0,1 2 0,2-1-1,0 1 1,2 0 0,0 0 0,3 0 0,0 0-1,1 0 1,2 1 0,4 21-30,-1-27 15,1-1-1,1 0 1,1 0-1,1 0 1,1-1-1,1-1 1,0 0 0,2 0-1,0-1 1,1-1-1,1 0 1,1-1 0,0 0-1,1-2 1,1 0-1,0 0 1,1-2 0,7 3-15,6 3 21,1-1 0,0-1 0,1-2 1,1-2-1,0-1 0,1-2 0,0-1 0,0-2 1,1-1-1,0-2 0,5-2-21,-2 2 11,0-3 0,-1-1 0,1-1 0,0-3 0,-1-1-1,0-2 1,0-2 0,-1-1 0,0-2 0,-1-2 0,0-1 0,-1-2 0,1-2-11,-20 7 3,0 0 1,0-1-1,-2 0 1,1-2 0,-2 0-1,0 0 1,-1-1-1,0-1 1,-2 0 0,0-1-1,0 0 1,-2-1-1,0 0 1,-2 0 0,0-1-1,-1 0 1,1-6-4,-1-13 13,-2-1 0,-2 0 0,-1 0 0,-2 0 1,-2 1-1,-1-1 0,-3 1 0,-1-1 0,-1 2 0,-3-1 1,-1 2-1,-1 0 0,-2 0 0,-9-12-13,4 13 75,0 0 0,-3 2 0,0 0 0,-3 2 0,0 1 0,-2 1 0,-1 1 0,-2 2 0,0 1 0,-12-5-75,33 24-16,1 1 1,-2 0 0,1 1 0,0 0 0,-1 1-1,0 0 1,0 1 0,0 1 0,0-1 0,-1 2-1,1 0 1,0 0 0,-9 1 15,-97 29-4701,97-19 1016,4-3-3437,7-2-4094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2:0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9828,'2'5'9439,"0"12"-5460,2 9-3089,-3-21-821,1 0 0,-1 0 0,1 0 0,0-1 0,0 1 0,0 0-1,1-1 1,-1 0 0,1 0 0,0 1 0,0-2 0,1 1 0,-1 0 0,1-1-1,0 1 1,0-1 0,0 0 0,0-1 0,0 1 0,1-1 0,-1 1 0,1-1-1,0-1 1,0 1 0,0-1 0,-1 0 0,5 1-69,-5-5 5,-1 0 0,1 0 0,-1 0-1,0 0 1,0-1 0,0 1 0,0-1 0,-1 0 0,0 0 0,1 0 0,-1 0 0,-1 0-1,1-1 1,-1 1 0,1 0 0,-1-1 0,0 1 0,-1-1 0,1 0 0,-1 1 0,0-1-1,0 1 1,0-1 0,-1 1 0,0-3-5,1 4 3,0-2-55,1 2-8,-1 0 0,1 1 1,-1-1-1,0 0 0,0 0 0,0 0 0,0 1 1,0-1-1,0 0 0,-1 0 0,0 1 0,1-1 0,-1 0 1,0 1-1,0-1 0,-1 1 0,1-1 0,0 1 1,-1-1-1,-1-1 60,8 21-16744,1-13 8631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02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824 1186 8596,'-15'-12'7879,"-6"11"-3901,-37 35-276,54-27-3570,1 1 0,0 0 0,1 0 0,0 1 0,0-1 0,0 0 0,1 1 1,1-1-1,-1 1 0,1-1 0,1 1 0,0 0-132,-1-5 6,0 0-1,0 1 1,1-1 0,0 0 0,0 1 0,0-1 0,0 0 0,1 0-1,0 0 1,0 0 0,0 0 0,0-1 0,0 1 0,1 0 0,-1-1-1,1 0 1,0 0 0,0 0 0,1 0 0,-1 0 0,0 0 0,1-1-1,0 0 1,-1 1 0,1-1 0,0-1 0,0 1 0,0-1 0,1 1-1,-1-1 1,0 0 0,0-1 0,1 1 0,-1-1 0,0 0 0,5 0-6,-4 1 4,0-1 0,1 1 0,-1-1 1,0-1-1,1 1 0,-1-1 1,1 0-1,-1 0 0,0 0 1,0-1-1,0 0 0,0 0 1,0 0-1,0 0 0,0-1 0,-1 0 1,1 0-1,-1 0 0,0-1 1,0 0-1,0 1 0,0-1 1,-1 0-1,1-1 0,-1 1 0,0-1 1,-1 1-1,1-1 0,-1 0 1,0 0-1,0 0 0,0 0 1,-1-1-1,0 1 0,0 0 1,0-1-1,0 1 0,-1 0 0,0-1 1,0 1-1,-1-1 0,0 1 1,1 0-1,-2-4-4,0 4-11,0 0 0,0 0 1,-1 1-1,1-1 0,-1 0 1,0 1-1,0 0 0,-1 0 0,1 0 1,-1 0-1,0 0 0,0 1 0,0-1 1,0 1-1,-1 0 0,1 1 0,-1-1 1,0 1-1,1 0 0,-4-1 11,-41-13-8586,37 11 1871,1 0-3893</inkml:trace>
  <inkml:trace contextRef="#ctx0" brushRef="#br0" timeOffset="-1346.964">561 346 6291,'5'-36'9988,"0"55"-6853,13 104 416,16 94-2238,6 15-633,-58-253-4668,10-8 62,4-2-3554,2 4-2068</inkml:trace>
  <inkml:trace contextRef="#ctx0" brushRef="#br0" timeOffset="-547.968">584 301 9284,'9'3'9369,"15"-1"-6551,-20-2-1903,32 2-381,-1-2-1,0-2 1,0-1 0,0-2-1,0-1 1,20-7-534,-37 8 80,-24 58 891,5 78-448,13 99-246,-1-64-141,-9-105-24,-46-49 1350,-114-13-480,152 0-1917,10-2-7089,4-2-2266,-1 0-576</inkml:trace>
  <inkml:trace contextRef="#ctx0" brushRef="#br0" timeOffset="4350.369">620 11 6931,'-1'5'6840,"-2"1"-3486,-8 16-2214,9-19-287,-101 206 1954,-5-28-2354,-18 48 425,50-28-374,31-94-269,3 0-190,-42 95 324,66-114-215,19-64-152,-2-18 5,1 0 0,0 1 0,1-1 0,-1 0 0,1 1 0,0-1 1,1 0-1,0 0 0,0 0 0,0 0 0,0 0 0,1 0 0,0-1 1,3 5-8,3-2 41,-1 0 0,1-1 0,1 0 0,-1 0 1,1-1-1,0 0 0,1-1 0,-1 0 0,1-1 0,0 0 1,0-1-1,0 0 0,1 0 0,-1-2 0,1 1 1,10-1-42,-3 2 106,103 6 228,-91-3-149,0-3 1,0 0-1,-1-2 0,1-1 1,0-2-1,13-2-185,219-30 675,-45 16 19,-110-1-457,-10 15-87,-42-13-153,54-24 102,-96 34-98,0 1 0,0-2 0,-1 0 0,1-1 0,-2 0 0,1-1-1,-2 0 1,1-1 0,-1 0 0,1-2-1,-4 4 17,-4 5-15,0 0 0,0-1 0,-1 1 0,0-1 0,0 0 0,0 0 0,-1 0 0,1 0 0,-1 0 0,0-1 0,-1 1 0,1-1 0,-1 1 0,0-1 0,-1 0 0,1 1 0,-1-1 0,0 0 0,-1 1-1,1-1 1,-1 0 0,0 1 0,-1-1 0,1 1 0,-1 0 0,-1-2-2,-35-78 27,-7-11-19,26 50-10,-21-26 41,27 59-22,1-1 1,0 0-1,1-1 0,0 0 0,1-1 0,1 0 0,-5-14-17,-87-166 246,40 84-28,-16-24 57,43 80-232,-24-17 131,23 38-132,-40-63 30,30 58-67,41 37-2,-1 0-1,1 1 0,-1-1 1,0 1-1,0 0 0,0 0 0,0 1 1,0-1-1,0 1 0,-1 0 1,1 1-1,0-1 0,-1 1 0,1 0 1,0 0-1,-2 1-2,-21-2-34,22 1 24,0 0 0,0 0 1,0 1-1,0 0 0,0 0 0,0 0 0,0 1 0,1 0 1,-1 0-1,0 1 0,1-1 0,0 1 0,0 0 0,0 1 1,-1 0 9,-21 17-4467,3 0-6555,18-16 5483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1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9156,'3'-10'8274,"3"26"-5159,35 268 1533,-30-187-4787,-6-128-14718,-3 19 4676</inkml:trace>
  <inkml:trace contextRef="#ctx0" brushRef="#br0" timeOffset="564.184">261 206 9316,'-10'-5'9777,"-33"32"-6975,-73 49-1844,116-74-900,1-1 0,-1 1 0,0-1 0,1 1 0,-1-1 1,1 0-1,0 1 0,-1-1 0,1 0 0,0 1 0,0-1 0,0 0 0,0 0 0,0 0 0,0 0 0,0 0 0,0 0 0,1 0 0,-1 0 0,0 0 0,1-1 1,-1 1-1,0 0 0,1-1 0,-1 1 0,1-1 0,-1 1 0,1-1 0,-1 0 0,1 0 0,-1 0 0,1 0 0,-1 0 0,1 0 0,0 0-58,8 3 273,78 56 1130,-39-33-1314,-51-64-8942,-1 28 2024,1 2-4123</inkml:trace>
  <inkml:trace contextRef="#ctx0" brushRef="#br0" timeOffset="1017.664">391 303 9236,'47'7'9862,"25"-41"-7048,-61 28-2222,32-26 72,-42 32-658,0-1 0,0 0 0,-1 1 0,1-1 0,0 0 0,-1 0 0,1 1 0,-1-1 1,1 0-1,-1 0 0,1 0 0,-1 0 0,0 1 0,1-1 0,-1 0 0,0 0 0,0 0 0,0 0 0,1 0 1,-1 0-1,0 0 0,0 0 0,-1 0 0,1 0 0,0 0 0,0 0 0,0 0 0,-1 0 0,1 0 1,0 1-1,-1-1 0,1 0 0,-1 0 0,1 0 0,-1 0 0,1 1 0,-1-1 0,1 0 0,-1 0 0,0 1 1,0-1-1,1 1 0,-1-1 0,0 1 0,0-1 0,0 1 0,1-1 0,-1 1 0,0-1 0,0 1 1,0 0-1,0 0 0,0-1-6,-4 0 59,-1 0 1,1-1 0,0 2 0,0-1-1,-1 1 1,1-1 0,0 1-1,-1 1 1,1-1 0,0 1-1,-1 0 1,1 0 0,0 1-1,0-1 1,0 1 0,0 0 0,0 1-1,0-1 1,1 1 0,-1 0-1,1 0 1,0 0 0,-1 1-1,2-1 1,-1 1 0,0 0-1,1 0 1,0 1 0,0-1 0,0 1-1,0-1 1,1 1 0,-1 0-1,1 0 1,1 0 0,-1 0-1,1 0 1,0 1 0,0-1 0,0 1-60,1-2 36,0 0 1,0 0 0,0 1 0,0-1-1,1 0 1,-1 0 0,1 1 0,0-1-1,1 0 1,-1 0 0,1 0 0,-1 0-1,1 0 1,0-1 0,1 1 0,-1 0 0,1-1-1,-1 0 1,1 0 0,0 1 0,1-2-1,-1 1 1,0 0 0,1-1 0,-1 1-1,1-1 1,0 0 0,0 0 0,0-1-1,0 1 1,0-1 0,0 0 0,0 0 0,0 0-1,1 0 1,-1-1 0,0 0 0,0 0-1,1 0 1,-1 0 0,2-1-37,66-56-2857,-57 42-1353,0 1-3479,-7 6-4925</inkml:trace>
  <inkml:trace contextRef="#ctx0" brushRef="#br0" timeOffset="1364.257">706 219 10197,'16'19'9787,"-5"25"-8788,-8-27-369,27 81-148,-23-99 256,-3-24-428,-3 20-160,5-42 635,-6 38-687,0 0-1,1 0 1,0 0 0,1 0 0,0 0-1,0 0 1,0 1 0,2-1 0,-1 1-1,1 0 1,0 0 0,0 0 0,1 0-1,4-4-97,-6 10-140,-1 1-1,1-1 0,-1 1 1,1 0-1,0 0 1,0 0-1,0 1 0,-1-1 1,1 0-1,0 1 1,0 0-1,0 0 0,0 0 1,0 0-1,0 0 1,0 1-1,0-1 0,0 1 1,-1 0-1,1 0 1,1 0 140,26 3-12503,-19-4 2528</inkml:trace>
  <inkml:trace contextRef="#ctx0" brushRef="#br0" timeOffset="1786.03">1025 140 10997,'-4'17'8073,"9"17"-6185,-3-24-1279,30 127 552,-16-175-764,-13 25-392,1-1 0,0 0 0,0 1 1,2 0-1,0 0 0,0 0 0,1 0 0,0 1 0,1 1 0,6-7-5,-13 17 3,-1 1 0,1-1 0,0 1 0,0-1 1,-1 1-1,1 0 0,0-1 0,0 1 0,0 0 0,-1-1 0,1 1 0,0 0 1,0 0-1,0 0 0,0 0 0,0 0 0,-1 0 0,1 0 0,0 0 0,0 0 1,0 0-1,0 1 0,-1-1 0,1 0 0,0 0 0,0 1 0,0-1 0,-1 1 1,1-1-1,0 1 0,-1-1 0,1 1 0,0-1 0,-1 1 0,1-1 0,0 1 1,-1 0-1,1-1 0,-1 1 0,0 0 0,1 0 0,-1-1 0,1 1 0,-1 0 1,0 0-1,0 0 0,1 0-3,18 44 616,-17-42-496,19 149 990,-14-174-15994,-5 13 4615</inkml:trace>
  <inkml:trace contextRef="#ctx0" brushRef="#br0" timeOffset="2176.564">1370 249 10741,'45'-2'7232,"61"-12"-3854,-104 13-3339,-1 0-1,1 0 1,0-1 0,0 1-1,-1 0 1,1-1 0,-1 0-1,1 1 1,-1-1 0,0 0-1,1 0 1,-1 0 0,0 0-1,0 0 1,-1 0 0,1 0-1,0 0 1,-1 0 0,1 0-1,-1 0 1,1-1 0,-1 1-1,0 0 1,0 0 0,0 0-1,0-1 1,-1 1 0,1 0-1,-1 0 1,1 0 0,-1 0-1,0-1 1,1 1 0,-1 0-1,0 0 1,-1 1 0,1-1-1,0 0 1,0 0 0,-1 0-1,1 1 1,-1-1 0,0 1-1,1-1 1,-1 1 0,0 0-1,0-1 1,0 1-1,0 0 1,0 0 0,0 1-1,0-1 1,0 0 0,0 1-1,-1-1-38,-1 0 33,1 1-1,-1 0 0,0-1 0,1 1 0,-1 1 1,1-1-1,-1 0 0,0 1 0,1 0 0,-1 0 1,1 0-1,0 0 0,-1 0 0,1 1 1,0 0-1,0 0 0,0-1 0,0 2 0,0-1 1,0 0-1,0 1 0,1-1 0,-1 1 0,1 0 1,0-1-1,0 1 0,0 0 0,0 1 0,0-1-32,-38 102 1585,39-102-1534,0 1 0,0-1 1,0 1-1,1 0 0,-1-1 0,1 1 1,0 0-1,0-1 0,0 1 1,1 0-1,-1-1 0,1 1 0,0 0 1,0-1-1,0 1 0,1-1 0,-1 0 1,1 1-1,0-1 0,0 0 0,0 0 1,0 0-1,0 0 0,1-1 1,-1 1-1,1 0 0,0-1 0,0 0 1,0 0-1,0 0 0,0 0 0,0 0 1,0 0-1,1-1 0,-1 0 0,1 1 1,2-1-52,1-1-49,-1 0 1,0-1-1,1 1 0,-1-2 1,0 1-1,1-1 1,-1 1-1,0-2 1,0 1-1,0-1 0,-1 0 1,1 0-1,-1 0 1,1-1-1,-1 0 1,0 0-1,-1-1 0,1 1 1,-1-1-1,1 0 1,1-3 48,21-35-5029,-9-2-6189,-11 22 608</inkml:trace>
  <inkml:trace contextRef="#ctx0" brushRef="#br0" timeOffset="2442.825">1667 1 11701,'8'39'8245,"4"23"-2588,12 84-4074,10 35-1911,-34-198-14807,-1 5 3428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1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11509,'5'50'6646,"17"23"-4026,6 39-2332,-20-25-1569,-7-83-525,0-3-6600,-3-3-1148</inkml:trace>
  <inkml:trace contextRef="#ctx0" brushRef="#br0" timeOffset="265.945">0 190 12118,'0'0'3153,"1"0"112,2-1-1568,3-3-592,3 2-161,1 0-207,1 1-305,3 1-160,-1 1-64,1 2-144,1 0-192,-1-1-272,-3 0-353,3-2-431,0 0-241,-1 0-2064,2-3-2290,3-1-5042</inkml:trace>
  <inkml:trace contextRef="#ctx0" brushRef="#br0" timeOffset="547.128">275 117 11317,'-7'7'7606,"2"6"-4202,3 31-3529,2-36 944,0 2-799,-1-6-3,0 0-1,0 1 1,0-1 0,0 1 0,1-1 0,-1 1 0,1 0 0,0-1-1,1 1 1,-1-1 0,1 1 0,0-1 0,0 1 0,0-1-1,1 1 1,0-1 0,0 0 0,0 0 0,0 0 0,0 0 0,1 0-1,0-1 1,-1 1 0,2-1 0,-1 1 0,0-1 0,1 0 0,-1 0-1,1-1 1,0 1 0,0-1 0,0 0 0,0 0 0,0 0-1,0 0 1,1-1 0,2 1-17,-2-2 36,0-1-1,-1 0 0,1 0 1,0 0-1,0-1 1,0 0-1,-1 1 1,1-2-1,-1 1 0,1 0 1,-1-1-1,0 0 1,0 0-1,0 0 0,-1-1 1,1 1-1,-1-1 1,0 0-1,0 0 1,0 0-1,0 0 0,-1 0 1,1-1-1,-1 1 1,0-1-1,-1 0 1,1 1-1,-1-1 0,0 0 1,0 0-1,0 0 1,-1 0-1,0 0 0,0 0 1,0 0-1,0 0 1,-1 0-1,0 0 1,0 0-1,0 1 0,-1-1 1,1 0-1,-1 1 1,-1-1-1,1 1 1,0-1-1,-1 0-35,2 3 17,1-1 1,-1 0-1,0 1 1,0-1-1,0 1 1,0-1-1,0 1 1,-1-1-1,1 1 1,-1 0-1,1-1 1,-1 1-1,0 0 1,0 0-1,0 0 1,0 1-1,0-1 1,0 0-1,0 1 1,-1-1-1,1 1 1,-1 0-1,1 0 1,-1 0-1,1 0 0,-1 0 1,0 1-1,0-1 1,1 1-1,-1-1 1,0 1-1,1 0 1,-1 0-1,0 0 1,0 1-1,1-1 1,-1 1-1,0-1-17,-30 17-2505,23-9-1357,2 1-3847,2-2-4192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1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153 189 7892,'-34'-10'7398,"1"8"-3418,29 2-3826,-1 1 1,1 0-1,0 0 1,-1 0-1,1 0 1,0 1-1,0-1 1,0 1-1,0 0 1,0 1-1,0-1 1,1 1-1,-1-1 1,1 1-1,0 0 1,0 1-1,0-1 1,0 0-1,0 1 1,1 0-1,-2 1-154,4-4 10,-1 0 0,0 1-1,1-1 1,-1 0 0,1 0 0,0 0-1,-1 0 1,1 0 0,0 0 0,0 0-1,0 1 1,0-1 0,0 0-1,0 0 1,0 0 0,0 0 0,0 1-1,0-1 1,1 0 0,-1 0 0,0 0-1,1 0 1,-1 0 0,1 0-1,-1 0 1,1 0 0,0 0 0,-1 0-1,1 0 1,0 0 0,0 0 0,-1 0-1,1 0 1,0-1 0,0 1-1,0 0 1,0-1 0,0 1 0,0-1-1,0 1 1,1-1 0,-1 0 0,0 1-1,1-1-9,57 16-61,-53-14 84,20 2-12,-19-4 5,0 0 0,0 1 1,1 0-1,-1 1 0,0 0 0,0 0 0,0 0 0,-1 1 0,1-1 1,0 2-1,-1-1 0,0 1 0,0 0 0,0 0 0,0 1 0,-1 0-16,-4-2 37,-1 0 0,0 0 0,0 0 0,-1 0 0,1 0 0,-1 0 0,1 0 0,-1-1 1,0 1-1,0 0 0,0 0 0,-1 0 0,1-1 0,0 1 0,-1-1 0,0 1 0,0-1 0,0 0 0,0 1 0,0-1 0,0 0 0,0-1 0,-1 1 0,1 0 0,-1 0 0,1-1 0,-1 0 0,0 1 0,1-1 0,-1 0 0,0 0 0,0-1 0,-1 1-37,-112 30 139,115-31-269,0 0 1,0 0-1,-1 0 1,1 0-1,0 0 1,0 0-1,0 0 1,0-1-1,0 1 1,0 0-1,-1-1 1,1 1-1,0-1 1,0 1-1,0-1 1,0 1-1,0-1 1,1 0-1,-1 1 1,0-1-1,0 0 1,0 0-1,0 0 1,1 0-1,-1 0 1,0 0-1,1 0 1,-1 0-1,1 0 1,-1 0-1,1 0 1,0 0-1,-1 0 1,1-1 129,-1-26-10476,3 14 837</inkml:trace>
  <inkml:trace contextRef="#ctx0" brushRef="#br0" timeOffset="744.555">279 220 10277,'3'1'8993,"10"19"-7141,5 40-509,-16-50-1238,0 1-1,1-1 1,0 0-1,1 0 0,0 0 1,1 0-1,0-1 1,0 0-1,1 0 0,1 0-104,-6-7 8,0-1-1,0 1 0,1-1 0,-1 0 1,1 0-1,0 1 0,-1-1 0,1 0 1,0 0-1,-1 0 0,1-1 0,0 1 1,0 0-1,0-1 0,0 1 0,0-1 1,0 0-1,-1 1 0,1-1 0,0 0 1,0 0-1,0 0 0,0-1 0,0 1 0,0 0 1,0-1-1,0 1 0,0-1 0,0 0 1,-1 0-1,1 1 0,0-1 0,0 0 1,-1 0-1,1-1 0,-1 1 0,1 0 1,-1-1-1,1 1 0,-1 0 0,0-1 1,0 0-1,0 1 0,0-1 0,0 0 1,0 1-1,0-1 0,0 0 0,-1 0 1,1 0-1,-1 0 0,1 0 0,-1 0 0,0 0 1,0 0-1,0-1-7,20-94 1414,-18 97-1406,0 1 1,0 0-1,0 0 0,-1 0 1,1 0-1,0 0 0,0 0 1,-1 1-1,1-1 0,0 0 1,-1 1-1,0-1 0,1 1 1,-1 0-1,0 0 0,0-1 1,0 1-1,0 0 0,0 0 1,0 0-1,0 0 0,-1 0 1,1 0-1,-1 0-8,5 9 0,0 0 1,0-1-1,1 0 0,0 0 0,1 0 1,0-1-1,1 0 0,0-1 0,0 1 1,7 3-1,-14-11 9,0 0 0,0-1 0,0 1 0,0-1 0,0 1 1,0-1-1,0 1 0,0-1 0,0 0 0,0 0 0,0 1 0,0-1 1,0 0-1,0 0 0,0 0 0,1 0 0,-1 0 0,0-1 1,0 1-1,0 0 0,0 0 0,0-1 0,0 1 0,0-1 0,0 1 1,0-1-1,0 1 0,0-1 0,0 1 0,0-1 0,0 0 0,-1 0 1,1 1-1,0-1 0,0 0 0,-1 0 0,1 0 0,0 0 0,-1 0 1,1 0-1,-1 0 0,0 0 0,1 0-9,18-47 433,-19 47-430,21-153-221,-18 147-3727,7 8-9828,-6 1 5364</inkml:trace>
  <inkml:trace contextRef="#ctx0" brushRef="#br0" timeOffset="963.253">788 198 9973,'11'32'7989,"-4"-1"-4391,-1 66-1739,-6-90-2977,0-17-1243,1-19-7569,-2 14-64</inkml:trace>
  <inkml:trace contextRef="#ctx0" brushRef="#br0" timeOffset="1183.647">820 54 9156,'-5'8'2209,"3"-3"48,2-1-1152,2-1-945,3-3-2193,0 0-1857,3-5-5058</inkml:trace>
  <inkml:trace contextRef="#ctx0" brushRef="#br0" timeOffset="1464.863">1034 1 9012,'5'18'8504,"-2"15"-5434,-1-14-1889,8 280 735,-9-311-16339,-1 2 5179</inkml:trace>
  <inkml:trace contextRef="#ctx0" brushRef="#br0" timeOffset="1667.901">951 248 11045,'13'-1'10918,"2"-2"-7929,19-3-2225,31-1-1384,-2-6-6574,-42 8 425,-1 0-4348</inkml:trace>
  <inkml:trace contextRef="#ctx0" brushRef="#br0" timeOffset="1917.842">1369 193 7571,'-6'-21'12661,"-23"16"-8958,-33 16-2605,58-9-1078,0 0 0,0 1 0,0-1 0,1 1 0,0 0 0,-1-1 0,1 1-1,0 1 1,0-1 0,1 0 0,-1 1 0,1 0 0,-1-1 0,1 1 0,0 0 0,1 0 0,-1 0 0,1 0 0,-1 1 0,1-1 0,1 0 0,-1 1 0,0-1 0,1 0 0,0 1 0,0-1 0,1 0 0,-1 1 0,1-1 0,0 0 0,0 1 0,0-1 0,0 0 0,1 0 0,0 0-1,0 0 1,0 0 0,0-1 0,1 1 0,-1 0 0,1-1 0,0 0 0,0 0 0,0 0 0,0 0 0,1 0 0,-1 0 0,1-1 0,0 0 0,0 0 0,0 0 0,0 0 0,0-1 0,0 1 0,0-1 0,0 0 0,1 0 0,3 0-20,46-21-2992,-29-10-4633,-16 19 2925,2-5-6158</inkml:trace>
  <inkml:trace contextRef="#ctx0" brushRef="#br0" timeOffset="2309.203">1442 11 11157,'2'28'6421,"6"14"-3589,1 15-2315,12 163 2471,-21-221-2977,0 0 0,0 0 0,0 0-1,0 1 1,0-1 0,1 0 0,-1 0 0,0 0 0,1 1-1,-1-1 1,1 0 0,-1 1 0,1-1 0,-1 0 0,1 1 0,-1-1-1,1 0 1,0 1 0,-1-1 0,1 1 0,0-1 0,-1 1 0,1 0-1,0-1 1,0 1 0,-1-1 0,1 1 0,0 0 0,0 0 0,0 0-1,-1 0 1,1-1 0,0 1 0,0 0 0,0 0 0,0 0 0,0 1-1,-1-1 1,1 0 0,0 0 0,0 0 0,0 1 0,-1-1-1,1 0 1,0 1 0,0-1 0,-1 0 0,1 1 0,0-1 0,0 1-1,-1 0 1,1-1 0,-1 1 0,1-1 0,-1 1 0,1 0 0,-1-1-1,1 1 1,-1 0-11,3-13 0,0 0 0,1 0 0,0 0 0,1 0 0,1 1 0,-1 0 0,2 0 0,0 0 0,0 1 0,0 0 0,1 0 0,9-7 0,-15 16 6,-1 0 0,1 0 1,-1 1-1,1-1 0,0 1 0,-1-1 0,1 1 0,-1-1 0,1 1 0,0 0 0,-1 0 1,1 0-1,0 0 0,-1 0 0,1 1 0,0-1 0,-1 0 0,1 1 0,0-1 0,-1 1 1,1-1-1,-1 1 0,1 0 0,-1 0 0,1 0 0,-1 0 0,0 0 0,1 0 0,-1 0 1,0 0-1,0 0 0,0 0 0,0 1 0,0-1 0,0 1 0,0 0-6,36 53 602,-30-39-347,-1 1 0,-1 0 0,0 1 0,-1-1 1,-1 1-1,0 0 0,-2-1 0,0 4-255,-10-36-5617,2-2-4717,2 6-1117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1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 10053,'7'-3'8491,"10"41"-5542,26 117 296,-6 2-3705,-36-144-1415,-10-23-10486,2-4 2335</inkml:trace>
  <inkml:trace contextRef="#ctx0" brushRef="#br0" timeOffset="203.076">1 193 10437,'2'-1'8672,"13"0"-6441,45 3 484,18 0-4957,-27-8-9751,-36 2 2189</inkml:trace>
  <inkml:trace contextRef="#ctx0" brushRef="#br0" timeOffset="609.24">279 157 9636,'-11'24'8694,"6"6"-4931,16 57-2347,-9-82-1409,1-1-1,0 1 1,0 0-1,0-1 1,1 0-1,0 0 1,-1 0-1,1 0 0,1 0 1,-1-1-1,1 0 1,-1 0-1,1 0 1,0-1-1,0 1 1,0-1-1,0 0 1,0-1-1,1 1 0,-1-1 1,0 0-1,1 0 1,-1-1-1,1 1 1,-1-1-1,1-1 1,-1 1-1,1-1 1,-1 0-1,1 0 0,-1 0 1,0-1-1,0 0 1,0 0-1,1 0 1,-2-1-1,1 1 1,0-1-1,-1 0 1,1-1-1,-1 1 0,0-1 1,2-2-7,-3 3 58,0 0 0,0 0 1,0 0-1,0-1 0,0 1 0,-1-1 1,1 0-1,-1 0 0,0 1 0,0-2 1,-1 1-1,1 0 0,-1 0 0,0 0 1,0-1-1,0 1 0,-1-1 0,0 1 1,0 0-1,0-1 0,0 1 0,0-1 1,-1 1-1,0 0 0,0-1 0,0 1 1,0 0-1,-1 0 0,0 0 0,0 0 1,0 0-1,0 0 0,-1 0 0,1 1 1,-1-1-1,0 1 0,0 0 0,0 0 1,0 0-1,-1 0 0,1 0 0,-3-1-58,-1 0 68,-1 0-1,0 0 0,1 0 0,-1 1 1,0 0-1,-1 0 0,1 1 1,0 0-1,-1 1 0,0 0 1,1 0-1,-1 0 0,1 2 0,-6-1-67,-40 17-3089,51-14 267,4-2-599,-1-1-3364,1-1-4257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0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6 188 7091,'-6'12'7557,"13"-22"-3571,11-14-1834,-14 20-2122,0 0 0,-1 0 1,1 1-1,0 0 1,1 0-1,-1 0 1,0 0-1,1 1 1,0-1-1,-1 1 1,1 0-1,0 1 1,0-1-1,0 1 0,1 0 1,-1 0-1,0 1 1,0-1-1,0 1 1,1 0-1,-1 1 1,0-1-1,0 1 1,0 0-1,0 0 1,0 1-1,0-1 1,0 1-1,0 1 0,0-1 1,-1 0-1,1 1 1,-1 0-1,0 0 1,0 0-1,0 1 1,0-1-1,0 1 1,-1 0-1,0 0 1,0 1-1,0-1 0,1 2-30,71 189 123,-64-164-91,-15-58 14,-2 18-37,0 1 0,0-1 1,-1 1-1,0 0 0,-1 1 1,0 0-1,0 0 0,0 0 1,-1 1-1,0 0 0,0 1 1,0 0-1,-1 1 0,-10-4-9,16 6 56,0 1-1,0-1 1,-1 1-1,1 0 0,0 0 1,-1 0-1,1 1 1,-1-1-1,1 1 1,-1 0-1,0 1 1,1-1-1,-1 1 1,1 0-1,0 0 0,-1 0 1,1 0-1,0 1 1,0 0-1,0 0 1,0 0-1,0 0 1,0 1-1,0 0 0,1-1 1,-1 1-1,1 0 1,0 1-1,0-1 1,0 1-1,0-1 1,1 1-1,-1 0 0,1 0 1,0 0-1,0 0 1,1 0-1,-1 1 1,1-1-1,0 0 1,0 1-1,0-1 0,1 1 1,0-1-1,-1 1 1,2 0-56,0-1 51,1 0-1,0 0 1,1 0 0,-1-1 0,1 1-1,-1 0 1,1-1 0,0 0 0,1 0-1,-1 0 1,0 0 0,1 0 0,0-1 0,-1 1-1,1-1 1,0 0 0,0 0 0,1-1-1,-1 1 1,0-1 0,0 0 0,1 0-1,-1 0 1,1-1 0,-1 1 0,0-1 0,1 0-1,-1 0 1,1-1 0,-1 1 0,1-1-1,-1 0 1,0-1 0,4 0-51,-2 0-204,0 1 0,0-1 0,0-1 0,-1 1 0,1-1 0,0 0 0,-1 0 0,0-1 0,0 1 0,0-1 0,0 0 0,-1-1 0,0 1 0,3-4 204,14-18-4857,-2-1-3453,-3 4-2354</inkml:trace>
  <inkml:trace contextRef="#ctx0" brushRef="#br0" timeOffset="546.74">416 12 10245,'15'63'10918,"-2"35"-9091,-7-46-1099,10 89-374,-13-185 41,23-68-56,-25 109-336,0 0 0,1 0 0,-1 0 0,1 0 0,-1 0 0,1 0 0,0 1-1,0-1 1,0 1 0,0-1 0,1 1 0,-1 0 0,1-1 0,0 1 0,-1 1 0,1-1 0,0 0-1,0 1 1,0-1 0,0 1 0,0 0 0,0 0 0,1 0 0,-1 0 0,0 1 0,0-1 0,1 1 0,-1 0-1,0 0 1,1 0 0,-1 1 0,0-1 0,1 1-3,1 1 2,-1 0 1,1 0-1,0 0 0,-1 1 0,1 0 0,-1 0 1,0 0-1,0 1 0,0-1 0,0 1 1,-1 0-1,1 0 0,-1 0 0,0 1 0,-1-1 1,1 1-1,-1-1 0,1 1 0,-1 0 1,-1 0-1,1 0 0,-1 0 0,0 0 0,0 0 1,0 1-1,-1-1 0,0 0 0,0 0 1,0 1-1,-1 3-2,-2-3 31,0 0 0,-1 0 0,1 0 0,-1 0 0,0-1-1,-1 0 1,1 0 0,-1 0 0,0 0 0,0-1 0,-1 0 0,1 0 0,-1 0 0,0-1 0,0 1 0,0-2 0,-1 1 0,1-1 0,-1 0 0,1 0 0,-1 0 0,0-1 0,1 0 0,-1-1-1,0 1 1,0-1 0,0-1 0,1 1 0,-1-1 0,-7-2-31,13 3-64,0 0 0,0 0-1,0 0 1,1 0 0,-1-1 0,0 1-1,0 0 1,0-1 0,0 1 0,0 0-1,0-1 1,0 0 0,0 1 0,1-1-1,-1 1 1,0-1 0,0 0 0,1 1-1,-1-1 1,1 0 0,-1 0 0,0 0-1,1 0 1,-1 1 0,1-1 0,0 0-1,-1 0 1,1 0 0,0 0 0,0 0-1,-1 0 1,1 0 0,0 0 0,0 0-1,0 0 1,0 0 0,0 0 0,0 0-1,1 0 1,-1 0 0,0 0 0,1 0 64,18-40-13146,-6 28 3109</inkml:trace>
  <inkml:trace contextRef="#ctx0" brushRef="#br0" timeOffset="1081.491">812 158 8020,'-7'3'7565,"1"5"-3890,-6 22-2218,11-26-607,-3 4-734,1 0-1,0 0 1,1-1 0,0 2-1,0-1 1,1 0-1,0 0 1,1 0 0,-1 1-1,2-1 1,-1 0 0,1 0-1,0 1 1,1-1-1,0 0 1,0 0 0,1 0-1,0-1 1,0 1-1,1-1 1,0 2-116,1-7 3,0 0 0,0 0 0,-1-1-1,1 1 1,0-1 0,0 0 0,1-1 0,-1 1 0,0-1-1,0 0 1,0 0 0,0-1 0,0 0 0,0 0 0,0 0-1,0 0 1,0-1 0,0 1 0,-1-1 0,1-1 0,0 1-1,-1-1 1,0 1 0,0-1 0,0 0 0,0-1 0,0 1 0,0-1-1,-1 0 1,0 0 0,1-1-3,-1 0 26,0-1 1,0 1-1,-1-1 1,0 1-1,0-1 0,-1 0 1,1 0-1,-1 0 0,0 1 1,-1-1-1,0 0 1,0 0-1,0 0 0,-1 0 1,1 0-1,-1 0 1,-1 0-1,1 0 0,-1 0 1,0 1-1,0-1 0,-1 1 1,0-1-1,0 1 1,0 0-1,0 0 0,-3-2-26,3 4 25,0 1-1,0 0 1,0 0-1,0 0 1,-1 0-1,1 0 1,0 1 0,-1-1-1,0 1 1,1 0-1,-1 0 1,0 0-1,1 1 1,-1-1-1,0 1 1,0 0-1,1 0 1,-1 0-1,0 1 1,0-1-1,1 1 1,-1 0-1,0 0 1,1 0-1,-1 1 1,0 0-25,0 5-3157,16-6-10891,-5-6 5836</inkml:trace>
  <inkml:trace contextRef="#ctx0" brushRef="#br0" timeOffset="1429.422">1053 138 10325,'18'30'10365,"-6"26"-7881,-1-4-1724,35 37 258,-45-87-1013,1 0 1,-1 0 0,1-1 0,0 1 0,0-1 0,-1 1-1,1-1 1,0 0 0,0 1 0,0-1 0,1 0 0,-1 0-1,0-1 1,0 1 0,0 0 0,1-1 0,-1 1 0,0-1-1,1 0 1,-1 0 0,0 1 0,1-2 0,-1 1 0,0 0-1,1 0 1,-1-1 0,0 1 0,1-1 0,-1 0 0,0 0-1,0 0 1,0 0 0,0 0 0,0 0 0,0-1 0,0 1-1,0-1 1,0 1 0,-1-1 0,2-1-6,8-9 34,-1 0 1,-1 0 0,0-1-1,-1-1 1,0 1 0,-1-1-1,-1-1 1,0 1 0,2-9-35,2-4 165,-6 20-112,-1-1-1,0-1 1,-1 1-1,0 0 1,0-1-1,0 1 1,-1-1-1,-1 1 1,1-1-1,-1 0 1,-1 1-1,0-3-52,-6 2-1939,7 10-2181,3 2-3907,3 0-4163</inkml:trace>
  <inkml:trace contextRef="#ctx0" brushRef="#br0" timeOffset="1741.85">1472 0 9252,'9'5'6872,"-1"6"-3460,5 33-1287,-12-41-1608,29 221 2628,-22-141-3809,-7-79 1258,0 2-3831,0-14-8379,-1 7 11042,1-10-9236</inkml:trace>
  <inkml:trace contextRef="#ctx0" brushRef="#br0" timeOffset="1929.305">1415 231 10741,'4'2'3441,"2"-2"209,2-2-400,1-1-1281,3-4-433,3 2-303,-1-4-337,1 4-303,2-1-209,0 2-112,-4-1-112,2 4-112,-2 0-224,0-1-545,-1-2-1007,5-2-2290,2-2-3089,-1-9-7300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1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60 7956,'-33'-10'9845,"-21"41"-6367,51-27-3444,1 0 0,-1 0 1,1 0-1,0 0 0,0 0 0,0 1 0,1-1 0,0 1 1,-1-1-1,1 1 0,1 0 0,-1-1 0,1 1 1,0 0-1,0-1 0,0 1 0,1 0 0,-1 0 0,1-1 1,0 1-1,1-1 0,-1 1 0,1-1 0,0 0 0,0 1 1,0-1-1,0 0 0,1 0 0,0 0 0,0-1 1,0 1-1,0-1 0,1 0 0,-1 1 0,1-1 0,0-1 1,-1 1-1,1-1 0,1 1 0,-1-1 0,0 0 0,2 0-34,0 1 17,0 1 0,-1-2 0,1 1 0,1-1-1,-1 1 1,0-2 0,0 1 0,1-1 0,-1 0 0,1 0-1,-1-1 1,1 0 0,-1 0 0,1 0 0,-1-1-1,1 0 1,-1 0 0,1-1 0,-1 0 0,0 0-1,0 0 1,0-1 0,0 0 0,0 0 0,-1 0 0,1-1-1,-1 0 1,0 0 0,0 0 0,0-1 0,-1 1-1,1-1 1,-1-1 0,0 1 0,-1 0 0,1-1 0,-1 0-1,0 1 1,-1-1 0,1-1 0,-1 1 0,0 0-1,-1-2-16,-1 2 35,0-1 0,-1 1-1,0 0 1,0 0 0,-1 0-1,0 0 1,0 0 0,0 1 0,-1-1-1,0 0 1,0 1 0,0 0-1,-1 0 1,1 0 0,-1 0-1,-1 0 1,1 1 0,0 0-1,-1 0 1,0 0 0,0 0-1,0 1 1,-1 0 0,1 0-1,-1 0 1,0 1 0,1 0 0,-1 0-1,0 0 1,0 1 0,0 0-1,-1 0 1,-4 0-35,0 1-1209,11 1-3021,6-2-4815,-2 0-1037</inkml:trace>
  <inkml:trace contextRef="#ctx0" brushRef="#br0" timeOffset="453.004">358 13 9284,'27'23'8088,"-1"31"-4891,-15-28-2292,93 116 349,-104-141-1247,0 0 0,0 0 0,1-1 0,-1 1 0,0 0 1,1 0-1,-1 0 0,1 0 0,-1-1 0,1 1 0,-1 0 0,1-1 0,-1 1 1,1 0-1,0-1 0,0 1 0,-1 0 0,1-1 0,0 1 0,0-1 0,-1 0 1,1 1-1,0-1 0,0 0 0,0 1 0,0-1 0,0 0 0,0 0 0,-1 0 1,1 0-1,0 0 0,0 0 0,0 0 0,0 0 0,0 0 0,0 0 0,0 0 1,0 0-1,0-1 0,-1 1 0,1 0 0,0-1 0,0 1 0,0-1 0,-1 1 1,1-1-1,0 1 0,0-1 0,-1 0 0,1 1 0,0-1 0,-1 0 0,1 1 1,-1-1-1,1 0 0,-1 0 0,1 0 0,-1 1 0,0-1 0,1 0 0,-1 0 1,0 0-1,0 0 0,0 0 0,1 0 0,-1 0 0,0 1 0,0-1 0,0 0 1,-1-1-8,6-45 666,6-41 211,12 33-3402,-15 47-910,0 7-5536,-4 1-852</inkml:trace>
  <inkml:trace contextRef="#ctx0" brushRef="#br0" timeOffset="7985.397">752 112 6035,'-4'12'8135,"18"-9"-3942,21-7-1498,-17 0-2143,-14 5-522,0-1 1,0 0-1,0 0 0,0 0 0,0-1 0,0 1 0,0-1 0,0 0 0,0 0 0,0-1 0,-1 1 1,1-1-1,0 0 0,-1 1 0,0-2 0,1 1 0,-1 0 0,0-1 0,0 1 0,0-1 0,0 0 0,-1 0 1,1 0-1,-1 0 0,1-1 0,-1 1 0,0-1 0,-1 1 0,1-1 0,-1 0 0,1 0 0,-1 1 1,0-1-1,-1 0 0,1-1-30,-1 3 5,-1 1 0,1-1 1,-1 0-1,1 0 1,-1 0-1,0 0 0,0 1 1,1-1-1,-1 0 1,-1 1-1,1-1 0,0 1 1,0-1-1,-1 1 1,1-1-1,0 1 0,-1 0 1,1 0-1,-1 0 0,0 0 1,1 0-1,-1 0 1,0 0-1,0 0 0,0 1 1,1-1-1,-1 1 1,0-1-1,0 1 0,0 0 1,0 0-1,0 0 0,0 0 1,0 0-1,0 0 1,0 1-1,0-1 0,-1 1-5,-74 18 1028,73-17-972,1 0 0,-1 1 0,1-1-1,0 1 1,0-1 0,-1 1 0,2 0 0,-1 0-1,0 0 1,1 0 0,-1 1 0,1-1 0,0 1-1,0 0 1,1-1 0,-1 1 0,1 0 0,-1 0-1,1 0 1,0 0 0,1 0 0,-1 0 0,1 0 0,0 0-1,0 1 1,0-1 0,0 0 0,1 2-56,0 3 30,0-1-1,1 1 1,0 0 0,0-1 0,1 1 0,0-1 0,0 0 0,1 0 0,0 0-1,1-1 1,-1 1 0,7 6-30,-8-11-35,0-1 0,0 1 0,0-1 0,1 0 0,-1 0 0,0 0 0,1 0 0,0 0 0,-1-1 0,1 1 0,0-1 0,0 0 0,0-1 0,0 1-1,0-1 1,0 1 0,0-1 0,0 0 0,0-1 0,0 1 0,0-1 0,0 1 0,0-1 0,0 0 0,-1-1 0,1 1 0,0-1 0,-1 0 0,1 1 0,-1-2 0,1 1 0,-1 0 0,0-1 0,0 1 0,0-1 0,0 0 0,1-2 35,14-16-3725,0 1-7210,-11 8 1090</inkml:trace>
  <inkml:trace contextRef="#ctx0" brushRef="#br0" timeOffset="8500.894">1037 24 8884,'4'32'8250,"9"16"-5349,3 18-2583,-6-2 888,-12-74-1011,0 1 1,1-1-1,0 0 0,0 0 0,1 0 1,1 0-1,-1 0 0,2 0 1,-1 1-1,1-1 0,1 0 0,0 1 1,0-1-1,1 1 0,0 0 0,4-6-195,-6 11 36,1 0-1,-1 0 0,1 0 1,0 1-1,0-1 0,1 1 1,-1 0-1,1 0 0,-1 0 1,1 0-1,0 1 1,0-1-1,0 1 0,0 0 1,1 0-1,-1 1 0,1-1 1,-1 1-1,1 0 0,-1 0 1,1 1-1,-1-1 0,1 1 1,0 0-1,-1 0 0,1 0 1,0 1-1,4 1-35,14 2 775,-13-2-2027,-9-2-6413,-5-2 960,2 0-4105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26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162 130 7379,'14'-20'9824,"-14"20"-9719,0-1 1,1 1-1,-1 0 1,0-1 0,0 1-1,1-1 1,-1 1-1,0 0 1,0-1-1,0 1 1,1-1-1,-1 1 1,0-1 0,0 1-1,0-1 1,0 1-1,0-1 1,0 1-1,0-1 1,0 1-1,0-1 1,0 1 0,0-1-1,0 1 1,-1-1-1,1 1 1,0-1-1,0 1 1,0-1-1,-1 1 1,1-1 0,0 1-1,0 0 1,-1-1-1,1 1 1,0 0-1,-1-1 1,1 1 0,-1 0-1,1-1 1,0 1-1,-1 0 1,1 0-1,-1-1 1,1 1-1,-1 0 1,1 0 0,-1 0-1,1 0 1,-1-1-1,1 1 1,-1 0-1,1 0 1,-1 0-1,1 0 1,-1 0 0,1 0-1,-1 1 1,1-1-1,-1 0 1,1 0-1,-1 0 1,1 0-1,-1 1 1,1-1 0,0 0-1,-1 0-105,-8 5 163,0 1 0,1 0-1,0 0 1,0 0 0,0 1-1,1 1 1,0-1 0,0 1-1,1 0 1,0 0 0,-3 5-163,-11 14 110,14-19-88,0 0 0,1 1 1,0-1-1,1 1 1,0 0-1,0 0 0,1 0 1,0 1-1,0-1 1,1 1-1,1 0 1,0 0-1,0 7-22,0-13 8,1 1 1,0-1 0,1 1-1,-1 0 1,1-1-1,0 1 1,0-1-1,1 1 1,-1-1-1,1 0 1,0 0-1,0 0 1,0 1-1,0-2 1,1 1 0,0 0-1,0-1 1,0 1-1,0-1 1,0 0-1,1 0 1,0 0-1,-1 0 1,1-1-1,0 1 1,0-1-1,0 0 1,1 0 0,3 1-9,-4-2-34,0 0 0,-1 0 1,1 0-1,0-1 1,0 1-1,0-1 0,0 0 1,0 0-1,-1 0 0,1-1 1,0 1-1,0-1 1,0 0-1,-1 0 0,1 0 1,0-1-1,-1 1 1,1-1-1,-1 0 0,0 0 1,1 0-1,-1-1 34,20-16-2899,-1-4-3731,-13 13 2190,7-5-7549</inkml:trace>
  <inkml:trace contextRef="#ctx0" brushRef="#br0" timeOffset="484.257">377 184 8180,'-13'-6'9208,"13"5"-9148,0 1 0,-1-1 1,1 1-1,-1 0 1,1-1-1,-1 1 0,1 0 1,-1 0-1,1-1 0,-1 1 1,1 0-1,-1 0 1,1 0-1,-1-1 0,1 1 1,-1 0-1,1 0 1,-1 0-1,1 0 0,-1 0 1,1 0-1,-1 0 0,0 0 1,1 0-1,-1 1 1,1-1-1,-1 0 0,1 0 1,-1 0-1,1 1 0,-1-1 1,1 0-1,-1 0 1,1 1-1,0-1 0,-1 0 1,1 1-1,-1-1 0,1 1 1,0-1-1,-1 1 1,1-1-1,0 0 0,-1 1 1,1-1-1,0 1 0,0-1 1,0 1-1,-1 0 1,1-1-61,-51 112 2126,50-108-2120,0-1 0,0 0-1,0 0 1,1 1 0,0-1 0,-1 1 0,1-1 0,1 1 0,-1-1 0,0 0 0,1 1-1,0-1 1,-1 0 0,1 1 0,1-1 0,-1 0 0,0 0 0,1 0 0,0 0 0,-1 0-1,1 0 1,1-1 0,-1 1 0,0 0 0,0-1 0,1 0 0,0 1 0,-1-1 0,1 0 0,0-1-1,0 1 1,0 0 0,0-1 0,3 1-6,1 1 3,-1-2 0,1 1 0,0-1 0,0 0-1,0 0 1,0-1 0,1 0 0,-1-1 0,0 1 0,0-1 0,0 0-1,-1-1 1,1 0 0,0 0 0,0-1 0,-1 1 0,1-1 0,-1-1 0,0 1-1,0-1 1,0 0 0,-1 0 0,1-1 0,-1 0 0,0 0 0,0 0-1,3-5-2,-6 6 40,0 0 0,0-1-1,-1 1 1,1 0-1,-1-1 1,0 1-1,0-1 1,0 0-1,-1 1 1,1-1 0,-1 0-1,0 1 1,-1-1-1,1 0 1,-1 1-1,0-1 1,0 1-1,0-1 1,-1 1-1,0-1 1,0 1 0,0 0-1,0 0 1,0 0-1,-1 0 1,0 0-1,0 1 1,0-1-1,0 1 1,0 0 0,-1-1-1,0 2 1,1-1-1,-1 0 1,0 1-1,0 0 1,-1 0-1,1 0 1,0 0 0,-2 0-41,-52 9-98,21 5-3790,42-13-7039,1-1 1468</inkml:trace>
  <inkml:trace contextRef="#ctx0" brushRef="#br0" timeOffset="901.463">861 184 8644,'-8'-18'6952,"-13"7"-3376,-51 7-306,65 7-3126,0 1-1,0-1 1,1 1-1,0 0 1,0 1-1,0 0 1,0 0-1,1 0 1,-1 0-1,1 1 1,1 0-1,-1 0 1,1 0-1,0 1 1,0-1-1,1 1 1,0 0-1,0 0 1,1 1-144,1-2 21,0 0 0,1-1 1,0 1-1,0 0 0,1 0 0,-1 0 1,1-1-1,1 1 0,-1 0 0,1-1 0,0 1 1,0-1-1,0 1 0,1-1 0,0 0 1,0 0-1,0-1 0,1 1 0,0 0 1,0-1-1,0 0 0,0 0 0,0 0 1,1-1-1,1 2-21,-2-3-39,0 1-1,0-1 1,0 0 0,0 0 0,0 0 0,1-1-1,-1 1 1,1-1 0,-1 0 0,1 0 0,-1-1 0,1 1-1,0-1 1,-1 0 0,1 0 0,0-1 0,-1 0-1,1 1 1,-1-1 0,1-1 0,2 0 39,51-32-8704,-46 22 2450,0-1-3649</inkml:trace>
  <inkml:trace contextRef="#ctx0" brushRef="#br0" timeOffset="1232.375">862 1 10773,'-2'15'7240,"5"9"-3935,0-1-2287,-3 58 593,-1-49-1279,0 0 1,3 0 0,0 0-1,3-1 1,0 1 0,10 28-333,4-91-7801,-6 8-1414,-5 12 304</inkml:trace>
  <inkml:trace contextRef="#ctx0" brushRef="#br0" timeOffset="1562.386">979 250 8804,'35'4'7206,"-1"-4"-3943,-29-1-3192,0 1 0,1-1 0,-1 0 0,0 0 0,1-1 0,-1 0 0,0 0 0,0 0 1,0 0-1,0-1 0,-1 0 0,1 0 0,-1 0 0,0-1 0,1 1 0,-2-1 0,2-1-71,-2 2 45,0 0 0,0 1-1,-1-1 1,1 0-1,-1-1 1,0 1 0,0 0-1,0-1 1,-1 1-1,1-1 1,-1 1-1,0-1 1,0 0 0,0 1-1,0-1 1,0 0-1,-1 0 1,0 0 0,0 0-1,0 0 1,-1-3-45,-1 6 50,1 0 1,-1 0-1,0 0 1,0 0-1,0 1 0,-1-1 1,1 1-1,0-1 1,0 1-1,0 0 1,0-1-1,0 1 1,-1 0-1,1 0 0,0 1 1,0-1-1,0 0 1,0 1-1,0-1 1,-1 1-1,1 0 0,0 0 1,0 0-1,1 0 1,-1 0-1,0 0 1,0 0-1,0 1 1,1-1-1,-1 1 0,1-1 1,-2 2-51,-5 3 170,0 0 0,1 1-1,0 0 1,0 0 0,0 0 0,1 1 0,0 0 0,1 0 0,0 1 0,0-1-1,-2 7-169,6-12 63,-1 1 0,1-1-1,0 1 1,0-1 0,0 1-1,1 0 1,-1-1-1,1 1 1,0 0 0,0 0-1,0-1 1,1 1 0,-1 0-1,1 0 1,0-1-1,0 1 1,0-1 0,0 1-1,1-1 1,-1 1-1,1-1 1,0 0 0,0 0-1,0 0 1,1 0 0,-1 0-1,1 0 1,-1-1-1,1 1 1,0-1 0,2 2-63,1 1 23,0-1-1,1 1 1,-1-1 0,1-1 0,0 1 0,0-1 0,0 0 0,1-1-1,-1 1 1,1-1 0,0-1 0,-1 0 0,7 1-23,22-11-2689,-3-16-4044,-21 14-104,1 0-4027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2T18:12:02.94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15099 6135 0,'0'0'16,"0"0"-1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1:1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67 6179,'-26'6'4925,"42"0"-2239,602-22 1100,-167 10-3063,-9-14 104,-91 15-614,-242 7-215,383-30 31,227 37 222,-469-24 432,-250 16-715,0-1 0,-1 0-1,1 0 1,0 0 0,0 1 0,0-1-1,-1 0 1,1 0 0,0 1 0,0-1 0,0 0-1,0 0 1,0 1 0,0-1 0,-1 0 0,1 0-1,0 1 1,0-1 0,0 0 0,0 1 0,0-1-1,0 0 1,0 0 0,0 1 0,0-1-1,0 0 1,0 1 32,-2-1-80,-2-1-3314,2-1-3574,0 2-2004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2:0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9684,'2'8'9592,"4"8"-6348,9 53 42,-14-66-3268,0 0-1,0 0 0,0 0 1,0-1-1,1 1 1,-1 0-1,1-1 0,0 1 1,-1-1-1,1 1 1,0-1-1,1 0 0,-1 0 1,0 0-1,0 0 0,1 0 1,0-1-1,-1 1 1,1-1-1,0 1 0,-1-1 1,1 0-1,0 0 1,0 0-1,0-1 0,0 1 1,0-1-1,0 1 1,0-1-1,0 0 0,0 0 1,0 0-1,2-1-17,0-2 4,0 0 0,-1 0-1,1 0 1,-1-1 0,0 0-1,0 0 1,0 0 0,0 0-1,-1 0 1,1-1 0,-1 0 0,0 1-1,-1-1 1,1 0 0,-1-1-1,0 1 1,0 0 0,-1-1 0,1 1-1,-1 0 1,-1-1 0,1 0-1,-1-2-3,-7-62-920,8 82-11374,6-6 6884,1 0-2415</inkml:trace>
  <inkml:trace contextRef="#ctx0" brushRef="#br0" timeOffset="432.118">252 142 9236,'17'15'9122,"-7"27"-7056,-9-37-1408,12 108 2535,-14-129-3187,1 0-1,0 0 1,2-1 0,-1 1-1,2 0 1,0 0 0,1 1-1,1-3-5,-5 17-12,0-1 0,0 0 0,0 1 0,1-1 0,-1 0 0,0 1-1,1-1 1,0 0 0,-1 1 0,1-1 0,0 1 0,0-1 0,-1 1-1,1-1 1,1 1 0,-1 0 0,0-1 0,0 1 0,0 0 0,1 0-1,-1 0 1,0 0 0,1 0 0,-1 0 0,1 0 0,-1 0-1,1 1 1,-1-1 0,1 1 0,0-1 0,-1 1 0,1-1 0,0 1-1,0 0 1,-1 0 0,1 0 0,0 0 0,-1 0 0,1 0 0,0 1-1,-1-1 1,1 0 0,0 1 0,-1 0 0,1-1 0,0 1 0,0 0 12,7 9 70,-1 1 1,-1-1-1,0 2 1,0-1 0,-1 0-1,-1 1 1,0 0-1,0 1 1,-1-1 0,-1 1-1,0 0 1,-1 0-1,1 9-70,9-19-4908,1-19-5127,-6 4 327</inkml:trace>
  <inkml:trace contextRef="#ctx0" brushRef="#br0" timeOffset="717.124">655 143 10037,'-22'9'8526,"0"-3"-3976,17-5-4428,1-1-1,0 1 1,0 0 0,0 0 0,0 1-1,0-1 1,1 1 0,-1-1 0,0 1-1,1 0 1,-1 1 0,1-1 0,0 1-1,0-1 1,0 1 0,0 0 0,0 0-1,0 0 1,1 1 0,0-1 0,-1 1-1,1-1 1,-1 4-122,2-5 12,-1 1 0,1-1 1,0 1-1,0-1 0,0 1 0,1 0 0,-1-1 0,1 1 0,-1 0 0,1 0 1,0 0-1,0-1 0,0 1 0,0 0 0,1 0 0,-1 0 0,1-1 1,-1 1-1,1 0 0,0-1 0,0 1 0,0 0 0,1-1 0,-1 1 0,1-1 1,-1 0-1,1 0 0,0 1 0,0-1 0,0 0 0,0 0 0,0-1 1,0 1-1,0 0 0,1-1 0,-1 1 0,1-1 0,-1 0 0,1 0 0,0 0 1,-1 0-1,1 0 0,0-1 0,0 1 0,-1-1 0,1 0 0,0 1 0,0-1 1,0-1-1,-1 1 0,1 0 0,0-1 0,0 1-12,50-37-5947,-32-1-5885,-15 24 3071</inkml:trace>
  <inkml:trace contextRef="#ctx0" brushRef="#br0" timeOffset="1064.751">649 11 9316,'0'5'8385,"6"17"-5226,32 186 2457,-22-133-5496,-4-99-10426,-7 10 3882,-1-1-3426</inkml:trace>
  <inkml:trace contextRef="#ctx0" brushRef="#br0" timeOffset="1381.156">779 189 10821,'35'2'7206,"9"-6"-5589,-43 4-1623,1 0 0,0 0 0,-1-1 0,1 1 1,0 0-1,-1-1 0,1 1 0,0-1 1,-1 1-1,1-1 0,-1 0 0,1 0 1,-1 0-1,1 1 0,-1-2 0,0 1 1,1 0-1,-1 0 0,0 0 0,0 0 0,0-1 1,0 1-1,0-1 0,0 1 0,0-1 1,-1 1-1,1-1 0,0 1 0,-1-1 1,1 0-1,-1 1 0,0-1 0,1 0 0,-1 1 1,0-1-1,0 0 0,0 1 0,0-1 1,-1 0-1,1 1 0,0-1 0,-1 0 1,1 0 5,-1 0 75,0 0 0,1 1 0,-1 0 0,0-1 1,0 1-1,0-1 0,0 1 0,0 0 0,0-1 1,0 1-1,-1 0 0,1 0 0,0 0 0,0 0 1,-1 0-1,1 0 0,-1 1 0,1-1 0,-1 0 1,1 1-1,-1-1 0,0 1 0,1-1 0,-1 1 1,0 0-1,1 0 0,-1 0 0,0 0 1,1 0-1,-1 0 0,0 0 0,1 0 0,-1 1 1,1-1-1,-1 1 0,0-1 0,1 1 0,-1 0 1,1-1-1,-1 1 0,1 0 0,0 0 0,-1 0 1,1 0-1,0 0 0,0 1 0,0-1 0,-1 0 1,1 0-1,1 1 0,-1-1 0,0 1 0,0-1 1,0 1-1,1-1 0,-1 1 0,1-1 1,-1 2-76,-4 5 351,1 0 1,0 1 0,0-1-1,1 1 1,0 0 0,0 0 0,1 0-1,1 1 1,-1-1 0,1 0 0,1 6-352,0-12-1,0 0 0,0 0 1,0 0-1,1-1 1,-1 1-1,1 0 1,0 0-1,0-1 1,0 1-1,0 0 0,0-1 1,1 1-1,-1-1 1,1 0-1,-1 1 1,1-1-1,0 0 0,0 0 1,0 0-1,0 0 1,0 0-1,1-1 1,-1 1-1,0-1 1,1 1-1,-1-1 0,1 0 1,0 0-1,-1 0 1,1 0-1,0-1 1,0 1-1,-1-1 0,1 1 1,0-1-1,0 0 1,0 0-1,0 0 1,1-1 0,39-10-3475,-18-5-6707,-11 3-3750</inkml:trace>
  <inkml:trace contextRef="#ctx0" brushRef="#br0" timeOffset="1954.392">990 136 6979,'2'2'7058,"0"4"-3556,1 15-1963,-2-19-512,16 75 2554,0-174-2693,-16 94-1012,0 1-1,1-1 1,-1 1-1,1-1 1,-1 1-1,1 0 1,0 0-1,0 0 1,0 0-1,1 0 1,-1 0-1,0 1 1,1-1-1,-1 1 1,1-1-1,-1 1 1,1 0-1,0 0 1,-1 0-1,1 0 1,0 1-1,0-1 0,0 1 1,-1-1-1,1 1 1,0 0-1,0 0 1,0 1-1,0-1 1,0 1-1,-1-1 1,1 1-1,1 0 125,6 2-3832,-2-1-1828,3 1-5297</inkml:trace>
  <inkml:trace contextRef="#ctx0" brushRef="#br0" timeOffset="2370.659">1208 1 8116,'3'11'8189,"-2"10"-4744,-1-6-2065,25 179 3609,-18-187-7527,4-34-4937,-7 17 637,1 1-2414</inkml:trace>
  <inkml:trace contextRef="#ctx0" brushRef="#br0" timeOffset="2825.24">1309 108 9700,'7'8'8268,"-2"16"-6640,-3-17-719,1 7-355,16 44 329,-19-57-887,1 0-1,-1 0 1,1 0-1,-1 0 0,1 0 1,0 0-1,0 0 1,0 0-1,-1 0 1,1 0-1,0 0 1,0 0-1,0-1 1,0 1-1,0 0 0,0-1 1,1 1-1,-1-1 1,0 1-1,0-1 1,0 1-1,0-1 1,1 0-1,-1 0 1,0 0-1,0 0 0,1 0 1,-1 0-1,0 0 1,0 0-1,1 0 1,-1 0-1,0-1 1,0 1-1,0 0 1,1-1-1,-1 1 0,0-1 1,0 0-1,0 1 1,0-1-1,1 0 5,3-4-122,-1 0-1,1 0 1,-1-1-1,0 1 0,0-1 1,0 0-1,-1 0 1,0-1-1,0 1 1,-1 0-1,0-1 0,0 0 1,1-4 122,5-14-170,-4 13 72,4-8 232,-5 35 590,20 256 3078,-18-253-4164,2-30-3611,-4 2 673,0-2-4475,-1 0-1349</inkml:trace>
  <inkml:trace contextRef="#ctx0" brushRef="#br0" timeOffset="3172.928">1590 123 10645,'6'52'11616,"-4"-25"-10545,0-8-4617,-2-13-5272,1-13-2134</inkml:trace>
  <inkml:trace contextRef="#ctx0" brushRef="#br0" timeOffset="3173.928">1592 40 9108,'-2'-5'2193,"1"2"16,1 2-1296,0 0-513,0 3-160,1 1-96,1 1-192,1 2-2145,0-1-1857,1 3-4850</inkml:trace>
  <inkml:trace contextRef="#ctx0" brushRef="#br0" timeOffset="3574.254">1674 208 10981,'-1'12'7263,"6"-22"-5005,4-20-1884,17-84 1531,-26 113-1902,1 1 0,-1-1 0,0 1 0,1-1 0,-1 1-1,0-1 1,1 1 0,-1-1 0,1 1 0,-1-1 0,1 1 0,-1-1 0,1 1 0,-1 0-1,1 0 1,-1-1 0,1 1 0,0 0 0,-1 0 0,1-1 0,-1 1 0,1 0 0,0 0-1,-1 0 1,1 0 0,0 0 0,-1 0 0,1 0 0,0 0 0,-1 0 0,1 0 0,-1 0-1,1 1 1,0-1 0,-1 0 0,1 0 0,-1 1 0,1-1 0,0 0 0,-1 1 0,1-1 0,-1 0-1,1 1 1,-1-1 0,0 1 0,1-1 0,-1 1 0,1-1 0,-1 1 0,0-1 0,1 1-1,-1 0 1,0-1 0,0 1 0,1-1 0,-1 1 0,0 0 0,0-1 0,0 1 0,0 0-3,16 39 27,-16-39-25,28 147 563,-20-143-4740,0-14-5661,-3 2 314</inkml:trace>
  <inkml:trace contextRef="#ctx0" brushRef="#br0" timeOffset="4113.323">1962 98 9316,'-21'-9'6402,"0"17"-3329,18-6-2934,0 0 0,0 1-1,0-1 1,0 1 0,1 0 0,-1 0 0,1 0 0,0 0-1,0 0 1,0 1 0,0-1 0,0 0 0,1 1-1,-1 0 1,1-1 0,0 1 0,1 0 0,-1 1-139,1-3 16,0 1-1,0 0 1,1-1 0,0 1 0,-1-1 0,1 1 0,0-1-1,0 1 1,0-1 0,1 1 0,-1-1 0,0 0 0,1 0-1,-1 0 1,1 0 0,0 0 0,0 0 0,0 0-1,0 0 1,0-1 0,0 1 0,1-1 0,-1 0 0,0 0-1,1 1 1,-1-1-16,0-1-91,-1 0-1,1 0 1,-1 0-1,1 0 1,-1 0-1,1 0 1,-1 0-1,1 0 1,-1 0-1,1-1 1,-1 1-1,1-1 1,-1 1-1,0-1 1,1 0-1,-1 1 1,0-1-1,1 0 1,-1 0-1,0 0 1,0 0-1,0 0 1,0 0-1,0 0 1,0 0-1,0 0 1,0-1-1,-1 1 1,1 0-1,0-1 1,0 0 91,16-44-2314,-7 15 3870,-2 61 770,-1 215 1959,-7-243-4221,1 0-1,0 0 1,-1 0 0,0 0-1,1 0 1,-1 0-1,0 0 1,0 0 0,0 0-1,0 0 1,-1 0 0,1 0-1,0 0 1,-1 0 0,1 0-1,-1 0 1,0 0-1,0 0 1,0 0 0,0 0-1,0-1 1,0 1 0,0 0-1,-1-1 1,1 1-1,0-1 1,-1 1 0,0-1-1,1 0 1,-1 0 0,0 1-1,1-1 1,-1 0 0,0-1-1,0 1 1,0 0-1,0-1 1,0 1 0,0-1-1,0 1 1,0-1 0,0 0-1,0 0 1,0 0 0,0 0-1,0 0 1,0 0-1,0-1 1,0 1 0,0 0-1,0-1 1,0 0 0,0 0-1,-1 0-63,-31-37-882,30 29-4696,2 0-5378,2 10 234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0 9620,'-2'8'7747,"7"13"-6695,-5-20-516,36 233 3813,-34-214-4143,0-1 0,-1 1-1,-2-1 1,0 1 0,-1-1 0,0 1 0,-3 5-206,1-19 92,1-2 0,-1 1 1,1 0-1,-1-1 0,0 0 0,-1 0 1,1 0-1,-1 0 0,0-1 1,0 1-1,0-1 0,0-1 0,-1 1 1,1-1-1,-1 0 0,1 0 1,-1 0-1,0-1 0,0 0 0,0 0 1,0-1-1,1 1 0,-1-1 1,0-1-1,0 1 0,0-1 0,0 0-92,-8-14-2958,9-26-7454,5 35 7631,-1-20-8288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11573,'-2'0'2722,"0"0"-1,1 0-1697,0 2-415,1 0-305,1 0-320,2 1-497,0 1-223,1-2-1985,4 2-2161,4 0-5187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8084,'10'-8'12518,"-4"24"-8526,-1 34-3920,-5-45 839,16 144 774,1 69-3442,-17-218-4329,2-3 1368,0 0 1062,3-6-7373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0 356 8180,'33'-5'8167,"16"-12"-6887,-45 13-1215,0 1-1,-1-1 1,1 0 0,-1 0 0,0-1 0,0 1 0,-1-1-1,1 1 1,-1-1 0,0 0 0,0 0 0,-1 0 0,1 0-1,-1 0 1,0 0 0,-1 0 0,1 0 0,-1-1 0,0 1-1,0-2-64,0 6 24,1 0 0,-1 0-1,0 0 1,0 0-1,0 0 1,1 0 0,-1 0-1,0 0 1,0 0 0,0 0-1,-1 0 1,1 0 0,0 0-1,0 0 1,0 0-1,-1 0 1,1 0 0,-1 0-1,1 0 1,0 0 0,-1 0-1,0 0 1,1 0-1,-1 0 1,0 1 0,1-1-1,-1 0 1,0 0 0,0 1-1,0-1 1,1 0-1,-1 1 1,0-1 0,0 1-1,0-1 1,0 1 0,0 0-1,0-1 1,0 1 0,0 0-1,0 0 1,0 0-1,0 0 1,0 0 0,0 0-1,0 0 1,-1 0 0,1 0-1,0 0 1,0 0-1,0 1 1,0-1 0,0 0-1,0 1 1,0-1 0,1 1-1,-1-1 1,0 1 0,0 0-1,0-1 1,0 1-1,1 0 1,-2 0-24,-5 9 275,0 1 0,0-1-1,1 2 1,1-1 0,-1 1 0,2-1 0,0 1-1,0 1 1,1-1 0,1 0 0,0 1 0,0-1-1,2 1 1,-1 0 0,2-1 0,-1 1-1,3 5-274,-2-15 0,0 0 1,0 1-1,0-1 0,1 0 0,-1 0 0,1 0 0,0 0 0,0 0 0,0-1 0,0 1 0,0-1 0,1 1 0,-1-1 0,1 0 0,0 0 0,0 0 0,0 0 0,0 0 0,0 0 0,0-1 0,0 0 0,0 0 0,1 0 0,-1 0 0,0 0 0,1 0 0,-1-1 0,0 0 0,1 0 0,-1 0 0,2 0 0,54-9-3475,-10-16-6475,-31 9-1693</inkml:trace>
  <inkml:trace contextRef="#ctx0" brushRef="#br0" timeOffset="283.414">428 249 7571,'-17'-16'9470,"-29"16"-6238,44 0-2834,-2 1-215,-1 0 0,1 0 0,0 0 0,-1 1 0,1-1 0,0 1 0,0 0 0,0 1 1,0-1-1,0 1 0,1-1 0,-1 1 0,1 0 0,-1 1 0,1-1 0,0 0 0,0 1 0,1 0 0,-1 0 0,1-1 0,0 2 1,-1 0-184,0 2 90,-1 1 1,2-1 0,-1 1 0,1-1 0,0 1 0,0 0 0,1 0 0,0-1 0,1 1-1,0 0 1,0 0 0,0 0 0,1 0 0,0 0 0,1 0 0,0-1 0,0 1 0,1 0-1,2 6-90,-2-11 11,-1 1 0,1-1 0,0 0 0,0 0 0,0 0 0,0 0 0,0 0 0,0-1 0,1 1 0,0-1 0,-1 0 0,1 0 0,0-1 0,0 1 0,0-1 0,0 0 0,0 0 0,0 0 0,0 0 0,0-1 0,1 1 0,-1-1 0,0 0 0,3-1-11,-4 1-128,0-1 1,0 1 0,-1-1-1,1 0 1,0 0-1,-1 0 1,1 0 0,-1 0-1,1-1 1,-1 1 0,1-1-1,-1 0 1,0 1 0,0-1-1,0 0 1,0 0 0,0-1-1,0 1 1,-1 0 0,1-1-1,-1 1 1,1 0 0,-1-1-1,0 0 128,15-46-4909,-8 15-2007,-6 25 4375,3-15-6709</inkml:trace>
  <inkml:trace contextRef="#ctx0" brushRef="#br0" timeOffset="533.359">460 1 9492,'0'1'5165,"1"10"-3225,17 417 7934,-9-378-11904,-8-50-4415,-1-7-2,0-8-5086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143 161 9620,'-29'0'7315,"-1"4"-3901,27-4-3322,0 1 0,-1 0 0,1-1-1,0 2 1,0-1 0,0 0 0,0 0-1,0 1 1,0 0 0,0-1 0,0 1-1,0 0 1,1 1 0,-1-1 0,1 0 0,0 1-1,0-1 1,0 1 0,0 0 0,0 0-1,0-1 1,1 1 0,-1 1 0,0 1-92,-3 10 167,1 1 1,0 0-1,2 0 1,-1 1-1,2-1 1,0 1-1,1-1 1,1 0 0,1 1-1,1 6-167,-2-21-8,-1 0 0,1 0 0,0 0-1,0 0 1,0-1 0,1 1 0,-1 0 0,0 0-1,1-1 1,-1 1 0,1-1 0,-1 0 0,1 1 0,0-1-1,0 0 1,-1 0 0,1 0 0,0 0 0,0 0-1,0 0 1,0-1 0,0 1 0,0-1 0,0 1 0,1-1-1,-1 0 1,0 0 0,0 1 0,0-2 0,0 1-1,0 0 1,0 0 0,0-1 0,1 1 0,-1-1-1,0 0 1,0 1 0,-1-1 0,2-1 8,43-30-3557,-35 7-30,-4-1-3511,-2 4-2552</inkml:trace>
  <inkml:trace contextRef="#ctx0" brushRef="#br0" timeOffset="285.094">148 0 11557,'0'96'10609,"15"49"-7991,-2-40-1459,-2-54-1816,-1-81-13992,-8 13 4028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4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41 9220,'11'-6'2962,"49"-20"5268,-57 24-8099,1 1 1,-1 0 0,1 0-1,-1 0 1,1 0-1,0 0 1,-1 1 0,1-1-1,0 1 1,0 0 0,-1 1-1,1-1 1,0 1-1,-1-1 1,1 1 0,0 0-1,-1 0 1,1 1 0,-1-1-1,0 1 1,1-1 0,-1 1-1,0 0 1,1 1-132,6 8 46,-1 1 1,-1 0-1,1 1 0,-2 0 1,0 0-1,0 0 0,-2 1 1,1 0-1,-2 0 1,0 1-1,0-1 0,0 12-46,3 1-4,-4 0-25,-3-17-137,-4-17-335,0 1 484,-1 0 0,0-1 1,0 2-1,0-1 0,-1 1 1,0 0-1,0 0 0,0 0 1,-1 1-1,0 0 0,1 0 1,-1 1-1,-1 0 0,1 0 1,0 0-1,-4 0 17,7 1 49,0 0 0,0 0 0,0 1 0,0-1 0,-1 1 0,1 0 0,-1 0 1,1 1-1,-1-1 0,1 1 0,-1 0 0,1 0 0,-1 0 0,1 1 0,0 0 0,-1 0 0,1 0 0,-1 0 0,1 0 0,0 1 1,0 0-1,0 0 0,0 0 0,0 1 0,0-1 0,1 1 0,-1 0 0,1 0 0,0 0 0,0 0 0,0 0 0,0 1 0,0 0 1,1-1-1,-1 1 0,1 0 0,0 0 0,0 0 0,1 1 0,-1-1 0,1 0 0,0 1 0,0 2-49,2-4 33,0 1-1,0 0 1,0 0-1,0-1 0,1 1 1,-1-1-1,1 1 1,0-1-1,0 0 1,1 0-1,-1 0 1,1 0-1,-1 0 0,1 0 1,0-1-1,0 1 1,0-1-1,0 0 1,0 0-1,1 0 1,-1 0-1,1-1 1,-1 1-1,1-1 0,0 0 1,-1 0-1,1 0 1,0 0-1,0-1 1,0 0-1,0 0 1,-1 0-1,1 0 0,0 0 1,0-1-1,0 1 1,1-2-33,2 1-228,0 0 0,1-1 0,-1 0 0,0 0 0,0-1 1,0 1-1,0-2 0,-1 1 0,1-1 0,-1 0 0,0 0 0,0-1 1,3-3 227,17-19-4635,-3-2-4037,-8 7-1514</inkml:trace>
  <inkml:trace contextRef="#ctx0" brushRef="#br0" timeOffset="473.964">352 46 9460,'24'49'9644,"-6"35"-7874,-16-68-962,20 84 747,-21-101-1551,0 1 0,0-1 0,0 0 0,0 1 0,1-1 0,-1 0 0,0 0-1,-1 0 1,1 0 0,0 0 0,0 0 0,0 0 0,-1 0 0,1-1 0,0 1 0,-1 0 0,1 0-1,-1-1 1,1 1 0,-1 0 0,0-1 0,0 1 0,1 0 0,-1-1 0,0 1 0,0 0-1,0-1 1,0 1 0,-1 0 0,1-1-4,0 2 1,6-65 43,15-63 10,-21 127-54,1 0-1,-1 0 0,1 0 0,-1-1 1,1 1-1,-1 0 0,1 0 0,0 0 1,0 0-1,-1 0 0,1 0 0,0 0 1,0 0-1,0 0 0,0 0 0,0 1 1,0-1-1,0 0 0,0 1 0,0-1 1,1 0-1,-1 1 0,0 0 0,0-1 1,1 1-1,-1 0 0,0-1 0,0 1 1,1 0-1,-1 0 0,0 0 0,1 0 1,-1 0-1,0 1 0,0-1 0,1 0 1,-1 0-1,0 1 0,0-1 0,1 1 1,-1-1-1,0 1 0,0 0 0,0-1 0,0 1 1,0 0-1,0 0 0,0 0 1,40 50 28,-1 108 354,-40-155 135,3 14-4106,7-27-8330,-4-6 3099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1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7459,'8'-12'4815,"-2"4"959,-4 24-2807,23 140-1174,-24-153-1788,0 0 1,1 0-1,-1 0 0,1 0 1,0-1-1,0 1 0,0-1 1,0 1-1,0-1 1,0 0-1,1 0 0,-1 0 1,1 0-1,-1 0 1,1 0-1,0-1 0,0 1 1,0-1-1,0 0 1,0 0-1,0 0 0,0 0 1,0 0-1,0-1 0,0 1 1,0-1-1,1 0 1,-1 0-1,0 0 0,0-1 1,0 1-1,0-1 1,1 1-1,-1-1 0,0 0 1,0 0-1,0-1 0,0 1 1,-1 0-1,1-1 1,0 0-1,-1 0 0,1 0 1,-1 0-1,1 0 1,-1 0-1,0-1 0,0 1 1,0-1-1,0 1 0,-1-1 1,1-1-6,4-7 101,-1-1 1,-1 0-1,0 0 0,-1 0 1,0-1-1,-1 1 1,0-1-1,-1 0 0,0 1 1,-1-1-1,-1 0 0,0 0 1,0 1-1,-1-1 1,-1 0-102,3 13-22,-1 1 1,1-1 0,0 0 0,0 1-1,0-1 1,-1 0 0,1 1 0,0-1 0,0 0-1,-1 0 1,1 1 0,0-1 0,-1 0-1,1 0 1,0 0 0,0 0 0,-1 1 0,1-1-1,0 0 1,-1 0 0,1 0 0,-1 0-1,1 0 1,0 0 0,-1 0 0,1 0-1,0 0 1,-1 0 0,1 0 0,0 0 0,-1 0-1,1 0 1,0 0 0,-1 0 0,1 0-1,0-1 1,-1 1 0,1 0 0,0 0 0,-1 0-1,1 0 1,0-1 0,-1 1 0,1 0-1,0 0 1,0-1 0,-1 1 0,1 0 0,0-1-1,0 1 1,0 0 0,0-1 0,-1 1-1,1 0 1,0-1 0,0 1 0,0 0-1,0-1 1,0 1 0,0 0 0,0-1 0,0 1 21,0 8-3769,8-4-4336,1-4-3298</inkml:trace>
  <inkml:trace contextRef="#ctx0" brushRef="#br0" timeOffset="453.022">436 157 7603,'-16'-31'11939,"13"30"-11787,0 0 1,0 0-1,0 0 0,0 1 0,0-1 0,0 1 0,0-1 1,0 1-1,0 0 0,0 1 0,0-1 0,0 0 0,0 1 1,0-1-1,0 1 0,0 0 0,0 0 0,0 0 1,1 1-1,-1-1 0,0 1 0,1-1 0,-1 1 0,1 0 1,-1 0-1,0 1-152,1-1 9,0 0 0,0 0 1,1 0-1,-1 0 1,1 1-1,-1-1 0,1 0 1,0 0-1,0 1 0,0-1 1,0 1-1,0-1 1,1 1-1,-1-1 0,1 1 1,0 0-1,-1-1 0,1 1 1,0-1-1,1 1 0,-1 0 1,0-1-1,1 1 1,0-1-1,-1 1 0,1-1 1,0 1-1,0-1 0,0 1 1,1-1-1,-1 0 0,0 0 1,1 0-1,0 0 1,-1 0-1,1 0 0,0 0 1,0 0-1,0-1 0,0 1 1,0-1-1,1 1 1,-1-1-1,0 0 0,2 1-9,4 0 1,0 1 0,-1 1 0,1-1 0,-1 1-1,0 0 1,0 1 0,-1-1 0,1 2 0,-1-1-1,0 0 1,0 1 0,-1 0 0,2 2-1,-7-4 25,1 0 1,0 0-1,-1 0 0,0 0 1,0 0-1,0 0 1,-1 1-1,1-2 0,-1 1 1,0 0-1,0 0 1,0 0-1,-1 0 0,1 0 1,-1-1-1,0 1 0,0-1 1,0 1-1,-1-1 1,1 0-1,-1 0 0,0 0 1,0 0-1,0-1 1,0 1-1,0-1 0,0 1 1,-1-1-1,1 0 0,-1 0 1,0-1-1,1 1 1,-1-1-1,0 0 0,0 0 1,0 0-1,-1 0-25,-56-2-444,50-10-3743,12-10-5645,2 11-559</inkml:trace>
  <inkml:trace contextRef="#ctx0" brushRef="#br0" timeOffset="749.825">570 1 9732,'20'44'7206,"-4"3"-3772,10 102-2406,-23-125-407,17 99-2750,-19-122-1419,0-2-3448,-1-2-2336</inkml:trace>
  <inkml:trace contextRef="#ctx0" brushRef="#br0" timeOffset="921.653">555 232 10149,'1'1'3121,"4"-1"129,0-2-481,1-3-1088,4 1-433,2 1-207,-1 1-305,3 2-240,-1 0-128,0 0-79,-2 1-209,0-1-289,1-1-911,2-5-81,-2-2-2400,4-7-2738,5-6-6403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9092,'9'6'9261,"-6"26"-6754,-1-12-1450,23 90-164,-41-147-15619,10 17 6658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 9412,'-3'-1'2161,"3"1"16,0 0-96,7 5-7843,2 4-4291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7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9973,'13'56'7691,"15"74"-5039,-31-149-2461,1 0-1,2 0 1,0 0-1,0 0 1,2 0 0,0 0-1,2 0 1,0 0-1,4-11-190,-7 28 17,-1-1 0,1 1 0,0-1 0,0 1-1,0 0 1,0-1 0,0 1 0,0 0 0,1 0-1,-1 0 1,1 0 0,-1 0 0,1 0 0,0 0-1,0 0 1,0 1 0,0-1 0,0 1-1,0-1 1,0 1 0,1 0 0,-1 0 0,0 0-1,1 0 1,-1 0 0,1 1 0,-1-1 0,1 1-1,-1 0 1,1-1 0,-1 1 0,1 0 0,-1 0-1,1 1 1,-1-1 0,1 1 0,-1-1 0,1 1-1,-1 0 1,1-1 0,-1 1 0,0 1-1,0-1 1,1 0 0,-1 0 0,0 1 0,0-1-1,0 1 1,0 0 0,-1 0 0,2 0-17,4 12 68,-1 0 1,-1 0-1,0 0 0,-1 1 1,0-1-1,-1 1 1,-1 0-1,0 0 0,-1 0 1,0 0-1,-2 0 1,-1 13-69,2 3-298,10-38-12866,-6-8 2933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2:0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135 117 10261,'-24'-5'7485,"-3"7"-3835,22-1-3443,0 0 0,1 0-1,-1 1 1,1-1 0,-1 1-1,1 0 1,0 0 0,0 1-1,0-1 1,0 1 0,0 0 0,0 0-1,1 0 1,0 1 0,-3 3-207,4-4 26,0 0 0,0 0 0,0 0 1,1 0-1,0 1 0,-1-1 0,1 1 1,0-1-1,1 1 0,-1-1 0,1 1 1,0 0-1,-1-1 0,2 1 0,-1 0 1,0-1-1,1 1 0,-1-1 0,1 1 1,0-1-1,0 1 0,1-1 0,-1 1 1,1-1-1,0 0 0,-1 0 0,1 0 1,1 0-1,-1 0 0,0 0 1,1-1-1,-1 1 0,1-1 0,0 1 1,0-1-1,0 0 0,0 0 0,1 0-26,0 0-26,0-1 0,1 1 0,-1-1-1,0 0 1,0-1 0,0 1 0,1-1-1,-1 1 1,0-1 0,0 0 0,1-1-1,-1 1 1,0-1 0,0 0 0,1 0-1,-1 0 1,0-1 0,0 1-1,0-1 1,-1 0 0,1 0 0,0 0-1,2-3 27,29-58-6119,-35 60 5712,4-19-3849,-3 7-1536,-1 1-2508</inkml:trace>
  <inkml:trace contextRef="#ctx0" brushRef="#br0" timeOffset="285.25">147 3 10165,'-3'29'10083,"12"21"-5803,-4-22-3058,17 153-82,-12-175-6048,1-28-6675,-6 6 1200</inkml:trace>
  <inkml:trace contextRef="#ctx0" brushRef="#br0" timeOffset="589.434">276 144 9492,'12'32'11190,"-6"16"-7635,1 4-4317,2-68-12698,-7 2 3461</inkml:trace>
  <inkml:trace contextRef="#ctx0" brushRef="#br0" timeOffset="590.434">303 44 11397,'-3'0'2914,"1"0"79,2 0-1696,0 3-417,4 2-176,1-1-95,1 1-337,2 0-448,0 1-529,-1-2-271,0-1-2050,3 2-2304,1-2-5507</inkml:trace>
  <inkml:trace contextRef="#ctx0" brushRef="#br0" timeOffset="875.024">513 42 8756,'-16'-20'10041,"14"18"-9838,-1 1 0,1-1 0,-1 1 0,1-1 0,-1 1 0,0 0 0,1 0-1,-1 1 1,0-1 0,0 0 0,0 1 0,0 0 0,1 0 0,-1 0 0,0 0 0,0 0 0,0 0 0,0 1 0,0-1-1,1 1 1,-1 0 0,0 0-203,-1 4 165,1-1 0,0 1 0,1 0 0,-1 0 0,1 1 0,0-1 1,0 0-1,1 1 0,-1-1 0,1 1 0,0-1 0,1 1 0,-1 0 0,1 2-165,8 117 1755,9-44-4017,-19-92-12574,-1 3 4623</inkml:trace>
  <inkml:trace contextRef="#ctx0" brushRef="#br0" timeOffset="1138.47">401 168 11349,'0'-1'2978,"2"1"159,1 0-1616,1-1-401,1 1-127,1 0-225,2 0-304,2 0-128,2 2-224,2-1-304,-2-1-432,-1 2-480,2-2 815,-1 0-2960,0-3-2546,2-1-5714</inkml:trace>
  <inkml:trace contextRef="#ctx0" brushRef="#br0" timeOffset="1360.105">658 17 8772,'-35'-13'11607,"33"13"-11423,0 0-1,0 1 1,0-1 0,0 1-1,0 0 1,0 0 0,0 0-1,0 0 1,0 0 0,0 0-1,0 0 1,1 0 0,-1 1-1,1-1 1,-1 1 0,1-1 0,-1 1-1,1 0 1,0 0 0,0-1-1,0 1 1,0 0 0,0 0-1,0 1-183,-4 9 231,2 1 1,-1 1-1,2-1 0,-1 0 0,2 1 0,0-1 0,1 1 0,0 0 0,1-1 0,0 1 1,1-1-1,1 0 0,0 1 0,1-1 0,0-1 0,6 12-231,7 5-878,-15-28-4933,-3-5-5679,-1-4 1200</inkml:trace>
  <inkml:trace contextRef="#ctx0" brushRef="#br0" timeOffset="1877.087">535 194 13046,'0'-1'3570,"0"0"175,1 0-1568,2-1-752,4 2-273,-1-3-223,2 2-273,3 0-288,0 0-160,0 1-143,3 0-274,-1 1-1151,0-1-513,0 1-2033,-1 0-2881,0 1-6403</inkml:trace>
  <inkml:trace contextRef="#ctx0" brushRef="#br0" timeOffset="2325.259">722 189 10325,'4'6'7619,"8"-4"-4382,28-7-2689,-38 4-96,0 1-438,2 0 17,-1 0-1,0 0 0,1 0 0,-1-1 1,1 1-1,-1-1 0,0 0 1,1 0-1,-1 0 0,0 0 0,0-1 1,0 1-1,0-1 0,0 0 1,0 0-1,0 0 0,-1 0 0,1 0 1,-1-1-1,1 1 0,-1-1 1,0 0-1,0 0 0,0 1 0,0-1 1,-1 0-1,1-1 0,-1 1 1,0 0-1,1-2-30,-4 3 0,0 0 0,-1 0 0,1 0 1,-1 0-1,1 0 0,-1 0 0,0 1 0,1-1 0,-1 1 1,0 0-1,0 0 0,0 0 0,0 0 0,0 1 0,0-1 1,0 1-1,-1-1 0,1 1 0,0 0 0,0 1 0,0-1 1,0 0-1,0 1 0,0 0 0,0-1 0,0 1 0,0 1 1,0-1-1,0 0 0,0 1 0,1-1 0,-3 2 0,2 0 78,0 0-1,-1 0 0,1 0 1,0 1-1,1-1 0,-1 1 1,1 0-1,-1 0 1,1 0-1,0 0 0,0 0 1,1 0-1,-1 0 0,1 1 1,0-1-1,0 0 1,1 1-1,-1-1 0,1 1 1,0-1-1,0 1 0,1-1 1,-1 1-1,1-1 0,0 1 1,0-1-1,0 0 1,1 1-1,-1-1 0,1 0 1,0 0-1,1 0 0,-1 0 1,1-1-1,-1 1 1,1 0-1,0-1 0,0 0 1,1 0-1,-1 0 0,1 0 1,-1-1-1,1 1 0,0-1 1,3 2-78,64 2-2468,-49-17-2315,-6-8-4248,-7 3-1262</inkml:trace>
  <inkml:trace contextRef="#ctx0" brushRef="#br0" timeOffset="2663.078">952 131 9604,'25'43'9878,"-18"41"-8042,-6-48-773,12-181-415,-12 143-634,-1 0-1,0 0 1,1 0-1,-1 0 0,1 0 1,0 0-1,-1 0 1,1 0-1,0 0 1,0 0-1,1 0 0,-1 1 1,0-1-1,0 0 1,1 1-1,-1-1 1,1 1-1,0-1 1,-1 1-1,1 0 0,0 0 1,0 0-1,0 0 1,-1 0-1,1 0 1,0 0-1,0 1 0,1-1 1,-1 1-1,0-1 1,0 1-1,2 0-13,29 10-4512,-18-3-4903,-6-4-101</inkml:trace>
  <inkml:trace contextRef="#ctx0" brushRef="#br0" timeOffset="2979.517">1162 178 9156,'39'8'9955,"-35"-8"-9901,0 0 1,-1 0-1,1-1 0,0 1 0,-1-1 0,1 0 0,0 0 1,-1-1-1,0 1 0,1-1 0,-1 1 0,0-1 0,1 0 1,-1 0-1,0-1 0,-1 1 0,1-1 0,0 1 0,-1-1 1,1 0-1,-1 0 0,0 0 0,0 0 0,0 0 0,0-1-54,-2 3 2,1 0-1,-1 0 1,0 0-1,0 0 1,1 0-1,-1 0 1,0 0-1,0 0 1,0 0-1,0 0 1,0 0-1,0 0 1,0 0-1,0 0 1,-1 0-1,1 0 1,0 0-1,-1 0 1,1 0-1,0 0 1,-1 0-1,1 0 1,-1 0-1,0 0 1,1 1-1,-1-1 1,0 0-1,1 0 1,-1 1-1,0-1 1,0 0-1,0 1 1,1-1-1,-1 1 1,0-1-1,0 1 1,0-1-1,0 1 1,0 0-1,0-1 1,0 1-1,0 0 1,0 0-1,0 0 1,0 0-1,-1 0-1,-48 6 702,45-2-502,0 0 0,1 1-1,0 0 1,0 0-1,0 0 1,1 0 0,0 1-1,0 0 1,0-1 0,1 1-1,-1 0 1,2 0-1,-1 0 1,0 0 0,1 1-1,0-1 1,1 0-1,0 1 1,0-1 0,0 0-1,0 1 1,1-1 0,0 0-1,1 0 1,-1 0-1,1 1 1,0-1 0,2 2-200,-3-6-63,0 0 0,1 0 1,-1-1-1,1 1 0,-1 0 1,1-1-1,0 1 0,-1-1 1,1 1-1,0-1 0,0 0 1,0 0-1,0 0 0,0 0 1,1 0-1,-1 0 0,0-1 0,0 1 1,1-1-1,-1 1 0,0-1 1,0 0-1,1 0 0,-1 0 1,0 0-1,1-1 0,-1 1 1,0 0-1,0-1 0,1 0 1,-1 1-1,0-1 0,0 0 1,0 0-1,0 0 0,0-1 1,0 1-1,1-1 63,23-18-5220,-7-2-4210,-7 5-348</inkml:trace>
  <inkml:trace contextRef="#ctx0" brushRef="#br0" timeOffset="3465.158">1365 98 10453,'4'52'8110,"11"28"-6985,-8-43-348,13-152 1248,11 68-2160,-30 47 127,-1-1-1,1 0 0,0 1 1,0-1-1,0 1 0,-1-1 1,1 1-1,0-1 1,0 1-1,0-1 0,0 1 1,0 0-1,0 0 0,0-1 1,0 1-1,0 0 1,0 0-1,0 0 0,0 0 1,0 0-1,0 1 0,0-1 1,0 0-1,0 0 1,0 0-1,0 1 0,0-1 1,0 1-1,-1-1 0,1 1 1,0-1-1,0 1 1,0-1-1,0 1 0,-1 0 1,1-1-1,0 1 0,-1 0 1,1 0-1,-1-1 1,1 1-1,-1 0 0,1 0 1,-1 0-1,1 0 0,-1 0 1,0 0-1,1 0 1,-1 0-1,0 0 0,0 0 1,0 0-1,0 0 9,7 19 349,-1 0-1,-1 0 1,-1 0-1,-1 1 1,0 0 0,-2 17-349,3-76-14567,-3 21 5160</inkml:trace>
  <inkml:trace contextRef="#ctx0" brushRef="#br0" timeOffset="3828.55">1604 1 9268,'16'58'11326,"-4"36"-7992,-2-20-2443,-8-62-934,4 37-2456,-9-51-9491,2-2 1719</inkml:trace>
  <inkml:trace contextRef="#ctx0" brushRef="#br0" timeOffset="4486.705">1588 177 13622,'3'0'3602,"-1"-1"192,2 0-1265,2-1-1297,1 1-463,2 1-177,1-1-144,0-1-144,3 1-320,-3-1-320,2 0-896,1 1-561,1-1-2049,-1-2-2849,2 0-6275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181 152 8564,'-43'-1'9504,"-21"6"-6285,58-1-3094,0 1-1,1-1 0,-1 1 1,1 1-1,0-1 1,1 1-1,-1 0 1,1 0-1,0 0 0,1 0 1,-1 1-1,1-1 1,1 1-1,-1 0 1,1 0-1,0 0 1,1 0-1,-1 0 0,1 0 1,1 1-1,0-1 1,0 0-1,0 1 1,1-1-1,0 0 0,0 0 1,1 0-1,1 6-124,0-6 27,0 0 0,0 0 0,1-1 0,-1 1 0,2-1 0,-1 0 0,0 0-1,1-1 1,0 1 0,1-1 0,-1 0 0,1 0 0,0-1 0,0 0 0,0 0 0,1 0 0,2 0-27,-5-2-125,0-1 0,0 1 0,0-1 0,0-1 0,0 1 0,1 0 0,-1-1 0,0 0 0,0 0 0,1 0 1,-1-1-1,0 1 0,0-1 0,1 0 0,-1 0 0,0-1 0,0 1 0,0-1 0,0 0 0,1-1 125,33-27-4775,-17 6-3432,-9 5-1525</inkml:trace>
  <inkml:trace contextRef="#ctx0" brushRef="#br0" timeOffset="359.352">350 200 9652,'-4'1'537,"0"1"0,0-1 0,0 1 0,0 0 0,1 1 0,-1-1 0,1 1 0,-1-1 0,1 1 0,0 0 0,0 0 0,0 0 0,1 1 0,-1-1 0,1 0 0,-2 5-537,1-3 114,1 0 0,0 1-1,0-1 1,0 1 0,1-1 0,-1 1 0,1 0 0,1 0 0,-1 0 0,1 0 0,0-1 0,1 1 0,-1 0 0,1 0 0,0 0 0,1-1 0,-1 1 0,3 4-114,-1-7 5,1 0 1,0 0-1,0 0 1,1 0 0,-1-1-1,0 1 1,1-1 0,0 0-1,-1-1 1,1 1-1,0-1 1,0 0 0,0 0-1,0 0 1,0-1-1,0 0 1,0 0 0,0 0-1,0-1 1,0 1-1,0-1 1,0 0 0,0-1-1,-1 1 1,1-1 0,0 0-1,-1 0 1,1 0-1,-1-1-5,75-53 127,-77 54-111,-1 0 0,1-1 1,-1 1-1,0 0 0,0-1 0,0 1 0,0 0 1,0-1-1,0 0 0,-1 1 0,1-1 0,-1 1 1,1-1-1,-1 1 0,0-1 0,0 0 0,-1 1 1,1-1-1,0 0 0,-1 1 0,1-1 1,-1 1-1,0-1 0,0 1 0,0-1 0,0 1 1,-1 0-1,1 0 0,0-1 0,-1 1 0,0 0 1,1 0-1,-1 0 0,-2-1-16,0-2 18,-1 0 1,0-1-1,0 2 1,0-1-1,0 1 0,-1 0 1,0 0-1,0 0 1,0 1-1,0 0 0,-1 0 1,1 0-1,-1 1 1,0 0-1,1 0 0,-1 1 1,0 0-1,0 0 0,-2 1-17,1 7-3057,25 1-7521,-6-7 2741</inkml:trace>
  <inkml:trace contextRef="#ctx0" brushRef="#br0" timeOffset="703.021">712 196 9284,'-11'-9'8698,"-16"0"-5785,24 9-2856,0 0 1,0 0-1,0 1 1,0-1-1,0 1 1,0 0-1,0-1 1,0 1-1,1 1 1,-1-1-1,0 0 1,1 1-1,-1-1 1,1 1-1,-1 0 1,1 0-1,0 0 1,0 0-1,0 0 1,0 0-1,0 0 1,0 1-1,0-1 1,1 1-1,0 0 1,-1-1-1,1 1 1,0 0-1,0 0 1,0 0-1,1-1 1,-1 1-1,1 0 1,0 0-1,-1 0 1,1 0-1,0 0 1,1 0-1,-1 1-57,0 1-2,-1 1 0,1-1 0,0 0-1,1 1 1,0-1 0,-1 1 0,2-1 0,-1 0-1,1 1 1,-1-1 0,1 0 0,1 0-1,-1 0 1,1 0 0,0-1 0,0 1-1,0-1 1,1 0 0,-1 0 0,1 0 0,3 2 2,-5-5-120,1 0 1,-1 0-1,1 0 1,0-1 0,-1 1-1,1-1 1,0 0-1,-1 0 1,1 0 0,0 0-1,-1 0 1,1 0-1,0-1 1,-1 1 0,1-1-1,0 0 1,-1 0 0,1 0-1,-1 0 1,0 0-1,1-1 1,-1 1 0,0-1-1,0 1 1,0-1-1,0 0 1,0 0 0,0 0-1,0 0 1,0 0 119,31-43-11340,-24 26 3187</inkml:trace>
  <inkml:trace contextRef="#ctx0" brushRef="#br0" timeOffset="890.498">737 0 8980,'-5'54'10030,"24"29"-6563,-6-35-2352,15 120-691,-24-164-5400,-2-17-3349,-2 13 8073,2-13-10195</inkml:trace>
  <inkml:trace contextRef="#ctx0" brushRef="#br0" timeOffset="1202.905">900 228 9220,'63'-10'7285,"25"-33"-5504,-87 41-1743,0 1 0,0 0 0,0-1 0,0 1 0,-1-1 0,1 1 0,0-1 1,-1 1-1,1-1 0,-1 1 0,0-1 0,1 0 0,-1 1 0,0-1 0,0 0 0,0 1 1,0-1-1,0 0 0,0 1 0,-1-1 0,1 0 0,0 1 0,-1-1 0,0 1 0,1-1 0,-1 0 1,0 1-1,0 0 0,0-1 0,1 1 0,-2-1 0,1 1 0,0 0 0,0 0 0,0 0 1,0 0-1,-1 0 0,1 0 0,-1 0 0,1 0 0,-1 0 0,1 0 0,-1 1 0,1-1 0,-1 1 1,1-1-1,-1 1 0,0 0 0,1-1 0,-1 1 0,0 0 0,1 0 0,-1 0 0,0 1 1,1-1-1,-1 0 0,0 0 0,1 1 0,-1-1 0,0 1-38,-3 2 105,-1 0 1,1 0-1,0 1 0,0 0 1,0 0-1,0 0 0,1 0 1,-1 1-1,1-1 0,0 1 1,1 0-1,-1 1 0,1-1 1,0 1-1,1-1 1,-1 1-1,1 0 0,0 0 1,0 0-1,1 0 0,0 0 1,0 0-1,0 0 0,1 1 1,0-1-1,0 0 0,1 0 1,-1 1-1,1-1 0,1 0 1,1 6-106,0-7 80,0-1 0,0 1 1,1-1-1,0 0 0,0 0 1,0 0-1,0 0 1,0-1-1,1 0 0,0 1 1,-1-2-1,1 1 0,0-1 1,1 1-1,-1-1 1,0-1-1,1 1 0,-1-1 1,1 0-1,-1 0 0,1 0 1,-1-1-1,1 0 0,-1 0 1,1-1-1,0 1 1,-1-1-1,1 0 0,-1-1 1,0 1-1,1-1 0,-1 0 1,0-1-1,0 1 1,0-1-1,0 0 0,-1 0 1,1 0-1,-1-1 0,4-3-80,-1-18-2545,-18 10-6673,6 10 3368,-1-1-3573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10597,'8'15'7584,"10"-7"-4067,45-5-1557,-63-3-1922,4 0-28,0 1 0,-1-1 0,1 0 0,0 0-1,0-1 1,0 1 0,0-1 0,-1 0 0,1 0 0,0 0-1,0 0 1,-1-1 0,1 1 0,-1-1 0,0 0 0,1 0 0,-1-1-1,0 1 1,0 0 0,0-1 0,-1 0 0,1 0 0,-1 0-1,1 0 1,-1 0 0,0 0 0,0 0 0,0-1 0,-1 1 0,1-1-1,-1 0 1,0 1 0,0-1 0,0 0 0,0 0 0,-1 0-1,0 1 1,1-1 0,-1 0 0,-1 0 0,1 0 0,0 0-10,-2 2 2,0-1 0,0 1 0,0 0 0,0 0 0,0 0 1,0 0-1,0 0 0,-1 0 0,1 0 0,-1 1 0,1-1 0,-1 1 1,0 0-1,1 0 0,-1 0 0,0 0 0,0 0 0,0 0 0,0 1 1,0 0-1,0-1 0,0 1 0,0 0 0,0 0 0,0 1 1,0-1-1,0 1 0,1-1 0,-1 1 0,0 0 0,0 0 0,0 0 1,1 1-1,-1-1 0,0 1 0,1-1 0,0 1 0,-1 0 0,1 0 1,0 0-1,0 0 0,0 0 0,0 0 0,0 1 0,0-1 0,0 3-2,-5 3 122,0 0-1,1 1 1,1-1-1,-1 1 0,1 1 1,1-1-1,0 1 1,0 0-1,1-1 0,0 2 1,0-1-1,1 0 0,1 0 1,0 1-1,0-1 1,1 1-1,1-1 0,-1 1 1,2-1-1,1 8-121,-2-14 28,0 0 0,0-1 0,1 1 0,-1 0 0,1 0 0,0-1 0,0 1 0,1-1 0,-1 0 0,0 1 0,1-1 0,0 0 0,0-1 0,0 1 0,0 0 0,0-1 0,1 0 0,-1 0 0,1 0 0,0 0 1,-1 0-1,1-1 0,0 0 0,0 1 0,0-1 0,0-1 0,0 1 0,0-1 0,0 1 0,0-1 0,0 0 0,0-1 0,3 1-28,-3-1-268,1 1-1,-1-1 1,1 0 0,-1-1 0,0 1 0,1 0-1,-1-1 1,0 0 0,0 0 0,0-1 0,-1 1-1,1-1 1,0 1 0,-1-1 0,0 0 0,1-1-1,-1 1 1,-1-1 0,1 1 0,0-1 268,31-64-12467,-21 40 2753</inkml:trace>
  <inkml:trace contextRef="#ctx0" brushRef="#br0" timeOffset="234.32">343 0 12278,'13'44'8780,"-6"2"-4133,0 96-3137,-6-77-256,15 107-1385,-13-171-7064,-2-4-1710,0-2-3317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4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9861,'1'7'8714,"1"6"-5319,4 32-1978,4 358 1136,-9-382-3294,5-24-2589,11-52-8220,-6 29 1247</inkml:trace>
  <inkml:trace contextRef="#ctx0" brushRef="#br0" timeOffset="378.094">256 188 9572,'-24'6'7884,"-1"10"-4224,-42 57-4199,46-48 1401,15-18-803,3-5 14,0 1 0,0 0 0,0 1 0,0-1 0,1 0 0,0 1 0,-1-1-1,1 1 1,0 0 0,1 0 0,-1 0 0,1 0 0,-1 0 0,1 0 0,1 0 0,-1 1 0,0-1-1,1 1-72,43 18 2223,-32-18-1983,0 0 0,0 0 0,-1 1 0,0 1 0,0 0 0,0 0 1,-1 0-1,0 2 0,1 1-240,8-49-11217,-15 29 6533,2-10-6593</inkml:trace>
  <inkml:trace contextRef="#ctx0" brushRef="#br0" timeOffset="815.488">338 383 10309,'56'-13'9227,"-53"11"-9154,1-1 1,-1 1-1,1-1 0,-1 0 0,0 1 0,0-2 0,0 1 0,0 0 0,-1 0 0,1-1 0,-1 1 0,0-1 0,0 0 0,0 0 0,0 0 0,-1 0 0,0 0 0,0 0 0,0 0 0,0 0 0,0-1 1,-1 1-1,0 0 0,0 0 0,0-1 0,0 1 0,-1 0 0,0 0 0,0 0 0,0-1 0,0 1 0,-1-2-73,1 5 37,0 0 1,1 0-1,-1 0 1,0 0-1,0 0 1,0 0-1,0 0 1,0 0-1,0 0 1,0 0-1,0 1 1,0-1-1,0 0 1,0 1-1,-1-1 0,1 1 1,0-1-1,0 1 1,-1-1-1,1 1 1,0 0-1,-1 0 1,1 0-1,0 0 1,-1 0-1,1 0 1,0 0-1,-1 0 1,1 0-1,0 1 0,-1-1 1,1 0-1,0 1 1,0-1-1,-1 1 1,1 0-1,0-1 1,0 1-1,0 0 1,0 0-1,0-1 1,0 1-1,0 0 1,0 0-1,0 1-37,-36 50 299,33-38-89,0-1-1,1 1 1,0 0 0,1 0-1,0 0 1,1 0-1,1 0 1,0 0 0,1 0-1,1 0 1,0 0 0,1 3-210,-2-14 60,0 0 0,0 0-1,0 0 1,0-1 0,0 1 0,0 0 0,1-1 0,-1 1 0,1-1 0,0 0 0,0 1 0,0-1 0,0 0 0,0 0-1,0 0 1,1 0 0,-1-1 0,1 1 0,-1-1 0,1 1 0,-1-1 0,1 0 0,0 0 0,0 0 0,0 0 0,0-1-1,-1 1 1,1-1 0,0 0 0,0 1 0,0-1 0,0-1 0,0 1 0,0 0 0,2-1-60,46-19-1569,-10-17-5626,-30 20-267,0-1-4768</inkml:trace>
  <inkml:trace contextRef="#ctx0" brushRef="#br0" timeOffset="1211.412">618 301 9877,'5'40'7582,"12"19"-4751,4 41-2239,-21-107 112,-1-27 14,2 0 0,2 1 0,1-1 1,1 1-1,4-9-718,-9 41 11,0 0-1,0-1 1,1 1 0,-1 0 0,1-1-1,-1 1 1,1 0 0,-1 0 0,1 0-1,0-1 1,0 1 0,-1 0 0,1 0-1,0 0 1,0 0 0,0 0 0,0 0-1,0 1 1,0-1 0,1 0 0,-1 0-1,0 1 1,0-1 0,1 1 0,-1-1-1,0 1 1,0 0 0,1-1 0,-1 1-1,1 0-10,25 10-2803,-12-3-2462,-4-5-1735,-1-1-3415</inkml:trace>
  <inkml:trace contextRef="#ctx0" brushRef="#br0" timeOffset="1652.912">819 255 8980,'12'-6'8176,"-3"12"-4414,4 31-1806,5 140-694,-17-178-1263,-1 1 0,0 0 0,0-1 0,1 1 0,-1 0 0,0 0 0,1-1 0,-1 1 0,1 0 0,-1 0-1,0-1 1,1 1 0,-1 0 0,0 0 0,1 0 0,-1 0 0,1 0 0,-1-1 0,1 1 0,-1 0 0,1 0-1,-1 0 1,0 0 0,1 0 0,-1 0 0,1 1 0,-1-1 0,1 0 0,-1 0 0,0 0 0,1 0 0,-1 0 0,1 1-1,-1-1 1,0 0 0,1 0 0,-1 1 0,0-1 0,1 0 0,-1 0 0,0 1 0,1-1 0,-1 0 0,0 1 0,0-1-1,1 1 1,-1-1 0,0 0 0,0 1 0,0-1 0,0 1 0,0-1 0,1 0 0,-1 1 0,0-1 0,0 1-1,0-1 1,0 1 0,0-1 0,0 1 0,0-1 0,0 0 0,-1 1 0,1-1 1,11-34-176,-6-2 89,33-129 91,-38 164-5,0 0 0,1 0 0,-1-1 0,1 1 0,0 0 0,-1 0 0,1 0 0,0 0 0,0 0-1,0 0 1,0 0 0,-1 1 0,1-1 0,0 0 0,1 0 0,-1 1 0,0-1 0,0 1 0,0-1 0,0 1 0,0-1 0,1 1-1,-1-1 1,0 1 0,0 0 0,0 0 0,1 0 0,-1 0 0,0 0 0,1 0 0,-1 0 0,0 0 0,0 0 0,1 1 0,-1-1-1,0 0 1,0 1 0,0-1 0,0 1 0,1-1 0,-1 1 0,0 0 0,0 0 0,0-1 0,0 1 0,0 0 0,-1 0 0,1 0 0,1 1 1,36 53 596,-12 102 973,-25-143-1298,0 2-2699,2-27-9397,-1-5-98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5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 5667,'3'-17'3062,"0"-12"940,-7 30 1763,-56 141-2371,51-128-3338,1 1 0,0-1-1,1 1 1,1 1 0,0-1 0,1 1 0,0 0-1,2 0 1,0 1 0,0-1 0,2 1-1,0-1 1,1 1 0,0 0 0,2-1 0,0 1-1,1-1 1,0 0 0,1 0 0,1 0-1,1 0 1,0 0-56,2-2 122,1 0 1,0-1-1,0 0 0,1 0 0,1-1 0,0 0 1,1-1-1,0-1 0,0 1 0,11 5-122,-28-18-618,1-1-3388,1-3-4792,2 3-2103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5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8500,'-5'35'9544,"30"22"-8073,-20-46-811,2 1-502,-1-1 1,2 1-1,-1-1 1,2 0-1,-1-1 1,1 0-1,1-1 1,0 1 0,0-2-1,1 1 1,0-2-1,1 1 1,-1-2-1,8 4-158,-17-11 38,1 1 0,-1 0 0,1-1 0,0 1 1,-1-1-1,1 0 0,-1 1 0,1-1 0,-1-1 0,0 1 0,1 0 0,-1-1 0,0 1 0,0-1 0,0 1 0,0-1 0,0 0 0,0 0 0,-1 0 0,1 0 0,-1 0 1,1 0-1,-1-1 0,0 1 0,1 0 0,-1-1 0,-1 1 0,1-1 0,0 1 0,0-1 0,-1 1 0,0-1 0,1 0 0,-1 1 0,0-1 0,0 0 0,-1 1 1,1-1-1,0 1 0,-1-1 0,0-2-38,3-9 72,18-112-635,-21 123 266,1 1-3902,2 0-4193,2 1-2168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5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34 7539,'19'-6'6982,"-2"-7"-3301,-17 12-3615,1 0 1,-1 0 0,1 0-1,0 0 1,0 0-1,-1 1 1,1-1 0,0 0-1,0 0 1,0 0-1,0 1 1,0-1 0,0 1-1,0-1 1,0 0 0,0 1-1,0 0 1,0-1-1,1 1 1,-1 0 0,0-1-1,0 1 1,0 0 0,1 0-1,-1 0 1,0 0-1,0 0 1,0 1 0,0-1-1,1 0 1,-1 0-1,0 1 1,0-1 0,0 1-1,0-1 1,0 1 0,0-1-1,0 1 1,0-1-1,0 1 1,0 0 0,0 0-1,0 0 1,0 0-1,-1-1 1,1 1 0,0 0-1,0 0 1,-1 0 0,1 2-67,52 124 74,-32-33-586,-89-166 400,66 71 135,0 1 0,0-1 0,0 1 0,0-1 0,0 1 0,0 0 0,0 0 0,0 0 0,0 0 0,0 0 0,0 0 0,0 1 1,0-1-1,0 1 0,0-1 0,1 1 0,-1 0 0,0-1 0,0 1 0,0 0 0,1 0 0,-1 0 0,0 1 0,1-1 0,-1 0 0,1 1 0,0-1 0,-1 1 0,1-1 0,0 1 0,0 0 0,0-1 0,0 1-23,-34 61 769,33-62-717,1 1 0,0 0 0,0-1 0,0 1 0,0-1 0,1 1 0,-1 0 0,0 0 1,1-1-1,-1 1 0,1 0 0,-1 0 0,1 0 0,0 0 0,0 0 0,0 0 0,0-1 1,0 1-1,1 0 0,-1 0 0,0 0 0,1 0 0,-1 0 0,1-1 0,0 1 0,0 0 0,-1-1 1,1 1-1,0 0 0,0-1 0,1 1 0,-1-1 0,0 1 0,0-1 0,1 0 0,-1 0 1,1 1-1,-1-1 0,1 0 0,0 0 0,-1-1 0,1 1 0,0 0 0,0 0 0,-1-1 1,1 1-1,0-1 0,0 0 0,0 1-52,7-2-4,0 0 1,-1-1 0,1 0-1,-1-1 1,0 1 0,0-1-1,0-1 1,0 0 0,0 0-1,-1 0 1,1-1 0,-1 0-1,-1-1 1,1 1 0,-1-1-1,3-4 4,0-5-4405,-5 2-4027,0 1-3726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3:04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12422,'-2'-1'3233,"2"0"33,0 0-1490,0 0-799,1 1-481,1-1-416,1 1-752,0 1-321,-1-1-2272,-1 5-2514,0-1-5746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3:0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31 13334,'-4'12'3346,"0"-1"31,3-7-1856,1-1-545,2-3-367,1-1-369,2-3-480,0-6-689,0 2 1073,2-2-3537,-3-3-2738,-1-2-6707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3:0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8 117 9140,'0'-7'9430,"6"19"-5891,-2 127 2073,0 6-6611,-7-175-8364,3 16 1646,0 1-1909</inkml:trace>
  <inkml:trace contextRef="#ctx0" brushRef="#br0" timeOffset="501.447">1 121 10677,'16'-14'8395,"1"3"-3809,-13 9-4433,1 0 0,-1 0 0,1 0 1,0 1-1,0 0 0,0 0 0,0 0 1,0 0-1,0 1 0,0 0 0,0 0 0,0 0 1,0 0-1,0 1 0,0 0 0,-1 0 1,4 1-154,93 62 896,-45-16-806,-55-46-90,0-1-1,0 1 0,1 0 0,-1-1 1,0 1-1,0 0 0,-1 0 0,1-1 1,0 1-1,-1 0 0,1 0 0,-1 0 1,1 0-1,-1 0 0,0 0 0,0 0 1,0 0-1,0 0 0,0 0 0,0 0 1,-1 0-1,1 0 0,-1 0 0,1 0 1,-1-1-1,0 1 0,0 0 0,0 0 1,0 0-1,0-1 0,0 1 0,0-1 1,0 1-1,-1-1 0,0 2 1,-7 2-45,0 0 1,0 0-1,-1-1 0,0 0 0,0-1 1,0 0-1,0 0 0,-1-1 0,1-1 1,0 0-1,-1 0 0,1-1 1,-7 0 44,8 0 37,-14 2 441,36 14 28,45 15 1190,-49-27-1616,1-1 1,-1 2-1,0-1 0,-1 1 0,1 0 1,-1 1-1,0 0 0,0 1 0,-1-1 1,0 2-1,0-1 0,0 1 0,-1 0 1,0 0-1,-1 0 0,0 1 0,4 9-80,-11-23-801,-11-40-6192,9 13-3931,3 12-1065</inkml:trace>
  <inkml:trace contextRef="#ctx0" brushRef="#br0" timeOffset="1054.249">401 0 9492,'1'5'9920,"2"2"-5077,12 19-4824,-10-18 1127,34 50-401,-30-47-666,-1-1-1,0 2 1,-1-1-1,0 1 1,-1 0-1,0 1 1,-1 0-1,0-1 0,-1 2 1,-1-1-1,2 10-78,-3-6 144,0-1-1,-1 0 0,-1 1 1,0-1-1,-1 1 0,-1-1 1,-1 0-1,0 1 0,-1-1 1,-1-1-1,0 1 0,-1-1 1,-1 0-1,-1 0 0,0-1 1,0 1-1,-1-2 0,-3 3-143,10-14 9,0 0-1,0 0 1,-1 0-1,1 0 1,0 0-1,-1-1 1,1 1 0,-1-1-1,1 0 1,-1 0-1,0 0 1,1 0-1,-1 0 1,0-1-1,0 1 1,0-1-1,1 1 1,-1-1-1,0 0 1,-3-1-9,6-25-7138,6 9-3348,-1 3-1653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5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7 104 9460,'-2'2'8883,"2"5"-5055,7 19-3943,-6-23 1035,44 241 1582,-42-241-2422,-1 0 1,1-1-1,-1 1 0,1-1 0,0 1 0,0-1 0,0 0 0,0 0 0,0 0 0,1 0 0,-1-1 1,0 1-1,1-1 0,0 0 0,-1 0 0,1 0 0,-1 0 0,1-1 0,0 0 0,0 1 0,-1-1 1,1-1-1,0 1 0,0 0 0,-1-1 0,1 0 0,0 0 0,-1 0-80,9 0 100,78-9-351,-84-2-3976,-18-16-6534,9 22 7389,-4-8-5822</inkml:trace>
  <inkml:trace contextRef="#ctx0" brushRef="#br0" timeOffset="249.938">0 278 12918,'3'4'6540,"5"-3"-3686,20-4-1717,-27 3-727,170-37 1292,-151 7-6866,-25 4-5239,2 15 425</inkml:trace>
  <inkml:trace contextRef="#ctx0" brushRef="#br0" timeOffset="484.256">20 106 11829,'0'2'3522,"1"-2"144,5-1-1121,4-1-768,8-2 464,4-2-1569,0 2-336,0 0-80,1 0-96,-3 2-224,-4 0-384,2 2-1057,1 0-2352,1-1-3026,1-1-7348</inkml:trace>
  <inkml:trace contextRef="#ctx0" brushRef="#br0" timeOffset="956.27">392 54 9941,'-6'37'9594,"3"21"-7338,1-20-1623,0 96-1343,6-168-8465,-5 19 4269,-1-1-2711</inkml:trace>
  <inkml:trace contextRef="#ctx0" brushRef="#br0" timeOffset="1378.052">346 114 7363,'-3'-25'5263,"19"31"-438,51 77 140,22 23-3471,-69-86-1261,59 39 561,-78-59-787,0 0 0,0 1 0,0-1 0,0 0-1,0 0 1,0 0 0,0-1 0,0 1 0,0 0 0,1 0 0,-1 0 0,0-1 0,0 1 0,0-1 0,0 1 0,0-1 0,0 1 0,0-1 0,-1 1 0,1-1 0,0 0 0,0 1 0,0-1-1,-1 0 1,1 0 0,0 0 0,-1 0 0,1 0 0,-1 0 0,1 0 0,-1 0 0,1 0 0,-1 0 0,1 0 0,-1 0 0,0 0 0,0 0 0,0 0 0,0 0 0,0 0 0,0 0 0,0 0-1,0 0 1,0-1 0,0 1 0,-1-1-7,-5-59 238,6 56-198,-5-23 52,-3-9-131,2 0 0,2 0 0,2 0 0,1-28 39,19 70-14750,-8 0 4046</inkml:trace>
  <inkml:trace contextRef="#ctx0" brushRef="#br0" timeOffset="1690.675">720 38 9893,'7'1'9680,"34"-2"-7062,152-11-547,-174 9-3142,-16 2-3340,-1 1-4236,-4-1-1470</inkml:trace>
  <inkml:trace contextRef="#ctx0" brushRef="#br0" timeOffset="2003.107">849 45 11749,'-8'43'9738,"27"26"-7826,-6-27-1452,-1 48-271,-12-90-227,0 0-1,0 1 1,0-1-1,0 1 1,0-1-1,0 1 1,0-1-1,0 0 1,0 1-1,0-1 1,0 1-1,0-1 1,0 0-1,0 1 1,0-1-1,1 1 1,-1-1-1,0 0 1,0 1-1,0-1 0,1 0 1,-1 1-1,0-1 1,0 0-1,1 1 1,-1-1-1,0 0 1,1 0-1,-1 1 1,0-1-1,1 0 1,-1 0-1,0 1 1,1-1-1,-1 0 1,0 0-1,1 0 1,-1 0-1,1 0 1,-1 0-1,1 0 1,-1 0-1,0 0 1,1 0-1,-1 0 1,1 0-1,-1 0 1,0 0-1,1 0 1,-1 0-1,1 0 0,-1 0 1,0 0-1,1-1 1,-1 1-1,0 0 1,1 0-1,-1 0 1,1-1 38,18-23-6485,-12 14 1231,3-4-4767</inkml:trace>
  <inkml:trace contextRef="#ctx0" brushRef="#br0" timeOffset="2315.867">1063 44 9236,'15'12'8123,"-8"7"-3611,-7 49-2363,-2-39-1160,22 114-232,-18-141-723,-1 0-1,1 0 0,0-1 1,0 1-1,0-1 0,0 0 1,0 1-1,0-1 0,1 0 1,-1 0-1,0-1 0,0 1 1,1 0-1,-1-1 0,1 1 1,-1-1-1,0 0 0,1 0 1,-1 0-1,1 0 0,-1 0 1,1 0-1,-1-1 0,0 1 0,1-1 1,-1 0-1,0 0 0,0 0 1,1 0-1,0-1-33,19-1 156,35 7-44,-57-28-7629,-12 5-1990,3 8-487</inkml:trace>
  <inkml:trace contextRef="#ctx0" brushRef="#br0" timeOffset="2581.438">1044 190 11397,'2'1'6268,"2"-2"-3541,9-1-1644,-13 1-735,109 1 2406,-64-12-6135,-37 0-743,-3-5-3565,-5 8-1678</inkml:trace>
  <inkml:trace contextRef="#ctx0" brushRef="#br0" timeOffset="2784.506">1038 42 12726,'0'2'3553,"0"-2"145,5-2-1601,3 1-464,3-1-321,3 0-319,1 0-369,-1 1-272,1 1-96,-2-1-159,-2 1-129,1-2-353,1 0-399,0-4-849,4 1-2273,4-3-2993,5-2-6787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2:0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19 9172,'-11'-15'10666,"-8"11"-5912,16 5-4656,0-1 1,0 0 0,0 1 0,1-1-1,-1 1 1,0 0 0,0 0 0,1 0-1,-1 0 1,1 0 0,-1 0 0,1 1-1,0-1 1,-1 1 0,1 0 0,0 0 0,0 0-1,0 0 1,0 0 0,0 0 0,0 1-99,2 0 4,0-1 0,0 1 0,0-1 0,0 1 1,0-1-1,1 1 0,-1-1 0,1 1 0,-1-1 1,1 0-1,0 1 0,0-1 0,0 0 1,0 1-1,1-1 0,-1 0 0,1 0 0,-1 0 1,1 0-1,-1-1 0,1 1 0,0 0 1,0-1-1,0 1 0,0-1 0,0 1 0,1-1 1,-1 0-1,0 0 0,0 0 0,1 0 0,-1-1 1,1 1-1,-1 0 0,2-1-4,43 35 82,-46-33-103,0 1-1,0-1 1,0 0-1,0 1 1,-1-1 0,1 1-1,-1-1 1,0 1-1,0-1 1,0 1 0,0-1-1,0 1 1,0-1 0,-1 1-1,1-1 1,-1 1-1,0-1 1,1 0 0,-1 1-1,0-1 1,-1 0-1,1 1 1,0-1 0,-1 0-1,1 0 1,-1 0-1,0 0 1,1-1 0,-1 1-1,0 0 1,0-1 0,0 1-1,0-1 1,0 0-1,-1 0 1,1 1 0,0-1-1,-1-1 1,1 1-1,0 0 1,-1-1 0,1 1-1,-1-1 1,1 0-1,-1 1 1,1-1 0,-1-1-1,0 1 1,1 0-1,-1 0 1,1-1 0,0 0-1,-1 1 1,1-1 0,-1 0-1,1 0 1,-2-1 21,-3-17-5395,10-3-3961,1 6-1553</inkml:trace>
  <inkml:trace contextRef="#ctx0" brushRef="#br0" timeOffset="385.072">187 104 9652,'39'5'9159,"20"-16"-6003,-58 10-3134,0 0-1,0-1 0,0 1 1,0 0-1,0-1 0,0 1 1,-1-1-1,1 1 0,-1-1 1,1 0-1,-1 1 1,1-1-1,-1 1 0,0-1 1,0 0-1,1 1 0,-1-1 1,0 0-1,-1 1 0,1-1 1,0 0-1,0 1 0,-1-1 1,1 1-1,-1-1 0,0 1 1,1-1-1,-1 1 0,0-1 1,0 1-1,0-1 0,0 1 1,0 0-1,0 0 0,0-1 1,0 1-1,0 0 0,-1 0 1,1 0-1,-1 0 0,1 0 1,0 1-1,-1-1 0,1 0 1,-1 1-1,0-1 1,1 1-1,-1-1 0,1 1 1,-1 0-1,0 0 0,1 0 1,-1 0-1,0 0 0,1 0 1,-1 0-1,0 0 0,1 1 1,-1-1-1,1 1 0,-1-1 1,1 1-1,-1 0 0,-1 0-21,-1 3 191,0 1 0,0-1 0,0 1 0,0-1-1,1 1 1,0 1 0,0-1 0,0 0 0,1 1-1,-1-1 1,1 1 0,1 0 0,-1-1 0,1 1-1,0 0 1,0 6-191,1-9 17,-1-1 0,1 1 0,0 0 0,1 0 0,-1 0 1,0-1-1,1 1 0,0 0 0,-1-1 0,1 1 0,0 0 0,0-1 0,1 1 0,-1-1 0,0 1 0,1-1 0,0 0 0,-1 0 0,1 1 1,0-1-1,0-1 0,0 1 0,0 0 0,1 0 0,-1-1 0,0 1 0,1-1 0,-1 0 0,1 0 0,-1 0 0,1 0 0,0 0 0,0 0 1,-1-1-1,1 1 0,0-1 0,0 0-17,53-7-5628,-22-10-6296,-20 7 2474</inkml:trace>
  <inkml:trace contextRef="#ctx0" brushRef="#br0" timeOffset="801.444">472 36 11397,'-30'-5'8053,"1"10"-3750,28-5-4258,0 1-1,0-1 1,-1 1 0,1 0-1,0-1 1,0 1 0,1 0-1,-1 0 1,0 0 0,0 0-1,0 0 1,0 0 0,1 0 0,-1 0-1,1 0 1,-1 0 0,0 0-1,1 0 1,0 0 0,-1 1-1,1-1 1,0 0 0,0 0-1,-1 1 1,1-1 0,0 0-1,0 0 1,1 1 0,-1-1-1,0 0 1,0 0 0,0 0 0,1 1-1,-1-1 1,1 0 0,-1 0-1,1 0 1,-1 0 0,1 0-1,0 0 1,-1 0 0,1 0-1,0 0 1,0 0 0,1 1-45,31 33 138,-29-33-110,-1-1-1,0 2 1,0-1-1,0 0 1,0 1-1,0-1 1,-1 1-1,1 0 1,-1 0 0,1 0-1,-1 0 1,0 0-1,0 0 1,-1 1-1,1-1 1,-1 0-1,1 1 1,-1 0 0,0-1-1,-1 1 1,1 0-1,-1-1 1,1 1-1,-1 0 1,0 0-1,0 0 1,-1-1 0,0 4-28,-1-4 42,1-1 1,-1 1 0,-1-1 0,1 0 0,0 0 0,0 0-1,-1 0 1,1 0 0,-1 0 0,0-1 0,1 1 0,-1-1-1,0 0 1,0 0 0,0 0 0,0 0 0,0 0 0,0-1 0,0 1-1,0-1 1,0 0 0,-1 0 0,1 0 0,0 0-43,-47-7-3104,33-3-1275,8-6-4550,7 2-2345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5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30 9492,'-25'-23'8311,"-6"16"-4247,24 8-3854,-1 0 1,1 1-1,-1 0 0,1 0 0,0 0 0,-1 1 1,1 0-1,1 0 0,-1 1 0,0 0 1,1 0-1,-2 2-210,2-3 61,0 1 0,1 1 0,-1-1 0,1 1 0,-1 0 0,1 0 0,1 0 0,-1 1 0,1-1 0,0 1 0,0 1 0,1-1 0,-1 0 0,2 1 0,-1-1 0,0 3-61,4-7 4,0 1 0,0-1-1,0 1 1,0-1-1,1 0 1,-1 0 0,1 1-1,-1-1 1,1 0-1,0 0 1,0 0 0,0-1-1,0 1 1,0 0-1,0-1 1,0 1 0,1-1-1,-1 0 1,1 0 0,-1 0-1,1 0 1,-1 0-1,1 0 1,-1-1 0,1 1-1,0-1 1,-1 0-1,1 0 1,0 0 0,-1 0-1,1 0 1,0 0-1,-1-1 1,1 0 0,-1 1-1,3-2-3,8 2 9,99 21 63,-108-20-66,-1 0 0,1 1 0,-1 0 0,0-1 0,1 1 0,-1 1 0,0-1 0,0 0 0,0 1 0,0-1 0,-1 1 0,1 0 0,-1 0 0,1 0 0,-1 0 0,0 1 0,-1-1 0,1 1 0,0-1 0,-1 1 0,0-1 0,0 1 0,0 0 0,0-1 0,0 1 0,-1 0 0,0 0 0,0 0-6,0 0 36,0 0 0,0 0-1,0 1 1,-1-1 0,0 0 0,0 0-1,0 0 1,0 0 0,-1 0-1,1-1 1,-1 1 0,0 0 0,0-1-1,-1 1 1,1-1 0,-1 0 0,0 0-1,1 0 1,-1 0 0,-1 0-1,1-1 1,0 1 0,-1-1 0,1 0-1,-1 0 1,1 0 0,-1 0 0,-1 0-36,-2 2-74,-1 0 1,1 0 0,-1-1 0,0 0 0,1 0 0,-2-1 0,1 1 0,0-2 0,0 1 0,0-2-1,-1 1 1,1-1 0,0 0 0,-1 0 0,1-1 0,0 0 0,-1-1 0,1 0 0,0 0 0,-5-3 73,3-18-4416,15-3-5335,1 9-1350</inkml:trace>
  <inkml:trace contextRef="#ctx0" brushRef="#br0" timeOffset="656.086">371 84 10197,'0'-9'9698,"6"18"-6839,8 17-2245,-4-2-388,1-1 0,1-1 0,1 0 0,1-1-1,1 0 1,6 5-226,-20-26 18,1 1-1,-1-1 0,0 0 0,1 0 1,-1 0-1,0 0 0,1 0 1,-1 0-1,0 0 0,1 0 1,-1-1-1,0 1 0,0-1 0,1 1 1,-1-1-1,0 1 0,0-1 1,0 1-1,1-1 0,-1 0 1,0 0-1,0 0 0,0 0 0,0 0 1,0 0-1,-1 0 0,1 0 1,0 0-1,0 0 0,-1 0 0,1 0 1,-1 0-1,1-1 0,-1 1 1,1 0-1,-1 0 0,0-1 1,1 1-1,-1 0 0,0-1 0,0 1 1,0 0-1,0-1 0,0 1 1,-1 0-1,1-1 0,0 1 0,-1-1-17,4-8 56,3-10-3,2 0 0,0 0 0,1 0 0,1 1 0,1 1 0,1 0 0,10-13-53,-18 25-446,7-7-1101,-8 14-3363,-1 5-4168,-2-1-905</inkml:trace>
  <inkml:trace contextRef="#ctx0" brushRef="#br0" timeOffset="843.541">491 266 11429,'-4'41'7424,"7"23"-4599,1-5-1434,-3-6-377,8-65-5546,-2-3-1415,-6 11 2924,7-14-7542</inkml:trace>
  <inkml:trace contextRef="#ctx0" brushRef="#br0" timeOffset="1358.139">879 107 10293,'-25'-8'7367,"-3"7"-3316,24 1-3975,1 0 1,-1 0-1,1 1 0,-1-1 1,1 1-1,-1 0 0,1 0 1,-1 1-1,1-1 0,0 1 0,0-1 1,0 1-1,0 0 0,0 0 1,0 0-1,0 1 0,0-1 1,1 1-1,0 0 0,-1-1 1,1 1-1,0 0 0,0 0 0,0 0 1,1 1-1,-1-1 0,1 0 1,0 1-1,0-1 0,0 1 1,0-1-1,1 1 0,-1-1 1,1 1-1,0 0-76,2 2 51,1 0 0,0 0 1,0-1-1,1 1 0,0-1 0,0 0 1,0 0-1,0 0 0,1 0 0,0-1 1,0 1-1,0-1 0,0-1 0,1 1 1,-1-1-1,1 0 0,0 0 0,0 0 1,6 1-52,-8-2 58,1 1 1,-1-1-1,0 1 1,1 1-1,-1-1 1,-1 0-1,1 1 1,-1 0-1,1 0 1,-1 0-1,0 0 1,0 1 0,-1-1-1,1 1 1,-1 0-1,0 0 1,-1-1-1,1 1 1,-1 0-1,0 0 1,0 1-1,0-1 1,-1 0-1,1 0 1,-2 0-1,1 0 1,0 1-1,-1-1 1,0 0 0,0 0-1,0 0 1,-1 0-1,0 1-58,0-3 19,0 0 1,0 0-1,0-1 0,-1 1 0,1-1 0,-1 1 0,1-1 1,-1 0-1,0 0 0,0 0 0,0-1 0,0 1 1,0-1-1,0 1 0,0-1 0,0 0 0,0 0 0,-1-1 1,1 1-1,-1-1 0,1 1 0,0-1 0,-1 0 1,1 0-1,0-1 0,-1 1 0,1-1 0,-2 0-19,-3 0-361,0 0-1,0-1 0,0 0 0,0-1 1,0 0-1,0 0 0,1-1 1,-1 0-1,1 0 0,0 0 1,-2-3 361,-17-33-11536,20 14-758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2:5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89 10021,'1'50'7747,"1"1"-5155,1 48-1556,-3-150-13988,0 30 4524</inkml:trace>
  <inkml:trace contextRef="#ctx0" brushRef="#br0" timeOffset="203.1">16 1 9332,'-5'0'2273,"0"0"0,3 1-1424,-1 0-337,2 0-128,2 1-240,0 0-320,-1 0 2513,3 0-4610,0 1-2241,3 2-6611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3:2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1625 6659,'-8'-2'8129,"-11"-5"-5192,-80-43 796,71 23-3439,2-2 0,1-1 1,2-1-1,1-1 0,1-1 1,2-1-1,2 0 0,0-2 0,3 0 1,-6-21-295,1 9 200,4 16-78,3-1 1,0-1 0,2 0-1,2 0 1,1-1 0,1 0 0,0-30-123,9 19 24,2-1 0,2 1 0,3 1 0,1 0 0,2 0 0,2 1 0,2 1 0,10-17-24,10-33 2,-32 80-2,2 0-1,0 0 0,0 0 0,1 1 0,1 0 1,0 1-1,1 0 0,0 0 0,0 1 0,11-8 1,-20 9-889,-22 14-1282,18-4 1918,-8 1-3213,0-2-3598,2-2-4723</inkml:trace>
  <inkml:trace contextRef="#ctx0" brushRef="#br0" timeOffset="739.599">0 264 9764,'10'-21'7128,"14"-4"-5019,77-25 1127,-88 46-3042,-1-1-1,1 0 1,-1-1-1,0 0 1,0-1-1,-1 0 1,0 0-1,0-2 1,7-6-194,-5-1 227,-8 10-171,0-1 1,1 1-1,0 0 0,0 0 1,0 1-1,0-1 0,1 1 1,0 1-1,0-1 0,0 1 1,0 0-1,1 1 0,0 0 1,0 0-1,-1 1 0,4-1-56,38 1 257,-48 2-84,21 37 1657,35 135-531,-17 1-880,-39-173-457,-1 1 0,0-1 0,0 1-1,0-1 1,0 1 0,1 0 0,-1-1-1,0 1 1,0-1 0,0 1 0,0 0 0,0-1-1,0 1 1,-1-1 0,1 1 0,0-1-1,0 1 1,0 0 0,0-1 0,-1 1-1,1-1 1,0 1 0,0-1 0,-1 1-1,1-1 1,-1 1 0,1-1 0,0 0 0,-1 1-1,1-1 1,-1 0 0,1 1 0,-1-1-1,1 0 1,-1 1 0,1-1 0,-1 0-1,1 0 1,-1 1 0,1-1 0,-1 0 0,0 0-1,1 0 1,-1 0 0,1 0 0,-1 0-1,1 0 1,-1 0 0,0 0 0,1 0-1,-1 0 1,1 0 0,-1-1 38,-22-5-9128,16 4 3392,-3-1-6443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2T18:17:01.21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16278 6139 0,'0'0'0,"0"0"0,0 0 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3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50 6755,'-9'-10'6159,"16"3"-4464,210-5 637,620 5-661,-303 10-898,995-1-512,-1315-5-154,-244-6-1740,13 8 208,-11-1-5442,8-1-2945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3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7732,'82'-15'5361,"22"-1"-4397,338-11 1816,457-17-790,-254 28-941,-525 9-905,-114 5-460,-20 1-306,1 1-2248,5-1-3788,3-3-2880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10325,'7'9'7709,"-2"2"-3464,2 31-2039,-6-27-1125,15 136 229,-14-145-3458,4-12-10863,-5-2 1310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16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10069,'19'38'8804,"-9"30"-7672,-6-29-488,27-132-291,-30 90-340,-1 0 0,1-1 0,0 1 0,0 0 0,1 0 0,-1-1 0,0 1 1,1 0-1,0 1 0,0-1 0,0 0 0,0 0 0,0 1 0,0-1 1,1 1-1,-1 0 0,1 0 0,0 0 0,0 0 0,0 0 0,-1 0 0,2 1 1,-1-1-1,0 1 0,0 0-13,0 4 80,0-1 0,-1 1 0,0 0 0,1 0 0,-1 0 0,0 0 0,-1 0 1,1 0-1,0 0 0,-1 1 0,0-1 0,0 1 0,0-1 0,0 1 0,-1-1 0,1 1 0,-1 0 1,0-1-1,0 1-80,1-1 62,8 97 416,1-108-6380,-3-1-1882,-3 1-1906</inkml:trace>
  <inkml:trace contextRef="#ctx0" brushRef="#br0" timeOffset="281.184">293 63 9268,'3'11'10386,"-7"14"-8745,2-15-728,1-7-889,0 0 0,0 1 1,-1-1-1,2 0 0,-1 1 1,0-1-1,1 1 0,0-1 1,-1 1-1,1-1 0,1 1 1,-1-1-1,0 1 0,1-1 1,0 1-1,0-1 0,0 1 1,0-1-1,0 0 0,1 0 1,0 0-1,-1 1 0,1-2 1,0 1-1,1 0 0,-1 0 1,0-1-1,1 1 1,-1-1-1,1 1 0,0-1 1,0 0-1,0 0 0,0-1 1,0 1-1,0-1 0,0 1 1,1-1-1,-1 0 0,1 0-24,0-1 23,0-1-1,0 1 1,0-1 0,0 1-1,0-1 1,0-1-1,0 1 1,0 0-1,-1-1 1,1 0-1,-1 0 1,1 0 0,-1 0-1,1-1 1,-1 1-1,0-1 1,0 0-1,-1 0 1,1 0-1,0 0 1,-1 0 0,0-1-1,0 1 1,0-1-1,0 0 1,0 1-1,-1-1 1,0 0-1,0 0 1,0 0 0,0 0-1,0 0 1,-1 0-1,0 0 1,0 0-1,0 0 1,0 0-1,0 0 1,-1 0 0,0 0-1,0 0 1,0 0-1,0 0 1,-1 1-1,0-1 1,1 0-1,-1 1 1,-1-1 0,1 1-1,0 0 1,-1-1-1,0 1 1,1 0-1,-1 1 1,-2-2-23,4 2-79,-1 0 1,0 1-1,0-1 1,0 1-1,0-1 1,0 1-1,0 0 1,0 0-1,-1 0 1,1 0-1,0 0 0,-1 0 1,1 1-1,0-1 1,-1 1-1,1 0 1,-1 0-1,1-1 1,-1 2-1,1-1 1,0 0-1,-1 0 1,0 1 78,0 5-5131,4-1-3043,1-2-1121</inkml:trace>
  <inkml:trace contextRef="#ctx0" brushRef="#br0" timeOffset="609.229">484 60 10341,'23'20'8654,"-2"59"-6818,-16-42-833,0-65 168,-4 18-1009,-1 1-3,0 0 1,1 1-1,0-1 1,0 0 0,1 1-1,0-1 1,1 1 0,0 0-1,0-1 1,0 1 0,1 1-1,1-1 1,-1 0-1,1 1 1,5-6-160,23 15-518,-21 8-2666,0 0-6435,-6-7-2605</inkml:trace>
  <inkml:trace contextRef="#ctx0" brushRef="#br0" timeOffset="1621.162">724 28 8324,'0'38'8638,"34"53"-7968,-32-87-320,0-5-257,1 0 0,-1-1 1,0 1-1,0-1 1,0 1-1,0-1 1,0 0-1,0 0 1,0 0-1,-1 0 1,1 0-1,-1-1 0,1 1 1,-1 0-1,0-1 1,0 1-1,0 0 1,0-1-1,0 0 1,-1 1-1,1-1 0,-1 1 1,0-1-1,1 0 1,-1 1-1,0-1 1,-1 0-94,8-18 278,-5 16-214,-1 1-40,-1 1 0,1 0 1,0 0-1,0 1 0,0-1 1,0 0-1,1 0 1,-1 0-1,1 1 0,-1-1 1,1 1-1,0-1 0,0 1 1,0 0-1,0 0 1,1 0-1,-1 0 0,1 0 1,-1 0-1,1 1 0,0-1 1,-1 1-1,4-2-24,-4 6 4,0-1 0,-1 0 0,1 1-1,0-1 1,-1 1 0,0-1 0,0 1 0,0 0 0,0 0-1,0-1 1,0 1 0,-1 0 0,1 0 0,-1 0 0,0 0-1,0 0 1,0 0 0,0 0 0,0 0-4,0 4 26,17 64 51,-16-71-73,0 0 0,0 0 0,0 0 0,0-1 1,0 1-1,0 0 0,0-1 0,0 1 0,-1-1 0,1 1 0,0-1 0,0 0 0,0 1 0,-1-1 0,1 0 0,0 0 0,-1 1 0,1-1 0,0 0 1,-1 0-1,1 0 0,-1 0 0,0 1 0,1-1 0,-1 0 0,0 0 0,1 0 0,-1 0 0,0 0 0,0 0 0,0 0 0,0 0 0,0 0 0,0 0 1,0 0-1,0 0 0,0 0-4,0-2 4,4-8 8,-4 7 4,0 0 1,0 1-1,1-1 0,0 0 1,0 0-1,0 1 0,0-1 1,0 0-1,1 1 0,-1-1 0,1 1 1,0 0-1,0-1 0,1 1 1,-1 0-1,1 0 0,-1 1 1,1-1-1,0 0 0,0 1 0,0 0 1,0 0-1,0 0 0,1 0 1,-1 0-1,1 0 0,-1 1 1,1 0-1,0 0 0,-1 0 1,3 0-17,-4 3 102,0 0 1,0 0-1,0 1 1,0-1-1,-1 1 1,1 0 0,-1-1-1,1 1 1,-1 0-1,0 0 1,0 0-1,-1 0 1,1 0 0,0 0-1,-1 0 1,0 0-1,0 0 1,0 0-1,0 0 1,0 0 0,0 0-1,-1 0-102,1 3 107,1 75-1187,10-90-12959,-7 0 4555</inkml:trace>
  <inkml:trace contextRef="#ctx0" brushRef="#br0" timeOffset="2138.502">1096 13 10629,'31'-12'7316,"-5"13"-3573,-22 1-3620,0-1 0,-1 1 0,0 0 0,1 1 0,-1-1 0,0 1 0,0-1 0,0 1 1,-1 0-1,1 0 0,-1 0 0,1 0 0,-1 0 0,0 1 0,0-1 0,-1 1 0,1-1 1,-1 1-1,1 0 0,0 3-123,12 67-136,-16-78 115,0 0 0,0 0 0,0 1 1,0-1-1,-1 1 0,0-1 0,0 1 1,0 0-1,0 0 0,0 0 0,0 0 1,-1 0-1,0 1 0,1 0 0,-1 0 1,0 0-1,0 0 0,-4-1 21,6 2 30,0 0-1,1 0 0,-1 0 1,0 0-1,-1 1 1,1-1-1,0 1 0,0-1 1,0 1-1,0 0 1,0-1-1,0 1 0,-1 1 1,1-1-1,0 0 0,0 0 1,0 1-1,0-1 1,0 1-1,0 0 0,0-1 1,0 1-1,0 0 1,0 0-1,0 0 0,0 1 1,1-1-1,-1 0 1,0 1-1,1-1 0,-1 1 1,1-1-1,0 1 1,-1 0-1,1 0 0,0 0 1,0-1-1,0 1 1,0 0-1,1 0 0,-1 0 1,0 0-1,1 1 1,-1-1-1,1 0 0,0 0 1,0 0-1,0 0 1,0 0-1,0 1 0,0-1 1,1 0-1,-1 0 1,1 1-30,1-1 62,0 0 0,0 0 0,0 0 0,0 0 0,0 0 1,0 0-1,1 0 0,-1-1 0,1 1 0,0-1 1,-1 0-1,1 0 0,0 0 0,0 0 0,-1 0 0,1-1 1,0 1-1,0-1 0,0 0 0,0 0 0,0 0 1,0 0-1,0 0 0,0-1 0,-1 1 0,1-1 1,1 0-64,43-23-4356,-33 2-6699,-7 11-421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14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8468,'9'19'9902,"-3"19"-7913,-4-21-893,28 157 1364,-27-168-4331,0-15-8184,-2 7 7606,1-5-7075</inkml:trace>
  <inkml:trace contextRef="#ctx0" brushRef="#br0" timeOffset="296.799">123 167 10181,'1'7'2577,"0"1"112,0-1-1632,0 1-369,-1-1-64,1 1 0,-1 0-223,1 0-225,0-1-224,-1 0-240,0-3-321,1-2-175,-1-2-1937,1-3-2098,-1-2-4913</inkml:trace>
  <inkml:trace contextRef="#ctx0" brushRef="#br0" timeOffset="297.799">112 73 7411,'-1'-4'1665,"0"2"0,1 2-881,0 1-2304,2 0-1538,1 0-3873</inkml:trace>
  <inkml:trace contextRef="#ctx0" brushRef="#br0" timeOffset="696.914">207 24 9556,'14'50'8539,"14"97"-6326,-24-111-2205,9-51 35,30-74 1197,-14 36-2961,-28 52-1082,-1 1-4777,-1 1-1899</inkml:trace>
  <inkml:trace contextRef="#ctx0" brushRef="#br0" timeOffset="962.473">301 174 11205,'4'13'7509,"3"1"-3492,24 22-1416,-21-37-7473,-6-5-4180,-4 6 8417,3-5-10122</inkml:trace>
  <inkml:trace contextRef="#ctx0" brushRef="#br0" timeOffset="1308.581">449 183 11013,'6'0'1522,"39"-6"4308,15-22-3634,-59 27-2185,-1-1 0,1 1-1,-1-1 1,1 1-1,-1-1 1,0 1 0,0-1-1,0 0 1,0 1 0,0-1-1,0 1 1,-1-1-1,1 1 1,0-1 0,-1 1-1,1-1 1,-1 1 0,0-1-1,1 1 1,-1-1-1,0 1 1,0 0 0,0 0-1,0-1 1,0 1-1,0 0 1,0 0 0,0 0-1,0 0 1,-1 0 0,1 0-1,0 0 1,-1 1-1,1-1 1,-1 0 0,1 1-1,-1-1 1,1 1-1,-1 0 1,1-1 0,-1 1-1,1 0 1,-1 0 0,0 0-1,1 0 1,-1 0-1,1 0 1,-1 0 0,-1 1-11,-1 1 124,1-1 0,-1 1 0,0 0 1,1 0-1,0 1 0,-1-1 0,1 1 1,0-1-1,0 1 0,0 0 0,1 0 1,-1 1-1,1-1 0,0 0 1,-1 1-1,1 0 0,1-1 0,-1 1 1,1 0-1,-1 0 0,1 0 0,0 0 1,1 0-1,-1 0 0,1 0 0,-1 0 1,1 0-1,0 0 0,1 0 0,-1 0 1,1 0-1,0 0 0,0 1-124,3-2-8,1 0 0,-1-1-1,1 0 1,-1 0 0,1 0-1,0 0 1,-1-1 0,1 0 0,0 0-1,0 0 1,0-1 0,0 1-1,0-1 1,0 0 0,0-1 0,0 1-1,0-1 1,0 0 0,0 0-1,0-1 1,0 1 0,2-2 8,0 1-709,9-1-1734,15-5-8499,-17 2 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1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77 146 8516,'-1'5'8080,"-1"13"-5667,23 76 802,-20-89-3164,0 1 42,0 0 0,0 1 0,-1-1 0,1 0 0,-1 1 1,-1-1-1,1 1 0,-1-1 0,0 0 0,-1 0 0,0 1 0,0-1 1,0 0-1,-2 4-93,2-9 57,0-1 0,0 1 0,1-1 1,-1 1-1,0-1 0,0 1 0,0-1 0,0 0 1,1 0-1,-1 0 0,0 0 0,0 0 0,0 0 1,0-1-1,0 1 0,1-1 0,-1 1 0,0-1 1,0 0-1,1 1 0,-1-1 0,0 0 0,1 0 0,-1 0 1,1 0-1,-1-1 0,1 1 0,-1-1-57,-23-23-1777,20 14-1967,2-2-4745,2 3-2665</inkml:trace>
  <inkml:trace contextRef="#ctx0" brushRef="#br0" timeOffset="218.69">71 39 10501,'-3'-1'2273,"0"1"16,2 1-1681,1 2-464,0 1-272,1 0 160,2-2-2289,1 0-1937,0-2-5058</inkml:trace>
  <inkml:trace contextRef="#ctx0" brushRef="#br0" timeOffset="577.995">166 119 9524,'13'42'6197,"-12"-38"-6140,0-1-1,0 0 1,0 1-1,1-1 1,-1 0-1,1 0 1,-1 0-1,1 0 1,0 0-1,0 0 1,1 0-1,-1-1 1,1 1-1,-1-1 1,1 0-1,0 1 1,-1-1-1,1 0 1,1-1-1,-1 1 1,0-1-1,0 1 1,0-1-1,1 0 1,-1 0-1,1 0 1,-1-1-1,1 1 1,0-1-57,0-2 198,0-1 1,-1 0-1,1 0 1,-1 0 0,0-1-1,0 1 1,-1-1-1,1 0 1,-1 1-1,1-1 1,-1 0-1,0 0 1,-1-1-1,1 1 1,-1 0-1,0-1 1,0 1-1,0-1 1,0 1-1,-1-1 1,0 1-1,0-2-198,-2-26 339,1 39-5373,2-3-1919,0 0-3110</inkml:trace>
  <inkml:trace contextRef="#ctx0" brushRef="#br0" timeOffset="906.033">464 84 8980,'-5'-7'7327,"-5"4"-3310,-40 20-1709,50-16-2307,-1 1 1,1 0-1,0-1 0,0 1 1,0 0-1,0 0 1,0-1-1,0 1 1,0 0-1,1-1 0,-1 1 1,0 0-1,1-1 1,0 1-1,-1-1 0,1 1 1,0 0-1,0-1 1,0 0-1,0 1 1,0-1-1,0 0 0,0 1 1,0-1-1,1 0 1,-1 0-1,0 0 1,1 0-1,-1 0 0,1 0 1,-1 0-1,1-1 1,-1 1-1,1 0 1,0-1-1,-1 0 0,1 1 1,0-1-1,-1 0 1,1 0-1,1 0-1,9 7 8,-10-6 1,-1 0-1,1 0 0,0 1 0,0-1 1,-1 1-1,1-1 0,-1 1 0,1 0 1,-1-1-1,0 1 0,1 0 0,-1 0 1,0 0-1,0 0 0,-1 0 0,1 0 1,0 0-1,-1 0 0,1 1 0,-1-1 1,1 0-1,-1 0 0,0 0 0,0 1 1,0-1-1,0 0 0,-1 0 0,1 0 1,-1 0-1,1 1 0,-1-1 0,0 0 1,1 0-1,-1 0 0,0 0 0,-1 0 0,1 0 1,0-1-1,0 1 0,-1 0 0,1-1 1,-1 1-1,1 0 0,-2-1-8,-54-3-516,40-6-3069,4-3-5010,9 5-1754</inkml:trace>
  <inkml:trace contextRef="#ctx0" brushRef="#br0" timeOffset="1218.768">542 0 9909,'15'11'10176,"-2"23"-8848,-11-25-323,1-1-1054,30 98 2405,-26-70-4476,-4-1-3859,-3-35-338,-2-2-3976</inkml:trace>
  <inkml:trace contextRef="#ctx0" brushRef="#br0" timeOffset="1406.222">533 139 13286,'0'0'3458,"1"0"111,2 0-1936,1-1-512,2 0-129,3 1-192,1-1-287,3 1-273,1-1 0,0 0-112,0 1-320,0-1-1137,-3-1-1248,2 0-1137,0-1-2577,-3-3-5570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1:5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5 215 8196,'2'0'8914,"0"6"-3970,11 36-1904,-3 30-3648,-23-89-15568,10 10 7882</inkml:trace>
  <inkml:trace contextRef="#ctx0" brushRef="#br0" timeOffset="278.612">0 101 8100,'0'2'2097,"0"0"-16,2 1-609,-1 1-1072,2 0-2240,1 1-1874,1 0-4866</inkml:trace>
  <inkml:trace contextRef="#ctx0" brushRef="#br0" timeOffset="717.228">121 217 9348,'7'32'8407,"13"52"-2741,-6-196-4753,-14 111-944,0 0 1,0 0-1,0 0 1,0 1 0,0-1-1,0 0 1,1 0-1,-1 0 1,0 0-1,0 1 1,1-1-1,-1 0 1,0 0 0,1 0-1,-1 1 1,1-1-1,-1 0 1,1 1-1,-1-1 1,1 0-1,0 1 1,-1-1-1,1 1 1,0-1 0,-1 1-1,1-1 1,0 1-1,0 0 1,-1-1-1,1 1 1,0 0-1,0-1 1,0 1 0,0 0-1,-1 0 1,1 0-1,0 0 1,0 0-1,0 0 1,0 0-1,0 0 1,-1 0 0,1 0-1,0 1 1,0-1-1,0 0 1,0 0-1,-1 1 1,1-1-1,0 1 1,0-1-1,-1 0 1,1 1 0,0 0 30,27 41-608,-7 40 621,-10-111 385,24-64 42,-33 92-416,-1 1 0,1-1 1,0 1-1,-1 0 0,1 0 0,-1-1 0,1 1 0,0 0 0,-1 0 0,1 1 1,-1-1-1,1 0 0,0 0 0,-1 1 0,1-1 0,-1 1 0,1-1 1,-1 1-1,1 0 0,-1 0 0,0 0 0,1 0 0,-1-1 0,0 2 0,0-1 1,0 0-1,1 0 0,-1 0 0,0 0 0,0 1 0,-1-1 0,1 1 0,0-1 1,0 0-1,-1 1 0,1-1 0,-1 1 0,1 0 0,-1-1 0,0 1 0,0-1 1,1 1-1,-1-1 0,0 1 0,0 0-24,19 96-358,-3-110-14811,-11 4 6693</inkml:trace>
  <inkml:trace contextRef="#ctx0" brushRef="#br0" timeOffset="986.875">441 187 8372,'19'18'11004,"-9"27"-7029,-10-43-3758,5 118 2239,-8-41-5774,-5-99-10715,7 7 5376</inkml:trace>
  <inkml:trace contextRef="#ctx0" brushRef="#br0" timeOffset="1366.05">473 219 7764,'36'-69'11457,"-34"68"-11349,-1 0 0,0-1 0,1 1 0,-1 0 0,1 0 0,-1 0 0,1-1 0,0 2 0,-1-1 0,1 0 0,0 0 0,0 1 1,-1-1-1,1 1 0,0-1 0,0 1 0,0 0 0,0 0 0,0-1 0,0 1 0,0 1 0,0-1 0,-1 0 0,1 0 0,0 1 0,0-1 0,0 1 0,0 0 0,-1-1 0,1 1 0,0 0 0,-1 0 0,1 0 0,0 0 1,-1 0-1,0 1 0,1-1 0,-1 0 0,1 1-108,1 0 29,0 0 0,0 1 0,0-1 0,0 1 0,0 0 0,0 0 0,-1 0 0,1 0 0,-1 0 0,0 0 0,0 1 1,0-1-1,0 1 0,-1-1 0,0 1 0,1 0 0,-1-1 0,0 1 0,-1 0 0,1 0 0,-1 0 0,0 0 0,0 0 0,0 0 0,0 0 1,-1 0-1,1-1 0,-1 1 0,0 0 0,0 0 0,0 0 0,-1-1 0,0 1 0,1-1 0,-1 1 0,0-1 0,-1 0 0,1 0 0,-1 0 1,1 0-1,-1 0 0,0 0 0,0-1 0,0 1 0,0-1 0,0 0 0,-1 0 0,-1 1-29,-50 6-166,44-10-4259,1-2-4363,10 2-2647</inkml:trace>
  <inkml:trace contextRef="#ctx0" brushRef="#br0" timeOffset="1751.563">728 7 9236,'-1'5'9510,"-2"24"-7543,17 209 2094,-12-245-10208,0-6-2179,-1 2-1959</inkml:trace>
  <inkml:trace contextRef="#ctx0" brushRef="#br0" timeOffset="2120.974">819 196 10085,'13'1'748,"-8"0"-307,0 0-1,-1 0 1,1 0-1,0-1 1,0 0-1,0 0 1,0 0-1,-1 0 1,1-1-1,0 0 1,0 0-1,-1 0 1,1-1-1,0 1 1,-1-1-1,0 0 1,1-1-1,-1 1 1,0-1-1,0 1 1,3-4-441,-6 5 2,-1 1 0,1-1 0,-1 1 0,1-1 0,-1 1 0,0-1 0,1 1 0,-1-1-1,0 0 1,1 1 0,-1-1 0,0 1 0,0-1 0,1 0 0,-1 1 0,0-1 0,0 0 0,0 1 0,0-1 0,0 0 0,0 1 0,0-1 0,0 0 0,0 1 0,0-1 0,-1 0 0,1 1 0,0-1 0,0 1 0,-1-1-1,1 0 1,0 1 0,-1-1 0,1 1 0,0-1 0,-1 1 0,1-1 0,-1 1 0,1-1 0,-1 1 0,1-1 0,-1 1 0,1 0 0,-1-1 0,1 1 0,-1 0 0,0 0 0,1-1 0,-1 1 0,1 0 0,-1 0 0,0 0-1,1 0 1,-1-1 0,0 1 0,1 0 0,-1 0 0,0 1-2,-41 2 327,38-1-165,0 2 1,1-1-1,-1 0 1,0 1-1,1-1 0,0 1 1,0 0-1,0 0 0,1 0 1,-1 0-1,1 1 1,0-1-1,0 1 0,0-1 1,1 1-1,0 0 0,0 0 1,-1 4-163,2-7 36,0 0-1,0 0 1,0 0 0,0 1 0,0-1-1,0 0 1,0 0 0,1 0 0,-1 0-1,1 0 1,-1 0 0,1 0-1,0 0 1,0-1 0,0 1 0,0 0-1,0 0 1,0-1 0,1 1 0,-1 0-1,1-1 1,-1 1 0,1-1 0,-1 0-1,1 1 1,0-1 0,-1 0 0,1 0-1,0 0 1,0 0 0,0-1 0,0 1-1,0 0 1,0-1 0,0 0 0,0 1-1,0-1 1,0 0 0,0 0 0,0 0-1,0 0 1,1 0 0,-1-1-1,1 1-35,61-10-4798,-41-3-5349,-17 7 89</inkml:trace>
  <inkml:trace contextRef="#ctx0" brushRef="#br0" timeOffset="2669.342">1044 142 8996,'13'59'8868,"-4"31"-6036,-9-90-2823,1 0-4,-1 0 0,0 0-1,0 0 1,0 0-1,0-1 1,1 1-1,-1 0 1,0 0-1,0 0 1,0 0 0,1 0-1,-1 0 1,0 0-1,0 0 1,1 0-1,-1 0 1,0 0-1,0 0 1,0 0-1,1 0 1,-1 0 0,0 0-1,0 0 1,1 0-1,-1 0 1,0 0-1,0 0 1,0 0-1,1 0 1,-1 0 0,0 0-1,0 1-4,6-29 15,-6 20-64,0 0 0,1 0 1,0 1-1,1-1 1,-1 0-1,1 1 1,1-1-1,-1 1 1,1 0-1,1-1 0,-1 1 1,1 1-1,0-1 1,1 1-1,4-6 49,-9 12-36,1-1 1,0 1-1,0-1 0,-1 1 0,1 0 0,0-1 1,0 1-1,0 0 0,-1 0 0,1 0 0,0 0 1,0-1-1,0 1 0,0 0 0,-1 0 0,1 0 1,0 1-1,0-1 0,0 0 0,0 0 0,-1 0 1,1 1-1,0-1 0,0 0 0,-1 1 0,1-1 1,0 1-1,0-1 0,-1 0 0,1 1 0,0 0 1,-1-1-1,1 1 0,-1-1 0,1 1 0,-1 0 1,1-1-1,-1 1 0,1 0 0,-1 0 0,0-1 1,1 1-1,-1 0 0,0 0 0,0 0 0,0 0 1,1-1-1,-1 1 0,0 0 0,0 0 0,0 0 36,8 50 160,-7-49-156,11 71 1330,6-108-80,-12 10-1023,-5 18-215,0 1 0,0 0-1,1-1 1,-1 1 0,1 0 0,1 0-1,-1 0 1,1 0 0,0 1-1,1-1 1,-1 1 0,1 0-1,0 0 1,0 0 0,4-3-16,-7 8 29,0-1 0,0 1 0,0-1 0,0 1 0,1-1 0,-1 1 0,0-1 0,0 1 1,0 0-1,1 0 0,-1 0 0,0 0 0,1 0 0,-1 0 0,0 0 0,0 0 0,1 1 0,-1-1 0,0 0 0,0 1 0,0-1 0,1 1 1,-1-1-1,0 1 0,0-1 0,0 1 0,0 0 0,0 0 0,0-1 0,0 1 0,0 0 0,-1 0 0,1 0 0,0 0 0,0 0 1,-1 0-1,1 0 0,0 1 0,-1-1 0,0 0 0,1 0 0,-1 0 0,1 1 0,-1 0-29,14 56 1850,-11 24-871,14-98-14221,-16 14 10306,4-7-6508</inkml:trace>
  <inkml:trace contextRef="#ctx0" brushRef="#br0" timeOffset="3093.005">1378 184 8228,'25'6'8760,"4"0"-5632,33-11-2280,-61 4-832,0 0 1,-1 0-1,1-1 0,0 1 0,-1 0 0,1-1 1,-1 1-1,1-1 0,-1 1 0,1 0 0,-1-1 1,0 1-1,0-1 0,0 1 0,0-1 0,0 1 1,0-1-1,0 1 0,-1-1 0,1 1 0,0-1 1,-1 1-1,1 0 0,-1-1 0,1 1 0,-1 0 1,0-1-1,0 1 0,0 0 0,1 0 0,-1 0 1,0 0-1,0 0 0,-1 0 0,1 0 0,0 0 1,0 0-1,0 0 0,-1 0 0,1 1 0,0-1 1,-1 1-1,1-1 0,0 1 0,-1-1 1,1 1-1,-1 0 0,1-1 0,-1 1 0,1 0 1,-1 0-1,1 0 0,-1 1 0,1-1 0,-1 0-16,-2 2 160,-1-1-1,1 1 1,0 0-1,0 0 1,-1 1-1,1-1 1,1 1-1,-1 0 1,0 0-1,1 0 1,-1 1-1,1-1 1,0 1-1,0 0 1,1 0-1,-1 0 0,1 0 1,0 0-1,0 1 1,0-1-1,0 1 1,1-1-1,0 1 1,0-1-1,0 1 1,1 0-1,-1-1 1,1 1-1,0 0 1,0 0-1,1-1 1,0 1-1,-1 0 1,2-1-1,-1 1 1,2 4-160,-1-7-7,-1 0 0,1 1 0,0-1 0,0 0 0,0 0 0,0 0 0,0-1 0,1 1 1,-1 0-1,1-1 0,-1 1 0,1-1 0,-1 0 0,1 0 0,0 0 0,0 0 0,-1-1 0,1 1 1,0-1-1,0 1 0,0-1 0,0 0 0,-1 0 0,1 0 0,0-1 0,1 1 7,50-7-6534,-47 6 4484,11-2-5210,-1-2-4297</inkml:trace>
  <inkml:trace contextRef="#ctx0" brushRef="#br0" timeOffset="3810.319">1625 139 7764,'5'-22'7439,"-3"39"-2990,-6 122-2398,4-147-2049,1 0 0,0 0-1,1 0 1,0 0 0,0 0 0,1 1-1,0-1 1,0 1 0,0-1 0,1 1-1,0 0 1,1 0 0,0 1 0,0-1-1,0 1 1,1 0 0,0 1-1,0-1 1,0 1 0,3-2-2,-8 7 18,0 0-1,0-1 1,0 1 0,0-1 0,1 1-1,-1 0 1,0 0 0,0 0-1,0 0 1,0 0 0,0 0 0,1 0-1,-1 0 1,0 0 0,0 0-1,0 0 1,0 1 0,0-1 0,0 1-1,0-1 1,0 1 0,0-1 0,0 1-1,0-1 1,0 1 0,0 0-1,0 0 1,0-1 0,0 1 0,-1 0-1,1 0 1,0 0 0,-1 0-1,1 0 1,-1 0 0,1 0 0,-1 0-1,1 0 1,-1 0 0,1 0-1,-1 0 1,0 0 0,0 1 0,0-1-18,11 59 1053,-11-52-979,3 61-380,11-79-13495,-9 1 4279</inkml:trace>
  <inkml:trace contextRef="#ctx0" brushRef="#br0" timeOffset="4111.169">1879 5 10373,'5'34'7678,"0"-1"-4014,12 67-1253,-4 0-2606,-13-99-5545,-1-6-2796,0 0-1103</inkml:trace>
  <inkml:trace contextRef="#ctx0" brushRef="#br0" timeOffset="4296.075">1859 178 10773,'1'3'10188,"19"-3"-5511,8 0-4268,0 1-5061,-11-6-8024,-12 2 3973</inkml:trace>
  <inkml:trace contextRef="#ctx0" brushRef="#br0" timeOffset="4596.868">2048 181 10357,'25'-5'7765,"-22"5"-7657,0 0 0,0-1 0,1 1 0,-1-1 0,0 1 0,0-1 0,0 0 0,0 0 0,0 0 0,0 0 0,0-1 0,0 1 0,0-1 0,0 0 0,-1 0 1,1 0-1,-1 0 0,0 0 0,1-1 0,-1 1 0,1-1-108,-3 1 35,1 1 0,-1 0 0,1 0 0,-1 0 0,1 0 0,-1-1 0,0 1 1,0 0-1,0 0 0,1-1 0,-1 1 0,0 0 0,-1 0 0,1 0 0,0-1 0,0 1 1,0 0-1,-1 0 0,1-1 0,0 1 0,-1 0 0,1 0 0,-1 0 0,0 0 0,1 0 0,-1 0 1,0 0-1,0 0 0,0 0 0,1 0 0,-1 0 0,0 0 0,0 1 0,0-1 0,0 0 1,-1 1-1,1-1 0,0 1 0,0-1 0,0 1 0,0-1 0,-1 1 0,1 0 0,0 0 1,0-1-1,0 1 0,-1 0 0,1 0 0,0 0 0,0 0 0,-1 1 0,1-1 0,0 0 1,0 0-1,0 1 0,-1-1 0,1 1 0,0-1 0,0 1 0,0 0 0,0-1 0,0 1 0,0 0 1,0 0-1,0-1 0,0 1 0,0 0 0,0 0 0,1 0-35,-5 5 215,1 0 0,0 0 0,0 0 0,1 1 1,-1-1-1,2 1 0,-1 0 0,1-1 0,0 1 0,0 0 0,1 1 0,0-1 0,0 0 0,1 0 0,-1 0 0,2 1 1,-1-1-1,1 0 0,0 0 0,1 0 0,0 2-215,0-7-127,-1 0 1,1 0 0,0 0-1,0 0 1,1-1 0,-1 1-1,0-1 1,1 1-1,-1-1 1,0 0 0,1 0-1,0 0 1,-1 0-1,1 0 1,0-1 0,-1 1-1,1-1 1,0 0 0,-1 1-1,1-1 1,0-1-1,0 1 1,-1 0 0,1-1-1,0 1 1,0-1 0,-1 0-1,1 0 1,-1 0-1,1 0 1,1-1 126,26-11-5237,-6-1-3416,-10 5-853</inkml:trace>
  <inkml:trace contextRef="#ctx0" brushRef="#br0" timeOffset="4898.057">2312 165 10965,'-37'-9'10394,"34"9"-10250,0-1 0,0 1 0,0 0 0,1 1 1,-1-1-1,0 0 0,0 1 0,1-1 0,-1 1 0,0 0 0,1 0 0,-1 0 0,0 0 0,1 1 0,0-1 0,-1 1 0,1-1 0,0 1 0,0 0 0,0 0 1,0 0-1,0 0 0,0 0 0,0 0 0,1 0 0,-1 1 0,1-1 0,-1 1 0,1 0-144,-1-1 43,0 1 0,1-1-1,-1 1 1,1-1 0,0 1 0,-1-1-1,1 1 1,0 0 0,1 0 0,-1 0-1,0 0 1,1 0 0,0 0 0,-1-1-1,1 1 1,0 0 0,1 0 0,-1 0-1,0 0 1,1 0 0,0 0 0,-1 0-1,1 0 1,1-1 0,-1 1-1,0 0 1,0-1 0,1 1 0,0-1-1,-1 1 1,1-1 0,0 0 0,0 0-1,0 0 1,1 0 0,-1 0 0,0 0-1,1 0 1,-1-1 0,1 0 0,0 1-1,-1-1 1,3 1-43,-1-2-189,0 1 0,-1-1 0,1 1 0,0-1 0,0-1 0,-1 1 0,1 0 0,0-1-1,0 0 1,-1 0 0,1 0 0,-1 0 0,1-1 0,-1 1 0,1-1 0,-1 0 0,0 0 0,0 0 0,0 0 189,18-26-6122,-8-10-3613,-9 18 1825</inkml:trace>
  <inkml:trace contextRef="#ctx0" brushRef="#br0" timeOffset="5299.128">2335 1 10805,'-1'5'8961,"1"22"-5890,1 13-616,12 149 810,5-139-5517,-17-53-4303,-1 0-1742,1 2-3140</inkml:trace>
  <inkml:trace contextRef="#ctx0" brushRef="#br0" timeOffset="5562.419">2517 308 12358,'-7'19'9605,"3"1"-5520,-18 36-4775,14-53-1312,5-3-1343,0-1-3617,-1-1-6071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0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9588,'4'-21'7262,"8"2"-3660,-10 17-3456,0-1 1,0 1-1,0-1 1,1 1-1,-1 0 1,1 0-1,0 0 0,-1 0 1,1 0-1,0 1 1,0-1-1,0 1 1,0 0-1,1 0 1,-1 0-1,0 0 0,0 1 1,3-1-147,-1 3 11,0 0 1,0 0 0,-1 0-1,1 0 1,0 1-1,-1 0 1,0 0-1,1 0 1,-1 0-1,0 1 1,-1-1 0,1 1-1,-1 0 1,1 0-1,-1 1 1,-1-1-1,1 1 1,-1-1 0,1 1-1,-1 0 1,0 0-1,-1 0 1,1 0-1,-1 0 1,0 0-1,-1 1 1,1-1 0,-1 0-1,0 0 1,0 1-1,-1-1 1,0 2-12,12 49 67,-6-51-76,-8-22-51,1 13 58,0 0 0,0 0 1,0 0-1,-1 1 0,0-1 0,1 1 0,-2-1 0,1 1 1,0 0-1,0 0 0,-1 0 0,0 1 0,1-1 1,-1 1-1,0 0 0,0 0 0,0 0 0,-1 1 0,1-1 1,0 1-1,-1 0 0,1 1 0,-1-1 0,1 1 0,0-1 1,-1 1-1,1 1 0,-1-1 0,1 0 0,-1 1 0,1 0 1,0 0-1,-1 1 0,1-1 0,0 1 0,0 0 1,0 0-1,-4 2 2,8-2 42,-1 0 0,1 1 0,-1-1 0,1 0 0,0 0 0,0 0 0,-1 0 0,2 1 0,-1-1 0,0 0 0,0 0 0,1 0 0,-1 0 0,1 0 0,-1 0 0,1 0 1,0 0-1,0 0 0,0 0 0,0 0 0,1 0 0,-1 0 0,0-1 0,1 1 0,-1-1 0,1 1 0,-1-1 0,1 1 0,0-1 0,0 0 0,-1 0 0,1 0 0,0 0 0,0 0 0,0 0 0,0 0 0,0-1 1,1 1-1,-1-1 0,0 1 0,0-1 0,0 0 0,0 0 0,0 0 0,1 0 0,0-1-42,74-20-2284,-53 7-1870,-2-1-4300,-11 7-1959</inkml:trace>
  <inkml:trace contextRef="#ctx0" brushRef="#br0" timeOffset="281.186">378 167 9300,'-4'-9'7275,"-7"3"-3767,-29 2-1763,37 4-1277,0 0-401,-1 1 1,0-1-1,1 1 1,-1 0-1,0 0 1,1 0-1,0 0 1,-1 1 0,1 0-1,0-1 1,-1 1-1,1 0 1,0 1-1,1-1 1,-1 0 0,0 1-1,1 0 1,-1-1-1,1 1 1,0 0-1,0 0 1,0 1 0,0-1-1,0 0 1,1 1-1,0-1 1,-1 1-1,1-1 1,1 1-1,-1-1 1,0 1 0,1 0-1,0-1 1,0 1-1,0 0 1,0-1-1,0 1 1,1 0 0,0-1-1,0 1-67,-1-1-14,1-1-1,0 0 1,0 0 0,0 0-1,0 0 1,0 0 0,0 0-1,1 0 1,-1-1 0,1 1-1,-1 0 1,1-1 0,0 1-1,-1-1 1,1 1 0,0-1-1,0 0 1,0 0-1,0 0 1,0 0 0,0 0-1,0 0 1,1-1 0,-1 1-1,0-1 1,0 1 0,1-1-1,-1 0 1,0 0 0,1 0 14,0 0-216,1 0 0,-1-1 0,1 1 0,-1-1 0,1 0 0,-1 0 0,1 0 0,-1 0 0,0 0 1,0-1-1,1 0 0,-1 0 0,0 0 0,-1 0 0,1 0 0,0 0 0,0-1 0,-1 1 0,1-1 216,13-20-9487,-9 10-1475</inkml:trace>
  <inkml:trace contextRef="#ctx0" brushRef="#br0" timeOffset="597.915">372 1 9909,'-7'24'9249,"11"21"-6312,-1-30-1704,1 42 139,17 77-1349,-10-126-4394,1-17-6278,-5 2 962</inkml:trace>
  <inkml:trace contextRef="#ctx0" brushRef="#br0" timeOffset="879.096">591 158 10133,'-10'-24'9906,"-13"24"-6323,-23 29-2439,44-28-1136,-1 2 1,0-1-1,1 0 1,0 0-1,0 1 1,0-1-1,0 1 1,0 0-1,0 0 0,0-1 1,1 1-1,0 0 1,-1 0-1,1 1 1,0-1-1,1 0 1,-1 0-1,0 0 1,1 1-1,0-1 0,0 0 1,0 1-1,0-1 1,0 0-1,1 0 1,0 1-1,-1-1 1,1 0-1,0 0 0,0 0 1,1 0-1,-1 0 1,1 0-1,0 0 1,-1 0-1,1-1 1,0 1-1,0-1 1,1 1-1,-1-1 0,1 0 1,-1 0-1,1 0 1,0 0-1,-1 0 1,1-1-1,0 1 1,2 0-9,29-11-4391,-17-9-6674,-12 9 1365</inkml:trace>
  <inkml:trace contextRef="#ctx0" brushRef="#br0" timeOffset="1082.189">581 2 8804,'-3'12'8594,"5"14"-6608,-2-24-1270,8 85 3949,8 48-2658,-3-106-2649,-6-26-3337,-1-12-5628,-3 0-2921</inkml:trace>
  <inkml:trace contextRef="#ctx0" brushRef="#br0" timeOffset="1663.157">666 118 10213,'3'8'6644,"9"8"-4756,-3-3-1526,26 79 874,-19-206 1311,9 57-1808,2 38-2283,-4 26-3669,-13 0-3655,-5-5 880</inkml:trace>
  <inkml:trace contextRef="#ctx0" brushRef="#br0" timeOffset="2069.273">885 130 9124,'17'12'6984,"4"-5"-3529,-19-6-3369,1-1 1,-1 0 0,1 1 0,0-1 0,-1 0 0,1 0 0,-1 0-1,1-1 1,-1 1 0,1 0 0,0-1 0,-1 0 0,0 0 0,1 0-1,-1 0 1,1 0 0,-1 0 0,0 0 0,0-1 0,0 1 0,0-1 0,0 0-1,0 1 1,0-2-87,-1 2 10,-1-1-1,1 0 0,-1 1 0,0-1 1,0 0-1,0 0 0,0 1 1,0-1-1,0 0 0,0 0 0,0 1 1,-1-1-1,1 0 0,-1 1 1,1-1-1,-1 1 0,0-1 0,1 0 1,-1 1-1,0-1 0,0 1 1,0 0-1,0-1 0,-1 1 0,1 0 1,0 0-1,0 0 0,-1-1 1,1 1-1,-1 1 0,1-1 0,-1 0 1,1 0-1,-1 0 0,1 1 1,-1-1-1,0 1 0,1-1 0,-1 1 1,0 0-1,0 0 0,1 0 1,-1 0-1,0 0 0,1 0 0,-1 0 1,0 0-1,0 1 0,1-1 1,-1 1-1,0-1 0,0 1-9,-1 2 118,-1 0 1,1 1-1,0-1 0,0 1 1,0 0-1,0-1 0,1 1 1,-1 0-1,1 1 0,0-1 0,0 0 1,0 1-1,1-1 0,0 1 1,0-1-1,0 1 0,0 0 0,1-1 1,0 1-1,0 0 0,0-1 1,0 1-1,1 0 0,0-1 1,0 1-1,0 0 0,0-1 0,1 1 1,0-1-1,0 0 0,0 0 1,0 1-1,1-1 0,-1-1 1,1 1-1,0 0 0,0-1 0,1 1 1,-1-1-1,1 0 0,2 2-118,-4-5-127,1 1 0,-1 0 0,1-1 0,-1 1-1,1-1 1,-1 0 0,0 0 0,1 0 0,-1 0 0,1-1-1,-1 1 1,1-1 0,-1 1 0,0-1 0,1 0 0,-1 0-1,0 0 1,1 0 0,-1 0 0,0 0 0,0-1-1,0 1 1,2-2 127,27-27-8414,-20 20 2593,0 0-3983</inkml:trace>
  <inkml:trace contextRef="#ctx0" brushRef="#br0" timeOffset="2502.738">1175 76 9268,'4'-8'11049,"-14"6"-7637,-17 5-2700,22-1-662,1 0 1,0 0 0,-1 1 0,1-1 0,0 1 0,1 0 0,-1 0-1,0 1 1,1-1 0,0 1 0,0 0 0,0-1 0,0 1 0,0 1 0,0 2-51,4-5 1,0 1 1,0-1 0,0 0 0,1 0-1,-1 0 1,1 0 0,-1 0 0,1 0-1,0 0 1,0 0 0,0 0 0,0-1-1,0 1 1,0-1 0,0 0 0,1 1 0,-1-1-1,0 0 1,1 0 0,-1-1 0,1 1-1,-1 0 1,2-1-2,12 7 13,-15-6 6,1 0-1,-1-1 1,0 1-1,1 0 1,-1 0 0,0 0-1,1 0 1,-1 1 0,0-1-1,0 0 1,0 0-1,0 1 1,0-1 0,-1 0-1,1 1 1,0-1 0,-1 1-1,1-1 1,-1 1-1,1-1 1,-1 1 0,0 0-1,1-1 1,-1 1 0,0-1-1,0 1 1,0 0-1,0-1 1,-1 1 0,1-1-1,0 1 1,-1 0 0,1-1-1,-1 1 1,1-1-1,-1 1 1,0-1 0,0 0-1,0 1 1,0-1 0,0 0-1,0 1 1,0-1-1,0 0 1,0 0 0,0 0-1,-1 0 1,1 0 0,0 0-1,-1 0 1,1-1-1,-1 1 1,1 0 0,-1-1-1,1 1-18,-26 2-1735,24-8-2400,6-6-4364,2 4-3397</inkml:trace>
  <inkml:trace contextRef="#ctx0" brushRef="#br0" timeOffset="2955.755">1331 67 9076,'-4'0'11221,"-13"1"-8323,14 0-2812,-1 0 0,1 0 1,-1 0-1,1 1 0,0-1 1,0 1-1,0 0 1,0-1-1,0 1 0,0 1 1,1-1-1,-1 0 0,1 1 1,-1-1-1,1 1 1,0 0-1,0 0 0,0 0 1,0 0-1,1 0 0,-1 0 1,1 1-1,0-1 1,-1 2-87,72 46-70,-69-50 111,0 1 1,0-1-1,0 1 0,1 0 0,-1-1 1,-1 1-1,1 0 0,0-1 0,0 1 0,-1 0 1,1 0-1,-1 0 0,1 0 0,-1 0 0,0 0 1,0 0-1,0 0 0,0-1 0,0 1 1,0 0-1,0 0 0,-1 0 0,1 0 0,-1 0 1,1 0-1,-1 0 0,0-1 0,0 1 1,0 0-1,0-1 0,0 1 0,0 0 0,0-1 1,-1 1-1,1-1 0,0 0 0,-1 1 0,1-1 1,-1 0-1,1 0 0,-1 0 0,0 0 1,0 0-1,1-1 0,-1 1 0,0 0 0,0-1 1,0 1-1,0-1 0,-1 1-41,-39 1-2135,38-8-2309,5-2-5503,2 2-770</inkml:trace>
  <inkml:trace contextRef="#ctx0" brushRef="#br0" timeOffset="3205.757">1442 256 14022,'2'8'3682,"-1"1"176,-1 1-1713,0-1-737,-2 2-383,1 0-241,-1 0-255,-2 2-209,0 0-144,-1-1-32,1-2-176,1-2-192,0-3-449,0-4-927,-1-1-2402,0-2-3121,-1-1-7300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0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9652,'0'4'7138,"4"13"-5253,28 102 1677,-21-225-414,-11 103-3135,1 0-1,-1 1 1,1-1-1,-1 1 1,1-1 0,0 0-1,0 1 1,0 0 0,0-1-1,1 1 1,-1 0-1,1-1 1,-1 1 0,1 0-1,0 0 1,0 0 0,0 1-1,0-1 1,0 0-1,0 1 1,0-1 0,0 1-1,3-1-12,25 9-3091,-18-1-2459,-3-4-3099,-4-1 280</inkml:trace>
  <inkml:trace contextRef="#ctx0" brushRef="#br0" timeOffset="421.777">180 215 9460,'10'4'7757,"27"-10"-4887,-29 3-2265,-5 3-516,0 0 1,1-1 0,-1 0 0,0 1 0,0-1 0,0 0 0,0 0 0,0-1 0,0 1 0,0-1 0,-1 1 0,1-1 0,0 0-1,-1 0 1,1 0 0,-1 0 0,0-1 0,0 1 0,0-1 0,0 1 0,0-1 0,0 0 0,-1 0-90,-1 1 4,-1 1 0,1-1 0,-1 0 0,0 0-1,0 0 1,0 1 0,0-1 0,0 0 0,0 1 0,0-1 0,0 1 0,-1-1 0,1 1 0,0 0 0,-1-1 0,0 1 0,1 0 0,-1 0 0,1 0 0,-1 0 0,0 0 0,0 1 0,0-1-1,0 1 1,1-1 0,-1 1 0,0-1 0,0 1 0,0 0 0,0 0 0,0 0 0,0 0 0,0 0 0,0 1 0,0-1 0,0 0 0,0 1 0,1 0 0,-1-1 0,0 1 0,0 0 0,0 0-1,1 0 1,-1 0 0,1 0 0,-1 0 0,1 0 0,-1 1-4,-1 4 73,0 0-1,1 0 1,0 0 0,0 1-1,0-1 1,1 0 0,0 1-1,0-1 1,1 1 0,-1 0-1,1-1 1,1 1 0,-1-1-1,2 2-72,-2-6 22,0 0 0,1 1-1,0-1 1,-1 0 0,1 0 0,0 0-1,0 0 1,0 0 0,0 0-1,1-1 1,-1 1 0,0 0-1,1 0 1,-1-1 0,1 1 0,-1-1-1,1 0 1,0 1 0,0-1-1,0 0 1,0 0 0,0 0-1,0 0 1,0 0 0,0-1 0,0 1-1,0 0 1,0-1 0,0 0-1,1 1 1,-1-1 0,0 0-1,0 0 1,0-1 0,0 1 0,1 0-1,-1-1 1,0 1 0,0-1-1,0 1 1,0-1 0,0 0-1,0 0-21,43-20-2623,-16 5-4823,-20 10 2967,4-3-5856</inkml:trace>
  <inkml:trace contextRef="#ctx0" brushRef="#br0" timeOffset="736.443">435 1 11045,'-3'37'11380,"8"23"-8925,-3-32-1419,22 118-1290,-23-145-3523,-1-7-7479,-1 1 643</inkml:trace>
  <inkml:trace contextRef="#ctx0" brushRef="#br0" timeOffset="908.279">392 186 11813,'6'-1'8807,"10"-7"-6799,-10 6-676,40-12 1430,-14 6-3773,2 0-6718,-23 6 821,0-1-4150</inkml:trace>
  <inkml:trace contextRef="#ctx0" brushRef="#br0" timeOffset="1274.967">623 100 10021,'-5'13'9224,"9"16"-7945,-4-26-668,23 67 643,-23-68-1242,1-1 0,0 1-1,-1-1 1,1 1-1,0-1 1,0 0 0,0 1-1,0-1 1,0 0 0,0 0-1,0 0 1,0 0-1,0 0 1,0 0 0,1 0-1,-1 0 1,0 0-1,1-1 1,-1 1 0,1 0-1,-1-1 1,1 1-1,-1-1 1,1 0 0,-1 1-1,1-1 1,-1 0-1,1 0 1,0 0 0,-1 0-1,1 0 1,-1-1 0,1 1-1,-1 0 1,1-1-1,-1 1 1,1-1 0,-1 1-1,1-1 1,-1 0-1,0 0 1,1 1 0,-1-1-1,0 0 1,1-1-12,2-3 105,1 0 1,-1-1-1,0 1 1,-1-1-1,1 0 1,-1 0-1,0 0 1,-1-1-1,1 1 1,-1-1-1,-1 0 1,1 1-1,-1-1 1,0 0-1,-1 0 1,0 0-1,0 1 1,0-1-1,-1 0 1,0 0-1,0 0 1,-1 0-106,3 5-2053,2 3-5333,-1 0 1778,1-1-4562</inkml:trace>
  <inkml:trace contextRef="#ctx0" brushRef="#br0" timeOffset="1603.212">826 100 10693,'19'34'7498,"-4"21"-5448,-4-7-988,-7-86 272,-4 26-1062,-1 4-206,0 1 1,0-1-1,1 1 0,0-1 1,1 1-1,0-1 0,0 1 0,0-1 1,1 1-1,0 0 0,1 0 0,-1 0 1,1 0-1,1 0 0,-1 1 1,1-1-1,0 1 0,1 0 0,2-3-66,19 7-1511,-12 12-4564,-6-4-857,-1-1-2702</inkml:trace>
  <inkml:trace contextRef="#ctx0" brushRef="#br0" timeOffset="2071.849">1017 63 10373,'28'84'8295,"-18"-36"-5551,-2-88-2434,-9 31-284,1 1 0,1 0 0,0 0 0,0-1 0,0 1 0,1 0 0,0 0 0,1 0 0,0 1 0,0-1 0,0 0 0,4-4-26,-5 12 52,0-1 0,0 0 0,0 1 0,0 0 1,1 0-1,-1-1 0,0 1 0,0 0 0,0 1 0,1-1 0,-1 0 0,0 1 0,0-1 0,0 1 0,0-1 1,0 1-1,0 0 0,0 0 0,0 0 0,0 0 0,0 1 0,-1-1 0,1 0 0,0 1 0,-1-1 0,1 1 1,-1-1-1,1 1 0,-1 0 0,0 0 0,0 0 0,0 0 0,0 0 0,0 0 0,0 0 0,0 0 0,-1 0 1,1 0-1,-1 0 0,1 2-52,19 74 2763,-8-24-3830,-12-53-2033,1-3-7251,-1-1-1996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0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4 206 10501,'-4'27'8062,"14"19"-5965,-6-33-1273,45 199 2119,-61-240-17779,8 15 5261</inkml:trace>
  <inkml:trace contextRef="#ctx0" brushRef="#br0" timeOffset="415.712">30 200 9572,'2'-29'7917,"17"12"-4283,-16 15-3567,1 1 0,0 0-1,0 1 1,-1-1-1,1 0 1,0 1 0,0 0-1,0 0 1,0 0 0,-1 1-1,1-1 1,0 1-1,0 0 1,-1 0 0,1 0-1,0 0 1,-1 1-1,1-1 1,-1 1 0,1 0-1,0 1-66,-1-2 24,0 1 0,-1 0 0,1-1 0,-1 1 0,1 0 0,-1 0 0,1 1-1,-1-1 1,0 0 0,0 1 0,0-1 0,0 1 0,-1 0 0,1 0 0,-1-1 0,0 1-1,1 0 1,-1 0 0,0 0 0,-1 1 0,1-1 0,-1 0 0,1 0 0,-1 0-1,0 0 1,0 1 0,0-1 0,-1 0 0,1 0 0,-1 0 0,0 0 0,1 0 0,-2 0-1,1 0 1,0 0 0,0 0 0,-1 0 0,0 0 0,1-1 0,-1 1 0,0-1 0,0 1-1,-2 0-23,-1 1 11,0 0 0,-1-1 0,0 1 0,0-1 0,0 0-1,0-1 1,-1 0 0,1 0 0,-1 0 0,1-1 0,-1 1 0,0-2-1,1 1 1,-1-1 0,0 0 0,-3-1-11,15-10-11325,-4 10 8913,3-4-7558</inkml:trace>
  <inkml:trace contextRef="#ctx0" brushRef="#br0" timeOffset="721.098">240 195 10245,'6'35'8481,"1"3"-5757,-7-36-2708,1 1 1,-1-1 0,1 1 0,0-1-1,0 1 1,-1-1 0,2 0 0,-1 1-1,0-1 1,0 0 0,1 0 0,-1 0-1,1 0 1,-1 0 0,1 0 0,0-1-1,0 1 1,0-1 0,0 1-1,0-1 1,0 1 0,1-1 0,-1 0-1,0 0 1,1 0 0,-1-1 0,0 1-1,1 0 1,-1-1 0,1 0 0,-1 1-1,1-1 1,0 0-17,1-2 71,0-1 0,-1 1-1,1-1 1,-1 1 0,1-1 0,-1 0 0,0 0-1,0-1 1,0 1 0,0-1 0,-1 1 0,1-1-1,-1 0 1,0 0 0,0 0 0,-1 0 0,1 0-1,-1 0 1,0-1 0,0 1 0,0-1 0,-1 1-1,1 0 1,-1-1 0,0 1 0,-1-5-71,-3-63 555,0 77-4555,6 2-5185,0-5-2012</inkml:trace>
  <inkml:trace contextRef="#ctx0" brushRef="#br0" timeOffset="1158.491">501 146 8884,'-9'-19'8581,"-7"16"-4299,14 3-4201,0 1 0,0 0 1,0 0-1,0 0 0,0 0 1,0 0-1,0 0 0,1 0 0,-1 1 1,0-1-1,1 1 0,-1-1 1,1 1-1,-1-1 0,1 1 0,0 0 1,0 0-1,0 0 0,0 0 1,0 0-1,0 0 0,0 0 0,1 0 1,-1 0-1,1 0 0,0 0 1,-1 1-82,61 29-78,-59-30 50,1 0 1,-1 0-1,0 0 0,0 0 0,0 0 0,0 1 0,-1-1 0,1 0 1,0 0-1,-1 1 0,1-1 0,-1 0 0,0 1 0,0-1 1,0 0-1,0 1 0,0-1 0,-1 0 0,1 1 0,-1-1 0,1 0 1,-1 0-1,0 0 0,0 1 0,0-1 0,0 0 0,0 0 0,-1 0 1,1 0-1,0-1 0,-1 1 0,0 0 0,1 0 0,-1-1 1,0 1-1,0-1 0,0 0 0,0 0 0,0 1 0,0-1 0,0 0 1,0-1-1,0 1 0,0 0 0,-1-1 0,1 1 0,0-1 1,-1 1-1,1-1 0,0 0 0,-1 0 0,1 0 0,0-1 0,-1 1 1,1 0-1,0-1 0,-1 0 28,-7-14-4576,8 3-3585,2 5-1363</inkml:trace>
  <inkml:trace contextRef="#ctx0" brushRef="#br0" timeOffset="1580.272">557 42 9845,'21'26'10043,"-9"36"-8639,-10-48-462,8 131 979,-10-146-1927,0 1 0,0-1 0,-1 1-1,1-1 1,0 1 0,0-1 0,0 1 0,0-1 0,0 1-1,0-1 1,0 1 0,0-1 0,0 0 0,1 1 0,-1-1 0,0 1-1,0-1 1,0 1 0,1-1 0,-1 1 0,0-1 0,0 1-1,1 0 1,-1-1 0,0 1 0,1-1 0,-1 1 0,1 0 0,-1-1-1,0 1 1,1 0 0,-1-1 0,1 1 0,-1 0 0,1 0-1,-1-1 1,1 1 0,-1 0 0,1 0 0,-1 0 0,1 0 0,-1 0-1,1 0 1,0 0 0,-1 0 0,1 0 0,-1 0 0,1 0-1,-1 0 1,1 0 0,-1 0 0,1 0 0,-1 0 0,1 1-1,-1-1 1,1 0 0,-1 0 0,1 1 0,-1-1 0,1 0 0,-1 1-1,0-1 1,1 1 0,-1-1 0,1 1 6,40-97-360,-41 95 359,1 1 0,-1-1 1,1 1-1,-1-1 0,1 1 0,-1-1 1,1 1-1,0-1 0,-1 1 0,1 0 1,0-1-1,0 1 0,-1 0 1,1 0-1,0-1 0,0 1 0,-1 0 1,1 0-1,0 0 0,0 0 1,-1 0-1,1 0 0,0 0 0,0 0 1,-1 0-1,1 1 0,0-1 0,0 0 1,-1 0-1,1 1 0,0-1 1,-1 0-1,1 1 0,0-1 0,-1 1 1,1-1-1,0 1 0,-1-1 1,1 1-1,-1-1 0,1 1 0,-1 0 1,0-1-1,1 1 0,-1 0 0,1-1 1,-1 1-1,0 0 0,0 0 1,1-1-1,-1 1 0,0 0 0,0 0 1,0-1-1,0 1 0,0 0 1,15 47 277,-14-46-238,9 72-1816,-6-76-9938,-1-2 1553</inkml:trace>
  <inkml:trace contextRef="#ctx0" brushRef="#br0" timeOffset="1988.467">816 251 10773,'35'1'6026,"-31"-1"-5895,0 0-1,-1 0 1,1-1-1,-1 1 1,1-1-1,-1 1 1,1-1-1,-1 0 1,1 0-1,-1-1 1,0 1-1,0-1 1,1 0-1,-1 0 1,0 0-1,0 0 1,-1 0-1,1 0 1,0-1-1,-1 0 1,0 1-1,3-4-130,-5 5 43,1 0-1,-1-1 0,1 1 0,-1-1 0,0 1 0,0 0 1,1-1-1,-1 1 0,0-1 0,0 1 0,0-1 1,-1 1-1,1 0 0,0-1 0,0 1 0,-1-1 0,1 1 1,-1 0-1,1-1 0,-1 1 0,0 0 0,1 0 0,-1-1 1,0 1-1,0 0 0,0 0 0,0 0 0,0 0 1,0 0-1,0 0 0,0 0 0,0 0 0,0 1 0,-1-1 1,1 0-1,0 1 0,-1-1 0,1 1 0,0-1 1,-1 1-1,1 0 0,-1 0 0,1-1 0,0 1 0,-1 0 1,1 0-1,-1 0 0,1 0 0,-1 1 0,1-1 1,0 0-1,-1 1 0,1-1 0,0 1 0,-1-1 0,1 1 1,0-1-1,-2 2-42,0 2 160,0 0 0,0 1 0,0-1 0,1 1 0,0 0 0,-1 0 0,2-1 0,-1 2 0,0-1 0,1 0-1,0 0 1,0 0 0,1 0 0,0 1 0,0-1 0,0 0 0,0 1 0,1-1 0,0 0 0,0 0 0,0 0 0,0 0 0,1 0 0,0 0 0,0 0 0,3 4-160,-3-8-107,0 0-1,0 0 1,0 0-1,0 0 1,1 0-1,-1-1 1,0 1-1,0-1 0,1 1 1,-1-1-1,0 0 1,1 0-1,-1 0 1,0 0-1,1-1 1,-1 1-1,0 0 1,1-1-1,-1 0 1,0 1-1,0-1 1,1 0-1,-1 0 1,1-1 107,17-8-4774,-5 1-3743,-4 1-1872</inkml:trace>
  <inkml:trace contextRef="#ctx0" brushRef="#br0" timeOffset="2287.942">1145 165 11877,'-12'1'9041,"-13"14"-7735,14-8-506,8-4-694,0-1 0,0 1 0,0-1 0,0 1 0,1 0 0,-1 0 0,1 0 0,0 0 0,0 1 0,0-1 0,0 1 0,0-1 0,1 1 0,0 0 0,0-1 0,0 1 0,0 0 0,0 0 0,1 0 0,-1 0 0,1-1 0,0 1 1,1 0-1,-1 0 0,1 0 0,-1 0 0,1 0 0,0-1 0,1 1 0,-1 0 0,1 0-106,1-2-63,0-1 0,1 0 0,-1 0 0,0 0 0,0-1 1,1 1-1,-1-1 0,0 1 0,1-1 0,-1 0 0,1-1 0,-1 1 1,0-1-1,1 1 0,-1-1 0,0 0 0,0 0 0,0 0 0,1-1 1,-1 1-1,0-1 0,-1 0 0,1 1 0,0-1 0,2-2 63,11-22-4335,-11 7-5459,-3 8-800</inkml:trace>
  <inkml:trace contextRef="#ctx0" brushRef="#br0" timeOffset="2586.216">1156 1 12790,'3'31'7676,"3"1"-3511,17 63-2521,-10-48-512,1-8-587,1 6-3955,-15-47-10452,-2-2 3198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3:5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9220,'2'50'11653,"3"0"-6639,23 98-5471,-22-118 1572,-2 18-3510,-24-55-11473,9-3 3602</inkml:trace>
  <inkml:trace contextRef="#ctx0" brushRef="#br0" timeOffset="281.24">1 165 11221,'9'-14'7352,"7"7"-3312,44 14-2866,-35-2-1179,16-6-2862,-28-5-949,-4-3-3625,-3-1-2201</inkml:trace>
  <inkml:trace contextRef="#ctx0" brushRef="#br0" timeOffset="625.391">205 13 9508,'-4'7'7563,"5"23"-4668,35 184 494,-36-215-3388,0 1 1,0 0-1,0-1 0,0 1 1,0 0-1,0 0 1,1-1-1,-1 1 0,0 0 1,0 0-1,0-1 1,1 1-1,-1 0 0,0 0 1,0 0-1,1-1 1,-1 1-1,0 0 0,0 0 1,1 0-1,-1 0 1,0-1-1,1 1 0,-1 0 1,0 0-1,1 0 1,-1 0-1,0 0 0,1 0 1,-1 0-1,0 0 1,1 0-1,-1 0 1,0 0-1,1 0 0,-1 0 1,0 1-1,0-1 1,1 0-1,-1 0 0,0 0 1,1 0-1,-1 0 1,0 1-1,0-1 0,1 0 1,-1 0-1,0 0 1,0 1-1,1-1 0,-1 0 1,0 0-1,0 1 1,0-1-1,0 0 0,1 1 1,-1-1-1,0 0 1,0 0-2,12-37 1,-10 29 24,0 4-23,-1 0 1,0 0-1,1 0 1,0 0-1,0 1 1,0-1-1,0 0 0,1 1 1,-1-1-1,1 1 1,0 0-1,0 0 1,0 0-1,1 1 0,-1-1 1,1 1-1,-1-1 1,1 1-1,0 0 1,0 0-1,0 1 0,1-1-2,-3 3 78,0 1 0,0-1-1,0 0 1,0 1-1,0 0 1,-1-1 0,1 1-1,0 0 1,-1 0-1,1 0 1,-1 0 0,0 0-1,0 0 1,0 1-1,0-1 1,0 0 0,0 0-1,0 1 1,-1-1-1,1 1 1,-1-1 0,0 0-1,0 1 1,0-1 0,0 1-1,0 0-77,0-1 79,3 84 1,5-105-15847,-6 9 5856</inkml:trace>
  <inkml:trace contextRef="#ctx0" brushRef="#br0" timeOffset="1003.398">444 202 9012,'70'2'10485,"-63"-2"-10286,0-1 0,-1 0 0,1-1 0,0 0 0,-1 0 0,0 0 0,1-1 0,-1 1 0,0-2 0,0 1-1,0-1 1,-1 0 0,0 0 0,3-2-199,-7 5 23,-1 1 1,0-1-1,1 1 0,-1-1 0,0 1 1,1-1-1,-1 1 0,0-1 0,1 1 1,-1-1-1,0 1 0,0-1 0,0 1 1,0-1-1,0 1 0,0-1 0,1 0 0,-1 1 1,0-1-1,0 1 0,-1-1 0,1 1 1,0-1-1,0 0 0,0 1 0,0-1 1,0 1-1,-1-1 0,1 1 0,0-1 1,0 1-1,-1-1 0,1 1 0,0-1 0,-1 1 1,1-1-1,-1 1 0,1 0 0,-1-1 1,1 1-1,0 0 0,-1-1 0,1 1 1,-1 0-1,0 0 0,1-1 0,-1 1 1,1 0-1,-1 0 0,1 0 0,-1 0 0,1 0 1,-1 0-1,0 0 0,1 0 0,-1 0 1,1 0-1,-1 0 0,1 0 0,-1 0-23,-38-4 666,35 5-612,0 0 1,0 0-1,0 0 1,-1 1-1,2 0 1,-1-1 0,0 2-1,0-1 1,1 0-1,-1 1 1,1 0-1,0-1 1,0 1-1,0 1 1,0-1-1,0 0 1,1 1-1,-1-1 1,1 1 0,0 0-1,0 0 1,0 0-1,1 0 1,-1 0-1,1 0 1,0 0-1,0 0 1,1 0-1,-1 1 1,1-1-1,0 0 1,0 1 0,0-1-1,1 0 1,-1 1-1,1-1 1,0 0-1,1 0 1,-1 0-1,1 0 1,-1 0-1,1 0 1,0 0-1,1-1 1,-1 1 0,1-1-1,-1 1 1,1-1-1,0 0 1,0 0-1,1 0 1,0 0-55,4-1 1,-1 0 0,1-1 0,0 0 0,0-1 0,0 1 0,-1-2 0,1 1 1,0-1-1,0 0 0,-1-1 0,1 1 0,0-2 0,-1 1 0,0-1 0,1 0 0,-1-1 0,0 1 0,-1-1 1,1-1-1,-1 1 0,0-1 0,5-5-1,2-12-5370,-13 4-5900,-3 8 724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3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872 128 7684,'-2'1'983,"-10"4"4830,28 1-4093,-15-6-1710,129 9 2207,234-40-165,218-17-334,178 23-1718,-294 14 160,-399 1 35,-79-1-1780,2 6-2478,2 1-2215,5 1-4332</inkml:trace>
  <inkml:trace contextRef="#ctx0" brushRef="#br0" timeOffset="1417.056">656 503 6435,'-6'-4'5323,"3"5"-1072,0 9-3671,-38 133 2448,-186 499-272,154-431-2537,10 3-1,-35 220-218,57-154 35,5 116-35,15-142 3,-9 118 145,17 1 0,18 74-148,10-275 175,31 137-175,-45-303 1,76 348 68,85 284 484,-114-458-136,7-3 1,61 129-418,-101-271 42,36 81 170,5-3 1,29 39-213,28 62 232,-110-205-48,1 2-794,-6-20-827,-36-51-10549,9 22 375</inkml:trace>
  <inkml:trace contextRef="#ctx0" brushRef="#br0" timeOffset="4439.999">509 7330 8692,'13'32'8764,"-3"1"-4095,7 73-3461,-10-52-381,-1 28-829,-15-123-9387,7 17 1754,1 9 517</inkml:trace>
  <inkml:trace contextRef="#ctx0" brushRef="#br0" timeOffset="4802.002">561 7481 6707,'33'-27'9665,"3"26"-5137,-31 3-4444,-1 0 0,0-1 1,0 2-1,0-1 0,0 0 0,0 1 0,0 0 0,-1 0 0,1 0 0,-1 0 0,0 0 0,0 1 0,0-1 1,-1 1-1,1 0 0,-1 0 0,0 0 0,0 0 0,0 0 0,0 1 0,-1-1 0,0 1 0,0-1 0,0 1 1,0 1-85,-2-2 83,0 0 1,1 0 0,-2 0 0,1-1 0,0 1-1,-1 0 1,0-1 0,0 1 0,0-1 0,0 1-1,0-1 1,-1 0 0,0 0 0,1 0 0,-1 0-1,0 0 1,-1-1 0,1 1 0,0-1-1,-1 0 1,1 0 0,-1 0 0,1-1 0,-1 1-1,0-1 1,0 0 0,0 0 0,0 0 0,0-1-1,0 1 1,0-1 0,0 0 0,0 0 0,0 0-1,0-1 1,0 1 0,0-1 0,0 0 0,-2-1-84,-8-6-531,13 4-3561,4 0-5801,1 1-1846</inkml:trace>
  <inkml:trace contextRef="#ctx0" brushRef="#br0" timeOffset="5985.916">784 7466 7908,'-1'8'8651,"3"6"-4203,5 41-4015,-3-29 407,-5-24-837,1 0 1,-1 0-1,1 0 1,0 0 0,0 0-1,0 0 1,0 0 0,0 0-1,1 0 1,-1 0-1,1 0 1,-1 0 0,1 0-1,0 0 1,-1 0 0,1-1-1,0 1 1,0 0-1,0-1 1,1 1 0,-1 0-1,0-1 1,1 1 0,-1-1-1,0 0 1,1 0-1,0 1 1,-1-1 0,1 0-1,0 0 1,0 0 0,-1-1-1,1 1 1,0 0-1,0-1 1,0 1 0,0-1-1,0 0 1,0 1 0,0-1-1,0 0 1,0 0-1,0 0 1,0-1 0,0 1-1,0 0 1,0-1 0,0 1-1,-1-1 1,1 0-1,0 0 1,0 1 0,0-2-4,4-3 9,-1-1 1,-1-1 0,1 1 0,-1-1-1,0 1 1,0-1 0,-1 0 0,0-1 0,0 1-1,-1 0 1,0-1 0,0 0 0,-1 1-1,1-1 1,-2 0 0,1-3-10,5-28 41,3 72 1181,-5-13-996,2 7 21,-1 0-1,-2 0 1,-1 0-1,0 1 1,-2-1-1,-2 1 1,0-1-1,-2 3-246,4-27 46,-1 0 0,0 1 0,0-1 0,0 0 1,0 0-1,-1 0 0,1 0 0,-1 0 0,1-1 0,-1 1 0,0 0 0,0-1 0,-1 1 0,1-1 0,0 0 0,-1 0 0,1 0 0,-1 0 0,0 0 0,0 0 0,1-1 0,-1 1 1,0-1-1,-1 0 0,1 0 0,0 0 0,0 0 0,0-1 0,-1 1 0,1-1 0,0 0 0,0 0 0,-1 0 0,1 0 0,0 0 0,0-1 0,-1 0 0,1 1 0,0-1 0,0 0 0,0-1 1,0 1-48,-6-7-4262,8 0-6857,2 1-1504</inkml:trace>
  <inkml:trace contextRef="#ctx0" brushRef="#br0" timeOffset="6470.912">1497 7442 10437,'2'5'10166,"7"23"-7740,10 79 291,3 21-4513,-26-134-11832,0-1 3322</inkml:trace>
  <inkml:trace contextRef="#ctx0" brushRef="#br0" timeOffset="6892.687">1510 7449 11893,'8'-15'7474,"10"5"-4226,43 2-2111,-58 7-1124,0 0 1,0 1-1,-1-1 0,1 1 0,0 0 0,0 0 0,0 0 0,0 0 1,0 1-1,-1-1 0,1 1 0,0-1 0,0 1 0,-1 0 1,1 0-1,0 0 0,-1 1 0,1-1 0,-1 1 0,0-1 1,1 1-1,-1 0 0,0 0 0,0 0 0,0 0 0,0 0 0,0 0 1,-1 1-1,1-1 0,-1 0 0,1 1 0,-1 0 0,0-1 1,0 1-1,0 0 0,0-1 0,-1 1 0,1 0 0,-1 0 1,0 0-1,1 0 0,-1-1 0,-1 1 0,1 3-13,-2-2 11,0 1 1,0 0-1,-1-1 0,0 0 1,1 0-1,-1 1 0,-1-2 1,1 1-1,-1 0 0,1-1 1,-1 1-1,0-1 0,0 0 1,-1 0-1,1-1 0,-1 0 1,1 1-1,-1-1 0,0-1 0,1 1 1,-1-1-1,0 1 0,0-2 1,0 1-1,0 0 0,0-1 1,0 0-1,-1 0 0,1-1-11,-4-1-2630,13-7-9965,0 5 3177</inkml:trace>
  <inkml:trace contextRef="#ctx0" brushRef="#br0" timeOffset="7332.446">1766 7435 9893,'-4'2'10349,"-12"23"-7999,14-22-2325,0 0 0,1 0 0,0 0 1,-1 0-1,1 1 0,0-1 0,0 0 1,1 1-1,-1-1 0,1 1 0,0-1 1,0 1-1,0-1 0,0 1 0,0-1 1,1 0-1,0 1 0,-1-1 0,1 1 1,1-1-1,-1 0 0,0 0 0,1 0 0,-1 0 1,1 0-1,0 0 0,0 0 0,0 0 1,1-1-1,-1 1 0,1-1 0,-1 0 1,1 1-1,0-1 0,0 0 0,0-1 1,0 1-1,0-1 0,0 1 0,0-1 1,0 0-1,1 0 0,-1 0 0,1 0 1,-1-1-1,0 1 0,1-1 0,-1 0 1,1 0-1,-1-1 0,1 1 0,1-1-25,-1-1 40,0 0 0,-1 0 0,1 0 0,0-1 0,-1 0 1,0 1-1,1-1 0,-1-1 0,-1 1 0,1 0 0,0-1 0,-1 1 0,1-1 0,-1 0 0,0 0 0,-1 0 0,1 0 0,0 0 0,-1 0 0,0 0 0,0-1 0,-1 1 0,1 0 0,-1-1 0,0 1-40,1 1 25,-1 1-1,0-1 0,1 0 0,-1 1 0,-1-1 0,1 1 0,0-1 0,-1 1 0,1-1 1,-1 1-1,0-1 0,1 1 0,-1 0 0,-1-1 0,1 1 0,0 0 0,0 0 1,-1-1-1,1 1 0,-1 0 0,0 1 0,0-1 0,0 0 0,0 0 0,0 1 1,0-1-1,0 1 0,0 0 0,0 0 0,-1 0 0,1 0 0,0 0 0,-1 0 1,1 0-1,-1 1 0,1-1 0,-1 1 0,1 0 0,-1 0 0,0 0 0,1 0 1,-1 0-25,-20 12-2012,21-8-2684,4 1-3915,0-3-1973</inkml:trace>
  <inkml:trace contextRef="#ctx0" brushRef="#br0" timeOffset="7629.295">1945 7426 12886,'8'40'9284,"2"0"-6173,9 56-2457,-12 5-3176,-9-96-703,-2-7-7351,1-4 980</inkml:trace>
  <inkml:trace contextRef="#ctx0" brushRef="#br0" timeOffset="8004.163">1958 7430 12198,'17'-25'8207,"11"12"-4542,-25 12-3616,1 1 1,-1-1-1,1 1 1,-1 0-1,1 0 1,0 0-1,-1 0 1,1 1-1,-1-1 1,1 1 0,-1 0-1,0 0 1,1 0-1,-1 1 1,0-1-1,0 1 1,0 0-1,0 0 1,0 0-1,0 0 1,0 0-1,0 1 1,-1-1-1,0 1 1,1 0-50,-1 1 8,0 0 0,0 0 0,0 0 0,-1 0 0,0 0 1,0 0-1,0 0 0,0 1 0,-1-1 0,1 0 1,-1 1-1,0-1 0,0 0 0,-1 1 0,1-1 0,-1 0 1,0 0-1,0 1 0,-1-1 0,1 0 0,-1 0 0,0 0 1,0-1-1,0 1 0,-1 0 0,1-1 0,-1 1 1,0-1-1,0 0 0,0 0 0,0 0 0,0 0 0,-1-1 1,1 1-1,-1-1 0,0 0 0,0 0 0,0 0 1,0 0-1,0-1 0,0 0 0,0 0 0,0 0 0,-1 0 1,1-1-1,-4 1-8,0-5-3361,8-6-7634,1 3-317</inkml:trace>
  <inkml:trace contextRef="#ctx0" brushRef="#br0" timeOffset="8160.372">2191 7413 11477,'9'19'9532,"-3"20"-7476,-4-23-1067,9 85 563,3 6-4686,-20-127-10078,5 8 3968</inkml:trace>
  <inkml:trace contextRef="#ctx0" brushRef="#br0" timeOffset="8535.286">2203 7433 9716,'24'-31'11279,"32"29"-8527,-52 4-2678,-1 0 1,0 0-1,1 1 1,-1-1-1,0 0 1,0 1-1,0 0 1,0 0-1,-1 0 1,1 0-1,-1 0 1,0 0-1,0 1 1,0-1-1,0 1 1,-1 0-1,1-1 1,-1 1-1,0 0 1,0 0-1,0 0 1,-1 0-1,1 0 1,-1 0-1,0 0 1,0 0-1,0 0 0,-1-1 1,1 1-1,-1 0 1,0 0-1,0 0 1,-1 0-1,1-1 1,-1 1-1,0 0 1,0-1-1,0 1 1,0-1-1,0 0 1,-1 0-1,0 1-74,1-2-67,0 0 0,0 0 0,0 0 0,0 0 0,0 0 0,0-1 0,0 1 0,0-1 0,-1 1 0,1-1 0,-1 0-1,1 0 1,-1 0 0,1 0 0,-1-1 0,1 1 0,-1-1 0,0 1 0,0-1 0,1 0 0,-1 0 0,0 0 0,1-1 0,-1 1 0,0 0 0,1-1 67,-8-5-4129,4-4-5023,2 0-2683</inkml:trace>
  <inkml:trace contextRef="#ctx0" brushRef="#br0" timeOffset="9053.82">2447 7425 11173,'2'24'8493,"2"0"-5615,2 38-2932,-11-72-13416,4 2 4466</inkml:trace>
  <inkml:trace contextRef="#ctx0" brushRef="#br0" timeOffset="9256.894">2437 7331 9204,'-1'0'2097,"0"1"0,1 0-1040,1 2-849,1-1-288,0 1 2673,0-1-4674,1 0-2177,1-1-6563</inkml:trace>
  <inkml:trace contextRef="#ctx0" brushRef="#br0" timeOffset="9696.34">2524 7393 8676,'15'41'8082,"22"69"-3297,-38-120-4765,-1 1 0,2-1 0,-1 1 0,1-1 0,0 0-1,1 1 1,0-1 0,1 1 0,0-1 0,0 1 0,1 0 0,0 0-1,1 0 1,0 0 0,0 1 0,1-1 0,0 1 0,2-2-20,-6 9 9,0 0 1,0 0-1,0 0 1,0 0-1,-1 0 1,1 0-1,0 1 1,1-1-1,-1 0 0,0 1 1,0-1-1,0 0 1,0 1-1,0-1 1,1 1-1,-1 0 1,0-1-1,0 1 1,1 0-1,-1 0 1,0 0-1,0 0 1,1 0-1,-1 0 1,0 0-1,1 0 1,-1 1-1,0-1 1,0 0-1,1 1 0,-1-1 1,0 1-1,0-1 1,0 1-1,0 0 1,0-1-1,0 1 1,0 0-1,0 0 1,0 0-1,0 0 1,0 0-1,0 0 1,-1 0-1,1 0 1,0 0-1,-1 0 1,1 0-1,-1 0 1,1 0-1,-1 1 0,1 0-9,24 66 980,-13 44-798,3-127-11388,-15 14 9489,5-7-8899</inkml:trace>
  <inkml:trace contextRef="#ctx0" brushRef="#br0" timeOffset="10308.728">2908 7395 9764,'-17'-21'11459,"-12"24"-8575,-22 33-2988,31 23 92,19-58 11,1 1 0,0-1-1,0 0 1,0 1-1,0-1 1,0 0 0,0 1-1,1-1 1,-1 0 0,0 0-1,1 1 1,-1-1 0,1 0-1,-1 0 1,1 1-1,0-1 1,-1 0 0,1 0-1,0 0 1,0 0 0,0 0-1,0 0 1,0 0-1,0 0 1,0-1 0,0 1-1,0 0 1,0 0 0,0-1-1,0 1 1,1-1-1,-1 1 1,0-1 0,0 0-1,1 1 1,-1-1 0,0 0-1,1 0 1,-1 0-1,0 0 1,1 0 0,-1 0-1,0 0 1,1-1 1,3 1-1,-1-2-1,1 1 1,0 0 0,-1-1 0,0 0-1,1 0 1,-1 0 0,0-1 0,0 0-1,0 1 1,0-1 0,-1 0 0,1-1-1,-1 1 1,0-1 0,0 1 0,0-1-1,0 0 1,-1 0 0,0 0 0,1-1-1,-2 1 1,1-1 0,0 1 0,-1-1-1,0 1 1,0-1 0,0 0 0,-1 1-1,1-1 1,-1 0 0,0 0 0,0 1-1,-1-4 2,-2 46 787,19 43 421,-12-67-994,0 1 0,-1 0 0,-1 0 0,0 0 0,-1 0 0,-1 0 0,0 0 0,-1 0 0,0 0 0,-3 10-213,1-19 37,-1-1 0,1 0 0,-1 0 0,0 0 0,0 0 0,-1-1 0,1 1 0,-1-1 1,0 0-1,0-1 0,-1 1 0,1-1 0,-1 0 0,1 0 0,-1-1 0,0 0 0,0 0 1,0 0-1,0-1 0,0 0 0,-1 0 0,1 0 0,0-1 0,0 0 0,-1 0 0,1-1 1,0 1-1,-3-2-38,9-18-16965,2 11 4855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1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94 13078,'-3'6'3586,"0"0"143,2 1-831,1-1-1570,1 0-671,-1-1-177,1 1-160,1 0-336,0 0-336,-1 1-609,1 0-591,0 1-2226,0-1-2785,-1 1-6275</inkml:trace>
  <inkml:trace contextRef="#ctx0" brushRef="#br0" timeOffset="1">25 321 11077,'-2'0'3009,"2"0"97,0-1-17,1-2-2608,1-1-161,0-1-3330,0 0-2560,0 0-6916</inkml:trace>
  <inkml:trace contextRef="#ctx0" brushRef="#br0" timeOffset="1072.204">1 11 8868,'6'-11'10153,"-2"19"-4781,-2 21-2622,-6 44-1351,3-25-3289,4-52-13050,-3-1 3244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4:4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2093 447 9588,'-75'-48'5944,"65"38"-5843,1 0 1,0-1 0,1 0 0,0 0 0,1-1 0,0 0-1,0 0 1,-1-8-102,3 8 122,-1-1 0,0 0 0,0 1 0,-1 0 0,-1 1-1,0 0 1,-1 0 0,0 1 0,0 0 0,-1 0 0,-1 1 0,0 0 0,0 1 0,0 0-1,-1 1 1,-4-2-122,-34-10 358,-1 3 0,0 1 0,-1 3 0,-1 2 0,0 3 0,-41-1-358,65 5 101,-114-12 728,-1 6-1,-107 8-828,206 4 79,1 1-1,0 2 0,1 2 0,0 2 0,0 2 0,1 2 0,0 1 0,1 3 0,1 1 0,1 2 0,-4 4-78,16-5 16,1 2 1,0 0-1,1 2 0,2 0 0,1 2 1,0 0-1,2 2 0,1 0 0,2 1 1,0 1-1,-9 28-16,16-31-1,2 0-1,2 0 1,0 1-1,2 0 1,1 0-1,1 0 1,1 0-1,2 0 1,1 0-1,1 0 1,4 18 1,-2-26-4,0-1 0,1 0-1,1 0 1,1-1 0,1 1 0,0-2 0,1 1 0,1-2 0,1 1-1,0-1 1,1-1 0,1 0 0,0-1 0,1-1 0,0 0-1,1-1 1,6 2 4,39 25 3,2-4 0,2-2 0,1-3-1,10 0-2,-71-28 1,115 52-149,2-5 1,2-6-1,1-5 0,3-6 0,0-5 0,2-6 0,8-5 148,-82-13-36,1-3 1,-1-2-1,1-3 0,-1-2 0,0-2 1,-1-3-1,0-2 0,-1-3 0,0-2 1,5-6 35,-38 15 55,-1-1 0,0-1 0,-1-1 0,0-1 0,-1 0 0,0-1 0,-1-1 0,-1-1 0,-1-1 0,-1 0 0,0 0 0,-1-2 0,-1 1 1,-1-2-1,0 1 0,-2-2 0,-1 1 0,0-1 0,-2 0 0,0-1 0,-2 0 0,0 0 0,-1 0 0,-2 0 0,0-4-55,-3-5 69,-2 0 0,-1 1-1,-1 0 1,-2 0 0,-1 1-1,-1 0 1,-2 0 0,-1 1 0,-1 1-1,-1 0 1,-2 1 0,0 1-1,-21-23-68,5 10-309,-1 2 0,-2 1-1,-1 2 1,-2 1-1,-1 3 1,-2 1 0,-1 1-1,-18-6 310,34 21-1038,-18-11-1725,18 5-6869,22 14 1514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0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7283,'5'-2'7611,"48"-5"-5911,61 6-280,152-17 306,322-11-238,-31 5-914,-488 18-487,1 4 0,0 3 0,35 6-87,208-4 649,6-10-358,0 13 101,-50 1-160,30 12 72,-274-26-166,-39-6-1799,-6 6-1518,-1 0-5314,6 0-2227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0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6675,'7'-10'7310,"34"11"-5924,-26 1-651,708-12 2434,-294-6-2157,146-10-297,-88-11-363,-31 18 491,-183-3-432,-20 17 29,-232 2-308,-39-2-723,-5 2-1157,10 3-1150,0-3-4734,4 0-2663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2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8100,'0'-7'11505,"4"30"-9447,24 247 245,-27-247-2858,-4-33-7348,2 0 1935,1 0-3556</inkml:trace>
  <inkml:trace contextRef="#ctx0" brushRef="#br0" timeOffset="409.371">42 152 9652,'15'-8'6484,"2"-1"-2741,30 1-1956,-43 8-1754,-1 0-1,1 0 1,0 0 0,-1 1 0,0-1-1,1 1 1,-1 0 0,1 0 0,-1 0-1,0 0 1,0 1 0,1-1-1,-1 1 1,0 0 0,0 0 0,-1 0-1,1 0 1,0 1 0,-1-1 0,1 1-1,-1 0 1,0-1 0,0 1 0,0 0-1,0 0 1,-1 0 0,1 1 0,-1-1-1,0 0 1,0 0 0,0 1 0,0-1-1,0 1 1,-1-1 0,1 1-1,-1-1 1,0 1 0,0-1 0,-1 1-1,1-1 1,-1 1 0,1-1 0,-1 1-1,0-1 1,-1 0 0,1 1 0,0-1-1,-2 2-32,-3 2 168,0-1 0,-1 0 0,1-1-1,-1 1 1,0-1 0,-1-1 0,1 1-1,-1-1 1,0 0 0,0-1 0,0 0-1,0 0 1,-1-1 0,1 0 0,-1-1 0,0 1-1,-4-1-167,-5-3-856,16-1-3544,5-3-5183,0 3-1651</inkml:trace>
  <inkml:trace contextRef="#ctx0" brushRef="#br0" timeOffset="879.073">270 216 9620,'21'0'6218,"4"-2"-3423,43-15-1347,-66 16-1384,-1 0 0,1 0 0,-1 0 0,1 0-1,-1-1 1,0 1 0,0 0 0,0-1 0,0 1-1,0-1 1,0 0 0,0 1 0,0-1 0,0 0 0,-1 1-1,1-1 1,-1 0 0,1 0 0,-1 0 0,0 1 0,0-1-1,0 0 1,0 0 0,0 0 0,0 0 0,0 1 0,-1-1-1,1 0 1,-1 0 0,1 0 0,-1 1 0,0-1-1,1 0 1,-1 1 0,0-1 0,0 1 0,0-1 0,0 1-1,-1-1 1,1 1 0,0 0 0,-1-1 0,1 1 0,0 0-1,-1 0 1,0 0 0,1 0 0,-1 0 0,1 1 0,-1-1-1,0 0 1,0 1 0,1-1 0,-1 1 0,0 0-1,0-1 1,0 1 0,0 0 0,1 0 0,-1 0 0,0 1-1,0-1 1,0 0 0,0 1 0,1-1 0,-1 1-64,-3 2 92,1 0 0,0 0 0,0 0 1,0 1-1,0 0 0,0 0 0,1 0 0,0 0 1,0 1-1,0-1 0,0 1 0,1 0 0,0-1 1,0 1-1,0 0 0,0 1 0,1-1 0,0 0 1,0 0-1,0 1 0,1-1 0,-1 0 0,1 1 1,1-1-1,-1 0 0,1 1 0,0-1 0,0 0 1,1 0-1,-1 0 0,1 0 0,0 0 0,0 0 1,3 4-93,-3-7 5,0 0-1,-1 0 1,1 1 0,0-1 0,1-1 0,-1 1 0,0 0 0,0 0 0,1-1 0,-1 1 0,1-1 0,-1 0 0,1 0 0,0 0 0,0 0 0,-1 0 0,1-1 0,0 1 0,0-1 0,0 0-1,-1 0 1,1 0 0,0 0 0,0 0 0,0-1 0,0 1 0,-1-1 0,1 0 0,0 1 0,0-1 0,-1-1 0,1 1 0,-1 0 0,1-1 0,1-1-5,32-24-7025,-27 17-666,2 1-5179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1:5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10853,'-1'17'10969,"5"13"-7877,-1-4-2688,-3-20-1059,0 9 588,1-15-4905,0-5-4866,0 0 68</inkml:trace>
  <inkml:trace contextRef="#ctx0" brushRef="#br0" timeOffset="1">8 0 10533,'-2'1'2577,"2"0"-16,0 1-1408,0 0-449,2 1-480,0-1-496,2 0 1104,-1 1-3409,3-1-2225,4-1-6115</inkml:trace>
  <inkml:trace contextRef="#ctx0" brushRef="#br0" timeOffset="454.018">176 42 10693,'-8'-6'7466,"-1"7"-3307,-30 33-1559,39-32-2584,-1 0 1,1 0-1,0 0 0,-1 1 0,1-1 0,0 0 1,0 0-1,0 0 0,1 0 0,-1 1 1,0-1-1,1 0 0,-1 0 0,1 0 1,0 0-1,0 0 0,0 0 0,0 0 1,0 0-1,0-1 0,0 1 0,1 0 0,-1-1 1,0 1-1,1-1 0,0 1 0,-1-1 1,1 0-1,0 1 0,0-1 0,-1 0 1,1 0-1,0 0 0,0-1 0,0 1 1,0 0-1,1-1 0,-1 1 0,1-1-16,43 37 288,-45-35-200,-1 0 0,0 1 1,1-1-1,-1 0 1,0 0-1,-1 0 1,1 0-1,0 0 1,-1 0-1,1 0 1,-1 0-1,1 0 1,-1 0-1,0 0 1,0 0-1,0 0 1,0 0-1,0 0 1,0-1-1,-1 1 1,1 0-1,-1-1 1,1 1-1,-1-1 1,1 0-1,-1 1 1,0-1-1,0 0 1,0 0-1,1 0 1,-1 0-1,0-1 1,0 1-1,0 0 1,0-1-1,-1 1 1,1-1-1,-1 0-88,-33-6-2790,27-9-2812,11-10-3981,1 17-1627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2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82 12406,'31'-3'8276,"16"-8"-5924,-15 3-2029,12-10 14,-43 17-313,0 1 1,0 0-1,-1-1 1,1 1-1,0-1 1,-1 1-1,1-1 1,0 1-1,-1-1 1,1 0 0,-1 1-1,1-1 1,-1 0-1,1 1 1,-1-1-1,0 0 1,1 0-1,-1 1 1,0-1-1,0 0 1,1 0 0,-1 1-1,0-1 1,0 0-1,0 0 1,0 0-1,0 0 1,0 1-1,0-1 1,0 0-1,0 0 1,-1 0-1,1 1 1,0-1 0,0 0-1,-1 0 1,1 1-1,-1-1 1,1 0-1,0 0 1,-1 1-1,1-1 1,-1 1-1,0-1 1,1 0 0,-1 1-1,1-1 1,-1 1-1,0-1 1,1 1-1,-1 0 1,0-1-1,0 1 1,1 0-1,-1-1-24,-5 0 19,0-1-1,0 1 0,0 0 0,0 1 0,0-1 0,0 1 0,0 0 0,0 1 0,0-1 0,1 1 0,-1 0 0,0 1 0,0 0 0,0 0 0,1 0 0,-1 0 0,1 1 0,0 0 0,0 0 0,0 0 0,0 1-18,1-2 62,0 0-1,0 1 1,1-1 0,-1 1-1,1 0 1,-1 0-1,1 0 1,0 0-1,0 1 1,1-1-1,-1 1 1,1 0-1,0 0 1,0 0 0,0 0-1,0 0 1,1 0-1,-1 1 1,1-1-1,0 0 1,1 1-1,-1-1 1,1 1 0,0-1-1,0 1 1,0-1-1,0 1 1,1-1-1,0 0 1,0 1-1,0-1 1,0 0 0,1 1-1,0-1 1,0 0-1,0 0 1,0 0-1,0-1 1,1 1-1,0-1 1,0 1 0,3 2-63,1-3 55,0 1-1,0-2 0,0 1 0,1-1 1,-1 0-1,1-1 0,0 1 0,-1-2 1,1 1-1,0-1 0,0 0 0,-1-1 0,1 1 1,0-2-1,-1 1 0,1-1 0,-1 0 1,1-1-1,-1 1 0,0-2 0,3-1-53,8-21-2097,-15 15-2469,-2 0-5098,0 4-3118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28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8836,'4'18'10661,"-1"8"-7792,8 35-2715,-10-55-111,1 0 0,1 0 1,-1-1-1,1 1 0,0 0 0,0-1 1,0 0-1,1 0 0,0 0 1,0 0-1,0-1 0,1 1 1,2 1-44,-5-6 9,0-1 0,0 1 0,-1-1 1,1 0-1,0 0 0,0 0 0,-1 1 1,1-2-1,0 1 0,-1 0 1,1 0-1,-1 0 0,1-1 0,-1 1 1,0-1-1,0 1 0,0-1 0,1 1 1,-1-1-1,-1 0 0,1 1 1,0-1-1,0 0 0,-1 0 0,1 0 1,-1 0-1,1 0 0,-1 1 0,0-1 1,0 0-1,0 0 0,0 0 1,0 0-1,0 0 0,-1 0 0,1-1-9,1-8 61,21-74 374,-21 85-430,0 1 0,1-1 0,-1 1 0,0-1 0,1 1 0,-1-1 0,0 1 0,0 0 1,0-1-1,0 1 0,0 0 0,0 0 0,0 0 0,0 0 0,0 0 0,0 0 0,0 0 0,-1 0 0,1 1 0,0-1 0,-1 0 0,1 0 0,-1 1 0,1-1 0,-1 0 0,0 0 0,0 1 0,1-1 0,-1 0 0,0 1 0,0 0-5,1 1 20,5 17 43,33 53 157,-38-72-209,-1-1 0,1 0 0,0 1 0,-1-1 0,1 1-1,0-1 1,-1 0 0,1 1 0,0-1 0,0 0 0,-1 0 0,1 0 0,0 0-1,0 1 1,0-1 0,-1 0 0,1 0 0,0-1 0,0 1 0,0 0-1,-1 0 1,1 0 0,0 0 0,0-1 0,-1 1 0,1 0 0,0-1 0,0 1-1,-1-1 1,1 1 0,0 0 0,-1-1 0,1 0 0,-1 1 0,1-1 0,-1 1-1,1-1 1,-1 0 0,1 1 0,-1-1 0,0 0 0,1 1 0,-1-1 0,0 0-1,1 0 1,-1 1 0,0-1 0,0 0 0,0 0-11,9-44 505,-9 39-457,13-136-1347,-11 137-1498,0 4-1569,0 2-3772,-1 1-703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3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9476,'1'11'7190,"3"7"-3436,35 84-1993,-36-100-1743,-1 1 1,0-1-1,1-1 1,0 1-1,-1 0 1,1 0 0,0-1-1,0 0 1,-1 0-1,1 1 1,0-2-1,0 1 1,0 0-1,1-1 1,-1 1-1,0-1 1,0 0-1,0 0 1,0 0-1,0 0 1,0-1-1,1 1 1,-1-1-1,0 0 1,0 0 0,0 0-1,-1 0 1,1 0-1,0-1 1,0 1-1,-1-1 1,1 0-1,-1 0 1,1 0-1,-1 0 1,0 0-1,1 0 1,-1-1-1,-1 1 1,1-1-1,0 1 1,-1-1-1,1 0 1,-1 0 0,0 0-1,0 0 1,0 0-1,0 0 1,0 0-1,-1 0 1,1 0-1,-1 0 1,0 0-1,0-2-18,1-1 12,0 0-1,-1 0 0,0 0 0,0 0 1,-1 0-1,1 0 0,-1 0 1,-1 0-1,1 0 0,-1 0 1,0 1-1,0-1 0,-1 0 0,0 1 1,0 0-1,0-1 0,-1 0-11,1 5-3016,4 4-6950,0-2-409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3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20 9492,'-10'-20'7396,"-15"21"-3984,-20 24-854,40-21-2443,1 0-1,0-1 0,0 2 0,0-1 0,1 0 0,-1 1 0,1 0 0,0 0 0,0 0 0,1 0 0,0 0 0,0 0 0,0 1 0,0-1 0,1 1 0,0-1 0,0 1 0,0-1 0,1 1 0,0 0-113,2-4-8,-1 0 0,1 0 0,0 0 0,1 0 0,-1 0 0,0-1 0,0 1 0,1-1 0,-1 0 0,1 1 0,-1-1 0,1 0 0,0-1 0,-1 1 0,1 0 0,0-1 0,-1 1 0,1-1 0,0 0 0,0 0 0,0 0 0,-1 0 0,1-1 0,0 1 0,0-1 0,-1 1 0,1-1 0,-1 0 0,1 0 0,0 0 0,-1-1 0,0 1 0,1-1 0,0 0 7,1 0-70,-1 0 0,1 0 1,-1 0-1,1 0 0,-1-1 0,0 1 0,0-1 0,-1 0 0,1 0 1,0 0-1,-1 0 0,0-1 0,0 1 0,0-1 0,0 1 0,0-1 1,-1 0-1,1 1 0,-1-1 0,0 0 0,0 0 0,-1 0 1,1 0-1,-1 0 0,0 0 0,0 0 0,0 0 0,-1 0 0,1 0 1,-1 0-1,0 0 0,0 0 0,-1-2 70,7 59 2161,7 17-1805,-6-49 136,-2 1 0,-1 0 0,0 1 0,-2-1-1,0 0 1,-2 1 0,-2 12-492,3-33 68,-1 0-1,0 0 0,0 0 1,0 0-1,0 0 1,0 0-1,0 0 1,-1 0-1,1 0 0,-1 0 1,1-1-1,-1 1 1,1-1-1,-1 1 1,0-1-1,0 1 0,0-1 1,0 0-1,0 0 1,0 0-1,0 0 1,0 0-1,0-1 0,-1 1 1,1-1-1,0 1 1,0-1-1,-1 0 1,1 0-1,0 0 0,-1 0 1,1 0-1,0-1 1,0 1-1,-1-1-67,-42-29-4974,42 21-6012,3 9 9403,-2-6-11775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3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83 10565,'40'-2'8288,"-37"2"-8160,0 0-1,1-1 1,-1 0-1,0 0 1,0 0-1,0 0 1,0-1-1,0 1 1,0-1-1,0 1 1,0-1-1,0 0 1,-1 0-1,1-1 1,-1 1-1,1 0 1,-1-1-1,0 0 1,0 1-1,0-1 1,0 0-1,-1 0 1,1 0-1,-1 0 1,0 0-1,0 0 1,1-4-128,-3 6 85,-1-1 1,1 0-1,-1 1 1,0-1-1,1 1 1,-1-1-1,0 1 1,0 0-1,0 0 1,0 0-1,0 0 1,0 0-1,0 0 1,0 1-1,0-1 1,0 1 0,0-1-1,-1 1 1,1 0-1,0 0 1,0 0-1,0 0 1,-1 0-1,1 0 1,0 0-1,0 1 1,0 0-1,0-1 1,-1 1-1,1 0 1,0 0-1,0 0 1,1 0 0,-2 1-86,-1-1 85,0 1 1,1 0-1,-1 0 1,1 0 0,0 0-1,-1 0 1,1 1 0,0-1-1,0 1 1,1 0 0,-1 0-1,1 0 1,-1 1-1,1-1 1,0 0 0,0 1-1,0-1 1,1 1 0,-1 0-1,1 0 1,0 0-1,0-1 1,0 1 0,1 0-1,0 0 1,-1 0 0,1 0-1,0 0 1,1 0 0,-1 0-1,1 0 1,0 0-1,0 0 1,0 0 0,0 0-1,1-1 1,-1 1 0,1-1-1,0 1 1,0-1 0,0 1-1,1-1 1,-1 0-1,1 0 1,0 0 0,0 0-1,0-1 1,0 1 0,0-1-1,0 0 1,4 2-86,26-9-2193,-26-4-2122,-1-3-4346,-5 10 6649,4-6-10362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3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11525,'-6'32'8673,"4"-1"-3293,3 7-2314,4 20-2952,2 28-2193,-8-80-1688,0-1-7486,0-2-390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35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 15863,'-3'5'4018,"0"0"64,2-1-1953,1-1-912,0-2-513,0-1-352,0 0-240,1-3-448,0-1-400,0-2-1073,0 0-2305,0-2-3073,0 1-7092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3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11077,'1'42'9343,"1"2"-4936,-4 125-6237,0-165-1571,-1-5-6161,1-2-456</inkml:trace>
  <inkml:trace contextRef="#ctx0" brushRef="#br0" timeOffset="281.532">0 192 11637,'4'-9'7296,"7"3"-3875,32 0-2693,-38 6-175,59-18-1959,-47 5-2484,-1-5-4586,-10 10-1371</inkml:trace>
  <inkml:trace contextRef="#ctx0" brushRef="#br0" timeOffset="593.955">181 15 9812,'0'0'2538,"1"5"3461,0 15-3845,25 181 1285,-26-201-3432,0-1 0,1 1 1,-1-1-1,0 1 0,1-1 0,-1 1 1,1 0-1,-1-1 0,1 1 1,-1 0-1,1-1 0,-1 1 1,1 0-1,-1 0 0,1-1 1,-1 1-1,1 0 0,-1 0 1,1 0-1,0 0 0,-1 0 0,1 0 1,-1 0-1,1 0 0,0 0 1,-1 0-1,1 0 0,-1 0 1,1 0-1,-1 0 0,1 1 1,-1-1-1,1 0 0,0 0 1,-1 1-1,1-1 0,-1 0 0,0 1 1,1-1-1,-1 0 0,1 1 1,-1-1-1,1 1 0,-1-1 1,0 1-1,1-1 0,-1 1 1,0-1-1,0 1 0,1-1 1,-1 1-1,0-1 0,0 1 0,0 0-7,70-103-723,-70 101 728,0 0 0,0 1 0,1-1 0,-1 0 0,0 1-1,1-1 1,-1 1 0,1-1 0,-1 1 0,1-1-1,-1 1 1,1-1 0,-1 1 0,1-1 0,-1 1 0,1 0-1,0-1 1,-1 1 0,1 0 0,0-1 0,-1 1-1,1 0 1,0 0 0,-1 0 0,1 0 0,0 0-1,-1-1 1,1 1 0,0 1 0,-1-1 0,1 0 0,0 0-1,0 0 1,-1 0 0,1 0 0,0 1 0,-1-1-1,1 0 1,0 0 0,-1 1 0,1-1 0,-1 0-1,1 1 1,-1-1 0,1 1 0,-1-1 0,1 1 0,-1-1-1,1 1 1,-1-1 0,1 1 0,-1 0 0,0-1-1,1 1 1,-1 0 0,0-1 0,0 1 0,1 0 0,-1-1-1,0 1 1,0 0 0,0-1 0,0 1 0,0 0-1,0-1 1,0 1-5,8 50 1339,-10 4-1272,4-62-14025,0 2 2595</inkml:trace>
  <inkml:trace contextRef="#ctx0" brushRef="#br0" timeOffset="1015.732">432 184 10037,'36'0'8802,"7"-7"-6083,-41 7-2719,0 0 0,-1 0 0,1-1-1,-1 1 1,1 0 0,0-1 0,-1 0 0,1 1 0,-1-1 0,1 0-1,-1 0 1,0 0 0,1 0 0,-1 0 0,0 0 0,0 0 0,0 0-1,0 0 1,0-1 0,0 1 0,0 0 0,0-1 0,0 1-1,0-1 1,-1 1 0,1-1 0,-1 1 0,1-1 0,-1 0 0,1 1-1,-1-1 1,0 1 0,0-1 0,0 0 0,0 1 0,0-1 0,0 0-1,-1 1 1,1-1 0,0 0 0,-1 1 0,1-1 0,-1 1-1,0-1 1,1 1 0,-1-1 0,-1 0 65,0 0-1,1 0 0,-1 1 1,0-1-1,0 0 0,0 1 1,0-1-1,0 1 0,-1 0 1,1 0-1,0 0 0,-1 0 1,1 0-1,0 0 0,-1 1 1,1-1-1,-1 1 0,1-1 1,-1 1-1,0 0 0,1 0 1,-1 0-1,1 1 0,-1-1 1,1 0-1,-1 1 0,1 0 1,0 0-1,-1-1 0,1 1 1,-1 1-1,1-1 1,0 0-1,0 1 0,0-1 1,0 1-1,0-1 0,0 1 1,0 0-1,1 0 0,-1 0 1,1 0-1,-1 0 0,1 0 1,0 0-1,-1 1 0,1-1 1,0 0-1,1 1 0,-1-1 1,0 2-65,-1 0 52,1-1 0,0 1 0,0-1 0,0 1 1,0-1-1,1 1 0,-1-1 0,1 1 0,0 0 0,0-1 0,0 1 1,0-1-1,1 1 0,-1 0 0,1-1 0,0 1 0,0-1 1,1 0-1,-1 1 0,1-1 0,-1 0 0,1 0 0,0 0 1,0 0-1,1 0 0,-1 0 0,1 0 0,-1-1 0,1 1 1,0-1-1,0 0 0,0 0 0,0 0 0,0 0 0,0 0 0,0-1 1,1 0-1,-1 1 0,1-1 0,-1 0 0,1-1 0,-1 1 1,1-1-1,0 1 0,-1-1 0,1 0 0,-1-1 0,1 1 1,0-1-53,25-19-4959,-16 7-6082,-5 7-332</inkml:trace>
  <inkml:trace contextRef="#ctx0" brushRef="#br0" timeOffset="1485.256">791 56 11493,'-42'-1'11258,"39"0"-11185,1 1 0,-1 0 0,0 1 0,1-1 0,-1 0 0,1 1 0,-1-1 0,1 1 0,-1 0-1,1 0 1,0 0 0,-1 0 0,1 0 0,0 1 0,0-1 0,0 1 0,0-1 0,0 1 0,0 0 0,0 0 0,0-1 0,1 1 0,-1 1 0,1-1 0,-1 0-1,1 0 1,0 0 0,0 1 0,0-1 0,0 1 0,1-1 0,-1 1 0,0-1 0,1 1 0,0-1 0,0 1 0,-1-1 0,2 1 0,-1 0-73,2 2 38,0-1 1,0 0 0,1 0-1,-1 0 1,1 0-1,0 0 1,0 0 0,0 0-1,1-1 1,0 0 0,-1 0-1,1 0 1,0 0 0,0 0-1,1-1-38,28 25 245,-32-26-216,-1 0-1,0-1 1,1 1 0,-1 0-1,1 0 1,-1 0 0,0 0 0,0-1-1,1 1 1,-1 0 0,0 0-1,0 0 1,0 0 0,0 0-1,0 0 1,0 0 0,0-1-1,0 1 1,-1 0 0,1 0-1,0 0 1,0 0 0,-1 0-1,1-1 1,0 1 0,-1 0-1,1 0 1,-1-1 0,1 1-1,-1 0 1,0 0 0,1-1-1,-1 1 1,0-1 0,1 1-1,-1-1 1,0 1 0,0-1-1,1 1 1,-1-1 0,0 0 0,0 1-1,0-1 1,0 0 0,1 1-1,-1-1 1,0 0 0,0 0-1,0 0-28,-47 12 108,47-12-449,-32-4-1557,28 0-2400,1-2-3601,2 1-5582</inkml:trace>
  <inkml:trace contextRef="#ctx0" brushRef="#br0" timeOffset="3785.771">209 248 4850,'-1'-1'10968,"-5"36"-4793,4-20-5278,3-17-1190,1-5-2587,0 3-4183,-2-1-5575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3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94 8964,'-9'-20'9650,"-24"21"-6545,-15 35-2082,47-35-1020,0 0-1,1 0 0,-1 0 1,0 0-1,1 0 0,-1 0 1,1 0-1,-1 0 1,1 0-1,-1 0 0,1 0 1,0 0-1,0 1 0,0-1 1,0 0-1,-1 0 1,1 0-1,1 1 0,-1-1 1,0 0-1,0 0 0,0 0 1,1 0-1,-1 1 0,0-1 1,1 0-1,-1 0 1,1 0-1,0 0 0,-1 0 1,1 0-1,0 0 0,-1 0 1,1 0-1,0-1 0,0 1 1,0 0-1,0 0 1,0-1-1,0 1 0,0-1 1,0 1-1,0 0 0,0-1 1,0 0-1,0 1 0,0-1 1,2 0-3,38 11 6,-37-11-4,0 0-1,0 1 0,0 0 1,0-1-1,0 2 0,0-1 1,0 0-1,0 1 0,0 0 1,-1 0-1,1 0 0,0 0 1,-1 0-1,0 1 0,1 0 1,-1-1-1,1 3-1,-3-4 44,-1 0 0,1 0 0,-1 0 1,1 0-1,-1 0 0,0 0 0,1 0 0,-1 0 0,0 1 0,0-1 0,0 0 1,0 0-1,0 0 0,0 0 0,0 0 0,0 0 0,-1 0 0,1 0 0,0 0 0,-1 0 1,1 0-1,0 0 0,-1 0 0,1 0 0,-1 0 0,0 0 0,1 0 0,-1 0 0,0 0 1,1 0-1,-1-1 0,0 1 0,0 0 0,0-1 0,0 1 0,0 0 0,0-1 0,0 1 1,0-1-1,0 0 0,0 1 0,0-1 0,0 0 0,0 1 0,0-1-44,-50 14 750,5-18-1824,42-3-3607,6-3-4203,0 6-2081</inkml:trace>
  <inkml:trace contextRef="#ctx0" brushRef="#br0" timeOffset="345.841">204 109 9220,'11'34'11027,"-2"48"-7612,-15-80-6091,1-14-7558,3 4-502</inkml:trace>
  <inkml:trace contextRef="#ctx0" brushRef="#br0" timeOffset="502.066">204 1 11573,'0'1'2658,"-1"1"15,2 0-1857,-1 0-512,1 2-448,0-1 1393,0 1-3858,2 1-2418,0 0-6450</inkml:trace>
  <inkml:trace contextRef="#ctx0" brushRef="#br0" timeOffset="861.343">310 81 10181,'9'46'9343,"8"62"-5704,-16-123-3551,1 0 0,0 0 0,1 0 0,1 0 0,0 0 0,1 1 0,1-1 0,0 1 0,1 1 0,0-1 0,3-1-88,-9 13-2,1 1 1,-1-1-1,1 1 0,-1 0 1,1 0-1,-1-1 0,1 1 1,0 0-1,0 1 0,0-1 1,-1 0-1,1 0 0,0 1 1,0-1-1,0 1 0,0 0 1,0-1-1,0 1 0,0 0 1,0 0-1,0 1 0,0-1 1,0 0-1,0 0 0,0 1 1,0 0-1,0-1 0,0 1 1,0 0-1,-1 0 0,1 0 1,0 0-1,0 0 0,-1 0 1,1 0-1,-1 1 0,1-1 1,-1 0-1,0 1 0,1-1 1,-1 1-1,0 0 0,0-1 1,0 1-1,0 0 0,0 0 1,-1 0-1,1 0 0,0 0 1,-1 0-1,0 0 0,1 0 1,-1 0-1,0 0 0,0 0 1,0 1 1,18 117 1048,-15-117-3390,2-5-5233,-2 0 2536,0 0-5075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2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9060,'7'40'9574,"-6"21"-7382,-2-33-2462,1-37-10655,0 3 1310</inkml:trace>
  <inkml:trace contextRef="#ctx0" brushRef="#br0" timeOffset="1">9 28 9636,'-2'3'2065,"2"0"16,0 1-1793,1-1-240,1-1 2658,-1 0-4659,2 1-2193,1-1-6563</inkml:trace>
  <inkml:trace contextRef="#ctx0" brushRef="#br0" timeOffset="328.059">145 1 9780,'9'29'7548,"-2"1"-4354,8 61-2590,-14-85-261,4 66-133,-11-43-2587,3-24-664,-1-4-4651,2-2-861</inkml:trace>
  <inkml:trace contextRef="#ctx0" brushRef="#br0" timeOffset="515.787">104 161 10773,'1'-1'2785,"2"1"129,1-1-1602,2-1-335,0 1-129,2-2-48,0 3-271,0-2-209,1 1-112,0 1-96,0-1-176,-1 2-240,0-2-385,1 0-287,-1 1 624,1-2-2770,1-4-2272,0 0-5267</inkml:trace>
  <inkml:trace contextRef="#ctx0" brushRef="#br0" timeOffset="891.971">296 17 10629,'0'50'9051,"13"25"-7103,-1-5-1203,0-13-137,5-82-522,-13 8-46,-4 13-56,0 0-1,0 0 1,1 0 0,-1 0 0,1 0 0,0 0-1,0 0 1,0 0 0,1 0 0,-1 0 0,1 0 0,0 1-1,0-1 1,0 1 0,1-1 0,-1 1 0,1 0-1,0 0 1,0 0 0,0 0 0,0 1 0,0-1 0,1 1-1,-1 0 1,1 0 0,-1 0 0,1 0 0,0 0 0,0 1-1,0 0 1,0 0 0,1 0 16,0 4 62,0 0 0,-1 0 1,1 0-1,-1 1 0,0 0 0,0 0 0,0 0 1,0 0-1,-1 1 0,0-1 0,0 1 0,0 0 1,0 0-1,-1 0 0,0 0 0,0 1-62,10 65 1177,-14-67-2876,-5-6-9707,3-1-234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0:5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8356,'3'-11'6682,"2"15"1165,-4 7-6737,5 130 1432,-6-141-2665,0 0-1,-1 0 1,1 1-1,0-1 0,-1 0 1,1 0-1,0 1 1,-1-1-1,1 0 0,-1 0 1,1 0-1,0 0 1,-1 0-1,1 0 0,0 0 1,-1 0-1,1 0 1,-1 0-1,1 0 0,0 0 1,-1 0-1,1 0 1,-1 0-1,1 0 0,0 0 1,-1 0-1,1 0 1,-1 0-1,1-1 0,0 1 1,-1 0-1,1 0 1,0-1-1,-1 1 0,1 0 1,0 0-1,0-1 1,-1 1-1,1 0 0,0-1 1,0 1-1,0 0 1,-1-1-1,1 1 0,0 0 1,0-1-1,0 1 1,0-1-1,0 1 0,-1 0 1,1-1-1,0 1 1,0 0-1,0-1 1,0 1-1,0-1 0,1 1 1,-1 0-1,0-1 1,0 1-1,0-1 0,0 1 1,0 0-1,0-1 1,1 1-1,-1 0 0,0-1 124,-2-22-9735,2 11 1230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1:4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9332,'3'-4'10759,"10"-9"-7565,-11 11-3162,0 0-1,0 0 1,1 1-1,-1-1 1,0 1-1,0-1 1,1 1 0,-1 0-1,1 0 1,-1 0-1,1 0 1,-1 1-1,1-1 1,0 1-1,-1-1 1,1 1-1,0 0 1,0 0-1,-1 0 1,1 0-1,0 1 1,-1-1-1,1 1 1,0-1-1,-1 1 1,1 0-1,-1 0 1,1 0 0,-1 1-1,0-1 1,1 0-1,-1 1 1,0 0-1,0-1 1,0 1-1,0 0 1,0 0-1,1 1-31,39 87 68,-24-38-34,-14-45-62,-6-14 1,-8-15-25,8 18 56,1 1 0,-1 0 1,0 0-1,0-1 0,-1 1 1,1 0-1,-1 1 0,1-1 0,-1 0 1,0 1-1,0 0 0,0-1 1,0 1-1,-1 0 0,1 1 0,0-1 1,-1 1-1,0-1 0,1 1 1,-1 0-1,0 0 0,1 1 0,-1-1 1,0 1-1,0-1 0,1 1 1,-1 1-1,0-1 0,0 0 0,0 1 1,1 0-1,-1 0 0,0 0 0,1 0 1,-1 1-1,1-1 0,-1 1 1,-1 1-5,-24 64 1887,28-66-1863,1 0 0,0 1 0,0-1 0,0 1 1,0-1-1,0 1 0,0-1 0,1 1 1,-1-1-1,0 0 0,1 1 0,-1-1 0,1 1 1,-1-1-1,1 0 0,0 1 0,-1-1 1,1 0-1,0 0 0,0 0 0,0 0 0,0 0 1,0 0-1,0 0 0,0 0 0,1 0 1,-1 0-1,0 0 0,0-1 0,1 1 0,-1 0 1,0-1-1,1 0 0,-1 1 0,1-1 1,-1 0-1,0 1 0,1-1 0,-1 0 0,1 0 1,-1 0-1,1 0 0,-1 0 0,1-1 1,-1 1-1,0 0 0,2-1-24,73-24-3156,-25 5-3119,-37 16-589,-1-3-4491</inkml:trace>
  <inkml:trace contextRef="#ctx0" brushRef="#br0" timeOffset="420.346">249 123 11301,'9'45'10323,"7"60"-9027,-16-105-1292,0 0 0,1 0 0,-1 0 0,0 0 0,0-1 0,1 1 0,-1 0 0,0 0 0,1 0 1,-1 0-1,0 0 0,1 0 0,-1 0 0,0 0 0,0 0 0,1 0 0,-1 1 0,0-1 0,1 0 0,-1 0 0,0 0 0,0 0 0,1 0 1,-1 1-1,0-1 0,0 0 0,1 0 0,-1 0 0,0 1 0,0-1 0,1 0 0,-1 0 0,0 0 0,0 1 0,0-1 0,0 0 0,0 1 0,1-1-4,6-31 6,-3 1-16,-4 25 1,0-1 0,0 0 0,1 1 0,0-1-1,0 1 1,0-1 0,1 1 0,0-1 0,0 1 0,0 0-1,1 0 1,-1 0 0,1 0 0,1 0 0,-1 1 0,1-1-1,-1 1 10,-2 3-2,1 1 0,-1-1 0,0 0 0,0 1-1,1-1 1,-1 1 0,0-1 0,1 1-1,-1 0 1,0-1 0,1 1 0,-1 0 0,0 0-1,1 0 1,-1 0 0,1 0 0,-1 0-1,0 1 1,1-1 0,-1 0 0,0 1 0,1-1-1,-1 1 1,0-1 0,0 1 0,1 0-1,-1 0 1,0-1 0,0 1 0,0 0 0,0 0-1,0 0 1,0 0 0,0 0 0,0 0-1,-1 0 1,1 0 0,0 1 2,27 46 202,-10 44 355,-6-103-6338,-7 5-1377,0 0-3476</inkml:trace>
  <inkml:trace contextRef="#ctx0" brushRef="#br0" timeOffset="953.006">495 123 10277,'1'37'8349,"18"52"-5949,-17-88-2423,0 0-1,0 0 1,0 0 0,0 0 0,0-1 0,1 1 0,-1-1 0,0 1 0,0-1 0,0 0 0,1 0 0,-1 1 0,0-2-1,1 1 1,-1 0 0,0 0 0,0-1 0,0 1 0,1-1 0,-1 0 0,0 0 0,0 0 0,0 0 0,0 0 0,0 0 0,0 0-1,0-1 1,-1 1 0,1-1 0,0 1 0,-1-1 0,1 0 0,-1 1 0,0-1 0,1 0 0,-1 0 0,0 0 0,0 0-1,0 0 1,0 0 0,-1 0 0,1-1 0,-1 1 23,20-64 838,-19 77-550,6 20 342,-2 0-1,-2-1 1,0 1 0,-2 1-1,-2-1 1,-1 0-1,-1 0 1,-2 1-630,5-30 9,-1 1 0,0-1-1,-1 0 1,1 0 0,0 0 0,-1 0 0,1 0-1,-1 0 1,1-1 0,-1 1 0,0 0 0,0-1-1,0 0 1,0 1 0,0-1 0,0 0 0,0 0-1,0 0 1,0 0 0,-1 0 0,1-1 0,0 1-1,0 0 1,-1-1 0,1 0 0,-1 0 0,1 0 0,0 0-1,-1 0 1,1 0 0,-1 0 0,1-1 0,0 1-1,0-1 1,-1 0 0,1 0 0,0 0 0,0 0-1,0 0 1,-2-1-9,10-35-15831,0 24 5130</inkml:trace>
  <inkml:trace contextRef="#ctx0" brushRef="#br0" timeOffset="1572.506">697 117 8964,'5'7'8648,"2"12"-6828,-6-16-973,6 22 787,-7-20-1533,1-1 0,0 0 0,0 1 0,0-1 0,0 0 0,1 0 0,-1 1 0,1-1 0,0 0 0,0-1 0,1 1-1,-1 0 1,1-1 0,0 1 0,0-1 0,2 2-101,-3-5 5,0 0 0,0-1-1,-1 1 1,1 0 0,0-1 0,0 0-1,-1 1 1,1-1 0,-1 0 0,1 0 0,-1 0-1,1 0 1,-1 0 0,1 0 0,-1 0-1,0-1 1,1 1 0,-1 0 0,0-1-1,0 1 1,0-1 0,0 1 0,-1-1 0,1 0-1,0 1 1,-1-1 0,1 0 0,-1 1-1,1-1 1,-1 0 0,0 0 0,1 1 0,-1-1-1,0 0 1,-1 0-5,6-11 9,-6 13-2,1-1 0,0 0 0,0 1-1,0-1 1,0 0 0,0 0 0,1 1 0,-1-1 0,0 0-1,0 1 1,0-1 0,1 0 0,-1 1 0,0-1-1,1 1 1,-1-1 0,0 0 0,1 1 0,-1-1 0,1 1-1,-1-1 1,1 1 0,-1-1 0,1 1 0,-1-1-1,1 1 1,-1 0 0,1-1 0,0 1 0,-1 0-1,1 0 1,0-1 0,-1 1 0,1 0 0,0 0 0,-1 0-1,1 0 1,0 0 0,-1 0 0,1 0 0,0 0-1,-1 0 1,1 0 0,0 0 0,0 0 0,-1 0 0,1 1-1,0-1 1,-1 0 0,1 0 0,-1 1 0,1-1-7,19 37 899,-6-8-696,-14-29-194,0 1 1,1-1 0,-1 1-1,0 0 1,1-1 0,-1 1-1,1-1 1,-1 1 0,1-1-1,-1 0 1,1 1-1,0-1 1,-1 1 0,1-1-1,-1 0 1,1 0 0,0 1-1,-1-1 1,1 0 0,0 0-1,-1 0 1,1 0-1,0 1 1,-1-1 0,1 0-1,0 0 1,-1 0 0,1-1-1,0 1 1,-1 0 0,1 0-1,0 0 1,-1 0-1,1-1 1,0 1 0,-1 0-1,1-1 1,-1 1 0,1 0-1,0-1 1,-1 1 0,1-1-1,-1 1 1,1-1-1,-1 1 1,0-1 0,1 1-1,-1-1 1,1 1 0,-1-1-1,0 0 1,0 1 0,1-1-1,-1 0 1,0 1-1,0-1 1,0 0 0,0 1-1,0-1 1,1 0 0,-1 0-10,7-48 141,-6 45-278,0-13-968,5-37-4933,4 22-6204,-6 25 5890</inkml:trace>
  <inkml:trace contextRef="#ctx0" brushRef="#br0" timeOffset="2011.013">937 1 7475,'9'12'8779,"-3"17"-6682,-5-23-980,23 165 3754,-7-221-4519,7-33-450,-24 82 98,1 0 0,0 1 1,0-1-1,-1 1 0,1-1 1,0 0-1,0 1 0,0 0 1,0-1-1,0 1 0,-1 0 1,1-1-1,0 1 0,0 0 1,0 0-1,0 0 0,0 0 1,0-1-1,0 2 0,0-1 1,0 0-1,0 0 0,0 0 1,0 0-1,0 1 0,0-1 1,0 0-1,0 1 0,0-1 0,-1 1 1,1-1-1,0 1 0,0-1 1,0 1-1,-1-1 0,1 1 1,0 0-1,-1 0 0,1-1 1,0 1-1,-1 0 0,1 0 1,-1 0-1,1 0 0,-1-1 1,0 1-1,1 0 0,-1 1 0,18 46 166,-11 24 387,-7-40-4574,3-39-7104,-2-3 960</inkml:trace>
  <inkml:trace contextRef="#ctx0" brushRef="#br0" timeOffset="2427.712">1155 168 10453,'33'12'7826,"2"-8"-5821,-34-4-2011,1 0 1,-1 0 0,1 0-1,-1 0 1,1-1 0,-1 1 0,0-1-1,1 1 1,-1-1 0,0 1 0,1-1-1,-1 0 1,0 0 0,0 1 0,0-1-1,1 0 1,-1 0 0,0 0-1,0 0 1,0-1 0,-1 1 0,1 0-1,0 0 1,0 0 0,-1-1 0,1 1-1,0 0 1,-1-1 0,0 1 0,1-1-1,-1 1 1,0-1 0,0 1-1,1 0 1,-1-1 0,0 1 0,-1-1-1,1 1 1,0-1 0,0 1 0,0-1-1,-1 1 1,1 0 0,-1-1-1,0 1 7,2-1 46,-1 0 1,0 1 0,0-1 0,1 1 0,-1-1 0,0 0 0,-1 1 0,1-1-1,0 1 1,0-1 0,-1 1 0,1-1 0,-1 0 0,1 1 0,-1 0 0,1-1 0,-1 1-1,0-1 1,0 1 0,0 0 0,0-1 0,0 1 0,0 0 0,0 0 0,0 0-1,-1 0 1,1 0 0,0 0 0,-1 0 0,1 0 0,0 1 0,-1-1 0,1 0 0,-1 1-1,1 0 1,-1-1 0,0 1 0,1 0 0,-1-1 0,1 1 0,-1 0 0,0 0-1,1 0 1,-1 1 0,1-1 0,-1 0 0,1 0 0,-1 1 0,0-1 0,1 1 0,0 0-1,-1-1 1,1 1 0,-1 0 0,1 0 0,0 0 0,-1 0 0,0 1-48,-1 3 286,0 0-1,0 1 1,1 0 0,-1 0-1,1 0 1,1 0 0,-1 0 0,1 0-1,0 0 1,0 0 0,1 0-1,-1 1 1,2-1 0,-1 0 0,1 1-1,-1-1 1,2 4-286,-1-8 12,0 1 0,0 0 0,0-1-1,1 1 1,-1-1 0,1 1 0,-1-1 0,1 0 0,0 1 0,0-1 0,0 0 0,0 0-1,0 0 1,0-1 0,0 1 0,1 0 0,-1-1 0,1 1 0,-1-1 0,1 0 0,0 0-1,-1 0 1,1 0 0,0-1 0,1 1-12,35 3-3852,-26-5-101,0-1-3382,2-3-5487</inkml:trace>
  <inkml:trace contextRef="#ctx0" brushRef="#br0" timeOffset="2993.925">1333 107 8276,'22'34'9876,"-7"31"-7723,-2-9-483,-4-90-1075,-5 16-513,-4 13-13,0-1 0,1 1-1,-1 0 1,1 0 0,1 0 0,-1 0-1,1 0 1,-1 0 0,1 0 0,1 0-1,-1 1 1,1-1 0,0 1-1,0 0 1,0 0 0,0 0 0,1 0-1,0 0 1,0 1 0,0-1 0,0 1-1,0 0 1,0 1 0,2-2-69,14 6-4140,-8 5-6450,-7-3 1034</inkml:trace>
  <inkml:trace contextRef="#ctx0" brushRef="#br0" timeOffset="3448.426">1538 185 10085,'49'20'9063,"-45"-20"-8955,0 0 0,0-1-1,0 0 1,0 0 0,0 0-1,0 0 1,0 0 0,0-1 0,0 0-1,0 1 1,0-1 0,-1-1-1,1 1 1,-1-1 0,0 1 0,0-1-1,0 0 1,1-1-108,-3 3 4,0-1-1,-1 1 1,1 0 0,0 0 0,-1-1-1,0 1 1,1 0 0,-1-1-1,0 1 1,1-1 0,-1 1-1,0 0 1,0-1 0,0 1 0,0-1-1,0 1 1,-1 0 0,1-1-1,0 1 1,-1 0 0,1-1 0,-1 1-1,1 0 1,-1-1 0,1 1-1,-1 0 1,0 0 0,0 0 0,0 0-1,0 0 1,0 0 0,0 0-1,0 0 1,0 0 0,0 0 0,0 0-1,0 0 1,-1 1 0,1-1-1,0 1 1,0-1 0,-1 1-1,1-1 1,0 1 0,-1 0 0,1-1-1,-1 1 1,1 0 0,0 0-1,-1 0 1,1 0 0,-1 0 0,1 1-1,0-1 1,-1 0 0,1 1-1,0-1 1,-1 1 0,0 0-4,-1-1 111,-1 1 0,0-1-1,0 1 1,1 0 0,-1 1 0,0-1 0,1 1 0,-1-1 0,1 1 0,0 0 0,0 0 0,0 1-1,0-1 1,0 1 0,0-1 0,0 1 0,1 0 0,-1 0 0,1 0 0,0 0 0,0 1 0,0-1-1,1 1 1,-1-1 0,1 1 0,-1-1 0,1 1 0,1 0 0,-1 0 0,0-1 0,1 1 0,0 0-1,0 0 1,0 0 0,0-1 0,0 1 0,1 0 0,0 0 0,0 0 0,0-1 0,0 1 0,0-1-1,1 1 1,0-1 0,0 1 0,0-1 0,0 0 0,0 0 0,1 0 0,-1 0 0,2 1-111,2 0 32,0 1 0,0-2 0,1 1-1,-1-1 1,1 0 0,0 0 0,0 0 0,0-1 0,0-1 0,1 1 0,-1-1 0,0 0 0,1-1 0,-1 1 0,0-1 0,6-1-32,29-10-4114,-1-9-5938,-23 7-3239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2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35 9540,'-21'-22'8406,"-9"14"-4377,27 8-3955,0 0 0,0 0 0,0 1 1,0-1-1,0 1 0,0-1 0,0 1 0,0 0 1,0 0-1,0 0 0,1 1 0,-1-1 0,0 1 0,1-1 1,-1 1-1,1 0 0,0 0 0,-1 0 0,1 0 1,0 0-1,0 1 0,0-1 0,1 1 0,-1-1 0,0 1 1,1 0-1,0 0 0,0-1 0,0 1 0,0 1-74,-1 13 237,0 1 0,2 0 0,0 0-1,1 0 1,1 0 0,0-1-1,5 13-236,4 47 248,-16-52-2057,-1-27-3171,-2-9-4585,5 7-170</inkml:trace>
  <inkml:trace contextRef="#ctx0" brushRef="#br0" timeOffset="297.76">0 193 12326,'5'-3'10459,"21"3"-8126,47 4-4201,-49-6-2822,1-4-3911,-10 1-1342</inkml:trace>
  <inkml:trace contextRef="#ctx0" brushRef="#br0" timeOffset="578.955">216 135 9957,'-17'17'7421,"6"8"-3389,10-22-3983,0-1 0,0 1 0,0 0 0,0 0 0,0 0 0,1 0 0,-1 0 0,1 0 0,0 1 1,0-1-1,0 0 0,1 0 0,-1 0 0,1 0 0,-1 0 0,1 0 0,0 0 0,0 0 0,0 0 0,1-1 0,-1 1 0,1 0 0,-1-1 0,1 1 0,0-1 0,0 1 0,0-1 0,0 0 0,0 0 0,1 0 0,-1 0 0,1 0 0,-1-1 0,1 1 1,0-1-1,0 1 0,0-1 0,-1 0 0,2 0-49,-1 0 5,0 0 0,0-1 0,0 1 0,0 0 0,0-1 0,0 0 0,0 0 0,0 0 0,0 0 1,0 0-1,0-1 0,0 0 0,0 1 0,0-1 0,-1 0 0,1 0 0,0 0 0,0-1 0,-1 1 0,1-1 1,0 1-1,-1-1 0,0 0 0,1 0 0,-1 0 0,0 0 0,0-1 0,0 1 0,0 0 0,-1-1 0,1 1 1,-1-1-1,1 0 0,-1 0 0,0 1 0,0-1 0,0 0 0,-1 0 0,1 0 0,-1 0 0,1 0 0,-1 0 1,0 0-1,0 0 0,0 0 0,-1 0 0,1 0 0,-1 0 0,1 0 0,-1 0 0,0 0 0,0 1 0,0-1 1,-1 0-7,1 0-40,0 0 0,-1 0-1,1 0 1,-1 0 0,0 1-1,0-1 1,0 0 0,0 1-1,0 0 1,-1-1 0,1 1-1,-1 0 1,1 0 0,-1 0-1,0 1 1,0-1-1,0 0 1,0 1 0,0 0-1,0 0 1,0 0 0,0 0-1,0 1 1,-1-1 0,1 1-1,0-1 1,-1 1 0,1 0-1,0 1 1,0-1 0,-1 0-1,0 1 42,0 6-1411,5-4-7660,2-1-2705</inkml:trace>
  <inkml:trace contextRef="#ctx0" brushRef="#br0" timeOffset="954.236">386 156 9044,'7'27'7546,"0"0"-4426,14 58-1353,-22-200 1261,0 113-3022,1 0 1,0-1-1,0 1 1,0-1-1,0 1 0,0 0 1,0-1-1,1 1 1,-1 0-1,1 0 1,-1-1-1,1 1 1,0 0-1,0 0 1,0 0-1,0 0 1,1 0-1,-1 0 1,0 0-1,1 0 1,0 1-1,-1-1 1,1 0-1,0 1 1,0-1-1,0 1 1,-1 0-1,2 0 1,-1 0-1,0 0 1,0 0-1,0 0 1,0 0-1,1 1 1,-1-1-1,0 1 1,1-1-1,-1 1 1,0 0-1,1 0 1,-1 0-1,0 0 1,1 1-1,0-1-6,9 6-1120,4 1-3450,-5-3-3778,-2-4-2388</inkml:trace>
  <inkml:trace contextRef="#ctx0" brushRef="#br0" timeOffset="1360.389">618 27 10261,'26'54'12352,"-13"41"-10238,-5-20-1653,-5-64-675,2 17-3473,-7-27-6371,0-1-1155</inkml:trace>
  <inkml:trace contextRef="#ctx0" brushRef="#br0" timeOffset="1625.954">584 197 13894,'2'1'3698,"1"0"80,0-1-1857,3 0-641,3 0-271,0-1-257,1 0-352,1 0-240,-1 1 0,1-1-160,1 1-224,1-1-240,0 1-1025,1-2-2352,-2-1-3027,-1-2-7282</inkml:trace>
  <inkml:trace contextRef="#ctx0" brushRef="#br0" timeOffset="2139.265">773 132 9748,'3'-2'7889,"2"-2"-5089,11-5-1680,-12 6-1048,-1 1 0,1-1 1,-1 1-1,1 0 1,0 0-1,0 1 1,0-1-1,0 1 1,0 0-1,0 0 0,0 0 1,0 1-1,1-1 1,-1 1-1,0 0 1,0 0-1,1 1 1,-1-1-1,0 1 0,0 0 1,0 0-1,0 0 1,0 1-1,0-1 1,0 1-1,0 0 1,-1 0-1,1 0 0,0 1 1,-1-1-1,0 1 1,0 0-1,0 0 1,0 0-1,0 0 0,-1 0 1,1 1-1,-1 0 1,2 3-73,16 100 61,-15-104-261,-11-15 72,3 8 142,0 0 1,0 1-1,0-1 1,-1 1-1,1 0 1,-1 0-1,0 0 1,0 0-1,0 1 1,0 0-1,0-1 0,-1 2 1,1-1-1,0 0 1,-1 1-1,0 0 1,1 0-1,-1 0 1,0 0-1,1 1 1,-1 0-1,0 0 0,0 0 1,-2 1-15,4-1 53,1 0 0,0 0 0,0 0 1,0 0-1,-1 1 0,1-1 0,0 1 1,0-1-1,0 1 0,0 0 0,-1 0 0,1 0 1,1 0-1,-1 0 0,0 0 0,0 0 0,0 1 1,0-1-1,1 1 0,-1 0 0,1-1 0,-1 1 1,1 0-1,0 0 0,0 0 0,0-1 0,0 1 1,0 1-1,0-1 0,0 0 0,0 0 1,1 0-1,-1 0 0,1 0 0,0 1 0,0-1 1,0 0-1,0 0 0,0 1 0,0-1 0,0 0 1,1 0-1,-1 0 0,1 1 0,0-1 0,-1 0 1,1 0-1,0 0 0,0 0 0,1 0 0,-1 0 1,0-1-1,2 3-53,0-2-33,0 0 0,1 0 1,-1 0-1,0-1 0,1 1 0,0-1 1,-1 0-1,1 0 0,0 0 0,0 0 1,-1-1-1,1 1 0,0-1 0,0 0 1,0 0-1,0-1 0,-1 1 0,1-1 1,0 1-1,0-1 0,-1-1 0,1 1 1,0 0-1,-1-1 0,1 0 0,-1 0 1,0 0-1,1 0 33,13-15-4969,-3-5-4373,-7 6-2696</inkml:trace>
  <inkml:trace contextRef="#ctx0" brushRef="#br0" timeOffset="2842.221">1019 4 9620,'6'-3'6949,"-1"7"-3612,4 23-2081,-9-25-832,47 218 1862,-34-194-1808,-1-43-83,9-62-342,-21 77-54,1 0 0,0 0 0,0 0 0,0 1 1,0-1-1,0 0 0,1 0 0,-1 1 0,0-1 0,1 0 0,-1 1 1,1 0-1,0-1 0,-1 1 0,1 0 0,0 0 0,0 0 0,0 0 1,0 0-1,0 0 0,0 0 0,0 1 0,0-1 0,0 1 0,0 0 1,0-1-1,0 1 0,1 0 0,-1 0 0,0 1 0,0-1 0,0 0 0,0 1 1,0-1-1,0 1 0,0-1 0,1 1 1,0 1 15,1-1-1,-1 1 1,1 0-1,-1 0 1,0 0 0,0 0-1,0 0 1,0 1-1,0 0 1,0-1 0,-1 1-1,1 0 1,-1 0-1,0 1 1,0-1 0,0 0-1,0 1 1,-1-1-1,1 1 1,-1-1 0,0 1-1,0 0 1,0 0-1,-1-1 1,1 1 0,-1 0-1,0 0 1,0 0-1,0 0 1,-1-1 0,1 1-1,-1 0 1,0 0-1,0-1 1,0 1 0,-1 0-15,-1-1 54,0-1 1,0 0 0,0 1 0,-1-1 0,1 0 0,-1-1 0,0 1 0,1-1-1,-1 1 1,0-1 0,0 0 0,0-1 0,0 1 0,0-1 0,0 1-1,0-1 1,0 0 0,0-1 0,1 1 0,-1-1 0,-3 0-55,-44-25-2345,43 2-4195,9 6-1567,0 6-1329</inkml:trace>
  <inkml:trace contextRef="#ctx0" brushRef="#br0" timeOffset="3141.1">1296 0 12598,'10'66'10865,"-7"0"-7679,11 70-4117,-10-142-14780,-2-1 5720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2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20 8884,'-5'-19'9571,"-15"22"-6224,-18 25-1677,31-20-1455,0 0 0,1 1 0,0 0 0,0 1 0,1-1 0,0 1-1,1 0 1,0 1 0,-2 7-215,5-14 29,0 0 0,1-1 0,-1 1 1,1 0-1,0-1 0,0 1 0,0 0 0,1-1 0,-1 1 0,1-1 0,0 1 0,0-1 0,0 1 0,0-1 0,1 1 1,-1-1-1,1 0 0,0 0 0,0 0 0,0 0 0,1 0 0,-1 0 0,0 0 0,1-1 0,0 0 0,0 1 0,0-1 1,0 0-1,0 0 0,2 1-29,0-1-37,-1 0 1,1-1-1,-1 1 1,1-1-1,0 0 0,0 0 1,-1-1-1,1 1 1,0-1-1,0 0 1,0-1-1,-1 1 1,1-1-1,0 0 1,0 0-1,1-1 37,21-7-4895,-5-5-6572,-12 7 2151</inkml:trace>
  <inkml:trace contextRef="#ctx0" brushRef="#br0" timeOffset="391.134">257 43 8900,'-10'3'4229,"-11"5"1874,-12 30-3621,31-32-2374,0 0-1,1 0 1,0 0 0,0 0-1,0 0 1,1 1-1,0-1 1,0 0 0,1 0-1,0 0 1,0 0 0,0 1-1,1-1 1,0-1 0,1 4-108,-2-7 11,0 0 0,0 1-1,0-1 1,0 0 0,1 0 0,-1 0 0,1 0 0,0 0 0,0 0 0,-1 0 0,1 0 0,0-1 0,0 1 0,1-1 0,-1 0 0,0 1 0,0-1 0,1 0 0,-1 0 0,1 0-1,-1-1 1,1 1 0,-1-1 0,1 1 0,-1-1 0,1 0 0,0 0 0,-1 0 0,1 0 0,-1 0 0,1-1 0,-1 1 0,1-1 0,-1 0 0,1 0 0,-1 0 0,2 0-11,0 0 4,0 1 0,0-1 0,-1 0 1,1 0-1,0 0 0,0-1 1,0 1-1,-1-1 0,1 0 0,-1 0 1,0 0-1,1-1 0,-1 1 1,0-1-1,0 0 0,-1 0 0,1 0 1,0 0-1,-1 0 0,0 0 1,0-1-1,0 1 0,0-1 1,0 1-1,-1-1 0,0 0 0,0 0 1,0 0-1,0 0 0,0 0 1,-1 0-1,0 0 0,1 0 0,-2 0 1,1 0-1,0 0 0,-1 1 1,0-1-1,0 0 0,0 0 0,0 0 1,0 0-1,-1 1 0,0-1 1,0 1-1,0-1-4,0 0 0,-1 0 1,1 1-1,-1 0 1,0 0-1,0 0 1,0 0-1,-1 0 1,1 0-1,0 1 0,-1 0 1,0-1-1,0 1 1,1 1-1,-1-1 1,0 1-1,0-1 1,-1 1-1,1 0 0,0 0 1,0 1-1,0 0 1,-1-1-1,1 1 1,-2 1-1,3 1-2650,9 0-8723,0-3 1470</inkml:trace>
  <inkml:trace contextRef="#ctx0" brushRef="#br0" timeOffset="937.848">404 49 10805,'10'27'8990,"-5"24"-7512,-4-31-552,6 51 326,-2-112-1111,-5 27-122,-1 7-18,1 0 0,-1 0-1,1-1 1,0 1 0,1 0 0,0 0 0,0 0-1,0 0 1,1 0 0,0 0 0,0 0 0,1 0-1,0 1 1,0-1 0,1 1 0,0 0-1,0 0 1,0 0 0,0 1 0,2-1-1,-4 6-1,1 0 0,-1 1 0,0-1 0,1 1 0,-1 0 0,0 0 0,0 0 0,0 0 0,1 0 0,-1 0 0,0 0 0,0 1 0,-1-1 0,1 1 0,0 0 0,0-1 0,-1 1 0,1 0 0,-1 0 0,0 0 0,1 0 0,-1 0 0,0 0 0,0 0 0,0 1 0,-1-1 0,1 0 0,0 1 0,-1-1 0,1 0 0,-1 1 0,0-1 0,0 0 0,0 3 1,2 2-1,22 69 36,-9-112 360,-14 28-390,1 0 1,-1 0 0,1 1 0,1-1 0,-1 1-1,1-1 1,1 1 0,-1 0 0,1 0-1,0 0 1,1 1 0,2-4-6,-5 10 21,-1 0-1,1 1 1,0-1-1,-1 1 1,1-1-1,-1 1 1,1-1-1,-1 1 1,1 0-1,-1 0 1,1 0-1,-1 0 1,0 0-1,1 0 1,-1 0-1,0 0 1,0 0-1,0 1 1,0-1-1,0 0 1,0 1-1,0-1 1,-1 1-1,1-1 1,0 1-1,-1-1 1,1 1 0,-1 0-1,0-1 1,1 1-1,-1 0 1,0-1-1,0 1 1,0 0-21,2 4 156,3 5-55,-1 0 0,0 0 0,-1 1 0,0-1 0,-1 1 0,-1-1 1,1 1-1,-2 0 0,0 0 0,-1 8-101,-4-20-3372,2-7-3619,3 6 4817,-3-5-11229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5:52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5154,'17'-2'3962,"11"3"-2238,2 0-1060,141 6 1227,693-45-578,-666 26-1001,0 9 0,0 8 0,0 10 1,54 15-313,-32 2 37,-209-28-550,-29-5-508,-11-9-5731,20 0-940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6:00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54 7684,'-43'16'8459,"51"-19"-4189,12-1-2610,-5 2-891,236-42 3015,-153 34-3174,1 4 1,98 7-611,-63 1 83,-92-1-51,-48 3-3576,3-4-605,1 0-3354,-1-1-5247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6:01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9044,'19'-17'5962,"10"-7"-3891,-12 10-612,80-33 2503,-94 46-3943,0 0 1,0 1-1,1-1 1,-1 1 0,0 0-1,1 0 1,-1 0-1,0 1 1,0-1-1,1 1 1,-1 0-1,0-1 1,0 2 0,0-1-1,0 0 1,0 0-1,0 1 1,0 0-1,-1-1 1,1 1-1,0 0 1,-1 1-1,0-1 1,1 0 0,-1 1-1,0-1 1,0 1-1,0 0 1,-1-1-1,1 1 1,0 0-20,30 62 59,-2 1-1,-3 1 1,2 17-59,-24-49 40,-5-35-19,-6-33 54,-1 23-74,-1 1 0,0-1 1,-1 2-1,0-1 0,0 1 0,-1 0 0,0 1 0,-1 0 1,1 1-1,-1 0 0,0 0 0,-1 1 0,1 1 0,-1 0 1,0 1-1,-12-2-1,20 3 42,0 0 0,0 1 1,0-1-1,-1 1 1,1 0-1,0 0 0,-1 1 1,1 0-1,-1-1 1,1 1-1,-1 1 0,1-1 1,-1 1-1,1 0 0,0 0 1,-1 0-1,1 0 1,0 1-1,0-1 0,0 1 1,0 0-1,0 1 1,0-1-1,1 1 0,-1-1 1,1 1-1,0 0 0,0 1 1,0-1-1,0 0 1,0 1-1,1 0 0,-1-1 1,1 1-1,0 1-42,0-1 50,0-1 0,1 1 0,-1 0-1,1 0 1,0 0 0,1 0 0,-1 0 0,1 0 0,-1 0 0,1 0-1,0 0 1,1 0 0,-1 0 0,1 0 0,-1 0 0,1 0-1,1-1 1,-1 1 0,0 0 0,1 0 0,0-1 0,0 1-1,0-1 1,0 1 0,0-1 0,1 0 0,0 0 0,-1 0 0,1 0-1,0-1 1,0 1 0,1-1 0,-1 0 0,0 1 0,1-2-1,0 1 1,-1 0 0,1-1 0,0 1 0,0-1 0,3 0-50,3-1-57,-1-1 0,1 0-1,-1 0 1,0-1 0,1 0 0,-1-1 0,0 0 0,0 0 0,-1-1 0,1-1 0,-1 1 0,0-1 0,0 0 0,0-1-1,4-4 58,7-3-856,12-5-1184,2-1-1993,-14 3-4162,-8 2-2770</inkml:trace>
  <inkml:trace contextRef="#ctx0" brushRef="#br0" timeOffset="406.359">431 191 7748,'22'42'6225,"33"86"-1539,-29-58-1450,-30-86-2828,-1 0-261,1-1 0,0 1 1,2-1-1,-1 1 0,2-1 0,0 0 0,2 1 0,-1-1 0,3-5-147,-4 18 5,1 0 1,1 0-1,-1 0 0,0-1 1,1 1-1,0 0 1,0 0-1,0 0 1,1 1-1,-1-1 0,1 0 1,0 0-1,0 1 1,0-1-1,1 1 0,-1 0 1,1 0-1,0 0 1,-1 0-1,1 0 0,1 0 1,-1 1-1,0-1 1,1 1-1,-1 0 1,1 0-1,0 0 0,-1 1 1,1-1-1,0 1 1,0 0-1,0 0 0,0 1 1,0-1-1,4 0-5,15 2-786,9-1-3286,-10-1-5636,-8 0 474</inkml:trace>
  <inkml:trace contextRef="#ctx0" brushRef="#br0" timeOffset="828.136">758 0 9396,'13'39'8351,"-4"24"-5973,-4-23-1296,22 181 1002,-11-318-1940,-16 93-165,0-1 0,0 1 0,1-1 0,-1 1 0,1-1 0,0 1 0,0-1 0,1 1 0,-1-1 0,1 1 0,0 0 0,0 0 0,1 0 0,-1 0 0,1 0 0,0 1 0,0-1 0,0 1 0,0 0 0,0 0 0,1 0 0,0 0 0,-1 0 0,1 1 0,0 0-1,0 0 1,0 0 0,1 0 0,-1 0 0,0 1 0,1 0 0,-1 0 0,1 0 0,-1 1 0,1-1 0,0 1 0,-1 0 0,1 0 0,-1 1 0,1-1 21,1 4 38,0 1 0,0-1 0,0 1-1,0 0 1,-1 0 0,0 1 0,0-1-1,0 1 1,-1 0 0,0 1 0,0-1-1,0 1 1,-1 0 0,0 0 0,-1 0 0,1 0-1,-1 0 1,-1 0 0,1 1 0,-1-1-1,-1 1 1,1-1 0,-1 1 0,0-1-1,-1 1 1,0 1-38,0-4 115,-1 0-1,1 0 1,-1 0-1,0-1 1,0 1-1,0-1 1,-1 1-1,0-1 1,0 0-1,0 0 1,0 0-1,0 0 1,-1-1-1,0 0 1,1 1-1,-1-1 1,-1 0-1,1-1 1,0 1-1,-1-1 1,1 0-1,-1 0 1,0 0-1,0 0-114,-121 23 568,125-24-626,-1-1-1,0 0 0,1 0 1,-1-1-1,0 1 0,0 0 1,1-1-1,-1 1 0,1 0 1,-1-1-1,0 0 0,1 1 1,-1-1-1,1 0 0,-1 0 1,1 0-1,0 0 0,-1 0 1,1 0-1,0-1 0,0 1 1,0 0-1,0-1 0,0 1 1,0 0-1,0-1 0,0 1 1,0-1-1,1 0 0,-1 1 1,1-1-1,-1 1 0,1-1 1,0 0-1,-1 1 0,1-1 1,0-1 58,-1-34-4405,7 4-4838,1 5-1815</inkml:trace>
  <inkml:trace contextRef="#ctx0" brushRef="#br0" timeOffset="1203.045">1171 169 9284,'15'15'7563,"-6"7"-4038,3 50-1758,-12-68-1424,-5 68 322,-8-82-3128,3-24-7171,6 10-1400</inkml:trace>
  <inkml:trace contextRef="#ctx0" brushRef="#br0" timeOffset="1437.377">1143 6 9188,'-1'-1'2417,"4"1"32,-1 0-896,4 4-833,0 1-399,-4 1-433,3 0 2465,2 1-4770,-2-2-2386,2-1-6850</inkml:trace>
  <inkml:trace contextRef="#ctx0" brushRef="#br0" timeOffset="1640.45">1354 2 9572,'37'93'9688,"-18"59"-7934,-12-75-1217,-5-65-728,2 23-341,-8-18-2573,-1-19-5665,2-4-167</inkml:trace>
  <inkml:trace contextRef="#ctx0" brushRef="#br0" timeOffset="1906.002">1330 236 11429,'23'-1'9799,"-2"-11"-6860,16-4-1708,-1 21-1344,-8-1-3938,-9-4-5850,-8-2-1416</inkml:trace>
  <inkml:trace contextRef="#ctx0" brushRef="#br0" timeOffset="2187.187">1579 159 9412,'5'7'7226,"2"14"-6359,-6-18-305,51 173 2108,-52-176-2660,0-1 0,0 1 0,1 0-1,-1 0 1,0 0 0,0 0-1,0 0 1,0 0 0,1-1-1,-1 1 1,0 0 0,0 0-1,0 0 1,1 0 0,-1 0-1,0 0 1,0 0 0,1 0-1,-1 0 1,0 0 0,0 0-1,0 0 1,1 0 0,-1 0 0,0 0-1,0 0 1,1 0 0,-1 0-1,0 0 1,0 1 0,0-1-1,1 0 1,-1 0 0,0 0-1,0 0-9,-1-14 21,0-181 81,1 193-93,0 0 0,0 1 0,1-1-1,-1 0 1,0 1 0,1-1 0,0 0 0,-1 1 0,1-1 0,0 1-1,0-1 1,0 1 0,0 0 0,0-1 0,0 1 0,0 0 0,1 0-1,-1 0 1,0 0 0,1 0 0,-1 0 0,1 0 0,-1 0 0,1 0-1,-1 1 1,1-1 0,-1 0 0,1 1 0,0 0 0,-1-1 0,1 1-1,0 0 1,-1 0 0,1 0 0,0 0 0,0 0 0,-1 0 0,1 0-1,1 1-8,32 11-1500,-4 5-4522,-23-12 636,3-3-3234</inkml:trace>
  <inkml:trace contextRef="#ctx0" brushRef="#br0" timeOffset="2766.195">1868 127 7684,'35'-41'7809,"-33"40"-7687,-1 0-1,1-1 0,0 1 0,0 1 1,-1-1-1,1 0 0,0 0 0,0 1 1,0-1-1,0 1 0,0-1 0,0 1 1,0 0-1,0 0 0,0 0 0,0 0 1,0 0-1,0 0 0,0 1 0,0-1 1,0 1-1,-1-1 0,1 1 0,0 0 1,0-1-1,0 1 0,0 0 0,-1 0 1,1 1-1,-1-1 0,1 0 1,-1 0-1,1 1 0,-1-1 0,0 1 1,1-1-1,0 3-121,71 120 573,-37-17-1055,-37-110 428,0-1 1,0 1 0,0-1 0,-1 0 0,1 1-1,-1 0 1,0-1 0,0 1 0,0 0 0,0 0-1,-1 0 1,1 0 0,-1 0 0,1 1 0,-1-1-1,0 1 1,-2-1 53,1-1 64,-1 0 0,1 1 0,-1-1-1,0 1 1,1 0 0,-1 0 0,-1 1 0,1 0 0,0 0-1,-1 0 1,1 0 0,-1 1 0,1 0 0,-1 0-1,0 1 1,1-1 0,-1 1 0,0 0 0,0 1 0,1-1-1,-1 1 1,0 1 0,1-1 0,-1 1 0,1 0 0,-5 2-64,7-1 132,1 0 0,-1 0 1,0 0-1,1 0 1,0 1-1,0-1 1,0 1-1,0 0 0,1-1 1,-1 1-1,1 0 1,0 0-1,0 0 1,0 0-1,1 0 0,0 0 1,-1 0-1,1 1 1,1-1-1,-1 0 1,1 0-1,-1 0 1,1 0-1,0 0 0,1 0-132,-1 0 62,1 0 0,0-1 1,0 1-1,1 0 0,-1-1 0,1 0 0,0 0 0,0 0 0,0 0 0,0 0 0,0 0 0,1-1 0,-1 0 0,1 1 0,0-1 0,-1 0 0,1-1 0,0 1 0,0-1 0,0 0 0,0 0 1,1 0-1,-1 0 0,0-1 0,0 0 0,0 0 0,1 0 0,-1 0 0,0-1 0,0 1 0,2-1-62,32-53-7876,-21 17-1773,-9 11 1130</inkml:trace>
  <inkml:trace contextRef="#ctx0" brushRef="#br0" timeOffset="3126.175">2194 138 9845,'7'45'6331,"5"23"-3784,3 12-1570,-3-35-206,-11-45-752,-1 0 0,1 0 0,-1 0 0,1 0-1,0-1 1,-1 1 0,1 0 0,0 0 0,-1-1 0,1 1 0,-1 0 0,1 0 0,-1-1 0,1 1 0,-1-1 0,1 1 0,-1-1 0,1 1 0,-1-1 0,1 1 0,-1-1 0,0 1 0,1-1 0,-1 1 0,0-1 0,0 1 0,1-1-1,-1 0 1,0 1 0,0-1 0,0 0 0,0 1 0,0-1 0,0 0 0,0 1 0,0-1 0,0 1 0,0-1 0,0 0 0,0 1 0,0-1 0,0 0 0,-1 1 0,1-1 0,0 1 0,0-1 0,-1 0 0,1 1 0,0-1 0,-1 1-1,1-1 1,-1 1-19,1-1 10,1-47 196,-2 36-103,0-1 0,1 0 0,1 1 0,0-1 0,1 0 0,0 1 0,1-1 0,0 1 0,1 0 0,0 0 0,5-8-103,-7 18-72,0 0 0,1 0 0,-1 1 0,0-1 0,1 0 0,-1 1 0,1 0 0,0 0-1,-1-1 1,1 1 0,0 1 0,0-1 0,0 0 0,0 1 0,-1-1 0,1 1 0,0 0 0,0 0 0,0 0 0,0 1 0,0-1 0,0 1 0,0-1-1,0 1 1,-1 0 0,1 0 0,0 0 0,-1 0 0,1 1 0,0-1 0,-1 1 0,0 0 0,1-1 0,-1 1 0,0 0 0,2 2 72,37 15-6258,-29-16 970,1-2-3361</inkml:trace>
  <inkml:trace contextRef="#ctx0" brushRef="#br0" timeOffset="3637.689">2540 110 8820,'5'78'7870,"9"43"-4519,-14-120-3334,1 1 0,-1 0 0,1 0-1,0-1 1,-1 1 0,1 0 0,0-1 0,0 1 0,0-1-1,1 1 1,-1-1 0,0 0 0,0 1 0,1-1 0,-1 0-1,1 0 1,-1 0 0,1 0 0,-1 0 0,1 0-1,0-1 1,-1 1 0,1 0 0,0-1 0,0 1 0,-1-1-1,1 0 1,0 0 0,0 1 0,0-1 0,-1 0 0,1-1-1,0 1 1,0 0 0,0 0 0,-1-1 0,1 1-1,0-1 1,0 0 0,-1 1 0,1-1 0,0 0 0,-1 0-1,1 0-16,64-51-254,-57 41 222,0 0 1,-1-1-1,-1 0 1,0-1-1,-1 1 1,0-1-1,-1-1 0,0 1 1,-1-1-1,-1 1 1,2-14 31,-1 8 198,-1 25 464,1 36 698,-3-30-1272,15 264 2265,-15-233-2037,0-16-109,-1-1 0,-1 1-1,-1 0 1,-1 0 0,-7 24-207,9-48 43,0 0 1,0-1-1,0 1 1,-1 0-1,1-1 1,-1 1-1,1-1 1,-1 1-1,0-1 1,0 0-1,0 0 1,-1 0-1,1 0 1,0 0-1,-1 0 1,1 0-1,-1-1 1,1 1-1,-1-1 1,0 0-1,0 0 1,0 0 0,0 0-1,1-1 1,-1 1-1,0-1 1,0 1-1,0-1 1,0 0-1,0 0 1,0-1-1,0 1 1,0-1-1,0 1 1,0-1-1,0 0 1,0 0-1,0 0 1,1 0-1,-1-1 1,0 1-1,1-1 1,-1 1-1,1-1 1,-2-1-44,-13-40-619,14 24-1419,3 18 1887,0-2-3628,2 1-5802,-1 2-2384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6:3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1077 7411,'1'0'237,"0"0"-1,-1 0 0,1 0 0,-1 0 0,1 0 0,-1 0 1,1 0-1,0 0 0,-1 0 0,1 1 0,-1-1 0,1 0 1,-1 0-1,1 0 0,-1 1 0,1-1 0,-1 0 0,1 1 1,-1-1-1,0 1 0,1-1 0,-1 0 0,1 1 0,-1-1 1,0 1-1,1-1 0,-1 1 0,0-1 0,0 1 0,1-1 1,-1 1-1,0-1 0,0 1 0,0-1 0,0 1 0,0 0 1,0-1-1,0 1 0,0-1 0,0 1 0,0-1 0,0 1 1,0 0-1,0-1 0,0 1 0,0-1-236,75-153 3351,159-348-1988,-77 117-1197,-135 329 55,-5 79 350,22 122 392,141 345 248,46-71-955,-205-355-64,-44-86 86,-6-7-211,-1 1 0,-2 2 0,0 1 1,-35-19-68,8 4 27,-17-13-19,-5-7 4,-2 3 0,-3 5 0,-2 2 0,-1 5 0,-3 4 0,-31-7-12,96 40-14,1 1 1,-1 2-1,0 0 0,0 2 1,0 1-1,-1 1 0,-25 3 14,57-11-43,140-33 6,107-11 69,-128 34-24,1 4-1,1 7 0,-1 4 1,1 6-1,53 11-7,-67-12 51,-127 32 123,-8-8-50,-1 0 1,-1-2 0,-2-1-1,0-1 1,-1-2 0,-1 0 0,-1-2-1,0-2 1,-24 9-125,-77 46 273,-21 30 12,4 7 1,-13 20-286,-86 110-48,243-228-1541,22-21-771,84-106-14237,-73 79 7900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2T18:26:44.0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20555 8050 0,'0'0'0</inkml:trace>
  <inkml:trace contextRef="#ctx0" brushRef="#br0" timeOffset="15292.029">17280 7965 0,'0'0'0,"0"0"0,0 0 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2T18:27:29.84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19808 5663 0,'0'0'0,"0"0"0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7:38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5885 1675 7956,'3'-23'6493,"5"43"-426,-8 141-2244,3 411-1817,19-389-1691,-41-214-2355,9 17-2281,2 2-5133,3 5-1375</inkml:trace>
  <inkml:trace contextRef="#ctx0" brushRef="#br0" timeOffset="453.015">5655 2386 8836,'4'3'7310,"16"12"-4831,12 39 266,15 10-1385,71 16 433,-115-80-1729,-1 0 0,0-1-1,1 1 1,-1-1 0,1 1 0,-1-1-1,0 0 1,1 0 0,-1 0 0,0 0-1,0 0 1,0-1 0,0 1 0,0-1-1,0 1 1,0-1 0,0 0 0,0 1-1,-1-1 1,1 0 0,-1 0 0,0-1-1,1 1 1,0-2-64,3-3 68,96-120 637,-24 19-511,-56 101-127,-51 37-2999,25-27 2361,-9 7-3378,-3-3-3785,-2-5-4151</inkml:trace>
  <inkml:trace contextRef="#ctx0" brushRef="#br0" timeOffset="2675.201">2774 1623 6771,'-15'-42'7673,"63"79"-2226,-35-29-4891,321 202 2771,18 7-2991,-265-161-195,-3 3 1,-2 4-1,-1 5-141,141 112 189,-222-180-191,-1 0 0,1 0-1,-1 0 1,1 0-1,0 0 1,-1 0 0,1 0-1,-1 0 1,1 0 0,0 0-1,-1 1 1,1-1-1,0 0 1,-1 0 0,1 0-1,0 1 1,-1-1 0,1 0-1,0 1 1,0-1-1,-1 0 1,1 0 0,0 1-1,0-1 1,-1 1 0,1-1-1,0 0 1,0 1 0,0-1-1,0 0 1,0 1-1,0-1 1,-1 1 0,1-1-1,0 0 1,0 1 0,0-1-1,0 1 1,0-1-1,1 0 1,-1 1 0,0-1-1,0 1 1,0-1 0,0 0-1,0 1 1,0-1-1,1 0 1,-1 1 0,0-1-1,0 0 1,1 1 0,-1-1-1,0 0 1,0 1-1,1-1 1,-1 0 0,0 0-1,1 0 1,-1 1 0,0-1-1,1 0 1,-1 0-1,0 0 1,1 1 0,-1-1-1,1 0 1,-1 0 0,1 0 2,-38 4-1514,31-3 571,-10 2-1124,3 1-2160,3-3-3949,4-1 559</inkml:trace>
  <inkml:trace contextRef="#ctx0" brushRef="#br0" timeOffset="3096.964">3823 2528 9620,'7'3'6356,"24"-2"-4252,-30-1-1944,142 7 4167,40-3-2691,-181-4-1624,-1 0 0,0 0 0,0 0 0,0 0 0,0-1 0,0 1 0,0 0 0,0-1 0,0 1 0,0-1 0,0 1 0,0-1-1,0 1 1,0-1 0,0 0 0,-1 1 0,1-1 0,0 0 0,0 0 0,-1 1 0,1-1 0,0 0 0,-1 0 0,1 0 0,-1 0 0,1 0 0,-1 0 0,0 0 0,1 0 0,-1 0 0,0 0 0,0 0 0,1-1 0,-1 1-1,0 0 1,0 0 0,0 0 0,0 0 0,-1 0 0,1 0 0,0 0 0,0 0 0,-1 0 0,1-1-12,-25-50 255,18 40-230,-73-108-498,59 97-3870,-1 3-4159,11 12-3173</inkml:trace>
  <inkml:trace contextRef="#ctx0" brushRef="#br0" timeOffset="4287.22">3252 1552 6515,'-22'-2'4708,"-26"-24"394,77 29-521,236 51-246,-101-33-3989,-2 7-1,0 7 1,-3 7 0,81 36-346,17 1 111,-111-43-49,2-6 0,7-6-62,20 4 65,248 40 191,24 2 587,-333-53-704,178 40 19,-4 18 202,-124-32-245,283 39-67,-36 33-22,-319-88-47,-50-11-1756,-77-9-4135,23-7 4928,12 0-2054,2 0-3339,4 0-4367</inkml:trace>
  <inkml:trace contextRef="#ctx0" brushRef="#br0" timeOffset="4646.516">7844 2671 8356,'-1'-1'5843,"-2"-1"-2978,23-12 1726,181-30-226,-71 22-3338,-129 23-1010,0-1 1,0 0-1,0 0 0,0-1 1,0 1-1,0 0 0,1 0 1,-1-1-1,0 1 0,0 0 1,0-1-1,0 1 0,-1-1 1,1 1-1,0-1 1,0 1-1,0-1 0,0 0 1,0 0-1,-1 1 0,1-1 1,0 0-1,-1 0 0,1 0 1,0 0-1,-1 0 0,1 0 1,-1 1-1,0-1 0,1-1 1,-1 1-1,0 0 0,1 0 1,-1 0-1,0 0 0,0 0 1,0 0-1,0 0 0,0 0 1,0 0-1,0 0 0,-1 0 1,1 0-1,0 0 0,0 0 1,-1 0-1,1 0 0,-1 0 1,1 0-1,-1 0 0,1 0 1,-1 0-1,0 0 0,1 0 1,-1 1-1,0-1 1,0 0-1,0 0 0,1 1 1,-1-1-1,0 1 0,0-1 1,0 1-1,0-1 0,0 1 1,0-1-1,0 1 0,0 0 1,0 0-1,-1-1-17,-43-18 368,39 18-346,0-1-1,0 0 1,0-1 0,0 0-1,0 0 1,0 0 0,0-1-1,1 1 1,0-1 0,0-1-1,0 1 1,0-1 0,1 0 0,0 0-1,0 0 1,0 0-22,-51-72-1726,44 61-3583,-1 0-6489,4 10 1671</inkml:trace>
  <inkml:trace contextRef="#ctx0" brushRef="#br0" timeOffset="6524.487">1861 267 9412,'-141'-35'5499,"-80"30"-4018,156 6-916,12-3-345,0 4-1,0 1 1,0 3 0,1 2-1,-1 2 1,-41 15-220,31 0 180,1 3 0,1 3 1,1 3-1,2 2 0,2 2 0,1 3 0,2 3 1,2 1-1,2 3 0,3 2 0,-36 49-180,45-58 108,2 2 0,2 1-1,1 1 1,3 2 0,2 1-1,1 1 1,3 1 0,3 2-1,1 0 1,3 1 0,-4 26-108,16-52 35,1-1 0,1 1 1,1-1-1,2 1 0,0 0 1,2-1-1,1 0 0,1 1 1,1-2-1,1 1 0,2-1 1,0 0-1,2 0 0,1-1 0,0-1 1,2 0-1,4 4-35,9 5 16,2-1 0,1-2 0,2 0 0,0-3 0,2 0 0,1-2 0,0-2 0,2-1 0,1-2 0,0-2 0,1-1 0,1-2 0,0-2 0,1-1 0,0-3 0,1-1 0,27 1-16,74 3 10,0-6 1,0-6-1,1-7 0,-2-6 0,0-6 1,8-8-11,-52 5 68,0-6 1,-2-3-1,-1-5 0,-2-3 1,-1-5-1,44-32-68,-114 65 65,-1 0-1,0-2 0,-1-1 0,-1 0 1,0-1-1,-1-1 0,-1-1 0,-1-1 0,0 0 1,-1-1-1,-1 0 0,-2-1 0,0-1 0,0 0-63,-1-17 57,-1-1 0,-2 0 0,-2 0 0,-1 0 0,-2-1 0,-2 1 0,-2-1 0,-1 0 0,-3 1 1,-1 0-1,-1 0 0,-3 0 0,-1 1 0,-2 0 0,-2 1 0,-1 1 0,-2 1 0,-18-29-58,12 26 45,-1 0 0,-2 2 0,-1 1 0,-2 1-1,-1 2 1,-2 0 0,-1 3 0,-2 1 0,0 1 0,-14-5-45,-18-8 15,-3 2 0,-1 4 0,-2 3 0,0 3 0,-3 3 0,-33-5-15,-11-5-659,7 2-2770,38 16-6887,55 16-534</inkml:trace>
  <inkml:trace contextRef="#ctx0" brushRef="#br0" timeOffset="7609.952">6388 234 8900,'-24'-68'4503,"20"59"-4383,0 1 1,0 0 0,-1 0 0,-1 0 0,1 0 0,-1 1 0,0 0 0,-1 0 0,0 1-1,0 0 1,0 0 0,-1 0 0,0 1 0,0 0 0,0 1 0,-1 0 0,1 0-121,-39-7 263,0 1 1,0 3-1,-1 2 1,0 2-1,1 2 1,-1 2-1,0 2 1,0 2-1,-43 12-263,18-1 320,1 5 0,1 2 0,2 3 0,0 3 0,2 3 0,1 3 0,2 3 0,2 3-1,1 3 1,-44 40-320,60-47 185,10-14-74,1 2 0,2 1 0,1 1 0,1 2 1,1 1-1,2 1 0,1 1 0,1 2 1,2 0-1,1 2 0,2 0 0,2 1 0,-3 11-111,14-18 70,0 0 0,2 0 0,1 0 1,2 1-1,0 0 0,3 0 0,0-1 0,5 24-70,-2-36 19,0-1 1,1 0-1,1 0 0,1-1 1,0 0-1,1 0 1,1-1-1,0 0 1,1 0-1,1-1 1,0 0-1,1-1 0,1 1-19,22 19 34,1-1-1,2-2 1,1-1-1,9 3-33,23 6 73,2-4 0,2-2 0,0-4 0,2-3 0,1-3-1,1-4 1,0-3 0,1-4 0,1-3 0,25-3-73,21 3 25,1-5-1,0-5 1,-1-6 0,1-6 0,-2-5-1,-1-6 1,38-15-25,-123 30-1,-1-1-1,0-3 1,-1-1 0,0-1-1,-1-2 1,-1-2-1,-1-1 1,-1-2 0,-1-1-1,-1-2 1,-1-1-1,-1-2 1,-2 0-1,-1-2 1,-1-1 0,-2-1-1,5-11 2,-22 27 11,0 0 1,0-1-1,-2 0 0,0-1 0,-2 1 0,0-1 0,0 1 0,-2-1 1,-1 0-1,0 0 0,-1 0 0,-1 0 0,-1 1 0,0-1 1,-2 1-1,0 0 0,-1 0 0,0 0 0,-5-6-11,-8-15 29,-1 1-1,-2 1 1,-2 2-1,-1 0 1,-2 1-1,-1 2 1,-1 1-1,-4-1-28,-46-39 12,-3 3 0,-2 5 0,-3 2-1,-3 5 1,-31-11-12,15 17-853,-1 5 0,-3 4 1,-111-25 852,97 46-2227,71 17-6314,28 1-3099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8:02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8404,'4'44'8236,"11"26"-7611,-5-27-28,12 125 974,-23-184-1545,2 1 0,0-1 0,1 1 1,0 0-1,1-1 0,1 1 0,0 0 0,1 1 1,1-1-1,0 1 0,3-3-26,-9 16 0,0 1 0,0-1 1,0 0-1,1 0 0,-1 0 0,1 0 0,-1 1 0,0-1 0,1 0 1,-1 0-1,1 1 0,0-1 0,-1 0 0,1 1 0,-1-1 1,1 1-1,0-1 0,0 1 0,-1-1 0,1 1 0,0-1 1,0 1-1,-1 0 0,1-1 0,0 1 0,0 0 0,0 0 0,0-1 1,0 1-1,0 0 0,-1 0 0,1 0 0,0 0 0,0 0 1,0 0-1,0 1 0,0-1 0,0 0 0,-1 0 0,1 1 1,0-1-1,0 0 0,0 1 0,-1-1 0,1 1 0,0-1 0,0 1 1,-1-1-1,1 1 0,0 0 0,-1-1 0,1 1 0,-1 0 1,1 0-1,19 45-12,-5 92 260,-16-147-11162,0 4 1878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2:1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2 206 8020,'8'-12'11187,"-4"21"-6269,-2 34-3962,-1-29-41,5 44-2609,-8-74-11379,1 5 1860</inkml:trace>
  <inkml:trace contextRef="#ctx0" brushRef="#br0" timeOffset="294.254">3 60 8404,'-2'-2'2097,"1"2"32,1 0-1089,1 2-463,1 2-273,1 1-224,1 0-240,0 2-1617,1-1-336,3 1-1521,-1 1-3297</inkml:trace>
  <inkml:trace contextRef="#ctx0" brushRef="#br0" timeOffset="679.603">120 184 9476,'7'37'6632,"16"47"-1725,-13-134-3496,-5 20-1388,19-52-507,-22 82 466,0-1-1,0 1 1,0 0 0,0-1 0,0 1 0,0 0-1,-1 0 1,1 1 0,0-1 0,0 0 0,0 1-1,0-1 1,-1 1 0,1-1 0,0 1 0,0 0-1,-1 0 1,1 0 0,0 0 0,-1 0 0,1 0-1,-1 0 1,0 0 0,1 1 0,-1-1 0,0 1-1,0-1 1,1 1 0,-1-1 0,0 1 0,-1 0-1,1-1 1,0 1 0,0 0 0,-1 0 0,1-1-1,-1 1 1,0 0 0,1 0 18,16 82-128,-3-109 141,-13 20-13,0 0 1,0-1-1,0 1 0,1 0 0,0 0 0,0 0 0,0 1 0,0-1 1,1 0-1,0 1 0,0 0 0,0-1 0,0 1 0,1 1 0,0-1 1,0 0-1,0 1 0,0 0 0,1-1 0,-4 5 10,1 0 1,0-1-1,0 1 1,0 0-1,-1 1 0,1-1 1,-1 0-1,1 0 1,-1 1-1,1-1 1,-1 0-1,0 1 0,1 0 1,-1-1-1,0 1 1,0 0-1,0-1 0,-1 1 1,1 0-1,0 0 1,-1 0-1,1 0 1,-1 0-1,1 0 0,-1 0 1,0 0-1,0 0 1,0 0-1,0 0 0,0 0 1,-1 1-11,3 6 40,7 78-1777,-7-83-665,3-5-5635,-1-2-1277</inkml:trace>
  <inkml:trace contextRef="#ctx0" brushRef="#br0" timeOffset="933.131">442 196 9909,'6'31'7524,"3"0"-4735,8 41-1705,-12 20-2143,-8-99-8674,2-3-765</inkml:trace>
  <inkml:trace contextRef="#ctx0" brushRef="#br0" timeOffset="1566.21">479 196 9204,'24'-58'9095,"-23"57"-9008,0 0 1,-1 0-1,1-1 1,0 1-1,0 0 1,0 0-1,0 0 1,1 1-1,-1-1 1,0 0-1,0 0 0,1 1 1,-1-1-1,0 1 1,0-1-1,1 1 1,-1-1-1,1 1 1,-1 0-1,0-1 1,1 1-1,-1 0 0,1 0 1,-1 0-1,1 1 1,-1-1-1,0 0 1,1 0-1,-1 1 1,0-1-1,1 1 1,-1-1-1,0 1 1,1-1-1,-1 1 0,0 0 1,0 0-1,0 0 1,1-1-1,-1 1 1,0 1-88,4 3 83,0-1 1,-1 1 0,0 0-1,0 0 1,0 1-1,-1-1 1,0 1 0,0 0-1,0 0 1,-1 0 0,1 0-1,-1 1 1,-1-1-84,0-4 60,0 0 0,-1 0 0,1 0 1,-1 0-1,1 0 0,-1 0 0,0 0 0,0 0 0,0 0 0,0 0 1,0 0-1,0 0 0,-1 0 0,1 0 0,-1 0 0,1 0 0,-1 0 1,0-1-1,1 1 0,-1 0 0,0 0 0,0 0 0,-1-1 1,1 1-1,0-1 0,0 1 0,-1-1 0,1 1 0,-1-1 0,1 0 1,-1 0-1,0 1 0,0-1 0,1 0 0,-1-1 0,0 1 0,0 0 1,0-1-1,0 1 0,0-1 0,0 1 0,0-1 0,0 0-60,-46-12-1313,44 3-2804,5-4-3467,2 4-4944</inkml:trace>
  <inkml:trace contextRef="#ctx0" brushRef="#br0" timeOffset="1866.721">673 43 9492,'5'7'8745,"4"22"-5764,12 164 402,-21-193-3461,0 0 0,0-1 0,0 1 1,0 0-1,0 0 0,1-1 0,-1 1 1,0 0-1,0 0 0,0-1 1,0 1-1,1 0 0,-1 0 0,0-1 1,0 1-1,0 0 0,1 0 0,-1 0 1,0 0-1,0-1 0,1 1 1,-1 0-1,0 0 0,0 0 0,1 0 1,-1 0-1,0 0 0,0 0 0,1 0 1,-1 0-1,0 0 0,1 0 1,-1 0-1,0 0 0,0 0 0,1 0 1,-1 0-1,0 0 0,1 0 0,-1 0 1,0 0-1,0 0 0,1 0 0,-1 0 1,0 1-1,0-1 0,1 0 1,-1 0-1,0 0 0,0 0 0,1 1 1,-1-1-1,0 0 0,0 0 0,0 1 1,0-1-1,1 0 0,-1 0 1,0 1-1,0-1 0,0 0 0,0 1 78,7-15-9141,-4 6-1483</inkml:trace>
  <inkml:trace contextRef="#ctx0" brushRef="#br0" timeOffset="2151.907">797 182 9893,'24'7'6934,"7"-2"-3464,-27-4-3390,-1-1 0,1 1 0,-1-1 0,1 0 0,-1 0-1,1 0 1,0-1 0,-1 1 0,1-1 0,-1 1 0,0-1 0,1 0 0,-1-1 0,0 1 0,0-1 0,1 1 0,-1-1 0,0 0 0,0 0 0,-1 0 0,1-1 0,0 1-1,1-2-79,-4 2 10,0 0-1,1 0 0,-1 0 1,0 0-1,0 0 0,0 0 0,0 0 1,0 1-1,-1-1 0,1 0 0,0 0 1,-1 0-1,0 0 0,1 0 0,-1 1 1,0-1-1,0 0 0,0 0 1,0 1-1,0-1 0,0 1 0,-1-1 1,1 1-1,0-1 0,-1 1 0,1 0 1,-1 0-1,1 0 0,-1 0 0,0 0 1,0 0-1,1 0 0,-1 0 1,0 1-1,0-1 0,0 1 0,0-1 1,0 1-1,0 0 0,1 0 0,-1 0 1,0 0-1,0 0 0,0 0 0,0 0 1,0 1-1,0-1 0,0 1 1,0-1-1,1 1 0,-1 0 0,0 0 1,0 0-1,1 0 0,-1 0 0,0 0 1,0 1-10,-2 3 140,1 0 1,-1 1 0,1 0-1,0 0 1,0 0 0,1 0-1,0 1 1,0-1 0,0 1-1,1-1 1,0 1 0,0-1-1,1 1 1,0 0-1,0-1 1,1 1 0,-1 0-1,1-1 1,1 1 0,-1-1-1,1 1 1,0-1 0,1 0-1,-1 0 1,2 1-141,-4-6-17,1 0 0,0 0 0,-1 0 0,1 0 1,0 0-1,0 0 0,0 0 0,0 0 0,0-1 0,0 1 0,0 0 0,0 0 0,0-1 1,1 1-1,-1-1 0,0 1 0,0-1 0,0 0 0,1 1 0,-1-1 0,0 0 0,1 0 1,-1 0-1,0 0 0,0 0 0,1 0 0,-1 0 0,0 0 0,1 0 0,-1-1 0,0 1 1,0-1-1,0 1 0,1-1 0,-1 1 0,0-1 0,0 0 17,42-33-7077,-32 23 2181,2 1-682,0 1-2410</inkml:trace>
  <inkml:trace contextRef="#ctx0" brushRef="#br0" timeOffset="2567.986">1040 234 9828,'-3'32'9413,"7"-46"-5619,-4 3-3745,1 1 0,1 0 0,0 0 0,0 1 1,1-1-1,1 0 0,-1 1 0,1 0 1,1 0-1,0 0 0,4-5-49,-9 13-21,1 0-1,-1 0 0,1 1 1,-1-1-1,1 1 1,-1-1-1,1 0 1,-1 1-1,1-1 0,0 1 1,0-1-1,-1 1 1,1 0-1,0-1 1,0 1-1,-1 0 1,1-1-1,0 1 0,0 0 1,0 0-1,-1 0 1,1 0-1,0 0 1,0 0-1,0 0 0,0 0 1,-1 0-1,1 0 1,0 0-1,0 0 1,0 1-1,-1-1 0,1 0 1,0 1-1,0-1 1,-1 0-1,1 1 1,0-1-1,-1 1 0,1-1 1,0 1-1,-1 0 1,1-1-1,-1 1 1,1 0-1,-1-1 1,1 1-1,-1 0 0,1-1 1,-1 1-1,0 0 1,1 0-1,-1-1 1,0 1-1,0 0 0,0 0 1,0 0 21,18 50-411,-17-49 464,14 59 238,-7-82 394,-8 16-660,0-1-19,0 1 0,1-1-1,-1 0 1,1 1 0,0-1 0,0 1-1,1-1 1,0 1 0,0 0 0,0 0-1,1-1 1,-1 1 0,1 1 0,0-1-1,1 0 1,-1 1 0,1 0 0,0 0-1,0 0 1,0 0 0,0 0-1,1 1 1,0 0 0,0 0-6,-2 5 53,0 0-1,0 0 1,1 0 0,-1 1-1,-1 0 1,1-1 0,0 1-1,-1 0 1,1 0 0,-1 1 0,0-1-1,0 0 1,0 1 0,-1-1-1,1 1 1,-1 0 0,0-1-1,0 1 1,0 0 0,0 0-1,-1 0 1,1-1 0,-1 1-1,0 1-52,6 69-413,1-72-4242,0-8-4155,-3-2-1688</inkml:trace>
  <inkml:trace contextRef="#ctx0" brushRef="#br0" timeOffset="3185.346">1369 176 10261,'18'3'6412,"4"0"-3338,38-12-1288,-59 7-1782,0 0 1,-1 0 0,1 0 0,-1 1 0,0-1 0,1 0 0,-1 0 0,0 0 0,0 0-1,0 0 1,0 0 0,0 0 0,-1 0 0,1 0 0,0 0 0,-1 0 0,0 0 0,1 1-1,-1-1 1,0 0 0,0 0 0,0 1 0,0-1 0,0 0 0,-1 1 0,1-1 0,0 1-1,-1 0 1,1-1 0,-2 1-5,2-1 73,0 1 0,0 0-1,-1 0 1,1 0 0,0 0-1,-1 0 1,1 1 0,-1-1-1,1 0 1,-1 1 0,1-1 0,-1 1-1,0-1 1,1 1 0,-1 0-1,0 0 1,1-1 0,-1 1-1,0 0 1,1 1 0,-1-1-1,1 0 1,-1 0 0,0 1-1,1-1 1,-1 1 0,1-1-1,-1 1 1,1 0 0,-1 0 0,1 0-1,-1-1 1,1 1 0,0 1-1,-1-1 1,1 0 0,0 0-1,0 0 1,0 1 0,0-1-1,0 0 1,0 1 0,0-1-1,1 1 1,-1-1 0,1 1 0,-1-1-1,1 1 1,-1 0-73,-1 4 210,0 0 0,0 0 0,1 0 0,0 0 1,0 0-1,0 0 0,1 0 0,-1 0 0,2 0 0,-1 0 1,1 0-1,0 0 0,1 4-210,-1-8 50,0 1 0,0-1 1,0 0-1,0 0 0,0 1 1,1-1-1,-1 0 0,1 0 1,-1 0-1,1 0 0,0-1 1,0 1-1,0 0 0,0-1 1,0 1-1,0-1 0,1 0 0,-1 0 1,0 0-1,1 0 0,-1 0 1,3 0-51,21 1-2014,-8-6-3319,0-3-4739,-11 3-1573</inkml:trace>
  <inkml:trace contextRef="#ctx0" brushRef="#br0" timeOffset="3602.138">1564 142 10981,'5'1'8317,"9"22"-6203,4 71-499,28-244-1469,-46 149-144,0 0 0,0 1 0,0-1 0,1 0 0,-1 0 0,0 0 0,0 1 0,1-1 0,-1 0-1,0 0 1,1 1 0,-1-1 0,0 0 0,1 0 0,-1 1 0,1-1 0,0 1 0,-1-1 0,1 0 0,-1 1 0,1-1 0,0 1-1,-1 0 1,1-1 0,0 1 0,0-1 0,-1 1 0,1 0 0,0 0 0,0-1 0,0 1 0,-1 0 0,1 0 0,0 0 0,0 0-1,0 0 1,-1 0 0,1 0 0,0 0 0,0 0 0,0 0 0,0 1 0,-1-1 0,1 0 0,0 1 0,0-1 0,-1 0 0,1 1-1,0-1 1,-1 1 0,1-1 0,0 1 0,-1-1 0,1 1 0,-1-1 0,1 1 0,-1 0 0,1 0-2,26 42 393,-15 67-41,-6-128-7048,-3 10 132,1-2-4190</inkml:trace>
  <inkml:trace contextRef="#ctx0" brushRef="#br0" timeOffset="4009.814">1842 1 10421,'8'9'8333,"0"15"-6851,-7-20-655,19 117 3416,-8-35-7776,-12-86-8286,0-3 1881</inkml:trace>
  <inkml:trace contextRef="#ctx0" brushRef="#br0" timeOffset="4310.652">1828 163 16343,'0'0'3586,"2"0"96,4 0-2738,0 1-351,1 0-241,0-1-144,-1 2-64,0-1 16,-1 1-160,0-1-288,-1-1-240,0 0-369,0 1-592,0-1-159,1 0-2098,2 1-2417,2-2-5074</inkml:trace>
  <inkml:trace contextRef="#ctx0" brushRef="#br0" timeOffset="4558.043">2013 77 11669,'33'-4'8853,"-8"28"-6361,6 48-2827,-29-67 701,19 67-43,-31-106-995,8 31 687,-1-1 1,0 1 0,-1 0-1,1 0 1,0 1 0,-1-1-1,0 1 1,1-1 0,-1 1-1,0 0 1,0 0 0,0 1 0,-1-1-1,1 1 1,0 0 0,0 0-1,-1 1 1,1-1 0,-3 1-16,6 0 109,-1 0 0,0 0 1,0 0-1,1 0 1,-1 1-1,0-1 0,0 1 1,1-1-1,-1 1 1,1-1-1,-1 1 1,0 0-1,1 0 0,-1 0 1,1 0-1,0 0 1,-1 0-1,1 0 0,0 1 1,0-1-1,0 0 1,-1 1-1,1-1 0,1 1 1,-1-1-1,0 1 1,0-1-1,1 1 1,-1 0-1,0-1 0,1 1 1,0 0-110,-1 0 59,1 0-1,0-1 1,0 1 0,0-1 0,0 1-1,0-1 1,0 1 0,0 0 0,1-1-1,-1 1 1,0-1 0,1 1 0,0-1-1,-1 0 1,1 1 0,0-1 0,-1 1-1,1-1 1,0 0 0,0 0 0,0 0-1,0 1 1,1-1 0,-1 0 0,0 0-1,0 0 1,1-1 0,-1 1 0,0 0-1,1 0 1,-1-1 0,2 1-59,49-3-1771,-48 0 1245,19-15-2325,-9 3-6983,-4 1-3543</inkml:trace>
  <inkml:trace contextRef="#ctx0" brushRef="#br0" timeOffset="4890.111">2201 7 8244,'-1'0'9107,"-5"15"-5707,38 144-44,-31-116-6125,-3-44-8615,1-2 1446</inkml:trace>
  <inkml:trace contextRef="#ctx0" brushRef="#br0" timeOffset="5228.686">2169 159 11957,'-3'2'3090,"3"0"287,0-2-1376,2-1-880,3 0-257,4 1-47,0 0-177,2 2-192,0-2-288,-1 1-208,-2 0-160,0 1-288,-1 0-401,0-1-415,0-1 1600,2 1-3826,1-1-2496,0 0-6180</inkml:trace>
  <inkml:trace contextRef="#ctx0" brushRef="#br0" timeOffset="5460.434">2337 167 10773,'0'2'2753,"1"2"145,1 0-1410,-1 0-527,0 4-209,0-1-16,-1 1-127,1 0-289,-1 0-80,0 1-160,0-2-144,1-1-256,1-3-497,0-3 2418,0 0-4674,2-2-2770,-1-2-7235</inkml:trace>
  <inkml:trace contextRef="#ctx0" brushRef="#br0" timeOffset="5461.434">2356 49 11269,'-2'0'2625,"1"0"17,1 2-1410,0 0-752,3 1-480,1 1-352,1 0-720,1 0-1537,0-1-2066,1-2-4849</inkml:trace>
  <inkml:trace contextRef="#ctx0" brushRef="#br0" timeOffset="5761.23">2515 116 9284,'1'-5'9989,"-28"19"-7033,25-13-2899,0 1-1,0-1 1,0 0 0,1 1-1,-1 0 1,0-1 0,1 1-1,-1 0 1,1 0 0,0 0-1,0 0 1,-1 0 0,1 0 0,1 0-1,-1 0 1,0 0 0,0 0-1,1 1 1,-1-1 0,1 0-1,0 1 1,0-1 0,0 0-1,0 0 1,0 1 0,0-1 0,1 0-1,-1 1 1,1-1 0,-1 0-1,1 0 1,0 0 0,0 0-1,0 1 1,0-1 0,0-1-1,1 1 1,-1 0 0,1 0 0,-1 0-1,1-1 1,-1 1 0,1-1-1,0 1 1,0-1 0,0 1-1,0-1 1,1 1-57,68 5-781,-70-7 764,1 0 0,-1-1-1,1 1 1,-1-1 0,0 1 0,1-1 0,-1 0 0,0 1 0,1-1 0,-1 0 0,0 0 0,0 0 0,0 0 0,0 0 0,0 0 0,0-1 0,0 1 0,0 0 0,0 0 0,-1-1-1,1 1 1,-1 0 0,1-1 0,0 1 0,-1-1 0,0 1 0,1 0 0,-1-1 0,0 1 0,0-1 0,0 1 0,0-1 0,0 1 0,0-1 0,0 1 0,-1-1 0,1 1 0,-1-1-1,1 1 1,-1 0 0,1-1 0,-1 1 0,0 0 0,1-1 0,-1 1 0,0 0 17,-28-55-145,13 37-5451,12 16-943,1 3-4549</inkml:trace>
  <inkml:trace contextRef="#ctx0" brushRef="#br0" timeOffset="6246.992">2656 91 11061,'6'2'8021,"2"29"-6003,-8-31-1975,20 93 1699,-19-92-1737,0-1 0,0 0 0,0 0 0,-1 0 0,1 0 0,0 0 0,0 0 0,0-1 0,0 1 1,0 0-1,0 0 0,0 0 0,-1-1 0,1 1 0,0-1 0,0 1 0,0 0 0,-1-1 0,1 1 0,0-1 0,-1 0 0,1 1 0,0-1 0,-1 0 0,1 1 0,-1-1 0,1 0 0,-1 1 0,1-1 0,-1 0 0,0 0 0,1 0 0,-1 0 0,0 1 1,1-1-1,-1 0 0,0 0 0,0 0 0,0 0 0,0 0 0,0 0 0,0 0 0,0 1 0,0-1 0,-1-1-5,54-106-147,-52 108 150,-1-1 0,0 0 0,1 1 0,-1-1 0,1 0 0,-1 1 0,0-1 0,1 0 0,0 1 0,-1-1 0,1 1 0,-1-1 0,1 1-1,0-1 1,-1 1 0,1 0 0,0-1 0,-1 1 0,1 0 0,0-1 0,-1 1 0,1 0 0,0 0 0,0 0 0,-1 0 0,1 0 0,0 0 0,0 0 0,0 0 0,-1 0 0,1 0 0,0 0 0,0 0-1,-1 0 1,1 1 0,0-1 0,0 0 0,-1 1 0,1-1 0,0 0 0,-1 1 0,1-1 0,-1 1 0,1-1 0,0 1 0,-1-1 0,1 1 0,-1-1 0,1 1 0,-1 0 0,0-1 0,1 1-1,-1 0 1,0-1 0,1 1 0,-1 1-3,15 48 473,-13-41-385,16 99-1323,-12-103-1531,0-7-5601,-4-2-2940</inkml:trace>
  <inkml:trace contextRef="#ctx0" brushRef="#br0" timeOffset="6748.332">3050 58 11973,'-18'4'7383,"2"2"-3473,-39 50-1895,54-55-1990,0 0 0,0 0 0,0-1 0,1 1 0,-1 1 0,0-1 0,0 0 0,1 0 0,-1 0 0,1 0 0,-1 0 0,1 1 0,-1-1 0,1 0 0,0 0 0,-1 1 0,1-1 0,0 0 0,0 1 0,0-1 0,0 0 0,0 1 0,0-1 1,1 0-1,-1 0 0,0 1 0,1-1 0,-1 0 0,1 0 0,-1 1 0,1-1 0,0 0 0,-1 0 0,1 0 0,0 0 0,0 0 0,0 0 0,-1 0 0,1 0 0,0 0 0,1-1 0,-1 1 0,0 0 0,0 0 0,0-1 0,0 1 0,0-1 0,1 1 0,-1-1 0,0 0-25,19 6-36,-18-6 17,1 0 1,-1 0 0,1 1 0,0-1-1,-1 1 1,1-1 0,-1 1 0,1 0-1,-1 0 1,0 0 0,1 0 0,-1 0-1,0 1 1,0-1 0,1 1 0,-1-1-1,0 1 1,-1 0 0,1 0 0,0 0-1,0 0 1,-1 0 0,1 0 0,-1 0-1,0 1 1,0-1 0,0 0 0,0 1-1,0-1 1,0 1 0,-1-1 0,1 1-1,-1-1 1,1 1 0,-1 0 0,0 0 18,-1 0 7,1 0 0,-1 0 0,1-1 0,-1 1 0,0 0 0,0 0 0,0-1 0,-1 1 0,1-1 0,-1 1 0,1-1 0,-1 0 0,0 0 1,0 1-1,0-1 0,0 0 0,0-1 0,0 1 0,0 0 0,-1-1 0,1 1 0,-1-1 0,1 0 0,-1 1 0,0-1 0,1-1 1,-1 1-1,0 0 0,0-1 0,0 1 0,0-1 0,1 0 0,-1 0 0,-2 0-7,-18-3-4441,1-5-4103,10 4-4534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8:0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8820,'2'15'7731,"4"15"-3217,9 49-4308,-11-58 95,-3-35 551,-1 12-795,-1-92 1699,1 91-1813,0 0 0,1 1 0,-1-1 0,1 0 0,-1 1 0,1-1 0,0 1 0,0-1-1,0 1 1,0-1 0,0 1 0,1-1 0,-1 1 0,1 0 0,0 0 0,-1 0 0,1 0 0,0 0-1,0 0 1,0 0 0,1 1 0,-1-1 0,0 1 0,0 0 0,1-1 0,-1 1 0,1 0 0,-1 0 0,1 1-1,0-1 1,-1 0 0,2 1 57,8 3-4498,-6 1-1933,-3-2 2548,1 1-3699</inkml:trace>
  <inkml:trace contextRef="#ctx0" brushRef="#br0" timeOffset="425.919">189 116 9140,'38'4'7214,"-35"-4"-7102,-1 0 1,1 0 0,-1 0-1,0 0 1,1 0 0,-1-1 0,0 0-1,1 1 1,-1-1 0,0 0-1,0 0 1,1 0 0,-1 0-1,0 0 1,0-1 0,0 1 0,0-1-1,-1 1 1,1-1 0,0 0-1,-1 1 1,1-1 0,-1 0-1,1 0 1,-1 0 0,0 0-1,0-1 1,0 1 0,0 0 0,0 0-1,-1-1 1,1 1 0,-1 0-1,1-1 1,-1 1 0,0 0-1,0-1 1,0-2-113,0 4 32,0 0-1,-1 0 0,1 0 1,0 0-1,-1 0 1,1 0-1,-1 0 0,1 0 1,-1 0-1,1 1 1,-1-1-1,0 0 0,1 0 1,-1 0-1,0 1 1,0-1-1,0 0 0,1 1 1,-1-1-1,0 0 1,0 1-1,0 0 0,0-1 1,0 1-1,0-1 1,0 1-1,0 0 0,0 0 1,0 0-1,0-1 1,0 1-1,0 0 0,-1 0 1,1 0-1,0 1 1,0-1-1,0 0 0,0 0 1,0 1-1,0-1 1,0 0-1,0 1 0,0-1 1,0 1-1,0-1 1,1 1-1,-2 0-31,-34 39 912,18 38 621,18-76-1511,-1 0 0,1 0 1,1-1-1,-1 1 1,0 0-1,0 0 0,1 0 1,-1-1-1,1 1 0,-1 0 1,1-1-1,0 1 1,0 0-1,0-1 0,0 1 1,0-1-1,0 1 1,0-1-1,0 0 0,0 1 1,1-1-1,-1 0 1,1 0-1,-1 0 0,1 0 1,-1 0-1,1 0 1,-1 0-1,1 0 0,0-1 1,0 1-1,-1-1 0,1 1 1,0-1-1,0 0 1,0 0-1,-1 0 0,1 0 1,0 0-1,0 0 1,0 0-1,0-1-22,46-21-3011,-32 5-7952,-13 13-544</inkml:trace>
  <inkml:trace contextRef="#ctx0" brushRef="#br0" timeOffset="972.666">402 40 10501,'36'-20'9534,"-32"21"-9484,0 0 0,0 1 0,-1 0 0,1 0 0,-1 0 0,1 0-1,-1 0 1,0 1 0,1-1 0,-1 1 0,-1 0 0,1 0 0,0 0-1,-1 0 1,0 0 0,1 1 0,-1-1 0,0 1 0,-1 0 0,1-1-1,-1 1 1,1 3-50,26 94 99,-30-106-95,0 1 0,0 0 0,0 0 0,-1 0 0,0 0 0,0 0 0,0 1 0,0-1 0,-1 1 0,1 0-1,-1 0 1,0 0 0,0 0 0,0 1 0,0-1 0,0 1 0,0 0 0,-1 0 0,1 1 0,-1 0 0,0-1 0,1 1 0,-1 1 0,0-1 0,-3 1-4,6 0 70,0 0 0,0 1 0,0 0 0,-1-1 1,1 1-1,0 0 0,0 0 0,0 0 0,0 0 1,0 1-1,0-1 0,1 1 0,-1-1 0,0 1 0,1-1 1,-1 1-1,1 0 0,-1 0 0,1 0 0,0-1 0,0 2 1,0-1-1,0 0 0,0 0 0,0 0 0,1 0 1,-1 0-1,1 1 0,0-1 0,-1 0 0,1 0 0,0 1 1,0-1-1,0 0 0,1 1 0,-1-1 0,0 0 0,1 0 1,0 0-1,-1 1 0,1-1 0,0 0 0,0 0 0,0 0 1,0 0-1,1 0 0,-1 0 0,0-1 0,1 1 1,-1 0-1,1-1 0,0 1 0,0-1 0,-1 1 0,1-1 1,1 0-71,1 0-104,0-1 0,0 1 0,0-1 0,0-1 0,0 1 0,0-1 0,0 1 0,0-1 0,0 0 0,0 0 1,0-1-1,0 1 0,-1-1 0,1 0 0,0 0 0,1-1 104,14-12-4459,-1-1-4899,-10 9-406</inkml:trace>
  <inkml:trace contextRef="#ctx0" brushRef="#br0" timeOffset="1394.436">706 13 7219,'-13'-12'9865,"-46"17"-4728,58-4-5110,0 0 1,-1 0-1,1 0 0,0 0 1,0 0-1,0 0 0,0 0 1,0 0-1,0 0 1,0 1-1,0-1 0,0 0 1,0 1-1,1-1 0,-1 1 1,1-1-1,-1 0 0,1 1 1,-1-1-1,1 1 1,0 0-1,0-1 0,0 1 1,0-1-1,0 1 0,0-1 1,0 1-1,0-1 1,1 1-1,-1-1 0,0 1 1,1-1-1,0 1 0,-1-1 1,1 1-1,0-1 0,0 0 1,-1 1-1,1-1 1,0 0-1,1 0-27,46 46 150,-47-46-116,1 0 0,0-1 0,-1 1 0,1 0 0,-1 0 0,1 0 0,-1 0 0,0 1 0,1-1 0,-1 0 0,0 1 0,0-1 0,0 0 0,0 1 0,0 0 0,0-1 0,-1 1 0,1-1 0,0 1 0,-1 0 0,1 0 0,-1-1 0,0 1 0,1 0 0,-1 0 0,0-1 0,0 1 0,0 0-1,0 0 1,0 0 0,-1-1 0,1 1 0,-1 0 0,1-1 0,-1 1 0,1 0 0,-1-1 0,0 1 0,0 0 0,0-1 0,0 1 0,0-1 0,0 0 0,0 1 0,-1-1 0,1 0 0,0 0 0,-1 0 0,1 0 0,-1 0 0,1 0 0,-1 0 0,1 0 0,-1 0 0,0-1 0,-1 1-34,-40 10 911,22-14-3732,16-15-9980,7 11 2132</inkml:trace>
  <inkml:trace contextRef="#ctx0" brushRef="#br0" timeOffset="1912.426">851 23 10613,'-46'25'10491,"43"-20"-10401,0 0-1,0 1 1,1 0 0,-1-1-1,2 1 1,-1 0 0,0 0-1,1 0 1,0 0-1,1 0 1,0 0 0,-1 1-1,2-1 1,-1 0 0,1 0-1,0 0 1,0 0 0,1 0-1,-1 0 1,1 0 0,2 1-90,-2-4 0,1-1 0,0 0 0,-1-1 0,1 1 0,0 0 0,0-1 0,0 0 0,1 1 0,-1-1 0,0 0 0,0-1 0,1 1 0,-1-1 0,0 1 0,1-1 0,-1 0 1,0 0-1,1 0 0,-1-1 0,0 1 0,1-1 0,-1 0 0,0 0 0,0 0 0,0 0 0,1-1 0,-1 1 0,-1-1 0,1 0 0,0 0 0,0 0 0,-1 0 0,1 0 1,-1 0-1,1-1 0,-1 1 0,0-1 0,0 0 0,0 0 0,-1 0 0,1 0 0,-1 0 0,1 0 0,-1 0 0,0 0 0,0-2 0,-8-62 156,6 65-152,1 0 0,-1 0-1,1 1 1,-1-1 0,0 1-1,0-1 1,0 1 0,1-1 0,-2 1-1,1-1 1,0 1 0,0 0-1,0-1 1,-1 1 0,1 0 0,0 0-1,-1 0 1,1 0 0,-1 0-1,1 0 1,-1 1 0,0-1 0,1 1-1,-1-1 1,0 1 0,1-1 0,-1 1-1,0 0 1,0 0 0,1 0-1,-1 0 1,0 0 0,0 0 0,1 0-1,-1 0 1,0 1 0,0-1-4,-12 13-1986,15-6-9008,0-7 707</inkml:trace>
  <inkml:trace contextRef="#ctx0" brushRef="#br0" timeOffset="2381.066">988 67 10693,'6'17'4314,"19"77"75,-25-97-4073,-1-6-226,-1 1 1,2-1-1,-1 0 0,2 1 1,-1-1-1,1 0 1,0 1-1,1-1 1,0 1-1,0-1 1,1 1-1,0 0 1,0 0-1,1 0 1,0 0-1,2-2-90,-3 9 42,0 1 0,0 0 0,0 0-1,0 0 1,0 0 0,-1 0 0,1 1 0,0-1 0,0 1 0,0 0-1,-1 0 1,1 0 0,0 0 0,-1 0 0,1 0 0,-1 1 0,1 0-1,-1-1 1,0 1 0,0 0 0,1 0 0,-1 0 0,-1 0 0,1 1-1,0-1 1,0 0 0,-1 1 0,0-1 0,2 3-42,18 74 1618,-20-45-3959,-1-34 679,0 1-4205,0-1 1956,1-1-6283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8:0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128 138 9204,'-9'-11'8632,"-21"-4"-4879,25 17-3632,0 0 1,0 0-1,0 0 1,0 1-1,0 0 1,1 0-1,-1 0 0,1 0 1,0 1-1,0-1 1,0 1-1,0 0 1,1 1-1,0-1 1,0 1-1,0-1 1,0 1-1,1 0 1,-1 0-1,1 0 1,1 0-1,-1 0 1,1 1-1,0-1 1,0 0-1,0 5-121,2-6 34,0-1 0,1 1 0,-1-1 0,1 1 1,0-1-1,0 0 0,0 0 0,1 0 0,-1 0 0,1 0 0,0-1 0,-1 1 0,1-1 0,0 1 0,1-1 0,-1 0 0,0 0 0,1-1 0,-1 1 0,1-1 0,-1 1 0,1-1 0,-1 0 0,1 0 0,0-1 0,0 1 0,0-1 0,-1 0 0,1 0 1,0 0-1,1-1-34,20-4-4998,-5-9-5197,-14 8-399</inkml:trace>
  <inkml:trace contextRef="#ctx0" brushRef="#br0" timeOffset="532.354">229 117 9957,'41'-23'8618,"-38"23"-8522,0-1-1,1 1 1,-1 0 0,0 0 0,1 1-1,-1-1 1,1 0 0,-1 1 0,0 0-1,0 0 1,1 0 0,-1 0-1,0 1 1,0-1 0,0 1 0,0 0-1,-1 0 1,1 0 0,0 0 0,-1 0-1,1 0 1,-1 1 0,0-1-1,0 1 1,0 0 0,0 0 0,0 0-1,-1 0 1,2 2-96,27 98 43,-33-108-93,-1 1 1,1 0-1,-1 0 0,0 1 1,-1-1-1,1 1 0,-1 0 1,1 0-1,-1 0 1,0 1-1,0 0 0,0 0 1,0 0-1,0 0 0,-4 0 50,4 1 80,1 0-1,-1 1 0,0-1 0,0 1 0,1 0 0,-1 0 0,0 0 0,0 1 0,0 0 0,1 0 0,-1 0 0,0 0 0,1 1 0,-1-1 0,1 1 1,0 1-1,0-1 0,-1 0 0,1 1 0,1 0 0,-1 0 0,-3 3-79,7-4 65,-1 0 1,1 0-1,-1-1 0,1 1 1,0 0-1,0 0 0,0 0 1,0 0-1,0 0 1,0-1-1,0 1 0,1 0 1,-1 0-1,1 0 0,-1-1 1,1 1-1,0 0 0,-1 0 1,1-1-1,0 1 1,0-1-1,0 1 0,1-1 1,-1 1-1,0-1 0,0 1 1,1-1-1,-1 0 0,1 0 1,-1 0-1,1 0 1,0 0-1,-1 0 0,1 0 1,0-1-1,-1 1 0,1-1 1,0 1-1,0-1 0,0 1 1,0-1-1,-1 0 1,1 0-1,0 0 0,0 0 1,0 0-1,0-1 0,0 1 1,-1 0-1,1-1 0,0 1 1,1-2-66,58-20-1457,-43 10-2799,-1 0-5486,-8 7-575</inkml:trace>
  <inkml:trace contextRef="#ctx0" brushRef="#br0" timeOffset="907.273">465 0 11541,'5'11'8098,"-1"13"-6264,-2-12-827,21 184 3163,-23-194-5470,1 5 1743,-1-6-5611,-1-2-5885,1-2 1497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8:03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7 152 9012,'3'30'5469,"2"-1"-3752,2 28-1681,-8-58 367,-1-3-6990,1-1-3447</inkml:trace>
  <inkml:trace contextRef="#ctx0" brushRef="#br0" timeOffset="1">5 48 10485,'-2'0'2417,"1"0"0,0 1-1745,1-1-304,1 2-143,1 1-273,-1 0-305,2 0 1586,-1-1-3650,1-1-2145,2 0-5859</inkml:trace>
  <inkml:trace contextRef="#ctx0" brushRef="#br0" timeOffset="437.397">206 111 9012,'-32'-16'8980,"-14"53"-6824,46-35-2151,0 0 0,1 1 0,-1-1 0,1 0 0,0 0 0,-1 0 0,1 0 0,0 0 0,0 0 0,1 0 0,-1 0-1,0-1 1,1 1 0,-1 0 0,1-1 0,-1 1 0,1-1 0,0 1 0,0-1 0,-1 0 0,1 0 0,0 0 0,0 0 0,0 0 0,0 0 0,0 0 0,1-1 0,-1 1 0,0-1 0,0 0 0,0 1 0,1-1-5,18 10 78,-19-10-42,0 1-1,-1 0 0,1 0 0,0 0 0,-1 0 0,1 1 1,0-1-1,-1 0 0,0 1 0,1-1 0,-1 1 1,0-1-1,0 1 0,0 0 0,0 0 0,0-1 0,0 1 1,0 0-1,-1 0 0,1 0 0,0 0 0,-1 0 1,0 0-1,1 0 0,-1 0 0,0 0 0,0 0 1,0 0-1,-1 0 0,1-1 0,0 1 0,-1 0 0,1 0 1,-1 0-1,0 0 0,1 0 0,-1 0 0,0-1 1,0 1-1,0 0 0,0-1 0,-1 1 0,1 0 1,0-1-1,-1 0 0,1 1 0,-1-1 0,1 0 0,-1 0 1,0 0-1,1 0 0,-1 0 0,-1 1-35,-73 1-325,63-10-3654,7-6-3725,6 5-2522</inkml:trace>
  <inkml:trace contextRef="#ctx0" brushRef="#br0" timeOffset="702.964">313 8 10469,'16'48'8063,"4"26"-5702,-4-16-1649,-12-45-794,7 32 393,-12-16-2912,1-28 1014,-2-2-6356,-1-2-1744</inkml:trace>
  <inkml:trace contextRef="#ctx0" brushRef="#br0" timeOffset="1015.383">288 170 11189,'4'-2'7620,"16"-8"-5174,38 3-1736,-37 10-4415,-3 0-5268,-9-1-298</inkml:trace>
  <inkml:trace contextRef="#ctx0" brushRef="#br0" timeOffset="1312.193">510 126 10341,'-19'35'10503,"17"-32"-10450,1-1 0,-1 1 0,1-1 0,0 1 0,0-1 0,0 1 0,0 0 0,0 0 0,0-1 0,1 1 0,-1 0 0,1 0 0,0 0 0,0 0 0,0 0-1,0 0 1,1-1 0,-1 1 0,1 0 0,0 0 0,0 0 0,0-1 0,0 1 0,0 0 0,0-1 0,1 1 0,-1-1 0,1 1 0,0-1 0,0 0 0,-1 0 0,2 0 0,-1 0 0,1 1-53,2-1 5,-1-1 0,0 1 0,0-1 0,1 0 0,-1-1 0,1 1 0,-1-1 0,1 0 0,-1 0 0,1 0 0,-1-1 0,1 1 0,-1-1 0,0 0 0,1-1 0,-1 1 0,0-1 0,0 1 0,0-1 0,0 0 0,0-1 0,0 1 0,-1-1 0,1 0 0,-1 0 0,0 0 0,1 0 0,-1 0 0,-1-1 0,1 1 0,0-1 0,-1 0 0,1-2-5,-3 1-16,-1 1-1,0 0 0,-1 0 1,1 0-1,-1 0 0,1 0 0,-1 0 1,0 0-1,-1 0 0,1 1 1,-1-1-1,0 1 0,1 0 0,-1 0 1,-1 0-1,1 0 0,0 0 1,-1 1-1,1 0 0,-1-1 0,0 1 1,0 0-1,0 1 0,0-1 1,0 1-1,0 0 0,0 0 0,0 0 1,-1 0-1,1 1 0,0 0 1,-1 0-1,1 0 0,-2 0 17,2 0-456,-1 0-750,3 1-8196,2-1-1760</inkml:trace>
  <inkml:trace contextRef="#ctx0" brushRef="#br0" timeOffset="1733.963">697 140 8020,'15'31'8633,"-1"20"-6672,-12-44-166,-4-13-1670,1 0 0,0-1-1,1 1 1,0-1-1,0 1 1,0-1-1,1 1 1,0-1 0,0 1-1,0-1 1,1 1-1,0 0 1,0 0 0,1 0-1,0 0 1,0 0-1,0 1 1,1-1 0,-1 1-1,5-4-124,-7 8-21,1 0-1,-1 1 1,1-1-1,0 0 0,-1 1 1,1 0-1,-1-1 1,1 1-1,0 0 1,-1 0-1,1 0 1,0 0-1,0 0 1,-1 0-1,1 0 0,-1 1 1,1-1-1,0 1 1,-1-1-1,1 1 1,-1-1-1,1 1 1,-1 0-1,1 0 1,-1 0-1,1 0 1,-1 0-1,1 1 22,8 4-4041,1-1-4137,-6-4-1885</inkml:trace>
  <inkml:trace contextRef="#ctx0" brushRef="#br0" timeOffset="1921.425">920 131 10741,'7'30'8598,"-5"1"-5761,1 14-2781,-4-58-4782,0 5-1791,1-2-4456</inkml:trace>
  <inkml:trace contextRef="#ctx0" brushRef="#br0" timeOffset="2515.028">923 1 10981,'1'0'2785,"-1"0"1,1 2-1186,1 3-783,0 0-705,-1 3-1489,1 0-1344,1-1-2193,0-2-5139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8:1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8 10053,'-26'-7'8223,"-4"8"-4381,27-1-3789,1 1 0,0-1 0,-1 1 0,1-1 0,-1 1 0,1 0 0,0 0 0,0 0 0,-1 0 0,1 0 0,0 1 0,0-1 0,0 1 0,0-1 0,0 1 0,1 0 0,-1-1 0,0 1 0,1 0 0,0 0 0,-1 0 0,1 1 0,0-1 0,0 0 0,0 0 0,0 1 0,0-1 0,1 0 0,-1 1 0,1-1 0,-1 1 0,1-1 0,0 1 0,0-1-53,58 35 505,-56-35-494,47 33 391,-47-34-355,-1 0 0,0 0 0,0 0 1,0 0-1,0 0 0,0 0 0,0 0 1,0 0-1,0 0 0,-1 0 1,1 1-1,0-1 0,-1 0 0,1 1 1,-1-1-1,1 0 0,-1 1 0,0-1 1,0 0-1,1 1 0,-1-1 0,0 1 1,0-1-1,0 1 0,-1-1 0,1 0 1,0 1-1,0-1 0,-1 1 0,1-1 1,-1 0-1,1 1 0,-1-1 1,0 0-1,1 0 0,-1 1 0,0-1 1,-1 0-48,-2 2 16,-1 0 0,0 0 0,0-1 0,-1 1 0,1-2 0,0 1 1,-1 0-1,1-1 0,-1 0 0,1 0 0,-1-1 0,0 0 0,1 0 1,-1 0-1,0 0 0,1-1 0,-1 0 0,1 0 0,-1-1-16,5 2-213,-14-6-2779,12 4-1305,1 0-3336,1-1-4156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57:5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92 477 8132,'0'0'159,"-1"0"0,1 0 0,0-1 0,-1 1 0,1 0 1,-1 0-1,1-1 0,0 1 0,-1 0 0,1 0 0,-1 0 0,1-1 1,0 1-1,-1 0 0,1 0 0,-1 0 0,1 0 0,-1 0 0,1 0 1,-1 0-1,1 0 0,0 0 0,-1 0 0,1 0 0,-1 1 0,1-1 1,-1 0-1,1 0 0,0 0 0,-1 0 0,1 1 0,0-1 0,-1 0 1,1 0-1,-1 1 0,1-1 0,0 0 0,0 1 0,-1-1 0,1 0 1,0 1-1,0-1 0,-1 0 0,1 1 0,0-1 0,0 1 0,0-1 1,-1 0-1,1 1 0,0-1 0,0 1-159,-4-43 1715,7 21-1434,0-1-1,1 1 1,2 0 0,0 0 0,1 1 0,1 0-1,1 0 1,1 1 0,0 0 0,2 0 0,0 1-1,1 1 1,1 0 0,0 1 0,1 1 0,1 0-281,7-1 42,0 2 1,2 1 0,-1 0-1,2 2 1,-1 1 0,1 1-1,1 1 1,0 2 0,0 0-1,0 2 1,0 1 0,1 1 0,0 1-1,8 2-42,-34-1 3,65-5 253,-66 12-1355,-9-4-9325,2-3-1349</inkml:trace>
  <inkml:trace contextRef="#ctx0" brushRef="#br0" timeOffset="185531.214">9 484 6355,'1'0'252,"-1"0"0,0-1 0,0 1-1,0 0 1,0-1 0,1 1 0,-1 0 0,0-1 0,0 1 0,0 0 0,0-1 0,0 1 0,0 0-1,0-1 1,0 1 0,0 0 0,0-1 0,0 1 0,0 0 0,0-1 0,0 1 0,0 0-1,0-1 1,-1 1 0,1 0 0,0 0 0,0-1 0,0 1 0,0 0 0,-1-1 0,1 1-1,0 0 1,0 0 0,-1-1 0,1 1 0,0 0 0,0 0 0,-1 0 0,1-1 0,0 1 0,-1 0-1,1 0 1,0 0 0,-1 0 0,1 0 0,0 0 0,0 0 0,-1 0 0,1 0 0,-1 0-1,1 0 1,0 0 0,-1 0 0,1 0 0,0 0 0,-1 0 0,1 0 0,0 0 0,0 0-1,-1 0-251,33 59 3487,5-39-3196,-3-67 574,28-13-329,-71 58-5261,2-1-4327,2-1-3802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2T18:30:02.33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17781 7412 0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1:2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25 4098,'-106'-14'7542,"308"3"-4690,796 39-448,-815-19-2338,-70-2-43,-1-4 1,0-5-1,32-8-23,-130 8-28,-6 2 3,-1 0-1,1-1 1,-1-1 0,1 1 0,-1-1-1,0 0 1,0-1 0,0 1 0,0-1-1,0-1 1,0 1 0,0-2 25,-35 9-10221,20-2 3757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1:2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38 157 6627,'-36'18'5589,"35"-18"-5245,16 0 459,299-59 1294,-75 39-502,68 10-1595,-63 3 468,59-7 113,45-19-581,-223 9 126,-150 16-529,-29 15-1333,6 0-6413,26-7 223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1:3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32 158 6163,'-4'-5'1858,"4"4"-1767,0 0 1,0 0-1,0 0 0,0 1 0,-1-1 1,1 0-1,0 0 0,-1 0 0,1 1 0,-1-1 1,1 0-1,-1 1 0,1-1 0,-1 0 1,1 1-1,-1-1 0,0 1 0,1-1 1,-1 1-1,0-1 0,1 1 0,-1-1 0,0 1 1,0 0-1,0-1 0,1 1 0,-1 0 1,0 0-1,0 0 0,0-1 0,0 1 1,1 0-1,-1 0 0,0 0 0,0 0 1,0 0-1,0 1 0,1-1 0,-1 0 0,0 0 1,0 1-1,0-1 0,0 0-91,92-32 2623,-56 26-2283,1 2 1,-1 2-1,1 1 1,0 1-1,24 5-340,31-1 347,346-18 34,229-10 70,28-1-128,-513 15-244,1 9-1,40 10-78,333-34 606,-415 28-544,179-10-52,-230 2 21,0 4 1,-1 3-1,71 13-31,-28-4 15,313 2 63,-181-28-81,-253 15 5,59-4 26,0 2 0,0 4-1,38 7-27,-43-4 42,-1-2-1,1-3 1,0-3-1,5-3-41,119-4 72,24 18-35,-202-10-214,-22 2-203,-46 11-2625,20-9-4134,13-2-1294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1:3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77 4898,'-25'-6'4470,"41"1"-1808,62-2-2039,273-7 298,1032 44 8,-1377-30-929,318-6 293,29-16-293,-14-3 654,274 17-654,-166-5 61,-331 28-2,-115-15-55,-1 0 1,1 0 0,-1 0-1,0 0 1,1 0 0,-1 0-1,1 1 1,-1-1 0,0 0-1,1 0 1,-1 0 0,0 0-1,1 1 1,-1-1 0,0 0-1,1 0 1,-1 1 0,0-1-1,1 0 1,-1 0 0,0 1-1,1-1 1,-1 0-1,0 1 1,0-1 0,0 0-1,1 1 1,-1-1 0,0 1-1,0-1 1,0 0 0,0 1-1,0-1 1,0 0 0,0 1-1,0-1 1,0 1 0,0-1-1,0 1 1,0-1 0,0 0-1,0 1 1,0-1 0,0 1-1,0-1 1,0 0-1,-1 1 1,1-1 0,0 0-1,0 1 1,0-1 0,-1 0-1,1 1 1,0-1 0,0 0-1,-1 1 1,1-1 0,0 0-1,-1 0 1,1 1 0,0-1-1,-1 0 1,1 0 0,-1 0-1,1 0 1,0 1 0,-1-1-1,1 0-4,-34 11-504,27-9-255,-10 5-4289,-4-1-4511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12T17:59:31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22171 6390 0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1:3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21 105 4194,'-21'0'6830,"93"-5"-5675,405-33 304,-243 22-575,64 11-884,-211 4 103,727 3 244,-400-14-320,256-7 192,-627 15-190,-31 1-19,0 2 0,1-1 0,-1 2 0,0-1-1,1 2 1,-1 0 0,0 0 0,0 1 0,0 1 0,4 1-10,-15-3-26,-1-1 1,0 1-1,0 0 1,0 0-1,0-1 1,1 1-1,-1 0 1,0 0-1,0-1 1,-1 1-1,1 0 1,0 0-1,0 0 1,0-1-1,0 1 1,-1 0-1,1-1 1,0 1-1,-1 0 1,1 0-1,0-1 1,-1 1-1,1-1 1,-1 1 0,1 0-1,-1-1 1,1 1-1,-1-1 1,0 1-1,1-1 1,-1 1-1,0-1 1,1 0-1,-1 1 1,0-1-1,1 0 1,-1 0-1,0 1 1,0-1-1,1 0 1,-1 0-1,0 0 1,0 0-1,1 0 1,-1 0-1,0 0 1,0 0 25,-34 15-6563,15-4-1006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2:0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8868,'-1'1'1873,"1"2"32,-1 2-1585,1-1 608,1 1-2784,0 2-1714,1-1-4882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2:09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45 8116,'5'-1'8976,"5"21"-6440,-8-9-2314,1-1 0,-2 1 0,0-1 0,0 1 0,-1 0 0,0-1 0,0 1 0,-2 0 0,-1 10-222,-6-16-2932,0-13-6374,4 1-66</inkml:trace>
  <inkml:trace contextRef="#ctx0" brushRef="#br0" timeOffset="533.304">138 26 9140,'6'42'5993,"3"71"-2632,-8-128-3316,1 0-1,1 1 1,0-1 0,1 1 0,0-1 0,1 1 0,1 1-1,0-1 1,1 1 0,1-1-45,-7 12 32,0 0 1,0 1-1,0-1 1,0 1-1,1-1 0,-1 1 1,0-1-1,1 1 0,-1 0 1,1 0-1,-1 0 1,1 0-1,-1 0 0,1 0 1,0 0-1,0 0 0,-1 1 1,1-1-1,0 0 1,0 1-1,0 0 0,0-1 1,0 1-1,0 0 1,-1 0-1,1 0 0,0 0 1,0 1-1,0-1 0,0 0 1,0 1-1,0-1 1,-1 1-1,1 0 0,0 0 1,0 0-1,-1-1 0,1 1 1,-1 1-1,1-1 1,-1 0-1,1 0 0,-1 1 1,0-1-1,1 0 0,-1 1 1,0 0-1,0-1 1,0 1-1,0-1 0,0 2-32,6 11 103,0 0 0,-2 0 0,1 0 0,-2 1 0,0-1 0,-1 1-1,0 0 1,-1 1 0,0 12-103,-5-23-1039,-2-5-7387,0 0-3612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2:08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17 8420,'-12'0'7150,"-6"38"-4685,13 52-547,5-88-1891,1 0-1,-1 0 1,0 0 0,1 0 0,0 0-1,-1 0 1,1 0 0,0 0 0,0 0-1,0 0 1,0-1 0,0 1 0,1 0-1,-1-1 1,1 1 0,-1-1 0,1 1-1,-1-1 1,1 0 0,0 0 0,-1 0-1,1 1 1,0-2 0,0 1 0,0 0-1,0 0 1,0-1 0,0 1 0,0-1-1,0 1 1,0-1 0,0 0 0,0 0-1,0 0 1,0 0 0,0 0 0,0-1-1,0 1 1,0 0 0,0-1 0,0 0-1,1 0-26,3 0 17,0-1 0,-1 0 0,1-1-1,-1 1 1,1-1 0,-1 0 0,0-1-1,0 1 1,0-1 0,-1 0 0,1 0-1,-1 0 1,0-1 0,0 0 0,0 0-1,-1 0 1,0 0 0,0 0-17,-3 0 31,0 0 1,-1 1-1,0-1 1,1 0-1,-2 1 1,1-1-1,-1 1 1,1-1-1,-1 1 1,0 0-1,-1-1 1,1 1-1,-1 0 1,0 1 0,0-1-1,0 0 1,0 1-1,-1 0 1,1 0-1,-1 0 1,0 0-1,0 0 1,0 1-1,0 0 1,0-1-1,-1 2 1,1-1-1,-1 0 1,1 1-1,-1 0 1,1 0-1,-5 0-31,4 2-1619,7-1-8092,0 0-1329</inkml:trace>
  <inkml:trace contextRef="#ctx0" brushRef="#br0" timeOffset="488.82">254 33 8404,'12'39'6066,"4"20"-3621,-2-6-711,-18-156 106,4 100-1793,0 0 0,0-1 0,1 1 0,-1 0 0,1-1-1,0 1 1,0 0 0,0 0 0,0-1 0,0 1 0,1 0-1,-1 0 1,1 0 0,0 1 0,0-1 0,0 0 0,0 1 0,0-1-1,1 1 1,-1 0 0,1 0 0,0 0 0,-1 0 0,1 0-1,0 0 1,0 1 0,0 0 0,0-1 0,1 1 0,-1 0-1,0 0 1,0 1 0,1-1 0,-1 1 0,0 0 0,1 0 0,-1 0-1,0 0 1,1 0 0,-1 1 0,0-1 0,1 1 0,0 0-47,15 5-546,4 0-2647,-8-5-5255,-6-1-1853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2:10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129 104 8500,'-27'-2'7273,"5"6"-3683,18-3-3407,1 1 0,-1-1 0,1 1-1,0 0 1,0 0 0,0 0 0,0 0 0,0 1 0,0-1 0,1 1-1,-1 0 1,1 0 0,-1 0 0,1 0 0,0 0 0,1 0 0,-2 3-183,-2 4 241,2-8-198,1 1 0,0-1 0,0 1 0,0-1-1,0 1 1,0 0 0,1-1 0,-1 1 0,1 0 0,0 0 0,0 0-1,0 0 1,0 1 0,0-1 0,1 0 0,0 0 0,-1 0 0,1 1-1,0-1 1,1 0 0,-1 0 0,0 0 0,1 1 0,0-1 0,0 0-1,0 0 1,0 0 0,0 0 0,1 0 0,-1 0 0,1-1-1,-1 1 1,1 0 0,0-1 0,1 1 0,-1-1 0,0 0 0,0 0-1,2 1-42,6 1-167,-1-1 0,1 0 0,0-1 0,0 0 0,0-1 0,0 0 0,0-1 0,0 0 0,0 0-1,0-1 1,4-1 167,16-8-3677,-20 5-3469,0 1-4561</inkml:trace>
  <inkml:trace contextRef="#ctx0" brushRef="#br0" timeOffset="423.58">246 139 8756,'-9'11'7903,"5"19"-6539,4-28-928,0-1-427,-1 2 30,0 0 1,0 0 0,0 0 0,0 1 0,1-1-1,-1 0 1,1 1 0,0-1 0,0 0-1,0 1 1,0-1 0,1 0 0,-1 1 0,1-1-1,0 0 1,0 0 0,0 0 0,0 0 0,1 1-1,-1-2 1,1 1 0,0 0 0,0 0 0,0 0-1,0-1 1,0 1 0,0-1 0,1 0-1,-1 0 1,1 0 0,0 0 0,0 0 0,0 0-1,0-1 1,0 1 0,0-1 0,1 1-40,3-3 4,0 0 0,0 1 1,-1-2-1,1 1 0,0-1 1,-1 0-1,1-1 0,-1 1 1,0-1-1,0-1 0,0 1 1,0-1-1,-1 0 0,1 0 1,-1-1-1,0 1 1,0-1-1,-1 0 0,0-1 1,1 1-1,-2-1 0,1 0 1,-1 1-1,2-4-4,-5 6 6,0 0 1,0-1-1,0 1 1,-1 0-1,1-1 0,-1 1 1,0 0-1,1 0 1,-1 0-1,-1 0 0,1 0 1,0 0-1,-1 0 1,0 0-1,1 0 0,-1 1 1,0-1-1,0 1 1,-1-1-1,1 1 1,-1 0-1,1 0 0,-1 0 1,1 0-1,-1 0 1,0 1-1,0-1 0,0 1 1,0-1-1,0 1 1,0 0-1,0 1 1,-1-1-1,1 0 0,0 1 1,0 0-1,-1 0 1,1 0-1,0 0 0,-1 0 1,1 1-1,-3 0-6,-24 20-1391,23-14-2596,6-6-1608,1-1-3729</inkml:trace>
  <inkml:trace contextRef="#ctx0" brushRef="#br0" timeOffset="988.013">502 144 10677,'12'58'7357,"17"27"-6657,-29-85-695,0-1 0,0 1-1,0 0 1,0-1 0,0 1 0,0 0 0,0 0-1,0-1 1,0 1 0,1 0 0,-1 0 0,0-1-1,0 1 1,0 0 0,1 0 0,-1-1 0,0 1-1,0 0 1,1 0 0,-1 0 0,0-1 0,0 1 0,1 0-1,-1 0 1,0 0 0,1 0 0,-1 0 0,0 0-1,0 0 1,1 0 0,-1 0 0,0 0 0,1 0-1,-1 0 1,0 0 0,1 0 0,-1 0 0,0 0 0,1 0-1,-1 0 1,0 0 0,0 0 0,1 0 0,-1 0-1,0 1 1,1-1 0,-1 0 0,0 0 0,0 0-1,0 0 1,1 1 0,-1-1 0,0 0 0,0 0-1,0 1 1,1-1 0,-1 0-5,4-30 160,-4 29-154,29-130 119,-29 130-125,0 0-1,1 0 0,-1 0 1,1 0-1,-1 0 0,1 0 1,0 0-1,-1 0 0,1 1 0,0-1 1,-1 0-1,1 1 0,0-1 1,0 0-1,0 1 0,0-1 1,0 1-1,-1-1 0,1 1 0,0-1 1,0 1-1,0 0 0,0-1 1,0 1-1,1 0 0,-1 0 0,0 0 1,0 0-1,0 0 0,0 0 1,0 0-1,0 0 0,0 0 1,0 1-1,0-1 0,0 0 0,0 1 1,0-1-1,0 0 0,0 1 1,0 0-1,-1-1 0,1 1 0,0-1 1,0 1-1,0 0 0,-1 0 1,1-1-1,0 1 0,-1 0 1,1 0-1,0 0 0,-1 0 1,31 50-37,-2 28 200,-28-79-158,0 0 0,0-1 1,-1 1-1,1 0 1,0-1-1,0 1 1,-1 0-1,1-1 1,0 1-1,0-1 1,-1 1-1,1-1 1,-1 0-1,1 1 1,0-1-1,-1 1 1,1-1-1,-1 0 0,0 0 1,1 1-1,-1-1 1,1 0-1,-1 0 1,0 0-1,0 1 1,0-1-1,1 0 1,-1 0-1,0 0 1,0 1-1,0-1 1,0 0-1,0 0 0,0 0 1,-1 0-1,1 0 1,0 1-1,0-1 1,0 0-1,-1 0-5,3-22-4,-2 15 7,0 1 0,1-1 0,0 0 1,0 0-1,0 1 0,1-1 1,0 1-1,1-1 0,0 1 0,0 0 1,0 0-1,4-5-3,-6 11 22,-1 1 0,0-1 0,0 1 0,1-1 1,-1 1-1,0-1 0,1 1 0,-1-1 0,1 1 0,-1 0 0,1-1 1,-1 1-1,0 0 0,1-1 0,-1 1 0,1 0 0,0 0 0,-1-1 0,1 1 1,-1 0-1,1 0 0,-1 0 0,1 0 0,-1 0 0,1 0 0,0 0 0,-1 0 1,1 0-1,-1 0 0,1 0 0,0 0 0,-1 0 0,1 0 0,-1 0 0,1 1 1,-1-1-1,1 0 0,-1 0 0,1 1 0,-1-1 0,1 0 0,-1 1 0,1-1 1,-1 0-1,0 1 0,1-1 0,-1 1 0,1-1 0,-1 1 0,0-1 0,0 1 1,1-1-1,-1 1 0,0-1 0,0 1 0,1-1 0,-1 1 0,0 0 0,0-1 1,0 1-1,0 0-22,8 42 1335,-7-36-1341,5 77-517,-7-87-11283,2 1 1831</inkml:trace>
  <inkml:trace contextRef="#ctx0" brushRef="#br0" timeOffset="1569.01">864 94 9732,'28'42'7867,"5"76"-6156,-21-158-1460,16-59-585,-28 99 332,0-1-1,0 0 1,0 0-1,0 0 1,1 0-1,-1 0 1,0 1-1,1-1 0,-1 0 1,0 0-1,1 1 1,-1-1-1,1 0 1,0 0-1,-1 1 1,1-1-1,-1 1 1,1-1-1,0 1 0,-1-1 1,1 1-1,0-1 1,0 1-1,0-1 1,-1 1-1,1 0 1,0-1-1,0 1 0,0 0 1,0 0-1,-1 0 1,1 0-1,0 0 1,0 0-1,0 0 1,0 0-1,0 0 0,0 0 1,-1 0-1,1 0 1,0 1-1,0-1 1,0 0-1,0 1 1,-1-1-1,1 0 0,0 1 1,0-1-1,-1 1 1,1 0-1,0-1 1,-1 1-1,1-1 1,-1 1-1,1 0 1,-1-1-1,1 1 0,-1 0 1,1 0-1,-1 0 1,0-1-1,1 1 1,-1 0-1,0 0 1,0 0-1,1 0 0,-1-1 1,0 1-1,0 1 3,21 111 219,-12-155 0,-8 31-303,1 0-1,0 0 1,1 1 0,0-1-1,0 1 1,1-1-1,0 1 1,1 0 0,0 1-1,1-1 1,0 1 0,0 0-1,7-6 85,-11 14 80,1 1 0,-1 0 0,1 1 1,-1-1-1,0 0 0,1 1 0,-1-1 0,0 1 0,1 0 0,-1 0 0,0 0 0,0 0 0,0 0 0,0 0 0,0 1 0,0-1 0,0 0 0,0 1 0,0 0 0,-1-1 0,1 1 0,-1 0 0,1 0 0,-1 0 0,0 0 0,1 0 0,-1 0 0,0 1 0,-1-1 0,1 0 0,0 1 0,-1-1 0,1 0 0,-1 1 0,0-1 0,1 0 0,-1 3-80,2 2 278,27 116 541,-30-115-1494,-4-2-8441,2-4-3527</inkml:trace>
  <inkml:trace contextRef="#ctx0" brushRef="#br0" timeOffset="2424.323">1273 112 8132,'10'-18'10185,"41"-6"-8437,-48 24-1741,1 0-1,0 1 0,-1-1 1,1 1-1,0 0 0,-1 0 0,1 0 1,-1 0-1,0 1 0,1-1 1,-1 1-1,0 0 0,0 0 1,0 0-1,0 0 0,0 1 1,0-1-1,-1 1 0,1-1 1,-1 1-1,0 0 0,0 0 1,0 0-1,0 0 0,0 1 1,-1 0-7,34 92 228,-34-89-191,1 1 34,-1-8-13,-12-18-30,9 15-22,0 0 0,-1 0 0,1 0-1,-1 0 1,1 0 0,-1 0 0,0 1 0,0-1 0,0 1-1,0 0 1,0 0 0,-1 0 0,1 0 0,-1 1-1,1-1 1,-1 1 0,0 0 0,1 0 0,-1 0 0,0 1-1,0-1 1,0 1 0,0 0 0,1 0 0,-1 0-1,0 0 1,0 1 0,0 0 0,1 0 0,-1 0 0,0 0-1,1 0 1,-3 2-6,4-2 89,0 1-1,0-1 1,0 1-1,0 0 0,0-1 1,1 1-1,-1 0 1,1 0-1,-1 0 1,1 1-1,0-1 1,0 0-1,0 0 0,0 1 1,0-1-1,0 0 1,1 1-1,-1-1 1,1 1-1,-1-1 1,1 1-1,0-1 0,0 1 1,0-1-1,1 1 1,-1-1-1,0 1 1,1-1-1,0 1 1,-1-1-1,1 0 0,0 1 1,1-1-89,1 0-8,0 0-1,0 0 1,0 0 0,0 0 0,1-1 0,-1 0-1,1 1 1,-1-1 0,1-1 0,0 1-1,-1 0 1,1-1 0,0 0 0,-1 0 0,1 0-1,0 0 1,-1-1 0,1 1 0,0-1 0,-1 0-1,1 0 1,-1 0 0,1-1 0,-1 1-1,1-1 9,-1 0-431,22-10-2852,-10 2-6473,-8 5-315</inkml:trace>
  <inkml:trace contextRef="#ctx0" brushRef="#br0" timeOffset="2924.192">1531 117 10341,'4'45'7047,"17"59"-5023,-12-142-1747,-9 37-277,19-71 214,-18 70-184,-1 0 0,1 0 0,0-1 0,0 2 0,0-1 0,0 0-1,0 0 1,0 0 0,1 0 0,-1 1 0,0-1 0,1 0 0,0 1 0,-1 0 0,1-1 0,0 1 0,0 0-1,0 0 1,-1 0 0,1 0 0,0 0 0,1 0 0,-1 1 0,0-1 0,0 0 0,0 1 0,0 0 0,0 0-1,1 0 1,-1 0 0,0 0 0,1 0-30,1 3 60,1 1-1,-1-1 0,0 1 1,0 0-1,-1 0 1,1 1-1,-1-1 0,0 1 1,0-1-1,0 1 1,-1 0-1,1 0 0,-1 1 1,-1-1-1,1 0 1,-1 1-1,0-1 0,0 1 1,0 0-60,7 55 45,10-66-10095,-17 4 7342,5-2-6552</inkml:trace>
  <inkml:trace contextRef="#ctx0" brushRef="#br0" timeOffset="3178.235">1911 134 9764,'-36'-13'9654,"31"15"-9435,0-1-1,0 1 1,0 0-1,0 0 1,1 1-1,-1-1 1,1 1-1,-1 0 1,1 0-1,0 1 1,0-1-1,1 1 1,-1 0-1,1 0 1,-1 0-1,-1 4-217,3-6 27,0 0 1,0 0 0,0 0 0,0 0 0,1 0 0,-1 0 0,1 0 0,-1 1-1,1-1 1,0 1 0,0-1 0,0 1 0,0-1 0,0 1 0,1 0 0,-1-1 0,1 1-1,-1 0 1,1 0 0,0-1 0,0 1 0,1 0 0,-1 0 0,0-1 0,1 1-1,0 0 1,0-1 0,-1 1 0,1-1 0,1 1 0,-1-1 0,0 1 0,1-1 0,-1 0-1,1 0 1,0 0 0,-1 0 0,1 0 0,0 0 0,1 0 0,-1 0 0,0-1 0,0 1-1,1-1 1,-1 0 0,0 1 0,1-1 0,0 0 0,-1 0 0,1-1 0,-1 1-1,3 0-27,53-21-2832,-44 5-1268,-5-4-4194,-6 10-885</inkml:trace>
  <inkml:trace contextRef="#ctx0" brushRef="#br0" timeOffset="3497.503">1892 1 9812,'-7'28'8969,"14"21"-6150,-3-25-1758,13 138 1516,-13-154-4590,1-14-5837,-2 2 2653,0 0-4965</inkml:trace>
  <inkml:trace contextRef="#ctx0" brushRef="#br0" timeOffset="3795.104">2080 8 12566,'5'20'7883,"-1"2"-4063,-1 45-4099,-3-42 743,0 0-2051,0-17-2274,-1 0-4906,1-4-1456</inkml:trace>
  <inkml:trace contextRef="#ctx0" brushRef="#br0" timeOffset="3796.104">2095 308 12246,'-1'2'2961,"0"-2"0,1 1-1776,1-2-577,-1 1-336,1-2-384,0 2-560,0-2-2289,0-1-2354,0 1-5842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1:5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91 7155,'-2'0'84,"1"0"0,0 0 0,0 0 0,0 1 0,0-2 0,0 1 0,0 0 0,-1 0 0,1 0 0,0 0 0,0-1 0,0 1-1,0 0 1,0-1 0,0 1 0,0-1 0,0 0 0,0 1 0,0-1 0,0 0 0,1 1 0,-1-1 0,0 0 0,0 0 0,0 0 0,1 0 0,-1 1-1,1-1 1,-1 0 0,1 0 0,-1 0 0,1 0 0,-1-1 0,1 1 0,0 0 0,0 0 0,-1 0 0,1 0 0,0 0 0,0 0 0,0 0 0,0-1 0,0 1-1,1 0 1,-1 0 0,0 0 0,0 0 0,1 0 0,-1 0 0,1 0 0,-1 0 0,1 0 0,-1 0 0,1 0 0,-1 0 0,1 0 0,0 0 0,0 0-1,0 1 1,-1-1 0,1 0 0,0 1 0,0-1 0,0 0 0,1 0-84,240-16 528,256 5 171,497 0-98,-710 13-207,-246 8-305,-39-9-90,-1 0-1,1 0 1,-1 0-1,1 0 1,-1 0 0,1 0-1,-1 0 1,1 0 0,-1 0-1,1 0 1,-1 0 0,1 0-1,-1 0 1,1 0 0,-1 1-1,1-1 1,-1 0 0,1 0-1,-1 1 1,1-1 0,-1 0-1,1 1 1,0-1 0,-1 0-1,1 1 1,-1-1 0,1 0-1,0 1 1,-1-1 0,1 1-1,0-1 1,0 1 0,-1-1-1,1 1 1,0-1 0,0 1-1,0-1 1,0 1 0,0-1-1,0 1 1,-1-1 0,1 1-1,0-1 1,0 1 0,1-1-1,-1 1 1,0-1 0,0 1-1,0-1 1,0 1 0,0-1-1,1 1 1,-1-1 0,0 1-1,0-1 1,1 1 0,-1-1-1,0 1 1,1-1 0,-1 0-1,0 1 1,1-1-1,-1 0 1,0 1 0,1-1-1,-1 0 1,1 1 0,-1-1 1,-29 9-490,-23 12-6264,31-6-817</inkml:trace>
  <inkml:trace contextRef="#ctx0" brushRef="#br0" timeOffset="523.778">2864 111 4818,'11'3'6756,"70"2"-5831,1114 10 601,-78-34-843,-330 14-579,-676 9-123,-112-4-97,-20 2-758,4 1-4082,-1 2-3875</inkml:trace>
  <inkml:trace contextRef="#ctx0" brushRef="#br0" timeOffset="10254.052">4287 1537 9524,'-16'-15'9934,"-10"20"-6934,-17 28-2093,42-31-891,1 0 0,-1-1 0,1 1 0,-1 0 0,1 0 0,-1-1 0,1 1 0,0 0 0,0 0 0,0-1-1,0 1 1,0 0 0,0 0 0,1 0 0,-1-1 0,0 1 0,1 0 0,0-1 0,-1 1 0,1 0 0,0-1 0,0 1 0,0-1-1,0 1 1,0-1 0,0 1 0,0-1 0,0 0 0,1 0 0,-1 1 0,0-1 0,1 0 0,-1 0 0,1 0 0,0-1 0,-1 1-1,1 0 1,0-1 0,-1 1 0,1-1 0,0 1 0,-1-1 0,1 0 0,0 1 0,0-1 0,0 0 0,-1 0 0,1-1 0,0 1-1,0 0 1,-1 0 0,3-1-16,31 11 53,-33-10-21,-1 0 0,1 1 1,0-1-1,0 1 0,-1-1 0,1 1 1,0 0-1,-1 0 0,1 0 0,0 0 1,-1 0-1,1 0 0,-1 0 0,0 0 1,1 1-1,-1-1 0,0 0 0,0 1 1,0-1-1,0 1 0,0 0 0,0-1 1,0 1-1,-1 0 0,1-1 0,0 1 1,-1 0-1,0 0 0,1-1 0,-1 1 1,0 0-1,0 0 0,0 0 1,0 0-1,0 0 0,0-1 0,-1 1 1,1 0-1,-1 0 0,1-1 0,-1 1 1,0 0-1,1 0 0,-2 0-32,-1 2-13,-1-1 0,0 0 0,0 0 0,0 0 0,0 0 1,0 0-1,-1-1 0,0 0 0,1 0 0,-1 0 0,0-1 0,0 1 0,1-1 0,-1 0 0,0-1 0,0 1 0,0-1 0,0 0 0,0 0 0,0-1 1,0 1-1,0-1 0,0 0 0,0-1 0,0 1 0,-1-1 13,1-5-4121,11 1-6709,1 4 468</inkml:trace>
  <inkml:trace contextRef="#ctx0" brushRef="#br0" timeOffset="10700.74">4485 1579 8068,'-14'9'10385,"-8"36"-7129,21-42-3229,0 1 0,1-1 1,-1 0-1,1 0 0,0 1 1,0-1-1,0 0 0,0 1 1,0-1-1,1 0 0,0 0 1,-1 0-1,1 1 0,0-1 1,1 0-1,-1 0 0,0 0 1,1-1-1,0 1 0,0 0 1,-1 0-1,2-1 0,-1 1 1,0-1-1,0 0 0,1 0 1,-1 0-1,1 0 0,0 0 1,0 0-1,0-1 0,-1 1 1,2-1-1,-1 0 0,0 0 1,0 0-1,0 0 0,0 0 1,0-1-1,1 0 0,-1 1 1,0-1-1,1 0 0,-1-1 1,0 1-1,0-1 0,1 1 1,-1-1-1,0 0 0,0 0 1,0 0-1,0-1 0,0 1 1,0-1-1,0 1 0,-1-1 1,1 0-28,0 0 0,0 1 1,1-1-1,-1 0 0,-1 0 1,1 0-1,0 0 1,0-1-1,-1 1 1,1-1-1,-1 0 1,0 0-1,0 1 0,0-1 1,0-1-1,0 1 1,-1 0-1,1 0 1,-1-1-1,0 1 1,0 0-1,0-1 0,-1 1 1,1-1-1,-1 0 1,1 1-1,-1-1 1,-1 1-1,1-1 1,0 1-1,-1-1 0,0 1 1,0-1-1,0 1 1,0-1-1,0 1 1,-1 0-1,1 0 1,-1-1-1,0 1 0,0 0 1,0 1-1,-2-3 0,2 2-30,0 1-1,0-1 1,-1 1-1,1 0 1,0 0-1,-1 0 1,0 0-1,1 0 1,-1 1-1,0-1 1,0 1-1,0-1 1,0 1-1,0 0 1,0 1-1,0-1 1,0 0-1,0 1 1,-1 0-1,1-1 1,0 1-1,0 0 1,-1 1-1,1-1 1,0 1-1,0-1 1,0 1-1,0 0 1,0 0-1,-1 1 31,1 4-3796,6-2-4781,1-3-1404</inkml:trace>
  <inkml:trace contextRef="#ctx0" brushRef="#br0" timeOffset="11044.399">4696 1559 9780,'12'41'7816,"-8"-32"-7590,0-1 1,0 0 0,1 0-1,-1 0 1,2-1 0,-1 0-1,1 0 1,0 0 0,1-1-1,4 5-226,-9-10 42,0 0-1,0 1 0,0-1 0,0 0 0,0 0 0,0 0 0,0 0 0,0 0 0,1-1 0,-1 1 1,0-1-1,0 0 0,1 1 0,-1-1 0,0 0 0,1 0 0,-1 0 0,0-1 0,1 1 0,-1 0 0,0-1 1,0 0-1,1 1 0,-1-1 0,0 0 0,0 0 0,0 0 0,0 0 0,0-1 0,0 1 0,-1-1 1,1 1-1,0-1 0,-1 1 0,1-1 0,-1 0 0,1 0 0,-1 0 0,0 0 0,0 0 0,0 0 1,1-2-42,28-96 827,-30 94-742,-10-61 670,-6 72-4088,13 7-7148,4-6 1055</inkml:trace>
  <inkml:trace contextRef="#ctx0" brushRef="#br0" timeOffset="11434.933">4980 1551 10805,'22'41'7017,"-7"26"-5123,-4-14-419,-2-73-440,-7-17-624,-3 28-270,1 1 0,1-1-1,-1 0 1,1 1-1,0-1 1,1 1-1,0-1 1,1 1-1,-1 0 1,2 0-1,-1 0 1,1 0-1,0 0 1,1 1 0,-1 0-1,4-4-140,-6 10-159,0 0-1,0 1 1,0-1-1,0 0 1,0 1-1,0-1 1,0 1-1,0-1 1,0 1-1,0 0 1,0 0-1,0 0 1,0 0-1,0 1 1,0-1-1,1 0 1,-1 1 0,0-1-1,0 1 1,-1 0-1,1 0 1,0 0-1,0 0 1,0 0 159,15 7-4495,-4 0-3478,-7-3-602</inkml:trace>
  <inkml:trace contextRef="#ctx0" brushRef="#br0" timeOffset="11731.741">5333 1508 9572,'-3'-12'8831,"-8"15"-5753,-12 19-1572,19-14-1287,0 1 0,1-1 0,0 1 0,0 0 1,1 0-1,0 0 0,1 1 0,0-1 1,0 0-1,1 1 0,0-1 0,1 0 1,0 1-1,0-1 0,1 0 0,0 0 1,2 3-220,-4-10 5,1-1 0,0 1 1,0-1-1,1 0 0,-1 1 1,0-1-1,0 0 1,1 0-1,-1 0 0,0 0 1,1 0-1,-1-1 0,1 1 1,-1 0-1,1 0 0,0-1 1,-1 1-1,1-1 1,-1 0-1,1 1 0,0-1 1,0 0-1,-1 0 0,1 0 1,0 0-1,-1-1 1,1 1-1,0 0 0,-1-1 1,1 1-1,-1-1 0,1 1 1,0-1-1,-1 0 1,1 1-1,-1-1 0,0 0 1,1 0-1,-1 0 0,0 0 1,1-1-6,16-22-9251,-16 16 2461,1-1-4087</inkml:trace>
  <inkml:trace contextRef="#ctx0" brushRef="#br0" timeOffset="12184.752">5442 1584 10613,'51'7'7628,"-47"-7"-7593,0-1 0,-1 1 0,1-1 0,0 0 0,0 0-1,-1-1 1,1 1 0,0 0 0,-1-1 0,0 0 0,1 0-1,-1 0 1,0-1 0,0 1 0,0-1 0,0 1 0,-1-1-1,1 0 1,-1 0 0,1 0 0,-1 0 0,0-1 0,0 1-1,-1-1 1,1 1 0,-1-1 0,1 1 0,-1-4-35,-1 8 43,-1 0 1,0 0-1,0 0 1,1 0-1,-1 0 1,0 0-1,0 0 1,0 0-1,0-1 1,0 1-1,-1 0 1,1-1-1,0 1 1,0 0-1,0-1 1,-1 1-1,1-1 1,0 0-1,-1 1 1,1-1 0,0 0-1,-1 0 1,1 0-1,0 0 1,-1 0-1,1 0 1,0 0-1,0-1 1,-1 1-1,1 0 1,0-1-1,-1 1 1,1-1-1,0 1 1,0-1-1,0 0 1,0 1-1,-1-1 1,1 0-1,0 0 1,0 0-1,1 0 1,-1 0-1,0 0 1,0 0-1,0 0 1,1 0-1,-1 0 1,0 0-1,1 0 1,-1-1-1,1 1 1,-1 0-1,1-1 1,0 1-1,0 0 1,-1-1-1,1 1 1,0 0-1,0-1 1,0 1-1,0 0 1,1 0-1,-1-1 1,0 1-1,1 0 1,-1-1 0,1 1-45,-46 108 2785,44-104-2730,0 0 0,0 0-1,1-1 1,-1 1-1,1 0 1,0 0 0,0 0-1,0 0 1,1-1-1,-1 1 1,0 0 0,1 0-1,0 0 1,0-1-1,0 1 1,0 0 0,0-1-1,0 1 1,1-1-1,-1 1 1,1-1 0,0 0-1,-1 1 1,1-1-1,0 0 1,1 0 0,-1-1-1,0 1 1,0 0-1,1-1 1,-1 1 0,1-1-1,-1 0 1,1 0-1,0 0 1,0 0 0,-1 0-1,1 0 1,1-1-54,53-13-2597,-40 2-2425,-5-3-4719,-7 6 67</inkml:trace>
  <inkml:trace contextRef="#ctx0" brushRef="#br0" timeOffset="12503.052">5790 1473 10053,'-24'-10'9166,"21"11"-9003,0 0 0,0 0 0,0 1 0,0-1 0,1 1 0,-1-1 0,0 1 0,1 0-1,-1 0 1,1 1 0,0-1 0,0 0 0,0 1 0,0-1 0,0 1 0,0 0 0,1-1-1,-2 4-162,2-4 51,-1 0 0,1 0-1,0 0 1,1 0 0,-1 1-1,0-1 1,1 0-1,-1 0 1,1 1 0,-1-1-1,1 0 1,0 1 0,0-1-1,0 0 1,1 1-1,-1-1 1,0 0 0,1 0-1,-1 1 1,1-1 0,0 0-1,0 0 1,0 0-1,0 0 1,0 0 0,0 0-1,1 0 1,-1 0 0,1 0-1,-1-1 1,1 1-1,0 0 1,0-1 0,-1 0-1,1 1 1,0-1-1,0 0 1,0 0 0,2 0-51,2 3-46,-3-4 131,0 1-1,0-1 0,0 1 0,0 0 0,1 0 0,-1 1 1,-1-1-1,1 1 0,0-1 0,0 1 0,-1 0 1,1 0-1,-1 0 0,1 0 0,-1 1 0,0-1 0,0 1 1,0-1-1,0 1 0,0 0 0,-1 0 0,1 0 0,-1 0 1,0 0-1,0 0 0,0 0 0,0 0 0,0 0 1,-1 0-1,1 1 0,-1-1 0,0 0 0,0 0 0,0 1 1,-1-1-1,1 0 0,-1 0 0,0 1-84,0-2 11,0 0 0,-1 0 1,1 0-1,-1 0 0,0-1 0,0 1 0,1-1 0,-1 1 0,0-1 0,0 1 1,0-1-1,-1 0 0,1 0 0,0 0 0,0-1 0,-1 1 0,1 0 0,0-1 1,-1 1-1,1-1 0,-1 0 0,1 0 0,0 0 0,-1 0 0,1 0 0,-1-1 1,1 1-1,0-1 0,-1 1 0,1-1 0,0 0 0,-1 0-11,-22-12-4684,7-5-6518,12 6-531</inkml:trace>
  <inkml:trace contextRef="#ctx0" brushRef="#br0" timeOffset="15090.922">5535 1481 6275,'27'-5'11305,"-2"20"-9228,-25-15-2183,0 4-2792,1-1-3969,0-1-2903</inkml:trace>
  <inkml:trace contextRef="#ctx0" brushRef="#br0" timeOffset="13252.871">6197 1307 9156,'13'13'9155,"-6"25"-7389,-6-32-943,46 326 2331,-50-364-17622,3 15 4898</inkml:trace>
  <inkml:trace contextRef="#ctx0" brushRef="#br0" timeOffset="13549.68">6356 1529 10197,'11'25'7745,"-3"1"-4105,-2 55-3444,-8-88-12044,2-2 1934</inkml:trace>
  <inkml:trace contextRef="#ctx0" brushRef="#br0" timeOffset="13550.68">6374 1430 9812,'-2'-1'2274,"2"1"-1,0 2-1617,2 1-224,-2 0-160,2 2-288,1 0-288,0-1-128,1 2-1857,2 0-1793,-1 1-4498</inkml:trace>
  <inkml:trace contextRef="#ctx0" brushRef="#br0" timeOffset="14002.695">6572 1464 9156,'-1'-4'9329,"-22"4"-7258,20 0-2033,1 1 1,0-1-1,-1 1 1,1-1-1,0 1 1,0 0-1,-1 0 0,1 0 1,0 0-1,0 0 1,0 0-1,0 0 0,0 1 1,0-1-1,1 1 1,-1 0-1,0-1 0,1 1 1,0 0-1,-1 0 1,1 0-1,0 0 0,0 0 1,0 0-1,0 0 1,0 1-1,0-1 0,1 0 1,-1 1-1,1-1 1,-1 0-1,1 1 0,0-1 1,0 0-1,0 1 1,0-1-1,1 0 0,-1 1 1,0-1-1,1 0 1,0 0-1,0 1 1,0 0-39,84 28 480,-83-31-456,0 1 0,0 0 0,0 0 0,0 0 0,0 0 1,0 0-1,-1 0 0,1 0 0,0 0 0,0 1 0,-1-1 1,1 1-1,-1-1 0,0 1 0,1 0 0,-1-1 0,0 1 0,0 0 1,0 0-1,0 0 0,0 0 0,-1 0 0,1 0 0,0 0 1,-1 0-1,0 0 0,1 0 0,-1 0 0,0 1 0,0-1 0,0 0 1,0 0-1,-1 0 0,1 0 0,0 0 0,-1 0 0,0 0 0,1 0 1,-1 0-1,0 0 0,0 0 0,0 0 0,0 0 0,-1-1 1,1 1-1,0 0 0,-1-1 0,1 1 0,-1-1 0,1 1 0,-1-1 1,0 0-1,0 0 0,0 0 0,1 0 0,-1 0 0,-2 0-24,-79 5-1288,74-15-3050,5-4-3866,3-1-2014</inkml:trace>
  <inkml:trace contextRef="#ctx0" brushRef="#br0" timeOffset="14377.604">6725 1362 11301,'9'32'7857,"-1"0"-4443,9 65-2308,-10-5-938,-6-52-3375,-4-41-7742,1-2 1275</inkml:trace>
  <inkml:trace contextRef="#ctx0" brushRef="#br0" timeOffset="14643.164">6662 1520 11285,'12'4'8743,"15"-8"-6166,-17 2-1537,11-1-1116,59-12 2300,-56 5-6378,-5-5-5386,-15 10-2543</inkml:trace>
  <inkml:trace contextRef="#ctx0" brushRef="#br0" timeOffset="8671.605">3374 1581 10165,'2'11'7535,"6"7"-4326,0 4-1921,5 62 425,-28-104-9103,9 12 1496,0-6-4716</inkml:trace>
  <inkml:trace contextRef="#ctx0" brushRef="#br0" timeOffset="8921.508">3345 1467 10373,'1'-2'2529,"-2"2"16,1 0-1617,1 1-239,-1 0-289,2 1-384,1 0-416,-1 1-160,1 0-1986,3 2-2016,-2-1-4834</inkml:trace>
  <inkml:trace contextRef="#ctx0" brushRef="#br0" timeOffset="9280.804">3462 1582 9957,'13'43'6040,"3"59"-1841,-3-231-3543,-12 127-646,0-1 1,0 0-1,0 0 0,1 1 0,-1-1 0,1 1 1,-1-1-1,1 1 0,0-1 0,0 1 0,0 0 0,0 0 1,0 0-1,0 0 0,0 0 0,1 1 0,-1-1 1,1 1-1,0-1 0,-1 1 0,1 0 0,0 0 1,0 0-1,-1 0 0,1 1 0,0-1 0,0 1 0,0 0 1,0 0-1,0 0 0,0 0 0,0 0 0,0 0 1,0 1-1,-1 0 0,1-1 0,0 1 0,0 0 1,0 0-1,-1 1 0,1-1 0,-1 1 0,1-1 0,-1 1 1,1 0-1,-1 0 0,0 0 0,0 0 0,0 0 1,0 0-1,0 1 0,-1-1 0,1 0 0,-1 1 1,1 1-12,3 3 62,-1 1-1,0 0 1,0 0-1,0 0 1,-1 1-1,-1 0 1,1-1-1,-2 1 1,1 0-1,-1 0 1,0 0-1,-1 0 1,0 0-1,0 0 1,-1 1-61,-1-3-4032,-2-4-3368,-1-1-3472</inkml:trace>
  <inkml:trace contextRef="#ctx0" brushRef="#br0" timeOffset="7900.072">2408 1447 8788,'0'-19'6795,"4"35"-3116,32 250-171,-36-273-3502,0-1 0,0 1 0,1 0 0,0-1 0,0 1 0,1 0 0,0-1 0,0 1 0,0 0 0,1 1 0,0-1 0,1 0 0,0 1 0,0 0 0,0-1 0,1 2 0,-1-1 0,1 0 0,1 1 0,-1 0 0,5-3-6,-6 8 6,0 0 1,0 0-1,0 1 1,0-1 0,0 1-1,0 0 1,0 0-1,0 0 1,0 1-1,0-1 1,-1 1-1,1 0 1,0 0-1,-1 0 1,0 1 0,1-1-1,-1 1 1,0 0-1,0 0 1,-1 0-1,1 0 1,-1 0-1,1 0 1,-1 1-1,0-1 1,0 1-1,-1 0 1,1 0 0,-1-1-1,0 1 1,0 0-1,0 0 1,0 0-1,-1 0 1,1 0-1,-1 1 1,0-1-1,0 0 1,-1 0 0,1 0-1,-1 0 1,0 1-7,-1 0 58,0-1 1,0 1 0,0-1-1,0 0 1,-1 0 0,0 0-1,0-1 1,0 1 0,0-1 0,0 1-1,-1-1 1,1 0 0,-1 0-1,0 0 1,0-1 0,0 0-1,0 1 1,0-1 0,-1-1 0,1 1-1,-1-1 1,1 1 0,-1-1-1,0-1 1,-3 1-59,-39-23-4469,43 11-5474,4 6-267</inkml:trace>
  <inkml:trace contextRef="#ctx0" brushRef="#br0" timeOffset="8306.574">2724 1667 8964,'43'1'6578,"18"-29"-4517,-59 27-2025,-1 0 0,0 0 1,1 0-1,-1 0 0,0 0 1,0 0-1,0 0 0,0 0 1,0-1-1,0 1 0,0 0 1,0-1-1,0 1 0,0-1 1,-1 1-1,1-1 0,-1 1 1,1-1-1,-1 0 1,0 1-1,0-1 0,1 1 1,-1-1-1,0 0 0,0 1 1,-1-1-1,1 0 0,0 1 1,0-1-1,-1 1 0,1-1 1,-1 1-1,1-1 0,-1 1 1,0-1-1,0 1 0,0-1 1,0 1-1,0 0 0,0 0 1,0-1-1,0 1 0,0 0 1,0 0-1,-1 0 0,1 0 1,0 0-1,-1 0 0,1 1 1,-1-1-1,1 0 0,-1 1 1,1-1-1,-1 1 0,1 0 1,-1-1-1,0 1 0,0 0-36,-3 0 160,0 1 0,0-1 0,1 1 0,-1 1 0,1-1 0,-1 1 0,1-1-1,-1 1 1,1 0 0,0 1 0,0-1 0,0 1 0,0 0 0,1 0 0,-1 0-1,1 0 1,-1 1 0,1-1 0,0 1 0,1 0 0,-1 0 0,0 0 0,1 0 0,0 0-1,0 1 1,1-1 0,-1 1 0,1-1 0,0 1 0,0-1 0,0 1 0,1 0-1,-1 0 1,1-1 0,0 1 0,1 0 0,-1-1 0,1 1 0,0 0 0,0-1 0,1 1-1,0 2-159,3-2 33,-1-1 0,1 0 0,0 0 0,0 0 0,0-1-1,0 0 1,1 0 0,0 0 0,-1 0 0,1-1 0,0 0-1,0-1 1,0 1 0,1-1 0,-1 0 0,0 0-1,0-1 1,1 0 0,-1 0 0,0-1 0,0 1 0,0-1-1,4-1-32,48-10-3213,-36 3-7399,-8 2-2727</inkml:trace>
  <inkml:trace contextRef="#ctx0" brushRef="#br0" timeOffset="5657.772">1406 1591 7459,'0'-4'8009,"-13"-13"-4730,11 16-3132,-1 1 0,1-1 0,-1 1 0,1 0 0,-1 0 0,0 0 0,1 0 0,-1 0-1,1 0 1,-1 1 0,1-1 0,-1 1 0,1 0 0,-1 0 0,1 0 0,-1 0 0,1 0 0,0 1 0,0-1-1,0 1 1,0-1 0,0 1 0,0 0 0,0 0 0,0-1 0,1 1 0,-1 1 0,1-1 0,-1 0 0,1 0-1,-1 3-146,-33 79 641,34-80-540,0-1-76,0 1-1,1-1 1,0 0-1,0 1 1,0-1-1,0 1 1,0-1-1,0 1 1,1-1-1,0 0 1,0 1 0,0-1-1,0 0 1,0 0-1,1 0 1,-1 0-1,1 0 1,0 0-1,0 0 1,0 0-1,0 0 1,0-1 0,1 0-1,-1 1 1,1-1-1,0 0 1,0 0-1,0 0 1,0 0-1,0-1 1,0 1-1,0-1 1,0 0 0,0 0-1,1 0 1,-1 0-1,0-1 1,1 1-1,-1-1 1,1 0-1,-1 0 1,1 0-1,-1 0 1,0-1-1,1 1 1,-1-1 0,1 0-1,-1 0 1,0 0-1,3-2-24,-1 2-874,36-11 2696,-29 5-6431,-2-4-7580,-9 8 2785</inkml:trace>
  <inkml:trace contextRef="#ctx0" brushRef="#br0" timeOffset="6377.191">1546 1592 9492,'19'-16'10067,"44"-3"-7488,-59 21-2560,0 0-1,0 1 1,-1-1 0,1 1 0,-1 0-1,0 0 1,0 0 0,0 0-1,0 1 1,0-1 0,-1 1-1,1 0 1,-1-1 0,0 1-1,0 0 1,-1 0 0,1 0-1,-1 1 1,1 2-19,1 1 45,26 107 209,-30-119-229,0 1 1,0-1-1,-1 1 0,0-1 1,1 1-1,-1 0 0,0 0 1,0 0-1,-1 0 1,1 0-1,-1 0 0,1 0 1,-1 1-1,0 0 0,0-1 1,0 1-1,0 0 1,0 0-1,-1 1 0,1-1 1,0 1-1,-1-1 1,1 1-1,-1 0 0,0 1 1,1-1-1,-1 0 0,0 1 1,0 0-1,1 0 1,-1 0-1,0 1 0,1-1 1,-1 1-1,0 0 0,1 0 1,-1 0-26,-5 3 361,6-4-263,0 1 0,-1 1 0,1-1-1,0 0 1,-1 1 0,1-1-1,0 1 1,0 0 0,0 0-1,0 1 1,1-1 0,-1 0-1,1 1 1,-1 0 0,1-1 0,0 1-1,0 0 1,0 0 0,0 0-1,1 0 1,-1 1 0,1-1-1,0 0 1,0 1 0,-1 2-98,4-4 27,0 0 1,0 0-1,0 0 1,0 0-1,0 0 1,1 0 0,-1-1-1,0 1 1,1-1-1,0 0 1,-1 1-1,1-1 1,0 0-1,-1-1 1,1 1-1,0 0 1,0-1-1,0 1 1,-1-1 0,1 0-1,0 0 1,0 0-1,0-1 1,0 1-1,0-1 1,-1 1-1,1-1 1,1 0-28,71-35-375,-54 17-4186,-3-2-6580,-14 14-72</inkml:trace>
  <inkml:trace contextRef="#ctx0" brushRef="#br0" timeOffset="6925.624">1802 1563 9780,'22'29'9009,"-9"30"-6940,-12-57-1773,7 74 1795,-3-161-2000,20 20-385,-24 64 291,-1 0 1,1 0-1,0 0 1,-1 0-1,1 0 0,0 0 1,0 0-1,0 0 1,0 0-1,-1 1 1,1-1-1,0 0 1,1 0-1,-1 1 1,0-1-1,0 1 0,0-1 1,0 1-1,0-1 1,1 1-1,-1 0 1,0-1-1,0 1 1,0 0-1,1 0 0,-1 0 1,0 0-1,0 0 1,1 0-1,-1 1 1,0-1-1,0 0 1,1 1-1,-1-1 1,0 0-1,0 1 0,0-1 1,0 1-1,0 0 1,0-1-1,0 1 1,0 0-1,0 0 1,0 0-1,0 0 1,0 0-1,0 0 0,-1 0 1,1 0-1,0 0 1,-1 0 2,7 7 153,-1 0 1,-1 0 0,1 0-1,-2 1 1,1-1-1,-1 1 1,0 1-1,-1-1 1,0 0-1,-1 1 1,2 7-154,0 38-6926,-4-54 243,0-1-4293</inkml:trace>
  <inkml:trace contextRef="#ctx0" brushRef="#br0" timeOffset="29920.088">578 184 6643,'9'-23'9586,"-15"34"-4317,-6 24-4652,1 0-1,2 0 1,1 1 0,3 0 0,-2 35-617,3-36 108,-2 6-21,2 1-1,2 0 1,2 0 0,1 0 0,2 0-1,3-1 1,1 2-87,1-8 154,1 0-1,2 0 1,2-1 0,1 0 0,1-1 0,2-1-1,1 0 1,2-1 0,1-2 0,1 0-1,21 20-153,172 142 1262,-154-154-1016,-84-61-4061,-4-5-10597,17 15 4159</inkml:trace>
  <inkml:trace contextRef="#ctx0" brushRef="#br0" timeOffset="30915.78">448 206 7876,'8'-3'6980,"1"-5"-4488,13-7-498,-15 13-1767,0-1 0,0 0-1,0-1 1,0 1 0,-1-1 0,1 0 0,-1-1-1,0 0 1,0 0 0,-1 0 0,4-5-227,27 65 3863,5 2-3423,-35-38-1286,-8-15-4292,0-2-4875,0-1-114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4:5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3699 527 8596,'8'-10'7847,"-9"-19"-5729,0 23-1270,1-9-718,-1 1 0,-1 0 0,0-1 0,-1 1 0,0 0-1,-2 1 1,1-1 0,-2 1 0,1 0 0,-2 0 0,0 0 0,0 1 0,-2 0 0,1 1 0,-1-1 0,-1 2 0,0-1 0,0 1-1,-1 1 1,-8-5-130,-15-6 11,-1 2-1,0 1 0,-1 2 0,-1 1 0,-34-7-10,-64-11 336,-1 6 0,-1 5 0,-32 5-336,151 14 57,-112-6 110,0 7 0,-40 7-167,54-2 82,-159-1 649,-30-14-731,103 4 624,-111 14-624,128 13 224,157-19-205,-10 1 12,0 2 1,0 1-1,0 2 1,0 1-1,-8 5-31,-204 57 272,169-43-227,72-25-35,0-1-1,0 1 1,0 1 0,0 0 0,0 0 0,1 1 0,-1 0 0,1 0-1,0 1 1,1 0 0,-1 1 0,1 0 0,0 0 0,0 0-1,-2 4-9,-111 132 331,116-138-324,0 1 0,1 0 0,-1 0-1,1 0 1,0 1 0,0-1 0,0 1 0,1-1-1,0 1 1,0 0 0,0 0 0,1 0 0,0 0-1,0 0 1,1 0 0,-1 0 0,1 3-7,-6 35 47,5-41-40,0 1-1,0-1 1,0 0-1,1 0 1,-1 1-1,1-1 1,0 1-1,0-1 0,0 0 1,0 1-1,1-1 1,-1 0-1,1 1 1,0-1-1,0 0 1,0 0-1,0 0 1,1 1-1,-1-1 1,1-1-1,0 1 1,-1 0-1,3 2-6,158 106 174,-60-93-113,203 65 6,8-37-54,7-22 19,-183-24 70,216 28 90,-162-26 0,-16 12-72,19-14 93,22-8-5,-33 11-144,-62-48-50,-44 45 25,108-12 12,-66-32-27,106 5-18,-127-25 4,-87 55-22,-1 0-1,-1 0 0,0-1 0,0 0 0,-1-1 0,0 0 0,-1 0 1,0-1-1,0 0 0,-2 0 0,3-7 13,9-49-3436,-8 38-3860,-3 13 369,0-5-3240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4:5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3250 0 7796,'25'6'8499,"-62"0"-3899,-183 2-1489,-339-1-1833,40-3-969,-124-1-112,36 8-47,366-8-107,-149 27 202,332-46-368,93 0-7048,-11 6 61,10-2-4698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4:59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3246 45 7475,'11'5'6907,"-18"-4"-3088,-34-4-1370,24 2-1708,-376-16 2266,42 7-2001,-257 12-566,249 15-349,54-6 245,30 7-264,-108-34-40,102 9 117,44-3 830,302-2-6696,-19 1-5168,-20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5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 7011,'8'-6'11076,"-9"13"-6240,-14 21-4478,8-15 527,-5 11-619,2 0-1,0 1 1,2 0 0,1 0 0,1 0-1,1 1 1,1 0 0,1 12-266,2-24 13,1 1-1,0-1 1,2 1-1,-1 0 1,2-1-1,0 0 1,0 0-1,2 0 1,0 0-1,0 0 1,1-1-1,1 0 1,0 0-1,1-1 1,0 0-1,1 0 1,0-1 0,1 0-1,0-1 1,0 0-1,2 0 1,-1-1-1,2 0-12,1-3 274,-32-25-1230,-1 0-5720,16 10-586,0-5-4682</inkml:trace>
  <inkml:trace contextRef="#ctx0" brushRef="#br0" timeOffset="754.447">297 244 8900,'3'-6'7243,"2"11"-3788,8 25-995,11 140-35,-21-152-2396,-6-27 49,-2-30 23,5 28-110,1 0 0,1-1 0,0 1 0,0 0 0,1 0 0,0 0 0,1 1 0,0-1 0,1 1 0,0 0 0,1 0 0,0 1 0,2-3 9,-7 10-8,0 1 0,0 0 1,0 0-1,-1 0 0,1 0 0,0 0 1,0 0-1,1 0 0,-1 0 0,0 1 0,0-1 1,0 0-1,1 1 0,-1-1 0,0 1 1,1-1-1,-1 1 0,0-1 0,1 1 0,-1 0 1,0 0-1,1 0 0,-1 0 0,1 0 1,-1 0-1,0 0 0,1 0 0,-1 0 0,0 1 1,1-1-1,-1 1 0,0-1 0,1 1 1,-1-1-1,0 1 0,0 0 0,1 0 1,-1-1-1,0 1 0,0 0 0,0 0 0,0 0 1,0 0-1,0 0 0,-1 1 0,1-1 1,0 0-1,0 0 0,-1 0 0,1 1 0,-1-1 9,30 71-59,-27-60 11,0 0-1,-1 0 0,-1 1 0,0-1 1,0 1-1,-1-1 0,-1 1 1,0-1-1,-1 3 48,3-34-13276,2 8 2877</inkml:trace>
  <inkml:trace contextRef="#ctx0" brushRef="#br0" timeOffset="1223.086">680 250 9220,'-8'4'6949,"1"5"-3732,-7 23-1219,13-31-1764,-21 98 2218,22-96-2443,-1-1-1,1 1 1,0 0-1,0-1 1,0 1-1,1 0 1,-1-1-1,1 1 1,-1-1-1,1 1 1,0-1-1,0 1 1,0-1-1,0 1 1,1-1-1,-1 0 1,1 0-1,-1 1 1,1-1-1,0 0 1,0 0-1,0-1 1,0 1-1,0 0 1,0-1-1,0 1 1,0-1-1,1 0 1,-1 1-1,1-1 1,-1-1-1,1 1 1,-1 0 0,1 0-1,-1-1 1,2 1-9,0-1-14,1 0 0,0 0 0,-1-1 0,1 0 0,-1 1 0,1-1 1,-1-1-1,1 1 0,-1-1 0,1 1 0,-1-1 0,0-1 1,0 1-1,0 0 0,-1-1 0,1 0 0,0 0 0,-1 0 0,0 0 1,0-1-1,0 1 0,0-1 0,0 0 0,-1 0 0,1 0 1,-1 0-1,0 0 0,-1 0 0,1-1 0,-1 1 0,1-1 0,-2 1 1,1-1-1,0 1 0,-1-1 0,0 0 0,0-3 14,0 3 22,-1 0 0,0 1 0,0-1 0,0 0 0,-1 0 0,1 1 0,-1-1 0,0 1 1,0-1-1,-1 1 0,0 0 0,1 0 0,-1 0 0,-1 0 0,1 1 0,0-1 0,-1 1 0,0 0 0,0 0 0,0 0 0,0 0 0,0 1 0,-1 0 0,1 0 0,-1 0 0,1 0 0,-1 1 0,0-1 0,1 1 0,-1 0 0,0 1 0,0-1 0,0 1 0,0 0 0,0 0-22,-4 5-5364,8 1-4255,1-2-17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2:3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40 9877,'-8'-22'8945,"-23"20"-4933,16 10-3625,0 0-1,0 1 0,1 1 1,0 0-1,1 1 1,0 1-1,-6 6-386,-4 4 233,12-11-189,-1 0-1,2 1 1,-1 0 0,2 1 0,0 0 0,0 0-1,1 1 1,1 0 0,0 1 0,1-1-1,1 1 1,0 0 0,1 1 0,1-1 0,0 1-1,1 0 1,0 8-44,0-15-3,1 0-1,0 0 1,1 0 0,0 0-1,0 0 1,1 0 0,0 1-1,1-1 1,0 0 0,0-1-1,1 1 1,0 0-1,0-1 1,1 1 0,0-1-1,1 0 1,0-1 0,0 1-1,0-1 1,1 0 0,0 0-1,1 0 1,2 1 3,14 3 4,1-1 0,1-1 0,-1-2 0,1 0 0,1-1 0,-1-2 0,1 0 0,-1-2 0,1-1 0,0-1 0,0-1 0,0-1 0,0-2 0,-1 0 0,0-2 0,13-4-4,-27 8 2,1 0 0,-1-1 0,0 0 0,0 0 0,0-1 0,0-1 0,-1 0 0,0-1 0,0 0 0,0 0 0,-1-1 0,1 0 0,-2 0 1,1-1-1,-1-1 0,0 1 0,-1-1 0,0-1 0,-1 1 0,1-1 0,-2 0 0,0 0 0,0-1 0,0 0 0,-2 0 0,1-1-2,-3-5 45,0-1-1,-1 1 1,-1-1 0,-1 0-1,-1 1 1,0 0-1,-1-1 1,-1 1 0,0 1-1,-2-1 1,0 1-1,0 0 1,-2 0 0,0 1-1,0 0 1,-2 1-1,1 0 1,-2 1 0,0 0-1,-1 1 1,0 0 0,-1 1-1,0 0 1,0 1-1,-12-5-44,18 10 34,0 1-1,-1 0 0,1 0 1,-1 1-1,1 0 0,-1 1 1,0 0-1,0 1 0,0-1 1,0 1-1,0 1 1,0 0-1,-1 0 0,1 1 1,0 0-1,0 1 0,0 0 1,1 0-1,-1 1 0,-7 3-33,7 14-2930,23-12-8482,-3-7-2568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4:5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8402 26 6771,'3'-1'7997,"-18"-7"-4709,-134-9 1008,-77 26-2828,135-4-837,-295 19 223,8 27-614,318-46-212,-32 4 25,0-5-1,-76-6-52,-312-17 390,152 15-315,73 7 31,101-4 1,-25-18 149,106 9-50,73 9-227,0 1 0,0-1 0,0 0 0,0 1 0,0-1 0,0 0 1,0 1-1,0-1 0,0 0 0,0 1 0,0-1 0,0 0 0,0 1 0,1-1 1,-1 1-1,0-1 0,0 0 0,1 1 0,-1-1 0,0 1 0,1-1 1,-1 1-1,1-1 0,-1 1 0,1-1 0,-1 1 0,1 0 0,-1-1 0,1 1 1,-1-1-1,1 1 0,-1 0 0,1 0 0,0-1 0,-1 1 0,1 0 0,0 0 1,-1 0-1,1 0 0,0 0 0,-1 0 0,1 0 0,-1 0 0,1 0 1,0 0 20,41-10-4879,-13 6-2983,-20 3 4291,14-1-5980</inkml:trace>
  <inkml:trace contextRef="#ctx0" brushRef="#br0" timeOffset="353941.075">97 438 9620,'-24'-4'10725,"-19"16"-5914,41-11-4776,0 0 1,0 0 0,0 0-1,0 1 1,1-1 0,-1 1 0,0-1-1,1 1 1,-1 0 0,1 0 0,-1-1-1,1 1 1,0 0 0,0 0 0,0 0-1,0 1 1,0-1 0,1 0 0,-1 0-1,0 0 1,1 1 0,0-1 0,-1 0-1,1 0 1,0 1 0,0-1-1,0 0 1,1 1 0,-1-1 0,1 0-1,-1 0 1,1 1 0,0-1 0,-1 0-1,1 0 1,0 0 0,1 0 0,-1 0-1,0 0 1,0 0 0,1-1 0,-1 1-1,1 0 1,0-1 0,-1 1 0,1-1-1,0 1 1,0-1 0,0 0-1,0 0 1,0 0 0,0 0 0,0 0-36,75 20 48,-76-19-48,0-1 1,0 1-1,0 0 1,-1 0-1,1-1 1,-1 1-1,1 0 1,-1 0-1,1-1 1,-1 1-1,0 0 1,0 0 0,0 0-1,0 0 1,0-1-1,-1 1 1,1 0-1,0 0 1,-1 0-1,1-1 1,-1 1-1,0 0 1,1-1-1,-1 1 1,0 0-1,0-1 1,0 1-1,0-1 1,-1 0-1,1 1 1,0-1-1,-1 0 1,1 0-1,0 1 1,-1-1 0,1 0-1,-1 0 1,0-1-1,1 1 1,-1 0-1,0-1 1,0 1-1,1-1 1,-1 1-1,0-1 1,0 0-1,-76 13-699,76-33-5607,10 6-2387,1 3-2715</inkml:trace>
  <inkml:trace contextRef="#ctx0" brushRef="#br0" timeOffset="354409.712">243 460 10069,'-5'-5'8347,"-4"10"-4513,-16 26-1732,22-26-2044,1-1 0,0 1 0,0-1 0,0 1 0,1 0 0,0 0 0,0 0 0,0 0 0,0 0 0,1 0 0,0 0 0,0 0-1,0 0 1,1 0 0,-1 0 0,1 0 0,1 0 0,-1 0 0,1 0 0,-1 0 0,2-1 0,-1 1 0,0-1 0,1 1-1,0-1 1,0 0 0,0 0 0,0 0 0,1 0 0,-1-1 0,2 1-58,-1-2-13,-1 0 0,1 0 0,0-1 0,-1 1 0,1-1 0,0 0 0,0 0 1,0-1-1,0 1 0,0-1 0,0 0 0,0 0 0,0 0 0,0 0 0,0-1 0,0 1 0,0-1 0,0 0 0,0-1 0,0 1 0,-1-1 0,1 1 1,0-1-1,-1 0 0,0-1 0,1 1 0,-1 0 0,0-1 0,0 0 0,0 0 0,-1 0 0,1 0 0,-1 0 0,1 0 0,-1-1 0,0 1 0,0-1 1,-1 1-1,1-1 0,-1 0 0,0 0 0,0 0 0,0 0 0,0 0 0,-1 0 0,1-3 13,-2 1 11,0 0 0,0 0 0,0 0 0,-1 0 0,1 0 0,-2 0 0,1 1 0,-1-1 1,1 1-1,-1 0 0,-1-1 0,1 2 0,-1-1 0,0 0 0,0 1 0,0-1 0,-1 1 0,0 0 0,0 1 0,0-1 0,-2 0-11,-14 6-1553,20 2-2808,8-1-4492,0-2-2149</inkml:trace>
  <inkml:trace contextRef="#ctx0" brushRef="#br0" timeOffset="354784.64">434 429 10197,'15'16'9609,"-6"30"-7507,-7-31-1133,41 69 406,-41-82-1343,-1 0-1,1 0 1,0-1 0,0 1 0,0 0 0,0-1 0,0 0 0,0 1-1,0-1 1,0 0 0,0 0 0,1 0 0,-1 0 0,0 0 0,1-1-1,-1 1 1,1-1 0,-1 0 0,0 1 0,1-1 0,-1 0 0,1 0-1,-1-1 1,1 1 0,-1 0 0,1-1 0,-1 0 0,0 1-1,1-1 1,-1 0 0,0 0 0,0 0 0,0-1 0,1 1 0,-1 0-1,-1-1 1,2 0-32,2-4 30,-1-1-1,0 1 1,0-1 0,0 0-1,-1 0 1,0-1-1,0 1 1,-1 0 0,0-1-1,0 0 1,-1 1-1,0-1 1,-1 0-1,1 0 1,-1 0 0,-1 1-1,1-1 1,-2 0-1,1 0 1,-1 1-1,0-1 1,0 1 0,-2-3-30,-3 7-2706,9 21-9451,3-13 925</inkml:trace>
  <inkml:trace contextRef="#ctx0" brushRef="#br0" timeOffset="355160.872">728 425 8900,'14'42'11681,"12"20"-9277,-2-7-1269,-24-55-1118,0 0 0,0-1 0,1 1 0,-1 0 0,0 0 0,0-1 0,0 1 0,1 0 0,-1 0 0,0-1 0,0 1 0,0 0 0,1 0 0,-1 0 0,0 0 0,0-1 0,1 1 0,-1 0 0,0 0 0,1 0 0,-1 0 0,0 0 0,1 0 0,-1 0 0,0 0 0,0 0 0,1 0 0,-1 0 0,0 0 0,1 0 0,-1 0 0,0 0 0,1 0 0,-1 0 0,0 0 0,0 0 0,1 0 0,-1 1 0,0-1 0,0 0 0,1 0 0,-1 0 0,0 0 0,0 1 0,1-1 0,-1 0 0,0 0 0,0 1-17,5-42 444,-5 33-327,14-113 1276,-14 120-1405,1-1-1,0 1 1,0 0 0,0-1 0,-1 1 0,1 0 0,0 0 0,0 0 0,1-1 0,-1 1-1,0 0 1,0 0 0,0 1 0,1-1 0,-1 0 0,1 0 0,-1 1 0,0-1 0,1 0 0,-1 1-1,1 0 1,-1-1 0,1 1 0,0 0 0,-1 0 0,1 0 0,-1 0 0,1 0 0,-1 0-1,1 0 1,-1 0 0,1 1 0,-1-1 0,1 1 0,-1-1 0,1 1 0,-1-1 0,1 2 12,33 17-8288,-17-9-1413,-8-7 1276</inkml:trace>
  <inkml:trace contextRef="#ctx0" brushRef="#br0" timeOffset="355479.571">1118 394 9492,'-9'-9'10848,"-31"21"-7996,35-7-2689,1 0 0,0 1 0,0-1-1,1 1 1,0 0 0,0 0 0,0 0 0,0 0 0,1 0 0,0 1-1,0-1 1,1 1 0,0-1 0,0 1 0,1 0 0,-1-1 0,1 1-1,1 0 1,-1 0 0,1-1 0,1 1 0,-1-1-163,1-3 38,-1 0-1,1 0 1,0 0 0,0-1 0,0 1-1,1-1 1,-1 1 0,1-1-1,-1 0 1,1 0 0,0 0 0,-1-1-1,1 1 1,0 0 0,0-1 0,0 0-1,1 0 1,-1 0 0,0 0 0,0 0-1,1-1 1,-1 1 0,3-1-38,47-7-2402,-38-8-4434,-10 3-2762,-2 5 807</inkml:trace>
  <inkml:trace contextRef="#ctx0" brushRef="#br0" timeOffset="355905.852">1290 463 11013,'37'-4'8427,"-31"1"-8311,0-1 0,0 0 0,-1 0 0,0 0 0,0 0 0,0-1 0,0 0 0,-1 0 0,1-1 0,-1 1 0,-1-1 0,1 0 0,-1 0-116,-2 4 18,-1 1 1,1-1-1,-1 0 0,0 1 0,0-1 0,0 0 0,0 1 0,0-1 0,0 1 1,0-1-1,0 0 0,-1 1 0,1-1 0,-1 0 0,1 1 0,-1-1 0,1 1 0,-1-1 1,0 1-1,0 0 0,0-1 0,0 1 0,0 0 0,0-1 0,0 1 0,0 0 1,-1 0-1,1 0 0,0 0 0,-1 0 0,1 0 0,-1 1 0,1-1 0,-1 0 1,1 1-1,-1-1 0,1 1 0,-1-1 0,0 1 0,1 0 0,-1 0 0,0 0 1,1 0-1,-1 0 0,0 0 0,1 0 0,-1 0 0,1 1 0,-1-1 0,0 1 1,1-1-1,-1 1 0,1-1 0,-1 1 0,1 0 0,-1 0 0,1 0 0,-1 1-18,-4 4 218,0 1-1,1 0 0,0 1 0,0-1 0,1 1 0,0 0 1,0 0-1,1 0 0,0 1 0,0-1 0,1 1 0,0 0 1,1-1-1,0 1 0,0 0 0,1 0 0,0 0 0,1 0 1,0 0-1,1 8-217,-1-13 73,0 0 0,1 0 1,-1 0-1,1-1 1,0 1-1,0 0 0,0-1 1,0 1-1,1-1 0,-1 1 1,1-1-1,0 0 0,0 0 1,0 0-1,0-1 1,1 1-1,-1-1 0,1 0 1,-1 0-1,1 0 0,0 0 1,3 1-74,-5-3-185,0 0 1,0 1-1,1-1 1,-1 0-1,0 0 0,0 0 1,0 0-1,0-1 1,1 1-1,-1-1 1,0 1-1,0-1 1,0 0-1,0 1 1,0-1-1,0 0 0,0-1 1,-1 1-1,1 0 1,0 0-1,0-1 1,-1 1-1,1-1 1,-1 1-1,1-1 1,-1 0-1,0 1 1,0-1-1,1-1 185,5-9-8166,-1-3-6257</inkml:trace>
  <inkml:trace contextRef="#ctx0" brushRef="#br0" timeOffset="356843.13">1669 405 8820,'-28'-34'9643,"26"33"-9509,0 0 1,1 0-1,-1 0 0,0 0 0,0 0 0,1 0 0,-1 1 0,0-1 0,0 1 1,0-1-1,0 1 0,0 0 0,0-1 0,0 1 0,0 0 0,0 0 0,0 1 1,0-1-1,0 0 0,0 1 0,0-1 0,0 1 0,0-1 0,0 1 0,1 0 0,-1 0 1,0 0-1,0 0 0,1 0 0,-1 0 0,0 1-134,0-1 52,0 0 0,0 0 0,0 0 0,0 0-1,0 0 1,0 0 0,1 1 0,-1-1 0,0 1 0,1 0 0,-1-1-1,1 1 1,-1 0 0,1 0 0,0 0 0,0 0 0,0 0 0,0 0 0,0 0-1,0 0 1,1 1 0,-1-1 0,1 0 0,-1 0 0,1 1 0,0-1-1,0 0 1,0 0 0,0 1 0,0-1 0,1 0 0,-1 1 0,1-1 0,-1 0-1,1 0 1,0 0 0,0 0 0,0 0 0,0 0 0,0 0 0,0 0-1,1 0 1,1 2-52,91 80 374,-94-83-337,1 0 1,-1 0-1,0 0 1,1 0 0,-1 0-1,0 0 1,0 0-1,1 0 1,-1 1-1,0-1 1,0 0-1,0 0 1,-1 0-1,1 0 1,0 0-1,0 0 1,0 0 0,-1 0-1,1 0 1,-1 0-1,1 0 1,-1 0-1,1 0 1,-1 0-1,1 0 1,-1 0-1,0 0 1,0-1-1,1 1 1,-1 0-1,0 0 1,0-1 0,0 1-1,0 0 1,0-1-1,0 1 1,0-1-1,0 0 1,0 1-1,0-1 1,0 0-1,0 1 1,0-1-1,0 0 1,0 0 0,0 0-1,0 0 1,-1 0-1,1 0-37,-57 5 194,28-10-1878,22 0-2583,3-3-5024,4 3-2709</inkml:trace>
  <inkml:trace contextRef="#ctx0" brushRef="#br0" timeOffset="357202.416">1981 445 7603,'19'-1'8750,"0"-1"-4610,34 0-646,179 10-695,-229-8-2984,17 0 642,-23-4-3611,-5 7-3470,6-2-502,-2 0-3012</inkml:trace>
  <inkml:trace contextRef="#ctx0" brushRef="#br0" timeOffset="357440.645">2033 594 7235,'-4'-1'11680,"16"-3"-7651,101 2 1613,12-1-5191,-56-8-413,-65 10-315,-6-1-4913,-1-3-3769,-2-1-5674</inkml:trace>
  <inkml:trace contextRef="#ctx0" brushRef="#br0" timeOffset="358566.319">2702 498 9652,'30'-27'9612,"3"7"-5510,-27 17-4041,0 1 0,1-1 1,-1 1-1,0 1 0,1-1 1,-1 1-1,1 0 0,0 1 1,-1-1-1,1 1 0,0 0 1,-1 1-1,1 0 0,-1 0 1,1 0-1,4 2-61,-5 1 6,1-1 0,-1 1 1,1 0-1,-1 1 0,0-1 0,-1 1 0,1 0 0,-1 1 0,0-1 0,0 1 1,-1 0-1,0 0 0,0 1 0,0-1 0,-1 1 0,0 0 0,0 0 1,0 0-1,-1 0 0,0 0 0,-1 1 0,0-1 0,0 0 0,0 1 0,-1-1 1,0 1-1,-1-1 0,0 1-6,3 9 31,-24-48 4,12 24-29,-1 1 1,1 0-1,-1 0 1,-1 1-1,1 1 1,-1 0-1,0 0 1,0 1-1,-12-1-6,21 3 29,1 1-1,-1 0 1,0-1-1,0 1 1,0 0-1,0 0 1,1 1-1,-1-1 1,0 1-1,0-1 1,0 1 0,1 0-1,-1 0 1,0 0-1,1 0 1,-1 1-1,1-1 1,0 1-1,-1 0 1,1-1-1,0 1 1,0 0-1,0 0 1,0 0-1,0 1 1,0-1-1,1 0 1,-1 1-1,1-1 1,0 1-1,0-1 1,-1 1-1,2 0 1,-1-1 0,0 1-1,0 0 1,1 0-1,0-1 1,0 1-1,-1 0 1,1 0-1,1 1-28,-1-1 34,0-1-1,0 1 1,0 0-1,0 0 1,1 0-1,-1 0 1,1-1-1,0 1 1,0 0 0,0-1-1,0 1 1,1 0-1,-1-1 1,1 0-1,-1 1 1,1-1-1,0 0 1,0 0-1,0 0 1,0 0 0,0 0-1,0 0 1,1 0-1,-1-1 1,1 0-1,-1 1 1,1-1-1,-1 0 1,1 0-1,0 0 1,-1 0-1,1-1 1,0 1 0,0-1-1,0 0 1,2 1-34,1-1-95,0 1 0,0-1 1,1-1-1,-1 1 0,0-1 1,0 0-1,0 0 0,0-1 1,0 0-1,0 0 1,0 0-1,0-1 0,-1 1 1,1-2-1,-1 1 0,3-3 95,19-27-4379,-11 9-3534,-13 18 5097,7-10-7594</inkml:trace>
  <inkml:trace contextRef="#ctx0" brushRef="#br0" timeOffset="358878.744">3049 333 9700,'20'39'9035,"-6"30"-5746,-9-39-2196,21 161-92,-19-203-14818,-5 3 3532</inkml:trace>
  <inkml:trace contextRef="#ctx0" brushRef="#br0" timeOffset="359387.24">3196 475 9780,'28'28'10768,"-3"34"-7912,-8-16-1614,15 9-354,-10-99-834,4-78-12,-25 122-41,0 0-1,0 0 0,0 0 1,0 0-1,-1 0 0,1 1 1,0-1-1,0 0 0,0 0 1,0 0-1,-1 1 0,1-1 0,0 1 1,0-1-1,-1 0 0,1 1 1,0-1-1,-1 1 0,1 0 1,0-1-1,-1 1 0,1 0 1,-1-1-1,1 1 0,-1 0 1,1-1-1,-1 1 0,0 0 0,1 0 1,-1 0-1,0-1 0,0 1 1,1 0-1,-1 0 0,0 0 1,0 0-1,0-1 0,0 1 1,0 0-1,0 0 0,0 0 0,1 2-2,5 13 0,-4-10 1,0 0 1,0 1 0,1-1-1,0 0 1,0 0-1,0 0 1,1-1-1,0 1 1,0-1-1,1 0 1,-1 0 0,1 0-1,2 1 1,-5-6 5,0 0 0,0-1 0,0 1 0,0-1 0,-1 1 0,1-1 0,0 0 0,0 1 0,-1-1 0,1 0 0,0 0 0,-1-1 0,1 1 0,-1 0 0,1 0 0,-1-1 0,0 1 0,0-1 0,0 1 0,1-1 0,-1 1 0,-1-1 0,1 0 0,0 1 0,0-1 0,-1 0 0,1 0 0,-1 0 0,1 0 0,-1 0 0,0 1 0,1-1 0,-1 0 0,0 0 0,-1 0 0,1 0 0,0 0 0,0 0 0,-1-1-5,2-7 16,7-38 252,-3 14-2291,0 12-4111,-2 19-3489,0-1 1307</inkml:trace>
  <inkml:trace contextRef="#ctx0" brushRef="#br0" timeOffset="359939.741">3645 429 10485,'8'-7'3854,"12"-11"2505,-19 18-6254,0-1 1,0 1-1,0 0 0,0-1 0,0 1 0,0 0 1,0 0-1,0 0 0,0 0 0,0 0 0,0 0 1,0 0-1,1 0 0,-1 0 0,0 1 0,0-1 1,0 0-1,0 1 0,0-1 0,0 1 0,0-1 1,0 1-1,0-1 0,0 1 0,-1 0 1,1-1-1,0 1 0,0 0 0,0 0 0,-1-1 1,1 1-1,0 0 0,-1 0 0,1 1-105,7 8 100,-1 1 0,-1 0 0,1 1 0,-2 0 1,0 0-1,0 0 0,-1 0 0,0 1 0,0 8-100,8 19-293,-10-34-148,-2-5 108,-11-18-160,8 14 524,0 0 0,0-1 0,0 1-1,0 0 1,0 1 0,0-1 0,-1 0 0,1 1 0,-1 0-1,0 0 1,0 0 0,0 0 0,0 1 0,0-1 0,0 1-1,0 0 1,-1 1 0,1-1 0,0 1 0,0-1 0,-1 1-1,1 0 1,0 1 0,-1-1 0,1 1 0,0 0 0,0 0-1,0 0 1,0 1 0,0-1 0,0 1 0,0 0 0,0 0-1,0 0 1,1 1 0,-3 1-31,-25 57 1918,30-59-1894,1-1 0,0 1-1,-1-1 1,1 1 0,0-1 0,0 1-1,0-1 1,0 1 0,0-1 0,0 1-1,1-1 1,-1 1 0,0-1 0,1 1 0,-1-1-1,1 0 1,-1 1 0,1-1 0,0 0-1,0 1 1,0-1 0,-1 0 0,1 0-1,0 0 1,1 1 0,-1-1 0,0 0-1,0-1 1,0 1 0,1 0 0,-1 0 0,0 0-1,1-1 1,-1 1 0,0-1 0,1 1-1,-1-1 1,1 1 0,-1-1 0,1 0-1,-1 0 1,1 0 0,0 0-24,3 0-78,-1 0 0,0-1 0,0 1 0,0-1 0,0 0 0,0 0 0,0-1 0,0 1 0,0-1 0,-1 0 0,1 0 0,0 0 0,-1 0-1,0-1 1,1 1 0,-1-1 0,0 0 0,0 0 0,-1 0 0,2-2 78,34-45-10211,-26 34 2427,-4 5-310</inkml:trace>
  <inkml:trace contextRef="#ctx0" brushRef="#br0" timeOffset="360459.679">3807 446 8612,'6'0'6918,"-1"7"-3308,4 27-1721,-8-28-1012,1 3-790,22 69 1130,-23-76-1190,0 0 1,0 0-1,0 0 0,0 1 1,1-1-1,-1-1 1,0 1-1,1 0 0,0 0 1,-1 0-1,1-1 1,0 1-1,0-1 0,0 1 1,0-1-1,0 0 1,0 0-1,0 0 0,0 0 1,0 0-1,1 0 1,-1-1-1,0 1 0,1-1 1,-1 0-1,1 1 0,-1-1 1,0 0-1,1 0 1,-1-1-1,1 1-27,1-3-19,1 0 0,-1-1 0,1 1-1,-1-1 1,0 0 0,0 0 0,-1 0 0,1 0 0,-1-1-1,0 0 1,0 1 0,-1-1 0,1 0 0,-1-1 0,0 1 0,-1 0-1,1 0 1,-1-1 0,0 1 0,0-1 0,-1 1 0,1-1-1,-1 1 1,-1-5 19,3-2-7,5-52 74,2 91 1446,20 315 1395,-19-292-2983,-5-76-5752,0-1-5146,1 9-216</inkml:trace>
  <inkml:trace contextRef="#ctx0" brushRef="#br0" timeOffset="360865.833">4328 424 11557,'-21'-12'9407,"-44"27"-6131,17 20-1758,47-34-1505,0 0 0,0 0 1,1 0-1,-1 0 0,0 0 0,1 0 1,-1 0-1,1 0 0,-1 0 0,1 0 0,0 0 1,-1 1-1,1-1 0,0 0 0,0 0 1,0 0-1,0 0 0,0 1 0,0-1 1,0 0-1,0 0 0,1 0 0,-1 0 1,0 0-1,1 0 0,-1 1 0,1-1 1,-1 0-1,1 0 0,-1 0 0,1 0 0,0 0 1,-1-1-1,1 1 0,0 0 0,0 0 1,0 0-1,0-1 0,0 1 0,0 0 1,0-1-1,0 1 0,0-1 0,0 1 1,0-1-1,0 1 0,1-1-13,18 9-35,49 31 171,-68-39-115,1 0 0,-1 0 0,0 1 0,0-1 0,0 0 0,0 0 0,0 1 0,0-1 0,-1 1 0,1-1 0,0 1 0,-1-1 0,1 1 1,-1-1-1,1 1 0,-1-1 0,0 1 0,0 0 0,0-1 0,0 1 0,0 0 0,0-1 0,0 1 0,0-1 0,-1 1 0,1 0 0,0-1 0,-1 1 0,0-1 0,1 1 0,-1-1 1,0 1-1,0-1 0,0 0 0,0 1 0,0-1 0,0 0 0,0 0 0,0 0 0,0 0 0,-1 0 0,1 0 0,0 0 0,-1 0-21,-2 2-102,0-1-1,-1 0 0,1 1 1,-1-2-1,1 1 0,-1 0 1,0-1-1,0 0 0,0 0 1,0 0-1,1-1 1,-1 0-1,0 0 0,0 0 1,0 0-1,0-1 0,0 0 1,0 0-1,0 0 0,1-1 1,-1 0-1,-3-1 103,-16-6-4317,4-2-3440,5 3-5302</inkml:trace>
  <inkml:trace contextRef="#ctx0" brushRef="#br0" timeOffset="361240.745">3675 409 6227,'-5'-2'11567,"-4"5"-5666,-29 16-4097,30-14-597,-6 6-1082,13-8-5012,2-1-5110,-3-5-1934</inkml:trace>
  <inkml:trace contextRef="#ctx0" brushRef="#br0" timeOffset="362190.849">4651 445 8932,'7'-3'7772,"0"8"-3338,12 50-825,4 57-2395,-26-186-792,2 69-435,1 0 0,0 0 0,1 0 0,-1 0 0,1 0 0,0 0 0,0 0 0,1 0 1,-1 1-1,1-1 0,0 1 0,0-1 0,1 1 0,-1-1 0,1 1 0,0 0 0,0 0 0,0 1 0,1-1 1,-1 1-1,1-1 0,0 1 0,0 0 0,0 1 0,1-1 0,-1 1 0,0-1 0,1 1 0,0 1 0,-1-1 1,4 0 12,30 14-7405,-20-3-2011,-7-5 270</inkml:trace>
  <inkml:trace contextRef="#ctx0" brushRef="#br0" timeOffset="362518.892">4937 437 10565,'-1'9'9282,"6"12"-7406,-2-12-1087,-1 3-346,21 65 882,-22-75-1321,0 0 0,0 0 0,0 0-1,1 0 1,-1-1 0,0 1 0,0-1-1,1 1 1,-1-1 0,1 1 0,0-1-1,-1 0 1,1 1 0,0-1-1,0 0 1,0 0 0,0 0 0,0-1-1,0 1 1,0 0 0,0-1 0,0 1-1,0-1 1,0 0 0,0 0 0,0 0-1,0 0 1,0 0 0,0 0-1,1 0 1,-1-1 0,0 1 0,0-1-1,0 0 1,0 0-4,3-3 4,-1 0 1,0 0-1,0 0 0,0-1 0,0 0 0,-1 0 1,0 0-1,0 0 0,0-1 0,-1 1 0,0-1 0,0 1 1,0-1-1,-1 0 0,1 0 0,-1 0 0,-1 0 1,1 0-1,-1 0 0,0 1 0,-1-5-4,-8-61-1211,10 80-11488,2-4 2126</inkml:trace>
  <inkml:trace contextRef="#ctx0" brushRef="#br0" timeOffset="362990.542">5180 459 8740,'19'14'9355,"-4"8"-4992,8 56-2335,-22-45-1750,-3-47 306,2 3-594,0 1 0,1 0 0,-1 0 1,2 0-1,-1 0 0,2 0 1,-1 0-1,1 0 0,1 1 0,0-1 1,0 1-1,1 0 0,0 0 0,0 0 1,1 1-1,0 0 0,5-4 10,-9 12 13,0 0 0,0 0 0,0 0 0,0 0 0,0 1 0,0-1 1,0 1-1,0-1 0,0 1 0,0 0 0,0 0 0,-1 0 0,1 0 0,0 0 0,-1 0 0,1 1 0,0-1 0,-1 0 0,1 1 0,-1-1 0,0 1 0,0-1 0,1 1 0,-1 0 0,0 0 1,0-1-1,-1 1 0,1 0 0,0 0 0,-1 0 0,1 0 0,-1 0 0,1 0 0,-1 0 0,0 0 0,0 0 0,0 2-13,23 124 630,-21-123-2334,3-9-6822,0 0 2354,0 1-3705</inkml:trace>
  <inkml:trace contextRef="#ctx0" brushRef="#br0" timeOffset="363427.942">5646 417 8612,'-1'-15'10404,"-15"11"-5913,-20 8-1989,31-4-2437,1 1 0,-1 1-1,0-1 1,1 1 0,-1-1-1,1 1 1,-1 0 0,1 1-1,0-1 1,0 1 0,0 0-1,1 0 1,-1 0 0,1 1-1,-1-1 1,1 1 0,0-1-1,0 1 1,1 0 0,-1 1-1,1-1 1,0 0 0,0 1-1,0-1 1,0 2-65,4-4 3,0 0 1,0 1-1,-1-1 1,2 0-1,-1 0 1,0 0-1,0 0 1,0-1-1,1 1 1,-1-1-1,1 1 1,0-1-1,-1 0 1,1 0-1,0 0 0,0 0 1,-1-1-1,1 1 1,0-1-1,0 1 1,2-1-4,6 2 10,-7-1 8,-1-1 0,1 1 0,0 0 0,-1-1 0,1 2 0,0-1 0,-1 0 0,1 1 0,-1-1 0,0 1 0,1 0 0,-1 0 0,0 1 0,0-1 0,0 0 0,-1 1 0,1 0 0,0 0 0,-1 0 0,0 0 0,0 0 0,0 0 0,0 1 0,0-1 0,-1 0 0,1 1 0,-1 0 0,0-1-1,0 1 1,0 0 0,-1-1 0,0 1 0,1 0 0,-1 0 0,0 0 0,-1-1 0,1 1 0,-1 0 0,1 0 0,-1-1 0,0 1 0,-1 0 0,0 1-18,1-3 44,0 0-1,-1 0 1,1 0-1,-1 0 1,0-1-1,1 1 1,-1 0-1,0-1 1,0 1-1,0-1 0,0 0 1,0 1-1,0-1 1,-1 0-1,1 0 1,0-1-1,-1 1 1,1 0-1,0-1 1,-1 0-1,1 1 1,-1-1-1,1 0 0,-1 0 1,1 0-1,0 0 1,-1-1-1,1 1 1,-1-1-1,1 0 1,0 1-1,-1-1 1,1 0-1,0 0 1,-1-1-44,-38-22-2814,24 9-2443,4 1-3691,6 6-4021</inkml:trace>
  <inkml:trace contextRef="#ctx0" brushRef="#br0" timeOffset="364999.647">6081 482 8916,'12'-14'10492,"1"36"-7927,-7-5-1998,-3-5-437,1 0 1,1 0 0,-1-1-1,2 0 1,0 0-1,0 0 1,1 0 0,0-1-1,1 0 1,0-1-1,2 2-130,-8-11 2,-1 0 0,1 0 0,0 0 0,-1 0 0,1 0 0,0 0-1,0 0 1,-1 0 0,1-1 0,0 1 0,-1-1 0,1 1 0,-1-1 0,1 0 0,-1 0-1,1 1 1,-1-1 0,1 0 0,-1 0 0,0-1 0,1 1 0,-1 0 0,0 0-1,0-1 1,0 1 0,0 0 0,0-1 0,0 1 0,0-1 0,-1 1 0,1-1-1,0 0 1,-1 1 0,1-1 0,-1 0 0,0 1 0,0-1 0,1 0 0,-1 1-1,0-1 1,0 0 0,-1 0 0,1 1 0,0-2-2,4-10 27,31-69 194,-34 83-218,1-1-1,0 0 1,-1 1 0,1-1-1,0 1 1,-1-1 0,1 1-1,-1 0 1,1 0 0,-1 0-1,1 0 1,-1 0 0,0 0-1,0 0 1,1 0 0,-1 1-1,0-1 1,0 0 0,0 1-1,0-1 1,0 1 0,-1-1-1,1 1 1,0-1 0,-1 1-1,1-1 1,-1 1-3,9 16 11,44 61 456,-51-80-446,0 0 1,0 0 0,0 0 0,-1 0 0,1 0-1,0-1 1,-1 1 0,1-1 0,-1 1-1,1-1 1,-1 0 0,0 1 0,1-1-1,-1 0 1,0 0 0,0 0 0,0 0-1,-1 0 1,1 0 0,0 0 0,-1 0-1,0 0 1,1 0 0,-1-1 0,0 1 0,0 0-1,0-2-21,1-1 34,10-62 189,1-4-4130,-10 66 932,1 1-4108,1 0-4637</inkml:trace>
  <inkml:trace contextRef="#ctx0" brushRef="#br0" timeOffset="365422.882">6515 314 9925,'17'2'6686,"-3"12"-3358,10 50-1643,-22-56-1037,25 200 1422,-6-271-2030,-19 56-47,-2 1 0,1-1 0,0 1 0,0 0 0,0 0 0,1 1 0,0-1 0,0 0 0,1 0 0,-1 1 0,1-1 0,0 1 0,1 0 0,-1 0 0,1 0 0,0 1 0,0-1 0,4-2 7,-6 9 7,0-1 0,0 0 0,0 1 0,-1-1 0,1 1 0,0 0 0,-1 0 0,1-1 0,-1 1-1,1 0 1,-1 0 0,0 1 0,0-1 0,0 0 0,0 0 0,0 0 0,-1 1 0,1-1 0,0 0-1,-1 1 1,0-1 0,0 1 0,0-1 0,0 0 0,0 1 0,0-1 0,-1 1-7,2 2 40,4 109-267,-2-108-3170,3-14-6601,-2 1-847</inkml:trace>
  <inkml:trace contextRef="#ctx0" brushRef="#br0" timeOffset="365797.783">6811 505 10229,'32'1'6587,"-23"0"-5954,0 0 1,0-1 0,0 0 0,0 0 0,0-1 0,0 0 0,0-1 0,0 0 0,0 0 0,5-3-634,-12 4 29,-1 0-1,0 0 1,1 0 0,-1 0 0,0-1 0,0 1 0,0 0 0,0-1 0,0 1 0,0-1 0,0 1 0,0-1 0,0 1 0,-1-1 0,1 0 0,-1 1 0,1-1 0,-1 0-1,0 0 1,0 1 0,1-1 0,-1 0 0,0 0 0,-1 1 0,1-1 0,0 0 0,0 0 0,-1 1 0,1-1 0,-1 0 0,0 1 0,1-1 0,-1 1 0,0-1 0,0 1-1,0-1 1,0 1 0,0-1 0,0 1 0,0 0 0,-1 0 0,1 0 0,0-1 0,-1 1 0,1 0 0,-1 1 0,1-1 0,-1 0 0,1 0 0,-1 1 0,0-1 0,1 1-1,-1-1 1,0 1 0,0 0 0,1-1 0,-1 1 0,0 0 0,-1 0-29,-2 1 67,0 1 1,0-1-1,-1 1 1,1 0-1,1 0 0,-1 1 1,0-1-1,0 1 0,1 0 1,0 0-1,-1 1 1,1-1-1,0 1 0,1 0 1,-1 0-1,1 0 1,0 1-1,0-1 0,0 1 1,0-1-1,1 1 0,0 0 1,0 0-1,0 0 1,1 0-1,-1 1 0,1-1 1,0 0-1,1 1 1,0-1-1,-1 1 0,2-1 1,-1 0-1,1 1 0,0 1-67,2-2 5,0-1-1,0 0 1,1-1-1,0 1 1,-1-1-1,1 1 1,1-1-1,-1 0 0,0-1 1,1 1-1,-1-1 1,1 0-1,0 0 1,0 0-1,-1-1 1,1 1-1,0-1 1,1-1-1,-1 1 0,0-1 1,0 1-1,0-1 1,0-1-1,0 1 1,0-1-1,0 0 1,0 0-1,0-1 0,0 1 1,2-2-5,16-22-3707,-13 4-2949,-5 10-456,0 1-2751</inkml:trace>
  <inkml:trace contextRef="#ctx0" brushRef="#br0" timeOffset="366269.823">7030 429 9524,'11'5'8564,"9"33"-5498,13 91-281,-32-129-2777,0 1 1,0-1 0,0 0-1,0 0 1,0 1-1,0-1 1,-1 0-1,1 0 1,0 0-1,0 0 1,0 0-1,0-1 1,0 1-1,0 0 1,0 0 0,0-1-1,0 1 1,0 0-1,0-1 1,0 1-1,-1-1 1,1 1-1,0-1 1,0 0-1,0 1 1,-1-1-1,1 0 1,0 1 0,-1-1-1,1 0 1,-1 0-1,1 0 1,-1 1-1,1-1 1,-1 0-1,0 0 1,1 0-1,-1 0 1,0 0-1,0 0 1,0 0 0,1 0-1,-1 0 1,0 0-1,0 0 1,0 0-1,-1 0 1,1 0-1,0 0 1,0 0-1,0 0 1,-1 1-1,1-1 1,-1 0-1,1 0-8,1-6 22,40-109 119,-40 115-138,0 0 0,0 0 0,0 0-1,0 0 1,0 0 0,0 0 0,1 1-1,-1-1 1,0 0 0,1 1 0,-1-1 0,0 1-1,1 0 1,-1-1 0,1 1 0,-1 0 0,1 0-1,-1 0 1,0 0 0,1 0 0,-1 0-1,1 0 1,-1 1 0,1-1 0,-1 0 0,0 1-1,1-1 1,-1 1 0,0 0 0,1-1-1,-1 1 1,0 0 0,0 0 0,0 0 0,0 0-1,0 0 1,0 0 0,0 0 0,1 0-3,34 46 430,11 79 1286,-43-136-6559,-1-1-5279,-4 4-1723</inkml:trace>
  <inkml:trace contextRef="#ctx0" brushRef="#br0" timeOffset="369501.44">7774 441 7299,'8'-10'12260,"-1"22"-8002,1 22-3258,-13 71-971,-7-120-7504,7 6 429,1 0-3263</inkml:trace>
  <inkml:trace contextRef="#ctx0" brushRef="#br0" timeOffset="369798.254">7748 321 9348,'0'0'2209,"0"2"-16,1 0-1296,1 1-561,2 0-304,0 0-2145,0 0-1905,-1-2-4850</inkml:trace>
  <inkml:trace contextRef="#ctx0" brushRef="#br0" timeOffset="370141.911">7923 429 10101,'7'37'6298,"-2"-1"-4128,5 34-895,18-193-357,-28 122-917,0-1 1,0 1 0,0 0 0,0 0 0,0-1 0,1 1 0,-1 0 0,0 0 0,0 0 0,1 0 0,-1-1 0,1 1 0,-1 0 0,1 0 0,0 0 0,-1 0 0,1 0 0,0 0 0,0 0-1,-1 0 1,1 1 0,0-1 0,0 0 0,0 0 0,0 1 0,0-1 0,0 0 0,1 1 0,-1-1 0,0 1 0,0 0 0,0-1 0,0 1 0,1 0 0,-1 0 0,0-1 0,0 1-1,0 0 1,1 0 0,-1 1 0,0-1 0,0 0 0,0 0 0,1 0 0,-1 1 0,0-1 0,0 1 0,0-1 0,0 1 0,0-1 0,0 1 0,0 0 0,0-1 0,0 1 0,0 0 0,0 0-1,0 0 1,0 0 0,0 0 0,-1 0 0,1 0 0,0 0 0,-1 0-2,6 15 119,-2-1 0,0 1 0,-1 0 0,-1 0 1,0 0-1,-1 0 0,-1 0 0,-1 6-119,3-27-2460,1-5-5437,0 1-3567</inkml:trace>
  <inkml:trace contextRef="#ctx0" brushRef="#br0" timeOffset="370454.349">8145 431 9861,'37'38'8767,"9"25"-5319,-5-4-1385,-41-59-2048,1 1-1,-1-1 1,0 0-1,1 1 1,-1-1-1,1 0 1,-1 1 0,0-1-1,1 0 1,-1 1-1,1-1 1,-1 0 0,1 0-1,-1 1 1,1-1-1,-1 0 1,1 0-1,0 0 1,-1 0 0,1 0-1,-1 0 1,1 0-1,-1 0 1,1 0-1,-1 0 1,1 0 0,-1 0-1,1 0 1,0 0-1,-1-1 1,1 1-1,-1 0 1,1 0 0,-1-1-1,0 1 1,1 0-1,-1 0 1,1-1-1,-1 1 1,1-1 0,-1 1-1,0 0 1,1-1-1,-1 1 1,0-1-1,1 1 1,-1-1 0,0 1-1,0-1 1,0 1-1,1-1 1,-1 1-1,0-1 1,0 1 0,0-1-1,0 1 1,0-1-15,12-35 160,-11 34-135,7-47 51,21-49-712,-21 91-2042,-4 6-1223,-1 0-3339,2 1-3520</inkml:trace>
  <inkml:trace contextRef="#ctx0" brushRef="#br0" timeOffset="370922.973">8489 411 9700,'-5'-4'7714,"-2"8"-4184,-9 19-1584,14-19-1902,0-1 0,1 1 0,-1 0-1,1-1 1,-1 1 0,1 0-1,0 0 1,1 0 0,-1-1-1,1 1 1,0 0 0,0 0-1,0 0 1,0 0 0,0 0-1,1 0 1,0 0 0,0 0-1,0-1 1,0 1 0,1 0-1,0-1 1,-1 1 0,1-1-1,0 1 1,1-1 0,-1 0-1,0 0 1,1 0 0,0 0 0,0-1-1,0 1 1,0-1 0,0 1-1,0-1 1,1 0 0,-1 0-1,1-1 1,-1 1 0,1-1-1,0 0 1,0 1 0,1-1-44,-2 0 1,0 0 0,0 0 0,1-1 0,-1 1 0,1-1 0,-1 1 1,0-1-1,1 0 0,-1 0 0,1-1 0,-1 1 0,1-1 0,-1 1 0,0-1 1,1 0-1,-1-1 0,0 1 0,0 0 0,0-1 0,0 0 0,0 0 0,0 0 1,0 0-1,-1 0 0,1 0 0,-1-1 0,1 1 0,-1-1 0,0 0 0,0 0 0,0 1 1,-1-1-1,1-1 0,-1 1 0,1 0 0,-1 0 0,0 0 0,0-3-1,-1 0 172,-1 0 0,0 0-1,-1 0 1,1 0 0,-1 0 0,-1 1-1,1-1 1,-1 1 0,0-1-1,0 1 1,0 0 0,-1 0-1,1 0 1,-1 1 0,-2-2-172,-35-16-2126,18 23-2981,0 11-3911,20-9-2102</inkml:trace>
  <inkml:trace contextRef="#ctx0" brushRef="#br0" timeOffset="371235.4">8696 327 10709,'8'41'9781,"-3"-2"-5106,-5 80-3598,-1-92-115,4 10-1506,8-70-8652,-6 23 2449,1 2-3954</inkml:trace>
  <inkml:trace contextRef="#ctx0" brushRef="#br0" timeOffset="371563.448">8877 413 11349,'5'14'7566,"-10"-1"-3434,-41 20-2549,25-20-585,17-11-897,-31 33 367,34-34-453,1-1 0,-1 1 0,1 0 0,-1-1 0,1 1 0,0 0 0,-1 0 0,1-1 0,0 1 0,-1 0 0,1 0 0,0-1 0,0 1 0,0 0 0,0 0 0,0 0 0,0-1 0,0 1 0,0 0-1,0 0 1,0 0 0,0-1 0,1 1 0,-1 0 0,0 0 0,1-1 0,-1 1 0,0 0 0,1 0 0,-1-1 0,1 1 0,-1-1 0,1 1 0,-1 0 0,1-1 0,-1 1 0,1-1 0,0 1 0,-1-1 0,1 1 0,0-1 0,0 0 0,-1 1 0,1-1 0,0 0 0,0 0 0,-1 1 0,1-1 0,0 0 0,0 0 0,-1 0 0,1 0 0,0 0 0,0 0 0,0 0 0,0 0-15,86 28 1412,-68-58-6049,-16 19-223,1 4-3289,0 2-2637</inkml:trace>
  <inkml:trace contextRef="#ctx0" brushRef="#br0" timeOffset="371969.6">8962 505 8516,'21'10'7635,"4"-3"-3927,-22-6-3625,-1 0 1,1-1 0,-1 0-1,1 1 1,-1-1 0,1 0 0,-1 0-1,1 0 1,-1 0 0,1-1-1,-1 1 1,1-1 0,-1 1-1,0-1 1,1 0 0,-1 0 0,0 0-1,1 0 1,-1 0 0,0-1-1,0 1 1,0-1 0,0 1-1,0-1 1,-1 0 0,1 0-1,0 0 1,0-1-84,-1 1 33,-1 0 1,0 1-1,0-1 0,1 0 1,-1 0-1,-1 1 0,1-1 1,0 0-1,0 0 0,-1 1 1,1-1-1,-1 0 0,1 1 0,-1-1 1,0 1-1,0-1 0,1 1 1,-1-1-1,0 1 0,0-1 1,-1 1-1,1 0 0,0-1 0,0 1 1,-1 0-1,1 0 0,-1 0 1,1 0-1,-1 0 0,1 1 1,-1-1-1,1 0 0,-1 1 1,0-1-1,1 1 0,-1-1 0,0 1 1,1 0-1,-1 0 0,0 0 1,0 0-1,1 0 0,-1 0 1,0 0-1,0 0 0,1 1 0,-1-1 1,0 1-1,1-1 0,-1 1 1,0 0-1,1 0 0,-1-1 1,1 1-1,0 0 0,-1 1 0,1-1 1,0 0-1,-1 0 0,0 2-33,0 3 134,0 1 0,0 0-1,1 0 1,-1 0 0,2 0-1,-1 0 1,1 0 0,0 0-1,0 0 1,1 0 0,0 0-1,0 0 1,1 0 0,0 0-1,0 0 1,1-1 0,0 1-1,0-1 1,0 1 0,4 3-134,-6-8-143,1-1 0,-1 0 0,1 1 0,0-1 0,0 0 0,0 0 0,0 0 0,0 0 1,0 0-1,0-1 0,0 1 0,0 0 0,0-1 0,0 0 0,0 1 0,0-1 0,0 0 1,1 0-1,-1 0 0,0-1 0,0 1 0,0 0 0,0-1 0,0 1 0,3-2 143,15-3-4458,-3-1-3996,-5 2-1919</inkml:trace>
  <inkml:trace contextRef="#ctx0" brushRef="#br0" timeOffset="372235.164">9309 473 11157,'-2'-2'502,"0"0"1,0 1-1,0 0 0,0-1 0,0 1 1,0 0-1,0 0 0,-1 0 1,1 0-1,0 0 0,-1 1 0,1-1 1,-1 1-1,1 0 0,-1-1 0,1 1 1,0 0-1,-1 0 0,1 1 1,-1-1-1,1 0 0,-3 2-502,-36 34 3094,39-31-3017,-1-1-1,1 0 0,0 1 0,0 0 1,0-1-1,1 1 0,0 0 1,0 0-1,0 0 0,0 0 1,1 0-1,0 0 0,0 0 1,0 0-1,0 0 0,1 0 1,0 0-1,0 0 0,1 0 1,-1 0-1,1 0 0,1 2-76,-1-5 5,1 0 0,-1-1-1,1 1 1,-1 0 0,1-1-1,0 1 1,-1-1-1,1 0 1,0 0 0,0 0-1,0 0 1,0-1 0,0 1-1,0-1 1,0 0 0,0 1-1,0-1 1,0-1 0,0 1-1,0 0 1,0-1-1,2 0-4,35-21-2676,-30 1-593,-5 6-1748,-1 5-538,-1-3-4994</inkml:trace>
  <inkml:trace contextRef="#ctx0" brushRef="#br0" timeOffset="372531.967">9343 214 9989,'2'9'8269,"-2"14"-5216,0-15-1746,4 109 3358,5 57-2527,4-109-2340,-4-94-8429,-2 12-2153,-2 9 996</inkml:trace>
  <inkml:trace contextRef="#ctx0" brushRef="#br0" timeOffset="372907.52">9546 277 14022,'4'47'11234,"-6"2"-8879,3 42-5147,3-70-2041,-4-7-4618,0-8-1068</inkml:trace>
  <inkml:trace contextRef="#ctx0" brushRef="#br0" timeOffset="372908.52">9565 616 14118,'-3'0'3602,"3"0"32,0-3-1873,1-1-785,2-3-320,-1 1-432,-1-1-608,0 0-800,2 0-2450,-5 2-2801,3-2-6883</inkml:trace>
  <inkml:trace contextRef="#ctx0" brushRef="#br0" timeOffset="373376.208">9723 168 11877,'4'0'7726,"10"14"-6173,-3 4-1176,-1 1 0,-1 0 0,0 0 0,-1 1 0,-2 0-1,0 1 1,-1-1 0,-1 1 0,-1 0 0,0 0 0,-2 0-1,-1 15-376,2-21 258,-1 0 0,-1 0 0,0 0 0,-1 0 0,-1 0 0,0-1 0,-1 1 0,0 0 0,-1-1 0,-1 0 0,0 0 0,-1 0 0,-1-1 0,0 1 0,-1-2 0,0 1 0,-3 2-258,10-14-85,1-1 0,-1 1 0,1-1-1,0 0 1,-1 1 0,1-1-1,-1 0 1,1 0 0,-1 1 0,1-1-1,-1 0 1,1 0 0,-1 0 0,1 0-1,-1 0 1,1 1 0,-1-1-1,1 0 1,-1 0 0,0 0 0,1 0-1,-1-1 1,1 1 0,-1 0-1,1 0 1,-1 0 0,1 0 0,-1 0-1,1-1 1,-1 1 0,1 0 0,-1 0-1,1-1 1,0 1 0,-1 0-1,1-1 1,-1 1 0,1-1 0,0 1-1,-1 0 1,1-1 0,0 1-1,-1-1 1,1 1 0,0-1 0,0 1-1,0-1 1,-1 1 0,1-1-1,0 1 1,0-1 0,0 1 0,0-1-1,0 0 1,0 1 0,0-1 85,-4-19-11910,3 10-1453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2T18:35:51.35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1312 15086 568 0,'-6'2'144'0,"6"-2"7"0,3 3-87 0,7-1-10 15,-1 0-1 1,1-1-1-16,9 1-7 0,-2-2-9 16,2-2-6-16,4-1-3 0,-1-4-4 15,4-1-5-15,0 0-3 0,-4-5 0 16,4-1-6-16,-6-2 0 0,-1-2-3 15,0-1-2-15,-2-1 2 0,-4 2 0 16,-1 1-3-16,-8-4 2 0,-1 1 0 0,-3-1 1 16,-7 2 2-16,1 4-1 0,-4 6 2 0,-3-4 3 15,0 5 0-15,-3 3 3 0,0 2 2 16,-3 1-1-16,-1 2 1 0,1 3-1 16,-4 4-1-16,1-1-3 0,2 5 0 15,1 4 0-15,3 4-3 0,3 2 1 16,6 5 1-16,1 2-4 0,3 1 4 0,3 3-1 15,0 4-3-15,0-1 4 0,6 4-2 0,4-4-4 16,3-1 3-16,0-6 0 0,3 1-5 16,0-11 1-16,3-2-2 0,-2-10-1 15,2 1 0-15,-3-7 2 0,4-5-5 0,-1-3 4 32,0 1-7-32,1-7-16 0,-4-6-9 15,3 3-20-15,-3-3-41 0,7 1-16 16,-4 1-130-16,4-3-153 0,-4-5-332 0</inkml:trace>
  <inkml:trace contextRef="#ctx0" brushRef="#br0" timeOffset="300.859">2131 14807 583 0,'-1'3'151'0,"-4"0"6"16,-2 1-84-16,2 1-9 0,-1 1-1 15,-1 4-1 1,1 1-10-16,0 5-9 0,-6 2-2 16,3 6-4-16,-3 0-10 0,-1 2-5 15,-3 2-4-15,6 2-4 0,1-2-2 16,-1 3-4-16,0-4-5 0,1-1 3 15,-1-7-10-15,4-6-9 0,-1-3-16 16,4-5-22-16,0-5-22 0,3-4-11 16,0-4-124-16,0-8-130 0,-4-8-297 0</inkml:trace>
  <inkml:trace contextRef="#ctx0" brushRef="#br0" timeOffset="501.51">1897 14862 578 0,'0'0'158'0,"0"2"11"15,3 6-68 1,7 3-22-16,0 8 0 0,-1 4-4 16,4 1-14-16,0 0-8 0,-3 2-9 15,6 2-10-15,-3-1-5 0,-3-1-11 0,6 1-6 16,-3-2-3-16,-7-4-4 0,10 1-3 16,-3 1 3-16,0-10-6 0,0 1-7 15,-3-7-7-15,-2-4-16 0,-3 0-24 16,-1-6-24-16,3-2 67 0,1 0-204 0,3-8-147 15,-1-4-367-15</inkml:trace>
  <inkml:trace contextRef="#ctx0" brushRef="#br0" timeOffset="917.221">2273 15093 622 0,'8'5'154'15,"5"-2"4"-15,2 0-103 0,3-3-9 16,1-1-4-16,-1-1-10 0,3-1-10 16,-5 0-9-16,2-4-3 0,-1 1-2 15,3-2-2 1,-6-1-1-16,3 3 3 0,-9-2 1 16,0 0 0-16,-7-3 4 0,-1-2-1 15,-3 1 0-15,-2-2 2 0,-4-2-4 0,-1-1-1 16,-5 1 0-16,1-1-2 0,-2 4 2 15,1 6 2-15,1 4 0 0,-1 3 6 0,0 6 2 16,1 6 2-16,-4 1 4 0,2 4 0 16,3 6 2-16,2 0-1 0,1 4 2 0,5-1-1 15,4 3 0-15,1 2-1 0,0-1-2 16,1-5-4-16,4 0 0 0,5-4-6 16,3-4-6-16,3-6-4 0,0-1 1 0,3-1-3 15,-1-2-3-15,0-2-1 0,1-4-11 16,2-2-7-16,0 1-16 0,2-2-22 15,0-6-22 1,-4-2-30-16,-3-12 1 0,7 2-119 16,-1-7-137-16,7-4-293 0</inkml:trace>
  <inkml:trace contextRef="#ctx0" brushRef="#br0" timeOffset="1318.862">2905 14917 529 0,'2'-3'139'0,"-4"-1"8"0,0-4-65 0,2 3-22 15,-1-3-4-15,-4 0 1 0,3 0-3 16,-4 2-5-16,1 1-1 0,-1 5-5 15,-1 2-1-15,-1 1 1 0,0 2-4 0,0 4-4 16,-2 1-3-16,-1 1-1 0,1 4-4 16,-1 1 0-16,0 0-2 0,2 2-5 15,3 0 0 1,0-1-1-16,2 1-6 0,4 0 0 16,2 1-2-16,4 4-3 0,-1-2 2 15,3 0-5-15,2-2-3 0,1 2 2 16,1-1 0-16,1-4-4 0,-1 0 1 0,1-1-2 15,-1-7 3-15,-1 0-2 0,4-3-6 16,-3-2-14-16,6 0-6 0,-3-3-17 0,-1-2-19 16,-4 2-38-16,1-9-18 0,-1 1-118 15,3-12-143-15,3-7-326 0</inkml:trace>
  <inkml:trace contextRef="#ctx0" brushRef="#br0" timeOffset="1618.968">3112 14923 666 0,'-5'10'165'0,"5"-2"9"0,2 5-103 16,1 2-12-16,2-1-4 0,3 5-11 16,0 4-8-16,0 3-6 0,2-2-7 15,1 7-2-15,7-2-1 0,-4-3-5 0,6-4 1 16,-1-1 0-16,5-8-6 0,-4-3 3 0,4-7-3 15,-2-3-4-15,-1-3 1 0,-1 0 0 16,-1-13-4-16,-4 1 2 0,-2-4-3 16,-2-6-1-16,-6-4 3 0,0 2-3 15,-4-2 0-15,-1 1 1 0,-3 4-1 16,1 0 0-16,1 1-7 0,-2-1-7 16,1 3-19-16,2 0-20 0,-2 3-29 0,1 1-15 0,2 2-116 15,6 0-136-15,2 1-296 0</inkml:trace>
  <inkml:trace contextRef="#ctx0" brushRef="#br0" timeOffset="1887.885">3603 14679 619 0,'5'7'157'0,"1"3"11"15,2-1-89-15,-1 6-15 0,1 1-3 16,0 8-1-16,2 0-12 0,-1 7-3 16,3 1-6-16,0 9-7 0,0-2-4 0,-6 4-3 15,-1 1-7-15,2 1-1 0,-4 2-6 16,2-5-7-16,-2-5 2 0,2-5-1 16,0-12-5-16,-2-6-5 0,0-1-8 15,-1-8-16-15,-1-5-14 0,-1-3-23 0,-3-1-22 16,0-5-72-16,-2-7-46 0,2-10-119 15,-1-2-225 1</inkml:trace>
  <inkml:trace contextRef="#ctx0" brushRef="#br0" timeOffset="2088.379">3582 14988 767 0,'0'-2'202'16,"1"2"10"-16,4-3-108 0,2 0-20 0,4 1-8 15,2 1-11-15,-2-1-18 0,5 2-16 0,2-2-5 16,-2 4-11-16,1-2-6 0,0 0 0 16,-1 3-6-16,-3-3-12 0,2-1-13 15,-1-3-17-15,3-2-23 0,-3-2-35 16,1-2-17-16,1 0-121 0,3-1-144 16,-1 1-313-1</inkml:trace>
  <inkml:trace contextRef="#ctx0" brushRef="#br0" timeOffset="2651.649">4029 14826 679 0,'5'-1'176'0,"-3"-4"12"0,6-2-92 15,0 4-27-15,5 0-5 0,-3-2-7 16,1 0-12-16,0 2-9 0,0 1-9 15,2 1-6-15,-1 1-2 0,1 1-3 16,-4 1-3-16,1 1-3 0,0 4-3 16,-2 2-1-16,3 3 1 0,0 2-4 0,2 7-2 0,-1 0 0 15,-1 7 0-15,-1-1-1 0,-2 4 0 16,0-4-1-16,0 4 1 0,-2 0 0 16,2 1 0-16,2-3-2 0,-2 0 1 15,-5-9 1-15,4-4-3 0,-6-3 2 16,-1-10 0-16,-1-3-1 0,1-2 2 15,-2-1 0-15,2-7-3 16,0-1 4-16,-1 0-1 0,-1 1-2 16,-4-6 3-16,-6-2 0 0,1 0-3 15,-2 1 4-15,-2-3 1 0,4 6-3 16,0-4 3-16,-4 5 0 0,-2 2-2 16,2 1 3-16,-1 4-1 0,0 4-1 15,1 2 3-15,2 0 0 0,-5 2 1 16,2 4 3-16,-5 0-1 0,4 6 4 0,0 4 3 0,4 5-2 15,-1 2 1-15,6 1 0 0,1 2 0 16,1-4 1-16,-1 1-1 0,3-7-2 16,4-2-1-16,1 3 1 0,12-3 1 15,-3-4-4-15,3 1 0 0,6 0-2 16,1-11-1-16,-6 4 1 0,5-3-3 0,4-4-3 16,-2-3 3-1,-2-2-5-15,6-4-9 0,-4 4-9 16,-2-10-18-16,2 4-25 0,-5-6-32 15,2-5-36-15,1-6-109 0,-1-3-5 16,-2 2-128-16,2-1-206 0</inkml:trace>
  <inkml:trace contextRef="#ctx0" brushRef="#br0" timeOffset="3090.366">4398 14641 653 0,'1'1'164'0,"2"-1"11"15,1 5-92-15,2 10-19 0,-1 4-9 16,0 4-3-16,1 4-13 0,1 7-4 16,1 5-7-16,-2 4-7 0,2 4 1 0,-1 3 0 0,-2-1-4 15,1 4 2-15,2-8-2 0,0-1-3 16,0-10-1-16,4-4-3 0,-1-15-6 16,0-5-1-16,1-10-2 0,-4 0-1 15,-2-8 1-15,-4-10 0 0,4-5-1 16,-1-3 0-16,3-3 1 0,0 0-2 15,2-1 1 1,-2 5 0-16,3 0-2 0,-1 2 1 16,0 4 2-16,3 4-2 0,3 2 1 0,-3 7-1 15,3 4-3-15,2 2 3 0,4 5-1 16,-7 5 0-16,3 1 0 0,-1 0 0 16,-1 5 0-16,-3 0 3 0,0 4-2 15,-1 2-1-15,-3 6 0 0,-1-1 3 16,-6 1-2-16,-2 1 6 0,-2-7 2 0,-2 3 2 0,-6-3 6 15,-1-2-1-15,-4-4-1 0,0-3 0 16,-1-7-1-16,-3-6-8 0,-5-9-6 16,-4-11-15-16,2 1-14 0,-3-15-18 15,0-5-23-15,7 5-39 0,5-6 83 16,3-2-200-16,3 3-147 0,7 2-349 16</inkml:trace>
  <inkml:trace contextRef="#ctx0" brushRef="#br0" timeOffset="3437.348">4923 14573 706 0,'6'6'186'0,"1"6"13"0,1 1-95 15,1 6-21-15,1 4-5 0,0 2-4 16,-2 6-10-16,-2 6-12 0,-3 0-10 0,-1 4-4 31,-4 7-7-31,4-3-4 0,-2 2-5 0,0 2-6 0,2-7-2 0,1-2-1 16,3-6-9-16,2-8-3 0,1-5-11 15,0-7-13 1,-4-6-14-16,-2-8-20 0,-1-1-29 16,-2 1-30-16,2-18 1 0,-2-1-125 15,3-7-141-15,2-8-307 0</inkml:trace>
  <inkml:trace contextRef="#ctx0" brushRef="#br0" timeOffset="3806.774">5205 14996 710 0,'31'2'169'0,"-3"-2"4"16,2-2-109-16,-4-1-28 0,-3 0-7 16,-2-2-5-16,0-2-6 0,0-1-9 15,-2 0 0-15,-1-2 4 0,-7-3 2 16,-3 1 6-16,-1-3 5 0,-6-1 2 16,-1 0 3-1,-1 3-5-15,-1 0-4 0,-6 0-3 0,-2 2-4 16,1 3-6-16,-1-2-2 0,-8 0-4 15,0 9 1-15,4 1 2 0,-9 0 3 16,-1 4-1-16,6 8 4 0,-3 5 3 16,2 6 3-16,-1 5 3 0,4 2 5 15,3 3-1-15,7 2 5 0,1-1 1 16,5 0-5-16,7 3 1 0,1-1-2 0,6-4-7 16,2-6-1-16,10 0-2 0,-6-9-6 0,5-1 1 15,0-6-1-15,0-2-4 0,-4-8-1 16,0-3 0-16,-3 1-4 0,-3-2 0 15,3-5-8-15,-4 0-12 0,2-1-13 16,-1-8-15-16,-2 2-46 0,0-6-51 0,1-8-118 16,2 0-170-16,5 4-372 0</inkml:trace>
  <inkml:trace contextRef="#ctx0" brushRef="#br0" timeOffset="4106.335">5840 14834 845 0,'-9'0'231'0,"4"0"8"0,3-1-84 15,2 1-67-15,0-2-37 0,2 2-19 16,3 0-17-16,-1 0-26 0,1 2-26 16,-2 1-18-16,4 0-43 0,-4 4 13 15,-1 2-154-15,-2 3-156 0,0 1-340 16</inkml:trace>
  <inkml:trace contextRef="#ctx0" brushRef="#br0" timeOffset="4253.524">5869 15238 895 0,'-5'7'231'0,"2"-6"7"0,3 1-112 16,0-2-58-16,3-7-19 0,-1-4-7 0,3 3-25 15,1-2-19-15,1 2-18 16,-4 5-25-16,4-2-48 0,-3 4-146 0,-4-12-185 15,-3-7-418-15</inkml:trace>
  <inkml:trace contextRef="#ctx0" brushRef="#br0" timeOffset="5831.656">482 9422 507 0,'-7'-3'129'0,"1"0"6"0,3 0-69 16,-4 3-18-16,-2 0-1 0,-1 3 3 15,0 3-4-15,-3 4-7 0,0 0-3 0,0-1-2 0,0 4-1 16,4 3-3-16,-4 2-2 0,3 2-7 15,0 2 0-15,4 1-5 0,6-4-5 0,-3 4-2 16,3-1-5-16,3 1-2 0,3 0 1 16,7-1-2-16,0 1-2 0,7-4 2 15,6-3 0-15,-1-4-2 0,1-7 0 16,7-5 0 0,2-7 0-16,-6-4 2 0,7-2-1 15,-7-8-1-15,0-2 4 0,-10 1-1 0,1-1 1 16,-7-3 3-16,-4 2-1 0,-2-3 2 15,-7 2 1-15,-4 1 0 0,-2 0-1 16,-4 0 0-16,1 3-1 0,-8 3-3 16,1 2 1-16,-6 3-1 0,2 3-4 15,-2 5-7-15,-4 4-14 0,0 1-24 0,7 3-22 0,-7-3-46 16,10 3-85-16,3 0-129 0,3-1-270 16</inkml:trace>
  <inkml:trace contextRef="#ctx0" brushRef="#br0" timeOffset="6332.434">776 9103 562 0,'6'6'143'0,"-2"4"10"0,2 3-87 15,0 0-11-15,-2 6-1 0,2 2-6 16,1 6-7-16,-1 2-12 0,-3 5-9 15,1 2-3-15,2 1-6 0,-3-1-4 16,0-3 1-16,1 0-5 0,-1-1 0 16,3-4-1-16,-6-1-1 0,7-4 0 15,-4-2 1-15,-3-7-1 0,0-4-1 16,0-10 1-16,0-2-1 0,0-4 0 0,3-4 1 16,1-6-1-16,-4-3 0 0,9-1 2 15,-2-4-2-15,2-4 0 0,1 1 1 0,6 0-1 16,-6 1 0-16,0 5 0 0,-1 1 0 15,1 4 0-15,0 3 2 0,3 7-3 16,0 4 1-16,-1 2 0 0,1 3 0 0,0 2-1 16,-3 3 0-16,6 5 1 0,-3 0 0 15,0 3 0-15,-3 0 1 0,3 2-3 16,-10 0 4 0,3 1 2-16,-2 2 3 0,-4 5 5 15,-4-2 3-15,-2 2 2 0,-4 0 5 0,-3-5 0 0,0-3 1 16,-3-2-3-16,0-5-5 0,-7-3-3 15,4 0-1-15,-4-4-5 0,10-3 0 16,-6-1-5-16,3-6-8 0,6 1-13 0,1-3-19 16,-1-2-29-16,3 1-8 15,7-4-129-15,7-2-142 0,3-4-315 16</inkml:trace>
  <inkml:trace contextRef="#ctx0" brushRef="#br0" timeOffset="6724.174">1367 9337 490 0,'0'-5'141'0,"0"0"6"0,0 5-23 0,0-2-64 15,3 7-7-15,1 2 2 0,-4 2-5 16,3 3-11 0,-3 9-2-16,0 0-6 0,6 0-5 0,-6 6 1 15,7 2-5-15,-4-3-3 0,3 8-2 16,1-3-5-16,-1-1-1 0,-2 3-2 16,2 1-1-16,-3-4-1 0,4 6 0 15,-7 1 1-15,3-5 0 0,-3 1 1 0,0-8 3 0,0-2-2 0,-3 0 3 16,-1-2 3-16,4-4-4 0,-3 0 6 15,-6-8 1-15,-4-4-4 0,0 0 3 16,0-5 0-16,-3 2-7 0,3-4 2 16,3 2-5-16,-3 0-4 0,-3-5 2 15,3-1-2-15,-3-4-7 0,0-3-7 0,6 0-14 16,0-1-26 0,4-9-40-16,3-5 52 0,-4-14-194 15,4-6-163-15,3-5-376 0</inkml:trace>
  <inkml:trace contextRef="#ctx0" brushRef="#br0" timeOffset="6933.69">1286 9206 704 0,'-9'-3'174'16,"2"-2"4"-16,4 2-98 0,3-1-44 0,6 6-6 15,7 0-6-15,0-2-32 0,0 1-33 16,3 1-137-16,4 1-143 0,2 5-356 15</inkml:trace>
  <inkml:trace contextRef="#ctx0" brushRef="#br0" timeOffset="7241.724">1564 9489 662 0,'10'0'163'0,"6"-2"4"0,0-1-108 15,4-1-14-15,-4-5 1 0,0-3-12 0,0 1-13 0,-3-2-7 16,-3-1 0-16,-1 2-1 0,-5-1 3 0,2 2 2 16,-6-2 0-16,0 0 1 0,-3-1 0 15,0 4-1 1,-4 0-2-16,1 6-4 0,-4 0-4 16,0 3 0-16,1 2 0 0,-4 1-1 15,0 0 1-15,3 1 0 0,4 11 3 0,-1-1 4 0,-6 2 2 0,3 7 0 16,1 4 2-16,-4 2 3 0,3-1 1 15,7 4 1-15,0-4-3 0,3 2-2 16,3-1-1-16,0-2-1 0,7-4-6 16,3-2-2-16,0-1-5 0,3-4-1 15,6-3 1-15,-2-5-5 0,-1-5-8 16,-3-1-11 0,4-4-11-16,-4-4-12 0,0-4-18 0,3-2-32 15,4 0-20-15,0-1-61 0,-4-2-46 16,7-2-120-16,-7-3-229 0</inkml:trace>
  <inkml:trace contextRef="#ctx0" brushRef="#br0" timeOffset="7526.651">2092 9288 651 0,'-11'-5'162'15,"3"5"8"1,0-1-107-16,-3 4-4 0,-4 0 1 0,2 2-8 15,0 2-6-15,4 7-6 0,2-1-4 16,-3 5 2-16,1 6-2 0,-1-1-3 16,4 1 0-16,2 5-4 0,4 2-3 15,4-4-2-15,2 1-4 0,4-3-7 0,-4 1-2 0,7-5-3 16,0 0-5-16,0-5 2 0,0-3-4 16,1-8-2-16,-1-2 1 0,2-3-10 15,-2-1-15-15,1-4-8 0,2-3-20 16,1-2-27-16,-3-3-24 0,-3-5-38 15,4-3-79-15,-4-4-123 0,1-3-261 16</inkml:trace>
  <inkml:trace contextRef="#ctx0" brushRef="#br0" timeOffset="7735.598">2288 9051 715 0,'-3'31'185'0,"3"-2"9"0,1 1-99 16,1 11-27-16,1-6-6 0,0 2-7 16,1 7-14-16,2 1-10 0,0-1-9 15,1 3-7-15,1-5-5 0,-2 1-2 16,1-4-2-16,1-5-3 0,2-3-7 16,-5-7-11-16,-1-6-7 0,0-6-15 0,-3-5-18 0,-1-4-27 15,0-3 112-15,-1-6-242 0,-1-4-148 16,-1-3-392-16</inkml:trace>
  <inkml:trace contextRef="#ctx0" brushRef="#br0" timeOffset="7919.962">2201 9527 645 0,'0'4'188'0,"4"-4"11"15,6-2-43-15,6-6-71 0,5 1-19 16,5-1-7-16,-2 0-13 0,4 2-17 15,-7 1-13-15,0 2-6 0,-7 1-14 16,4 0-14-16,-3 1-24 0,1 1-39 16,-2-2-134-16,-2 1-164 0,-4-3-380 0</inkml:trace>
  <inkml:trace contextRef="#ctx0" brushRef="#br0" timeOffset="8544.217">954 10343 522 0,'3'-8'137'0,"-3"-2"8"0,0 0-71 16,-3 4-12-16,-4 0 0 0,4 2 4 0,-7-2-2 16,-6 1-11-16,3 0-2 0,-10 0-5 31,1 0-6-31,6 5-4 0,-7 0-3 15,4 0-11-15,-4 2-1 0,7 3-3 16,0 3-7-16,3 2 1 0,0 4-4 16,6 6-4-16,1 4 1 0,0 5 1 0,6 5-4 0,3 1 5 15,-3 2-3-15,3 4 1 16,3 1 1-16,-2 1 0 0,-1-1-3 0,3 2 3 16,1-4-4-16,3-2 1 0,-4-3 0 15,4-4-1-15,-4 0-1 0,1-6 1 16,-4-2 2-16,3-9-6 0,-2 1-8 15,-1-9-12-15,-6-6-23 0,3-1-37 0,3-6 119 16,-3-7-262-16,-3-9-166 0,-1-3-422 0</inkml:trace>
  <inkml:trace contextRef="#ctx0" brushRef="#br0" timeOffset="8754.32">627 10669 772 0,'7'2'196'15,"-4"-4"4"-15,16 2-119 0,1 0-21 16,-4 2-6-16,0-1-5 0,10-2-17 16,-10 2-17-16,7 4-3 0,-1-2-4 15,1 1-4-15,-4-8-5 0,4 8-14 16,-1-4-18-16,-2-5-32 0,-4 2-18 0,0-4-131 16,7 1-153-16,-7 1-337 0</inkml:trace>
  <inkml:trace contextRef="#ctx0" brushRef="#br0" timeOffset="8922.64">1131 10685 639 0,'-3'15'172'16,"3"-4"12"-16,0 7-77 0,3-2-34 16,-3 3-6-16,3-1-3 0,1 2-22 0,2-3-12 15,-3 1-9-15,1 3-12 0,2-3-1 16,-3 1-3-16,1-3-10 0,-1-4-12 15,0-9-20-15,-3-3-31 0,6-2 114 32,-6-12-250-32,-3-7-163 0,0-5-401 0</inkml:trace>
  <inkml:trace contextRef="#ctx0" brushRef="#br0" timeOffset="9107.517">1089 10490 640 0,'-9'5'156'0,"9"0"-1"15,0 3-93-15,6-4-32 0,4-2-7 0,3 3-11 0,3 1-30 16,3-7-138-16,1-4-128 0,2 0-335 31</inkml:trace>
  <inkml:trace contextRef="#ctx0" brushRef="#br0" timeOffset="9301.532">1393 10414 633 0,'0'13'166'0,"-3"0"4"0,3 1-94 16,6 9-8-16,-3-2 4 0,1 2-5 15,2 7-10-15,1 4-10 0,-4-3 1 16,0 6-5-16,0 5-6 0,0-5-3 16,-3 0-8-16,4-1-7 0,-4 1-2 0,3-6-5 0,0-2-8 15,0-3 1-15,4-7-3 0,-4-8-12 16,4-3-10-16,-4-4-12 0,0-4-21 15,0-7-30-15,0-3-20 0,1-9-126 16,2-4-142-16,4-4-330 0</inkml:trace>
  <inkml:trace contextRef="#ctx0" brushRef="#br0" timeOffset="9686.591">1603 10773 629 0,'13'4'160'15,"3"1"3"-15,0-5-94 0,4 0-19 16,5-1 2-16,-2-4-6 0,3-2-17 16,-4 1-7-16,4-2-2 0,-3-2-5 0,-4 0 0 15,1 1 0-15,-14-6-3 0,1-1 2 16,-4 1 0-16,-3 1-3 0,-3-1-1 0,-1 1 1 0,-5-4-8 16,-1 2 3-16,0 1-2 0,-6-1-6 15,-3 3 3-15,6 8 2 0,-7 2-6 16,4 3 5-16,0 2 2 0,3 4 0 15,0 6 5-15,4 1 6 0,-1-1-1 16,0 3 8-16,-3 1 3 0,0 5 1 16,4-1 4-16,2 2-1 0,4 4-2 15,3 0 1 1,0-2-3-16,6 2-2 0,4 3-3 16,0-3-4-16,3 1 0 0,0-1 0 15,-4 0-5-15,4-7-4 0,3-4 0 16,1-7-1-16,2-3-4 0,0-5-1 0,1 0-1 15,2 0 0-15,1-3 3 0,0 1-4 16,2-5-8-16,-5-4-3 0,2-2-13 16,-2 2-17-16,-1-5-20 0,1 0-38 0,-1 1-23 15,-3-3-121-15,10-3-156 0,-3 2-338 16</inkml:trace>
  <inkml:trace contextRef="#ctx0" brushRef="#br0" timeOffset="10127.217">2286 10482 657 0,'-8'0'167'0,"-3"1"6"15,-2-4-98-15,-2 3-15 0,4 2 0 16,-2 4-6-16,2 2-16 0,0 0-4 15,1 2-4-15,2 8-5 0,1-2-2 16,-1-3-2-16,3 10-7 0,4-2 3 0,-2-7-5 16,3 2-1-16,1 2-3 0,4-7 1 0,1 1-6 15,1-4 2-15,4 0-1 0,2 0-3 16,-2-5 0-16,4 4 1 0,1-1-4 16,4 2 4-16,-3-1 0 0,4-1-4 15,2-1 3-15,-4 3 1 0,-1 0 0 16,-2 2 3-16,-6 1-2 0,-2-1 1 0,-3 1 4 15,0 4 3 1,-4-1 0-16,3 1 2 0,-4 2 0 16,0 0 3-16,-4-3-2 0,-2-1 2 15,1 1-6-15,-3-5 1 0,-3-1-2 0,-4-2-5 16,-1-1 1-16,0-5-1 0,-4-2-2 16,1 1 0-16,3-3-8 0,3-2-14 15,-2-2-11-15,2 0-24 0,12 0-44 0,-2 1-13 16,3-4-127-16,0 0-151 0,3 1-327 15</inkml:trace>
  <inkml:trace contextRef="#ctx0" brushRef="#br0" timeOffset="10458.764">2760 10582 766 0,'-4'3'219'0,"3"-1"8"15,1-2-53-15,-2-2-85 0,2 2-30 16,2 2-4-16,-2-4-15 0,1 2-20 0,3 0-9 16,-1 0-7-16,2 5-7 0,-5-8-13 0,3 6-15 15,0 2-20-15,-1-5-40 0,-2 3-7 16,1-3-139-16,3 2-159 0,2 3-344 16</inkml:trace>
  <inkml:trace contextRef="#ctx0" brushRef="#br0" timeOffset="10643.23">2781 10882 803 0,'-2'4'222'0,"2"-3"8"16,-2-1-92-16,2-3-54 0,2-2-21 15,0 2-13-15,1 0-18 16,0-4-16-16,2 2-21 0,0 2-16 0,0-2-28 0,-1 4-46 15,1-6-139-15,3 2-177 0,-1 1-411 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7:3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55 8356,'-11'-39'10873,"-28"23"-6615,-49 26-1850,83-6-2346,0 0 1,0 1 0,0 0-1,1 0 1,0 0 0,0 0-1,0 1 1,1 0 0,0-1-1,0 1 1,0 0 0,1 1-1,0-1 1,0 0 0,0 1-1,1-1 1,0 1 0,0-1-1,1 1 1,0 0 0,0-1-1,0 1 1,1-1 0,0 1-1,0 0 1,1-1 0,1 3-63,-1 22 250,14 152 342,-15-177-1099,-1-5 413,1-1 1,-1 0 0,0 1 0,1-1 0,-1 1 0,1-1 0,-1 1 0,0-1 0,1 1 0,-1-1 0,0 1 0,0-1 0,1 1 0,-1-1 0,0 1 0,0-1 0,0 1-1,0 0 1,0-1 0,0 1 0,0-1 0,0 1 0,0-1 0,0 1 0,0 0 0,0-1 0,0 1 0,0-1 0,0 1 0,0-1 0,-1 1 0,1 0 0,0-1 0,-1 1-1,1-1 1,0 1 0,-1-1 0,1 0 0,0 1 0,-1-1 0,1 1 0,-1-1 0,1 0 0,-1 1 0,1-1 0,-1 0 0,1 1 0,-1-1 0,1 0 0,-1 0 0,1 0 0,-1 1-1,0-1 1,1 0 0,-1 0 0,1 0 0,-1 0 0,1 0 0,-1 0 0,0 0 0,1 0 0,-1 0 0,1 0 0,-1-1 0,1 1 0,-1 0 0,0 0 0,1 0 0,-1-1 93,-5-5-1731,3-2-4999,3 6 4866,-2-4-9296</inkml:trace>
  <inkml:trace contextRef="#ctx0" brushRef="#br0" timeOffset="234.318">1 288 8484,'17'-16'11631,"20"9"-7476,40 19-6693,-51-16-1702,-2-2-3674,-8 0-1648</inkml:trace>
  <inkml:trace contextRef="#ctx0" brushRef="#br0" timeOffset="673.926">334 196 9300,'-26'18'9215,"3"2"-5084,19-17-4037,1 0 1,0 1-1,0-1 0,0 1 0,0 0 0,0 0 1,1 0-1,0 0 0,0 1 0,0-1 0,0 0 1,1 1-1,0-1 0,-1 1 0,2 0 0,-1-1 1,1 1-1,-1 2-94,1-3 21,0 0 1,0-1-1,0 1 1,1 0-1,0-1 1,-1 1-1,1-1 1,0 1-1,1-1 1,-1 1-1,1-1 1,-1 0-1,1 1 1,0-1-1,0 0 1,0 0-1,1 0 1,-1-1-1,1 1 1,-1-1-1,1 1 1,0-1-1,0 0 1,0 0-1,0 0 1,1 0-1,-1-1 1,0 1-1,1-1 1,-1 0-1,1 0 1,-1 0-1,1 0 1,0-1-1,-1 0 0,1 1-20,0 0 4,-1 0 0,1 0 1,-1-1-1,1 1 0,0-1 1,-1 1-1,1-1 0,0 0 1,-1-1-1,1 1 0,0-1 1,-1 1-1,1-1 0,0 0 1,-1-1-1,1 1 0,-1 0 1,0-1-1,1 0 0,-1 0 1,0 0-1,0 0 0,0 0 1,-1-1-1,1 1 0,0-1 1,-1 0-1,0 0 0,1 0 1,-1 0-1,0 0 0,-1 0 1,1-1-1,-1 1 0,1 0 1,-1-1-1,0 1 0,0-1 1,0 0-1,-1 1 0,0-1 1,1 0-1,-1 1 0,0-1 1,-1 0-1,1-2-5,-1 2 4,1-1 0,-1 1 0,0 0 0,0-1 0,-1 1 0,0 0 0,1-1 0,-1 1 0,0 0 0,-1 0 0,1 1 0,-1-1 0,0 0 0,0 1 0,0 0 0,0 0 0,0-1 0,-1 2 0,0-1 0,1 0 0,-1 1 0,0 0 0,0 0 0,0 0 0,-1 0 0,1 1 0,0-1 0,-5 0-4,-12 23-3016,26-13-1631,8-4-3278,-2-4-1944</inkml:trace>
  <inkml:trace contextRef="#ctx0" brushRef="#br0" timeOffset="1064.456">522 243 9652,'16'9'6362,"-4"8"-3302,7 44-772,3 53 244,-1-255-425,-20 136-2083,0 0 0,0 1 1,1-1-1,-1 1 0,1-1 0,0 1 0,1 0 0,-1 0 0,0 0 0,1 0 0,0 0 0,0 1 0,0-1 1,1 1-1,-1 0 0,1 0 0,0 0 0,-1 0 0,1 1 0,1-1 0,-1 1 0,0 0 0,0 0 0,1 1 1,-1-1-1,1 1 0,0 0 0,-1 0 0,1 1 0,0-1 0,-1 1 0,1 0 0,3 1-24,42 29-2135,-39-20-2449,1-1-3850,-3-3-3193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7:3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8164,'5'8'7667,"-1"3"-3447,1 30-2818,-3-18-453,28 341 1716,-22-355-2610,-5-39 31,-2 17-66,4-21-14,-4 21 0,0 1 1,1-1-1,0 1 1,1 0-1,0 0 1,1 0-1,1 0 1,0 1-1,0-1 1,1 1-1,0 0 1,1 1-1,3-3-6,-4 6 0,-5 5 0,0-1-1,0 1 1,0 0 0,0 0-1,0 0 1,1 0 0,-1 0-1,1 0 1,-1 0 0,1 1-1,0-1 1,0 0 0,0 1-1,0-1 1,0 1 0,0 0-1,0 0 1,0 0 0,1 0 0,-1 0-1,0 0 1,0 1 0,1-1-1,-1 1 1,1-1 0,-1 1-1,1 0 1,-1 0 0,0 0-1,1 0 1,-1 1 0,1-1-1,-1 0 1,0 1 0,1 0-1,-1 0 1,0 0 0,0 0-1,1 0 1,1 1 0,5 12 23,0 0 0,-1 0 0,-1 1 0,0 0 0,-1 0 1,0 1-1,-1-1 0,-1 1 0,-1 0 0,1 5-23,-1-9 62,2 56 205,-10-84-4047,6-2-181,1 5-2742,-1 0-4702</inkml:trace>
  <inkml:trace contextRef="#ctx0" brushRef="#br0" timeOffset="546.876">383 208 8052,'18'-22'7283,"20"-3"-2035,-35 26-5162,0 0 0,1 0 1,-1 0-1,0 0 0,0 0 1,0 1-1,0-1 0,-1 1 1,1 0-1,0 0 0,-1 0 0,1 0 1,-1 1-1,0-1 0,0 1 1,1-1-1,-2 1 0,1 0 1,0-1-1,-1 1 0,1 0 1,0 1-87,0 0 30,11 16-11,-2 1 1,0 1-1,-1 0 0,-1 0 1,-1 1-1,-1 0 1,1 10-20,-43-71-603,34 35 618,-1 0 1,1 0 0,-1 0 0,0 0-1,0 0 1,0 1 0,0-1-1,0 1 1,0-1 0,-1 1 0,1 0-1,-1 0 1,0 0 0,1 0-1,-1 1 1,0-1 0,0 1-1,0-1 1,0 1 0,0 0 0,-1 0-1,1 1 1,0-1 0,0 1-1,-1-1 1,1 1 0,0 0-1,-1 0 1,1 0 0,0 1 0,-1-1-1,1 1 1,0 0 0,0 0-1,0 0 1,0 0 0,0 1 0,0-1-1,0 1 1,0 0 0,0 0-1,1 0 1,-1 0 0,1 0-1,-1 0 1,1 1 0,0-1 0,0 1-1,0 0 1,0-1 0,1 1-1,-1 0 1,0 2-16,1-2 92,0-1 0,0 1 0,0-1 0,1 1 0,-1 0 0,1-1 0,0 1 0,-1-1 0,1 1-1,1 0 1,-1-1 0,0 1 0,1 0 0,-1-1 0,1 1 0,0-1 0,0 1 0,0-1 0,0 1 0,0-1 0,0 0 0,1 0 0,-1 1 0,1-1 0,-1 0-1,1 0 1,0 0 0,0-1 0,0 1 0,0 0 0,0-1 0,1 1 0,-1-1 0,0 0 0,1 0 0,-1 0 0,0 0 0,1 0 0,1 0-92,-1 0-53,0-1 0,1 1 0,-1-1 0,0 0 0,1 0 0,-1 0 0,1-1 0,-1 1 0,0-1 0,1 0 0,-1 1 0,0-2 0,0 1 0,1 0 0,-1-1 0,0 1 0,0-1 1,-1 0-1,1 0 0,1-1 53,22-29-4495,-14 8-2004,-6 12 1744,2-4-4884</inkml:trace>
  <inkml:trace contextRef="#ctx0" brushRef="#br0" timeOffset="999.884">606 184 7491,'12'9'9367,"-2"27"-7969,-8-26-464,26 156 2518,-28-166-3447,0 0-1,1 0 1,-1-1-1,0 1 1,1 0-1,-1 0 1,0-1-1,1 1 1,-1 0-1,0 0 1,1 0-1,-1 0 1,0-1-1,1 1 1,-1 0-1,1 0 1,-1 0-1,0 0 1,1 0-1,-1 0 1,0 0-1,1 0 1,-1 0-1,1 0 1,-1 0-1,0 0 1,1 0-1,-1 1 1,1-1-1,-1 0 1,0 0-1,1 0 1,-1 0-1,0 1 1,1-1-1,-1 0 1,0 0-1,0 1 1,1-1-1,-1 0 1,0 1-1,0-1 1,1 0-1,-1 1 1,0-1-1,0 0 1,0 1-1,1-1 1,-1 0-1,0 1 1,0-1-1,0 1 1,0-1-1,0 0 1,0 1-1,0-1 1,0 1-1,0-1 1,0 0-1,0 1 1,0-1-1,0 0 1,0 1-1,-1-1 1,1 1-1,0-1-3,9-30 51,-7 10-44,1 0 1,1 0-1,0 0 0,2 1 1,0-1-1,1 1 1,4-6-9,-10 23 2,-1 0 0,1 0 0,0 1 0,0-1 0,0 0 0,0 1 0,0-1 0,0 0 0,1 1 0,-1 0 0,0-1 0,1 1 0,-1 0 0,1 0 0,-1-1 0,1 1 1,0 0-1,-1 1 0,1-1 0,0 0 0,0 0 0,0 1 0,0-1 0,0 1 0,-1 0 0,1-1 0,0 1 0,0 0 0,0 0 0,0 0 0,0 1 0,0-1 0,0 0 1,0 1-1,0-1 0,0 1 0,-1 0 0,1-1 0,0 1 0,0 0 0,-1 0 0,1 0 0,0 0 0,-1 1 0,0-1 0,1 0 0,-1 1 0,1-1 0,-1 1 0,0-1 1,0 1-1,0-1 0,0 1 0,0 0 0,0 0 0,-1-1 0,1 2-2,40 146 1545,-29-98-2074,-3-76-13893,-4 13 4676</inkml:trace>
  <inkml:trace contextRef="#ctx0" brushRef="#br0" timeOffset="1406.042">1127 185 7780,'-12'-2'8916,"-13"11"-5718,14-4-2085,5-1-945,1 0-1,1 0 1,-1 0-1,0 1 1,1 0-1,0 0 1,0 0-1,1 0 1,-1 0 0,1 1-1,0 0 1,1 0-1,-1 0 1,1 0-1,0 0 1,1 0 0,-1 0-1,1 0 1,0 1-1,1-1 1,0 1-1,0-1 1,0 0-1,1 1 1,0-1 0,0 1-168,-1-5 14,0 0 0,0 0 0,1 0 1,-1 1-1,1-1 0,0 0 0,-1 0 0,1 0 1,0 0-1,0 0 0,0 0 0,1 0 1,-1 0-1,0 0 0,1 0 0,-1-1 0,1 1 1,-1-1-1,1 1 0,0-1 0,0 1 1,0-1-1,0 0 0,0 0 0,0 0 1,0 0-1,0 0 0,0-1 0,0 1 0,0-1 1,1 1-1,-1-1 0,0 0 0,0 0 1,1 0-1,-1 0 0,0 0 0,0 0 1,3-1-15,31-6-1104,-5-33-6231,-20 16-1618,-6 11 442</inkml:trace>
  <inkml:trace contextRef="#ctx0" brushRef="#br0" timeOffset="1718.47">1142 14 7652,'11'17'8593,"-2"15"-6077,-3-6-1313,5 9-97,-2 1 1,-1 0 0,-3 1-1,0-1 1,-2 17-1107,19 32-291,-8-93-14091,-11-3 3574</inkml:trace>
  <inkml:trace contextRef="#ctx0" brushRef="#br0" timeOffset="2680.069">1365 176 6531,'-12'-6'11497,"-1"21"-7973,-6 26-2635,19-40-541,-3 4-275,1 0 0,-1 1 0,1-1 0,1 1 0,-1-1-1,1 1 1,0 0 0,0 0 0,0 0 0,1-1 0,0 1 0,0 0 0,1 0 0,0 0-1,0 0 1,0-1 0,0 1 0,1 0 0,0-1 0,0 1 0,1-1 0,-1 0 0,1 0-1,0 0 1,1 0 0,-1 0 0,1-1 0,4 4-73,-4-6 3,1 0-1,-1-1 1,1 0 0,0 0-1,-1 0 1,1-1 0,0 1-1,0-1 1,0 0 0,-1-1-1,1 1 1,0-1 0,0 0-1,-1 0 1,1 0 0,-1-1-1,1 1 1,-1-1 0,0 0-1,1-1 1,-1 1 0,0-1-1,0 0 1,-1 0 0,1 0-1,0 0 1,-1 0 0,2-4-3,44-89 67,-49 92-63,1 1 0,-1-1 1,1 1-1,-1-1 0,0 0 1,0 1-1,-1-1 0,1 1 1,-1-1-1,0 1 0,0-1 0,0 1 1,0 0-1,0 0 0,-1-1 1,0 1-1,1 0 0,-1 0 1,0 0-1,-1 0 0,1 1 1,0-1-1,-1 1 0,1-1 1,-1 1-1,0 0 0,0 0 0,0 0 1,0 0-5,0 0-53,1 1 1,-1-1-1,1 1 1,-1-1-1,0 1 1,1 0-1,-1 0 1,0 0-1,0 0 0,0 1 1,0-1-1,0 1 1,0 0-1,1 0 1,-1 0-1,0 0 1,0 0-1,0 1 1,0-1-1,0 1 1,0 0-1,0 0 0,1 0 1,-1 0-1,0 0 1,-1 1 52,17 7-14028,-4-8 4341</inkml:trace>
  <inkml:trace contextRef="#ctx0" brushRef="#br0" timeOffset="3148.705">1647 145 8148,'6'13'12421,"-1"17"-9911,-2-7-1565,3 19 331,-6-35-1152,1 0 0,0 1 1,0-1-1,0 0 0,1 0 0,0 0 0,1 0 0,-1 0 0,1 0 0,0-1 0,1 1 0,0-1 1,0 0-1,0 0 0,1 0-124,-1-5 12,0-1 1,-1 0-1,1 0 0,0 0 1,-1-1-1,1 1 1,0-1-1,-1 0 0,1 0 1,-1 0-1,1 0 1,-1-1-1,1 1 0,-1-1 1,0 0-1,0 0 1,0 0-1,0 0 1,0-1-1,-1 1 0,1-1 1,0 0-1,-1 0 1,0 0-1,0 0 0,0 0 1,0 0-1,1-4-12,-2 6 2,5-7-66,-1 0-1,-1-1 1,0 1 0,0-1-1,0 0 1,-1 1-1,0-2 1,-1 1-1,0 0 1,-1 0-1,0-1 1,0 1 0,-1-10 64,-2 10-1191,0 0-2678,5 4-5793,2 3-2274</inkml:trace>
  <inkml:trace contextRef="#ctx0" brushRef="#br0" timeOffset="3679.829">1952 7 9140,'23'22'8412,"1"30"-6387,-19-36-1067,3 6-492,-2 1 0,0 1 1,-2-1-1,0 1 0,-2-1 1,0 5-467,5 47-1150,-6-86-11799,-1 4 3731</inkml:trace>
  <inkml:trace contextRef="#ctx0" brushRef="#br0" timeOffset="3680.829">1967 227 11301,'26'-7'9783,"10"-3"-3942,22 10-4148,-17 2-5131,-1-17-8776,-14-2-736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7:3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135 344 7539,'-33'-3'9261,"4"11"-4837,25-6-4247,0 1 0,-1 0 0,1 0 0,0 0 0,1 0 0,-1 1 0,1-1 0,-1 1 0,1 0 0,0 0 0,0 0 0,1 0 0,-1 1 0,1-1-1,0 1 1,0-1 0,0 5-177,-1-4 101,1 1-1,-1-1 0,2 1 0,-1 0 1,1-1-1,-1 1 0,1 0 0,1 0 0,-1 0 1,1 0-1,1 0 0,-1-1 0,1 1 1,-1 0-1,2 0 0,-1 0 0,1-1 0,0 1 1,0-1-1,0 1 0,1-1 0,0 0 0,3 5-100,-5-8 6,1 1-1,0-1 0,0 1 1,0-1-1,0 0 0,0 0 1,1 0-1,-1 0 1,1 0-1,-1 0 0,1-1 1,-1 1-1,1-1 0,0 0 1,0 0-1,0 0 0,0 0 1,0 0-1,0 0 0,0-1 1,0 0-1,0 0 0,0 0 1,0 0-1,0 0 0,0 0 1,0-1-1,0 1 0,2-2-5,43-13-3088,-3-10-8867,-38 20 8697,9-4-5117</inkml:trace>
  <inkml:trace contextRef="#ctx0" brushRef="#br0" timeOffset="406.152">326 380 10069,'-29'-1'8978,"14"26"-5847,10 45-2580,5-64-101,0-1-392,1 1 0,-1 0 0,1-1 0,1 1 0,-1-1 0,1 1 0,0-1 0,0 0 0,1 0 0,0 0 0,0 0 0,0 0 1,0 0-1,1-1 0,-1 0 0,1 0 0,1 1-58,-3-3 6,0 0 1,0 0-1,0-1 1,0 1-1,1-1 1,-1 1-1,1-1 1,-1 0-1,1 0 1,-1 0-1,1 0 1,-1 0-1,1 0 1,0-1-1,-1 1 1,1-1 0,0 0-1,0 0 1,-1 0-1,1 0 1,0-1-1,0 1 1,-1-1-1,1 1 1,0-1-1,-1 0 1,1 0-1,-1 0 1,1 0-1,-1-1 1,0 1-1,1-1 1,-1 1-1,2-3-6,0 2 11,-1-1 0,1 0 1,-1 0-1,0-1 0,0 1 0,0-1 0,0 1 0,-1-1 0,1 0 0,-1 0 1,0 0-1,0 0 0,0-1 0,-1 1 0,0 0 0,1-1 0,-2 1 0,1-1 1,0 1-1,-1-1 0,0 1 0,0-1 0,0 0 0,-1 1 0,1-1 0,-1 1 1,0-1-1,-1 1 0,1 0 0,-1-1 0,1 1 0,-1 0 0,-1 0 0,1 0 1,-1 0-1,1 1 0,-1-1 0,0 1 0,0-1 0,0 1 0,-2-1-11,4 2 2,-1 0-1,1 0 0,-1 0 1,0 0-1,0 1 0,0-1 1,1 0-1,-2 1 0,1-1 1,0 1-1,0 0 0,0 0 1,0 0-1,-1 0 0,1 0 1,-1 0-1,1 1 0,-1-1 1,1 1-1,0 0 0,-1 0 1,0-1-1,1 2 0,-1-1 1,1 0-1,-1 0 0,1 1 1,0-1-1,-1 1 0,1 0-1,0 13-3136,20 3-8436,-7-12 1413</inkml:trace>
  <inkml:trace contextRef="#ctx0" brushRef="#br0" timeOffset="874.789">741 380 6435,'-3'-3'7486,"-4"0"-3369,-37-1-252,36 6-3650,0 2-1,1-1 1,-1 1-1,1 0 1,0 1 0,0 0-1,0 0 1,1 0-1,-1 1 1,1 0-1,1 0 1,-1 0-1,1 1 1,0 0-1,1 0 1,-1 0-1,1 1 1,1 0-1,-1-1 1,2 1-1,-1 0 1,0 2-215,2-6 30,1-1 0,-1 0 0,1 1 1,0-1-1,-1 1 0,2-1 0,-1 1 1,0-1-1,1 0 0,-1 1 0,1-1 0,0 0 1,0 1-1,0-1 0,1 0 0,-1 0 0,1 0 1,0 0-1,-1 0 0,1 0 0,1 0 1,-1-1-1,0 1 0,1-1 0,-1 0 0,1 1 1,0-1-1,0 0 0,0-1 0,0 1 0,0 0 1,0-1-1,0 0 0,0 1 0,1-1 1,-1-1-1,0 1 0,1 0 0,-1-1 0,3 0-30,-1 0-261,-1 0 0,1 0-1,-1-1 1,1 0 0,0 0-1,-1 0 1,1 0 0,-1-1-1,0 1 1,1-1-1,-1-1 1,0 1 0,0 0-1,0-1 1,-1 0 0,1 0-1,-1 0 1,1 0 0,-1-1-1,0 1 1,0-1-1,-1 0 1,1 0 0,-1 0-1,0 0 1,0 0 0,0 0-1,0-1 1,-1 0 261,11-18-10223,-4 10 210</inkml:trace>
  <inkml:trace contextRef="#ctx0" brushRef="#br0" timeOffset="1187.222">742 199 8852,'-1'8'7991,"3"15"-6213,-1-21-1099,22 198 5518,-20-20-4524,-2-180-1735,-1 0 0,0 0 0,0 0 0,0 0 0,1-1 0,-1 1-1,0 0 1,0 0 0,0 0 0,1 0 0,-1 0 0,0 0 0,0 0 0,0 0 0,1 0 0,-1 0 0,0 0 0,0 0 0,0 0 0,1 0 0,-1 0 0,0 0 0,0 1 0,0-1 0,1 0 0,-1 0 0,0 0 0,0 0 0,0 0 0,0 0-1,1 0 1,-1 1 0,0-1 0,0 0 0,0 0 0,0 0 0,0 0 0,0 1 0,1-1 0,-1 0 0,0 0 0,0 0 0,0 1 62,10-32-4400,-6 17 548,4-1-2487,2 0-3556</inkml:trace>
  <inkml:trace contextRef="#ctx0" brushRef="#br0" timeOffset="1655.853">839 451 7956,'13'11'7288,"8"-9"-4079,37-26-1944,-32-34-972,-26 57-268,0-1 1,0 1-1,-1 0 0,1 0 1,0 0-1,-1-1 1,1 1-1,-1 0 1,1 0-1,-1 0 1,1 0-1,-1 0 0,0 0 1,0 0-1,1 0 1,-1 0-1,0 0 1,0 0-1,0 0 1,0 1-1,0-1 1,0 0-1,0 1 0,0-1 1,0 1-1,0-1 1,-1 1-1,1-1 1,0 1-1,0 0 1,0 0-1,-1-1 0,1 1 1,0 0-1,0 0 1,-1 0-1,1 0 1,0 1-1,0-1 1,-1 0-1,1 0 1,0 1-1,0-1 0,0 1 1,0-1-1,0 1 1,0 0-1,0-1 1,-1 1-26,-3 3 192,0 1 1,0-1 0,0 1 0,1 0-1,0 0 1,0 0 0,0 1-1,0-1 1,1 1 0,0 0-1,0 0 1,1 0 0,0 1 0,0-1-1,0 0 1,1 1 0,0 0-1,0-1 1,0 1 0,1-1-1,0 1 1,0 0 0,1-1 0,0 1-1,0-1 1,2 5-193,-4-7 59,1 0 0,1 1-1,-1-1 1,0 0 0,1 1 0,0-1-1,0 0 1,0 0 0,1 0 0,-1 0 0,1 0-1,0 0 1,0 0 0,0 0 0,1-1-1,-1 1 1,1-1 0,0 0 0,0 1 0,0-1-1,0-1 1,1 1 0,-1 0 0,1-1-1,-1 0 1,1 0 0,0 0 0,0 0 0,0 0-1,0-1 1,1 0 0,0 0-59,-2 0-22,1-1-1,0 0 1,-1 0-1,1-1 1,-1 1 0,1-1-1,0 0 1,-1 0 0,0 0-1,1 0 1,-1 0-1,1-1 1,-1 0 0,0 0-1,0 0 1,0 0 0,0 0-1,0 0 1,-1-1-1,2-1 23,22-43-4944,-20 33 1429,3 3-5122,-2 3-1952</inkml:trace>
  <inkml:trace contextRef="#ctx0" brushRef="#br0" timeOffset="1909.208">1241 126 11893,'10'90'11244,"2"45"-8691,-4-43-1521,-8-83-1801,1 1 2752,-1-3-3610,1-3-3819,1-2-5380,1-1 805</inkml:trace>
  <inkml:trace contextRef="#ctx0" brushRef="#br0" timeOffset="2112.283">1278 611 13478,'-2'4'3586,"1"-3"63,1-1-1680,-1 0-784,3-1-353,-1 1-191,0-1-305,0 0-336,1 0-288,-1-1-401,0-1-703,2 1 399,1-4-2720,0-2-2658,0-3-5843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7:2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1204 361 7555,'1'-14'8737,"-18"8"-4091,-27 9-1912,42-3-2686,0-1 0,-1 1 0,1-1 0,0 1 0,-1 0 0,1 0 1,-1 0-1,1 0 0,-1 0 0,1 1 0,0-1 0,-1 1 0,1-1 0,0 1 0,-1 0 1,1 0-1,0 0 0,0 0 0,0 0 0,0 1 0,0-1 0,0 0 0,0 1 0,0 0 1,1-1-1,-1 1 0,0 0 0,1 0 0,0 0 0,-1 0 0,1 0 0,0 1 0,0-1 0,0 0 1,0 1-49,0-1 12,0 1-1,0-1 1,0 1 0,0-1 0,1 1 0,-1 0 0,1 0 0,0-1 0,-1 1 0,1 0 0,0-1 0,1 1 0,-1 0 0,0 0 0,1-1 0,0 1 0,-1 0 0,1-1-1,0 1 1,0-1 0,1 1 0,-1-1 0,0 0 0,1 1 0,0-1 0,-1 0 0,1 0 0,0 0 0,0 0 0,0 0 0,0-1 0,0 1 0,1-1 0,-1 1-1,1-1 1,-1 0 0,0 0 0,1 0 0,0 0 0,0 0-12,1 0 5,1 1-1,0-1 1,0 1-1,0 0 0,-1 0 1,1 1-1,-1-1 1,1 1-1,-1 0 1,0 0-1,0 1 1,-1-1-1,1 1 0,-1 0 1,1-1-1,-1 2 1,0-1-1,-1 0 1,1 1-1,-1-1 1,0 1-1,0 0 0,0-1 1,-1 1-1,1 0 1,-1 0-1,0 1-4,-3-2 85,0-1-1,0 1 0,-1-1 1,1 1-1,-1-1 0,0 0 1,0 0-1,0 0 0,0-1 1,0 1-1,0-1 0,-1 1 1,1-1-1,-1 0 0,0 0 1,1-1-1,-1 1 1,0-1-1,0 0 0,0 0 1,-1 0-85,-4 3 82,-39 6 196,47-10-362,0 0 1,0 1-1,0-1 1,0 0-1,0 0 1,0 0-1,0 0 1,0 0 0,1 0-1,-1-1 1,0 1-1,0 0 1,0 0-1,0-1 1,0 1 0,0-1-1,0 1 1,1-1-1,-1 1 1,0-1-1,0 1 1,1-1-1,-1 1 1,0-1 0,1 0-1,-1 0 1,0 1-1,1-1 1,-1 0-1,1 0 1,-1 0 0,1 1-1,0-1 1,-1 0-1,1 0 1,0 0-1,0 0 1,0 0 0,-1 0-1,1 0 1,0 0-1,0 0 1,0 0-1,1 0 1,-1 0-1,0 0 1,0 0 83,8-16-2281,4 1-3782,-7 10 2586,9-11-8849</inkml:trace>
  <inkml:trace contextRef="#ctx0" brushRef="#br0" timeOffset="702.949">1293 476 9140,'10'9'8777,"34"-4"-6853,-40-5-1838,4 0 34,1 1 0,0-1 0,-1-1-1,1 0 1,-1 0 0,1 0 0,-1-1-1,1-1 1,-1 1 0,0-1 0,0-1-1,3-1-119,-10 4 21,1-1 0,-1 0 0,0 0 0,0 1 0,1-1 0,-1 0 0,-1 0 0,1 0 0,0 0 0,0 0 0,-1 0 0,1 0 0,-1 0 0,0 0 0,1-1 0,-1 1 0,0 0 0,0 0 0,0 0 0,-1 0 0,1 0 0,0-1 0,-1 1 0,0 0 0,1 0 0,-1 0 0,0 0 0,0 0 0,0 1 0,0-1 0,0 0 0,-1 0 0,1 1 0,-1-1 0,1 0 0,-1 1 0,1 0 0,-1-1 0,0 1 0,0 0 0,1 0 0,-1 0 0,0 0 0,0 0 0,-2 0-21,1-1 74,-1 0 0,0 0 1,0 1-1,1 0 0,-1 0 0,0 0 1,0 0-1,0 0 0,0 1 0,0 0 1,0 0-1,0 0 0,0 0 0,0 1 1,0-1-1,0 1 0,0 0 0,0 0 1,0 1-1,0-1 0,1 1 0,-1 0 1,1 0-1,-1 0 0,1 0 0,0 1 1,0-1-1,0 1 0,0 0 0,0 0 1,0 0-1,1 0 0,0 0 0,-1 1 0,1-1 1,0 1-1,1-1 0,-1 1 0,1 0 1,-1 0-1,1 0-74,-1 3 87,-1 0-1,2 0 1,-1 0-1,1 0 1,0 0 0,0 1-1,1-1 1,0 0-1,0 1 1,1-1 0,0 0-1,0 0 1,0 0-1,1 1 1,0-1 0,1-1-1,0 1 1,0 0 0,0-1-1,1 1 1,0-1-1,0 0 1,0 0 0,1-1-1,0 1 1,0-1-1,1 0 1,3 2-87,-4-6-14,-1 0 1,1 0-1,0-1 1,0 0-1,-1 0 0,1 0 1,0 0-1,0-1 1,-1 0-1,1 0 0,0 0 1,-1-1-1,1 0 1,-1 1-1,0-1 0,0-1 1,0 1-1,0-1 1,0 0-1,0 1 0,0-2 1,-1 1-1,0 0 1,1-1-1,0-1 14,30-22-5679,-15 10-5288,-10 7 191</inkml:trace>
  <inkml:trace contextRef="#ctx0" brushRef="#br0" timeOffset="1159.759">1581 482 8468,'31'4'7883,"22"-10"-7300,-34 3 323,-17 3-848,0 0 0,0 0-1,0 0 1,0-1 0,1 1 0,-1-1 0,0 1-1,0-1 1,0 0 0,0 0 0,0 0-1,0 0 1,0 0 0,0 0 0,-1-1-1,1 1 1,0 0 0,-1-1 0,1 0-1,-1 1 1,0-1 0,1 0 0,-1 0 0,0 0-1,0 1 1,0-1 0,0 0 0,0-1-1,-1 1 1,1 0 0,0 0 0,-1 0-1,0 0 1,0 0 0,1-1 0,-1 1-1,0 0 1,-1 0 0,1 0 0,0-1 0,-1 1-1,1 0 1,-1 0 0,0 0 0,1 0-1,-1 0-57,-1 0 56,1 0 0,-1 0-1,0 0 1,1 0-1,-1 0 1,0 1 0,0-1-1,0 0 1,-1 1 0,1 0-1,0-1 1,0 1-1,-1 0 1,1 0 0,-1 1-1,1-1 1,-1 0 0,1 1-1,-1-1 1,1 1-1,-1 0 1,1 0 0,-1 0-1,1 0 1,-1 1-1,0-1 1,1 1 0,-1-1-1,1 1 1,0 0 0,-1 0-1,1 0 1,0 0-1,-1 0 1,1 1 0,0-1-1,0 0 1,0 1 0,0 0-1,0 0 1,0 0-1,1-1 1,-1 1 0,1 1-1,-1-1 1,0 1-56,-2 2 124,0 1-1,0 0 1,1 0 0,-1 0-1,1 0 1,1 0 0,-1 0-1,1 1 1,0-1 0,1 1 0,-1 0-1,1 0 1,1-1 0,-1 1-1,1 0 1,0 0 0,1 0-1,-1 0 1,2-1 0,-1 1-1,1 0 1,-1-1 0,2 1 0,-1-1-1,1 0 1,0 0 0,0 0-1,1 0 1,0 0 0,0-1-1,0 1 1,1-1 0,-1 0-1,1-1 1,1 1 0,-1-1 0,0 0-1,1 0 1,0 0 0,0-1-1,0 0 1,0 0 0,1-1-1,6 2-123,-8-3 61,0-1 0,1 0 0,0 1 0,-1-2 0,1 1 0,-1-1 0,0 0-1,1 0 1,-1 0 0,0-1 0,1 0 0,-1 0 0,0 0 0,0-1 0,-1 1-1,1-1 1,0 0 0,2-3-61,17-21-4580,-8-6-7359,-9 14-1120</inkml:trace>
  <inkml:trace contextRef="#ctx0" brushRef="#br0" timeOffset="20204.963">394 16 7748,'-9'-15'7226,"3"24"-2740,0 368 222,7-356-4582,29 377 1152,-30-397-1310,0 0 0,1 0 0,-1 0 0,0 0 1,0 0-1,0 0 0,0 0 0,1 0 0,-1 0 1,-1 0-1,1 0 0,0 0 0,0 0 0,0 0 1,-1 0-1,1 0 0,0 0 0,-1 0 0,1 0 0,-1 0 1,1 0-1,-1-1 0,1 1 0,-1 0 0,1 0 1,-1 0-1,0-1 0,0 1 0,1 0 0,-1-1 0,0 1 1,0-1-1,0 1 0,0-1 0,0 1 0,0-1 1,0 0-1,0 1 0,1-1 0,-1 0 0,0 0 1,0 0-1,0 0 0,-1 0 0,1 0 0,0 0 0,0 0 1,0 0-1,0 0 0,1 0 0,-1-1 0,0 1 1,-1 0 31,-4-19-2131,6-3-4174,0 15 3117,1-17-9058</inkml:trace>
  <inkml:trace contextRef="#ctx0" brushRef="#br0" timeOffset="20626.733">732 81 9300,'-6'10'4956,"-2"9"-2572,-1 2-992,-7 1-729,-1 0 0,-1-1-1,-1-2 1,-1 1 0,-1-2-1,-1-1 1,0-1 0,-1 0 0,-1-2-1,-12 5-662,5 1 371,-170 139 928,40-26-840,83-63-373,96-87-2928,5-18-1703,4-6-5468,-16 21 555</inkml:trace>
  <inkml:trace contextRef="#ctx0" brushRef="#br0" timeOffset="20939.163">5 71 8916,'-1'-3'7997,"7"14"-4791,24 42-2089,120 73 738,-69-68-967,1-3 0,89 42-888,-128-74 135,-1 3 0,0 1 0,-2 2-1,13 14-134,27 30 182,-81-73-213,1 0 0,0 0 0,0 0 0,0 0 0,-1 0 0,1 0 0,0 0 0,0 0 0,-1 0 1,1 0-1,0 0 0,0 0 0,-1 0 0,1 0 0,0 0 0,0 0 0,-1 0 0,1 0 0,0 1 0,0-1 0,0 0 0,-1 0 1,1 0-1,0 0 0,0 0 0,0 1 0,-1-1 0,1 0 0,0 0 0,0 0 0,0 1 0,0-1 0,0 0 0,-1 0 0,1 0 1,0 1-1,0-1 0,0 0 0,0 0 0,0 1 31,-26-15-4030,6-8-6265,11 9 285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6:11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8000 7172 9060,'-3'17'7118,"6"15"-5076,-1-13-888,10 307 3528,7-93-2371,-12-52-729,-6-191-3317,0-1-2272,-1-2-5245,0 1-3687</inkml:trace>
  <inkml:trace contextRef="#ctx0" brushRef="#br0" timeOffset="-4382.026">8523 7342 9684,'-2'15'9134,"5"14"-7088,-2-20-929,35 369 3386,-36-379-4579,-1 1-1,1 0 0,0 0 1,0-1-1,0 1 0,-1 0 1,1 0-1,0 0 1,0-1-1,-1 1 0,1 0 1,0 0-1,0 0 0,-1 0 1,1 0-1,0-1 1,0 1-1,-1 0 0,1 0 1,0 0-1,-1 0 1,1 0-1,0 0 0,-1 0 1,1 0-1,0 0 0,0 0 1,-1 0-1,1 0 1,0 0-1,-1 0 0,1 0 1,0 1-1,0-1 1,-1 0-1,1 0 0,0 0 1,-1 0-1,1 0 0,0 1 1,0-1-1,0 0 1,-1 0-1,1 1 0,0-1 1,0 0-1,0 0 1,-1 1-1,1-1 0,0 0 1,0 0-1,0 1 77,-11-17-12301,7 8 2118</inkml:trace>
  <inkml:trace contextRef="#ctx0" brushRef="#br0" timeOffset="-3788.385">8416 7554 9524,'3'1'10941,"42"-7"-5954,109-2-2021,-134-3-6506,-16 4-1740,0 1-3470,-2 2-2082</inkml:trace>
  <inkml:trace contextRef="#ctx0" brushRef="#br0" timeOffset="-2551.211">8748 7518 8900,'11'-21'11067,"44"-8"-8162,-50 28-2879,0 0 0,0 0-1,0 0 1,0 1 0,0 0 0,0 0 0,0 1 0,0-1 0,0 1-1,0 0 1,0 0 0,-1 1 0,1-1 0,0 1 0,-1 0 0,1 1-1,-1-1 1,0 1 0,0 0 0,0 0 0,0 0 0,0 0 0,-1 1-1,1-1 1,-1 1 0,0 0 0,0 0 0,0 0 0,-1 0 0,1 1-1,-1-1 1,0 1 0,-1 0 0,1-1 0,-1 1 0,0 0 0,0 0-1,0 0 1,0 4-26,31 169 870,-71-281-1385,36 99 551,0 0-1,0 0 1,0 0-1,-1 1 1,0-1 0,1 1-1,-1 0 1,0 0-1,-1 0 1,1 0-1,0 1 1,-1-1 0,0 1-1,1 1 1,-1-1-1,0 1 1,0-1-1,0 1 1,0 1 0,0-1-1,0 1 1,0 0-1,0 0 1,0 0-1,0 1 1,0-1 0,0 1-1,0 1 1,0-1-1,0 1 1,1-1-1,-1 2 1,0-1 0,1 0-1,0 1 1,-1 0-1,1 0 1,0 0-1,1 0 1,-1 1 0,0-1-1,1 1 1,0 0-1,0 0 1,-2 4-36,3-6 42,0 0 1,1 1-1,-1-1 1,0 0-1,1 1 1,0-1-1,0 1 1,0 0-1,0-1 1,0 1-1,0 0 1,1-1-1,-1 1 1,1 0 0,0 0-1,-1 0 1,2 0-1,-1-1 1,0 1-1,0 0 1,1 0-1,0 0 1,-1-1-1,1 1 1,0 0-1,0-1 1,1 1-1,-1-1 1,0 1-1,1-1 1,0 0-1,-1 1 1,1-1-1,0 0 1,0 0-1,0 0 1,0 0-1,1-1 1,-1 1-1,0-1 1,1 1-1,-1-1 1,1 0-1,0 0 1,-1 0-1,2 0-42,3 1 43,1 0-1,0-1 0,-1 0 0,1 0 0,0-1 0,0 0 0,0-1 0,0 1 1,-1-1-1,1-1 0,0 0 0,-1 0 0,1 0 0,-1-1 0,2-1-42,33-29-3086,-27 16-780,0-2-5773,-4 7-2177</inkml:trace>
  <inkml:trace contextRef="#ctx0" brushRef="#br0" timeOffset="-2285.638">9103 7313 9508,'11'63'10155,"0"2"-5900,8 89-1379,-19-153-2855,0 20 228,2-1 0,0 0 1,1 0-1,1-1 0,0 1 0,2-1 1,5 14-250,-11-60-4862,-1 10-1194,1 13 1991,-1-12-9496</inkml:trace>
  <inkml:trace contextRef="#ctx0" brushRef="#br0" timeOffset="-1660.798">9296 7302 10165,'-1'12'9539,"6"13"-7702,-2-11-805,47 338 4888,-45-340-7235,-3-32-5081,-1 4-3552,1 6-870</inkml:trace>
  <inkml:trace contextRef="#ctx0" brushRef="#br0" timeOffset="-1222.154">9536 7455 10549,'-8'10'7926,"1"0"-5379,-10 13-1460,-88 70 1898,104-93-2934,0 0 1,0 1-1,0 0 0,0-1 0,0 1 1,0 0-1,0-1 0,0 1 0,0 0 1,0 0-1,1 0 0,-1 0 0,0-1 1,1 1-1,-1 0 0,1 0 0,-1 0 1,1 1-1,-1-1 0,1 0 0,0 0 1,-1 0-1,1 0 0,0 0 0,0 0 1,0 1-1,0-1 0,0 0 0,0 0 1,0 0-1,0 0 0,1 0 0,-1 1 1,0-1-1,1 0 0,-1 0 0,0 0 1,1 0-1,0 0 0,-1 0 0,1 0 1,0 0-1,-1 0 0,1-1 0,0 1 1,0 0-1,0 0 0,0-1 0,-1 1 1,1 0-1,0-1 0,0 1 0,0-1 1,1 1-1,-1-1 0,0 1 0,0-1 1,0 0-1,0 0 0,0 0 0,0 1 1,1-1-52,16 6 488,105 57 971,-110-44-922,-12-15-4022,-10-10-9326,4 2-1633</inkml:trace>
  <inkml:trace contextRef="#ctx0" brushRef="#br0" timeOffset="1142.326">9924 7103 8372,'4'2'10228,"2"29"-7325,7 329 2033,22-84-3456,-30-167-661,-8-118-6672,-3-3-4079,0 3-3005</inkml:trace>
  <inkml:trace contextRef="#ctx0" brushRef="#br0" timeOffset="3532.48">8005 7162 4642,'9'7'9375,"36"1"-7665,210-18 1420,194-18 186,16 4-2513,-15-1-779,-273 20-19,-168 3-1005,-7 0-3031,0 2-5206,-3 0 516</inkml:trace>
  <inkml:trace contextRef="#ctx0" brushRef="#br0" timeOffset="4933.632">8063 7998 8372,'16'3'6492,"41"-3"-4522,205-22 962,80 27-1422,137 0-741,-454-5-727,127 1 46,-1-8 1,5-7-89,95-8 2,-197 22-429,-55 4-3470,-3-1-4096,-1-1-1940</inkml:trace>
  <inkml:trace contextRef="#ctx0" brushRef="#br0" timeOffset="11281.645">7546 2974 6995,'19'6'12630,"-23"-19"-8060,1 10-4460,-1 1-1,1-1 1,-1 0 0,0 1-1,0 0 1,0 0 0,0 0-1,0 0 1,0 1 0,0-1-1,-1 1 1,1 0 0,0 1-1,-1-1 1,1 1 0,-1 0-1,1 0 1,-1 0 0,1 0-1,-1 1 1,1 0 0,0 0-1,-3 0-109,4 0 2,1-1 0,-1 1-1,0-1 1,1 1 0,-1 0-1,0-1 1,1 2 0,-1-1-1,1 0 1,0 0 0,-1 1-1,1-1 1,0 1 0,0 0-1,0-1 1,0 1-1,0 0 1,0 0 0,1 1-1,-1-1 1,0 0 0,1 0-1,0 1 1,0-1 0,0 1-1,0-1 1,0 1 0,0 0-1,0-1 1,1 1 0,0 0-1,-1-1 1,1 1 0,0 0-1,0 0 1,0-1 0,1 1-1,-1 1-1,2-1 0,0-1-1,0 1 1,0 0-1,0-1 0,1 1 1,-1-1-1,1 0 1,-1 0-1,1 0 1,0 0-1,0 0 1,0-1-1,0 1 0,0-1 1,0 0-1,0 0 1,0 0-1,0 0 1,1-1-1,-1 1 1,0-1-1,1 0 0,-1 1 1,0-2-1,2 1 1,38 9 49,-39-8-35,0 0 0,-1 0 0,1 0 0,0 1 0,0-1 0,-1 1-1,1 0 1,-1 0 0,1 0 0,-1 0 0,0 1 0,0-1 0,0 1 0,0 0 0,0 0 0,-1 0 0,1 0 0,-1 0 0,0 1 0,0-1 0,0 1-1,0-1 1,-1 1 0,1 0 0,-1 0 0,0 0 0,0-1 0,-1 1 0,1 0 0,-1 0 0,0 0 0,0 0 0,0 0 0,0 0 0,-1 0-1,1 0 1,-1 0 0,0 0 0,-1 0 0,1 0 0,0-1 0,-1 1 0,0 0 0,0-1 0,-1 2-14,-2-2 38,1 1 0,-1-1-1,0-1 1,0 1 0,0-1 0,-1 1 0,1-2 0,-1 1-1,1 0 1,-1-1 0,1 0 0,-1-1 0,0 1 0,1-1-1,-1 0 1,0 0 0,1-1 0,-1 0 0,1 0 0,-1 0-1,0 0 1,1-1 0,0 0 0,0 0 0,-1-1 0,1 1-1,0-1 1,1 0 0,-1-1 0,1 1 0,-1-1 0,1 0-1,0 0-37,-1-10-3146,6 9-1743,3 1-5014,-2 2-833</inkml:trace>
  <inkml:trace contextRef="#ctx0" brushRef="#br0" timeOffset="11922.114">7722 2955 8180,'2'10'10655,"5"20"-6491,3 13-3304,41 273 2635,-48-271-3391,-17-62-5792,4-2-5168,6 8-42</inkml:trace>
  <inkml:trace contextRef="#ctx0" brushRef="#br0" timeOffset="12453.19">7728 2961 9348,'8'-12'7357,"9"1"-3882,40-6-834,-50 17-2545,0 0-1,0 0 0,0 1 1,-1 0-1,1 0 0,0 1 1,0 0-1,0 0 1,-1 0-1,1 1 0,-1 0 1,0 1-1,0-1 1,0 1-1,0 0 0,-1 0 1,0 1-1,0 0 1,0 0-1,0 0 0,-1 0 1,1 1-1,-1 0 1,-1 0-1,1 0 0,-1 0 1,0 1-1,-1-1 1,1 1-1,-1-1 0,-1 1 1,1 0-1,-1 0 1,0 0-1,-1 0 0,0 0 1,0 0-1,0 0 0,-1 0 1,0 0-1,-2 6-95,-1-6 135,0 0-1,-1-1 1,0 0 0,0 0-1,0 0 1,-1 0-1,0-1 1,0 0 0,-1 0-1,1-1 1,-1 0-1,0 0 1,0 0 0,0-1-1,-1 0 1,1-1-1,-1 1 1,1-1 0,-1-1-1,-2 1-134,-18-4-961,24-6-4042,1-3-6342,3 5-754</inkml:trace>
  <inkml:trace contextRef="#ctx0" brushRef="#br0" timeOffset="13381.668">8088 3053 9636,'8'3'9821,"14"-3"-8409,-17 0-410,7 0-298,-2 0-573,1 1 1,-1-1 0,1-1-1,-1 1 1,0-2 0,1 0 0,-1 0-1,0-1 1,0 0 0,0 0-1,-1-1 1,5-3-132,-12 4 18,0 0 0,0-1 0,0 1 0,-1-1 0,1 1 0,-1-1 1,0 1-1,0-1 0,0 0 0,0 0 0,-1 0 0,1 0 0,-1 0 0,0 1 0,0-1 0,-1 0 0,1 0 0,-1 0 0,0 0 0,0 1 0,0-1 0,-1 0 1,1 1-1,-1-1 0,0 1 0,1-1 0,-2 1 0,1 0 0,0 0 0,-1 0 0,1 0 0,-1 0 0,0 1 0,0-1 0,-2 0-18,2 1 34,0 1-1,0-1 0,-1 1 1,1 0-1,0 0 1,-1 0-1,1 0 0,-1 1 1,1 0-1,-1-1 1,0 1-1,1 0 0,-1 1 1,1-1-1,-1 1 0,1-1 1,-1 1-1,1 0 1,0 1-1,-1-1 0,1 0 1,0 1-1,0 0 0,0 0 1,0 0-1,0 0 1,0 0-1,1 0 0,-1 1 1,1 0-1,-1-1 1,1 1-1,0 0 0,0 0 1,0 0-1,0 0 0,1 0 1,0 1-1,-1-1 1,1 0-1,0 1 0,0-1 1,1 1-34,-4 2 57,0 1 0,0-1 0,1 0 0,0 1 0,0 0 0,1-1 0,0 1 0,0 0 0,0 0 1,1 0-1,0 1 0,1-1 0,-1 0 0,2 0 0,-1 0 0,1 1 0,0-1 0,0 0 0,1 0 1,-1 0-1,2 0 0,-1-1 0,1 1 0,0 0 0,1-1 0,-1 0 0,1 0 0,0 0 0,1 0 0,0 0-57,3-3 66,1 0-1,0-1 0,0 0 0,0 0 1,0-1-1,0 0 0,0 0 0,0-1 0,0-1 1,1 1-1,-1-1 0,0-1 0,0 0 0,0 0 1,-1-1-1,1 0 0,-1 0 0,1-1-65,16-12-3172,-20 8-2029,-1-1-3735,-2 0-2848</inkml:trace>
  <inkml:trace contextRef="#ctx0" brushRef="#br0" timeOffset="14659.237">8403 2940 10021,'11'-6'8681,"7"-13"-6742,-10 9-943,-5 8-914,-1-1 0,1 0 1,0 1-1,0-1 0,0 1 1,0 0-1,0 0 0,0 0 1,1 1-1,-1-1 0,0 1 1,1-1-1,0 1 0,-1 0 1,1 1-1,0-1 0,-1 1 1,1-1-1,0 1 0,0 0 1,-1 1-1,1-1 0,0 0 1,0 1-1,-1 0 0,1 0 1,-1 0-1,1 1 1,-1-1-1,1 1 0,-1 0 1,0-1-1,0 2 0,0-1 1,0 0-1,0 1 0,2 1-82,2 7 28,0 0 0,0 0 0,-1 1 0,0 0 0,-1 0 0,-1 1 0,0-1 0,-1 1 0,0 0 0,-1 0-1,0 0 1,-1 0 0,0 0 0,-1 4-28,6 44 244,-17-135-1,10 70-244,0-1 0,-1 0 0,1 1 0,-1-1 0,0 1 0,-1 0 0,1-1 0,-1 1 0,1 0 0,-1 0 0,-1 1 0,1-1 0,0 1 0,-1-1 0,0 1 0,0 0 0,0 1 0,0-1 0,0 1 0,0-1 0,-1 1-1,1 0 1,-1 1 0,1-1 0,-1 1 0,0 0 0,0 0 0,1 1 0,-1-1 0,0 1 0,0 0 0,0 0 0,0 1 0,0-1 0,1 1 0,-1 0 0,0 1 0,1-1 0,-1 1 1,1 0 65,0 1 1,0 0-1,0 0 0,0 0 1,0 1-1,1-1 0,0 1 1,0 0-1,0 0 0,0 0 1,0 0-1,1 0 1,0 1-1,0-1 0,0 1 1,0 0-1,1-1 0,0 1 1,0 0-1,0 3-65,0-5 54,1-1 1,0 1 0,0 0-1,0-1 1,0 1-1,1-1 1,-1 1-1,1 0 1,0-1-1,-1 1 1,1-1-1,0 0 1,0 1-1,1-1 1,-1 0-1,0 0 1,1 1-1,0-1 1,-1 0 0,1-1-1,0 1 1,0 0-1,0 0 1,0-1-1,0 1 1,0-1-1,1 0 1,-1 1-1,0-1 1,1 0-1,-1 0 1,1-1-1,-1 1 1,1-1-1,-1 1 1,1-1 0,-1 0-1,1 1 1,0-1-55,5 0 32,-1 0 1,1 0-1,0 0 1,0-1 0,0 0-1,0 0 1,-1-1-1,1 0 1,0-1 0,-1 1-1,0-1 1,7-4-33,16-14-4898,-3-5-7467,-17 16 298</inkml:trace>
  <inkml:trace contextRef="#ctx0" brushRef="#br0" timeOffset="15018.533">8733 2673 10389,'-3'12'7421,"5"14"-6065,-2-22-569,41 222 4226,-20-28-3546,-20-219-11317,0 11 3192,-1 0-3251</inkml:trace>
  <inkml:trace contextRef="#ctx0" brushRef="#br0" timeOffset="15551.718">8972 2854 6659,'0'0'1104,"3"0"6372,-5 3-4349,-2 2-2500,-83 110 3857,67-105-4263,18-10-173,0 1 0,0-1 1,0 1-1,0-1 0,0 1 1,0 0-1,0 0 0,0 0 1,0 0-1,0 0 0,1 0 1,-1 1-1,0-1 0,1 0 0,-1 1 1,1-1-1,-1 1 0,1 0 1,0-1-1,0 1 0,0 0 1,0 0-1,0 0 0,0 0 1,0 0-1,0 0 0,1 0 1,-1 0-1,1 0 0,0 0 1,-1 2-49,57 22 2008,-48-23-1902,0 0 23,0 0 0,-1 1 0,1-1 0,-1 2 0,0-1 0,0 1 0,0 0 0,-1 0 0,1 1 0,-1-1 0,-1 2 1,3 2-130,-6-22-5771,-3-1-5477,1 7-576</inkml:trace>
  <inkml:trace contextRef="#ctx0" brushRef="#br0" timeOffset="16239.717">9130 3096 14182,'0'1'3602,"0"0"64,0 0-1969,0-1-769,1 1-176,-1 0-175,0-1-257,0 0-256,1-2-256,0 1-337,-1-1-527,1 0-449,0-1-2176,1 0-2738,0-1-5971</inkml:trace>
  <inkml:trace contextRef="#ctx0" brushRef="#br0" timeOffset="16630.196">9392 2840 9684,'-11'-19'8088,"-2"9"-3989,11 10-3987,0 0 1,0 0-1,0 0 1,0 0-1,0 0 1,0 0-1,0 0 1,0 0-1,1 1 1,-1-1-1,0 1 1,0 0-1,0-1 1,0 1-1,0 0 1,1 0-1,-1 0 1,0 0-1,1 1 1,-1-1-1,1 0 1,0 1-1,-1-1 1,1 1-1,-1 0-112,-4 5 109,1-1-1,0 1 0,0 0 0,1 0 0,-1 1 1,2-1-1,-1 1 0,1 0 0,0 0 0,1 0 1,0 0-1,0 1 0,0-1 0,1 1 1,1-1-1,0 3-108,-1-7 32,1 1 0,1 0 0,-1 0 0,1 0 0,0-1 0,0 1 0,0 0 0,0-1 0,1 1 0,0-1 0,0 1 0,0-1 0,1 0 0,-1 0 0,1 0 0,0 0 0,0 0 0,0-1 0,1 1 0,-1-1 0,1 0 0,0 0 0,0 0 0,0-1 0,0 1 0,0-1 0,1 0 0,-1 0 0,1 0-32,4-1 24,0 0 0,1-1 0,-1 1 0,0-2 0,0 1 0,0-1 0,0-1 0,1 1 0,-2-2 0,1 1 0,0-1 0,0-1 0,-1 1 0,0-1 0,0-1 0,0 0 0,1-1-24,-5 1 7,0 0 0,-1 0-1,0 0 1,0 0-1,0-1 1,-1 1 0,0-1-1,0 0 1,0 1-1,-1-1 1,0 0-1,0 0 1,0 0 0,-1 0-1,0 0 1,0 0-1,-1 0 1,1 0 0,-1 0-1,-1 0 1,1 0-1,-1 0 1,0 0 0,0 1-1,-1-1 1,1 1-1,-1 0 1,0 0 0,-1 0-1,1 0 1,-1 0-1,0 0 1,-1 1-1,-1-1-6,3 2 6,0 0-1,-1 0 0,1 0 0,-1 1 0,0 0 0,0 0 0,0 0 0,0 0 0,0 1 0,0-1 0,-1 1 0,1 0 1,0 0-1,-1 1 0,1-1 0,0 1 0,-1 0 0,1 0 0,-5 1-5,-11 2-3304,0 3-3522,18-6-124,0 0-4026</inkml:trace>
  <inkml:trace contextRef="#ctx0" brushRef="#br0" timeOffset="18101.083">7038 2615 9684,'-2'17'7793,"8"15"-5446,-2-14-1180,24 268 4075,28 199-2590,-47-414-2420,0-80-4055,-7 1-1008,-1 2-3306,-3-1-4173</inkml:trace>
  <inkml:trace contextRef="#ctx0" brushRef="#br0" timeOffset="19354.487">9835 2500 8852,'0'11'9358,"-3"23"-5537,-1 22-3103,29 237 2167,-20-252-2579,29 278 1914,-11-116-1311,-28-238-11399,2 25 4205</inkml:trace>
  <inkml:trace contextRef="#ctx0" brushRef="#br0" timeOffset="21659.509">7059 2587 6995,'-11'6'7999,"11"-6"-7942,0 0 1,0 0 0,1 1-1,-1-1 1,0 0-1,0 0 1,1 0 0,-1 0-1,0 0 1,0 0-1,1 0 1,-1 0 0,0 0-1,0 1 1,1-1-1,-1 0 1,0 0 0,0 0-1,0 1 1,1-1-1,-1 0 1,0 0 0,0 0-1,0 1 1,0-1-1,0 0 1,0 0 0,1 1-1,-1-1 1,0 0-1,0 0 1,0 1-1,0-1 1,0 0 0,0 0-1,0 1 1,0-1-1,0 0 1,0 1 0,0-1-1,0 0 1,0 0-1,0 1 1,-1-1-58,159-17 2390,294 2-1691,-117 15 291,80-16-488,169 1 341,-180 4-760,-135-8-67,-233 14 20,113-2-56,-168 7-2928,1-1-6764,8-1-679</inkml:trace>
  <inkml:trace contextRef="#ctx0" brushRef="#br0" timeOffset="23211.01">7171 3550 7475,'-7'1'6551,"15"-3"-4100,18-2-1069,130 3-288,371-31 506,-3 22 415,-74 0-1290,128 6 89,-154 0-384,-403 5-486,2-1-3300,-8 1-8239,-13-1 2081</inkml:trace>
  <inkml:trace contextRef="#ctx0" brushRef="#br0" timeOffset="28656.157">13290 2701 7796,'3'4'8607,"-2"-7"-4488,-11-18-849,6 19-3225,1 0 0,-1 0-1,0 1 1,-1 0 0,1 0-1,0 0 1,0 0 0,0 1-1,-1 0 1,1-1 0,0 2-1,0-1 1,-1 0 0,1 1-1,0 0 1,0 0 0,0 0-1,0 0 1,0 1 0,0 0-1,0-1 1,0 2 0,0-1-1,1 0 1,-1 1 0,1-1-1,0 1 1,0 0 0,0 0-1,0 0 1,0 1 0,1-1-1,-1 1 1,1-1 0,0 1-1,0 0 1,1 0 0,-1 0-1,1 0 1,-1 0 0,1 0-1,1 0 1,-1 1 0,0-1-1,1 0 1,0 0 0,0 3-45,2-3 0,0-1 0,-1 0 1,1 1-1,0-1 0,1 0 1,-1 0-1,1 0 0,-1-1 1,1 1-1,0 0 0,0-1 0,0 0 1,0 0-1,0 0 0,0 0 1,1 0-1,-1-1 0,1 1 0,-1-1 1,1 0-1,0 0 0,0 0 1,-1-1-1,1 1 0,1-1 0,44 19-31,-41-14 108,-5-4-50,0 0 1,0 1 0,0-1-1,0 1 1,0-1 0,0 1-1,0 0 1,-1 0 0,1 0-1,0 0 1,-1 1 0,0-1-1,0 1 1,1 0 0,-1-1-1,-1 1 1,1 0 0,0 0-1,-1 0 1,0 0 0,1 0-1,-1 1 1,0-1-1,-1 0 1,1 0 0,-1 1-1,1-1 1,-1 1 0,0-1-1,0 0 1,-1 1 0,1-1-1,-1 0 1,1 1 0,-1-1-1,-1 2-27,-1-1 82,0 0 0,-1 0 0,1-1 1,-1 1-1,0-1 0,0 0 0,-1 0 0,1 0 0,0-1 0,-1 0 0,0 1 0,0-1 0,1-1 0,-1 1 0,0-1 0,0 0 0,0 0 0,-1 0 0,1-1 0,0 0 1,0 0-1,0 0 0,0-1 0,0 1 0,0-1 0,0-1 0,0 1 0,0-1 0,0 1 0,0-1 0,1-1 0,-1 1 0,0-1-82,-44-38-211,44 28-5483,2-2-5769,3 10-801</inkml:trace>
  <inkml:trace contextRef="#ctx0" brushRef="#br0" timeOffset="30082.586">13438 2530 8100,'1'1'4255,"2"10"1694,7 27-4295,15 217 2263,-8-104-2452,-17-253-1095,3 87-365,0 1 0,1-1 0,0 1-1,1 0 1,1 1 0,0-1-1,1 1 1,0 0 0,1 1 0,0-1-1,1 2 1,1-1 0,2 0-5,-11 10-1,1 1 0,0-1 0,1 1 0,-1 0 0,0 0 1,0 0-1,0 0 0,1 0 0,-1 1 0,0-1 0,1 1 0,-1-1 0,1 1 1,-1 0-1,0 0 0,1 0 0,-1 0 0,1 0 0,-1 1 0,1-1 1,-1 1-1,0 0 0,0-1 0,1 1 0,-1 0 0,0 1 0,0-1 0,0 0 1,0 0-1,0 1 0,0-1 0,0 1 0,0 0 0,-1-1 0,1 1 0,0 1 1,42 79 37,-24 87 1623,-23-167-4638,1-9-9382,1 4 277</inkml:trace>
  <inkml:trace contextRef="#ctx0" brushRef="#br0" timeOffset="30600.786">13901 2714 8708,'-2'-5'6885,"-5"6"-3649,-12 15-1218,15-10-1907,0 1 0,1-1 0,-1 1-1,1 0 1,1 0 0,-1 0 0,1 1 0,1-1 0,-1 0 0,1 1 0,0-1 0,1 1 0,0-1-1,0 1 1,0 0 0,1-1 0,0 1 0,1-1 0,0 0 0,0 1 0,0-1 0,1 0-1,0 0 1,1-1 0,-1 1 0,1-1 0,0 1 0,1-1 0,0 0 0,4 4-111,-2-8 13,-1 0 0,0 0 1,0-1-1,1 0 0,-1 0 1,0 0-1,1-1 0,-1 0 1,1 0-1,-1-1 0,1 0 1,-1 0-1,0 0 0,1-1 1,-1 0-1,0 0 1,0-1-1,0 0 0,-1 0 1,1 0-1,1-2-13,-3 1 49,0-1-1,0 0 1,0 0 0,-1-1 0,0 1 0,0-1 0,0 1-1,-1-1 1,0 0 0,0 0 0,0 0 0,-1 0-1,0 0 1,0 0 0,-1-1 0,0 1 0,0 0 0,0 0-1,0-1 1,-1 1 0,0 0 0,-1 0 0,1 0-1,-1 0 1,0 0 0,-1 0 0,0 1 0,1-1 0,-2 1-1,1 0 1,-1 0 0,1 0 0,-1 0 0,-1 0-1,1 1 1,-1 0 0,0 0 0,0 0 0,0 0 0,0 1-1,0 0 1,-1 0 0,0 0 0,1 1 0,-1 0-1,0 0 1,-3 0-49,-19 4-237,25 1-4693,5 1-4950,1-1-1805</inkml:trace>
  <inkml:trace contextRef="#ctx0" brushRef="#br0" timeOffset="31444.335">14198 2711 8292,'1'6'13024,"-1"19"-8915,4 56-3933,-4-77-161,0 0-1,0 0 1,0 0 0,0 0-1,0-1 1,1 1 0,0 0-1,0 0 1,0-1 0,0 1-1,0-1 1,1 1 0,0-1-1,-1 1 1,1-1 0,0 0-1,1 0 1,-1 0 0,1 0 0,-1 0-1,1-1 1,0 1 0,0-1-1,0 1 1,0-1 0,0 0-1,1-1 1,-1 1 0,1 0-1,-1-1 1,1 0 0,-1 0-1,1 0 1,0 0 0,0 0-1,-1-1 1,1 0 0,1 0-15,0 0 19,-1-1 0,1 1 0,0-1 0,-1-1 0,1 1 0,-1-1 0,1 1 0,-1-1 0,0-1 0,0 1 0,0 0 0,0-1 0,0 0 0,0 0 0,-1 0 0,0-1 0,1 1 0,-1-1 0,0 1 0,-1-1 0,1 0 0,-1 0 0,1 0 0,-1-1 1,-1 1-1,1-1 0,-1 1 0,2-4-19,-1-3 63,0 1 0,0-1 1,-1 0-1,0 1 1,-1-1-1,-1 0 1,1 0-1,-1 1 0,-1-1 1,0 1-1,-1-1 1,-2-4-64,-10-1-153,13 24-4729,4-2-6187,1-3-264</inkml:trace>
  <inkml:trace contextRef="#ctx0" brushRef="#br0" timeOffset="31959.844">14602 2468 9668,'10'12'8511,"-3"19"-7003,-7-29-1055,19 222 5859,-12-101-5106,-2-42-883,-19-102-7516,7 4-3246,2 8 106</inkml:trace>
  <inkml:trace contextRef="#ctx0" brushRef="#br0" timeOffset="32365.988">14521 2707 11701,'11'-5'8785,"13"4"-6409,-14 1-960,57-3 1303,-12 1 27,-18-1-4426,-8-3-3630,-1-3-4837,-23 7-2443</inkml:trace>
  <inkml:trace contextRef="#ctx0" brushRef="#br0" timeOffset="32803.384">14877 2917 13766,'0'0'3730,"-1"0"80,-1 1-1489,1-2-1073,0 0-447,0 0-113,0 0-240,1 0-288,0-1-240,-1 2-352,2 0-961,-1 0-2448,0 2-3026,0-2-7476</inkml:trace>
  <inkml:trace contextRef="#ctx0" brushRef="#br0" timeOffset="33562.496">15137 2678 8900,'-10'-2'9956,"-16"24"-6780,26-22-3081,-6 6 70,0-1 0,1 1-1,0 0 1,0 1-1,1-1 1,-1 1-1,2 0 1,-1 0-1,1 0 1,0 0-1,0 1 1,1-1-1,0 1 1,0 0-1,1 0 1,0 0-1,0-1 1,1 1-1,0 0 1,0 0-1,1 0 1,0 0-1,0 0 1,1 0-1,0-1 1,1 1-1,1 3-164,0-6 22,1-1-1,1 1 1,-1-1-1,1 0 1,0 0-1,-1 0 1,2-1-1,-1 0 1,0 0-1,1-1 1,-1 1-1,1-1 1,0-1-1,-1 1 1,1-1-1,0-1 1,0 1-1,0-1 1,0 0-1,0-1 1,0 0-1,0 0 1,0 0-1,-1-1 1,1 0-1,-1 0 1,1 0-1,-1-1 1,0 0-1,1-1 1,-2 1-1,1-1 1,0 0-1,-1-1 1,2 0-22,-4-2 11,0 1 0,-1-1 0,1 1 0,-1-1 1,0 0-1,-1 0 0,0 0 0,0 0 0,0 0 0,-1 0 0,0 0 0,0 0 1,-1 0-1,0-1 0,0 2 0,-1-1 0,0 0 0,0 0 0,0 0 0,-1 1 1,0-1-1,-1 1 0,1 0 0,-1 0 0,0 0 0,-1 1 0,1-1 1,-1 1-1,-1-1-11,4 4-70,0-1 1,0 1 0,-1 0 0,1 0 0,-1 0-1,0 0 1,0 0 0,1 1 0,-1-1 0,0 1-1,0 0 1,0 0 0,-1 0 0,1 0 0,0 0-1,0 1 1,0-1 0,-1 1 0,1 0 0,0 0-1,-1 0 1,0 1 69,-12 2-5079,-1 3-4377,10-3-2115</inkml:trace>
  <inkml:trace contextRef="#ctx0" brushRef="#br0" timeOffset="34624.744">12791 2392 9364,'-6'16'8945,"8"17"-7425,0-20-491,29 478 4538,-21-272-3955,-6-178-1359,-3-57-3078,0 5-2279,-3 1-2558,-1 1-5021</inkml:trace>
  <inkml:trace contextRef="#ctx0" brushRef="#br0" timeOffset="35733.858">15565 2327 9396,'5'12'8444,"-2"30"-6328,13 500 4401,-10-366-4983,-6-40-1029,0-138-1974,0-29-16167,-4 20 8245</inkml:trace>
  <inkml:trace contextRef="#ctx0" brushRef="#br0" timeOffset="38324.389">12762 2388 7299,'42'1'7573,"1"1"-4747,87-1-2470,205-22 799,-40 17-696,163-7 373,-10 5-248,-72-1 265,0-2-823,-66 12 110,-308-2-961,13 0 664,-11 0-3565,-4 1-4562,-2 0-791</inkml:trace>
  <inkml:trace contextRef="#ctx0" brushRef="#br0" timeOffset="39743.417">12853 3235 8100,'23'2'5716,"12"3"-3339,18 2-1664,466-14 1118,266-4-268,-456 7-221,207 13-961,-201-5-52,-253-1-674,-102-3-11983,8-1 2665</inkml:trace>
  <inkml:trace contextRef="#ctx0" brushRef="#br0" timeOffset="52679.538">16838 72 4178,'28'0'4015,"-28"0"-3089,0 0 66,0 0 30,0 0-109,-4 6 6389,-6 9-5771,-142 144 2252,-53 84-2166,89-120-1385,-10 11-9,95-98-76,-2 0 1,-1-2 0,-1-2 0,-6 2-148,-114 92 618,38 3-332,-55 30-169,50-47 86,-47 60 75,28-40 20,66-45-162,57-74-112,2 1 0,0 0-1,0 2 1,2 0-1,0 0 1,-10 17-24,-78 91 64,30-59-27,80-86-7882,-4 4-1432,0 3-3089</inkml:trace>
  <inkml:trace contextRef="#ctx0" brushRef="#br0" timeOffset="53507.469">14831 2008 9060,'2'8'9631,"4"19"-7456,-33 69 284,14-28-1690,71-88 1050,55-8-666,-40 18-846,-65 5-1133,-7-6-11421,-1 6 8824,0-3-7438</inkml:trace>
  <inkml:trace contextRef="#ctx0" brushRef="#br0" timeOffset="50291.881">8448 15 7844,'7'-14'8754,"8"32"-4353,-9 112-258,9 139-2857,-20 19-64,17 24-803,23 34-219,-17-113-232,-7-102 51,4 142-19,-2-105 48,-3-63-3,-6-53-413,-15-72-5699,3 4-3884,2 8-1996</inkml:trace>
  <inkml:trace contextRef="#ctx0" brushRef="#br0" timeOffset="50776.955">8428 2196 8452,'8'8'9780,"16"4"-5347,-20-10-3071,59 48 1767,12 3-2227,-35-20-318,-7-84-42,-13 15-468,38-44 33,-52 74 159,-1-1-3379,-2-10-10738,-4 5 1200</inkml:trace>
  <inkml:trace contextRef="#ctx0" brushRef="#br0" timeOffset="-20811.773">1872 3165 8372,'2'-8'5048,"-2"8"-4782,0 0 0,0 0 0,0 0-1,1 0 1,-1 0 0,0 0-1,0 0 1,0 1 0,1-1-1,-1 0 1,0 0 0,0 0 0,1 0-1,-1 0 1,0 0 0,0 0-1,0 0 1,1 0 0,-1 0 0,0 0-1,0 0 1,1-1 0,-1 1-1,0 0 1,0 0 0,0 0 0,1 0-1,-1 0-265,48 280 3503,-49-371-3292,0 74-208,2 1 0,0 0 1,0 0-1,2 0 0,0 1 0,0-1 1,2 0-1,0 1 0,1 0 0,0 0 1,1 1-1,1 0 0,0 0 0,3-3-3,-10 16 0,0 0-1,0 0 1,0 0 0,0 0-1,0 0 1,0 0-1,0 0 1,0 0 0,0 0-1,0 1 1,0-1-1,1 0 1,-1 1-1,0-1 1,1 1 0,-1 0-1,0-1 1,1 1-1,-1 0 1,1 0 0,-1 0-1,0 0 1,1 0-1,-1 0 1,0 0 0,1 0-1,-1 0 1,1 1-1,-1-1 1,0 1-1,1-1 1,-1 1 0,0-1-1,0 1 1,0 0-1,1 0 1,-1-1 0,0 1-1,0 0 1,0 0-1,0 0 1,0 0-1,0 0 1,-1 1 0,1-1-1,0 0 1,0 0-1,-1 0 1,1 1 0,-1-1-1,1 0 1,-1 1-1,0-1 1,1 0 0,-1 1-1,0-1 1,0 1-1,0 0 1,11 22 101,0 0 0,-2 1 0,-1 1-1,-1-1 1,-1 1 0,-1 0 0,-2 1 0,0-1-1,-2 9-100,-1-35 19,0 0-1,0 0 0,-1 0 0,1 0 0,0 0 0,0 0 1,0 0-1,0 0 0,-1 0 0,1 0 0,0 0 1,0 0-1,0 0 0,0 0 0,-1 0 0,1 0 1,0 0-1,0 0 0,0 0-18,-3-22 76,3 0-73,1-1 0,0 1 1,2 0-1,1 0 0,0 0 0,2 0 1,0 0-1,2 1 0,1-3-3,-2 8 13,-6 12-17,0-1 1,1 1-1,0-1 0,0 1 0,0 0 0,0 0 0,0 0 1,1 0-1,0 0 0,0 1 0,0-1 0,0 1 0,0 0 1,1-1-1,-1 2 0,1-1 0,0 0 0,4-1 4,-5 5-5,1 0 0,-1 1-1,0 0 1,0-1 0,0 1 0,0 1-1,0-1 1,0 0 0,0 1 0,-1-1-1,1 1 1,-1 0 0,1 0-1,-1 0 1,0 0 0,-1 0 0,1 0-1,0 1 1,-1-1 0,0 1 0,0-1-1,0 1 1,0-1 0,0 1 0,-1-1-1,1 1 1,-1 0 0,0 0-1,-1 1 6,2-3 4,16 220 1663,-17-197-1848,0-40-4323,2-14-6543,0 9-620</inkml:trace>
  <inkml:trace contextRef="#ctx0" brushRef="#br0" timeOffset="-18911.705">2926 3059 10933,'12'24'7446,"-4"3"-3463,0 61-2017,-7-55-653,7 58-75,-10-157-1145,2 60-79,-1-8-64,0-1 0,1 1 0,1-1-1,0 1 1,1-1 0,1 1 0,0 0 0,1 0 0,0 0 0,1 1 0,1-1 0,0 1 0,1-1 50,-6 12-1,0 1 1,0 0-1,1 0 0,-1-1 1,0 1-1,0 0 1,1 0-1,-1 0 0,0 0 1,1 0-1,-1 1 1,1-1-1,-1 0 1,1 1-1,-1-1 0,1 1 1,0-1-1,-1 1 1,1 0-1,0 0 0,-1 0 1,1 0-1,0 0 1,-1 0-1,1 0 1,0 0-1,-1 1 0,1-1 1,-1 1-1,1-1 1,0 1-1,-1 0 1,1-1-1,-1 1 0,0 0 1,1 0-1,-1 0 1,0 0-1,1 0 0,-1 0 1,0 1-1,0-1 1,0 0-1,0 1 1,0 0 0,44 68 79,-36-48 116,0 0-1,-1 0 0,-2 1 1,0 0-1,-1 0 1,-1 0-1,-2 1 1,0 0-1,-2-1-194,-3-20-1479,1-16-4819,3 3-1343,1-3-5063</inkml:trace>
  <inkml:trace contextRef="#ctx0" brushRef="#br0" timeOffset="-18083.779">3389 3346 14615,'0'1'3873,"0"0"129,-1-2-1921,2 2-656,-1-1-273,0 0-271,0 0-353,0-1-256,0 0-80,0 0-144,1 0-144,0 1-160,-1-3-288,1 0-609,1 0 1682,0-5-4707,0 0-3298,0-1-8403</inkml:trace>
  <inkml:trace contextRef="#ctx0" brushRef="#br0" timeOffset="-17562.86">3726 2973 9188,'-4'-3'7276,"-3"6"-3788,-13 14-1844,19-16-1008,-79 122 3936,76-118-4540,1 0 0,0 1 0,0-1 1,0 1-1,1 0 0,0 0 0,0 0 0,0 0 0,1 0 0,0 0 0,0 0 0,1 1 0,-1-1 0,1 0 0,1 0 0,-1 1 0,1-1 1,0 0-1,1 0 0,-1 0 0,1 0 0,0 0 0,1 0 0,-1 0 0,1-1 0,1 1 0,-1-1 0,1 0 0,-1 0 0,1 0 0,1-1 0,-1 1 1,1-1-1,0 0 0,0 0 0,0-1 0,0 1 0,0-1 0,1 0 0,0-1 0,0 1 0,-1-1 0,1 0 0,0-1 0,1 1 0,-1-1 1,0 0-1,2-1-32,0 1-2,1-1-1,0 0 1,-1 0 0,1-1 0,0 0 0,-1 0 0,1-1 0,-1-1 0,0 1 0,1-1-1,-1-1 1,-1 1 0,1-1 0,0-1 0,-1 1 0,0-1 0,0-1 0,0 1 0,-1-1-1,0 0 1,0-1 0,0 1 0,-1-1 0,5-7 2,-7 6-11,0 1-1,0-1 1,0 1 0,-1-1-1,0 0 1,0 0-1,-1 0 1,0 0 0,0 0-1,-1-1 1,0 1 0,-1 0-1,0 0 1,0 0 0,-1 0-1,0 0 1,0 0 0,0 0-1,-1 1 1,-1-1-1,1 1 1,-1 0 0,0 0-1,-1 0 1,0 1 0,0-1-1,0 1 1,-1 0 0,0 1-1,0-1 1,0 1 0,-1 0-1,1 1 1,-1-1-1,-5-1 12,-78-21-2010,82 26 1051,-5-3-3336,6 0-4613,2 1-2799</inkml:trace>
  <inkml:trace contextRef="#ctx0" brushRef="#br0" timeOffset="-19905.714">2423 3144 10789,'10'-29'8849,"14"10"-5083,-20 17-3726,0 1 1,-1-1-1,1 1 1,0 0-1,0 0 1,0 0-1,0 1 0,1 0 1,-1-1-1,0 1 1,0 1-1,0-1 1,0 0-1,0 1 1,0 0-1,0 0 1,0 0-1,0 1 0,0-1 1,-1 1-1,1 0 1,0 0-41,6 7 6,-1 1 0,0 0 1,-1 0-1,0 1 0,-1-1 1,0 2-1,-1-1 0,0 1 1,0 0-1,-2 0 0,1 1 1,-2-1-1,1 1 0,-2 0 1,0 0-1,0 0 0,-1 0 1,-1 0-1,-1 13-6,-6-17 75,-5-39-158,5 14 53,-53-56-111,58 70 162,-1 0 0,1 0 0,-1 0 0,1 1 0,-1-1 0,0 1-1,1 0 1,-1-1 0,0 1 0,0 0 0,0 1 0,0-1 0,0 1 0,0-1-1,0 1 1,0 0 0,0 0 0,0 0 0,0 0 0,0 1 0,0-1 0,0 1-1,0 0 1,1 0 0,-1 0 0,0 0 0,0 0 0,1 1 0,-3 1-21,2 0 95,-1 1 1,1 0-1,0 0 0,1 1 1,-1-1-1,1 1 0,0-1 1,0 1-1,0 0 1,0 0-1,1 0 0,0 0 1,0 0-1,0 0 1,1 0-1,0 0 0,0 0 1,0 0-1,0 0 1,1 0-1,0 0 0,0 0 1,0 0-1,1 0 1,0 0-1,0-1 0,0 1 1,0-1-1,3 5-95,-1-6 3,1 0-1,-1-1 0,0 1 0,1-1 1,-1 0-1,1 0 0,-1-1 0,1 1 1,0-1-1,0 0 0,0 0 0,0-1 1,-1 1-1,1-1 0,0 0 0,0 0 1,0-1-1,0 0 0,0 0 0,0 0 1,0 0-1,-1-1 0,1 1 0,0-1 1,-1-1-1,0 1 0,1 0 0,-1-1 1,0 0-1,0 0 0,-1 0 0,2-2-2,10-13-2257,-4-2-3968,-4 6-1172,1 1-4387</inkml:trace>
  <inkml:trace contextRef="#ctx0" brushRef="#br0" timeOffset="-19576.755">2774 3108 9748,'0'13'7589,"5"9"-4038,0 1-2085,7 152 2261,-20-206-12659,6 14 2361,-1-4-3991</inkml:trace>
  <inkml:trace contextRef="#ctx0" brushRef="#br0" timeOffset="-19575.755">2754 2949 9556,'0'1'1921,"3"2"-5298,2 1-4707</inkml:trace>
  <inkml:trace contextRef="#ctx0" brushRef="#br0" timeOffset="-17062.973">2738 2949 9092,'6'-9'8167,"-2"-3"2656,-5 20-8876,0-5-4297,1-3-2957,0-2-4014,-1 0-3714</inkml:trace>
  <inkml:trace contextRef="#ctx0" brushRef="#br0" timeOffset="-15514.551">1518 2659 9845,'-1'19'9022,"0"12"-6026,11 287 1911,13 115-3504,-10-229-259,-13-204-1219,-1 0 1,1 0-1,0 0 0,-1 0 0,1 0 0,0 0 0,0 0 0,-1 0 0,1 0 0,0 0 0,-1 0 0,1 0 0,0 0 0,-1 0 0,1 0 0,0 0 0,0 1 0,-1-1 0,1 0 0,0 0 0,-1 0 1,1 0-1,0 1 0,0-1 0,0 0 0,-1 0 0,1 1 0,0-1 0,0 0 0,0 0 0,-1 1 0,1-1 0,0 0 0,0 0 0,0 1 75,-7-33-14985,5 16 3292</inkml:trace>
  <inkml:trace contextRef="#ctx0" brushRef="#br0" timeOffset="-14405.452">4269 2560 9636,'2'22'11768,"3"0"-8681,2 25-2406,-3 393 2261,2-156-1989,11-54 4,-20-220-2327,-2-21-3245,1-1-5306,-1 1-4181</inkml:trace>
  <inkml:trace contextRef="#ctx0" brushRef="#br0" timeOffset="-12165.305">1525 2667 8564,'11'-5'5980,"19"6"-5887,-23 0 610,257-12 3491,74-5-2422,-96 5-908,23 2 177,190-25-161,-232 14-512,132 13-130,-11-9-182,-199 7 136,-142 12-1101,-3-1-2436,2-1-6616,0-1-753</inkml:trace>
  <inkml:trace contextRef="#ctx0" brushRef="#br0" timeOffset="-10522.111">1599 3714 6803,'-5'-4'4484,"16"2"1135,443 18-1123,-379-17-3976,248-27 798,-29 7-627,233 13 467,-56-20-64,-247 14-838,70 16 133,-257-5-309,-38 3-27,-14-1-3260,-9-9-10729,16 1 4134</inkml:trace>
  <inkml:trace contextRef="#ctx0" brushRef="#br0" timeOffset="47167.382">0 41 8372,'4'2'6881,"9"4"-3528,36 28 607,9 37-2406,55 72-212,19 26-122,106 76-329,-45-54-694,51 49 91,-64-61-136,-11-15 59,32 40 21,-33-18-56,16 10-112,-83-89-77,22 24 2,-64-78 49,-81-50-3469,-33-12-13132,40 6 7666</inkml:trace>
  <inkml:trace contextRef="#ctx0" brushRef="#br0" timeOffset="47815.182">2028 2359 6339,'2'1'10543,"4"0"-5479,7 5-3861,2 1-925,-1 0-1,2-2 1,-1 0-1,0 0 1,1-2-1,0 0 1,0 0 0,0-2-1,5 0-277,35 6 314,-20-6 108,-34-5-406,0 0 1,-1 0 0,1 0-1,-1 0 1,0 0-1,0 0 1,-1 0 0,0-1-1,1 1 1,-1 0 0,0 0-1,-1 0 1,1-1-1,-1 1 1,0 0 0,0 0-1,-1-3-16,-3-46 737,-6-9-67,10 80-2181,-3-6-5505,2-1-2402,-2-3-693</inkml:trace>
  <inkml:trace contextRef="#ctx0" brushRef="#br0" timeOffset="57315.433">3675 48 8660,'0'-1'5638,"0"-3"-2480,-4 64 212,-51 155 106,-34 110-1627,48-156-1615,-36 62-114,-29 184 89,55-188-145,3-12 53,5 33-146,20-137 87,4-19 25,5-25 13,6-90-6621,4 1-2888,3 8-1736</inkml:trace>
  <inkml:trace contextRef="#ctx0" brushRef="#br0" timeOffset="57690.347">3031 2203 9668,'8'16'8272,"3"-1"-5210,11 28-1451,-3 51 67,-2-34-1011,-13-60-565,0-1 1,0 1-1,0-1 0,0 0 0,0 0 1,-1-1-1,1 1 0,0-1 1,-1 0-1,1 1 0,-1-2 0,0 1 1,0 0-1,0-1 0,0 1 0,0-1 1,0 0-1,0 0 0,-1 0 0,0 0 1,1-1-1,-1 1 0,-1 0 1,1-1-103,76-85 1005,-58 88-3437,-18 3-2069,-3 1-3583,-2 0-5301</inkml:trace>
  <inkml:trace contextRef="#ctx0" brushRef="#br0" timeOffset="59830.866">12453 88 7123,'-6'2'6523,"-17"10"-2273,21-9-4035,0-1 1,0 1-1,0-1 0,0 0 0,0 0 1,-1 0-1,1 0 0,-1 0 1,1-1-1,-1 1 0,0-1 0,1 1 1,-1-1-1,0 0 0,0 0 0,0 0 1,0-1-1,0 1 0,-3 0-215,-11 2 236,-1 2-1,0 0 0,1 1 1,0 0-1,0 2 1,0 0-1,1 1 1,-9 6-236,-116 64 891,41-3-542,-288 86 179,96-81-106,-186 44-297,0-6 19,-96 33 64,-20-13-34,32-13-166,-538 136 70,858-209-47,-827 193 89,68-35 19,616-122-32,36 8-102,187-68 92,127-26-42,-1 2 0,2 2-1,-1 1 1,1 2 0,-32 13-55,-25 11 157,76-31-1515,19-4-3852,7 0-4069,-6-1-2585</inkml:trace>
  <inkml:trace contextRef="#ctx0" brushRef="#br0" timeOffset="60533.823">4031 2212 8996,'-6'8'7973,"-10"10"-5861,-35 29 606,50-46-2690,-6 3 44,1 1 0,0 0 0,0 0 0,0 0 0,0 1 0,1-1 0,0 1 0,0 1-1,1-1 1,0 1 0,-2 2-72,2 7 278,3-15-243,0-1 1,1 1-1,-1 0 0,0 0 0,1 0 1,-1 0-1,1 0 0,0 0 1,-1 0-1,1 0 0,0 0 1,-1 0-1,1 0 0,0 0 1,0 1-1,0-1 0,0 0 0,0 0 1,0 0-1,0 0 0,1 0 1,-1 0-1,0 0 0,1 0 1,-1 0-1,0 0 0,1 0 1,-1 0-1,1 0 0,-1 0 0,1 0 1,0 0-1,0 0 0,-1-1 1,1 1-1,0 0 0,0-1 1,0 1-1,0 0 0,-1-1 1,1 1-1,0-1 0,0 1 1,0-1-1,0 1 0,0-1 0,1 0 1,-1 0-1,0 0 0,0 1 1,0-1-36,22 2 249,-1 0 0,0-2 0,1 0 0,-1-1 0,1-2 1,11-2-250,38-4 233,-63 8-1283,32 0 2445,-29 3-5682,-3 4-5750,-8-6-2393</inkml:trace>
  <inkml:trace contextRef="#ctx0" brushRef="#br0" timeOffset="104077.377">4205 19 7571,'17'2'7578,"3"4"-3334,47 25-2444,-23-9-521,150 102 1167,-126-92-1895,-18-10-117,-1 1 1,-1 3-1,-2 2 1,31 24-435,171 115 219,-10 8 98,95 58 124,-133-93-280,-144-106-122,120 84 67,-18-16 126,80 64-95,-140-87-108,147 61 62,-165-74-91,-63-49 2,2-1-1,0 0 1,1-2-1,0 0 1,23 10-2,116 79 42,-132-88-56,-1 0 1,0 2-1,-1 1 0,-1 0 0,21 22 14,49 32 8,-94-72-78,1 1 0,-1-1 0,0 1-1,1-1 1,-1 1 0,0-1 0,1 1 0,-1-1 0,0 1 0,1 0-1,-1-1 1,0 1 0,0-1 0,0 1 0,0 0 0,0-1 0,1 1-1,-1 0 1,0-1 0,0 1 0,-1-1 0,1 1 0,0 0 0,0-1-1,0 1 1,0 0 0,0-1 0,-1 1 0,1-1 0,0 1 0,-1-1-1,1 1 1,0-1 0,-1 1 0,1-1 0,0 1 0,-1-1 0,1 1-1,-1-1 1,1 1 0,-1-1 0,1 0 0,-1 1 0,0-1 0,1 0-1,-1 0 1,1 1 0,-1-1 0,1 0 0,-1 0 0,0 0 0,1 0-1,-1 0 1,0 0 0,1 0 0,-1 0 0,1 0 0,-1 0 0,0 0-1,1 0 1,-1 0 0,0 0 0,1-1 70,-26 3-4943,8-2-3949,6-1-1806</inkml:trace>
  <inkml:trace contextRef="#ctx0" brushRef="#br0" timeOffset="104702.173">7339 2233 8340,'0'3'6916,"10"-3"-3594,6-1-1731,48 6 2597,68 6-2952,-130-13-1190,0 1 1,-1-1-1,1 0 0,0 1 0,-1-1 1,1 0-1,-1 0 0,0 0 1,0 0-1,0 0 0,0 0 0,0 0 1,0 0-1,0-1 0,-1 1 0,1 0 1,-1 0-1,0-1 0,1 1 1,-1 0-1,0-1 0,0 1 0,-1 0 1,1-1-1,0 1 0,-1 0 0,1 0 1,-1-1-1,0 1 0,0 0 1,0 0-1,0 0 0,0 0 0,-1-1-46,1-4 175,-14-71 609,16 71-2166,3-4 3985,-3 5-2360,0 3-3924,-2 3-2139,-1 1-3524,-2 5-1384</inkml:trace>
  <inkml:trace contextRef="#ctx0" brushRef="#br0" timeOffset="106668.64">12657 74 8052,'5'0'8377,"19"5"-5432,-15 1-2474,-1 0-1,0 0 0,0 1 1,0 0-1,-1 0 1,0 1-1,-1 0 0,1 0 1,-2 0-1,5 9-470,9 10 605,137 194 1506,-30-57-1394,79 89 137,-50-15-622,18-39 88,-56-47-171,-75-89-79,64 61-113,-29-25 155,18 0-168,-17 5 99,-75-101-66,-1-1-1,1 1 1,0 0-1,0 0 0,-1 0 1,0 0-1,0 1 1,0-1-1,0 0 1,0 1-1,-1 0 1,1-1-1,-1 1 1,0 0-1,0 0 1,0 3 23,-17 6-2432,7-9-5111,7-3-525,0-1-2689</inkml:trace>
  <inkml:trace contextRef="#ctx0" brushRef="#br0" timeOffset="107059.234">13954 1976 9412,'14'7'7147,"16"-2"-5227,-17-3-1014,151 36 4563,-164-39-5454,0 1 0,-1 0 0,1-1 0,0 1 0,0 0 0,-1-1 0,1 1 0,0-1 0,0 1 0,0 0-1,0-1 1,0 1 0,0-1 0,-1 1 0,1 0 0,0-1 0,0 1 0,0-1 0,0 1 0,1-1 0,-1 1 0,0 0 0,0-1 0,0 1 0,0-1 0,0 1 0,0 0 0,1-1 0,-1 1-1,0-1 1,0 1 0,1 0 0,-1-1 0,0 1 0,0 0 0,1-1 0,-1 1 0,0 0 0,1 0 0,-1-1 0,0 1 0,1 0 0,-1 0 0,1 0 0,-1 0 0,0-1 0,1 1-1,-1 0 1,1 0 0,-1 0 0,1 0 0,-1 0 0,0 0 0,1 0 0,-1 0 0,1 0 0,-1 0 0,1 0 0,-1 0 0,1 1-15,-7-21 386,4 3-120,2 1 0,0-1 0,1 0-1,0 1 1,2-1 0,0 1 0,0 0 0,2-3-266,-1 10-817,0-6 2258,-6 17-5495,-5 10-8100,5-8-510</inkml:trace>
  <inkml:trace contextRef="#ctx0" brushRef="#br0" timeOffset="110752.193">5137 78 6819,'8'-4'8130,"7"1"-4724,70 45 1565,-27-10-4025,209 56 1658,34 20-1534,-46-49-731,135 65 155,-29 18 180,-299-111-447,72 23-24,346 58-59,-162-37-147,-152-27 8,209 49 14,-107-25-40,97 21 5,85 47 67,74 10-54,-97-30 3,-9-3 8,122 68 56,151 32-120,-489-154 80,-112-37-72,-71-11-2678,-35 3-7135,4-18 3071,-3-1-3868</inkml:trace>
  <inkml:trace contextRef="#ctx0" brushRef="#br0" timeOffset="111333.986">12231 2363 9188,'0'-3'9997,"22"-11"-6934,72-6 1147,2-1-3157,-54-3-1098,-65 18-7335,14 4-1693,2-1-1924</inkml:trace>
  <inkml:trace contextRef="#ctx0" brushRef="#br0" timeOffset="111630.966">12300 2051 8724,'22'0'11347,"12"34"-7833,-28-26-2517,18 22-59,-2 1-1,-1 1 1,-1 0 0,14 33-938,-34-64-127,4 9-4234,-12-1-7334,2-9-439</inkml:trace>
  <inkml:trace contextRef="#ctx0" brushRef="#br0" timeOffset="114857.076">8638 3720 8276,'5'7'9744,"5"36"-7712,6 229 1847,0-94-3111,-7 131-768,15 132 286,10-180-172,-6-72-60,7 122 98,-28 19-114,-7-138-23,4 131 9,12-86-66,-16-237-8,0 0 1,-1 0-1,1 0 1,0 0 0,0 0-1,-1 0 1,1 0-1,0 0 1,0 0 0,0 0-1,-1 0 1,1 0 0,0 0-1,0 0 1,-1 0-1,1 0 1,0 0 0,0 0-1,-1 0 1,1 0-1,0 0 1,0 1 0,0-1-1,0 0 1,-1 0-1,1 0 1,0 0 0,0 1-1,0-1 1,0 0 0,-1 0-1,1 0 1,0 1-1,0-1 1,0 0 0,0 0-1,0 0 1,0 1-1,0-1 1,0 0 0,0 0-1,0 1 50,-10-31-6920,8 21 849,-3-2-4187</inkml:trace>
  <inkml:trace contextRef="#ctx0" brushRef="#br0" timeOffset="115237.657">8700 6673 7619,'5'-1'8191,"15"19"-5844,-20-18-2242,118 129 3806,-115-128-3832,0 0 0,0 0 0,0-1 0,0 1 0,0-1 0,1 0 0,-1 0 0,0 0 1,0 0-1,0-1 0,0 1 0,0-1 0,0 0 0,0 0 0,0 0 0,0 0 0,0 0 0,-1-1 0,1 1 0,0-1 1,-1 0-1,1 0 0,-1 0 0,0 0 0,1 0 0,-1 0 0,0-1 0,1 0-79,49-78 1498,-5 6-4975,-43 68-365,-3 1-3116,-1-2-4634</inkml:trace>
  <inkml:trace contextRef="#ctx0" brushRef="#br0" timeOffset="117044.563">3519 3956 7748,'9'-8'8773,"32"22"-5191,76 84 756,142 62-2623,-53 32-1013,77-20-452,8 50 223,-14-26-52,-253-180-373,38 24 119,-1 2 0,-3 3 1,0 5-168,182 130 462,-22-20-345,-157-108-64,2-2 0,2-3 1,19 7-54,177 133 120,-54-10-19,9-27 78,-83-48-16,56 63-35,-140-125-99,2-3 0,1-3 1,39 19-30,-59-33-1,0 2 0,-1 1 0,-1 1-1,-2 2 1,23 25 1,66 32-24,-98-61-823,-40-13-472,-8-13-3147,9 0-2835,11 2 1545,0 0-4579</inkml:trace>
  <inkml:trace contextRef="#ctx0" brushRef="#br0" timeOffset="117641.164">7399 7023 8452,'1'-2'6602,"6"-3"-2562,39 6 1827,-16 3-4731,136 3-181,-163-9-933,-1 0-1,0-1 0,1 1 0,-1 0 0,0-1 0,0 1 1,-1-1-1,1 1 0,-1-1 0,1 0 0,-1 0 0,0 0 1,0 1-1,0-1 0,0-1 0,0 1 0,-1 0 0,1 0 1,-1 0-1,0 0 0,0 0 0,0 0 0,-1 0 0,1 0 1,-1 0-1,1-1 0,-1 1 0,0 0 0,0 1 1,0-1-1,-2-3-21,3-68 474,1 68-465,0 0 1,0 0-1,0 0 0,-1 0 1,0 0-1,0 0 1,0 0-1,-1 0 0,0 0 1,0 0-1,-1 0 1,1 0-1,-1 0 0,-2-3-9,3 7-130,-14-21-2269,9 16-2269,0 2-3878,2 5-4009</inkml:trace>
  <inkml:trace contextRef="#ctx0" brushRef="#br0" timeOffset="124832.895">10144 6649 7812,'8'7'10325,"14"49"-7968,-22-54-2113,15 183 1951,-11-122-1261,44-63-566,56-64 451,-79 42-561,-23 19-252,1 0 0,-1 0 0,1 0 1,0 0-1,0 0 0,0 1 0,0 0 0,0-1 1,1 1-1,-1 0 0,1 0 0,-1 1 0,1-1 1,-1 1-1,1 0 0,0 0 0,0 0 0,0 0 1,0 0-1,0 1 0,0 0 0,0 0 0,0 0 1,0 1-1,0-1 0,0 1-6,-4 5-4563,-7-2-7079,2-4 2390</inkml:trace>
  <inkml:trace contextRef="#ctx0" brushRef="#br0" timeOffset="127033.838">13466 3453 6851,'11'6'9077,"-30"20"-6621,-7-10-1737,-57 51 899,-35 66 1120,5-10-1690,-51 50-114,42-24-134,-15-6-229,6-20-58,28-8-97,-3 5 37,-54 25-2,28-18-93,14 5-196,-57 34-18,65-56-77,-65 97-16,61-105 37,-22 33-3,14 21-69,-44-6 46,34-18-33,25 8-29,6-58 16,-76 108 21,92-77-69,21-32 62,19-26-44,-13 8 20,54-55 29,8-5-3784,9-16-11175,-12 0 3828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9:20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24 9076,'-30'-19'7476,"-4"14"-3581,30 5-3785,1 1 0,-1 0-1,0-1 1,0 1 0,1 1 0,-1-1 0,0 0 0,1 1 0,-1 0 0,1 0 0,0 0 0,-1 0 0,1 0 0,0 1-1,1-1 1,-1 1 0,0 0 0,1 0 0,-1 0 0,1 0 0,0 1 0,0-1 0,0 0 0,1 1 0,-2 1-110,-1 12 191,1-1 0,0 1 0,1-1 0,1 1 0,1 0 0,0-1 0,1 1 0,1 0 0,0-1 0,4 10-191,5 100 461,-22-132-6462,6-3 861,4 8 2656,-4-10-9441</inkml:trace>
  <inkml:trace contextRef="#ctx0" brushRef="#br0" timeOffset="296.895">0 269 11269,'9'-8'7572,"4"6"-3559,36 13-2477,-35-6-677,51-1-2802,-44-9-2616,1-5-4239,-7 3-1135</inkml:trace>
  <inkml:trace contextRef="#ctx0" brushRef="#br0" timeOffset="671.715">292 201 11045,'-5'34'9750,"13"50"-8113,-8-101-14505,-1 8 3320</inkml:trace>
  <inkml:trace contextRef="#ctx0" brushRef="#br0" timeOffset="672.715">302 129 9604,'-6'2'2049,"2"1"32,1 0-1552,3 1-465,0 1-209,0-2-1887,3 1-1746,3 2-4578</inkml:trace>
  <inkml:trace contextRef="#ctx0" brushRef="#br0" timeOffset="937.281">409 76 10565,'4'44'8746,"9"22"-5485,3 12-2388,-8-27-2700,-5-64-10096,0 6 2244</inkml:trace>
  <inkml:trace contextRef="#ctx0" brushRef="#br0" timeOffset="1452.78">555 227 10821,'1'1'384,"41"4"8466,20-19-8018,-61 13-824,0 0 1,0-1-1,0 1 0,0-1 1,0 0-1,-1 1 0,1-1 1,0 0-1,-1 1 1,0-1-1,1 0 0,-1 0 1,0 1-1,0-1 0,0 0 1,0 0-1,0 1 1,0-1-1,-1 0 0,1 1 1,-1-1-1,1 0 0,-1 0 1,1 1-1,-1-1 0,0 1 1,0-1-1,0 1 1,0-1-1,0 1 0,0 0 1,0-1-1,-1 1 0,1 0 1,0 0-1,-1 0 0,1 0 1,-1 0-1,1 0 1,-1 0-1,1 0 0,-1 1 1,0-1-1,1 1 0,-1-1 1,0 1-1,1-1 1,-1 1-1,0 0 0,0 0 1,1 0-1,-1 0 0,0 0 1,0 0-1,1 1 0,-1-1 1,0 1-1,1-1 1,-1 1-1,0-1 0,1 1 1,-1 0-1,1 0 0,-1 0 1,1 0-1,-1 0-8,-1 4 203,0 0 0,0-1 0,1 1 0,0 0 0,0 0 0,0 0 0,0 1 0,1-1 0,0 0 0,0 1 0,1-1 0,-1 1 0,1-1-1,0 1 1,0-1 0,1 0 0,0 1 0,0-1 0,0 1 0,1-1 0,-1 0 0,1 0 0,1 0 0,-1 0 0,1 0 0,-1-1 0,1 1 0,3 3-203,33-5-1004,-14-18-5927,-11 7-2323,-3 2-663</inkml:trace>
  <inkml:trace contextRef="#ctx0" brushRef="#br0" timeOffset="1733.967">935 152 9140,'-32'4'10570,"30"-5"-10461,0 1 0,-1-1 0,1 1 0,-1 0-1,1 0 1,-1 0 0,1 0 0,0 0 0,-1 0 0,1 0 0,-1 1 0,1 0 0,0-1 0,-1 1 0,1 0-1,0 0 1,0 0 0,-1 0 0,1 0 0,0 1 0,0-1 0,0 1 0,1-1 0,-1 1 0,0 0-1,1 0 1,-1 0 0,1 0 0,-1 0 0,1 0 0,0 0 0,0 0 0,0 0 0,0 1 0,0-1-1,0 0 1,1 1 0,-1-1-109,44 26 43,-26-22 0,-15-5 4,0 0 1,0-1-1,0 1 1,0 0 0,0 0-1,0 0 1,0 0-1,0 1 1,-1-1 0,1 1-1,0-1 1,-1 1-1,1-1 1,-1 1 0,0 0-1,1-1 1,-1 1-1,0 0 1,0 0 0,0 0-1,0 0 1,-1 0-1,1 0 1,0 1 0,-1-1-1,1 0 1,-1 0-1,0 0 1,0 1 0,0-1-1,0 0 1,0 0-1,-1 0 1,1 0 0,0 1-1,-1-1 1,0 0-1,0 0 1,1 0 0,-1 0-1,0 0 1,0 0-1,-1 0 1,1-1 0,0 1-1,-1 0 1,1-1-1,-1 1 1,1-1 0,-1 1-1,0-1 1,0 0-1,0 1 1,0-1 0,1 0-1,-1 0 1,-1-1-1,1 1 1,0 0-1,0-1 1,0 1 0,0-1-1,-2 1-47,-30-13-1287,25 5-2865,1-2-5344,3 3-2485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9:18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122 50 8148,'-15'-20'9355,"-11"11"-5153,22 8-4129,1 1 0,-1 0 0,1 0 0,-1 0 0,1 0 0,-1 0 1,1 1-1,-1 0 0,1-1 0,-1 1 0,1 0 0,0 1 0,-1-1 1,1 1-1,0-1 0,0 1 0,0 0 0,0 0 0,1 0 0,-1 1 0,0-1 1,1 1-1,-1 0-73,3 0-1,0-1-1,0 1 1,0 0 0,0 0 0,1 0 0,-1 0 0,1-1 0,0 1 0,0 0 0,0 0-1,0-1 1,0 1 0,0-1 0,1 1 0,-1-1 0,1 0 0,0 1 0,0-1-1,0 0 1,0 0 0,0 0 0,0 0 0,0-1 0,1 1 0,-1-1 0,1 1-1,-1-1 1,1 0 0,-1 0 0,1 0 0,0 0 0,0 0 0,-1-1 0,4 1 1,13 10 14,-17-11 24,1 1-1,-1 0 1,0 0 0,0 0 0,0 0 0,0 0 0,0 0-1,-1 1 1,1-1 0,0 1 0,-1-1 0,1 1 0,-1 0-1,1-1 1,-1 1 0,0 0 0,1 0 0,-1 0 0,0 0-1,0 0 1,-1 0 0,1 0 0,0 1 0,-1-1 0,1 0-1,-1 0 1,0 0 0,0 1 0,0-1 0,0 0 0,0 1-1,0-1 1,0 0 0,-1 0 0,1 0 0,-1 1 0,0-1-1,0 0 1,1 0 0,-2 0 0,1 0 0,0 0 0,0 0-1,0 0 1,-1-1 0,1 1 0,-1 0 0,0-1 0,1 1-1,-1-1 1,0 0 0,0 1 0,0-1 0,0 0 0,0 0-38,-3 0-156,-1 0 1,0 0-1,0 0 1,0-1-1,1 1 1,-1-2-1,0 1 1,0-1-1,0 1 1,1-2-1,-1 1 1,0-1-1,1 1 1,-5-3 155,11-7-5293,5 5-1748,1 2-3876</inkml:trace>
  <inkml:trace contextRef="#ctx0" brushRef="#br0" timeOffset="424.071">257 62 11333,'-27'9'8752,"18"23"-6457,21 35-2094,-11-64-198,1 0 1,0-1-1,0 1 1,0-1-1,0 0 1,0 1-1,1-1 1,-1 0-1,1 0 1,-1-1-1,1 1 1,0-1-1,0 1 1,-1-1-1,1 0 1,0 0-1,0 0 1,0 0-1,0 0 1,0-1-1,1 0 1,-1 1-1,0-1 1,0 0-1,0-1 0,0 1 1,0 0-1,0-1 1,1 0-1,-1 0 1,-1 0-1,1 0 1,0 0-1,0 0 1,0-1-1,0 1 1,-1-1-1,1 0 1,-1 0-1,1 0 1,-1 0-1,0 0 1,0-1-1,0 1 1,0-1-1,0 1 1,-1-1-1,1 0 1,-1 0-1,1 1 0,-1-1 1,0 0-1,0 0 1,-1 0-1,1 0 1,-1-1-1,1 1 1,-1 0-1,0 0 1,0 0-1,0 0 1,0 0-1,-1 0 1,0-1-1,1 1 1,-1 0-1,0 0 1,0 1-1,-1-3-3,0 3-44,1-1 0,-1 0-1,0 1 1,0-1 0,0 1 0,0 0 0,0 0-1,-1 0 1,1 0 0,-1 0 0,1 0 0,-1 1-1,0-1 1,0 1 0,1 0 0,-1 0 0,0 0-1,0 0 1,0 0 0,0 1 0,0-1-1,0 1 1,-1 0 0,1 0 0,0 0 0,0 0-1,0 1 1,0-1 0,0 1 0,0-1 0,0 1-1,0 0 1,0 1 0,0-1 0,-2 1 44,20 0-11891,-7-2 2524</inkml:trace>
  <inkml:trace contextRef="#ctx0" brushRef="#br0" timeOffset="767.746">428 65 9845,'13'24'8599,"-5"3"-5833,15 27-2158,36-16-70,-57-38-531,-1 1-1,1-1 0,-1 1 1,1-1-1,0 0 1,-1 1-1,1-1 0,-1 0 1,1 0-1,-1 0 0,1 0 1,0 0-1,-1-1 0,1 1 1,-1-1-1,1 1 1,-1-1-1,1 1 0,-1-1 1,0 0-1,1 1 0,-1-1 1,0 0-1,1 0 0,-1 0 1,0 0-1,0 0 1,0 0-1,0-1 0,0 1 1,0 0-1,0-1 0,0 1 1,0 0-1,-1-1 0,1 1 1,-1-1-1,1 1 1,-1-1-1,1 1 0,-1-1 1,0 0-7,-13-127 619,20 128-4445,0 8-2991,-6-7 5617,4 7-10184</inkml:trace>
  <inkml:trace contextRef="#ctx0" brushRef="#br0" timeOffset="1017.689">699 199 10565,'5'-14'7640,"-4"-15"-5573,-1 19-927,7-94 3847,-5 103-5068,-1 0 0,1 1 0,0-1 0,0 0 0,0 1 0,0-1 0,0 1 0,0-1 0,0 1 0,0 0 0,0 0 0,0 0 0,0 0 0,0 0 0,1 1 0,-1-1 0,0 0 0,0 1 0,-1 0 0,1-1 0,0 1 0,0 0 1,0 0-1,0 0 0,-1 0 0,1 0 0,0 1 81,5 1-1200,10 5-1831,5 1-6968,-10-4 32</inkml:trace>
  <inkml:trace contextRef="#ctx0" brushRef="#br0" timeOffset="1305.848">981 26 9508,'-10'0'5144,"-12"1"2151,-21 24-4343,41-20-2847,0 0-1,0 0 1,0 0-1,1 0 1,0 0-1,0 0 1,1 0-1,-1 1 1,1-1-1,0 0 1,1 0-1,-1 1 1,1-1-1,0 0 1,0 0 0,1 0-1,-1 0 1,1 0-1,0 0 1,1 0-1,-1-1 1,1 1-1,0-1 1,0 0-1,0 0 1,0 0-1,1 0 1,0 0-1,2 1-104,13-16-1889,-10-11-3953,-3 10-4099,-2 4-301</inkml:trace>
  <inkml:trace contextRef="#ctx0" brushRef="#br0" timeOffset="1745.644">1072 104 9220,'7'-2'2388,"20"-3"2330,20-9-3006,-45 13-1697,0 0 0,0 1 0,-1-1 0,1 0 0,0 0 0,0 0 1,-1 0-1,1 0 0,-1 0 0,1 0 0,-1 0 0,1-1 0,-1 1 1,0-1-1,1 1 0,-1-1 0,0 1 0,0-1 0,0 0 0,0 0 1,-1 1-1,1-1 0,0 0 0,-1 0 0,1 0 0,-1 0 1,0 0-1,0 0 0,1 0 0,-1 0 0,-1 0 0,1 0 0,0 0 1,-1-1-17,1 1 119,-1 0 0,0 1 0,0-1 0,0 0-1,-1 1 1,1-1 0,0 1 0,-1-1-1,1 1 1,-1-1 0,1 1 0,-1 0-1,1 0 1,-1 0 0,0 0 0,0 0-1,0 0 1,1 1 0,-1-1 0,0 0-1,0 1 1,0 0 0,0-1 0,0 1-1,0 0 1,0 0 0,0 0 0,0 0 0,0 0-1,0 1 1,0-1 0,0 1 0,0-1-1,0 1 1,0 0 0,0-1 0,1 1-1,-1 0 1,0 0 0,1 0 0,-1 1-1,0-1 1,1 0 0,-1 1 0,1-1-1,0 1 1,0-1 0,-1 1 0,1-1-1,0 1-116,-3 5 223,0 0 0,0 0 0,1 1 0,0-1 0,0 1 0,1 0 0,0-1 0,0 1 0,1 0 1,0 0-1,0 0 0,1 0 0,0 0 0,1 0 0,0 0 0,0 0 0,0 0 0,1 0 0,0 0 1,1 0-1,0-1 0,1 3-224,0-8-32,1-1 0,-1 1 0,1-1 0,0 0 0,0 0 0,-1-1 0,1 1 0,0-1 0,0 0 0,0 0 0,0-1 0,-1 0 0,1 1 0,0-2 0,-1 1 0,1 0 0,0-1 0,-1 0 0,0 0-1,1 0 1,-1-1 0,0 1 0,0-1 0,0 0 0,0-1 32,20-7-3028,-11 5-1051,-1-1-3415,2-2-6459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8:51.936"/>
    </inkml:context>
    <inkml:brush xml:id="br0">
      <inkml:brushProperty name="width" value="0.05" units="cm"/>
      <inkml:brushProperty name="height" value="0.05" units="cm"/>
      <inkml:brushProperty name="color" value="#00A0D7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6605 203 10309,'13'0'10352,"20"-5"-8397,-16 2-680,242 2 1996,-250 2-3244,-7-2-2771,-8-2-8316,1 1-2309</inkml:trace>
  <inkml:trace contextRef="#ctx0" brushRef="#br0" timeOffset="-1879.692">5461 24 8820,'-3'-24'8407,"8"34"-3344,42 274-3254,-37-340-1580,18-50-175,-27 105-54,0-1 0,0 0 1,0 1-1,0-1 0,0 1 0,0 0 1,0-1-1,1 1 0,-1 0 0,1-1 1,-1 1-1,1 0 0,-1 0 0,1 0 1,0 1-1,-1-1 0,1 0 0,0 1 1,0-1-1,-1 1 0,1-1 0,0 1 1,0 0-1,0 0 0,0 0 0,0 0 1,-1 0-1,1 0 0,0 0 0,0 1 1,0-1-1,0 1 0,-1-1 0,1 1 1,0 0-1,0-1 0,-1 1 0,1 0 1,-1 0-1,1 0 0,-1 1 0,1-1 1,-1 0-1,0 0 0,1 1 0,-1-1 1,0 1-1,0-1 0,0 1 0,0 0 1,0-1-1,-1 1 0,1 0 0,4 12 13,-1 0 0,0 0 0,-1 0 0,-1 0 1,-1 1-1,0-1 0,0 1 0,-1-1 0,-1 1 0,-2 9-13,2-32-8836,1-3 1955,1 2-1912</inkml:trace>
  <inkml:trace contextRef="#ctx0" brushRef="#br0" timeOffset="-1379.819">5758 196 9828,'33'-1'8071,"-29"1"-7890,1-1 0,0 0 0,-1 0 0,1 0 0,0 0-1,-1 0 1,1-1 0,-1 0 0,0 0 0,0 0 0,0-1 0,0 1 0,0-1 0,0 0 0,0 0 0,2-3-181,-6 5 32,1 0 0,-1-1 0,1 1 0,-1 0 0,0 0 1,1 0-1,-1-1 0,0 1 0,0 0 0,0 0 1,0-1-1,0 1 0,0 0 0,0-1 0,0 1 1,-1 0-1,1 0 0,0 0 0,-1-1 0,1 1 0,-1 0 1,1 0-1,-1 0 0,0 0 0,1 0 0,-1 0 1,0 0-1,0 0 0,0 0 0,0 0 0,0 0 0,0 0 1,0 1-1,0-1 0,0 0 0,0 1 0,0-1 1,0 1-1,-1-1 0,1 1 0,0 0 0,0-1 1,0 1-1,-1 0 0,1 0 0,0 0 0,-1 0 0,1 0 1,0 0-1,0 0 0,-1 0 0,1 1 0,0-1 1,0 0-1,0 1 0,-1-1 0,1 1 0,0-1 1,0 1-1,0 0 0,0-1 0,-1 2-32,-2 0 97,-1 1-1,0 0 1,0 1-1,1-1 0,0 1 1,0 0-1,0 0 1,0 0-1,0 0 1,1 1-1,0-1 1,0 1-1,0 0 1,1 0-1,-1 0 1,1 1-1,1-1 1,-1 0-1,1 1 1,-1-1-1,2 1 1,-1 0-1,1-1 1,-1 1-1,1-1 0,1 1 1,-1 0-1,1-1 1,0 1-1,1-1 1,-1 1-1,1-1 1,0 0-1,0 0 1,1 1-1,-1-1 1,2 1-97,-2-5-35,0 1 0,0-1 0,0 0 0,0 0 0,0 0 0,0-1 0,0 1 0,0 0 0,1-1 0,-1 1 0,0-1 0,0 0 0,1 0 0,-1 0 0,0 0 0,0 0 0,1 0 0,-1 0 0,0-1 0,0 1 0,0-1 0,0 0 1,1 0-1,-1 1 0,0-1 0,0-1 0,0 1 0,-1 0 0,2-1 35,17-11-4139,-3 0-5296,-16 12 8533,8-6-9951</inkml:trace>
  <inkml:trace contextRef="#ctx0" brushRef="#br0" timeOffset="-999.814">5997 131 9556,'2'18'4790,"4"27"1326,4 61-4720,8-213 861,-17 102-2234,1 1 0,0-1 0,1 0 0,-1 1 0,1 0 0,0-1 0,0 1 0,1 1-1,-1-1 1,1 0 0,-1 1 0,1-1 0,1 1 0,-1 0 0,0 1 0,0-1 0,1 1 0,0 0 0,-1 0 0,1 0 0,0 0 0,3 0-23,17 4-4835,-2 10-4929,-18-8-241</inkml:trace>
  <inkml:trace contextRef="#ctx0" brushRef="#br0" timeOffset="-578.051">6244 171 11013,'32'7'7740,"-28"-7"-7722,0-1 0,-1 1-1,1-1 1,0 0 0,0 0 0,0 0 0,-1-1 0,1 1 0,-1-1 0,1 0 0,-1 0 0,0 0 0,1-1-1,-1 1 1,0-1 0,0 1 0,-1-1 0,1 0 0,-1 0 0,1-1 0,-1 0-18,-1 4 21,-1-1 0,0 0 0,0 0 0,0 0 0,0 0 0,1 0-1,-1 0 1,0 1 0,0-1 0,-1 0 0,1 0 0,0 0 0,0 0 0,0 0 0,-1 0 0,1 1 0,0-1 0,-1 0 0,1 0 0,-1 0 0,1 1 0,-1-1 0,1 0 0,-1 1 0,1-1 0,-1 0 0,0 1 0,1-1 0,-1 1 0,0-1 0,1 1-1,-1-1 1,0 1 0,0 0 0,0-1 0,1 1 0,-1 0 0,0 0 0,0-1 0,0 1 0,0 0 0,0 0 0,0 0 0,1 0 0,-1 0 0,0 0 0,0 0 0,0 0 0,0 1 0,0-1-21,-45 16 1043,41-9-761,1-1 0,0 1 0,0 0 0,1 1-1,0-1 1,0 1 0,1-1 0,0 1 0,0 0 0,1 0-1,0 0 1,0-1 0,1 1 0,0 0 0,1 0-1,-1 0 1,1 0 0,1 0 0,1 5-282,-2-10 25,0-1 0,0 0 1,0 0-1,1 0 0,-1 1 0,0-1 0,1 0 1,0-1-1,-1 1 0,1 0 0,0 0 1,0-1-1,0 1 0,0-1 0,0 0 0,0 1 1,0-1-1,1 0 0,-1 0 0,0 0 1,1-1-1,-1 1 0,1-1 0,-1 1 0,1-1 1,-1 0-1,1 0 0,-1 0 0,1 0 1,-1 0-1,1 0 0,-1-1 0,0 1 0,1-1 1,-1 0-1,1 0 0,-1 0 0,0 0 1,0 0-1,0 0 0,1-1 0,-1 1 0,0-1 1,1-1-26,20-15-3116,-17 11-1286,0-1-3906,-1 1-3535</inkml:trace>
  <inkml:trace contextRef="#ctx0" brushRef="#br0" timeOffset="-3054.254">4693 35 8820,'4'-17'11942,"3"29"-10038,52 223 908,-35-332-2673,-23 95-141,0 0 0,0 0 0,0 0-1,1 1 1,-1-1 0,0 1 0,1-1 0,-1 1-1,1-1 1,0 1 0,-1 0 0,1 0 0,0 0 0,0 0-1,0 0 1,0 0 0,0 0 0,0 0 0,0 1 0,0-1-1,0 1 1,0 0 0,0 0 0,0-1 0,0 1 0,1 0-1,-1 1 1,0-1 0,0 0 0,0 1 0,0-1-1,0 1 1,0 0 0,0-1 0,0 1 0,0 0 0,0 0-1,-1 0 1,1 1 0,0-1 0,-1 0 0,1 1 0,0-1-1,-1 1 1,0-1 0,1 1 0,-1 0 0,0 0 0,0-1-1,0 1 1,0 0 0,0 0 0,0 0 0,0 2 2,0-1 12,1 1 0,-1 0 1,0 0-1,0-1 0,-1 1 0,1 0 1,-1 0-1,1 0 0,-1 0 1,0-1-1,-1 1 0,1 0 1,-1 0-1,0 0 0,0 0 0,0-1 1,0 1-1,0-1 0,-1 1 1,0-1-1,0 1 0,0-1 0,0 0 1,0 0-1,-1 0 0,1 0 1,-1 0-1,0 0 0,0-1 1,0 1-1,0-1 0,0 0 0,0 0 1,-1 0-1,1 0 0,-1-1 1,1 1-1,-1-1 0,0 0 0,0 0 1,1-1-1,-1 1 0,0-1 1,0 1-1,0-1 0,0 0-12,-25-16-1154,24 7-3086,5-1-5682,2 4-811</inkml:trace>
  <inkml:trace contextRef="#ctx0" brushRef="#br0" timeOffset="-2632.481">4954 204 9620,'6'0'1725,"45"1"4438,-48-1-6027,0 0 0,0 0-1,0-1 1,1 1 0,-1-1 0,0 0-1,0 0 1,0 0 0,0 0 0,0 0-1,0-1 1,0 1 0,-1-1 0,1 0-1,0 1 1,-1-1 0,1-1-1,-1 1 1,0 0 0,0-1 0,2-1-136,-4 2 57,1 1 1,-1-1 0,1 0-1,-1 1 1,0-1 0,1 0 0,-1 1-1,0-1 1,0 0 0,0 1-1,-1-1 1,1 0 0,0 1 0,-1-1-1,1 0 1,-1 1 0,1-1-1,-1 1 1,0-1 0,0 1-1,1-1 1,-1 1 0,0-1 0,0 1-1,-1 0 1,1 0 0,0-1-1,0 1 1,-1 0 0,1 0-1,0 0 1,-1 0 0,1 1 0,-1-1-1,1 0 1,-1 1 0,0-1-1,1 1 1,-1-1 0,0 1 0,1 0-1,-1 0 1,0-1 0,1 1-1,-1 0 1,0 1 0,1-1-1,-1 0 1,0 0 0,1 1 0,-1-1-1,0 1 1,1-1 0,-1 1-1,1 0 1,-1 0 0,1 0-1,-1 0 1,1 0 0,0 0 0,0 0-1,-1 0-57,-2 3 127,0-1 0,1 1-1,-1 0 1,1 0 0,0 1-1,0-1 1,0 0 0,1 1-1,0 0 1,-1 0 0,2 0-1,-1 0 1,0 0 0,1 0-1,0 0 1,0 0-1,1 0 1,0 1 0,0-1-1,0 0 1,0 0 0,1 1-1,0-1 1,0 0 0,0 0-1,0 0 1,1 0 0,0 0-1,0 0 1,1-1 0,-1 1-1,1-1 1,0 1 0,0-1-1,0 0 1,1 0 0,-1 0-1,1-1 1,0 1 0,4 2-127,-3-5-87,0 0 1,0 0 0,0 0-1,0-1 1,0 0 0,1 0-1,-1 0 1,0 0 0,0-1-1,0 0 1,0 0 0,0-1-1,0 1 1,0-1 0,0 0-1,-1 0 1,1-1 0,0 1-1,0-1 87,25-17-4716,-5-1-4836,-3 2-3526</inkml:trace>
  <inkml:trace contextRef="#ctx0" brushRef="#br1" timeOffset="-23824.398">2244 1190 8692,'4'-5'7814,"1"-4"-4935,-23-58 410,16 64-3357,1 0 1,-2 1-1,1-1 0,0 1 0,0 0 1,-1-1-1,1 1 0,-1 0 0,0 0 1,1 1-1,-1-1 0,0 0 0,0 1 1,0 0-1,0 0 0,0 0 0,-1 0 1,1 0-1,0 1 0,-1-1 68,-7-2-2101,7-2-6275,4-1-2450</inkml:trace>
  <inkml:trace contextRef="#ctx0" brushRef="#br1" timeOffset="-21602.526">971 660 8516,'-33'-7'8014,"-49"22"-4770,2 11-3489,71-23-2465,2-3-4486,3-1-2411</inkml:trace>
  <inkml:trace contextRef="#ctx0" brushRef="#br1" timeOffset="-21087.026">466 808 5875,'-10'-10'11133,"-14"15"-7900,-19 20-2750,-41 37-1745,80-59 620,0 0-1976,0-1-3505,-3-2-3940</inkml:trace>
  <inkml:trace contextRef="#ctx0" brushRef="#br1" timeOffset="-20665.282">6 1000 6547,'-4'-23'11468,"2"59"-7937,5 89-2712,-2-60 277,24-78-450,51-47 616,17-3-478,-30 43-1032,-60 22-2178,-8 1-8535,2-3-1541</inkml:trace>
  <inkml:trace contextRef="#ctx0" brushRef="#br1" timeOffset="-23242.8">2024 904 7748,'7'-19'10199,"-47"-5"-6493,32 20-3266,-77-31 504,65 31-5118,1 1-4250,13 0-1999</inkml:trace>
  <inkml:trace contextRef="#ctx0" brushRef="#br1" timeOffset="-22149.305">1557 700 6147,'-4'-5'6428,"-2"-4"-4319,-49-30 2887,-48 43-3087,97-3-1867,-20-1-1417,18-4-1764,3-3-3944,2-1-2935</inkml:trace>
  <inkml:trace contextRef="#ctx0" brushRef="#br0" timeOffset="-15676.388">744 1106 8388,'-5'5'5020,"15"-11"-2896,291-270 4407,-180 142-5379,-31 32-531,5 4 0,66-51-621,-83 87 256,-132 79-3591,31-17-463,0 2-4060,4 1-1848</inkml:trace>
  <inkml:trace contextRef="#ctx0" brushRef="#br0" timeOffset="-15228.322">751 280 7203,'-4'-14'6568,"16"14"-3547,18 16-1266,3 10-1146,0 2 1,-2 1-1,-2 1 0,0 2 0,-2 1 1,-2 1-1,0 1 0,15 32-609,-18-32 297,23 26 179,2-2 0,3-2 0,48 41-476,-37-36 284,120 120 447,-136-130-469,-46-74-2279,-5 1-2788,-2 2-2524,-6-1-4927</inkml:trace>
  <inkml:trace contextRef="#ctx0" brushRef="#br0" timeOffset="-7915.619">2655 203 8372,'-1'-15'7171,"-9"7"-3381,-35 6-326,42 2-3434,1 0-1,-1 0 1,1 1-1,-1-1 1,1 0-1,-1 1 1,1 0-1,-1 0 1,1-1 0,-1 2-1,1-1 1,0 0-1,0 0 1,0 1-1,0-1 1,0 1-1,0-1 1,0 1-1,0 0 1,0 0-1,1 0 1,-1 0 0,1 0-1,-1 0 1,1 0-1,0 1 1,0-1-1,0 0 1,0 1-1,0-1 1,1 1-1,-1-1 1,1 1 0,0-1-1,-1 1 1,1-1-1,0 1 1,1 0-1,-1-1 1,0 1-1,1 0-29,2 2-4,0-1 0,1 0 0,0 0 0,-1 0 1,1 0-1,1-1 0,-1 1 0,0-1 0,1 0 0,0-1 0,0 1 0,0-1 0,0 0 0,4 1 4,45 31 34,-53-33-26,0 0 0,0 0 0,0 0 1,-1 0-1,1 0 0,-1 0 0,1 0 0,-1 0 0,1 0 0,-1 0 1,1 0-1,-1 0 0,0 1 0,0-1 0,0 0 0,1 0 0,-1 0 1,0 1-1,-1-1 0,1 0 0,0 0 0,0 0 0,0 0 0,-1 1 1,1-1-1,-1 0 0,1 0 0,-1 0 0,1 0 0,-1 0 0,1 0 1,-1 0-1,0 0 0,0 0 0,0 0 0,1 0 0,-1-1 0,0 1 1,0 0-1,0 0 0,0-1 0,0 1 0,0-1 0,0 1 0,-1-1 1,1 1-1,0-1 0,0 0 0,-1 1-8,-59 15 855,16-27-1963,37 0-3208,7-6-4704,3 4-1761</inkml:trace>
  <inkml:trace contextRef="#ctx0" brushRef="#br0" timeOffset="-7400.12">2737 72 8052,'5'4'8964,"10"22"-6822,16 150 1457,-20-81-3212,8-198-254,16 46-108,-35 56-25,1 1 0,0-1-1,0 0 1,0 0 0,1 0 0,-1 1-1,0-1 1,0 1 0,0-1 0,0 1-1,1-1 1,-1 1 0,0 0 0,0 0-1,1-1 1,-1 1 0,0 0 0,1 0 0,-1 0-1,0 0 1,0 1 0,1-1 0,-1 0-1,0 0 1,0 1 0,1-1 0,-1 1-1,0-1 1,0 1 0,0 0 0,0-1-1,0 1 1,0 0 0,0 0 0,0-1 0,0 1-1,0 0 1,0 0 0,0 0 0,-1 0-1,1 0 1,0 1 0,-1-1 0,1 0-1,-1 0 1,1 0 0,-1 1 0,1 0 0,4 11 30,1 0 1,-2 0 0,0 1 0,0-1 0,-1 1 0,-1 0-1,-1 0 1,0 0 0,0 14-31,0-35-13089,1 1 2626</inkml:trace>
  <inkml:trace contextRef="#ctx0" brushRef="#br0" timeOffset="-6862.866">3079 205 8724,'-4'-11'9093,"-6"17"-5212,-6 16-1875,12-16-1947,1 0-1,1 0 1,-1 1 0,1-1-1,0 1 1,0-1-1,1 1 1,0 0-1,0-1 1,1 1 0,0 0-1,0 0 1,1 0-1,-1-1 1,1 1-1,1 0 1,-1-1 0,1 1-1,0-1 1,1 1-1,0-1 1,0 0-1,0 0-58,0-4-1,0 0 0,0-1-1,0 1 1,0-1-1,1 0 1,-1 0-1,0 0 1,0 0-1,1-1 1,-1 1-1,1-1 1,-1 0-1,1 0 1,-1 0 0,0 0-1,1 0 1,-1-1-1,1 0 1,-1 0-1,0 0 1,0 0-1,1 0 1,-1-1-1,0 1 1,0-1-1,0 0 1,-1 0 0,1 0-1,0 0 1,-1 0-1,1-1 1,-1 1-1,0-1 1,0 0-1,0 1 1,0-1-1,0 0 1,0 0-1,-1 0 1,0-1 0,1 1-1,-1-2 2,-7-83 294,6 85-284,-1 0-1,1 1 0,-1-1 1,0 1-1,0-1 0,0 1 1,0 0-1,0-1 0,0 1 1,-1 0-1,1 0 1,-1 0-1,1 0 0,-1 0 1,0 0-1,0 0 0,0 0 1,0 1-1,0-1 0,-1 1 1,1-1-1,0 1 1,-1 0-1,1 0 0,0 0 1,-1 1-1,0-1 0,1 0 1,-1 1-1,1 0 0,-2-1-9,-5 4-3334,1 6-7808,9-9 60</inkml:trace>
  <inkml:trace contextRef="#ctx0" brushRef="#br0" timeOffset="-6503.576">3239 207 9332,'7'18'7692,"-1"11"-4639,2 7-2128,-4-25-551,18 43 1137,-21-53-1494,-1 0-1,1 0 0,0 0 1,-1 0-1,1-1 0,0 1 1,-1 0-1,1 0 0,0-1 1,0 1-1,0-1 0,0 1 1,0-1-1,-1 1 0,1-1 1,0 1-1,0-1 0,0 0 1,0 1-1,0-1 0,0 0 1,1 0-1,-1 0 0,0 0 1,0 0-1,0 0 0,0 0 1,0 0-1,0 0 0,0-1 1,0 1-1,0 0 0,0-1 1,0 1-1,0-1 0,0 1 1,-1-1-1,1 1 0,0-1 1,0 0-1,0 1 0,-1-1 1,1 0-1,0 1 0,-1-1 1,1 0-1,0 0 0,-1 0 1,1 0-1,-1 0-16,6-6 35,0 0-1,0 0 0,-1 0 1,-1-1-1,1 0 1,-1 0-1,0 0 0,-1 0 1,0 0-1,0-1 0,-1 0 1,0 0-1,0 1 1,-1-1-1,-1 0 0,1 0 1,-1 0-1,-1-2-34,0 9-369,0 1-5766,1 1-1349,1 0-2835</inkml:trace>
  <inkml:trace contextRef="#ctx0" brushRef="#br0" timeOffset="-6206.773">3465 75 12182,'11'27'6972,"-3"0"-3565,7 55-2096,-12-66-633,19 103-627,-17-113-2214,8-15-10660,-12 7 11396,6-7-6745</inkml:trace>
  <inkml:trace contextRef="#ctx0" brushRef="#br0" timeOffset="-5701.614">3719 194 10805,'-34'-4'9323,"12"30"-7016,3 45-1948,18-69-306,0 0 0,1 0 0,-1 0 0,0 0 0,1 0 0,-1 1 0,1-1 0,0 0 0,0 0 0,0 0 0,0 1 0,0-1-1,0 0 1,1 0 0,-1 0 0,1 0 0,0 1 0,-1-1 0,1 0 0,0 0 0,0 0 0,0 0 0,0-1 0,1 1 0,-1 0-1,1 0 1,-1-1 0,1 1 0,-1-1 0,1 1 0,0-1 0,0 0 0,-1 1 0,1-1 0,0 0 0,0 0 0,2 0-53,0-1-312,50-5-424,-38-3-3437,-4-6-4960,-6 4-1250</inkml:trace>
  <inkml:trace contextRef="#ctx0" brushRef="#br0" timeOffset="-5029.897">3753 53 11589,'5'46'7656,"10"25"-3839,2 9-1892,-13-58-2631,3 36 2438,-7-39-6074,-1-1-5321,0-17-2329</inkml:trace>
  <inkml:trace contextRef="#ctx0" brushRef="#br0" timeOffset="-4608.125">3865 192 9076,'4'-6'7466,"1"9"-3855,5 20-1324,18 119-188,-30-151-2125,0 0 0,1 0 0,0 0 0,1-1 0,0 1 0,0 0-1,1 0 1,0-1 0,1 1 0,-1 0 0,2 0 0,0 1 0,0-1 0,4-7 26,-6 14 5,0 0 1,0 0-1,1 1 0,-1-1 1,0 1-1,1-1 0,0 1 1,-1 0-1,1-1 1,0 1-1,0 0 0,-1 0 1,1 0-1,0 0 0,0 0 1,0 1-1,0-1 1,0 1-1,0-1 0,0 1 1,1 0-1,-1 0 1,0-1-1,0 2 0,0-1 1,0 0-1,0 0 0,0 1 1,0-1-1,0 1 1,0-1-1,0 1 0,0 0 1,0 0-1,0 0 1,0 0-1,0 0 0,-1 1 1,1-1-1,0 0 0,-1 1 1,1-1-1,-1 1 1,0 0-1,1-1 0,-1 1 1,0 0-1,0 0 0,0 0 1,0 0-1,-1-1 1,1 1-1,0 1 0,-1-1 1,1 0-1,-1 0 1,0 0-1,0 2-5,15 97-379,-16-116-13278,2 4 3223</inkml:trace>
  <inkml:trace contextRef="#ctx0" brushRef="#br0" timeOffset="-4420.635">4077 63 12038,'4'4'3153,"1"2"144,-1-3-1632,1 4-384,-1-1-241,0 0-319,0 0-225,-1 0-160,0-1-112,1 0-144,-1 1-208,1-1-368,-3-2-401,3 1-527,-1-1-2066,0-2-2593,1 1-5714</inkml:trace>
  <inkml:trace contextRef="#ctx0" brushRef="#br0" timeOffset="-4100.881">4244 30 10357,'14'26'9452,"-4"23"-7312,-7-29-1284,18 157-178,-24-170-3602,-3-11-7628,4-2 561</inkml:trace>
  <inkml:trace contextRef="#ctx0" brushRef="#br0" timeOffset="-3491.348">4188 238 12406,'1'1'3409,"3"-2"209,3-1-1569,2 0 1312,7-3-2128,1 1-273,0-1-271,-1 1-177,0 0-144,-7 2-272,0 1-144,-1 0-288,1 1-1041,-2-1-1168,3 0-1569,2 0-2929,0-1-6179</inkml:trace>
  <inkml:trace contextRef="#ctx0" brushRef="#br0" timeOffset="7404.086">2831 763 8324,'2'-7'9098,"2"19"-6206,3 21-1988,5 127 752,-11-179-1645,1 1-1,1 0 1,1-1-1,0 1 0,1 1 1,1-1-1,1 1 0,0 0 1,6-8-11,-13 24 0,0 1-1,0-1 1,1 1 0,-1-1 0,0 1 0,1-1 0,-1 1-1,1-1 1,-1 1 0,0-1 0,1 1 0,-1-1-1,1 1 1,-1 0 0,1-1 0,-1 1 0,1 0-1,-1 0 1,1-1 0,0 1 0,-1 0 0,1 0-1,-1 0 1,1 0 0,0 0 0,-1 0 0,1 0-1,-1 0 1,1 0 0,0 0 0,-1 0 0,1 0 0,-1 0-1,1 0 1,0 0 0,-1 1 0,1-1 0,-1 0-1,1 0 1,-1 1 0,1-1 0,-1 0 0,1 1-1,-1-1 1,1 1 0,-1-1 0,1 1 0,-1-1-1,0 1 1,1-1 0,-1 1 0,0-1 0,1 1 0,-1-1-1,0 1 1,22 36-17,-19-30 7,30 89 80,-35-105-76,0-1 1,2 1-1,-1-1 1,1 1-1,0 0 1,1-1-1,0 1 1,1-1-1,0 1 1,0 0-1,1 0 1,0 0-1,1 0 1,-1 1-1,6-8 6,-9 15-2,1 0 0,-1 0 0,1 0 0,-1 0 0,1 0 0,0 0 0,-1 1 0,1-1 0,0 0 0,0 0 0,-1 1 0,1-1 0,0 0 0,0 1 0,0-1 1,0 1-1,0-1 0,0 1 0,0 0 0,0-1 0,0 1 0,0 0 0,0 0 0,0 0 0,0-1 0,0 1 0,0 0 0,0 0 0,0 0 0,0 1 0,0-1 0,0 0 0,0 0 0,0 1 0,0-1 0,0 0 0,0 1 0,0-1 0,0 1 0,0-1 0,0 1 0,0 0 0,-1-1 0,1 1 0,0 0 0,0 0 0,-1-1 0,1 1 0,0 0 0,-1 0 0,1 0 0,-1 0 0,1 0 0,-1 0 0,0 0 0,1 0 0,-1 0 0,0 0 0,0 0 0,1 0 2,20 65 415,-14 48 797,-5-127-9611,0 8 2188,0 0-3588</inkml:trace>
  <inkml:trace contextRef="#ctx0" brushRef="#br0" timeOffset="7935.204">3169 804 6883,'32'-35'8499,"-29"34"-8403,-1 0-1,1 0 0,0 0 0,0 0 0,0 1 0,0-1 0,0 1 1,0-1-1,0 1 0,0 0 0,0 0 0,0 1 0,0-1 0,-1 0 1,1 1-1,0 0 0,0 0 0,0 0 0,0 0 0,-1 0 0,1 0 1,0 1-1,-1 0 0,1-1 0,-1 1 0,0 0 0,1 0 1,-1 0-1,0 0 0,0 1 0,-1-1 0,1 0 0,0 1 0,-1-1 1,1 1-96,5 10 84,-1 0 1,0 0 0,-1 1 0,0-1 0,-1 1 0,0 0-1,-1 0 1,-1 1 0,0-1 0,-1 2-85,-2-20 61,-1 0-1,1 0 1,0 0-1,-1 1 1,0-1 0,0 0-1,0 1 1,-1-1 0,1 1-1,-1 0 1,1 0-1,-1 0 1,0 0 0,0 0-1,-1 1 1,1-1-1,0 1 1,-1 0 0,0 0-1,1 0 1,-1 0 0,0 1-1,0 0 1,0 0-1,0 0 1,0 0 0,0 0-1,0 1 1,0 0-1,-1 0 1,1 0 0,0 0-1,0 0 1,0 1 0,0 0-1,0 0 1,0 0-1,0 1 1,0-1 0,0 1-1,1 0 1,-1 0-1,1 0-60,1-1 57,0 1 0,1-1 0,-1 0-1,1 1 1,0 0 0,0-1-1,-1 1 1,1 0 0,0 0-1,0-1 1,1 1 0,-1 0-1,0 0 1,0 0 0,1 0-1,0 0 1,-1 0 0,1 0-1,0 0 1,0 0 0,0 1-1,0-1 1,0 0 0,0 0-1,1 0 1,-1 0 0,1 0 0,0 0-1,-1 0 1,1 0 0,0-1-1,0 1 1,0 0 0,0 0-1,0-1 1,1 1 0,-1 0-1,0-1 1,1 1 0,0-1-1,-1 0 1,1 0 0,-1 1-1,1-1 1,0 0 0,0 0-1,0 0 1,0-1 0,0 1-1,0 0 1,0-1 0,0 0 0,0 1-57,3-2-56,0 1 0,0-1 0,1 0 0,-1-1 1,0 1-1,0-1 0,-1 0 0,1 0 0,0 0 1,-1-1-1,1 0 0,-1 0 0,0 0 1,0 0-1,3-3 56,11-8-4366,2 1-4518,-14 10-2185</inkml:trace>
  <inkml:trace contextRef="#ctx0" brushRef="#br0" timeOffset="8303.266">3407 701 8660,'2'23'10736,"5"14"-8286,-1-8-1494,17 133-446,-23-162-1268,4-12-5716,-2 7 375,0-1-3866</inkml:trace>
  <inkml:trace contextRef="#ctx0" brushRef="#br0" timeOffset="8693.801">3565 758 8468,'2'12'6866,"-6"2"-3608,-18 27-1581,19-37-1014,-37 47 1373,88-15 365,-10 1-2033,-39-42-3997,1-5-1585,1 5-1857,1 0-2736</inkml:trace>
  <inkml:trace contextRef="#ctx0" brushRef="#br0" timeOffset="9099.958">3644 874 7812,'30'2'8439,"39"-5"-4849,-67 1-3525,1 0 0,-1 0 0,0 0 0,1 0 0,-1 0 0,0 0 0,-1-1 0,1 1 0,0-1 0,-1 0 0,1 1 0,-1-1 0,0 0 0,0 0 0,0 0 0,0 0 0,0 0 0,-1 0 0,1 0 0,-1 0 0,0 0 0,0 0 0,0 0 0,0 0 0,-1 0 0,1 0 0,-1 0 0,0 0 0,0 0 0,0 0 0,0 1 0,0-1 0,-1-1-65,0 3 56,0 1-1,0-1 0,0 0 1,0 1-1,0 0 1,0-1-1,0 1 1,0 0-1,0 0 1,0 0-1,0 0 1,0 1-1,0-1 0,0 0 1,0 1-1,0 0 1,0-1-1,0 1 1,0 0-1,1 0 1,-1 0-1,0 0 1,0 0-1,1 0 1,-1 1-1,1-1 0,-1 1 1,1-1-1,0 1 1,-1-1-1,1 1 1,0 0-1,0 0-55,-3 1 87,1 0 0,0 1 0,-1-1 0,2 1 0,-1 0 0,0 0 0,1 0 0,-1 0 0,1 0 0,0 0 0,1 0 0,-1 1 0,1-1 0,0 1-1,0 0 1,0-1 0,1 1 0,-1-1 0,1 1 0,0 0 0,1-1 0,-1 1 0,1 0 0,0-1 0,0 1 0,0-1 0,1 1 0,-1-1 0,1 0 0,0 1 0,1-1 0,-1 0 0,1 0-1,-1-1 1,1 1 0,0 0 0,1-1 0,-1 0 0,0 0 0,1 0 0,0 0 0,0 0 0,0-1 0,1 1-87,-2-2-24,-1 0-1,1 1 1,0-1-1,0-1 1,0 1-1,1 0 1,-1-1-1,0 1 1,0-1-1,0 0 1,0 0-1,0 0 1,0-1-1,1 1 1,-1-1-1,0 0 1,0 0 0,0 0-1,0 0 1,-1 0-1,1 0 1,0-1-1,0 0 1,-1 1-1,3-3 25,15-14-4277,0-5-5041,-15 18 6085,7-8-6953</inkml:trace>
  <inkml:trace contextRef="#ctx0" brushRef="#br0" timeOffset="23182.819">6015 759 8020,'-5'-21'9576,"-17"13"-5777,-27 9-2018,45-1-1734,1 1 0,-1-1 0,1 1 0,-1 0 0,1 0 0,-1 1-1,1-1 1,0 1 0,0-1 0,-1 1 0,1 0 0,0 0 0,0 1 0,1-1 0,-1 0 0,1 1 0,-1 0 0,1-1 0,0 1 0,0 0 0,0 0-1,0 1 1,0-1 0,1 0 0,-1 1 0,1-1 0,0 0 0,0 1 0,0 0 0,1-1 0,-1 1 0,1-1 0,0 1 0,0 0 0,0-1-1,0 1 1,1 0 0,0-1 0,-1 1 0,1-1 0,1 1 0,-1-1 0,0 0 0,1 1 0,-1-1 0,1 0 0,0 0 0,0 0 0,2 1-47,0 0 16,0 0 1,0-1-1,1 1 1,0-1-1,-1 0 1,1-1-1,0 1 1,0-1-1,0 0 1,1 0-1,-1 0 1,0-1-1,1 0 1,-1 0-1,1 0 1,-1-1 0,1 0-1,0 0 1,-1 0-1,3-1-16,37-17-4001,-32-1-1352,-8 11 322,3-4-6374</inkml:trace>
  <inkml:trace contextRef="#ctx0" brushRef="#br0" timeOffset="23620.22">6108 587 9284,'10'43'8561,"-3"25"-6316,-3-22-1179,11 85 106,7-225-1079,-21 90-122,0 0 1,0 0-1,1 0 1,-1 0-1,1 1 1,0-1-1,0 0 1,0 1-1,0 0 1,1 0-1,0-1 1,-1 1-1,1 1 0,0-1 1,0 0-1,0 1 1,1-1-1,-1 1 1,1 0-1,-1 0 1,1 1-1,0-1 1,1 0 28,-2 4 28,-1 0 1,0 0-1,1 0 1,-1 1 0,-1-1-1,1 0 1,0 1-1,0-1 1,-1 1 0,1 0-1,-1-1 1,0 1 0,0 0-1,0 0 1,0 0-1,-1 0 1,1 0 0,-1 2-29,9 88-329,-9-92-490,5-15-10743,-2 7 2008</inkml:trace>
  <inkml:trace contextRef="#ctx0" brushRef="#br0" timeOffset="24166.962">6332 695 8660,'32'-10'8022,"-2"13"-4396,-24 0-3561,-1 0 1,0-1 0,0 2-1,-1-1 1,1 0 0,-1 1-1,1 0 1,-1 0 0,0 0-1,0 1 1,-1-1 0,0 1-1,1 0 1,-2 0-1,3 5-65,30 76-8,-92-145-662,55 58 717,0 0 0,0-1 0,-1 1 1,1 0-1,0 0 0,-1 0 1,1 0-1,-1 1 0,1-1 0,-1 1 1,1-1-1,-1 1 0,1 0 0,-1 0 1,0 0-1,1 0 0,-1 1 1,1-1-1,-1 1 0,1-1 0,-1 1 1,1 0-1,-1 0 0,1 0 0,0 0 1,-1 0-1,1 1 0,0-1 0,0 1 1,0 0-1,0-1 0,0 1 1,1 0-1,-3 2-47,3-3 64,-1 1 0,1-1 1,-1 1-1,1 0 0,0-1 1,0 1-1,0 0 0,0 0 1,0 0-1,0 0 0,0 0 1,1 0-1,-1 0 0,0 0 1,1 0-1,0 0 0,0 0 0,-1 0 1,1 0-1,0 0 0,1 0 1,-1 0-1,0 1 0,1-1 1,-1 0-1,1 0 0,-1 0 1,1 0-1,0 0 0,0-1 1,0 1-1,0 0 0,0 0 1,1 0-1,-1-1 0,0 1 0,1-1 1,-1 1-1,1-1 0,0 0 1,-1 1-1,1-1 0,0 0 1,0 0-1,0 0 0,0 0 1,0-1-1,0 1 0,0 0 1,0-1-1,0 0 0,0 1 1,0-1-1,0 0 0,0 0 0,1 0-64,48-19-1497,-23-2-5600,-13 9-377,-5 5-2264</inkml:trace>
  <inkml:trace contextRef="#ctx0" brushRef="#br0" timeOffset="24604.374">6566 706 9332,'10'37'7233,"-4"0"-5124,13 43-1660,-11-116-251,-8 34-197,0-6 35,0 1 1,1-1-1,0 0 0,0 1 1,0-1-1,1 1 0,0 0 1,1-1-1,-1 1 0,1 0 0,1 1 1,-1-1-1,1 0 0,3-2-36,-6 8 8,0 0 0,1 0 0,-1 0 0,1 0-1,-1 0 1,1 1 0,0-1 0,-1 1-1,1-1 1,0 1 0,-1-1 0,1 1-1,0 0 1,-1 0 0,1 0 0,0 0 0,0 0-1,-1 0 1,1 1 0,0-1 0,-1 0-1,1 1 1,0-1 0,-1 1 0,1 0 0,-1-1-1,1 1 1,-1 0 0,1 0 0,-1 0-1,1 0 1,-1 0 0,0 1 0,0-1 0,0 0-1,0 1 1,0-1 0,0 0 0,1 2-8,32 61 542,-16 30-1590,-14-92-1340,3-8-5820,-7 6 8103,5-6-8806</inkml:trace>
  <inkml:trace contextRef="#ctx0" brushRef="#br0" timeOffset="25197.968">6978 715 9380,'-26'-19'9044,"-30"25"-6933,53-4-2077,-1 1 1,1-1 0,0 1-1,0 0 1,1 0 0,-1 0 0,1 0-1,-1 1 1,1-1 0,0 1-1,0-1 1,1 1 0,-1 0-1,1-1 1,0 1 0,0 0-1,0 0 1,0 0 0,1 0-1,-1 0 1,1 0 0,0 0-1,0 0 1,1 0 0,-1 0-1,1 0 1,0 0 0,0 0 0,0 0-1,2 3-34,0-5-14,1-1-1,-1 1 1,1-1 0,-1 0-1,1 0 1,-1-1-1,1 1 1,-1-1 0,1 0-1,0 1 1,-1-2-1,1 1 1,0 0 0,-1-1-1,1 0 1,-1 1-1,1-1 1,-1-1 0,0 1-1,1 0 1,-1-1-1,0 0 1,0 0-1,0 0 1,3-2 14,-3 1-16,0 0 1,1 1-1,-2-1 1,1 0-1,0-1 1,-1 1-1,1 0 1,-1-1-1,0 1 0,0-1 1,0 0-1,-1 0 1,1 0-1,-1 0 1,0 0-1,0 0 0,-1 0 1,1 0-1,-1 0 1,0 0-1,0 0 1,0 0-1,0-1 1,-1 1 15,7 289 5343,-8-256-5225,-3-59-3581,8 11 1267,0 5-2605,-1 8 571,2-8-7367</inkml:trace>
  <inkml:trace contextRef="#ctx0" brushRef="#br0" timeOffset="26057.974">7082 825 8340,'31'-7'6264,"33"-40"-4570,-45-7 544,-20 53-2142,0-1-1,-1 1 0,1 0 0,-1 0 0,1 1 0,-1-1 0,1 0 0,-1 0 0,1 1 0,-1-1 0,0 1 0,1-1 0,-1 1 1,0 0-1,1 0 0,-1-1 0,0 1 0,0 0 0,1 1 0,-1-1 0,0 0 0,1 0 0,-1 1 0,0-1 0,1 1 0,-1-1 0,0 1 1,1 0-1,-1 0 0,1 0 0,0 0 0,-1 0 0,1 0-95,-4 4 216,1 0 0,0 1 0,0 0 0,1 0 0,0 0 1,0 0-1,0 0 0,0 1 0,1-1 0,0 1 0,1-1 0,0 1 0,0 0 0,0 0 0,1-1 1,0 1-1,0 0 0,0 0 0,1 0 0,0-1 0,1 1 0,-1 0 0,1-1 0,1 3-216,-1-6 62,0 0-1,1 0 1,-1 0-1,1 0 1,0-1-1,-1 1 1,1-1-1,0 0 1,0 1-1,1-1 1,-1-1-1,0 1 1,1 0-1,-1-1 1,1 0-1,0 0 1,-1 0-1,1 0 1,0 0-1,-1-1 1,1 0 0,0 1-1,0-1 1,0-1-1,-1 1 1,1-1-1,0 1 1,3-2-62,-4 1-259,1 1 0,0-1 0,-1 0 0,1-1 0,0 1-1,-1 0 1,0-1 0,1 0 0,-1 0 0,0 0 0,0 0 0,0-1 0,0 1 0,0-1 0,-1 0 0,1 1 0,-1-1 0,2-2 259,2-8-4900,-2 4-1866,1-3-5472</inkml:trace>
  <inkml:trace contextRef="#ctx0" brushRef="#br0" timeOffset="36225.416">4229 771 7395,'-19'-19'10012,"15"18"-9841,0 0 0,0 1 1,0-1-1,0 1 0,0 0 0,0 0 0,0 1 0,1-1 0,-1 1 0,0 0 0,0 0 0,0 0 1,1 0-1,-1 1 0,1 0 0,-1-1 0,0 2-171,3-3 11,0 1-1,0-1 1,1 1 0,-1-1 0,0 1-1,0 0 1,1-1 0,-1 1-1,0 0 1,1 0 0,-1-1 0,1 1-1,-1 0 1,1 0 0,-1 0-1,1 0 1,0 0 0,-1 0 0,1 0-1,0-1 1,0 1 0,0 0-1,0 0 1,0 0 0,0 0 0,0 0-1,0 0 1,0 0 0,0 0-1,0 0 1,0 0 0,1 0 0,-1 0-1,0 0 1,1 0 0,-1-1-1,1 1 1,-1 0 0,1 0 0,0 0-1,-1-1 1,1 1 0,-1 0-1,1 0 1,0-1 0,0 1 0,0-1-1,-1 1 1,1-1 0,0 1 0,0-1-1,0 1 1,0-1 0,0 0-1,0 0 1,0 1 0,-1-1 0,1 0-1,1 0-10,30 16 119,-28-15-91,0 0 0,0 0 0,0 1 1,0-1-1,0 1 0,0 0 0,0 0 0,0 0 0,-1 1 1,1-1-1,-1 1 0,0 0 0,0 0 0,0 0 0,0 0 0,0 1 1,-1-1-1,1 1 0,-1 0 0,0-1 0,0 1 0,-1 0 1,1 0-1,-1 0 0,0 0 0,0 1 0,0-1 0,0 2-28,-3-4 85,0 0 0,0 1 1,0-1-1,0 0 0,-1-1 0,1 1 0,-1 0 0,1-1 0,-1 1 0,0-1 0,1 0 0,-1 1 0,0-2 0,0 1 0,0 0 0,0 0 0,0-1 0,0 0 1,0 1-1,0-1 0,0 0 0,0-1 0,-2 1-85,3 0 20,-39-8-1178,37-22-6675,6 19 2119,0-1-3397</inkml:trace>
  <inkml:trace contextRef="#ctx0" brushRef="#br0" timeOffset="36852.445">4299 656 9124,'3'16'7147,"5"10"-5142,-1-4-1318,32 180 2051,-36-295-2608,-3 90-132,0 0 1,0 1-1,0-1 0,1 1 0,0-1 0,-1 1 0,1-1 0,0 1 0,0-1 0,0 1 1,0-1-1,1 1 0,-1 0 0,1 0 0,-1 0 0,1 0 0,0 0 0,0 0 0,0 0 1,0 1-1,0-1 0,0 1 0,0-1 0,0 1 0,1 0 0,-1 0 0,1 0 1,-1 0-1,1 0 0,-1 0 0,1 1 0,-1-1 0,1 1 0,0 0 0,-1 0 0,1 0 1,-1 0-1,1 0 0,0 1 0,-1-1 0,3 1 2,-1 4-1,-1 0 0,1-1 0,0 2 0,-1-1 0,0 0 0,-1 1 0,1-1 0,-1 1 0,0 0 0,0 0 0,-1 0 1,1 0-1,-1 0 0,0 4 1,1 44 175,-2-44-4398,5-20-4487,-1 2-257</inkml:trace>
  <inkml:trace contextRef="#ctx0" brushRef="#br0" timeOffset="37207.38">4559 782 8340,'-10'7'7739,"-5"25"-4604,14-29-3095,-1-1 0,1 1 1,0-1-1,0 1 0,0-1 0,0 1 0,0 0 0,0 0 0,1-1 1,-1 1-1,1 0 0,0 0 0,0-1 0,0 1 0,0 0 0,1 0 1,-1 0-1,1-1 0,-1 1 0,1 0 0,0-1 0,0 1 0,0 0 1,1-1-1,-1 0 0,1 1 0,-1-1 0,1 0 0,0 1 0,0-1 1,0 0-1,0 0 0,0-1 0,0 1 0,0 0 0,1-1 0,-1 1 1,0-1-1,1 0 0,0 0 0,-1 0 0,1 0 0,0 0-40,0 0-8,0-1 0,-1 0 0,1 0 0,0 1-1,-1-2 1,1 1 0,-1 0 0,1 0 0,0-1 0,-1 1-1,1-1 1,-1 0 0,1 0 0,-1 0 0,1 0 0,-1-1-1,0 1 1,0 0 0,0-1 0,1 0 0,-1 1 0,-1-1-1,1 0 1,0 0 0,0 0 0,-1 0 0,1 0 0,-1-1-1,0 1 1,1 0 0,-1-1 0,0 1 0,-1-1-1,1 1 1,0-1 0,-1 1 0,1-1 0,-1 0 0,0 1-1,0-1 1,0 0 0,0 1 0,0-1 0,-1 1 0,1-1-1,-1 0 1,1 1 0,-1-1 8,-43-60 120,33 64-1991,15 5-9965,1-5 4891</inkml:trace>
  <inkml:trace contextRef="#ctx0" brushRef="#br0" timeOffset="37629.152">4688 779 8884,'12'35'9050,"34"44"-7122,-45-78-1925,0-1 0,0 1 0,-1 0 0,1 0 0,0-1 0,0 1 0,0-1 0,0 1 0,0-1 0,0 1 0,0-1 0,0 1 0,0-1 0,0 0 0,0 0 0,0 0 0,0 1 0,0-1 0,0 0 0,0 0-1,0 0 1,0 0 0,0-1 0,0 1 0,0 0 0,0 0 0,0-1 0,0 1 0,0-1 0,0 1 0,0 0 0,0-1 0,0 0 0,0 1 0,0-1 0,0 0 0,-1 1 0,1-1 0,0 0 0,-1 0 0,1 0 0,0 1-1,-1-1 1,1 0 0,-1 0 0,1 0 0,-1 0 0,0 0 0,1 0 0,-1 0 0,0 0 0,0 0 0,1-1-3,9-64 151,-9 59-146,2-38-1339,3 44-8746,-2 1 1335</inkml:trace>
  <inkml:trace contextRef="#ctx0" brushRef="#br0" timeOffset="37941.582">4873 675 8436,'18'25'9071,"-9"27"-6910,-9-48-1820,2 8-231,6 42 534,6-20-3180,-9-29-878,0-4-1907,0 0-4155</inkml:trace>
  <inkml:trace contextRef="#ctx0" brushRef="#br0" timeOffset="38175.901">5072 752 9780,'-12'-11'7983,"-3"14"-4362,-19 34-2248,28 44-363,6-79-1023,0-1 0,1 1 0,-1-1-1,1 1 1,-1-1 0,1 1 0,0-1 0,-1 0 0,1 1 0,0-1 0,0 0 0,0 0 0,0 1 0,0-1 0,0 0 0,0 0 0,1 0 0,-1 0 0,0 0 0,1-1 0,-1 1 0,0 0 0,1-1 0,-1 1 0,1-1 0,-1 1 0,1-1 0,-1 0 0,1 1 0,0-1 0,-1 0 0,1 0-1,-1 0 1,1 0 0,-1 0 0,1-1 0,-1 1 0,1 0 0,0-1 0,-1 1 0,0-1 0,1 0 0,-1 1 0,1-1 0,-1 0 0,0 0 0,1 0 0,-1 0 0,0 0 13,30-26-4524,-21 12-4011,-6 8-1518</inkml:trace>
  <inkml:trace contextRef="#ctx0" brushRef="#br0" timeOffset="38496.228">5077 645 10565,'4'21'6515,"7"10"-3035,3 15-1747,-2 72-965,-8-116-4948,0-6-4382,-3 0-1741</inkml:trace>
  <inkml:trace contextRef="#ctx0" brushRef="#br0" timeOffset="39001.542">5184 747 9364,'14'25'6498,"-9"20"-4136,5 9-1142,0-79-871,-10 24-349,-1-7-23,1-1-1,1 1 1,0-1-1,0 1 0,0-1 1,1 1-1,1 0 1,-1-1-1,1 1 1,1 0-1,0 0 24,-3 8 10,1 0-1,0 0 0,-1 0 1,1 1-1,-1-1 0,1 0 1,0 1-1,-1-1 1,1 1-1,-1 0 0,1-1 1,-1 1-1,0 0 0,1 0 1,-1 0-1,0 0 1,0 0-1,1 0 0,-1 1 1,0-1-1,0 0 0,0 0 1,0 1-1,-1-1 1,1 1-1,0-1 0,-1 1 1,1-1-1,-1 1 0,1-1 1,-1 1-1,1 0 0,-1-1 1,0 2-10,0-2 12,13 48-764,-12-49-8925,0-2 257</inkml:trace>
  <inkml:trace contextRef="#ctx0" brushRef="#br0" timeOffset="39329.666">5337 619 8660,'2'2'7663,"5"10"-5535,8 45 385,-6 1-3366,-7-53-1402,0-3-6341,0-3-648</inkml:trace>
  <inkml:trace contextRef="#ctx0" brushRef="#br0" timeOffset="39579.53">5452 620 9172,'8'31'7944,"-2"20"-5817,-3-17-1153,12 108-32,-13-139-3323,2-11-9148,-3 2 4296</inkml:trace>
  <inkml:trace contextRef="#ctx0" brushRef="#br0" timeOffset="40063.826">5425 775 9172,'4'-1'9929,"10"1"-6495,0 0-2465,30-2 2201,-26 2-7701,-4 0-5940,-10 0-1185</inkml:trace>
  <inkml:trace contextRef="#ctx0" brushRef="#br0" timeOffset="40236.039">5286 812 9572,'6'17'9232,"5"14"-5647,-11-28-4361,3 16 2987,-2-17-5710,1-5-5503,-2-3-2305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2:3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10789,'7'29'8353,"-3"17"-4923,-1-6-2100,37 300 1375,-34-281-4533,-18-83-6455,6 10 1890,1-2-3694</inkml:trace>
  <inkml:trace contextRef="#ctx0" brushRef="#br0" timeOffset="479.59">0 238 9524,'50'-32'8304,"44"25"-5144,-87 8-3087,0 1-1,1 0 0,-1 0 0,0 0 1,0 1-1,0 0 0,-1 1 0,1-1 1,-1 1-1,0 0 0,0 1 1,0 0-1,-1 0 0,1 0 0,-1 0 1,0 1-1,-1 0 0,1 0 1,-1 0-1,0 0 0,-1 1 0,0 0 1,0-1-1,0 1 0,-1 1 0,0-1 1,0 0-1,-1 0 0,0 1 1,0-1-1,0 0 0,-1 1 0,0-1-72,0-1 83,0-1 0,-1 0-1,1 0 1,-1 0 0,0 0-1,0-1 1,-1 1-1,1 0 1,-1 0 0,0-1-1,0 1 1,-1-1 0,0 1-1,1-1 1,-1 0 0,0 0-1,-1 0 1,1-1-1,-1 1 1,0-1 0,0 0-1,0 0 1,0 0 0,0 0-1,-1-1 1,1 0-1,-1 0 1,0 0 0,1 0-1,-1-1 1,0 1 0,0-1-1,0-1 1,0 1 0,0-1-1,0 0 1,0 0-1,-2 0-82,3-1-148,0 0 0,0-1 0,0 1 0,1-1 0,-1 1 0,0-1 0,1 0 0,-1-1 0,1 1 0,-1-1 0,1 1 0,0-1 0,0 0 0,0 0 0,1 0 0,-1-1 0,1 1 0,-1-1 0,0-1 148,-7-22-5042,7 0-3933,3 10-693</inkml:trace>
  <inkml:trace contextRef="#ctx0" brushRef="#br0" timeOffset="736.169">451 0 10101,'5'15'7369,"1"8"-4415,1 2-1613,9 32-40,-2 0 0,-2 0 0,-3 2 0,-3 5-1301,10 52 257,-15-98-1225,-9-22-2632,1-9 2595,-7-11-8765,3 9-2097</inkml:trace>
  <inkml:trace contextRef="#ctx0" brushRef="#br0" timeOffset="1118.629">392 233 11349,'8'5'9012,"16"-3"-6294,-19-2-1538,26 3-509,31 3 2503,-21-3-3826,-6 0-4167,-1 0-5768,-22-2-1443</inkml:trace>
  <inkml:trace contextRef="#ctx0" brushRef="#br0" timeOffset="1450.363">741 286 11381,'0'8'3170,"-1"3"111,2-1-1296,-2 2-560,2-1-337,-1 2-191,1 2-289,0 4-272,0-3-112,0 1-16,1-3-176,0-2-96,-2-4-288,0-5-448,0-3-545,0-3-2177,1-4-2720,-2-6-6052</inkml:trace>
  <inkml:trace contextRef="#ctx0" brushRef="#br0" timeOffset="1451.363">742 156 11669,'0'-3'3122,"1"1"15,-1 2-1376,2 1-624,0 2-401,3 0-432,1-1-752,2 5-273,-2-2-2416,4 3-2546,-1-1-6178</inkml:trace>
  <inkml:trace contextRef="#ctx0" brushRef="#br0" timeOffset="1751.397">1047 207 10037,'-12'-5'6871,"-3"8"-3557,-24 22-779,33-17-2337,-1 0 0,2 1 0,-1 0-1,1 0 1,1 0 0,0 0 0,0 1 0,1 0-1,0 0 1,0 0 0,1 0 0,0 5-198,1-11 10,1 0 1,0 0 0,0 0 0,0 1-1,0-1 1,0 0 0,1 0-1,0 0 1,0 0 0,0 0-1,1 0 1,-1 0 0,1 0-1,0-1 1,0 1 0,0 0 0,0-1-1,1 0 1,-1 1 0,1-1-1,0 0 1,0 0 0,0-1-1,0 1 1,1-1 0,-1 1 0,1-1-1,-1 0 1,1 0 0,0-1-1,2 1-10,0 0-55,0 0 0,0 0 0,1 0 0,-1-1 0,1 0 0,-1-1 0,1 0 1,-1 0-1,1 0 0,0 0 0,-1-1 0,1 0 0,-1-1 0,0 0 0,1 1 0,-1-2 0,0 1 0,0-1 0,0 0 0,-1 0 0,1-1 0,-1 0 0,0 0 0,1 0 0,-2 0 0,1-1 0,-1 0 0,1 0 0,-1 0 0,-1 0 0,1-1 0,-1 0 0,1 0 55,-2 0 29,1 0 0,-1-1 0,0 1 0,-1-1 0,0 1 1,0-1-1,0 0 0,-1 1 0,1-1 0,-2 0 0,1 1 0,-1-1 0,0 0 0,0 1 0,-1-1 0,0 1 0,0-1 0,0 1 0,-1 0 0,0 0 0,-1 0 1,1 0-1,-1 1 0,0 0 0,0-1 0,0 1 0,-1 0 0,-1 0-29,-20 2-904,20 7-2850,6 6-4826,3-3-2628</inkml:trace>
  <inkml:trace contextRef="#ctx0" brushRef="#br0" timeOffset="2136.873">1365 274 13254,'19'60'6139,"-2"1"-3452,12 40-1460,-14-82-1294,-14-51-50,-2 12 87,-1 5 48,0 0 0,2 0 1,-1-1-1,2 1 0,0 0 0,1 0 0,0 0 0,1 0 0,1 0 0,0 1 0,1 0 1,1-1-1,0 2 0,2-3-18,-6 11 2,0 0 0,1-1 1,-1 1-1,1 0 1,0 1-1,1-1 0,-1 0 1,1 1-1,0 0 1,0 0-1,0 0 0,1 0 1,-1 1-1,1-1 1,0 1-1,0 0 0,0 1 1,0-1-1,0 1 1,1 0-1,-1 0 0,1 1 1,0 0-1,-1 0 0,1 0 1,0 1-1,-1-1 1,1 1-1,5 1-2,-6 3 106,-1 0 1,0 0-1,0 1 0,0-1 0,0 1 1,-1 0-1,0 0 0,0 1 0,0-1 1,0 0-1,-1 1 0,0 0 0,0-1 1,-1 1-1,1 0 0,-1 3-106,3 4 296,6 25 49,-1 0 0,-2 1 0,-2 0 1,-2 0-1,-1 23-345,-4-49-2108,-3-27-10650,3-1 502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2T18:38:18.35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2868 13773 1352 0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09:5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102 226 5250,'-7'3'2080,"-42"22"1883,4-7-97,53-37 309,8 0-3668,2 1-1,0 1 1,1 0 0,1 1-1,0 2 1,1 0-1,1 1 1,0 1 0,19-7-507,16-2 171,2 3 0,0 2 1,1 3-1,0 3 0,1 2 1,0 3-1,1 2 0,-1 4 1,9 2-172,-31 2 151,-1 1 1,0 2-1,-1 2 1,0 1-1,0 2 1,-1 2-1,-1 1 0,0 2 1,29 20-152,-2 7 403,-62-44-446,-14-21-5973,10 6-3188,2 4-2719</inkml:trace>
  <inkml:trace contextRef="#ctx0" brushRef="#br0" timeOffset="379.069">1215 2 10085,'23'17'8786,"-4"25"-5493,4 4-2188,42 53-158,-65-97-866,-1 0 0,0 0-1,1-1 1,-1 1 0,0 0-1,0 0 1,0-1 0,0 1-1,0 0 1,-1-1 0,1 1-1,0-1 1,-1 1 0,1-1-1,-1 0 1,0 0 0,1 0-1,-1 0 1,0 0 0,0 0-1,1 0 1,-1 0 0,0-1-1,0 1 1,0-1 0,0 1-1,0-1 1,0 0 0,-1 0-81,-17 8 472,15-4-522,-2-1 0,1 0-1,0 0 1,-1 0 0,1-1 0,-1 0-1,0 0 1,1-1 0,-1 1-1,0-2 1,0 1 0,0-1-1,0 0 1,-6-1 50,10 0-1689,1-4-8830,3 0-3581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15 7684,'-9'-14'11925,"-14"19"-8334,-19 22-2134,38-24-1409,0 0 0,1 0 1,-1 0-1,1 0 0,0 1 1,0 0-1,0-1 0,0 1 1,1 0-1,0 0 0,-1 0 1,2 1-1,-1-1 0,0 1 1,1-1-1,0 1 0,0-1 1,0 1-1,0-1 0,1 1 1,0 0-1,0-1 0,0 1 1,1 0-1,-1-1 0,1 1 1,0 0-1,1-1 0,-1 1 1,1-1-1,0 0 1,0 0-1,0 1 0,0-1 1,1 0-1,0-1 0,-1 1 1,1 0-1,1-1 0,-1 0 1,1 0-1,2 3-48,-1-3 2,0 0-1,0 0 1,-1-1 0,1 0-1,1 0 1,-1 0 0,0 0-1,0-1 1,1 0 0,-1 0-1,1 0 1,-1-1 0,1 0-1,-1 0 1,1 0 0,-1-1-1,1 1 1,-1-1 0,0-1-1,1 1 1,-1-1 0,0 0-1,0 0 1,0 0 0,0-1-1,0 0 1,-1 0 0,1 0-1,-1-1 1,0 1 0,0-1-1,2-2-1,-5 2 2,1 0 0,-1-1 0,0 1 0,0-1 0,0 1 0,-1-1 1,0 1-1,0-1 0,0 1 0,0-1 0,0 0 0,-1 1 0,0-1 0,0 1 0,-1 0 0,1-1 0,-1 1 0,0 0 0,0 0 0,0 0 0,0 0 0,-1 0 0,0 0 0,1 1 0,-1-1 0,-1 1 0,1 0 0,0 0 0,-1 0 0,0 0 0,0 1 0,0-1 1,-2 0-4,-12-14 6,-18 4-3596,40 21-8918,0-1 1813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1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13734,'5'-2'3458,"-2"2"31,0-1-1840,-1 1-768,-2 0-257,0 1-256,0 3-496,0 0-608,-1-1-433,0 2-2336,0 1-2690,1 4-6259</inkml:trace>
  <inkml:trace contextRef="#ctx0" brushRef="#br0" timeOffset="1">2 189 13926,'-1'9'3730,"1"-3"64,0-1-1537,1-1-1041,1 0-463,0-3-225,2-1-496,0-1-592,0 0-801,-2-1-1728,2 1-721,-2-2-2497,1 0-4786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1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13622,'2'1'3362,"-1"0"15,0-1-1904,0 0-721,1 0-175,-1-1-289,1 0-576,-1-2-705,-1 1 1970,0-1-4355,0 2-2881,0 1-7235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1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62 8100,'10'-6'8054,"-11"-2"-3858,-33-9-1151,28 16-2970,0 1 0,0-1 1,1 1-1,-1 0 0,0 0 0,0 1 1,0-1-1,0 1 0,1 1 0,-1-1 1,0 1-1,1 0 0,-1 0 0,1 1 1,0-1-1,0 1 0,0 1 0,0-1 1,0 1-76,4-3-1,0 1 0,0-1 1,1 0-1,-1 0 1,1 1-1,-1-1 0,1 1 1,0-1-1,-1 1 0,1-1 1,0 0-1,0 1 0,0-1 1,0 1-1,0-1 0,1 1 1,-1-1-1,0 1 1,1-1-1,-1 0 0,1 1 1,-1-1-1,1 0 0,-1 1 1,1-1-1,0 0 0,0 0 1,0 0-1,0 1 1,0-1-1,0 0 0,0 0 1,0 0-1,0-1 0,0 1 1,1 0-1,-1 0 0,0-1 1,1 1 0,53 26-5,-42-23 41,71 33-134,-82-36 111,0 1 0,0-1 1,0 0-1,0 1 1,-1 0-1,1-1 0,0 1 1,-1 0-1,1 0 0,-1 0 1,0 0-1,0 0 1,0 0-1,0 0 0,0 0 1,0 0-1,0 1 0,-1-1 1,1 0-1,-1 0 1,1 1-1,-1-1 0,0 0 1,0 1-1,0-1 0,0 0 1,-1 1-1,1-1 1,-1 0-1,1 1 0,-1-1 1,0 0-1,0 0 1,0 0-1,0 1-13,-4 2 56,-1 0 1,1-1 0,0 0-1,-1 0 1,0-1-1,0 1 1,0-1-1,0 0 1,-1-1-1,1 0 1,-1 0 0,0 0-1,1-1 1,-1 0-1,0 0 1,0-1-1,0 0 1,0 0-1,-5-1-56,3 2 25,4-1-268,-42-2 582,33-15-5357,16 12 526,2 3-1600,1 0-4686</inkml:trace>
  <inkml:trace contextRef="#ctx0" brushRef="#br0" timeOffset="312.421">332 102 9204,'2'11'8347,"5"13"-5775,-1 0-1683,29 213 3145,-31-215-4046,-3-13-2492,-4-20-3792,-1 3 59,-2-1-3744</inkml:trace>
  <inkml:trace contextRef="#ctx0" brushRef="#br0" timeOffset="662.388">342 126 10373,'6'-43'7401,"19"12"-3764,-22 28-3547,0 1 0,0 1 0,0-1-1,1 0 1,-1 1 0,0 0-1,1 0 1,-1 0 0,1 0-1,-1 0 1,1 1 0,0-1-1,-1 1 1,1 0 0,0 0-1,-1 1 1,1-1 0,-1 1 0,1 0-1,0 0 1,-1 0 0,0 0-1,1 0 1,-1 1 0,0-1-1,0 1 1,1 0 0,-1 0-1,-1 0 1,1 1 0,0-1-1,0 1 1,0 0-90,0 1 18,1 0 0,-1-1-1,1 1 1,-1 0 0,-1 1-1,1-1 1,0 0 0,-1 1 0,0-1-1,0 1 1,-1 0 0,1 0 0,-1 0-1,0 0 1,0 0 0,0 0-1,-1 0 1,0 0 0,0 0 0,0 0-1,-1 0 1,0 0 0,0 0-1,0 0 1,0 0 0,-1 0 0,1-1-1,-1 1 1,-1 0 0,1-1 0,-1 0-1,1 1 1,-1-1 0,-1 0-1,1 0 1,0-1 0,-1 1 0,0-1-1,0 0 1,0 0 0,0 0-1,-2 1-17,-99 12-1451,101-17-15,3 1-2508,1-1-3723,2 4-2814</inkml:trace>
  <inkml:trace contextRef="#ctx0" brushRef="#br0" timeOffset="1101.543">592 189 10661,'51'2'7117,"24"-24"-6342,-74 20-736,1 0 0,-1 0 0,1 0 0,-1 1 0,0-1 0,0 0 0,0-1 0,0 1 0,0 0 0,-1 0 0,1 0 0,-1 0 0,1-1 0,-1 1 0,0 0 0,0-1 0,0 1 0,0 0 0,0 0 0,0-1 1,-1 1-1,1 0 0,-1 0 0,1-1 0,-1 1 0,0 0 0,0 0 0,0 0 0,0 0 0,0 0 0,-1 0 0,1 0 0,-1 1 0,1-1 0,-1 0 0,0 1 0,1-1 0,-1 1 0,0 0 0,0-1 0,0 1 1,0 0-1,0 0 0,0 0 0,0 0 0,-1 1 0,1-1 0,0 1 0,0-1 0,0 1 0,-1 0 0,1 0 0,0 0 0,-1 0 0,0 0-39,-1 2 100,0 1 0,0-1 0,0 1 0,1 0-1,-1 0 1,1 0 0,0 0 0,0 1 0,0-1 0,0 1-1,1 0 1,-1 0 0,1 0 0,0 0 0,0 0 0,0 0 0,1 1-1,0-1 1,0 1 0,0-1 0,0 1 0,1-1 0,-1 1-1,1-1 1,0 1 0,0-1 0,1 1 0,0-1 0,0 1 0,0-1-1,0 1 1,0-1 0,1 0 0,0 1 0,0-1 0,0 0-1,1 0 1,-1-1 0,1 1 0,0 0 0,0-1 0,0 0 0,0 1-1,1-1 1,-1 0 0,1-1 0,3 3-100,59 4-322,-47-18-4000,-1-7-6036,-14 9-17</inkml:trace>
  <inkml:trace contextRef="#ctx0" brushRef="#br0" timeOffset="1621.044">868 85 9684,'23'-7'6972,"3"-1"-3276,14 22-2774,-30-4-873,-2 0 1,0 0 0,0 1-1,0 0 1,-2 0-1,1 0 1,-2 1 0,1 0-1,-2 0 1,1 1 0,-2-1-1,1 1 1,-2 0-1,0 0 1,0 4-50,2-7-403,-11-25-32,2 10 434,0 0 0,-1 1 0,0 0 0,0 0 0,0 0 0,0 1 0,-1 0 0,0 0 0,1 1 0,-1 0 0,0 0-1,0 0 1,-3 1 1,7 0 129,0 0 0,0 1-1,0 0 1,0 0-1,0 0 1,0 0 0,0 0-1,-1 0 1,1 1-1,0-1 1,0 1 0,0 0-1,0 0 1,0 0-1,1 1 1,-1-1-1,0 1 1,0-1 0,1 1-1,-1 0 1,1 0-1,0 0 1,-1 0 0,1 0-1,0 1 1,0-1-1,1 1 1,-1-1 0,0 1-1,1 0 1,-2 2-129,3-4 47,0 1 0,-1 0 0,1-1-1,0 1 1,0 0 0,0-1 0,0 1 0,0-1 0,0 1 0,0 0 0,0-1 0,1 1-1,-1-1 1,1 1 0,-1-1 0,1 1 0,0-1 0,-1 1 0,1-1 0,0 1 0,0-1-1,0 0 1,0 1 0,0-1 0,0 0 0,1 0 0,-1 0 0,0 0 0,1 0 0,-1 0-1,0 0 1,1-1 0,-1 1 0,1 0 0,-1-1 0,1 1 0,0-1 0,0 0-47,63 6 51,-34-27-2915,-19 10-1022,1-3-6532,-7 8 616</inkml:trace>
  <inkml:trace contextRef="#ctx0" brushRef="#br0" timeOffset="1902.226">1137 1 9604,'21'8'7255,"0"54"-3979,-14 153 571,-7-215-3948,4 19-399,-1-17-3383,2-6-5344,-2 0-1028</inkml:trace>
  <inkml:trace contextRef="#ctx0" brushRef="#br0" timeOffset="2214.654">1323 141 9540,'-7'16'7908,"-15"10"-7032,15-19 41,-38 51 2394,75-41-806,35 40-51,-62-59-4175,-3 1-3223,-1 0-4417,2 1-2108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09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9780,'4'-16'10785,"9"37"-8657,-6 3-1761,-2 1 1,0 0-1,-2 0 0,-1 1 0,-1-1 1,-1 14-368,14-75 133,40-131-109,-53 165-20,1 1 1,-1-1-1,1 0 0,0 1 1,-1-1-1,1 0 0,0 1 0,0 0 1,0 0-1,0-1 0,0 1 0,0 0 1,0 1-1,1-1 0,-1 0 1,0 0-1,0 1 0,1 0 0,-1-1 1,0 1-1,1 0 0,-1 0 1,0 0-1,1 1 0,-1-1 0,0 0 1,1 1-1,-1 0 0,0-1 1,0 1-1,1 0 0,-1 0 0,0 0 1,0 0-1,0 1 0,0-1 0,-1 0 1,1 1-1,0 0 0,-1-1 1,1 1-1,0 0 0,-1 0 0,0 0 1,0 0-1,1 0 0,-1 0 1,0 0-1,-1 0 0,1 0 0,0 1 1,0-1-1,-1 1-4,6 14 193,-1 0 0,0 0 1,-1 0-1,-1 1 0,-1 0 0,0 0 1,-1 3-194,-1-16-1982,1-25-2760,7 6-5038,-2 7-334</inkml:trace>
  <inkml:trace contextRef="#ctx0" brushRef="#br0" timeOffset="427.507">328 22 10757,'50'-19'10762,"-45"19"-10651,0 1 0,0 0 1,0 0-1,-1 0 0,1 0 0,0 1 1,0 0-1,-1 0 0,1 0 1,-1 0-1,0 1 0,0 0 0,1 0 1,-2 0-1,1 0 0,0 1 1,-1 0-1,1-1 0,-1 1 1,0 0-1,-1 0 0,1 1 0,-1-1 1,2 5-112,25 158 325,-43-214-1958,13 42 1652,-1 1 0,0 0 0,0 0 0,0 0-1,-1 1 1,1-1 0,-1 1 0,0-1 0,0 1-1,0 0 1,0 0 0,0 0 0,-1 0 0,1 0-1,-1 1 1,0 0 0,0 0 0,0 0 0,0 0-1,0 0 1,0 1 0,-1 0 0,1 0 0,0 0-1,-1 0 1,1 1 0,0 0 0,-1 0 0,1 0-1,-1 0 1,1 1 0,0 0 0,-1-1 0,1 2-1,0-1 1,-1 0 0,1 1 0,0 0 0,0 0-1,1 0 1,-1 0 0,0 1 0,1 0 0,-1-1-19,2 0 62,0-1 1,0 1-1,0 0 1,0-1-1,1 1 1,-1 0-1,1 0 1,-1 0-1,1 0 1,-1 0-1,1 0 1,0 1-1,0-1 1,0 0-1,1 0 1,-1 1-1,0-1 1,1 1 0,-1-1-1,1 1 1,0-1-1,0 1 1,0-1-1,0 1 1,1-1-1,-1 0 1,0 1-1,1-1 1,0 1-1,0-1 1,-1 0-1,1 1 1,1-1-1,-1 0 1,0 0-1,0 0 1,1 0-1,0 0 1,-1 0 0,1 0-1,0-1 1,0 1-1,-1 0 1,2-1-1,-1 0 1,0 1-1,0-1 1,0 0-1,0 0 1,1 0-1,-1 0 1,0-1-1,1 1 1,-1-1-1,1 1-62,2-1-274,0 0-1,0-1 0,0 0 0,0 0 0,0 0 1,0 0-1,-1-1 0,1 1 0,0-1 0,-1 0 0,0-1 1,1 1-1,-1-1 0,0 0 0,1-1 275,15-13-4158,-1-4-3440,-17 19 6575,9-9-9208</inkml:trace>
  <inkml:trace contextRef="#ctx0" brushRef="#br0" timeOffset="1015.571">598 32 7908,'20'18'9783,"-11"34"-7760,-8-46-1373,14 154 2093,6-258-2365,27-53-364,-48 150-15,0 1 0,0-1 1,0 1-1,0-1 0,1 1 0,-1-1 1,0 1-1,0-1 0,1 1 0,-1-1 1,0 1-1,1 0 0,-1-1 0,0 1 1,1 0-1,-1-1 0,1 1 0,-1 0 1,0-1-1,1 1 0,-1 0 1,1 0-1,-1-1 0,1 1 0,-1 0 1,1 0-1,-1 0 0,1 0 0,-1 0 1,1 0-1,-1 0 0,1 0 0,-1 0 1,1 0-1,-1 0 0,1 0 1,-1 0-1,1 0 0,-1 0 0,1 0 1,-1 1-1,1-1 0,-1 0 0,1 0 1,-1 1-1,1-1 0,-1 0 0,0 1 1,1-1-1,-1 0 0,1 1 0,-1-1 1,0 1-1,1-1 0,-1 0 1,0 1-1,0-1 0,1 1 0,-1-1 1,0 1-1,0-1 0,0 1 1,17 31-21,8 136 661,-25-169-632,0 1 0,1-1-1,-1 1 1,0-1 0,0 1-1,0 0 1,0-1 0,1 1-1,-1-1 1,0 1-1,0-1 1,1 1 0,-1 0-1,0-1 1,1 1 0,-1 0-1,0-1 1,1 1 0,-1 0-1,1-1 1,-1 1 0,0 0-1,1 0 1,-1-1 0,1 1-1,-1 0 1,1 0-1,-1 0 1,1 0 0,-1 0-1,1 0 1,-1 0 0,1 0-1,-1 0 1,1 0 0,-1 0-1,1 0 1,-1 0 0,1 0-1,-1 0 1,1 0-1,-1 1 1,0-1 0,1 0-1,-1 0 1,1 0 0,-1 1-1,1-1 1,-1 0 0,0 1-1,1-1 1,-1 0 0,0 1-1,1-1 1,-1 1 0,0-1-1,0 0 1,1 1-1,-1-1 1,0 1 0,0-1-1,0 1 1,1-1 0,-1 1-1,0-1 1,0 1-8,20-39 43,-20 38-41,17-49 36,-15 41-40,0-1 1,1 1-1,0-1 0,0 1 0,1 0 1,0 0-1,0 0 0,1 1 1,0-1-1,0 1 0,0 0 1,1 1-1,5-5 2,-10 11 16,0-1-1,0 0 1,1 1 0,-1-1-1,0 1 1,0-1-1,1 1 1,-1 0 0,0-1-1,1 1 1,-1 0 0,0 0-1,1 0 1,-1 0 0,0 0-1,0 0 1,1 0-1,-1 1 1,0-1 0,1 0-1,-1 1 1,0-1 0,0 1-1,1-1 1,-1 1 0,0 0-1,0-1 1,0 1 0,0 0-1,0 0 1,0 0-1,0 0 1,0 0 0,0 0-1,0 0 1,-1 0 0,1 0-1,0 0 1,-1 1 0,1-1-1,-1 0 1,1 0-1,-1 1 1,0 0-16,18 61 1234,-17-62-1211,0 115 743,0-127-4636,-1-2 846,1 4-5159,2 3-4073</inkml:trace>
  <inkml:trace contextRef="#ctx0" brushRef="#br0" timeOffset="1437.343">1059 124 10533,'20'-4'4454,"21"-5"-12,52-16-2952,-91 25-1456,0-1 1,0 0-1,-1 0 1,1 0-1,0 0 1,-1 0-1,1 0 1,-1 0-1,1-1 1,-1 1-1,0-1 0,1 1 1,-1-1-1,0 1 1,0-1-1,0 0 1,0 1-1,0-1 1,-1 0-1,1 0 1,0 0-1,-1 0 0,0 1 1,1-1-1,-1 0 1,0 0-1,0 0 1,0 0-1,0 0 1,0 0-1,0 0 1,-1 0-1,1 0 1,-1 0-1,1 1 0,-1-1 1,0 0-1,0 0 1,1 0-1,-1 1 1,0-1-1,-1 1 1,1-1-1,0 1 1,0-1-1,-1 1 1,1-1-1,-1 1 0,1 0 1,-1 0-1,0 0 1,1 0-1,-1 0 1,0 0-1,0 1 1,1-1-1,-1 0 1,0 1-1,0-1 1,0 1-35,-3 0 67,1 1 1,-1-1 0,1 1 0,-1 0 0,1 0-1,-1 0 1,1 1 0,0 0 0,0 0 0,-1 0 0,1 0-1,1 0 1,-1 1 0,0 0 0,1 0 0,-1 0-1,1 0 1,0 0 0,0 1 0,0-1 0,0 1 0,1 0-1,-1 0 1,1 0 0,0 0 0,0 0 0,1 1-1,-1-1 1,0 4-68,0 0 178,-1 0 1,2 1-1,-1-1 0,1 1 0,0 0 0,1-1 1,-1 1-1,2 0 0,0 0 0,0-1 0,0 1 0,1-1 1,0 1-1,1-1 0,1 5-178,-1-10 29,0 1 1,0-1-1,0 1 0,0-1 1,1 0-1,-1 0 0,1-1 1,0 1-1,0-1 0,0 1 1,0-1-1,0 0 0,0-1 1,0 1-1,1-1 1,-1 0-1,1 0 0,-1 0 1,1-1-1,-1 1 0,1-1 1,-1 0-1,1 0 0,-1-1 1,3 0-30,29-25-3145,-19-1-5151,-12 18 2334,1-1-4979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0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12406,'17'39'9775,"-6"29"-7931,-7-38-924,23 164-680,-24-178-1307,-3-12-3293,0-1-4257,0-6-2508</inkml:trace>
  <inkml:trace contextRef="#ctx0" brushRef="#br0" timeOffset="203.086">1 229 14215,'2'0'3921,"6"-1"113,-2-2-1585,4 0-864,0-1-352,3 0-257,-1 3-400,1 0-256,-1 1-127,2 1-33,-5 1-144,0 3-128,-2-1-289,1 1-399,1-3-609,2 1-2833,-1-3-3297,1 0-7620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0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234 265 7011,'13'-10'5547,"-12"10"-5396,0 0 0,1 0-1,-1-1 1,0 1 0,0 0 0,0 0-1,0 0 1,0-1 0,0 1 0,0-1-1,0 1 1,0-1 0,0 1-1,0-1 1,0 1 0,0-1 0,0 0-1,0 0 1,-1 1 0,1-1 0,0 0-1,-1 0 1,1 0 0,0 0-1,-1 0 1,1 0 0,-1 0 0,1 0-1,-1 0 1,0 0 0,1 0 0,-1 0-1,0 0 1,0 0 0,0-1-1,0 1 1,0 0 0,0 0 0,0 0-1,0 0 1,0 0 0,0 0 0,-1 0-1,1-1 1,-1 1 0,1 0-1,0 0 1,-1 0 0,0 0 0,1 0-1,-1 1 1,0-1 0,1 0 0,-1 0-1,0 0 1,0 0 0,0 1-1,1-1 1,-1 0 0,0 1 0,0-1-1,0 1 1,0-1 0,-1 1-151,-7-3 140,0 0 0,-1 1 0,1 1 0,-1-1 0,0 1 0,0 1 0,1 0 0,-1 0 0,0 1 0,1 1 0,-1-1 0,0 1 0,1 1 0,0 0 0,0 0 0,0 1 0,0 0 0,0 1 0,1 0 0,-1 0 0,1 0 0,1 1 0,-1 1 0,1-1 0,0 1 0,1 0 0,-3 4-140,7-8 3,1 0 1,0 0-1,0 0 0,0 0 0,0 0 0,1 0 0,-1 0 0,1 0 0,0 0 1,0 1-1,0-1 0,0 0 0,0 0 0,1 0 0,0 0 0,-1 0 1,1 1-1,0-1 0,0 0 0,1-1 0,-1 1 0,1 0 0,-1 0 1,1-1-1,0 1 0,0 0 0,0-1 0,0 0 0,1 0 0,-1 0 1,1 1-4,86 54 105,-86-55-117,1 0 1,0-1-1,0 1 0,0-1 1,0 1-1,0-1 1,0 0-1,0-1 0,1 1 1,-1-1-1,0 0 0,0 0 1,1 0-1,-1 0 0,0-1 1,0 0-1,0 0 0,0 0 1,0 0-1,0-1 1,2 0 11,23-30-2928,-17 12-3634,-6 12 926,2-2-5166</inkml:trace>
  <inkml:trace contextRef="#ctx0" brushRef="#br0" timeOffset="281.19">264 1 9861,'3'0'7981,"8"15"-5590,2 117 2545,15 130-3189,-28-258-1948,3 20 69,-7-15-2757,-4-27-9949,8 4 1998</inkml:trace>
  <inkml:trace contextRef="#ctx0" brushRef="#br0" timeOffset="749.822">427 291 11141,'35'13'7223,"3"-10"-4001,-33-3-3156,1 0 0,-1-1 0,0 0 1,1 0-1,-1 0 0,0-1 0,0 0 0,1 0 0,-1 0 0,-1 0 0,1-1 1,0 0-1,-1 0 0,1 0 0,-1-1 0,0 0 0,0 1 0,0-1 0,1-3-66,-4 5 17,0 1 0,0-1-1,0 0 1,0 0-1,-1 0 1,1 0-1,-1 0 1,1 0-1,-1 0 1,0 0-1,1 0 1,-1 0-1,0 0 1,-1 0-1,1-1 1,0 1-1,0 0 1,-1 0-1,0 0 1,1 0-1,-1 1 1,0-1-1,0 0 1,0 0-1,0 0 1,0 0 0,0 1-1,0-1 1,-1 1-1,1-1 1,-1 1-1,1-1 1,-1 1-1,1 0 1,-1 0-1,0 0 1,0 0-1,0 0 1,1 0-1,-1 0 1,0 0-1,0 1 1,0-1-1,0 1 1,0 0-1,0-1 1,0 1-1,-1 0 1,1 0 0,0 0-1,0 0 1,-1 1-17,-3-1 66,1 1 0,0-1 0,0 1 1,0 0-1,0 1 0,0-1 1,0 1-1,0 0 0,1 0 1,-1 0-1,1 1 0,-1-1 1,1 1-1,0 1 0,0-1 1,0 0-1,0 1 0,1 0 1,0 0-1,-1 0 0,1 0 0,1 0 1,-1 1-1,1-1 0,-1 1 1,1 0-1,1-1 0,-1 1 1,1 0-1,-1 0 0,1 0 1,1 0-1,-1 1 0,1-1 1,0 0-1,0 0 0,1 0 1,-1 0-1,1 0 0,0 0 0,0 0 1,1 2-67,0 0 96,1 1 0,-1 0 0,2-1 1,-1 0-1,1 0 0,-1 0 0,2 0 1,-1-1-1,1 1 0,0-1 0,1 0 0,-1-1 1,1 1-1,0-1 0,5 3-96,-9-7-23,0 0 1,0 0-1,0 0 0,0 0 1,0-1-1,1 1 0,-1 0 0,0-1 1,1 0-1,-1 0 0,0 1 1,1-1-1,-1-1 0,1 1 0,-1 0 1,0 0-1,0-1 0,1 0 1,-1 1-1,0-1 0,0 0 0,1 0 1,-1 0-1,0 0 0,0-1 1,0 1-1,-1 0 0,1-1 1,0 1-1,0-1 0,0-1 23,31-39-7851,-19 22-1087,-2 5-1483</inkml:trace>
  <inkml:trace contextRef="#ctx0" brushRef="#br0" timeOffset="1093.9">958 74 9188,'-1'-4'600,"0"0"0,-1 1 0,1 0 0,-1-1 0,0 1 0,0 0 0,0 0 0,-1 0 0,1 0 1,-1 0-1,1 0 0,-1 1 0,0-1 0,0 1 0,0 0 0,0 0 0,-1 0 0,1 0 0,0 1 0,-2-1-600,1 1 129,1 0 0,0 0 0,-1 1 0,1-1 0,-1 1 0,0 0 0,1 0 0,-1 0-1,1 1 1,-1-1 0,1 1 0,-1 0 0,1 0 0,0 0 0,-1 0 0,1 0 0,0 1 0,0-1 0,0 1 0,0 0 0,0 0 0,0 0 0,0 1 0,1-1 0,-1 1 0,1-1 0,0 1 0,0 0 0,0 0 0,0 0 0,0 0 0,0 1-129,-4 9 115,2 1 0,-1-1 1,2 1-1,0 0 0,0 0 1,1 0-1,1 0 0,1 0 1,0 0-1,0 0 0,2 0 0,-1 0 1,2 0-1,0 0 0,1 0 1,0-1-1,1 0 0,0 0 1,1 0-1,1 0 0,0-1 1,7 10-116,-4 3-330,-20-20-3454,-1-15-1835,7 4-13,-5-3-6840</inkml:trace>
  <inkml:trace contextRef="#ctx0" brushRef="#br0" timeOffset="1390.703">733 296 11173,'15'-17'9716,"8"11"-5161,49 24-2578,-51-8-4431,-10-8-2397,1-1-3473,-2-2-3452</inkml:trace>
  <inkml:trace contextRef="#ctx0" brushRef="#br0" timeOffset="1848.65">978 222 10597,'13'-16'7832,"8"4"-4352,49 5-2152,-65 9-1314,0 1 0,-1 0 0,1 1 0,-1-1 0,0 1 0,0 0 0,-1 0 0,1 0 0,-1 0 0,1 1 0,-1-1 0,-1 1 0,1 0 0,-1 0 0,0 0 0,0 0 0,0 0-1,-1 0 1,1 1 0,-1-1 0,0 2-14,5 14 14,27 99-193,-72-174-834,33 49 1129,-1 1 0,0 0 0,0 1-1,-1-1 1,1 1 0,-1 1 0,1 0 0,-1 0 0,0 0 0,0 1 0,0 0 0,0 0 0,0 1 0,0 0 0,0 1 0,0 0 0,0 0 0,0 1 0,-4 1-116,10-1 70,0 0 0,0 0 1,1 0-1,-1 0 0,1 0 0,-1 0 0,1 0 0,0 1 0,0-1 0,0 1 0,0-1 0,0 1 1,1-1-1,-1 1 0,1-1 0,-1 1 0,1 0 0,0-1 0,0 1 0,0-1 0,1 1 1,-1 0-1,1-1 0,-1 1 0,1-1 0,0 1 0,0-1 0,0 1 0,0-1 0,0 0 0,0 1 1,1-1-1,-1 0 0,1 0 0,0 0 0,0 0 0,0 0 0,-1-1 0,2 1 0,-1 0 0,0-1 1,0 0-1,0 1 0,1-1 0,-1 0 0,1 0 0,2 0-70,-1 1-53,1-2 0,0 1 0,0-1 0,0 1-1,0-1 1,0 0 0,-1-1 0,1 0 0,0 1 0,0-1 0,0-1 0,-1 1-1,1-1 1,-1 0 0,1 0 0,-1 0 0,0 0 0,1-1 0,-1 0-1,0 0 54,22-21-4989,-5-4-5892,-12 15-20</inkml:trace>
  <inkml:trace contextRef="#ctx0" brushRef="#br0" timeOffset="2207.939">1287 221 9812,'2'17'10930,"4"11"-8930,-1-3-1355,-2-1 38,-3-19-615,0-1-1,0 1 1,0-1 0,0 1 0,1-1 0,-1 1 0,1-1 0,0 0-1,1 1 1,-1-1 0,1 0 0,0 0 0,0 0 0,0 0 0,0 0-1,1 0 1,0-1 0,-1 1 0,1-1 0,1 0 0,-1 0 0,0 0-1,4 2-67,-3-5 2,1-1 0,0 0 0,0 0-1,-1 0 1,1 0 0,-1-1-1,1 1 1,-1-1 0,0 0-1,0-1 1,0 1 0,0-1 0,0 0-1,0 0 1,-1 0 0,1 0-1,-1-1 1,0 1 0,0-1 0,0 0-1,0 0 1,-1 0 0,0 0-1,0 0 1,1-4-2,2-1-18,-1 0 1,0 0-1,-1 0 0,0-1 0,-1 0 0,0 0 1,0 0-1,-1 1 0,0-1 0,-1-1 0,0 1 1,-2-9 17,-3 12-2611,0 15-8883,3-2 155</inkml:trace>
  <inkml:trace contextRef="#ctx0" brushRef="#br0" timeOffset="2537.194">1628 51 11125,'8'2'6403,"-2"8"-3317,5 28-1378,-11-36-1334,16 220 3393,-3-130-4640,-10-89-1606,3-17-8905,-5 13 10611,2-9-10165</inkml:trace>
  <inkml:trace contextRef="#ctx0" brushRef="#br0" timeOffset="3427.624">1840 22 10981,'21'45'8956,"-6"33"-7141,-9-44-778,27 177 236,-37-201-3447,-6-11-8944,5-3 364</inkml:trace>
  <inkml:trace contextRef="#ctx0" brushRef="#br0" timeOffset="3708.751">1775 278 15863,'5'0'3970,"2"-2"80,7-1-2209,1-2-785,1 0-159,0 1-273,1 2-272,0 2-176,0 1-48,3 2-48,1 1-128,-2 1-192,-4-2-240,2 0 1008,0 0-4674,-5-3-3553,2 0-9237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06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11205,'6'3'7923,"-1"5"-4281,1 25-3080,-5-28 442,0 7-588,-1-3-246,1 1-1,0-1 1,1 1 0,0-1 0,0 1 0,1-1 0,0 0 0,0 0 0,1 0 0,0-1 0,1 1 0,0-1 0,0 0 0,1 0-1,2 1-169,-7-8 3,1 1 0,-1-1 0,1 0-1,0 0 1,0 0 0,-1 0-1,1 0 1,0-1 0,0 1 0,0-1-1,0 1 1,0-1 0,0 1-1,0-1 1,0 0 0,0 0-1,0 0 1,0 0 0,0-1 0,0 1-1,0 0 1,0-1 0,0 1-1,0-1 1,0 0 0,-1 0 0,1 0-1,0 0 1,0 0 0,-1 0-1,1 0 1,0 0 0,-1-1-1,1 1 1,-1 0 0,0-1 0,0 0-1,1 1 1,-1-1 0,0 0-1,0 1 1,0-1 0,-1 0 0,1-1-4,28-87 43,-28 76-161,1 6-68,-1 0-1,0 0 1,0-1-1,-1 1 1,0-1-1,-1 1 1,0 0 0,0-1-1,0 1 1,-4-8 187,4 14-2071,2 7-9769,2 0 299</inkml:trace>
  <inkml:trace contextRef="#ctx0" brushRef="#br0" timeOffset="281.185">353 0 10661,'16'24'8433,"-6"4"-4511,-2 65-2869,-8-76-73,3 147 74,-3-154-1248,-4 8-2773,-11-25-8631,6 0 270</inkml:trace>
  <inkml:trace contextRef="#ctx0" brushRef="#br0" timeOffset="500.732">266 236 11877,'2'-1'8602,"9"-3"-6351,52-11 1465,29 34-3398,-73-12-3404,-5-5-8501,-7-2-488</inkml:trace>
  <inkml:trace contextRef="#ctx0" brushRef="#br0" timeOffset="719.43">550 208 11893,'11'34'10555,"4"16"-7554,-7 150-2537,-16-193-4948,0-30-6831,8 8 1217</inkml:trace>
  <inkml:trace contextRef="#ctx0" brushRef="#br0" timeOffset="1031.854">578 145 11989,'49'-7'10489,"-38"11"-10326,1 0 0,-2 1 0,1 1 0,-1 0 0,0 0 0,0 1 0,0 0 0,-1 1 0,5 5-163,-11-10 247,-1 0-199,0 0 1,0 0-1,0 0 0,0 0 0,0 1 0,0-1 0,-1 1 0,0-1 0,0 1 0,0 0 0,0 0 0,0-1 0,-1 1 0,0 0 0,0 0 0,0-1 1,0 1-1,0 0 0,-1 0 0,0 0 0,1-1 0,-1 1 0,-1 0 0,1-1 0,-1 1 0,1-1 0,-1 0 0,0 1 0,0-1 0,0 0 0,-1 0 1,1 0-1,-1 0 0,0-1 0,1 1 0,-1-1 0,0 0 0,-1 1 0,1-1 0,0-1 0,-1 1 0,1 0 0,-1-1 0,1 0 0,-1 0 0,0 0 1,1 0-1,-1 0 0,0-1 0,0 0 0,1 0 0,-1 0 0,0 0 0,0 0 0,0-1 0,1 1 0,-1-1 0,0 0 0,1-1 0,-3 0-48,-8-21-2625,16 14-1996,5 1-4778,-3 4-1016</inkml:trace>
  <inkml:trace contextRef="#ctx0" brushRef="#br0" timeOffset="1406.761">839 198 9012,'17'-4'8979,"-9"17"-4812,-4 33-2496,-4-34-857,1-7-669,-2 3-63,1 0 1,1 0 0,-1 0 0,1-1 0,1 1 0,-1 0 0,1-1 0,1 1-1,0-1 1,0 0 0,0 1 0,1-2 0,-1 1 0,3 2-83,-3-8 1,0 1-1,0-1 1,-1-1 0,1 1 0,0 0-1,0 0 1,0-1 0,0 0 0,0 0-1,0 0 1,0 0 0,0 0 0,0 0-1,0-1 1,0 1 0,0-1 0,-1 0-1,1 0 1,0 0 0,0 0 0,-1-1-1,1 1 1,-1-1 0,1 1 0,-1-1-1,1 0 1,-1 0 0,0 0 0,0 0-1,0-1 1,0 1 0,0 0 0,-1-1-1,1 0 1,-1 1 0,0-1 0,0 0-1,1 1 1,-1-2-1,4-11-208,0 0-1,0 0 1,-2-1 0,0 1-1,0-1 1,-2 0-1,0 0 1,-1-16 208,-2 26-2641,2 7-8279,0 2 187</inkml:trace>
  <inkml:trace contextRef="#ctx0" brushRef="#br0" timeOffset="13423.285">568 146 6899,'3'-16'9487,"3"5"-2857,1 53-5029,-11-12-1258,0-6-4013,6-12-6676,1-4-582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2:4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530 417 7716,'5'-1'7729,"0"7"-3574,3 52-1614,0 163-263,-7-149-2369,4-106-13811,-2 17 3492</inkml:trace>
  <inkml:trace contextRef="#ctx0" brushRef="#br0" timeOffset="885.86">669 74 7635,'-17'-23'7290,"-9"9"-3675,-65-1-1428,74 14-2006,-1 1 0,0 0 1,1 2-1,-1 0 0,1 1 1,-1 0-1,1 2 0,0 0 0,0 1 1,1 0-1,0 2 0,0 0 1,0 1-1,1 0 0,1 1 0,0 1 1,0 0-1,1 1 0,0 0 0,-6 9-181,-19 30 261,3 2 0,2 2-1,-10 24-260,34-59 27,2 0 0,0 1 0,1 0 0,1 1 0,1-1 1,0 1-1,2 0 0,1 0 0,1 0 0,0 0 0,2-1 0,0 1 0,2 0 0,1 4-27,2-7 21,0-1 0,2 0-1,0 0 1,1 0 0,0-1 0,1-1 0,1 0-1,1 0 1,0-2 0,1 1 0,1-2 0,4 3-21,4 7 25,-11-11-14,1-1 1,1 0-1,0-1 0,0 0 1,1-1-1,1-1 0,-1 0 1,1-1-1,0-1 1,1-1-1,-1 0 0,1-1 1,0 0-1,1-2 1,16 1-12,-10 1 19,0-1 1,0-1-1,0-1 1,0-1-1,1-1 1,-1-2-1,0 0 1,0-1 0,-1-2-1,1 0 1,-1-2-1,-1 0 1,1-2-1,-1 0 1,-1-1 0,0-2-1,-1 0 1,13-11-20,-19 11 9,-1-1 1,0-1-1,0 0 1,-2 0-1,0-2 1,-1 1-1,-1-1 1,0-1-1,2-8-9,0-7 9,-1-1 0,-3-1 0,0 0 0,-2 0 0,-2 0-1,-1 0 1,-2-1 0,-1 1 0,-5-26-9,1 43 63,0 0 0,-1 1 0,0-1 0,-1 1 0,-1 1 0,-1 0 0,-1 0 0,0 1 0,-1 0 0,0 0 0,-1 2 0,-1-1 0,0 1 0,-1 1 0,-10-6-63,-189-122 394,194 129-597,-15-14-3337,34 23 312,1 6-7147,-2 0-78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0:20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12 8772,'-14'-10'7052,"-5"9"-3498,-27 31-797,41-23-2662,1 0 0,0 0 0,0 0 0,1 0 0,0 1 0,0-1-1,1 1 1,0 0 0,0 0 0,1 0 0,0 0 0,0 0 0,1 0-1,0 0 1,1 0 0,-1 0 0,1 0 0,1 0 0,0 0 0,0 0 0,1 0-1,-1-1 1,2 1 0,-1-1 0,1 0 0,0 0 0,1 1-95,0-6 4,1 1 0,-1-1 0,1 0-1,0 0 1,-1 0 0,1-1 0,0 0 0,0 0 0,0 0 0,0-1 0,0 0 0,0 0 0,0-1 0,0 0 0,0 0 0,0 0 0,-1 0 0,1-1 0,0 0 0,-1-1 0,1 1 0,-1-1 0,0 0 0,0 0 0,0 0 0,0-1 0,0 0-1,-1 0 1,0 0 0,0 0 0,1-2-4,-1 4 24,-1-1-1,0 1 0,0 0 0,0-1 0,0 0 1,0 0-1,0 1 0,-1-2 0,1 1 0,-1 0 0,0 0 1,0-1-1,0 1 0,-1-1 0,1 0 0,-1 1 1,0-1-1,0 0 0,0 0 0,0 0 0,-1 0 1,0 0-1,0 0 0,0 0 0,0 0 0,0 1 1,-1-1-1,1 0 0,-1 0 0,0 0 0,-1 0 0,1 1 1,-1-1-1,1 0 0,-1 1 0,0-1 0,0 1 1,-1 0-1,0-1-23,-2-1-43,0-1 1,0 1 0,-1 1-1,0-1 1,0 1-1,0 0 1,0 1-1,-1-1 1,1 1 0,-1 0-1,0 1 1,0 0-1,0 0 1,0 0-1,0 1 1,0 0 0,0 0-1,-1 1 1,1 0-1,-7 1 43,12-1-1237,1 0-3276,2-1-3591,1-2-2901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2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92 7171,'-6'-7'9482,"15"35"-6518,12 102-177,-20-118-2655,-12 140 1007,6-30-624,-3-23-227,6 14-69,10 140 106,11-53-162,-6 36 8,-6-182-82,-3 0 0,-2 0 0,-3 0 0,-2 0 0,-9 48-89,17 165 198,-2-17-9,-4-141-106,4-19-35,4 32-38,-3 72 92,6-53 36,-12-16-28,14 54-41,-11-126-66,13 33-19,5-92 64,101-14 195,66-32-25,183 41 308,-343 8-507,-1 1-1,1 1 1,0 1 0,0 2-1,-1 0 1,1 2 0,16 4-19,-27-4-210,12 7 585,-16 7-3339,-33-55-10418,4 19 1678</inkml:trace>
  <inkml:trace contextRef="#ctx0" brushRef="#br0" timeOffset="424.901">99 28 7171,'1'0'1873,"14"0"6645,38-1-5388,110 17 1245,-19 2-3705,-5-37-401,-118 14-195,0 1 0,0 1 0,0 0 0,0 2 1,0 0-1,0 1 0,1 2 0,-1 0 1,0 1-75,-16-1 11,1-1 0,-1 0 0,0 0 0,1 0 0,-1-1 1,1 1-1,-1-1 0,1-1 0,-1 1 0,0-1 1,1 0-1,-1 0 0,1 0 0,-1-1 0,0 0 0,0 0 1,0 0-1,0-1 0,0 0 0,-1 0 0,3-1-11,-4 2 1,0 1 1,0-1-1,0 1 0,0 0 0,1 0 0,-1 1 0,0-1 1,0 1-1,1-1 0,-1 1 0,0 0 0,1 0 0,-1 1 0,0-1 1,1 1-1,-1-1 0,0 1 0,0 0 0,0 0 0,1 1 1,-1-1-1,0 0 0,-1 1 0,1 0 0,1 0-1,-1 0 5,0 0-1,0 0 0,0 0 1,0-1-1,1 1 1,-1-1-1,0 0 1,1 0-1,0-1 0,-1 1 1,1-1-1,-1 1 1,1-1-1,0 0 1,-1 0-1,1-1 0,-1 1 1,1-1-1,-1 0 1,1 0-1,-1 0 1,1 0-1,0-1-4,0-10-841,-12 6-3354,1 2-7281,6 1 965</inkml:trace>
  <inkml:trace contextRef="#ctx0" brushRef="#br0" timeOffset="1577.334">1119 80 7555,'13'4'9652,"-5"18"-6919,-10 128 1362,-4 114-2836,6-33-544,4 225 72,10-39-464,-28-14 197,28-128-298,-1-24-54,16-79-83,1 17 6,-16 67-11,0-185-128,-11 44 53,0-62-53,-8-33 104,7-25-56,-41 9-2430,4-25-4258,11 4-1631,0 4-2478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4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11957,'-3'43'7029,"3"1"-3323,13 91-2474,-5-76-235,2 87-1526,-14-143-3057,-1-7-5959,2-1-1700</inkml:trace>
  <inkml:trace contextRef="#ctx0" brushRef="#br0" timeOffset="1">1 249 13206,'-1'4'8280,"8"-1"-4316,26-4-3578,-27 1 444,49 0-539,16-1-2523,-2-14-5853,-34 2-1074,-19 7 1694</inkml:trace>
  <inkml:trace contextRef="#ctx0" brushRef="#br0" timeOffset="376.563">359 213 11205,'-10'8'7799,"2"3"-3543,-11 56-1923,18-62-2327,0-1 0,0 1 0,0 0 0,0-1 0,1 1 0,-1 0 0,1-1 0,1 1 0,-1 0 0,1 0 0,-1-1 0,1 1 0,1 0 0,-1-1 0,1 1 0,-1-1 0,1 0 0,1 1 0,-1-1 0,0 0 0,1 0 0,0-1 0,0 1 0,0 0 0,1-1 0,-1 0 0,1 0 0,0 0 0,-1 0 0,1 0 0,0-1 0,1 0 0,-1 0 0,0 0 0,1 0 0,-1-1 0,1 0 0,0 0 0,-1 0 0,1 0 0,0-1 0,-1 1 0,1-1 0,4-1-6,-4 0 12,0-1 0,0 0 0,0 0-1,0-1 1,-1 1 0,1-1 0,-1 0 0,0 0 0,0 0-1,0-1 1,0 1 0,0-1 0,-1 0 0,1 0 0,-1-1-1,0 1 1,-1-1 0,1 1 0,-1-1 0,0 0 0,0 0-1,0 0 1,-1 0 0,0 0 0,0 0 0,0 0 0,0-1-1,-1 1 1,0 0 0,0-1 0,0 1 0,-1 0 0,0 0-1,0 0 1,0-1 0,-1 1 0,1 0 0,-1 0 0,0 1-1,-1-1 1,1 0 0,-1 1 0,0-1 0,0 1 0,0 0-1,-1 0 1,0 0 0,1 1 0,-1-1 0,-1 1-1,1 0 1,0 0 0,-4-2-12,5 4-28,0 0-1,0 0 1,0 1-1,0-1 1,0 1-1,0-1 1,-1 1-1,1 0 1,0 0-1,0 0 1,0 1-1,0-1 1,0 1-1,0 0 1,0-1-1,0 1 1,0 1-1,0-1 1,0 0-1,1 1 1,-1-1-1,-2 3 29,-8 5-4727,0 0-4275,8-5-3110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4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9444,'6'9'8171,"-2"6"-4690,2 35-3593,-6-43 981,2 13-675,0 0 1,2-1 0,0 1 0,1-1-1,0 0 1,2 0 0,3 5-195,-16-105 1881,6 70-1823,-1-1 0,1 0 0,1 1-1,0-1 1,1 1 0,0 0 0,1-1 0,0 1 0,1 0 0,4-9-58,-6 17-10,-1 1 0,1 0 0,-1 0 1,1 0-1,0 1 0,0-1 0,0 0 0,0 1 1,0-1-1,0 1 0,1 0 0,-1 0 1,0-1-1,1 1 0,-1 1 0,0-1 0,1 0 1,-1 1-1,1-1 0,0 1 0,-1 0 0,1 0 1,-1 0-1,1 0 0,-1 0 0,1 1 1,0-1 9,21 6-4485,-2 2-6472,-15-5 1003</inkml:trace>
  <inkml:trace contextRef="#ctx0" brushRef="#br0" timeOffset="421.771">276 289 8964,'25'11'7651,"22"-14"-6836,-43 2-445,-1 2-328,-1-1 1,1 0-1,-1 0 0,0 0 0,1 0 0,-1-1 1,1 1-1,-1 0 0,1-1 0,-1 0 1,0 0-1,1 0 0,-1 0 0,0 0 0,0 0 1,0 0-1,0-1 0,0 1 0,0-1 1,0 1-1,0-1 0,-1 0 0,1 0 0,-1 0 1,1 0-1,-1 0 0,0 0 0,1 0 1,-1 0-1,0 0 0,-1-1 0,1 1 0,0 0 1,-1-1-1,1 1 0,-1-1 0,0 1 1,1-1-1,-1 1 0,0-1 0,-1 1 0,1 0 1,0-1-1,-1 1 0,1-1 0,-1 1-42,-1 0 80,-1 0 0,1 0 0,0 1-1,-1-1 1,1 1 0,-1-1-1,1 1 1,-1 0 0,1 0 0,-1 0-1,0 1 1,0-1 0,0 1 0,1-1-1,-1 1 1,0 0 0,0 0 0,0 0-1,1 0 1,-1 1 0,0-1-1,0 1 1,0 0 0,1 0 0,-1 0-1,0 0 1,1 0 0,-1 0 0,1 1-1,0-1 1,-1 1 0,1 0 0,0-1-1,0 1 1,-1 1-80,-2 6 224,1 0 0,0 0 0,0 0 0,1 0 0,0 1 0,1-1 0,0 1-1,1 0 1,0 0 0,0-1 0,1 1 0,0 0 0,1 0 0,0 0 0,0 0 0,1 1-224,-1-9 13,0 0-1,-1 1 1,1-1 0,0 0 0,0 1 0,0-1-1,1 0 1,-1 0 0,1 0 0,-1 0-1,1 0 1,-1 0 0,1 0 0,0-1-1,0 1 1,0-1 0,0 1 0,0-1 0,0 0-1,0 0 1,1 0 0,-1 0 0,0 0-1,1 0 1,-1 0 0,1-1 0,-1 0-1,1 1 1,-1-1 0,1 0 0,-1 0 0,1 0-1,-1 0 1,1-1-13,42-9-1681,-1-8-4463,-21 8-1096,-4 3-4229</inkml:trace>
  <inkml:trace contextRef="#ctx0" brushRef="#br0" timeOffset="944.013">682 221 11749,'-53'-13'9292,"50"13"-9176,0-1 1,0 2-1,0-1 1,0 0-1,0 1 1,0-1-1,1 1 1,-1 0-1,0 0 1,0 0-1,1 0 1,-1 0-1,0 0 1,1 1-1,0 0 1,-1-1-1,1 1 1,0 0-1,0 0 1,0 0-1,0 0 1,0 1-1,0-1 1,1 0-1,-1 1 1,0 1-117,-2 3 89,1 1 1,-1-1 0,2 1-1,-1-1 1,1 1 0,0 0-1,1 0 1,0-1 0,0 1-1,1 0 1,0 0 0,0 0-1,0 0 1,1 0 0,1 0-1,-1 0 1,2 0 0,0 4-90,-1-11 2,-1 1 1,0-1-1,1 0 1,-1 0-1,1 0 1,-1 0 0,1 0-1,-1 0 1,1 0-1,0 0 1,-1-1-1,1 1 1,0-1-1,0 1 1,-1-1-1,1 1 1,0-1-1,0 0 1,0 0 0,0 0-1,-1 0 1,1-1-1,0 1 1,0 0-1,0-1 1,-1 1-1,1-1 1,0 1-1,-1-1 1,1 0-1,0 0 1,-1 0 0,1 0-1,0 0-2,50-40-604,-46 34 491,-1 1 1,1-1-1,-1 0 0,-1 0 0,1-1 0,-1 0 0,0 1 1,-1-1-1,0 0 0,0-1 0,-1 1 0,0-1 0,-1 1 0,1-1 1,-2 1-1,1-1 0,-2-8 113,-9 45 1531,7 18-980,1 0-1,3 0 0,1 0 0,4 11-550,16 76 534,-5-163-5211,-10 6 691,1 0-4370,-1 6-2123</inkml:trace>
  <inkml:trace contextRef="#ctx0" brushRef="#br0" timeOffset="1318.924">862 245 10053,'-3'4'6914,"2"5"-3619,4 23-2786,-2-27 298,0 4-604,1 1 0,0-1 0,1 0 0,0 0 0,0 0 0,1 0 0,0 0 0,1-1-1,0 0 1,0 0 0,3 3-203,-6-9 13,0 1-1,0-1 1,0 0 0,0 0-1,1 0 1,-1 0-1,0 0 1,1-1-1,0 1 1,-1-1 0,1 1-1,0-1 1,0 0-1,-1 0 1,1 0-1,0-1 1,0 1-1,0-1 1,0 1 0,0-1-1,0 0 1,0 0-1,0-1 1,0 1-1,0-1 1,0 1-1,0-1 1,0 0 0,0 0-1,0 0 1,0 0-1,-1-1 1,1 1-1,0-1 1,-1 1 0,1-1-1,0-1-12,4-5 18,-1-1 0,1 0-1,-1-1 1,-1 1 0,0-1 0,0 0 0,-1-1-1,0 1 1,-1-1 0,0 1 0,-1-1 0,0 0-1,-1 0 1,0 0 0,0 0 0,-2 0-1,1 0 1,-2-9-18,1 15-133,1 3-4409,2 3-3421,-1-1 6072,3 2-8159</inkml:trace>
  <inkml:trace contextRef="#ctx0" brushRef="#br0" timeOffset="1615.73">1183 210 11861,'11'26'9100,"-6"23"-7482,-3-31-842,3 46-774,-8-98-13979,2 15 4613</inkml:trace>
  <inkml:trace contextRef="#ctx0" brushRef="#br0" timeOffset="2303.066">1205 94 10549,'0'0'2465,"0"1"32,0 1-1552,1 2-625,1 1-512,0 0-2113,1 0-2178,0 2-5297</inkml:trace>
  <inkml:trace contextRef="#ctx0" brushRef="#br0" timeOffset="2304.066">1337 221 9861,'6'40'7198,"-1"2"-3966,11 63-1337,-7-138 498,-9 6-1664,-1 15-532,1 0 0,0 0-1,1 1 1,0-1 0,1 0-1,0 1 1,1-1 0,0 1 0,1 0-1,0 0 1,1 0 0,4-7-197,-7 16 10,0-1 1,0 1 0,0 0 0,0 0-1,0 1 1,0-1 0,0 0-1,1 1 1,-1-1 0,1 1 0,-1 0-1,1 0 1,-1 0 0,1 0 0,0 0-1,0 1 1,-1-1 0,1 1-1,0 0 1,0-1 0,-1 1 0,1 1-1,0-1 1,0 0 0,0 1 0,-1-1-1,1 1 1,0 0 0,1 1-11,31 11-4482,-8-2-5338,-14-7-3842</inkml:trace>
  <inkml:trace contextRef="#ctx0" brushRef="#br0" timeOffset="2709.221">1623 273 10197,'20'20'8762,"33"-14"-7929,-45-6-304,4 1-475,-1 0-1,1-1 0,-1 0 1,1-1-1,-1-1 0,1 0 1,-1 0-1,0-1 1,0 0-1,0-1 0,-1 0 1,1-1-1,5-4-53,-15 7 8,0 0 1,-1 1-1,1-1 0,-1 0 1,1 0-1,-1 0 0,0 0 1,0 0-1,0 0 0,0 0 1,0 0-1,0 1 0,-1-1 1,1 0-1,0 0 0,-1 0 1,0 0-1,1 0 0,-1 1 1,0-1-1,0 0 0,0 1 1,0-1-1,0 0 0,0 1 1,-1 0-1,1-1 0,0 1 1,-1 0-1,1-1 0,-1 1 1,0 0-1,1 0 0,-1 0 1,0 0-1,1 1 0,-1-1 1,0 0-1,0 1 0,-1-1-8,-2 0 97,0 0 0,0 0 0,0 0-1,0 0 1,0 1 0,0 0-1,0 0 1,0 0 0,0 1 0,0 0-1,0 0 1,0 0 0,0 1-1,0-1 1,0 1 0,1 0 0,-1 1-1,1-1 1,-1 1 0,1 0-1,0 0 1,0 0 0,0 0-1,1 1 1,-1-1 0,1 1 0,0 0-1,0 0 1,0 1 0,0-1-1,1 1 1,-2 4-97,1-6 81,0 1-1,0 0 1,1 0-1,-1 0 1,1 0-1,0 0 1,1 1-1,-1-1 1,1 0-1,0 1 1,0 0-1,0-1 1,0 1-1,1-1 1,0 1-1,0 0 1,0-1-1,1 1 1,-1 0-1,1-1 1,0 1-1,1-1 1,-1 1-1,1-1 1,0 0-1,0 1 1,0-1-1,0 0 1,1 0-1,0-1 1,-1 1-1,1 0 1,1-1-1,2 3-80,-1-2-69,0-1 0,0 0 0,0-1 0,0 1 0,0-1 0,1 0 0,-1 0-1,1-1 1,-1 0 0,1 0 0,0 0 0,-1-1 0,1 1 0,0-1 0,0-1-1,-1 1 1,1-1 0,0 0 0,-1 0 0,1 0 0,-1-1 0,1 0 69,33-17-4346,-3-9-4818,-18 11-2970</inkml:trace>
  <inkml:trace contextRef="#ctx0" brushRef="#br0" timeOffset="3052.888">2115 200 12038,'-34'-4'9786,"30"3"-9634,1 0 0,-1 0-1,1 0 1,-1 1 0,1-1 0,-1 1-1,1 0 1,-1 0 0,1 0-1,-1 0 1,1 1 0,-1 0-1,1-1 1,-1 1 0,1 0-1,0 1 1,0-1 0,-1 1 0,1-1-1,0 1 1,0 0 0,0 0-1,1 0 1,-2 1-152,-42 90 1865,45-89-1832,0 0 1,0-1-1,0 1 1,0 0-1,1-1 0,0 1 1,0 0-1,0-1 1,0 1-1,0 0 1,1 0-1,-1-1 1,1 1-1,0 0 1,0-1-1,0 1 0,1-1 1,0 1-1,-1-1 1,1 0-1,0 0 1,0 0-1,1 0 1,-1 0-1,1 0 1,0 0-34,0-1-55,1 0 0,-1-1 1,1 1-1,0-1 0,0 0 1,0 0-1,-1 0 0,1-1 1,0 1-1,0-1 0,0 0 1,0 0-1,0 0 1,0-1-1,0 1 0,0-1 1,0 0-1,0 0 0,0 0 1,-1-1-1,1 1 0,0-1 1,-1 0-1,0 0 0,1-1 55,42-46-5834,-32 10-4603,-8 17-109</inkml:trace>
  <inkml:trace contextRef="#ctx0" brushRef="#br0" timeOffset="3492.965">2144 1 12022,'-9'57'9718,"3"2"-4491,11 216-2991,8-216-3573,-9-60-4097,-2-3-3493,-1-4-4562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4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8468,'7'-12'7701,"3"20"-5011,3 22-1452,34 162 1620,-42-174-2804,-6-27 100,-1-9-133,2 0 0,0 0 1,1 1-1,1-1 0,1 0 1,0 1-1,1-1 0,1 1 1,0 0-1,2 0 0,0 1 1,1 0-1,0 0 0,7-8-21,-13 22-1,-1 0 0,1 1 1,0-1-1,0 0 0,0 1 0,0-1 0,0 1 0,0 0 0,1 0 0,-1 0 0,0 0 0,1 0 0,-1 0 0,1 1 0,-1-1 0,0 1 0,1 0 0,-1-1 0,1 1 0,-1 0 0,1 0 0,-1 1 0,1-1 0,-1 1 0,1-1 0,-1 1 0,1 0 0,-1 0 0,0 0 0,1 0 0,-1 0 1,0 0-1,0 1 0,0-1 0,0 1 0,0-1 0,0 1 0,-1 0 0,1 0 0,0 0 0,-1 0 0,1 0 0,-1 0 0,0 0 0,0 0 0,0 1 0,0-1 1,9 24 9,-2 0 0,0 0 0,-2 1 0,-1-1 0,-1 1 0,-1 3-9,1 0 18,-5-10 59,-5-23-2496,5-7-6550,1 9 6703,1-3-7629</inkml:trace>
  <inkml:trace contextRef="#ctx0" brushRef="#br0" timeOffset="469.15">436 166 9348,'-10'-2'8804,"-7"46"-6259,12-24-1920,1-8-482,1 0-1,0 0 1,1 0-1,0 0 1,1 0 0,0 0-1,1 0 1,0 1-1,1-1 1,0 0-1,2 2-142,-3-11 2,1-1 0,0 0 0,0 1 0,1-1 0,-1 0 0,0 0 0,1 0 0,-1 0 0,1 0 0,0-1 0,-1 1 0,1 0 0,0-1 0,0 1 0,0-1 0,0 0 0,0 0 0,1 1 0,-1-1 0,0-1 0,1 1 0,-1 0 0,0-1 0,1 1 0,-1-1 0,1 1 0,-1-1 0,1 0 0,-1 0-1,0 0 1,1-1 0,-1 1 0,1-1 0,-1 1 0,0-1 0,1 0 0,-1 0 0,2-1-2,82-50 59,-83 49-4,0-2 0,0 1 1,0 0-1,0 0 0,0-1 0,-1 0 0,0 1 1,0-1-1,0 0 0,-1 0 0,0 0 1,0 0-1,0 0 0,0-1 0,-1 1 0,0 0 1,0 0-1,0 0 0,-1 0 0,0-1 1,0 1-1,0 0 0,0 0 0,-1 0 1,0 1-1,0-1 0,0 0 0,-1 1 0,1-1 1,-1 1-1,0 0 0,-1 0 0,1 0 1,-1 0-1,1 0 0,-1 1 0,0 0 0,0 0 1,-1 0-1,-4-2-55,-29 1 135,34 5-5611,3 0-5585,7-4 2246</inkml:trace>
  <inkml:trace contextRef="#ctx0" brushRef="#br0" timeOffset="859.688">689 0 10357,'10'57'7259,"1"-1"-3296,26 194-1528,-37-240-2383,1 6-1747,-3-16-2502,-4-8-3855,3 2-2054</inkml:trace>
  <inkml:trace contextRef="#ctx0" brushRef="#br0" timeOffset="860.688">674 268 12598,'2'-1'3457,"0"-4"145,2-1-1505,2 0-656,2 1-257,2 0-95,0 3-353,3 2-272,0 0-176,-1 2-64,1 2-63,-1 0-49,0 1-128,1-2-225,2-3-1023,-1-2-2642,4-3-3169,-1-4-7860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5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14471,'18'-19'10182,"51"18"-8730,3 46-1267,-70-44-173,-1 1-1,0 0 0,0-1 0,0 1 0,0 0 0,0-1 0,0 1 1,-1 0-1,1 0 0,-1 0 0,1 0 0,-1-1 0,0 1 1,1 0-1,-1 0 0,0 0 0,0 0 0,0 0 0,-1 0 0,1 0 1,0 0-1,-1 0 0,1 0 0,-1-1 0,0 1 0,0 0 1,0 0-1,1-1 0,-2 1 0,1 0 0,0-1 0,0 1 1,0-1-1,-1 1 0,1-1 0,-1 0 0,1 0 0,-1 1 0,1-1 1,-1 0-1,0 0 0,-1 0-11,-6 5-24,0 0 1,0 0-1,-1-1 1,0 0 0,0-1-1,-1 0 1,1-1-1,-1 0 1,1 0-1,-10 0 24,25-12 70,93 43 673,-76-24-678,-19-9-18,1 1-1,0-1 1,0 1 0,-1-1-1,1 1 1,-1 0 0,1 1 0,-1-1-1,0 0 1,0 1 0,0 0 0,0 0-1,-1 0 1,1 0 0,-1 0-1,1 0 1,-1 1 0,0-1 0,0 1-1,-1 0 1,1-1 0,-1 1-1,0 0 1,0 0 0,0 0 0,0 0-1,-1 0 1,0 0 0,0 0 0,0 0-1,0 0 1,0 0 0,-1 0-1,0 0 1,0 0 0,0-1 0,0 1-1,0 0 1,-1 0 0,0-1-1,0 2-46,-6 3 31,0-1 0,0-1-1,0 0 1,-1 0 0,0 0 0,0-1-1,-1-1 1,1 1 0,-1-1-1,0-1 1,0 0 0,0-1-1,0 1 1,-1-2 0,1 0-1,-1 0 1,1-1 0,-1 0-31,-7-12-2058,15-3-6132,2 9 1630,1-2-6486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5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10149,'3'-4'10292,"35"-15"-8016,-28 17-2065,0 1-1,-1 0 1,1 1 0,0 0-1,0 0 1,0 1 0,0 0-1,-1 0 1,1 2 0,-1-1-1,9 4-210,-14-5 15,-1 0 0,1 0 0,-1 1 0,0-1 0,0 1 0,0 0 0,0 0 0,0 0 0,0 1 0,0-1 0,-1 1 0,1-1 0,-1 1 0,1 0 0,-1 0 0,0 0 0,0 0 0,-1 0 0,1 0 0,-1 1 0,1-1 0,-1 0 0,0 1 0,0-1 0,-1 1 0,1 0 0,-1-1 0,0 1 0,0-1 0,0 1 0,0 0 0,0-1 0,-1 2-15,-2 0-27,1 1 0,-1-1-1,0-1 1,-1 1 0,1 0 0,-1-1-1,0 0 1,0 0 0,0 0 0,0 0-1,-1-1 1,0 1 0,0-1-1,1 0 1,-2-1 0,1 1 0,0-1-1,-1 0 1,1 0 0,-1-1 0,1 0-1,-1 0 1,0 0 0,1-1 0,-1 1-1,0-1 1,0-1 0,0 1 27,6 0-1,1 0 1,-1 0-1,1 0 0,-1-1 1,1 1-1,-1 0 1,0 0-1,1 0 0,-1 0 1,0-1-1,1 1 0,-1 0 1,0 0-1,1-1 0,-1 1 1,0 0-1,1 0 0,-1-1 1,0 1-1,0 0 1,1-1-1,-1 1 0,0 0 1,0-1-1,0 1 0,0-1 1,1 1-1,-1 0 0,0-1 1,0 1-1,0-1 0,0 1 1,0 0-1,0-1 1,0 1-1,0-1 0,0 1 1,0-1-1,0 1 0,0 0 1,0-1-1,-1 1 0,1-1 1,0 1-1,0 0 0,0-1 1,-1 1-1,1 0 1,0-1-1,0 1 0,-1 0 1,1-1-1,0 1 0,-1 0 1,6-1 54,1 0 0,-1 0 1,0 0-1,0 1 0,0 0 0,1 0 0,-1 0 0,0 1 0,0 0 0,0 0 0,0 0 0,0 1 0,0-1 0,0 1 0,0 0 0,-1 1 0,1-1 0,-1 1 0,1 0 1,-1 0-1,0 0 0,0 1 0,0-1 0,-1 1 0,1 0 0,-1 0 0,0 0 0,0 1 0,0-1 0,-1 1 0,0-1 0,0 1 0,0 0 0,0 0 0,-1 0 0,1 0 1,-1 0-1,-1 1-54,1-2 27,-1-1 1,1 1 0,-1-1-1,0 0 1,-1 1 0,1-1-1,0 1 1,-1-1 0,0 0 0,0 1-1,0-1 1,0 0 0,-1 0-1,1 0 1,-1 0 0,0 0-1,0 0 1,0 0 0,0 0-1,0-1 1,0 1 0,-1-1 0,1 0-1,-1 1 1,0-1 0,0 0-1,0-1 1,0 1 0,0-1-1,0 1 1,0-1 0,0 0 0,-1 0-1,1 0 1,0 0 0,-1-1-1,1 1 1,-1-1 0,1 0-1,0 0 1,-1 0 0,0-1-28,2 1-30,-62-9-1623,43-25-6346,21 19 982,1-2-4217</inkml:trace>
  <inkml:trace contextRef="#ctx0" brushRef="#br0" timeOffset="517.435">371 58 12022,'7'-19'10237,"44"-5"-7349,-51 24-2869,3 0 15,1-1-1,0 1 1,-1 0-1,1 0 1,0 1-1,0-1 1,-1 1 0,1-1-1,0 1 1,-1 1-1,1-1 1,-1 0-1,0 1 1,1 0-1,-1-1 1,0 1-1,0 1 1,0-1 0,0 0-1,0 1 1,-1-1-1,1 1 1,-1 0-1,1 0 1,-1 0-1,0 0 1,0 0 0,-1 1-1,1-1 1,-1 0-1,1 1 1,-1 0-1,0-1 1,-1 1-1,1-1 1,0 1-1,-1 0 1,0 0 0,0-1-1,0 1 1,0 0-1,-1-1 1,0 1-1,1 0 1,-1-1-1,0 1 1,-2 2-34,-1 0-30,-1 0-1,0-1 1,0 0 0,0 0-1,-1-1 1,0 1 0,1-1-1,-2-1 1,1 1 0,0-1-1,-1 0 1,1 0 0,-1-1-1,0 0 1,0 0 0,0 0-1,0-1 1,0 0 0,-3 0 30,11-1 0,-1 0 1,0 0-1,1 0 0,-1 0 1,0 0-1,1 0 1,-1-1-1,0 1 1,1 0-1,-1 0 1,0 0-1,0 0 1,1 0-1,-1 0 1,0-1-1,1 1 0,-1 0 1,0 0-1,0 0 1,1-1-1,-1 1 1,0 0-1,0 0 1,0-1-1,1 1 1,-1 0-1,0 0 1,0-1-1,0 1 0,0 0 1,0-1-1,1 1 1,-1 0-1,0-1 1,0 1-1,0 0 1,0 0-1,0-1 1,0 1-1,0 0 1,0-1-1,0 1 0,0 0 1,-1-1-1,1 1 1,0 0-1,0-1 1,0 1-1,0 0 1,0-1-1,0 1 1,-1 0-1,11 0 27,0 1 0,0 0 0,0 1 0,0 0 1,-1 0-1,1 1 0,-1 1 0,1-1 0,-1 2 0,0-1 1,6 5-28,-12-7 22,0-1 1,0 1-1,0 0 1,-1-1-1,1 1 1,-1 1 0,1-1-1,-1 0 1,0 0-1,0 1 1,0 0-1,0-1 1,0 1-1,0 0 1,-1 0 0,1 0-1,-1 0 1,0 0-1,0 0 1,0 0-1,-1 0 1,1 0 0,-1 1-1,1-1 1,-1 0-1,0 1 1,0-1-1,-1 0 1,1 0 0,-1 1-1,1-1 1,-1 0-1,0 0 1,0 0-1,0 0 1,-1 0-1,0 0-21,-3 4 40,-1 0 1,0-1 0,0 0 0,-1 0 0,0 0 0,0-1 0,0 0 0,0-1 0,-1 1 0,0-1-1,0-1 1,0 0 0,0 0 0,-1 0 0,1-1 0,-1 0 0,-7 0-42,13-2-130,0 1 1,0-1 0,0 0-1,0 0 1,0 0-1,0-1 1,-1 1-1,1-1 1,0 0-1,0 0 1,0 0 0,0 0-1,1 0 1,-1 0-1,0-1 1,0 0-1,1 1 1,-1-1-1,1 0 1,-2-1 129,-2-16-5107,12-8-4626,1 9-859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5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96 9492,'-2'-35'7858,"-24"17"-3501,-50 12-1106,63 6-2781,8 0-427,0-1 0,0 2 0,0-1 0,0 0 0,0 1 0,0 0 0,1 0 1,-1 1-1,0 0 0,0-1 0,1 1 0,-1 1 0,1-1 0,-1 1 0,1-1 0,0 1 1,0 1-1,1-1 0,-1 0 0,0 1 0,1 0 0,0 0 0,0 0 0,0 0 1,1 0-1,-1 1 0,1-1 0,0 1 0,0 0 0,1-1 0,-1 2-43,-1 0 27,0 1 0,1-1 1,-1 1-1,2 0 0,-1 0 0,1 0 0,0 0 0,0 0 0,1 0 0,-1 0 1,2 0-1,-1 0 0,1 1 0,0-1 0,1 0 0,-1-1 0,2 1 0,-1 0 1,1 0-1,0-1 0,0 1 0,0-1 0,1 0 0,0 0 0,0-1 0,1 1 1,0-1-1,0 0 0,0 0 0,0 0 0,1-1 0,0 0 0,0 0 0,0 0 1,0-1-1,3 1-27,-1 0-13,1 0 1,-1-1 0,1-1-1,0 0 1,0 0 0,0 0-1,0-1 1,1 0 0,-1-1-1,0 0 1,0-1 0,1 0-1,-1 0 1,0-1-1,1 0 13,16-15-5229,-6-11-5225,-13 14-1402</inkml:trace>
  <inkml:trace contextRef="#ctx0" brushRef="#br0" timeOffset="454.202">530 27 9877,'-37'-16'8216,"-6"15"-3938,40 2-4201,0-1-1,0 0 1,0 1 0,0 0-1,-1-1 1,1 1 0,0 1-1,0-1 1,0 0 0,1 1 0,-1-1-1,0 1 1,1 0 0,-1 0-1,1 0 1,-1 0 0,1 0-1,0 1 1,0-1 0,0 1 0,0-1-1,0 1 1,1 0 0,-1 0-1,1 0 1,0 0 0,-1 0 0,1 0-1,1 0 1,-1 0 0,0 0-1,1 1 1,0-1 0,0 0-1,0 0 1,0 0 0,0 3-77,3-2 4,-1 0 0,0 0-1,1 0 1,0 0 0,0 0 0,0-1 0,1 0 0,-1 1-1,1-1 1,0 0 0,-1-1 0,1 1 0,1-1 0,-1 1-1,0-1 1,0-1 0,1 1 0,-1 0 0,1-1 0,3 1-5,24 11 29,-29-11-9,0-1-1,-1 1 1,0 0-1,1-1 1,-1 1 0,0 1-1,0-1 1,0 0-1,0 0 1,0 1 0,0-1-1,-1 1 1,0-1 0,1 1-1,-1 0 1,0 0-1,0-1 1,0 1 0,0 0-1,-1 0 1,1 0-1,-1 0 1,0 0 0,0 0-1,0 0 1,0 0 0,0 0-1,-1 0 1,1 0-1,-1 0 1,0 0 0,0-1-1,0 1 1,0 0 0,-1 0-1,1-1 1,-1 1-1,1-1 1,-1 1 0,0-1-1,0 0 1,0 0-1,0 1 1,0-2 0,-1 1-1,-1 1-18,1 1-4,0-1-1,-1 0 1,1 0-1,-1-1 1,1 1-1,-1-1 1,0 0-1,0 0 0,0 0 1,0 0-1,0-1 1,0 1-1,-1-1 1,1 0-1,0-1 1,-1 1-1,1-1 1,-1 0-1,1 0 0,-1 0 1,1 0-1,0-1 1,-1 0-1,1 0 1,0 0-1,-1 0 1,0-1 4,1-16-5774,13 1-3993,-1 4-723</inkml:trace>
  <inkml:trace contextRef="#ctx0" brushRef="#br0" timeOffset="860.347">650 48 10421,'7'-14'8431,"-5"25"-3624,-14 146-1771,22-45-2751,-7-110-246,-1 0 0,0 0 0,1 0 0,0 0-1,-1-1 1,1 1 0,0-1 0,0 0 0,0 0-1,-1 0 1,1 0 0,0-1 0,1 1 0,-1-1-1,0 1 1,0-1 0,0 0 0,0 0 0,0-1-1,0 1 1,0-1 0,0 1 0,1-1-39,0 0 86,80-14-78,-79-9-5919,-11 5-1859,4 14 3995,-2-6-6720</inkml:trace>
  <inkml:trace contextRef="#ctx0" brushRef="#br0" timeOffset="1063.426">681 185 11445,'23'-2'9872,"5"5"-6061,54-8-5835,-75-2-1826,-5 1-5335,-2 2-868</inkml:trace>
  <inkml:trace contextRef="#ctx0" brushRef="#br0" timeOffset="1266.514">667 41 12550,'6'-2'8573,"4"-3"-5235,22-7-2062,45 9-179,-34 4-2433,0-6-4324,-19-1-1727,1-3-5048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5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9764,'8'-3'9029,"-2"12"-4630,2 36-3015,-7-38-354,4 106-725,-17-129-15198,11 1 3891</inkml:trace>
  <inkml:trace contextRef="#ctx0" brushRef="#br0" timeOffset="265.561">6 0 10725,'-1'5'2449,"0"-1"16,2 2-1680,1 1-433,0 1-464,1-1-112,0 1-2210,4 1-2016,2 0-5090</inkml:trace>
  <inkml:trace contextRef="#ctx0" brushRef="#br0" timeOffset="531.177">127 150 11333,'7'37'7442,"0"0"-4575,8 36-1093,-8-129-1006,-5 45-786,-1 1-1,2 0 0,-1 0 1,2 0-1,-1 0 0,1 0 1,1 0-1,-1 1 0,2 0 1,-1 0-1,1 1 0,1-1 1,0 1-1,0 0 0,0 1 1,1 0-1,3-2 19,-10 8-5,0 0 1,0 1-1,0-1 0,1 0 1,-1 1-1,0-1 0,0 1 1,0 0-1,1 0 0,-1-1 1,0 1-1,0 0 0,1 0 1,-1 0-1,0 0 0,0 0 1,1 0-1,-1 1 0,0-1 1,0 0-1,1 1 0,-1-1 1,0 0-1,0 1 0,0 0 1,0-1-1,0 1 0,0 0 1,0-1-1,0 1 0,0 0 0,0 0 1,0 0-1,0 0 0,0 0 1,-1 0-1,1 0 0,0 0 1,-1 0-1,1 0 0,-1 1 1,1-1-1,-1 1 5,20 59 705,-18-53-571,21 167 533,-24-173-1943,-1-7-10345,1-6-638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51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0 9925,'14'90'8883,"-3"-2"-3999,0 36-3300,-5-1 0,-6 47-1584,-8-67 179,8-150-5475,7 8-5173,-3 17-789</inkml:trace>
  <inkml:trace contextRef="#ctx0" brushRef="#br0" timeOffset="374.912">557 101 11477,'-26'20'6974,"-11"16"-4091,-4 4-1911,-295 273 3478,258-235-4266,94-116-7371,-4 9-2930,-7 15 497</inkml:trace>
  <inkml:trace contextRef="#ctx0" brushRef="#br0" timeOffset="642.339">2 136 10885,'-2'-3'7989,"14"6"-6043,102 89 2672,105 80-2366,-10-43-3063,-209-129 445,3 3-1298,-4-2-2349,-1-1-4316,-5-2-4162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3:00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94 6947,'12'-17'5175,"-11"16"-5053,-1 1-1,1-1 0,-1 0 0,1 0 1,-1 0-1,1 0 0,-1 1 1,0-1-1,0 0 0,1 0 0,-1 0 1,0 0-1,0 0 0,0 0 0,0 0 1,0 0-1,0 0 0,0 0 0,0 0 1,0 0-1,0 0 0,-1 0 0,1 1 1,0-1-1,-1 0 0,1 0 1,-1 0-1,1 0 0,-1 0 0,1 1 1,-1-1-1,1 0 0,-1 1 0,0-1 1,1 0-1,-1 1 0,0-1 0,0 1 1,0-1-1,1 1 0,-1-1 0,0 1 1,0-1-1,0 1 0,0 0 0,0 0 1,0-1-1,0 1 0,0 0-121,-32-17 2031,14 24-1552,1 0 1,0 2 0,0 0 0,1 1 0,0 0 0,1 2-1,-14 12-479,17-12 73,1 1 0,0 0 0,1 0-1,1 1 1,0 1 0,1-1 0,0 2-1,2-1 1,-1 1 0,2 0 0,0 1-1,1 0 1,1-1 0,1 1-1,0 1 1,1-1 0,1 0 0,0 1-1,2 5-72,1-11 0,0 0-1,2 0 0,-1 0 1,1-1-1,1 1 0,0-1 0,1 0 1,0-1-1,1 1 0,0-1 1,0-1-1,1 1 0,1-1 0,-1-1 1,1 1-1,1-1 0,0-1 1,0 0-1,0 0 0,1-1 0,-1-1 1,2 1-1,-1-2 0,0 0 1,1 0-1,0-1 0,0 0 0,0-1 1,0 0-1,7-1 1,2 1-1,0-2 0,0 0 0,0-1-1,0-1 1,0-1 0,0-1 0,0 0 0,-1-2 0,0 0 0,0-2-1,-1 0 1,0-1 0,0-1 0,7-6 1,-17 12 6,0-1 0,-1 0 0,0-1 0,0 0 0,-1 0 0,0-1-1,0 0 1,0 0 0,-1 0 0,0-1 0,0 0 0,-1 0 0,0-1 0,0 0 0,-1 1 0,0-2 0,-1 1 0,0 0-1,-1 0 1,1-1 0,-2 0 0,1 1 0,-1-3-6,-3-8 102,-1 0-1,0 0 1,-1 0 0,-1 1-1,-1 0 1,-1-1-1,-1 2 1,0-1 0,-1 1-1,-1 1 1,-1 0 0,-1 0-1,0 1 1,-1 0-1,0 2 1,-2-1 0,0 1-1,0 1 1,-1 1 0,0 0-1,-1 1 1,-18-8-102,31 17-93,1-1 1,-1 1 0,0 0-1,1 1 1,-1-1 0,0 1-1,0 0 1,0 0 0,0 0-1,0 0 1,0 1 0,0-1-1,0 1 1,0 0 0,0 1-1,0-1 1,-1 0 0,0 2 92,8 7-13385,6-7 1278</inkml:trace>
  <inkml:trace contextRef="#ctx0" brushRef="#br0" timeOffset="447.893">824 286 9172,'3'69'10041,"7"33"-5610,2 49-3482,-12 41-491,-8-219-8720,5 11 2203,2-7-4655</inkml:trace>
  <inkml:trace contextRef="#ctx0" brushRef="#br0" timeOffset="848.72">816 290 11061,'28'-41'9846,"23"29"-6655,56 39-2342,-101-24-819,1 1-1,0-1 0,-1 2 0,0-1 1,1 1-1,-2 0 0,1 0 0,-1 1 1,0-1-1,0 1 0,0 0 1,-1 1-1,0-1 0,0 1 0,0 0 1,-1 0-1,0 0 0,-1 0 0,0 0 1,0 1-1,0-1 0,-1 1 0,0-1 1,0 1-1,-1 0 0,0-1 0,-1 1 1,1 0-1,-1-1 0,-2 7-29,-2-7 79,1 0 0,-1-1 0,0 1 0,0-1 0,0 0-1,-1-1 1,0 0 0,0 0 0,-1 0 0,1 0 0,-1-1 0,0 0 0,0-1-1,-1 1 1,1-2 0,-1 1 0,1-1 0,-1 0 0,0 0 0,0-1 0,0 0-1,0 0 1,-4-1-79,8 0-15,0 0 0,0 0 1,0-1-1,0 1 0,1-1 0,-1 0 0,0 0 0,1 0 0,-1 0 0,1-1 0,-1 1 0,1-1 0,-1 0 0,1 0 0,0-1 0,0 1 0,0 0 0,0-1 1,-1-1 14,-6-19-4568,9-6-6559,3 16-518</inkml:trace>
  <inkml:trace contextRef="#ctx0" brushRef="#br0" timeOffset="1180.866">1237 79 10245,'9'62'10078,"17"79"-7356,-19-104-2506,-2-1 0,-1 1-1,-2 0 1,-1 0-1,-2-1 1,-2 6-216,-4-36-2773,-3-18-5364,9 11 6796,-6-10-10731</inkml:trace>
  <inkml:trace contextRef="#ctx0" brushRef="#br0" timeOffset="1503.762">1187 350 12390,'11'-6'8935,"15"4"-7008,-23 1-1144,76 8 1660,-46 0-4232,5 2-7429,-32-9 3015,1-1-3049</inkml:trace>
  <inkml:trace contextRef="#ctx0" brushRef="#br0" timeOffset="1804.389">1471 340 9636,'15'54'9795,"-4"27"-6957,-7-40-2321,-5-55-12506,0 3 1208</inkml:trace>
  <inkml:trace contextRef="#ctx0" brushRef="#br0" timeOffset="1805.389">1476 180 10789,'-6'8'2385,"5"1"0,1-2-1665,0-2-543,2-3-306,6 0-2128,4-1-2129,1-1-5282</inkml:trace>
  <inkml:trace contextRef="#ctx0" brushRef="#br0" timeOffset="2198.944">1736 284 10165,'-10'-14'7058,"-3"20"-4053,-11 26-2007,21-27-561,-13 18 252,11-18-573,0 0 1,0 1 0,1-1 0,0 1 0,0 0-1,0 0 1,1 0 0,0 1 0,0-1-1,0 1 1,1 0 0,0 0 0,1 0 0,-1 0-1,1 0 1,1 0 0,-1 0 0,1 0-1,0 0 1,1 0 0,0 0 0,1 5-117,3-6 12,1 0 1,0 0-1,1-1 1,-1 1-1,1-2 0,0 1 1,1-1-1,-1 0 1,1-1-1,-1 1 1,1-2-1,0 1 1,0-1-1,1 0 1,-1-1-1,0 1 0,0-2 1,1 1-1,-1-1 1,1-1-1,-1 0 1,0 0-1,0 0 1,5-2-13,-8 2-1,-1 0 1,1-1-1,0 0 1,-1 1 0,0-2-1,1 1 1,-1 0 0,0-1-1,0 0 1,0 0 0,0 0-1,-1 0 1,1-1 0,-1 1-1,0-1 1,0 0 0,0 0-1,-1 0 1,1 0-1,-1-1 1,0 1 0,0 0-1,-1-1 1,1 0 0,-1 1-1,0-1 1,0 0 0,0 0-1,-1 0 1,0 0 0,0 1-1,0-1 1,-1 0-1,1 0 1,-1 0 0,0 1-1,-1-1 1,1 0 0,-1 1-1,0-1 1,0 1 0,0-1-1,0 1 1,-1 0 0,-1-1 0,-1-4-11,-1-1 1,0 1-1,0 1 0,-1-1 1,0 1-1,-1 1 1,0-1-1,0 1 1,0 0-1,-10-5 11,-36-5-3523,53 17 2797,-4-1-2439,2 0-3386,3-1-4566</inkml:trace>
  <inkml:trace contextRef="#ctx0" brushRef="#br0" timeOffset="2668.344">1981 336 12246,'24'53'8302,"1"28"-6085,-11-31-1902,-13-50-315,-1-1 0,0 1 1,0 0-1,1 0 0,-1 0 0,0 0 1,1-1-1,-1 1 0,1 0 0,-1 0 1,0 0-1,1 0 0,-1 0 0,0 0 1,1 0-1,-1 0 0,0 0 0,1 0 1,-1 0-1,1 0 0,-1 0 0,0 1 1,1-1-1,-1 0 0,0 0 0,1 0 1,-1 0-1,0 1 0,1-1 0,-1 0 1,0 0-1,0 0 0,1 1 0,-1-1 1,0 0-1,0 1 0,1-1 0,-1 0 1,0 1-1,0-1 0,0 0 0,0 1 1,4-40 22,-4 37-22,-1-8 4,1 0 1,0 1 0,1-1 0,0 0 0,0 0 0,1 0 0,0 0 0,1 1 0,0-1-1,1 1 1,-1 0 0,2 0 0,-1 0 0,2 0 0,-1 1 0,1 0 0,0 0 0,0 0 0,1 1-1,0 0 1,1 0 0,0 1 0,0 0 0,1 0-6,-6 5 13,1 0-1,0 1 1,0-1 0,0 1 0,0 0-1,0 0 1,0 0 0,0 1-1,0-1 1,-1 1 0,1 0 0,0 0-1,0 0 1,-1 1 0,1-1-1,-1 1 1,1 0 0,-1 0 0,0 0-1,1 1 1,-1-1 0,0 1 0,-1-1-1,1 1 1,0 0 0,-1 0-1,1 1 1,-1-1 0,0 0 0,0 1-1,0 0-12,3 6 219,0 0 0,0 0 0,-1 1 0,0 0-1,0 0 1,-2 0 0,1 0 0,-1 1 0,-1-1-1,0 3-218,-4 70 795,-3-49-3478,6-35 2200,-2 1-10378,1-6-1729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1:4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88 8916,'-2'-14'4794,"1"7"1016,-3 20-2664,3-2-2959,0 0 0,1 0-1,0 0 1,1 0-1,0 0 1,0 0-1,1 0 1,1 0-1,0-1 1,0 1 0,1-1-1,1 0 1,-1 0-1,3 1-186,-4-8 15,0 0 1,0 0-1,1 0 0,0-1 0,-1 0 0,1 0 0,0 0 1,0 0-1,0 0 0,0-1 0,1 0 0,-1 0 0,0 0 0,1 0 1,-1-1-1,0 1 0,1-1 0,-1 0 0,0-1 0,1 1 1,-1-1-1,0 0 0,1 0 0,-1 0 0,0 0 0,0-1 1,0 0-1,0 0 0,0 0 0,0 0 0,-1 0 0,1-1 0,-1 0 1,1 0-1,-1 0 0,0 0 0,0 0 0,-1-1 0,1 1 1,-1-1-1,1 0 0,-1 1 0,0-1 0,0-3-15,2-2 22,0 0-1,-1-1 1,0 1-1,-1-1 1,0 0-1,0 0 1,-1 0-1,-1 0 1,0 0-1,0 0 1,-1 0-1,0 0 1,0 0-1,-1 0 1,-1 0-1,0 1 1,0-1-1,-3-5-21,6 46-9023,4-22 2458,1-1-4163</inkml:trace>
  <inkml:trace contextRef="#ctx0" brushRef="#br0" timeOffset="359.29">465 12 9973,'-27'-12'9826,"-6"22"-6551,-19 33-1690,51-42-1570,1-1 0,-1 1 0,0-1 0,1 1 0,-1-1 0,1 1 0,-1 0 0,1-1 0,0 1 0,-1 0 0,1-1 0,0 1 0,-1 0 0,1 0 0,0-1-1,0 1 1,0 0 0,-1 0 0,1 0 0,0-1 0,0 1 0,0 0 0,0 0 0,0-1 0,1 1 0,-1 0 0,0 0 0,0 0 0,0-1 0,1 1 0,-1 0 0,0-1 0,1 1 0,-1 0-1,1-1 1,-1 1 0,1 0 0,-1-1 0,1 1 0,-1-1 0,1 1 0,0-1 0,-1 1 0,1-1 0,0 1 0,0-1-15,43 17 7,-16-8 88,-24-7-73,-1-1-1,0 1 1,0 0-1,0 0 1,0 0 0,0 0-1,-1 0 1,1 1 0,-1-1-1,1 1 1,-1 0-1,0 0 1,0-1 0,0 2-1,0-1 1,-1 0-1,1 0 1,-1 0 0,0 1-1,0-1 1,0 1 0,0-1-1,-1 1 1,1-1-1,-1 1 1,0-1 0,0 1-1,0-1 1,-1 1 0,1-1-1,-1 1 1,0-1-1,0 1 1,0-1 0,0 0-1,-1 1 1,1-1-1,-1 0 1,0 0 0,0 0-1,0 0 1,0 0 0,0-1-1,-1 1 1,1-1-1,-1 1 1,0-1 0,0 0-1,1 0 1,-2 0 0,1 0-1,0-1 1,0 1-1,0-1 1,-1 0 0,1 0-1,-1 0 1,0 0-22,-55-8-840,40-25-6452,18 14 217,1-2-4405</inkml:trace>
  <inkml:trace contextRef="#ctx0" brushRef="#br0" timeOffset="781.191">559 122 10949,'46'2'7502,"-39"-2"-7325,1 0 0,-1-1 0,0 0 0,0 0 0,1-1 0,-1 1 0,0-1 0,0-1 0,-1 0 0,1 0 0,0 0 0,-1 0 1,0-1-1,1-1-177,-6 3 32,0 1 0,0-1 0,0 0 0,0 1 0,0-1 0,-1 0 0,1 0 0,-1 0 0,1 0 0,-1 0 0,0 0 0,0 0 0,1 0 0,-1 0 1,-1 1-1,1-1 0,0 0 0,0 0 0,-1 0 0,1 0 0,-1 0 0,0 0 0,1 0 0,-1 1 0,0-1 0,0 0 0,0 1 0,0-1 0,0 0 1,-1 1-1,1-1 0,0 1 0,-1 0 0,1-1 0,-1 1 0,0 0 0,1 0 0,-1 0 0,0 0 0,1 0 0,-1 1 0,0-1 0,0 0 0,0 1 1,0 0-1,0-1 0,0 1 0,0 0 0,0 0 0,0 0 0,1 0 0,-1 0 0,-2 1-32,1-1 60,-1 1 0,1-1 0,0 1 0,-1 0 0,1 0 1,0 1-1,0-1 0,0 1 0,-1 0 0,2-1 0,-1 1 0,0 1 0,0-1 0,1 0 0,-1 1 1,1-1-1,0 1 0,0 0 0,0-1 0,0 1 0,0 0 0,0 0 0,1 1 0,0-1 0,-1 0 0,1 0 1,1 1-1,-1-1 0,0 3-60,-1 2 145,1 0 1,0 0-1,1 0 1,0-1-1,0 1 0,0 0 1,1 0-1,0 0 1,1-1-1,0 1 1,0 0-1,0-1 1,2 2-146,0-4-5,1 0 0,0-1 1,0 1-1,0-1 0,0 0 1,1 0-1,0-1 0,0 1 1,0-1-1,0 0 0,0-1 1,0 0-1,1 0 0,-1 0 1,1-1-1,0 0 0,-1 0 1,1-1-1,0 1 0,0-1 1,-1-1-1,1 0 0,0 1 1,-1-2-1,1 1 0,-1-1 1,1 0-1,1-1 5,7-7-2250,-7-5-7770,-7 1-3826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0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8900,'13'-2'7853,"26"0"-5839,-16 1-532,152-12 3686,88-8-2834,-161 13-2176,-126 10-3011,10 0-1232,0-1-4670,5-2-3445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0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9604,'12'-9'8992,"-6"24"-6912,9 214 2674,-8-76-4340,-20-173-9608,11 10 2749,2-5-3744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1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10741,'19'91'11306,"33"126"-8632,-42-143-3541,-32-65-2608,5-14-5107,3-2-3199</inkml:trace>
  <inkml:trace contextRef="#ctx0" brushRef="#br0" timeOffset="281.182">0 247 11413,'4'1'2978,"1"0"111,1-2-1584,2 0-369,1 1-319,1 2-193,4-3-224,0 0-128,6-1-160,1 1-208,-1-2-288,-1-1-352,0-2-353,-1 2-191,-2-3-1970,2 1-2160,0-2-4675</inkml:trace>
  <inkml:trace contextRef="#ctx0" brushRef="#br0" timeOffset="624.844">288 184 7940,'-25'18'8747,"11"9"-3946,12-21-4680,0 1 0,1-1 0,0 1 0,1 0 0,-1-1 0,1 1 1,1-1-1,-1 1 0,1 0 0,0-1 0,1 1 0,-1-1 0,1 0 0,0 1 1,1-1-1,0 0 0,0 0 0,0-1 0,1 1 0,-1-1 0,1 1 0,2 1-121,-1-5 6,-1 0-1,1-1 0,0 1 1,0-1-1,0 0 0,-1 0 1,1 0-1,0-1 0,0 0 1,0 0-1,0 0 0,0-1 1,0 1-1,0-1 0,0 0 1,0 0-1,-1-1 0,1 0 1,0 0-1,-1 0 0,1 0 1,-1-1-1,3-2-5,-3 1-16,-1 0 0,1-1-1,-1 0 1,-1 0 0,1 0 0,-1 0-1,1 0 1,-2 0 0,1-1 0,0 1-1,-1-1 1,0 1 0,-1-1-1,1 1 1,-1-1 0,0 0 0,0 1-1,-1-1 1,1 1 0,-1-1 0,-1 0-1,1 1 1,-1 0 0,0-1 0,0 1-1,0 0 1,-1 0 0,0 0 0,0 1-1,0-1 1,-1 0 0,1 1-1,-1 0 1,0 0 0,0 0 0,-1 1-1,1-1 1,-1 1 0,1 0 0,-1 0-1,0 1 1,-4-2 16,-69 0-1854,77 5 682,4-1-7813,4 0-2580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0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11157,'40'-29'7690,"-37"27"-7584,0 0 0,0 1-1,1-1 1,-1 1 0,0 0 0,1 0 0,-1 0 0,1 0 0,-1 1 0,1 0 0,-1-1-1,1 1 1,0 0 0,-1 1 0,1-1 0,-1 1 0,1-1 0,-1 1 0,1 0 0,-1 0-1,0 1 1,1-1 0,-1 1 0,0-1 0,0 1 0,0 0 0,0 0 0,0 0 0,-1 1-1,2 1-105,6 9 133,-2 1-1,0 1 0,0 0 0,-1 0 0,-1 0 1,-1 0-1,0 1 0,-1 0 0,0 0 0,-2 1 0,1 9-132,0 21 131,-3-46-144,-3-13-33,0 5 47,1 1 0,-1 0 0,0 1 0,0-1 0,-1 0 0,0 1 0,0 0 0,0 0 0,0 0 0,-1 0 0,0 1-1,0-1 1,0 1 0,-1 1 0,1-1 0,-1 1 0,0 0 0,0 0 0,0 1 0,0-1 0,0 1 0,-1 1 0,1-1 0,0 1-1,-1 0 1,0 1 0,1-1 0,-1 1 0,-2 1-1,6 0 100,0 0 0,0 1 0,0-1-1,0 1 1,1 0 0,-1 0 0,1 0 0,-1 0 0,1 0-1,0 0 1,0 1 0,0-1 0,0 1 0,0 0 0,0-1-1,1 1 1,-1 0 0,1 0 0,0 0 0,0 0 0,0 0-1,0 0 1,1 0 0,-1 0 0,1 1 0,0-1 0,0 0 0,0 0-1,0 0 1,0 1 0,1-1 0,-1 0 0,1 0 0,0 0-1,0 0 1,0 0 0,1 0 0,0 2-100,0-3-47,1 1-1,-1-1 1,1 0 0,0 1 0,-1-1 0,1 0-1,0-1 1,0 1 0,0 0 0,1-1-1,-1 0 1,0 0 0,1 0 0,-1 0 0,0 0-1,1-1 1,-1 1 0,1-1 0,-1 0 0,1 0-1,-1 0 1,1-1 0,-1 1 0,1-1-1,-1 0 1,0 0 0,1 0 0,-1 0 0,0-1-1,0 1 1,0-1 0,0 0 0,0 0-1,0 0 1,0 0 0,0-1 47,29-28-5763,-9-6-5199,-13 12 2033</inkml:trace>
  <inkml:trace contextRef="#ctx0" brushRef="#br0" timeOffset="453.02">297 1 9684,'11'48'8562,"-3"27"-5707,-3-14-1700,11 85 1563,-15-146-2710,0 0 0,-1 1 1,1-1-1,0 0 0,0 0 0,0 0 0,0 0 1,0 0-1,-1 0 0,1 0 0,0 0 0,0 0 0,0 0 1,0 0-1,0-1 0,-1 1 0,1 0 0,0-1 0,0 1 1,0-1-1,-1 1 0,1-1 0,0 1 0,-1-1 1,1 1-1,0-1 0,-1 1 0,1-1 0,-1 0 0,1 0 1,-1 1-1,1-1 0,-1 0 0,0 0 0,1 1 0,-1-1 1,0 0-1,1 0 0,-1 0 0,0 0 0,0 1 1,0-1-1,0 0 0,0 0 0,0 0 0,0 0-8,69-122-397,-68 122 376,0-1 0,1 1 0,-1 0 0,0 0 0,0 0 0,1 0 0,-1 0 0,1 0 0,-1 1 0,1-1 0,-1 0 0,1 1 0,-1-1 0,1 1 0,0-1 0,-1 1 0,1 0 0,0 0 0,-1 0-1,1 0 1,0 0 0,-1 0 0,1 0 0,-1 0 0,1 1 0,0-1 0,-1 1 0,1-1 0,-1 1 0,1 0 0,-1-1 0,1 1 0,-1 0 0,1 0 0,-1 0 0,0 0 0,0 0 0,1 0 0,-1 1 0,0-1 0,0 0 0,0 1 0,0-1 0,0 0 0,-1 1 0,1 0 21,30 73 25,-30-70 8,0-1 1,0 0-1,-1 0 0,1 0 1,-1 1-1,0-1 0,0 0 0,-1 1 1,1-1-1,-1 0 0,0 0 1,0 0-1,0 0 0,-1 0 1,1 0-1,-1 0 0,0 0 1,0 0-1,0-1 0,-1 1 1,0-1-1,1 1 0,-1-1 1,0 0-1,0 0 0,-1 0 0,1-1 1,0 1-1,-1-1 0,0 0 1,0 0-1,1 0 0,-1 0 1,0-1-1,0 0 0,-1 1 1,-3-1-34,-67-18-391,48-25-3703,26 2-6188,4 17-179</inkml:trace>
  <inkml:trace contextRef="#ctx0" brushRef="#br0" timeOffset="718.58">583 21 10261,'36'92'11340,"-28"60"-7854,-6-59-2809,4-106-6516,3-6-4028,-1 10-175</inkml:trace>
  <inkml:trace contextRef="#ctx0" brushRef="#br0" timeOffset="984.14">758 234 8628,'4'0'696,"51"-1"5426,-1-9-4307,-50 9-1781,0 0 0,-1-1 0,0 1 0,1-1 1,-1 0-1,0 0 0,0 0 0,0 0 0,0 0 0,0-1 0,0 0 0,-1 1 1,1-1-1,-1 0 0,0 0 0,0 0 0,0-1 0,0 1 0,0 0 0,-1-1 0,0 1 1,0-1-1,0 1 0,0-1 0,0 0 0,0 1 0,-1-1 0,0 0-34,1 2 42,-1 1 0,1-1 1,-1 0-1,0 1 0,0-1 0,0 1 0,0-1 0,0 0 0,0 1 0,0-1 0,0 0 0,0 1 0,-1-1 0,1 1 0,-1-1 0,1 1 0,-1-1 1,0 1-1,1-1 0,-1 1 0,0-1 0,0 1 0,0 0 0,0 0 0,0-1 0,0 1 0,-1 0 0,1 0 0,0 0 0,-1 0 0,1 0 0,0 1 1,-1-1-1,1 0 0,-1 1 0,1-1 0,-1 1 0,0-1 0,1 1 0,-1 0 0,1 0 0,-1-1 0,0 1 0,1 0 0,-1 0 0,0 1 0,1-1 1,-1 0-1,1 1 0,-1-1 0,1 1 0,-1-1 0,1 1 0,-1-1 0,1 1 0,-1 0-42,-5 5 247,1-1 0,0 1-1,1 0 1,-1 0 0,1 0 0,0 1 0,1 0-1,0 0 1,0 0 0,0 1 0,1-1-1,0 1 1,0 0 0,1-1 0,0 1 0,1 0-1,0 1 1,0-1 0,0 0 0,1 8-247,-1-11 87,0 0 0,0-1 0,1 1 0,-1 0 0,1 0 0,0 0 0,1 0 1,-1 0-1,1 0 0,0 0 0,0 0 0,0 0 0,1 0 0,0-1 0,0 1 0,0-1 0,0 1 1,1-1-1,0 0 0,-1 0 0,2 0 0,-1 0 0,0 0 0,1-1 0,0 0 0,-1 1 0,1-1 1,1-1-1,-1 1 0,0-1 0,1 1 0,-1-1 0,1 0 0,0-1 0,-1 1 0,1-1 0,0 0-87,80-6-1051,-57-3-3420,-4-4-5582,-10 2-3086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0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9652,'13'8'7560,"-3"31"-6571,-10-34-363,20 77 890,13 118 244,-37-181-1540,0-36-114,3 9-105,0-1 0,0 0-1,1 0 1,0 0 0,1 0 0,-1 0-1,2 1 1,0-1 0,0 0 0,0 1 0,1-1-1,0 1 1,1 0 0,0 0 0,0 0-1,1 1 1,0-2-1,-1 7 0,-1 0-1,1 1 0,0-1 0,0 1 1,-1 0-1,1 0 0,0 0 1,0 1-1,0-1 0,0 1 0,0 0 1,0 0-1,0 0 0,0 1 1,0 0-1,0-1 0,0 1 0,-1 0 1,1 1-1,0-1 0,0 1 1,-1 0-1,1 0 0,-1 0 0,0 0 1,0 0-1,1 1 0,-1-1 1,-1 1-1,1 0 0,0 0 0,-1 0 1,0 1-1,1-1 0,-1 0 1,0 1-1,-1-1 0,1 1 0,-1 0 1,1-1-1,-1 3 1,1-3 54,1 1-1,-1-1 1,0 1 0,0-1 0,-1 1 0,1 0-1,-1 0 1,0-1 0,0 1 0,0 0 0,-1 0-1,1 0 1,-1 1 0,0-1 0,0 0-1,0 0 1,-1 0 0,1 0 0,-1 0 0,0 0-1,0 0 1,0-1 0,-1 1 0,0 0-1,1 0 1,-1-1 0,0 1 0,-1-1 0,1 0-1,-1 0 1,1 0 0,-1 0 0,0 0 0,0 0-1,0-1 1,0 1 0,-1-1 0,1 0-1,-1 0 1,0 0 0,1 0 0,-1-1 0,0 0-1,-1 1-53,-75 3 300,51-18-2617,23 2-1677,6 2-4164,1 3-2436</inkml:trace>
  <inkml:trace contextRef="#ctx0" brushRef="#br0" timeOffset="472.556">366 295 9044,'19'-2'2508,"61"-12"2466,-78 14-4932,0-1-1,-1 1 1,1-1 0,-1 1-1,1-1 1,-1 0-1,0 0 1,1 0 0,-1 0-1,0 0 1,0 0-1,1 0 1,-1 0 0,0 0-1,0 0 1,0-1-1,0 1 1,-1 0 0,1-1-1,0 1 1,0-1-1,-1 1 1,1-1 0,-1 1-1,1-1 1,-1 1-1,0-1 1,0 0 0,0 1-1,0-1 1,0 0-1,0 1 1,0-1 0,0 1-1,0-1 1,-1 1-1,1-1 1,-1 0 0,1 1-1,-1-1 1,0 1-1,0 0 1,0-2-42,0 1 26,0 0 0,0 1-1,0-1 1,0 0 0,0 0 0,-1 0 0,1 1-1,-1-1 1,1 1 0,-1-1 0,0 1 0,0-1-1,1 1 1,-1 0 0,0 0 0,0 0 0,0 0-1,0 0 1,0 1 0,0-1 0,-1 0-1,1 1 1,0 0 0,0-1 0,0 1 0,0 0-1,-1 0 1,1 0 0,0 1 0,0-1 0,0 0-1,-1 1 1,1 0 0,0-1 0,0 1 0,0 0-1,0 0 1,0 0-26,-4 2 163,1 0 1,0 0-1,-1 0 0,1 0 1,1 1-1,-1 0 0,0 0 0,1 0 1,0 1-1,0 0 0,0-1 1,1 1-1,-2 3-163,3-4 86,-1-1 0,1 1 0,0 0 0,0 0 0,0 0 0,1 1 0,0-1 0,-1 0 1,1 0-1,1 1 0,-1-1 0,1 1 0,0-1 0,0 1 0,0-1 0,0 0 0,1 1 0,0-1 0,-1 1 0,2-1 1,-1 0-1,1 0 0,-1 0 0,1 0 0,0 0 0,0 0 0,1 0 0,-1 0 0,1-1 0,0 1 0,0-1 0,0 0 1,0 0-1,1 0 0,-1 0 0,1-1 0,0 0 0,0 1 0,0-1 0,0 0 0,0-1 0,0 1 0,0-1 0,0 0 1,4 1-87,79-21-2988,-35 3-8607,-27 11 902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0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9796,'-7'22'7740,"8"19"-5248,0-28-1670,23 306 3419,-28-304-5879,-3-30-5126,3 4 360,1 2-3865</inkml:trace>
  <inkml:trace contextRef="#ctx0" brushRef="#br0" timeOffset="218.757">1 279 12214,'5'-6'7214,"19"-7"-4680,44 2-1370,-20 11-3174,-7 0-2782,-1-4-3798,-21 1 872</inkml:trace>
  <inkml:trace contextRef="#ctx0" brushRef="#br0" timeOffset="568.384">310 220 8420,'-3'4'7591,"-1"4"-3321,-6 48-1036,23 59-1455,-12-111-1774,0 0 0,1-1-1,0 1 1,0-1-1,0 1 1,0-1-1,0 0 1,1 0-1,0 0 1,-1 0-1,1 0 1,0-1-1,0 1 1,1-1 0,-1 1-1,0-1 1,1-1-1,-1 1 1,1 0-1,0-1 1,-1 1-1,1-1 1,0 0-1,0-1 1,0 1-1,0-1 1,2 1-5,0-2 0,-1 1 0,1-1 0,-1 0 0,0 0 1,1-1-1,-1 0 0,0 0 0,0 0 0,0 0 0,0-1 0,0 0 0,-1 0 0,1 0 1,-1 0-1,0-1 0,0 0 0,0 1 0,0-2 0,-1 1 0,0 0 0,0-1 1,0 0-1,0 1 0,-1-1 0,1 0 0,-1 0 0,0-1 0,-1 1 0,0 0 0,1-1 1,-2 1-1,1 0 0,0-1 0,-1 1 0,0-1 0,-1 1 0,1-1 0,-1 1 0,0-1 1,0 1-1,-1 0 0,0-1 0,0 1 0,0 0 0,0 0 0,-3-3 0,3 3-6,0 0 0,0 1 0,0 0 0,-1 0 0,0-1 0,0 2 0,0-1 0,0 0 0,0 0 0,-1 1 0,0 0 0,1 0 0,-1 0 0,-1 0 0,1 1-1,0-1 1,0 1 0,-1 0 0,0 0 0,1 1 0,-1-1 0,0 1 0,0 0 0,1 1 0,-1-1 0,0 1 0,0 0 0,0 0 0,0 0 0,0 1 0,0-1 0,1 1 0,-1 1 0,0-1 0,0 1-1,1-1 1,-1 1 0,1 1 0,0-1 0,-1 0 0,0 2 6,-8 15-5103,8-11-2925,1-2-3999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0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10341,'37'4'6765,"4"-8"-3981,-36 4-2767,0-1-1,1 0 1,-1 0 0,0-1 0,0 1-1,0-1 1,0-1 0,0 1 0,0 0-1,-1-1 1,1 0 0,-1 0-1,0-1 1,0 1 0,0-1 0,0 0-1,-1 0 1,1 0 0,-1 0 0,0-1-1,0 0-16,-3 2 33,1 1-1,-1-1 0,0 1 0,0-1 1,0 0-1,-1 1 0,1-1 1,0 1-1,-1-1 0,0 0 0,1 1 1,-1-1-1,0 1 0,0 0 1,-1-1-1,1 1 0,0 0 0,-1 0 1,0 0-1,1 0 0,-1 0 0,0 0 1,0 0-1,0 0 0,0 1 1,0-1-1,0 1 0,-1 0 0,1-1 1,0 1-1,-1 0 0,1 0 1,-1 1-1,1-1 0,-1 0 0,0 1 1,1 0-1,-1-1 0,1 1 1,-1 0-1,0 0 0,1 1 0,-1-1 1,1 1-1,-1-1 0,0 1 1,1 0-1,-1 0 0,1 0 0,0 0 1,-1 0-1,1 0 0,0 1 1,0-1-1,0 1 0,0-1 0,0 1 1,0 0-1,0 0 0,-1 2-32,-2 4 230,0 1 1,1-1-1,0 1 0,1 1 1,0-1-1,0 0 0,1 1 1,0-1-1,1 1 0,0-1 1,0 1-1,1 0 0,0 0 1,1-1-1,0 1 0,1 0 1,0-1-1,3 9-230,39 42 843,-12-49-1657,-4-33-3548,-4-7-8187,-13 15 3123</inkml:trace>
  <inkml:trace contextRef="#ctx0" brushRef="#br0" timeOffset="501.128">309 26 9044,'52'-24'10141,"-49"23"-10026,0 1 0,0-1 0,0 1-1,0 0 1,1 0 0,-1 0 0,0 1 0,0-1 0,0 1 0,0 0 0,0-1 0,0 1 0,0 1 0,0-1 0,0 0 0,-1 1-1,1-1 1,0 1 0,-1 0 0,1 0 0,-1 0 0,0 0 0,1 0 0,-1 1 0,0-1 0,0 1-115,6 10 124,-1 2 1,0-1-1,-1 1 1,0-1-1,-2 2 1,1-1-1,-2 0 1,1 6-125,15 54 52,-48-120-921,26 41 890,-1-1 0,1 1 1,-1 1-1,0-1 0,0 0 1,0 1-1,-1 0 0,1 0 1,-1 0-1,0 1 0,0-1 1,0 1-1,0 0 0,0 1 1,0-1-1,0 1 0,-1 0 1,1 0-1,0 1 0,-1 0 1,1 0-1,-1 0 0,1 0 1,0 1-1,-1 0 0,1 0 1,0 0-1,-2 2-21,3-2 110,0 0 1,0 1-1,1 0 0,-1 0 1,1 0-1,-1 0 0,1 1 0,0-1 1,0 1-1,0 0 0,0 0 0,0 0 1,1 0-1,0 0 0,-1 1 1,1-1-1,0 1 0,1-1 0,-1 1 1,0 0-1,1 0 0,0 0 0,0 0 1,0 0-1,1 0 0,-1 0 1,1 0-1,0 0 0,0 0 0,0 0 1,1 0-1,0 0 0,0 2-110,2-3 8,0-1-1,1 1 1,-1-1-1,1 1 1,0-1-1,0-1 0,0 1 1,0 0-1,0-1 1,0 0-1,0 0 1,0 0-1,1 0 1,-1-1-1,0 0 1,0 0-1,1 0 1,-1 0-1,0 0 1,1-1-1,-1 0 1,0 0-1,0 0 0,0-1 1,3-1-8,64-36-3924,-53 19-637,0-2-3620,-7 7-1912</inkml:trace>
  <inkml:trace contextRef="#ctx0" brushRef="#br0" timeOffset="798.379">581 10 9220,'13'26'8131,"-2"22"-5405,-6-26-1716,17 123 2304,-16-140-2835,-2-22-372,1-30-162,-4 43 94,0-6-181,21-102 548,-22 109-494,1 1-1,0-1 1,1 1-1,-1-1 1,0 1-1,1 0 1,-1 0-1,1-1 1,0 1-1,0 0 1,-1 0-1,1 1 1,1-1-1,-1 0 1,0 1-1,0-1 1,1 1-1,-1 0 1,0 0-1,1-1 1,0 2-1,-1-1 1,1 0-1,-1 1 0,1-1 1,0 1-1,0-1 1,-1 1-1,1 0 1,0 1-1,-1-1 1,1 0-1,0 1 1,-1-1-1,1 1 1,0 0-1,-1 0 1,1 0-1,-1 0 89,15 8-3476,5 1-7590,-12-8 3841</inkml:trace>
  <inkml:trace contextRef="#ctx0" brushRef="#br0" timeOffset="1283.426">839 13 8660,'2'6'9221,"0"13"-7360,0-10-847,16 189 2297,-11-192-2938,-1-25-269,2-30-98,20-77-177,-28 125 169,1-1-1,-1 1 1,1 0-1,0 0 1,-1-1-1,1 1 1,0 0 0,0 0-1,0 0 1,0 0-1,0 0 1,0 0-1,0 0 1,0 1-1,0-1 1,1 0-1,-1 1 1,0-1 0,0 0-1,1 1 1,-1 0-1,0-1 1,1 1-1,-1 0 1,0-1-1,1 1 1,-1 0-1,1 0 1,-1 0 0,0 0-1,1 1 1,-1-1-1,1 0 1,-1 1-1,0-1 1,1 0-1,-1 1 1,0 0-1,0-1 1,1 1 0,-1 0-1,0 0 1,0-1-1,0 1 1,0 0-1,0 0 1,0 1 2,46 51 379,-40-35-334,0 0 0,-1 0 0,-1 1 0,-1-1 0,0 1 0,-2 0 0,1 17-45,4-46-11827,-1-10-1288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0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14247,'17'70'7386,"-6"37"-4858,1 10-1824,-11-112-1068,7 17-900,-2-19-3112,3-4-4248,-1-1-1597</inkml:trace>
  <inkml:trace contextRef="#ctx0" brushRef="#br0" timeOffset="218.699">308 254 10293,'-43'-36'7569,"-5"34"-3614,43 3-3848,0 1-1,0 0 1,1 0-1,-1 0 1,1 1-1,0 0 1,-1 0 0,1 0-1,0 0 1,1 0-1,-1 1 1,1 0-1,-1-1 1,1 1 0,0 1-1,1-1 1,-1 0-1,1 1 1,-1-1-1,1 1 1,1 0 0,-1 0-1,1 0 1,0-1-1,0 1 1,0 1-1,1-1 1,-1 0 0,1 0-1,1 2-106,0-2 37,0 0 1,0 0-1,0 0 0,1 0 1,0 0-1,0 0 1,1-1-1,-1 1 0,1-1 1,0 1-1,0-1 0,0 0 1,1 0-1,0-1 0,-1 1 1,1-1-1,1 1 0,-1-1 1,0-1-1,1 1 0,-1 0 1,1-1-1,0 0 0,0 0 1,0-1-1,0 1 0,0-1 1,0 0-1,0 0 0,2-1-37,-3 0-209,-1 0-1,1 0 0,0 0 1,-1-1-1,1 0 0,-1 0 1,1 0-1,-1 0 1,1 0-1,-1-1 0,0 1 1,1-1-1,-1 0 0,0 0 1,0 0-1,0 0 0,-1-1 1,1 1-1,-1-1 0,1 0 1,-1 1-1,0-1 0,0 0 1,0-1-1,0 1 0,0 0 1,-1 0-1,0-1 1,1-1 209,4-9-2518,1-5-4513,-2-1-3459</inkml:trace>
  <inkml:trace contextRef="#ctx0" brushRef="#br0" timeOffset="486.623">335 1 12054,'5'63'8302,"1"0"-4118,8 178-1608,-11-200-1963,-1-13-2323,-2-9-4508,0-19-1215,-3-1-4919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0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229 161 9444,'-25'-31'9350,"-20"23"-5871,-46 28-1039,87-18-2345,-1 0 1,0 0 0,1 1 0,-1 0 0,1 0 0,0 0-1,0 1 1,0 0 0,0-1 0,0 1 0,1 0-1,0 1 1,0-1 0,0 1 0,0 0-96,2-4 5,0 1 1,1 0 0,-1 0-1,0 0 1,1 0-1,0 0 1,-1 0-1,1 0 1,0 0-1,0 0 1,0 0 0,0 0-1,0 0 1,0 0-1,1 0 1,-1 0-1,1 0 1,-1 0 0,1 0-1,0 0 1,0 0-1,0-1 1,0 1-1,0 0 1,0-1-1,0 1 1,1 0 0,-1-1-1,1 0 1,-1 1-1,1-1 1,-1 0-1,1 0 1,0 1-1,0-1 1,-1-1 0,1 1-1,0 0 1,2 0-6,74 22-6,-68-21 8,0 0-1,1 0 1,-1 1 0,0 1 0,0-1 0,0 2 0,-1-1 0,0 1 0,0 1 0,4 2-2,-12-7 10,0-1 0,0 1 0,0 0-1,-1 0 1,1 0 0,0 0 0,0 0 0,-1 0 0,1 0 0,0 0-1,-1 0 1,1 0 0,-1 0 0,1 0 0,-1 0 0,0 1 0,1-1-1,-1 0 1,0 0 0,0 0 0,0 1 0,0-1 0,0 0 0,0 0-1,0 0 1,0 1 0,-1-1 0,1 0 0,0 0 0,-1 0-1,1 0 1,-1 0 0,1 1 0,-1-1 0,1 0 0,-1 0 0,0 0-1,0-1 1,1 1 0,-1 0 0,0 0 0,0 0 0,0 0 0,0-1-1,0 1 1,0 0 0,0-1 0,0 1-10,-55 25 733,-30-11 372,45-26-4043,28-2-2183,8-8-3492,5 10-3390</inkml:trace>
  <inkml:trace contextRef="#ctx0" brushRef="#br0" timeOffset="453.017">319 1 9828,'10'18'7763,"-2"20"-5769,-6-21-1012,48 285 3270,-49-321-4183,1 1 0,1-1-1,1 1 1,1-1-1,0 1 1,1 1 0,5-9-69,-11 24-14,1-1 1,-1 1 0,1-1-1,0 1 1,-1-1 0,1 1 0,0 0-1,1 0 1,-1-1 0,0 1-1,1 0 1,-1 0 0,1 0 0,-1 0-1,1 0 1,0 1 0,0-1-1,0 0 1,0 1 0,0 0 0,0-1-1,1 1 1,-1 0 0,0 0 0,1 0-1,-1 0 1,1 1 0,-1-1-1,1 1 1,-1-1 0,1 1 0,-1 0-1,1 0 1,-1 0 0,1 0-1,-1 0 1,1 1 0,-1-1 0,1 1-1,-1 0 1,1 0 0,-1 0-1,0 0 1,1 0 0,-1 0 0,0 0-1,1 1 14,3 7 9,-1 0-1,1 1 1,-1 0-1,-1-1 1,0 1-1,0 1 1,-1-1-1,0 1 1,-1-1-1,0 1 1,-1 0-1,0 0 0,-1-1 1,0 1-1,0 0 1,-1 0-1,-3 10-8,4-20-137,-2 24 470,6-25-4587,7-13-5918,-2 6-401</inkml:trace>
  <inkml:trace contextRef="#ctx0" brushRef="#br0" timeOffset="860.199">759 219 10133,'-16'-3'9162,"-10"23"-6506,22-15-2490,0 0 0,0 1 0,1-1 0,0 0 0,0 1 0,0 0 0,0 0 0,1 0 0,0 0 0,1 0 0,-1 0 0,1 1 0,0-1 0,1 0 0,-1 1 0,1-1 0,0 1 0,1-1 0,0 0 0,0 1 0,0-1 0,1 0 0,1 3-166,0-7-1,0 1 0,1-1 1,-1 0-1,1 0 0,0 0 0,0 0 0,0 0 1,0-1-1,0 0 0,0 0 0,0 0 0,0 0 0,0-1 1,0 0-1,1 0 0,-1 0 0,0 0 0,0 0 1,0-1-1,0 0 0,1 0 0,-1 0 0,0 0 0,0-1 1,-1 0-1,2 0 1,79-47-1231,-82 47 1215,0 0 0,0 0 0,0 0 0,-1 0 0,1-1 0,-1 1 0,0-1 0,1 1 0,-1-1 0,0 1 0,-1-1 0,1 0 0,0 1 0,-1-1 0,1 0 0,-1 1 0,0-1 0,0 0 0,0 0 0,0 0 0,-1 1 0,1-1 0,-1 0 0,0 1 0,1-1 0,-1 0 0,0 1 0,-1-1 0,1 1 1,0-1-1,-1 1 0,1 0 0,-2-2 16,-3-5 141,0 1-1,0-1 1,-1 1 0,0 0 0,-1 1 0,1 0 0,-1 0 0,-1 0-1,0 1 1,-2-1-141,-33 10 207,28 19-4597,21-12-6076,3-6-267</inkml:trace>
  <inkml:trace contextRef="#ctx0" brushRef="#br0" timeOffset="1141.388">1002 179 10885,'4'7'7642,"-3"13"-6524,-1-16-292,1 29 776,-2-24-1367,1 1 0,0-1 0,1 1 0,0-1 0,0 1 0,1-1 0,0 0 0,1 0 0,-1 0 0,2 0 1,0 0-1,0-1 0,0 1 0,2 1-235,-2-8 7,-1-1 0,1 1 1,0-1-1,0 0 1,0 0-1,0 0 1,0-1-1,0 1 1,-1-1-1,1 0 0,0 0 1,0 0-1,0-1 1,0 1-1,0-1 1,0 0-1,0 0 1,0-1-1,-1 1 0,1-1 1,0 1-1,-1-1 1,1 0-1,-1-1 1,0 1-1,0-1 1,0 1-1,0-1 0,0 0 1,-1 0-1,1 0 1,-1 0-1,0 0 1,0-1-1,0 1 0,0-1 1,0 0-1,0-2-7,1-5 2,0 1-1,0-1 0,-2 1 0,1-1 0,-1 0 1,-1 0-1,0 0 0,0 0 0,-1 0 0,-1 0-1,0-36-7871,2 43 1084,3 0-4197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3:0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363 425 9060,'2'-3'5948,"3"-8"-4090,0-1-1225,-3 6-418,1 0 1,0 1-1,0-1 1,1 1-1,-1 0 1,1-1-1,1 2 1,-1-1 0,0 0-1,1 1 1,0 0-1,0 0 1,0 0-1,1 1 1,-1-1-1,1 2 1,0-1-1,0 0 1,0 1 0,0 0-1,0 1 1,1-1-1,-1 1 1,1 0-216,-4 0 10,1 0 0,-1 1 0,0-1 0,1 1-1,-1 0 1,1 0 0,-1 0 0,1 0 0,-1 1 0,1-1 0,-1 1 0,0 0 0,1 0 0,-1 0 0,0 0 0,1 1 0,-1-1 0,0 1 0,0 0 0,-1 0 0,1 0 0,0 0 0,0 0 0,-1 1-1,0-1 1,1 1 0,-1 0 0,0 0 0,0 0 0,0 0 0,-1 0 0,1 0 0,-1 0 0,0 0 0,0 1 0,0-1 0,1 3-10,-2 2 4,1 0 1,-1 0-1,0 0 1,-1-1-1,0 1 1,0 0-1,0 0 1,-1-1-1,0 1 1,-1 0-1,0-1 1,0 0-1,-1 0 1,1 0-1,-2 0 1,-3 5-5,-115 126 1123,121-134-1045,1-4-56,0 0-1,1 0 0,-1 1 0,0-1 1,1 1-1,-1-1 0,0 0 0,1 1 1,-1-1-1,1 1 0,-1-1 0,1 1 1,-1-1-1,1 1 0,-1 0 0,1-1 1,-1 1-1,1 0 0,0-1 0,-1 1 1,1 0-1,0-1 0,0 1 0,0 0 1,-1-1-1,1 1 0,0 0 0,0 0 1,0-1-1,0 1 0,0 0 0,0 0 0,1-1 1,-1 1-1,0 0 0,0 0 0,0-1 1,1 1-1,-1 0 0,0-1 0,1 1 1,-1 0-1,0-1 0,1 1 0,-1 0 1,1-1-1,-1 1 0,1-1 0,0 1 1,-1-1-1,1 1 0,-1-1 0,1 0 1,0 1-1,-1-1 0,1 0 0,0 1 1,-1-1-1,1 0 0,0 0 0,0 0 1,-1 0-1,1 0 0,0 1-21,187 15 2134,-175-29-6525,-9-12-4484,-3 18 5147,1-16-7069</inkml:trace>
  <inkml:trace contextRef="#ctx0" brushRef="#br0" timeOffset="770.549">691 77 9348,'-42'-35'7195,"-10"13"-3633,36 18-3215,-1 1 0,0 0 0,0 1 0,0 1-1,0 1 1,0 0 0,0 1 0,0 1 0,0 1-347,-3 3 147,0 1 0,1 1 1,0 1-1,0 1 1,1 0-1,0 1 0,1 1 1,0 1-1,1 0 0,-14 16-147,11-13 111,0 0-28,1 0-1,1 2 1,0 0-1,1 0 1,1 2-1,1 0 1,1 0-1,1 1 1,1 1 0,0 0-1,2 1 1,1 0-1,0 0 1,1 6-83,7-5 35,1 0 0,1 0 0,1 0 0,1 0 0,2 0 0,0-1 0,1 0 0,2 0 0,0-1 0,1 0 0,2 0 0,0-1 0,1-1 0,7 8-35,-4-6 30,1-2 0,0 0 0,2-1 0,0-1 0,1 0 0,1-2 0,0 0 0,2-2 0,-1 0 0,2-1 0,0-2 0,0 0 0,1-2 0,0-1 0,0 0-1,1-2 1,0-1 0,1-1 0,-1-2 0,0 0 0,1-2 0,-1 0 0,1-2 0,-1-1 0,0-2 0,0 0 0,1-2-30,-9-1 7,0-1 0,-1 0 1,-1-2-1,0 0 0,0 0 0,-1-2 1,0 0-1,-1-1 0,-1 0 0,0-1 0,-1 0 1,0-1-1,-2-1 0,0 1 0,0-2 1,-2 1-1,0-1 0,-1-1 0,-1 1 1,-1-1-1,0-2-7,3-9 1,-2 0 0,-2-1 0,0 1-1,-2-1 1,-1 0 0,-2 1 0,-1-1 0,-1 1 0,-2-1 0,-1 1 0,-1 0 0,-10-25-1,9 34 12,-2 1 0,0 0 0,-1 1 1,-1 0-1,-1 1 0,0 0 0,-2 1 1,0 0-1,0 1 0,-2 1 1,0 1-1,0 0 0,-2 1 0,1 1 1,-2 1-13,4 3-231,0 2 1,-1-1-1,0 2 1,0 1-1,0 0 1,0 1-1,-1 0 1,1 2-1,-1 0 1,-10 1 230,14 6-2316,12-4-1668,3 0-3483,1-1-4058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2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9076,'3'11'7391,"0"2"-3458,2 34-2417,-3-27-179,25 222 1843,-28-218-3290,1-24 58,0 0 1,0-1-1,0 1 1,0 0-1,-1-1 1,1 1-1,0 0 1,0 0-1,0-1 1,0 1-1,0 0 1,0 0-1,-1 0 1,1-1-1,0 1 1,0 0-1,0 0 0,0 0 1,-1-1-1,1 1 1,0 0-1,0 0 1,-1 0-1,1 0 1,0 0-1,0-1 1,-1 1-1,1 0 1,0 0-1,0 0 1,-1 0-1,1 0 0,0 0 1,-1 0-1,1 0 1,0 0-1,0 0 1,-1 0-1,1 0 1,0 0-1,0 0 1,-1 0-1,1 0 1,0 1-1,0-1 1,-1 0-1,1 0 0,0 0 1,0 0-1,-1 0 1,1 1-1,0-1 1,0 0-1,0 0 1,-1 0-1,1 1 1,0-1-1,0 0 1,0 0 51,-13-30-5294,9 8-3021,2 6-1343</inkml:trace>
  <inkml:trace contextRef="#ctx0" brushRef="#br0" timeOffset="343.665">10 204 8292,'0'-3'522,"1"-1"0,1 1 1,-1-1-1,0 1 0,1 0 0,-1-1 1,1 1-1,0 0 0,0 0 1,1 0-1,-1 1 0,0-1 0,1 1 1,0-1-1,0 1 0,-1 0 0,1 0 1,2-1-523,-1 1 156,-1 1 1,1-1 0,0 1-1,0 0 1,0 0 0,-1 1-1,1-1 1,0 1 0,0 0-1,0 0 1,0 0 0,0 1-1,0-1 1,0 1 0,0 0-1,0 0 1,-1 0 0,1 1-1,0-1 1,-1 1-1,1 0 1,-1 0 0,1 0-1,1 2-156,5 3 281,73 68 1569,-81-72-1781,1 1-1,-1 0 1,0-1-1,0 1 1,-1 0-1,1 0 1,-1 1-1,0-1 1,0 0-1,0 0 1,0 1-1,-1-1 1,0 0-1,0 1 1,0-1-1,0 0 1,-1 1-1,0-1 1,0 0 0,0 0-1,0 0 1,0 0-1,-1 0 1,-1 3-69,-1-1 35,-1 0 0,1 0 1,-1-1-1,0 0 1,-1 1-1,1-1 1,-1-1-1,0 1 0,-1-1 1,1 0-1,-1-1 1,1 0-1,-1 0 1,0 0-1,0-1 0,0 0 1,-1 0-1,1 0 1,0-1-1,-1-1 1,1 1-1,-1-1 0,1 0 1,-1-1-1,-6-1-35,13 2-91,1 0 0,-1 0 0,0 0 0,0 0 0,0 0 0,1 0 0,-1-1 0,0 1 0,0 0 0,0 0 0,1-1 0,-1 1 0,0-1 0,1 1 0,-1-1 0,0 1 0,1-1 0,-1 1 0,1-1 0,-1 1 0,1-1 0,-1 0 0,1 1 0,-1-1 0,1 0 0,-1 0 0,1 1 0,0-1 0,0 0 0,-1 0 0,1 0 0,0 1 1,0-1-1,0 0 0,0 0 0,0 0 0,0 1 0,0-1 0,0 0 0,0 0 0,0 0 0,1 1 0,-1-1 0,0 0 0,0 0 0,1 0 0,-1 1 0,1-2 91,14-21-10109,-3 11-1512</inkml:trace>
  <inkml:trace contextRef="#ctx0" brushRef="#br0" timeOffset="671.711">358 461 11253,'-5'-20'6462,"4"-2"-3296,5-43-1674,-3 53-665,0 3-644,-2 5-144,0 0 1,1 0-1,0 0 0,-1 0 0,1 0 0,1 0 0,-1 0 0,1 0 0,-1 0 0,1 0 0,0 0 0,0 0 0,1 1 0,-1-1 0,1 0 1,0 1-1,0-1 0,0 1 0,1-1 0,-1 1 0,1 0 0,-1 0 0,1 0 0,0 1 0,0-1 0,1 1 0,-1-1 0,0 1 1,1 0-1,-1 0 0,1 1 0,0-1 0,0 1 0,-1 0 0,1-1 0,2 1-39,39 5-5098,-15 0-5142,-19-1 804</inkml:trace>
  <inkml:trace contextRef="#ctx0" brushRef="#br0" timeOffset="999.772">597 195 9925,'-10'4'8292,"1"7"-4614,-10 30-2283,19-40-1053,-4 8-204,1 0-1,0 1 0,0-1 1,1 0-1,1 1 1,-1 0-1,2-1 0,-1 1 1,1 0-1,1-1 1,0 1-1,0 0 0,1-1 1,0 1-1,0-1 0,4 8-137,-2-14 2,-1-1-1,1 0 0,0 0 0,-1 0 0,1 0 0,0-1 0,0 1 0,0-1 0,0 0 0,1 0 0,-1-1 0,0 1 0,0-1 0,0 0 0,1 0 1,-1 0-1,0-1 0,0 1 0,0-1 0,0 0 0,1-1 0,-1 1 0,-1 0 0,1-1 0,0 0 0,0 0 0,-1 0 0,1-1 0,-1 1 0,1-1 1,-1 0-1,0 0 0,0 0 0,-1 0 0,3-3-1,-1 1 3,0 1 0,0-1 0,0-1 0,-1 1 0,0 0 0,0-1 0,0 0 0,-1 0 0,0 0 0,0 0 0,0 0 0,-1 0 0,0 0 1,0 0-1,0-1 0,-1 1 0,0 0 0,0-1 0,-1 1 0,0 0 0,0 0 0,0 0 0,-1 0 0,0 0 0,0 0 0,-1 0 0,1 0 0,-1 0 0,0 1 0,-1 0 0,1 0 0,-1 0 0,0 0 1,-1 0-1,-3-3-3,7 7-35,0-1 1,0 0 0,0 1 0,-1-1 0,1 1 0,-1-1 0,1 1-1,-1 0 1,0 0 0,0-1 0,1 1 0,-1 0 0,0 1 0,0-1 0,0 0-1,0 0 1,0 1 0,0-1 0,0 1 0,0 0 0,0 0 0,0-1-1,0 1 1,0 1 0,0-1 0,-1 0 0,1 0 0,0 1 0,0-1 0,0 1-1,0 0 1,0-1 0,1 1 0,-3 1 34,24 13-14636,-10-11 4474</inkml:trace>
  <inkml:trace contextRef="#ctx0" brushRef="#br0" timeOffset="1336.757">803 149 7043,'4'0'7522,"-1"5"-3693,3 21-1741,-5-23-899,38 144 3067,-35-138-4132,0-1 1,-1 1 0,0 0 0,0 0 0,-1 1-1,0-1 1,-1 0 0,1 1 0,-2-1 0,0 1-1,0-1 1,0 1 0,-1-1 0,-1 0 0,0 1 0,0-1-1,0 0 1,-1 0 0,-1 0 0,0 0 0,0-1-1,0 0 1,-3 4-125,5-10 22,0-1 0,0 0 0,0 1 0,0-1 0,0 0 0,0 0 0,0 0 0,0 0 0,0 0 0,0-1 0,0 1 0,-1 0 0,1-1 0,0 0 0,-1 0 0,1 1-1,0-1 1,-1-1 0,1 1 0,0 0 0,0 0 0,-1-1 0,1 0 0,0 1 0,0-1 0,0 0 0,-1 0 0,1 0 0,0 0 0,1 0 0,-1-1 0,0 1 0,-1-2-22,-19-46-4116,24-3-9773,0 24 2388</inkml:trace>
  <inkml:trace contextRef="#ctx0" brushRef="#br0" timeOffset="1602.599">777 60 13318,'0'-1'3410,"0"1"31,0 2-1744,3 0-657,-1 0-351,0 0-257,1 2-352,2 0-288,-2 0-288,2 0-353,1 1-447,0-2 63,1-1-2256,3 6-2258,2 1-5026</inkml:trace>
  <inkml:trace contextRef="#ctx0" brushRef="#br0" timeOffset="2024.361">952 228 8052,'3'3'252,"0"-1"1,0 1-1,1-1 1,-1 0-1,0-1 1,1 1 0,0 0-1,-1-1 1,1 0-1,0 0 1,0 0-1,0 0 1,0-1 0,0 1-1,-1-1 1,1 0-1,0 0 1,0-1-1,0 1 1,0-1-1,0 0 1,0 0 0,-1 0-1,1 0 1,0-1-1,-1 0 1,1 1-1,-1-1 1,1-1-1,-1 1 1,0 0 0,0-1-1,0 1 1,0-1-1,-1 0 1,1 0-1,-1 0 1,1 0 0,-1-1-1,0 1 1,-1-1-1,1 1 1,0-1-1,-1 0 1,0 1-1,0-1 1,0 0 0,0 0-1,-1 0 1,1 0-1,-1 0 1,0 0-1,0 0 1,-1-1-253,1 3 34,-1 1 0,1-1 1,0 0-1,-1 1 0,0-1 0,1 0 1,-1 1-1,0-1 0,0 1 0,0 0 1,0-1-1,0 1 0,0-1 0,0 1 0,-1 0 1,1 0-1,0 0 0,-1 0 0,1 0 1,0 0-1,-1 0 0,0 0 0,1 1 1,-1-1-1,1 1 0,-1-1 0,0 1 1,1-1-1,-1 1 0,0 0 0,0 0 1,1 0-1,-1 0 0,0 0 0,1 0 0,-1 0 1,0 1-1,1-1 0,-1 1 0,0-1 1,1 1-1,-1 0-34,-2 0 100,0 1 0,0-1 0,0 1-1,0 1 1,0-1 0,1 0 0,-1 1 0,1 0 0,0-1 0,-1 2 0,1-1-1,1 0 1,-1 0 0,0 1 0,1 0 0,-2 2-100,1-2 48,1 0 0,-1 0 0,1 1 0,0-1 0,0 1 0,0-1 0,1 1 0,-1 0 0,1 0 0,0 0 0,1 0 0,-1 0 0,1 0 0,0 0 0,0 0 0,0 0 0,1 0 0,0-1 0,0 1 0,0 0 0,1 0 0,-1 0 0,1-1 1,0 1-1,1-1 0,-1 1 0,1-1 0,0 0 0,0 0 0,0 0 0,0-1 0,1 1 0,-1-1 0,1 1 0,0-1 0,0-1 0,0 1 0,1 0 0,-1-1 0,0 0 0,1 0 0,2 1-48,40-11-3596,-20-9-3739,-12 8 1066,-1 0-3258</inkml:trace>
  <inkml:trace contextRef="#ctx0" brushRef="#br0" timeOffset="2214.621">1372 153 10965,'-20'-29'9255,"18"27"-9096,0 0 0,0 1 1,0-1-1,-1 1 0,1-1 1,0 1-1,-1 0 0,1 0 0,-1 0 1,0 0-1,1 0 0,-1 1 0,0-1 1,1 1-1,-1 0 0,0 0 1,1 0-1,-1 0 0,0 0 0,0 0 1,1 1-1,-1-1 0,1 1 0,-1 0 1,0 0-1,1 0 0,-1 0 1,1 0-1,0 1 0,-3 0-159,-2 7 157,0 0 0,0 0 0,0 1 0,2 0 0,-1 0 1,1 0-1,0 1 0,1-1 0,1 1 0,-1 0 0,2 1 0,-1-1 0,2 0 0,0 1 0,0-1 0,1 6-157,0-13 22,1 0-1,0 0 1,1 0-1,-1 0 1,1-1-1,0 1 1,0 0-1,0 0 1,0-1-1,0 0 1,1 1-1,0-1 1,-1 0-1,1 0 1,1 0-1,-1-1 1,0 1-1,1-1 1,-1 1-1,1-1 1,-1 0-1,1-1 1,0 1-1,0-1 1,0 0-1,0 1 0,3-1-20,-3 0-197,0-1 0,0 0 0,0 1 0,-1-1 0,1-1 1,0 1-1,0 0 0,0-1 0,-1 0 0,1 0 1,0 0-1,-1 0 0,1-1 0,-1 1 0,1-1 1,-1 0-1,0 0 0,1 0 0,1-3 196,34-44-10328,-32 38 6396,6-9-6163</inkml:trace>
  <inkml:trace contextRef="#ctx0" brushRef="#br0" timeOffset="2667.639">1485 1 11973,'-1'16'8039,"5"13"-5372,0-5-1786,26 266 2006,-27-248-4256,-8-86-15588,4 30 8852</inkml:trace>
  <inkml:trace contextRef="#ctx0" brushRef="#br0" timeOffset="2839.485">1453 195 12726,'4'-1'8543,"17"-3"-6847,24 13-1128,-18-3-2956,2-4-7416,-14-2-1521</inkml:trace>
  <inkml:trace contextRef="#ctx0" brushRef="#br0" timeOffset="3089.424">1800 140 8420,'1'-52'10694,"-1"50"-10564,-1 1 1,1-1-1,-1 0 1,0 1-1,1-1 0,-1 1 1,0-1-1,0 1 1,0-1-1,0 1 1,0-1-1,-1 1 1,1 0-1,0 0 0,-1-1 1,1 1-1,-1 0 1,1 0-1,-1 1 1,1-1-1,-1 0 1,0 0-1,1 1 1,-1-1-1,0 1 0,1-1 1,-1 1-1,0 0 1,0 0-1,0 0 1,1 0-1,-1 0 1,0 0-1,0 0 0,0 1 1,1-1-1,-1 1 1,0-1-1,1 1 1,-1 0-1,0-1 1,0 2-131,-2 0 50,0 0 0,0 1 0,0 0 0,0 0 0,0 0 0,1 1 0,-1-1 0,1 1 0,0 0 1,0 0-1,1 0 0,-1 0 0,1 0 0,-1 0 0,2 1 0,-1-1 0,0 1 0,1 0 0,0-1 1,0 1-1,0 0 0,0 0 0,1 0 0,0-1 0,0 1 0,0 0 0,2 5-50,61 49-26,-56-53 88,0 0 0,-1 0 1,0 0-1,0 1 0,0 0 1,-1 0-1,0 0 0,0 1 1,-1 0-1,0 0 0,0 0 1,-1 0-1,0 1 0,0-1 1,-1 1-1,0 0 0,-1 0 1,0-1-1,0 9-62,-3-15 46,-1 1 0,1-1-1,0 0 1,-1 0 0,0 0-1,1 0 1,-1-1 0,0 1 0,0-1-1,0 1 1,0-1 0,0 0 0,0 0-1,0 0 1,-1-1 0,1 1 0,0-1-1,0 0 1,-1 0 0,1 0 0,0 0-1,-1-1 1,1 1 0,0-1-1,0 1 1,0-1 0,0 0 0,0-1-1,0 1 1,0-1 0,0 1 0,0-1-1,0 0 1,1 0 0,-3-2-46,-2 0-1057,-10-7 997,13 7-5338,3-1-5367,2-1-643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2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116 140 8564,'-22'-9'9056,"-39"41"-4903,57-26-4098,0-1 0,1 1 0,-1 0-1,1 0 1,1 0 0,-1 0 0,1 0 0,0 1 0,0-1 0,1 1 0,0 0 0,0-1 0,0 1 0,1 0 0,0-1 0,1 1 0,-1 0 0,1-1 0,0 1 0,1 0 0,0-1 0,0 0 0,0 1 0,1-1 0,0 0 0,0 0 0,0 0-1,1-1 1,0 1 0,0-1 0,0 0 0,1 0 0,0 0 0,0-1 0,0 1 0,0-1 0,1-1 0,0 1 0,-1-1 0,1 0 0,1 0 0,-1 0 0,0-1 0,1 0 0,1 0-55,-2-1 0,0 0 0,-1 0 0,1-1-1,0 1 1,0-1 0,-1-1 0,1 1 0,0-1 0,0 0 0,-1 0 0,1-1 0,-1 0 0,1 0 0,-1 0 0,0-1 0,0 1 0,0-1 0,0 0-1,0-1 1,-1 1 0,1-1 0,-1 0 0,0 0 0,0 0 0,0-1 0,-1 1 0,0-1 0,0 0 0,0 0 0,0 0 0,-1-1 0,0 1-1,0 0 1,0-1 0,-1 1 0,1-1 0,-2 0 0,2-3 0,-2 0 7,0 0 1,0 1-1,-1-1 1,0 1-1,0-1 0,-1 1 1,0 0-1,0-1 0,-1 1 1,0 0-1,0 1 0,-1-1 1,0 0-1,-1 1 1,0 0-1,0 0 0,0 0 1,-1 1-1,0 0 0,0 0 1,0 0-1,-1 1 0,0 0 1,0 0-1,-1 0-7,5 3-54,0 1 0,0-1 0,0 0 0,0 1 0,0-1 0,-1 1 0,1 0 0,0 0 0,-1 1 0,1-1 0,-1 0 0,1 1-1,-1 0 1,1 0 0,-1 0 0,1 1 0,-1-1 0,1 1 0,-1-1 0,1 1 0,0 0 0,-1 1 0,0-1 54,7 19-5466,5-9-2189,1-4-2392</inkml:trace>
  <inkml:trace contextRef="#ctx0" brushRef="#br0" timeOffset="296.806">380 1 10421,'12'38'10444,"-6"26"-7573,-1-9-2068,0-26-601,1-6-189,-2 1 0,-1-1 0,-1 0 0,-1 1 0,-1 0 0,-2 10-13,-13-8-2332,7-23-1803,1-10-4098,3-4-1870</inkml:trace>
  <inkml:trace contextRef="#ctx0" brushRef="#br0" timeOffset="453.031">324 221 10501,'24'-5'9766,"20"13"-7098,-23-3-1896,-14-3-568,44 2-937,-10-30-4720,-33 14-1072,0-1-4659</inkml:trace>
  <inkml:trace contextRef="#ctx0" brushRef="#br0" timeOffset="822.114">555 31 8612,'14'27'7506,"-5"2"-3405,4 66-1846,-10-62-1134,17 175 1050,-20-208-2168,1-1 0,-1 1-1,0-1 1,0 1 0,0 0-1,1-1 1,-1 1 0,0-1-1,1 1 1,-1 0 0,0-1-1,1 1 1,-1-1 0,1 1-1,-1 0 1,0 0 0,1-1-1,-1 1 1,1 0 0,-1 0-1,1 0 1,-1-1 0,1 1-1,-1 0 1,1 0 0,-1 0-1,1 0 1,-1 0 0,1 0-1,-1 0 1,1 0 0,-1 0 0,1 0-1,-1 0 1,1 0 0,-1 1-1,1-1 1,-1 0 0,1 0-1,-1 0 1,1 1 0,-1-1-1,1 0 1,-1 1 0,0-1-1,1 0 1,-1 1 0,0-1-1,1 0 1,-1 1 0,1 0-3,45-178-974,-46 176 958,-1 0-1,1-1 1,0 1 0,0-1 0,0 1-1,1 0 1,-1-1 0,0 1 0,0 0-1,1-1 1,-1 1 0,1 0 0,-1 0-1,1-1 1,-1 1 0,1 0 0,0 0-1,-1 0 1,1 0 0,0 0 0,0 0-1,0 0 1,0 0 0,0 0 0,0 0-1,0 0 1,1 1 0,-1-1 0,0 0-1,0 1 1,0-1 0,1 1 0,-1-1-1,0 1 1,1 0 0,-1 0 0,0-1-1,1 1 1,-1 0 0,0 0 0,1 0-1,-1 0 1,1 1 0,-1-1 0,0 0-1,1 1 1,-1-1 0,0 0 0,0 1-1,1 0 1,-1-1 0,0 1 0,0 0-1,0-1 1,0 1 0,1 1 16,7 15 170,-2 0 0,0 0 0,-1 1 1,0 0-1,-2 0 0,0 1 0,-1-1 0,-1 1 0,0 17-170,-2-42-3179,-1-21-1867,1 9-1397,1-2-4423</inkml:trace>
  <inkml:trace contextRef="#ctx0" brushRef="#br0" timeOffset="1218.195">882 301 9796,'46'4'6928,"24"-9"-4694,-67 5-2180,-1 0 0,1-1 0,-1 1 0,1-1 0,-1 0 1,1 0-1,-1 0 0,0 0 0,1 0 0,-1-1 0,0 1 0,0-1 0,0 1 0,0-1 0,0 0 1,0 0-1,0 1 0,-1-1 0,1-1 0,-1 1 0,1 0 0,-1 0 0,0-1 0,0 1 0,0 0 1,0-1-1,0 1 0,-1-1 0,1 1 0,-1-1 0,0 1 0,1-1 0,-1 0 0,0 1 0,-1-1 0,1 1 1,0-1-1,-1 0 0,1 1 0,-1-1 0,0 1 0,0 0 0,0-1 0,0 1 0,0 0 0,0-1 1,-1 1-1,1 0 0,-1 0 0,0 0 0,0 0 0,1 0 0,-1 1 0,0-1 0,0 0 0,-1 1 0,1 0 1,0-1-1,0 1 0,-1 0 0,1 0 0,-1 0 0,1 1 0,-1-1 0,-1 0-54,0 1 92,0 0 0,0 0 0,0 1 0,0-1 0,1 1-1,-1 0 1,0 0 0,0 0 0,1 1 0,-1-1 0,0 1 0,1 0 0,0 0-1,-1 0 1,1 0 0,0 1 0,0-1 0,0 1 0,0 0 0,1 0-1,-1 0 1,1 0 0,0 0 0,0 0 0,0 1 0,0-1 0,0 1 0,1-1-1,0 1 1,0 0 0,0 0 0,0 0 0,0 1-92,-1 4 166,0 0-1,0 0 1,1 0 0,0 0 0,1 0-1,0 0 1,0 0 0,1 0-1,0 0 1,1 0 0,0 0 0,0 0-1,1 0 1,1 2-166,-2-7 26,0-1 1,0 1-1,0-1 0,1 0 1,-1 1-1,1-1 0,0 0 1,0-1-1,0 1 1,1 0-1,-1-1 0,0 0 1,1 0-1,0 0 0,-1 0 1,1-1-1,0 1 0,0-1 1,3 1-27,-5-2-168,1 0 1,-1 1 0,0-1-1,1-1 1,-1 1 0,0 0 0,1-1-1,-1 1 1,0-1 0,1 1-1,-1-1 1,0 0 0,0 0-1,0 0 1,0 0 0,0-1-1,0 1 1,0-1 0,0 1 0,-1-1-1,1 1 1,1-3 167,21-31-5818,-12 9-2445,-3 4-2286</inkml:trace>
  <inkml:trace contextRef="#ctx0" brushRef="#br0" timeOffset="1624.35">1127 225 8692,'23'43'7801,"0"26"-4887,4 9-666,-17-111-1031,-9-1-1040,-1 16-22,0 0 0,2 1 0,0-1 0,0 0 0,2 1 0,0 0 0,4-10-155,-5 25 16,-1-1 0,1 1 1,0 0-1,-1 0 1,1 0-1,0 0 0,0 1 1,0-1-1,0 1 0,0-1 1,1 1-1,-1 0 1,0 1-1,0-1 0,1 0 1,-1 1-1,1 0 0,-1 0 1,0 0-1,1 0 1,-1 0-1,1 1 0,-1 0 1,0-1-1,1 1 0,-1 0 1,0 1-1,0-1 1,0 1-1,0-1 0,0 1 1,0 0-1,0 0-16,40 10-1645,-5-13-3017,-13-4-2692,-3-2-3643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1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2 200 9396,'-2'13'10341,"11"33"-8388,46 135 144,-52-330-1636,-3 146-508,0-1 0,1 0 0,-1 0 0,1 1 1,0-1-1,0 0 0,0 1 0,0-1 0,1 1 0,-1 0 0,1-1 0,0 1 0,0 0 0,0 0 0,1 0 0,-1 0 0,1 0 0,0 1 0,-1-1 0,1 1 0,0-1 0,0 1 0,1 0 0,-1 0 0,0 1 0,1-1 0,-1 1 0,1 0 0,-1 0 0,1 0 0,0 0 0,-1 0 0,1 1 0,0 0 0,0-1 0,3 2 47,28 8-2800,-18-3-5912,-8-4-2317</inkml:trace>
  <inkml:trace contextRef="#ctx0" brushRef="#br0" timeOffset="376.657">280 300 9941,'36'6'8439,"23"-16"-6912,-35 5-1129,-23 6-388,1-1 0,0 0-1,0 1 1,-1-1 0,1 0 0,0 0-1,0 0 1,-1-1 0,1 1 0,0 0-1,-1-1 1,1 1 0,0-1 0,-1 1-1,1-1 1,0 0 0,-1 0-1,1 1 1,-1-1 0,0 0 0,1-1-1,-1 1 1,0 0 0,1 0 0,-1 0-1,0-1 1,0 1 0,0-1 0,0 1-1,0-1 1,-1 1 0,1-1-1,0 1 1,-1-1 0,1 0 0,-1 1-1,0-1 1,1 0 0,-1 0 0,0 1-1,0-1 1,0 0 0,0 0 0,0 1-1,0-1 1,-1 0 0,1 1-1,-1-1 1,1 0 0,-1 1 0,0-1-1,1 0 1,-1 1 0,0-1-10,-2-1 61,-1 1 1,1-1-1,0 1 0,-1 0 1,1 0-1,-1 0 0,1 1 1,-1-1-1,0 1 0,0 0 1,0 0-1,0 0 1,0 0-1,0 1 0,0-1 1,0 1-1,0 0 0,0 1 1,0-1-1,0 1 0,0-1 1,0 1-1,0 0 1,0 1-1,0-1 0,1 1 1,-1 0-1,0 0 0,1 0 1,-1 0-1,1 0 0,0 1 1,-1 0-62,-1 8 243,0-1 0,1 1 0,0 1 0,1-1-1,0 1 1,1-1 0,0 1 0,1 0 0,0 0 0,1-1 0,0 1 0,1 0 0,0 0 0,1 0 0,0-1 0,1 1 0,3 7-243,-5-17-8,0 0 0,0 0 1,0 0-1,1 0 0,-1 0 1,1 0-1,-1 0 0,1-1 0,0 1 1,0 0-1,-1-1 0,1 0 1,0 1-1,0-1 0,0 0 1,1 0-1,-1 0 0,0 0 0,0-1 1,0 1-1,1 0 0,-1-1 1,0 0-1,1 1 0,-1-1 1,1 0-1,-1 0 0,0-1 1,1 1-1,-1 0 0,0-1 0,1 1 1,-1-1-1,0 0 0,0 0 1,0 0-1,0 0 0,0 0 1,0 0-1,2-2 8,40-29-3243,-15-8-4206,-21 20 1137,0-1-3346</inkml:trace>
  <inkml:trace contextRef="#ctx0" brushRef="#br0" timeOffset="6203.736">566 165 8116,'4'-1'8069,"4"-3"-4418,16-13-1920,-24 17-1288,8-5 51,-7 3-422,0 0 0,1 1 0,-1-1 0,1 0 0,-1 1 0,1 0 0,-1-1 0,1 1 0,0 0 0,0 0 0,0 0 0,0 0 0,0 0 0,0 1 0,0-1 0,0 1 0,0-1 0,0 1 0,0-1 0,0 1 0,0 0 0,0 0 0,1 0 0,-1 1 0,0-1 0,0 0 1,0 1-1,0-1 0,0 1 0,0 0 0,0 0 0,0-1 0,0 1 0,0 0 0,-1 1 0,1-1 0,0 0 0,-1 1 0,1-1 0,-1 1 0,1-1 0,0 1-72,2 5 10,1 1 0,-1-1 0,0 1 0,-1 0 0,0 0 0,0 0 0,0 0 0,-1 0 0,-1 1-1,1-1 1,-1 1 0,-1-1 0,1 1 0,-2-1 0,1 4-10,17 94 78,-17-106-78,0-1 0,0 1 0,0 0 0,1 0 0,-1 0 0,0-1 0,0 1 0,1 0 0,-1 0 0,0 0 0,0 0 0,1 0 0,-1 0 0,0 0 0,0-1 0,1 1 0,-1 0 0,0 0 0,1 0 0,-1 0 0,0 0 0,0 0 0,1 0 0,-1 0 0,0 0 0,1 1 0,-1-1 0,0 0 0,0 0 0,1 0 0,-1 0 0,0 0 0,0 0 0,1 1 0,0-13-3,-2 7 7,0 1 0,-1 0-1,1 0 1,-1 0 0,0 0 0,0 0 0,0 1-1,0-1 1,-1 1 0,1-1 0,-1 1 0,0 0-1,0 0 1,0 0 0,-1 0 0,1 0-1,-1 1 1,1 0 0,-1 0 0,0 0 0,0 0-1,0 0 1,0 1 0,0-1 0,0 1 0,0 0-1,-1 1 1,1-1 0,0 1 0,-1 0 0,-3 0-4,5 1 59,-1 0 1,1 0 0,0 1 0,0-1 0,0 1 0,0 0 0,1 0 0,-1 0 0,0 0 0,1 0 0,-1 0 0,1 1 0,0 0 0,0-1 0,0 1 0,0 0 0,0 0 0,0 0 0,1 0 0,0 0 0,-1 0 0,1 0 0,0 1 0,1-1 0,-1 0 0,1 1 0,-1-1 0,1 1 0,0-1 0,0 0 0,0 1-60,2-1 19,-1-1 0,0 1 0,1 0 0,0-1 0,0 1 0,0-1 0,0 0-1,0 1 1,0-1 0,0 0 0,1 0 0,-1-1 0,1 1 0,-1 0 0,1-1 0,0 0 0,-1 1 0,1-1 0,0 0 0,0 0 0,0-1-1,0 1 1,0-1 0,0 1 0,0-1 0,0 0 0,3 0-19,51-10-3534,-37 3 934,29-15-9345,-30 12 1799</inkml:trace>
  <inkml:trace contextRef="#ctx0" brushRef="#br0" timeOffset="6594.276">1018 193 10133,'-43'-14'10318,"2"15"-5603,35 1-4594,0 0 0,1 0 0,-1 0 0,1 1 0,-1 0 0,1 0 0,0 0 0,0 1-1,0 0 1,1 0 0,-1 0 0,1 0 0,0 1 0,0-1 0,0 1 0,1 0-1,0 0 1,0 1 0,-2 3-121,3-5 21,0 0-1,0-1 1,0 1-1,0 0 1,1 0-1,-1 0 0,1 0 1,0 1-1,0-1 1,1 0-1,0 0 1,-1 0-1,1 1 1,0-1-1,1 0 1,-1 0-1,1 1 0,0-1 1,0 0-1,0 0 1,1 0-1,-1 0 1,1 0-1,0 0 1,0-1-1,0 1 1,1-1-1,-1 1 0,1-1 1,0 0-1,0 0 1,0 0-1,0 0 1,1 0-1,-1-1 1,1 0-1,-1 1 1,1-1-1,1 0-20,1 0-68,-1 0 0,1-1 1,0 1-1,0-1 0,0 0 0,0-1 1,0 1-1,0-1 0,0 0 0,0-1 1,0 1-1,0-1 0,0-1 0,0 1 1,0-1-1,-1 0 0,3-1 68,-5 1-333,1 0 0,-1 0-1,0 0 1,0-1 0,0 1 0,0-1 0,0 0-1,-1 1 1,1-1 0,-1-1 0,0 1-1,1 0 1,-2-1 0,1 1 0,0-1-1,-1 1 1,1-1 0,-1 0 333,10-56-9593,-10 52 6762,1-9-5840</inkml:trace>
  <inkml:trace contextRef="#ctx0" brushRef="#br0" timeOffset="6906.699">1011 1 10149,'-2'7'8825,"6"13"-7260,-3-17-638,21 258 6055,-4-121-6241,-17-160-6097,-1-5-2546,0 18 2533,0-7-5177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3T00:12:3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7539,'0'-5'5924,"38"6"-5119,65 7 419,0-6-1,0-4 1,5-4-1224,92-3 963,-148 8-767,206-2 550,125 20-746,-368-10-980,-46-3-8650,16-4 412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3:42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40 8660,'-17'-21'7575,"-3"7"-4057,18 14-3449,-1-1-1,1 0 1,0 0 0,-1 1-1,1 0 1,-1-1-1,1 1 1,-1 0-1,1 0 1,0 0-1,-1 0 1,1 1-1,-1-1 1,1 1-1,0-1 1,-1 1-1,1 0 1,0 0-1,-1 0 1,1 0-1,0 1 1,0-1-1,0 0 1,0 1 0,0-1-1,1 1 1,-1 0-1,0 0 1,-1 1-69,-2 7 56,0 1 1,0-1-1,0 1 1,1 0 0,1 0-1,0 0 1,1 0-1,0 1 1,0-1 0,2 1-1,-1-1 1,1 1-1,1-1 1,0 1-1,0-1 1,2 1-57,-3-6 52,21 187 944,-24-195-4340,1-8-7231,2 6 816</inkml:trace>
  <inkml:trace contextRef="#ctx0" brushRef="#br0" timeOffset="315.224">0 243 9909,'5'-3'7637,"17"0"-5244,-21 3-1965,56 0 3518,5 0-3269,-22-5-9225,-35 3 2079,1 0-3488</inkml:trace>
  <inkml:trace contextRef="#ctx0" brushRef="#br0" timeOffset="1611.818">280 188 8148,'3'20'9995,"8"17"-8210,-2-8-1261,-3-6-358,-4-11-104,1 1 0,0 0 0,1-1 0,1 1 0,0-1-1,1-1 1,0 1 0,0-1 0,3 3-62,4-48 696,23-94-498,-36 129-181,0 0 0,0-1 1,0 1-1,1 0 0,-1 0 0,0 0 1,1-1-1,-1 1 0,1 0 1,-1 0-1,1-1 0,-1 1 0,1 0 1,-1-1-1,1 1 0,0-1 1,-1 1-1,1-1 0,0 1 0,-1-1 1,1 1-1,0-1 0,0 0 0,0 1 1,-1-1-1,1 0 0,0 0 1,0 0-1,0 1 0,0-1 0,-1 0 1,1 0-1,0 0 0,0 0 1,0 0-1,0-1 0,0 1 0,-1 0 1,1 0-1,0-1 0,0 1 0,0 0 1,-1-1-1,1 1 0,0 0 1,0-1-1,-1 1 0,1-1 0,0 0 1,-1 1-1,1-1 0,-1 1 1,1-1-1,-1 0 0,1 0 0,-1 1 1,1-1-1,-1 0 0,0 0 0,1 1 1,-1-1-1,0 0 0,0 0 1,1 0-1,-1 0-17,10 37 199,-8-25-169,1 0 0,0 0-1,1 0 1,0 0 0,1 0-1,0-1 1,1 1 0,0-2 0,0 1-1,4 3-29,-9-13 27,0-1 1,0 1-1,0-1 0,1 1 1,-1-1-1,0 1 0,0-1 1,0 0-1,0 1 0,0-1 1,0 0-1,-1 0 0,1 0 0,0 1 1,0-1-1,-1 0 0,1 0 1,0 0-1,-1-1 0,1 1 1,-1 0-1,1 0 0,-1 0 0,0 0 1,1 0-1,-1-1 0,0 1 1,0 0-1,0 0 0,0 0 1,0-1-1,0 1 0,0 0 0,0 0 1,0 0-1,-1-1 0,1 1 1,0 0-1,-1 0 0,1 0 1,-1-1-28,1 1-5,12-164-197,-11 161-510,0-8-1519,1 4-8502,-1 3-176</inkml:trace>
  <inkml:trace contextRef="#ctx0" brushRef="#br0" timeOffset="2252.283">655 220 9348,'8'11'7628,"2"29"-6029,-10-39-1368,11 137 1962,-23-199-1913,11 52-175,1 0-1,0 0 0,0 0 1,1 0-1,0 0 1,1 0-1,0 0 1,0 1-1,1-1 0,0 1 1,1-1-1,0 1 1,0 0-1,1-1-104,-3 7 38,0 0 0,1 0 0,-1 0 0,0 0 0,1 0 0,-1 1 0,1-1 0,0 1 0,0-1 0,-1 1 0,1 0 0,0 0 0,0 0 0,0 1 0,0-1 0,0 1 0,0 0 0,0-1 0,0 1 0,0 1 0,3-1-38,6 5-4276,-1 5-4657,-9-7-1381</inkml:trace>
  <inkml:trace contextRef="#ctx0" brushRef="#br0" timeOffset="2742.31">892 225 9700,'11'52'10059,"-3"74"-6882,-10-125-6122,1-18-7226,0 7 367</inkml:trace>
  <inkml:trace contextRef="#ctx0" brushRef="#br0" timeOffset="2929.77">905 113 11893,'-2'-1'2690,"2"1"-17,0-1-1905,1 1-464,1-1-176,1 1-272,0 1-432,0-1-2113,2 0-2145,-1 0-5363</inkml:trace>
  <inkml:trace contextRef="#ctx0" brushRef="#br0" timeOffset="3301.619">1074 55 9909,'13'80'10171,"-10"45"-7607,-1-35-1514,-2-39-1376,-4-65-3643,1 4-4174,2 1-3097</inkml:trace>
  <inkml:trace contextRef="#ctx0" brushRef="#br0" timeOffset="3535.938">1037 265 12326,'2'0'3153,"2"-1"145,0 0-1794,1 0-399,-1 0-113,0 1-255,2 0-305,0 0-128,-2 0-128,1 0-48,0 0-112,-1 0-224,0 0-320,1-1-337,0 1-495,1-1-2114,1 0-2529,0 0-5714</inkml:trace>
  <inkml:trace contextRef="#ctx0" brushRef="#br0" timeOffset="4113.926">1256 272 9652,'29'2'6952,"43"-27"-3878,-33-10-1429,-38 34-1634,-1 0 0,0 0-1,1 1 1,-1-1 0,0 0-1,1 0 1,-1 0 0,0 0-1,0 0 1,0 0 0,0 1 0,0-1-1,0 0 1,0 0 0,0 0-1,0 0 1,0 0 0,0 0-1,0 0 1,-1 0 0,1 1-1,0-1 1,-1 0 0,1 0 0,-1 0-1,1 1 1,-1-1 0,1 0-1,-1 0 1,0 1 0,1-1-1,-1 0 1,0 1 0,1-1 0,-1 1-1,0-1 1,0 1 0,1-1-1,-1 1 1,0 0 0,0-1-1,0 1 1,0 0 0,0 0-1,0 0 1,1 0 0,-1-1 0,0 1-1,0 0 1,0 0 0,0 1-1,0-1 1,0 0-11,-6 1 150,1-1-1,0 2 1,-1-1 0,1 1-1,0 0 1,0 0-1,0 1 1,0-1 0,0 2-1,1-1 1,-1 0-1,1 1 1,0 0 0,0 0-1,0 1 1,1-1 0,-1 1-1,1 0 1,0 0-1,1 1 1,-1-1 0,1 1-1,0 0 1,1-1-1,-1 1 1,1 0 0,0 1-1,1-1 1,-1 0 0,1 1-1,0-1 1,1 1-1,0-1 1,0 0 0,0 1-1,1-1 1,0 3-150,0-6 43,-1-1 1,1 1 0,0-1-1,0 1 1,0-1-1,1 0 1,-1 0-1,0 1 1,1-1-1,0 0 1,-1 0 0,1 0-1,0-1 1,0 1-1,0 0 1,0-1-1,0 1 1,0-1 0,1 0-1,-1 0 1,0 0-1,1 0 1,-1 0-1,1 0 1,-1 0-1,1-1 1,-1 1 0,1-1-1,-1 0 1,1 0-44,84-5 597,-74 4-476,45-22-73,-50-1-3789,-8 22 2766,-1-3-2867,0 0-3282,-2-2-6677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3:48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0 142 9268,'0'-10'9165,"11"20"-5649,56 174-755,-39-133-2273,-20-80-106,17-127-257,-25 155-125,0 1 0,0-1 0,0 0 0,0 1 0,0-1 0,0 1 0,0-1-1,0 1 1,1-1 0,-1 1 0,0-1 0,0 0 0,0 1 0,1-1 0,-1 1 0,0 0 0,1-1 0,-1 1 0,0-1 0,1 1 0,-1-1-1,1 1 1,-1 0 0,0-1 0,1 1 0,-1 0 0,1-1 0,-1 1 0,1 0 0,-1 0 0,1 0 0,0-1 0,-1 1 0,1 0-1,-1 0 1,1 0 0,-1 0 0,1 0 0,-1 0 0,1 0 0,0 0 0,-1 0 0,1 0 0,-1 0 0,1 1 0,-1-1 0,1 0-1,-1 0 1,1 0 0,-1 1 0,1-1 0,-1 0 0,1 1 0,-1-1 0,1 0 0,-1 1 0,1-1 0,-1 1 0,0-1 0,1 0-1,-1 1 1,0-1 0,0 1 0,1-1 0,-1 1 0,17 42 230,-13-31-220,3 7 71,-6-14-57,0 0-1,0 0 1,0 0-1,1 0 1,0 0-1,0 0 1,0-1-1,1 1 0,-1-1 1,1 1-1,0-1 1,0 0-1,1 0 1,-1-1-1,1 1 1,0-1-1,0 0 1,0 1-1,1-2 1,-1 1-1,0 0 0,2-1-23,-4-3 29,0 0 0,-1 0 0,1 0 0,-1 0 0,0-1 0,1 1 0,-1-1 0,0 1 0,0-1-1,0 1 1,0-1 0,0 0 0,0 1 0,-1-1 0,1 0 0,0 0 0,-1 1 0,1-1-1,-1 0 1,0 0 0,0 0 0,0 0 0,0 0 0,0 0 0,0 0 0,0 1 0,0-1-1,-1 0-28,1-1 29,11-203 347,-8 215-5562,0 0 726,-1-4-1503,0 3-6163</inkml:trace>
  <inkml:trace contextRef="#ctx0" brushRef="#br0" timeOffset="765.439">414 139 8532,'0'9'7908,"8"13"-7024,-6-15-122,6 18 55,0 1-1,-2 0 1,-2 0 0,0 1 0,0 24-817,-4-71 406,-1 8-264,0 1 0,1-1 0,0 0 0,0 0 0,2 1 0,-1-1 0,2 0 1,-1 1-1,2 0 0,-1-1 0,2 1 0,-1 1 0,2-1 0,-1 1 0,6-8-142,-9 17-40,0-1-1,-1 1 0,1 0 0,0 0 1,0 0-1,0 0 0,0 1 1,0-1-1,0 0 0,0 1 1,0 0-1,0-1 0,1 1 0,-1 0 1,0 0-1,0 0 0,0 0 1,0 1-1,0-1 0,0 0 0,0 1 1,1-1-1,0 2 41,14 3-4565,-2 2-5375,-8-4 690</inkml:trace>
  <inkml:trace contextRef="#ctx0" brushRef="#br0" timeOffset="1140.35">683 163 7828,'-2'21'9156,"7"17"-7081,-1-14-821,-1 80 192,-3-110-14532,0 2 4429</inkml:trace>
  <inkml:trace contextRef="#ctx0" brushRef="#br0" timeOffset="1359.052">663 83 11589,'-2'-2'2545,"1"0"33,1-1-1826,1 2-928,1 0-977,2 0-1344,1-1-1985,1-1-4658</inkml:trace>
  <inkml:trace contextRef="#ctx0" brushRef="#br0" timeOffset="1736.212">829 0 9572,'2'6'6942,"0"11"-5698,-1-11-311,20 205 4718,-13-109-5953,-8-103-1617,1-5-1538,0 2-3468,0-1-4798</inkml:trace>
  <inkml:trace contextRef="#ctx0" brushRef="#br0" timeOffset="2017.395">806 178 10933,'25'1'9693,"1"1"-4787,6 1-7335,0-3-11614,-21 0 4999</inkml:trace>
  <inkml:trace contextRef="#ctx0" brushRef="#br0" timeOffset="2688.396">998 241 7571,'30'-1'8394,"0"-1"-4370,60-12-1437,-88 13-2586,0-1 1,0 0 0,0 1-1,0-1 1,-1 0 0,1 0 0,-1 0-1,1 0 1,-1 0 0,0 0-1,0 0 1,1-1 0,-2 1-1,1 0 1,0-1 0,0 1 0,-1-1-1,1 1 1,-1-1 0,0 1-1,0-1 1,0 1 0,0-1-1,0 1 1,0-1 0,-1 1-1,1-1 1,-1 1 0,0 0 0,0-1-1,0 1 1,0 0 0,0 0-1,0-1 1,-1 1 0,1 0-1,-1 0 1,1 0 0,-1 0 0,0 1-1,1-1 1,-1 0 0,0 1-1,-2-1-1,0 0 64,0 0-1,-1 1 0,0 0 0,1 0 1,-1 0-1,1 1 0,-1-1 1,0 1-1,0 0 0,1 1 0,-1-1 1,0 1-1,1 0 0,-1 0 0,1 0 1,-1 0-1,1 1 0,0 0 0,-1 0 1,1 0-1,0 1 0,0-1 1,0 1-1,1 0 0,-1 0 0,1 0 1,-1 1-1,1-1 0,0 1 0,1 0 1,-1-1-1,0 1 0,1 1 0,0-1 1,0 0-1,0 0 0,1 1 1,0-1-1,-1 1 0,1 0 0,1-1 1,-1 2-64,-1-2 61,-1 0 1,2 0 0,-1 1 0,0-1-1,1 0 1,-1 1 0,1-1 0,1 1-1,-1 0 1,1-1 0,-1 1-1,1-1 1,0 1 0,1 0 0,-1-1-1,1 1 1,0-1 0,0 1 0,1-1-1,-1 1 1,1-1 0,0 0 0,0 0-1,0 0 1,1 0 0,-1 0 0,1 0-1,0-1 1,0 1 0,1-1 0,-1 0-1,1 0 1,-1 0 0,1 0 0,0-1-1,0 1 1,0-1 0,0 0 0,0 0-1,1-1 1,-1 1 0,3-1-62,2 1 29,0-1 1,0 0-1,1 0 1,-1-1 0,0-1-1,0 1 1,1-2-1,-1 1 1,0-1-1,0-1 1,0 1 0,5-3-30,-8-6-1896,-8 7-2723,-1 0-5231,1 0-2025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0:50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9828,'-2'2'2450,"1"-1"15,1-1-1361,0 0-447,3 3-417,0-1-432,1 2-1025,0-3-1232,-1-1-1857,-1 2-4258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50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39 5715,'17'-39'9201,"-28"54"-6349,-10 23-2082,2 1 1,2 1-1,1 1 1,-9 38-771,14-32 102,1 1 1,2 0 0,3 0 0,1 1-1,3 1-102,1-31 32,1 0-1,1 0 0,1 0 1,1 0-1,0 0 0,1-1 1,1 0-1,1 0 0,1 0 1,0-1-1,1 0 0,1-1 1,1 0-1,3 4-31,-6-10 100,1 1 0,0-2 0,0 1 0,1-1 0,0 0 0,1-1-1,0-1 1,0 0 0,1 0 0,0-1 0,12 5-100,-52-12-2394,3 6-7247,16 0-1209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5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11397,'15'8'7451,"11"30"-5959,-26-37-1316,6 9-114,12 21 306,-1 1 0,-1 0 0,-1 1 0,-3 1 0,0 0 1,-2 1-1,-2 0 0,-1 0 0,-2 1 0,0 6-368,-4-24 158,0 0 1,-2 1-1,0-1 0,0 0 0,-2 0 1,0 0-1,-1 0 0,-1-1 0,-1 0 1,0 0-1,-1 0 0,-1 0 0,-1-1 1,0-1-1,-1 1 0,-1-2 0,0 1 1,-1-1-1,-8 6-158,14-13-199,-4 2-222,8-9-4303,5-8-5723,-1 1-1012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5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10261,'17'10'6802,"-4"9"-3525,5 50-1657,-18-65-1308,8 57-10,-2 0 0,-4 1 1,-3 35-303,-6-88-2250,0-32-388,2-37-981,4 20-2526,1 8-2366</inkml:trace>
  <inkml:trace contextRef="#ctx0" brushRef="#br0" timeOffset="299.72">52 111 7283,'1'-7'698,"-1"3"-405,0 1 1,-1 0 0,1-1 0,1 1-1,-1 0 1,0-1 0,1 1 0,0 0 0,0-1-1,0 1 1,0 0 0,0 0 0,1 0-1,-1 0 1,1 0 0,0 0 0,0 0 0,0 1-1,0-1 1,0 1 0,1-1 0,-1 1 0,1 0-1,-1 0 1,1 0 0,0 0 0,0 0-1,0 1 1,0-1 0,0 1 0,2-1-294,113 5 4350,-114-2-4296,0 1-1,0-1 1,0 1 0,0 0-1,-1 0 1,1 0 0,-1 0 0,1 1-1,-1 0 1,0-1 0,0 1-1,0 0 1,0 0 0,0 1 0,-1-1-1,0 1 1,1-1 0,-1 1-1,0 0 1,-1 0 0,1 0 0,-1-1-1,0 2 1,0-1 0,0 0-1,0 3-53,1-3 63,-1 1 0,0-1 0,0 0 0,0 0 0,-1 1 0,0-1-1,1 0 1,-1 1 0,-1-1 0,1 0 0,-1 0 0,0 1-1,0-1 1,0 0 0,0 0 0,-1 0 0,1 0 0,-1 0-1,0 0 1,0 0 0,-1-1 0,1 1 0,-1-1 0,0 1 0,0-1-1,0 0 1,-2 1-63,-10 6 68,0-2-1,-1 0 0,0 0 1,0-1-1,-1-1 0,1-1 1,-2-1-1,-11 2-67,22-4-301,-16 1 137,19-11-4733,10-6-4785,-1 3-328</inkml:trace>
  <inkml:trace contextRef="#ctx0" brushRef="#br0" timeOffset="756.653">417 159 8980,'76'-6'9678,"-68"4"-9573,-1 0 0,1-1 0,-1 1 0,0-2 0,0 1 1,-1-1-1,1 0 0,-1 0 0,1 0 0,-1-1 0,-1 0 0,1-1 0,-1 1 0,0-1 0,0 0 0,0 0 0,-1 0 0,0-1 0,0 0 0,-1 0 1,0 0-1,2-4-105,-5 10 30,1 0 1,-1 1-1,1-1 1,-1 0-1,0 0 1,1 0-1,-1 0 1,0 0-1,1 1 1,-1-1-1,0 0 1,0 0-1,0 0 1,0 0-1,0 0 1,0 0-1,0 0 1,0 0-1,-1 0 1,1 1-1,0-1 1,0 0-1,-1 0 1,1 0-1,0 0 1,-1 0-1,1 1 1,-1-1-1,1 0 1,-1 0-1,0 1 1,1-1-1,-1 0 1,0 1-1,1-1 1,-1 1-1,0-1 1,0 1-1,0-1 1,1 1-1,-1 0 1,0-1-1,0 1 1,0 0 0,0-1-1,0 1 1,0 0-1,1 0 1,-1 0-1,0 0 1,0 0-1,0 0 1,0 0-1,0 0 1,0 1-1,0-1 1,0 0-1,1 0 1,-2 1-31,-55 21 464,55-21-466,-6 5 106,0-1 1,1 1-1,0 1 0,0-1 0,1 1 1,-1 1-1,2-1 0,-1 1 1,1 0-1,0 0 0,1 0 1,0 1-1,0 0 0,1-1 0,0 1 1,0 1-1,1-1 0,0 0 1,1 0-1,0 1 0,0-1 1,1 1-1,1-1 0,-1 1 0,2-1 1,-1 1-1,1-1 0,0 0 1,1 0-1,0 0 0,1 0 1,4 8-106,-7-15-14,1 0-1,-1 1 0,1-1 1,-1 0-1,1 0 0,0 0 0,0 0 1,0 0-1,0 0 0,0-1 1,0 1-1,1 0 0,-1-1 0,0 0 1,1 0-1,-1 0 0,1 0 1,-1 0-1,1 0 0,0-1 0,-1 1 1,1-1-1,0 1 0,0-1 1,-1 0-1,1 0 0,0-1 0,0 1 1,-1 0-1,1-1 0,0 0 1,-1 0-1,1 1 0,-1-2 0,1 1 1,-1 0-1,1 0 0,1-2 16,4-1-592,-1 0 1,1-1-1,-1 0 0,0 0 0,0-1 0,0 0 1,-1 0-1,0 0 0,0-1 0,0 0 0,4-7 592,5-19-4542,-6 9-1710,-1 2-2400</inkml:trace>
  <inkml:trace contextRef="#ctx0" brushRef="#br0" timeOffset="1053.458">769 69 7539,'50'56'9454,"-14"59"-7401,-24-63-828,-11-52-1205,-1-1 0,0 1 1,0 0-1,0 0 0,1-1 1,-1 1-1,0 0 1,0-1-1,1 1 0,-1 0 1,0 0-1,0 0 0,1-1 1,-1 1-1,0 0 1,1 0-1,-1 0 0,0 0 1,1 0-1,-1-1 0,0 1 1,1 0-1,-1 0 1,0 0-1,1 0 0,-1 0 1,1 0-1,-1 0 0,0 0 1,1 0-1,-1 0 1,0 1-1,1-1 0,-1 0 1,0 0-1,1 0 0,-1 0 1,0 0-1,1 1 1,-1-1-1,0 0 0,0 0 1,1 1-1,-1-1-20,5-39 227,12-95 883,-18 130-1074,1-1 0,0 1 0,0-1 1,0 1-1,0-1 0,1 1 0,0 0 1,0-1-1,0 1 0,0 0 0,1 0 1,0-1-1,0 1 0,0 0 0,0 1 1,0-1-1,1 0 0,0 1 1,0-1-1,0 1 0,0 0 0,0 0 1,1 0-1,-1 0 0,1 1 0,0 0 1,0-1-1,0 1 0,0 0 0,0 1 1,0-1-1,1 1 0,-1 0 0,0 0 1,1 0-1,-1 1 0,1-1 0,-1 1 1,2 0-37,23 9-841,15 3-2000,-12-9-7070,-18-3-398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5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9556,'39'78'8738,"-18"56"-7118,-15-74-570,9 87-911,-34-194-13156,17 21 4947</inkml:trace>
  <inkml:trace contextRef="#ctx0" brushRef="#br0" timeOffset="312.39">40 112 7075,'22'-50'6368,"36"-4"-1424,-56 53-4845,0 0 0,0 0-1,0 0 1,0 0 0,0 0 0,0 1-1,0-1 1,0 1 0,1 0 0,-1-1-1,0 1 1,0 0 0,0 0 0,1 1-1,-1-1 1,0 0 0,0 1 0,0-1-1,1 1 1,-1 0 0,0-1 0,0 1-1,0 0 1,0 0 0,0 1 0,0-1-1,-1 0 1,1 1 0,0-1 0,-1 1-1,1-1 1,-1 1 0,1 0 0,-1 0 0,0 0-1,0-1 1,0 1 0,0 1-99,37 82 884,-37-81-806,0 1-1,0-1 1,-1 0 0,1 1 0,-1-1-1,0 1 1,0-1 0,-1 1-1,1-1 1,-1 0 0,0 1 0,0-1-1,-1 0 1,1 0 0,-1 0 0,0 0-1,0 0 1,0 0 0,0 0 0,-1-1-1,1 1 1,-1-1 0,0 1-1,0-1 1,-1 0 0,1 0 0,-1-1-1,1 1 1,-1-1 0,0 0 0,0 0-1,0 0 1,-4 1-78,-93 15-1954,91-27-881,10-6-5541,2 0-4032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5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70 8324,'-2'-5'7149,"21"-9"-3840,-16 17-3179,1-1 0,-1 2 0,0-1-1,0 0 1,0 1 0,0-1 0,0 1 0,-1 0 0,0 0 0,1 0-1,-2 0 1,1 0 0,0 0 0,-1 1 0,0-1 0,0 2-130,4 7 182,7 20 11,-9-21-160,1 0 0,0 0 0,1 0 0,0-1 0,1 0 0,0 0 0,0 0 0,1-1 0,1 0 0,0 0-1,0-1 1,1 0 0,4 4-33,-12-13 4,0 1 0,0 0 0,0-1 0,1 1 0,-1 0 1,0-1-1,0 0 0,0 1 0,1-1 0,-1 0 0,0 1 0,0-1 0,1 0 0,-1 0 0,0 0 0,0 0 0,1 0 0,-1 0 0,0-1 0,0 1 0,1 0 0,-1-1 0,0 1 0,0-1 0,0 1 0,1-1 1,-1 1-1,0-1 0,0 0 0,0 0 0,0 1 0,0-1 0,0 0 0,-1 0 0,1 0 0,0 0 0,0 0 0,-1 0 0,1 0 0,0-1 0,-1 1 0,1 0 0,-1 0 0,0 0 0,1-1 0,-1 1 0,0-1-4,13-64 311,-12 62-284,35-126 656,-34 121-661,-1 9-13,-1 1 0,1-1 0,-1 0 0,1 1 0,-1-1 1,1 1-1,-1-1 0,1 0 0,0 1 0,-1-1 0,1 0 0,-1 0 1,1 1-1,0-1 0,-1 0 0,1 0 0,0 0 0,0 0 1,-1 0-1,1 0 0,0 0 0,-1 0 0,1 0 0,0 0 0,-1 0 1,1 0-1,0-1 0,-1 1 0,1 0 0,0-1 0,-1 1 1,1 0-1,-1-1 0,1 1 0,-1 0 0,1-1 0,0 1 0,-1-1 1,0 1-1,1-1 0,-1 1 0,1-1 0,-1 0 0,0 1 1,1-1-1,-1 1 0,0-1 0,0 0 0,1 1 0,-1-1 1,0 0-1,0 1 0,0-1 0,0 0 0,0 0 0,0 1 0,0-1 1,0 0-1,0 1 0,0-1 0,0 0 0,0 1 0,-1-1 1,1 0-1,0 1-9,92 241 122,-92-241-116,0 1 0,1 0 0,-1-1-1,0 1 1,0-1 0,0 1 0,1-1 0,-1 1-1,0 0 1,1-1 0,-1 1 0,0-1-1,1 0 1,-1 1 0,1-1 0,-1 1-1,1-1 1,-1 1 0,1-1 0,-1 0-1,1 0 1,-1 1 0,1-1 0,0 0-1,-1 0 1,1 1 0,-1-1 0,1 0-1,0 0 1,-1 0 0,1 0 0,-1 0-1,1 0 1,0 0 0,-1 0 0,1 0-1,0 0 1,-1 0 0,1-1 0,-1 1-1,1 0 1,-1 0 0,1-1 0,0 1-1,-1 0 1,1-1 0,-1 1 0,1 0-1,-1-1 1,0 1 0,1-1 0,-1 1-1,1-1 1,-1 1 0,0-1 0,1 1-1,-1-1 1,0 1 0,1-1 0,-1 1-1,0-1 1,0 0 0,0 1 0,1-1-6,10-44 275,-10 43-278,45-228-72,-46 249-14227,3-7 4441</inkml:trace>
  <inkml:trace contextRef="#ctx0" brushRef="#br0" timeOffset="485.917">595 39 8452,'7'9'6881,"4"15"-6500,-9-22 182,32 145 1112,-19-53-898,-15-94-772,1 0 1,-1-1 0,0 1 0,1 0-1,-1 0 1,0 0 0,1 0-1,-1 0 1,0 0 0,1 0 0,-1 0-1,1 0 1,-1 0 0,0 0 0,1 0-1,-1 0 1,0 0 0,1 0 0,-1 0-1,0 0 1,1 0 0,-1 0 0,0 1-1,1-1 1,-1 0 0,0 0 0,0 0-1,1 1 1,-1-1 0,0 0 0,0 0-1,1 1 1,-1-1 0,0 0-1,0 1 1,1-1 0,-1 0 0,0 0-1,0 1 1,0-1 0,0 0 0,0 1-1,0-1 1,0 1 0,0-1 0,1 0-1,-1 1 1,0-1 0,0 0 0,0 1-1,-1-1 1,1 0 0,0 1 0,0-1-1,0 1-5,7-34 335,-6 29-294,6-53 617,-7 46-535,0 0 0,1-1 0,1 1 1,0 1-1,0-1 0,1 0 0,1 0 0,-1 1 1,2 0-1,0 0 0,0 0 0,0 0 0,2 0-123,-3 4-10,0 1-1,0 0 0,1 0 0,0 0 0,-1 1 1,2 0-1,-1 0 0,0 0 0,1 0 1,0 1-1,-1 0 0,1 0 0,1 1 1,-1-1-1,2 1 11,40 12-6922,-32-1-727,-6-4 718</inkml:trace>
  <inkml:trace contextRef="#ctx0" brushRef="#br0" timeOffset="1017.04">995 7 7123,'30'-6'7521,"20"29"-5774,-41-13-1719,0 0 0,0 0 0,-1 1 0,0 0 0,-1 0 0,-1 1 0,0 0 0,0 0 0,-1 0-1,-1 1 1,0 0 0,0-1 0,-2 2 0,1-1 0,-2 0 0,0 0 0,0 6-28,2 2 3,23 53-240,-35-106 170,6 24 92,0 0 0,-1 1 0,0-1-1,0 1 1,-1 0 0,0 0 0,0 0 0,0 1 0,-1 0 0,0 0-1,-1 0 1,1 1 0,-1 0 0,0 0 0,0 0 0,0 1 0,-1 0-1,0 1 1,1 0 0,-1 0 0,0 0 0,-1 1 0,1 0 0,0 1 0,-8-1-25,12 5 174,0-1 0,0 1 0,0 0 0,1 0 0,-1 0 0,1 0 0,-1 0 0,1 1 0,0 0 0,0-1 0,1 1 1,-1 0-1,1 1 0,0-1 0,0 0 0,0 1 0,1-1 0,-1 1 0,1-1 0,0 1 0,1 0 0,-1-1 0,1 1 0,0 1-174,-3 6 328,1 0-1,1 0 0,0 0 0,0 0 1,2 0-1,-1 0 0,1 0 1,1 0-1,2 5-327,-4-15 22,0-1 1,1 0-1,-1 0 1,0 0-1,1 0 1,-1 0-1,1 1 1,0-1-1,-1 0 1,1 0-1,0 0 1,-1-1-1,1 1 1,0 0-1,0 0 1,0 0-1,0-1 1,0 1-1,0 0 0,0-1 1,0 1-1,0-1 1,0 1-1,1-1 1,-1 1-1,0-1 1,0 0-1,0 0 1,1 1-1,-1-1 1,0 0-1,0 0 1,0 0-1,1-1 1,-1 1-1,0 0 1,0 0-1,0-1 1,1 1-1,-1 0 1,0-1-1,0 1 1,1-2-23,49-32-215,-41 26 31,53-44-2864,-45 31-981,-3-2-3893,-7 7-1941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5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8164,'1'35'6795,"3"18"-3981,1 22-2200,-1 228 819,-2-284-1970,-2-28-2573,-3-9-4568,1 6-801</inkml:trace>
  <inkml:trace contextRef="#ctx0" brushRef="#br0" timeOffset="296.752">1 284 9732,'42'-8'8456,"16"2"-6480,-35 13-2212,17 2-2,-26-10-3338,0-5-3323,-9 2-2300</inkml:trace>
  <inkml:trace contextRef="#ctx0" brushRef="#br0" timeOffset="874.741">252 59 8756,'2'-7'5986,"0"16"-4094,5 111 772,-9-60-2358,3-36-221,0 1 0,2-1 1,2 0-1,0 0 1,1 0-1,1-1 0,5 10-85,-10-28 48,3-27 176,8-84 267,-13 98-480,1 0-1,0-1 1,0 1-1,1 0 1,0 0-1,1 0 1,0 0-1,0 1 1,1-1-1,-1 1 1,2-1-1,-1 1 1,1 1-1,0-1 1,0 1 0,1 0-1,1-2-10,-5 8 2,0-1 0,0 0 0,1 0 0,-1 1 1,0-1-1,0 1 0,0-1 0,1 1 0,-1 0 0,0 0 0,0 0 0,1 0 1,-1 1-1,0-1 0,0 1 0,0-1 0,0 1 0,1 0 0,-1-1 0,0 1 1,0 0-1,0 0 0,0 1 0,-1-1 0,1 0 0,0 1 0,0-1 0,-1 1 0,1 0 1,-1-1-1,0 1 0,1 0 0,-1 0 0,0 0 0,0 0 0,0 0-2,34 75 391,-9 73 110,-37-158-3302,7-6-6096,2 8-1500</inkml:trace>
  <inkml:trace contextRef="#ctx0" brushRef="#br0" timeOffset="1188.641">636 261 7443,'21'41'9934,"-18"32"-9078,-3-35-182,-6 5-2819,4-48-5816,6-2-824</inkml:trace>
  <inkml:trace contextRef="#ctx0" brushRef="#br0" timeOffset="1189.641">666 94 9140,'-2'0'2193,"1"5"32,1 0-1280,1 4-513,-1 2-304,-1-1 2513,4 2-4770,1 0-2289,2-1-6723</inkml:trace>
  <inkml:trace contextRef="#ctx0" brushRef="#br0" timeOffset="1688.52">776 211 9556,'12'38'5362,"18"108"-1912,-21-39-3169,1-157-212,-6 24-18,1 0-1,1 1 1,1 0 0,1 0-1,2 1 1,0-1 0,2 2-1,1-2-50,-12 23 11,0 1 0,-1-1 0,1 0 0,0 0 0,0 1-1,0-1 1,0 1 0,0-1 0,1 1 0,-1-1 0,0 1-1,1 0 1,-1 0 0,1-1 0,-1 1 0,1 0 0,0 0-1,-1 1 1,1-1 0,0 0 0,0 1 0,0-1 0,-1 0-1,1 1 1,0 0 0,0 0 0,0-1 0,0 1 0,0 0-1,0 1 1,0-1 0,-1 0 0,1 0 0,0 1 0,0-1 0,0 1-1,0 0 1,-1-1 0,1 1 0,0 0 0,-1 0 0,1 0-1,0 0 1,-1 1 0,0-1 0,1 0 0,-1 0 0,0 1-1,1 0-10,9 12 210,-1 0-1,0 1 0,-1 0 0,0 0 0,-2 1 1,0 0-1,0 1 0,-2 0 0,0-1 0,-1 2 0,-1-1 1,0 0-1,0 13-209,-3-29 4,17 49-118,-28-69-11799,8 5 1578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0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21 7972,'0'-5'1813,"-1"-10"3330,-15 24-2439,-33 94-519,30-64-1820,4-9-184,0 0 0,3 1 0,0 0 1,2 1-1,2 0 0,0 1 0,2 0-181,4-17 41,-1 0 0,2 0 0,0 1 0,1-1 1,1 0-1,0 0 0,1 1 0,1-1 0,1-1 0,0 1 0,1 0 1,0-1-1,1 0 0,1 0 0,1-1 0,0 1 0,1-2 0,0 1 1,9 8-42,113 78 437,-130-99-419,1 0 1,-1-1-1,1 1 0,-1 0 1,1 0-1,-1 0 0,0 0 0,1 0 1,-1 0-1,0 0 0,0 0 1,0 1-1,0-1 0,0 0 1,0 1-1,0-1 0,0 1 1,-1-1-1,1 1 0,0-1 0,-1 1 1,0 0-1,1-1 0,-1 1 1,0-1-1,0 1 0,1 0 1,-1-1-1,-1 1 0,1 0 0,0-1 1,0 1-1,-1 0 0,1-1 1,-1 1-1,1 1-18,-28-2-3107,12-10-6613,9 3-765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01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6515,'10'-17'7481,"-4"54"-5470,33 201 46,-28-136-1846,-6-303 24,4 155-238,-7 27 0,2 0 0,0 0 0,1 1 0,0 0 0,2 0 0,0 0 0,9-15 3,-15 31 3,0 1 1,-1 0 0,1-1 0,0 1-1,0 0 1,0 0 0,0-1-1,0 1 1,0 0 0,0 0-1,0 0 1,0 0 0,0 0 0,1 1-1,-1-1 1,0 0 0,1 1-1,-1-1 1,1 0 0,-1 1-1,0 0 1,1-1 0,-1 1-1,1 0 1,-1 0 0,1 0 0,-1 0-1,1 0 1,-1 0 0,1 0-1,-1 0 1,1 1 0,-1-1-1,1 0 1,-1 1 0,1 0-1,-1-1 1,0 1 0,1 0 0,-1-1-1,0 1 1,0 0 0,1 0-1,-1 0 1,0 0 0,0 0-1,0 1 1,0-1 0,0 0-1,-1 0 1,1 1 0,0-1 0,-1 0-1,1 1 1,0-1 0,-1 1-1,0-1 1,1 1 0,-1-1-1,0 1 1,0-1 0,0 1-1,0-1 1,0 1 0,0-1-4,12 36 120,-2 0 0,-1 0 0,-2 0 0,-2 1 0,0 21-120,5-8 307,-3-76-62,-5-10-223,1 0-1,2 0 0,2 1 1,1 0-1,2 0 0,13-31-21,-23 63 0,0 1 0,1-1 0,-1 0 0,0 0-1,1 1 1,0-1 0,-1 0 0,1 0-1,0 1 1,0-1 0,0 1 0,0-1-1,0 1 1,0-1 0,0 1 0,0 0 0,1-1-1,-1 1 1,1 0 0,-1 0 0,1 0-1,-1 0 1,1 0 0,-1 1 0,1-1-1,0 0 1,-1 1 0,1-1 0,0 1 0,0-1-1,0 1 1,-1 0 0,1 0 0,0 0-1,0 0 1,0 0 0,-1 0 0,1 1 0,0-1-1,0 0 1,0 1 0,-1 0 0,1-1-1,0 1 1,-1 0 0,1 0 0,-1 0-1,1 0 1,-1 0 0,1 0 0,-1 0 0,0 1-1,1-1 1,-1 0 0,0 1 0,0-1-1,0 1 1,0 0 0,8 21 115,-2 0 0,0 1 0,-1 0-1,-2 0 1,0 1 0,-2-1 0,-1 1 0,-1 5-115,3 26 124,6-5-1116,12-77-11702,-17 10 5360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0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177 207 8820,'-16'-19'6770,"-19"30"-3962,26-6-2617,0 1 1,0 0 0,1 0 0,-1 1-1,2 0 1,-1 1 0,1-1-1,0 2 1,0-1 0,1 1-1,1 0 1,-1 0 0,1 0-1,1 1 1,0 0 0,0 0-1,1 0 1,0 0 0,1 0 0,-2 11-192,5-16 46,0 1 0,1-1 1,-1 0-1,1 1 1,0-1-1,0 0 1,0 0-1,1-1 1,0 1-1,0 0 0,0-1 1,0 0-1,1 1 1,0-2-1,0 1 1,0 0-1,0-1 1,0 1-1,1-1 1,0 0-1,-1-1 0,1 1 1,0-1-1,0 0 1,1 0-1,-1-1 1,0 0-1,0 1 1,1-2-1,-1 1 1,1-1-1,-1 1 0,1-2 1,3 1-47,-6 0-96,0 1 1,0-1-1,0 0 0,1 0 1,-1 0-1,0 0 0,0 0 1,0-1-1,0 1 0,0-1 1,0 0-1,0 0 0,0 0 1,0 0-1,0-1 0,0 1 1,-1-1-1,1 0 1,-1 1-1,1-1 0,-1-1 1,0 1-1,1 0 0,-1 0 1,0-1-1,-1 1 0,1-1 1,0 0-1,-1 1 0,1-1 1,-1 0-1,0 0 0,0 0 1,1-2 95,-2-58-6941,-2 38 1511,2-1-2742</inkml:trace>
  <inkml:trace contextRef="#ctx0" brushRef="#br0" timeOffset="328.034">191 1 8900,'1'7'6699,"1"24"-4589,8 117 2186,13 71-2720,-21-186-1485,17 57-278,-18-89 128,-1-1 0,1 1-1,-1-1 1,0 1 0,1 0-1,-1-1 1,1 1 0,0-1-1,-1 1 1,1-1 0,-1 1-1,1-1 1,0 0 0,-1 1-1,1-1 1,0 0 0,-1 1-1,1-1 1,0 0 0,0 0-1,-1 0 1,1 1 0,0-1-1,0 0 1,-1 0 0,1 0-1,0 0 1,0 0 0,-1-1 0,1 1-1,0 0 1,0 0 0,-1 0-1,1-1 1,0 1 0,-1 0-1,1-1 1,0 1 0,-1-1-1,1 1 1,0-1 0,-1 1-1,1-1 1,-1 1 0,1-1-1,-1 1 1,1-1 0,-1 0-1,0 1 1,1-1 0,-1 0-1,0 1 1,1-1 0,-1 0 59,17-40-6486,-12 22 1137,1 0-3082</inkml:trace>
  <inkml:trace contextRef="#ctx0" brushRef="#br0" timeOffset="706.044">450 204 9957,'-25'20'9741,"-11"58"-7392,32 23-1263,5-98-1079,-1 1 0,1-1 1,0 0-1,0 0 0,0 0 0,1 0 0,-1 0 1,1 0-1,-1-1 0,1 1 0,0 0 0,0-1 0,0 1 1,1-1-1,-1 0 0,0 0 0,1 0 0,0 0 1,-1 0-1,1 0 0,0-1 0,0 1 0,0-1 0,0 0 1,0 0-1,0 0 0,0 0 0,1 0 0,1-1-7,4 1 1,-1-1 0,0 0 0,1-1 0,-1 1 0,0-2 0,0 1 0,0-1 0,0 0 0,0-1 0,0 0 0,-1 0 0,1-1-1,-1 0 1,0 0 0,0-1 0,0 0 0,-1 0 0,0 0 0,0-1 0,5-5-1,-9 5 7,-1 0 1,1 0-1,-1 0 0,0 0 0,0-1 1,-1 1-1,0 0 0,0 0 0,0-1 1,-1 1-1,0 0 0,0 0 0,-1 0 1,1 0-1,-2 0 0,1 0 0,0 0 1,-4-4-8,5 5-33,-1 1 1,0-1-1,0 1 1,0 0-1,-1 0 1,1-1-1,-1 2 1,0-1-1,0 0 1,0 1-1,-1-1 1,1 1-1,-1 0 1,0 0-1,0 0 1,0 1-1,0-1 1,0 1-1,-1 0 1,1 0-1,-1 1 1,1-1-1,-1 1 1,0 0-1,1 0 1,-1 1-1,-2-1 33,-4 18-3783,22-13-4477,-7-4-2294</inkml:trace>
  <inkml:trace contextRef="#ctx0" brushRef="#br0" timeOffset="1123.256">641 222 6579,'39'21'7440,"-9"33"-4072,-12 56-1093,-8-147-1597,-6 6-677,-4 20 1,1 0-1,0 0 1,1 1-1,0-1 1,1 1-1,0-1 0,0 1 1,1 0-1,1 0 1,-1 1-1,2-1 1,5-7-2,-9 17 40,1 0 0,0 0-1,0 0 1,-1 1 0,1-1 0,0 1 0,-1-1 0,1 1 0,-1 0 0,1 0 0,-1 1 0,1-1 0,-1 0 0,0 1 0,0-1 0,1 1 0,-1 0-1,0 0 1,0-1 0,-1 2 0,1-1 0,0 0 0,-1 0 0,1 0 0,-1 1 0,0-1 0,0 1 0,0-1 0,0 1 0,0-1 0,0 3-40,41 139 1651,-42-114-1722,-4-38-7341,4-3 1371,-1-3-3667</inkml:trace>
  <inkml:trace contextRef="#ctx0" brushRef="#br0" timeOffset="1560.675">952 319 8916,'62'-10'5343,"73"-35"-2370,-125 40-2683,-8 5-210,0 0 0,0-1 0,1 1-1,-1-1 1,0 0 0,0 0-1,-1 0 1,1 0 0,0 0 0,0 0-1,0 0 1,-1 0 0,1-1 0,0 1-1,-1-1 1,0 1 0,1-1-1,-1 0 1,0 1 0,0-1 0,0 0-1,0 0 1,0 0 0,0 0-1,0 0 1,-1 0 0,1 0 0,-1 0-1,1 0 1,-1 0 0,0 0 0,0 0-1,0-1-79,1 2 30,0-1 0,-1 0 0,1 0 0,-1 0 0,1 0 0,-1 0-1,0 0 1,0 1 0,0-1 0,0 0 0,0 0 0,0 0 0,-1 0 0,1 0 0,0 0 0,-1 0-1,0 1 1,1-1 0,-1 0 0,0 0 0,0 1 0,0-1 0,0 0 0,0 1 0,0-1-1,-1 1 1,1 0 0,-1-1 0,1 1 0,0 0 0,-1 0 0,0 0 0,1 0 0,-1 0-1,0 0 1,0 0 0,1 1 0,-1-1 0,0 0 0,0 1 0,0 0 0,0-1 0,0 1-1,0 0 1,1 0 0,-1 0 0,0 0 0,0 1 0,-2-1-30,-3 5 118,1 1 0,-1-1 0,1 1 0,0 0 0,1 1 0,-1 0 0,1-1 0,1 2 0,-1-1 0,1 0 1,1 1-1,-1 0 0,1 0 0,1 0 0,-1 0 0,1 0 0,1 1 0,-1-1 0,2 1 0,-1-1 0,1 1 0,0-1 0,1 1 0,0 3-118,-1-6 64,1 0 0,-1-1 0,1 1 1,0-1-1,0 1 0,1-1 0,0 0 0,0 1 0,0-1 0,0 0 0,1 0 0,0 0 0,0-1 1,0 1-1,1-1 0,-1 1 0,1-1 0,0 0 0,0-1 0,1 1 0,-1-1 0,1 1 0,-1-1 0,1-1 1,0 1-1,1-1 0,-1 0 0,0 0 0,0 0 0,1-1 0,-1 0 0,1 0 0,-1 0 0,1-1 1,0 0-1,-1 0 0,1 0 0,-1 0 0,1-1 0,4-1-64,64-49-1059,-54 27-3154,-2-2-5082,-4 1-3137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0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6643,'5'6'7720,"14"19"-5825,45 112 808,-14-53-2237,-48-82-456,0 1-1,0-1 0,1 0 1,-1 1-1,0-1 1,1 0-1,-1-1 0,1 1 1,0 0-1,0-1 1,-1 0-1,1 1 0,0-1 1,0 0-1,0 0 1,1-1-1,-1 1 0,0-1 1,0 0-1,0 1 1,0-1-1,0-1 0,1 1 1,-1 0-1,0-1 0,0 1 1,0-1-1,0 0 1,3-1-10,-1-3 22,0 0 0,-1 0 0,1 0 0,-1-1 0,0 0 0,0 1-1,-1-1 1,0-1 0,0 1 0,0 0 0,-1-1 0,0 1 0,0-1 0,-1 0 0,1 1 0,-2-1 0,1-1-22,10-100 259,15 131-179,14 58 143,-37-73-195,-1 1 0,2 0 0,-1-1 0,1 0-1,0 0 1,1 0 0,0 0 0,0-1 0,1 0 0,0 0 0,0 0 0,0-1 0,1 0 0,1 0-28,-8-5 10,1 0 0,0-1-1,0 1 1,1 0 0,-1-1 0,0 1 0,0-1 0,0 1 0,0-1 0,0 0 0,0 0 0,1 1 0,-1-1 0,0 0 0,0 0 0,0 0 0,1 0 0,-1 0 0,0-1 0,0 1 0,0 0 0,1 0 0,-1-1 0,0 1 0,0-1-1,0 1 1,0-1 0,0 1 0,0-1 0,0 0 0,0 0 0,0 1 0,0-1 0,0 0 0,-1 0 0,1 0 0,0 0 0,0 0 0,-1 0 0,1 0 0,-1 0 0,1 0 0,-1 0 0,1 0 0,-1-1 0,0 1 0,1 0-10,11-65 387,-10 55-325,24-246 635,-26 256-746,0 1 1,0-1 0,0 1 0,0-1-1,0 1 1,0-1 0,0 1 0,0-1-1,0 1 1,0-1 0,0 1-1,0-1 1,0 1 0,0-1 0,1 1-1,-1-1 1,0 1 0,0 0 0,1-1-1,-1 1 1,0-1 0,0 1-1,1 0 1,-1-1 0,0 1 0,1 0-1,-1-1 1,1 1 0,-1 0 0,0 0-1,1-1 1,-1 1 0,1 0 0,-1 0-1,1 0 1,-1 0 0,1-1-1,-1 1 1,1 0 0,-1 0 0,1 0-1,-1 0 1,1 0 0,-1 0 0,1 0-1,-1 0 1,1 1 0,-1-1-1,0 0 1,1 0 0,-1 0 0,1 0-1,-1 1 1,1-1 0,-1 0 0,0 0-1,1 1 49,13 14-10396,-9-9 920</inkml:trace>
  <inkml:trace contextRef="#ctx0" brushRef="#br0" timeOffset="577.983">817 174 8404,'-10'-12'6945,"-15"20"-4195,16-2-2604,0 0 1,0 0-1,0 0 1,1 1-1,0 1 0,1-1 1,-1 1-1,2 0 1,-1 1-1,1 0 1,0 0-1,1 0 0,0 0 1,1 1-1,-1 0 1,2 0-1,0 0 0,0 1 1,1-1-1,0 1 1,0-1-1,2 1 0,-1 0 1,1-1-1,1 3-146,-2-10 2,1 1-1,0-1 1,0 1-1,0-1 0,0 0 1,1 1-1,-1-1 1,1 0-1,0 1 1,0-1-1,0 0 0,0 0 1,0 1-1,1-1 1,0 0-1,-1-1 1,1 1-1,0 0 0,1 0 1,-1-1-1,0 1 1,1-1-1,-1 0 0,1 0 1,0 0-1,0 0 1,0 0-1,0-1 1,0 1-1,0-1-1,3 1 3,0-1 1,0-1-1,0 1 1,0-1-1,0 0 1,0 0-1,1-1 1,-1 0-1,0 0 1,0 0-1,-1-1 1,1 1-1,0-2 1,0 1-1,-1-1 1,1 1-1,-1-2 1,0 1-1,0 0 1,0-1-1,-1 0 1,1 0-1,-1-1 1,0 1-1,0-1 1,0 0-1,-1 0 1,1 0-1,-1 0 1,0-1-1,-1 1 1,0-1-1,0 0 1,0 1-1,0-1 1,-1 0-1,0 0 1,0 0-1,0-6-3,-1 5-2,-1 0 1,0 1-1,0-1 1,0 1-1,0-1 1,-1 1-1,0 0 1,-1 0-1,1 0 0,-1 0 1,0 0-1,-1 0 1,0 1-1,1-1 1,-2 1-1,1 0 1,0 0-1,-1 1 0,0-1 1,0 1-1,-1 0 1,1 1-1,-1-1 1,-3-1 1,9 5-46,-1 0 1,1-1 0,-1 1 0,1 0 0,-1-1-1,1 1 1,-1 0 0,1 0 0,-1 0-1,1-1 1,-1 1 0,1 0 0,-1 0-1,1 0 1,-1 0 0,0 0 0,1 0 0,-1 0-1,1 0 1,-1 0 0,1 0 0,-1 1-1,1-1 1,-1 0 0,1 0 0,-1 0 0,1 1-1,-1-1 1,1 0 0,-1 0 0,1 1-1,-1-1 1,1 0 0,-1 1 0,1-1-1,0 1 1,-1-1 0,1 1 0,0-1 0,-1 1-1,1-1 1,0 1 0,0-1 0,0 1-1,-1-1 1,1 1 0,0-1 0,0 1-1,0-1 1,0 1 0,0-1 0,0 1 0,0-1-1,0 1 1,0 0 0,0-1 0,0 1 45,6 12-8337,-1-9-2633</inkml:trace>
  <inkml:trace contextRef="#ctx0" brushRef="#br0" timeOffset="1032.729">975 190 8564,'45'72'8430,"-21"53"-6034,-18-76-1521,-5-136-565,-1 59-177,-2 13-7,2 0 1,0 0-1,1 0 0,0 0 0,2 0 1,-1 1-1,2-1 0,0 1 1,3-6-127,-6 18-11,0 0 1,0 1-1,0-1 1,0 1-1,0-1 1,0 1-1,1-1 0,-1 1 1,1 0-1,-1 0 1,1 0-1,-1 0 1,1 0-1,0 0 1,-1 0-1,1 0 1,0 1-1,0-1 1,-1 1-1,1-1 1,0 1-1,0 0 1,0-1-1,0 1 1,0 0-1,0 0 0,0 1 1,0-1-1,-1 0 1,1 1-1,0-1 1,0 1-1,0-1 1,-1 1-1,1 0 1,0 0-1,0 0 1,-1 0-1,2 1 11,30 16-2889,0-1-6972,-25-15 1193</inkml:trace>
  <inkml:trace contextRef="#ctx0" brushRef="#br0" timeOffset="1303.591">1282 0 8932,'12'12'6839,"3"16"-4957,-15-27-1577,35 183 3432,-4 17-2427,-20-184-1326,-12-29-1480,-3-35-5364,5 31 1268,-1-2-3433</inkml:trace>
  <inkml:trace contextRef="#ctx0" brushRef="#br0" timeOffset="1632.211">1556 136 8756,'3'7'3067,"2"4"1159,-13 9-2123,-76 123 2166,84-142-4230,0 0-1,0-1 1,0 1 0,0-1 0,0 1-1,0 0 1,0-1 0,0 1-1,0 0 1,0-1 0,0 1 0,0-1-1,1 1 1,-1 0 0,0-1-1,0 1 1,1-1 0,-1 1 0,1-1-1,-1 1 1,0-1 0,1 1-1,-1-1 1,1 1 0,-1-1 0,1 1-1,-1-1 1,1 0 0,-1 1-1,1-1 1,-1 0 0,1 0 0,0 1-1,-1-1 1,1 0 0,0 0-1,-1 0 1,1 0 0,-1 0 0,1 0-1,0 0 1,-1 0 0,1 0 0,0 0-1,-1 0 1,1 0 0,-1 0-1,1-1-38,14 6 652,-1 3-492,1 1 1,-2 1-1,0 1 0,0 0 0,0 0 0,-2 1 0,1 1 0,4 6-160,-11-15-1327,-3-21-10741,-2 16 11390,-2-13-11445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0:5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33 9236,'2'45'11981,"3"-1"-9100,2 38-2603,-12 53-774,2-128-2457,-4-18-8476,3 1 1947</inkml:trace>
  <inkml:trace contextRef="#ctx0" brushRef="#br0" timeOffset="269.879">2 199 11925,'-2'-3'9003,"12"-3"-6670,-4 6-2082,60-6 532,-26-7-7457,-29 5 15,-3-2-4287</inkml:trace>
  <inkml:trace contextRef="#ctx0" brushRef="#br0" timeOffset="602.04">206 1 10085,'3'25'6321,"7"13"-3564,1 7-1636,-2 142 2254,-8-187-3368,-1 0 1,1-1-1,-1 1 1,0 0-1,1 0 1,-1 0-1,0 1 1,1-1-1,-1 0 1,1 0-1,-1 0 1,0 0-1,1 0 1,-1 0-1,0 0 1,1 1-1,-1-1 1,0 0-1,1 0 1,-1 0-1,0 1 1,1-1-1,-1 0 1,0 0-1,0 1 1,1-1-1,-1 0 1,0 1-1,0-1 1,0 0-1,0 1 1,1-1-1,-1 1-7,15-42-10,-15 40 21,40-106-427,-40 107 414,0-1 0,1 1 1,-1-1-1,0 1 0,0-1 0,1 1 1,-1 0-1,0-1 0,1 1 0,-1-1 1,1 1-1,-1 0 0,1-1 0,-1 1 1,0 0-1,1-1 0,-1 1 0,1 0 1,-1 0-1,1 0 0,-1-1 0,1 1 1,0 0-1,-1 0 0,1 0 0,-1 0 1,1 0-1,-1 0 0,1 0 0,-1 0 1,1 0-1,-1 0 0,1 0 0,-1 1 1,1-1-1,-1 0 0,1 0 0,-1 0 1,1 1-1,-1-1 0,1 0 0,-1 1 1,1-1-1,-1 0 0,1 1 0,-1-1 1,0 0-1,1 1 0,-1-1 0,0 1 1,1-1-1,-1 1 0,0-1 0,0 1 1,1-1-1,-1 1 0,0-1 0,0 1 1,0-1-1,0 1 0,0 0 2,12 32 211,3 97 853,-12-141-16100,0 3 5429</inkml:trace>
  <inkml:trace contextRef="#ctx0" brushRef="#br0" timeOffset="1033.858">461 224 10965,'40'1'7815,"17"-22"-6597,-59 23-1172,0-1-1,0 0 0,0 0 1,0 0-1,0 0 0,0 0 0,0 0 1,0 0-1,0-1 0,0 1 1,0-1-1,-1 1 0,1-1 0,0 0 1,0 0-1,0 0 0,-1 0 0,1-1 1,0 1-1,0 0 0,0-1 1,-1 0-1,1 1 0,0-1 0,0 0 1,0 0-1,0 0 0,0 0 1,1-1-1,-1 1 0,0 0 0,0-1 1,1 1-1,-1-1 0,1 0 0,0 1 1,-1-1-1,1 0 0,0 0 1,0 0-1,0 0 0,0 0 0,0 0 1,0 0-1,1 0 0,-1-1 1,1 1-1,0 0 0,-1 0 0,1 0 1,0-1-1,0 1 0,1 0 0,-1 0 1,0 0-1,1-1 0,-1 1 1,1 0-1,0 0 0,-1 0 0,1 0 1,0 0-1,0 0 0,1 0 1,-1 0-1,0 1 0,1-1 0,-1 0 1,1 1-1,0-2-45,-6 11 311,-1 0 0,1 0-1,1 1 1,-1 0 0,1-1 0,1 1 0,0 0-1,0 1 1,1-1 0,0 0 0,0 0 0,1 1-1,0-1 1,2 9-311,-1-15 66,-1 0-1,1-1 1,-1 1-1,1 0 1,0-1-1,0 1 1,1-1-1,-1 1 1,0-1-1,1 1 1,-1-1-1,1 0 0,0 0 1,0 0-1,0 0 1,0 0-1,0 0 1,0-1-1,0 1 1,1-1-1,-1 1 1,1-1-1,-1 0 1,1 0-1,-1 0 1,1 0-1,0 0 1,-1-1-1,1 1 1,0-1-1,2 0-65,45 1-665,-6-10-3613,-43 8 3995,12-4-4514,-5-2-2230,1-4-5456</inkml:trace>
  <inkml:trace contextRef="#ctx0" brushRef="#br0" timeOffset="4882.624">496 124 6403,'0'-6'8910,"7"0"-4789,20-5-1553,36-25 1543,-62 36-4089,1-1 0,0 0 0,-1 1-1,1-1 1,-1 1 0,1 0 0,0-1-1,-1 1 1,1 0 0,0 0-1,0 0 1,-1 0 0,1 0 0,0 1-1,-1-1 1,1 0 0,0 1 0,-1-1-1,1 1 1,-1 0 0,1-1 0,-1 1-1,1 0 1,-1 0 0,1 0 0,-1 0-1,0 0 1,0 0 0,1 1 0,-1-1-1,0 0 1,0 1 0,0-1 0,0 0-1,-1 1 1,1-1 0,0 1 0,-1 0-1,1-1 1,-1 1 0,1-1 0,-1 1-1,1 1-21,-1 74 1045,0-76-1014,0 1 1,-1 0-1,1-1 1,-1 1-1,1-1 0,-1 1 1,1 0-1,-1-1 1,0 0-1,0 1 1,0-1-1,0 1 0,0-1 1,0 0-1,0 0 1,0 0-1,0 1 1,-1-1-1,1 0 0,0-1 1,-1 1-1,1 0 1,-1 0-1,1-1 1,-1 1-1,1 0 0,-1-1 1,0 0-1,1 1 1,-1-1-1,0 0 1,1 0-1,-1 0 1,0 0-33,-7 2 24,-3 4-103,6-1-3391,3-4-1957,0-1-3583,-2 0-2167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0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30 7491,'-17'-4'7225,"17"3"-7156,-1 1 0,0 0 0,1-1 0,-1 1 0,1 0 1,-1 0-1,0-1 0,1 1 0,-1 0 0,0 0 0,1 0 0,-1 0 1,0 0-1,1 0 0,-1 0 0,0 0 0,1 0 0,-1 0 0,0 0 1,1 0-1,-1 1 0,1-1 0,-1 0 0,0 0 0,1 1 0,-1-1 1,1 0-1,-1 1 0,1-1 0,-1 1 0,1-1 0,-1 1 0,1-1 1,-1 1-1,1-1 0,-1 1 0,1-1 0,0 1 0,-1-1 0,1 1 0,0 0 1,0-1-1,-1 1 0,1-1 0,0 1 0,0 0-69,-7 13 175,0 1 1,1-1-1,1 1 0,0 1 0,1-1 1,0 1-1,2 0 0,0 0 1,0 0-1,2 0 0,0 0 0,0 0 1,2 3-176,-1-16 2,0 1 0,0-1 0,0 1 1,0-1-1,1 0 0,0 0 0,-1 0 1,1 0-1,0 0 0,0 0 0,1 0 1,-1-1-1,1 1 0,-1-1 0,1 1 1,0-1-1,0 0 0,0 0 1,0 0-1,0-1 0,0 1 0,0-1 1,1 0-1,-1 0 0,0 0 0,1 0 1,-1 0-1,1-1 0,-1 0 0,1 1 1,-1-1-1,1 0 0,0-1 0,-1 1 1,1-1-1,-1 0 0,0 0 1,1 0-1,-1 0 0,0 0 0,1-1 1,-1 1-1,0-1 0,0 0 0,0 0 1,1-1-3,1-1 8,1 1-1,-1-1 1,0 0 0,0-1 0,-1 0 0,1 1 0,-1-1 0,0-1 0,0 1 0,-1 0 0,1-1 0,-1 0 0,-1 0-1,1 0 1,-1 0 0,0 0 0,0-1 0,-1 1 0,0 0 0,0-1 0,0 1 0,-1-1 0,0 1 0,0-1 0,-1 0-1,0 1 1,0 0 0,0-1 0,-1 1 0,0 0 0,-1-3-8,-70-92 699,73 100-706,-1-1 0,1 1 0,-1 0 0,0 0 0,1 0 0,-1 0 0,0 1-1,0-1 1,0 0 0,0 0 0,0 0 0,0 1 0,0-1 0,0 0 0,0 1 0,0-1 0,0 1 0,0-1 0,0 1 0,-1 0-1,1 0 1,0-1 0,0 1 0,0 0 0,-1 0 0,1 0 0,0 0 0,0 0 0,-1 0 0,1 1 0,0-1 0,0 0 0,0 1-1,-1-1 8,-11 28-3171,12-18 234,4-4-2829,1-2-3326</inkml:trace>
  <inkml:trace contextRef="#ctx0" brushRef="#br0" timeOffset="374.914">286 22 6307,'45'65'8952,"0"51"-7746,-35-85-255,10 31 330,-11-92-641,14-116-261,-20 135-295,1 0 1,1 1-1,0 0 1,0 0-1,1 0 1,0 0-1,0 1 1,1 0-1,6-6-84,-12 14 6,0 0 0,1 0 0,-1 0 0,0 0 0,0 0 0,1 0 0,-1 0 1,1 0-1,-1 1 0,1-1 0,-1 1 0,1-1 0,-1 1 0,1-1 0,0 1 0,-1 0 0,1 0 0,0-1 0,-1 1 0,1 1 0,0-1 0,-1 0 0,1 0 0,-1 1 1,1-1-1,0 0 0,-1 1 0,1 0 0,-1-1 0,1 1 0,-1 0 0,0 0 0,1 0 0,-1 0 0,0 0 0,1 0 0,-1 0 0,0 0 0,0 1 0,0-1-6,23 21-3254,-5-4-7225,-12-12 3510</inkml:trace>
  <inkml:trace contextRef="#ctx0" brushRef="#br0" timeOffset="765.453">732 184 6531,'48'-1'5783,"-45"0"-5693,1 1 0,-1 0 0,0-1 0,0 0 0,1 0 0,-1 0 0,0 0 0,0 0 0,0-1 0,0 1 0,0-1 0,-1 0 0,1 0 0,0 0 0,-1 0 0,0 0 0,1 0 0,-1-1 0,0 1 0,0-1 0,0 0 0,0 1 0,-1-1 0,1 0 0,-1 0 0,0 0 0,0 0 0,0-1 0,0 1 0,0 0 0,-1 0 0,1-3-90,-18-75 1554,16 79-1495,1 0 0,-1 1 0,0-1 0,0 0-1,0 1 1,1-1 0,-2 1 0,1-1 0,0 1 0,0 0 0,0-1 0,-1 1 0,1 0 0,-1 0 0,1 0 0,-1 0 0,1 0 0,-1 0 0,1 0 0,-1 1 0,0-1 0,1 1 0,-1-1 0,0 1 0,0 0 0,0-1 0,1 1 0,-1 0 0,0 0 0,0 0 0,0 0 0,1 1 0,-1-1 0,0 0 0,0 1-1,1-1 1,-1 1 0,0 0 0,1-1 0,-1 1 0,0 0 0,1 0 0,-1 0 0,1 0-59,-6 7 146,0 1-1,0-1 0,1 1 1,0 0-1,1 1 1,0-1-1,0 1 0,1 0 1,1 1-1,-1-1 1,2 0-1,-1 1 0,2 0 1,-1-1-1,1 1 1,1 0-1,0 0 0,1 6-145,-2-13 49,1 0 1,-1 0-1,1 1 0,0-1 0,0 0 0,1 0 0,-1 0 0,1 0 0,0 0 0,0 0 1,0 0-1,0 0 0,1-1 0,0 1 0,0 0 0,0-1 0,0 1 0,0-1 0,1 0 0,-1 1 1,1-1-1,0 0 0,0-1 0,0 1 0,0-1 0,1 1 0,-1-1 0,1 0 0,-1 0 1,1 0-1,0-1 0,0 1 0,0-1 0,0 0 0,0 0 0,0 0 0,2-1-49,92-7-430,-69-7-3176,-5-10-4427,-7-1-3658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0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15 182 10085,'0'7'9233,"5"11"-8106,-3-14-282,2 19-825,0 0 0,-1 0 0,-2 0 1,0 0-1,-2 0 0,0 0 0,-2 2-20,2-20-1285,-3-10-9153,5-9 746</inkml:trace>
  <inkml:trace contextRef="#ctx0" brushRef="#br0" timeOffset="265.567">6 17 9973,'-4'0'2177,"3"0"48,1 0-1729,0 0-432,1 4 2001,-1-1-4178,4 7-2193,2 0-6259</inkml:trace>
  <inkml:trace contextRef="#ctx0" brushRef="#br0" timeOffset="691.046">203 168 10277,'4'58'5748,"4"66"-2041,1-90-2408,-11-68-629,0 12-667,0 0-1,2 0 1,0 0 0,2 0 0,0 0 0,1 0 0,1 1 0,2-1 0,0 1 0,5-11-3,-10 30 0,0-1 0,0 1-1,0-1 1,0 1 0,1-1 0,-1 1 0,1 0 0,0 0-1,-1 0 1,1 0 0,0 0 0,0 0 0,1 0 0,-1 1-1,0-1 1,1 1 0,-1-1 0,0 1 0,1 0-1,0 0 1,-1 0 0,1 0 0,-1 1 0,1-1 0,0 1-1,0-1 1,-1 1 0,1 0 0,0 0 0,0 0 0,-1 1-1,1-1 1,0 1 0,0-1 0,-1 1 0,1 0 0,-1 0-1,1 0 1,-1 0 0,1 1 0,-1-1 0,0 1-1,2 0 1,4 4 78,1 0-1,-1 1 0,0-1 0,-1 2 0,1-1 0,-1 1 0,-1 0 0,0 1 0,0-1 0,0 1 0,0 2-77,3 11 442,-1 1 1,0 1-1,-2-1 0,0 1 0,-2 0 0,-1 0 0,0 12-442,-3-36-50,0-1 1,-1 1-1,1 0 0,0 0 1,-1 0-1,1-1 0,-1 1 0,1 0 1,0 0-1,-1 0 0,1 0 1,-1 0-1,1 0 0,0 0 1,-1 0-1,1 0 0,-1 0 1,1 0-1,0 0 0,-1 0 0,1 0 1,-1 0-1,1 0 0,0 1 1,-1-1-1,1 0 0,0 0 1,-1 0-1,1 1 0,0-1 0,-1 0 1,1 0-1,0 1 0,-1-1 1,1 0-1,0 0 0,0 1 1,0-1-1,-1 1 0,1-1 0,0 0 1,0 1-1,0-1 50,-14-12-1897,6 7-2065,4 3-1419,-5-4-6891</inkml:trace>
  <inkml:trace contextRef="#ctx0" brushRef="#br0" timeOffset="1942.669">20 27 8420,'16'-6'7482,"1"1"-3583,23-10-401,-45 23-3082,-6-5-3136,7 0-6859,3-4-1821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1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7924,'1'-1'7234,"1"2"-3407,12 17-1709,28 143 1169,-14 98-3146,-28-257-143,3 17-1532,5-25-3111,-3-4-2078,0-1-4888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12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15 475 11365,'3'9'2962,"-2"1"127,2-1-1728,-2 4-321,2 1-79,0 3-145,0 1-304,1-2-240,-1-1-96,-1-2-64,0-5-128,-2-1-224,0-4-320,-2-3-464,0-1 2480,0-4-4721,-1-2-2738,2-8-6995</inkml:trace>
  <inkml:trace contextRef="#ctx0" brushRef="#br0" timeOffset="222.168">9 276 9412,'-6'0'2049,"4"6"16,2 0-1553,0 2-416,0-1 2306,1-1-4387,5 1-2097,-1 1-6371</inkml:trace>
  <inkml:trace contextRef="#ctx0" brushRef="#br0" timeOffset="632.391">155 185 10821,'50'94'9128,"-22"66"-7480,-8-28-1472,-12-112-157,-2-31-4,-4-6-13,-3 11 0,0 0 1,1 0-1,0 0 0,0 0 1,0 0-1,1 0 1,0 0-1,0 0 0,0 0 1,1 1-1,0-1 0,0 0 1,0 1-1,1-1 1,-1 1-1,2 0 0,-1 0 1,0 0-1,1 0 0,0 1 1,0-1-1,0 1 1,1 0-1,0 0 0,-1 1 1,1-1-1,0 1 0,1 0 1,-1 0-1,1 1 1,-1 0-1,1 0 0,2-1-2,-1 4 47,0-1-1,0 2 0,0-1 1,0 1-1,-1 0 1,1 0-1,-1 0 0,1 1 1,-1 0-1,0 1 0,0-1 1,0 1-1,-1 1 1,1-1-1,-1 1 0,0-1 1,0 1-1,-1 1 0,0-1 1,1 1-1,-2 0 1,1 0-1,-1 0 0,0 0 1,0 0-1,0 1 0,-1-1 1,0 1-1,-1 0 0,1 0 1,-1 0-1,-1 0 1,1-1-1,-1 1 0,0 0 1,-1 0-1,0 0 0,0 0 1,0 0-1,-1 0 1,0-1-1,-1 3-46,-1-3 5,1-1 1,-1-1-1,0 1 0,-1 0 1,1-1-1,-1 0 0,0 0 1,0 0-1,0-1 0,-1 1 1,1-1-1,-1-1 0,0 1 1,1-1-1,-1 0 0,0 0 1,-1-1-1,1 1 0,0-1 1,0-1-1,0 1 0,-1-1 1,1 0-1,0-1 0,-1 1 1,1-1-1,0-1 0,0 1 1,0-1-1,0 0 0,0 0 1,0-1-1,-1-1-5,-11-7-2922,9-7-7359,9 8-511</inkml:trace>
  <inkml:trace contextRef="#ctx0" brushRef="#br0" timeOffset="995.924">632 0 10437,'12'9'6560,"6"10"-5417,-7-7-565,5 5-273,0 0 0,-1 1 0,-1 1 0,-1 1 1,-1 0-1,0 0 0,-2 1 0,0 1 0,-1 0 0,-2 0 0,0 1 1,-1-1-1,-1 1 0,-2 1 0,0-1 0,-1 23-305,0-17 339,-1-1 1,-2 1-1,0 0 0,-3 0 1,0-1-1,-2 0 0,0 0 1,-3 0-1,0-1 0,-1 0 1,-13 23-340,9-26 223,-51 57 95,49-82-2366,12-19-5855,3 12 1999,-2-7-6099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1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193 194 9925,'-7'-19'6400,"-11"9"-3493,-52 8-1851,66 3-745,0-1-249,0 0 0,0 1 0,-1 0 0,1 0 1,0 0-1,0 0 0,0 1 0,0 0 0,1-1 0,-1 1 1,0 1-1,1-1 0,-1 0 0,1 1 0,0 0 0,0 0 1,0 0-1,0 0 0,0 0 0,1 1 0,-1-1 1,1 1-1,0-1 0,0 1 0,0 0 0,1 0 0,-1 0 1,1 0-1,0 0 0,0 0 0,1 0 0,-1 1 0,1-1-62,2-1 12,0 1 0,0-1 0,0 0 0,1 0 0,0 0 0,-1 0 0,1 0 0,0-1 0,0 1 0,1-1 0,-1 0 0,0 0 0,1 0 0,-1 0-1,1-1 1,0 1 0,-1-1 0,1 0 0,0 0 0,0-1 0,0 1 0,0-1 0,3 1-12,-2 0 3,26 5 27,72 23 313,-100-27-331,0-1 0,0 1 0,-1 0 0,1 0 0,-1 0 0,1 0 0,-1 0 0,0 1 0,0-1 0,0 1 0,0 0 0,0-1 0,-1 1 0,1 0 0,-1 0 0,0 0 0,0 0 0,0 0 0,0 0 0,0 0 0,-1 1 0,1-1 0,-1 0 0,0 0 0,0 0 0,0 1 0,0-1 0,-1 0 0,1 0 1,-2 3-14,1 0 60,-1-1 0,0 1-1,-1-1 1,1 0 0,-1 0-1,0 0 1,0 0 0,-1 0-1,1-1 1,-1 1-1,0-1 1,0 0 0,0 0-1,-1 0 1,0-1 0,1 0-1,-1 0 1,0 0-1,0 0 1,-1-1 0,1 0-1,-1 0 1,-1 0-59,-85 7-1914,68-20-3071,20-6-3743,5 4-639</inkml:trace>
  <inkml:trace contextRef="#ctx0" brushRef="#br0" timeOffset="272.429">428 15 9508,'1'2'4683,"3"8"-2485,39 101 2954,1 168-2156,-39-223-4619,-21-68-11073,8 1 2494</inkml:trace>
  <inkml:trace contextRef="#ctx0" brushRef="#br0" timeOffset="444.265">383 312 10165,'15'-2'6803,"0"-2"-4055,17-3-24,-21 7-2400,72-7 1485,-27-5-9601,-39 8 1368,1 1-3917</inkml:trace>
  <inkml:trace contextRef="#ctx0" brushRef="#br0" timeOffset="756.693">905 186 9172,'-26'13'7247,"-15"7"-1510,35-16-5565,0-1 1,0 1-1,1 0 1,-1 0-1,1 1 1,0-1 0,0 1-1,1 0 1,-1 1-1,1-1 1,1 1-1,-1 0 1,1 0-1,-3 5-172,1 0 147,1 0-1,0 1 0,1-1 0,0 1 1,1-1-1,0 1 0,1 0 0,0 0 1,1 2-147,0-10 27,0 0 1,1 0-1,-1 0 1,1 0-1,0 0 1,0 0-1,0 0 1,1 0-1,0 0 1,-1 0-1,1-1 1,0 1-1,1-1 1,-1 1-1,1-1 1,-1 0-1,1 0 1,0 0-1,0-1 1,0 1-1,1-1 1,-1 1-1,1-1 1,-1 0-1,1 0 1,0-1-1,-1 1 1,2 0-28,2 0-84,1 0 1,0 0 0,-1-1-1,1 0 1,0 0 0,0 0-1,0-1 1,-1 0 0,1-1-1,0 0 1,0 0 0,-1-1-1,1 0 1,0 0 0,-1-1 0,0 1-1,0-2 1,2 0 83,-4 1-405,0 0 1,0-1-1,-1 1 0,0-1 1,1 0-1,-1 0 0,0 0 1,-1-1-1,1 1 0,-1-1 1,0 0-1,0 0 0,-1 0 1,1-1-1,-1 1 0,0-2 405,6-19-6862,-2-2-4943</inkml:trace>
  <inkml:trace contextRef="#ctx0" brushRef="#br0" timeOffset="1321.561">928 1 10405,'4'36'9912,"15"18"-6441,-2-5-2173,49 255 1095,-52-271-3895,-10-44-10479,-4-1-1999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3:1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71 6771,'5'-8'2368,"-3"7"-2154,-1 0 0,0 0 0,0 1-1,0-1 1,0 0 0,0 0 0,0 0 0,0-1 0,0 1 0,0 0 0,-1 0 0,1 0 0,0-1 0,-1 1 0,1 0 0,-1-1 0,1 1-1,-1-1 1,0 1 0,1 0 0,-1-1 0,0 1 0,0-1 0,0 1 0,0-1 0,-1 1 0,1 0 0,0-1 0,0 1 0,-1-1 0,1 1 0,-1 0-1,1-1 1,-1 1 0,0 0 0,1 0 0,-1-1 0,0 1 0,0 0 0,0 0 0,0 0 0,0 0 0,0 0 0,0 0 0,0 0 0,-1 0-1,1 1 1,0-1 0,0 0 0,-1 1 0,0-1-214,-10 0 200,0 0-1,0 1 1,0 0-1,0 1 1,0 0-1,1 1 1,-1 0-1,0 1 1,1 0-1,-1 1 1,1 0-1,0 1 1,1 0-1,-1 1 1,1 0-1,0 1 1,0 0-1,-5 6-199,-105 110 512,109-107-432,0 1 0,1 0 0,1 0 0,0 1 0,2 0 0,0 1 0,1-1 0,1 1 0,0 0-1,2 1 1,0-1 0,1 1 0,1 0 0,1-1 0,1 1 0,1 0 0,0-1 0,1 1 0,1-1 0,1 0-1,2 3-79,-3-11 40,1-1-1,0 0 0,0 0 0,1 0 0,0-1 0,0 0 0,1 0 1,1-1-1,-1 1 0,1-2 0,1 1 0,-1-1 0,1 0 0,0-1 0,1 0 1,0-1-1,0 1 0,0-2 0,0 0 0,1 0 0,0-1 0,0 0 0,-1-1 1,5 1-40,17 1 52,-1-1 0,1-1 1,0-1-1,-1-2 0,1-2 1,-1 0-1,1-2 0,1-2-52,-18 3 21,-1-1 0,0 0 0,0-1 0,-1 0-1,0-1 1,0-1 0,0 0 0,-1-1-1,0 0 1,-1-1 0,0 0 0,-1-1-1,0 0 1,0 0 0,-1-1 0,-1-1 0,0 1-1,0-1 1,-2-1 0,1 1 0,-2-1-1,0 0 1,0-1 0,-2 1 0,0-1-1,0 1 1,-1-1 0,-1-2-21,-1-1 34,0-1 0,-1 1 0,-1 0-1,-1 0 1,0 0 0,-2 0 0,0 1 0,-1 0-1,0 0 1,-2 0 0,0 1 0,0 0 0,-2 0 0,0 1-1,-1 0 1,0 1 0,-1 0 0,-1 1 0,0 0 0,0 1-1,-2 1 1,1 0 0,-1 1 0,-1 0 0,0 2-1,0-1 1,-1 2 0,-12-4-34,18 9-485,-15-6-181,12 1-7323,13 6 548,0-1-4679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3:1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12 6995,'-3'-9'8301,"-6"7"-4215,-22 13-1116,26-5-2855,-1 0 0,1 0 0,0 0 0,0 0 0,1 1 0,0 0 0,0 0 0,1 0 0,-1 0 1,2 1-1,-1-1 0,1 1 0,0 0 0,1-1 0,-1 1 0,2 0 0,-1 0 0,1 0 0,0 0 1,1 5-116,0-8 21,-1 0-1,1 0 1,0 0 0,1-1 0,-1 1 0,1 0 0,0-1 0,0 1 0,0-1 0,1 0 0,-1 1 0,1-1 0,0 0 0,0-1 0,1 1 0,-1-1 0,1 1 0,0-1 0,0 0 0,0 0 0,0-1-1,0 1 1,1-1 0,-1 0 0,1 0 0,-1 0 0,1-1 0,0 1 0,0-1 0,-1-1 0,1 1 0,0 0 0,2-1-21,-2 1 5,0 1 0,1-1 0,-1 0-1,1 0 1,-1 0 0,1-1 0,-1 0 0,0 0 0,1-1 0,-1 1 0,1-1-1,-1 0 1,0-1 0,1 1 0,-1-1 0,0 0 0,0 0 0,0-1 0,0 0 0,-1 1-1,1-2 1,-1 1 0,0 0 0,0-1 0,0 0 0,0 0 0,0 0 0,-1 0-1,0-1 1,0 1 0,0-1 0,0 0 0,-1 0 0,0 0 0,1-4-5,-1 3-20,-1-1 0,-1 0 0,1 0 1,-1 1-1,0-1 0,-1 0 0,0 0 0,0 1 1,0-1-1,-1 1 0,0-1 0,0 1 1,0-1-1,-1 1 0,0 0 0,0 0 1,-1 1-1,0-1 0,0 0 0,0 1 0,0 0 1,-1 0-1,0 1 0,0-1 0,-1 1 1,1 0-1,-1 0 0,1 1 0,-1 0 0,0 0 1,-1 0-1,1 0 0,0 1 0,-3 0 20,-17 5-2785,20 2-1268,2 3-3977,3-3-1929</inkml:trace>
  <inkml:trace contextRef="#ctx0" brushRef="#br0" timeOffset="553.299">415 25 10869,'10'20'7035,"-4"4"-3874,-4 52-2633,-2-64 244,-2 80 789,14-124-1399,-12 22-156,0 0 0,1 0-1,1 0 1,0 1 0,0-1 0,1 0-1,0 1 1,1 0 0,0 0-1,0 0 1,1 0 0,0 0-1,1 1 1,-1 0 0,2 0 0,-1 1-1,1 0 1,0 0 0,1 0-1,0 1 1,0 0 0,7-4-6,-12 9 19,0-1 1,0 2-1,-1-1 1,1 0-1,0 0 0,0 1 1,0 0-1,0 0 1,0-1-1,0 2 1,0-1-1,0 0 1,-1 1-1,1-1 0,0 1 1,0 0-1,0 0 1,0 0-1,-1 0 1,1 0-1,-1 1 0,1-1 1,-1 1-1,1-1 1,-1 1-1,0 0 1,0 0-1,0 0 1,0 1-1,0-1 0,0 0 1,-1 1-1,1-1 1,-1 1-1,1-1 1,-1 1-1,0 0 1,0 0-1,0 1-19,20 116 2128,-29 4-3144,6-121-1047,-1-9-10161,1-4 443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3:1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24 174 8356,'0'5'8866,"2"10"-8204,-2-12 276,18 333 5615,-12-141-5158,-7-126-1211,0-69-307,1 1 1,-1-1-1,0 0 1,1 0 0,-1 0-1,0-1 1,1 1-1,-1 0 1,0 0-1,1 0 1,-1 0 0,0-1-1,1 1 1,-1 0-1,1-1 1,-1 1-1,0 0 1,1-1 0,-1 1-1,1 0 1,-1-1-1,1 1 1,-1-1-1,1 1 1,0-1 0,-1 0-1,1 1 1,0-1-1,-1 1 1,1-1-1,0 0 1,0 1 0,-1-1-1,1 1 1,0-1-1,0 0 1,0 1-1,0-1 1,0 0 0,0 1-1,0-1 1,0 0-1,0 1 1,0-1 0,1 0 121,-6-29-10657,2 13-112</inkml:trace>
  <inkml:trace contextRef="#ctx0" brushRef="#br0" timeOffset="502.073">25 188 10373,'17'-15'6978,"6"7"-3491,57 5-1985,-65 4-703,-8 0-703,0 0-1,0 1 1,0 0 0,0 0 0,0 0 0,0 1 0,0 0 0,-1 1 0,1-1 0,-1 1 0,0 1 0,-1-1 0,1 1 0,-1 0 0,1 0-1,-1 1 1,-1-1 0,1 1 0,-1 0 0,0 0 0,-1 1 0,1-1 0,-1 1 0,-1 0 0,1 0 0,-1 0 0,0 0 0,-1 0 0,1 0-1,-1 0 1,-1 1 0,0-1 0,0 0 0,0 1 0,-1-1 0,0 0 0,0 1 0,-1-1 0,0 0 0,0 0 0,0 0 0,-1-1 0,0 1-1,-1 0 1,0-1 0,-2 3-96,-1-1 80,-1-1 0,1 0 0,-2 0 0,1-1 0,-1 0 0,1 0 1,-2-1-1,1-1 0,0 1 0,-1-1 0,0-1 0,0 0 0,0 0 0,0-1 0,-1-1 0,1 1 0,-1-2 0,1 1 0,-1-1 0,1-1 0,0 0 0,-1-1 0,1 0 0,0 0 0,-9-4-80,0-6-2047,20 5-2380,4-2-4847,1 1-4514</inkml:trace>
  <inkml:trace contextRef="#ctx0" brushRef="#br0" timeOffset="1159.711">478 0 8756,'8'7'8260,"-4"16"-7192,-3-20-415,18 137 2854,20 168-1249,-40-284-2807,-4-33-4643,1-11-4154,0 9-53</inkml:trace>
  <inkml:trace contextRef="#ctx0" brushRef="#br0" timeOffset="1378.409">433 276 10933,'16'0'8288,"12"-8"-5005,-6 2-1541,74-8 389,-64 10-6248,0 0-6834,-20 2-342</inkml:trace>
  <inkml:trace contextRef="#ctx0" brushRef="#br0" timeOffset="1756.89">746 224 7940,'13'27'11396,"-6"25"-8451,-6-37-1786,2 100 917,-7-113-6303,0-23-6476,3 6 133</inkml:trace>
  <inkml:trace contextRef="#ctx0" brushRef="#br0" timeOffset="2022.45">762 92 12758,'-5'0'3025,"3"0"1,-1-1-2018,3 1-512,-1 2-47,2 2-145,0-1-352,1 2-529,2 1-367,1-1-2081,2 0-2354,2 0-5698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3:1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322 313 5875,'8'-21'10019,"13"6"-5713,59-6-2839,-75 20-897,-2 1-554,0-1 0,0 0 0,0 1 0,1 0 0,-1 0 0,0 0 0,0 0 0,1 0 0,-1 1 0,0-1 1,0 1-1,0 0 0,0 0 0,0 0 0,0 1 0,0-1 0,0 1 0,0-1 0,0 1 0,-1 0 0,1 0 0,-1 0 0,1 0 0,-1 1 0,0-1 0,0 1 0,0-1 1,0 1-1,0 0 0,-1-1 0,1 1 0,-1 0 0,0 0 0,0 0 0,0 1 0,0-1 0,0 0 0,-1 0 0,0 0 0,1 1 0,-1-1 0,0 0 0,0 0 0,-1 1 1,1-1-1,-1 0 0,0 0 0,0 0 0,0 0 0,0 1-16,-5 2 124,-1 0 1,0 0-1,0 0 1,0-1-1,-1 0 1,1-1-1,-1 1 0,0-2 1,-1 1-1,1-1 1,-1 0-1,1-1 1,-1 0-1,-8 1-124,3 0 63,22-6-82,23-6 23,-25 8 3,1 0-1,-1 0 1,1 1-1,-1-1 1,1 1-1,-1 1 1,1-1 0,0 1-1,-1 0 1,0 1-1,1-1 1,-1 1-1,0 1 1,0-1-1,0 1 1,0 0 0,0 0-1,-1 1 1,1 0-1,-1 0 1,0 0-1,0 1 1,-1-1 0,1 1-1,-1 0 1,0 0-1,0 1 1,-1-1-1,1 1 1,-1 0-1,-1 0 1,1 0 0,-1 0-1,0 1 1,0-1-1,-1 0 1,1 6-7,-5-7 129,-1-1 0,1 1 1,-1-1-1,0 0 0,0 0 1,0 0-1,-1-1 0,0 1 0,1-1 1,-1 0-1,0 0 0,0-1 1,-1 0-1,1 0 0,0 0 0,-1 0 1,0-1-1,1 0 0,-1 0 1,1 0-1,-1-1 0,0 0 0,0 0 1,1 0-1,-1-1 0,-3-1-129,-135-14 38,136 10-3295,14-9-7887,-4 13 9316,5-9-10399</inkml:trace>
  <inkml:trace contextRef="#ctx0" brushRef="#br0" timeOffset="814.064">577 16 9380,'-51'-14'8047,"-76"16"-4368,107 2-3497,0 1 0,0 0 1,0 2-1,1 0 1,0 1-1,0 1 0,1 0 1,0 2-1,1 0 1,0 1-1,1 1 1,0 0-1,1 1 0,1 1 1,0 0-1,1 1 1,0 1-1,2 0 0,0 0 1,1 1-1,0 1 1,2 0-1,0 0 0,1 0 1,1 1-1,1 0 1,-3 19-183,6-23 59,0 0 0,1-1 1,0 1-1,1 0 0,1 0 0,0-1 1,2 1-1,-1-1 0,2 1 1,0-1-1,1 0 0,1 0 1,0-1-1,0 0 0,2 0 1,0 0-1,0-1 0,2 0 0,-1-1 1,1 0-1,1 0 0,0-1 1,1-1-1,0 0 0,1 0 1,2 0-60,15 4 38,1-1 1,1-1-1,0-2 1,0-1 0,1-1-1,0-2 1,0-2-1,0-1 1,1-1 0,-1-2-1,1-1 1,-1-2 0,0-1-1,1-2 1,-2-1-1,1-1 1,29-13-39,-51 18 11,-1 0 1,1-1 0,-1-1-1,0 1 1,0-2-1,-1 1 1,0-1-1,0-1 1,0 0 0,0 0-1,-1-1 1,-1 0-1,1 0 1,-1-1-1,-1 1 1,1-2-1,-2 1 1,1-1 0,-1 0-1,-1 0 1,1 0-1,-2-1 1,0 1-1,0-1 1,-1 0-1,0 0 1,0-2-12,-3-3 18,0-1 0,0 0 0,-2 1 1,0 0-1,0-1 0,-2 1 0,0 1 0,-1-1 0,-1 1 0,0 0 0,-1 0 0,0 1 1,-1 0-1,-1 0 0,0 1 0,-1 0 0,-2 0-18,-26-27 237,-2 2 0,-2 2 0,-1 1 1,-23-11-238,43 29-142,-81-51 596,30 40-3258,89 43-4633,-8-9 104,1 0-5187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19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8676,'2'3'7293,"5"23"-5099,12 145 1773,-3-56-3473,-19-143-5624,3 19-1212,0-2-4794</inkml:trace>
  <inkml:trace contextRef="#ctx0" brushRef="#br0" timeOffset="374.912">264 56 9460,'-9'20'6355,"-4"6"-2223,-29 28-1578,21-37-2021,1 0 0,1 2 0,1 0 0,1 1 0,-14 20-533,20-22 358,2-5-2296,9-32-6553,1 9 2672,0-1-3441</inkml:trace>
  <inkml:trace contextRef="#ctx0" brushRef="#br0" timeOffset="697.283">0 128 9732,'6'0'9331,"22"11"-6664,18 12-1667,0-1 1,1-2-1,1-3 1,30 6-1001,-46-9-419,-31-14-293,-1-1-5508,-1-2 2312,1 3 1489,-1-4-9619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1:0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144 145 10789,'-22'-12'7930,"-6"2"-3934,23 9-3768,0 0 0,0 0 0,0 0 0,0 1 0,0-1 0,-1 1 0,1 0 0,0 1 0,0-1 0,0 1 0,0 0 0,0 0 0,0 1 0,0 0 0,-2 0-228,6 0 16,0-1 0,0 1 0,0 0 0,0 0 0,0-1 0,0 1 0,1 0 0,-1 0 0,0 0 0,1 0 0,0 0 0,-1 0 0,1 0 1,0 0-1,0 0 0,0 0 0,0 0 0,0 0 0,1 0 0,-1 0 0,1 0 0,-1 0 0,1 0 0,0-1 0,-1 1 0,1 0 0,0 0 0,0-1 1,1 1-1,-1 0 0,0-1 0,0 1 0,1-1 0,-1 1 0,1-1 0,-1 0 0,1 0 0,0 0 0,-1 0 0,1 0 0,0 0 0,0 0 0,0 0 1,-1-1-1,3 1-16,40 13 4,-38-13-5,1 0 0,-1 0 0,0 1 0,0 0 0,0 0-1,0 1 1,0-1 0,0 1 0,0 1 0,-1-1 0,0 1 0,1 0 0,-1 0 0,-1 0-1,1 1 1,2 3 1,-6-7 3,-1 0 0,1 0 1,-1 1-1,1-1 0,-1 0 0,0 1 0,1-1 0,-1 0 0,0 1 0,0-1 0,0 0 0,0 1 1,0-1-1,0 0 0,-1 1 0,1-1 0,0 0 0,-1 1 0,1-1 0,0 0 0,-1 0 0,0 1 1,1-1-1,-1 0 0,0 0 0,0 0 0,1 0 0,-1 0 0,0 0 0,0 0 0,0 0 0,0 0 1,0 0-1,-1-1 0,1 1 0,0 0 0,0-1 0,0 1 0,-1-1 0,1 1 0,0-1 0,-1 0 1,1 1-1,0-1 0,-1 0 0,1 0 0,0 0 0,-1 0-3,-69 3 174,16-23-1607,45 5-3204,8-6-5666,3 11-475</inkml:trace>
  <inkml:trace contextRef="#ctx0" brushRef="#br0" timeOffset="385.519">260 1 9444,'3'15'8110,"-3"9"-3974,2 7-2279,38 203 1013,-44-221-5119,-9-29-13320,10 7 6986</inkml:trace>
  <inkml:trace contextRef="#ctx0" brushRef="#br0" timeOffset="655.115">229 187 9973,'7'1'8705,"12"-3"-4765,-5 0-2600,15 6-610,15-2-2578,-15-13-9477,-20 5-174</inkml:trace>
  <inkml:trace contextRef="#ctx0" brushRef="#br0" timeOffset="871.148">427 162 10213,'6'34'5834,"0"15"-2127,2 9-1261,-9-65-2378,1-1 0,0 0 1,0 0-1,1 0 1,0 0-1,1 1 1,0-1-1,0 0 1,0 1-1,1 0 1,0-1-1,0 1 1,1 0-1,0 1 1,0-1-1,1 1 1,0-1-1,0 1 1,0 1-1,1-1 0,0 1 1,0 0-1,0 0 1,5-2-69,20 4-49,-18 5-6187,-6 0-1096,-3-2-2878</inkml:trace>
  <inkml:trace contextRef="#ctx0" brushRef="#br0" timeOffset="1156.009">660 183 12262,'22'9'7267,"19"-12"-5504,-11 0-1389,-29 4-371,-1-1-1,1 0 1,0 0 0,0 0-1,-1 0 1,1 0 0,0 0-1,0 0 1,-1 0-1,1 0 1,0 0 0,0 0-1,-1 0 1,1-1 0,0 1-1,0 0 1,-1 0 0,1-1-1,0 1 1,-1-1 0,1 1-1,-1 0 1,1-1 0,0 1-1,-1-1 1,1 0 0,-1 1-1,1-1 1,-1 1 0,0-1-1,1 0 1,-1 1 0,0-1-1,1 0 1,-1 1 0,0-1-1,0 0 1,1 0 0,-1 1-1,0-1 1,0 0-1,0 0 1,0 1 0,0-1-1,0 0 1,0 0 0,0 1-1,-1-1 1,1 0 0,0 1-1,0-1 1,-1 0 0,1 0-1,0 1 1,-1-1 0,1 1-1,-1-1-2,-27-35 33,26 35-4,0 0 1,-1 0-1,1 1 1,-1-1-1,1 1 1,-1-1-1,1 1 1,-1 0-1,1-1 0,-1 2 1,1-1-1,-1 0 1,1 0-1,-1 1 1,1-1-1,0 1 1,-1 0-1,1 0 0,0 0 1,-1 0-1,1 0 1,0 0-1,0 0 1,0 1-1,0-1 1,0 1-1,0 0 1,0-1-1,1 1 0,-1 0 1,1 0-1,-1 0 1,1 0-1,-1 2-29,-30 79 2184,31-81-2124,0 1 0,0-1-1,0 1 1,0 0 0,1-1-1,-1 1 1,1 0 0,-1-1-1,1 1 1,0 0 0,1 0-1,-1-1 1,0 1 0,1 0-1,-1-1 1,1 1 0,0 0-1,0-1 1,0 1 0,0-1-1,0 1 1,1-1 0,-1 0-1,1 0 1,-1 1 0,1-1-1,0 0 1,0 0 0,0-1-1,0 1 1,0 0 0,0-1-1,1 1 1,-1-1 0,0 1-1,1-1 1,-1 0 0,1 0-1,0-1 1,-1 1 0,1 0-1,0-1 1,-1 1 0,3-1-60,44-24-2275,-36 11-2302,-1-2-4619,-11 15 9002,6-10-11209</inkml:trace>
  <inkml:trace contextRef="#ctx0" brushRef="#br0" timeOffset="1626.017">908 99 10997,'4'1'618,"0"0"-1,0 1 1,0-1-1,0 1 1,0 0-1,0 0 1,-1 0-1,1 0 1,-1 1-1,0-1 1,0 1-1,0 0 1,0 0-1,0 0 1,0 1-1,0 0-617,30 98 272,-16-35 389,-10-61-770,-11-23 7,-67-70 839,70 86-680,0 0 0,0 0 1,-1 0-1,1 0 0,0 0 1,0 1-1,-1-1 1,1 0-1,-1 1 0,1-1 1,0 1-1,-1-1 1,1 1-1,-1 0 0,1 0 1,-1 0-1,1-1 0,-1 1 1,1 1-1,-1-1 1,1 0-1,-1 0 0,1 0 1,-1 1-1,1-1 0,0 1 1,-1-1-1,1 1 1,-1 0-1,1-1 0,0 1 1,0 0-1,-1 0 1,1 0-1,0 0 0,0 0 1,0 0-1,0 0 0,0 1-57,-33 54 2418,33-54-2346,0 1-1,1 0 1,-1-1-1,1 1 1,0 0-1,0-1 1,0 1-1,0 0 1,0 0-1,1-1 1,-1 1-1,1 0 1,0-1-1,0 1 1,0-1 0,0 1-1,0-1 1,0 1-1,1-1 1,-1 0-1,1 0 1,0 0-1,-1 0 1,1 0-1,0 0 1,0 0-1,0 0 1,1-1-1,0 2-71,-1-2-64,0 1 0,1-1-1,-1 0 1,0 0-1,1 0 1,-1 0-1,1 0 1,-1-1 0,1 1-1,-1-1 1,1 1-1,-1-1 1,1 0-1,0 0 1,-1 0 0,1 0-1,-1-1 1,1 1-1,-1-1 1,1 1-1,-1-1 1,1 0-1,-1 0 1,1 0 0,-1 0-1,0-1 1,0 1-1,0 0 1,0-1-1,2-1 65,35-38-7101,-15 12-3961,-14 17 2109</inkml:trace>
  <inkml:trace contextRef="#ctx0" brushRef="#br0" timeOffset="2389.715">1111 128 13430,'11'23'7329,"-3"20"-5711,-5-20-848,7 77 1097,2-128-1627,-8-9-175,-4 23-55,1 0-1,1 0 0,0 1 1,1-1-1,1 1 0,0-1 1,0 1-1,2 0 1,3-6-10,-9 18 0,0 1 0,1-1 0,-1 1 0,0-1 0,1 0 0,-1 1 0,0-1 0,1 1 0,-1-1 1,1 1-1,-1 0 0,1-1 0,-1 1 0,1-1 0,-1 1 0,1 0 0,0-1 0,-1 1 0,1 0 0,-1 0 1,1-1-1,0 1 0,-1 0 0,1 0 0,0 0 0,-1 0 0,1 0 0,0 0 0,-1 0 0,1 0 0,0 0 1,-1 0-1,1 0 0,0 1 0,-1-1 0,1 0 0,-1 0 0,1 1 0,0-1 0,-1 0 0,1 1 0,-1-1 0,1 0 1,-1 1-1,1-1 0,-1 1 0,1-1 0,-1 1 0,0-1 0,1 1 0,-1-1 0,1 1 0,-1 0 0,0-1 1,0 1-1,1-1 0,-1 1 0,0 0 0,0-1 0,15 39-11,6 86-170,-21-125 181,0 0 0,0 0 0,0-1 0,0 1 0,0 0 0,1 0 0,-1-1 0,0 1 0,0 0 0,0 0 0,0 0 0,1 0 0,-1-1 0,0 1 0,0 0 0,1 0 0,-1 0 0,0 0 1,0 0-1,0-1 0,1 1 0,-1 0 0,0 0 0,0 0 0,1 0 0,-1 0 0,0 0 0,1 0 0,-1 0 0,0 0 0,0 0 0,1 0 0,-1 0 0,0 0 0,0 0 0,1 1 0,-1-1 0,0 0 0,0 0 0,1 0 0,3-30 10,-2 11 32,-3 14-13,0 1-1,1-1 0,0 0 0,0 1 0,0-1 1,0 0-1,1 1 0,0-1 0,0 1 0,0-1 1,0 1-1,1-1 0,0 1 0,0 0 0,0 0 1,0 0-1,1 0 0,-1 0 0,1 0 0,0 1 1,0-1-1,0 1 0,1 0 0,-1 0 0,1 0 1,0 0-1,0 1 0,4-3-28,-5 7 30,0-1 0,0 1 0,0 0 0,0 0 0,0 0 0,-1 0 0,1 0-1,-1 1 1,1-1 0,-1 1 0,0 0 0,0-1 0,0 1 0,0 0 0,-1 0 0,1 0 0,-1 1 0,1-1 0,-1 0 0,0 0 0,0 1 0,-1-1 0,1 1 0,-1-1-1,0 0 1,0 1 0,0-1 0,0 1 0,0-1 0,-1 4-30,2 5 124,3 14-84,-1 70-1969,-6-92-1621,-2-5-6320,2-3-1887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3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6499,'4'-40'9615,"-4"47"-5584,-2 8-2683,-1 0-1074,3-1-142,1 0 0,0 0 0,1-1 0,0 1 0,1-1 0,0 1 0,2-1 0,-1 0 0,2 0-132,-5-9 18,1 0 1,0 0-1,0-1 0,1 1 1,-1-1-1,1 1 1,0-1-1,0 0 0,0 0 1,0 0-1,0 0 1,1-1-1,-1 0 0,1 1 1,0-1-1,0 0 1,0-1-1,0 1 0,0-1 1,0 1-1,0-1 1,0-1-1,0 1 0,1 0 1,-1-1-1,0 0 1,1 0-1,-1 0 0,0-1 1,3 0-19,-4 0 18,0 0 1,0 1 0,0-2 0,0 1-1,-1 0 1,1-1 0,-1 1-1,1-1 1,-1 0 0,1 1-1,-1-1 1,0 0 0,0-1 0,0 1-1,0 0 1,0-1 0,0 1-1,-1-1 1,1 1 0,-1-1 0,0 0-1,0 1 1,0-1 0,0 0-1,0 0 1,-1 0 0,1-1-19,7-88 366,-8 75-357,-9-22-2626,11 33-7294,-1 3-1932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3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10405,'41'-25'7778,"0"26"-4516,-35 1-3229,0 1 1,-1-1 0,1 2-1,-1-1 1,0 0-1,0 1 1,0 0 0,-1 0-1,1 1 1,-1-1-1,0 1 1,0 0 0,-1 0-1,1 0 1,-1 1-1,0-1 1,-1 1 0,1-1-1,-1 1 1,1 5-34,16 87-83,-19-101 85,0 0 0,-1 0-1,1 0 1,-1 0 0,0 0-1,0 0 1,0 0 0,0 1 0,-1-1-1,1 0 1,-1 1 0,1-1-1,-1 1 1,0-1 0,0 1 0,0 0-1,0 0 1,-1 0 0,1 0-1,-1 0 1,1 0 0,-1 1 0,1-1-1,-1 1 1,0 0 0,0 0-1,0 0 1,0 0 0,0 0 0,0 1-1,0-1 1,0 1 0,0 0-1,0 0 1,0 0 0,0 0 0,0 0-1,0 1 1,0 0 0,0-1-1,0 1 1,-2 1-2,-56 41 1039,60-42-1004,0 0 0,0 0-1,0 0 1,0 1 0,0-1-1,0 0 1,1 1 0,-1-1-1,1 1 1,-1-1 0,1 0-1,-1 1 1,1 0 0,0-1-1,-1 1 1,1-1 0,0 1-1,0-1 1,0 1-1,0-1 1,1 1 0,-1 0-1,0-1 1,1 1 0,-1-1-1,1 1 1,-1-1 0,1 0-1,0 1 1,0-1 0,-1 0-1,1 1 1,0-1 0,0 0-1,0 0 1,1 0 0,-1 0-1,0 0 1,0 0-1,0 0 1,1 0 0,-1 0-1,1 0 1,-1-1 0,0 1-1,1-1-34,2 3 24,0-1 0,-1-1 0,1 1 0,0 0 0,0-1 1,0 0-1,0 0 0,0 0 0,0-1 0,1 1 0,-1-1 0,0 0 0,0 0 0,0 0 0,1-1 0,-1 1 0,0-1 0,0 0 0,1-1-24,39-33-4584,-31 18-5290,-6 8-848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3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10165,'2'3'8818,"3"25"-7445,-3-4-647,-3-13-562,2 0 0,0-1 0,0 1 0,0 0 0,2-1 0,-1 0 0,1 1 0,1-1 0,0 0 0,3 6-164,-6-15-3,0 0 0,0 0 0,-1 0-1,1 0 1,0 0 0,0 0 0,0 0-1,0-1 1,0 1 0,0 0 0,0-1-1,1 1 1,-1-1 0,0 1 0,0-1-1,0 1 1,1-1 0,-1 0 0,0 0-1,0 1 1,1-1 0,-1 0 0,0 0-1,1 0 1,-1 0 0,0-1 0,0 1 0,1 0-1,-1-1 1,0 1 0,0 0 0,0-1-1,1 1 1,-1-1 0,0 0 0,0 1-1,0-1 1,0 0 0,0 0 0,0 0-1,0 0 1,0 0 3,34-44-1003,6-87 667,-41 132 379,0 0 0,0 0 0,1 1 0,-1-1 0,0 0 0,0 0 0,0 0 0,1 0 0,-1 1 0,0-1 0,0 0 0,0 0 0,1 0 0,-1 0 0,0 0 0,0 0 0,1 0 0,-1 0 0,0 0 0,0 0 0,1 0 0,-1 0 0,0 0 0,0 0 0,1 0 0,-1 0 0,0 0 0,0 0 0,0 0 0,1 0 0,-1 0 0,0 0 0,0 0-1,1 0 1,-1 0 0,0-1-43,12 250 3549,-8-10-1676,-10-240-3171,-1-10-3623,1 2-5092,1 4-1955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3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9716,'2'20'8394,"5"11"-6534,-1-5-1071,10 189 2212,-11-193-4986,-2-20-2438,0-5-3799,0 0-892</inkml:trace>
  <inkml:trace contextRef="#ctx0" brushRef="#br0" timeOffset="328.056">117 1 9780,'17'61'10376,"-9"38"-7755,-5-43-1603,6 65-2576,-7-127-10448,-1 1 1791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2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62 8628,'-15'-19'11106,"24"29"-7817,-1 19-2548,-8-27-558,33 180 889,-34-262-1002,1 73-70,1-1 1,-1 1 0,1 0-1,0 0 1,1 0-1,0 0 1,0 0-1,1 0 1,-1 0-1,1 1 1,1 0 0,-1-1-1,1 1 1,0 0-1,1 0 1,-1 1-1,1 0 1,0 0 0,2-1-2,-6 5 1,0 0-1,1 0 0,-1 1 0,0-1 0,0 1 0,1-1 0,-1 1 0,0 0 0,0-1 0,1 1 1,-1 0-1,1 0 0,-1 0 0,0 0 0,1 0 0,-1 0 0,0 0 0,1 1 0,-1-1 0,0 0 0,1 1 1,-1-1-1,0 1 0,0-1 0,1 1 0,-1 0 0,0 0 0,0-1 0,0 1 0,0 0 0,0 0 0,0 0 1,0 0-1,0 0 0,-1 0 0,1 0 0,0 1 0,0-1 0,-1 0 0,1 0 0,-1 1 0,1-1 0,-1 0 1,0 1 0,18 66-43,-16-59 56,8 69-26,-11-89 10,1 0 0,0 0 1,1 0-1,0 0 0,0 0 1,1 0-1,1 0 0,0 0 1,0 1-1,1-1 0,1 1 1,0 0-1,0 0 0,0 1 1,2-1-1,-1 1 0,8-8 3,-13 16-2,1 0 0,0 1-1,-1-1 1,1 0-1,0 0 1,0 1-1,-1-1 1,1 1-1,0 0 1,0-1-1,0 1 1,-1 0 0,1 0-1,0 0 1,0 0-1,0 1 1,0-1-1,-1 0 1,1 1-1,0-1 1,0 1 0,-1 0-1,1-1 1,0 1-1,-1 0 1,1 0-1,-1 0 1,1 0-1,-1 0 1,1 1-1,-1-1 1,0 0 0,0 1-1,0-1 1,1 1-1,-1-1 1,-1 1-1,1-1 1,0 1 2,34 68-62,-27 32-309,-5-113-12587,0 5 1489</inkml:trace>
  <inkml:trace contextRef="#ctx0" brushRef="#br0" timeOffset="558.358">429 45 10741,'30'-27'7419,"7"12"-4191,-34 14-3204,1 1-1,-1-1 1,1 1 0,-1 0 0,1 0-1,0 0 1,-1 0 0,1 0 0,-1 1 0,1 0-1,0 0 1,-1 0 0,0 0 0,1 0-1,-1 1 1,0-1 0,0 1 0,1 0-1,-1 0 1,-1 0 0,1 0 0,0 1 0,0-1-1,-1 1 1,0 0 0,1-1 0,-1 1-1,0 0 1,0 1 0,-1-1 0,1 1-24,30 137 24,-33-144-7,0-1 0,0 0 0,-1 1 0,1 0 1,-1-1-1,0 1 0,0 0 0,0 0 0,-1 0 0,1 0 0,-1 0 1,0 0-1,1 1 0,-1-1 0,0 1 0,0 0 0,-1 0 0,1 0 1,0 0-1,-1 1 0,1 0 0,-1-1 0,1 1 0,-1 0 0,0 0 0,1 1 1,-1-1-1,0 1 0,0 0 0,0 0 0,1 0 0,-1 1 0,0-1 1,0 1-1,1 0 0,-1 0 0,1 0 0,-1 0 0,1 1 0,-1-1 1,1 1-1,0 0 0,-1 0 0,1 0 0,0 0 0,0 1 0,-1 1-16,2-2 41,1 0 0,-1-1 0,1 1 1,0 0-1,0 0 0,0 0 0,0 0 1,0 0-1,0 0 0,0 0 1,0 0-1,1 1 0,-1-1 0,1 0 1,0 0-1,0 1 0,0-1 1,0 0-1,0 0 0,0 1 0,0-1 1,1 0-1,-1 0 0,1 1 1,0-1-1,0 0 0,-1 0 0,1 0 1,1 0-1,-1 0 0,0 0 1,0 0-1,1-1 0,-1 1 0,1 0 1,-1-1-1,1 1 0,0-1 1,0 0-1,0 1 0,0-1 0,-1 0 1,2 0-1,-1 0 0,0 0 1,0-1-1,0 1 0,0 0 0,0-1 1,1 0-1,-1 1 0,0-1 1,2 0-43,61-12-180,-47-1-3989,-3-5-5996,-10 9-501</inkml:trace>
  <inkml:trace contextRef="#ctx0" brushRef="#br0" timeOffset="981.016">707 24 10709,'12'22'8146,"-1"22"-6844,-8-28-412,18 105 932,-13-171-1710,25-97-163,-32 146 51,-1 1-1,0-1 1,1 0-1,-1 1 1,0-1-1,1 0 1,-1 0-1,1 1 1,-1-1-1,1 1 1,-1-1-1,1 0 1,0 1-1,-1-1 1,1 1-1,0 0 1,-1-1-1,1 1 1,0-1-1,-1 1 1,1 0-1,0 0 1,0-1-1,0 1 1,-1 0-1,1 0 1,0 0-1,0 0 1,0 0-1,-1 0 1,1 0-1,0 0 1,0 0-1,0 0 1,-1 1-1,1-1 1,0 0-1,0 0 1,-1 1-1,1-1 1,0 0-1,-1 1 1,1-1-1,0 1 1,-1-1-1,1 1 1,0-1-1,-1 1 1,1 0-1,-1-1 1,1 1-1,-1 0 1,0-1-1,1 1 1,-1 0-1,0-1 1,1 1-1,-1 0 1,0 0-1,0 0 1,25 45 377,-25-43-339,5 6 104,0 1 0,-2 1 1,1-1-1,-1 1 0,-1-1 1,0 1-1,0 0 1,-1 0-1,0-1 0,-1 1 1,-1 1-143,-4-5-2643,0-10-8176,3-1-584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2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9668,'2'17'10570,"-1"37"-6917,2 24-3245,7 114-1043,-11-189-893,0-8-10390,2 1 1716</inkml:trace>
  <inkml:trace contextRef="#ctx0" brushRef="#br0" timeOffset="281.19">0 203 11509,'8'-7'8162,"26"1"-5756,16 6-1375,32-5-5069,-54-1-5190,-14 4-598</inkml:trace>
  <inkml:trace contextRef="#ctx0" brushRef="#br0" timeOffset="534.959">331 144 11445,'-34'36'10294,"32"-30"-10202,0 0 0,1 0 1,0 0-1,0 0 0,0 0 0,1 1 0,0-1 0,0 0 0,0 0 0,1 0 1,0 1-1,0-1 0,1 0 0,-1 0 0,2-1 0,-1 1 0,0 0 0,4 4-92,-5-7 11,0-1 0,1 1-1,-1 0 1,1-1 0,0 1-1,0-1 1,0 0 0,0 1-1,0-1 1,0 0 0,1 0-1,-1 0 1,1-1 0,-1 1-1,1-1 1,0 1 0,-1-1-1,1 0 1,0 0 0,0 0-1,0 0 1,0-1 0,0 1-1,0-1 1,0 0 0,0 1 0,0-2-1,0 1 1,0 0 0,0 0-1,0-1 1,0 0 0,0 0-1,0 0 1,0 0 0,0 0-1,0 0 1,-1-1 0,1 1-1,0-1 1,-1 0 0,0 0-1,1 0 1,-1 0 0,0 0-1,0 0 1,0-1 0,0 1-11,1-1 59,0 0 0,-1 0 0,1 0 0,-1 0 1,0-1-1,0 1 0,0 0 0,-1-1 1,1 0-1,-1 1 0,1-1 0,-1 0 0,-1 0 1,1 0-1,0 0 0,-1 1 0,0-1 0,0 0 1,0 0-1,0 0 0,-1 0 0,1 0 1,-1 0-1,0 0 0,0 1 0,-1-1 0,1 0 1,-1 1-1,0-1 0,0 1 0,0 0 0,0-1 1,0 1-1,-1 0 0,1 0 0,-1 0 1,0 1-1,0-1 0,0 1 0,0 0 0,-1-1 1,1 1-1,-1 1 0,1-1 0,-1 0 1,0 1-60,-44-3-1519,46 7-1499,0 0-5539,0-2-4967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3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40 8708,'-9'-11'8655,"-24"-11"-4349,31 21-4265,-1 0 0,1 0 1,0 0-1,-1 1 1,1-1-1,0 1 1,-1-1-1,1 1 1,-1 0-1,1 0 1,-1 0-1,1 0 1,-1 0-1,1 0 0,0 1 1,-1-1-1,1 1 1,-1 0-1,1 0 1,0 0-1,0 0 1,-1 0-1,1 0 1,0 0-1,0 1 1,0-1-1,0 1 0,1 0 1,-1-1-1,0 1 1,1 0-1,-1 0 1,1 0-1,-1 0 1,1 0-1,0 1 1,0-1-1,0 0 1,0 0-1,1 1 0,-1-1 1,0 1-1,1-1 1,0 0-1,-1 1 1,1-1-1,0 1 1,1-1-1,-1 1 1,0 0-42,3 1 0,0-1 1,0 1 0,1-1 0,-1 0 0,1 0 0,0 0 0,0 0 0,0 0 0,0-1 0,0 0 0,0 0 0,1 0 0,-1 0 0,1-1-1,-1 0 1,5 1-1,45 23 60,-52-24-46,-1 0 0,1 0 0,-1 0 0,1 0 0,-1 0 0,0 1 0,1-1 0,-1 0 0,0 1 0,0-1 0,0 1 0,0-1 0,0 1 1,0 0-1,-1-1 0,1 1 0,-1 0 0,1-1 0,-1 1 0,1 0 0,-1 0 0,0-1 0,0 1 0,0 0 0,0 0 0,0 0 0,0 0 0,-1-1 0,1 1 0,0 0 0,-1 0 0,0-1 0,1 1 0,-1 0 0,0-1 0,0 1 0,0-1 0,0 1 0,0-1 0,0 1 0,0-1 0,0 0 0,-1 1 0,1-1 0,-1 0 0,1 0 0,0 0 0,-1 0 0,0 0 0,1-1 0,-1 1-14,-122 25 1540,119-37-6088,13 2-6389,-3 6 367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3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13 240 10117,'62'-5'7773,"-56"2"-7609,-1 0-1,1-1 1,0 1-1,-1-1 0,0 0 1,0-1-1,0 1 1,0-1-1,-1 0 0,1 0 1,-1 0-1,-1-1 1,4-5-164,-7 9 52,1 0 0,-1 0 0,0-1 0,0 1 0,0 0 0,0-1 0,-1 1 0,1 0 0,0 0 0,-1 0 1,0-1-1,1 1 0,-1 0 0,0 0 0,0 0 0,0 0 0,0 0 0,-1 0 0,1 0 0,0 1 0,-1-1 1,0 0-1,1 1 0,-1-1 0,0 1 0,0 0 0,1-1 0,-1 1 0,0 0 0,0 0 0,0 0 1,-1 0-1,1 1 0,0-1 0,0 1 0,0-1 0,-1 1 0,1 0 0,0-1 0,0 1 0,-1 1 0,1-1 1,0 0-1,0 0 0,-1 1 0,1-1 0,0 1 0,0 0 0,0 0 0,0 0 0,0 0 0,0 0 0,0 0 1,0 0-1,0 0 0,0 1 0,0 0-52,-2 0 69,0 1-1,0 0 1,0-1 0,0 1 0,1 1-1,-1-1 1,1 0 0,0 1 0,0 0-1,0-1 1,1 1 0,-1 0 0,1 1-1,0-1 1,0 0 0,0 1 0,1-1-1,-1 1 1,1-1 0,0 1 0,1 0 0,-1-1-1,1 1 1,0 0 0,0 0 0,0-1-1,1 1 1,0 0 0,-1-1 0,2 1-1,-1 0 1,1-1 0,-1 0 0,1 1-1,0-1 1,1 0 0,-1 0 0,1 0-1,0 0 1,0 0 0,0-1 0,0 1-1,0-1 1,4 2-69,-3-2-28,0-1 0,-1 0 1,1 0-1,0 0 0,1-1 0,-1 1 0,0-1 0,0 0 0,1-1 0,-1 1 0,0-1 1,1 1-1,-1-1 0,0 0 0,1-1 0,-1 1 0,0-1 0,1 0 0,-1 0 1,0 0-1,0-1 0,0 1 0,0-1 0,0 0 0,1-1 28,26-40-10439,-27 30 4474,0-2-2927</inkml:trace>
  <inkml:trace contextRef="#ctx0" brushRef="#br0" timeOffset="281.176">291 1 10725,'2'34'7115,"8"18"-4164,0 1-1649,12 143 56,-23-211-6512,0 4-2509,0 2-2955</inkml:trace>
  <inkml:trace contextRef="#ctx0" brushRef="#br0" timeOffset="609.224">241 193 11989,'0'0'3154,"1"0"127,4 0-1760,2-1-336,1 1-49,3 0-47,0 0-273,0-1-288,-1 1-176,1 0-47,-1 0-113,-1 0-96,0-1-208,2 1-353,0-2-815,0-1-2370,1-4-2913,0 0-6995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4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80 8388,'-17'-43'8794,"-21"13"-4177,36 29-4565,0 0 0,1 1 0,-1-1-1,0 0 1,0 1 0,0-1 0,1 1 0,-1-1 0,0 1 0,0 0 0,0 0 0,0 0-1,0 0 1,0 0 0,1 0 0,-1 0 0,0 1 0,0-1 0,0 1 0,0-1 0,1 1-1,-1 0 1,0 0 0,1 0 0,-1 0 0,0 0 0,1 0 0,-1 0 0,1 0 0,0 1 0,-1-1-1,1 0 1,0 1 0,0 0 0,0-1 0,0 1 0,0-1 0,0 1 0,0 0 0,1 0-1,-1-1 1,1 1 0,-1 0 0,1 0 0,0 0 0,-1 0 0,1 0-52,-1 13 90,1 0 0,0 0 0,1 0-1,0 0 1,1 0 0,1-1 0,1 1 0,0-1 0,5 13-90,16 99 130,-33-126-5754,-3-17-5258,8 8 2227</inkml:trace>
  <inkml:trace contextRef="#ctx0" brushRef="#br0" timeOffset="297.494">0 204 10933,'16'-10'8369,"1"9"-3728,19 14-4147,9 2-9428,-35-15 2886,0 1-3391</inkml:trace>
  <inkml:trace contextRef="#ctx0" brushRef="#br0" timeOffset="704.33">254 150 9188,'-25'45'10657,"24"-40"-10575,-1-1-1,1 1 1,0 0-1,0-1 1,1 1 0,-1 0-1,1 0 1,0 0 0,1 0-1,-1-1 1,1 1 0,0 0-1,0 0 1,0-1 0,0 1-1,1 0 1,0-1 0,0 0-1,1 1 1,-1-1 0,1 0-1,-1 0 1,1 0 0,3 2-82,-2-4 53,-1-1-1,1 0 1,0 0 0,-1 0 0,1-1 0,0 1 0,-1-1 0,1 0 0,0 0-1,-1 0 1,1-1 0,0 1 0,-1-1 0,1 0 0,0 0 0,-1 0 0,1 0-1,-1-1 1,0 1 0,1-1 0,-1 0 0,0 0 0,0 0 0,0-1 0,0 1-1,-1 0 1,1-1 0,-1 0 0,1 0 0,-1 0 0,0 0 0,0 0 0,0 0-1,0-1 1,-1 1 0,0 0 0,1-1 0,-1 0 0,0 1 0,-1-1 0,1 1-1,-1-1 1,1 0 0,-1 0 0,0 1 0,-1-1 0,1 0 0,0 1 0,-1-1 0,0 0-1,0 1 1,0-1 0,-1 1 0,1-1 0,-1 1 0,1 0 0,-1 0 0,0-1-1,-1 1 1,1 1 0,-2-4-53,1 4-29,1 0 0,-1 0 0,1 0 0,-1 0 0,0 0-1,1 0 1,-1 1 0,0-1 0,0 1 0,0 0 0,-1 0 0,1 0 0,0 1 0,0-1 0,0 0-1,-1 1 1,1 0 0,0 0 0,0 0 0,-1 0 0,1 1 0,0-1 0,0 1 0,-1 0 0,1 0-1,0 0 1,0 0 0,0 1 0,0-1 0,0 1 0,1-1 0,-1 1 0,0 1 29,6 4-5030,6-6-1278,-8-1 4912,8 1-9924</inkml:trace>
  <inkml:trace contextRef="#ctx0" brushRef="#br0" timeOffset="1082.493">430 168 9540,'7'11'3258,"10"16"1373,11 39-1813,-11-13-804,-16-80-1067,-2 20-797,0-1 0,0 0 0,1 0 1,0 0-1,1-1 0,-1 2 0,2-1 0,-1 0 0,1 0 1,0 0-1,1 1 0,0-1 0,0 1 0,0 0 0,1-1 1,0 2-1,1-1 0,-1 0 0,1 1 0,1 0 0,4-4-150,-8 9 33,1 0 0,0 0-1,-1 0 1,1 0 0,0 1-1,0-1 1,0 1 0,-1 0-1,1 0 1,0 0 0,0 0-1,0 1 1,0-1 0,0 1-1,-1-1 1,1 1 0,0 0-1,-1 0 1,1 0 0,0 1-1,1 0-31,12 11-8235,-19-18 1148,0-1-4626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4:3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59 8852,'-3'-7'8870,"-6"23"-5478,7-9-3303,1 0 1,1 0 0,-1 0-1,1 0 1,1 0 0,-1 0-1,1 0 1,0 0 0,1 0-1,0 0 1,0 0 0,0-1-1,1 1 1,0-1 0,0 0-1,1 1 1,-1-2 0,1 1-1,1 0 1,-1-1 0,1 0-1,0 0 1,0 0-1,1 0 1,-1-1 0,1 0-1,0 0 1,6 3-90,-9-7 10,0 1 0,0 0 0,0-1 0,0 0 0,0 0 1,0 0-1,0 0 0,0 0 0,0 0 0,0-1 0,0 1 0,0-1 0,0 0 0,0 0 0,0 0 0,0-1 0,0 1 0,-1 0 0,1-1 1,-1 0-1,1 0 0,-1 0 0,1 0 0,-1 0 0,0 0 0,0 0 0,0-1 0,-1 1 0,1-1 0,0 0 0,-1 1 0,1-1 0,-1 0 0,0 0 1,0 0-1,0 0 0,-1 0-10,22-117 1129,-29 51-449,-7 99-5351,15-18-106,1-4-2438,0-1-1912</inkml:trace>
  <inkml:trace contextRef="#ctx0" brushRef="#br0" timeOffset="234.32">288 83 10741,'6'22'6771,"0"-1"-3674,9 38-1277,1 85-1003,-21-84-5884,5-59 267,1-2 516,-3-1-4795</inkml:trace>
  <inkml:trace contextRef="#ctx0" brushRef="#br0" timeOffset="499.884">314 64 10805,'15'-43'7800,"-14"41"-7655,1 0-1,-1 1 1,1-1 0,0 1-1,0-1 1,-1 1 0,1 0 0,0-1-1,0 1 1,0 0 0,0 0-1,1 1 1,-1-1 0,0 0-1,0 1 1,0-1 0,1 1-1,-1 0 1,0 0 0,0 0 0,1 0-1,-1 0 1,0 0 0,1 1-1,-1-1 1,0 1 0,1 0-145,83 40 1515,-84-39-1470,0 0 1,0 0 0,0 0 0,0 0 0,-1 0 0,1 0 0,-1 0 0,1 1 0,-1-1 0,0 1 0,0-1 0,0 1 0,0-1 0,0 1 0,-1-1-1,1 1 1,-1 0 0,1 0 0,-1-1 0,0 1 0,0 0 0,0-1 0,-1 1 0,1 0 0,-1-1 0,1 1 0,-1 0 0,0-1 0,0 1 0,0-1 0,0 1-1,-1-1 1,0 2-46,-6 5 101,0-1 0,-1 1 0,1-2 0,-2 1 0,1-2 0,-1 1 0,0-1 0,0 0 0,0-1 0,-1 0 0,0-1 0,0 0 0,-3-1-101,-2-4-2817,16-15-9191,3 5-6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0:5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15 131 11589,'8'33'11283,"-2"50"-8941,-14-74-4620,1-25-9157,6 5-50</inkml:trace>
  <inkml:trace contextRef="#ctx0" brushRef="#br0" timeOffset="231.741">1 1 10277,'1'0'2369,"1"1"-32,0-1-1569,2 3-352,-1 1-400,0-1-288,1 2-704,0 0-1377,0-3-1777,0 0-4306</inkml:trace>
  <inkml:trace contextRef="#ctx0" brushRef="#br0" timeOffset="601.597">114 111 9957,'13'45'7153,"0"63"-1853,-12-162-3880,28-37-2100,-28 88 648,0 1-1,0 0 1,0 0 0,1-1-1,-1 1 1,1 0 0,-1 0-1,1 0 1,0 1 0,0-1-1,0 0 1,0 1 0,0-1-1,0 1 1,0 0 0,0-1-1,1 1 1,-1 0 0,1 1-1,-1-1 1,1 0 0,-1 1-1,1-1 1,-1 1-1,1 0 1,-1 0 0,1 0-1,-1 0 1,1 0 0,-1 0-1,1 1 1,-1-1 0,1 1-1,-1 0 1,2 0 32,1 3 70,-1 0 0,0 0 0,0 1 0,0-1 0,0 1 0,-1 0 1,0 0-1,0 0 0,0 0 0,0 0 0,-1 1 0,0-1 0,0 1 0,-1 0 0,0 0 0,1 3-70,-1-5 106,1 2-55,0 0-34,1 1 1,-1 0 0,-1 0 0,1 0 0,-1 0 0,-1 0-1,1 0 1,-1 0 0,0 0 0,-1 0 0,1 1-1,-3 5-17,4-30-12803,1 7 2113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0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7523,'3'-3'4237,"7"-6"2629,25-14-5307,-31 22-1547,-1-1 0,0 1-1,1 0 1,-1 0 0,0 0 0,1 1-1,-1-1 1,1 1 0,-1 0-1,1 0 1,-1 0 0,1 0 0,-1 1-1,1 0 1,-1-1 0,1 1-1,-1 0 1,0 1 0,1-1-1,-1 0 1,0 1 0,0 0 0,0 0-1,0 0 1,0 0 0,-1 0-1,1 1 1,-1-1 0,1 1 0,-1-1-1,0 1 1,0 0 0,0 0-1,0 0 1,-1 0 0,1 0 0,-1 1-1,0-1 1,0 0 0,0 1-1,0 2-11,21 106 86,-22-112-86,1 0 0,-1 0 0,1 0 0,-1 0 0,1 0 0,-1 0 0,0 0 0,1 0 1,-1 0-1,1 0 0,-1 0 0,1-1 0,-1 1 0,0 0 0,1 0 0,-1 0 0,1-1 0,-1 1 0,0 0 0,1 0 0,-1-1 1,0 1-1,0 0 0,1-1 0,-1 1 0,0 0 0,1-1 0,-1 1 0,0 0 0,0-1 0,0 1 0,0-1 0,1 1 0,-1-1 1,0 1-1,0 0 0,0-1 0,0 1 0,0-1 0,0 1 0,0-1 0,0 1 0,0 0 0,0-1 0,0 1 0,0-1 1,-1 1-1,1-1 0,0 1 0,0 0 0,0-1 0,0 1 0,-1-1 0,1 1 0,0 0 0,0-1 0,-1 1 0,1 0 0,0-1 1,-1 1-1,1 0 0,0 0 0,-1-1 0,1 1 0,-1 0 0,1 0 0,0 0 0,-1-1 0,0-1 39,1-1 0,-1 1 0,0-1-1,0 0 1,0 1 0,0-1 0,-1 1 0,1 0 0,0 0-1,-1-1 1,0 1 0,0 0 0,1 0 0,-1 0 0,0 1-1,-1-1 1,1 0 0,0 1 0,0-1 0,-1 1 0,1 0-1,-1 0 1,1 0 0,-1 0 0,1 0 0,-1 0-1,0 1 1,1 0 0,-1-1 0,0 1 0,0 0 0,1 0-1,-1 0 1,0 1 0,1-1 0,-1 1 0,0-1 0,1 1-1,-1 0 1,1 0 0,-1 0 0,1 0 0,-1 0 0,1 1-1,0-1 1,-1 1 0,0 1-39,-50 50 1161,52-52-1140,0 1 0,0-1 1,1 0-1,-1 1 0,0-1 1,1 0-1,-1 1 0,1-1 1,-1 0-1,1 1 0,0-1 1,0 1-1,0-1 0,0 1 1,0-1-1,0 1 0,0-1 1,0 1-1,0-1 0,1 1 1,-1-1-1,1 0 0,-1 1 1,1-1-1,-1 0 0,1 1 1,0-1-1,0 0 1,-1 0-1,1 1 0,0-1 1,0 0-1,0 0 0,1 0 1,-1 0-1,0 0 0,0-1 1,0 1-1,1 0 0,-1 0 1,0-1-1,1 1 0,-1-1 1,0 1-1,1-1 0,-1 0 1,1 0-1,0 1-21,5 1-9,-1-1 0,0 0 0,0 0 0,0 0-1,1 0 1,-1-1 0,1 0 0,-1-1 0,0 1 0,0-1 0,1 0 0,-1-1-1,0 0 1,0 0 0,0 0 0,0 0 0,0-1 0,-1 0 0,3-2 9,15-11-4432,-2-4-4206,-9 7-2869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0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 10565,'-23'-7'9665,"1"22"-6558,-9 31-1982,31-43-1109,1-1 0,-1 0 0,1 0-1,0 0 1,-1 0 0,1-1 0,0 1 0,0 0 0,0 0 0,0 0 0,1-1 0,-1 1-1,0 0 1,1-1 0,-1 0 0,1 1 0,-1-1 0,1 0 0,0 1 0,0-1 0,0 0-1,-1 0 1,1-1 0,0 1 0,0 0 0,0-1 0,0 1 0,0-1 0,0 1-1,0-1 1,2 0-16,6 4 41,-7-4-1,-1 1 0,0 0-1,0 0 1,0 0-1,0 0 1,-1 1-1,1-1 1,0 0-1,0 1 1,-1 0-1,1-1 1,-1 1 0,1 0-1,-1-1 1,0 1-1,0 0 1,0 0-1,0 0 1,0 0-1,0 0 1,0 1-1,0-1 1,-1 0 0,0 0-1,1 0 1,-1 1-1,0-1 1,0 0-1,0 0 1,0 1-1,0-1 1,-1 0 0,1 0-1,-1 0 1,1 1-1,-1-1 1,0 0-1,0 0 1,0 0-1,0 0 1,0 0-1,0 0 1,-1-1 0,1 1-1,-1 0 1,1-1-1,-1 1 1,1 0-1,-1-1 1,0 0-1,-2 1-39,-46 7-271,39-17-4277,10-8-6322,3 7-437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07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38 6307,'10'-17'11306,"-41"0"-6808,-62 37-2251,93-20-2246,-1 1 0,0-1 1,1 0-1,-1 1 0,0-1 0,1 1 1,-1-1-1,1 1 0,-1-1 1,1 1-1,-1-1 0,1 1 0,-1 0 1,1-1-1,-1 1 0,1 0 1,0-1-1,0 1 0,-1 0 0,1-1 1,0 1-1,0 0 0,0 0 0,0-1 1,-1 1-1,1 0 0,0 0 1,0-1-1,1 1 0,-1 0 0,0 0 1,0-1-1,0 1 0,0 0 1,1-1-1,-1 1 0,0 0 0,1-1 1,-1 1-1,0 0 0,1-1 0,-1 1 1,1 0-1,-1-1 0,1 1 1,-1-1-1,1 1 0,0-1 0,-1 0 1,1 1-1,-1-1 0,1 1 1,0-1-1,-1 0 0,1 0 0,0 1 1,0-1-2,39 22 4,43 20-13,-81-41 13,1 1 1,-1 0-1,0 0 0,0 0 1,0 0-1,0 0 1,-1 0-1,1 1 1,0-1-1,-1 1 1,0-1-1,1 1 0,-1-1 1,0 1-1,0 0 1,-1-1-1,1 1 1,-1 0-1,1 0 0,-1 0 1,0-1-1,0 1 1,0 0-1,0 0 1,-1 0-1,1 0 1,-1-1-1,1 1 0,-1 0 1,0-1-1,-1 2-4,-1 0 35,0-1 0,-1 0 0,1 0 0,-1 0 0,0 0 0,0 0 0,0-1 0,0 0 1,0 1-1,0-2 0,-1 1 0,1 0 0,-1-1 0,0 0 0,1 0 0,-1 0 0,0-1 0,1 1 0,-1-1 0,0 0 0,0-1 0,1 1 0,-4-2-35,0-12-3913,21-3-4595,-10 13 5172,6-7-6260</inkml:trace>
  <inkml:trace contextRef="#ctx0" brushRef="#br0" timeOffset="484.264">252 2 8292,'1'0'362,"-1"0"1,0 0-1,0 1 1,1-1 0,-1 0-1,0 0 1,0 0-1,1 0 1,-1 0-1,0 0 1,1 0 0,-1 0-1,0 0 1,0 0-1,1 0 1,-1 0-1,0 0 1,0 0 0,1 0-1,-1-1 1,0 1-1,0 0 1,1 0-1,-1 0 1,0 0 0,0 0-1,0-1 1,1 1-1,-1 0 1,0 0-363,0 26 1938,-1-16-1721,0 0 0,1 1 0,0-1 0,1 0 1,0 0-1,1 1 0,0-1 0,1 0 0,3 8-217,-6-16 2,1-1-1,-1 0 0,0 0 1,1 0-1,-1 0 1,1 0-1,-1 0 1,1 0-1,-1 0 0,1 0 1,0 0-1,0 0 1,-1 0-1,1 0 0,0 0 1,0-1-1,0 1 1,0 0-1,0-1 1,0 1-1,0 0 0,0-1 1,0 0-1,0 1 1,0-1-1,1 1 0,-1-1 1,0 0-1,0 0 1,0 0-1,0 0 0,1 0 1,-1 0-1,0 0 1,0 0-1,0 0 1,0-1-1,1 1 0,-1 0 1,0-1-1,0 1 1,0-1-1,0 1 0,0-1 1,0 1-1,0-1 1,0 0-1,0 0 1,0 1-1,-1-1 0,1 0 1,0 0-2,31-56 28,-13-29 17,6 292 1700,-16-62-1038,-13-154-5853,1-1-4841,3 2-524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0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10421,'1'1'2577,"2"1"64,0 2-1488,0 1-497,0 1-160,0 0-48,1 1-191,-1 0-161,-1 0-32,1-1-48,-1 1-64,0-1-96,-1-1-209,1 0-239,-1-2-96,0 1-2001,0-3-2066,1-1-4785</inkml:trace>
  <inkml:trace contextRef="#ctx0" brushRef="#br0" timeOffset="265.522">79 3 11829,'2'5'2914,"1"2"47,1-1-1808,0 1-481,-1-2-96,1 2-160,0-2-224,-1 2-111,0 0-162,0 1-175,0-1-240,-2 0-304,1-2-2178,-2 0-2304,1 0-5603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0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8452,'3'15'8579,"7"13"-6051,0 4-1912,5 62 379,-19-156-846,4 55-56,0-1-1,1 0 0,-1 1 1,1-1-1,1 1 1,0-1-1,0 1 1,0 0-1,1-1 1,0 1-1,0 0 0,1 1 1,1-2-93,-3 6-96,0-1 0,0 0 1,0 1-1,0 0 0,1 0 0,-1 0 1,1 0-1,0 0 0,-1 0 1,1 0-1,0 1 0,0 0 0,0-1 1,0 1-1,0 0 0,0 1 0,1-1 1,-1 0-1,0 1 0,0 0 0,1 0 1,-1 0-1,0 0 0,0 0 0,1 1 1,-1-1-1,0 1 0,0 0 0,0 0 1,0 0-1,2 1 96,6 2-9474,-5-3-589</inkml:trace>
  <inkml:trace contextRef="#ctx0" brushRef="#br0" timeOffset="642.739">260 45 9732,'3'-2'492,"-1"1"-1,1 0 0,0-1 0,-1 1 0,1 0 0,0 1 0,0-1 0,0 1 0,0-1 0,0 1 0,-1 0 0,1 0 1,0 0-1,0 0 0,0 0 0,0 1 0,0 0 0,0-1 0,0 1 0,0 0-491,35 40 1831,-8 80-2521,-32-125 709,0 1 1,0-1-1,0 1 1,0-1-1,0 1 1,-1 0-1,0-1 1,1 1-1,-1 1 1,0-1 0,-1 0-1,1 1 1,0-1-1,-1 1 1,1 0-1,-1 0 1,0 1-1,0-1 1,-3 0-20,3 2 101,1 0-1,0 0 1,0 0 0,0 0 0,-1 1 0,1-1 0,0 1 0,0 0 0,0 0-1,0 0 1,0 1 0,0-1 0,0 1 0,1-1 0,-1 1 0,0 0 0,1 0-1,0 0 1,-1 0 0,1 1 0,0-1 0,0 1 0,0-1 0,0 1 0,1 0-1,-1 0 1,1 0 0,-1-1 0,1 1 0,0 1 0,0-1 0,1 0 0,-1 0-1,1 0 1,-1 0 0,1 1 0,0-1-101,3-1 15,0 0 0,0 1 0,0-1 0,0-1 0,0 1 0,0 0 0,1-1 0,-1 1 0,1-1 0,-1 0 0,1 0 0,-1-1 0,1 1 0,0-1 0,-1 0 0,1 0 0,0 0 0,-1 0 0,1 0 0,0-1 0,-1 0 0,1 0 0,-1 0 0,1 0 1,-1 0-1,0-1 0,2 0-15,23-19-5274,-15 2-4916,-8 7 466</inkml:trace>
  <inkml:trace contextRef="#ctx0" brushRef="#br0" timeOffset="1322.157">455 38 9764,'10'12'7825,"0"19"-7033,-7-20-50,3 6-285,-3-6-232,0 0 0,1 0-1,0-1 1,1 0-1,0 1 1,0-2 0,1 1-1,1-1 1,6 9-225,-11-18 4,-1 0-1,0-1 1,1 1 0,-1 0-1,0 0 1,0-1 0,1 1-1,-1-1 1,0 1 0,0-1-1,0 0 1,1 1 0,-1-1-1,0 0 1,0 0 0,0 0 0,0 0-1,-1 0 1,1 0 0,0 0-1,0 0 1,0 0 0,-1 0-1,1 0 1,-1-1 0,1 1-1,-1 0 1,1 0 0,-1-1-1,0 1 1,0 0 0,1 0-1,-1-1 1,0 1 0,0 0 0,0-1-1,0 1 1,-1 0 0,1-1-1,0 1 1,-1 0 0,1-2-4,0-9 4,0 5-4,-1-1 0,2 1 0,-1-1-1,1 0 1,0 1 0,1-1 0,0 1 0,0-1 0,0 1 0,1 0 0,0 0-1,1 0 1,0 0 0,-3 7 2,0 0 1,1 1-1,-1-1 0,0 0 0,0 1 0,1-1 0,-1 1 1,0-1-1,0 1 0,0-1 0,0 1 0,0 0 0,0 0 0,0-1 1,0 1-1,0 0 0,0 0 0,0 0 0,0 0 0,-1 0 1,1 0-1,0 0 0,-1 1 0,1-1 0,-1 0 0,1 0 0,-1 0 1,0 1-1,1-1 0,-1 0 0,0 0 0,0 1 0,0 0-2,3 3 9,10 25 169,-11-24-63,-1-1-1,1 0 1,1 1-1,-1-1 0,1-1 1,0 1-1,0 0 1,0-1-1,0 1 1,1-1-1,0 0 0,0 0 1,0 0-1,0-1 1,1 1-1,4 1-114,-8-5 22,1-1-1,0 0 1,-1 0 0,1-1-1,-1 1 1,1 0-1,-1 0 1,0-1 0,0 1-1,1-1 1,-1 1 0,0-1-1,0 1 1,-1-1-1,1 0 1,0 1 0,0-1-1,-1 0 1,1 0-1,-1 1 1,0-1 0,1 0-1,-1 0 1,0 0-1,0 0 1,0 0 0,0 1-1,0-2-21,0 1 14,5-52 212,1-1-985,1 20-4014,-2 26-5002,-2 5 405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0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8324,'5'11'7957,"-3"11"-5275,-4 13-1007,0 0-3168,2-35-3252,2-2-373,0 0-4148</inkml:trace>
  <inkml:trace contextRef="#ctx0" brushRef="#br0" timeOffset="281.189">72 2 10053,'3'7'2705,"-1"1"32,0 1-1488,-1 1-369,0 0-80,-1-3-63,0 1-561,1-2-80,-2 1-144,1 0-400,0-1-65,-1 0-2256,1-1-2257,1-3-5587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0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9700,'2'2'8837,"0"4"-4959,3 21-4152,-4-24 1253,15 250 800,-11-284-16922,-1 19 5403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1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11573,'15'47'9214,"-5"2"-4716,-1 100-3866,-8-106 119,-2-16-2480,1-23-2838,-1-2-4122,0-2-2978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0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30 10229,'-37'-7'10090,"13"36"-7018,6 52-1323,37-11-83,-19-69-1701,1 1-1,0-1 1,0 0 0,0 1 0,0-1-1,0 0 1,0 0 0,1 0-1,-1 0 1,0 0 0,0 0 0,1 0-1,-1-1 1,0 1 0,1 0 0,-1-1-1,1 1 1,-1-1 0,1 0-1,-1 1 1,1-1 0,-1 0 0,1 0-1,0 0 1,-1 0 0,1 0-1,-1 0 1,1 0 0,-1-1 0,1 1-1,-1 0 1,1-1 0,-1 1-1,1-1 1,-1 0 0,0 0 0,1 1-1,-1-1 1,0 0 0,1 0-1,-1 0 1,0 0 0,1-1 35,10-9-3647,-4 3-2277,-3 4 333,-1-1-4520</inkml:trace>
  <inkml:trace contextRef="#ctx0" brushRef="#br0" timeOffset="626.587">197 30 9636,'21'-25'8163,"-20"25"-8107,0-1 0,1 0 1,-1 1-1,0-1 0,0 1 0,0 0 1,0-1-1,0 1 0,1 0 1,-1-1-1,0 1 0,0 0 1,1 0-1,-1 0 0,0 0 0,0 0 1,1 1-1,-1-1 0,0 0 1,0 0-1,0 1 0,1-1 0,-1 1 1,0-1-1,0 1 0,0 0 1,0-1-1,0 1 0,0 0 1,0 0-1,0-1 0,0 1 0,-1 0 1,1 0-1,1 1-56,4 6 122,0-1 1,0 1-1,-1 0 0,0 1 1,0 0-1,-1-1 1,0 1-1,0 1 0,-1-1 1,1 5-123,1 2 22,1 3-23,-14-34 13,7 13 61,-1-1 0,0 1 1,1-1-1,-1 1 0,0 0 1,0 0-1,0 0 1,-1 0-1,1 0 0,0 0 1,-1 0-1,1 1 0,-1-1 1,0 1-1,1 0 0,-1 0 1,0 0-1,0 0 1,0 0-1,0 1 0,1-1 1,-1 1-1,0 0 0,0 0 1,0 0-1,0 0 1,0 0-1,0 1 0,0-1 1,0 1-1,0 0 0,0 0 1,1 0-1,-1 0 0,0 0 1,1 1-1,-1-1 1,1 1-1,-1 0 0,1-1 1,0 1-1,-1 0 0,1 1 1,0-1-1,1 0 1,-1 0-1,0 1 0,1-1 1,-1 1-1,1 0 0,0-1 1,0 1-1,0 0 0,0 0 1,0 0-1,0 0 1,1 0-1,0 0-73,-1-1 18,0-1 1,1 1-1,0-1 1,-1 1-1,1-1 0,0 1 1,0 0-1,0-1 1,0 1-1,0-1 0,0 1 1,0-1-1,0 1 1,1-1-1,-1 1 0,0-1 1,1 1-1,0-1 1,-1 1-1,1-1 0,0 1 1,0-1-1,0 0 1,0 0-1,0 1 0,0-1 1,0 0-1,0 0 1,0 0-1,0 0 0,1 0 1,-1 0-1,0-1 1,1 1-1,-1 0 0,1-1 1,-1 1-1,1-1 1,-1 1-1,1-1 0,-1 0 1,1 1-1,-1-1 1,1 0-1,-1 0 0,1 0 1,0 0-1,-1-1 1,1 1-1,-1 0 0,1-1 1,-1 1-1,1-1 1,-1 1-1,1-1 1,-1 0-1,0 0 0,1 1 1,0-2-19,22-27-5551,-10 8-3654,-3 5-2390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2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6579,'2'28'11687,"3"15"-8672,7 67-3222,7 88 1570,-19-215-1324,1 0 1,1 0-1,0 0 1,1 1-1,1-1 0,1 1 1,0-1-1,1 2 1,6-11-40,50-32 28,-60 57-28,0 0 0,0 1 0,0-1 0,0 0 1,-1 1-1,1-1 0,0 1 0,0 0 1,0 0-1,0-1 0,0 1 0,0 1 1,0-1-1,0 0 0,0 0 0,0 1 1,0-1-1,0 1 0,0 0 0,0-1 1,0 1-1,-1 0 0,1 0 0,0 0 1,-1 0-1,1 1 0,0-1 0,-1 0 0,0 1 1,1-1-1,-1 1 0,0-1 0,0 1 1,0 0-1,0-1 0,0 1 0,0 0 1,0 0-1,0 0 0,0 1 0,40 160 206,-38-112-1167,-3-60-11354,1 3 2572</inkml:trace>
  <inkml:trace contextRef="#ctx0" brushRef="#br0" timeOffset="768.49">351 190 9668,'12'-18'6793,"33"-19"-5102,-42 36-1649,0 0-1,1 0 1,-1 0-1,1 1 1,-1-1-1,1 1 1,-1-1 0,1 1-1,0 1 1,-1-1-1,1 0 1,-1 1-1,1-1 1,-1 1-1,1 0 1,-1 1-1,1-1 1,-1 0-1,0 1 1,0 0-1,0 0 1,0 0 0,0 0-1,0 0 1,0 0-1,-1 1 1,1-1-1,-1 1 1,0 0-1,0 0 1,0 0-1,0 0 1,0 0-1,-1 0 1,1 1-1,-1-1 1,0 1-42,40 188 128,-51-253-117,10 58 3,0 1 0,-1-1 1,1 1-1,0 0 0,-1-1 1,0 1-1,1 0 0,-1 0 1,0-1-1,0 1 0,0 0 1,-1 0-1,1 0 0,0 0 1,-1 0-1,1 0 1,-1 0-1,0 1 0,0-1 1,0 1-1,1-1 0,-1 1 1,-1 0-1,1-1 0,0 1 1,0 0-1,0 0 0,-1 1 1,1-1-1,0 0 0,-1 1 1,1 0-1,0-1 0,-1 1 1,1 0-1,-1 0 0,1 0 1,0 0-1,-1 1 0,-1 0-14,-1-1 133,0 0 0,0 0 0,0 1 0,1 0 0,-1 0 1,0 0-1,0 0 0,1 1 0,-1 0 0,1 0 0,-1 0 0,1 1 0,0-1 0,0 1 0,0 0 0,0 0 0,0 1 0,1-1 0,0 1 0,-1-1 0,1 1 0,0 0 0,1 1 0,-1-1 0,1 0 0,0 1 0,0-1 0,0 1 0,0 3-133,4-4 29,1-1 0,0 0 0,0 1 0,0-1 1,0 0-1,1-1 0,-1 1 0,1-1 0,0 1 0,-1-1 0,1 0 0,0 0 0,0-1 0,1 1 0,-1-1 1,0 0-1,0 0 0,1 0 0,-1-1 0,0 0 0,1 1 0,-1-2 0,1 1 0,-1 0 0,0-1 1,1 0-1,1 0-29,-1 0 12,51-9-994,-40 1-3407,0-3-5332,-9 5-228</inkml:trace>
  <inkml:trace contextRef="#ctx0" brushRef="#br0" timeOffset="1566.417">647 182 9028,'10'7'6330,"-3"4"-3375,4 33-2683,-9-34 627,14 96 571,-18-116-1375,-1 0 0,1 0 1,1 0-1,0 0 0,0 0 1,1 0-1,0 0 0,1 0 1,0 0-1,1 0 0,0 0 1,0 0-1,1 0 0,0 1 1,1 0-1,0-1 0,1 1 1,0 0-1,2-2-95,-4 8-17,-1 1 0,1 0 0,0 0 0,0 0 1,0 1-1,0-1 0,0 1 0,1 0 0,-1 0 0,0 0 0,1 0 0,-1 0 0,1 1 0,-1-1 0,1 1 0,-1 0 1,1 0-1,-1 0 0,1 1 0,0-1 17,21 5-3905,-2 1-5063,-9-2-570</inkml:trace>
  <inkml:trace contextRef="#ctx0" brushRef="#br0" timeOffset="1973.187">1032 165 9348,'-43'-4'7893,"6"16"-4352,32-9-3437,0 1 0,0-1 0,1 1 0,-1 1 0,1-1 1,0 0-1,0 1 0,1 0 0,-1 0 0,1 0 0,0 1 0,0-1 0,1 1 0,-1-1 0,1 1 0,1 0 1,-1 0-1,0 4-104,1-7 31,-1 0 0,1 0 0,0 0 0,0 0 1,0 1-1,0-1 0,1 1 0,-1-1 0,1 0 0,0 1 1,0-1-1,0 1 0,0-1 0,1 1 0,-1-1 0,1 0 1,0 1-1,0-1 0,0 0 0,1 0 0,-1 0 0,1 0 1,-1 0-1,1 0 0,0 0 0,0 0 0,1-1 0,-1 1 1,0-1-1,1 1 0,0-1 0,-1 0 0,1 0 0,0 0 1,0-1-1,0 1 0,0-1 0,1 1 0,-1-1 0,0 0 1,4 0-32,81-22-390,-37-10-7798,-43 23 2260,-1-4-3484</inkml:trace>
  <inkml:trace contextRef="#ctx0" brushRef="#br0" timeOffset="2238.751">1030 17 10229,'-1'29'7901,"14"20"-5675,-5-23-1015,31 216 2455,-35-235-5125,-3-6-2228,0-2-4491,0-3-3715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0:5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66 9396,'-16'-17'10369,"-35"19"-7923,37 0-1420,13-3-976,-1 1-1,0-1 0,1 1 1,-1 0-1,0 0 1,1-1-1,-1 1 0,0 0 1,0 0-1,1 0 0,-1 1 1,0-1-1,1 0 1,-1 1-1,0-1 0,1 1 1,-1 0-1,1-1 1,-1 1-1,0 0 0,1 0 1,0 0-1,-1 0 0,1 0 1,0 0-1,-1 0 1,1 1-1,0-1 0,0 0 1,0 1-1,0-1 1,0 1-1,0-1 0,1 1 1,-1-1-1,0 1 0,1 0 1,-1-1-1,1 1 1,0 0-1,0-1 0,-1 1 1,1 0-1,0 0 0,0-1 1,1 1-1,-1 0 1,0 0-1,0-1 0,1 1 1,-1 0-1,1-1 1,0 2-50,117 57-9,-116-60 26,0 1 0,-1-1 0,1 1 0,0-1 0,0 1 0,0 0 0,-1 0 0,1 0 0,0 0 0,-1 0 0,1 0 0,-1 1 0,0-1 0,1 0 0,-1 1 0,0-1 0,0 1 0,0-1 0,0 1 0,0 0 0,0 0 0,0-1 0,0 1 0,-1 0 0,1 0 0,-1 0 0,1-1 0,-1 1 0,0 0 0,0 0 0,0 0 0,0 0 0,0 0-1,0 0 1,0 0 0,-1 0 0,1 0 0,-1-1 0,1 1 0,-1 0 0,0 0 0,0 0 0,0-1 0,0 1 0,0-1 0,0 1 0,0 0 0,0-1 0,-1 0 0,1 1 0,-1-1 0,1 0 0,-1 0 0,1 0 0,-1 0 0,1 0 0,-1 0 0,0 0 0,0 0 0,0-1 0,-1 1-17,-7 1-27,0 0 0,0-1 1,-1 0-1,1-1 0,0 0 1,0-1-1,-1 0 0,1 0 1,0-1-1,-4-2 27,-4-20-4363,19 3-6793,2 11 76</inkml:trace>
  <inkml:trace contextRef="#ctx0" brushRef="#br0" timeOffset="247.392">267 1 11077,'4'38'9508,"-1"-3"-5837,11 46-1830,12 69-2828,-26-149-35,-9-22-12771,6 8 3514</inkml:trace>
  <inkml:trace contextRef="#ctx0" brushRef="#br0" timeOffset="470.057">208 142 11365,'8'4'8606,"13"-2"-5316,-10-1-1662,47 7 850,-19-15-8961,-25 5-4343,-7 1 784</inkml:trace>
  <inkml:trace contextRef="#ctx0" brushRef="#br0" timeOffset="818.202">446 170 8724,'23'5'7380,"2"-2"-3733,47-16-1988,-70 11-1638,-1 1-1,0-1 1,0 0 0,0 1-1,0-1 1,0 0 0,0 0 0,-1 0-1,1 0 1,0 0 0,-1 0 0,0 0-1,1 0 1,-1 0 0,0 0-1,0 0 1,0 0 0,0 0 0,-1 0-1,1 0 1,0 0 0,-1 0 0,0 0-1,1 1 1,-1-1 0,0 0 0,0 0-1,0 0 1,0 1 0,0-1-1,0 0 1,-1 1 0,1-1 0,0 1-1,-1 0 1,1-1 0,-1 1 0,0 0-1,1 0 1,-1 0 0,0 0 0,0 0-1,0 0 1,1 0 0,-1 1-1,0-1 1,0 1 0,0 0-21,-3 1 159,1 0 1,0 0-1,0 1 1,0-1 0,0 1-1,0 0 1,0 1-1,1-1 1,-1 0-1,1 1 1,-1 0-1,1 0 1,0 0-1,0 0 1,1 1-1,-1-1 1,0 1-1,1 0 1,0-1-1,0 1 1,0 0-1,1 0 1,-1 0 0,1 1-1,0-1 1,0 0-1,0 0 1,1 1-1,0-1 1,-1 0-1,1 1 1,1-1-1,-1 0 1,1 5-160,0-2 128,0 0 0,0 0 0,0 0 1,1 0-1,-1 0 0,2 0 0,-1 0 1,1-1-1,0 1 0,1-1 0,-1 0 0,4 4-128,-6-8-25,0 0 0,1-1 0,-1 1-1,1 0 1,-1 0 0,1-1 0,0 1-1,-1-1 1,1 0 0,0 1 0,0-1-1,0 0 1,0 0 0,0 0 0,1 0-1,-1-1 1,0 1 0,0 0-1,0-1 1,1 0 0,-1 1 0,0-1-1,1 0 1,-1 0 0,0 0 0,0-1-1,1 1 1,-1-1 0,0 1 0,0-1-1,1 0 1,-1 1 0,0-1 0,0 0-1,0 0 1,0-1 0,0 1 0,0 0-1,-1-1 1,2 0 25,47-47-5055,-34 23-5489,-8 10-2198</inkml:trace>
  <inkml:trace contextRef="#ctx0" brushRef="#br0" timeOffset="1003.12">692 112 10021,'12'40'10130,"-1"-1"-5389,9 81-2138,-8 5-3454,-21-135-14863,5-2 4800</inkml:trace>
  <inkml:trace contextRef="#ctx0" brushRef="#br0" timeOffset="1235.195">721 133 9044,'0'-2'514,"1"-1"1,0 1-1,0-1 0,0 1 0,0-1 1,1 1-1,-1 0 0,1 0 1,-1 0-1,1-1 0,0 2 0,0-1 1,0 0-1,0 0 0,0 0 0,0 1 1,1 0-1,-1-1 0,0 1 1,1 0-1,-1 0 0,1 0 0,-1 0 1,1 0-1,2 0-514,-3 1 129,1 0 0,0 1 0,0-1 0,-1 0 0,1 1 0,0-1 0,-1 1 0,1 0 0,0 0 0,-1 0 0,1 0 0,-1 0 0,0 1 0,1-1 0,-1 1 0,0 0 0,0-1 0,0 1 0,0 0 0,0 0 0,0 0 0,-1 1 0,1-1 0,0 0 0,-1 1-129,1-1 38,0 0-1,0 0 1,0 0-1,0 0 0,-1 0 1,1 1-1,0-1 1,-1 1-1,0-1 1,0 1-1,0-1 1,0 1-1,0 0 1,0 0-1,-1-1 0,1 1 1,-1 0-1,0 0 1,0 0-1,0 0 1,0 0-1,0-1 1,0 1-1,-1 0 1,0 0-1,1 0 0,-1-1 1,0 1-1,-1 0 1,1-1-1,0 1 1,-1-1-1,1 0 1,-1 1-1,0-1 1,0 0-1,0 0 0,0 0 1,0 0-1,0 0 1,0 0-1,-1-1 1,1 1-1,-1-1 1,1 0-1,-1 1 1,1-1-1,-1-1 0,0 1 1,0 0-1,1 0 1,-1-1-38,-49-9-1846,35 3-2386,3-2-4289,7 2-3938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2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8820,'13'-8'7697,"0"-6"-5487,18-12-1211,-29 24-971,1 0-1,-1 0 0,1 0 0,0 1 0,0 0 1,0-1-1,0 1 0,0 0 0,0 0 1,0 1-1,0-1 0,0 1 0,0-1 1,0 1-1,1 0 0,-1 0 0,0 1 0,0-1 1,0 0-1,0 1 0,0 0 0,0 0 1,0 0-1,0 0 0,0 0 0,0 1 1,0-1-1,-1 1 0,1 0 0,0 0 0,-1 0 1,0 0-1,1 0 0,1 3-27,33 98 252,-18-31-234,-23-103 30,3 28-7,0 0-1,0-1 1,0 1 0,-1 0 0,1 0 0,-1 0 0,0 0 0,0 0 0,0 1 0,0-1 0,-1 1-1,1-1 1,-1 1 0,1 0 0,-1 0 0,0 0 0,0 0 0,0 0 0,0 1 0,0-1 0,0 1 0,-1 0-1,1 0 1,0 0 0,0 0 0,-1 1 0,1 0 0,-1-1 0,1 1 0,-1 0 0,1 0 0,0 1 0,-1-1-1,1 1 1,-1 0 0,1 0 0,0 0 0,0 0 0,0 0 0,-1 1 0,1-1 0,1 1 0,-1 0 0,0 0-1,0 0 1,1 0 0,-1 1 0,0 0-41,1-2 33,0 1 0,-1-1-1,1 1 1,0 0 0,0-1-1,0 1 1,0 0 0,1 1-1,-1-1 1,0 0 0,1 0-1,0 1 1,-1-1 0,1 1-1,0-1 1,0 1 0,0-1-1,1 1 1,-1 0 0,1-1-1,-1 1 1,1 0 0,0 0 0,0-1-1,0 1 1,0 0 0,1-1-1,-1 1 1,1 0 0,0-1-1,-1 1 1,1 0 0,0-1-1,1 1 1,-1-1 0,0 0-1,1 1 1,-1-1 0,1 0-1,0 0 1,0 0 0,0 0 0,0 0-1,0 0 1,0-1 0,0 1-1,0-1 1,1 1 0,-1-1-1,1 0 1,-1 0 0,1 0-1,-1 0 1,1 0 0,0-1-1,0 1-32,99-18-532,-74 0-3429,-4-9-5016,-18 17-2300</inkml:trace>
  <inkml:trace contextRef="#ctx0" brushRef="#br0" timeOffset="468.809">310 32 9108,'2'6'7003,"4"8"-4541,1 4-1906,27 144 2579,-36-173-3031,1 0 0,0 0 1,0-1-1,1 1 0,1 0 1,0-1-1,0 1 0,1 0 1,1 0-1,0 0 1,0 0-1,1 0 0,0 1 1,1 0-1,0 0 0,1 0 1,3-4-105,33-7-2341,-26 23-2554,2 1-3826,-7-1 656</inkml:trace>
  <inkml:trace contextRef="#ctx0" brushRef="#br0" timeOffset="1359.244">669 37 8852,'-20'-21'10562,"-11"25"-7061,-22 35-2346,51-37-1148,-1 1 0,1 0-1,0 0 1,0 0 0,0 0 0,0 0 0,1 0 0,-1 0 0,1 1 0,-1-1 0,1 0 0,0 1 0,1-1 0,-1 1 0,1 0 0,-1-1-1,1 1 1,0-1 0,0 1 0,1 0 0,-1-1 0,1 1 0,-1-1 0,1 1 0,1-1 0,-1 1 0,0-1 0,1 0 0,-1 0 0,1 0-1,0 0 1,0 0 0,0 0 0,1 0 0,-1 0 0,1-1 0,-1 1 0,1-1 0,0 0 0,0 0 0,0 0 0,0 0 0,0 0 0,1-1-1,-1 1 1,0-1 0,1 0 0,-1 0 0,1 0 0,-1-1 0,1 1 0,0-1 0,-1 0 0,1 0 0,-1 0 0,1 0 0,1-1-7,0-3-51,0 1 1,0-1 0,0 0-1,0 0 1,-1-1 0,1 0 0,-1 1-1,0-2 1,-1 1 0,1 0-1,-1-1 1,0 1 0,-1-1 0,1 0-1,-1 0 1,0 0 0,0 0 0,-1 0-1,0 0 1,0-1 0,-1 1-1,1 0 1,-1-1 0,-1 1 0,1-1-1,-2-2 51,1-5 132,1 22 164,2 24 189,29 210 2273,-31-239-2719,1-1-1,-1 1 0,0 0 1,0-1-1,0 1 1,0-1-1,0 1 0,-1 0 1,1-1-1,-1 1 0,0-1 1,1 1-1,-1-1 0,-1 0 1,1 1-1,0-1 1,0 0-1,-1 0 0,1 0 1,-1 0-1,0 0 0,1 0 1,-1 0-1,0 0 1,0-1-1,0 1 0,-1-1 1,1 1-1,0-1 0,0 0 1,-1 0-1,1 0 1,-1 0-1,1 0 0,-1-1 1,1 1-1,-1-1 0,0 0 1,1 0-1,-1 1 1,1-2-1,-1 1 0,1 0 1,-1 0-1,0-1 0,1 0 1,-3 0-39,-5-19-4201,16 4-7638,-6 14 10636,5-7-10170</inkml:trace>
  <inkml:trace contextRef="#ctx0" brushRef="#br0" timeOffset="1799.291">937 32 10965,'-19'-18'7689,"-5"8"-3685,22 9-3915,1 0 0,-1 1 0,0 0 0,0-1 0,0 1 0,0 0 1,0 0-1,0 0 0,0 0 0,0 0 0,0 1 0,0-1 0,1 0 0,-1 1 0,0 0 1,0-1-1,0 1 0,1 0 0,-1 0 0,0 0 0,1 0 0,-1 0 0,1 0 0,-1 1 0,1-1 1,-1 0-1,1 1 0,0-1 0,0 1 0,0 0 0,0-1 0,0 1 0,0 0 0,0-1 1,0 1-1,1 0 0,-1 0 0,1 0-89,-1 2 13,0 0 1,1 0-1,0 0 1,0 0-1,0 0 0,0 0 1,0 0-1,1-1 1,0 1-1,0 0 0,0 0 1,0 0-1,1-1 1,-1 1-1,1 0 0,0-1 1,0 1-1,0-1 1,0 0-1,1 0 1,-1 0-1,1 0 0,0 0 1,0-1-1,0 1 1,0-1-1,1 0 0,-1 0 1,1 0-1,-1 0 1,1 0-1,-1-1 0,1 0 1,0 1-1,0-2 1,0 1-1,0 0 0,0-1-13,-2 0 37,0 0-1,0 0 1,0 0-1,0 0 1,0 1-1,0-1 1,0 0-1,0 1 0,-1-1 1,1 1-1,0 0 1,0 0-1,-1-1 1,1 1-1,0 0 0,-1 1 1,1-1-1,-1 0 1,1 0-1,-1 1 1,0-1-1,1 1 0,-1-1 1,0 1-1,0-1 1,0 1-1,0 0 1,0-1-1,-1 1 0,1 0 1,0 0-1,-1 0 1,1-1-1,-1 1 1,0 0-1,0 0 0,0 0 1,0 0-1,0 0 1,0 0-1,0 0 1,0 0-1,-1 0 0,1-1 1,-1 1-1,0 0 1,1 0-1,-1 0 1,0-1-1,0 1 0,0 0 1,0-1-1,0 1 1,0-1-1,-1 1 1,1-1-1,-1 0 0,0 1-36,-2 1-844,-38 15 2180,29-19-6301,5-8-7126,7 5 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5:2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8756,'17'8'7370,"35"-12"-4890,-47 3-2411,1 0-1,-1 0 1,0 0 0,0-1-1,-1 0 1,1 0 0,0 0-1,-1 0 1,1-1 0,-1 0 0,0 0-1,1 0 1,-1 0 0,-1-1-1,1 0 1,-1 0 0,1 0-1,-1 0 1,0 0 0,-1 0 0,1-1-1,-1 0 1,1 1 0,-2-1-1,1 0 1,0 0 0,-1 0-1,1-5-68,-4 8 33,-1 1 0,1 0 0,0-1 0,-1 1 0,1 0 0,0 0 0,-1 1 0,1-1 0,-1 0 0,0 1 0,1 0 0,-1-1 0,1 1 0,-1 0 0,0 1 0,1-1 0,-1 0 0,1 1 0,-1-1 0,1 1 0,-1 0 0,-1 0-33,-1 0 59,0 1-1,0 0 1,1-1 0,-1 2-1,0-1 1,1 0 0,-1 1-1,1 0 1,0 0-1,0 0 1,0 1 0,1-1-1,-1 1 1,1 0 0,-1 0-1,1 0 1,1 0 0,-1 1-1,1-1 1,-1 1 0,1-1-1,0 1 1,1 0-1,-1 0 1,1 0 0,0 0-1,0 0 1,1 0 0,0 0-1,0 1 1,0-1 0,0 0-1,1 0 1,-1 0-1,1 0 1,1 0 0,-1 0-1,1 0 1,0 0 0,0-1-1,0 1 1,1-1 0,-1 1-1,1-1 1,0 0 0,1 0-1,-1 0 1,0 0-1,1-1 1,1 1-59,0-2 0,0 0 0,1-1 0,-1 1 1,0-1-1,1 0 0,-1-1 0,1 0 0,-1 1 0,0-2 0,1 1 0,-1-1 1,1 0-1,-1 0 0,0 0 0,1-1 0,3-1 0,49-21-4078,-28 6-5820,-17 7-299</inkml:trace>
  <inkml:trace contextRef="#ctx0" brushRef="#br0" timeOffset="362.043">293 47 11749,'4'41'6439,"10"20"-5189,-3-17 500,-18-66-640,25-86-820,-16 104-261,-1 0 0,1 1 0,0-1 0,0 1 0,0 0-1,0-1 1,0 1 0,1 0 0,-1 0 0,1 0 0,0 1 0,0-1-1,0 1 1,0 0 0,0-1 0,1 1 0,-1 1 0,1-1 0,-1 0 0,1 1-1,0 0 1,-1 0 0,1 0 0,0 0 0,0 1 0,4-1-29,-4 1-694,51 4 1378,-45 0-5098,-1 3-4259,-7-5-1553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26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14 3249,'-52'3'3906,"55"-10"1017,16 9-3294,-16-1-1615,313 14 1893,132-27-997,-8-3-560,123 15 101,22 3 280,89-6 26,129 37-12,-296-24-569,-350-6 552,143-15-728,-294 2-280,-26 0-886,-36 8-2218,31 2-2610,6-1-3642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2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10 194 6595,'-9'-6'4551,"25"0"-2413,-5 2-2237,37-12 568,0 2 0,1 2 0,0 2 0,1 2 0,0 3 0,0 1 1,49 4-470,14-4 456,749-57 1265,-550 53-569,-268 6-965,-44-7-1105,-1 2-2048,2 1-3805,3-5-2543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9861,'9'39'7273,"13"90"-2813,-24-219-4169,29 13 6,-26 76-322,0-1-1,0 1 0,-1 0 0,1 0 0,0-1 1,0 1-1,0 0 0,1 0 0,-1 0 0,0 0 1,0 0-1,0 0 0,1 0 0,-1 0 1,1 1-1,-1-1 0,0 0 0,1 1 0,-1-1 1,1 1-1,-1 0 0,1-1 0,0 1 1,-1 0-1,1 0 0,-1 0 0,1 0 0,-1 0 1,1 1-1,-1-1 0,1 0 0,0 1 0,-1-1 1,0 1-1,1-1 0,-1 1 0,1 0 1,-1-1-1,0 1 0,1 0 0,-1 0 0,0 0 1,0 0-1,0 0 0,0 1 0,0-1 0,0 0 1,0 0-1,0 1 26,7 8-9386,-3-5-2131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5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8964,'11'37'9572,"33"65"-4665,-43-101-4897,-1 0 1,1-1-1,-1 1 1,1 0 0,0-1-1,-1 1 1,1 0-1,0-1 1,-1 1 0,1-1-1,0 1 1,0-1-1,-1 0 1,1 1-1,0-1 1,0 0 0,0 1-1,0-1 1,0 0-1,0 0 1,-1 0 0,1 0-1,0 0 1,0 0-1,0 0 1,0 0-1,0 0 1,0 0 0,0 0-1,-1-1 1,1 1-1,0 0 1,0-1 0,0 1-1,0 0 1,-1-1-1,1 1 1,0-1-1,-1 0 1,1 1 0,0-1-1,-1 1 1,1-1-1,0 0 1,-1 0-1,1 1 1,-1-1 0,0 0-1,1 0 1,-1 0-1,1 1 1,-1-1 0,0 0-11,19-52-34,-18 49 75,15-116 477,-15 120-7294,0 3-268,1-1-3649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10869,'18'-11'6617,"7"-2"-2985,-24 13-3610,0-1 0,1 1-1,-1 0 1,0 0 0,1 0 0,-1 0-1,0 0 1,1 0 0,-1 0-1,0 0 1,1 1 0,-1-1 0,0 0-1,1 1 1,-1-1 0,0 1-1,0 0 1,0-1 0,1 1 0,-1 0-1,0 0 1,0 0 0,0 0-1,0 0 1,0 0 0,-1 0-1,1 0 1,0 0 0,0 0 0,-1 0-1,1 1-21,47 124 234,-41-100-220,-8-29 33,-1 0 0,0 0-1,0 1 1,-1-1-1,1 0 1,-1 1 0,1-1-1,-1 1 1,0 0-1,1 0 1,-1 0 0,0 0-1,-1 1 1,1-1-1,0 1 1,0-1 0,-1 1-1,1 0 1,-1 1 0,1-1-1,-1 1 1,1-1-1,-1 1 1,1 0 0,-1 0-1,1 0 1,-1 1-1,1-1 1,-1 1 0,1 0-1,0 0 1,-3 1-47,4 0 97,-1 0-1,1 0 1,0 0 0,0 0 0,1 0 0,-1 0-1,0 0 1,1 1 0,-1-1 0,1 1 0,0-1 0,-1 1-1,2-1 1,-1 1 0,0 0 0,0 0 0,1-1-1,-1 1 1,1 0 0,0 0 0,0 0 0,0 0 0,0-1-1,0 1 1,1 0 0,0 0 0,-1-1 0,1 1-1,0 0 1,0-1 0,0 1 0,0 0 0,1-1 0,-1 0-1,1 1 1,0-1 0,-1 0 0,2 1-97,-1-2-15,0-1 1,0 1-1,0 0 1,0-1 0,0 1-1,0-1 1,0 1-1,1-1 1,-1 0-1,0 0 1,0 0-1,0 0 1,1-1-1,-1 1 1,0 0 0,0-1-1,0 0 1,0 1-1,0-1 1,0 0-1,0 0 1,0 0-1,0 0 1,0-1-1,0 1 1,-1 0 0,1-1-1,0 1 1,-1-1-1,1 0 1,-1 1-1,0-1 1,0 0-1,1 0 15,29-43-7772,-25 34 3182,2-1-1322,-1-1-2516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11605,'10'23'9319,"-2"20"-6779,-4-21-1307,9 68 836,-3-14-1825,0-26-3046,-8-48-1387,0-1-4470,-1-1-2685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9925,'17'-9'7620,"-3"-5"-4727,17-9-1145,-29 22-1726,1 1 0,-1-1 0,1 0 0,-1 1 0,1 0 0,-1 0 0,1-1 0,-1 1 0,1 1 0,0-1 0,-1 0 0,1 1 0,-1-1 0,1 1 0,-1 0 0,0 0 0,1 0 0,-1 0 0,0 0 0,1 0 0,-1 1 0,0-1 0,0 1 0,0-1 0,0 1 0,-1 0 0,1 0 0,0 0 0,-1 0 0,1 0 0,-1 0 0,0 0 0,1 1 0,-1-1 0,0 0 0,0 2-22,31 96 44,-30-91 1,11 61-13,-35-90-48,-50-36-11,71 55 41,0 0 0,-1 0-1,1 0 1,-1 1 0,1-1 0,-1 0 0,1 1 0,-1 0 0,1-1-1,-1 1 1,0 0 0,1 0 0,-1 0 0,1 0 0,-1 0 0,0 0-1,1 0 1,-1 1 0,0-1 0,1 0 0,-1 1 0,1 0 0,-1-1-1,1 1 1,-1 0 0,1-1 0,0 1 0,-1 0 0,1 0 0,0 0-1,0 1 1,0-1 0,0 0 0,0 0 0,0 1 0,0-1 0,0 0-1,0 1 1,0-1 0,1 1 0,-1-1 0,1 1 0,-1-1 0,0 2-14,0-1 86,1 1 0,-1 0 0,0 0 0,0 0 0,1-1 0,0 1 0,0 0 0,-1 0 0,2 0 0,-1 0 0,0 0 0,1 0 0,-1 0 0,1-1 1,0 1-1,0 0 0,0 0 0,0-1 0,0 1 0,1 0 0,-1-1 0,1 0 0,-1 1 0,1-1 0,1 1-86,-1-2-20,1 1-1,0-1 0,0 1 1,0-1-1,0 0 1,0 0-1,1-1 1,-1 1-1,0 0 0,0-1 1,1 0-1,-1 0 1,0 0-1,0 0 1,0-1-1,1 1 0,-1-1 1,0 0-1,0 0 1,0 0-1,0 0 1,0 0-1,0-1 0,2-1 21,21-11-4593,-4 0-5620,-10 4-288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9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20 10117,'-14'-19'9675,"-10"24"-6444,-17 32-1453,40-36-1758,1 1 0,-1 0 0,0 0 0,1 0 0,-1 0 0,1-1 0,0 1 0,-1 0 0,1 0 0,0 0 0,0 0 0,0 0 0,0 0 0,1 0 0,-1 0 0,0 0 0,1 0 0,0-1 0,-1 1 0,1 0 0,0 0 0,0-1 1,0 1-1,0 0 0,0-1 0,0 1 0,0-1 0,1 1 0,-1-1 0,1 0 0,-1 1 0,1-1 0,-1 0 0,1 0 0,0 0 0,-1 0 0,1-1 0,0 1 0,0 0 0,0-1 0,-1 1 0,1-1 0,0 0 0,0 1 0,0-1 0,0 0 0,0 0 0,0 0 0,1-1-20,0 2 27,0 0 0,-1 0 0,1 1 0,0-1 0,-1 0 0,1 1 0,-1 0 0,0 0 0,1-1 0,-1 1 0,0 0 0,0 1 0,0-1 0,-1 0 0,1 1 0,0-1 0,-1 1 0,1-1 0,-1 1 0,0 0 0,0-1 0,0 1 0,0 0 0,-1 0 0,1 0 0,-1 0 0,0 0 0,0-1 0,0 1 0,0 0 0,0 0 0,0 0 0,-1 0 0,1 0 0,-1 0 0,0 0 0,0-1 0,0 1 0,0 0 0,-1-1 0,1 1 0,-1 0-27,-37 7-456,30-18-4001,7-7-6186,4 5-701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0:54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16 157 10101,'-1'11'10445,"-3"0"-6692,0 17-2496,4 89-1449,-7-126-5688,8-13-3928,-1 8 148</inkml:trace>
  <inkml:trace contextRef="#ctx0" brushRef="#br0" timeOffset="269.642">6 73 11621,'-1'-1'2882,"1"1"15,0-2-1728,0 3-385,3 1-272,1-2-368,-1 3-368,2 1-496,-1-1-625,0 0-1536,2 1-2146,2-2-4769</inkml:trace>
  <inkml:trace contextRef="#ctx0" brushRef="#br0" timeOffset="726.459">138 126 9108,'27'-16'11211,"-26"15"-11047,1 0 0,-1-1 0,0 1 0,1 0 0,-1 0 0,0 0 0,1 0 0,0 0 0,-1 0 0,1 0 0,-1 1 0,1-1 0,0 1 0,0-1 0,-1 1 0,1-1-1,0 1 1,0 0 0,0 0 0,-1 0 0,1 0 0,0 0 0,0 1 0,-1-1 0,1 0 0,0 1 0,0-1 0,-1 1 0,1 0 0,0 0-164,4 3 6,0 0-1,-1 1 1,0 0 0,0 0-1,0 0 1,0 1 0,-1-1-1,0 1 1,0 0 0,0 1-1,-1-1 1,0 0-1,0 1 1,-1 0 0,0 0-1,0 0 1,-1 0 0,1 0-1,-1 4-5,18 54-1668,-35-92 1076,2 13 764,13 11-128,-1 1 1,0-1 0,0 1-1,0 0 1,0-1-1,0 1 1,0 0 0,-1 0-1,1 0 1,-1 1-1,1-1 1,-1 1 0,0-1-1,1 1 1,-1 0-1,0 0 1,0 0 0,0 0-1,0 0 1,0 1-1,0 0 1,0-1 0,0 1-1,0 0 1,0 0-1,0 1 1,0-1 0,0 1-1,0-1 1,0 1-1,0 0 1,0 0 0,-2 1-45,1 0 87,1 1-1,-1-1 1,1 0 0,0 1 0,0 0 0,-1-1 0,2 1 0,-1 0 0,0 1 0,1-1 0,-1 0-1,1 1 1,0 0 0,0-1 0,1 1 0,-1 0 0,1 0 0,0 0 0,0 0 0,0 0 0,0 0-1,1 0 1,-1 0 0,1 0 0,0 1 0,1-1 0,-1 0 0,1 0 0,-1 0 0,1 0-1,0 0 1,1 0 0,-1 0 0,1 0 0,2 3-87,-3-5 3,1-1 0,-1 1 1,1-1-1,-1 1 0,1-1 0,0 0 1,0 1-1,0-1 0,0 0 0,0 0 1,0 0-1,0-1 0,0 1 0,0 0 0,0-1 1,1 1-1,-1-1 0,0 0 0,0 0 1,0 0-1,1 0 0,-1 0 0,0 0 0,0-1 1,0 1-1,1-1 0,-1 1 0,0-1 1,0 0-1,0 0 0,0 0 0,0 0 1,0 0-1,1-1-3,35-23-2006,-6-2-3869,-27 22 3927,9-8-5039,2 1-4061</inkml:trace>
  <inkml:trace contextRef="#ctx0" brushRef="#br0" timeOffset="1027.313">430 0 10613,'4'14'6841,"-1"9"-3345,2 5-1769,18 197 2363,-16-180-5061,-23-82-15938,12 25 8038</inkml:trace>
  <inkml:trace contextRef="#ctx0" brushRef="#br0" timeOffset="1277.168">400 179 11333,'3'5'10556,"5"-2"-5402,28 5-4463,-29-6 167,-4-2-1247,29 4-689,-21-5-3379,0-2-5192,-7 1-3354</inkml:trace>
  <inkml:trace contextRef="#ctx0" brushRef="#br0" timeOffset="1593.635">594 209 10133,'21'9'6568,"3"-4"-3475,49-13-848,-71 7-2231,0 0-1,0-1 0,-1 1 0,1-1 0,0 1 0,-1-1 1,1 0-1,-1 0 0,0 0 0,1 0 0,-1 0 0,0 0 1,0 0-1,0 0 0,-1 0 0,1 0 0,0 0 0,-1-1 1,0 1-1,1 0 0,-1 0 0,0-1 0,0 1 0,0 0 1,0-1-1,-1 1 0,1 0 0,0 0 0,-1-1 1,0 1-1,0 0 0,1 0 0,-1 0 0,-1 0 0,1 0 1,0 0-1,0 0 0,-1 0 0,1 1 0,-1-1 0,1 0 1,-1 1-1,0-1 0,0 1 0,1 0 0,-1-1 0,-1 1-13,0 0 80,0 0-1,0 1 1,0 0-1,0-1 1,0 1-1,0 0 1,0 0-1,0 0 0,0 1 1,-1-1-1,1 1 1,0 0-1,0 0 1,1 0-1,-1 0 1,0 0-1,0 1 1,0-1-1,1 1 1,-1 0-1,1 0 0,-1 0 1,1 0-1,0 0 1,0 0-1,0 1 1,0-1-1,0 1 1,0-1-1,1 1 1,-1 0-1,1 0 0,0-1 1,0 1-1,0 0 1,0 0-1,0 0 1,1 0-1,0 0 1,-1 1-1,1-1 1,0 0-1,0 0 0,1 0 1,-1 0-1,1 3-79,-1 0 113,1 1 0,-1-1 0,1 0-1,1 1 1,-1-1 0,1 0-1,0 0 1,0 0 0,1 0 0,0-1-1,0 1 1,0-1 0,0 1-1,1-1 1,0 0 0,0-1 0,1 1-1,-1-1 1,1 1 0,0-1-1,0-1 1,1 1 0,-1-1 0,3 2-113,-5-5-99,-1 1 0,1-1 1,-1 0-1,0 0 1,1 0-1,-1 0 0,1-1 1,-1 1-1,0-1 0,1 1 1,-1-1-1,0 0 1,0 0-1,1 0 0,-1 0 1,0 0-1,0 0 0,0 0 1,0-1-1,0 1 1,0-1-1,-1 0 0,1 0 1,-1 1-1,1-1 0,-1 0 1,1 0-1,-1 0 1,1-2 98,15-23-8385,-14 21 4713,7-11-10414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50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 10885,'-25'-3'7396,"-1"9"-3812,24-6-3516,0 0 0,0 1 0,1-1 1,-1 1-1,1-1 0,-1 1 0,0 0 0,1 0 0,0 0 1,-1 0-1,1 0 0,-1 0 0,1 0 0,0 0 0,0 0 1,0 1-1,0-1 0,0 1 0,0-1 0,0 0 1,0 1-1,0 0 0,0-1 0,1 1 0,-1-1 0,1 1 1,-1 0-1,1-1 0,0 1 0,0 0 0,0 0 1,0-1-1,0 1 0,0 0 0,0 0 0,0-1 0,1 1 1,-1 0-1,1-1 0,-1 1 0,1-1 0,0 1 1,-1 0-1,1-1-68,42 36 443,-40-37-379,-1 1 0,1 0 0,0 0 0,0 0 0,0 1 0,-1-1 0,1 1 0,-1-1 0,1 1 0,-1 0 0,0 0-1,1 0 1,-1 0 0,0 0 0,-1 1 0,1-1 0,0 1 0,0-1 0,-1 1 0,0 0 0,1-1 0,-1 1 0,0 0 0,-1 0 0,1 0 0,0 0 0,-1 0 0,1 0 0,-1 0 0,0 0 0,0 0 0,0 0-1,-1 0 1,1 0 0,-1 0 0,1 0 0,-1-1 0,0 1 0,0 0 0,-1 0-64,-1 0-12,0 0 0,0 0 0,0-1 0,0 1-1,-1-1 1,1 0 0,-1 0 0,0 0 0,1 0 0,-1-1 0,0 1 0,0-1-1,0 0 1,0-1 0,0 1 0,0 0 0,-4-1 12,-22-6-9692,26 1 2678,3-3-3924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5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35 8580,'6'-11'6976,"-25"-13"-1418,15 25-5474,1-1 0,-1 1 0,1 0 0,0 0 0,0 0 0,-1 1 0,1-1 0,0 1 0,0 0 0,0-1 0,1 1 0,-1 1 0,0-1 0,1 0 0,-1 1 0,1-1 0,0 1 0,0 0 0,0 0 0,0 0 0,0 0 1,1 0-1,-1 0 0,1 0 0,0 0 0,0 1 0,0-1 0,0 0 0,1 1 0,-1 0-84,3-1 1,-1-1 0,1 1 1,0-1-1,0 1 1,-1-1-1,2 0 0,-1 1 1,0-1-1,0 0 0,1 0 1,-1-1-1,1 1 0,-1 0 1,1-1-1,0 0 0,0 0 1,-1 1-1,1-2 0,0 1 1,0 0-1,0-1 0,0 1 1,0-1-1,0 0-1,9 4 8,-9-4 7,-1 0 0,0 0 0,0 0-1,0 0 1,1 1 0,-1-1 0,0 1 0,0 0 0,0-1 0,0 1 0,0 0 0,0 0 0,0 0 0,0 1-1,0-1 1,-1 0 0,1 1 0,0-1 0,-1 1 0,1 0 0,-1-1 0,0 1 0,1 0 0,-1 0 0,0 0-1,0 0 1,0 0 0,0 0 0,-1 0 0,1 0 0,0 0 0,-1 0 0,0 1 0,1-1 0,-1 0 0,0 0-1,0 0 1,0 1 0,0-1 0,-1 0 0,1 0 0,-1 0 0,1 1 0,-1-1 0,0 0 0,0 0 0,0 0-1,0 0 1,0 0 0,0 0 0,0 0-15,-65 19 991,25-37-3228,38 8-2291,3 2-3136,1 0-3317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51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91 11557,'27'86'9466,"-12"50"-7835,-15-125-1381,-2 2-2179,1-13-2031,-2-5-3619,1-1-1841</inkml:trace>
  <inkml:trace contextRef="#ctx0" brushRef="#br0" timeOffset="328.044">0 64 10053,'33'-32'9136,"-31"30"-8959,1 1-1,0-1 1,0 1 0,0 0-1,1 0 1,-1 0 0,0 1 0,0-1-1,0 1 1,1-1 0,-1 1-1,0 0 1,0 1 0,1-1 0,-1 0-1,0 1 1,0 0 0,0 0-1,2 0-176,-2-1 42,0 1 1,-1-1-1,1 1 0,0-1 0,0 1 0,-1 0 1,1 0-1,-1 1 0,1-1 0,-1 0 0,1 1 0,-1-1 1,0 1-1,1 0 0,-1 0 0,0 0 0,0 0 1,-1 0-1,1 0 0,0 1 0,-1-1 0,1 0 0,-1 1 1,0-1-1,0 1 0,0 0 0,0-1 0,0 1 0,0 0 1,-1 0-1,1-1 0,-1 1 0,0 0 0,0 0 1,0 0-1,0 0 0,-1-1 0,1 1 0,-1 0 0,0 0 1,1-1-1,-2 3-42,0 1 10,0 0 1,-1 0 0,1 0-1,-1 0 1,-1 0 0,1-1 0,-1 1-1,0-1 1,0 0 0,0 0-1,-1-1 1,0 1 0,0-1-1,0 0 1,0 0 0,-1-1-1,1 1-10,-5-7-3989,12-6-6196,1 5-124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124 113 10597,'-37'0'7908,"4"7"-3745,30-6-4050,0 0 0,0 0 0,0 1 0,0 0 0,0-1 0,0 1 1,0 0-1,1 0 0,-1 1 0,1-1 0,0 1 0,-1-1 0,1 1 0,0-1 0,0 1 1,1 0-1,-1 0 0,1 0 0,-1 0 0,1 0 0,0 1 0,0-1 0,1 0 0,-1 1 0,0-1 1,1 0-1,0 1 0,0-1 0,0 1-113,22 71 533,-21-73-575,0-1 0,0 1 0,1-1 0,-1 1 0,0-1 0,1 1-1,-1-1 1,1 0 0,-1 0 0,1 0 0,0 0 0,-1 0 0,1 0 0,0 0-1,0 0 1,-1-1 0,1 1 0,0-1 0,0 1 0,0-1 0,0 0-1,0 0 1,0 0 0,0 0 0,0 0 0,0 0 0,0-1 0,0 1-1,0 0 1,-1-1 0,1 0 0,0 1 0,0-1 0,0 0 0,-1 0-1,1 0 1,0 0 0,-1 0 0,1 0 42,29-41-7091,-23 7-3554,-5 20 3559</inkml:trace>
  <inkml:trace contextRef="#ctx0" brushRef="#br0" timeOffset="252.945">107 0 11173,'1'63'11270,"11"32"-8512,-5-42-1862,-6-40-879,21 54-933,-11-64-2617,1-7-7452,-6 1 321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10261,'15'43'9769,"-7"30"-8112,-5-36-478,15 115-1010,-22-163-13781,1 4 4205</inkml:trace>
  <inkml:trace contextRef="#ctx0" brushRef="#br0" timeOffset="265.56">0 211 11413,'0'0'3063,"5"-2"3811,14-8-3253,24 4-838,-25 4-5358,-1 0-4460,-10 0 24,-1 0-4106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8004,'3'5'8459,"2"19"-5150,1 45-91,-9-1-3304,-3-87-13376,3 9 4036</inkml:trace>
  <inkml:trace contextRef="#ctx0" brushRef="#br0" timeOffset="265.562">5 2 10261,'0'-1'2465,"-1"0"16,1 1-1505,0 1-383,1 0-225,-1 0-304,1 1-416,1 1 2577,-1-1-4706,0 1-2402,0-2-6818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3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9700,'10'16'6536,"9"7"-3608,4 5-1725,71 138 509,-92-163-2883,-3-6-4924,0-2 750,1-4-4107</inkml:trace>
  <inkml:trace contextRef="#ctx0" brushRef="#br0" timeOffset="329.465">272 1 10085,'-8'13'8019,"0"14"-5307,4-11-1451,-37 81 1909,-5 17-3285,43-124-14073,4 3 3260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6:4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113 134 9604,'-19'-10'8504,"0"9"-3787,15 2-4564,1 1 0,-1-1 0,0 0-1,1 1 1,-1 0 0,1 0 0,-1 0-1,1 1 1,0-1 0,0 1-1,0-1 1,0 1 0,1 0 0,-1 0-1,1 0 1,-1 1 0,1-1-1,0 0 1,0 1 0,1 0 0,-1-1-1,0 4-152,0 0 38,0 0 0,0 0 0,1 0 0,0 0 0,0 0 0,0 0 0,1 1 0,1-1 0,-1 0 1,1 0-1,0 1 0,0-1 0,1 0 0,0 0 0,1 0 0,-1-1 0,1 1 0,0 0 0,1-1 0,1 2-38,-4-7-50,0 0 0,0 0 0,0 0 0,0 0 0,0 0 0,0 0 0,1-1 0,-1 1 0,0 0 0,1-1 0,-1 1 0,0-1 0,1 1 0,-1-1 0,1 1 0,-1-1 0,1 0 0,-1 0 0,0 0 0,1 0 0,-1 0 1,1 0-1,-1 0 0,1-1 0,-1 1 0,1 0 0,-1-1 0,0 1 0,1-1 0,-1 0 0,0 1 0,1-1 0,-1 0 0,0 0 0,0 0 0,0 0 0,0 0 0,0 0 0,0 0 0,0 0 0,1-1 50,24-54-9359,-23 39 3343,-2-1-3490</inkml:trace>
  <inkml:trace contextRef="#ctx0" brushRef="#br0" timeOffset="171.835">99 0 10389,'5'41'9965,"10"19"-5808,0-6-2699,22 113-599,-31-164-4339,-2-12-3744,-2 4 1772,2-3-5204</inkml:trace>
  <inkml:trace contextRef="#ctx0" brushRef="#br0" timeOffset="519.27">248 135 10053,'11'44'8297,"-2"25"-6677,-3-17 52,1-107-151,-6 45-1411,-2 2-34,1 1 0,1-1 0,-1 1 1,1-1-1,1 1 0,-1 0 0,1 0 0,0-1 0,1 1 0,0 0 1,0 1-1,0-1 0,1 1 0,0-1 0,1 1 0,1-2-76,26 8-3191,-22 6-1598,-3 0-3329,-2 0-259</inkml:trace>
  <inkml:trace contextRef="#ctx0" brushRef="#br0" timeOffset="7623.079">430 223 8980,'7'-3'7293,"9"2"-4097,5-2-2304,-18 2-869,-1 0-1,0 0 0,1 0 0,-1 0 0,0 0 1,0 0-1,0-1 0,0 1 0,0-1 0,0 1 1,0-1-1,0 0 0,-1 1 0,1-1 1,-1 0-1,1 0 0,-1-1 0,0 1 0,0 0 1,0 0-1,0-1 0,0 1 0,0 0 0,-1-1 1,1 1-1,-1-1 0,1 1 0,-1-1 1,0 1-1,0-1 0,0 1 0,-1 0 0,1-1 1,0 1-1,-1-1 0,0 1 0,1-1 0,-1 1 1,0 0-1,0 0 0,-1-1 0,1 1 1,0 0-1,-1 0 0,1 0 0,-1 0 0,1 1 1,-1-1-1,0 0-22,-1 2 107,0 0 0,1 0 1,-1 1-1,1-1 0,-1 1 1,1 0-1,-1 0 0,1 0 0,-1 0 1,1 0-1,0 0 0,-1 0 1,1 1-1,0-1 0,0 1 1,0 0-1,0 0 0,0-1 0,1 1 1,-1 0-1,1 1 0,-1-1 1,1 0-1,0 0 0,-1 1 0,1-1 1,0 1-108,-5 6 320,2-4-267,1 1-1,0 0 1,0-1-1,0 1 1,1 1-1,0-1 1,0 0-1,1 1 1,-1-1-1,1 0 0,1 1 1,-1 0-1,1-1 1,0 1-1,1-1 1,-1 1-1,2-1 1,-1 1-1,0-1 1,1 0-1,0 0 1,1 1-1,-1-1 1,4 4-53,-2-7 29,0 0 0,1 0 0,-1 0 1,1-1-1,-1 0 0,1 0 0,0 0 0,0-1 1,-1 1-1,1-1 0,0 0 0,1-1 1,-1 1-1,0-1 0,0 0 0,0 0 1,0-1-1,0 1 0,0-1 0,0 0 1,0-1-1,0 1 0,0-1 0,-1 0 1,1 0-1,3-2-29,-1-15-1692,-13 2-4602,2 6-2635,1 0-827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7:0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7619,'0'4'8306,"25"3"-5382,36-2-463,0-3 1,0-2 0,28-5-2462,4 1 845,30-23-391,-114 29-1055,-16 2-3598,-4-1-7617,8-3 915</inkml:trace>
  <inkml:trace contextRef="#ctx0" brushRef="#br0" timeOffset="453.647">412 1 8276,'5'0'10562,"16"14"-6902,60 66-162,-19-35-2775,-95-4 712,-38 38-144,70-85-8073,2-1-4036,-1 1-1011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7:0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 7619,'4'-3'9943,"4"-1"-4954,54-10-4447,-58 16-540,0 1 0,0 0 0,0 0 0,-1 1 0,1-1-1,-1 1 1,0 0 0,0-1 0,-1 1 0,1 1 0,-1-1 0,0 0-1,0 1 1,0-1 0,0 1 0,-1-1 0,0 1 0,0 0 0,0-1 0,0 1-1,-1 2-1,5 13 28,18 66-20,-37-123 141,11 33-142,0 0 0,0 0 0,-1 1 0,1-1-1,-1 0 1,0 1 0,0 0 0,0 0 0,0 0 0,0 1-1,-1-1 1,1 1 0,-1 0 0,1 0 0,-1 1 0,0-1-1,0 1 1,0 0 0,0 0 0,0 1 0,0-1 0,0 1-1,0 0 1,0 1 0,-1-1-7,3 1 42,1 0 0,0 0 0,0 1 1,0-1-1,0 0 0,1 1 0,-1-1 0,0 1 0,1-1 0,-1 1 0,1 0 0,-1 0 1,1-1-1,0 1 0,-1 0 0,1 0 0,0 0 0,1 1 0,-1-1 0,0 0 1,0 0-1,1 0 0,0 1 0,-1-1 0,1 0 0,0 1 0,0-1 0,0 0 1,0 1-1,1-1 0,-1 0 0,1 0 0,-1 1 0,1-1 0,0 0 0,-1 0 0,1 0 1,1 0-1,-1 0 0,0 0 0,0 0 0,1 0 0,-1 0 0,1-1 0,-1 1 1,1-1-1,1 1-42,1 0 20,0-1 1,1 1-1,-1-1 1,1-1-1,-1 1 0,1-1 1,-1 1-1,1-1 1,-1-1-1,1 1 1,-1-1-1,1 1 1,-1-1-1,1-1 1,-1 1-1,0 0 1,1-1-1,0-1-20,30-13-8252,-22 9 1334,-1 1-3732</inkml:trace>
  <inkml:trace contextRef="#ctx0" brushRef="#br0" timeOffset="656.088">370 36 7924,'6'-15'9921,"-26"4"-5913,17 10-3901,0 1 0,-1 0 1,1 0-1,0 0 0,0 1 1,-1-1-1,1 1 1,0-1-1,0 1 0,0 0 1,0 0-1,0 1 0,0-1 1,0 1-1,0-1 0,0 1 1,1 0-1,-1 0 1,1 0-1,-1 0 0,1 1 1,0-1-1,0 0 0,0 1 1,0 0-1,0-1 0,1 1 1,-1 0-1,1 0 1,0 0-1,-1 3-107,-16 101 1127,18-104-1101,1-1 0,-1 1 0,1-1 0,-1 1 0,1-1 0,0 0 0,0 1 0,0-1 0,0 0 0,1 1 0,-1-1 0,1 0 0,-1 0 0,1 0 0,0 0 0,-1 0 0,1-1 0,0 1 0,0-1 0,1 1 0,-1-1 0,0 1 0,0-1-1,1 0 1,-1 0 0,0 0 0,1-1 0,-1 1 0,1-1 0,-1 1 0,1-1 0,0 0 0,1 1-26,44-3-814,-3-6-4685,-39 6 2056,0-1-3382,-1 0-3743</inkml:trace>
  <inkml:trace contextRef="#ctx0" brushRef="#br0" timeOffset="1124.878">467 119 9748,'34'-3'9979,"18"-9"-8283,-31 6-786,-18 6-879,-1 0 0,1 0-1,0-1 1,-1 1 0,1-1 0,-1 0 0,1 0-1,-1 0 1,1 0 0,-1 0 0,1 0 0,-1-1 0,0 1-1,0-1 1,0 1 0,0-1 0,0 0 0,0 0-1,0 0 1,0 0 0,-1 0 0,1 0 0,-1-1 0,0 1-1,0-1 1,1 1 0,-2-1 0,1 1 0,0-1 0,0 1-1,-1-1 1,1 0 0,-1 1 0,0-1 0,0 0-1,0 1 1,0-1 0,0 0-31,-3 1 64,1-1 0,0 1-1,-1 0 1,0 0 0,1 0 0,-1 0 0,0 0-1,0 0 1,0 1 0,0 0 0,0-1 0,0 1-1,-1 0 1,1 1 0,0-1 0,-1 0 0,1 1-1,0 0 1,-1 0 0,1 0 0,0 0 0,-1 0-1,1 1 1,0 0 0,-1-1 0,1 1 0,0 0-1,0 1 1,0-1 0,0 0 0,0 1-1,0 0 1,0 0 0,0 0-64,-2 3 53,1 0 1,0 0-1,0 0 0,0 0 0,1 1 1,0-1-1,0 1 0,1 0 0,-1 0 1,1 0-1,0 0 0,1 0 0,0 0 1,0 1-1,0-1 0,0 0 0,1 1 1,0-1-1,1 0 0,0 1 1,-1-1-1,2 0 0,-1 1 0,1-1 1,0 0-1,0 0 0,1 0-53,2-2 43,0-1-1,1 1 1,-1-1-1,1-1 1,-1 1 0,1-1-1,0 0 1,0 0-1,0 0 1,1-1 0,-1 0-1,0 0 1,0-1-1,1 1 1,-1-1 0,0-1-1,0 1 1,1-1-1,-1 0 1,0-1 0,0 0-1,0 0 1,4-2-43,11 0 114,17-7-314,-45-1-15645,2 4 3701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0:30:5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11701,'1'25'8676,"9"14"-6664,0 3-2119,-3 28 1020,-4-101-270,22-91-489,-25 121-161,1-1-1,0 1 0,-1 0 0,1-1 1,0 1-1,-1 0 0,1 0 1,0-1-1,0 1 0,0 0 0,0 0 1,0 0-1,0 0 0,0 0 1,1 0-1,-1 1 0,0-1 0,0 0 1,1 1-1,-1-1 0,0 1 1,1-1-1,-1 1 0,1-1 1,-1 1-1,0 0 0,1 0 0,-1 0 1,1 0-1,-1 0 0,1 0 1,-1 0-1,1 0 0,-1 1 0,1-1 1,-1 0-1,0 1 0,1-1 1,-1 1-1,0 0 0,1-1 0,-1 1 1,0 0-1,0 0 0,0 0 1,0 0-1,1 0 0,-1 0 0,-1 0 1,1 0-1,0 0 0,0 1 1,0-1-1,-1 0 0,1 1 0,0-1 1,-1 0-1,1 1 0,-1-1 1,0 1-1,1-1 0,-1 0 0,0 1 1,0-1 7,20 102-35,-7-139 43,-13 29-2,0 0-1,1 1 1,0-1 0,1 0 0,0 0-1,0 1 1,0-1 0,1 1-1,-1 0 1,2-1 0,-1 1-1,1 0 1,0 1 0,0-1-1,4-3-5,-5 8 23,-1 1-1,1 0 0,0 0 1,-1 0-1,1 0 0,0 0 1,-1 1-1,1-1 0,0 1 1,-1 0-1,1-1 0,-1 1 1,1 0-1,-1 1 0,1-1 1,-1 0-1,0 1 0,0-1 1,0 1-1,0 0 0,0 0 1,0 0-1,0 0 0,0 0 1,-1 0-1,1 0 0,-1 0 1,1 1-1,-1-1 0,0 1 1,0-1-1,0 1 0,0-1 1,-1 1-1,1-1 0,-1 1 0,1 0 1,-1 2-23,19 135 1987,-17-154-7277,-1 1-2884,0 0-4739</inkml:trace>
  <inkml:trace contextRef="#ctx0" brushRef="#br0" timeOffset="470.037">349 232 8516,'3'1'1057,"45"9"8693,-44-9-9683,-1 0 1,0 0-1,1 0 1,-1 0-1,1-1 1,-1 0-1,1 0 1,0 0-1,-1 0 1,1 0-1,-1-1 1,1 1-1,-1-1 1,1 0-1,-1 0 1,0 0-1,1-1 1,-1 1-1,0-1 1,0 0-1,0 0 1,0 0-1,0 0 1,-1 0-1,1-1 1,0 1-1,-1-1 1,0 0-1,0 0 1,0 0-1,2-2-67,-3 3 28,-1 0 0,1 1-1,0-1 1,-1 0 0,1 0 0,-1 0-1,0 0 1,1 1 0,-1-1 0,0 0-1,0 0 1,0 0 0,-1 0 0,1 0-1,0 0 1,-1 1 0,1-1 0,-1 0-1,1 0 1,-1 0 0,0 1 0,0-1 0,0 0-1,0 1 1,0-1 0,0 1 0,0-1-1,-1 1 1,1 0 0,-1-1 0,1 1-1,0 0 1,-1 0 0,0 0 0,1 0-1,-1 0 1,0 0 0,0 1 0,1-1-1,-1 1 1,0-1 0,0 1 0,0-1-1,0 1 1,1 0 0,-1 0 0,0 0-1,0 0 1,0 0 0,0 1 0,0-1-1,0 0 1,1 1 0,-1 0 0,0-1-1,0 1 1,1 0 0,-1 0 0,0 0-1,1 0 1,-1 0 0,0 0-28,-2 3 140,1 1 0,-1-1 0,0 1 0,1 0-1,0 0 1,0 0 0,0 0 0,1 1 0,0-1 0,0 1 0,0 0 0,1-1 0,0 1 0,0 0 0,0 0-1,1 0 1,0 0 0,0-1 0,0 1 0,1 0 0,0 0 0,0 0 0,0 0 0,1-1 0,0 1 0,0-1-1,0 1 1,1-1 0,-1 0 0,2 0 0,-1 0 0,0 0 0,1-1 0,2 4-140,-2-5 3,0 0 0,0 0-1,-1 0 1,2 0 0,-1-1 0,0 1 0,0-1 0,1 0 0,-1-1-1,1 1 1,0-1 0,-1 0 0,1 0 0,0 0 0,0-1 0,0 1 0,0-1-1,2-1-2,21-8-4579,-2-14-6789,-17 11-613</inkml:trace>
  <inkml:trace contextRef="#ctx0" brushRef="#br0" timeOffset="817.703">751 182 10325,'-11'-15'7337,"-7"13"-3651,-32 33-754,46-27-2846,1 1 0,-1 0 0,1 0 0,1 0 0,-1 0 0,1 0 0,-1 1 0,2-1 0,-1 1 0,1 0 0,-1-1 0,1 1 0,1 0 0,-1 0 0,1-1 0,0 1 0,1 0 0,-1 0 0,1 0 0,0-1 0,1 1 0,-1 0 0,1-1 0,0 1 0,1-1 0,-1 0-1,2 2-84,-2-5-12,-1-1 0,1 0 0,0 1 0,-1-1 1,1 0-1,0 0 0,0 0 0,0 0 0,0-1 1,0 1-1,0-1 0,0 1 0,0-1 1,0 1-1,0-1 0,0 0 0,0 0 0,0 0 1,0 0-1,0 0 0,0-1 0,0 1 1,0-1-1,0 1 0,0-1 0,0 0 0,0 0 1,0 0-1,0 0 0,-1 0 0,1 0 0,0 0 1,-1 0-1,1-1 0,-1 1 0,1-1 1,0 0 10,44-64-6674,-39 34-3165,-5 16 165</inkml:trace>
  <inkml:trace contextRef="#ctx0" brushRef="#br0" timeOffset="1102.886">757 0 11829,'3'50'10044,"8"24"-5893,2 13-2546,2 45-1966,-15-132-7014,-1-4 699,0-1-6525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7:3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1429 112 7940,'0'-3'397,"0"1"0,-1-1 1,1 0-1,-1 1 0,1-1 1,-1 1-1,0-1 0,0 1 1,0-1-1,-1 1 0,1 0 0,0 0 1,-1-1-1,0 1 0,1 0 1,-1 0-1,0 0 0,0 1 1,0-1-1,0 0 0,0 1 1,-1-1-1,1 1-397,-102-33 2014,81 29-1428,-33-3-485,1 1-1,-1 3 1,0 3-1,-1 2 1,1 2-1,0 3 1,1 2-1,0 3 1,-35 12-101,36-8 75,2 3 0,0 2 0,1 2 0,1 3 0,1 2 0,1 2 0,2 2 0,1 1 0,0 4-75,28-22 5,1 1 0,1 1 0,0 0 0,1 0 0,1 2 0,1 0 0,0 0 0,1 1 0,1 0 0,1 1 0,1 0 0,1 1 0,0-1 0,2 1 0,0 1 0,1-1 0,2 1 0,0-1 0,1 1 0,1 0 0,1-1 0,1 1 0,1 0 0,1-1 0,0 0 0,5 8-5,3-2 1,2 0 0,1-1 0,1-1 0,1 0-1,1-2 1,1 0 0,1-1 0,1 0-1,1-2 1,1-1 0,0-1 0,2 0-1,0-2 1,10 4-1,35 21 8,2-4 1,1-3-1,1-2 0,2-5 1,1-2-1,35 4-8,79 10 152,1-8 1,17-7-153,-92-11 220,0-6 1,0-5-1,0-5 0,-1-5 0,1-5 1,-2-5-1,110-33-220,-179 38 124,0-3 0,-2-1 0,0-2 0,-1-3 0,-1-1 0,-1-2 0,-1-1 0,-2-3 1,0-1-1,-3-2 0,0-1 0,-2-1 0,-1-3 0,-2 0 0,-2-2 0,1-5-124,-19 26 31,0-1 0,-1 0 0,-1-1 1,-1 1-1,-1-2 0,-1 1 0,0-1 0,-2 1 0,0-1 1,-2 0-1,0 0 0,-1 0 0,-1-1 0,-1 1 0,-1 1 1,-1-1-1,-1 0 0,0 1 0,-2 0 0,0 0 0,-1 1 1,-4-5-32,-4-2 69,-2 0 0,0 1 1,-2 1-1,-1 1 0,-1 1 1,0 0-1,-2 2 0,-1 1 1,0 1-1,-1 1 0,-1 1 1,0 1-1,-6 0-69,-31-13 91,-2 3 1,-1 3-1,0 3 0,-2 3 0,-22-1-91,-76 0-192,0 7-1,-1 7 0,1 8 0,0 7 0,-87 20 193,122-17-938,7-8-3768,115-9 2407,10-7-6679,6 1-445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0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8500,'6'0'9762,"2"32"-7809,0 87 477,3-162-1931,-9 32-488,0 0 0,1 0 0,1 0 0,-1 0 0,2 0 0,0 1 0,0 0-1,1 0 1,0 0 0,1 0-11,-6 9-3,-1 0-1,1 1 1,-1-1 0,1 0-1,-1 1 1,1-1-1,0 0 1,-1 1-1,1-1 1,0 1-1,0-1 1,0 1-1,-1 0 1,1-1 0,0 1-1,0 0 1,0-1-1,0 1 1,0 0-1,-1 0 1,1 0-1,0 0 1,0 0-1,0 0 1,0 0 0,0 0-1,0 0 1,0 0-1,-1 1 1,1-1-1,0 0 1,0 0-1,0 1 1,0-1 0,-1 1-1,1-1 1,0 1-1,0-1 1,-1 1-1,1-1 1,0 1-1,-1 0 1,1-1-1,-1 1 1,1 0 0,-1 0-1,1-1 1,-1 1-1,1 0 1,-1 0-1,0 0 1,0-1-1,1 1 1,-1 0 0,0 1 3,15 48-53,1 29 58,-8-101-13,24-96 56,-32 118-47,0-1 0,1 1-1,-1 0 1,0-1 0,0 1 0,1-1 0,-1 1 0,0 0 0,1-1-1,-1 1 1,0-1 0,1 1 0,-1 0 0,1 0 0,-1-1-1,1 1 1,-1 0 0,1 0 0,-1-1 0,1 1 0,-1 0 0,1 0-1,-1 0 1,1 0 0,-1 0 0,1 0 0,-1 0 0,1 0-1,-1 0 1,1 0 0,-1 0 0,1 0 0,-1 0 0,1 0 0,-1 1-1,1-1 1,-1 0 0,1 0 0,-1 0 0,0 1 0,1-1-1,-1 0 1,1 1 0,-1-1 0,0 0 0,1 1 0,-1-1 0,0 0-1,1 1 1,-1-1 0,0 1 0,0-1 0,1 1 0,-1-1 0,0 1-1,0-1 1,0 1 0,1-1 0,-1 1 0,0-1 0,0 1-1,0-1 1,0 1 0,0-1-1,11 35 434,7 75-1072,-16-107-2066,2-4-6456,-1-4-1866</inkml:trace>
  <inkml:trace contextRef="#ctx0" brushRef="#br0" timeOffset="499.877">434 147 9508,'-33'11'10515,"29"-8"-10323,1 0 0,-1-1 0,1 2 0,0-1 0,0 0 0,0 1 0,0-1 1,1 1-1,-1 0 0,1 0 0,0 0 0,0 0 0,1 0 0,-1 0 0,1 0 0,0 1 0,-1 2-192,1-4 27,0 0 0,1 0 1,-1 0-1,1 0 0,-1 0 0,1 0 1,0 0-1,0 0 0,0 0 0,0 0 1,1 0-1,-1 0 0,1 0 0,0 0 1,0-1-1,0 1 0,0 0 0,1 0 1,-1-1-1,0 1 0,1-1 0,0 1 0,0-1 1,0 0-1,0 1 0,0-1 0,0 0 1,0 0-1,1-1 0,-1 1 0,1 0 1,0-1-1,-1 0 0,1 1 0,0-1 1,0 0-1,-1-1 0,1 1 0,0 0 1,0-1-1,0 1 0,0-1 0,1 0-27,-1 0 2,1 0-1,-1-1 0,1 1 1,-1-1-1,0 0 1,0 0-1,1 0 0,-1 0 1,0 0-1,0-1 1,0 1-1,0-1 1,-1 0-1,1 0 0,0 0 1,-1 0-1,1-1 1,-1 1-1,0-1 0,0 1 1,0-1-1,0 0 1,0 0-1,0 1 1,-1-1-1,1-1 0,-1 1 1,0 0-1,0 0 1,0 0-1,-1-1 0,1 1 1,-1 0-1,0-1 1,1 1-1,-2 0 0,1-1 1,0 1-1,-1-1 1,1 1-1,-1 0 1,0 0-1,0-1 0,0 1 1,-1 0-1,1 0 1,-1 0-1,1 0 0,-1 1 1,0-1-1,-1 0-1,2 0-56,0 1 0,0-1 0,0 0 0,-1 1 0,1 0-1,-1-1 1,0 1 0,0 0 0,1-1 0,-2 1 0,1 0 0,0 1 0,0-1-1,-1 0 1,1 1 0,-1-1 0,1 1 0,-1 0 0,1-1 0,-1 1 0,0 1-1,0-1 1,0 0 0,1 1 0,-1-1 0,-1 1 56,-1 5-3698,4 2-5255,1-3-1452</inkml:trace>
  <inkml:trace contextRef="#ctx0" brushRef="#br0" timeOffset="952.887">676 144 10357,'-58'14'11754,"55"-12"-11635,0 0 1,0 0-1,0 0 1,1 1 0,-1-1-1,1 1 1,0 0-1,-1-1 1,1 1-1,0 0 1,1 0 0,-1 1-1,1-1 1,-1 0-1,1 1 1,0-1-1,0 0 1,0 1 0,1-1-1,-1 1 1,1 0-1,0-1 1,0 1-1,0-1 1,0 1 0,1-1-1,-1 1 1,1-1-1,0 1 1,0-1-1,0 1 1,1-1 0,-1 0-1,1 0 1,0 0-1,0 0 1,1 2-120,-2-3 2,1-1 1,-1 1-1,1 0 1,0-1 0,-1 1-1,1-1 1,0 0-1,0 1 1,0-1-1,0 0 1,0 0-1,0 0 1,0-1 0,0 1-1,0 0 1,1-1-1,-1 0 1,0 1-1,0-1 1,1 0-1,-1 0 1,0 0-1,0 0 1,1-1 0,-1 1-1,0 0 1,0-1-1,0 0 1,2 0-3,14-12-2892,-6-8-3857,-9 10 220,0 0-3894</inkml:trace>
  <inkml:trace contextRef="#ctx0" brushRef="#br0" timeOffset="1155.968">690 0 12870,'4'46'11467,"-3"25"-9482,-1-17-1140,0-38-906,2 29 479,4-18-4259,-3-31-7428,-2 0-1129</inkml:trace>
  <inkml:trace contextRef="#ctx0" brushRef="#br0" timeOffset="1515.261">805 194 10197,'35'-1'6997,"-29"1"-6743,1 0 0,-1-1 0,0 0 0,0 0 0,0-1 0,0 0 1,0 0-1,0 0 0,-1 0 0,1-1 0,-1 0 0,1 0 0,0-2-254,-5 4 15,-1 1-1,1-1 0,0 0 0,-1 0 0,1 1 1,-1-1-1,1 0 0,-1 0 0,1 0 0,-1 0 1,0 0-1,0 0 0,1 0 0,-1 0 0,0 0 1,0 0-1,0 0 0,0 0 0,0 0 0,0 0 1,0 0-1,0 0 0,-1 1 0,1-1 0,0 0 1,0 0-1,-1 0 0,1 0 0,-1 0 0,1 0 1,-1 0-1,1 1 0,-1-1 0,0 0 0,1 0 1,-1 1-1,0-1 0,1 0 0,-1 1 0,0-1 1,0 1-1,0-1 0,1 1 0,-1-1 0,0 1 1,0 0-1,0-1-14,-46-13 888,42 15-768,1 1 1,0 0 0,0 0 0,0 0-1,0 0 1,0 1 0,1 0 0,-1 0-1,1 0 1,0 0 0,-1 0-1,1 1 1,1-1 0,-1 1 0,0 0-1,1 0 1,0 0 0,0 0-1,0 0 1,1 0 0,-1 1 0,1-1-1,0 0 1,0 1 0,0-1 0,1 1-1,0-1 1,0 1 0,0 0-1,0-1 1,1 1 0,-1-1 0,1 1-1,0-1 1,1 0 0,0 2-121,0-1 3,1-1 1,0 0 0,0 0 0,0 0-1,0-1 1,1 1 0,0-1-1,-1 0 1,1 0 0,0 0-1,1 0 1,-1-1 0,0 0 0,1 0-1,-1 0 1,1 0 0,0-1-1,0 1 1,-1-1 0,1-1-1,0 1 1,0-1 0,0 1 0,0-1-1,0-1 1,0 1 0,0-1-1,0 0 1,-1 0 0,1 0-1,0-1-3,8-11-3632,-9-6-4728,-4 12 3854,2-3-5493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7:57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6563,'6'-14'7727,"-1"25"-4386,0 26-2169,24 253 290,-31-298-1430,1 0 0,-1 0 0,2 0 0,-1 0 0,1 0 0,0 0 0,0 0 0,1 0 0,0 0 0,1 0 0,0 0 0,0 0 0,0 1 0,1-1 0,1 1 1,-1 0-1,1 0 0,0 0 0,0 0 0,1 0 0,0 1 0,0 0 0,1 0 0,0 1 0,0-1 0,0 1 0,4-2-32,-9 7 7,1-1 0,-1 1 0,1 0 0,-1 0 0,1 0 0,-1 0 0,1 0 0,0 0-1,-1 0 1,1 0 0,-1 0 0,1 1 0,-1-1 0,0 1 0,1-1 0,-1 1 0,1 0 0,-1-1 0,0 1 0,1 0 0,-1 0 0,0 0 0,0 0 0,0 0 0,0 0 0,0 0 0,0 1 0,0-1 0,0 0 0,0 0 0,-1 1 0,1-1 0,0 1 0,-1-1 0,1 0 0,-1 1 0,0-1 0,1 1-7,15 62 368,-15-60-350,15 104 1041,-18-106-4208,2-8-6447,1 2-483</inkml:trace>
  <inkml:trace contextRef="#ctx0" brushRef="#br0" timeOffset="850.031">251 184 10373,'27'-32'8553,"-24"30"-8473,-1 1 0,1-1 1,0 1-1,0-1 0,0 1 1,0 0-1,0 0 1,1 0-1,-1 1 0,0-1 1,0 1-1,1-1 0,-1 1 1,0 0-1,0 0 0,1 1 1,-1-1-1,3 1-80,0 4 9,0-1 1,0 1-1,0 0 1,0 0-1,-1 0 1,0 1-1,0 0 1,0 0-1,-1 0 1,1 1-1,-2-1 1,1 1-1,-1 0 1,0 0-1,0 0 1,-1 1-1,0-1 1,0 1-1,-1-1 1,0 1-1,-1 0 1,1-1-1,-1 1 1,-1 0-1,1-1 1,-1 1-1,-1 2-9,2-14 6,0 0-1,0 1 0,0-1 1,-1 0-1,1 1 1,-1-1-1,0 1 1,0-1-1,0 1 1,-1-1-1,1 1 1,-1 0-1,0-1 1,0 1-1,0 0 0,0 0 1,0 0-1,-1 1 1,1-1-1,-1 0 1,0 1-1,0 0 1,0 0-1,0 0 1,0 0-1,0 0 0,0 0 1,-1 1-1,1 0 1,-1-1-1,1 1 1,-1 1-1,1-1 1,-1 0-1,0 1 1,1 0-1,-1 0 0,0 0 1,1 0-1,-1 1 1,0-1-1,1 1 1,-1 0-1,-1 0-5,3 2 87,0-1-1,-1 0 1,1 1-1,0-1 1,0 1-1,0 0 1,1 0-1,-1 0 1,1 0-1,0 0 1,-1 0-1,1 0 1,0 0-1,1 0 1,-1 1-1,1-1 1,-1 0-1,1 1 1,0-1 0,0 0-1,1 0 1,-1 1-1,1-1 1,-1 0-1,1 0 1,0 1-1,0-1 1,1 1-87,2-2 54,0-1 0,1 0 0,-1-1 0,0 1 0,1-1 0,-1 0 0,0 0 0,1 0 0,-1 0 0,0-1 0,1 0 0,-1 0 0,0 0 0,0 0 1,0-1-1,0 0 0,0 1 0,0-1 0,3-3-54,14-8-2473,-12 7-7681,-6 3-1521</inkml:trace>
  <inkml:trace contextRef="#ctx0" brushRef="#br0" timeOffset="4912.167">487 144 7059,'1'-2'7451,"1"7"-3482,12 55-2124,6 57-527,-17-146-694,-5 22-585,2 0 0,-1 0 0,1-1 1,-1 1-1,2 0 0,-1-1 0,1 1 0,1 0 0,-1 0 0,1 0 0,0 0 0,1 0 0,-1 0 1,1 0-1,1 1 0,-1 0 0,1-1 0,1 1 0,-1 1 0,1-1 0,0 1 0,0-1 0,0 1 0,1 1 1,-1-1-1,3 0-39,34 14-4693,-31-3-3068,-4-3-3052</inkml:trace>
  <inkml:trace contextRef="#ctx0" brushRef="#br0" timeOffset="5302.701">791 149 9028,'-42'-5'10829,"5"33"-7657,33-23-3142,0 0 0,1 0 0,-1 0 1,1 1-1,0-1 0,1 1 0,0 0 0,0-1 0,0 1 0,0 0 0,1 0 1,0 0-1,0 1 0,1 1-30,1-6-23,0 1 1,0 0-1,0-1 1,1 1-1,-1-1 0,1 0 1,-1 1-1,1-1 1,0 0-1,0 0 1,0 0-1,0 0 1,0 0-1,1 0 0,-1-1 1,0 1-1,1-1 1,0 0-1,-1 0 1,1 0-1,0 0 1,-1 0-1,1 0 0,0-1 1,0 1-1,-1-1 1,1 0-1,0 0 1,0 0-1,0 0 1,0 0-1,0-1 0,-1 1 1,1-1-1,0 0 1,0 1-1,-1-2 1,1 1-1,-1 0 1,1 0-1,-1-1 0,1 1 1,-1-1-1,1-1 23,18-25-5714,-16 4-2709,-4 10 118</inkml:trace>
  <inkml:trace contextRef="#ctx0" brushRef="#br0" timeOffset="5677.612">807 3 9492,'-1'26'7999,"7"14"-4864,-1 1-1836,5 162 1104,0-206-7052,-5-4-143,-4 4 923,2-2-7133</inkml:trace>
  <inkml:trace contextRef="#ctx0" brushRef="#br0" timeOffset="6161.874">918 146 10149,'3'6'9975,"8"27"-8380,-9-15-1102,-2-12-444,0-1-1,0 0 1,1 1-1,-1-1 1,1 0-1,0 0 0,1 0 1,-1 0-1,1 0 1,0 0-1,1 0 1,-1 0-1,1-1 1,-1 1-1,2-1 1,-1 0-1,0 1 1,1-2-1,0 2-48,-2-6 4,-1 1 0,1-1-1,-1 0 1,1 0 0,-1 0-1,1 0 1,-1 0 0,0 0 0,0 0-1,1-1 1,-1 1 0,0 0-1,0-1 1,0 1 0,-1-1 0,1 1-1,0-1 1,0 1 0,-1-1-1,1 0 1,-1 1 0,1-1-1,-1 0 1,0 1 0,0-1 0,0 0-1,0 1 1,0-1 0,0 0-1,0 1 1,0-1 0,-1 0 0,1 0-4,0-5 0,15-54 307,-14 62-289,1-1 0,0 1 0,-1 0 0,1-1 1,0 1-1,-1 0 0,1 0 0,-1 0 0,1 0 0,-1 1 0,0-1 1,1 0-1,-1 1 0,0-1 0,0 1 0,0-1 0,0 1 0,0-1 1,0 1-1,-1 0 0,1-1 0,0 1 0,-1 0 0,1 0 0,-1-1 1,0 1-1,1 0-18,-1 0 19,5 12 0,30 47 371,-33-62-353,-1 1 1,1-1-1,-1 0 1,1 0-1,-1 0 1,0 0-1,0 0 1,1 0 0,-1 0-1,0-1 1,0 1-1,0 0 1,0-1-1,0 1 1,-1 0-1,1-1 1,0 1 0,-1-1-1,1 0 1,-1 1-1,1-1 1,-1 1-1,0-1 1,0 0-1,1 1 1,-1-1 0,0 0-1,-1 1 1,1-1-1,0-1-37,0 1 37,0-1-124,16-76 364,-1 50-3936,-10 24-1140,0 2-1190,0 1-5382</inkml:trace>
  <inkml:trace contextRef="#ctx0" brushRef="#br0" timeOffset="7209.127">1246 144 10053,'10'-16'10621,"43"-5"-7161,-49 21-3435,-1 1 1,1-1 0,0 1 0,-1 0-1,0 0 1,1 0 0,-1 0 0,1 0-1,-1 1 1,0-1 0,0 1 0,0 0-1,0 0 1,0 0 0,0 1 0,-1-1-1,1 1 1,-1-1 0,0 1 0,1 0-1,-1 0 1,0 0 0,-1 0 0,1 0-1,0 0 1,-1 1 0,0 0-26,26 95-100,-30-103 73,-1-1 0,0 0 0,0 1 0,-1 0 0,1 0 0,-1 0 1,0 1-1,0-1 0,0 1 0,0 0 0,0 1 0,-1-1 0,1 1 0,-2 0 27,4 1 21,0 0-1,0 0 1,0 0-1,0 0 0,0 1 1,0-1-1,0 1 0,0 0 1,0 0-1,0 0 0,0 0 1,0 1-1,0-1 0,0 1 1,0 0-1,0-1 1,0 1-1,0 1 0,0-1 1,1 0-1,-1 1 0,0-1 1,1 1-1,-1 0 0,1 0 1,0 0-1,0 0 0,0 0 1,0 1-1,0-1 1,0 1-1,0-1 0,1 1 1,-1 0-1,1-1 0,0 1 1,0 0-1,0 0 0,0 0 1,0 0-1,1 0 0,-1 0 1,1 0-1,0 0 1,0 0-1,0 2-20,0-3 26,1 0 0,-1-1 0,1 1 0,-1 0 0,1 0 0,-1-1 0,1 1 0,0-1 0,0 1 0,0 0 0,0-1 0,0 0 1,0 1-1,0-1 0,1 0 0,-1 1 0,0-1 0,1 0 0,-1 0 0,1 0 0,-1 0 0,1 0 0,0-1 0,-1 1 0,1 0 0,0-1 0,-1 1 0,1-1 0,0 0 0,0 1 0,0-1 0,-1 0 0,1 0 1,0 0-1,0-1 0,0 1 0,0 0-26,67-17-684,-23-16-4548,-23 3-6098,-16 17 2339</inkml:trace>
  <inkml:trace contextRef="#ctx0" brushRef="#br0" timeOffset="7537.175">1481 116 8372,'8'0'6657,"-3"8"-3657,1 29-1710,-5-36-920,9 119 2023,-2-150-2049,-8 24-284,0-1 0,0 1 0,1 0 0,0-1 0,0 1 0,1 0 0,-1 0-1,1 0 1,0 0 0,1 0 0,0 1 0,0-1 0,0 1 0,0-1 0,1 1 0,0 0-1,0 0 1,0 1 0,1-1 0,1 0-60,25 7-1185,-19 5-4575,-5-2-1995,-4-3-1153</inkml:trace>
  <inkml:trace contextRef="#ctx0" brushRef="#br0" timeOffset="7964.481">1681 175 8500,'30'9'7115,"6"-14"-4380,-35 5-2689,1-1 0,-1 1 0,1 0 0,-1-1 0,0 0 0,1 1 0,-1-1 1,0 0-1,1 1 0,-1-1 0,0 0 0,0 0 0,0 0 0,1 0 0,-1 0 0,0-1 0,-1 1 0,1 0 0,0 0 0,0-1 0,0 1 0,-1 0 0,1-1 0,-1 1 0,1 0 0,-1-1 0,1 1 0,-1-1 0,0 1 0,0-1 0,0 1 1,0-1-1,0 1 0,0-1 0,0 1 0,0-1 0,-1 1 0,1-1 0,-1 1 0,1-1 0,-1 1 0,0-1-46,1 1 48,-1 0 0,1 0 0,-1 0 0,0 0 0,1 0 0,-1 0 1,0 0-1,0 0 0,0 0 0,1 1 0,-1-1 0,0 0 0,0 1 0,0-1 0,0 0 0,-1 1 0,1 0 1,0-1-1,0 1 0,0-1 0,0 1 0,0 0 0,-1 0 0,1 0 0,0 0 0,0 0 0,0 0 0,0 0 0,-1 0 1,1 0-1,0 0 0,0 1 0,0-1 0,0 1 0,0-1 0,-1 0 0,1 1 0,0 0 0,0-1 0,0 1 0,0 0 1,1-1-1,-1 1 0,0 0 0,-1 1-48,-36 41 1032,35-40-965,1 0 0,0 0 0,1 0 0,-1 0-1,0 1 1,1-1 0,0 1 0,0-1 0,0 1 0,0-1 0,0 1 0,1-1-1,-1 1 1,1 0 0,0-1 0,0 1 0,1 0 0,-1-1 0,1 1 0,-1-1-1,1 1 1,0 0 0,1-1 0,-1 0 0,1 1 0,-1-1 0,1 0 0,0 0-1,0 0 1,0 0 0,1 0 0,-1 0 0,1-1 0,0 1 0,-1-1 0,1 0-1,0 0 1,0 0 0,1 0 0,-1 0 0,0-1 0,0 1 0,1-1 0,-1 0-1,3 1-66,63-5-1845,-55 0-2217,0-1-3397,-1 0-5648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1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9428,'-2'6'8032,"1"19"-5768,7 92 1196,0 0-4396,-5-129-5517,0 6 665,0-1-4203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11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8740,'2'32'6932,"3"15"-3710,3 25-1979,-6-59-857,1-42-270,-2 11-108,0 17-8,-1-6 5,0 0 0,1 0 0,0 0 0,0 0-1,1 0 1,0 0 0,0 0 0,1 1 0,0-1 0,0 1 0,0 0 0,1 0 0,0 0 0,0 0 0,0 1-1,1-1 1,0 1 0,0 0 0,0 0-5,-3 5 2,-1-1-1,1 1 1,0 0-1,-1-1 1,1 1-1,0 0 1,-1 0-1,1 0 1,0 0-1,-1 0 1,1 1-1,0-1 1,-1 0-1,1 1 1,0-1-1,-1 1 1,1 0-1,-1-1 1,1 1-1,-1 0 1,1 0-1,-1 0 1,0 0-1,0 0 1,1 0-1,-1 0 1,0 1-1,0-1 1,0 0-1,0 1 1,0-1-1,0 1 1,-1-1-1,1 1 1,0-1-1,-1 1 1,1-1-1,-1 1 1,0 0-1,1-1-1,16 70 128,-17-70-126,9 94 1209,-2-118-10537,-6 20 6158,2-4-6463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1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77 9732,'-28'-9'10036,"-49"31"-6441,73-18-3516,0-1 0,0 0 1,0 1-1,1 0 0,-1 0 1,1 0-1,0 0 0,0 0 0,1 0 1,-1 1-1,1 0 0,0-1 1,0 1-1,1 0 0,-1 0 1,1 0-1,0 0 0,0 2-79,1-4 8,0-1 1,0 1-1,0-1 0,0 0 1,0 1-1,0-1 0,1 1 0,-1-1 1,1 0-1,-1 1 0,1-1 0,0 0 1,0 1-1,0-1 0,0 0 1,0 0-1,1 0 0,-1 0 0,1 0 1,-1 0-1,1-1 0,0 1 0,0 0 1,0-1-1,0 1 0,0-1 1,0 0-1,0 0 0,0 0 0,0 0 1,1 0-1,-1 0 0,0 0 0,1-1 1,-1 1-1,0-1 0,1 0 1,-1 1-1,1-1-8,4 0-46,-1 1 1,1-1-1,0 0 1,-1-1-1,1 0 1,-1 0-1,1 0 1,-1-1-1,1 0 1,-1 0 0,0 0-1,0-1 1,0 0 45,19-16-4408,-6-7-5813,-14 17 344</inkml:trace>
  <inkml:trace contextRef="#ctx0" brushRef="#br0" timeOffset="343.669">243 0 10245,'3'52'9108,"8"26"-6948,-7-54-1399,7 53-1398,-10-75-1752,-2-5-5657,-1 0-3140</inkml:trace>
  <inkml:trace contextRef="#ctx0" brushRef="#br0" timeOffset="577.995">196 130 11141,'21'6'10043,"21"-7"-8293,-36 0-1217,27-4-616,-19 2-2438,6-1-9970,-13 2 4135</inkml:trace>
  <inkml:trace contextRef="#ctx0" brushRef="#br0" timeOffset="781.064">405 119 9941,'5'18'6851,"0"2"-3921,0 38-2560,-7-65-10377,1-1-62</inkml:trace>
  <inkml:trace contextRef="#ctx0" brushRef="#br0" timeOffset="984.14">418 38 9380,'-1'3'2017,"1"1"16,2-1-1553,-1 0 193,2 0-2674,1 2-1793,0-1-4978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12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62 9092,'-22'-6'10512,"-33"34"-7113,55-25-3393,0-1 0,0 1 0,0 0 0,0 0 0,0-1 0,1 1 0,-1 0 0,1-1 0,0 1 0,0 0 1,0-1-1,0 1 0,0-1 0,0 0 0,1 1 0,-1-1 0,1 0 0,0 0 0,0 0 0,0 0 0,0 0 0,0 0 1,0-1-1,0 1 0,0 0 0,1-1 0,-1 0 0,1 0 0,-1 0 0,1 0 0,-1 0 0,1 0 0,0 0 1,-1-1-1,1 0 0,0 1 0,-1-1 0,1 0 0,0 0 0,2-1-6,19 9 45,-22-6-21,0-1 0,0 0 1,-1 0-1,1 1 0,-1-1 1,1 1-1,-1-1 0,0 1 1,1 0-1,-1-1 0,0 1 1,0 0-1,0 0 0,-1 0 1,1 0-1,0 0 1,-1 0-1,1 0 0,-1 0 1,1 0-1,-1 0 0,0 0 1,0 0-1,0 0 0,0 0 1,-1 0-1,1 0 0,0 0 1,-1 0-1,1 0 0,-1 0 1,0 0-1,0 0 0,0 0 1,0 0-1,0-1 0,0 1 1,0 0-1,-1-1 0,1 1 1,0-1-1,-1 1 0,1-1 1,-1 0-1,0 1 1,0-1-1,1 0 0,-1 0 1,0 0-1,0 0 0,0-1 1,0 1-1,0 0 0,0-1 1,0 0-1,-1 1-24,-58 4-114,52-13-4698,6-4-4663,3 7-762</inkml:trace>
  <inkml:trace contextRef="#ctx0" brushRef="#br0" timeOffset="296.803">198 0 10229,'14'56'8183,"4"19"-5162,-13 37-5533,-6-113-7338,1-2 795</inkml:trace>
  <inkml:trace contextRef="#ctx0" brushRef="#br0" timeOffset="671.72">165 111 11013,'10'-7'6995,"4"2"-3499,30 1-493,-16 3-5392,-19 0-1550,0-1-3280,-1 0-3725</inkml:trace>
  <inkml:trace contextRef="#ctx0" brushRef="#br0" timeOffset="1031.005">359 98 9364,'5'23'6978,"2"1"-4127,7 45-938,-15-81-1703,0 0 0,1 1 1,0-1-1,1 1 0,0-1 0,1 1 1,0-1-1,1 1 0,0 0 0,1 0 1,1-1-211,25 2 158,-14 13-4110,-3-1-6749,-8-2 1793</inkml:trace>
  <inkml:trace contextRef="#ctx0" brushRef="#br0" timeOffset="1283.469">536 84 9941,'5'36'7811,"30"42"-3926,-34-77-3863,0 0 1,0 0 0,0 0 0,0 0 0,0-1-1,0 1 1,0 0 0,0 0 0,1-1 0,-1 1 0,0-1-1,0 1 1,1-1 0,-1 0 0,0 1 0,1-1-1,-1 0 1,1 0 0,-1 0 0,0 0 0,1 0-1,-1 0 1,0 0 0,1-1 0,-1 1 0,0 0 0,1-1-1,-1 1 1,0-1 0,0 1 0,1-1 0,-1 0-1,0 1 1,0-1 0,0 0 0,0 0 0,0 0-1,0 0 1,0 0 0,0 0 0,0 0 0,-1 0 0,1 0-1,0-1-22,25-55 1158,-17-20-513,-4 76-3886,-3 6-6836,-1-3-1032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21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8804,'-3'2'6246,"-10"7"-3789,-38 68 1592,48-66-3904,-1 0-1,2 0 0,-1 0 1,2 0-1,-1 0 0,2 0 1,-1 0-1,2 1 0,-1-1 1,2 0-1,0 6-144,0-12 22,1 0 0,-1 0 1,1 0-1,0 0 0,0-1 0,0 1 0,0-1 1,1 0-1,0 0 0,0 0 0,0-1 0,0 1 0,0-1 1,1 0-1,0 0 0,0 0 0,-1-1 0,1 0 1,1 0-1,-1 0 0,0 0 0,0-1 0,1 0 1,-1 0-1,2 0-22,-4-8-13131,-3 3 2579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2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8964,'4'-1'6219,"7"25"-4685,7 101 120,-7-180-1555,-10 50-97,0 0 0,0-1-1,1 1 1,0 0 0,-1-1 0,2 1 0,-1 0 0,1 0 0,-1 1 0,1-1-1,1 0 1,-1 1 0,1 0 0,-1 0 0,1 0 0,0 0 0,5-3-2,-7 8 26,0 0 1,0 0 0,0 0-1,0 0 1,0 0 0,0 0-1,0 1 1,0-1 0,-1 1-1,1-1 1,0 1 0,-1 0-1,1-1 1,-1 1 0,0 0-1,0 0 1,0 0 0,0 0-1,0 0 1,0 0 0,0 1-1,-1-1 1,1 0 0,-1 0-1,1 0 1,-1 1 0,0-1-1,0 0 1,0 0 0,0 1-1,0-1 1,-1 0 0,1 0-1,-1 1-26,2 0 68,-2 43 616,0-16-2934,2-31-3895,-1 0 3795,1-1-7049</inkml:trace>
  <inkml:trace contextRef="#ctx0" brushRef="#br0" timeOffset="468.637">206 136 8564,'55'-2'8288,"-53"2"-8262,0-1-1,0 1 0,1-1 0,-1 1 0,0-1 1,0 0-1,0 0 0,-1 0 0,1 0 1,0 0-1,0 0 0,0 0 0,-1-1 0,1 1 1,-1-1-1,1 1 0,-1-1 0,1 1 1,-1-1-1,0 0 0,0 0 0,0 0 1,0 0-1,0 0 0,0 0 0,-1 0 0,1 0 1,0 0-1,-1 0 0,0 0 0,1 0 1,-1 0-1,0 0 0,0-1 0,-1 1 0,1 0 1,0 0-1,-1 0-25,0 0 11,0 1 0,0 0 0,-1 0-1,1-1 1,-1 1 0,1 0 0,-1 0 0,0 0 0,1 0 0,-1 1 0,0-1 0,1 0 0,-1 1 0,0-1-1,0 1 1,0 0 0,0-1 0,1 1 0,-1 0 0,0 0 0,0 0 0,0 1 0,0-1 0,0 0 0,1 1-1,-1-1 1,0 1 0,0-1 0,1 1 0,-1 0 0,0 0 0,1 0 0,-1 0 0,1 0 0,-1 0 0,1 0-1,-1 1 1,1-1 0,0 0 0,0 1 0,-1-1 0,1 1 0,0-1 0,0 1 0,1 0-11,-2 0 80,0 0 0,0 0 0,0 0 1,0 1-1,0-1 0,1 1 0,0-1 1,-1 1-1,1 0 0,0 0 0,0-1 0,0 1 1,1 0-1,-1 0 0,1 0 0,0 0 1,-1 0-1,1 0 0,0 0 0,1 0 1,-1 0-1,1 0 0,-1-1 0,1 1 1,0 0-1,0 0 0,0 0 0,0-1 0,0 1 1,1 0-1,-1-1 0,1 1 0,0-1 1,0 0-1,0 0 0,0 0 0,0 0 1,0 0-1,1 0 0,-1 0 0,2 1-80,48 3-2031,-36-11-2249,1-3-3874,-8 3 1044</inkml:trace>
  <inkml:trace contextRef="#ctx0" brushRef="#br0" timeOffset="749.824">494 70 9716,'-17'24'8488,"-2"19"-6525,5-10-1531,12-28-1064,-16 25 1246,10-24-4046,-1-4-4478,5-3-1313</inkml:trace>
  <inkml:trace contextRef="#ctx0" brushRef="#br0" timeOffset="921.696">373 120 10021,'6'4'6789,"8"3"-4481,-2-2-1193,57 54 385,-58-56-4186,-3-6-5916,-4 1-1827</inkml:trace>
  <inkml:trace contextRef="#ctx0" brushRef="#br0" timeOffset="1093.495">576 0 9268,'9'23'8587,"7"35"-6516,-5 29-1399,-17-52-7007,5-32 889,-1-2-3355</inkml:trace>
  <inkml:trace contextRef="#ctx0" brushRef="#br0" timeOffset="1265.653">543 134 12070,'0'2'3089,"0"-1"96,2 0-1808,1-1-417,3-1-127,2 1-145,1-1-256,3 0-208,0 0-31,1-1-145,-1 1-273,-1-1-751,0-1-2321,2-1-2674,0-1-6643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23:48:2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9812,'-5'11'8334,"10"17"-7205,-5-26-542,7 25 55,13 71 1287,-15-33-4764,-6-65-7735,-1-3 1558</inkml:trace>
  <inkml:trace contextRef="#ctx0" brushRef="#br0" timeOffset="265.57">0 140 8196,'14'-14'9754,"32"18"-9636,-26-2-1064,3-6-2655,-8-3-2879,-7 3-545</inkml:trace>
  <inkml:trace contextRef="#ctx0" brushRef="#br0" timeOffset="577.993">148 95 5971,'-1'5'9127,"-3"19"-6572,2-21-2483,1-1 0,1 1-1,-1 0 1,0 0-1,1 0 1,-1 0-1,1 0 1,0 0-1,0 0 1,0 0 0,1 0-1,-1-1 1,1 1-1,-1 0 1,1 0-1,0 0 1,0 0 0,0-1-1,0 1 1,1 0-1,-1-1 1,1 1-1,0-1 1,0 0-1,-1 1 1,1-1 0,1 0-1,-1 0 1,0 0-1,0-1 1,1 1-1,-1 0 1,1-1 0,0 0-1,-1 1 1,1-1-1,0 0 1,0 0-1,-1-1 1,1 1-1,0-1 1,0 1 0,0-1-1,0 0 1,0 0-1,0 0 1,0 0-1,0-1 1,0 1 0,0-1-1,2-1-71,-3 1 40,1 0 0,0 0-1,-1 0 1,1-1 0,-1 0 0,1 1 0,-1-1-1,0 0 1,1 0 0,-1 0 0,0 0 0,-1-1-1,1 1 1,0 0 0,-1-1 0,1 0-1,-1 1 1,0-1 0,1 0 0,-1 1 0,-1-1-1,1 0 1,0 0 0,-1 0 0,1 0 0,-1 0-1,0 0 1,0 0 0,0 0 0,-1 0 0,1 0-1,0 0 1,-1 1 0,0-1 0,0 0-1,0 0 1,0 0 0,0 1 0,-1-1 0,1 1-1,-1-1 1,0 1 0,1-1 0,-1 1 0,0 0-1,0 0 1,-1 0 0,1 0 0,0 0-1,-1 1 1,1-1 0,-1 1 0,0-1 0,1 1-1,-1 0 1,0 0 0,0 0 0,-2 0-40,-38 4-1025,34 0-3071,1 1-3688,6-3-2906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BUFFERING: because it automatically keeps reading, delayed</a:t>
            </a:r>
          </a:p>
          <a:p>
            <a:r>
              <a:rPr lang="en-US" dirty="0"/>
              <a:t>PORTABILITY: because it is present anywhere C exists, uses POSIX under the hood on POSIX systems, uses something else on other systems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8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that SP moved, too!</a:t>
            </a:r>
          </a:p>
          <a:p>
            <a:r>
              <a:rPr lang="en-US" dirty="0"/>
              <a:t>SYSENTER is an interrupt</a:t>
            </a:r>
            <a:r>
              <a:rPr lang="en-US" baseline="0" dirty="0"/>
              <a:t> and </a:t>
            </a:r>
            <a:r>
              <a:rPr lang="en-US" dirty="0"/>
              <a:t>SYSEXIT is a return from an interrupt.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5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1 – user commands</a:t>
            </a:r>
          </a:p>
          <a:p>
            <a:r>
              <a:rPr lang="en-US" dirty="0"/>
              <a:t>man</a:t>
            </a:r>
            <a:r>
              <a:rPr lang="en-US" baseline="0" dirty="0"/>
              <a:t> 2 – Linux system calls</a:t>
            </a:r>
          </a:p>
          <a:p>
            <a:r>
              <a:rPr lang="en-US" dirty="0"/>
              <a:t>man 3 –</a:t>
            </a:r>
            <a:r>
              <a:rPr lang="en-US" baseline="0" dirty="0"/>
              <a:t> library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needs to figure things</a:t>
            </a:r>
            <a:r>
              <a:rPr lang="en-US" baseline="0" dirty="0"/>
              <a:t> out like “where is the compiler?”.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4/6/2018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POSIX is directly talking to OS, not doing any real work for you (unlike</a:t>
            </a:r>
            <a:r>
              <a:rPr lang="en-US" baseline="0" dirty="0"/>
              <a:t> the C std lib wrapper functions).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really want to talk to the OS directly, you can write it in assembly!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over time, but more important to have a mental model -- OS course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4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5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linux-gate.so</a:t>
            </a:r>
            <a:r>
              <a:rPr lang="en-US" baseline="0" dirty="0"/>
              <a:t> is a magic function to bridge C and ASM calling conventions (details not important).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2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linux-gate.so</a:t>
            </a:r>
            <a:r>
              <a:rPr lang="en-US" baseline="0" dirty="0"/>
              <a:t> is a magic function to bridge C and ASM calling conventions (details not important).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595F9-DB02-4715-8955-155219702B6A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60178" y="27429"/>
            <a:ext cx="2223686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L09:  System Calls (end), Build Tools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60180" y="27429"/>
            <a:ext cx="2223687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L09:  System Calls (end), Build Tools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84.png"/><Relationship Id="rId34" Type="http://schemas.openxmlformats.org/officeDocument/2006/relationships/customXml" Target="../ink/ink89.xml"/><Relationship Id="rId7" Type="http://schemas.openxmlformats.org/officeDocument/2006/relationships/image" Target="../media/image77.png"/><Relationship Id="rId12" Type="http://schemas.openxmlformats.org/officeDocument/2006/relationships/customXml" Target="../ink/ink78.xm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3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88.png"/><Relationship Id="rId1" Type="http://schemas.openxmlformats.org/officeDocument/2006/relationships/tags" Target="../tags/tag1.xml"/><Relationship Id="rId6" Type="http://schemas.openxmlformats.org/officeDocument/2006/relationships/customXml" Target="../ink/ink75.xml"/><Relationship Id="rId11" Type="http://schemas.openxmlformats.org/officeDocument/2006/relationships/image" Target="../media/image79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86.xml"/><Relationship Id="rId10" Type="http://schemas.openxmlformats.org/officeDocument/2006/relationships/customXml" Target="../ink/ink77.xml"/><Relationship Id="rId19" Type="http://schemas.openxmlformats.org/officeDocument/2006/relationships/image" Target="../media/image83.png"/><Relationship Id="rId31" Type="http://schemas.openxmlformats.org/officeDocument/2006/relationships/image" Target="../media/image89.png"/><Relationship Id="rId4" Type="http://schemas.openxmlformats.org/officeDocument/2006/relationships/customXml" Target="../ink/ink74.xml"/><Relationship Id="rId9" Type="http://schemas.openxmlformats.org/officeDocument/2006/relationships/image" Target="../media/image78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87.png"/><Relationship Id="rId30" Type="http://schemas.openxmlformats.org/officeDocument/2006/relationships/customXml" Target="../ink/ink87.xml"/><Relationship Id="rId35" Type="http://schemas.openxmlformats.org/officeDocument/2006/relationships/image" Target="../media/image91.png"/><Relationship Id="rId8" Type="http://schemas.openxmlformats.org/officeDocument/2006/relationships/customXml" Target="../ink/ink7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1.xml"/><Relationship Id="rId21" Type="http://schemas.openxmlformats.org/officeDocument/2006/relationships/image" Target="../media/image100.png"/><Relationship Id="rId42" Type="http://schemas.openxmlformats.org/officeDocument/2006/relationships/customXml" Target="../ink/ink109.xml"/><Relationship Id="rId47" Type="http://schemas.openxmlformats.org/officeDocument/2006/relationships/image" Target="../media/image113.png"/><Relationship Id="rId63" Type="http://schemas.openxmlformats.org/officeDocument/2006/relationships/image" Target="../media/image121.png"/><Relationship Id="rId68" Type="http://schemas.openxmlformats.org/officeDocument/2006/relationships/customXml" Target="../ink/ink122.xml"/><Relationship Id="rId84" Type="http://schemas.openxmlformats.org/officeDocument/2006/relationships/customXml" Target="../ink/ink130.xml"/><Relationship Id="rId16" Type="http://schemas.openxmlformats.org/officeDocument/2006/relationships/customXml" Target="../ink/ink96.xml"/><Relationship Id="rId11" Type="http://schemas.openxmlformats.org/officeDocument/2006/relationships/image" Target="../media/image95.png"/><Relationship Id="rId32" Type="http://schemas.openxmlformats.org/officeDocument/2006/relationships/customXml" Target="../ink/ink104.xml"/><Relationship Id="rId37" Type="http://schemas.openxmlformats.org/officeDocument/2006/relationships/image" Target="../media/image108.png"/><Relationship Id="rId53" Type="http://schemas.openxmlformats.org/officeDocument/2006/relationships/image" Target="../media/image116.png"/><Relationship Id="rId58" Type="http://schemas.openxmlformats.org/officeDocument/2006/relationships/customXml" Target="../ink/ink117.xml"/><Relationship Id="rId74" Type="http://schemas.openxmlformats.org/officeDocument/2006/relationships/customXml" Target="../ink/ink125.xml"/><Relationship Id="rId79" Type="http://schemas.openxmlformats.org/officeDocument/2006/relationships/image" Target="../media/image129.png"/><Relationship Id="rId5" Type="http://schemas.openxmlformats.org/officeDocument/2006/relationships/image" Target="../media/image92.png"/><Relationship Id="rId19" Type="http://schemas.openxmlformats.org/officeDocument/2006/relationships/image" Target="../media/image99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103.png"/><Relationship Id="rId30" Type="http://schemas.openxmlformats.org/officeDocument/2006/relationships/customXml" Target="../ink/ink103.xml"/><Relationship Id="rId35" Type="http://schemas.openxmlformats.org/officeDocument/2006/relationships/image" Target="../media/image107.png"/><Relationship Id="rId43" Type="http://schemas.openxmlformats.org/officeDocument/2006/relationships/image" Target="../media/image111.png"/><Relationship Id="rId48" Type="http://schemas.openxmlformats.org/officeDocument/2006/relationships/customXml" Target="../ink/ink112.xml"/><Relationship Id="rId56" Type="http://schemas.openxmlformats.org/officeDocument/2006/relationships/customXml" Target="../ink/ink116.xml"/><Relationship Id="rId64" Type="http://schemas.openxmlformats.org/officeDocument/2006/relationships/customXml" Target="../ink/ink120.xml"/><Relationship Id="rId69" Type="http://schemas.openxmlformats.org/officeDocument/2006/relationships/image" Target="../media/image124.png"/><Relationship Id="rId77" Type="http://schemas.openxmlformats.org/officeDocument/2006/relationships/image" Target="../media/image128.png"/><Relationship Id="rId8" Type="http://schemas.openxmlformats.org/officeDocument/2006/relationships/customXml" Target="../ink/ink92.xml"/><Relationship Id="rId51" Type="http://schemas.openxmlformats.org/officeDocument/2006/relationships/image" Target="../media/image115.png"/><Relationship Id="rId72" Type="http://schemas.openxmlformats.org/officeDocument/2006/relationships/customXml" Target="../ink/ink124.xml"/><Relationship Id="rId80" Type="http://schemas.openxmlformats.org/officeDocument/2006/relationships/customXml" Target="../ink/ink128.xml"/><Relationship Id="rId85" Type="http://schemas.openxmlformats.org/officeDocument/2006/relationships/image" Target="../media/image132.png"/><Relationship Id="rId3" Type="http://schemas.openxmlformats.org/officeDocument/2006/relationships/notesSlide" Target="../notesSlides/notesSlide7.xml"/><Relationship Id="rId12" Type="http://schemas.openxmlformats.org/officeDocument/2006/relationships/customXml" Target="../ink/ink94.xml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20" Type="http://schemas.openxmlformats.org/officeDocument/2006/relationships/customXml" Target="../ink/ink98.xml"/><Relationship Id="rId41" Type="http://schemas.openxmlformats.org/officeDocument/2006/relationships/image" Target="../media/image110.png"/><Relationship Id="rId54" Type="http://schemas.openxmlformats.org/officeDocument/2006/relationships/customXml" Target="../ink/ink115.xml"/><Relationship Id="rId62" Type="http://schemas.openxmlformats.org/officeDocument/2006/relationships/customXml" Target="../ink/ink119.xml"/><Relationship Id="rId70" Type="http://schemas.openxmlformats.org/officeDocument/2006/relationships/customXml" Target="../ink/ink123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1" Type="http://schemas.openxmlformats.org/officeDocument/2006/relationships/tags" Target="../tags/tag2.xml"/><Relationship Id="rId6" Type="http://schemas.openxmlformats.org/officeDocument/2006/relationships/customXml" Target="../ink/ink91.xml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49" Type="http://schemas.openxmlformats.org/officeDocument/2006/relationships/image" Target="../media/image114.png"/><Relationship Id="rId57" Type="http://schemas.openxmlformats.org/officeDocument/2006/relationships/image" Target="../media/image118.png"/><Relationship Id="rId10" Type="http://schemas.openxmlformats.org/officeDocument/2006/relationships/customXml" Target="../ink/ink93.xml"/><Relationship Id="rId31" Type="http://schemas.openxmlformats.org/officeDocument/2006/relationships/image" Target="../media/image105.png"/><Relationship Id="rId44" Type="http://schemas.openxmlformats.org/officeDocument/2006/relationships/customXml" Target="../ink/ink110.xml"/><Relationship Id="rId52" Type="http://schemas.openxmlformats.org/officeDocument/2006/relationships/customXml" Target="../ink/ink114.xml"/><Relationship Id="rId60" Type="http://schemas.openxmlformats.org/officeDocument/2006/relationships/customXml" Target="../ink/ink118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27.xml"/><Relationship Id="rId81" Type="http://schemas.openxmlformats.org/officeDocument/2006/relationships/image" Target="../media/image130.png"/><Relationship Id="rId4" Type="http://schemas.openxmlformats.org/officeDocument/2006/relationships/customXml" Target="../ink/ink90.xml"/><Relationship Id="rId9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customXml" Target="../ink/ink97.xml"/><Relationship Id="rId39" Type="http://schemas.openxmlformats.org/officeDocument/2006/relationships/image" Target="../media/image109.png"/><Relationship Id="rId34" Type="http://schemas.openxmlformats.org/officeDocument/2006/relationships/customXml" Target="../ink/ink105.xml"/><Relationship Id="rId50" Type="http://schemas.openxmlformats.org/officeDocument/2006/relationships/customXml" Target="../ink/ink113.xml"/><Relationship Id="rId55" Type="http://schemas.openxmlformats.org/officeDocument/2006/relationships/image" Target="../media/image117.png"/><Relationship Id="rId76" Type="http://schemas.openxmlformats.org/officeDocument/2006/relationships/customXml" Target="../ink/ink126.xml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04.png"/><Relationship Id="rId24" Type="http://schemas.openxmlformats.org/officeDocument/2006/relationships/customXml" Target="../ink/ink100.xml"/><Relationship Id="rId40" Type="http://schemas.openxmlformats.org/officeDocument/2006/relationships/customXml" Target="../ink/ink108.xml"/><Relationship Id="rId45" Type="http://schemas.openxmlformats.org/officeDocument/2006/relationships/image" Target="../media/image112.png"/><Relationship Id="rId66" Type="http://schemas.openxmlformats.org/officeDocument/2006/relationships/customXml" Target="../ink/ink121.xml"/><Relationship Id="rId61" Type="http://schemas.openxmlformats.org/officeDocument/2006/relationships/image" Target="../media/image120.png"/><Relationship Id="rId82" Type="http://schemas.openxmlformats.org/officeDocument/2006/relationships/customXml" Target="../ink/ink1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.xml"/><Relationship Id="rId13" Type="http://schemas.openxmlformats.org/officeDocument/2006/relationships/image" Target="../media/image137.png"/><Relationship Id="rId18" Type="http://schemas.openxmlformats.org/officeDocument/2006/relationships/customXml" Target="../ink/ink138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4.png"/><Relationship Id="rId12" Type="http://schemas.openxmlformats.org/officeDocument/2006/relationships/customXml" Target="../ink/ink135.xml"/><Relationship Id="rId17" Type="http://schemas.openxmlformats.org/officeDocument/2006/relationships/image" Target="../media/image139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37.xml"/><Relationship Id="rId1" Type="http://schemas.openxmlformats.org/officeDocument/2006/relationships/tags" Target="../tags/tag4.xml"/><Relationship Id="rId6" Type="http://schemas.openxmlformats.org/officeDocument/2006/relationships/customXml" Target="../ink/ink132.xml"/><Relationship Id="rId11" Type="http://schemas.openxmlformats.org/officeDocument/2006/relationships/image" Target="../media/image136.png"/><Relationship Id="rId5" Type="http://schemas.openxmlformats.org/officeDocument/2006/relationships/image" Target="../media/image133.png"/><Relationship Id="rId15" Type="http://schemas.openxmlformats.org/officeDocument/2006/relationships/image" Target="../media/image138.png"/><Relationship Id="rId10" Type="http://schemas.openxmlformats.org/officeDocument/2006/relationships/customXml" Target="../ink/ink134.xml"/><Relationship Id="rId19" Type="http://schemas.openxmlformats.org/officeDocument/2006/relationships/image" Target="../media/image140.png"/><Relationship Id="rId4" Type="http://schemas.openxmlformats.org/officeDocument/2006/relationships/customXml" Target="../ink/ink131.xml"/><Relationship Id="rId9" Type="http://schemas.openxmlformats.org/officeDocument/2006/relationships/image" Target="../media/image135.png"/><Relationship Id="rId14" Type="http://schemas.openxmlformats.org/officeDocument/2006/relationships/customXml" Target="../ink/ink1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image" Target="../media/image145.png"/><Relationship Id="rId18" Type="http://schemas.openxmlformats.org/officeDocument/2006/relationships/customXml" Target="../ink/ink146.xml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49.png"/><Relationship Id="rId7" Type="http://schemas.openxmlformats.org/officeDocument/2006/relationships/image" Target="../media/image142.png"/><Relationship Id="rId12" Type="http://schemas.openxmlformats.org/officeDocument/2006/relationships/customXml" Target="../ink/ink143.xml"/><Relationship Id="rId17" Type="http://schemas.openxmlformats.org/officeDocument/2006/relationships/image" Target="../media/image147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45.xml"/><Relationship Id="rId20" Type="http://schemas.openxmlformats.org/officeDocument/2006/relationships/customXml" Target="../ink/ink147.xml"/><Relationship Id="rId1" Type="http://schemas.openxmlformats.org/officeDocument/2006/relationships/tags" Target="../tags/tag5.xml"/><Relationship Id="rId6" Type="http://schemas.openxmlformats.org/officeDocument/2006/relationships/customXml" Target="../ink/ink140.xml"/><Relationship Id="rId11" Type="http://schemas.openxmlformats.org/officeDocument/2006/relationships/image" Target="../media/image144.png"/><Relationship Id="rId5" Type="http://schemas.openxmlformats.org/officeDocument/2006/relationships/image" Target="../media/image141.png"/><Relationship Id="rId15" Type="http://schemas.openxmlformats.org/officeDocument/2006/relationships/image" Target="../media/image146.png"/><Relationship Id="rId10" Type="http://schemas.openxmlformats.org/officeDocument/2006/relationships/customXml" Target="../ink/ink142.xml"/><Relationship Id="rId19" Type="http://schemas.openxmlformats.org/officeDocument/2006/relationships/image" Target="../media/image148.png"/><Relationship Id="rId4" Type="http://schemas.openxmlformats.org/officeDocument/2006/relationships/customXml" Target="../ink/ink139.xml"/><Relationship Id="rId9" Type="http://schemas.openxmlformats.org/officeDocument/2006/relationships/image" Target="../media/image143.png"/><Relationship Id="rId14" Type="http://schemas.openxmlformats.org/officeDocument/2006/relationships/customXml" Target="../ink/ink14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customXml" Target="../ink/ink155.xml"/><Relationship Id="rId26" Type="http://schemas.openxmlformats.org/officeDocument/2006/relationships/customXml" Target="../ink/ink159.xml"/><Relationship Id="rId39" Type="http://schemas.openxmlformats.org/officeDocument/2006/relationships/image" Target="../media/image167.png"/><Relationship Id="rId21" Type="http://schemas.openxmlformats.org/officeDocument/2006/relationships/image" Target="../media/image158.png"/><Relationship Id="rId34" Type="http://schemas.openxmlformats.org/officeDocument/2006/relationships/customXml" Target="../ink/ink163.xml"/><Relationship Id="rId42" Type="http://schemas.openxmlformats.org/officeDocument/2006/relationships/customXml" Target="../ink/ink167.xml"/><Relationship Id="rId47" Type="http://schemas.openxmlformats.org/officeDocument/2006/relationships/image" Target="../media/image171.png"/><Relationship Id="rId50" Type="http://schemas.openxmlformats.org/officeDocument/2006/relationships/customXml" Target="../ink/ink171.xml"/><Relationship Id="rId7" Type="http://schemas.openxmlformats.org/officeDocument/2006/relationships/image" Target="../media/image15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54.xml"/><Relationship Id="rId29" Type="http://schemas.openxmlformats.org/officeDocument/2006/relationships/image" Target="../media/image162.png"/><Relationship Id="rId11" Type="http://schemas.openxmlformats.org/officeDocument/2006/relationships/image" Target="../media/image153.png"/><Relationship Id="rId24" Type="http://schemas.openxmlformats.org/officeDocument/2006/relationships/customXml" Target="../ink/ink158.xml"/><Relationship Id="rId32" Type="http://schemas.openxmlformats.org/officeDocument/2006/relationships/customXml" Target="../ink/ink162.xml"/><Relationship Id="rId37" Type="http://schemas.openxmlformats.org/officeDocument/2006/relationships/image" Target="../media/image166.png"/><Relationship Id="rId40" Type="http://schemas.openxmlformats.org/officeDocument/2006/relationships/customXml" Target="../ink/ink166.xml"/><Relationship Id="rId45" Type="http://schemas.openxmlformats.org/officeDocument/2006/relationships/image" Target="../media/image170.png"/><Relationship Id="rId5" Type="http://schemas.openxmlformats.org/officeDocument/2006/relationships/image" Target="../media/image150.png"/><Relationship Id="rId15" Type="http://schemas.openxmlformats.org/officeDocument/2006/relationships/image" Target="../media/image155.png"/><Relationship Id="rId23" Type="http://schemas.openxmlformats.org/officeDocument/2006/relationships/image" Target="../media/image159.png"/><Relationship Id="rId28" Type="http://schemas.openxmlformats.org/officeDocument/2006/relationships/customXml" Target="../ink/ink160.xml"/><Relationship Id="rId36" Type="http://schemas.openxmlformats.org/officeDocument/2006/relationships/customXml" Target="../ink/ink164.xml"/><Relationship Id="rId49" Type="http://schemas.openxmlformats.org/officeDocument/2006/relationships/image" Target="../media/image172.png"/><Relationship Id="rId10" Type="http://schemas.openxmlformats.org/officeDocument/2006/relationships/customXml" Target="../ink/ink151.xml"/><Relationship Id="rId19" Type="http://schemas.openxmlformats.org/officeDocument/2006/relationships/image" Target="../media/image157.png"/><Relationship Id="rId31" Type="http://schemas.openxmlformats.org/officeDocument/2006/relationships/image" Target="../media/image163.png"/><Relationship Id="rId44" Type="http://schemas.openxmlformats.org/officeDocument/2006/relationships/customXml" Target="../ink/ink168.xml"/><Relationship Id="rId4" Type="http://schemas.openxmlformats.org/officeDocument/2006/relationships/customXml" Target="../ink/ink148.xml"/><Relationship Id="rId9" Type="http://schemas.openxmlformats.org/officeDocument/2006/relationships/image" Target="../media/image152.png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161.png"/><Relationship Id="rId30" Type="http://schemas.openxmlformats.org/officeDocument/2006/relationships/customXml" Target="../ink/ink161.xml"/><Relationship Id="rId35" Type="http://schemas.openxmlformats.org/officeDocument/2006/relationships/image" Target="../media/image165.png"/><Relationship Id="rId43" Type="http://schemas.openxmlformats.org/officeDocument/2006/relationships/image" Target="../media/image169.png"/><Relationship Id="rId48" Type="http://schemas.openxmlformats.org/officeDocument/2006/relationships/customXml" Target="../ink/ink170.xml"/><Relationship Id="rId8" Type="http://schemas.openxmlformats.org/officeDocument/2006/relationships/customXml" Target="../ink/ink150.xml"/><Relationship Id="rId51" Type="http://schemas.openxmlformats.org/officeDocument/2006/relationships/image" Target="../media/image173.png"/><Relationship Id="rId3" Type="http://schemas.openxmlformats.org/officeDocument/2006/relationships/notesSlide" Target="../notesSlides/notesSlide10.xml"/><Relationship Id="rId12" Type="http://schemas.openxmlformats.org/officeDocument/2006/relationships/customXml" Target="../ink/ink152.xml"/><Relationship Id="rId17" Type="http://schemas.openxmlformats.org/officeDocument/2006/relationships/image" Target="../media/image156.png"/><Relationship Id="rId25" Type="http://schemas.openxmlformats.org/officeDocument/2006/relationships/image" Target="../media/image160.png"/><Relationship Id="rId33" Type="http://schemas.openxmlformats.org/officeDocument/2006/relationships/image" Target="../media/image164.png"/><Relationship Id="rId38" Type="http://schemas.openxmlformats.org/officeDocument/2006/relationships/customXml" Target="../ink/ink165.xml"/><Relationship Id="rId46" Type="http://schemas.openxmlformats.org/officeDocument/2006/relationships/customXml" Target="../ink/ink169.xml"/><Relationship Id="rId20" Type="http://schemas.openxmlformats.org/officeDocument/2006/relationships/customXml" Target="../ink/ink156.xml"/><Relationship Id="rId41" Type="http://schemas.openxmlformats.org/officeDocument/2006/relationships/image" Target="../media/image168.png"/><Relationship Id="rId1" Type="http://schemas.openxmlformats.org/officeDocument/2006/relationships/tags" Target="../tags/tag6.xml"/><Relationship Id="rId6" Type="http://schemas.openxmlformats.org/officeDocument/2006/relationships/customXml" Target="../ink/ink1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customXml" Target="../ink/ink173.xml"/><Relationship Id="rId7" Type="http://schemas.openxmlformats.org/officeDocument/2006/relationships/customXml" Target="../ink/ink1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76.png"/><Relationship Id="rId5" Type="http://schemas.openxmlformats.org/officeDocument/2006/relationships/customXml" Target="../ink/ink174.xml"/><Relationship Id="rId4" Type="http://schemas.openxmlformats.org/officeDocument/2006/relationships/image" Target="../media/image1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181.xml"/><Relationship Id="rId18" Type="http://schemas.openxmlformats.org/officeDocument/2006/relationships/image" Target="../media/image185.png"/><Relationship Id="rId3" Type="http://schemas.openxmlformats.org/officeDocument/2006/relationships/customXml" Target="../ink/ink176.xml"/><Relationship Id="rId21" Type="http://schemas.openxmlformats.org/officeDocument/2006/relationships/customXml" Target="../ink/ink185.xml"/><Relationship Id="rId7" Type="http://schemas.openxmlformats.org/officeDocument/2006/relationships/customXml" Target="../ink/ink178.xml"/><Relationship Id="rId12" Type="http://schemas.openxmlformats.org/officeDocument/2006/relationships/image" Target="../media/image182.png"/><Relationship Id="rId17" Type="http://schemas.openxmlformats.org/officeDocument/2006/relationships/customXml" Target="../ink/ink18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4.png"/><Relationship Id="rId20" Type="http://schemas.openxmlformats.org/officeDocument/2006/relationships/image" Target="../media/image186.png"/><Relationship Id="rId1" Type="http://schemas.openxmlformats.org/officeDocument/2006/relationships/tags" Target="../tags/tag9.xml"/><Relationship Id="rId6" Type="http://schemas.openxmlformats.org/officeDocument/2006/relationships/image" Target="../media/image179.png"/><Relationship Id="rId11" Type="http://schemas.openxmlformats.org/officeDocument/2006/relationships/customXml" Target="../ink/ink180.xml"/><Relationship Id="rId5" Type="http://schemas.openxmlformats.org/officeDocument/2006/relationships/customXml" Target="../ink/ink177.xml"/><Relationship Id="rId15" Type="http://schemas.openxmlformats.org/officeDocument/2006/relationships/customXml" Target="../ink/ink182.xml"/><Relationship Id="rId10" Type="http://schemas.openxmlformats.org/officeDocument/2006/relationships/image" Target="../media/image181.png"/><Relationship Id="rId19" Type="http://schemas.openxmlformats.org/officeDocument/2006/relationships/customXml" Target="../ink/ink184.xml"/><Relationship Id="rId4" Type="http://schemas.openxmlformats.org/officeDocument/2006/relationships/image" Target="../media/image178.png"/><Relationship Id="rId9" Type="http://schemas.openxmlformats.org/officeDocument/2006/relationships/customXml" Target="../ink/ink179.xml"/><Relationship Id="rId14" Type="http://schemas.openxmlformats.org/officeDocument/2006/relationships/image" Target="../media/image183.png"/><Relationship Id="rId22" Type="http://schemas.openxmlformats.org/officeDocument/2006/relationships/image" Target="../media/image1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8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8" Type="http://schemas.openxmlformats.org/officeDocument/2006/relationships/customXml" Target="../ink/ink194.xml"/><Relationship Id="rId26" Type="http://schemas.openxmlformats.org/officeDocument/2006/relationships/customXml" Target="../ink/ink198.xml"/><Relationship Id="rId3" Type="http://schemas.openxmlformats.org/officeDocument/2006/relationships/hyperlink" Target="http://www.kernel.org/" TargetMode="External"/><Relationship Id="rId21" Type="http://schemas.openxmlformats.org/officeDocument/2006/relationships/image" Target="../media/image197.png"/><Relationship Id="rId7" Type="http://schemas.openxmlformats.org/officeDocument/2006/relationships/image" Target="../media/image190.png"/><Relationship Id="rId12" Type="http://schemas.openxmlformats.org/officeDocument/2006/relationships/customXml" Target="../ink/ink191.xml"/><Relationship Id="rId17" Type="http://schemas.openxmlformats.org/officeDocument/2006/relationships/image" Target="../media/image195.png"/><Relationship Id="rId25" Type="http://schemas.openxmlformats.org/officeDocument/2006/relationships/image" Target="../media/image199.png"/><Relationship Id="rId33" Type="http://schemas.openxmlformats.org/officeDocument/2006/relationships/image" Target="../media/image203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193.xml"/><Relationship Id="rId20" Type="http://schemas.openxmlformats.org/officeDocument/2006/relationships/customXml" Target="../ink/ink195.xml"/><Relationship Id="rId29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8.xml"/><Relationship Id="rId11" Type="http://schemas.openxmlformats.org/officeDocument/2006/relationships/image" Target="../media/image192.png"/><Relationship Id="rId24" Type="http://schemas.openxmlformats.org/officeDocument/2006/relationships/customXml" Target="../ink/ink197.xml"/><Relationship Id="rId32" Type="http://schemas.openxmlformats.org/officeDocument/2006/relationships/customXml" Target="../ink/ink201.xml"/><Relationship Id="rId5" Type="http://schemas.openxmlformats.org/officeDocument/2006/relationships/image" Target="../media/image189.png"/><Relationship Id="rId15" Type="http://schemas.openxmlformats.org/officeDocument/2006/relationships/image" Target="../media/image194.png"/><Relationship Id="rId23" Type="http://schemas.openxmlformats.org/officeDocument/2006/relationships/image" Target="../media/image198.png"/><Relationship Id="rId28" Type="http://schemas.openxmlformats.org/officeDocument/2006/relationships/customXml" Target="../ink/ink199.xml"/><Relationship Id="rId10" Type="http://schemas.openxmlformats.org/officeDocument/2006/relationships/customXml" Target="../ink/ink190.xml"/><Relationship Id="rId19" Type="http://schemas.openxmlformats.org/officeDocument/2006/relationships/image" Target="../media/image196.png"/><Relationship Id="rId31" Type="http://schemas.openxmlformats.org/officeDocument/2006/relationships/image" Target="../media/image202.png"/><Relationship Id="rId4" Type="http://schemas.openxmlformats.org/officeDocument/2006/relationships/customXml" Target="../ink/ink187.xml"/><Relationship Id="rId9" Type="http://schemas.openxmlformats.org/officeDocument/2006/relationships/image" Target="../media/image191.png"/><Relationship Id="rId14" Type="http://schemas.openxmlformats.org/officeDocument/2006/relationships/customXml" Target="../ink/ink192.xml"/><Relationship Id="rId22" Type="http://schemas.openxmlformats.org/officeDocument/2006/relationships/customXml" Target="../ink/ink196.xml"/><Relationship Id="rId27" Type="http://schemas.openxmlformats.org/officeDocument/2006/relationships/image" Target="../media/image200.png"/><Relationship Id="rId30" Type="http://schemas.openxmlformats.org/officeDocument/2006/relationships/customXml" Target="../ink/ink200.xml"/><Relationship Id="rId8" Type="http://schemas.openxmlformats.org/officeDocument/2006/relationships/customXml" Target="../ink/ink18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7" Type="http://schemas.openxmlformats.org/officeDocument/2006/relationships/image" Target="../media/image206.png"/><Relationship Id="rId2" Type="http://schemas.openxmlformats.org/officeDocument/2006/relationships/customXml" Target="../ink/ink2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4.xml"/><Relationship Id="rId5" Type="http://schemas.openxmlformats.org/officeDocument/2006/relationships/image" Target="../media/image205.png"/><Relationship Id="rId4" Type="http://schemas.openxmlformats.org/officeDocument/2006/relationships/customXml" Target="../ink/ink20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customXml" Target="../ink/ink20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customXml" Target="../ink/ink206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0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customXml" Target="../ink/ink20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6" Type="http://schemas.openxmlformats.org/officeDocument/2006/relationships/image" Target="../media/image210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customXml" Target="../ink/ink208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2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customXml" Target="../ink/ink214.xml"/><Relationship Id="rId3" Type="http://schemas.openxmlformats.org/officeDocument/2006/relationships/customXml" Target="../ink/ink209.xml"/><Relationship Id="rId7" Type="http://schemas.openxmlformats.org/officeDocument/2006/relationships/customXml" Target="../ink/ink211.xml"/><Relationship Id="rId12" Type="http://schemas.openxmlformats.org/officeDocument/2006/relationships/image" Target="../media/image2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customXml" Target="../ink/ink213.xml"/><Relationship Id="rId5" Type="http://schemas.openxmlformats.org/officeDocument/2006/relationships/customXml" Target="../ink/ink210.xml"/><Relationship Id="rId10" Type="http://schemas.openxmlformats.org/officeDocument/2006/relationships/image" Target="../media/image214.png"/><Relationship Id="rId4" Type="http://schemas.openxmlformats.org/officeDocument/2006/relationships/image" Target="../media/image211.png"/><Relationship Id="rId9" Type="http://schemas.openxmlformats.org/officeDocument/2006/relationships/customXml" Target="../ink/ink212.xml"/><Relationship Id="rId14" Type="http://schemas.openxmlformats.org/officeDocument/2006/relationships/image" Target="../media/image2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customXml" Target="../ink/ink220.xml"/><Relationship Id="rId3" Type="http://schemas.openxmlformats.org/officeDocument/2006/relationships/customXml" Target="../ink/ink215.xml"/><Relationship Id="rId7" Type="http://schemas.openxmlformats.org/officeDocument/2006/relationships/customXml" Target="../ink/ink217.xml"/><Relationship Id="rId12" Type="http://schemas.openxmlformats.org/officeDocument/2006/relationships/image" Target="../media/image2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customXml" Target="../ink/ink219.xml"/><Relationship Id="rId5" Type="http://schemas.openxmlformats.org/officeDocument/2006/relationships/customXml" Target="../ink/ink216.xml"/><Relationship Id="rId10" Type="http://schemas.openxmlformats.org/officeDocument/2006/relationships/image" Target="../media/image220.png"/><Relationship Id="rId4" Type="http://schemas.openxmlformats.org/officeDocument/2006/relationships/image" Target="../media/image217.png"/><Relationship Id="rId9" Type="http://schemas.openxmlformats.org/officeDocument/2006/relationships/customXml" Target="../ink/ink218.xml"/><Relationship Id="rId14" Type="http://schemas.openxmlformats.org/officeDocument/2006/relationships/image" Target="../media/image2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4.xml"/><Relationship Id="rId3" Type="http://schemas.openxmlformats.org/officeDocument/2006/relationships/image" Target="../media/image223.png"/><Relationship Id="rId7" Type="http://schemas.openxmlformats.org/officeDocument/2006/relationships/image" Target="../media/image225.png"/><Relationship Id="rId2" Type="http://schemas.openxmlformats.org/officeDocument/2006/relationships/customXml" Target="../ink/ink2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3.xml"/><Relationship Id="rId11" Type="http://schemas.openxmlformats.org/officeDocument/2006/relationships/image" Target="../media/image227.png"/><Relationship Id="rId5" Type="http://schemas.openxmlformats.org/officeDocument/2006/relationships/image" Target="../media/image224.png"/><Relationship Id="rId10" Type="http://schemas.openxmlformats.org/officeDocument/2006/relationships/customXml" Target="../ink/ink225.xml"/><Relationship Id="rId4" Type="http://schemas.openxmlformats.org/officeDocument/2006/relationships/customXml" Target="../ink/ink222.xml"/><Relationship Id="rId9" Type="http://schemas.openxmlformats.org/officeDocument/2006/relationships/image" Target="../media/image2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9.xml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2" Type="http://schemas.openxmlformats.org/officeDocument/2006/relationships/customXml" Target="../ink/ink2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8.xml"/><Relationship Id="rId11" Type="http://schemas.openxmlformats.org/officeDocument/2006/relationships/image" Target="../media/image232.png"/><Relationship Id="rId5" Type="http://schemas.openxmlformats.org/officeDocument/2006/relationships/image" Target="../media/image229.png"/><Relationship Id="rId10" Type="http://schemas.openxmlformats.org/officeDocument/2006/relationships/customXml" Target="../ink/ink230.xml"/><Relationship Id="rId4" Type="http://schemas.openxmlformats.org/officeDocument/2006/relationships/customXml" Target="../ink/ink227.xml"/><Relationship Id="rId9" Type="http://schemas.openxmlformats.org/officeDocument/2006/relationships/image" Target="../media/image2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4.xml"/><Relationship Id="rId13" Type="http://schemas.openxmlformats.org/officeDocument/2006/relationships/image" Target="../media/image237.png"/><Relationship Id="rId18" Type="http://schemas.openxmlformats.org/officeDocument/2006/relationships/customXml" Target="../ink/ink239.xml"/><Relationship Id="rId3" Type="http://schemas.openxmlformats.org/officeDocument/2006/relationships/image" Target="../media/image2300.png"/><Relationship Id="rId7" Type="http://schemas.openxmlformats.org/officeDocument/2006/relationships/image" Target="../media/image234.png"/><Relationship Id="rId12" Type="http://schemas.openxmlformats.org/officeDocument/2006/relationships/customXml" Target="../ink/ink236.xml"/><Relationship Id="rId17" Type="http://schemas.openxmlformats.org/officeDocument/2006/relationships/image" Target="../media/image239.png"/><Relationship Id="rId2" Type="http://schemas.openxmlformats.org/officeDocument/2006/relationships/customXml" Target="../ink/ink231.xml"/><Relationship Id="rId16" Type="http://schemas.openxmlformats.org/officeDocument/2006/relationships/customXml" Target="../ink/ink2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3.xml"/><Relationship Id="rId11" Type="http://schemas.openxmlformats.org/officeDocument/2006/relationships/image" Target="../media/image236.png"/><Relationship Id="rId5" Type="http://schemas.openxmlformats.org/officeDocument/2006/relationships/image" Target="../media/image233.png"/><Relationship Id="rId15" Type="http://schemas.openxmlformats.org/officeDocument/2006/relationships/image" Target="../media/image238.png"/><Relationship Id="rId10" Type="http://schemas.openxmlformats.org/officeDocument/2006/relationships/customXml" Target="../ink/ink235.xml"/><Relationship Id="rId19" Type="http://schemas.openxmlformats.org/officeDocument/2006/relationships/image" Target="../media/image240.png"/><Relationship Id="rId4" Type="http://schemas.openxmlformats.org/officeDocument/2006/relationships/customXml" Target="../ink/ink232.xml"/><Relationship Id="rId9" Type="http://schemas.openxmlformats.org/officeDocument/2006/relationships/image" Target="../media/image235.png"/><Relationship Id="rId14" Type="http://schemas.openxmlformats.org/officeDocument/2006/relationships/customXml" Target="../ink/ink2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3.xml"/><Relationship Id="rId13" Type="http://schemas.openxmlformats.org/officeDocument/2006/relationships/image" Target="../media/image245.png"/><Relationship Id="rId18" Type="http://schemas.openxmlformats.org/officeDocument/2006/relationships/customXml" Target="../ink/ink248.xml"/><Relationship Id="rId3" Type="http://schemas.openxmlformats.org/officeDocument/2006/relationships/image" Target="../media/image2310.png"/><Relationship Id="rId21" Type="http://schemas.openxmlformats.org/officeDocument/2006/relationships/image" Target="../media/image249.png"/><Relationship Id="rId7" Type="http://schemas.openxmlformats.org/officeDocument/2006/relationships/image" Target="../media/image242.png"/><Relationship Id="rId12" Type="http://schemas.openxmlformats.org/officeDocument/2006/relationships/customXml" Target="../ink/ink245.xml"/><Relationship Id="rId17" Type="http://schemas.openxmlformats.org/officeDocument/2006/relationships/image" Target="../media/image247.png"/><Relationship Id="rId2" Type="http://schemas.openxmlformats.org/officeDocument/2006/relationships/customXml" Target="../ink/ink240.xml"/><Relationship Id="rId16" Type="http://schemas.openxmlformats.org/officeDocument/2006/relationships/customXml" Target="../ink/ink247.xml"/><Relationship Id="rId20" Type="http://schemas.openxmlformats.org/officeDocument/2006/relationships/customXml" Target="../ink/ink2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2.xml"/><Relationship Id="rId11" Type="http://schemas.openxmlformats.org/officeDocument/2006/relationships/image" Target="../media/image244.png"/><Relationship Id="rId5" Type="http://schemas.openxmlformats.org/officeDocument/2006/relationships/image" Target="../media/image241.png"/><Relationship Id="rId15" Type="http://schemas.openxmlformats.org/officeDocument/2006/relationships/image" Target="../media/image246.png"/><Relationship Id="rId23" Type="http://schemas.openxmlformats.org/officeDocument/2006/relationships/image" Target="../media/image250.png"/><Relationship Id="rId10" Type="http://schemas.openxmlformats.org/officeDocument/2006/relationships/customXml" Target="../ink/ink244.xml"/><Relationship Id="rId19" Type="http://schemas.openxmlformats.org/officeDocument/2006/relationships/image" Target="../media/image248.png"/><Relationship Id="rId4" Type="http://schemas.openxmlformats.org/officeDocument/2006/relationships/customXml" Target="../ink/ink241.xml"/><Relationship Id="rId9" Type="http://schemas.openxmlformats.org/officeDocument/2006/relationships/image" Target="../media/image243.png"/><Relationship Id="rId14" Type="http://schemas.openxmlformats.org/officeDocument/2006/relationships/customXml" Target="../ink/ink246.xml"/><Relationship Id="rId22" Type="http://schemas.openxmlformats.org/officeDocument/2006/relationships/customXml" Target="../ink/ink250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6.png"/><Relationship Id="rId18" Type="http://schemas.openxmlformats.org/officeDocument/2006/relationships/customXml" Target="../ink/ink259.xml"/><Relationship Id="rId26" Type="http://schemas.openxmlformats.org/officeDocument/2006/relationships/customXml" Target="../ink/ink263.xml"/><Relationship Id="rId39" Type="http://schemas.openxmlformats.org/officeDocument/2006/relationships/image" Target="../media/image269.png"/><Relationship Id="rId21" Type="http://schemas.openxmlformats.org/officeDocument/2006/relationships/image" Target="../media/image260.png"/><Relationship Id="rId34" Type="http://schemas.openxmlformats.org/officeDocument/2006/relationships/customXml" Target="../ink/ink267.xml"/><Relationship Id="rId42" Type="http://schemas.openxmlformats.org/officeDocument/2006/relationships/customXml" Target="../ink/ink271.xml"/><Relationship Id="rId47" Type="http://schemas.openxmlformats.org/officeDocument/2006/relationships/image" Target="../media/image273.png"/><Relationship Id="rId7" Type="http://schemas.openxmlformats.org/officeDocument/2006/relationships/image" Target="../media/image253.png"/><Relationship Id="rId2" Type="http://schemas.openxmlformats.org/officeDocument/2006/relationships/customXml" Target="../ink/ink251.xml"/><Relationship Id="rId16" Type="http://schemas.openxmlformats.org/officeDocument/2006/relationships/customXml" Target="../ink/ink258.xml"/><Relationship Id="rId29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3.xml"/><Relationship Id="rId11" Type="http://schemas.openxmlformats.org/officeDocument/2006/relationships/image" Target="../media/image255.png"/><Relationship Id="rId24" Type="http://schemas.openxmlformats.org/officeDocument/2006/relationships/customXml" Target="../ink/ink262.xml"/><Relationship Id="rId32" Type="http://schemas.openxmlformats.org/officeDocument/2006/relationships/customXml" Target="../ink/ink266.xml"/><Relationship Id="rId37" Type="http://schemas.openxmlformats.org/officeDocument/2006/relationships/image" Target="../media/image268.png"/><Relationship Id="rId40" Type="http://schemas.openxmlformats.org/officeDocument/2006/relationships/customXml" Target="../ink/ink270.xml"/><Relationship Id="rId45" Type="http://schemas.openxmlformats.org/officeDocument/2006/relationships/image" Target="../media/image272.png"/><Relationship Id="rId5" Type="http://schemas.openxmlformats.org/officeDocument/2006/relationships/image" Target="../media/image252.png"/><Relationship Id="rId15" Type="http://schemas.openxmlformats.org/officeDocument/2006/relationships/image" Target="../media/image257.png"/><Relationship Id="rId23" Type="http://schemas.openxmlformats.org/officeDocument/2006/relationships/image" Target="../media/image261.png"/><Relationship Id="rId28" Type="http://schemas.openxmlformats.org/officeDocument/2006/relationships/customXml" Target="../ink/ink264.xml"/><Relationship Id="rId36" Type="http://schemas.openxmlformats.org/officeDocument/2006/relationships/customXml" Target="../ink/ink268.xml"/><Relationship Id="rId10" Type="http://schemas.openxmlformats.org/officeDocument/2006/relationships/customXml" Target="../ink/ink255.xml"/><Relationship Id="rId19" Type="http://schemas.openxmlformats.org/officeDocument/2006/relationships/image" Target="../media/image259.png"/><Relationship Id="rId31" Type="http://schemas.openxmlformats.org/officeDocument/2006/relationships/image" Target="../media/image265.png"/><Relationship Id="rId44" Type="http://schemas.openxmlformats.org/officeDocument/2006/relationships/customXml" Target="../ink/ink272.xml"/><Relationship Id="rId4" Type="http://schemas.openxmlformats.org/officeDocument/2006/relationships/customXml" Target="../ink/ink252.xml"/><Relationship Id="rId9" Type="http://schemas.openxmlformats.org/officeDocument/2006/relationships/image" Target="../media/image254.png"/><Relationship Id="rId14" Type="http://schemas.openxmlformats.org/officeDocument/2006/relationships/customXml" Target="../ink/ink257.xml"/><Relationship Id="rId22" Type="http://schemas.openxmlformats.org/officeDocument/2006/relationships/customXml" Target="../ink/ink261.xml"/><Relationship Id="rId27" Type="http://schemas.openxmlformats.org/officeDocument/2006/relationships/image" Target="../media/image263.png"/><Relationship Id="rId30" Type="http://schemas.openxmlformats.org/officeDocument/2006/relationships/customXml" Target="../ink/ink265.xml"/><Relationship Id="rId35" Type="http://schemas.openxmlformats.org/officeDocument/2006/relationships/image" Target="../media/image267.png"/><Relationship Id="rId43" Type="http://schemas.openxmlformats.org/officeDocument/2006/relationships/image" Target="../media/image271.png"/><Relationship Id="rId8" Type="http://schemas.openxmlformats.org/officeDocument/2006/relationships/customXml" Target="../ink/ink254.xml"/><Relationship Id="rId3" Type="http://schemas.openxmlformats.org/officeDocument/2006/relationships/image" Target="../media/image251.png"/><Relationship Id="rId12" Type="http://schemas.openxmlformats.org/officeDocument/2006/relationships/customXml" Target="../ink/ink256.xml"/><Relationship Id="rId17" Type="http://schemas.openxmlformats.org/officeDocument/2006/relationships/image" Target="../media/image258.png"/><Relationship Id="rId25" Type="http://schemas.openxmlformats.org/officeDocument/2006/relationships/image" Target="../media/image262.png"/><Relationship Id="rId33" Type="http://schemas.openxmlformats.org/officeDocument/2006/relationships/image" Target="../media/image266.png"/><Relationship Id="rId38" Type="http://schemas.openxmlformats.org/officeDocument/2006/relationships/customXml" Target="../ink/ink269.xml"/><Relationship Id="rId46" Type="http://schemas.openxmlformats.org/officeDocument/2006/relationships/customXml" Target="../ink/ink273.xml"/><Relationship Id="rId20" Type="http://schemas.openxmlformats.org/officeDocument/2006/relationships/customXml" Target="../ink/ink260.xml"/><Relationship Id="rId41" Type="http://schemas.openxmlformats.org/officeDocument/2006/relationships/image" Target="../media/image2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2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.xm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9" Type="http://schemas.openxmlformats.org/officeDocument/2006/relationships/customXml" Target="../ink/ink44.xml"/><Relationship Id="rId21" Type="http://schemas.openxmlformats.org/officeDocument/2006/relationships/customXml" Target="../ink/ink35.xml"/><Relationship Id="rId34" Type="http://schemas.openxmlformats.org/officeDocument/2006/relationships/image" Target="../media/image43.png"/><Relationship Id="rId7" Type="http://schemas.openxmlformats.org/officeDocument/2006/relationships/customXml" Target="../ink/ink28.xml"/><Relationship Id="rId12" Type="http://schemas.openxmlformats.org/officeDocument/2006/relationships/image" Target="../media/image32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29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30.xml"/><Relationship Id="rId24" Type="http://schemas.openxmlformats.org/officeDocument/2006/relationships/image" Target="../media/image38.png"/><Relationship Id="rId32" Type="http://schemas.openxmlformats.org/officeDocument/2006/relationships/image" Target="../media/image42.png"/><Relationship Id="rId37" Type="http://schemas.openxmlformats.org/officeDocument/2006/relationships/customXml" Target="../ink/ink43.xml"/><Relationship Id="rId40" Type="http://schemas.openxmlformats.org/officeDocument/2006/relationships/image" Target="../media/image46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40.png"/><Relationship Id="rId36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customXml" Target="../ink/ink34.xml"/><Relationship Id="rId31" Type="http://schemas.openxmlformats.org/officeDocument/2006/relationships/customXml" Target="../ink/ink40.xml"/><Relationship Id="rId4" Type="http://schemas.openxmlformats.org/officeDocument/2006/relationships/image" Target="../media/image28.png"/><Relationship Id="rId9" Type="http://schemas.openxmlformats.org/officeDocument/2006/relationships/customXml" Target="../ink/ink29.xm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customXml" Target="../ink/ink38.xml"/><Relationship Id="rId30" Type="http://schemas.openxmlformats.org/officeDocument/2006/relationships/image" Target="../media/image41.png"/><Relationship Id="rId35" Type="http://schemas.openxmlformats.org/officeDocument/2006/relationships/customXml" Target="../ink/ink42.xml"/><Relationship Id="rId8" Type="http://schemas.openxmlformats.org/officeDocument/2006/relationships/image" Target="../media/image30.png"/><Relationship Id="rId3" Type="http://schemas.openxmlformats.org/officeDocument/2006/relationships/customXml" Target="../ink/ink2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9" Type="http://schemas.openxmlformats.org/officeDocument/2006/relationships/customXml" Target="../ink/ink63.xml"/><Relationship Id="rId21" Type="http://schemas.openxmlformats.org/officeDocument/2006/relationships/customXml" Target="../ink/ink54.xml"/><Relationship Id="rId34" Type="http://schemas.openxmlformats.org/officeDocument/2006/relationships/image" Target="../media/image62.png"/><Relationship Id="rId42" Type="http://schemas.openxmlformats.org/officeDocument/2006/relationships/image" Target="../media/image66.png"/><Relationship Id="rId47" Type="http://schemas.openxmlformats.org/officeDocument/2006/relationships/customXml" Target="../ink/ink67.xml"/><Relationship Id="rId50" Type="http://schemas.openxmlformats.org/officeDocument/2006/relationships/image" Target="../media/image70.png"/><Relationship Id="rId55" Type="http://schemas.openxmlformats.org/officeDocument/2006/relationships/customXml" Target="../ink/ink71.xml"/><Relationship Id="rId7" Type="http://schemas.openxmlformats.org/officeDocument/2006/relationships/customXml" Target="../ink/ink47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3.png"/><Relationship Id="rId29" Type="http://schemas.openxmlformats.org/officeDocument/2006/relationships/customXml" Target="../ink/ink58.xml"/><Relationship Id="rId11" Type="http://schemas.openxmlformats.org/officeDocument/2006/relationships/customXml" Target="../ink/ink49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37" Type="http://schemas.openxmlformats.org/officeDocument/2006/relationships/customXml" Target="../ink/ink62.xml"/><Relationship Id="rId40" Type="http://schemas.openxmlformats.org/officeDocument/2006/relationships/image" Target="../media/image65.png"/><Relationship Id="rId45" Type="http://schemas.openxmlformats.org/officeDocument/2006/relationships/customXml" Target="../ink/ink66.xml"/><Relationship Id="rId53" Type="http://schemas.openxmlformats.org/officeDocument/2006/relationships/customXml" Target="../ink/ink70.xml"/><Relationship Id="rId5" Type="http://schemas.openxmlformats.org/officeDocument/2006/relationships/customXml" Target="../ink/ink46.xml"/><Relationship Id="rId10" Type="http://schemas.openxmlformats.org/officeDocument/2006/relationships/image" Target="../media/image50.png"/><Relationship Id="rId19" Type="http://schemas.openxmlformats.org/officeDocument/2006/relationships/customXml" Target="../ink/ink53.xml"/><Relationship Id="rId31" Type="http://schemas.openxmlformats.org/officeDocument/2006/relationships/customXml" Target="../ink/ink59.xml"/><Relationship Id="rId44" Type="http://schemas.openxmlformats.org/officeDocument/2006/relationships/image" Target="../media/image67.png"/><Relationship Id="rId52" Type="http://schemas.openxmlformats.org/officeDocument/2006/relationships/image" Target="../media/image71.png"/><Relationship Id="rId4" Type="http://schemas.openxmlformats.org/officeDocument/2006/relationships/image" Target="../media/image47.png"/><Relationship Id="rId9" Type="http://schemas.openxmlformats.org/officeDocument/2006/relationships/customXml" Target="../ink/ink48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57.xml"/><Relationship Id="rId30" Type="http://schemas.openxmlformats.org/officeDocument/2006/relationships/image" Target="../media/image60.png"/><Relationship Id="rId35" Type="http://schemas.openxmlformats.org/officeDocument/2006/relationships/customXml" Target="../ink/ink61.xml"/><Relationship Id="rId43" Type="http://schemas.openxmlformats.org/officeDocument/2006/relationships/customXml" Target="../ink/ink65.xml"/><Relationship Id="rId48" Type="http://schemas.openxmlformats.org/officeDocument/2006/relationships/image" Target="../media/image69.png"/><Relationship Id="rId56" Type="http://schemas.openxmlformats.org/officeDocument/2006/relationships/image" Target="../media/image73.png"/><Relationship Id="rId8" Type="http://schemas.openxmlformats.org/officeDocument/2006/relationships/image" Target="../media/image49.png"/><Relationship Id="rId51" Type="http://schemas.openxmlformats.org/officeDocument/2006/relationships/customXml" Target="../ink/ink69.xml"/><Relationship Id="rId3" Type="http://schemas.openxmlformats.org/officeDocument/2006/relationships/customXml" Target="../ink/ink45.xml"/><Relationship Id="rId12" Type="http://schemas.openxmlformats.org/officeDocument/2006/relationships/image" Target="../media/image51.png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33" Type="http://schemas.openxmlformats.org/officeDocument/2006/relationships/customXml" Target="../ink/ink60.xml"/><Relationship Id="rId38" Type="http://schemas.openxmlformats.org/officeDocument/2006/relationships/image" Target="../media/image64.png"/><Relationship Id="rId46" Type="http://schemas.openxmlformats.org/officeDocument/2006/relationships/image" Target="../media/image68.png"/><Relationship Id="rId20" Type="http://schemas.openxmlformats.org/officeDocument/2006/relationships/image" Target="../media/image55.png"/><Relationship Id="rId41" Type="http://schemas.openxmlformats.org/officeDocument/2006/relationships/customXml" Target="../ink/ink64.xml"/><Relationship Id="rId5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49" Type="http://schemas.openxmlformats.org/officeDocument/2006/relationships/customXml" Target="../ink/ink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customXml" Target="../ink/ink73.xml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System Calls (end), Build Tools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2437765" cy="4972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Remember our process address space picture?</a:t>
            </a:r>
          </a:p>
          <a:p>
            <a:pPr marL="342900" lvl="1"/>
            <a:r>
              <a:rPr lang="en-US" dirty="0"/>
              <a:t>Let’s add some details: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396045-F593-4490-B43E-2D88C53B516C}"/>
                  </a:ext>
                </a:extLst>
              </p14:cNvPr>
              <p14:cNvContentPartPr/>
              <p14:nvPr/>
            </p14:nvContentPartPr>
            <p14:xfrm>
              <a:off x="2125369" y="3667380"/>
              <a:ext cx="48240" cy="68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396045-F593-4490-B43E-2D88C53B51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369" y="3658380"/>
                <a:ext cx="65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860E49-35D6-4D91-9820-376E56D835A1}"/>
                  </a:ext>
                </a:extLst>
              </p14:cNvPr>
              <p14:cNvContentPartPr/>
              <p14:nvPr/>
            </p14:nvContentPartPr>
            <p14:xfrm>
              <a:off x="2281609" y="3660180"/>
              <a:ext cx="48240" cy="69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860E49-35D6-4D91-9820-376E56D835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2609" y="3651180"/>
                <a:ext cx="65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E140552-C4FF-4748-A120-B9C41573B61F}"/>
                  </a:ext>
                </a:extLst>
              </p14:cNvPr>
              <p14:cNvContentPartPr/>
              <p14:nvPr/>
            </p14:nvContentPartPr>
            <p14:xfrm>
              <a:off x="2366929" y="3652260"/>
              <a:ext cx="51480" cy="85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E140552-C4FF-4748-A120-B9C41573B6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7929" y="3643620"/>
                <a:ext cx="69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503065E-AA9C-4434-964A-60E13F70CE56}"/>
                  </a:ext>
                </a:extLst>
              </p14:cNvPr>
              <p14:cNvContentPartPr/>
              <p14:nvPr/>
            </p14:nvContentPartPr>
            <p14:xfrm>
              <a:off x="2450089" y="3612660"/>
              <a:ext cx="21960" cy="110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503065E-AA9C-4434-964A-60E13F70CE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1449" y="3604020"/>
                <a:ext cx="39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F4DF56D-8BC3-48E7-99E3-0633BE924011}"/>
                  </a:ext>
                </a:extLst>
              </p14:cNvPr>
              <p14:cNvContentPartPr/>
              <p14:nvPr/>
            </p14:nvContentPartPr>
            <p14:xfrm>
              <a:off x="2110249" y="3848460"/>
              <a:ext cx="67680" cy="90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F4DF56D-8BC3-48E7-99E3-0633BE9240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1249" y="3839460"/>
                <a:ext cx="85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B6E4BC5-6222-4C6A-9CA0-2DFBB8BC0216}"/>
                  </a:ext>
                </a:extLst>
              </p14:cNvPr>
              <p14:cNvContentPartPr/>
              <p14:nvPr/>
            </p14:nvContentPartPr>
            <p14:xfrm>
              <a:off x="2539009" y="3842340"/>
              <a:ext cx="36000" cy="79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B6E4BC5-6222-4C6A-9CA0-2DFBB8BC02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0009" y="3833700"/>
                <a:ext cx="536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49329DD-FF54-42F5-9E85-5D6BAF0329A0}"/>
                  </a:ext>
                </a:extLst>
              </p14:cNvPr>
              <p14:cNvContentPartPr/>
              <p14:nvPr/>
            </p14:nvContentPartPr>
            <p14:xfrm>
              <a:off x="2611009" y="3845940"/>
              <a:ext cx="40320" cy="82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49329DD-FF54-42F5-9E85-5D6BAF0329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02369" y="3837300"/>
                <a:ext cx="579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072CECC-07A7-4CA3-BE36-573B55A05238}"/>
                  </a:ext>
                </a:extLst>
              </p14:cNvPr>
              <p14:cNvContentPartPr/>
              <p14:nvPr/>
            </p14:nvContentPartPr>
            <p14:xfrm>
              <a:off x="2294209" y="4032060"/>
              <a:ext cx="46080" cy="7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072CECC-07A7-4CA3-BE36-573B55A052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5209" y="4023060"/>
                <a:ext cx="63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FF97A88-0182-442D-A7FE-31192784C850}"/>
                  </a:ext>
                </a:extLst>
              </p14:cNvPr>
              <p14:cNvContentPartPr/>
              <p14:nvPr/>
            </p14:nvContentPartPr>
            <p14:xfrm>
              <a:off x="2369089" y="4030980"/>
              <a:ext cx="57240" cy="114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FF97A88-0182-442D-A7FE-31192784C8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0089" y="4021980"/>
                <a:ext cx="74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559DBFA-6591-4FE8-817D-443B29CBF807}"/>
                  </a:ext>
                </a:extLst>
              </p14:cNvPr>
              <p14:cNvContentPartPr/>
              <p14:nvPr/>
            </p14:nvContentPartPr>
            <p14:xfrm>
              <a:off x="2209609" y="3822900"/>
              <a:ext cx="64440" cy="106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59DBFA-6591-4FE8-817D-443B29CBF8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00969" y="3813930"/>
                <a:ext cx="82080" cy="123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036C685-01DE-463D-83B8-BD66AD48899A}"/>
                  </a:ext>
                </a:extLst>
              </p14:cNvPr>
              <p14:cNvContentPartPr/>
              <p14:nvPr/>
            </p14:nvContentPartPr>
            <p14:xfrm>
              <a:off x="2205649" y="3623100"/>
              <a:ext cx="41760" cy="110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036C685-01DE-463D-83B8-BD66AD4889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96649" y="3614460"/>
                <a:ext cx="594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97F0BD4-2406-43EF-806A-10B973DC614F}"/>
                  </a:ext>
                </a:extLst>
              </p14:cNvPr>
              <p14:cNvContentPartPr/>
              <p14:nvPr/>
            </p14:nvContentPartPr>
            <p14:xfrm>
              <a:off x="2082529" y="3647220"/>
              <a:ext cx="5400" cy="88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97F0BD4-2406-43EF-806A-10B973DC61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73529" y="3638220"/>
                <a:ext cx="230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784ED7F-8DBA-4FE2-9B9E-5219F4D24F20}"/>
                  </a:ext>
                </a:extLst>
              </p14:cNvPr>
              <p14:cNvContentPartPr/>
              <p14:nvPr/>
            </p14:nvContentPartPr>
            <p14:xfrm>
              <a:off x="1949329" y="3655860"/>
              <a:ext cx="98280" cy="97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784ED7F-8DBA-4FE2-9B9E-5219F4D24F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40657" y="3647220"/>
                <a:ext cx="115985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A60AB8-C99F-4DC8-8693-72EE3197151F}"/>
                  </a:ext>
                </a:extLst>
              </p14:cNvPr>
              <p14:cNvContentPartPr/>
              <p14:nvPr/>
            </p14:nvContentPartPr>
            <p14:xfrm>
              <a:off x="2305369" y="3809580"/>
              <a:ext cx="204480" cy="126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A60AB8-C99F-4DC8-8693-72EE319715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96369" y="3800605"/>
                <a:ext cx="222120" cy="144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9D194DF-DDA9-475E-9B6C-A0094202D2F6}"/>
                  </a:ext>
                </a:extLst>
              </p14:cNvPr>
              <p14:cNvContentPartPr/>
              <p14:nvPr/>
            </p14:nvContentPartPr>
            <p14:xfrm>
              <a:off x="2832409" y="4012980"/>
              <a:ext cx="209520" cy="9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9D194DF-DDA9-475E-9B6C-A0094202D2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23394" y="4004340"/>
                <a:ext cx="22719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0DA659A-997C-4BCF-A12F-C36844605988}"/>
                  </a:ext>
                </a:extLst>
              </p14:cNvPr>
              <p14:cNvContentPartPr/>
              <p14:nvPr/>
            </p14:nvContentPartPr>
            <p14:xfrm>
              <a:off x="2469889" y="4024860"/>
              <a:ext cx="253440" cy="81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0DA659A-997C-4BCF-A12F-C368446059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61249" y="4016220"/>
                <a:ext cx="27108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56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249332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Process is executing your program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2286000" y="274320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3" name="TextBox 32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86000" y="5577840"/>
            <a:ext cx="822960" cy="365760"/>
            <a:chOff x="2286000" y="5577840"/>
            <a:chExt cx="822960" cy="36576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6" name="TextBox 35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Freeform 6"/>
          <p:cNvSpPr>
            <a:spLocks/>
          </p:cNvSpPr>
          <p:nvPr/>
        </p:nvSpPr>
        <p:spPr bwMode="auto">
          <a:xfrm>
            <a:off x="7680960" y="164592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9EB2C4C-A4D8-4231-9876-1FB62E259CB8}"/>
                  </a:ext>
                </a:extLst>
              </p14:cNvPr>
              <p14:cNvContentPartPr/>
              <p14:nvPr/>
            </p14:nvContentPartPr>
            <p14:xfrm>
              <a:off x="5659299" y="6026168"/>
              <a:ext cx="1162080" cy="546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9EB2C4C-A4D8-4231-9876-1FB62E259C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0659" y="6017528"/>
                <a:ext cx="117972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BF590E3-2E17-4DA0-9646-9CA4EFCE5BDD}"/>
                  </a:ext>
                </a:extLst>
              </p14:cNvPr>
              <p14:cNvContentPartPr/>
              <p14:nvPr/>
            </p14:nvContentPartPr>
            <p14:xfrm>
              <a:off x="6485073" y="5781297"/>
              <a:ext cx="344520" cy="115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BF590E3-2E17-4DA0-9646-9CA4EFCE5B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76433" y="5772325"/>
                <a:ext cx="362160" cy="132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AD83B32-2109-4317-A063-BD496A550F9B}"/>
                  </a:ext>
                </a:extLst>
              </p14:cNvPr>
              <p14:cNvContentPartPr/>
              <p14:nvPr/>
            </p14:nvContentPartPr>
            <p14:xfrm>
              <a:off x="5721513" y="5791377"/>
              <a:ext cx="664200" cy="123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AD83B32-2109-4317-A063-BD496A550F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2873" y="5782737"/>
                <a:ext cx="681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0200195-9860-46A3-8BAC-13D711D70072}"/>
                  </a:ext>
                </a:extLst>
              </p14:cNvPr>
              <p14:cNvContentPartPr/>
              <p14:nvPr/>
            </p14:nvContentPartPr>
            <p14:xfrm>
              <a:off x="1601388" y="5927864"/>
              <a:ext cx="5400" cy="957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0200195-9860-46A3-8BAC-13D711D700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2388" y="5918864"/>
                <a:ext cx="230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169D259-5D0C-4157-BA8F-BF58354DF4FA}"/>
                  </a:ext>
                </a:extLst>
              </p14:cNvPr>
              <p14:cNvContentPartPr/>
              <p14:nvPr/>
            </p14:nvContentPartPr>
            <p14:xfrm>
              <a:off x="1645668" y="5952704"/>
              <a:ext cx="60840" cy="72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169D259-5D0C-4157-BA8F-BF58354DF4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7028" y="5943704"/>
                <a:ext cx="784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63228FA-BBE8-4AAE-95A7-C565103A161B}"/>
                  </a:ext>
                </a:extLst>
              </p14:cNvPr>
              <p14:cNvContentPartPr/>
              <p14:nvPr/>
            </p14:nvContentPartPr>
            <p14:xfrm>
              <a:off x="2016468" y="5919584"/>
              <a:ext cx="155520" cy="86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63228FA-BBE8-4AAE-95A7-C565103A16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7828" y="5910621"/>
                <a:ext cx="173160" cy="10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0FAA73F-6683-4744-B2BC-B68732B1AB4D}"/>
                  </a:ext>
                </a:extLst>
              </p14:cNvPr>
              <p14:cNvContentPartPr/>
              <p14:nvPr/>
            </p14:nvContentPartPr>
            <p14:xfrm>
              <a:off x="1746108" y="5926424"/>
              <a:ext cx="241920" cy="91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0FAA73F-6683-4744-B2BC-B68732B1AB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7468" y="5917424"/>
                <a:ext cx="2595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DAF5BF1-06ED-445E-926C-754A4788C68B}"/>
                  </a:ext>
                </a:extLst>
              </p14:cNvPr>
              <p14:cNvContentPartPr/>
              <p14:nvPr/>
            </p14:nvContentPartPr>
            <p14:xfrm>
              <a:off x="1600308" y="6116864"/>
              <a:ext cx="42480" cy="111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DAF5BF1-06ED-445E-926C-754A4788C6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1308" y="6108224"/>
                <a:ext cx="60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4D591B4-4FF2-4845-9457-ACA6D1BA5D7D}"/>
                  </a:ext>
                </a:extLst>
              </p14:cNvPr>
              <p14:cNvContentPartPr/>
              <p14:nvPr/>
            </p14:nvContentPartPr>
            <p14:xfrm>
              <a:off x="2216268" y="6113984"/>
              <a:ext cx="240840" cy="77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4D591B4-4FF2-4845-9457-ACA6D1BA5D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7268" y="6104942"/>
                <a:ext cx="258480" cy="94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720A060-91F9-442E-9039-F417BEF0EBDA}"/>
                  </a:ext>
                </a:extLst>
              </p14:cNvPr>
              <p14:cNvContentPartPr/>
              <p14:nvPr/>
            </p14:nvContentPartPr>
            <p14:xfrm>
              <a:off x="2048508" y="6118304"/>
              <a:ext cx="98280" cy="83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720A060-91F9-442E-9039-F417BEF0EB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9508" y="6109304"/>
                <a:ext cx="1159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79309C8-AFA9-440C-869F-3356769CB0CE}"/>
                  </a:ext>
                </a:extLst>
              </p14:cNvPr>
              <p14:cNvContentPartPr/>
              <p14:nvPr/>
            </p14:nvContentPartPr>
            <p14:xfrm>
              <a:off x="1756548" y="6140984"/>
              <a:ext cx="230400" cy="716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79309C8-AFA9-440C-869F-3356769CB0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47562" y="6132029"/>
                <a:ext cx="248012" cy="89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D5D3FE3-02F7-48B9-A238-035BFBC90EFD}"/>
                  </a:ext>
                </a:extLst>
              </p14:cNvPr>
              <p14:cNvContentPartPr/>
              <p14:nvPr/>
            </p14:nvContentPartPr>
            <p14:xfrm>
              <a:off x="1678428" y="6160784"/>
              <a:ext cx="48960" cy="89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D5D3FE3-02F7-48B9-A238-035BFBC90E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69788" y="6152144"/>
                <a:ext cx="66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1E8D5DC-8F80-4DF3-A245-96904B830B9C}"/>
                  </a:ext>
                </a:extLst>
              </p14:cNvPr>
              <p14:cNvContentPartPr/>
              <p14:nvPr/>
            </p14:nvContentPartPr>
            <p14:xfrm>
              <a:off x="2756268" y="5912384"/>
              <a:ext cx="167760" cy="835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1E8D5DC-8F80-4DF3-A245-96904B830B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47628" y="5903744"/>
                <a:ext cx="1854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5FCE48A-0FD9-4903-9115-BDBCFC3E6DB3}"/>
                  </a:ext>
                </a:extLst>
              </p14:cNvPr>
              <p14:cNvContentPartPr/>
              <p14:nvPr/>
            </p14:nvContentPartPr>
            <p14:xfrm>
              <a:off x="2453148" y="5891504"/>
              <a:ext cx="267120" cy="126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5FCE48A-0FD9-4903-9115-BDBCFC3E6D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44496" y="5882504"/>
                <a:ext cx="284784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874583B-91D8-48D7-B0AC-F2BC146DC69B}"/>
                  </a:ext>
                </a:extLst>
              </p14:cNvPr>
              <p14:cNvContentPartPr/>
              <p14:nvPr/>
            </p14:nvContentPartPr>
            <p14:xfrm>
              <a:off x="2200788" y="5941184"/>
              <a:ext cx="135000" cy="65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874583B-91D8-48D7-B0AC-F2BC146DC6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1788" y="5932544"/>
                <a:ext cx="1526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D678E1F-8A60-4441-BEE0-3D2A6FDD8BA5}"/>
                  </a:ext>
                </a:extLst>
              </p14:cNvPr>
              <p14:cNvContentPartPr/>
              <p14:nvPr/>
            </p14:nvContentPartPr>
            <p14:xfrm>
              <a:off x="2137428" y="6255824"/>
              <a:ext cx="1440" cy="3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D678E1F-8A60-4441-BEE0-3D2A6FDD8B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28428" y="6246824"/>
                <a:ext cx="19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9B741E9-3A28-4160-AF11-873B89310535}"/>
                  </a:ext>
                </a:extLst>
              </p14:cNvPr>
              <p14:cNvContentPartPr/>
              <p14:nvPr/>
            </p14:nvContentPartPr>
            <p14:xfrm>
              <a:off x="2743668" y="6205784"/>
              <a:ext cx="24480" cy="1270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9B741E9-3A28-4160-AF11-873B893105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35028" y="6196784"/>
                <a:ext cx="42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E053978-868D-46A1-B176-5EF498A53376}"/>
                  </a:ext>
                </a:extLst>
              </p14:cNvPr>
              <p14:cNvContentPartPr/>
              <p14:nvPr/>
            </p14:nvContentPartPr>
            <p14:xfrm>
              <a:off x="2600748" y="6257264"/>
              <a:ext cx="104760" cy="51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E053978-868D-46A1-B176-5EF498A533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92108" y="6248624"/>
                <a:ext cx="1224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308B139-1C2B-4E93-A0CC-16AD21513227}"/>
                  </a:ext>
                </a:extLst>
              </p14:cNvPr>
              <p14:cNvContentPartPr/>
              <p14:nvPr/>
            </p14:nvContentPartPr>
            <p14:xfrm>
              <a:off x="2457468" y="6240704"/>
              <a:ext cx="111960" cy="759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308B139-1C2B-4E93-A0CC-16AD215132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48468" y="6231704"/>
                <a:ext cx="1296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8880133-B43D-473C-9A78-AFC95E43E66C}"/>
                  </a:ext>
                </a:extLst>
              </p14:cNvPr>
              <p14:cNvContentPartPr/>
              <p14:nvPr/>
            </p14:nvContentPartPr>
            <p14:xfrm>
              <a:off x="2237508" y="6252584"/>
              <a:ext cx="182880" cy="70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8880133-B43D-473C-9A78-AFC95E43E6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28508" y="6243944"/>
                <a:ext cx="200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E1DB778-2C73-46E8-98F2-2E2ED4712D0C}"/>
                  </a:ext>
                </a:extLst>
              </p14:cNvPr>
              <p14:cNvContentPartPr/>
              <p14:nvPr/>
            </p14:nvContentPartPr>
            <p14:xfrm>
              <a:off x="2137068" y="6279224"/>
              <a:ext cx="68040" cy="439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E1DB778-2C73-46E8-98F2-2E2ED4712D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28382" y="6270513"/>
                <a:ext cx="85774" cy="61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FE35412-A566-4B7C-8E9E-E35A203D75F4}"/>
                  </a:ext>
                </a:extLst>
              </p14:cNvPr>
              <p14:cNvContentPartPr/>
              <p14:nvPr/>
            </p14:nvContentPartPr>
            <p14:xfrm>
              <a:off x="1716892" y="3067760"/>
              <a:ext cx="97560" cy="119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FE35412-A566-4B7C-8E9E-E35A203D75F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07892" y="3058760"/>
                <a:ext cx="1152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F91C251-11CA-4486-9836-C97BC393A74B}"/>
                  </a:ext>
                </a:extLst>
              </p14:cNvPr>
              <p14:cNvContentPartPr/>
              <p14:nvPr/>
            </p14:nvContentPartPr>
            <p14:xfrm>
              <a:off x="1686652" y="3268640"/>
              <a:ext cx="42120" cy="1072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F91C251-11CA-4486-9836-C97BC393A7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77652" y="3260000"/>
                <a:ext cx="597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3C3EF86-21DB-46B7-9391-6B3D77A6A640}"/>
                  </a:ext>
                </a:extLst>
              </p14:cNvPr>
              <p14:cNvContentPartPr/>
              <p14:nvPr/>
            </p14:nvContentPartPr>
            <p14:xfrm>
              <a:off x="1842172" y="3314720"/>
              <a:ext cx="39600" cy="446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3C3EF86-21DB-46B7-9391-6B3D77A6A6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33172" y="3306080"/>
                <a:ext cx="572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40CF0FE-41F6-4E14-8D68-9F47EFEB4906}"/>
                  </a:ext>
                </a:extLst>
              </p14:cNvPr>
              <p14:cNvContentPartPr/>
              <p14:nvPr/>
            </p14:nvContentPartPr>
            <p14:xfrm>
              <a:off x="2176972" y="3265760"/>
              <a:ext cx="95040" cy="788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40CF0FE-41F6-4E14-8D68-9F47EFEB490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67972" y="3256760"/>
                <a:ext cx="1126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28443B3-6EE7-491E-A6B2-B5BAB5BE8199}"/>
                  </a:ext>
                </a:extLst>
              </p14:cNvPr>
              <p14:cNvContentPartPr/>
              <p14:nvPr/>
            </p14:nvContentPartPr>
            <p14:xfrm>
              <a:off x="1909132" y="3280160"/>
              <a:ext cx="183960" cy="792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28443B3-6EE7-491E-A6B2-B5BAB5BE819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00132" y="3271160"/>
                <a:ext cx="2016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2005FD0-E84D-43A3-ADEA-EA7A7CCB948A}"/>
                  </a:ext>
                </a:extLst>
              </p14:cNvPr>
              <p14:cNvContentPartPr/>
              <p14:nvPr/>
            </p14:nvContentPartPr>
            <p14:xfrm>
              <a:off x="1773412" y="3314000"/>
              <a:ext cx="41040" cy="85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2005FD0-E84D-43A3-ADEA-EA7A7CCB948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64490" y="3305360"/>
                <a:ext cx="58527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FC6F1B9-7A0D-4BDA-88C7-2843D4B20DEF}"/>
                  </a:ext>
                </a:extLst>
              </p14:cNvPr>
              <p14:cNvContentPartPr/>
              <p14:nvPr/>
            </p14:nvContentPartPr>
            <p14:xfrm>
              <a:off x="2305132" y="3051200"/>
              <a:ext cx="554400" cy="1422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FC6F1B9-7A0D-4BDA-88C7-2843D4B20D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96492" y="3042538"/>
                <a:ext cx="572040" cy="159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16038B7-3028-4F22-B12E-2303EF0CCFB6}"/>
                  </a:ext>
                </a:extLst>
              </p14:cNvPr>
              <p14:cNvContentPartPr/>
              <p14:nvPr/>
            </p14:nvContentPartPr>
            <p14:xfrm>
              <a:off x="2026852" y="3068120"/>
              <a:ext cx="158040" cy="1090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16038B7-3028-4F22-B12E-2303EF0CCF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18212" y="3059451"/>
                <a:ext cx="175680" cy="126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3A3AF7E-9C85-4407-AA6B-C2788265BE4E}"/>
                  </a:ext>
                </a:extLst>
              </p14:cNvPr>
              <p14:cNvContentPartPr/>
              <p14:nvPr/>
            </p14:nvContentPartPr>
            <p14:xfrm>
              <a:off x="1844332" y="3058040"/>
              <a:ext cx="146880" cy="131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3A3AF7E-9C85-4407-AA6B-C2788265BE4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35692" y="3049400"/>
                <a:ext cx="164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ED5BA97-BA47-4527-9F27-600CDEBEA1E1}"/>
                  </a:ext>
                </a:extLst>
              </p14:cNvPr>
              <p14:cNvContentPartPr/>
              <p14:nvPr/>
            </p14:nvContentPartPr>
            <p14:xfrm>
              <a:off x="2435092" y="3471320"/>
              <a:ext cx="46080" cy="525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ED5BA97-BA47-4527-9F27-600CDEBEA1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26452" y="3462680"/>
                <a:ext cx="63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F7A045F-960D-4CBE-9C25-615E4BFEC629}"/>
                  </a:ext>
                </a:extLst>
              </p14:cNvPr>
              <p14:cNvContentPartPr/>
              <p14:nvPr/>
            </p14:nvContentPartPr>
            <p14:xfrm>
              <a:off x="2513572" y="3437120"/>
              <a:ext cx="163440" cy="1155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F7A045F-960D-4CBE-9C25-615E4BFEC62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04932" y="3428120"/>
                <a:ext cx="1810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317779A-2527-4701-96F2-7CB70010EA5D}"/>
                  </a:ext>
                </a:extLst>
              </p14:cNvPr>
              <p14:cNvContentPartPr/>
              <p14:nvPr/>
            </p14:nvContentPartPr>
            <p14:xfrm>
              <a:off x="2316652" y="3453680"/>
              <a:ext cx="90720" cy="835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317779A-2527-4701-96F2-7CB70010EA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08012" y="3445003"/>
                <a:ext cx="108360" cy="101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0B3FD07-2A88-4DE4-998B-348846D344C2}"/>
                  </a:ext>
                </a:extLst>
              </p14:cNvPr>
              <p14:cNvContentPartPr/>
              <p14:nvPr/>
            </p14:nvContentPartPr>
            <p14:xfrm>
              <a:off x="2008492" y="3459440"/>
              <a:ext cx="181440" cy="806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0B3FD07-2A88-4DE4-998B-348846D344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9510" y="3450800"/>
                <a:ext cx="199045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ECADB93-A085-4AEC-B78A-E02F455EC646}"/>
                  </a:ext>
                </a:extLst>
              </p14:cNvPr>
              <p14:cNvContentPartPr/>
              <p14:nvPr/>
            </p14:nvContentPartPr>
            <p14:xfrm>
              <a:off x="1784572" y="3458360"/>
              <a:ext cx="102960" cy="83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ECADB93-A085-4AEC-B78A-E02F455EC6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572" y="3449720"/>
                <a:ext cx="120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67066C9-5EB0-404E-9602-10E49FB87DD1}"/>
                  </a:ext>
                </a:extLst>
              </p14:cNvPr>
              <p14:cNvContentPartPr/>
              <p14:nvPr/>
            </p14:nvContentPartPr>
            <p14:xfrm>
              <a:off x="2388292" y="3264680"/>
              <a:ext cx="377280" cy="817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67066C9-5EB0-404E-9602-10E49FB87DD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79292" y="3256002"/>
                <a:ext cx="394920" cy="99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8D941AD-9A18-4DFD-9E06-F282F1824603}"/>
                  </a:ext>
                </a:extLst>
              </p14:cNvPr>
              <p14:cNvContentPartPr/>
              <p14:nvPr/>
            </p14:nvContentPartPr>
            <p14:xfrm>
              <a:off x="6262201" y="1040670"/>
              <a:ext cx="47160" cy="576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8D941AD-9A18-4DFD-9E06-F282F182460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53201" y="1032030"/>
                <a:ext cx="648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F41D071-6EA4-42E0-A7EF-2DCE2FEFB11A}"/>
                  </a:ext>
                </a:extLst>
              </p14:cNvPr>
              <p14:cNvContentPartPr/>
              <p14:nvPr/>
            </p14:nvContentPartPr>
            <p14:xfrm>
              <a:off x="6347161" y="1009710"/>
              <a:ext cx="362520" cy="932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F41D071-6EA4-42E0-A7EF-2DCE2FEFB11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38161" y="1000745"/>
                <a:ext cx="380160" cy="11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A83B2DB-399B-45F2-9A6F-24C3F19FE5D9}"/>
                  </a:ext>
                </a:extLst>
              </p14:cNvPr>
              <p14:cNvContentPartPr/>
              <p14:nvPr/>
            </p14:nvContentPartPr>
            <p14:xfrm>
              <a:off x="6387841" y="771750"/>
              <a:ext cx="366840" cy="1414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A83B2DB-399B-45F2-9A6F-24C3F19FE5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78841" y="762750"/>
                <a:ext cx="3844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7102F58-8C7E-4248-B208-BC2CC0E6780D}"/>
                  </a:ext>
                </a:extLst>
              </p14:cNvPr>
              <p14:cNvContentPartPr/>
              <p14:nvPr/>
            </p14:nvContentPartPr>
            <p14:xfrm>
              <a:off x="6795001" y="797670"/>
              <a:ext cx="895320" cy="7794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7102F58-8C7E-4248-B208-BC2CC0E6780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86001" y="788670"/>
                <a:ext cx="91296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7A7F5F98-CB50-4308-9FE7-44AC1BF26AAA}"/>
                  </a:ext>
                </a:extLst>
              </p14:cNvPr>
              <p14:cNvContentPartPr/>
              <p14:nvPr/>
            </p14:nvContentPartPr>
            <p14:xfrm>
              <a:off x="6079321" y="939150"/>
              <a:ext cx="142200" cy="2502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7A7F5F98-CB50-4308-9FE7-44AC1BF26A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70659" y="930150"/>
                <a:ext cx="159885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2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2252980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Process calls into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sz="2000" dirty="0"/>
              <a:t> function</a:t>
            </a:r>
          </a:p>
          <a:p>
            <a:pPr marL="342900" lvl="1"/>
            <a:r>
              <a:rPr lang="en-US" sz="1800" i="1" dirty="0"/>
              <a:t>e.g.</a:t>
            </a:r>
            <a:r>
              <a:rPr lang="en-US" sz="1800" dirty="0"/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1"/>
            <a:r>
              <a:rPr lang="en-US" sz="1800" dirty="0"/>
              <a:t>We’ll ignore the </a:t>
            </a:r>
            <a:br>
              <a:rPr lang="en-US" sz="1800" dirty="0"/>
            </a:br>
            <a:r>
              <a:rPr lang="en-US" sz="1800" dirty="0"/>
              <a:t>messy details of</a:t>
            </a:r>
            <a:br>
              <a:rPr lang="en-US" sz="1800" dirty="0"/>
            </a:br>
            <a:r>
              <a:rPr lang="en-US" sz="1800" dirty="0"/>
              <a:t>loading/linking</a:t>
            </a:r>
            <a:br>
              <a:rPr lang="en-US" sz="1800" dirty="0"/>
            </a:br>
            <a:r>
              <a:rPr lang="en-US" sz="1800" dirty="0"/>
              <a:t>shared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Freeform 6"/>
          <p:cNvSpPr>
            <a:spLocks/>
          </p:cNvSpPr>
          <p:nvPr/>
        </p:nvSpPr>
        <p:spPr bwMode="auto">
          <a:xfrm>
            <a:off x="7680960" y="24688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6000" y="274320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15" name="TextBox 14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0" y="3657600"/>
            <a:ext cx="822960" cy="365760"/>
            <a:chOff x="2286000" y="5577840"/>
            <a:chExt cx="822960" cy="36576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59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252920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sz="2000" dirty="0"/>
              <a:t> begins the </a:t>
            </a:r>
            <a:br>
              <a:rPr lang="en-US" sz="2000" dirty="0"/>
            </a:br>
            <a:r>
              <a:rPr lang="en-US" sz="2000" dirty="0"/>
              <a:t>process of invoking a Linux system call</a:t>
            </a:r>
          </a:p>
          <a:p>
            <a:pPr marL="342900"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sz="1800" dirty="0" err="1"/>
              <a:t>’s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/>
              <a:t> likely</a:t>
            </a:r>
            <a:br>
              <a:rPr lang="en-US" sz="1800" dirty="0"/>
            </a:br>
            <a:r>
              <a:rPr lang="en-US" sz="1800" dirty="0"/>
              <a:t>invokes Linux’s</a:t>
            </a: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sz="1800" dirty="0"/>
              <a:t> system </a:t>
            </a:r>
            <a:br>
              <a:rPr lang="en-US" sz="1800" dirty="0"/>
            </a:br>
            <a:r>
              <a:rPr lang="en-US" sz="1800" dirty="0"/>
              <a:t>call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/>
            <a:r>
              <a:rPr lang="en-US" sz="1800" dirty="0"/>
              <a:t>Puts the system call # and arguments into registers</a:t>
            </a:r>
          </a:p>
          <a:p>
            <a:pPr marL="342900" lvl="1"/>
            <a:r>
              <a:rPr lang="en-US" sz="1800" dirty="0"/>
              <a:t>Uses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800" dirty="0"/>
              <a:t> x86 instruction to call into the routine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kernel_vsyscall</a:t>
            </a:r>
            <a:r>
              <a:rPr lang="en-US" sz="1800" dirty="0"/>
              <a:t> located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linux-gate.so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Freeform 6"/>
          <p:cNvSpPr>
            <a:spLocks/>
          </p:cNvSpPr>
          <p:nvPr/>
        </p:nvSpPr>
        <p:spPr bwMode="auto">
          <a:xfrm>
            <a:off x="7680960" y="24688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6000" y="274320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15" name="TextBox 14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0" y="1188720"/>
            <a:ext cx="822960" cy="365760"/>
            <a:chOff x="2286000" y="5577840"/>
            <a:chExt cx="822960" cy="36576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ED2351-9EC7-4C7D-88A6-A46DEBDE1B33}"/>
                  </a:ext>
                </a:extLst>
              </p14:cNvPr>
              <p14:cNvContentPartPr/>
              <p14:nvPr/>
            </p14:nvContentPartPr>
            <p14:xfrm>
              <a:off x="6413168" y="718358"/>
              <a:ext cx="113040" cy="154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ED2351-9EC7-4C7D-88A6-A46DEBDE1B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4168" y="709718"/>
                <a:ext cx="130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37AE1ED-024B-4E04-9F2C-70A13B972B0F}"/>
                  </a:ext>
                </a:extLst>
              </p14:cNvPr>
              <p14:cNvContentPartPr/>
              <p14:nvPr/>
            </p14:nvContentPartPr>
            <p14:xfrm>
              <a:off x="6608288" y="752558"/>
              <a:ext cx="164160" cy="77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37AE1ED-024B-4E04-9F2C-70A13B972B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9648" y="743918"/>
                <a:ext cx="1818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B52E947-DAD4-444F-865D-A7B6D589E2B6}"/>
                  </a:ext>
                </a:extLst>
              </p14:cNvPr>
              <p14:cNvContentPartPr/>
              <p14:nvPr/>
            </p14:nvContentPartPr>
            <p14:xfrm>
              <a:off x="5816288" y="767318"/>
              <a:ext cx="348480" cy="119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B52E947-DAD4-444F-865D-A7B6D589E2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7648" y="758678"/>
                <a:ext cx="3661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955D5F4-706A-49BA-8E20-4E7D233BF9C3}"/>
                  </a:ext>
                </a:extLst>
              </p14:cNvPr>
              <p14:cNvContentPartPr/>
              <p14:nvPr/>
            </p14:nvContentPartPr>
            <p14:xfrm>
              <a:off x="4879928" y="800078"/>
              <a:ext cx="757080" cy="129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955D5F4-706A-49BA-8E20-4E7D233BF9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70924" y="791438"/>
                <a:ext cx="774728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3E607E6-E6C2-4806-98EA-0D4E46CA618D}"/>
                  </a:ext>
                </a:extLst>
              </p14:cNvPr>
              <p14:cNvContentPartPr/>
              <p14:nvPr/>
            </p14:nvContentPartPr>
            <p14:xfrm>
              <a:off x="5910968" y="959918"/>
              <a:ext cx="820800" cy="1015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3E607E6-E6C2-4806-98EA-0D4E46CA61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02328" y="950918"/>
                <a:ext cx="8384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A4153D1-43BA-4803-9DD9-5A435410922A}"/>
                  </a:ext>
                </a:extLst>
              </p14:cNvPr>
              <p14:cNvContentPartPr/>
              <p14:nvPr/>
            </p14:nvContentPartPr>
            <p14:xfrm>
              <a:off x="5313008" y="986558"/>
              <a:ext cx="447120" cy="155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A4153D1-43BA-4803-9DD9-5A43541092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4008" y="977918"/>
                <a:ext cx="4647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063A792-4118-49E0-A3B2-21E5B18ACEF2}"/>
                  </a:ext>
                </a:extLst>
              </p14:cNvPr>
              <p14:cNvContentPartPr/>
              <p14:nvPr/>
            </p14:nvContentPartPr>
            <p14:xfrm>
              <a:off x="6864608" y="705758"/>
              <a:ext cx="273600" cy="1674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063A792-4118-49E0-A3B2-21E5B18ACE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5968" y="696758"/>
                <a:ext cx="2912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80ACE7A-75AA-4994-BCD2-85A98B950CE9}"/>
                  </a:ext>
                </a:extLst>
              </p14:cNvPr>
              <p14:cNvContentPartPr/>
              <p14:nvPr/>
            </p14:nvContentPartPr>
            <p14:xfrm>
              <a:off x="3572048" y="1016088"/>
              <a:ext cx="1463606" cy="71171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80ACE7A-75AA-4994-BCD2-85A98B950C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63409" y="1007448"/>
                <a:ext cx="1481244" cy="7293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74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1448495"/>
            <a:ext cx="2618740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linux-gate.so</a:t>
            </a:r>
            <a:r>
              <a:rPr lang="en-US" sz="2000" dirty="0"/>
              <a:t> is a </a:t>
            </a:r>
            <a:r>
              <a:rPr lang="en-US" sz="2000" b="1" dirty="0" err="1"/>
              <a:t>vdso</a:t>
            </a:r>
            <a:endParaRPr lang="en-US" sz="2000" b="1" dirty="0"/>
          </a:p>
          <a:p>
            <a:pPr marL="342900" lvl="1"/>
            <a:r>
              <a:rPr lang="en-US" sz="1800" dirty="0"/>
              <a:t>A </a:t>
            </a:r>
            <a:r>
              <a:rPr lang="en-US" sz="1800" u="sng" dirty="0"/>
              <a:t>v</a:t>
            </a:r>
            <a:r>
              <a:rPr lang="en-US" sz="1800" dirty="0"/>
              <a:t>irtual </a:t>
            </a:r>
            <a:br>
              <a:rPr lang="en-US" sz="1800" dirty="0"/>
            </a:br>
            <a:r>
              <a:rPr lang="en-US" sz="1800" u="sng" dirty="0"/>
              <a:t>d</a:t>
            </a:r>
            <a:r>
              <a:rPr lang="en-US" sz="1800" dirty="0"/>
              <a:t>ynamically-linked </a:t>
            </a:r>
            <a:r>
              <a:rPr lang="en-US" sz="1800" u="sng" dirty="0"/>
              <a:t>s</a:t>
            </a:r>
            <a:r>
              <a:rPr lang="en-US" sz="1800" dirty="0"/>
              <a:t>hared </a:t>
            </a:r>
            <a:br>
              <a:rPr lang="en-US" sz="1800" dirty="0"/>
            </a:br>
            <a:r>
              <a:rPr lang="en-US" sz="1800" u="sng" dirty="0"/>
              <a:t>o</a:t>
            </a:r>
            <a:r>
              <a:rPr lang="en-US" sz="1800" dirty="0"/>
              <a:t>bject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/>
            <a:r>
              <a:rPr lang="en-US" sz="1800" dirty="0"/>
              <a:t>Is a kernel-provided shared library that is plunked into a process’ address space</a:t>
            </a:r>
          </a:p>
          <a:p>
            <a:pPr marL="342900" lvl="1"/>
            <a:r>
              <a:rPr lang="en-US" sz="1800" dirty="0"/>
              <a:t>Provides the intricate machine code needed to trigger a system call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Freeform 6"/>
          <p:cNvSpPr>
            <a:spLocks/>
          </p:cNvSpPr>
          <p:nvPr/>
        </p:nvSpPr>
        <p:spPr bwMode="auto">
          <a:xfrm>
            <a:off x="7680960" y="24688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6000" y="274320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15" name="TextBox 14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0" y="1188720"/>
            <a:ext cx="822960" cy="365760"/>
            <a:chOff x="2286000" y="5577840"/>
            <a:chExt cx="822960" cy="36576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27421A-8BF1-4037-AB07-1EF21A7D2369}"/>
                  </a:ext>
                </a:extLst>
              </p14:cNvPr>
              <p14:cNvContentPartPr/>
              <p14:nvPr/>
            </p14:nvContentPartPr>
            <p14:xfrm>
              <a:off x="2293478" y="1137688"/>
              <a:ext cx="523080" cy="506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27421A-8BF1-4037-AB07-1EF21A7D2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4838" y="1128688"/>
                <a:ext cx="54072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987CFBE-0A85-44E0-B6AC-2E236FD1EBE1}"/>
                  </a:ext>
                </a:extLst>
              </p14:cNvPr>
              <p14:cNvContentPartPr/>
              <p14:nvPr/>
            </p14:nvContentPartPr>
            <p14:xfrm>
              <a:off x="5414089" y="293523"/>
              <a:ext cx="584280" cy="574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987CFBE-0A85-44E0-B6AC-2E236FD1EB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5449" y="284883"/>
                <a:ext cx="6019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0FAD87F-5C70-4011-A060-C2A3770E88C8}"/>
                  </a:ext>
                </a:extLst>
              </p14:cNvPr>
              <p14:cNvContentPartPr/>
              <p14:nvPr/>
            </p14:nvContentPartPr>
            <p14:xfrm>
              <a:off x="7125529" y="558843"/>
              <a:ext cx="628200" cy="156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0FAD87F-5C70-4011-A060-C2A3770E88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6534" y="550203"/>
                <a:ext cx="64583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93DBC98-5F8D-490F-B2DE-75065AF42632}"/>
                  </a:ext>
                </a:extLst>
              </p14:cNvPr>
              <p14:cNvContentPartPr/>
              <p14:nvPr/>
            </p14:nvContentPartPr>
            <p14:xfrm>
              <a:off x="6784609" y="603843"/>
              <a:ext cx="159840" cy="121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93DBC98-5F8D-490F-B2DE-75065AF426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5609" y="594843"/>
                <a:ext cx="1774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437FCDE-C399-45D6-BE1C-4CFBD19AD52A}"/>
                  </a:ext>
                </a:extLst>
              </p14:cNvPr>
              <p14:cNvContentPartPr/>
              <p14:nvPr/>
            </p14:nvContentPartPr>
            <p14:xfrm>
              <a:off x="7318489" y="305043"/>
              <a:ext cx="621720" cy="158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437FCDE-C399-45D6-BE1C-4CFBD19AD5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9849" y="296403"/>
                <a:ext cx="6393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D9A7044-9E7A-44B0-BEEE-A89C18F04C86}"/>
                  </a:ext>
                </a:extLst>
              </p14:cNvPr>
              <p14:cNvContentPartPr/>
              <p14:nvPr/>
            </p14:nvContentPartPr>
            <p14:xfrm>
              <a:off x="6923929" y="339243"/>
              <a:ext cx="186120" cy="132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D9A7044-9E7A-44B0-BEEE-A89C18F04C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5289" y="330603"/>
                <a:ext cx="203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1FC4EC7-72F2-43CC-B877-685C47D5CFF7}"/>
                  </a:ext>
                </a:extLst>
              </p14:cNvPr>
              <p14:cNvContentPartPr/>
              <p14:nvPr/>
            </p14:nvContentPartPr>
            <p14:xfrm>
              <a:off x="6157849" y="348963"/>
              <a:ext cx="594720" cy="159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1FC4EC7-72F2-43CC-B877-685C47D5CF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48849" y="339943"/>
                <a:ext cx="612360" cy="1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48BCCCA-B7B7-48C0-B551-A981A6F0C958}"/>
                  </a:ext>
                </a:extLst>
              </p14:cNvPr>
              <p14:cNvContentPartPr/>
              <p14:nvPr/>
            </p14:nvContentPartPr>
            <p14:xfrm>
              <a:off x="6181609" y="636603"/>
              <a:ext cx="452880" cy="99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48BCCCA-B7B7-48C0-B551-A981A6F0C9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72962" y="627963"/>
                <a:ext cx="470534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D2CDD1E-3356-4149-92BC-26CC56116DF1}"/>
                  </a:ext>
                </a:extLst>
              </p14:cNvPr>
              <p14:cNvContentPartPr/>
              <p14:nvPr/>
            </p14:nvContentPartPr>
            <p14:xfrm>
              <a:off x="7911409" y="558843"/>
              <a:ext cx="450360" cy="164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D2CDD1E-3356-4149-92BC-26CC56116D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2409" y="550184"/>
                <a:ext cx="468000" cy="182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68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146" y="1358934"/>
            <a:ext cx="252920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linux-gate.so</a:t>
            </a:r>
            <a:r>
              <a:rPr lang="en-US" sz="2000" dirty="0"/>
              <a:t> eventually invokes 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SYSENTER</a:t>
            </a:r>
            <a:r>
              <a:rPr lang="en-US" sz="2000" dirty="0"/>
              <a:t> x86 instruction</a:t>
            </a:r>
            <a:endParaRPr lang="en-US" sz="2000" b="1" dirty="0"/>
          </a:p>
          <a:p>
            <a:pPr marL="342900"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SYSENTER</a:t>
            </a:r>
            <a:r>
              <a:rPr lang="en-US" sz="1800" dirty="0"/>
              <a:t> is x86’s “fast system call” instruction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8076" lvl="2"/>
            <a:r>
              <a:rPr lang="en-US" sz="1600" dirty="0"/>
              <a:t>Causes the CPU to raise its privilege level</a:t>
            </a:r>
          </a:p>
          <a:p>
            <a:pPr marL="608076" lvl="2"/>
            <a:r>
              <a:rPr lang="en-US" sz="1600" dirty="0"/>
              <a:t>Traps into the Linux kernel by changing the SP, IP to a previously-determined location</a:t>
            </a:r>
          </a:p>
          <a:p>
            <a:pPr marL="608076" lvl="2"/>
            <a:r>
              <a:rPr lang="en-US" sz="1600" dirty="0"/>
              <a:t>Changes some segmentation-related registers (see CSE451)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Freeform 6"/>
          <p:cNvSpPr>
            <a:spLocks/>
          </p:cNvSpPr>
          <p:nvPr/>
        </p:nvSpPr>
        <p:spPr bwMode="auto">
          <a:xfrm>
            <a:off x="5760720" y="52120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6000" y="155448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15" name="TextBox 14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0" y="1828800"/>
            <a:ext cx="822960" cy="365760"/>
            <a:chOff x="2286000" y="5577840"/>
            <a:chExt cx="822960" cy="36576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4C8590F-8980-4E2B-9189-0ED09FB8912B}"/>
                  </a:ext>
                </a:extLst>
              </p14:cNvPr>
              <p14:cNvContentPartPr/>
              <p14:nvPr/>
            </p14:nvContentPartPr>
            <p14:xfrm>
              <a:off x="5435640" y="220860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4C8590F-8980-4E2B-9189-0ED09FB891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6280" y="21992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B1AEBB8-E62B-40DA-B50F-1E2A4D521844}"/>
                  </a:ext>
                </a:extLst>
              </p14:cNvPr>
              <p14:cNvContentPartPr/>
              <p14:nvPr/>
            </p14:nvContentPartPr>
            <p14:xfrm>
              <a:off x="629181" y="2951702"/>
              <a:ext cx="1241640" cy="28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B1AEBB8-E62B-40DA-B50F-1E2A4D5218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541" y="2942702"/>
                <a:ext cx="1259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72414D-835C-42FD-B33A-0573655C9595}"/>
                  </a:ext>
                </a:extLst>
              </p14:cNvPr>
              <p14:cNvContentPartPr/>
              <p14:nvPr/>
            </p14:nvContentPartPr>
            <p14:xfrm>
              <a:off x="5843209" y="466683"/>
              <a:ext cx="62640" cy="177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72414D-835C-42FD-B33A-0573655C95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4209" y="457683"/>
                <a:ext cx="80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973D1FC-4862-4B02-BAB2-2656FC16A7D2}"/>
                  </a:ext>
                </a:extLst>
              </p14:cNvPr>
              <p14:cNvContentPartPr/>
              <p14:nvPr/>
            </p14:nvContentPartPr>
            <p14:xfrm>
              <a:off x="5879209" y="398643"/>
              <a:ext cx="11520" cy="8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973D1FC-4862-4B02-BAB2-2656FC16A7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0569" y="390003"/>
                <a:ext cx="29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F03326E-F41D-4204-A75B-5C1A8D46D4CF}"/>
                  </a:ext>
                </a:extLst>
              </p14:cNvPr>
              <p14:cNvContentPartPr/>
              <p14:nvPr/>
            </p14:nvContentPartPr>
            <p14:xfrm>
              <a:off x="6403729" y="337083"/>
              <a:ext cx="23040" cy="158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F03326E-F41D-4204-A75B-5C1A8D46D4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94729" y="328443"/>
                <a:ext cx="406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45A97C1-E90E-4089-B71C-4B06131B08C6}"/>
                  </a:ext>
                </a:extLst>
              </p14:cNvPr>
              <p14:cNvContentPartPr/>
              <p14:nvPr/>
            </p14:nvContentPartPr>
            <p14:xfrm>
              <a:off x="6847969" y="313323"/>
              <a:ext cx="176400" cy="180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45A97C1-E90E-4089-B71C-4B06131B08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8969" y="304683"/>
                <a:ext cx="1940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2C5046E-5C9E-43A2-AED6-28578AAA3B9C}"/>
                  </a:ext>
                </a:extLst>
              </p14:cNvPr>
              <p14:cNvContentPartPr/>
              <p14:nvPr/>
            </p14:nvContentPartPr>
            <p14:xfrm>
              <a:off x="6735649" y="342123"/>
              <a:ext cx="71640" cy="156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2C5046E-5C9E-43A2-AED6-28578AAA3B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26649" y="333123"/>
                <a:ext cx="89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1FF25F0-0A21-42B0-A7F8-2D96DEC20C31}"/>
                  </a:ext>
                </a:extLst>
              </p14:cNvPr>
              <p14:cNvContentPartPr/>
              <p14:nvPr/>
            </p14:nvContentPartPr>
            <p14:xfrm>
              <a:off x="6476449" y="384603"/>
              <a:ext cx="220680" cy="119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1FF25F0-0A21-42B0-A7F8-2D96DEC20C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67795" y="375603"/>
                <a:ext cx="238349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ABBCC46-871E-41D3-99D3-B36327A5A614}"/>
                  </a:ext>
                </a:extLst>
              </p14:cNvPr>
              <p14:cNvContentPartPr/>
              <p14:nvPr/>
            </p14:nvContentPartPr>
            <p14:xfrm>
              <a:off x="5943289" y="381723"/>
              <a:ext cx="267120" cy="151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ABBCC46-871E-41D3-99D3-B36327A5A6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34301" y="373083"/>
                <a:ext cx="284736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AE83C22-F31B-4EE9-B309-2A6577386527}"/>
                  </a:ext>
                </a:extLst>
              </p14:cNvPr>
              <p14:cNvContentPartPr/>
              <p14:nvPr/>
            </p14:nvContentPartPr>
            <p14:xfrm>
              <a:off x="7219489" y="420243"/>
              <a:ext cx="14400" cy="60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AE83C22-F31B-4EE9-B309-2A65773865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10489" y="411603"/>
                <a:ext cx="320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99FDB58-6C94-4488-804B-C6E9E2B177DA}"/>
                  </a:ext>
                </a:extLst>
              </p14:cNvPr>
              <p14:cNvContentPartPr/>
              <p14:nvPr/>
            </p14:nvContentPartPr>
            <p14:xfrm>
              <a:off x="7216609" y="373443"/>
              <a:ext cx="6480" cy="5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99FDB58-6C94-4488-804B-C6E9E2B177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07969" y="364803"/>
                <a:ext cx="24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6966269-778F-409C-B117-B995C1CBBD95}"/>
                  </a:ext>
                </a:extLst>
              </p14:cNvPr>
              <p14:cNvContentPartPr/>
              <p14:nvPr/>
            </p14:nvContentPartPr>
            <p14:xfrm>
              <a:off x="7276369" y="399003"/>
              <a:ext cx="75960" cy="92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6966269-778F-409C-B117-B995C1CBBD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67369" y="390003"/>
                <a:ext cx="93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8A59D6E-662E-430A-BDB4-50AF30C35118}"/>
                  </a:ext>
                </a:extLst>
              </p14:cNvPr>
              <p14:cNvContentPartPr/>
              <p14:nvPr/>
            </p14:nvContentPartPr>
            <p14:xfrm>
              <a:off x="6220129" y="607803"/>
              <a:ext cx="411120" cy="16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8A59D6E-662E-430A-BDB4-50AF30C351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11489" y="598803"/>
                <a:ext cx="428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5BD2774-795F-413A-92F2-F6E6A146B53F}"/>
                  </a:ext>
                </a:extLst>
              </p14:cNvPr>
              <p14:cNvContentPartPr/>
              <p14:nvPr/>
            </p14:nvContentPartPr>
            <p14:xfrm>
              <a:off x="7993849" y="345723"/>
              <a:ext cx="141480" cy="169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5BD2774-795F-413A-92F2-F6E6A146B5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85187" y="336723"/>
                <a:ext cx="159165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DC2D0D4-FC22-4F61-A1EE-7F0810276119}"/>
                  </a:ext>
                </a:extLst>
              </p14:cNvPr>
              <p14:cNvContentPartPr/>
              <p14:nvPr/>
            </p14:nvContentPartPr>
            <p14:xfrm>
              <a:off x="7561129" y="318723"/>
              <a:ext cx="383400" cy="191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DC2D0D4-FC22-4F61-A1EE-7F0810276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52489" y="309723"/>
                <a:ext cx="401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8A0D1FD-DC6A-422D-9252-FB3606B6EF56}"/>
                  </a:ext>
                </a:extLst>
              </p14:cNvPr>
              <p14:cNvContentPartPr/>
              <p14:nvPr/>
            </p14:nvContentPartPr>
            <p14:xfrm>
              <a:off x="6824569" y="579723"/>
              <a:ext cx="57240" cy="233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8A0D1FD-DC6A-422D-9252-FB3606B6EF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15929" y="570723"/>
                <a:ext cx="748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9AD263F-9C0A-4A0A-B13E-64643D68D8EE}"/>
                  </a:ext>
                </a:extLst>
              </p14:cNvPr>
              <p14:cNvContentPartPr/>
              <p14:nvPr/>
            </p14:nvContentPartPr>
            <p14:xfrm>
              <a:off x="6926089" y="687723"/>
              <a:ext cx="94320" cy="89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9AD263F-9C0A-4A0A-B13E-64643D68D8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17089" y="678723"/>
                <a:ext cx="1119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A7A93DB-8800-4196-A2BD-441DE3D29579}"/>
                  </a:ext>
                </a:extLst>
              </p14:cNvPr>
              <p14:cNvContentPartPr/>
              <p14:nvPr/>
            </p14:nvContentPartPr>
            <p14:xfrm>
              <a:off x="7115449" y="671523"/>
              <a:ext cx="68400" cy="11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A7A93DB-8800-4196-A2BD-441DE3D2957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06449" y="662523"/>
                <a:ext cx="860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3FA9E70-694A-484C-B115-E504C776D1B4}"/>
                  </a:ext>
                </a:extLst>
              </p14:cNvPr>
              <p14:cNvContentPartPr/>
              <p14:nvPr/>
            </p14:nvContentPartPr>
            <p14:xfrm>
              <a:off x="8576689" y="665043"/>
              <a:ext cx="5400" cy="3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3FA9E70-694A-484C-B115-E504C776D1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68049" y="656043"/>
                <a:ext cx="2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5FA3DFB-26CE-4C7C-AA46-551626B2DE3B}"/>
                  </a:ext>
                </a:extLst>
              </p14:cNvPr>
              <p14:cNvContentPartPr/>
              <p14:nvPr/>
            </p14:nvContentPartPr>
            <p14:xfrm>
              <a:off x="8561569" y="734523"/>
              <a:ext cx="12600" cy="22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5FA3DFB-26CE-4C7C-AA46-551626B2DE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52569" y="725523"/>
                <a:ext cx="30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D69A35B-7B73-4F97-9809-F8D47E8CED01}"/>
                  </a:ext>
                </a:extLst>
              </p14:cNvPr>
              <p14:cNvContentPartPr/>
              <p14:nvPr/>
            </p14:nvContentPartPr>
            <p14:xfrm>
              <a:off x="8255569" y="584043"/>
              <a:ext cx="195480" cy="209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D69A35B-7B73-4F97-9809-F8D47E8CED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46913" y="575043"/>
                <a:ext cx="213153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9F231B9-8981-4E9E-B744-64D52B7647BF}"/>
                  </a:ext>
                </a:extLst>
              </p14:cNvPr>
              <p14:cNvContentPartPr/>
              <p14:nvPr/>
            </p14:nvContentPartPr>
            <p14:xfrm>
              <a:off x="7763449" y="630483"/>
              <a:ext cx="451080" cy="1515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9F231B9-8981-4E9E-B744-64D52B7647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54449" y="621483"/>
                <a:ext cx="4687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BD01958-9419-4570-8C8A-791F8CFF4369}"/>
                  </a:ext>
                </a:extLst>
              </p14:cNvPr>
              <p14:cNvContentPartPr/>
              <p14:nvPr/>
            </p14:nvContentPartPr>
            <p14:xfrm>
              <a:off x="7390129" y="620043"/>
              <a:ext cx="326160" cy="1738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BD01958-9419-4570-8C8A-791F8CFF43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81129" y="611043"/>
                <a:ext cx="3438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C491825-351C-4FD9-9589-2EBE9D1834DF}"/>
                  </a:ext>
                </a:extLst>
              </p14:cNvPr>
              <p14:cNvContentPartPr/>
              <p14:nvPr/>
            </p14:nvContentPartPr>
            <p14:xfrm>
              <a:off x="7064689" y="667563"/>
              <a:ext cx="7200" cy="104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C491825-351C-4FD9-9589-2EBE9D1834D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55689" y="658923"/>
                <a:ext cx="2484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70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58" y="1359074"/>
            <a:ext cx="2803526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kernel begins executing code at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SYSENTER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entry point</a:t>
            </a:r>
            <a:endParaRPr lang="en-US" sz="2000" b="1" dirty="0"/>
          </a:p>
          <a:p>
            <a:pPr marL="342900" lvl="1"/>
            <a:r>
              <a:rPr lang="en-US" sz="1800" dirty="0"/>
              <a:t>Is in the architecture-dependent part of Linux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/>
            <a:r>
              <a:rPr lang="en-US" sz="1800" dirty="0"/>
              <a:t>It’s job is to:</a:t>
            </a:r>
          </a:p>
          <a:p>
            <a:pPr marL="608076" lvl="2"/>
            <a:r>
              <a:rPr lang="en-US" sz="1600" dirty="0"/>
              <a:t>Look up the system call number in a system call dispatch table</a:t>
            </a:r>
          </a:p>
          <a:p>
            <a:pPr marL="608076" lvl="2"/>
            <a:r>
              <a:rPr lang="en-US" sz="1600" dirty="0"/>
              <a:t>Call into the address stored in that table entry; this is Linux’s system call handler</a:t>
            </a:r>
          </a:p>
          <a:p>
            <a:pPr marL="864108" lvl="3"/>
            <a:r>
              <a:rPr lang="en-US" sz="1600" dirty="0"/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sz="1600" dirty="0"/>
              <a:t>, the handler is named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1600" dirty="0"/>
              <a:t>, and is system call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Freeform 6"/>
          <p:cNvSpPr>
            <a:spLocks/>
          </p:cNvSpPr>
          <p:nvPr/>
        </p:nvSpPr>
        <p:spPr bwMode="auto">
          <a:xfrm>
            <a:off x="5760720" y="38404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6000" y="155448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15" name="TextBox 14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0" y="1828800"/>
            <a:ext cx="822960" cy="365760"/>
            <a:chOff x="2286000" y="5577840"/>
            <a:chExt cx="822960" cy="36576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C745094-4587-419B-A773-CB4555EB8F4E}"/>
                  </a:ext>
                </a:extLst>
              </p14:cNvPr>
              <p14:cNvContentPartPr/>
              <p14:nvPr/>
            </p14:nvContentPartPr>
            <p14:xfrm>
              <a:off x="6027055" y="4634542"/>
              <a:ext cx="201960" cy="585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C745094-4587-419B-A773-CB4555EB8F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8055" y="4625902"/>
                <a:ext cx="219600" cy="6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18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4" y="1363944"/>
            <a:ext cx="252920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system call </a:t>
            </a:r>
            <a:br>
              <a:rPr lang="en-US" sz="2000" dirty="0"/>
            </a:br>
            <a:r>
              <a:rPr lang="en-US" sz="2000" dirty="0"/>
              <a:t>handler executes</a:t>
            </a:r>
            <a:endParaRPr lang="en-US" sz="2000" b="1" dirty="0"/>
          </a:p>
          <a:p>
            <a:pPr marL="342900" lvl="1"/>
            <a:r>
              <a:rPr lang="en-US" sz="1800" dirty="0"/>
              <a:t>What it does is</a:t>
            </a:r>
            <a:br>
              <a:rPr lang="en-US" sz="1800" dirty="0"/>
            </a:br>
            <a:r>
              <a:rPr lang="en-US" sz="1800" dirty="0"/>
              <a:t>system-call specific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/>
            <a:r>
              <a:rPr lang="en-US" sz="1800" dirty="0"/>
              <a:t>It may take a long time to execute, especially if it has to interact with hardware</a:t>
            </a:r>
          </a:p>
          <a:p>
            <a:pPr marL="608076" lvl="2"/>
            <a:r>
              <a:rPr lang="en-US" sz="1600" dirty="0"/>
              <a:t>Linux may choose to context switch the CPU to a different runnable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Freeform 6"/>
          <p:cNvSpPr>
            <a:spLocks/>
          </p:cNvSpPr>
          <p:nvPr/>
        </p:nvSpPr>
        <p:spPr bwMode="auto">
          <a:xfrm>
            <a:off x="5760720" y="38404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6000" y="155448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15" name="TextBox 14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0" y="1828800"/>
            <a:ext cx="822960" cy="365760"/>
            <a:chOff x="2286000" y="5577840"/>
            <a:chExt cx="822960" cy="36576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2A8676E-C8F6-4996-BA5D-18E44A4B2969}"/>
                  </a:ext>
                </a:extLst>
              </p14:cNvPr>
              <p14:cNvContentPartPr/>
              <p14:nvPr/>
            </p14:nvContentPartPr>
            <p14:xfrm>
              <a:off x="5860080" y="221004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2A8676E-C8F6-4996-BA5D-18E44A4B29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0720" y="22006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6D2B241-A180-465E-B4BC-68091A32A230}"/>
                  </a:ext>
                </a:extLst>
              </p14:cNvPr>
              <p14:cNvContentPartPr/>
              <p14:nvPr/>
            </p14:nvContentPartPr>
            <p14:xfrm>
              <a:off x="763354" y="1676767"/>
              <a:ext cx="1202400" cy="18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6D2B241-A180-465E-B4BC-68091A32A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714" y="1668127"/>
                <a:ext cx="12200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B9915E-E119-4933-8A52-5915B42D44A4}"/>
                  </a:ext>
                </a:extLst>
              </p14:cNvPr>
              <p14:cNvContentPartPr/>
              <p14:nvPr/>
            </p14:nvContentPartPr>
            <p14:xfrm>
              <a:off x="286714" y="1983847"/>
              <a:ext cx="827640" cy="48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B9915E-E119-4933-8A52-5915B42D44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714" y="1975207"/>
                <a:ext cx="845280" cy="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93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55" y="1345807"/>
            <a:ext cx="236156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Eventually, the </a:t>
            </a:r>
            <a:br>
              <a:rPr lang="en-US" sz="2000" dirty="0"/>
            </a:br>
            <a:r>
              <a:rPr lang="en-US" sz="2000" dirty="0"/>
              <a:t>system call handler</a:t>
            </a:r>
            <a:br>
              <a:rPr lang="en-US" sz="2000" dirty="0"/>
            </a:br>
            <a:r>
              <a:rPr lang="en-US" sz="2000" dirty="0"/>
              <a:t>finishes</a:t>
            </a:r>
          </a:p>
          <a:p>
            <a:pPr marL="342900" lvl="1"/>
            <a:r>
              <a:rPr lang="en-US" sz="1800" dirty="0"/>
              <a:t>Returns back to the system call entry point</a:t>
            </a:r>
          </a:p>
          <a:p>
            <a:pPr marL="608076" lvl="2"/>
            <a:r>
              <a:rPr lang="en-US" sz="1600" dirty="0"/>
              <a:t>Places the system call’s return value in the appropriate register</a:t>
            </a:r>
          </a:p>
          <a:p>
            <a:pPr marL="608076" lvl="2"/>
            <a:r>
              <a:rPr lang="en-US" sz="1600" dirty="0"/>
              <a:t>Calls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SYSEXIT</a:t>
            </a:r>
            <a:r>
              <a:rPr lang="en-US" sz="1600" dirty="0"/>
              <a:t> to return to the user-level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Freeform 6"/>
          <p:cNvSpPr>
            <a:spLocks/>
          </p:cNvSpPr>
          <p:nvPr/>
        </p:nvSpPr>
        <p:spPr bwMode="auto">
          <a:xfrm>
            <a:off x="5760720" y="52120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6000" y="155448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15" name="TextBox 14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0" y="1828800"/>
            <a:ext cx="822960" cy="365760"/>
            <a:chOff x="2286000" y="5577840"/>
            <a:chExt cx="822960" cy="36576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1C0D07C-5054-487E-B636-A3F74D31D88B}"/>
                  </a:ext>
                </a:extLst>
              </p14:cNvPr>
              <p14:cNvContentPartPr/>
              <p14:nvPr/>
            </p14:nvContentPartPr>
            <p14:xfrm>
              <a:off x="1752717" y="5615383"/>
              <a:ext cx="16560" cy="84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1C0D07C-5054-487E-B636-A3F74D31D8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4077" y="5606383"/>
                <a:ext cx="342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8547B79-8196-4F6E-A678-DCC180C08F74}"/>
                  </a:ext>
                </a:extLst>
              </p14:cNvPr>
              <p14:cNvContentPartPr/>
              <p14:nvPr/>
            </p14:nvContentPartPr>
            <p14:xfrm>
              <a:off x="1272477" y="5660743"/>
              <a:ext cx="442080" cy="80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8547B79-8196-4F6E-A678-DCC180C08F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3477" y="5652103"/>
                <a:ext cx="4597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C4572AA-9C0B-4C68-9F3C-412E5627E275}"/>
                  </a:ext>
                </a:extLst>
              </p14:cNvPr>
              <p14:cNvContentPartPr/>
              <p14:nvPr/>
            </p14:nvContentPartPr>
            <p14:xfrm>
              <a:off x="917517" y="5674423"/>
              <a:ext cx="231120" cy="92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C4572AA-9C0B-4C68-9F3C-412E5627E2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8864" y="5665423"/>
                <a:ext cx="248788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46DB35B-A173-43B5-BA9D-973EA3FE4D24}"/>
                  </a:ext>
                </a:extLst>
              </p14:cNvPr>
              <p14:cNvContentPartPr/>
              <p14:nvPr/>
            </p14:nvContentPartPr>
            <p14:xfrm>
              <a:off x="513957" y="5696383"/>
              <a:ext cx="245520" cy="133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46DB35B-A173-43B5-BA9D-973EA3FE4D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957" y="5687407"/>
                <a:ext cx="263160" cy="150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1EAA9BB-27BD-4BC6-B9E1-9B5B95D20A7C}"/>
                  </a:ext>
                </a:extLst>
              </p14:cNvPr>
              <p14:cNvContentPartPr/>
              <p14:nvPr/>
            </p14:nvContentPartPr>
            <p14:xfrm>
              <a:off x="1639317" y="5405863"/>
              <a:ext cx="520200" cy="139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1EAA9BB-27BD-4BC6-B9E1-9B5B95D20A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30317" y="5397201"/>
                <a:ext cx="537840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D426460-6CDB-41A0-A8ED-2EA9517B58EA}"/>
                  </a:ext>
                </a:extLst>
              </p14:cNvPr>
              <p14:cNvContentPartPr/>
              <p14:nvPr/>
            </p14:nvContentPartPr>
            <p14:xfrm>
              <a:off x="1081317" y="5446183"/>
              <a:ext cx="428040" cy="1047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D426460-6CDB-41A0-A8ED-2EA9517B58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2677" y="5437543"/>
                <a:ext cx="4456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C4D2FE6-10E1-4831-BD99-43FB33F371DE}"/>
                  </a:ext>
                </a:extLst>
              </p14:cNvPr>
              <p14:cNvContentPartPr/>
              <p14:nvPr/>
            </p14:nvContentPartPr>
            <p14:xfrm>
              <a:off x="499197" y="5455903"/>
              <a:ext cx="442800" cy="181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C4D2FE6-10E1-4831-BD99-43FB33F371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0204" y="5447246"/>
                <a:ext cx="460426" cy="199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7B178A1-2955-4CC8-881F-DBA9AD571B80}"/>
                  </a:ext>
                </a:extLst>
              </p14:cNvPr>
              <p14:cNvContentPartPr/>
              <p14:nvPr/>
            </p14:nvContentPartPr>
            <p14:xfrm>
              <a:off x="1513677" y="5197063"/>
              <a:ext cx="253080" cy="117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7B178A1-2955-4CC8-881F-DBA9AD571B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05037" y="5188063"/>
                <a:ext cx="270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EBE801B-3812-46F8-86E9-E6DA25558B0D}"/>
                  </a:ext>
                </a:extLst>
              </p14:cNvPr>
              <p14:cNvContentPartPr/>
              <p14:nvPr/>
            </p14:nvContentPartPr>
            <p14:xfrm>
              <a:off x="285415" y="2590462"/>
              <a:ext cx="1167840" cy="2816481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EBE801B-3812-46F8-86E9-E6DA25558B0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6775" y="2581822"/>
                <a:ext cx="1185480" cy="2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8F7D00D-F842-4351-AACB-B6A9652F157F}"/>
                  </a:ext>
                </a:extLst>
              </p14:cNvPr>
              <p14:cNvContentPartPr/>
              <p14:nvPr/>
            </p14:nvContentPartPr>
            <p14:xfrm>
              <a:off x="1842717" y="5584063"/>
              <a:ext cx="11880" cy="115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8F7D00D-F842-4351-AACB-B6A9652F15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34077" y="5575091"/>
                <a:ext cx="29520" cy="1331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16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62075"/>
            <a:ext cx="2832736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SYSEXIT</a:t>
            </a:r>
            <a:r>
              <a:rPr lang="en-US" sz="2000" dirty="0"/>
              <a:t> transitions the processor back to user-mode code</a:t>
            </a:r>
            <a:endParaRPr lang="en-US" sz="2000" b="1" dirty="0"/>
          </a:p>
          <a:p>
            <a:pPr marL="342900" lvl="1"/>
            <a:r>
              <a:rPr lang="en-US" sz="1800" dirty="0"/>
              <a:t>Restores the</a:t>
            </a:r>
            <a:br>
              <a:rPr lang="en-US" sz="1800" dirty="0"/>
            </a:br>
            <a:r>
              <a:rPr lang="en-US" sz="1800" dirty="0"/>
              <a:t>IP, SP to </a:t>
            </a:r>
            <a:br>
              <a:rPr lang="en-US" sz="1800" dirty="0"/>
            </a:br>
            <a:r>
              <a:rPr lang="en-US" sz="1800" dirty="0"/>
              <a:t>user-land values</a:t>
            </a:r>
          </a:p>
          <a:p>
            <a:pPr marL="342900" lvl="1"/>
            <a:r>
              <a:rPr lang="en-US" sz="1800" dirty="0"/>
              <a:t>Sets the CPU </a:t>
            </a:r>
            <a:br>
              <a:rPr lang="en-US" sz="1800" dirty="0"/>
            </a:br>
            <a:r>
              <a:rPr lang="en-US" sz="1800" dirty="0"/>
              <a:t>back to </a:t>
            </a:r>
            <a:br>
              <a:rPr lang="en-US" sz="1800" dirty="0"/>
            </a:br>
            <a:r>
              <a:rPr lang="en-US" sz="1800" dirty="0"/>
              <a:t>unprivileged mode</a:t>
            </a:r>
          </a:p>
          <a:p>
            <a:pPr marL="342900" lvl="1"/>
            <a:r>
              <a:rPr lang="en-US" sz="1800" dirty="0"/>
              <a:t>Changes some segmentation-related registers (see CSE451)</a:t>
            </a:r>
          </a:p>
          <a:p>
            <a:pPr marL="342900" lvl="1"/>
            <a:r>
              <a:rPr lang="en-US" sz="1800" dirty="0"/>
              <a:t>Returns the processor back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Freeform 6"/>
          <p:cNvSpPr>
            <a:spLocks/>
          </p:cNvSpPr>
          <p:nvPr/>
        </p:nvSpPr>
        <p:spPr bwMode="auto">
          <a:xfrm>
            <a:off x="7680960" y="24688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86000" y="274320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15" name="TextBox 14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0" y="3657600"/>
            <a:ext cx="822960" cy="365760"/>
            <a:chOff x="2286000" y="5577840"/>
            <a:chExt cx="822960" cy="36576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4" name="TextBox 33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C25E65F-65E2-4A98-A223-CF5E4BDA5DFE}"/>
                  </a:ext>
                </a:extLst>
              </p14:cNvPr>
              <p14:cNvContentPartPr/>
              <p14:nvPr/>
            </p14:nvContentPartPr>
            <p14:xfrm>
              <a:off x="5718754" y="6026647"/>
              <a:ext cx="896400" cy="572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C25E65F-65E2-4A98-A223-CF5E4BDA5D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9754" y="6017647"/>
                <a:ext cx="914040" cy="5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07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6 posted yesterday, due Monday</a:t>
            </a:r>
          </a:p>
          <a:p>
            <a:pPr lvl="1"/>
            <a:r>
              <a:rPr lang="en-US" dirty="0"/>
              <a:t>Read a directory and open/copy text files found there</a:t>
            </a:r>
          </a:p>
          <a:p>
            <a:pPr lvl="2"/>
            <a:r>
              <a:rPr lang="en-US" dirty="0"/>
              <a:t>Copy </a:t>
            </a:r>
            <a:r>
              <a:rPr lang="en-US" i="1" dirty="0"/>
              <a:t>exactly</a:t>
            </a:r>
            <a:r>
              <a:rPr lang="en-US" dirty="0"/>
              <a:t> and </a:t>
            </a:r>
            <a:r>
              <a:rPr lang="en-US" i="1" dirty="0"/>
              <a:t>only</a:t>
            </a:r>
            <a:r>
              <a:rPr lang="en-US" dirty="0"/>
              <a:t> the bytes in the file(s).  No extra output please!</a:t>
            </a:r>
          </a:p>
          <a:p>
            <a:pPr lvl="1"/>
            <a:r>
              <a:rPr lang="en-US" dirty="0"/>
              <a:t>Good warm-up for…</a:t>
            </a:r>
          </a:p>
          <a:p>
            <a:pPr lvl="3"/>
            <a:endParaRPr lang="en-US" dirty="0"/>
          </a:p>
          <a:p>
            <a:r>
              <a:rPr lang="en-US" dirty="0"/>
              <a:t>Homework 2 due in two weeks (7/25)</a:t>
            </a:r>
          </a:p>
          <a:p>
            <a:pPr lvl="1"/>
            <a:r>
              <a:rPr lang="en-US" dirty="0"/>
              <a:t>File system crawler, indexer, and search engine</a:t>
            </a:r>
          </a:p>
          <a:p>
            <a:pPr lvl="1"/>
            <a:r>
              <a:rPr lang="en-US" dirty="0"/>
              <a:t>Spec + starter files will be pushed out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216344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sz="2000" dirty="0"/>
              <a:t> continues to execute</a:t>
            </a:r>
            <a:endParaRPr lang="en-US" sz="2000" b="1" dirty="0"/>
          </a:p>
          <a:p>
            <a:pPr marL="342900" lvl="1"/>
            <a:r>
              <a:rPr lang="en-US" sz="1800" dirty="0"/>
              <a:t>Might execute more system calls</a:t>
            </a:r>
          </a:p>
          <a:p>
            <a:pPr marL="342900" lvl="1"/>
            <a:r>
              <a:rPr lang="en-US" sz="1800" dirty="0"/>
              <a:t>Eventually </a:t>
            </a:r>
            <a:br>
              <a:rPr lang="en-US" sz="1800" dirty="0"/>
            </a:br>
            <a:r>
              <a:rPr lang="en-US" sz="1800" dirty="0"/>
              <a:t>returns back to </a:t>
            </a:r>
            <a:br>
              <a:rPr lang="en-US" sz="1800" dirty="0"/>
            </a:br>
            <a:r>
              <a:rPr lang="en-US" sz="1800" dirty="0"/>
              <a:t>your program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69280" y="6035040"/>
            <a:ext cx="3291840" cy="457200"/>
          </a:xfrm>
          <a:prstGeom prst="rect">
            <a:avLst/>
          </a:prstGeom>
          <a:solidFill>
            <a:srgbClr val="008080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08960" y="1005840"/>
            <a:ext cx="2286000" cy="5763399"/>
            <a:chOff x="3108960" y="1005840"/>
            <a:chExt cx="2286000" cy="5763399"/>
          </a:xfrm>
        </p:grpSpPr>
        <p:sp>
          <p:nvSpPr>
            <p:cNvPr id="16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08960" y="1280160"/>
              <a:ext cx="228600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8960" y="10058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0xFFFFFFFF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8960" y="6492240"/>
              <a:ext cx="2286000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0x00000000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108960" y="1554480"/>
              <a:ext cx="2286000" cy="54864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kernel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08960" y="246888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108960" y="44805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Heap (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malloc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/free)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08960" y="493776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Read/Write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.data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108960" y="3566160"/>
              <a:ext cx="228600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08960" y="5486400"/>
              <a:ext cx="2286000" cy="54864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Read-Only Segment</a:t>
              </a:r>
              <a:b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.text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, </a:t>
              </a:r>
              <a:r>
                <a:rPr lang="en-US" i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.</a:t>
              </a:r>
              <a:r>
                <a:rPr lang="en-US" i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rodata</a:t>
              </a:r>
              <a:endParaRPr lang="en-US" i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297680" y="292608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297680" y="32918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297680" y="420624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108960" y="1280160"/>
              <a:ext cx="2286000" cy="27432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linux-gate.so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114800" y="1645920"/>
            <a:ext cx="1188720" cy="274320"/>
          </a:xfrm>
          <a:prstGeom prst="rect">
            <a:avLst/>
          </a:prstGeom>
          <a:solidFill>
            <a:srgbClr val="B7A57A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kernel stack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709160" y="1920240"/>
            <a:ext cx="0" cy="18288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2286000" y="2743200"/>
            <a:ext cx="822960" cy="365760"/>
            <a:chOff x="2286000" y="2743200"/>
            <a:chExt cx="822960" cy="365760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2743200" y="292608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3" name="TextBox 32"/>
            <p:cNvSpPr txBox="1"/>
            <p:nvPr/>
          </p:nvSpPr>
          <p:spPr>
            <a:xfrm>
              <a:off x="2286000" y="274320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SP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86000" y="5577840"/>
            <a:ext cx="822960" cy="365760"/>
            <a:chOff x="2286000" y="5577840"/>
            <a:chExt cx="822960" cy="36576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2743200" y="5760720"/>
              <a:ext cx="365760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>
              <a:glow rad="38100">
                <a:schemeClr val="tx1"/>
              </a:glow>
            </a:effectLst>
          </p:spPr>
        </p:cxnSp>
        <p:sp>
          <p:nvSpPr>
            <p:cNvPr id="36" name="TextBox 35"/>
            <p:cNvSpPr txBox="1"/>
            <p:nvPr/>
          </p:nvSpPr>
          <p:spPr>
            <a:xfrm>
              <a:off x="2286000" y="5577840"/>
              <a:ext cx="548640" cy="365760"/>
            </a:xfrm>
            <a:prstGeom prst="rect">
              <a:avLst/>
            </a:prstGeom>
            <a:noFill/>
          </p:spPr>
          <p:txBody>
            <a:bodyPr wrap="square" lIns="91440" tIns="0" bIns="0" rtlCol="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00"/>
                  </a:solidFill>
                  <a:effectLst>
                    <a:glow rad="508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IP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669280" y="6035040"/>
            <a:ext cx="9144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glow rad="38100">
                    <a:schemeClr val="tx1"/>
                  </a:glow>
                </a:effectLst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unpriv</a:t>
            </a:r>
            <a:endParaRPr lang="en-US" sz="2000" b="1" dirty="0">
              <a:solidFill>
                <a:srgbClr val="FFFF00"/>
              </a:solidFill>
              <a:effectLst>
                <a:glow rad="38100">
                  <a:schemeClr val="tx1"/>
                </a:glow>
              </a:effectLst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Freeform 6"/>
          <p:cNvSpPr>
            <a:spLocks/>
          </p:cNvSpPr>
          <p:nvPr/>
        </p:nvSpPr>
        <p:spPr bwMode="auto">
          <a:xfrm>
            <a:off x="7680960" y="164592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2677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useful Linux utility that shows the sequence of system calls that a process makes: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2377440"/>
            <a:ext cx="8686800" cy="4389120"/>
          </a:xfrm>
          <a:prstGeom prst="roundRect">
            <a:avLst>
              <a:gd name="adj" fmla="val 3565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7013" indent="-227013"/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2&gt;&amp;1 | less</a:t>
            </a:r>
          </a:p>
          <a:p>
            <a:pPr marL="227013" indent="-227013"/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/bin/ls", ["ls"], [/* 41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*/]) = 0</a:t>
            </a:r>
          </a:p>
          <a:p>
            <a:pPr marL="227013" indent="-227013"/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brk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                              = 0x15aa000</a:t>
            </a:r>
          </a:p>
          <a:p>
            <a:pPr marL="227013" indent="-227013"/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 4096, PROT_READ|PROT_WRITE, MAP_PRIVATE|MAP_ANONYMOUS, -1, 0) = 0x7f03bb741000</a:t>
            </a:r>
          </a:p>
          <a:p>
            <a:pPr marL="227013" indent="-227013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access("/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ld.so.preload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R_OK)      = -1 ENOENT (No such file or directory)</a:t>
            </a:r>
          </a:p>
          <a:p>
            <a:pPr marL="227013" indent="-227013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open("/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ld.so.cache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O_RDONLY|O_CLOEXEC) = 3</a:t>
            </a:r>
          </a:p>
          <a:p>
            <a:pPr marL="227013" indent="-227013"/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{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st_mode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=S_IFREG|0644,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st_size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=126570, ...}) = 0</a:t>
            </a:r>
          </a:p>
          <a:p>
            <a:pPr marL="227013" indent="-227013"/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 126570, PROT_READ, MAP_PRIVATE, 3, 0) = 0x7f03bb722000</a:t>
            </a:r>
          </a:p>
          <a:p>
            <a:pPr marL="227013" indent="-227013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close(3)                                = 0</a:t>
            </a:r>
          </a:p>
          <a:p>
            <a:pPr marL="227013" indent="-227013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open("/lib64/libselinux.so.1", O_RDONLY|O_CLOEXEC) = 3</a:t>
            </a:r>
          </a:p>
          <a:p>
            <a:pPr marL="227013" indent="-227013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read(3, "\177ELF\2\1\1\0\0\0\0\0\0\0\0\0\3\0&gt;\0\1\0\0\0\300j\0\0\0\0\0\0"..., 832) = 832</a:t>
            </a:r>
          </a:p>
          <a:p>
            <a:pPr marL="227013" indent="-227013"/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{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st_mode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=S_IFREG|0755,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st_size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=155744, ...}) = 0</a:t>
            </a:r>
          </a:p>
          <a:p>
            <a:pPr marL="227013" indent="-227013"/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 2255216, PROT_READ|PROT_EXEC, MAP_PRIVATE|MAP_DENYWRITE, 3, 0) = 0x7f03bb2fa000</a:t>
            </a:r>
          </a:p>
          <a:p>
            <a:pPr marL="227013" indent="-227013"/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mprotect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(0x7f03bb31e000, 2093056, PROT_NONE) = 0</a:t>
            </a:r>
          </a:p>
          <a:p>
            <a:pPr marL="227013" indent="-227013"/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(0x7f03bb51d000, 8192, PROT_READ|PROT_WRITE, MAP_PRIVATE|MAP_FIXED|MAP_DENYWRITE, 3, 0x23000) = 0x7f03bb51d000</a:t>
            </a:r>
          </a:p>
          <a:p>
            <a:pPr marL="227013" indent="-227013"/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970967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Curious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Linux kernel source code</a:t>
            </a:r>
          </a:p>
          <a:p>
            <a:pPr lvl="1"/>
            <a:r>
              <a:rPr lang="en-US" dirty="0"/>
              <a:t>Available from </a:t>
            </a:r>
            <a:r>
              <a:rPr lang="en-US" dirty="0">
                <a:hlinkClick r:id="rId3"/>
              </a:rPr>
              <a:t>http://www.kernel.org/</a:t>
            </a:r>
            <a:r>
              <a:rPr lang="en-US" dirty="0"/>
              <a:t> </a:t>
            </a:r>
          </a:p>
          <a:p>
            <a:pPr lvl="3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section 2:  Linux system calls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2 intro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section 3: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US" dirty="0"/>
              <a:t> library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3 intro</a:t>
            </a:r>
          </a:p>
          <a:p>
            <a:pPr lvl="3"/>
            <a:endParaRPr lang="en-US" i="1" dirty="0"/>
          </a:p>
          <a:p>
            <a:r>
              <a:rPr lang="en-US" i="1" dirty="0"/>
              <a:t>The</a:t>
            </a:r>
            <a:r>
              <a:rPr lang="en-US" dirty="0"/>
              <a:t> book:  </a:t>
            </a:r>
            <a:r>
              <a:rPr lang="en-US" i="1" dirty="0"/>
              <a:t>The Linux Programming Interface</a:t>
            </a:r>
            <a:r>
              <a:rPr lang="en-US" dirty="0"/>
              <a:t> by Michael </a:t>
            </a:r>
            <a:r>
              <a:rPr lang="en-US" dirty="0" err="1"/>
              <a:t>Kerrisk</a:t>
            </a:r>
            <a:r>
              <a:rPr lang="en-US" dirty="0"/>
              <a:t> (keeper of the Linux man pages)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E0EAE7-460F-4B4D-97E9-F085F0A400DC}"/>
                  </a:ext>
                </a:extLst>
              </p14:cNvPr>
              <p14:cNvContentPartPr/>
              <p14:nvPr/>
            </p14:nvContentPartPr>
            <p14:xfrm>
              <a:off x="1579474" y="2975781"/>
              <a:ext cx="1239120" cy="34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E0EAE7-460F-4B4D-97E9-F085F0A400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0474" y="2966781"/>
                <a:ext cx="1256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E17AD7-8ECE-4A83-82C9-C68A0DB4E4E8}"/>
                  </a:ext>
                </a:extLst>
              </p14:cNvPr>
              <p14:cNvContentPartPr/>
              <p14:nvPr/>
            </p14:nvContentPartPr>
            <p14:xfrm>
              <a:off x="1609714" y="4537461"/>
              <a:ext cx="1181160" cy="57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E17AD7-8ECE-4A83-82C9-C68A0DB4E4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0714" y="4528461"/>
                <a:ext cx="11988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8FDC04-B3B3-4754-A0BB-55AE250E4DA8}"/>
                  </a:ext>
                </a:extLst>
              </p14:cNvPr>
              <p14:cNvContentPartPr/>
              <p14:nvPr/>
            </p14:nvContentPartPr>
            <p14:xfrm>
              <a:off x="6209131" y="3304911"/>
              <a:ext cx="164160" cy="114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8FDC04-B3B3-4754-A0BB-55AE250E4D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0491" y="3296244"/>
                <a:ext cx="181800" cy="13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84BEC32-9F64-4C33-A7CF-C4677CCB8B4F}"/>
                  </a:ext>
                </a:extLst>
              </p14:cNvPr>
              <p14:cNvContentPartPr/>
              <p14:nvPr/>
            </p14:nvContentPartPr>
            <p14:xfrm>
              <a:off x="7321891" y="3316431"/>
              <a:ext cx="80280" cy="77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84BEC32-9F64-4C33-A7CF-C4677CCB8B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13251" y="3307431"/>
                <a:ext cx="979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5345653-C126-4B6A-AD5C-F27ED4BCA96C}"/>
                  </a:ext>
                </a:extLst>
              </p14:cNvPr>
              <p14:cNvContentPartPr/>
              <p14:nvPr/>
            </p14:nvContentPartPr>
            <p14:xfrm>
              <a:off x="6227131" y="3548631"/>
              <a:ext cx="92160" cy="84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5345653-C126-4B6A-AD5C-F27ED4BCA9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8491" y="3539631"/>
                <a:ext cx="109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616BCAC-03CB-4A3E-95F3-C4A49D1491BA}"/>
                  </a:ext>
                </a:extLst>
              </p14:cNvPr>
              <p14:cNvContentPartPr/>
              <p14:nvPr/>
            </p14:nvContentPartPr>
            <p14:xfrm>
              <a:off x="6674611" y="3550071"/>
              <a:ext cx="61560" cy="65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616BCAC-03CB-4A3E-95F3-C4A49D1491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5611" y="3541071"/>
                <a:ext cx="792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AE58418-15BE-4F54-ADE8-7A1395BE3323}"/>
                  </a:ext>
                </a:extLst>
              </p14:cNvPr>
              <p14:cNvContentPartPr/>
              <p14:nvPr/>
            </p14:nvContentPartPr>
            <p14:xfrm>
              <a:off x="6989251" y="3529191"/>
              <a:ext cx="61920" cy="135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AE58418-15BE-4F54-ADE8-7A1395BE33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80611" y="3520191"/>
                <a:ext cx="79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1E3F5D-F81B-409E-AA0A-795A4404F62E}"/>
                  </a:ext>
                </a:extLst>
              </p14:cNvPr>
              <p14:cNvContentPartPr/>
              <p14:nvPr/>
            </p14:nvContentPartPr>
            <p14:xfrm>
              <a:off x="7469131" y="3529551"/>
              <a:ext cx="47160" cy="63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1E3F5D-F81B-409E-AA0A-795A4404F6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60131" y="3520911"/>
                <a:ext cx="64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CB44ACC-E79E-4C2B-852F-C92E6BB6F262}"/>
                  </a:ext>
                </a:extLst>
              </p14:cNvPr>
              <p14:cNvContentPartPr/>
              <p14:nvPr/>
            </p14:nvContentPartPr>
            <p14:xfrm>
              <a:off x="7572091" y="3483471"/>
              <a:ext cx="4680" cy="9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CB44ACC-E79E-4C2B-852F-C92E6BB6F2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63091" y="3474471"/>
                <a:ext cx="223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7EC9347-6117-4FCB-9410-13FBDAC6A7DE}"/>
                  </a:ext>
                </a:extLst>
              </p14:cNvPr>
              <p14:cNvContentPartPr/>
              <p14:nvPr/>
            </p14:nvContentPartPr>
            <p14:xfrm>
              <a:off x="7571371" y="3612711"/>
              <a:ext cx="2880" cy="12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7EC9347-6117-4FCB-9410-13FBDAC6A7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62371" y="3604071"/>
                <a:ext cx="20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9BFAAC9-E6DA-4AED-9217-1D7FC3A431EC}"/>
                  </a:ext>
                </a:extLst>
              </p14:cNvPr>
              <p14:cNvContentPartPr/>
              <p14:nvPr/>
            </p14:nvContentPartPr>
            <p14:xfrm>
              <a:off x="7150531" y="3510471"/>
              <a:ext cx="284760" cy="106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9BFAAC9-E6DA-4AED-9217-1D7FC3A431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41542" y="3501831"/>
                <a:ext cx="302378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EAB1270-E540-4A28-9780-F49DE94767DC}"/>
                  </a:ext>
                </a:extLst>
              </p14:cNvPr>
              <p14:cNvContentPartPr/>
              <p14:nvPr/>
            </p14:nvContentPartPr>
            <p14:xfrm>
              <a:off x="6767491" y="3516591"/>
              <a:ext cx="182160" cy="90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EAB1270-E540-4A28-9780-F49DE94767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58491" y="3507951"/>
                <a:ext cx="1998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352802-D719-44C6-8A39-01D20329054F}"/>
                  </a:ext>
                </a:extLst>
              </p14:cNvPr>
              <p14:cNvContentPartPr/>
              <p14:nvPr/>
            </p14:nvContentPartPr>
            <p14:xfrm>
              <a:off x="6355651" y="3518751"/>
              <a:ext cx="181440" cy="99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352802-D719-44C6-8A39-01D2032905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47011" y="3510111"/>
                <a:ext cx="1990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6CF935B-0DD7-46BF-B824-79EB530DAC17}"/>
                  </a:ext>
                </a:extLst>
              </p14:cNvPr>
              <p14:cNvContentPartPr/>
              <p14:nvPr/>
            </p14:nvContentPartPr>
            <p14:xfrm>
              <a:off x="6809251" y="3287631"/>
              <a:ext cx="478440" cy="113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CF935B-0DD7-46BF-B824-79EB530DAC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00258" y="3278631"/>
                <a:ext cx="496067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DA42C69-4A2D-4EBD-9CB9-4EBDF22E28E9}"/>
                  </a:ext>
                </a:extLst>
              </p14:cNvPr>
              <p14:cNvContentPartPr/>
              <p14:nvPr/>
            </p14:nvContentPartPr>
            <p14:xfrm>
              <a:off x="6533491" y="3333711"/>
              <a:ext cx="240840" cy="87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DA42C69-4A2D-4EBD-9CB9-4EBDF22E28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24838" y="3325071"/>
                <a:ext cx="258506" cy="1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78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Calls (end)</a:t>
            </a:r>
            <a:endParaRPr lang="en-US" b="1" dirty="0">
              <a:solidFill>
                <a:srgbClr val="4B2A85"/>
              </a:solidFill>
            </a:endParaRPr>
          </a:p>
          <a:p>
            <a:r>
              <a:rPr lang="en-US" b="1" dirty="0" err="1">
                <a:solidFill>
                  <a:srgbClr val="4B2A85"/>
                </a:solidFill>
              </a:rPr>
              <a:t>Makefile</a:t>
            </a:r>
            <a:r>
              <a:rPr lang="en-US" b="1" dirty="0">
                <a:solidFill>
                  <a:srgbClr val="4B2A85"/>
                </a:solidFill>
              </a:rPr>
              <a:t> Basics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70678" cy="497205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is a classic program for controlling what gets (re)compiled and how</a:t>
            </a:r>
          </a:p>
          <a:p>
            <a:pPr lvl="1"/>
            <a:r>
              <a:rPr lang="en-US" dirty="0"/>
              <a:t>Many other such programs exist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en-US" dirty="0"/>
              <a:t>, IDE “projects”)</a:t>
            </a:r>
          </a:p>
          <a:p>
            <a:pPr lvl="3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has tons of fancy features, but only two basic ideas: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Scripts for executing commands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Dependencies for avoiding unnecessary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C62654-580B-4663-8DB9-50310BDFE179}"/>
                  </a:ext>
                </a:extLst>
              </p14:cNvPr>
              <p14:cNvContentPartPr/>
              <p14:nvPr/>
            </p14:nvContentPartPr>
            <p14:xfrm>
              <a:off x="772359" y="1766197"/>
              <a:ext cx="858960" cy="3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C62654-580B-4663-8DB9-50310BDFE1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719" y="1757557"/>
                <a:ext cx="8766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D463C2-CB05-4F40-BE9F-098E5F2C083E}"/>
                  </a:ext>
                </a:extLst>
              </p14:cNvPr>
              <p14:cNvContentPartPr/>
              <p14:nvPr/>
            </p14:nvContentPartPr>
            <p14:xfrm>
              <a:off x="5063199" y="3646477"/>
              <a:ext cx="311400" cy="2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D463C2-CB05-4F40-BE9F-098E5F2C08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4199" y="3637837"/>
                <a:ext cx="3290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EA0EDE-9017-4DAC-9F80-6A46EFC9411A}"/>
                  </a:ext>
                </a:extLst>
              </p14:cNvPr>
              <p14:cNvContentPartPr/>
              <p14:nvPr/>
            </p14:nvContentPartPr>
            <p14:xfrm>
              <a:off x="5526519" y="3569437"/>
              <a:ext cx="1006200" cy="256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EA0EDE-9017-4DAC-9F80-6A46EFC941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7519" y="3560437"/>
                <a:ext cx="102384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17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spend a lot of time “building”</a:t>
            </a:r>
          </a:p>
          <a:p>
            <a:pPr lvl="1"/>
            <a:r>
              <a:rPr lang="en-US" dirty="0"/>
              <a:t>Creating programs from source code</a:t>
            </a:r>
          </a:p>
          <a:p>
            <a:pPr lvl="1"/>
            <a:r>
              <a:rPr lang="en-US" dirty="0"/>
              <a:t>Both programs that they write and other people write</a:t>
            </a:r>
          </a:p>
          <a:p>
            <a:pPr lvl="2"/>
            <a:endParaRPr lang="en-US" dirty="0"/>
          </a:p>
          <a:p>
            <a:r>
              <a:rPr lang="en-US" dirty="0"/>
              <a:t>Programmers like to automate repetitive tasks</a:t>
            </a:r>
          </a:p>
          <a:p>
            <a:pPr lvl="1"/>
            <a:r>
              <a:rPr lang="en-US" dirty="0"/>
              <a:t>Repetitive:  </a:t>
            </a:r>
            <a:r>
              <a:rPr lang="en-US" dirty="0" err="1"/>
              <a:t>gcc</a:t>
            </a:r>
            <a:r>
              <a:rPr lang="en-US" dirty="0"/>
              <a:t> -Wall -g -</a:t>
            </a:r>
            <a:r>
              <a:rPr lang="en-US" dirty="0" err="1"/>
              <a:t>std</a:t>
            </a:r>
            <a:r>
              <a:rPr lang="en-US" dirty="0"/>
              <a:t>=c11 -o widget </a:t>
            </a:r>
            <a:r>
              <a:rPr lang="en-US" dirty="0" err="1"/>
              <a:t>foo.c</a:t>
            </a:r>
            <a:r>
              <a:rPr lang="en-US" dirty="0"/>
              <a:t> </a:t>
            </a:r>
            <a:r>
              <a:rPr lang="en-US" dirty="0" err="1"/>
              <a:t>bar.c</a:t>
            </a:r>
            <a:r>
              <a:rPr lang="en-US" dirty="0"/>
              <a:t> </a:t>
            </a:r>
            <a:r>
              <a:rPr lang="en-US" dirty="0" err="1"/>
              <a:t>baz.c</a:t>
            </a:r>
            <a:endParaRPr lang="en-US" dirty="0"/>
          </a:p>
          <a:p>
            <a:pPr lvl="2"/>
            <a:r>
              <a:rPr lang="en-US" dirty="0"/>
              <a:t>Retype this every time:		</a:t>
            </a:r>
            <a:r>
              <a:rPr lang="en-US" sz="3200" dirty="0"/>
              <a:t>😭</a:t>
            </a:r>
            <a:endParaRPr lang="en-US" b="1" dirty="0"/>
          </a:p>
          <a:p>
            <a:pPr lvl="2"/>
            <a:r>
              <a:rPr lang="en-US" dirty="0"/>
              <a:t>Use up-arrow or history:		</a:t>
            </a:r>
            <a:r>
              <a:rPr lang="en-US" sz="3200" dirty="0"/>
              <a:t>😐</a:t>
            </a:r>
            <a:r>
              <a:rPr lang="en-US" dirty="0"/>
              <a:t>  (still retype after logout)</a:t>
            </a:r>
            <a:endParaRPr lang="en-US" b="1" dirty="0"/>
          </a:p>
          <a:p>
            <a:pPr lvl="2"/>
            <a:r>
              <a:rPr lang="en-US" dirty="0"/>
              <a:t>Have an alias or bash script:	</a:t>
            </a:r>
            <a:r>
              <a:rPr lang="en-US" sz="3200" dirty="0"/>
              <a:t>🙂</a:t>
            </a:r>
            <a:endParaRPr lang="en-US" dirty="0"/>
          </a:p>
          <a:p>
            <a:pPr lvl="2"/>
            <a:r>
              <a:rPr lang="en-US" dirty="0"/>
              <a:t>Have a </a:t>
            </a:r>
            <a:r>
              <a:rPr lang="en-US" dirty="0" err="1"/>
              <a:t>Makefile</a:t>
            </a:r>
            <a:r>
              <a:rPr lang="en-US" dirty="0"/>
              <a:t>:			</a:t>
            </a:r>
            <a:r>
              <a:rPr lang="en-US" sz="3200" dirty="0"/>
              <a:t>😊</a:t>
            </a:r>
            <a:r>
              <a:rPr lang="en-US" dirty="0"/>
              <a:t>  (you’re ahead of 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“Real” 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 larger projects, you don’t want one big set of commands to recompile: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sz="2000" dirty="0"/>
              <a:t>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/>
              <a:t> didn’t combine steps for you, you’d need to preprocess, compile, and link on your own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sz="2000" dirty="0"/>
              <a:t>If source files have multiple outputs (</a:t>
            </a:r>
            <a:r>
              <a:rPr lang="en-US" sz="2000" i="1" dirty="0"/>
              <a:t>e.g.</a:t>
            </a:r>
            <a:r>
              <a:rPr lang="en-US" sz="2000" dirty="0"/>
              <a:t> </a:t>
            </a:r>
            <a:r>
              <a:rPr lang="en-US" sz="2000" dirty="0" err="1"/>
              <a:t>javadoc</a:t>
            </a:r>
            <a:r>
              <a:rPr lang="en-US" sz="2000" dirty="0"/>
              <a:t>), you’d have to type out the source file name(s) multiple times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sz="2000" dirty="0"/>
              <a:t>You don’t want to have to document the build logic when you distribute source code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sz="2000" dirty="0"/>
              <a:t>One small change -&gt; recompile everything</a:t>
            </a:r>
          </a:p>
          <a:p>
            <a:endParaRPr lang="en-US" sz="2800" dirty="0"/>
          </a:p>
          <a:p>
            <a:r>
              <a:rPr lang="en-US" sz="2800" dirty="0"/>
              <a:t>A bash script can handle 1-3 (use a variable for filenames for 2), but 4 is trickier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24B8BE-9AF8-43DC-A6DA-2E69B2CEDAF9}"/>
                  </a:ext>
                </a:extLst>
              </p14:cNvPr>
              <p14:cNvContentPartPr/>
              <p14:nvPr/>
            </p14:nvContentPartPr>
            <p14:xfrm>
              <a:off x="697119" y="4110877"/>
              <a:ext cx="471600" cy="47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24B8BE-9AF8-43DC-A6DA-2E69B2CEDA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119" y="4102237"/>
                <a:ext cx="489240" cy="4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8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Recompilation Management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“theory” behind avoiding unnecessary compilation is a </a:t>
                </a:r>
                <a:r>
                  <a:rPr lang="en-US" i="1" dirty="0">
                    <a:solidFill>
                      <a:srgbClr val="0066FF"/>
                    </a:solidFill>
                  </a:rPr>
                  <a:t>dependency DAG</a:t>
                </a:r>
                <a:r>
                  <a:rPr lang="en-US" dirty="0"/>
                  <a:t> (</a:t>
                </a:r>
                <a:r>
                  <a:rPr lang="en-US" b="1" dirty="0"/>
                  <a:t>D</a:t>
                </a:r>
                <a:r>
                  <a:rPr lang="en-US" dirty="0"/>
                  <a:t>irected, </a:t>
                </a:r>
                <a:r>
                  <a:rPr lang="en-US" b="1" dirty="0"/>
                  <a:t>A</a:t>
                </a:r>
                <a:r>
                  <a:rPr lang="en-US" dirty="0"/>
                  <a:t>cyclic </a:t>
                </a:r>
                <a:r>
                  <a:rPr lang="en-US" b="1" dirty="0"/>
                  <a:t>G</a:t>
                </a:r>
                <a:r>
                  <a:rPr lang="en-US" dirty="0"/>
                  <a:t>raph)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To create a 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you need 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 command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that directly or indirectly uses the sources</a:t>
                </a:r>
              </a:p>
              <a:p>
                <a:pPr lvl="1"/>
                <a:r>
                  <a:rPr lang="en-US" dirty="0"/>
                  <a:t>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newer than every source (file-modification times), assume there is no reason to rebuild it</a:t>
                </a:r>
              </a:p>
              <a:p>
                <a:pPr lvl="1"/>
                <a:r>
                  <a:rPr lang="en-US" dirty="0"/>
                  <a:t>Recursive building:  if some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itself a target for some other sources, see if it needs to be rebuilt…</a:t>
                </a:r>
              </a:p>
              <a:p>
                <a:pPr lvl="1"/>
                <a:r>
                  <a:rPr lang="en-US" dirty="0"/>
                  <a:t>Cycles “make no sense”!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Applied to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Compiling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creates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–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depends on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and all included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, recursively/transitively)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880" y="1463040"/>
            <a:ext cx="8138160" cy="1828800"/>
            <a:chOff x="182880" y="1463040"/>
            <a:chExt cx="8138160" cy="1828800"/>
          </a:xfrm>
        </p:grpSpPr>
        <p:sp>
          <p:nvSpPr>
            <p:cNvPr id="7" name="Rectangle 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858000" y="1492031"/>
              <a:ext cx="146304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Source files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58000" y="2223551"/>
              <a:ext cx="146304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Object files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72000" y="1828800"/>
              <a:ext cx="0" cy="3657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72000" y="2560320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3931920" y="1463040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486400" y="1463040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2377440" y="1463040"/>
              <a:ext cx="1280160" cy="365760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foo.h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931920" y="219456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foo.o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486400" y="219456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bar.o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77440" y="228600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libZ.a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931920" y="2926080"/>
              <a:ext cx="1280160" cy="365760"/>
            </a:xfrm>
            <a:prstGeom prst="roundRect">
              <a:avLst/>
            </a:prstGeom>
            <a:solidFill>
              <a:srgbClr val="FFCC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2880" y="2252544"/>
              <a:ext cx="2103120" cy="6155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Statically-linked</a:t>
              </a:r>
              <a:b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libraries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383280" y="2651760"/>
              <a:ext cx="548640" cy="27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303520" y="2955071"/>
              <a:ext cx="201168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Executable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6126480" y="1828800"/>
              <a:ext cx="0" cy="3657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566160" y="1829807"/>
              <a:ext cx="2011680" cy="3657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474720" y="1828800"/>
              <a:ext cx="548640" cy="3657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20640" y="2560320"/>
              <a:ext cx="45720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87A2A1-6253-4E6D-9382-792BB7BF6AD3}"/>
                  </a:ext>
                </a:extLst>
              </p14:cNvPr>
              <p14:cNvContentPartPr/>
              <p14:nvPr/>
            </p14:nvContentPartPr>
            <p14:xfrm>
              <a:off x="6220800" y="2867400"/>
              <a:ext cx="1179360" cy="3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87A2A1-6253-4E6D-9382-792BB7BF6A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11440" y="2858040"/>
                <a:ext cx="119808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247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Applied to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Compiling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creates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–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depends on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and all included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, recursively/transitively)</a:t>
            </a:r>
          </a:p>
          <a:p>
            <a:r>
              <a:rPr lang="en-US" dirty="0"/>
              <a:t>An archive (library,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dirty="0"/>
              <a:t>) depends on included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880" y="1463040"/>
            <a:ext cx="8138160" cy="1828800"/>
            <a:chOff x="182880" y="1463040"/>
            <a:chExt cx="8138160" cy="1828800"/>
          </a:xfrm>
        </p:grpSpPr>
        <p:sp>
          <p:nvSpPr>
            <p:cNvPr id="7" name="Rectangle 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858000" y="1492031"/>
              <a:ext cx="146304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Source files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58000" y="2223551"/>
              <a:ext cx="146304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Object files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72000" y="1828800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72000" y="2560320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3931920" y="1463040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486400" y="1463040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2377440" y="1463040"/>
              <a:ext cx="1280160" cy="365760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foo.h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931920" y="219456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foo.o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486400" y="219456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bar.o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77440" y="228600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libZ.a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931920" y="2926080"/>
              <a:ext cx="1280160" cy="365760"/>
            </a:xfrm>
            <a:prstGeom prst="roundRect">
              <a:avLst/>
            </a:prstGeom>
            <a:solidFill>
              <a:srgbClr val="FFCC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2880" y="2252544"/>
              <a:ext cx="2103120" cy="6155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Statically-linked</a:t>
              </a:r>
              <a:b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libraries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383280" y="2651760"/>
              <a:ext cx="548640" cy="27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303520" y="2955071"/>
              <a:ext cx="201168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Executable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6126480" y="1828800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566160" y="1829807"/>
              <a:ext cx="201168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474720" y="1828800"/>
              <a:ext cx="54864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20640" y="2560320"/>
              <a:ext cx="45720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91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 Standard Library vs. POSIX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8370-147A-427D-9F53-B1233595F5E1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160255-23BB-2348-B8DA-F6C20569B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03656"/>
              </p:ext>
            </p:extLst>
          </p:nvPr>
        </p:nvGraphicFramePr>
        <p:xfrm>
          <a:off x="203200" y="1920240"/>
          <a:ext cx="8559800" cy="3799840"/>
        </p:xfrm>
        <a:graphic>
          <a:graphicData uri="http://schemas.openxmlformats.org/drawingml/2006/table">
            <a:tbl>
              <a:tblPr firstRow="1" bandRow="1">
                <a:effectLst/>
                <a:tableStyleId>{69C7853C-536D-4A76-A0AE-DD22124D55A5}</a:tableStyleId>
              </a:tblPr>
              <a:tblGrid>
                <a:gridCol w="1507905">
                  <a:extLst>
                    <a:ext uri="{9D8B030D-6E8A-4147-A177-3AD203B41FA5}">
                      <a16:colId xmlns:a16="http://schemas.microsoft.com/office/drawing/2014/main" val="3253292334"/>
                    </a:ext>
                  </a:extLst>
                </a:gridCol>
                <a:gridCol w="3539905">
                  <a:extLst>
                    <a:ext uri="{9D8B030D-6E8A-4147-A177-3AD203B41FA5}">
                      <a16:colId xmlns:a16="http://schemas.microsoft.com/office/drawing/2014/main" val="3575138892"/>
                    </a:ext>
                  </a:extLst>
                </a:gridCol>
                <a:gridCol w="3511990">
                  <a:extLst>
                    <a:ext uri="{9D8B030D-6E8A-4147-A177-3AD203B41FA5}">
                      <a16:colId xmlns:a16="http://schemas.microsoft.com/office/drawing/2014/main" val="2994397870"/>
                    </a:ext>
                  </a:extLst>
                </a:gridCol>
              </a:tblGrid>
              <a:tr h="7599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C Standard Library File I/O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j-lt"/>
                        </a:rPr>
                        <a:t>POSIX I/O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873505"/>
                  </a:ext>
                </a:extLst>
              </a:tr>
              <a:tr h="75996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fwrite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fopen</a:t>
                      </a:r>
                      <a:r>
                        <a:rPr lang="en-US" dirty="0"/>
                        <a:t>, …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write, open,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7082438"/>
                  </a:ext>
                </a:extLst>
              </a:tr>
              <a:tr h="75996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Buffering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183972"/>
                  </a:ext>
                </a:extLst>
              </a:tr>
              <a:tr h="75996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Implemented in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Standard Library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1813311"/>
                  </a:ext>
                </a:extLst>
              </a:tr>
              <a:tr h="75996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Portability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71974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7711D9E-8033-4061-8650-06A5D9F6A4DC}"/>
                  </a:ext>
                </a:extLst>
              </p14:cNvPr>
              <p14:cNvContentPartPr/>
              <p14:nvPr/>
            </p14:nvContentPartPr>
            <p14:xfrm>
              <a:off x="3182027" y="3588651"/>
              <a:ext cx="646920" cy="434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7711D9E-8033-4061-8650-06A5D9F6A4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3387" y="3579651"/>
                <a:ext cx="66456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3FD3CE4-AFFE-48D8-9B60-C860D21A82D8}"/>
                  </a:ext>
                </a:extLst>
              </p14:cNvPr>
              <p14:cNvContentPartPr/>
              <p14:nvPr/>
            </p14:nvContentPartPr>
            <p14:xfrm>
              <a:off x="2274107" y="4135851"/>
              <a:ext cx="6120" cy="57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3FD3CE4-AFFE-48D8-9B60-C860D21A82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5467" y="4127211"/>
                <a:ext cx="23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80C4A5E-7186-49BD-ADFB-A1FEBF8CB162}"/>
                  </a:ext>
                </a:extLst>
              </p14:cNvPr>
              <p14:cNvContentPartPr/>
              <p14:nvPr/>
            </p14:nvContentPartPr>
            <p14:xfrm>
              <a:off x="2267627" y="4085811"/>
              <a:ext cx="7560" cy="5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80C4A5E-7186-49BD-ADFB-A1FEBF8CB1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8987" y="4076811"/>
                <a:ext cx="252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671405-0E1B-4CDB-A3AC-F398E8C01D09}"/>
                  </a:ext>
                </a:extLst>
              </p14:cNvPr>
              <p14:cNvContentPartPr/>
              <p14:nvPr/>
            </p14:nvContentPartPr>
            <p14:xfrm>
              <a:off x="4052867" y="4047291"/>
              <a:ext cx="234000" cy="124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671405-0E1B-4CDB-A3AC-F398E8C01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43881" y="4038651"/>
                <a:ext cx="251613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9A26029-24C0-4612-9B8E-8ABCEC3513FD}"/>
                  </a:ext>
                </a:extLst>
              </p14:cNvPr>
              <p14:cNvContentPartPr/>
              <p14:nvPr/>
            </p14:nvContentPartPr>
            <p14:xfrm>
              <a:off x="4410707" y="4046211"/>
              <a:ext cx="498960" cy="127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9A26029-24C0-4612-9B8E-8ABCEC3513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2067" y="4037571"/>
                <a:ext cx="516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B3D134C-08AB-467D-A3B0-A8FE2B81E442}"/>
                  </a:ext>
                </a:extLst>
              </p14:cNvPr>
              <p14:cNvContentPartPr/>
              <p14:nvPr/>
            </p14:nvContentPartPr>
            <p14:xfrm>
              <a:off x="3836507" y="4075011"/>
              <a:ext cx="112320" cy="1018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B3D134C-08AB-467D-A3B0-A8FE2B81E4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27867" y="4066340"/>
                <a:ext cx="129960" cy="119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F2A181F-B57B-4F5B-94BC-2804CAFB81F2}"/>
                  </a:ext>
                </a:extLst>
              </p14:cNvPr>
              <p14:cNvContentPartPr/>
              <p14:nvPr/>
            </p14:nvContentPartPr>
            <p14:xfrm>
              <a:off x="3425387" y="4086531"/>
              <a:ext cx="307440" cy="157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F2A181F-B57B-4F5B-94BC-2804CAFB81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6747" y="4077891"/>
                <a:ext cx="3250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9F3EFE8-EA4A-46FC-8811-B9B0D95E8265}"/>
                  </a:ext>
                </a:extLst>
              </p14:cNvPr>
              <p14:cNvContentPartPr/>
              <p14:nvPr/>
            </p14:nvContentPartPr>
            <p14:xfrm>
              <a:off x="3020027" y="4070331"/>
              <a:ext cx="285840" cy="133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9F3EFE8-EA4A-46FC-8811-B9B0D95E82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1027" y="4061331"/>
                <a:ext cx="303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A237735-BFAA-4C42-82BA-EADED27950A8}"/>
                  </a:ext>
                </a:extLst>
              </p14:cNvPr>
              <p14:cNvContentPartPr/>
              <p14:nvPr/>
            </p14:nvContentPartPr>
            <p14:xfrm>
              <a:off x="2690987" y="4070331"/>
              <a:ext cx="288000" cy="135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A237735-BFAA-4C42-82BA-EADED27950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81987" y="4061307"/>
                <a:ext cx="305640" cy="152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0FE0F92-D304-42C0-BDC8-6B5BB71AF289}"/>
                  </a:ext>
                </a:extLst>
              </p14:cNvPr>
              <p14:cNvContentPartPr/>
              <p14:nvPr/>
            </p14:nvContentPartPr>
            <p14:xfrm>
              <a:off x="2328467" y="4072131"/>
              <a:ext cx="322200" cy="130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0FE0F92-D304-42C0-BDC8-6B5BB71AF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19467" y="4063491"/>
                <a:ext cx="3398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8327712-2713-40D7-B3C3-1C3295D1C1F4}"/>
                  </a:ext>
                </a:extLst>
              </p14:cNvPr>
              <p14:cNvContentPartPr/>
              <p14:nvPr/>
            </p14:nvContentPartPr>
            <p14:xfrm>
              <a:off x="3077987" y="5136291"/>
              <a:ext cx="857160" cy="466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8327712-2713-40D7-B3C3-1C3295D1C1F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68987" y="5127651"/>
                <a:ext cx="8748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DFDD9CB-0400-4567-A7A0-47B5F824BCE6}"/>
                  </a:ext>
                </a:extLst>
              </p14:cNvPr>
              <p14:cNvContentPartPr/>
              <p14:nvPr/>
            </p14:nvContentPartPr>
            <p14:xfrm>
              <a:off x="1950367" y="5659486"/>
              <a:ext cx="370080" cy="1098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DFDD9CB-0400-4567-A7A0-47B5F824BC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41727" y="5650515"/>
                <a:ext cx="387720" cy="127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2E4E311-6461-4D58-BD88-E36CBC8DDC9D}"/>
                  </a:ext>
                </a:extLst>
              </p14:cNvPr>
              <p14:cNvContentPartPr/>
              <p14:nvPr/>
            </p14:nvContentPartPr>
            <p14:xfrm>
              <a:off x="3288487" y="5670286"/>
              <a:ext cx="104400" cy="112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2E4E311-6461-4D58-BD88-E36CBC8DDC9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79847" y="5661286"/>
                <a:ext cx="1220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D4A1AC4-A35E-4631-BEB5-FD41D2B9EA09}"/>
                  </a:ext>
                </a:extLst>
              </p14:cNvPr>
              <p14:cNvContentPartPr/>
              <p14:nvPr/>
            </p14:nvContentPartPr>
            <p14:xfrm>
              <a:off x="2277247" y="5928406"/>
              <a:ext cx="54720" cy="62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D4A1AC4-A35E-4631-BEB5-FD41D2B9EA0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68247" y="5919406"/>
                <a:ext cx="72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EC66C93-928B-4DC0-8332-1FFD1CFE621A}"/>
                  </a:ext>
                </a:extLst>
              </p14:cNvPr>
              <p14:cNvContentPartPr/>
              <p14:nvPr/>
            </p14:nvContentPartPr>
            <p14:xfrm>
              <a:off x="3463087" y="5880166"/>
              <a:ext cx="722160" cy="163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EC66C93-928B-4DC0-8332-1FFD1CFE621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54447" y="5871526"/>
                <a:ext cx="7398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77DEAFD-B2A5-4CAE-A58D-CB0C6E88E540}"/>
                  </a:ext>
                </a:extLst>
              </p14:cNvPr>
              <p14:cNvContentPartPr/>
              <p14:nvPr/>
            </p14:nvContentPartPr>
            <p14:xfrm>
              <a:off x="2700607" y="5894926"/>
              <a:ext cx="622440" cy="1101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77DEAFD-B2A5-4CAE-A58D-CB0C6E88E5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91612" y="5886286"/>
                <a:ext cx="64007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58D9AAA-647C-4B83-94F8-0BCCCFCDB549}"/>
                  </a:ext>
                </a:extLst>
              </p14:cNvPr>
              <p14:cNvContentPartPr/>
              <p14:nvPr/>
            </p14:nvContentPartPr>
            <p14:xfrm>
              <a:off x="2383087" y="5923006"/>
              <a:ext cx="175320" cy="88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58D9AAA-647C-4B83-94F8-0BCCCFCDB54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74447" y="5914043"/>
                <a:ext cx="192960" cy="105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E36DBDB-2C5E-4E4B-A423-5B9F21B548AD}"/>
                  </a:ext>
                </a:extLst>
              </p14:cNvPr>
              <p14:cNvContentPartPr/>
              <p14:nvPr/>
            </p14:nvContentPartPr>
            <p14:xfrm>
              <a:off x="3685927" y="5641846"/>
              <a:ext cx="906120" cy="1627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E36DBDB-2C5E-4E4B-A423-5B9F21B548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76931" y="5633187"/>
                <a:ext cx="923753" cy="180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2C060ED-FEB4-4B1B-8366-2171AC8023EB}"/>
                  </a:ext>
                </a:extLst>
              </p14:cNvPr>
              <p14:cNvContentPartPr/>
              <p14:nvPr/>
            </p14:nvContentPartPr>
            <p14:xfrm>
              <a:off x="3498367" y="5696926"/>
              <a:ext cx="75600" cy="83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2C060ED-FEB4-4B1B-8366-2171AC8023E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89367" y="5687926"/>
                <a:ext cx="932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42FB41C-1F08-4B1A-9A3E-21BBD5B267F0}"/>
                  </a:ext>
                </a:extLst>
              </p14:cNvPr>
              <p14:cNvContentPartPr/>
              <p14:nvPr/>
            </p14:nvContentPartPr>
            <p14:xfrm>
              <a:off x="2490367" y="5650126"/>
              <a:ext cx="644040" cy="171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42FB41C-1F08-4B1A-9A3E-21BBD5B267F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81727" y="5641486"/>
                <a:ext cx="661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F1F9981-3CA6-4352-A584-7AA27D3FE81B}"/>
                  </a:ext>
                </a:extLst>
              </p14:cNvPr>
              <p14:cNvContentPartPr/>
              <p14:nvPr/>
            </p14:nvContentPartPr>
            <p14:xfrm>
              <a:off x="4301887" y="5857126"/>
              <a:ext cx="1100160" cy="1522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F1F9981-3CA6-4352-A584-7AA27D3FE81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92887" y="5848486"/>
                <a:ext cx="1117800" cy="1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000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Applied to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Compiling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creates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–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depends on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and all included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, recursively/transitively)</a:t>
            </a:r>
          </a:p>
          <a:p>
            <a:r>
              <a:rPr lang="en-US" dirty="0"/>
              <a:t>An archive (library,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dirty="0"/>
              <a:t>) depends on included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files</a:t>
            </a:r>
          </a:p>
          <a:p>
            <a:r>
              <a:rPr lang="en-US" dirty="0"/>
              <a:t>Creating an executable (“linking”) depends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files and archives</a:t>
            </a:r>
          </a:p>
          <a:p>
            <a:pPr lvl="1"/>
            <a:r>
              <a:rPr lang="en-US" dirty="0"/>
              <a:t>Archives linked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-L&lt;path&gt; -l&lt;name&gt;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-L.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lfoo</a:t>
            </a:r>
            <a:r>
              <a:rPr lang="en-US" dirty="0"/>
              <a:t> to get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libfoo.a</a:t>
            </a:r>
            <a:r>
              <a:rPr lang="en-US" dirty="0"/>
              <a:t> from current directory)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880" y="1463040"/>
            <a:ext cx="8138160" cy="1828800"/>
            <a:chOff x="182880" y="1463040"/>
            <a:chExt cx="8138160" cy="1828800"/>
          </a:xfrm>
        </p:grpSpPr>
        <p:sp>
          <p:nvSpPr>
            <p:cNvPr id="7" name="Rectangle 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858000" y="1492031"/>
              <a:ext cx="146304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Source files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58000" y="2223551"/>
              <a:ext cx="146304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Object files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72000" y="1828800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72000" y="2560320"/>
              <a:ext cx="0" cy="3657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3931920" y="1463040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486400" y="1463040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2377440" y="1463040"/>
              <a:ext cx="1280160" cy="365760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foo.h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931920" y="219456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foo.o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486400" y="219456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bar.o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77440" y="228600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libZ.a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931920" y="2926080"/>
              <a:ext cx="1280160" cy="365760"/>
            </a:xfrm>
            <a:prstGeom prst="roundRect">
              <a:avLst/>
            </a:prstGeom>
            <a:solidFill>
              <a:srgbClr val="FFCCCC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2880" y="2252544"/>
              <a:ext cx="2103120" cy="6155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Statically-linked</a:t>
              </a:r>
              <a:b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libraries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383280" y="2651760"/>
              <a:ext cx="548640" cy="274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303520" y="2955071"/>
              <a:ext cx="201168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Executable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6126480" y="1828800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566160" y="1829807"/>
              <a:ext cx="201168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474720" y="1828800"/>
              <a:ext cx="54864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20640" y="2560320"/>
              <a:ext cx="457200" cy="3657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709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Applied to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file changes, just need to recreate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file, maybe a library, and re-link</a:t>
            </a:r>
          </a:p>
          <a:p>
            <a:pPr lvl="3"/>
            <a:endParaRPr lang="en-US" dirty="0"/>
          </a:p>
          <a:p>
            <a:r>
              <a:rPr lang="en-US" dirty="0"/>
              <a:t>If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 changes, may need to rebuild more</a:t>
            </a:r>
          </a:p>
          <a:p>
            <a:pPr lvl="3"/>
            <a:endParaRPr lang="en-US" dirty="0"/>
          </a:p>
          <a:p>
            <a:r>
              <a:rPr lang="en-US" dirty="0"/>
              <a:t>Many more possibilities!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31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82880" y="1463040"/>
            <a:ext cx="8138160" cy="1828800"/>
            <a:chOff x="182880" y="1463040"/>
            <a:chExt cx="8138160" cy="1828800"/>
          </a:xfrm>
        </p:grpSpPr>
        <p:sp>
          <p:nvSpPr>
            <p:cNvPr id="7" name="Rectangle 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858000" y="1492031"/>
              <a:ext cx="146304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Source files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58000" y="2223551"/>
              <a:ext cx="146304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Object files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72000" y="1828800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72000" y="2560320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3931920" y="1463040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486400" y="1463040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2377440" y="1463040"/>
              <a:ext cx="1280160" cy="365760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foo.h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931920" y="219456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foo.o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486400" y="219456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bar.o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77440" y="2286000"/>
              <a:ext cx="1280160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libZ.a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931920" y="2926080"/>
              <a:ext cx="1280160" cy="365760"/>
            </a:xfrm>
            <a:prstGeom prst="roundRect">
              <a:avLst/>
            </a:prstGeom>
            <a:solidFill>
              <a:srgbClr val="FFCC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bar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2880" y="2252544"/>
              <a:ext cx="2103120" cy="6155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Statically-linked</a:t>
              </a:r>
              <a:b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libraries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383280" y="2651760"/>
              <a:ext cx="548640" cy="27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303520" y="2955071"/>
              <a:ext cx="201168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0" rIns="90487" bIns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Executable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6126480" y="1828800"/>
              <a:ext cx="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566160" y="1829807"/>
              <a:ext cx="201168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474720" y="1828800"/>
              <a:ext cx="54864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5120640" y="2560320"/>
              <a:ext cx="457200" cy="365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b="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37394C-1141-408C-85ED-65D80EF7208F}"/>
                  </a:ext>
                </a:extLst>
              </p14:cNvPr>
              <p14:cNvContentPartPr/>
              <p14:nvPr/>
            </p14:nvContentPartPr>
            <p14:xfrm>
              <a:off x="7130880" y="20386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37394C-1141-408C-85ED-65D80EF720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21520" y="20293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452D495-2412-4391-851F-B4E49741B04B}"/>
                  </a:ext>
                </a:extLst>
              </p14:cNvPr>
              <p14:cNvContentPartPr/>
              <p14:nvPr/>
            </p14:nvContentPartPr>
            <p14:xfrm>
              <a:off x="2502879" y="1253917"/>
              <a:ext cx="2958480" cy="961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452D495-2412-4391-851F-B4E49741B0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93880" y="1245277"/>
                <a:ext cx="2976118" cy="9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88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contains a bunch of </a:t>
            </a:r>
            <a:r>
              <a:rPr lang="en-US" dirty="0">
                <a:solidFill>
                  <a:srgbClr val="FF0000"/>
                </a:solidFill>
              </a:rPr>
              <a:t>triples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Colon after target is </a:t>
            </a:r>
            <a:r>
              <a:rPr lang="en-US" i="1" dirty="0"/>
              <a:t>required</a:t>
            </a:r>
            <a:endParaRPr lang="en-US" dirty="0"/>
          </a:p>
          <a:p>
            <a:pPr lvl="1"/>
            <a:r>
              <a:rPr lang="en-US" dirty="0"/>
              <a:t>Command lines must start with a </a:t>
            </a:r>
            <a:r>
              <a:rPr lang="en-US" b="1" dirty="0">
                <a:solidFill>
                  <a:srgbClr val="FF0000"/>
                </a:solidFill>
              </a:rPr>
              <a:t>TAB</a:t>
            </a:r>
            <a:r>
              <a:rPr lang="en-US" dirty="0"/>
              <a:t>, NOT SPACES</a:t>
            </a:r>
          </a:p>
          <a:p>
            <a:pPr lvl="1"/>
            <a:r>
              <a:rPr lang="en-US" dirty="0"/>
              <a:t>Multiple commands for same target are executed </a:t>
            </a:r>
            <a:r>
              <a:rPr lang="en-US" i="1" dirty="0"/>
              <a:t>in order</a:t>
            </a:r>
          </a:p>
          <a:p>
            <a:pPr lvl="2"/>
            <a:r>
              <a:rPr lang="en-US" dirty="0"/>
              <a:t>Can split commands over multiple lines by ending lines with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0" y="4754880"/>
            <a:ext cx="5486400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foo.o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foo.c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foo.h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bar.h</a:t>
            </a:r>
            <a:endParaRPr lang="en-US" sz="2000" dirty="0">
              <a:solidFill>
                <a:srgbClr val="D94B7B"/>
              </a:solidFill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-Wall -o 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foo.o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-c 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foo.c</a:t>
            </a:r>
            <a:endParaRPr lang="en-US" sz="2000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0" y="1828800"/>
            <a:ext cx="5486400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target: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sources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	command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77440" y="2148840"/>
                <a:ext cx="914400" cy="246221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2" charset="0"/>
                      </a:rPr>
                      <m:t>←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 Tab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MU Bright" panose="02000603000000000000" pitchFamily="2" charset="0"/>
                        <a:cs typeface="CMU Bright" panose="02000603000000000000" pitchFamily="2" charset="0"/>
                      </a:rPr>
                      <m:t>→</m:t>
                    </m:r>
                  </m:oMath>
                </a14:m>
                <a:endParaRPr lang="en-US" sz="1600" dirty="0" err="1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2148840"/>
                <a:ext cx="914400" cy="246221"/>
              </a:xfrm>
              <a:prstGeom prst="rect">
                <a:avLst/>
              </a:prstGeom>
              <a:blipFill>
                <a:blip r:embed="rId2"/>
                <a:stretch>
                  <a:fillRect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FB0B64-803D-41E5-AAF2-DF9711E7A9AD}"/>
                  </a:ext>
                </a:extLst>
              </p14:cNvPr>
              <p14:cNvContentPartPr/>
              <p14:nvPr/>
            </p14:nvContentPartPr>
            <p14:xfrm>
              <a:off x="5514008" y="2725223"/>
              <a:ext cx="59760" cy="117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FB0B64-803D-41E5-AAF2-DF9711E7A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5368" y="2716223"/>
                <a:ext cx="774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D70BB17-829D-4D32-8132-1396F9225984}"/>
                  </a:ext>
                </a:extLst>
              </p14:cNvPr>
              <p14:cNvContentPartPr/>
              <p14:nvPr/>
            </p14:nvContentPartPr>
            <p14:xfrm>
              <a:off x="6281528" y="2720903"/>
              <a:ext cx="411840" cy="78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D70BB17-829D-4D32-8132-1396F92259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2888" y="2712263"/>
                <a:ext cx="4294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26A4C3-679C-410E-8165-23C95A6A04C9}"/>
                  </a:ext>
                </a:extLst>
              </p14:cNvPr>
              <p14:cNvContentPartPr/>
              <p14:nvPr/>
            </p14:nvContentPartPr>
            <p14:xfrm>
              <a:off x="5994608" y="2716943"/>
              <a:ext cx="180360" cy="102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26A4C3-679C-410E-8165-23C95A6A04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5951" y="2707974"/>
                <a:ext cx="198035" cy="120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ABA7996-0994-4DC5-B009-F0CA62ED2B96}"/>
                  </a:ext>
                </a:extLst>
              </p14:cNvPr>
              <p14:cNvContentPartPr/>
              <p14:nvPr/>
            </p14:nvContentPartPr>
            <p14:xfrm>
              <a:off x="5609768" y="2730263"/>
              <a:ext cx="337680" cy="99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ABA7996-0994-4DC5-B009-F0CA62ED2B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1128" y="2721623"/>
                <a:ext cx="355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673183-B034-496A-8CAA-A3E0F69E329B}"/>
                  </a:ext>
                </a:extLst>
              </p14:cNvPr>
              <p14:cNvContentPartPr/>
              <p14:nvPr/>
            </p14:nvContentPartPr>
            <p14:xfrm>
              <a:off x="6737288" y="2722703"/>
              <a:ext cx="50400" cy="74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673183-B034-496A-8CAA-A3E0F69E32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8648" y="2714063"/>
                <a:ext cx="68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4634D51-C25D-4EE2-8A87-4ACF43D8B3A0}"/>
                  </a:ext>
                </a:extLst>
              </p14:cNvPr>
              <p14:cNvContentPartPr/>
              <p14:nvPr/>
            </p14:nvContentPartPr>
            <p14:xfrm>
              <a:off x="5173095" y="2806033"/>
              <a:ext cx="252336" cy="198448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4634D51-C25D-4EE2-8A87-4ACF43D8B3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64109" y="2797045"/>
                <a:ext cx="269949" cy="2160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645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Defaults:</a:t>
            </a:r>
          </a:p>
          <a:p>
            <a:pPr lvl="1"/>
            <a:r>
              <a:rPr lang="en-US" dirty="0"/>
              <a:t>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dirty="0"/>
              <a:t> specified, use a file named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specified, will use the first one in the file</a:t>
            </a:r>
          </a:p>
          <a:p>
            <a:pPr lvl="1"/>
            <a:r>
              <a:rPr lang="en-US" dirty="0"/>
              <a:t>Will interpret commands in your default shell</a:t>
            </a:r>
          </a:p>
          <a:p>
            <a:pPr lvl="2"/>
            <a:r>
              <a:rPr lang="en-US" dirty="0"/>
              <a:t>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dirty="0"/>
              <a:t> variable in </a:t>
            </a:r>
            <a:r>
              <a:rPr lang="en-US" dirty="0" err="1"/>
              <a:t>makefile</a:t>
            </a:r>
            <a:r>
              <a:rPr lang="en-US" dirty="0"/>
              <a:t> to ensure</a:t>
            </a:r>
          </a:p>
          <a:p>
            <a:pPr>
              <a:spcBef>
                <a:spcPts val="1800"/>
              </a:spcBef>
            </a:pPr>
            <a:r>
              <a:rPr lang="en-US" dirty="0"/>
              <a:t>Target execution:</a:t>
            </a:r>
          </a:p>
          <a:p>
            <a:pPr lvl="1"/>
            <a:r>
              <a:rPr lang="en-US" dirty="0"/>
              <a:t>Check each source in the source list:</a:t>
            </a:r>
          </a:p>
          <a:p>
            <a:pPr lvl="2"/>
            <a:r>
              <a:rPr lang="en-US" dirty="0"/>
              <a:t>If the source is a target in the </a:t>
            </a:r>
            <a:r>
              <a:rPr lang="en-US" dirty="0" err="1"/>
              <a:t>Makefile</a:t>
            </a:r>
            <a:r>
              <a:rPr lang="en-US" dirty="0"/>
              <a:t>, then process it recursively</a:t>
            </a:r>
          </a:p>
          <a:p>
            <a:pPr lvl="2"/>
            <a:r>
              <a:rPr lang="en-US" dirty="0"/>
              <a:t>If some source does not exist, then error</a:t>
            </a:r>
          </a:p>
          <a:p>
            <a:pPr lvl="2"/>
            <a:r>
              <a:rPr lang="en-US" dirty="0"/>
              <a:t>If any source is newer than the target (or target does not exist), 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dirty="0"/>
              <a:t> (presumably to update the target)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22960" y="1371600"/>
            <a:ext cx="6949440" cy="457200"/>
          </a:xfrm>
          <a:prstGeom prst="roundRect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bash$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make -f &lt;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makefileName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&gt; target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B7E798-EE7B-4D74-AFF4-A7A093A04D14}"/>
                  </a:ext>
                </a:extLst>
              </p14:cNvPr>
              <p14:cNvContentPartPr/>
              <p14:nvPr/>
            </p14:nvContentPartPr>
            <p14:xfrm>
              <a:off x="6401160" y="26683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B7E798-EE7B-4D74-AFF4-A7A093A04D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800" y="26589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C8B5A0-003B-4705-8030-1EAA043AE332}"/>
                  </a:ext>
                </a:extLst>
              </p14:cNvPr>
              <p14:cNvContentPartPr/>
              <p14:nvPr/>
            </p14:nvContentPartPr>
            <p14:xfrm>
              <a:off x="2006470" y="5247835"/>
              <a:ext cx="710280" cy="1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C8B5A0-003B-4705-8030-1EAA043AE3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7830" y="5238835"/>
                <a:ext cx="727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FCF4B2-794F-4550-A7D6-155BF4E8083C}"/>
                  </a:ext>
                </a:extLst>
              </p14:cNvPr>
              <p14:cNvContentPartPr/>
              <p14:nvPr/>
            </p14:nvContentPartPr>
            <p14:xfrm>
              <a:off x="2262430" y="5567155"/>
              <a:ext cx="682560" cy="63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FCF4B2-794F-4550-A7D6-155BF4E808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3790" y="5558155"/>
                <a:ext cx="7002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91D531-2742-4AB9-AFBE-1CCC4C9AD2F8}"/>
                  </a:ext>
                </a:extLst>
              </p14:cNvPr>
              <p14:cNvContentPartPr/>
              <p14:nvPr/>
            </p14:nvContentPartPr>
            <p14:xfrm>
              <a:off x="4018870" y="3455755"/>
              <a:ext cx="2209680" cy="56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91D531-2742-4AB9-AFBE-1CCC4C9AD2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9870" y="3447115"/>
                <a:ext cx="22273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8F594B-BB8C-48F7-AD87-405554E2CE71}"/>
                  </a:ext>
                </a:extLst>
              </p14:cNvPr>
              <p14:cNvContentPartPr/>
              <p14:nvPr/>
            </p14:nvContentPartPr>
            <p14:xfrm>
              <a:off x="5116870" y="2674195"/>
              <a:ext cx="1453680" cy="2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8F594B-BB8C-48F7-AD87-405554E2CE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8230" y="2665555"/>
                <a:ext cx="14713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3E85C4-C447-4043-B466-B014C72801BB}"/>
                  </a:ext>
                </a:extLst>
              </p14:cNvPr>
              <p14:cNvContentPartPr/>
              <p14:nvPr/>
            </p14:nvContentPartPr>
            <p14:xfrm>
              <a:off x="5247910" y="3051475"/>
              <a:ext cx="1169640" cy="3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3E85C4-C447-4043-B466-B014C72801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38910" y="3042475"/>
                <a:ext cx="1187280" cy="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9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variables in a </a:t>
            </a:r>
            <a:r>
              <a:rPr lang="en-US" dirty="0" err="1"/>
              <a:t>makefile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values are strings of text, no “types”</a:t>
            </a:r>
          </a:p>
          <a:p>
            <a:pPr lvl="1"/>
            <a:r>
              <a:rPr lang="en-US" dirty="0"/>
              <a:t>Variable names are case-sensitive and can’t contain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’,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/>
              <a:t>’,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’, or whitespace</a:t>
            </a:r>
          </a:p>
          <a:p>
            <a:endParaRPr lang="en-US" dirty="0"/>
          </a:p>
          <a:p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change things (especially in multiple commands)</a:t>
            </a:r>
          </a:p>
          <a:p>
            <a:pPr lvl="1"/>
            <a:r>
              <a:rPr lang="en-US" dirty="0"/>
              <a:t>Can also specify on the command line: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CC=clang CFLAGS=-g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194560" y="3474720"/>
            <a:ext cx="6400800" cy="1413582"/>
          </a:xfrm>
          <a:prstGeom prst="roundRect">
            <a:avLst>
              <a:gd name="adj" fmla="val 1015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CC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gcc</a:t>
            </a:r>
            <a:endParaRPr lang="en-US" sz="2000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CFLAGS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= -Wall -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=c11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foo.o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foo.c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foo.h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bar.h</a:t>
            </a:r>
            <a:endParaRPr lang="en-US" sz="2000" dirty="0">
              <a:solidFill>
                <a:srgbClr val="D94B7B"/>
              </a:solidFill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$(CC) $(CFLAGS) 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-o 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foo.o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-c 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foo.c</a:t>
            </a:r>
            <a:endParaRPr lang="en-US" sz="2000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E81010C-5444-4F4E-B2A2-E360116A6E51}"/>
                  </a:ext>
                </a:extLst>
              </p14:cNvPr>
              <p14:cNvContentPartPr/>
              <p14:nvPr/>
            </p14:nvContentPartPr>
            <p14:xfrm>
              <a:off x="4264779" y="5512680"/>
              <a:ext cx="1440" cy="11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E81010C-5444-4F4E-B2A2-E360116A6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779" y="5504040"/>
                <a:ext cx="190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23598C-1707-4814-A492-4CF380F020B6}"/>
                  </a:ext>
                </a:extLst>
              </p14:cNvPr>
              <p14:cNvContentPartPr/>
              <p14:nvPr/>
            </p14:nvContentPartPr>
            <p14:xfrm>
              <a:off x="4266219" y="5546160"/>
              <a:ext cx="117000" cy="69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23598C-1707-4814-A492-4CF380F020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7579" y="5537160"/>
                <a:ext cx="134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B1FDB3B-0C62-46BE-85BC-A9074BE1F684}"/>
                  </a:ext>
                </a:extLst>
              </p14:cNvPr>
              <p14:cNvContentPartPr/>
              <p14:nvPr/>
            </p14:nvContentPartPr>
            <p14:xfrm>
              <a:off x="3936459" y="5541480"/>
              <a:ext cx="165240" cy="68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B1FDB3B-0C62-46BE-85BC-A9074BE1F6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7479" y="5532885"/>
                <a:ext cx="182842" cy="8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DB2C782-9680-459E-A1E4-9C76992B4511}"/>
                  </a:ext>
                </a:extLst>
              </p14:cNvPr>
              <p14:cNvContentPartPr/>
              <p14:nvPr/>
            </p14:nvContentPartPr>
            <p14:xfrm>
              <a:off x="4532619" y="5505840"/>
              <a:ext cx="755640" cy="111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DB2C782-9680-459E-A1E4-9C76992B45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3619" y="5497200"/>
                <a:ext cx="7732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C4E2517-6731-4A71-8DAF-34932BC050BF}"/>
                  </a:ext>
                </a:extLst>
              </p14:cNvPr>
              <p14:cNvContentPartPr/>
              <p14:nvPr/>
            </p14:nvContentPartPr>
            <p14:xfrm>
              <a:off x="3260710" y="4789915"/>
              <a:ext cx="2469629" cy="644285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C4E2517-6731-4A71-8DAF-34932BC050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1710" y="4781272"/>
                <a:ext cx="2487269" cy="6619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88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19478"/>
          </a:xfrm>
        </p:spPr>
        <p:txBody>
          <a:bodyPr/>
          <a:lstStyle/>
          <a:p>
            <a:r>
              <a:rPr lang="en-US" dirty="0"/>
              <a:t>It’s common to use variables to hold lists of filenames: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n-US" dirty="0"/>
              <a:t> is a convention</a:t>
            </a:r>
          </a:p>
          <a:p>
            <a:pPr lvl="1"/>
            <a:r>
              <a:rPr lang="en-US" dirty="0"/>
              <a:t>Remove generated files to “start over” from just the source</a:t>
            </a:r>
          </a:p>
          <a:p>
            <a:pPr lvl="1"/>
            <a:r>
              <a:rPr lang="en-US" dirty="0"/>
              <a:t>It’s “funny” because the target doesn’t exist and there are no sources, but it works because:</a:t>
            </a:r>
          </a:p>
          <a:p>
            <a:pPr lvl="2"/>
            <a:r>
              <a:rPr lang="en-US" dirty="0"/>
              <a:t>The target doesn’t exist, so it must be “remade” by running the command</a:t>
            </a:r>
          </a:p>
          <a:p>
            <a:pPr lvl="2"/>
            <a:r>
              <a:rPr lang="en-US" dirty="0"/>
              <a:t>These </a:t>
            </a:r>
            <a:r>
              <a:rPr lang="en-US" dirty="0">
                <a:solidFill>
                  <a:srgbClr val="0066FF"/>
                </a:solidFill>
              </a:rPr>
              <a:t>“phony” targets </a:t>
            </a:r>
            <a:r>
              <a:rPr lang="en-US" dirty="0"/>
              <a:t>have several uses, such as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22960" y="1828800"/>
            <a:ext cx="6400800" cy="1737360"/>
          </a:xfrm>
          <a:prstGeom prst="roundRect">
            <a:avLst>
              <a:gd name="adj" fmla="val 1015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OBJFILES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foo.o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bar.o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baz.o</a:t>
            </a:r>
            <a:endParaRPr lang="en-US" sz="2000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widget: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$(OBJFILES)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-o widget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$(OBJFILES)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clean: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rm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$(OBJFILES) 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widget *~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4A225F-D16D-4D45-8D11-9005984C486C}"/>
                  </a:ext>
                </a:extLst>
              </p14:cNvPr>
              <p14:cNvContentPartPr/>
              <p14:nvPr/>
            </p14:nvContentPartPr>
            <p14:xfrm>
              <a:off x="912399" y="1906415"/>
              <a:ext cx="1334520" cy="33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4A225F-D16D-4D45-8D11-9005984C4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759" y="1897415"/>
                <a:ext cx="13521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1068C5-091E-4823-AD10-D8E6D5140C20}"/>
                  </a:ext>
                </a:extLst>
              </p14:cNvPr>
              <p14:cNvContentPartPr/>
              <p14:nvPr/>
            </p14:nvContentPartPr>
            <p14:xfrm>
              <a:off x="2533119" y="2506535"/>
              <a:ext cx="1179000" cy="28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1068C5-091E-4823-AD10-D8E6D5140C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4479" y="2497535"/>
                <a:ext cx="11966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ECD81F-2EA9-4773-874B-B11B0DEAADA5}"/>
                  </a:ext>
                </a:extLst>
              </p14:cNvPr>
              <p14:cNvContentPartPr/>
              <p14:nvPr/>
            </p14:nvContentPartPr>
            <p14:xfrm>
              <a:off x="2688999" y="3413735"/>
              <a:ext cx="1172880" cy="2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ECD81F-2EA9-4773-874B-B11B0DEAAD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9999" y="3405095"/>
                <a:ext cx="1190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E3D74D2-4824-483E-AB0D-CF8BD0967E45}"/>
                  </a:ext>
                </a:extLst>
              </p14:cNvPr>
              <p14:cNvContentPartPr/>
              <p14:nvPr/>
            </p14:nvContentPartPr>
            <p14:xfrm>
              <a:off x="2005667" y="2880200"/>
              <a:ext cx="286200" cy="214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E3D74D2-4824-483E-AB0D-CF8BD0967E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7027" y="2871200"/>
                <a:ext cx="3038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360CC78-898E-46F3-9202-C4A721976F7F}"/>
                  </a:ext>
                </a:extLst>
              </p14:cNvPr>
              <p14:cNvContentPartPr/>
              <p14:nvPr/>
            </p14:nvContentPartPr>
            <p14:xfrm>
              <a:off x="2478707" y="2806415"/>
              <a:ext cx="3534840" cy="301665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360CC78-898E-46F3-9202-C4A721976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9708" y="2797415"/>
                <a:ext cx="3552478" cy="3193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”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8640" y="1362075"/>
            <a:ext cx="8046720" cy="5029200"/>
          </a:xfrm>
          <a:prstGeom prst="roundRect">
            <a:avLst>
              <a:gd name="adj" fmla="val 366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B.class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someLib.a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notice no commands this time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foo.o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bar.o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2000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B.java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B.java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someLib.a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foo.o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baz.o</a:t>
            </a:r>
            <a:endParaRPr lang="en-US" sz="2000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baz.o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header1.h header2.h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-c -Wall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similar targets for </a:t>
            </a:r>
            <a:r>
              <a:rPr lang="en-US" sz="20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bar.o</a:t>
            </a:r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baz.o</a:t>
            </a:r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etc...</a:t>
            </a:r>
          </a:p>
        </p:txBody>
      </p:sp>
    </p:spTree>
    <p:extLst>
      <p:ext uri="{BB962C8B-B14F-4D97-AF65-F5344CB8AC3E}">
        <p14:creationId xmlns:p14="http://schemas.microsoft.com/office/powerpoint/2010/main" val="2987004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Makefile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US" dirty="0"/>
              <a:t>”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22960" y="2061138"/>
            <a:ext cx="7498080" cy="365760"/>
            <a:chOff x="1288786" y="2061138"/>
            <a:chExt cx="7498080" cy="36576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4397746" y="2061138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speak.c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843266" y="2061138"/>
              <a:ext cx="1280160" cy="365760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speak.h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506706" y="2061138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shout.c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952226" y="2061138"/>
              <a:ext cx="1280160" cy="365760"/>
            </a:xfrm>
            <a:prstGeom prst="roundRect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shout.h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288786" y="2061138"/>
              <a:ext cx="1280160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main.c</a:t>
              </a:r>
              <a:endPara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4EC079-A0BE-4F2E-B6A3-5752E12EB0B0}"/>
                  </a:ext>
                </a:extLst>
              </p14:cNvPr>
              <p14:cNvContentPartPr/>
              <p14:nvPr/>
            </p14:nvContentPartPr>
            <p14:xfrm>
              <a:off x="117720" y="3258360"/>
              <a:ext cx="2005920" cy="2242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4EC079-A0BE-4F2E-B6A3-5752E12EB0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360" y="625680"/>
                <a:ext cx="8556120" cy="50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9415871-CA2C-464C-9E60-06AF6F73CCE6}"/>
                  </a:ext>
                </a:extLst>
              </p14:cNvPr>
              <p14:cNvContentPartPr/>
              <p14:nvPr/>
            </p14:nvContentPartPr>
            <p14:xfrm>
              <a:off x="5275039" y="1199397"/>
              <a:ext cx="292680" cy="160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9415871-CA2C-464C-9E60-06AF6F73CC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6388" y="1190397"/>
                <a:ext cx="310342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D5F345E-EABA-48B9-8952-A8A29A782FA7}"/>
                  </a:ext>
                </a:extLst>
              </p14:cNvPr>
              <p14:cNvContentPartPr/>
              <p14:nvPr/>
            </p14:nvContentPartPr>
            <p14:xfrm>
              <a:off x="4359559" y="1230357"/>
              <a:ext cx="789840" cy="164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D5F345E-EABA-48B9-8952-A8A29A782F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0919" y="1221717"/>
                <a:ext cx="807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96183B3-B255-41FA-95F0-C95525842B3D}"/>
                  </a:ext>
                </a:extLst>
              </p14:cNvPr>
              <p14:cNvContentPartPr/>
              <p14:nvPr/>
            </p14:nvContentPartPr>
            <p14:xfrm>
              <a:off x="5735839" y="1191477"/>
              <a:ext cx="467640" cy="181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96183B3-B255-41FA-95F0-C95525842B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6839" y="1182477"/>
                <a:ext cx="4852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9EA0532-EF85-47CA-B950-7A5E079D5159}"/>
                  </a:ext>
                </a:extLst>
              </p14:cNvPr>
              <p14:cNvContentPartPr/>
              <p14:nvPr/>
            </p14:nvContentPartPr>
            <p14:xfrm>
              <a:off x="3505999" y="1172037"/>
              <a:ext cx="668880" cy="302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9EA0532-EF85-47CA-B950-7A5E079D51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7004" y="1163397"/>
                <a:ext cx="686511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9C4307F-BEFE-41CC-B650-DC66917F3663}"/>
                  </a:ext>
                </a:extLst>
              </p14:cNvPr>
              <p14:cNvContentPartPr/>
              <p14:nvPr/>
            </p14:nvContentPartPr>
            <p14:xfrm>
              <a:off x="1553359" y="2462637"/>
              <a:ext cx="6071760" cy="2880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9C4307F-BEFE-41CC-B650-DC66917F36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4359" y="2453997"/>
                <a:ext cx="6089400" cy="28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EB6037B-5065-4CBA-B5DC-AF3396914E71}"/>
                  </a:ext>
                </a:extLst>
              </p14:cNvPr>
              <p14:cNvContentPartPr/>
              <p14:nvPr/>
            </p14:nvContentPartPr>
            <p14:xfrm>
              <a:off x="8362865" y="1761123"/>
              <a:ext cx="336600" cy="135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EB6037B-5065-4CBA-B5DC-AF3396914E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53865" y="1752123"/>
                <a:ext cx="354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A0C4372-A96D-4585-A087-B6BB6BDA4ECB}"/>
                  </a:ext>
                </a:extLst>
              </p14:cNvPr>
              <p14:cNvContentPartPr/>
              <p14:nvPr/>
            </p14:nvContentPartPr>
            <p14:xfrm>
              <a:off x="7749425" y="1797123"/>
              <a:ext cx="458280" cy="838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A0C4372-A96D-4585-A087-B6BB6BDA4E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0432" y="1788483"/>
                <a:ext cx="475906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BD6333F-D50F-4668-9AA1-2412C39A1E8C}"/>
                  </a:ext>
                </a:extLst>
              </p14:cNvPr>
              <p14:cNvContentPartPr/>
              <p14:nvPr/>
            </p14:nvContentPartPr>
            <p14:xfrm>
              <a:off x="4990839" y="1563562"/>
              <a:ext cx="2624040" cy="433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BD6333F-D50F-4668-9AA1-2412C39A1E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1839" y="1554562"/>
                <a:ext cx="2641680" cy="4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375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Makefile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38</a:t>
            </a:fld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C91454-194E-504C-9792-ABDE06EFCE8D}"/>
              </a:ext>
            </a:extLst>
          </p:cNvPr>
          <p:cNvSpPr/>
          <p:nvPr/>
        </p:nvSpPr>
        <p:spPr bwMode="auto">
          <a:xfrm>
            <a:off x="440838" y="1268652"/>
            <a:ext cx="8238342" cy="5157855"/>
          </a:xfrm>
          <a:prstGeom prst="roundRect">
            <a:avLst>
              <a:gd name="adj" fmla="val 366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-Wall -g -std=c11</a:t>
            </a:r>
          </a:p>
          <a:p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default target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talk: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speak.o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shout.o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$(CC) $(CFLAGS)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-o talk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speak.o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shout.o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individual source files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speak.o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speak.h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$(CC) $(CFLAGS)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shout.o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shout.c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shout.h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speak.h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$(CC) $(CFLAGS)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shout.c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shout.h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$(CC) $(CFLAGS)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phony target - delete built files (including OS X debug files)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rm -rf talk *.o *~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talk.dSYM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20A6B6-6DB2-4970-9056-DD6093DE3E8D}"/>
                  </a:ext>
                </a:extLst>
              </p14:cNvPr>
              <p14:cNvContentPartPr/>
              <p14:nvPr/>
            </p14:nvContentPartPr>
            <p14:xfrm>
              <a:off x="1032480" y="49582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20A6B6-6DB2-4970-9056-DD6093DE3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40" y="1568520"/>
                <a:ext cx="8012880" cy="37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894840-05D5-450C-AD72-BDF5E158C431}"/>
                  </a:ext>
                </a:extLst>
              </p14:cNvPr>
              <p14:cNvContentPartPr/>
              <p14:nvPr/>
            </p14:nvContentPartPr>
            <p14:xfrm>
              <a:off x="4329750" y="3528990"/>
              <a:ext cx="484560" cy="9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894840-05D5-450C-AD72-BDF5E158C4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1104" y="3519990"/>
                <a:ext cx="502213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D7B750-D4CF-4F6E-8C49-6831B78BD915}"/>
                  </a:ext>
                </a:extLst>
              </p14:cNvPr>
              <p14:cNvContentPartPr/>
              <p14:nvPr/>
            </p14:nvContentPartPr>
            <p14:xfrm>
              <a:off x="5760030" y="3620790"/>
              <a:ext cx="79560" cy="83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D7B750-D4CF-4F6E-8C49-6831B78BD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1390" y="3612150"/>
                <a:ext cx="97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18A42F-CF03-463C-8F8D-F17A353BB195}"/>
                  </a:ext>
                </a:extLst>
              </p14:cNvPr>
              <p14:cNvContentPartPr/>
              <p14:nvPr/>
            </p14:nvContentPartPr>
            <p14:xfrm>
              <a:off x="7023270" y="3609990"/>
              <a:ext cx="10800" cy="78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18A42F-CF03-463C-8F8D-F17A353BB1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4630" y="3601350"/>
                <a:ext cx="284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0BF726B-BC5C-4ED7-997C-4DBCC7CF07A3}"/>
                  </a:ext>
                </a:extLst>
              </p14:cNvPr>
              <p14:cNvContentPartPr/>
              <p14:nvPr/>
            </p14:nvContentPartPr>
            <p14:xfrm>
              <a:off x="6000150" y="3904830"/>
              <a:ext cx="4320" cy="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0BF726B-BC5C-4ED7-997C-4DBCC7CF07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1510" y="3896190"/>
                <a:ext cx="21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EE41C4-4420-4B65-9F8B-19F616F85C08}"/>
                  </a:ext>
                </a:extLst>
              </p14:cNvPr>
              <p14:cNvContentPartPr/>
              <p14:nvPr/>
            </p14:nvContentPartPr>
            <p14:xfrm>
              <a:off x="5466270" y="3804750"/>
              <a:ext cx="482400" cy="154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EE41C4-4420-4B65-9F8B-19F616F85C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7277" y="3796110"/>
                <a:ext cx="500027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83EA78D-1D91-4342-9FCD-C4F48B7F5676}"/>
                  </a:ext>
                </a:extLst>
              </p14:cNvPr>
              <p14:cNvContentPartPr/>
              <p14:nvPr/>
            </p14:nvContentPartPr>
            <p14:xfrm>
              <a:off x="6494790" y="3593070"/>
              <a:ext cx="460080" cy="97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83EA78D-1D91-4342-9FCD-C4F48B7F56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6143" y="3584070"/>
                <a:ext cx="477734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4DCA5A2-C1C0-4539-8732-8DF95AAA364D}"/>
                  </a:ext>
                </a:extLst>
              </p14:cNvPr>
              <p14:cNvContentPartPr/>
              <p14:nvPr/>
            </p14:nvContentPartPr>
            <p14:xfrm>
              <a:off x="6304710" y="3572910"/>
              <a:ext cx="63360" cy="127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4DCA5A2-C1C0-4539-8732-8DF95AAA36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96070" y="3563910"/>
                <a:ext cx="810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3DED2F3-6415-49C0-BB85-E17A16F4F0DE}"/>
                  </a:ext>
                </a:extLst>
              </p14:cNvPr>
              <p14:cNvContentPartPr/>
              <p14:nvPr/>
            </p14:nvContentPartPr>
            <p14:xfrm>
              <a:off x="4915470" y="3551670"/>
              <a:ext cx="732240" cy="165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3DED2F3-6415-49C0-BB85-E17A16F4F0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6830" y="3543030"/>
                <a:ext cx="749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77096AF-B823-4ED8-825A-D96EB7C1CD1B}"/>
                  </a:ext>
                </a:extLst>
              </p14:cNvPr>
              <p14:cNvContentPartPr/>
              <p14:nvPr/>
            </p14:nvContentPartPr>
            <p14:xfrm>
              <a:off x="5893590" y="3566070"/>
              <a:ext cx="368640" cy="180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77096AF-B823-4ED8-825A-D96EB7C1CD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84942" y="3557070"/>
                <a:ext cx="386297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A60FB71-ECDE-47C9-ADD4-08DC00B4813A}"/>
                  </a:ext>
                </a:extLst>
              </p14:cNvPr>
              <p14:cNvContentPartPr/>
              <p14:nvPr/>
            </p14:nvContentPartPr>
            <p14:xfrm>
              <a:off x="6066030" y="3822030"/>
              <a:ext cx="91800" cy="94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A60FB71-ECDE-47C9-ADD4-08DC00B481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7390" y="3813390"/>
                <a:ext cx="10944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441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Revenge of the Funny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variables: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en-US" dirty="0"/>
              <a:t>  for target name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$^</a:t>
            </a:r>
            <a:r>
              <a:rPr lang="en-US" dirty="0"/>
              <a:t>  for all sources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$&lt;</a:t>
            </a:r>
            <a:r>
              <a:rPr lang="en-US" dirty="0"/>
              <a:t>  for left-most source</a:t>
            </a:r>
          </a:p>
          <a:p>
            <a:pPr lvl="1"/>
            <a:r>
              <a:rPr lang="en-US" dirty="0"/>
              <a:t>Lots more! – see the documentation</a:t>
            </a:r>
          </a:p>
          <a:p>
            <a:pPr lvl="3"/>
            <a:endParaRPr lang="en-US" dirty="0"/>
          </a:p>
          <a:p>
            <a:r>
              <a:rPr lang="en-US" u="sng" dirty="0"/>
              <a:t>Examples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560320" y="4023360"/>
            <a:ext cx="5120640" cy="1737360"/>
          </a:xfrm>
          <a:prstGeom prst="roundRect">
            <a:avLst>
              <a:gd name="adj" fmla="val 1015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# CC and CFLAGS defined above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widget: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foo.o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bar.o</a:t>
            </a:r>
            <a:endParaRPr lang="en-US" sz="2000" dirty="0">
              <a:solidFill>
                <a:srgbClr val="D94B7B"/>
              </a:solidFill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$(CC) $(CFLAGS)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-o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$@ $^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foo.o</a:t>
            </a: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foo.c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foo.h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bar.h</a:t>
            </a:r>
            <a:endParaRPr lang="en-US" sz="2000" dirty="0">
              <a:solidFill>
                <a:srgbClr val="D94B7B"/>
              </a:solidFill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$(CC) $(CFLAGS)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-c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$&lt;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anose="02070309020205020404" pitchFamily="49" charset="0"/>
              <a:ea typeface="CMU Bright" panose="02000603000000000000" pitchFamily="2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691DCD-B411-4D98-8CCD-936C7EB87329}"/>
                  </a:ext>
                </a:extLst>
              </p14:cNvPr>
              <p14:cNvContentPartPr/>
              <p14:nvPr/>
            </p14:nvContentPartPr>
            <p14:xfrm>
              <a:off x="1083390" y="1829440"/>
              <a:ext cx="452160" cy="123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691DCD-B411-4D98-8CCD-936C7EB873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397" y="1820797"/>
                <a:ext cx="469786" cy="1252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E65943-3926-4BC9-BE32-B3EE4979E410}"/>
                  </a:ext>
                </a:extLst>
              </p14:cNvPr>
              <p14:cNvContentPartPr/>
              <p14:nvPr/>
            </p14:nvContentPartPr>
            <p14:xfrm>
              <a:off x="6484608" y="1474476"/>
              <a:ext cx="189360" cy="159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E65943-3926-4BC9-BE32-B3EE4979E4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5608" y="1465836"/>
                <a:ext cx="207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3A0BE4-9F27-41C9-95CE-67E0B9C17ECF}"/>
                  </a:ext>
                </a:extLst>
              </p14:cNvPr>
              <p14:cNvContentPartPr/>
              <p14:nvPr/>
            </p14:nvContentPartPr>
            <p14:xfrm>
              <a:off x="5573088" y="1477356"/>
              <a:ext cx="775440" cy="221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3A0BE4-9F27-41C9-95CE-67E0B9C17E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64448" y="1468716"/>
                <a:ext cx="7930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D5722EA-C058-4A30-AE94-5ED0700C5885}"/>
                  </a:ext>
                </a:extLst>
              </p14:cNvPr>
              <p14:cNvContentPartPr/>
              <p14:nvPr/>
            </p14:nvContentPartPr>
            <p14:xfrm>
              <a:off x="5063688" y="1493556"/>
              <a:ext cx="312480" cy="158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D5722EA-C058-4A30-AE94-5ED0700C58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4698" y="1484556"/>
                <a:ext cx="3301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8059AF0-6A81-4204-8B10-86402A4A5F5D}"/>
                  </a:ext>
                </a:extLst>
              </p14:cNvPr>
              <p14:cNvContentPartPr/>
              <p14:nvPr/>
            </p14:nvContentPartPr>
            <p14:xfrm>
              <a:off x="6615648" y="1769676"/>
              <a:ext cx="78480" cy="146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8059AF0-6A81-4204-8B10-86402A4A5F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06648" y="1760676"/>
                <a:ext cx="961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5BE6B09-A8ED-40F0-9DCC-4923785C2816}"/>
                  </a:ext>
                </a:extLst>
              </p14:cNvPr>
              <p14:cNvContentPartPr/>
              <p14:nvPr/>
            </p14:nvContentPartPr>
            <p14:xfrm>
              <a:off x="6361848" y="1767516"/>
              <a:ext cx="204480" cy="147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5BE6B09-A8ED-40F0-9DCC-4923785C28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3208" y="1758855"/>
                <a:ext cx="222120" cy="165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84A3BCF-070D-4D8B-B0B1-415692077F69}"/>
                  </a:ext>
                </a:extLst>
              </p14:cNvPr>
              <p14:cNvContentPartPr/>
              <p14:nvPr/>
            </p14:nvContentPartPr>
            <p14:xfrm>
              <a:off x="5901048" y="1768596"/>
              <a:ext cx="334080" cy="132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84A3BCF-070D-4D8B-B0B1-415692077F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92048" y="1759620"/>
                <a:ext cx="351720" cy="14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6F621A-4416-423D-B7F4-0124080159B7}"/>
                  </a:ext>
                </a:extLst>
              </p14:cNvPr>
              <p14:cNvContentPartPr/>
              <p14:nvPr/>
            </p14:nvContentPartPr>
            <p14:xfrm>
              <a:off x="5569488" y="1773636"/>
              <a:ext cx="124560" cy="122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6F621A-4416-423D-B7F4-0124080159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60823" y="1764662"/>
                <a:ext cx="142251" cy="139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4C02CEC-738B-4B28-AC2E-06C2A8663B90}"/>
                  </a:ext>
                </a:extLst>
              </p14:cNvPr>
              <p14:cNvContentPartPr/>
              <p14:nvPr/>
            </p14:nvContentPartPr>
            <p14:xfrm>
              <a:off x="4725288" y="1447116"/>
              <a:ext cx="200880" cy="251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4C02CEC-738B-4B28-AC2E-06C2A8663B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16288" y="1438116"/>
                <a:ext cx="2185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02B86F-5C26-4634-8ED8-A4BEA95C27F2}"/>
                  </a:ext>
                </a:extLst>
              </p14:cNvPr>
              <p14:cNvContentPartPr/>
              <p14:nvPr/>
            </p14:nvContentPartPr>
            <p14:xfrm>
              <a:off x="5095728" y="1802436"/>
              <a:ext cx="290880" cy="97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02B86F-5C26-4634-8ED8-A4BEA95C27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077" y="1793436"/>
                <a:ext cx="308542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FB5E816-E620-455B-B52D-9EE90D049693}"/>
                  </a:ext>
                </a:extLst>
              </p14:cNvPr>
              <p14:cNvContentPartPr/>
              <p14:nvPr/>
            </p14:nvContentPartPr>
            <p14:xfrm>
              <a:off x="6805080" y="1822200"/>
              <a:ext cx="221760" cy="17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FB5E816-E620-455B-B52D-9EE90D0496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6080" y="1813200"/>
                <a:ext cx="2394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FA28BB7-586B-44C5-B9BC-B211E4166438}"/>
                  </a:ext>
                </a:extLst>
              </p14:cNvPr>
              <p14:cNvContentPartPr/>
              <p14:nvPr/>
            </p14:nvContentPartPr>
            <p14:xfrm>
              <a:off x="5854680" y="2122800"/>
              <a:ext cx="14760" cy="143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FA28BB7-586B-44C5-B9BC-B211E41664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46040" y="2113800"/>
                <a:ext cx="32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CC93A50-E4E3-4213-BCFD-381BF7C173D2}"/>
                  </a:ext>
                </a:extLst>
              </p14:cNvPr>
              <p14:cNvContentPartPr/>
              <p14:nvPr/>
            </p14:nvContentPartPr>
            <p14:xfrm>
              <a:off x="5877000" y="2395680"/>
              <a:ext cx="155160" cy="140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CC93A50-E4E3-4213-BCFD-381BF7C173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8000" y="2386680"/>
                <a:ext cx="172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95FFF82-438C-43D5-B480-ADC7CAD13C67}"/>
                  </a:ext>
                </a:extLst>
              </p14:cNvPr>
              <p14:cNvContentPartPr/>
              <p14:nvPr/>
            </p14:nvContentPartPr>
            <p14:xfrm>
              <a:off x="5371200" y="2423040"/>
              <a:ext cx="377280" cy="144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95FFF82-438C-43D5-B480-ADC7CAD13C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2200" y="2414378"/>
                <a:ext cx="394920" cy="16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491AF8E-48AE-4803-8770-1B3638D782D4}"/>
                  </a:ext>
                </a:extLst>
              </p14:cNvPr>
              <p14:cNvContentPartPr/>
              <p14:nvPr/>
            </p14:nvContentPartPr>
            <p14:xfrm>
              <a:off x="5043240" y="2417280"/>
              <a:ext cx="209520" cy="150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491AF8E-48AE-4803-8770-1B3638D782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34585" y="2408280"/>
                <a:ext cx="22719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8DA558E-3403-4322-8EB3-3BC3DF6ACFDD}"/>
                  </a:ext>
                </a:extLst>
              </p14:cNvPr>
              <p14:cNvContentPartPr/>
              <p14:nvPr/>
            </p14:nvContentPartPr>
            <p14:xfrm>
              <a:off x="6453720" y="2104800"/>
              <a:ext cx="184680" cy="168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8DA558E-3403-4322-8EB3-3BC3DF6ACF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45080" y="2096160"/>
                <a:ext cx="2023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DB615E2-7D0E-4679-AC9A-E406129BF489}"/>
                  </a:ext>
                </a:extLst>
              </p14:cNvPr>
              <p14:cNvContentPartPr/>
              <p14:nvPr/>
            </p14:nvContentPartPr>
            <p14:xfrm>
              <a:off x="5919840" y="2172480"/>
              <a:ext cx="383040" cy="109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DB615E2-7D0E-4679-AC9A-E406129BF4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11200" y="2163480"/>
                <a:ext cx="400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C7B3DC1-AF71-415F-9F88-AB2F25631437}"/>
                  </a:ext>
                </a:extLst>
              </p14:cNvPr>
              <p14:cNvContentPartPr/>
              <p14:nvPr/>
            </p14:nvContentPartPr>
            <p14:xfrm>
              <a:off x="5535000" y="2147280"/>
              <a:ext cx="131760" cy="164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C7B3DC1-AF71-415F-9F88-AB2F256314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26336" y="2138640"/>
                <a:ext cx="149448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72FF9A3-108B-4CAE-852C-7F927EC7CE2E}"/>
                  </a:ext>
                </a:extLst>
              </p14:cNvPr>
              <p14:cNvContentPartPr/>
              <p14:nvPr/>
            </p14:nvContentPartPr>
            <p14:xfrm>
              <a:off x="5055480" y="2163120"/>
              <a:ext cx="426240" cy="151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72FF9A3-108B-4CAE-852C-7F927EC7CE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6840" y="2154459"/>
                <a:ext cx="443880" cy="169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8025799-2282-43B5-B9B2-27F77886D156}"/>
                  </a:ext>
                </a:extLst>
              </p14:cNvPr>
              <p14:cNvContentPartPr/>
              <p14:nvPr/>
            </p14:nvContentPartPr>
            <p14:xfrm>
              <a:off x="5697000" y="2626440"/>
              <a:ext cx="657360" cy="204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8025799-2282-43B5-B9B2-27F77886D1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88360" y="2617785"/>
                <a:ext cx="67500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6E82058-5549-4224-ACFD-5B6B88EBF0AA}"/>
                  </a:ext>
                </a:extLst>
              </p14:cNvPr>
              <p14:cNvContentPartPr/>
              <p14:nvPr/>
            </p14:nvContentPartPr>
            <p14:xfrm>
              <a:off x="5036760" y="2648400"/>
              <a:ext cx="528120" cy="162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6E82058-5549-4224-ACFD-5B6B88EBF0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27760" y="2639760"/>
                <a:ext cx="545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379999D-8A44-49B4-AF99-EF844B3F5F6E}"/>
                  </a:ext>
                </a:extLst>
              </p14:cNvPr>
              <p14:cNvContentPartPr/>
              <p14:nvPr/>
            </p14:nvContentPartPr>
            <p14:xfrm>
              <a:off x="6129360" y="2366880"/>
              <a:ext cx="380160" cy="172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379999D-8A44-49B4-AF99-EF844B3F5F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20360" y="2358240"/>
                <a:ext cx="397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8989E07-AF14-45E9-AF6D-06B52C568A74}"/>
                  </a:ext>
                </a:extLst>
              </p14:cNvPr>
              <p14:cNvContentPartPr/>
              <p14:nvPr/>
            </p14:nvContentPartPr>
            <p14:xfrm>
              <a:off x="5036760" y="2854320"/>
              <a:ext cx="491400" cy="10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8989E07-AF14-45E9-AF6D-06B52C568A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28120" y="2845320"/>
                <a:ext cx="50904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8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System Calls (end)</a:t>
            </a:r>
          </a:p>
          <a:p>
            <a:r>
              <a:rPr lang="en-US" dirty="0" err="1"/>
              <a:t>Makefile</a:t>
            </a:r>
            <a:r>
              <a:rPr lang="en-US" dirty="0"/>
              <a:t> Basics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97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“built-in” rules – see documentation</a:t>
            </a:r>
          </a:p>
          <a:p>
            <a:r>
              <a:rPr lang="en-US" dirty="0"/>
              <a:t>There are “suffix” rules and “pattern” rules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Remember that you can put </a:t>
            </a:r>
            <a:r>
              <a:rPr lang="en-US" i="1" dirty="0"/>
              <a:t>any</a:t>
            </a:r>
            <a:r>
              <a:rPr lang="en-US" dirty="0"/>
              <a:t> shell command – even whole scripts!</a:t>
            </a:r>
          </a:p>
          <a:p>
            <a:r>
              <a:rPr lang="en-US" dirty="0"/>
              <a:t>You can repeat target names to add more dependencies</a:t>
            </a:r>
          </a:p>
          <a:p>
            <a:r>
              <a:rPr lang="en-US" dirty="0"/>
              <a:t>Often this stuff is more useful for reading </a:t>
            </a:r>
            <a:r>
              <a:rPr lang="en-US" dirty="0" err="1"/>
              <a:t>makefiles</a:t>
            </a:r>
            <a:r>
              <a:rPr lang="en-US" dirty="0"/>
              <a:t> than writing your own (until some day…)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40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0" y="2377440"/>
            <a:ext cx="5943600" cy="822960"/>
          </a:xfrm>
          <a:prstGeom prst="roundRect">
            <a:avLst>
              <a:gd name="adj" fmla="val 2273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%.class: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%.java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javac</a:t>
            </a:r>
            <a:r>
              <a:rPr lang="en-US" sz="20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 $&lt;  </a:t>
            </a:r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# we need the $&lt; here</a:t>
            </a:r>
          </a:p>
        </p:txBody>
      </p:sp>
    </p:spTree>
    <p:extLst>
      <p:ext uri="{BB962C8B-B14F-4D97-AF65-F5344CB8AC3E}">
        <p14:creationId xmlns:p14="http://schemas.microsoft.com/office/powerpoint/2010/main" val="195546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5043804" cy="4972050"/>
          </a:xfrm>
        </p:spPr>
        <p:txBody>
          <a:bodyPr/>
          <a:lstStyle/>
          <a:p>
            <a:r>
              <a:rPr lang="en-US" dirty="0"/>
              <a:t>A more accurate picture:</a:t>
            </a:r>
          </a:p>
          <a:p>
            <a:pPr lvl="1"/>
            <a:r>
              <a:rPr lang="en-US" dirty="0"/>
              <a:t>Consider a typical Linux process</a:t>
            </a:r>
          </a:p>
          <a:p>
            <a:pPr lvl="1"/>
            <a:r>
              <a:rPr lang="en-US" dirty="0"/>
              <a:t>Its thread of execution can be in one of several places:</a:t>
            </a:r>
          </a:p>
          <a:p>
            <a:pPr lvl="2"/>
            <a:r>
              <a:rPr lang="en-US" dirty="0"/>
              <a:t>In your program’s code</a:t>
            </a:r>
          </a:p>
          <a:p>
            <a:pPr lvl="2"/>
            <a:r>
              <a:rPr lang="en-US" dirty="0"/>
              <a:t>In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/>
              <a:t>, a shared library containing the C standard library, POSIX, support, and more</a:t>
            </a:r>
          </a:p>
          <a:p>
            <a:pPr lvl="2"/>
            <a:r>
              <a:rPr lang="en-US" dirty="0"/>
              <a:t>In the Linux architecture-independent code</a:t>
            </a:r>
          </a:p>
          <a:p>
            <a:pPr lvl="2"/>
            <a:r>
              <a:rPr lang="en-US" dirty="0"/>
              <a:t>In Linux x86-64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223760" y="3337560"/>
            <a:ext cx="182880" cy="365760"/>
            <a:chOff x="5486400" y="5074920"/>
            <a:chExt cx="182880" cy="365760"/>
          </a:xfrm>
          <a:effectLst>
            <a:glow rad="38100">
              <a:schemeClr val="tx1"/>
            </a:glow>
          </a:effectLst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5486400" y="5074920"/>
              <a:ext cx="0" cy="36576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5669280" y="5074920"/>
              <a:ext cx="0" cy="365760"/>
            </a:xfrm>
            <a:prstGeom prst="straightConnector1">
              <a:avLst/>
            </a:prstGeom>
            <a:noFill/>
            <a:ln w="6350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7452360" y="3291840"/>
            <a:ext cx="1280160" cy="4572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</a:t>
            </a:r>
            <a:b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system calls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C17578-ABBA-48C3-8B8D-D0BEED9AD1DC}"/>
                  </a:ext>
                </a:extLst>
              </p14:cNvPr>
              <p14:cNvContentPartPr/>
              <p14:nvPr/>
            </p14:nvContentPartPr>
            <p14:xfrm>
              <a:off x="7981560" y="23004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C17578-ABBA-48C3-8B8D-D0BEED9AD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2200" y="2291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98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5051947" cy="4972050"/>
          </a:xfrm>
        </p:spPr>
        <p:txBody>
          <a:bodyPr/>
          <a:lstStyle/>
          <a:p>
            <a:r>
              <a:rPr lang="en-US" dirty="0"/>
              <a:t>Some routines your program invokes may be entirely handled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/>
              <a:t> without involving the kernel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There is some initial overhead when invoking functions in dynamically linked libraries (during loading)</a:t>
            </a:r>
          </a:p>
          <a:p>
            <a:pPr lvl="2"/>
            <a:r>
              <a:rPr lang="en-US" dirty="0"/>
              <a:t>But after symbols are resolved, invoking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/>
              <a:t> routines is basically as fast as a function call within your program itself!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6904672" y="15544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grpSp>
        <p:nvGrpSpPr>
          <p:cNvPr id="14" name="Group 13"/>
          <p:cNvGrpSpPr/>
          <p:nvPr/>
        </p:nvGrpSpPr>
        <p:grpSpPr>
          <a:xfrm>
            <a:off x="6949440" y="1920240"/>
            <a:ext cx="91440" cy="457200"/>
            <a:chOff x="5577840" y="5074920"/>
            <a:chExt cx="91440" cy="365760"/>
          </a:xfrm>
          <a:effectLst>
            <a:glow rad="25400">
              <a:schemeClr val="tx1"/>
            </a:glow>
          </a:effectLst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557784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566928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FC4916-8A25-4786-AFBE-D960206EFFA3}"/>
                  </a:ext>
                </a:extLst>
              </p14:cNvPr>
              <p14:cNvContentPartPr/>
              <p14:nvPr/>
            </p14:nvContentPartPr>
            <p14:xfrm>
              <a:off x="6044004" y="362052"/>
              <a:ext cx="266760" cy="23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FC4916-8A25-4786-AFBE-D960206EF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5364" y="353052"/>
                <a:ext cx="28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4D8016-0E29-42DD-914A-D1E8A798C3E2}"/>
                  </a:ext>
                </a:extLst>
              </p14:cNvPr>
              <p14:cNvContentPartPr/>
              <p14:nvPr/>
            </p14:nvContentPartPr>
            <p14:xfrm>
              <a:off x="6377724" y="376092"/>
              <a:ext cx="616320" cy="267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4D8016-0E29-42DD-914A-D1E8A798C3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8724" y="367092"/>
                <a:ext cx="633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F564CB9-ACF8-49D8-8B0C-794246237431}"/>
                  </a:ext>
                </a:extLst>
              </p14:cNvPr>
              <p14:cNvContentPartPr/>
              <p14:nvPr/>
            </p14:nvContentPartPr>
            <p14:xfrm>
              <a:off x="7202484" y="250452"/>
              <a:ext cx="380880" cy="392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F564CB9-ACF8-49D8-8B0C-7942462374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93844" y="241812"/>
                <a:ext cx="398520" cy="4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8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5089524" cy="4972050"/>
          </a:xfrm>
        </p:spPr>
        <p:txBody>
          <a:bodyPr/>
          <a:lstStyle/>
          <a:p>
            <a:r>
              <a:rPr lang="en-US" dirty="0"/>
              <a:t>Some routines may be handled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/>
              <a:t>, but they in turn invoke Linux system calls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POSIX wrappers around Linux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 err="1"/>
              <a:t>s</a:t>
            </a:r>
            <a:endParaRPr lang="en-US" dirty="0"/>
          </a:p>
          <a:p>
            <a:pPr lvl="2"/>
            <a:r>
              <a:rPr lang="en-US" dirty="0"/>
              <a:t>POSIX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invokes the underlying Linux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dirty="0"/>
              <a:t> functions that read and write from files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invoke underlying Linux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7630854" y="155448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grpSp>
        <p:nvGrpSpPr>
          <p:cNvPr id="18" name="Group 17"/>
          <p:cNvGrpSpPr/>
          <p:nvPr/>
        </p:nvGrpSpPr>
        <p:grpSpPr>
          <a:xfrm>
            <a:off x="7676574" y="1920240"/>
            <a:ext cx="91440" cy="457200"/>
            <a:chOff x="5577840" y="5074920"/>
            <a:chExt cx="91440" cy="365760"/>
          </a:xfrm>
          <a:effectLst>
            <a:glow rad="25400">
              <a:schemeClr val="tx1"/>
            </a:glow>
          </a:effectLst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557784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66928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7072567" y="2834640"/>
            <a:ext cx="91440" cy="868680"/>
            <a:chOff x="5577840" y="5074920"/>
            <a:chExt cx="91440" cy="365760"/>
          </a:xfrm>
          <a:effectLst>
            <a:glow rad="25400">
              <a:schemeClr val="tx1"/>
            </a:glow>
          </a:effectLst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557784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566928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8411574" y="2834640"/>
            <a:ext cx="91440" cy="868680"/>
            <a:chOff x="5577840" y="5074920"/>
            <a:chExt cx="91440" cy="365760"/>
          </a:xfrm>
          <a:effectLst>
            <a:glow rad="25400">
              <a:schemeClr val="tx1"/>
            </a:glow>
          </a:effectLst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57784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66928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98247" y="2834640"/>
            <a:ext cx="91440" cy="868680"/>
            <a:chOff x="5577840" y="5074920"/>
            <a:chExt cx="91440" cy="365760"/>
          </a:xfrm>
          <a:effectLst>
            <a:glow rad="25400">
              <a:schemeClr val="tx1"/>
            </a:glow>
          </a:effectLst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557784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566928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1E1C94-7A13-471F-BE7F-DEC231195378}"/>
                  </a:ext>
                </a:extLst>
              </p14:cNvPr>
              <p14:cNvContentPartPr/>
              <p14:nvPr/>
            </p14:nvContentPartPr>
            <p14:xfrm>
              <a:off x="6687255" y="336670"/>
              <a:ext cx="830520" cy="288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1E1C94-7A13-471F-BE7F-DEC231195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8255" y="327670"/>
                <a:ext cx="8481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46FED5-2795-4340-91A4-0A75818C8FE8}"/>
                  </a:ext>
                </a:extLst>
              </p14:cNvPr>
              <p14:cNvContentPartPr/>
              <p14:nvPr/>
            </p14:nvContentPartPr>
            <p14:xfrm>
              <a:off x="7722975" y="248830"/>
              <a:ext cx="382320" cy="385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46FED5-2795-4340-91A4-0A75818C8F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4335" y="239830"/>
                <a:ext cx="3999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D467F40-1EC1-43AD-875A-70CB29CA3FEB}"/>
                  </a:ext>
                </a:extLst>
              </p14:cNvPr>
              <p14:cNvContentPartPr/>
              <p14:nvPr/>
            </p14:nvContentPartPr>
            <p14:xfrm>
              <a:off x="6673354" y="1878744"/>
              <a:ext cx="526680" cy="151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D467F40-1EC1-43AD-875A-70CB29CA3F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4360" y="1870083"/>
                <a:ext cx="544308" cy="169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8A97B91-0F3C-403C-AD2A-955F341D79BA}"/>
                  </a:ext>
                </a:extLst>
              </p14:cNvPr>
              <p14:cNvContentPartPr/>
              <p14:nvPr/>
            </p14:nvContentPartPr>
            <p14:xfrm>
              <a:off x="8208754" y="1903224"/>
              <a:ext cx="430200" cy="137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8A97B91-0F3C-403C-AD2A-955F341D79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99754" y="1894224"/>
                <a:ext cx="447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7D45D81-AF73-4F4B-B1D2-4C7FE7AB5ADE}"/>
                  </a:ext>
                </a:extLst>
              </p14:cNvPr>
              <p14:cNvContentPartPr/>
              <p14:nvPr/>
            </p14:nvContentPartPr>
            <p14:xfrm>
              <a:off x="2672439" y="3001535"/>
              <a:ext cx="82440" cy="334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7D45D81-AF73-4F4B-B1D2-4C7FE7AB5A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63439" y="2992535"/>
                <a:ext cx="1000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25CC7A1-61D6-4F17-897E-A0F941FB576B}"/>
                  </a:ext>
                </a:extLst>
              </p14:cNvPr>
              <p14:cNvContentPartPr/>
              <p14:nvPr/>
            </p14:nvContentPartPr>
            <p14:xfrm>
              <a:off x="4417719" y="3034655"/>
              <a:ext cx="62640" cy="285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25CC7A1-61D6-4F17-897E-A0F941FB576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08719" y="3025655"/>
                <a:ext cx="802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01F1427-B3E5-4215-B778-33C0E56EC8FE}"/>
                  </a:ext>
                </a:extLst>
              </p14:cNvPr>
              <p14:cNvContentPartPr/>
              <p14:nvPr/>
            </p14:nvContentPartPr>
            <p14:xfrm>
              <a:off x="3967359" y="3113495"/>
              <a:ext cx="406440" cy="181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01F1427-B3E5-4215-B778-33C0E56EC8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58719" y="3104495"/>
                <a:ext cx="4240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B170A6E-7D1E-4F33-90CC-D94A742ACB29}"/>
                  </a:ext>
                </a:extLst>
              </p14:cNvPr>
              <p14:cNvContentPartPr/>
              <p14:nvPr/>
            </p14:nvContentPartPr>
            <p14:xfrm>
              <a:off x="3833439" y="3120695"/>
              <a:ext cx="84960" cy="194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B170A6E-7D1E-4F33-90CC-D94A742ACB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24762" y="3111712"/>
                <a:ext cx="102675" cy="212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DA6A6A2-1023-4E57-A08E-42B7074BBDEA}"/>
                  </a:ext>
                </a:extLst>
              </p14:cNvPr>
              <p14:cNvContentPartPr/>
              <p14:nvPr/>
            </p14:nvContentPartPr>
            <p14:xfrm>
              <a:off x="3356439" y="3125735"/>
              <a:ext cx="430920" cy="153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DA6A6A2-1023-4E57-A08E-42B7074BBD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47439" y="3117095"/>
                <a:ext cx="448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EF7D8B8-DCB2-4642-BE08-41DCB7293631}"/>
                  </a:ext>
                </a:extLst>
              </p14:cNvPr>
              <p14:cNvContentPartPr/>
              <p14:nvPr/>
            </p14:nvContentPartPr>
            <p14:xfrm>
              <a:off x="2808519" y="3069935"/>
              <a:ext cx="395640" cy="18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EF7D8B8-DCB2-4642-BE08-41DCB72936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99879" y="3061295"/>
                <a:ext cx="413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754E289-90B9-4DAF-9B99-4963F3B3611B}"/>
                  </a:ext>
                </a:extLst>
              </p14:cNvPr>
              <p14:cNvContentPartPr/>
              <p14:nvPr/>
            </p14:nvContentPartPr>
            <p14:xfrm>
              <a:off x="1398759" y="5768855"/>
              <a:ext cx="88920" cy="314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754E289-90B9-4DAF-9B99-4963F3B36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89759" y="5760215"/>
                <a:ext cx="1065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BE12FDC-85AC-4E8F-A433-6538225B04A2}"/>
                  </a:ext>
                </a:extLst>
              </p14:cNvPr>
              <p14:cNvContentPartPr/>
              <p14:nvPr/>
            </p14:nvContentPartPr>
            <p14:xfrm>
              <a:off x="1549959" y="5878295"/>
              <a:ext cx="171360" cy="156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BE12FDC-85AC-4E8F-A433-6538225B04A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41319" y="5869655"/>
                <a:ext cx="1890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2ED5EB5-F62C-4D31-A707-3AA4C7CCFE77}"/>
                  </a:ext>
                </a:extLst>
              </p14:cNvPr>
              <p14:cNvContentPartPr/>
              <p14:nvPr/>
            </p14:nvContentPartPr>
            <p14:xfrm>
              <a:off x="3027399" y="5796215"/>
              <a:ext cx="488880" cy="194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2ED5EB5-F62C-4D31-A707-3AA4C7CCFE7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18399" y="5787575"/>
                <a:ext cx="5065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E79861F-11D2-4C69-822A-B43C095D01C6}"/>
                  </a:ext>
                </a:extLst>
              </p14:cNvPr>
              <p14:cNvContentPartPr/>
              <p14:nvPr/>
            </p14:nvContentPartPr>
            <p14:xfrm>
              <a:off x="2276079" y="5819615"/>
              <a:ext cx="587880" cy="186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E79861F-11D2-4C69-822A-B43C095D01C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67079" y="5810615"/>
                <a:ext cx="6055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8F42AF1-3751-49CA-B95F-96CB5F81BC48}"/>
                  </a:ext>
                </a:extLst>
              </p14:cNvPr>
              <p14:cNvContentPartPr/>
              <p14:nvPr/>
            </p14:nvContentPartPr>
            <p14:xfrm>
              <a:off x="1777839" y="5898815"/>
              <a:ext cx="344160" cy="116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8F42AF1-3751-49CA-B95F-96CB5F81BC4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69199" y="5889815"/>
                <a:ext cx="361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9482F6B-7420-446F-95C2-F9043DDEA151}"/>
                  </a:ext>
                </a:extLst>
              </p14:cNvPr>
              <p14:cNvContentPartPr/>
              <p14:nvPr/>
            </p14:nvContentPartPr>
            <p14:xfrm>
              <a:off x="3705279" y="5813135"/>
              <a:ext cx="174600" cy="145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9482F6B-7420-446F-95C2-F9043DDEA1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6639" y="5804474"/>
                <a:ext cx="192240" cy="162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A1B95AF-2BAE-4AAD-90A2-67035B1B33EF}"/>
                  </a:ext>
                </a:extLst>
              </p14:cNvPr>
              <p14:cNvContentPartPr/>
              <p14:nvPr/>
            </p14:nvContentPartPr>
            <p14:xfrm>
              <a:off x="4658199" y="5786135"/>
              <a:ext cx="39240" cy="166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A1B95AF-2BAE-4AAD-90A2-67035B1B33E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49199" y="5777495"/>
                <a:ext cx="56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84655E2-5FD3-450D-AD89-4734BBE62AC2}"/>
                  </a:ext>
                </a:extLst>
              </p14:cNvPr>
              <p14:cNvContentPartPr/>
              <p14:nvPr/>
            </p14:nvContentPartPr>
            <p14:xfrm>
              <a:off x="4747839" y="5715215"/>
              <a:ext cx="300960" cy="318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84655E2-5FD3-450D-AD89-4734BBE62A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39199" y="5706215"/>
                <a:ext cx="3186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E84D2FA-F7DC-412D-8487-3DCFB269C6B6}"/>
                  </a:ext>
                </a:extLst>
              </p14:cNvPr>
              <p14:cNvContentPartPr/>
              <p14:nvPr/>
            </p14:nvContentPartPr>
            <p14:xfrm>
              <a:off x="4130439" y="5769935"/>
              <a:ext cx="379080" cy="191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E84D2FA-F7DC-412D-8487-3DCFB269C6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1799" y="5761295"/>
                <a:ext cx="396720" cy="2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94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996180" cy="4972050"/>
          </a:xfrm>
        </p:spPr>
        <p:txBody>
          <a:bodyPr/>
          <a:lstStyle/>
          <a:p>
            <a:r>
              <a:rPr lang="en-US" dirty="0"/>
              <a:t>Your program can choose to directly invoke Linux system calls as well</a:t>
            </a:r>
          </a:p>
          <a:p>
            <a:pPr lvl="1"/>
            <a:r>
              <a:rPr lang="en-US" dirty="0"/>
              <a:t>Nothing is forcing you to link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/>
              <a:t> and use 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But relying on directly-invoked Linux system calls may make your program less portable across UNIX varieties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5943600" y="27432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grpSp>
        <p:nvGrpSpPr>
          <p:cNvPr id="27" name="Group 26"/>
          <p:cNvGrpSpPr/>
          <p:nvPr/>
        </p:nvGrpSpPr>
        <p:grpSpPr>
          <a:xfrm>
            <a:off x="5989320" y="3108960"/>
            <a:ext cx="91440" cy="594360"/>
            <a:chOff x="5577840" y="5074920"/>
            <a:chExt cx="91440" cy="365760"/>
          </a:xfrm>
          <a:effectLst>
            <a:glow rad="25400">
              <a:schemeClr val="tx1"/>
            </a:glow>
          </a:effectLst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557784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566928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4D4FFF-DC25-4C88-8685-A059FDCF8AFC}"/>
                  </a:ext>
                </a:extLst>
              </p14:cNvPr>
              <p14:cNvContentPartPr/>
              <p14:nvPr/>
            </p14:nvContentPartPr>
            <p14:xfrm>
              <a:off x="6763035" y="302767"/>
              <a:ext cx="28044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4D4FFF-DC25-4C88-8685-A059FDCF8A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4035" y="294127"/>
                <a:ext cx="2980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B209E7C-C5FF-40E6-A191-71D2CC706678}"/>
                  </a:ext>
                </a:extLst>
              </p14:cNvPr>
              <p14:cNvContentPartPr/>
              <p14:nvPr/>
            </p14:nvContentPartPr>
            <p14:xfrm>
              <a:off x="7440555" y="426967"/>
              <a:ext cx="241200" cy="112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B209E7C-C5FF-40E6-A191-71D2CC7066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31568" y="418299"/>
                <a:ext cx="258814" cy="130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98A490E-FC49-4CE8-A1C5-E6CF82759668}"/>
                  </a:ext>
                </a:extLst>
              </p14:cNvPr>
              <p14:cNvContentPartPr/>
              <p14:nvPr/>
            </p14:nvContentPartPr>
            <p14:xfrm>
              <a:off x="7105035" y="357847"/>
              <a:ext cx="280800" cy="287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98A490E-FC49-4CE8-A1C5-E6CF827596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96395" y="348858"/>
                <a:ext cx="298440" cy="304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D70894C-4910-4294-A3D7-A8E40F1ADA62}"/>
                  </a:ext>
                </a:extLst>
              </p14:cNvPr>
              <p14:cNvContentPartPr/>
              <p14:nvPr/>
            </p14:nvContentPartPr>
            <p14:xfrm>
              <a:off x="7791915" y="286927"/>
              <a:ext cx="350280" cy="307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D70894C-4910-4294-A3D7-A8E40F1ADA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83275" y="277927"/>
                <a:ext cx="3679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91FC120-F8A4-4780-A056-64C35D54E9EA}"/>
                  </a:ext>
                </a:extLst>
              </p14:cNvPr>
              <p14:cNvContentPartPr/>
              <p14:nvPr/>
            </p14:nvContentPartPr>
            <p14:xfrm>
              <a:off x="415868" y="5061560"/>
              <a:ext cx="119520" cy="115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91FC120-F8A4-4780-A056-64C35D54E9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868" y="5052920"/>
                <a:ext cx="1371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AA6EF38-CD46-48DD-9F67-F9A7F1F75861}"/>
                  </a:ext>
                </a:extLst>
              </p14:cNvPr>
              <p14:cNvContentPartPr/>
              <p14:nvPr/>
            </p14:nvContentPartPr>
            <p14:xfrm>
              <a:off x="2147108" y="5077040"/>
              <a:ext cx="72000" cy="84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AA6EF38-CD46-48DD-9F67-F9A7F1F7586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38108" y="5068040"/>
                <a:ext cx="896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442B0A5-E86B-450B-9425-49D5260AAFCC}"/>
                  </a:ext>
                </a:extLst>
              </p14:cNvPr>
              <p14:cNvContentPartPr/>
              <p14:nvPr/>
            </p14:nvContentPartPr>
            <p14:xfrm>
              <a:off x="2255108" y="5054360"/>
              <a:ext cx="69120" cy="91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442B0A5-E86B-450B-9425-49D5260AAFC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46108" y="5045720"/>
                <a:ext cx="867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4E61133-969B-45BE-AA0C-C81E5EF3A102}"/>
                  </a:ext>
                </a:extLst>
              </p14:cNvPr>
              <p14:cNvContentPartPr/>
              <p14:nvPr/>
            </p14:nvContentPartPr>
            <p14:xfrm>
              <a:off x="2458868" y="5054360"/>
              <a:ext cx="66600" cy="177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4E61133-969B-45BE-AA0C-C81E5EF3A10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50228" y="5045720"/>
                <a:ext cx="84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D6B8959-41D3-4EF2-99B0-180F508DC59B}"/>
                  </a:ext>
                </a:extLst>
              </p14:cNvPr>
              <p14:cNvContentPartPr/>
              <p14:nvPr/>
            </p14:nvContentPartPr>
            <p14:xfrm>
              <a:off x="2366348" y="5009000"/>
              <a:ext cx="56520" cy="122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D6B8959-41D3-4EF2-99B0-180F508DC59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57763" y="5000360"/>
                <a:ext cx="74048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B9E9F28-0153-4622-8635-6E65E95F582B}"/>
                  </a:ext>
                </a:extLst>
              </p14:cNvPr>
              <p14:cNvContentPartPr/>
              <p14:nvPr/>
            </p14:nvContentPartPr>
            <p14:xfrm>
              <a:off x="1778468" y="5080640"/>
              <a:ext cx="318240" cy="96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B9E9F28-0153-4622-8635-6E65E95F582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69828" y="5072000"/>
                <a:ext cx="3358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4FF1930-9559-43F1-8F6B-4DA31D23BC07}"/>
                  </a:ext>
                </a:extLst>
              </p14:cNvPr>
              <p14:cNvContentPartPr/>
              <p14:nvPr/>
            </p14:nvContentPartPr>
            <p14:xfrm>
              <a:off x="1474268" y="5055440"/>
              <a:ext cx="165240" cy="124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4FF1930-9559-43F1-8F6B-4DA31D23BC0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65268" y="5046800"/>
                <a:ext cx="1828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4DAD3A1-7762-4171-84BC-69316012B518}"/>
                  </a:ext>
                </a:extLst>
              </p14:cNvPr>
              <p14:cNvContentPartPr/>
              <p14:nvPr/>
            </p14:nvContentPartPr>
            <p14:xfrm>
              <a:off x="613148" y="5357840"/>
              <a:ext cx="56160" cy="84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4DAD3A1-7762-4171-84BC-69316012B51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4148" y="5349200"/>
                <a:ext cx="738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FC884E5-D677-4B09-9544-DD25547ACE1E}"/>
                  </a:ext>
                </a:extLst>
              </p14:cNvPr>
              <p14:cNvContentPartPr/>
              <p14:nvPr/>
            </p14:nvContentPartPr>
            <p14:xfrm>
              <a:off x="702788" y="5318960"/>
              <a:ext cx="144720" cy="120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FC884E5-D677-4B09-9544-DD25547ACE1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4126" y="5310320"/>
                <a:ext cx="162404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1FA4270-87DC-4BAA-A53D-A830F4D0A21C}"/>
                  </a:ext>
                </a:extLst>
              </p14:cNvPr>
              <p14:cNvContentPartPr/>
              <p14:nvPr/>
            </p14:nvContentPartPr>
            <p14:xfrm>
              <a:off x="1961348" y="5271440"/>
              <a:ext cx="228240" cy="118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1FA4270-87DC-4BAA-A53D-A830F4D0A21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52348" y="5262800"/>
                <a:ext cx="245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EC78036-C7BF-498C-AE41-ADFD9924B356}"/>
                  </a:ext>
                </a:extLst>
              </p14:cNvPr>
              <p14:cNvContentPartPr/>
              <p14:nvPr/>
            </p14:nvContentPartPr>
            <p14:xfrm>
              <a:off x="1640588" y="5315360"/>
              <a:ext cx="178920" cy="140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EC78036-C7BF-498C-AE41-ADFD9924B35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31588" y="5306720"/>
                <a:ext cx="1965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EB5809C-BB6C-4C7D-AAC0-609709B45FC6}"/>
                  </a:ext>
                </a:extLst>
              </p14:cNvPr>
              <p14:cNvContentPartPr/>
              <p14:nvPr/>
            </p14:nvContentPartPr>
            <p14:xfrm>
              <a:off x="609548" y="5590040"/>
              <a:ext cx="86400" cy="86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EB5809C-BB6C-4C7D-AAC0-609709B45F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0548" y="5581400"/>
                <a:ext cx="1040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3ADFB1C-5B18-4F34-AA00-3EB7622C4FF1}"/>
                  </a:ext>
                </a:extLst>
              </p14:cNvPr>
              <p14:cNvContentPartPr/>
              <p14:nvPr/>
            </p14:nvContentPartPr>
            <p14:xfrm>
              <a:off x="1596308" y="5559440"/>
              <a:ext cx="33840" cy="756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3ADFB1C-5B18-4F34-AA00-3EB7622C4FF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87308" y="5550440"/>
                <a:ext cx="51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EFB9082-4AD8-48E5-9D1D-0567BAC4620C}"/>
                  </a:ext>
                </a:extLst>
              </p14:cNvPr>
              <p14:cNvContentPartPr/>
              <p14:nvPr/>
            </p14:nvContentPartPr>
            <p14:xfrm>
              <a:off x="1408388" y="5567000"/>
              <a:ext cx="146520" cy="1285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EFB9082-4AD8-48E5-9D1D-0567BAC4620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99388" y="5558360"/>
                <a:ext cx="164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52F4B21-32D5-43E6-86EA-7794AF4350A4}"/>
                  </a:ext>
                </a:extLst>
              </p14:cNvPr>
              <p14:cNvContentPartPr/>
              <p14:nvPr/>
            </p14:nvContentPartPr>
            <p14:xfrm>
              <a:off x="1220828" y="5551880"/>
              <a:ext cx="42840" cy="345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52F4B21-32D5-43E6-86EA-7794AF4350A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12188" y="5543240"/>
                <a:ext cx="604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0D63DCE-7315-44A0-BABA-A684ED0EBB9E}"/>
                  </a:ext>
                </a:extLst>
              </p14:cNvPr>
              <p14:cNvContentPartPr/>
              <p14:nvPr/>
            </p14:nvContentPartPr>
            <p14:xfrm>
              <a:off x="911948" y="5578160"/>
              <a:ext cx="267480" cy="87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0D63DCE-7315-44A0-BABA-A684ED0EBB9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2948" y="5569520"/>
                <a:ext cx="2851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707BF82-BFA2-4EE8-808F-006FBEFB92BF}"/>
                  </a:ext>
                </a:extLst>
              </p14:cNvPr>
              <p14:cNvContentPartPr/>
              <p14:nvPr/>
            </p14:nvContentPartPr>
            <p14:xfrm>
              <a:off x="831668" y="5559440"/>
              <a:ext cx="29520" cy="374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707BF82-BFA2-4EE8-808F-006FBEFB92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2668" y="5550440"/>
                <a:ext cx="471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E3F84F0-7AB7-491E-8658-50A277ED68A9}"/>
                  </a:ext>
                </a:extLst>
              </p14:cNvPr>
              <p14:cNvContentPartPr/>
              <p14:nvPr/>
            </p14:nvContentPartPr>
            <p14:xfrm>
              <a:off x="1835708" y="5512280"/>
              <a:ext cx="12600" cy="105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E3F84F0-7AB7-491E-8658-50A277ED68A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26708" y="5503280"/>
                <a:ext cx="30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C4EBCE0-910B-4543-9E96-89EB64D6C818}"/>
                  </a:ext>
                </a:extLst>
              </p14:cNvPr>
              <p14:cNvContentPartPr/>
              <p14:nvPr/>
            </p14:nvContentPartPr>
            <p14:xfrm>
              <a:off x="1888628" y="5506520"/>
              <a:ext cx="12960" cy="116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C4EBCE0-910B-4543-9E96-89EB64D6C81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79988" y="5497880"/>
                <a:ext cx="30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7A6F3F7-F1B8-4198-B9D2-5994C23762F2}"/>
                  </a:ext>
                </a:extLst>
              </p14:cNvPr>
              <p14:cNvContentPartPr/>
              <p14:nvPr/>
            </p14:nvContentPartPr>
            <p14:xfrm>
              <a:off x="1681268" y="5549000"/>
              <a:ext cx="115920" cy="80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7A6F3F7-F1B8-4198-B9D2-5994C23762F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72268" y="5540000"/>
                <a:ext cx="1335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4417BE2-41D5-4A77-8603-BD0D500C317F}"/>
                  </a:ext>
                </a:extLst>
              </p14:cNvPr>
              <p14:cNvContentPartPr/>
              <p14:nvPr/>
            </p14:nvContentPartPr>
            <p14:xfrm>
              <a:off x="673849" y="5075665"/>
              <a:ext cx="394920" cy="141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4417BE2-41D5-4A77-8603-BD0D500C317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5209" y="5066665"/>
                <a:ext cx="4125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A720EF0-F602-4CFF-B054-B5858372604B}"/>
                  </a:ext>
                </a:extLst>
              </p14:cNvPr>
              <p14:cNvContentPartPr/>
              <p14:nvPr/>
            </p14:nvContentPartPr>
            <p14:xfrm>
              <a:off x="1048249" y="5341345"/>
              <a:ext cx="348120" cy="140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A720EF0-F602-4CFF-B054-B5858372604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39609" y="5332705"/>
                <a:ext cx="3657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33C040E-4A98-4293-8BA0-D962D58F6C2E}"/>
                  </a:ext>
                </a:extLst>
              </p14:cNvPr>
              <p14:cNvContentPartPr/>
              <p14:nvPr/>
            </p14:nvContentPartPr>
            <p14:xfrm>
              <a:off x="1106209" y="5120305"/>
              <a:ext cx="178560" cy="87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33C040E-4A98-4293-8BA0-D962D58F6C2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97227" y="5111665"/>
                <a:ext cx="196165" cy="1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14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x86/Linux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952366" cy="4972050"/>
          </a:xfrm>
        </p:spPr>
        <p:txBody>
          <a:bodyPr/>
          <a:lstStyle/>
          <a:p>
            <a:r>
              <a:rPr lang="en-US" dirty="0"/>
              <a:t>Let’s walk through how a Linux system call actually works</a:t>
            </a:r>
          </a:p>
          <a:p>
            <a:pPr lvl="1"/>
            <a:r>
              <a:rPr lang="en-US" dirty="0"/>
              <a:t>We’ll assume </a:t>
            </a:r>
            <a:r>
              <a:rPr lang="en-US" i="1" dirty="0"/>
              <a:t>32-bit x86</a:t>
            </a:r>
            <a:r>
              <a:rPr lang="en-US" dirty="0"/>
              <a:t> using the modern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SYSENTER</a:t>
            </a:r>
            <a:r>
              <a:rPr lang="en-US" dirty="0"/>
              <a:t> 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SYSEXIT</a:t>
            </a:r>
            <a:r>
              <a:rPr lang="en-US" dirty="0"/>
              <a:t> x86 instructions</a:t>
            </a:r>
          </a:p>
          <a:p>
            <a:pPr lvl="2"/>
            <a:r>
              <a:rPr lang="en-US" dirty="0"/>
              <a:t>x86-64 code is similar, though details always change over time, so take this as an example – not a debugging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8482D-149E-464A-ABD3-9AE05EAAC11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69280" y="3749040"/>
          <a:ext cx="3291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architecture-independent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architecture-dependent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9280" y="1371600"/>
            <a:ext cx="3291840" cy="1920240"/>
          </a:xfrm>
          <a:prstGeom prst="rect">
            <a:avLst/>
          </a:prstGeom>
          <a:solidFill>
            <a:srgbClr val="C00000">
              <a:alpha val="80000"/>
            </a:srgbClr>
          </a:solidFill>
          <a:ln w="22225">
            <a:solidFill>
              <a:srgbClr val="B7A57A"/>
            </a:solidFill>
          </a:ln>
        </p:spPr>
        <p:txBody>
          <a:bodyPr vert="horz" wrap="square" tIns="91440" rtlCol="0" anchor="t" anchorCtr="0"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2194560"/>
            <a:ext cx="2560320" cy="1097280"/>
          </a:xfrm>
          <a:prstGeom prst="rect">
            <a:avLst/>
          </a:prstGeom>
          <a:solidFill>
            <a:srgbClr val="990033"/>
          </a:solidFill>
          <a:ln w="22225">
            <a:solidFill>
              <a:srgbClr val="B7A57A"/>
            </a:solidFill>
            <a:prstDash val="lgDash"/>
          </a:ln>
        </p:spPr>
        <p:txBody>
          <a:bodyPr vert="horz" wrap="square" tIns="91440" rtlCol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glibc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28600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 standard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5280" y="2409110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POSIX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562356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66FF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Linux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640" y="10515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7A57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Your program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5943600" y="27432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>
            <a:glow rad="38100">
              <a:schemeClr val="tx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grpSp>
        <p:nvGrpSpPr>
          <p:cNvPr id="27" name="Group 26"/>
          <p:cNvGrpSpPr/>
          <p:nvPr/>
        </p:nvGrpSpPr>
        <p:grpSpPr>
          <a:xfrm>
            <a:off x="5989320" y="3108960"/>
            <a:ext cx="91440" cy="594360"/>
            <a:chOff x="5577840" y="5074920"/>
            <a:chExt cx="91440" cy="365760"/>
          </a:xfrm>
          <a:effectLst>
            <a:glow rad="25400">
              <a:schemeClr val="tx1"/>
            </a:glow>
          </a:effectLst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557784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5669280" y="5074920"/>
              <a:ext cx="0" cy="365760"/>
            </a:xfrm>
            <a:prstGeom prst="straightConnector1">
              <a:avLst/>
            </a:prstGeom>
            <a:noFill/>
            <a:ln w="44450" cap="flat" cmpd="sng" algn="ctr">
              <a:solidFill>
                <a:srgbClr val="FFFF00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7AF5D4-6FB1-4060-96E4-CA138D7853E5}"/>
                  </a:ext>
                </a:extLst>
              </p14:cNvPr>
              <p14:cNvContentPartPr/>
              <p14:nvPr/>
            </p14:nvContentPartPr>
            <p14:xfrm>
              <a:off x="3088599" y="4253975"/>
              <a:ext cx="1737000" cy="18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7AF5D4-6FB1-4060-96E4-CA138D7853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9599" y="4245335"/>
                <a:ext cx="17546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0A0A82-A095-4904-9FD9-4C24E8E4C24E}"/>
                  </a:ext>
                </a:extLst>
              </p14:cNvPr>
              <p14:cNvContentPartPr/>
              <p14:nvPr/>
            </p14:nvContentPartPr>
            <p14:xfrm>
              <a:off x="1369239" y="4502735"/>
              <a:ext cx="650160" cy="70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0A0A82-A095-4904-9FD9-4C24E8E4C2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0599" y="4494095"/>
                <a:ext cx="66780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01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7510</TotalTime>
  <Words>2767</Words>
  <Application>Microsoft Office PowerPoint</Application>
  <PresentationFormat>On-screen Show (4:3)</PresentationFormat>
  <Paragraphs>727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Narrow</vt:lpstr>
      <vt:lpstr>Calibri</vt:lpstr>
      <vt:lpstr>Cambria Math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System Calls (end), Build Tools CSE 333 Summer 2019</vt:lpstr>
      <vt:lpstr>Administrivia</vt:lpstr>
      <vt:lpstr>Review: C Standard Library vs. POSIX</vt:lpstr>
      <vt:lpstr>Lecture Outline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Details on x86/Linux</vt:lpstr>
      <vt:lpstr>strace</vt:lpstr>
      <vt:lpstr>If You’re Curious</vt:lpstr>
      <vt:lpstr>Lecture Outline</vt:lpstr>
      <vt:lpstr>make</vt:lpstr>
      <vt:lpstr>Building Software</vt:lpstr>
      <vt:lpstr>“Real” Build Process</vt:lpstr>
      <vt:lpstr>Recompilation Management</vt:lpstr>
      <vt:lpstr>Theory Applied to C</vt:lpstr>
      <vt:lpstr>Theory Applied to C</vt:lpstr>
      <vt:lpstr>Theory Applied to C</vt:lpstr>
      <vt:lpstr>Theory Applied to C</vt:lpstr>
      <vt:lpstr>make Basics</vt:lpstr>
      <vt:lpstr>Using make</vt:lpstr>
      <vt:lpstr>make Variables</vt:lpstr>
      <vt:lpstr>More Variables</vt:lpstr>
      <vt:lpstr>“all” Example</vt:lpstr>
      <vt:lpstr>Writing a Makefile Example</vt:lpstr>
      <vt:lpstr>Writing a Makefile Example</vt:lpstr>
      <vt:lpstr>Revenge of the Funny Characters</vt:lpstr>
      <vt:lpstr>And more…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cse-loaner</cp:lastModifiedBy>
  <cp:revision>183</cp:revision>
  <cp:lastPrinted>2019-04-10T06:52:19Z</cp:lastPrinted>
  <dcterms:created xsi:type="dcterms:W3CDTF">2018-03-28T08:00:24Z</dcterms:created>
  <dcterms:modified xsi:type="dcterms:W3CDTF">2019-07-13T00:15:07Z</dcterms:modified>
</cp:coreProperties>
</file>