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2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3.xml" ContentType="application/vnd.openxmlformats-officedocument.presentationml.notesSlide+xml"/>
  <Override PartName="/ppt/ink/ink94.xml" ContentType="application/inkml+xml"/>
  <Override PartName="/ppt/notesSlides/notesSlide4.xml" ContentType="application/vnd.openxmlformats-officedocument.presentationml.notesSlide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notesSlides/notesSlide5.xml" ContentType="application/vnd.openxmlformats-officedocument.presentationml.notesSlide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6.xml" ContentType="application/vnd.openxmlformats-officedocument.presentationml.notesSlide+xml"/>
  <Override PartName="/ppt/ink/ink113.xml" ContentType="application/inkml+xml"/>
  <Override PartName="/ppt/notesSlides/notesSlide7.xml" ContentType="application/vnd.openxmlformats-officedocument.presentationml.notesSlide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8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9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24.xml" ContentType="application/inkml+xml"/>
  <Override PartName="/ppt/notesSlides/notesSlide12.xml" ContentType="application/vnd.openxmlformats-officedocument.presentationml.notesSlide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86.xml" ContentType="application/inkml+xml"/>
  <Override PartName="/ppt/ink/ink187.xml" ContentType="application/inkml+xml"/>
  <Override PartName="/ppt/notesSlides/notesSlide19.xml" ContentType="application/vnd.openxmlformats-officedocument.presentationml.notesSlide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notesSlides/notesSlide20.xml" ContentType="application/vnd.openxmlformats-officedocument.presentationml.notesSlide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notesSlides/notesSlide21.xml" ContentType="application/vnd.openxmlformats-officedocument.presentationml.notesSlide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notesSlides/notesSlide22.xml" ContentType="application/vnd.openxmlformats-officedocument.presentationml.notesSlid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7"/>
  </p:notesMasterIdLst>
  <p:handoutMasterIdLst>
    <p:handoutMasterId r:id="rId48"/>
  </p:handoutMasterIdLst>
  <p:sldIdLst>
    <p:sldId id="256" r:id="rId3"/>
    <p:sldId id="314" r:id="rId4"/>
    <p:sldId id="258" r:id="rId5"/>
    <p:sldId id="26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6" r:id="rId34"/>
    <p:sldId id="274" r:id="rId35"/>
    <p:sldId id="275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7" r:id="rId45"/>
    <p:sldId id="286" r:id="rId4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B2A85"/>
    <a:srgbClr val="00CC99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 autoAdjust="0"/>
    <p:restoredTop sz="91619" autoAdjust="0"/>
  </p:normalViewPr>
  <p:slideViewPr>
    <p:cSldViewPr snapToGrid="0">
      <p:cViewPr>
        <p:scale>
          <a:sx n="101" d="100"/>
          <a:sy n="101" d="100"/>
        </p:scale>
        <p:origin x="6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3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1400 9604,'19'-4'6009,"10"-12"-5396,-18 9 163,73-46 642,-3-4 0,-3-4-1,-2-3 1,64-70-1418,-6 7 626,38-35-297,-6-7 1,24-46-330,-9-32-475,-151 166-3162,-30 79 1882,0 2-6937,1 6-691</inkml:trace>
  <inkml:trace contextRef="#ctx0" brushRef="#br0" timeOffset="453.017">83 1151 8244,'-13'13'5800,"-3"15"-4188,9-12-602,-23 119 1658,13-65-790,54-75 195,-11-2-1785,-1 2 1,1 1-1,0 2 0,0 0 0,0 1 0,0 2 0,-1 1 0,3 1-288,-23-2 275,-3-2-5938,-6-9-3417,3-2-2026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0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9012,'3'-12'9367,"-1"7"-4218,1 8-4796,0 5-5374,-2-4 1312,1 0-2294,0 0-3129</inkml:trace>
  <inkml:trace contextRef="#ctx0" brushRef="#br0" timeOffset="1390.698">27 162 13190,'-1'0'3650,"-1"2"159,0-1-1584,1 1-624,-1-1-352,0 3-417,1-1-352,0 0-127,0-4-257,1 2-321,0-3-431,1 1-977,4 0-672,0-1-1600,1-5-2770,1 1-5395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12 120 11317,'8'19'9236,"-1"16"-5865,-1-4-2660,-1 20-1274,-10-58-12427,2 0 1924</inkml:trace>
  <inkml:trace contextRef="#ctx0" brushRef="#br0" timeOffset="218.7">7 6 12614,'-4'-3'3153,"3"1"33,-1 1-1762,3 2-511,0-1-369,2 3-576,1 1-784,1-1-2178,2 1-207,-1-2-2082,1 0-4209</inkml:trace>
  <inkml:trace contextRef="#ctx0" brushRef="#br0" timeOffset="688.089">232 92 9348,'-24'-20'11059,"22"20"-10958,-1 0-1,1-1 1,0 1 0,-1 0-1,1 1 1,0-1 0,-1 0-1,1 1 1,0-1 0,0 1-1,-1-1 1,1 1 0,0 0-1,0 0 1,0 0-1,0 1 1,0-1 0,0 0-1,0 1 1,1-1 0,-1 1-1,0-1 1,1 1 0,-1 0-1,1 0 1,0 0 0,-1 0-1,1 0 1,0 0 0,0 1-101,0-1 35,0 1 0,1-1 0,0 0 0,-1 0 1,1 0-1,0 1 0,0-1 0,0 0 0,0 0 0,1 0 1,-1 1-1,0-1 0,1 0 0,0 0 0,-1 0 0,1 0 1,0 0-1,0 0 0,0 0 0,1 0 0,-1 0 0,0-1 0,1 1 1,-1 0-1,1-1 0,-1 1 0,1-1 0,0 1 0,-1-1 1,1 0-1,0 0 0,0 0 0,0 0 0,0 0 0,0 0 1,0-1-1,1 1 0,-1-1 0,0 1 0,0-1 0,0 0 1,2 0-36,29 14-15,-31-13 70,0 0 1,0 0 0,0 1-1,0-1 1,0 0-1,-1 1 1,1 0 0,0-1-1,-1 1 1,0 0 0,1 0-1,-1-1 1,0 1-1,0 0 1,0 1 0,0-1-1,0 0 1,0 0 0,0 0-1,-1 0 1,1 1-1,-1-1 1,0 0 0,0 0-1,0 1 1,0-1 0,0 0-1,0 1 1,0-1-1,-1 0 1,1 0 0,-1 1-1,0-1 1,0 0 0,1 0-1,-1 0 1,-1 0-1,1 0 1,0 0 0,0 0-1,-1 0 1,1-1 0,-1 1-1,0 0 1,1-1-1,-1 1 1,0-1 0,0 0-1,0 0 1,0 1 0,0-1-1,0-1 1,0 1-1,0 0 1,0 0 0,-1-1-1,1 1 1,0-1 0,-1 0-1,1 0-55,-50-15-454,47 6-4584,4-3-4877,2 8-2888</inkml:trace>
  <inkml:trace contextRef="#ctx0" brushRef="#br0" timeOffset="1047.382">495 106 11621,'-2'0'3154,"0"-1"47,1 1-1328,0 1-736,1 0-353,1 1-112,1-2-352,0 0-320,0 2-256,-1 1-688,0-1-2322,0-2-2592,-1 1-6564</inkml:trace>
  <inkml:trace contextRef="#ctx0" brushRef="#br0" timeOffset="1266.077">496 240 12758,'-3'3'3313,"-1"-1"81,2-1-1505,0 0-897,1-1-271,1 0-289,0-1-416,2 0-625,-1 0-271,1 1-2497,1 1-2690,-1-1-6499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2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29 10069,'2'-7'7578,"2"11"-4001,8 26-1276,-5 37-338,1 168-121,-17-215-3202,3-23-3221,-2-5-5003,5 6-2205</inkml:trace>
  <inkml:trace contextRef="#ctx0" brushRef="#br0" timeOffset="343.668">1 231 10389,'0'0'3530,"2"-1"3368,3 0-3287,25-10-1795,31-3-1673,-29 9-2884,-23 1-162,-2-3-4167,-5 4 4455,3-2-8427</inkml:trace>
  <inkml:trace contextRef="#ctx0" brushRef="#br0" timeOffset="823.995">255 0 9364,'9'25'7827,"-3"2"-3801,-2 58-2693,-4-54-83,7 193 1077,-7-286-2175,42-59-627,-40 119 468,0 2-1,1-1 1,-1 0 0,0 0-1,1 1 1,-1-1 0,1 1 0,-1 0-1,1-1 1,-1 1 0,1 0 0,-1 1-1,1-1 1,-1 0 0,0 1-1,1-1 1,-1 1 0,1 0 0,-1 0-1,0 0 1,0 0 0,1 0-1,-1 1 1,0-1 0,0 0 0,0 1-1,-1 0 1,1-1 0,0 1 0,0 0-1,-1 0 1,1 0 0,0 2 7,2 4 49,0 1 1,0 0-1,0 0 1,-1 0-1,-1 1 1,0-1-1,0 1 1,-1-1-1,0 1 1,0 0-1,-1 0 1,0-1-1,-1 1 1,-1 0 0,1-1-1,-2 4-49,1-9-3498,4-13-7691,1 3-464</inkml:trace>
  <inkml:trace contextRef="#ctx0" brushRef="#br0" timeOffset="1042.693">549 256 9540,'4'0'8519,"7"22"-5395,-2 95 1918,-13-125-11919,2-3-1004,2 2-3570</inkml:trace>
  <inkml:trace contextRef="#ctx0" brushRef="#br0" timeOffset="1339.501">568 155 11173,'0'0'2865,"0"-1"49,0 0-1265,2 1-769,1 1-512,0 0-704,0 2-1377,1-3-1168,1 2-2161,1 0-4819</inkml:trace>
  <inkml:trace contextRef="#ctx0" brushRef="#br0" timeOffset="1740.909">809 225 9812,'-29'-22'11391,"27"22"-11257,-1 0 0,0 0-1,1 0 1,-1 0 0,1 0 0,-1 1 0,1-1-1,-1 1 1,1 0 0,-1-1 0,1 1 0,0 0-1,-1 1 1,1-1 0,0 0 0,0 1 0,0-1-1,0 1 1,0 0 0,0-1 0,0 1 0,0 0-1,1 0 1,-1 0 0,1 0 0,0 1 0,-1-1-1,1 0 1,0 0 0,0 1 0,0-1 0,1 1 0,-1-1-1,1 1 1,-1-1 0,1 1-134,2 0 15,-1-1 0,1 0-1,0 0 1,0 1 0,0-1 0,0 0 0,0-1 0,0 1 0,0 0-1,1-1 1,-1 1 0,1-1 0,-1 0 0,1 1 0,0-1 0,-1-1-1,1 1 1,0 0 0,0-1 0,-1 1 0,1-1 0,0 0-15,21 8 25,-21-7 12,-1-1-1,1 1 1,-1 1 0,1-1-1,-1 0 1,1 1-1,-1-1 1,0 1 0,0 0-1,0-1 1,0 1-1,0 0 1,0 0 0,-1 1-1,1-1 1,0 0 0,-1 1-1,0-1 1,0 0-1,0 1 1,0 0 0,0-1-1,0 1 1,0-1-1,-1 1 1,0 0 0,1 0-1,-1-1 1,0 1-1,0 0 1,0 0 0,-1-1-1,1 1 1,-1 0 0,0-1-1,1 1 1,-1 0-1,0-1 1,0 1 0,-1-1-1,1 0 1,0 1-1,-1-1 1,0 0 0,1 0-1,-1 0 1,0 0 0,0 0-1,0 0 1,0 0-1,-1-1 1,1 1 0,0-1-1,-1 0 1,1 0-1,-1 1 1,1-1 0,-2 0-37,-74-1-1780,72-9-2849,6-2-4884,1 2-3045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10122 61 7908,'-9'5'7740,"-3"-3"-3621,-30-3-1870,32 0-1070,-362-1 3239,-170-12-3263,237 21-808,-40-11 29,60 3-398,-5 6 156,-144 4-89,230-6-119,-9 0 135,-130 9-50,255-16-53,0 4 1,-74 10 41,-125-12 112,167 7-199,-243-5 134,143-3 9,-117 6-112,86-1 53,-179-8-13,113 11 32,-142 4-58,116-16 44,-27 11 28,207-12-36,-147 13 6,4-5 14,-159 1-17,417 1-1,-322-2-48,152 8 109,106 2-23,-132-27 35,-139 20-90,126-15-70,257 12 44,1 0 0,0 0 1,-1-1-1,1 1 0,-1 0 0,1-1 0,-1 1 1,1 0-1,-1-1 0,1 1 0,-1-1 1,1 1-1,-1-1 0,1 1 0,-1-1 1,0 1-1,1-1 0,-1 1 0,0-1 0,0 0 1,1 1-1,-1-1 0,0 1 0,0-1 1,0 0-1,0 1 0,0-1 0,0 0 1,0 1-1,0-1 0,0 0 0,0 1 0,0-1 1,0 0-1,0 1 0,0-1 0,-1 1 1,1-1-1,0 0 0,-1 1 0,1-1 0,0 1 1,-1-1-1,1 1 0,0-1 0,-1 1 1,1-1-1,-1 1 0,1-1 0,-1 1 1,1 0-1,-1-1 0,0 1 0,1 0 0,-1-1 1,1 1-1,-1 0 0,0 0 0,1-1 1,-1 1-1,0 0 0,1 0 0,-1 0 0,0 0 48,33-29-7062,-7 11-1798,-3 3-1831</inkml:trace>
  <inkml:trace contextRef="#ctx0" brushRef="#br0" timeOffset="17675.413">8707 89 9364,'1'-4'5292,"-1"4"-2007,0 12 725,5 12-3156,-2 0-1,-1 0 1,-1 0-1,0 0 1,-2 1-1,-2 2-853,1 27 663,-18 433 981,21 20-713,1-175-696,8-50-65,-7-75-119,6 202 21,-3-213-19,-2-42-47,0-58 119,-3-96-171,-1 1-1,0-1 0,0 0 0,1 1 1,-1-1-1,0 1 0,0-1 1,0 0-1,0 1 0,1-1 1,-1 1-1,0-1 0,0 1 1,0-1-1,0 0 0,0 1 1,0-1-1,0 1 0,0-1 1,0 1-1,0-1 0,0 0 0,-1 1 1,1-1-1,0 1 0,0-1 1,0 0-1,0 1 0,-1-1 1,1 0-1,0 1 0,0-1 1,-1 1-1,1-1 0,0 0 1,-1 0-1,1 1 0,0-1 1,-1 0-1,1 0 0,0 1 0,-1-1 1,1 0-1,-1 0 0,1 0 1,0 0-1,-1 1 0,1-1 1,-1 0-1,1 0 0,-1 0 1,1 0-1,0 0 0,-1 0 1,1 0-1,-1 0 0,1 0 1,-1-1-1,1 1 0,0 0 0,-1 0 1,1 0-1,-1 0 0,1-1 1,0 1-1,-1 0 0,1 0 47,-13-11-6260,5-1-4196,4 3-706</inkml:trace>
  <inkml:trace contextRef="#ctx0" brushRef="#br0" timeOffset="18081.566">8612 2909 8964,'25'11'11088,"4"28"-5844,-8-7-2837,32 5-1201,-60-47-6991,5-11-8079,2 11 4620</inkml:trace>
  <inkml:trace contextRef="#ctx0" brushRef="#br0" timeOffset="18284.652">8823 2884 10021,'3'8'13141,"-16"7"-8376,-4 5-3433,-19 45 114,38-82-5577,-3-2-1924,-1 8-1730,-1 0-4933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4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67 8164,'3'5'7680,"-4"-17"-2093,0 9-5425,0 0 0,0 0 0,0-1 0,-1 1 0,1 0 0,-1 0 1,0 0-1,0 1 0,0-1 0,0 0 0,-1 1 0,1-1 0,-1 1 0,1 0 0,-1 0 0,0 0 0,0 0 0,0 0 0,0 1 0,0-1 0,0 1 0,0 0 0,0 0 0,-1 0 0,1 0 0,0 1 1,-1-1-1,1 1 0,-1 0 0,1 0 0,-2 0-162,-5 3 54,0 1 0,1 0-1,-1 1 1,1 0 0,0 0 0,1 1 0,-1 0 0,1 1 0,1 0 0,-1 0 0,1 0 0,0 1-1,1 0 1,0 0 0,0 1 0,0 0 0,1 0 0,-2 7-54,-4 1 52,7-12-44,1 1 0,-1 0 0,1 0 0,0 0 1,1 0-1,-1 0 0,1 1 0,0-1 0,1 1 0,0-1 1,0 1-1,0 0 0,1 0 0,0-1 0,0 1 1,0 0-1,1-1 0,0 1 0,1 0 0,-1-1 1,1 1-1,1-1 0,-1 0 0,1 0 0,0 0 0,0 0 1,1 0-1,0 0 0,0 0-8,8 3 81,-1 0 1,1-1-1,1-1 1,0 0-1,0 0 0,0-1 1,1-1-1,-1 0 0,1-1 1,1-1-1,-1 0 0,0 0 1,1-2-1,-1 0 1,1 0-1,4-2-81,-16 2 17,-1-1 0,0 1 0,1-1 0,-1 0 0,0 0 1,1 0-1,-1 0 0,0 0 0,0-1 0,1 1 0,-1 0 0,0-1 0,0 0 0,1 0 1,-1 1-1,0-1 0,0-1 0,0 1 0,0 0 0,0 0 0,0-1 0,-1 1 0,1-1 0,0 1 1,-1-1-1,1 0 0,-1 0 0,0 0 0,1 0 0,-1 0 0,0 0 0,0 0 0,0 0 1,0-2-18,-13-3-878,4 4-3852,3-5-7476,5 2 438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1:4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91 9812,'5'-4'7266,"0"7"-3379,16 46-1684,-6 72-296,-23-140-1720,7 10-205,1 0 0,0 0 0,1 1 0,0-1 0,0 0 0,1 1 0,0-1 0,0 1 0,1-1 0,0 1 0,1 0 0,0 0 0,0 0 0,0 1 0,1 0 0,0-1 0,1 2 0,0-1 0,0 1 0,5-5 18,-9 10 7,-1 0 1,1 1-1,-1-1 0,0 1 1,1-1-1,-1 1 0,1 0 0,-1 0 1,1-1-1,-1 1 0,1 0 1,-1 0-1,1 0 0,-1 1 1,1-1-1,-1 0 0,1 1 1,-1-1-1,1 1 0,-1-1 0,1 1 1,-1 0-1,0-1 0,1 1 1,-1 0-1,0 0 0,0 0 1,0 0-1,0 0 0,0 0 0,0 0 1,0 0-1,0 1 0,0-1 1,0 0-1,-1 1 0,1-1 1,0 0-1,-1 1 0,1 0-7,18 61 380,-16 40 541,-7-121-8068,9 0-2509,0 10-20</inkml:trace>
  <inkml:trace contextRef="#ctx0" brushRef="#br0" timeOffset="513.471">336 100 10229,'18'-20'8254,"4"9"-3930,-17 11-4279,-1-1 0,1 1 0,-1 0-1,1 0 1,-1 1 0,1-1 0,-1 1 0,0 0 0,1 0-1,-1 0 1,0 1 0,1-1 0,-1 1 0,0 0 0,0 0 0,0 1-1,-1-1 1,1 1 0,-1 0 0,1 0 0,-1 0 0,0 0 0,0 1-1,0-1 1,0 1-45,36 114-549,-40-122 533,0 0 1,0 0 0,-1 0 0,1 0-1,-1 0 1,0 1 0,0-1 0,-1 1-1,1-1 1,-1 1 0,1 0-1,-1 0 1,0 0 0,0 0 0,0 0-1,-1 1 1,1 0 0,-1-1 0,1 1-1,-1 0 1,0 1 0,0-1-1,0 1 1,0 0 0,0 0 0,0 0-1,0 0 1,0 1 0,-3-1 15,4 1 114,-1-1 0,1 1 0,0 0 1,0 0-1,0 1 0,0-1 0,0 1 0,0-1 0,0 1 1,0 0-1,0 0 0,0 0 0,0 1 0,0-1 0,1 1 1,-1 0-1,0-1 0,1 1 0,0 0 0,-1 0 0,1 1 1,0-1-1,0 0 0,0 1 0,0-1 0,1 1 1,-1 0-1,1 0 0,-1-1 0,1 1 0,0 0 0,0 0 1,0 0-1,1 0 0,-1 0 0,1 1 0,0-1 0,-1 0 1,1 0-1,1 0 0,-1 0 0,0 0 0,1 0 0,0 1-114,2-2-59,0 1 0,1 0 0,0-1 0,0 1 0,0-1 0,0 0 0,0 0-1,0-1 1,0 1 0,1-1 0,-1 0 0,0 0 0,1 0 0,-1-1 0,1 1-1,-1-1 1,1 0 0,-1-1 0,1 1 0,-1-1 0,1 0 0,-1 0 0,0 0 0,0-1-1,1 1 1,-1-1 0,0 0 0,0 0 0,0 0 0,-1-1 0,2 0 59,22-22-10181,-18 15 2983,-2 3-1534</inkml:trace>
  <inkml:trace contextRef="#ctx0" brushRef="#br0" timeOffset="1108.906">584 95 10805,'8'22'6558,"-1"0"-3651,14 51-1103,-10-3-171,-10-170-1561,-1 97-122,0 0 1,0 0-1,0 0 0,0 0 1,0 0-1,1 0 0,0 0 1,-1 0-1,1 1 0,0-1 1,0 0-1,0 0 0,1 1 1,-1-1-1,1 0 0,-1 1 1,1-1-1,0 1 0,0 0 1,0 0-1,0 0 0,1 0 1,-1 0-1,0 0 0,1 0 1,-1 1-1,1-1 0,0 1 1,-1 0-1,1 0 0,0 0 1,0 0-1,0 0 0,0 1 1,0-1-1,0 1 0,0 0 1,0 0-1,2 0 50,-1 4-10,1 1 1,-1 0-1,0 0 0,-1 0 1,1 0-1,-1 1 0,0-1 1,0 1-1,-1 0 0,0 0 1,0 0-1,0 0 0,0 0 0,-1 0 1,0 1-1,-1-1 0,1 4 10,0-1-8,4 13 37,-2-30-56,-3-2 32,0 1 1,0-1-1,1 1 0,1-1 0,-1 1 0,1-1 0,1 1 1,0 0-1,0 0 0,1 0 0,0 0 0,1 1 0,-1 0 0,2-1 1,-1 1-6,-4 8 36,0-1-1,-1 0 1,1 0 0,0 1 0,0-1 0,-1 0 0,1 1 0,0-1 0,0 1 0,0-1-1,0 1 1,0 0 0,0-1 0,-1 1 0,1 0 0,0 0 0,0-1 0,0 1 0,0 0-1,0 0 1,0 0 0,0 0 0,0 0 0,0 0 0,0 1 0,0-1 0,0 0 0,0 0-1,0 1 1,0-1 0,0 1 0,0-1 0,0 1 0,0-1 0,-1 1 0,1-1 0,0 1 0,0 0-1,-1-1 1,1 1 0,0 0 0,-1 0 0,1 0 0,-1-1 0,1 1 0,-1 0 0,1 0-1,-1 0 1,0 0 0,1 0 0,-1 0 0,0 0 0,0 0-36,14 54 2094,-9-26-1686,1 14-133,-5-13-6472,0-34-4232,-1-2 643</inkml:trace>
  <inkml:trace contextRef="#ctx0" brushRef="#br0" timeOffset="1513.411">1000 182 9861,'59'-10'8561,"-56"10"-8470,-1-1 0,0 0 0,0 0 0,1 0 0,-1 0 0,0 0 0,0-1 0,0 1 0,0-1 0,-1 1 0,1-1 0,0 0 0,-1 1 0,1-1 0,-1 0 0,1 0 0,-1 0 0,0 0 0,0 0 0,0-1 0,0 1 0,0 0 0,0 0 0,-1-1 0,1 1 0,-1-1 0,0 1 0,1 0 0,-1-1 0,0 1 0,-1-1 0,1 1 0,0 0 0,-1-1 0,1 0-91,-1 1 62,1 1 1,0-1-1,0 0 0,-1 0 0,0 0 0,1 0 1,-1 1-1,0-1 0,0 0 0,1 1 0,-1-1 0,-1 0 1,1 1-1,0-1 0,0 1 0,0 0 0,-1-1 1,1 1-1,-1 0 0,1 0 0,-1 0 0,0 0 0,1 0 1,-1 0-1,0 1 0,1-1 0,-1 0 0,0 1 1,0-1-1,0 1 0,0 0 0,0 0 0,1 0 1,-1-1-1,0 2 0,0-1 0,0 0 0,0 0 0,0 1 1,0-1-1,1 1 0,-1-1 0,0 1 0,0 0 1,1 0-1,-1 0 0,1 0 0,-1 0 0,0 0 0,1 0 1,0 0-1,-1 1 0,1-1 0,0 0 0,-1 2-62,-2 2 155,1 0-1,0 0 0,1 0 0,-1 1 0,1-1 0,0 0 1,0 1-1,1 0 0,0-1 0,0 1 0,0 0 0,0-1 1,1 1-1,0 0 0,1 0 0,-1 0 0,1-1 0,0 1 1,0 0-1,1-1 0,-1 1 0,1-1 0,1 1 0,-1-1 1,1 0-1,0 0 0,0 0 0,3 3-154,-4-6-46,1-1 0,0 0 0,0 0 0,-1 0 0,1 0 0,0 0 0,0 0 0,0-1 0,0 1 0,0-1 0,0 0 0,0 0 0,0 0 0,0 0 0,0-1 0,0 1 0,0-1 0,0 1 0,0-1 0,0 0 0,0-1 0,0 1 0,1-1 46,19-11-4728,-2 0-5141,-16 10 6033,5-4-6001</inkml:trace>
  <inkml:trace contextRef="#ctx0" brushRef="#br0" timeOffset="1857.084">1287 82 11541,'-15'-17'7964,"-6"4"-3882,20 12-4023,0 1 0,0-1-1,0 0 1,0 1 0,0-1 0,-1 1-1,1 0 1,0-1 0,0 1 0,-1 0-1,1 0 1,0 0 0,0 0 0,-1 0-1,1 0 1,0 0 0,0 0 0,-1 0-1,1 1 1,0-1 0,0 0-1,0 1 1,-1-1 0,1 1 0,0-1-1,0 1 1,0 0 0,0 0 0,0-1-1,0 1 1,0 0 0,0 0 0,0 0-1,1 0 1,-1 0 0,0 0 0,0 0-1,1 0 1,-1 0 0,1 0-1,-1 0 1,1 1 0,-1-1 0,1 0-1,0 0 1,0 1 0,0-1 0,-1 0-1,1 0 1,0 1 0,1-1 0,-1 0-59,0 3 26,0 0 1,0 0 0,1 0-1,0 0 1,-1 0 0,2 0-1,-1-1 1,0 1 0,1 0-1,-1-1 1,1 1 0,0-1-1,0 0 1,1 0 0,-1 0-1,1 0 1,-1 0 0,1 0-1,0 0 1,0-1 0,0 0-1,0 1 1,1-1 0,-1 0-1,1-1 1,2 2-27,10 7 3,-15-9 0,1 1 0,0-1 0,-1 0 1,1 0-1,0 1 0,-1-1 0,0 1 0,1-1 1,-1 1-1,0 0 0,0 0 0,0-1 0,0 1 1,0 0-1,0 0 0,-1 0 0,1 0 0,-1 0 1,1 0-1,-1 0 0,0 0 0,1 0 0,-1 0 1,0 0-1,-1 0 0,1 0 0,0 0 0,0 0 1,-1 0-1,1 0 0,-1 0 0,0 0 0,0 0 1,0 0-1,0 0 0,0 0 0,0-1 0,0 1 1,0 0-1,-1-1 0,1 1 0,0-1 1,-1 0-1,0 1 0,1-1 0,-1 0 0,0 0 1,1 0-1,-1 0 0,0 0 0,0 0 0,0-1 1,0 1-1,0 0 0,0-1 0,0 0 0,0 0 1,0 1-1,0-1 0,0 0 0,0 0 0,0-1 1,0 1-1,0 0 0,-2-1-3,-17-15-5709,20-4-5040,2 9-323</inkml:trace>
  <inkml:trace contextRef="#ctx0" brushRef="#br0" timeOffset="2107.027">1384 95 12774,'22'48'8638,"-7"1"-4312,10 102-3339,-22-120-644,-5-24-5511,-5-22-5183,2 0-1182</inkml:trace>
  <inkml:trace contextRef="#ctx0" brushRef="#br0" timeOffset="2574.582">1419 76 9652,'32'-30'8650,"-30"29"-8508,-1 0 0,1 1 0,0-1 0,0 1 0,0-1 0,-1 1 0,1 0 0,0 0 0,0 0 0,0 0 0,-1 0 0,1 0 0,0 0 1,0 0-1,0 1 0,-1-1 0,1 1 0,0-1 0,0 1 0,-1 0 0,1 0 0,0 0 0,-1 0 0,1 0 0,-1 0 0,0 0 0,1 0 1,-1 0-1,0 1 0,1-1 0,-1 1 0,1 0-142,1 2 154,1-1-1,-1 1 1,1-1 0,-1 1 0,0 0 0,-1 0-1,1 0 1,-1 1 0,1-1 0,-1 1 0,-1-1-1,1 1 1,0 0 0,-1-1 0,0 1 0,0 0-1,-1 0 1,0 0 0,1 0 0,-1 0 0,-1 0-1,1 0 1,-1 0 0,0 0 0,0-1 0,0 1-1,-1 0 1,0-1 0,0 1 0,0-1 0,0 1-1,-1-1 1,1 0 0,-1 0 0,0 0 0,-1 0-1,0 0-153,-49-6-1483,38-8-3307,7-5-5397,7 7-1875</inkml:trace>
  <inkml:trace contextRef="#ctx0" brushRef="#br0" timeOffset="3058.846">1651 44 10517,'2'-1'1567,"20"-10"6895,2 1-4103,-22 8-4329,1 1-1,0-1 0,-1 1 0,1 0 1,0 0-1,0 0 0,0 0 0,0 1 1,0-1-1,0 1 0,0 0 0,0 0 1,0 0-1,0 0 0,0 0 0,0 0 1,0 1-1,0 0 0,0 0 0,0-1 1,0 2-1,0-1 0,0 0 1,-1 0-1,1 1 0,-1 0 0,1-1 1,-1 1-1,1 0 0,-1 0 0,0 1 1,0-1-1,0 0 0,0 1 0,0-1 1,0 3-30,34 147 0,-44-177-675,7 22 713,0 0 0,-1 0 0,1 0 0,-1 0 0,1 0 0,-1 0 0,0 0 0,0 1 0,0-1 0,0 1 0,-1-1 0,1 1 0,-1 0 0,0 0 0,1 0 0,-1 0 0,0 0 0,0 1 0,0-1 0,0 1 0,0 0 0,-1 0 0,1 0 0,0 0 0,0 0 0,-1 1 0,1 0 0,0-1 0,-1 1 0,1 1 0,-1-1 0,1 0 0,0 1 0,0 0 0,-1-1 0,1 1 0,0 1 0,0-1 0,0 0 0,0 1 0,0-1 0,0 1 0,0 0 0,0 0 0,0 1-38,1-1 47,0 0 0,0 0 0,0 0 0,0 0 1,0 0-1,1 1 0,-1-1 0,1 0 0,0 1 1,0-1-1,0 1 0,0-1 0,0 1 0,0 0 0,1-1 1,-1 1-1,1 0 0,0-1 0,0 1 0,0 0 1,0 0-1,0-1 0,0 1 0,1 0 0,-1 0 0,1-1 1,0 1-1,0-1 0,0 1 0,0-1 0,0 1 1,1-1-1,-1 1 0,1-1 0,0 0 0,-1 0 1,1 0-1,0 0 0,0 0 0,0 0 0,1-1 0,-1 1 1,0-1-1,1 1 0,-1-1 0,1 0 0,-1 0 1,1 0-1,-1 0 0,1-1 0,0 1-47,3-1-206,-1 0-1,0-1 1,1 0 0,-1 0 0,0 0-1,0-1 1,0 1 0,0-1-1,0-1 1,0 1 0,0-1-1,0 1 1,-1-1 0,0-1-1,0 1 1,1-1 0,-2 1-1,3-3 207,28-21-5093,-9 11 915,-10 5-3115,-4 3-1813</inkml:trace>
  <inkml:trace contextRef="#ctx0" brushRef="#br0" timeOffset="3311.689">2009 32 9140,'-8'-11'10193,"-11"18"-6581,-16 22-1727,32-26-1784,0 0 0,0 0 1,1 0-1,-1 0 0,1 1 0,-1-1 0,1 1 0,1-1 0,-1 1 1,0 0-1,1 0 0,0 0 0,0 0 0,0 0 0,0 0 1,0 0-1,1 0 0,0 0 0,0 1 0,0-1 0,0 0 1,1 0-1,0 0 0,0 0 0,0 0 0,0 0 0,0 0 1,1 0-1,0 0 0,0-1 0,0 1 0,0-1 0,0 1 1,1-1-1,0 0 0,-1 0 0,1 0 0,0 0 0,1 0 1,-1-1-1,0 0 0,1 1 0,-1-1 0,1 0 0,0-1 1,0 1-1,0-1 0,0 1 0,0-1-101,34-17-1447,-20-5-5706,-7 6-3637,-7 11 409</inkml:trace>
  <inkml:trace contextRef="#ctx0" brushRef="#br0" timeOffset="3733.463">2108 124 9877,'25'-2'6548,"7"0"-3439,34-21-1946,-64 21-1093,-1-1 0,1 1 0,-1-1-1,0 1 1,0-1 0,-1 0-1,1 1 1,0-1 0,-1 0-1,0 0 1,1 1 0,-1-1-1,0 0 1,0 0 0,-1 0-1,1 1 1,-1-1 0,1 0-1,-1 1 1,0-1 0,0 0 0,0 1-1,0-1 1,-1 1 0,1-1-1,-1 1 1,1 0 0,-1 0-1,0-1 1,0 1 0,0 1-1,0-1 1,0 0 0,0 0-1,0 1 1,-1-1 0,1 1-1,-1 0 1,1-1 0,-1 1 0,0 1-1,0-1-69,0 1 79,0 0 0,0 0 1,0 0-1,0 1 0,0 0 0,0 0 0,0 0 0,0 0 1,0 0-1,0 0 0,0 1 0,1-1 0,-1 1 0,0 0 1,1 0-1,0 0 0,-1 0 0,1 0 0,0 0 0,0 1 1,0-1-1,0 1 0,1 0 0,-1-1 0,1 1 0,0 0 1,-1 0-1,1 0 0,0 2-79,-17 93 1469,18-94-1387,1 0 0,0 0 0,0 0 0,0 0 0,0-1 0,1 1 0,-1 0 0,1-1 0,0 1 0,0-1 0,0 1 0,1-1 0,-1 0 0,1 0-1,0 0 1,0 0 0,0 0 0,0-1 0,0 1 0,0-1 0,1 0 0,-1 0 0,1 0 0,0-1 0,-1 1 0,1-1 0,0 0 0,0 0 0,0 0 0,0 0 0,1-1-82,4 1-241,-1 0 0,1 0 0,-1-1 0,1 0-1,0-1 1,-1 0 0,1 0 0,-1-1 0,0 0-1,1 0 1,-1-1 0,0 0 0,0 0-1,2-3 242,8-9-6131,-5-5-4836,-7 5 1528</inkml:trace>
  <inkml:trace contextRef="#ctx0" brushRef="#br0" timeOffset="5195.26">2 594 8100,'-2'-2'7998,"6"-4"-3824,35-28-2084,-35 32-2036,1 1-1,-1-1 0,1 1 1,-1 0-1,1 0 0,-1 0 1,1 0-1,0 1 0,-1 0 1,1 0-1,0 0 1,0 0-1,-1 1 0,1 0 1,-1 0-1,1 0 0,-1 1 1,1-1-1,-1 1 0,0 0 1,1 0-1,-1 1 0,0-1 1,-1 1-1,1 0 1,0 0-1,-1 0 0,1 1 1,-1-1-1,0 1 0,-1 0 1,1-1-1,0 1 0,-1 1 1,0-1-1,0 0 0,1 3-53,28 128 275,-53-185-205,19 46-67,1 0 0,-1 1 0,0-1 0,0 1 0,-1 0 0,1-1 0,-1 1 0,0 1 0,1-1 0,-1 0 0,0 1 0,-1 0 0,1 0 1,0 0-1,-1 1 0,1-1 0,-1 1 0,1 0 0,-1 0 0,1 1 0,-1-1 0,0 1 0,1 0 0,-1 1 0,0-1 0,1 1 0,-4 0-3,5-1 34,1 1 0,-1-1 0,1 1 0,-1-1-1,1 1 1,-1 0 0,1 0 0,0 0 0,0 0-1,-1 0 1,1 1 0,0-1 0,0 1 0,0-1-1,0 1 1,0 0 0,1-1 0,-1 1 0,1 0-1,-1 0 1,1 1 0,-1-1 0,1 0 0,0 0 0,0 1-1,0-1 1,0 0 0,1 1 0,-1-1 0,1 1-1,-1-1 1,1 1 0,0-1 0,0 1 0,0-1-1,0 1 1,1-1 0,-1 1 0,1-1 0,-1 1-1,1-1 1,0 1 0,0-1 0,0 0 0,0 1-1,0-1 1,0 0 0,1 0 0,-1 0 0,1 0 0,0 0-1,0 0 1,-1-1 0,1 1 0,0 0 0,0-1-1,0 1 1,1-1 0,-1 0 0,0 0 0,2 1-34,1-2-130,1 1 1,-1-1 0,0 0 0,0 0 0,1 0 0,-1-1 0,0 0-1,0 0 1,1 0 0,-1-1 0,0 1 0,0-1 0,-1-1 0,1 1-1,0-1 1,0 0 129,49-32-8342,-30 18 233,-10 7-183</inkml:trace>
  <inkml:trace contextRef="#ctx0" brushRef="#br0" timeOffset="5508.38">462 551 10453,'-19'-1'6965,"-4"4"-3540,-40 19-345,59-19-2939,-1 0 0,2 0 0,-1 0 0,0 1-1,1 0 1,-1 0 0,1 0 0,0 0 0,0 0 0,1 1 0,-1-1 0,1 1 0,0-1-1,0 1 1,1 0 0,-1 0 0,1 0 0,0 0 0,1 0 0,-1 0 0,1 0-141,-1-2 8,1 0 0,0 0 0,0-1 0,0 1 0,0 0 0,1-1 0,-1 1 0,1 0 0,-1-1 0,1 1 0,0 0 0,0-1 0,0 1 0,1-1 0,-1 0 0,0 1 0,1-1 0,0 0 0,-1 0 0,1 0 0,0 0 0,0 0 0,0 0 0,0-1 0,1 1 0,-1-1 0,0 1 0,1-1 0,-1 0 0,1 0 0,-1 0 0,1 0 0,-1 0 0,1-1 0,0 1 0,-1-1 0,1 0 0,0 0 0,1 0-8,66-13-4097,-49 3-760,1-2-3725,-9 5-1060</inkml:trace>
  <inkml:trace contextRef="#ctx0" brushRef="#br0" timeOffset="5773.951">641 578 9812,'-41'-2'9651,"8"19"-5077,30-15-4465,0 1 0,1 0 0,-1 0 0,1 0 0,0 1 0,0-1 0,0 1 0,0-1 0,0 1 0,1-1-1,0 1 1,0 0 0,0 0 0,0 0 0,0 0 0,1 0 0,0-1 0,0 1 0,0 0 0,0 0 0,1 0 0,-1 0-1,1 0 1,0 0 0,0 0 0,0-1 0,1 1 0,1 2-109,-2-4 3,0 0 0,0 1 0,0-1 0,0 0-1,0 0 1,1 0 0,-1 0 0,1-1 0,0 1 0,-1 0 0,1-1-1,0 1 1,0-1 0,0 1 0,0-1 0,0 0 0,1 0 0,-1 0 0,0 0-1,0-1 1,1 1 0,-1 0 0,0-1 0,1 0 0,-1 1 0,1-1-1,-1 0 1,0 0 0,1 0 0,-1-1 0,1 1 0,-1-1 0,1 1-3,44-30-7368,-33 13-2858,-6 9 654</inkml:trace>
  <inkml:trace contextRef="#ctx0" brushRef="#br0" timeOffset="6164.473">752 642 9812,'18'4'6711,"5"-6"-3611,38-23-1777,-60 24-1289,0 0 1,0 0-1,0-1 1,0 1-1,-1-1 1,1 1-1,0-1 1,-1 1-1,1-1 1,-1 1-1,0-1 1,1 1-1,-1-1 1,0 0-1,0 1 1,0-1-1,0 0 0,0 1 1,0-1-1,-1 1 1,1-1-1,0 0 1,-1 1-1,1-1 1,-1 1-1,0-1 1,0 1-1,1 0 1,-1-1-1,0 1 1,0 0-1,0-1 1,0 1-1,0 0 1,-1 0-1,1 0 1,0 0-1,-1 0 1,1 0-1,0 0 1,-1 1-1,1-1 1,-1 0-1,1 1 1,-1-1-1,1 1 1,-1-1-1,0 1 1,1 0-1,-1 0 1,1 0-1,-1 0 1,0 0-1,1 0 1,-1 0-1,1 1 1,-2-1-35,-1 2 143,1 1 1,-1-1-1,1 1 1,0-1-1,0 1 1,0 0-1,0 0 1,0 1-1,1-1 1,-1 1-1,1-1 1,0 1-1,0 0 1,0-1-1,1 1 1,-1 0-1,1 0 1,0 0-1,0 1 1,0-1-1,1 0 1,0 0-1,-1 0 1,2 1-1,-1-1 1,0 0-1,1 0 1,0 0-1,-1 0 1,2 0-1,-1 0 1,0 0-1,2 2-143,-2-4-43,0 0 0,0 0 0,1 0-1,-1 0 1,1 0 0,-1-1 0,1 1-1,0 0 1,0-1 0,0 1 0,0-1 0,0 0-1,0 1 1,0-1 0,0 0 0,0 0-1,1-1 1,-1 1 0,0 0 0,1-1-1,-1 1 1,0-1 0,1 0 0,-1 0-1,1 0 1,-1 0 0,0 0 0,1 0 0,-1-1-1,1 1 1,0-1 43,50-14-10526,-39 10 4544,2 0-3801</inkml:trace>
  <inkml:trace contextRef="#ctx0" brushRef="#br0" timeOffset="6507.864">1054 526 10261,'-24'-3'8815,"8"16"-4823,15-10-3900,0 0 1,-1 0-1,1 0 1,1 0-1,-1 0 1,0 0-1,1 0 1,-1 0 0,1 0-1,0 0 1,0 0-1,0 1 1,1-1-1,-1 0 1,1 0 0,-1 0-1,1 0 1,0 0-1,0 0 1,0 0-1,2 2-92,11 12 70,-12-16-64,0 1-1,0-1 1,0 1-1,1 0 1,-2 0-1,1 0 1,0 0-1,0 0 0,-1 0 1,1 0-1,-1 1 1,1-1-1,-1 0 1,0 1-1,0-1 1,0 1-1,0 0 0,-1-1 1,1 1-1,-1 0 1,1-1-1,-1 1 1,0 0-1,0-1 1,0 1-1,-1 0 1,1 0-1,-1-1 0,1 1 1,-1-1-1,0 1 1,0 0-1,0-1 1,0 0-1,-1 1 1,1-1-1,0 0 1,-1 1-1,0-1 0,0 0 1,-1 1-6,3-3-35,0 1 0,0-1 0,-1 1 0,1-1 0,0 1 0,-1-1 0,1 0 0,-1 1 0,1-1 0,-1 0 0,1 1 0,-1-1 0,1 0 0,-1 0 0,1 1 0,-1-1 0,1 0 0,-1 0 0,1 0 0,-1 0 0,1 0 0,-1 0 0,1 0 0,-1 0 0,1 0 0,-1 0 0,0 0 0,1 0 0,-1 0 0,1 0 1,-1 0-1,1-1 0,-1 1 0,1 0 0,-1 0 0,1-1 0,-1 1 0,1 0 0,-1-1 0,1 1 0,0 0 0,-1-1 0,1 1 0,0 0 0,-1-1 0,1 1 0,0-1 0,-1 1 0,1-1 0,0 1 0,0-1 35,-1-8-4736,6-2-4154,0 4-989</inkml:trace>
  <inkml:trace contextRef="#ctx0" brushRef="#br0" timeOffset="6898.39">1215 534 9812,'-25'-6'7730,"3"19"-3978,20-12-3679,1 1 0,-1-1 0,1 1 0,0 0 0,-1-1 0,1 1 0,0 0 0,0 0 0,0 0 0,0 0 0,1 0 0,-1 0 0,1 0 0,-1 0 0,1 0 0,0 0 1,-1 0-1,1 0 0,0 0 0,0 0 0,1 0 0,-1 0 0,0 0 0,1 0 0,-1 1 0,1-1 0,0-1 0,-1 1 0,1 0 0,0 0 0,0 0 0,0 0 0,1-1 0,-1 1 1,0 0-1,1-1 0,-1 1 0,1 0-73,4 2 148,44 35-141,-49-38 34,0 0 1,0 0-1,0 0 0,0 0 1,0 0-1,0 0 0,0 0 1,-1 1-1,1-1 0,0 0 1,-1 0-1,1 1 0,-1-1 1,0 0-1,1 1 0,-1-1 1,0 1-1,0-1 0,0 0 1,0 1-1,0-1 0,0 1 1,0-1-1,0 1 0,-1-1 1,1 0-1,0 1 0,-1-1 1,1 0-1,-1 1 0,0-1 1,1 0-1,-1 0 1,0 0-1,0 0 0,0 1 1,0-1-1,0 0 0,0 0 1,0 0-42,-63 8 1673,42-15-3805,7-3-3940,12 5-1241,2-3-4706</inkml:trace>
  <inkml:trace contextRef="#ctx0" brushRef="#br0" timeOffset="7428.939">1666 566 9140,'-8'-6'6742,"-4"8"-3389,-21 19-618,30-19-2683,1 0 0,0 0 0,-1 0 0,1 1 0,0-1 0,0 1 0,0 0 0,1 0 0,-1-1 0,1 1 0,-1 0 0,1 0 0,0 0 0,0 0 0,0 1 0,0-1 0,1 0 0,0 0 0,-1 1 0,1-1 0,0 0 0,0 0 0,1 1 0,-1-1 0,1 0 0,0 0 0,-1 0 0,2 0 0,-1 0 0,0 0 0,0 0 0,1 0 0,0 0 0,-1 0 0,1-1 0,0 1 0,0-1 0,1 1 0,-1-1 0,0 0 0,1 0 0,0 0 0,-1 0 0,1 0 0,0-1 0,0 1 0,1 0-52,5-1 24,1-1 0,-1 0 0,0 0 0,0-1 1,0-1-1,0 1 0,0-1 0,0-1 0,0 1 0,-1-2 1,7-2-25,-13 5 6,1 0 1,-1 0 0,1-1 0,-1 1 0,1 0 0,-1-1 0,0 0-1,0 0 1,0 0 0,0 0 0,0 0 0,0 0 0,0 0 0,-1 0 0,1-1-1,-1 1 1,0-1 0,1 1 0,-1-1 0,0 0 0,-1 1 0,1-1 0,0 0-1,-1 0 1,0 1 0,1-1 0,-1 0 0,0 0 0,0 0 0,-1 0-1,1 1 1,-1-1 0,1 0 0,-1 0 0,0 1 0,0-1 0,0 1 0,0-1-1,-2-1-6,1 0 1,0 1-1,0 0 0,0-1 0,-1 1 0,0 0 0,1 0 0,-1 1 0,0-1 1,0 1-1,-1-1 0,1 1 0,0 0 0,-1 0 0,0 0 0,1 1 0,-1 0 0,0-1 1,0 1-1,0 0 0,1 1 0,-1-1 0,0 1 0,0-1 0,-2 1 0,-37 5-4461,40-3 803,2 0-2859,1-2-3781</inkml:trace>
  <inkml:trace contextRef="#ctx0" brushRef="#br0" timeOffset="7725.76">1879 591 12230,'1'3'805,"4"34"6405,1 2-3644,5 74-1995,-12-98-4012,-4-26-10413,4 2 2783</inkml:trace>
  <inkml:trace contextRef="#ctx0" brushRef="#br0" timeOffset="7975.696">1873 545 10837,'20'-34'9776,"17"27"-6153,-33 8-3540,1-1-1,-1 1 0,0 0 0,0 1 0,1-1 1,-1 1-1,0 0 0,-1-1 0,1 2 0,0-1 0,-1 0 1,1 1-1,-1 0 0,1 0 0,-1 0 0,0 0 1,-1 0-1,2 2-82,-2-3 36,0 1 0,0-1 0,0 1 0,0 0 0,-1 0 0,1-1 0,-1 2 0,0-1 0,0 0 0,0 0 0,0 0 0,0 0 0,-1 1 0,1-1 1,-1 0-1,0 0 0,0 1 0,0-1 0,0 0 0,-1 1 0,1-1 0,-1 0 0,0 0 0,0 0 0,0 0 0,0 1 0,-1-2 0,1 1 0,-1 0 0,0 0 0,0 0 0,0-1 0,0 1 1,0-1-1,-1 1 0,1-1 0,-1 0 0,1 0 0,-4 1-36,3-1-56,0-1 0,0 0 1,-1 0-1,1 0 1,-1 0-1,1-1 0,-1 1 1,1-1-1,-1 0 0,1 0 1,-1 0-1,1 0 1,-1-1-1,1 0 0,0 1 1,-1-1-1,1-1 0,-1 1 1,1 0-1,-2-2 56,8-14-5056,3 11-3630,1 2-3565</inkml:trace>
  <inkml:trace contextRef="#ctx0" brushRef="#br0" timeOffset="8289.163">2089 588 11413,'22'6'6587,"3"-3"-3695,45-21-2129,-71 20-718,-1-1 0,1 1 0,-1-1 0,1 0-1,-1 1 1,1-1 0,-1 0 0,0 0 0,0 0-1,1-1 1,-1 1 0,0 0 0,0 0 0,0-1-1,0 0 1,0 1 0,0-1 0,0 0 0,0 0 0,0 0-1,0 0 1,0 0 0,0 0 0,0-1 0,0 1-1,0-1 1,1 1 0,-1-1 0,0 0 0,0 1-1,0-1 1,1 0 0,-1 0 0,0-1 0,1 1 0,-1 0-1,1 0 1,-1-1 0,1 1 0,0-1 0,-1 1-1,1-1 1,0 0 0,0 1 0,0-1 0,0 0-1,1 0 1,-1 0 0,0 0 0,1 0 0,-1 0 0,1 0-1,0 1 1,0-1 0,0 0 0,0 0 0,0 0-1,0 0 1,0 0 0,0 0 0,1 0 0,-1 0-1,1 0 1,0 0 0,-1 0 0,1 0 0,0 1 0,0-1-1,1-1-44,-21 93 2570,19-87-2551,0-1 0,0 1 1,0 0-1,1-1 0,-1 1 0,1-1 0,0 1 1,0-1-1,0 1 0,0-1 0,0 1 0,0-1 1,1 0-1,-1 0 0,1 0 0,-1 0 1,1 0-1,0 0 0,0 0 0,0 0 0,0-1 1,0 1-1,0-1 0,1 1 0,-1-1 0,0 0 1,1 0-1,-1 0 0,1 0 0,-1-1 0,1 1 1,-1-1-1,1 1 0,0-1-19,40-4-5314,-17-7-6791,-16 5 1570</inkml:trace>
  <inkml:trace contextRef="#ctx0" brushRef="#br0" timeOffset="8571.623">2291 532 11189,'15'40'8399,"-4"24"-6599,-4-21-322,-1-131 854,-4 73-2247,9-51 734,-10 64-872,-1 1 0,1-1 0,-1 1-1,1 0 1,-1-1 0,1 1 0,0 0 0,0 0 0,-1 0 0,1-1-1,0 1 1,0 0 0,0 0 0,0 0 0,0 0 0,1 1 0,-1-1-1,0 0 1,0 0 0,1 1 0,-1-1 0,0 1 0,1-1 0,-1 1-1,0-1 1,1 1 0,-1 0 0,1 0 0,-1 0 0,1 0 0,-1 0-1,0 0 1,1 0 0,-1 0 0,1 0 0,-1 1 0,0-1 0,1 1-1,-1-1 1,1 1 53,16 12-7555,-14-9 1283,1 0-3861</inkml:trace>
  <inkml:trace contextRef="#ctx0" brushRef="#br0" timeOffset="9078.536">2484 509 11509,'20'-16'9286,"-18"16"-9198,1 0 1,-1 0 0,1 1 0,0-1 0,-1 1-1,1-1 1,-1 1 0,1 0 0,-1 0 0,0 0-1,1 0 1,-1 0 0,0 1 0,0-1 0,0 1-1,0 0 1,0-1 0,0 1 0,0 0 0,-1 0 0,1 0-1,0 0 1,0 2-89,58 139 1470,-73-170-1510,11 24 86,0 1 1,-1-1-1,1 1 0,0-1 1,-1 1-1,1 0 0,-1 0 0,0 0 1,0 0-1,0 1 0,1-1 1,-2 1-1,1 0 0,0 0 0,0 0 1,0 0-1,0 0 0,-1 1 1,1-1-1,0 1 0,-1 0 0,1 0 1,0 0-1,-1 1 0,1-1 1,0 1-1,0 0 0,-1 0 0,1 0 1,0 0-1,0 0 0,0 1 1,0-1-1,0 1 0,1 0 0,-1 0 1,0 0-1,1 0 0,-1 0 1,1 1-1,0-1 0,0 1 0,-2 2-46,3-4 59,1 0-1,-1 1 0,0-1 0,1 1 1,-1-1-1,1 1 0,-1-1 0,1 1 0,0 0 1,0-1-1,-1 1 0,1-1 0,0 1 1,0 0-1,1-1 0,-1 1 0,0-1 1,1 1-1,-1 0 0,1-1 0,-1 1 0,1-1 1,-1 1-1,1-1 0,0 0 0,0 1 1,0-1-1,0 0 0,0 1 0,0-1 1,0 0-1,0 0 0,1 0 0,-1 0 0,0 0 1,1 0-1,-1-1 0,1 1 0,-1 0 1,0-1-1,1 1 0,0-1 0,-1 1 1,1-1-1,-1 0 0,2 1-58,49-4-2401,-31-10-3607,-8 1-3743,-6 3-1009</inkml:trace>
  <inkml:trace contextRef="#ctx0" brushRef="#br0" timeOffset="9297.241">2692 397 9716,'6'12'10550,"-2"14"-7792,-2-16-1720,59 232 517,-62-247-15012,-3 1 1313</inkml:trace>
  <inkml:trace contextRef="#ctx0" brushRef="#br0" timeOffset="9577.626">2669 541 11573,'0'1'3458,"1"1"160,2-2-529,4 1-1328,1 0-641,2-1-271,1 0-225,2 1-224,-1-2-160,-1 0-256,0 0-304,0 0-240,-2 0-465,0-1-607,-1 1-161,0-1-2065,0-1-2401,0-2-4994</inkml:trace>
  <inkml:trace contextRef="#ctx0" brushRef="#br0" timeOffset="9843.183">2913 478 11669,'-7'9'7417,"-1"-2"-4038,-11 24-2311,18-20-792,3 86 2447,0-95-2727,0 1-1,1-1 1,-1 0 0,1 1-1,-1-2 1,1 1-1,0 0 1,0 0-1,-1-1 1,1 1 0,1-1-1,-1 0 1,0 0-1,0 0 1,0-1 0,0 1-1,1-1 1,-1 1-1,0-1 1,1 0 0,-1 0-1,0-1 1,1 1-1,-1-1 1,0 0 0,0 1-1,0-1 1,0-1-1,0 1 1,0 0 0,0-1-1,0 1 1,0-1-1,0 0 1,-1 0-1,1 0 1,-1-1 0,0 1-1,1 0 1,-1-1-1,0 0 1,0 1 0,-1-1-1,1 0 1,0 0-1,0-3 5,-1 1 22,-1 0 0,1 0 0,-1 0 0,0 0 0,0 0 0,-1 0 0,0 0 0,0 0 0,0 0 0,0 0 0,-1 1 0,1-1 0,-1 0 0,-1 1 0,1-1 0,-1 1 0,1 0 0,-1 0 0,0 0 0,-1 0 0,-1-1-22,-15-6-3803,-6 6-4229,28 5 1944,1-1-2764</inkml:trace>
  <inkml:trace contextRef="#ctx0" brushRef="#br0" timeOffset="10280.584">3079 505 11637,'29'41'8120,"-24"-32"-7987,-1 1 1,0-1-1,0 0 1,-1 1 0,0 0-1,-1 0 1,0 0-1,-1 0 1,0 0-1,0 5-133,-2-37 699,0 13-565,0 0-1,0 0 1,1 0 0,1 0-1,-1 0 1,1 0-1,1 0 1,0 0 0,0 0-1,1 1 1,0-1-1,0 1 1,4-8-134,-2 14-11,0-1 1,-1 1-1,1 0 1,0 0-1,0 1 0,0 0 1,0 0-1,0 0 0,0 0 1,0 1-1,1 0 0,-1 0 1,0 0-1,0 1 1,0-1-1,0 1 0,0 0 1,0 1-1,0 0 0,5 1 11,12 2-3906,-15-4-236,-2 0-1430,-2-1-4107</inkml:trace>
  <inkml:trace contextRef="#ctx0" brushRef="#br0" timeOffset="10918.618">2116 519 8756,'16'-24'8558,"-16"24"-8465,1-1 1,0 1-1,0-1 1,0 1-1,-1 0 0,1-1 1,0 1-1,0 0 0,0 0 1,0-1-1,0 1 1,-1 0-1,1 0 0,0 0 1,0 0-1,0 0 1,0 0-1,0 0 0,0 1 1,0-1-1,-1 0 1,1 0-1,0 1 0,0-1 1,0 0-1,0 1 1,-1-1-1,1 1 0,0-1 1,0 1-1,-1 0 0,1-1 1,0 1-1,-1-1 1,1 1-1,-1 0 0,1 0 1,-1-1-1,1 1 1,-1 0-1,0 0 0,1 0-93,30 49 1452,-44-42-2679,6-11-2468,2 0-3442,2-2-3476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2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47 10805,'-20'-5'7667,"-4"6"-4189,21-1-3420,1 0 0,0 1-1,0-1 1,0 0 0,0 1-1,0 0 1,0-1 0,0 1-1,0 0 1,0 0 0,0 0 0,0 0-1,1 0 1,-1 0 0,0 1-1,1-1 1,-1 1 0,1-1-1,-1 1 1,1-1 0,0 1 0,0 0-1,0 0 1,0 0 0,0 0-1,0-1 1,0 1 0,0 0-1,1 1 1,-1-1 0,1 1-58,46 33 172,-28-28-171,20 32 3,-37-39 11,0 0 0,-1 0-1,1 0 1,0 0 0,-1 0 0,1 0 0,-1 0 0,0 0-1,1 0 1,-1 0 0,0 0 0,0 1 0,0-1 0,0 0-1,0 0 1,0 0 0,0 0 0,0 0 0,0 1-1,0-1 1,0 0 0,-1 0 0,1 0 0,-1 0 0,1 0-1,-1 0 1,1 0 0,-1 0 0,1 0 0,-1 0 0,0 0-1,0 0 1,1-1 0,-1 1 0,0 0 0,0 0 0,0-1-1,0 1 1,0-1 0,0 1 0,0-1 0,0 1-1,0-1 1,0 1 0,0-1 0,-1 0-15,-2 1-58,0 0 0,-1 0 0,1-1 0,-1 0 0,1 0 0,-1 0 0,1-1 0,0 1 0,-1-1 0,1 0 0,0 0 0,-1-1 1,1 1-1,0-1 0,0 0 0,0 0 0,0 0 0,1-1 0,-3-1 58,-6-10-4609,6-2-3973,6 7-1708</inkml:trace>
  <inkml:trace contextRef="#ctx0" brushRef="#br0" timeOffset="203.077">220 1 10853,'4'32'9937,"12"19"-7258,-5-16-1675,4 39-610,-27-83-15032,8 3 4425</inkml:trace>
  <inkml:trace contextRef="#ctx0" brushRef="#br0" timeOffset="484.299">189 108 10693,'3'0'10320,"12"-4"-7167,39 3-234,-22 1-5478,-15-1-2784,-1-1-3910,-8 1-661</inkml:trace>
  <inkml:trace contextRef="#ctx0" brushRef="#br0" timeOffset="860.609">404 54 10165,'-18'29'8617,"4"3"-4812,13-29-3763,0 0 0,0 0-1,0 0 1,1 0 0,-1-1 0,1 1 0,-1 0-1,1 0 1,0 0 0,0 0 0,1 0-1,-1 0 1,0 0 0,1 0 0,0 0 0,0 0-1,0-1 1,0 1 0,0 0 0,0-1-1,1 1 1,0 0 0,-1-1 0,1 0-1,0 1 1,0-1 0,0 0 0,0 0 0,0 0-1,1 0 1,-1-1 0,1 1 0,1 0-42,-1-1-1,0 0 0,-1 0 1,1 0-1,0 0 1,1-1-1,-1 0 1,0 0-1,0 1 0,0-2 1,0 1-1,0 0 1,0-1-1,0 1 0,0-1 1,0 0-1,0 0 1,0 0-1,-1 0 1,1 0-1,0-1 0,0 0 1,-1 1-1,1-1 1,-1 0-1,0 0 0,0 0 1,1 0-1,-1-1 1,0 1-1,-1-1 0,1 1 1,0-1-1,-1 1 1,0-1-1,1 0 1,-1 0-1,0 0 0,0 0 1,-1 0-1,1 0 1,-1 0 0,1-2-27,-1 1 1,-1-1-1,1 1 1,-1-1-1,0 0 1,0 1-1,0-1 1,-1 1-1,1 0 1,-1-1-1,0 1 1,0 0 0,-1 0-1,1 0 1,-1 0-1,0 1 1,0-1-1,0 1 1,-1 0-1,1 0 1,-1 0-1,1 0 1,-1 0-1,0 1 1,-2-1 26,0 7-4421,6 5-4145,1-3-1711</inkml:trace>
  <inkml:trace contextRef="#ctx0" brushRef="#br0" timeOffset="1235.522">545 72 9540,'11'36'6482,"-4"0"-4167,14 44-605,-20-80-1699,0 0 1,0 0 0,-1 0 0,1 0 0,0 0 0,-1 0 0,1 0 0,0 0-1,0-1 1,-1 1 0,1 0 0,0 0 0,-1-1 0,1 1 0,0-1 0,-1 1-1,1 0 1,-1-1 0,1 1 0,-1-1 0,1 1 0,-1-1 0,1 0 0,-1 1 0,1-1-1,-1 1 1,0-1 0,1 0 0,-1 1 0,0-1 0,0 0 0,1 0 0,-1 1-1,0-1 1,0 0 0,0 1 0,0-1 0,0 0 0,0 0 0,0 1 0,0-1-1,0 0 1,0 0 0,-1 1 0,1-1 0,0 0 0,0 1 0,-1-1 0,1 0 0,0 1-1,-1-1 1,1 0 0,-1 1 0,1-1 0,-1 1 0,1-1-12,0-2 100,0 3-101,15-79 1999,-14 78-2054,-1-1 0,1 1 1,-1-1-1,1 1 0,-1 0 0,1-1 0,0 1 0,0 0 0,0 0 0,0-1 0,0 1 0,0 0 0,0 0 0,0 0 0,0 0 0,0 0 0,0 1 0,1-1 0,-1 0 0,0 0 0,1 1 0,-1-1 1,0 1-1,1-1 0,-1 1 0,1 0 0,-1 0 0,1-1 0,-1 1 0,1 0 0,-1 0 0,1 0 0,-1 1 0,1-1 0,-1 0 0,1 1 0,-1-1 0,1 0 0,-1 1 0,0 0 0,1-1 0,-1 1 0,0 0 1,0 0-1,1 0 0,-1-1 0,0 1 0,0 0 0,0 1 0,0-1 56,10 6-2501,0-1-5104,-3-2-2285</inkml:trace>
  <inkml:trace contextRef="#ctx0" brushRef="#br0" timeOffset="1532.327">748 100 9925,'7'22'7224,"-3"4"-3527,-3 48-1727,-2-85-14173,2 3 1606</inkml:trace>
  <inkml:trace contextRef="#ctx0" brushRef="#br0" timeOffset="1983.607">753 5 10693,'0'0'2593,"0"0"-32,1 0-1408,0 2-513,1 0-544,1 1-336,-2-1-2273,4 2-2209,0-2-5523</inkml:trace>
  <inkml:trace contextRef="#ctx0" brushRef="#br0" timeOffset="2238.478">831 94 11637,'4'39'7123,"6"19"-5958,-5-30-296,5-56-88,-10 20-754,1-1 0,0 1 0,1-1 0,-1 1-1,2 0 1,-1 0 0,1 0 0,0 0 0,1 0 0,0 1 0,0-1-1,0 1 1,1 0 0,0 0 0,3-1-27,-8 7 19,1 0-1,0 1 1,0-1-1,0 1 1,0-1 0,0 1-1,0-1 1,-1 1-1,1 0 1,0-1-1,0 1 1,0 0 0,0 0-1,0 0 1,0 0-1,1 0 1,-1 0 0,0 0-1,0 0 1,0 0-1,0 0 1,0 0-1,0 1 1,0-1 0,0 0-1,-1 1 1,1-1-1,0 1 1,0-1 0,0 1-1,0-1 1,0 1-1,-1 0 1,1 0-1,0-1 1,-1 1 0,1 0-1,0 0 1,-1 0-1,1-1 1,-1 1-1,1 0 1,-1 0 0,1 0-1,-1 0 1,0 0-1,0 0 1,1 0 0,-1 0-1,0 1-18,15 53 1021,-6 37-479,-6-88-3180,4-11-5747,-5 5 5001,3-3-6663</inkml:trace>
  <inkml:trace contextRef="#ctx0" brushRef="#br0" timeOffset="2540.233">1164 83 8500,'-3'-23'9995,"-28"24"-6347,27 2-3569,1 0-1,-1 0 1,1 0-1,0 1 1,0-1-1,1 1 1,-1 0-1,1 0 1,-1 0-1,1 0 0,1 1 1,-1-1-1,0 0 1,1 1-1,0-1 1,0 1-1,1 0 1,-1 2-79,1-5-5,-1 0 0,1 0 0,0 0 1,0 1-1,0-1 0,0 0 1,1 0-1,-1 0 0,1 0 1,-1 0-1,1 0 0,-1 0 0,1 0 1,0 0-1,0 0 0,0-1 1,0 1-1,1 0 0,-1 0 0,0-1 1,1 1-1,-1-1 0,1 1 1,-1-1-1,1 0 0,0 0 1,0 1-1,-1-1 0,1 0 0,0-1 1,0 1-1,0 0 0,0 0 1,0-1-1,0 0 0,0 1 1,0-1-1,0 0 0,1 0 0,-1 0 1,0 0 4,3-1-110,-1-1 0,0 0 0,0 0 0,-1-1 0,1 1 1,0-1-1,-1 1 0,1-1 0,-1 0 0,0-1 0,0 1 0,0 0 0,0-1 1,-1 0-1,1 0 0,-1 1 0,0-1 0,0-1 0,-1 1 0,1 0 1,-1 0-1,0-1 0,0 1 0,0-4 110,1 3 129,9 43 1482,-5-5-1043,-1 0 0,-1 0-1,-2 1 1,-2-1 0,-1 19-568,1-51 46,0 0 1,0 0-1,-1 0 1,1 0-1,0 0 1,0 0-1,0 0 1,-1 0-1,1 0 1,0 0-1,-1 0 1,1 0-1,-1 0 0,1-1 1,-1 1-1,0 0 1,1 0-1,-1 0 1,0-1-1,1 1 1,-1 0-1,0-1 1,0 1-1,0-1 1,1 1-1,-1-1 1,0 1-1,0-1 1,0 1-1,0-1 0,0 0 1,0 0-1,0 1 1,0-1-1,0 0 1,0 0-1,0 0 1,0 0-1,0 0 1,0 0-1,0-1 1,0 1-1,0 0 1,0 0-1,0-1 1,0 1-1,0-1 0,0 1 1,0-1-47,-46-29-7,47 27-3632,7 5-9593,-4-1 2544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3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94 9236,'-26'0'10196,"9"26"-7398,6 36-2354,10-59-434,1-1 0,-1 0 0,1 1-1,-1-1 1,1 1 0,0-1 0,0 1-1,0-1 1,0 1 0,1-1 0,-1 0 0,1 1-1,-1-1 1,1 1 0,0-1 0,0 0-1,0 1 1,0-1 0,0 0 0,0 0-1,1 0 1,-1 0 0,1 0 0,0 0-1,-1 0 1,1-1 0,0 1 0,0-1 0,0 1-1,0-1 1,0 0 0,0 0 0,1 1-1,-1-2 1,0 1 0,1 0 0,-1 0-1,0-1 1,1 1 0,-1-1 0,1 0 0,-1 0-1,1 0 1,-1 0 0,1 0 0,-1 0-1,1-1 1,-1 1 0,0-1 0,1 1-1,-1-1 1,0 0 0,2-1-10,-1 0 5,0 0 0,0-1 0,0 1-1,0-1 1,0 0 0,-1 0 0,1 0 0,-1 0 0,0 0 0,0-1 0,0 1-1,0 0 1,0-1 0,-1 0 0,0 1 0,0-1 0,0 0 0,0 0 0,0 0-1,-1 1 1,0-1 0,0 0 0,0-3-5,1 4-5,-1 1-1,0-1 1,0 1-1,0-1 1,-1 1-1,1-1 1,0 1-1,-1 0 1,0-1-1,1 1 1,-1-1-1,0 1 1,0 0-1,0 0 1,-1 0-1,1 0 1,0 0-1,-1 0 1,0 0-1,1 0 1,-1 0-1,0 1 1,0-1-1,0 1 1,0-1-1,0 1 1,0 0 0,0-1-1,-1 1 1,1 1-1,0-1 1,-1 0-1,1 0 1,0 1-1,-1-1 1,1 1-1,-1 0 6,-11 5-2380,11-2-1598,6 1-4102,1-3-567</inkml:trace>
  <inkml:trace contextRef="#ctx0" brushRef="#br0" timeOffset="234.319">341 29 10997,'-21'-21'7600,"-4"13"-3729,23 9-3795,-1-1 0,1 0 0,-1 1-1,1-1 1,-1 1 0,1-1 0,0 1-1,-1 0 1,1 0 0,0 1 0,0-1-1,0 0 1,-1 1 0,1-1 0,1 1-1,-1 0 1,0-1 0,0 1 0,1 0-1,-1 0 1,1 0 0,-1 0 0,1 0-1,0 1 1,0-1 0,0 0 0,0 1-1,0-1 1,1 0 0,-1 1 0,0 1-76,-1 19 184,1 1 0,1 0 0,1-1-1,1 1 1,1-1 0,1 4-184,0 2-231,-4-23-2370,-1-5-1866,-2-2-4037,2 0-1597</inkml:trace>
  <inkml:trace contextRef="#ctx0" brushRef="#br0" timeOffset="515.496">220 195 10501,'1'1'3073,"0"-1"241,2 0-369,1-1-1312,2-1-513,1 0-47,1 0-129,3 0-303,0 1-177,2 1-112,-1 2-128,-1 0-240,-1 1-304,1-3-737,-1 0-847,2-1-1858,-1-4-2817,-2 1-6051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2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63 10773,'-32'10'9606,"13"15"-5564,18-21-4003,-1 0 0,1 0 0,0 0 0,0 0 0,1 0 0,-1 0 0,1 0 0,0 1 1,0-1-1,0 0 0,1 0 0,-1 0 0,1 0 0,0 1 0,0-1 0,1 0 0,-1-1 0,1 1 1,0 0-1,0 0 0,0-1 0,3 4-39,-3-5-19,0 0 0,0 0 0,1 0 0,-1 0-1,1 0 1,-1-1 0,1 0 0,0 1 0,-1-1 0,1 0 0,0 0 0,0 0 0,0-1 0,0 1 0,0-1-1,0 1 1,0-1 0,0 0 0,0 0 0,0-1 0,0 1 0,0-1 0,0 1 0,0-1 0,0 0 0,-1 0-1,1 0 1,0 0 0,0-1 0,-1 1 0,1-1 0,-1 1 0,1-1 0,-1 0 0,0 0 0,0 0 0,0-1-1,0 1 1,0 0 0,0-1 0,0 1 0,-1-1 0,0 0 0,1 1 0,-1-1 19,0 0-12,0 1 0,0-1 0,-1 1 0,1-1 0,-1 1 0,1-1 0,-1 1 0,0-1 0,0 0 0,0 1 0,0-1 0,-1 1 0,1-1 0,-1 1 0,1-1 0,-1 1 0,0-1 0,0 1 0,0-1 0,0 1 0,-1 0 0,1 0 0,-1 0 0,1 0 0,-1 0 0,0 0 0,0 0 0,1 0 0,-1 0 0,0 1 0,-1-1 0,1 1 0,0 0 0,0 0 0,-1-1 0,1 1 0,-1 1 0,1-1 0,-1 0 0,1 1 0,-1-1 0,1 1 0,-1 0 0,1-1 0,-1 1 0,0 1 0,1-1 0,-2 0 12,2 2-1124,4-2-11356,3-2 2254</inkml:trace>
  <inkml:trace contextRef="#ctx0" brushRef="#br0" timeOffset="864.07">186 26 8836,'25'37'8521,"-12"28"-4289,-6-23-2613,26-106-1707,-31 63 118,1 1 0,-1-1 0,1 0 0,0 1 0,-1 0 0,1-1 0,0 1 0,-1 0 0,1 0 0,0 1 0,-1-1 0,1 0 0,0 1 0,-1 0 0,1-1 0,-1 1 0,1 0 0,-1 0 0,1 1 0,-1-1 0,0 1 0,0-1 1,1 1-1,-1-1 0,0 1 0,0 0 0,-1 0 0,1 0 0,0 0 0,-1 0 0,1 1 0,-1-1 0,0 0 0,1 1 0,-1-1 0,-1 1 0,1-1 0,0 1 0,0 0 0,-1-1 0,0 1 0,1 0 0,-1-1 0,0 1 0,0 0 0,-1-1 0,1 1 0,0 0 0,-1-1 0,0 1 0,1 0 0,-1-1 0,0 1 0,-1-1 0,1 1-30,-1-1 108,0 0-1,-1 0 1,1 0 0,-1 0-1,1-1 1,-1 1-1,1-1 1,-1 1-1,0-1 1,0 0 0,0 0-1,0 0 1,0 0-1,1-1 1,-2 1-1,1-1 1,0 0 0,0 0-1,0 0 1,0 0-1,0-1 1,0 1-1,-1-1-107,3 1-202,0 0-1,0-1 0,-1 1 0,1 0 0,0-1 0,0 1 0,0-1 0,0 1 0,-1-1 0,1 0 0,0 0 0,0 1 0,0-1 0,0 0 0,1 0 0,-1 0 0,0 0 1,0 0-1,0 0 0,1 0 0,-1 0 0,1 0 0,-1 0 0,1-1 0,-1 1 0,1 0 0,-1 0 0,1-1 0,0 1 0,0 0 0,0 0 0,0-1 0,0 1 0,0 0 1,0-1 202,4-20-10256,1 11 385</inkml:trace>
  <inkml:trace contextRef="#ctx0" brushRef="#br0" timeOffset="1176.496">454 90 9588,'1'6'8564,"8"10"-6230,-4-7-1432,0 1-538,-1 2 0,0-1 0,0 0-1,-1 1 1,-1 0 0,0 0 0,-1-1-1,0 1 1,0 0 0,-1 0-1,-1 0 1,0 0 0,-1 0 0,0 0-1,-2 4-363,4-14 29,-1-1 0,1 0 0,0 0-1,-1 0 1,1 0 0,-1 0-1,0 0 1,1 0 0,-1 0 0,0-1-1,0 1 1,1 0 0,-1 0 0,0 0-1,0-1 1,0 1 0,0 0 0,0-1-1,0 1 1,0-1 0,0 1 0,0-1-1,0 0 1,0 1 0,-1-1-1,1 0 1,0 0 0,0 0 0,0 0-1,0 0 1,0 0 0,0 0 0,-1 0-1,1 0 1,0-1 0,0 1 0,0 0-1,0-1 1,0 1 0,0-1 0,0 1-1,0-1 1,0 1 0,0-1-1,0 0 1,0 1 0,0-2-29,-16-31-3779,17 18-1660,1 4-2656,0 1-2771</inkml:trace>
  <inkml:trace contextRef="#ctx0" brushRef="#br0" timeOffset="1379.573">441 1 13782,'-3'1'3010,"0"0"63,3 0-2000,1 1-977,0-2-705,0 1-2336,3 0-2530,0 1-6514</inkml:trace>
  <inkml:trace contextRef="#ctx0" brushRef="#br0" timeOffset="1785.726">583 130 10437,'8'-1'2302,"23"-3"1924,15-8-3687,-45 11-533,0-1 0,0 1 0,-1 0 0,1-1 0,0 1 0,-1-1 0,1 0-1,-1 1 1,1-1 0,-1 1 0,0-1 0,0 0 0,0 1 0,0-1 0,0 0 0,0 1 0,0-1 0,0 1 0,-1-1 0,1 0 0,-1 1-1,1-1 1,-1 1 0,1-1 0,-1 1 0,0-1 0,0 1 0,0 0 0,0-1 0,0 1 0,0 0 0,0 0 0,0 0 0,0 0 0,-1 0-1,1 0 1,0 0 0,-1 0 0,1 0 0,-1 0 0,1 1 0,-1-1 0,1 1 0,-1-1 0,-1 1-6,1 0 121,0 0 1,0 0-1,-1 0 1,1 0-1,0 0 1,0 1-1,0-1 1,-1 1 0,1 0-1,0 0 1,0 0-1,0 0 1,0 0-1,0 0 1,1 0-1,-1 1 1,0-1-1,0 0 1,1 1-1,-1 0 1,1-1-1,-1 1 1,1 0-1,0 0 1,0 0-1,0 0 1,0 0 0,0 0-1,0 0 1,0 0-1,1 0 1,-1 0-1,1 0 1,-1 2-122,-1 77 2940,3-78-2921,0 0-1,0 1 0,1-1 1,-1 0-1,1 0 0,0 0 0,0 0 1,0 0-1,0 0 0,0 0 1,1-1-1,-1 1 0,1-1 0,-1 0 1,1 1-1,0-1 0,0-1 1,0 1-1,0 0 0,1-1 1,-1 1-1,0-1 0,1 0 0,-1 0 1,1 0-1,-1-1 0,1 1 1,-1-1-1,1 0 0,1 0-18,33-3-5260,-1-6-6233,-24 3 2870</inkml:trace>
  <inkml:trace contextRef="#ctx0" brushRef="#br0" timeOffset="2063.764">886 71 10661,'-51'19'8256,"48"-18"-8037,-1 1 0,1 1 0,-1-1-1,1 1 1,0-1 0,0 1 0,0 0 0,0 0 0,1 0 0,-1 0 0,1 1 0,0-1 0,0 1-1,0-1 1,0 1 0,1 0 0,-1 0 0,1 0 0,0 0 0,0 0 0,0 0 0,1 0-1,-1 0 1,1 0 0,0 0 0,0 0 0,1 0 0,-1 0 0,1 0 0,1 4-219,0-6 69,0 1 1,0-1 0,0 0 0,0 0-1,1 0 1,-1 0 0,1 0 0,-1-1-1,1 1 1,0-1 0,-1 1-1,1-1 1,0 0 0,0 0 0,0 0-1,0-1 1,0 1 0,0-1 0,0 0-1,0 0 1,0 0 0,0 0 0,0 0-1,0 0 1,0-1-70,48-9-3061,-29-6-1211,-11 1-4182,-4 1-2970</inkml:trace>
  <inkml:trace contextRef="#ctx0" brushRef="#br0" timeOffset="2282.45">977 7 11461,'2'20'7095,"1"1"-3708,15 40-3077,-12-41 741,21 77-806,-30-98-12341,0-2 659</inkml:trace>
  <inkml:trace contextRef="#ctx0" brushRef="#br0" timeOffset="2532.439">942 133 12326,'0'0'3617,"3"0"225,1-1-672,3-1-1362,1 0-671,1 1-161,0-1-223,3 2-321,2 0-176,0 0-144,0 0-352,-1 1-528,0 0-1345,-2-1-1969,-2 1-2994,1 0-7058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2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10437,'3'-9'7264,"3"1"-3422,42-11-2124,-42 22-1701,0 1 1,-1-1-1,1 1 0,-1 0 0,1 0 0,-1 1 1,-1-1-1,1 1 0,-1 0 0,1 0 0,-1 1 0,-1-1 1,1 1-1,-1 0 0,0 0 0,-1 0 0,1 0 0,-1 1 1,0-1-1,-1 1 0,1-1 0,-1 1 0,-1 0 0,1 1-17,2 4 34,-5-15-63,0 0-1,0 0 1,-1 0-1,1 0 1,-1 1 0,0-1-1,1 1 1,-1-1 0,0 1-1,0 0 1,-1 1 0,1-1-1,0 0 1,-1 1 0,1 0-1,-1 0 1,1 0 0,-1 0-1,1 0 1,-1 1 0,0-1-1,1 1 1,-1 0 0,0 0-1,1 1 1,-1-1-1,-2 1 30,3 0 92,1-1 0,0 1 0,0-1 0,0 1 0,0-1-1,0 1 1,0 0 0,1 0 0,-1 0 0,0 0-1,0 1 1,1-1 0,-1 0 0,0 1 0,1-1 0,0 1-1,-1 0 1,1-1 0,0 1 0,0 0 0,0 0-1,0-1 1,0 1 0,0 0 0,0 0 0,1 0-1,-1 0 1,1 0 0,-1 1 0,1-1 0,0 0 0,0 0-1,0 0 1,0 0 0,0 0 0,0 0 0,1 0-1,-1 0 1,1 0 0,0 0 0,0 1-92,3 0 27,0-1 0,1 0 0,-1 0 0,1 0 0,0 0 0,-1-1 0,1 0 0,0 0 0,0 0-1,0 0 1,0-1 0,0 0 0,0 0 0,0 0 0,0-1 0,0 0 0,0 0 0,0 0 0,3-1-27,15-12-4284,-4-4-7279,-9 8 235</inkml:trace>
  <inkml:trace contextRef="#ctx0" brushRef="#br0" timeOffset="985.797">225 14 9508,'0'4'7376,"2"15"-5606,25 119 1090,-30-189-2745,36-23-94,-32 72-9,0 1 0,0-1 0,0 1 0,0-1 0,0 1 0,1 0 0,-1-1 0,1 1 0,-1 0 0,1 0 0,-1 0 0,1 0 0,0 0 0,-1 1 0,1-1 0,0 0 0,0 1 0,-1-1 0,1 1-1,0 0 1,0-1 0,0 1 0,0 0 0,0 0 0,-1 0 0,1 1 0,0-1 0,0 0 0,0 1 0,0-1 0,-1 1 0,1-1 0,0 1 0,-1 0 0,1 0 0,0 0 0,-1 0 0,1 0 0,-1 0 0,1 0 0,-1 1-12,5 6 273,-1 0 1,-1 1-1,0-1 0,0 1 1,0 0-1,-1 0 0,-1 0 1,0 0-1,0 1 0,0-1 1,-1 1-1,-1-1 0,0 10-273,3-4-1492,-2-13-3202,0-2-4295,0-4-1514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3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75 107 9140,'-26'-11'8545,"5"19"-4509,18-5-3918,0 0 0,1 0 0,-1 1 0,1-1 1,0 0-1,0 1 0,0-1 0,1 1 0,-1 0 1,1 0-1,0 0 0,0 0 0,0 0 0,0 0 1,1 0-1,0 0 0,0 0 0,0 1-118,0-2 1,1 1-1,0 0 0,1-1 0,-1 1 0,1-1 1,-1 1-1,1-1 0,0 0 0,0 1 1,1-1-1,-1 0 0,0-1 0,1 1 1,0 0-1,0-1 0,0 1 0,0-1 1,0 0-1,0 0 0,0 0 0,1-1 1,-1 1-1,1-1 0,0 1 0,-1-1 0,1-1 1,0 1-1,-1 0 0,1-1 0,0 0 1,0 0-1,0 0 0,-1 0 0,1 0 1,0-1-1,0 0 0,-1 0 0,1 0 1,0 0-1,-1 0 0,1-1 0,-1 1 1,0-1-1,1 0 0,-1 0 0,0-1 0,0 1 1,0-1-1,-1 1 0,1-1 0,-1 0 1,1 0-1,-1 0 0,0 0 0,0 0 1,1-4-1,-1 4-19,-2 1-1,1-1 1,0 0 0,-1 0 0,1 0 0,-1 0 0,0 0 0,0 0 0,0 0 0,0 0 0,-1 0 0,1 0 0,-1 0 0,1 0 0,-1 1 0,0-1 0,0 0-1,-1 0 1,1 1 0,0-1 0,-1 1 0,0-1 0,0 1 0,1 0 0,-1-1 0,-1 1 0,1 0 0,0 0 0,0 1 0,-1-1 0,1 0 0,-1 1-1,1-1 1,-1 1 0,0 0 0,0 0 0,1 0 0,-1 0 0,0 1 0,0-1 0,0 1 0,0-1 0,0 1 0,0 0 0,0 0 0,0 1 0,0-1 0,0 1 19,-2 4-3429,5 0-5628,2-3-1388</inkml:trace>
  <inkml:trace contextRef="#ctx0" brushRef="#br0" timeOffset="390.53">351 65 9268,'-30'-3'9147,"-6"11"-5391,34-8-3719,1 0 1,0 1 0,-1-1-1,1 0 1,0 1-1,-1-1 1,1 1 0,0 0-1,0-1 1,-1 1 0,1 0-1,0 0 1,0 0 0,0 0-1,0 0 1,0 0-1,0 0 1,0 0 0,1 0-1,-1 0 1,0 0 0,1 1-1,-1-1 1,0 0 0,1 1-1,0-1 1,-1 0-1,1 1 1,0-1 0,-1 0-1,1 1 1,0-1 0,0 1-1,0-1 1,1 0 0,-1 1-1,0-1 1,0 0-1,1 1 1,-1-1 0,1 0-1,-1 1 1,1-1 0,-1 0-1,1 1-37,40 27 1,-39-29 4,0 1-1,0-1 1,0 0 0,0 1-1,0 0 1,0-1 0,0 1-1,0 0 1,0 0 0,0 0-1,-1 0 1,1 1 0,0-1-1,-1 0 1,1 1 0,-1-1-1,1 1 1,-1 0 0,0-1-1,0 1 1,0 0 0,0 0-1,0 0 1,0-1 0,0 1-1,0 0 1,-1 0 0,1 0-1,-1 1 1,1-1 0,-1 0-1,0 0 1,0 0 0,0 0-1,0 0 1,0 0 0,-1 0-1,1 0 1,-1 0 0,1 0-1,-1 1-4,0-1 1,-1-1 0,1 1 0,-1 0-1,1-1 1,-1 1 0,0-1 0,1 0-1,-1 1 1,0-1 0,0 0 0,0 0-1,0 0 1,0 0 0,0 0 0,0-1-1,0 1 1,0-1 0,-1 1 0,1-1-1,0 0 1,0 0 0,0 0 0,-1 0-1,1 0 1,0 0 0,0-1 0,0 1-1,0-1 1,-1 0 0,1 1 0,0-1-1,0 0 1,0 0 0,-1-1-1,-9-9-4316,6-5-4141,5 8-2836</inkml:trace>
  <inkml:trace contextRef="#ctx0" brushRef="#br0" timeOffset="641.696">413 0 10101,'13'17'9531,"-1"20"-6842,-7-18-1647,20 110 197,-17-73-5618,-8-55 3340,0-1-238,0 0-6311,1-2-2715</inkml:trace>
  <inkml:trace contextRef="#ctx0" brushRef="#br0" timeOffset="999.488">398 140 10725,'2'0'2913,"0"-1"193,1 0-1233,5-2 384,3 1-1377,0-1-224,1 2-240,0 0-127,-3 1-145,-2 0-288,0 1-417,0 1-527,2 0-2226,0-1-2624,2 1-6260</inkml:trace>
  <inkml:trace contextRef="#ctx0" brushRef="#br0" timeOffset="1296.301">599 131 10677,'4'47'9061,"11"23"-6338,-17-82-2453,0 0-1,1-1 1,0 0 0,1 1 0,0-1-1,1 1 1,1-1 0,0 1 0,2-6-270,-4 16-15,1 0 0,0 0 1,-1 1-1,1-1 0,0 0 0,0 1 1,0-1-1,0 1 0,1-1 1,-1 1-1,0-1 0,1 1 1,-1 0-1,1 0 0,-1 0 0,1 0 1,-1 0-1,1 0 0,0 0 1,0 0-1,-1 1 0,1-1 0,0 1 1,0-1-1,0 1 0,0 0 1,-1-1-1,1 1 0,0 0 1,0 0-1,0 1 0,0-1 0,0 0 1,1 1 14,10 5-4676,0 5-4510,-9-7-1325</inkml:trace>
  <inkml:trace contextRef="#ctx0" brushRef="#br0" timeOffset="1561.863">760 174 10837,'34'8'7361,"-31"-8"-7338,0 0 0,0-1 0,-1 1 0,1-1-1,0 0 1,0 0 0,-1 0 0,1 0 0,0 0 0,-1 0 0,1-1 0,-1 1 0,0-1 0,1 0 0,-1 0 0,0 0 0,0 0 0,0 0 0,0 0 0,-1 0 0,1-1-1,0 1 1,-1-1 0,0 1 0,0-1 0,1 0 0,-1 1 0,-1-1 0,1 0 0,0-2-23,-2 3 36,0 1 0,0-1 1,-1 1-1,1 0 0,0-1 0,-1 1 1,1 0-1,-1 0 0,1 0 0,-1 0 1,1 0-1,-1 0 0,0 0 0,0 1 1,1-1-1,-1 1 0,0-1 0,0 1 1,0 0-1,1-1 0,-1 1 0,0 0 0,0 0 1,0 0-1,0 1 0,0-1 0,1 0 1,-1 1-1,0-1 0,0 1 0,0 0 1,1-1-1,-1 1 0,0 0 0,1 0 1,-1 0-1,1 0 0,-1 1 0,1-1 1,0 0-1,-1 0 0,1 1 0,0-1 1,0 1-1,0-1 0,0 1 0,0 0 0,0 1-36,-1 0 207,0 0-1,0 0 0,0 1 0,1-1 0,-1 1 1,1-1-1,0 1 0,0 0 0,0-1 0,1 1 0,-1 0 1,1-1-1,0 1 0,0 0 0,1 0 0,-1 0 1,1-1-1,-1 1 0,1 0 0,0-1 0,0 1 0,1-1 1,-1 1-1,1-1 0,0 1 0,0-1 0,0 0 1,0 0-1,1 0 0,-1 0 0,1-1 0,2 3-206,-3-3-119,0-1 0,0 1 0,0 0 0,1-1 0,-1 0 0,1 0 0,-1 0 0,1 0 0,-1 0 0,1 0 0,0 0 0,-1-1 0,1 0 0,0 1 0,0-1 0,-1 0 0,1 0 0,0 0 0,0-1 0,-1 1 0,1-1 0,0 1 0,-1-1 0,1 0 0,-1 0 0,1 0 0,-1-1 0,1 1 0,-1 0 0,1-1 119,4-5-3866,-1-2-5153,-3 1-1733</inkml:trace>
  <inkml:trace contextRef="#ctx0" brushRef="#br0" timeOffset="2187.427">988 93 11781,'13'-9'7137,"0"4"-3392,-11 5-3711,0-1 1,0 1-1,1 0 0,-1 0 1,0 0-1,1 0 1,-1 1-1,0-1 1,0 0-1,1 1 0,-1 0 1,0-1-1,0 1 1,0 0-1,0 0 0,0 0 1,0 1-1,0-1 1,0 0-1,0 1 0,-1-1 1,1 1-1,-1-1 1,1 1-1,-1 0 0,1 1-34,46 117 35,-48-121-65,0 1 1,0 0-1,1 0 0,-1 0 0,0 0 0,0 0 1,0 0-1,0-1 0,0 1 0,1 0 0,-1 0 1,0 0-1,0 0 0,0 0 0,0 0 0,1 0 1,-1 0-1,0 0 0,0 0 0,0 0 1,0 0-1,1 0 0,-1 0 0,0 0 0,0 0 1,0 0 29,-8-21-170,6 18 240,0 1-1,0-1 1,0 1 0,0-1 0,-1 1 0,1 0 0,-1 0 0,1 0 0,-1 0 0,0 0-1,0 0 1,0 1 0,0-1 0,0 1 0,0 0 0,0 0 0,-1 0 0,1 1-1,0-1 1,0 1 0,-1-1 0,1 1 0,0 0 0,-1 1 0,1-1 0,0 0-1,-1 1 1,1 0 0,0 0 0,0 0 0,0 0 0,0 0 0,0 1 0,0-1-1,0 1 1,0 0 0,0 0 0,1 0 0,-1 0 0,1 0 0,-1 1 0,1-1 0,0 1-1,0-1 1,0 1 0,0 0 0,1 0 0,-1 0 0,1 0 0,0 0 0,0 0-1,0 1-69,0-2 69,1-1-1,0 1 0,-1-1 0,1 1 1,0 0-1,0-1 0,0 1 0,1 0 1,-1-1-1,0 1 0,1-1 0,-1 1 1,1-1-1,-1 1 0,1-1 0,0 1 1,-1-1-1,1 1 0,0-1 1,0 0-1,0 1 0,0-1 0,0 0 1,1 0-1,-1 0 0,0 0 0,0 0 1,1 0-1,-1 0 0,1 0 0,-1-1 1,1 1-1,-1 0 0,1-1 0,-1 1 1,1-1-1,0 0 0,-1 0 0,1 1 1,-1-1-1,1 0 0,0 0 0,-1 0 1,1-1-1,-1 1 0,2 0-68,40-10-1670,-12-10-3812,-20-1-5726,-6 12 163</inkml:trace>
  <inkml:trace contextRef="#ctx0" brushRef="#br0" timeOffset="2711.901">1196 86 10741,'15'26'9219,"-6"24"-8034,-9-42-352,6 73 1880,0-119-2934,-6 38 219,0-5-93,-1 0 1,1 0 0,0 0 0,1 0-1,-1 0 1,1 0 0,0 0 0,0 0-1,0 1 1,1-1 0,-1 0 0,1 1-1,0-1 1,1 1 0,-1-1 0,1 1-1,0 0 1,0 0 0,0 1 0,0-1-1,1 0 1,0 1 0,0 0 0,-1 0-1,5-2 95,-5 7-13,0 0-1,0-1 0,0 2 0,0-1 1,-1 0-1,1 0 0,-1 1 0,1 0 1,-1-1-1,0 1 0,0 0 0,0 0 1,0 0-1,0 0 0,-1 1 0,0-1 0,1 0 1,-1 1-1,0 1 14,3 4 8,25 60 61,-16-101 153,-13 31-227,21-77-108,-21 77 147,0-1-1,1 1 1,-1 0 0,1-1-1,-1 1 1,1-1-1,0 1 1,0 0-1,-1 0 1,1 0-1,0-1 1,0 1-1,0 0 1,0 0-1,0 0 1,1 0 0,-1 0-1,0 1 1,0-1-1,1 0 1,-1 1-1,0-1 1,1 0-1,-1 1 1,1 0-1,-1-1 1,1 1-1,-1 0 1,1 0 0,-1 0-1,1 0 1,-1 0-1,0 0 1,1 0-1,-1 0 1,1 0-1,-1 1 1,1-1-1,-1 1 1,1-1-1,-1 1 1,0 0 0,1-1-1,-1 1 1,0 0-1,0 0 1,0 0-1,0 0 1,1 1-34,52 69 1954,-47-10-3745,-7-61 1763,-1 6-3834,-4-5-4977,1-3-2254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0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52 7924,'3'-4'6745,"7"-11"-3766,-10 13-2816,-1 0 1,1 1-1,0-1 1,-1 1-1,1-1 1,-1 1-1,0 0 0,1-1 1,-1 1-1,0-1 1,0 1-1,0 0 0,0 0 1,0 0-1,0-1 1,0 1-1,0 0 0,0 0 1,-1 1-1,1-1 1,0 0-1,-1 0 0,1 0 1,-1 1-1,1-1 1,-1 1-1,1-1 0,-1 1 1,1 0-1,-1 0 1,1-1-1,-1 1 1,1 0-1,-1 0 0,0 1 1,1-1-1,-1 0-163,-60 7 1582,60-7-1568,-1 1 0,1-1 0,-1 1 0,1-1 1,-1 1-1,1 0 0,-1 0 0,1 0 0,0 0 1,-1 1-1,1-1 0,0 0 0,0 1 1,0 0-1,0-1 0,0 1 0,1 0 0,-1 0 1,0 0-1,1 0 0,-1 0 0,1 1 0,0-1 1,0 0-1,0 0 0,0 1 0,0-1 1,1 1-1,-1-1 0,1 1 0,-1-1 0,1 1 1,0 0-1,0-1 0,0 1 0,0-1 0,0 1 1,1-1-1,-1 1 0,1-1 0,0 1 0,0-1 1,0 1-1,0-1 0,0 0 0,0 0 1,1 1-1,-1-1 0,1 0 0,-1 0 0,1 0 1,0 0-1,0-1 0,0 1 0,0 0 0,0-1 1,0 0-1,0 1-14,114 61 8,-114-62-3,-1 0 0,0 0 0,0 0 0,1 0 0,-1 1 0,0-1 0,0 0 0,0 1 0,0-1 0,-1 0 0,1 1 0,0-1 0,-1 1 0,1 0 0,-1-1 0,1 1 0,-1-1 0,0 1 0,1 0-1,-1-1 1,0 1 0,0 0 0,0-1 0,-1 1 0,1 0 0,0-1 0,-1 1 0,1-1 0,0 1 0,-1-1 0,0 1 0,1-1 0,-1 1 0,0-1 0,0 1 0,0-1 0,0 0 0,0 1 0,0-1 0,0 0 0,-1 0 0,1 0 0,0 0 0,-1 0 0,1 0 0,0 0 0,-1-1 0,1 1 0,-1 0 0,0-1 0,1 1 0,-2-1-5,-2 2-40,-92 14 589,59-26-2731,47-16-14007,1 16 7700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3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160 118 9604,'-4'-7'7960,"-6"3"-4360,-25 1-2665,32 3-272,-1-1-590,0 1-1,-1 0 1,1 0-1,0 1 0,0-1 1,0 1-1,0 0 1,0 0-1,0 0 0,0 0 1,0 1-1,0-1 0,0 1 1,1 0-1,-1 0 1,1 1-1,-1-1 0,1 1 1,0 0-1,0 0 1,0 0-1,0 0 0,1 0 1,-1 0-1,1 1 1,0 0-1,0-1 0,0 1 1,0 0-1,1 0 0,-1 0 1,1 0-1,0 0 1,1 0-1,-1 0 0,0 0 1,1 0-1,0 0 1,0 1-1,1-1 0,-1 0 1,1 0-1,0 0 1,0 0-1,0 1-72,2-1 16,-1-1 1,1 0-1,0 0 0,0 0 1,0 0-1,1 0 0,-1-1 0,1 1 1,-1-1-1,1 0 0,0 0 1,0 0-1,0-1 0,0 1 1,0-1-1,0 0 0,0 0 1,1 0-1,-1-1 0,0 1 1,0-1-1,1 0 0,-1-1 1,0 1-1,1-1 0,-1 1 0,0-1 1,0-1-1,0 1 0,0-1 1,1 0-17,45-25-4148,-32 10-6553,-11 8-960</inkml:trace>
  <inkml:trace contextRef="#ctx0" brushRef="#br0" timeOffset="296.493">296 0 9332,'-1'7'9346,"1"18"-6177,20 166 921,-17-167-5106,-3-24-3282,0-6-3927,0-1-4157</inkml:trace>
  <inkml:trace contextRef="#ctx0" brushRef="#br0" timeOffset="860.268">412 104 10485,'41'-21'9482,"-1"40"-7514,14 61-2357,-35-17 173,-21-67 203,-1-1 0,1 1 0,-1 0 1,1 0-1,-1 0 0,-1 0 0,1 0 0,0 0 1,-1 1-1,0 0 0,0 0 0,0 0 0,0 0 0,0 1 1,0-1-1,-1 1 0,1 0 0,-1 0 0,0 1 1,0-1-1,1 1 0,-1 0 0,0 1 0,0-1 1,-2 1 12,5 0 122,0 0 1,0 0 0,0 0-1,0 0 1,0 1 0,0-1-1,0 1 1,0 0 0,0-1-1,0 1 1,0 0 0,1 0-1,-1 0 1,0 0 0,0 1-1,1-1 1,-1 0 0,1 1-1,0-1 1,-1 1 0,1-1-1,0 1 1,0 0 0,0-1-1,0 1 1,0 0 0,0 0-1,0 0 1,1 0 0,-1 0-1,1 0 1,-1 0 0,1 0-1,0 0 1,0 0 0,0 0-1,0 0 1,0 0 0,0 0-1,0 0 1,1 0 0,-1 0-1,1 0 1,0 0 0,-1-1-1,2 3-122,-1-2 21,1-1-1,-1 1 1,1-1 0,-1 0-1,1 1 1,0-1-1,-1 0 1,1 0 0,0 0-1,0 0 1,0 0-1,0-1 1,0 1 0,-1-1-1,1 1 1,1-1-1,-1 1 1,0-1 0,0 0-1,0 0 1,0 0 0,0 0-1,0-1 1,0 1-1,0 0 1,0-1 0,0 0-1,1 0-20,35-9-3421,-20 1-2123,-6 1-1875,0 0-3410</inkml:trace>
  <inkml:trace contextRef="#ctx0" brushRef="#br0" timeOffset="1262.928">702 81 11125,'-19'1'7902,"-5"3"-4796,23-4-3076,0 0 0,1 0-1,-1 0 1,0 1 0,0-1-1,1 0 1,-1 0 0,0 0-1,1 1 1,-1-1 0,0 0-1,1 1 1,-1-1 0,0 1-1,1-1 1,-1 0 0,1 1-1,-1-1 1,1 1 0,-1 0-1,1-1 1,-1 1 0,1-1-1,0 1 1,-1 0 0,1-1-1,0 1 1,-1 0 0,1-1-1,0 1 1,0 0 0,0 0-1,0-1 1,-1 1 0,1 0-1,0-1 1,0 1 0,0 0-1,1 0 1,-1-1 0,0 1-1,0 0 1,0 0 0,0-1 0,1 1-1,-1 0 1,0-1 0,1 1-1,-1 0 1,1-1 0,-1 1-1,0-1 1,1 1 0,0-1-1,-1 1 1,1-1-30,32 27 242,-30-27-236,-1 1 0,0-1 1,1 1-1,-1 0 0,0 0 1,0 0-1,0 0 0,0 0 1,0 0-1,0 1 0,0-1 1,0 1-1,0-1 0,0 1 1,-1 0-1,1 0 0,-1-1 1,0 1-1,1 0 0,-1 0 1,0 1-1,0-1 0,0 0 1,0 0-1,-1 0 0,1 1 1,0-1-1,-1 0 0,0 1 1,1-1-1,-1 0 0,0 1 1,-1-1-1,1 1 0,0-1 1,0 0-1,-1 1 0,0-1 1,1 0-1,-1 0 0,0 1 0,0-1 1,0 0-1,-1 1-6,-35 19-548,31-27-3956,3-6-3954,3 3-2331</inkml:trace>
  <inkml:trace contextRef="#ctx0" brushRef="#br0" timeOffset="1752.815">860 87 10869,'-2'0'967,"-32"8"7086,33-8-8012,1 1 0,-1-1 1,1 1-1,-1-1 0,1 1 0,-1 0 0,1-1 1,0 1-1,-1 0 0,1-1 0,0 1 0,-1 0 1,1 0-1,0-1 0,0 1 0,0 0 0,0 0 1,0-1-1,0 1 0,0 0 0,0 0 0,0-1 1,0 1-1,0 0 0,0 0 0,0-1 0,1 1 1,-1 0-1,0 0 0,1-1 0,-1 1 0,0 0 1,1-1-1,-1 1 0,1-1 0,-1 1 0,1 0 1,-1-1-1,1 1 0,-1-1 0,1 1 0,0-1 1,0 1-42,22 20 408,-21-20-358,0-1 1,1 1-1,-1 0 0,0 0 1,0 0-1,0 1 1,0-1-1,0 0 1,0 1-1,0-1 1,0 1-1,0 0 0,-1 0 1,1-1-1,-1 1 1,1 0-1,-1 0 1,0 1-1,0-1 1,0 0-1,0 0 0,0 0 1,0 1-1,-1-1 1,1 0-1,-1 1 1,0-1-1,1 1 1,-1-1-1,0 1 0,-1-1 1,1 0-1,0 1 1,-1-1-1,1 0 1,-1 1-1,1-1 1,-1 0-1,0 1 0,0-1 1,0 0-1,-1 0 1,1 0-51,-58 10 1344,49-18-5788,3-3-4467,5 2-3300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1:2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2491 9124,'-1'-3'9741,"6"9"-7893,24 141 2034,-26-120-3428,-2-1-314,-3-44-128,1 4-99,1 0 0,0 0-1,1 0 1,0 0 0,2 1 0,-1-1 0,2 0 0,-1 1 0,2-1-1,0 1 1,1 0 0,4-8 87,-7 19-5,-1-1 0,1 1 0,-1 0 0,1-1 0,0 1 0,0 0 0,0 1 0,0-1 1,0 0-1,0 1 0,0 0 0,0 0 0,1 0 0,-1 0 0,0 0 0,1 1 0,-1-1 0,1 1 0,-1 0 0,1 0 0,-1 0 0,1 1 0,-1-1 0,0 1 0,1 0 0,-1 0 0,0 0 1,1 0-1,-1 0 0,0 1 0,0 0 0,0-1 0,0 1 0,0 0 0,-1 1 0,1-1 0,-1 0 0,1 1 0,-1-1 0,0 1 0,0 0 0,0 0 0,0 0 0,0 0 0,-1 0 0,1 0 1,-1 0-1,0 1 5,7 18 278,-1 0-1,-1 0 1,-1 0 0,-1 1 0,-1 0 0,0 19-278,-11-21-672,13-43-11781,-3 18 8624,3-5-4786</inkml:trace>
  <inkml:trace contextRef="#ctx0" brushRef="#br0" timeOffset="782.823">313 2506 9780,'32'-35'9280,"-30"33"-9174,-1 1 0,1-1 0,-1 1-1,1 0 1,0-1 0,0 1 0,-1 0 0,1 0-1,0 1 1,0-1 0,0 0 0,0 1 0,0-1-1,0 1 1,0-1 0,0 1 0,0 0 0,0 0-1,0 0 1,1 0 0,-1 0 0,0 0 0,0 1-1,0-1 1,0 1 0,0-1 0,0 1 0,0 0-1,0 0 1,-1 0 0,1 0 0,0 0 0,0 1-106,8 7 47,-1 1 1,-1 0 0,1 1 0,-2 0 0,0 0 0,0 0-1,-1 1 1,0 0 0,-1 0 0,0 1 0,-1 0 0,-1-1-1,0 1 1,1 13-48,0 7 16,-22-69-1422,15 31 1360,0 1 0,0 0 0,-1 0 0,0 0 0,1 0 0,-1 1 0,-1-1 0,1 1 0,-1 0 0,1 0 0,-1 1-1,0 0 1,0-1 0,-4 0 46,7 2 33,0 1 0,0-1 0,0 1 0,0-1 0,0 1 0,0 0 0,0 0 0,0 0 0,0 0 0,0 0 0,0 0 0,0 0 0,0 1 0,0-1 0,0 1 0,0 0 0,0-1 0,1 1-1,-1 0 1,0 0 0,0 0 0,0 0 0,1 0 0,-1 1 0,1-1 0,-1 1 0,1-1 0,-1 1 0,1-1 0,0 1 0,0 0 0,0-1 0,0 1 0,0 0 0,0 0 0,0 0 0,1 0 0,-1 0 0,0 1-33,0 61 4044,49-57-3660,-1-28-4499,-14-21-9871,-23 24 5203</inkml:trace>
  <inkml:trace contextRef="#ctx0" brushRef="#br0" timeOffset="1421.814">588 2486 9284,'2'9'8421,"8"11"-6896,-5-12-773,22 159 4285,-28-246-4874,1 66-184,-1 7-35,1 0 1,-1 0-1,1 0 0,1 0 1,-1 1-1,1-1 0,0 0 0,0 0 1,0 0-1,1 1 0,0-1 0,0 0 1,1 1-1,-1 0 0,1-1 0,0 1 1,2-1 55,-2 6-33,-1 0 0,1 1 0,-1-1 1,0 1-1,1 0 0,-1 0 0,1 0 1,-1 0-1,0 0 0,0 1 0,0-1 1,0 0-1,0 1 0,0 0 0,0-1 1,0 1-1,-1 0 0,1 0 0,0 0 0,-1 0 1,0 0-1,0 1 0,1-1 0,-1 0 1,-1 1-1,1-1 0,0 0 0,0 1 1,-1-1-1,0 1 0,1-1 0,-1 3 33,14 92 43,-14-111-41,0-1 0,1 1 0,0 0 0,2 0 0,-1 0 0,2 0 0,0 0 0,3-7-2,-7 20 9,1-1 0,-1 1 0,0 0 0,1 0 0,-1-1 0,1 1 0,-1 0 0,1 0 0,0-1 0,-1 1 0,1 0-1,0 0 1,0 0 0,0 0 0,0 0 0,0 0 0,0 0 0,0 0 0,0 1 0,0-1 0,0 0 0,1 1 0,-1-1 0,0 1 0,0-1 0,1 1 0,-1-1 0,0 1 0,1 0 0,-1 0 0,0 0 0,1 0 0,-1 0 0,1 0 0,-1 0-1,0 0 1,1 0 0,-1 0 0,0 1 0,1-1 0,-1 1 0,0-1 0,0 1 0,1-1 0,-1 1 0,0 0 0,0 0 0,0 0 0,0-1 0,0 1 0,0 0 0,0 0 0,0 0 0,0 0 0,-1 1 0,1-1 0,0 0 0,-1 0 0,1 0-1,0 1 1,-1-1 0,0 0 0,1 1 0,-1-1 0,0 0 0,0 1 0,1 0-9,39 168 2268,-45-190-11408,3 5 2361,2-2-3378</inkml:trace>
  <inkml:trace contextRef="#ctx0" brushRef="#br0" timeOffset="1906.071">922 2579 8724,'49'19'8791,"33"-18"-3962,-80-3-4797,0 0-1,1-1 1,-1 1 0,0 0 0,-1-1 0,1 0 0,0 1 0,-1-1 0,1 0 0,-1 0 0,0 0 0,0 0 0,0 0 0,0 0 0,-1 0 0,1 0 0,-1 0 0,0 0 0,0 0 0,0 0 0,0-1 0,0 1 0,-1 0 0,1 0 0,-1 0-1,0 0 1,0 0 0,0 0 0,0 0 0,-1 1 0,1-1 0,-1 0 0,0 1 0,0-1 0,0 1 0,0-1 0,0 1 0,0 0 0,0 0 0,-1 0 0,1 0 0,-1 0 0,0 1 0,1-1 0,-1 1 0,0-1 0,0 1-32,-1 3 103,1-1 0,0 1-1,-1 0 1,1 0 0,0 0 0,0 1 0,0-1 0,1 1 0,-1-1 0,1 1 0,-1 0 0,1 0 0,0 0 0,0 0 0,0 0 0,1 1 0,-1-1 0,1 1 0,-1-1 0,1 1 0,0-1 0,1 1 0,-1 0 0,1-1 0,-1 1 0,1 0 0,0 0 0,1-1 0,-1 1-1,1 0 1,-1-1 0,1 2-103,17 81 1099,-17-84-1077,-1 1 0,1-1-1,0 0 1,0 0 0,1 0 0,-1 0 0,0 0 0,1 0 0,-1 0 0,1 0 0,0 0 0,-1 0 0,1-1 0,0 1-1,0-1 1,0 0 0,0 1 0,0-1 0,1 0 0,-1 0 0,0 0 0,1 0 0,-1-1 0,0 1 0,1-1 0,-1 1-1,1-1 1,-1 0 0,0 0 0,1 0 0,-1 0 0,1-1 0,-1 1 0,1 0-22,33-24-2619,-21 12-1336,4-10-1964,-10 4-1584,-2 2-1469</inkml:trace>
  <inkml:trace contextRef="#ctx0" brushRef="#br0" timeOffset="2356.655">1285 2481 9732,'-14'-8'7940,"-3"5"-3821,-37 14-728,53-8-3351,0-1-1,0 1 1,0-1 0,1 1-1,-1-1 1,1 1-1,-1-1 1,1 1 0,0 0-1,0-1 1,0 1-1,1-1 1,-1 1 0,1-1-1,-1 1 1,1-1-1,0 1 1,0-1 0,0 1-1,0-1 1,0 0-1,0 1 1,1-1 0,-1 0-1,1 0 1,-1 0-1,1 0 1,0 0 0,0-1-1,0 1 1,0 0-1,1 0-39,43 35 68,-40-34-61,0 1 0,0 0 0,0 0 0,-1 1 0,0-1 0,0 1 0,0 0 0,0 1 0,-1-1 0,0 1 0,0 0 1,2 5-8,-6-10 13,0 0 1,1 0 0,-1 0-1,0 0 1,0 0 0,0 0 0,0 0-1,0 0 1,0 0 0,0 0 0,0 0-1,0 0 1,0 0 0,0 0 0,-1 0-1,1-1 1,0 1 0,-1 0 0,1 0-1,-1 0 1,1 0 0,-1 0-1,0 0 1,1-1 0,-1 1 0,0 0-1,1 0 1,-1-1 0,0 1 0,0-1-1,1 1 1,-1-1 0,0 1 0,0-1-1,0 1 1,0-1 0,0 0-1,0 1 1,0-1 0,0 0 0,0 0-1,0 0 1,0 0 0,0 0 0,0 0-1,0 0 1,0 0 0,0 0 0,0 0-1,0 0 1,0-1 0,0 1 0,0 0-1,0-1-13,-58-10 115,40-6-4642,20-22-9331,6 19 4801</inkml:trace>
  <inkml:trace contextRef="#ctx0" brushRef="#br0" timeOffset="2637.844">1399 2506 11253,'18'47'9306,"-3"1"-4650,22 98-3394,-27-104-321,-13-31-4385,-8-39-2562,7 7-3342,1 10 744</inkml:trace>
  <inkml:trace contextRef="#ctx0" brushRef="#br0" timeOffset="3261.197">1419 2515 11029,'23'-30'10706,"13"31"-7645,26 45-2280,-60-43-723,1 0 0,-2 0-1,1 0 1,0 1 0,0-1 0,-1 0 0,0 1-1,0-1 1,0 1 0,0-1 0,0 1-1,-1-1 1,1 1 0,-1-1 0,0 1-1,0 0 1,0-1 0,-1 1 0,1-1 0,-1 1-1,0 0 1,0-1 0,0 0 0,-1 1-1,1-1 1,-1 0 0,0 0 0,1 1 0,-2-1-1,1-1 1,0 1 0,0 0 0,-1 0-1,0-1 1,-1 2-58,-53 10-93,31-17-2762,21-3 156,6-6-6396,2-1-3746</inkml:trace>
  <inkml:trace contextRef="#ctx0" brushRef="#br0" timeOffset="3714.215">1637 2472 9957,'24'-16'10024,"3"11"-5767,-23 5-4215,-1 1 0,1-1-1,-1 1 1,0-1 0,0 1 0,1 0 0,-1 0-1,0 0 1,0 1 0,0-1 0,0 1-1,0 0 1,0 0 0,0 0 0,-1 0 0,1 0-1,-1 1 1,0-1 0,1 1 0,-1-1 0,0 1-1,0 0 1,-1 0 0,1 0-42,33 157 99,-66-212-155,31 51 59,0-1 1,-1 1-1,1-1 1,0 1-1,0-1 1,-1 1-1,1-1 1,-1 1 0,1 0-1,-1-1 1,0 1-1,1 0 1,-1-1-1,0 1 1,0 0-1,0 0 1,0-1 0,0 1-1,0 0 1,-1 0-1,1 0 1,0 1-1,0-1 1,-1 0-1,1 0 1,0 1 0,-1-1-1,1 1 1,-1-1-1,1 1 1,-1-1-1,1 1 1,-1 0-1,1 0 1,-1 0 0,1 0-1,-1 0 1,1 0-1,-1 0 1,1 0-1,-1 1 1,1-1 0,-1 1-1,1-1 1,-1 1-1,1-1 1,0 1-1,-1 0 1,1 0-1,0 0 1,0-1 0,-1 1-1,1 0 1,0 1-1,0-1 1,0 0-1,0 0 1,0 0-1,1 1 1,-2 0-4,-7 15 281,6-14-153,1 1 1,-1-1 0,1 1 0,0-1-1,0 1 1,0 0 0,1 0 0,-1 0-1,1 0 1,0 0 0,0 0 0,0 1 0,1-1-1,-1 0 1,1 0 0,0 1 0,1-1-1,-1 0 1,1 0 0,-1 1 0,1-1-1,1 1-128,0-4-13,0 1-1,1-1 0,0 0 0,-1 0 1,1 1-1,0-2 0,0 1 1,-1 0-1,1-1 0,0 1 0,0-1 1,0 0-1,0 0 0,0 0 0,-1 0 1,1 0-1,0-1 0,0 1 1,0-1-1,0 0 0,-1 0 0,1 0 1,0 0-1,-1 0 0,1-1 0,-1 1 1,1-1-1,-1 0 0,0 1 0,0-1 1,1 0-1,-1 0 0,-1-1 1,3-1 13,63-66-12006,-53 52 5630,2-1-3370</inkml:trace>
  <inkml:trace contextRef="#ctx0" brushRef="#br0" timeOffset="3980.757">2003 2467 10421,'-21'-11'10921,"-45"13"-7054,62 1-3719,1 0 0,0 0 0,0 0 1,1 0-1,-1 1 0,0-1 0,1 1 0,0 0 0,0 0 0,0 0 1,1 0-1,-1 0 0,1 0 0,0 0 0,0 0 0,0 1 1,0-1-1,1 0 0,0 1 0,0-1 0,0 0 0,1 1 0,-1-1 1,1 0-1,1 3-148,-2-6 15,-1 3 29,1 0 1,0 0-1,0 0 0,1 0 0,-1 0 1,1 0-1,0-1 0,0 1 1,0 0-1,0 0 0,1 0 1,0-1-1,-1 1 0,1-1 0,1 1 1,-1-1-1,0 0 0,1 0 1,0 0-1,0 0 0,0 0 1,0-1-1,0 1 0,0-1 0,1 0 1,-1 0-1,1 0 0,-1 0 1,1-1-1,0 1 0,0-1 1,-1 0-1,2 0-44,41-32-1563,-18-20-8409,-24 42 7162,4-6-3743,1 2-2923</inkml:trace>
  <inkml:trace contextRef="#ctx0" brushRef="#br0" timeOffset="4462.905">2084 2525 10597,'35'6'9393,"52"-19"-6725,-84 11-2611,-1 1 0,1-1-1,-1 0 1,0 0 0,1 0-1,-1-1 1,0 1-1,0 0 1,-1-1 0,1 1-1,0-1 1,-1 1 0,0-1-1,1 0 1,-1 0-1,0 0 1,-1 1 0,1-1-1,0 0 1,-1 0 0,0 0-1,1 0 1,-1 0 0,0 0-1,-1 0 1,1 0-1,0 0 1,-1 0 0,0 0-1,0 0 1,0 0 0,0 0-1,0 0 1,0 1-1,-1-1 1,1 0 0,-1 1-1,0 0 1,0-1 0,0 1-1,0 0 1,0 0 0,0 0-1,-1-1-56,-2 3 45,1 1-1,0-1 1,0 1-1,0 0 1,0 0-1,0 0 1,0 1-1,1-1 1,-1 1-1,0 0 1,1 0-1,-1 0 1,1 0-1,0 1 1,-1-1-1,1 1 1,1 0-1,-1 0 1,0 0-1,1 0 0,-1 1 1,1-1-1,0 1 1,0-1-1,0 1 1,1 0-1,-1 0 1,1 0-1,0 0 1,0 0-1,0 0 1,1 0-1,-1 0 1,1 3-45,-1-1 103,-1-1-1,1 1 1,0 0 0,1 0 0,-1 0-1,1 0 1,1 0 0,-1 0 0,1 0-1,0 0 1,0 0 0,1 0 0,-1-1 0,1 1-1,1-1 1,-1 1 0,1-1 0,0 0-1,0 1 1,0-2 0,1 1 0,0 0-1,0-1 1,0 1 0,0-1 0,1-1-1,1 2-102,-1-2-28,0 1 0,0-1 0,1-1 0,0 1 0,-1-1 0,1 0 0,0 0-1,0-1 1,0 1 0,1-2 0,-1 1 0,0 0 0,0-1 0,0 0-1,1-1 1,-1 0 0,0 0 0,0 0 0,0 0 0,0-1 0,0 0 0,0 0 28,36-27-7316,-30-5-4332,-11 20 1809</inkml:trace>
  <inkml:trace contextRef="#ctx0" brushRef="#br0" timeOffset="-27099.656">3114 5165 7796,'-10'-2'10344,"-16"7"-7995,2-2-1764,-53-9 1984,-109 8-360,35 4-1481,-29 0-45,-6-1-395,-6 0 78,4-4-222,124-3 219,-100-2 210,63 13-533,107-22-8564,5 4 766,6-1-4981</inkml:trace>
  <inkml:trace contextRef="#ctx0" brushRef="#br0" timeOffset="-23815.048">3029 5155 8228,'3'4'6463,"9"8"-3047,23-3 721,-33-9-4044,0 0 1,1 1 0,-1-1-1,0 0 1,1-1 0,-1 1-1,1 0 1,-1-1 0,0 1-1,0-1 1,1 1 0,-1-1-1,0 0 1,0 0 0,0 0-1,0-1 1,0 1 0,0 0-1,0-1 1,0 1 0,0-1-1,-1 0 1,1 1 0,-1-1-1,1 0 1,-1 0 0,0 0-1,1 0 1,-1 0 0,0 0-1,0-1-92,26-89 2474,4 25-1245,-13 18-648,-16-14-153,-3-8-202,11-5 24,-13 17 77,9-23-232,-5 6 29,-13 8-167,10 62 46,-1 0 0,0 1 0,0-1 1,-1 1-1,0 0 0,0 0 0,0 0 0,-1 0 1,1 1-1,-1-1 0,0 1 0,0 0 1,-1 1-1,1-1 0,-1 1 0,0 0 0,1 1 1,-1-1-1,-7-1-4,-91-14-6,-73 9 1,2-2-51,-117 2 72,158 8 27,-65 10-22,95-12-7,-16 5-22,-4-1 5,84 10 19,-50 15-19,83-22 3,-1 0 1,2 1-1,-1-1 0,0 2 0,1-1 0,0 1 1,0 0-1,1 0 0,0 1 0,0-1 0,0 1 0,1 0 1,0 1-1,-3 6 0,-15 91-22,23-39 121,0-60-88,0 1 0,0-1 0,-1 1 0,0-1 0,0 1 1,0-1-1,-1 1 0,0-1 0,-1 1 0,1-1 0,-1 0 1,-2 6-12,6 47 128,5-30-86,-14 62 116,3-2-17,3-39-98,0-46-35,1 0 0,-1 0 0,1 0 1,-1 0-1,1 0 0,0 0 0,1 0 0,-1 0 1,1-1-1,0 1 0,-1 0 0,2 0 0,-1 0 1,0-1-1,1 1 0,0-1 0,0 1-8,5 14 16,-1 1-8,-6-17-6,1 0 0,-1 0 0,0 0 0,0-1 0,1 1 1,-1 0-1,1 0 0,-1 0 0,1 0 0,0-1 0,0 1 0,-1 0 0,1-1 0,1 1 0,-1 0 0,0-1 0,0 1 0,1-1 0,-1 0 0,0 1 0,1-1 0,-1 0 0,1 0 0,0 0 0,-1 0 0,1 0 0,0-1 0,0 1 0,0 0 0,-1-1 0,1 1 0,0-1 0,0 0 0,0 1 0,0-1 0,0 0 0,0 0 0,0 0 0,0-1 0,0 1 0,-1 0 0,2-1-2,11-2 556,-2 0-5869,2-7-9728,-7 3 2923</inkml:trace>
  <inkml:trace contextRef="#ctx0" brushRef="#br0" timeOffset="-9537.539">4137 4766 9828,'2'-1'7060,"-1"-4"-3436,0-24-957,-14-25 262,4-40-1646,4 1-1037,-17 29-193,-42 21-2,-37 29 10,-35 7 257,-42 5 276,61 1-535,23 0 85,32 16-205,5 29 152,39 25 141,15-64-219,1 0 1,0 0-1,0 1 1,0-1-1,1 0 1,0 0-1,0 1 1,0-1-1,1 1 1,0-1-1,0 1 1,0-1-1,0 1 1,1-1-1,0 0 1,2 6-14,1 29 168,10 31 24,-16-22 0,11 25-171,-2 25 89,-7-14 15,6-39-100,14 38 17,-19-83-45,0 1 1,1 1 0,-1-1 0,1 0 0,-1 0-1,1 1 1,0-1 0,0 0 0,0 0 0,0-1 0,0 1-1,0 0 1,1-1 0,-1 1 0,0-1 0,1 0 0,-1 0-1,1 0 1,0 0 0,-1 0 0,1 0 0,1-1 2,42 10 69,85-4-31,-50-13-92,37 0 100,-59 4-81,32-2 59,22-14-61,-57-10 114,-15-9-144,-37 33 72,-1 0-1,0 0 1,0 0-1,0-1 1,-1 1-1,0 0 1,0-1-1,0 0 1,0 1-1,-1-1 1,0 0-1,-1 0 1,1-1-5,-6-147 29,7 147-68,11-34-2091,6 20-7786,-14 18 5791,-1-1-1456</inkml:trace>
  <inkml:trace contextRef="#ctx0" brushRef="#br0" timeOffset="-5416.534">6479 4770 8516,'-1'-1'8026,"0"-4"-3634,1-33-603,-1-45-1577,-11-16-1729,10 51-251,1 44-224,0 0 0,0 1 0,0 0-1,-1-1 1,1 1 0,-1 0 0,0-1 0,0 1 0,0 0 0,0 0 0,-1 1-1,1-1 1,-1 0 0,0 1 0,0 0 0,0 0 0,0-1 0,0 2 0,0-1-1,-3-1-7,-5-2 7,-2 1 0,1 0 0,0 1-1,-1 1 1,1 0 0,-1 0 0,0 1-1,0 1 1,1 0 0,-4 1-7,-37-2 39,-89-3 231,-139 1 76,-8-5-148,72 5-150,-97-1-27,1 8 89,125-7-94,19 9 88,160-6-99,1 1 1,0 0-1,0 0 1,0 1-1,0 0 1,0 1 0,1 0-1,-1 0 1,1 0-1,-1 1 1,1 0-1,-2 2-5,-27 61-77,12 23 408,27-10-6,1-5-138,5 12 176,-1 27-222,22 16-138,24-84 9,-13-19-21,28-11 51,-58-14-45,-1 0-1,0-1 0,1 0 1,-1-1-1,0 0 1,1-1-1,-1 0 0,0 0 1,0-1-1,2-1 4,28-3 34,-19 3-70,134 2 2,-70 0 48,5 2 87,30 11-104,-6-15-26,30 7 64,-11 7-25,-41-4-55,30-7 93,5 5-363,14-2-274,-41-1 602,12 0-72,-50-2 110,19-7-51,12-14-21,-6-36 26,-80 52 27,0-1-1,-1 0 1,0-1 0,0 1-1,0-1 1,-1 0 0,0 0-1,-1-1 1,1 0 0,-1 0-1,-1 0 1,1 0 0,-2 0-1,1-1 1,-1 1 0,0-2-32,15-55 157,-14 58-214,0 0-1,-1-1 1,1 1 0,-1-1-1,-1 0 1,0 1 0,0-1-1,0 0 1,-1 0 0,0 1-1,0-1 1,-1 0-1,0 0 1,-2-5 57,-4-29-9081,4 30 6402</inkml:trace>
  <inkml:trace contextRef="#ctx0" brushRef="#br0" timeOffset="5754.345">1132 2948 7940,'6'16'8696,"1"1"-3882,48 58-1167,-41-63-3409,0 1-1,-1 1 1,-1 0 0,0 0 0,-1 1 0,0 1 0,7 14-238,93 162 1152,-54-77-533,-17-1 3,17 38-457,-5 12-66,-12-19 90,-20-16 171,-16-87-272,-4-36-1767,0-17-10984,-6 2 6129,-3-5-2630</inkml:trace>
  <inkml:trace contextRef="#ctx0" brushRef="#br0" timeOffset="31405.48">3089 0 8436,'1'2'8620,"0"2"-3891,7 17-1033,-5 118-1162,-10-26-1608,9-35-763,-1-61-157,-1 0 0,-1 0 0,0 0 0,-2 0 0,0 0 0,0-1 0,-2 1 0,-3 8-6,-5 120 152,7-52-23,4 0 1,9 72-130,23 41-67,-12-13 102,6 95 29,34 62-139,-16-46 158,14 101-166,-18-106 145,4-9-271,-23-85 284,9 35-104,-3-28-33,-20-98 54,6-51 35,9 49-46,-26-113-1650,-9-22-5030,10 16 2387,-1 1-4967,2 4 1897</inkml:trace>
  <inkml:trace contextRef="#ctx0" brushRef="#br0" timeOffset="44580.29">5203 3570 9124,'4'-9'7659,"-9"1"-3838,-24-5-454,26 13-3273,-1 0 0,1 0 0,-1 1-1,0-1 1,1 1 0,0 0 0,-1 0 0,1 0 0,-1 0 0,1 1-1,0-1 1,0 1 0,0 0 0,0 0 0,0 0 0,0 0-1,0 1 1,1-1 0,-1 1 0,1-1 0,0 1 0,0 0 0,0 0-1,0 0 1,0 0 0,1 0 0,-1 1 0,0 0-94,1 1 22,0-1 1,0 1-1,0-1 1,1 1-1,0 0 1,0-1-1,0 1 1,0 0-1,0-1 1,1 1-1,0-1 1,0 1-1,0-1 1,1 1-1,0-1 1,0 0-1,0 0 1,0 0-1,0 0 1,1 0-1,0 0 1,-1 0-1,2-1 1,-1 0-1,0 1 0,1-1 1,-1 0-1,2 0-22,33 0-3844,-35-3 3264,-1-1 1,1 1 0,-1-1-1,1 0 1,-1 0-1,1 0 1,-1 0-1,0 0 1,0 0 0,1-1-1,-1 1 1,0-1-1,0 0 1,-1 0-1,1 1 1,0-1 0,0 0-1,-1 0 1,1-1-1,-1 1 1,0-1 579,4-7-11200</inkml:trace>
  <inkml:trace contextRef="#ctx0" brushRef="#br0" timeOffset="45140.263">5349 3555 9636,'-9'0'10198,"-17"20"-6611,23-17-3496,1 0 0,0 0 0,0 0 0,0 0 0,0 1 0,1-1 0,-1 1 0,1 0 0,0-1 0,0 1 0,1 0 0,-1 0 0,1-1 0,-1 1 0,1 0 0,0 0 0,1 0 0,-1-1 0,1 1 0,-1 0 0,1 0 0,0-1 0,1 1 0,-1 0 0,0-1 0,1 0 0,0 1 0,0-1 0,0 0 0,0 0 0,1 0 0,-1 0 0,1 0 0,0 0 0,0-1 0,0 1 0,2 0-91,-4-2-3,1 0-1,0 0 1,0-1 0,0 1-1,0-1 1,0 1-1,0-1 1,0 0 0,0 0-1,0 0 1,0 0-1,0 0 1,0 0-1,0-1 1,0 1 0,0 0-1,-1-1 1,1 0-1,0 1 1,0-1-1,0 0 1,0 0 0,-1 0-1,1 0 1,0 0-1,-1-1 1,1 1 0,-1 0-1,0-1 1,1 1-1,-1-1 1,0 0-1,0 1 1,0-1 0,0 0-1,0 1 1,0-2 3,1 0-46,0-1 0,0 0 0,0 1-1,0-1 1,-1 0 0,0 0 0,0 0 0,0 0 0,0 0 0,0 0 0,-1-1 0,0 1 0,0 0 0,0 0 0,0 0 0,-1 0 0,0-4 46,-41-43 25,16 50-2486,23 6-580,4-2-5315,2-1-3674</inkml:trace>
  <inkml:trace contextRef="#ctx0" brushRef="#br0" timeOffset="45624.523">5463 3563 11173,'29'47'9172,"-12"33"-7870,-15-62-595,-4-25-732,1 1 1,0-1-1,0 0 0,0 1 0,1-1 0,0 0 0,0 0 1,1 0-1,0 1 0,0-1 0,0 0 0,1 1 1,0-1-1,1 1 0,-1 0 0,1 0 0,0 0 0,1 0 1,-1 0-1,1 1 0,0-1 0,1 1 0,1-2 25,-5 7 8,0-1 0,0 1 0,0-1 0,0 1 0,0-1 0,0 1-1,0 0 1,0 0 0,1 0 0,-1-1 0,0 1 0,0 0 0,0 0 0,0 0-1,0 1 1,0-1 0,0 0 0,1 0 0,-1 1 0,0-1 0,0 0 0,0 1 0,0-1-1,0 1 1,0-1 0,0 1 0,-1 0 0,1-1 0,0 1 0,0 0 0,0 0-1,0 0 1,-1 0 0,1-1 0,-1 1 0,1 0 0,0 0 0,-1 0 0,1 0-1,-1 0 1,0 0 0,1 1 0,-1-1-8,16 54 975,-15-47-803,5 70 106,-6-94-13332,1 8 2577</inkml:trace>
  <inkml:trace contextRef="#ctx0" brushRef="#br0" timeOffset="50049.328">5821 3552 9140,'6'-15'10042,"-24"-10"-6947,16 24-3028,0-1-1,0 1 1,-1 0 0,1 0-1,0 0 1,-1 0 0,1 1-1,-1-1 1,1 1 0,-1-1 0,1 1-1,-1 0 1,1 0 0,-1 0-1,1 0 1,-1 0 0,1 1-1,-1-1 1,1 1 0,-1 0-1,1-1 1,0 1 0,-1 0 0,1 1-1,0-1 1,0 0 0,0 1-1,0-1 1,0 1 0,0-1-1,0 1 1,0 0 0,1 0 0,-1 0-1,1 0 1,-1 0 0,1 0-1,0 0 1,0 1 0,0-1-1,-1 1-66,65 48-50,-61-51 50,0 0 0,-1 1-1,1-1 1,-1 0 0,1 1 0,-1 0 0,1-1 0,-1 1 0,1 0 0,-1-1 0,1 1 0,-1 0-1,0 0 1,1 0 0,-1 0 0,0 1 0,0-1 0,0 0 0,0 0 0,0 1 0,0-1 0,0 0 0,-1 1-1,1-1 1,0 1 0,-1-1 0,1 1 0,-1 0 0,1-1 0,-1 1 0,0-1 0,0 1 0,0 0-1,0-1 1,0 1 0,0 0 0,0-1 0,-1 1 0,1-1 0,0 1 0,-1-1 0,1 1 0,-1 0-1,0-1 1,1 0 0,-1 1 0,0-1 0,0 1 0,0-1 0,0 0 0,0 0 0,0 0 0,-1 1-1,1-1 1,-1 0 0,-1 1-35,1-1-1,-1 0 0,0 0 1,1 0-1,-1 0 1,0 0-1,0-1 0,0 1 1,0-1-1,0 0 0,0 0 1,0 0-1,0 0 0,0 0 1,0-1-1,0 1 0,0-1 1,1 0-1,-1 0 0,0 0 1,0 0-1,0 0 36,3-15-4752,6 7-2925,-5 9 7092,4-8-10556</inkml:trace>
  <inkml:trace contextRef="#ctx0" brushRef="#br0" timeOffset="50299.295">5959 3472 9508,'2'32'9329,"9"18"-5443,1 25-3148,-11-24-647,-5-65-7354,3 7 917,0-1-3581</inkml:trace>
  <inkml:trace contextRef="#ctx0" brushRef="#br0" timeOffset="50635.956">5922 3574 11061,'0'0'3103,"4"0"3994,14 0-4696,9-1-1179,6-1-3163,-22 0-2769,1 0-3286,-4 0-2225</inkml:trace>
  <inkml:trace contextRef="#ctx0" brushRef="#br0" timeOffset="51092.562">6127 3529 10453,'1'0'486,"23"-3"7309,-22 3-7742,-1-1 1,1 1-1,0 1 0,0-1 1,0 0-1,-1 0 0,1 1 1,0-1-1,0 1 0,-1-1 1,1 1-1,0 0 1,-1 0-1,1-1 0,-1 1 1,1 1-1,-1-1 0,1 0 1,-1 0-1,0 0 0,0 1 1,1-1-1,-1 0 0,0 1 1,0-1-1,0 1 1,-1 0-1,2 0-53,39 103 512,-51-140-1021,9 33 623,-1-1 1,1 1 0,-1 0 0,0 0 0,0 0-1,0 0 1,0 0 0,0 0 0,0 0 0,-1 1 0,1-1-1,0 1 1,-1 0 0,1 0 0,-1 0 0,0 0-1,1 0 1,-1 0 0,0 1 0,1-1 0,-1 1-1,0 0 1,0 0 0,1 0 0,-1 0 0,0 0-1,0 0 1,1 1 0,-1 0 0,0-1 0,1 1 0,-1 0-1,0 0 1,1 0 0,-1 1 0,1-1 0,0 1-1,-1-1 1,1 1 0,0 0 0,0 0 0,0 0-1,0 0 1,1 0 0,-1 0 0,0 1 0,1-1 0,-1 0-1,1 1 1,0-1 0,0 1 0,0 0 0,0-1-1,1 1 1,-1 0 0,1-1 0,-1 1 0,1 1-115,0-2 27,0-1 1,1 1 0,-1 0 0,0 0-1,1 0 1,-1 0 0,1-1 0,0 1-1,-1 0 1,1 0 0,0-1 0,0 1-1,0-1 1,0 1 0,1-1 0,-1 1-1,0-1 1,1 0 0,-1 1 0,0-1-1,1 0 1,0 0 0,-1 0 0,1 0-1,0 0 1,-1-1 0,1 1 0,0 0-1,0-1 1,0 1 0,-1-1 0,1 0-1,0 0 1,0 0 0,0 0 0,0 0 0,0 0-1,0 0 1,-1 0 0,1-1 0,0 1-1,0-1 1,0 0-28,47-26-6116,-46 24 5429,4-7-3017,1 1-3838,-2 1-2476</inkml:trace>
  <inkml:trace contextRef="#ctx0" brushRef="#br0" timeOffset="51529.43">6298 3536 11157,'16'35'8664,"3"60"-6920,-20-105-1770,2 0 0,-1 1 0,1-1-1,1 0 1,0 1 0,0-1 0,1 1 0,0 0 0,1 0 0,0 0 0,0 0 0,4-5 26,-7 13 5,-1 0-1,1 1 0,-1-1 0,1 0 0,0 1 1,-1-1-1,1 1 0,0-1 0,-1 1 0,1-1 1,0 1-1,0-1 0,-1 1 0,1 0 0,0-1 1,0 1-1,0 0 0,0 0 0,-1 0 0,1 0 1,0-1-1,0 1 0,0 0 0,0 0 0,0 1 1,-1-1-1,1 0 0,0 0 0,0 0 0,0 1 1,0-1-1,-1 0 0,1 1 0,0-1 0,0 0 1,-1 1-1,1-1 0,0 1 0,-1 0 0,1-1 1,0 1-1,-1-1 0,1 1 0,-1 0 0,1-1 1,-1 1-1,1 0 0,-1 0 0,0 0 0,1-1 1,-1 1-1,0 0 0,0 0 0,1 0 0,-1 0 1,0-1-1,0 2-4,16 49 702,-13 12-667,1-73-12660,-3 2 3037</inkml:trace>
  <inkml:trace contextRef="#ctx0" brushRef="#br0" timeOffset="51748.134">6521 3482 10725,'14'42'8087,"-3"4"-4241,1 93-4038,-10-141-12478,-1-5 2890</inkml:trace>
  <inkml:trace contextRef="#ctx0" brushRef="#br0" timeOffset="52386.098">6498 3605 12742,'1'0'3473,"2"0"145,2-2-1409,1 0-816,1 0-417,2 2-159,1-1-209,0 1-240,0 1-112,-1-1-272,-1 2-368,2-1-897,-2-1 1810,2 0-4323,0 0-3121,2-2-7668</inkml:trace>
  <inkml:trace contextRef="#ctx0" brushRef="#br0" timeOffset="73582.077">5439 3851 8676,'-1'11'12029,"2"16"-9436,0 4-2448,-20 266 2218,20-128-957,-1-157-621,0-11-3351,1-19-11561,-1 6 2839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2:4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3217 12 5539,'42'1'10041,"-47"-4"-6483,-20-6-841,-197 24-318,-93 2-214,-381-10-1321,510 4-883,133-3 32,0-4 0,0-1 0,-42-4-13,-59 2 26,-17 12-18,-91-15 2,-47 8 9,-14-10 208,139 12 82,72-4 291,71-22-701,48-1-3116,0 11-708,0-8-2723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3:2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8598 147 7235,'-12'2'9409,"-4"-2"-5831,-1 0-2137,-193 11 2897,-57-23-3908,42 15-316,-109-3 329,9 3-227,216-3-128,-176 24 99,45-16-120,126 0-32,-287-12 165,207-4-152,-208 10-32,181-22 18,146 20-38,-58 1 69,0-6 0,-19-8-65,-396 0 51,457 4-38,0 4 0,-63 6-13,89 1 17,-1-3 0,1-3 0,-42-8-17,-129-5-19,-60 15 14,145-13 26,-309 12 6,259-8-8,-141 14-35,31-3 82,68 8-90,-1-15 22,-54 9 52,75-5 129,-50 4 165,125 1-192,29-6-74,119 3-262,0 0 0,-1 0 0,1 0 0,0 0 1,0 0-1,0 0 0,0 1 0,0-1 1,0 0-1,1 0 0,-1 0 0,0 0 0,0 0 1,1 0-1,-1 1 0,0-1 0,1 0 1,-1 0-1,1 0 0,-1 1 0,1-1 0,-1 0 1,1 0-1,0 1 0,-1-1 0,1 1 1,0-1-1,0 1 0,-1-1 0,1 1 0,0-1 1,0 1-1,0-1 0,0 1 0,-1 0 0,1 0 1,0-1-1,0 1 0,0 0 0,0 0 1,0 0-1,0 0 0,0 0 0,0 0 184,50-19-11021,-17 6 1142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4-19T18:54:3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19253 4843 0,'0'0'15,"0"0"1,0 0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4-19T18:53:35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14300 6950 0,'0'0'0,"0"0"15,0 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4-19T18:55:1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23644 11158 0,'0'0'0,"0"0"15,0 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7:0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5603,'13'-13'6744,"25"8"-5619,-27 5-519,157-30 1227,211 50-53,6-43-777,-236 26-400,140-16-603,741-24 819,-927 35-726,0 5-1,51 9-92,-134-11 10,298-6 179,-60-4 94,263 30 98,-176-47-237,72 13 82,-235 13-166,343 3-4,-413-3 20,-1 5 0,77 14-76,320-2 13,-13 13 51,120-16 64,-222 0-61,181-22-3,162 31-13,-386-9-37,311 0 92,74-25-90,-640 5-16,100-7 3,182 13-3,135 20 40,-403-3-402,-40 5-5546,-56-20-151,-3-2-3964</inkml:trace>
  <inkml:trace contextRef="#ctx0" brushRef="#br0" timeOffset="5594.179">597 2399 8084,'-8'-11'8026,"8"12"-7920,0-1-1,0 0 1,0 1-1,0-1 1,0 0 0,0 0-1,0 1 1,0-1-1,0 0 1,-1 1 0,1-1-1,0 0 1,0 1-1,0-1 1,-1 0 0,1 0-1,0 1 1,0-1-1,0 0 1,-1 0 0,1 0-1,0 1 1,-1-1-1,1 0 1,0 0-1,0 0 1,-1 0 0,1 1-1,0-1 1,-1 0-1,1 0 1,0 0 0,-1 0-1,1 0 1,0 0-1,-1 0 1,1 0 0,0 0-1,-1 0 1,1 0-1,0 0 1,-1 0 0,1-1-1,-1 1-105,1 1 27,-1 0-1,1 0 0,0 0 1,-1 0-1,1 0 1,0 0-1,-1-1 0,1 1 1,0 0-1,0 0 1,0 0-1,0 0 1,0 0-1,0 0 0,0 0 1,0 0-1,0 0 1,1 0-1,-1 0 1,0 0-1,0 0 0,1 0 1,-1 0-1,1 0 1,-1 0-1,1-1 0,-1 1 1,1 0-1,0 0 1,-1-1-1,1 1 1,0 0-1,0-1 0,-1 1 1,1-1-1,0 1 1,0-1-1,0 1 0,0-1 1,0 1-1,-1-1 1,1 0-1,0 1 1,0-1-1,0 0 0,0 0 1,0 0-1,0 0 1,0 0-1,0 0 0,1 0-26,-1-2 6,0-1-1,-1 1 0,1 0 0,-1 0 1,1 0-1,-1-1 0,0 1 0,0 0 1,0-1-1,0 1 0,0 0 0,0-1 1,-1 1-1,1 0 0,-1 0 0,1 0 1,-1-1-1,0 1 0,0 0 0,0 0 1,0 0-1,-1 0 0,1 0 0,0 0 1,-1 1-1,1-1 0,-1 0 0,0 1 1,1-1-1,-1 1 0,-2-2-5,-4 40 624,8-36-612,0-1-1,0 1 0,0 0 0,0 0 0,0 0 0,1-1 0,-1 1 0,0 0 0,0 0 0,1 0 0,-1-1 0,0 1 0,1 0 0,-1-1 0,0 1 0,1 0 0,-1-1 0,1 1 0,-1 0 0,1-1 0,0 1 0,-1-1 0,1 1 0,0-1 0,-1 1 0,1-1 0,0 0 0,-1 1 0,1-1 0,0 0 0,0 1 0,0-1 0,-1 0 0,1 0 0,0 0 0,0 0 0,0 0 0,-1 0 0,1 0 0,0 0 0,0 0 0,0 0 0,-1 0 1,1 0-1,0-1 0,0 1 0,0 0 0,-1-1 0,1 1 0,0 0 0,-1-1 0,1 1 0,0-1-11,-1 0-36,0 0-1,1 0 1,-1 0 0,0 1 0,0-1 0,0 0-1,0 0 1,0 0 0,0 0 0,0 0 0,0 0-1,0 0 1,-1 0 0,1 0 0,0 0 0,0 0-1,-1 0 1,1 1 0,-1-1 0,1 0 0,-1 0-1,1 0 1,-1 1 0,1-1 0,-1 0 0,0 1-1,0-1 1,1 0 0,-1 1 0,0-1 0,0 1-1,1-1 1,-1 1 0,0-1 0,0 1 0,0 0-1,0 0 1,0-1 0,0 1 0,0 0 0,0 0-1,1 0 1,-1 0 0,-1 0 36,5 10-11459,2-5 1052</inkml:trace>
  <inkml:trace contextRef="#ctx0" brushRef="#br0" timeOffset="6652.989">946 2065 8516,'-25'-19'11081,"-27"44"-6933,39-17-3514,8-4-525,0 0-1,1 1 1,-1 0-1,1 0 1,0 0 0,0 0-1,1 1 1,-1-1-1,1 1 1,1 0-1,-1 0 1,1 0-1,0 0-108,-17 32 582,17-33-558,0 0 0,0 0 0,0 0 0,1 0 0,-1 0 0,1 0 0,0 0 0,1 0-1,-1 0 1,1 1 0,0-1 0,1 0 0,-1 0 0,1 1 0,0-1 0,0 0 0,1 0 0,-1 0 0,1 0 0,0 0 0,0-1 0,1 1-1,0-1 1,-1 1 0,2-1 0,-1 0 0,0 0 0,1 0 0,0 0 0,0-1 0,0 0 0,0 0 0,1 1-24,-2 0 2,1-1 1,0 1-1,0-1 1,1 0-1,-1 0 1,0 0-1,1 0 1,0-1-1,0 0 1,0 0-1,0 0 1,0-1-1,0 1 1,0-1-1,0-1 1,1 1-1,-1-1 1,0 1-1,0-1 1,1-1-1,-1 1 1,0-1-1,0 0 1,1 0-1,-1-1 1,0 0-1,0 1 1,-1-2-1,1 1 1,0 0-1,2-3-2,-2 1 0,0 0 0,0-1 0,0 0 0,-1 0 0,0 0 0,0-1 0,0 0 0,-1 1 0,1-1 0,-1 0 0,-1-1 0,1 1 0,-1 0 0,0-1 0,-1 0 0,1 1 0,-1-1 0,-1 0 0,1 1 0,-1-1 0,0 0 0,-1 0 0,1 1 0,-2-1 0,1 0 0,-1 1 0,1-1 0,-2 1 0,1-1 0,-1 1 0,0 0 0,-3-4 0,-9-13 35,-47-48 34,45 71-1896,27 7-5945,-1-7 974,3 1-4132</inkml:trace>
  <inkml:trace contextRef="#ctx0" brushRef="#br0" timeOffset="6998.715">1135 2062 8884,'5'6'8765,"7"20"-5911,0 15-1242,-2 1 1,-2 0 0,-1 0 0,0 31-1613,4 92 0,-12-169-3338,-6-20-3705,4 5-406,2 5-1659</inkml:trace>
  <inkml:trace contextRef="#ctx0" brushRef="#br0" timeOffset="7411.85">1152 2020 8884,'33'-11'8490,"0"11"-3803,-22 3-4489,-1-1 0,0 2 0,0-1 0,-1 1 1,1 1-1,-1 0 0,0 0 0,0 1 0,0 0 1,-1 0-1,0 1 0,0 0 0,-1 0 0,5 6-198,-7-7 61,0 0 0,0 1 0,0 0 0,-1 0 0,0 0 0,0 0 0,-1 1 0,0-1 0,0 1 0,-1 0 0,0 0 0,0 0 0,-1 0 0,0 0 0,0 7-61,-4-10 109,0-1 0,0 1 0,-1-1 0,0 0 0,0 0-1,0 0 1,0 0 0,0-1 0,-1 0 0,0 0 0,1 0-1,-1 0 1,0-1 0,-1 1 0,1-1 0,0-1-1,0 1 1,-1-1 0,1 0 0,-1 0 0,1-1 0,-1 1-1,-5-1-108,-2 2 72,-6 2-115,-3 0 529,20-4-6158,11-2-7230,-1 0 2724</inkml:trace>
  <inkml:trace contextRef="#ctx0" brushRef="#br0" timeOffset="7946.53">1489 2233 10421,'6'2'7670,"12"-3"-5620,-11 1-1125,0 1-825,0 0 0,1-1 0,-1 0 0,0 0 1,1-1-1,-1 1 0,0-2 0,0 1 1,0-1-1,0 0 0,0-1 0,0 1 0,0-1 1,-1-1-1,1 1 0,-1-1 0,0 0 0,0-1 1,0 1-1,-1-1 0,0-1 0,0 1 0,0 0 1,0-1-1,2-6-100,-5 8 37,-2 0 0,1 0-1,0-1 1,-1 1 0,0 0 0,0-1 0,0 1 0,0 0 0,-1-1 0,0 1-1,0 0 1,0 0 0,0 0 0,-1 0 0,1 0 0,-1 0 0,0 0-1,-1 0 1,1 1 0,0-1 0,-1 1 0,0-1 0,0 1 0,0 0 0,0 0-1,0 0 1,-1 1 0,1-1 0,-1 1 0,0 0 0,0 0 0,0 0 0,0 1-1,0-1 1,0 1 0,0 0 0,0 0 0,0 0 0,-2 0-37,2 2 68,1 0-1,-1-1 1,0 1 0,0 0 0,1 1-1,-1-1 1,1 1 0,-1-1 0,1 1 0,-1 0-1,1 0 1,0 1 0,0-1 0,0 1-1,0-1 1,1 1 0,-1 0 0,1 0 0,0 0-1,-1 0 1,2 1 0,-1-1 0,0 0-1,0 1 1,1 0 0,0-1 0,0 1-1,0 0 1,0 0 0,0 1-68,-1 5 88,0-1 1,1 1-1,0 0 0,0 0 0,1-1 1,0 1-1,1 0 0,0 0 0,1-1 1,0 1-1,3 9-88,-3-15 47,1 1 0,-1-1-1,1 1 1,0-1 0,0 0 0,0 0 0,1 0 0,0 0 0,0-1-1,-1 0 1,2 0 0,-1 0 0,0 0 0,1 0 0,-1-1 0,1 0 0,0 0-1,0 0 1,0-1 0,0 1 0,0-1 0,0 0 0,0-1 0,0 1-1,0-1 1,5 0-47,-4 0-505,0-1-1,0 1 0,1-1 0,-1 0 1,0-1-1,0 1 0,-1-1 1,1-1-1,0 1 0,-1-1 1,1 0-1,-1 0 0,0 0 0,3-3 506,11-8-5364,-6 6-2003,-2 1-2037</inkml:trace>
  <inkml:trace contextRef="#ctx0" brushRef="#br0" timeOffset="8469.874">1823 2058 9572,'14'33'9188,"-4"23"-6216,-4-20-1707,18 71 472,-24-131-1761,-5 10 93,1-1 0,1 1 0,0-1 0,1 1 0,1-1 1,0 0-1,1 0 0,0 0 0,1 0 0,1-4-69,0 15-3,0 1-1,0-1 1,0 1 0,1-1 0,-1 1-1,1 0 1,-1-1 0,1 2-1,0-1 1,0 0 0,1 0 0,-1 1-1,0 0 1,1 0 0,0 0-1,-1 0 1,1 0 0,0 1 0,0-1-1,0 1 1,0 0 0,0 0-1,0 1 1,0-1 0,0 1 0,4 0 3,15-3-5050,3 0-6524,-14 3 2898</inkml:trace>
  <inkml:trace contextRef="#ctx0" brushRef="#br0" timeOffset="9130.112">2112 2043 9764,'13'-19'10265,"16"14"-7474,30 16-2230,-51-5-524,0 1 0,-1 0 0,0 1 0,0 0 0,0 0 0,-1 1 1,0-1-1,-1 1 0,0 0 0,-1 1 0,1-1 0,-2 1 0,1 0 0,-1 0 0,-1 0 0,1 7-37,19 68 125,-28-94-137,1 1 1,-1 0-1,0 1 1,-1-1-1,1 1 1,-1 0-1,-1 1 1,0 0-1,1 0 0,-2 0 1,1 1-1,-4-1 12,7 3 67,1 1 0,0 0-1,-1 0 1,1 0-1,-1 1 1,0 0 0,1 0-1,-1 0 1,0 0-1,0 1 1,0 0 0,0 0-1,0 0 1,1 0 0,-1 1-1,0 0 1,0 0-1,1 0 1,-1 1 0,0-1-1,1 1 1,-1 0 0,1 1-1,0-1 1,0 1-1,0 0 1,0-1 0,0 2-1,1-1 1,-1 0-1,1 1 1,0 0 0,0 0-1,0 0-66,2-3 34,0 1 0,0 0 1,0-1-1,1 1 0,-1-1 0,1 1 0,-1 0 0,1 0 0,-1-1 0,1 1 0,0 0 0,0 0 0,0 0 0,0-1 0,0 1 0,1 0 0,-1 0 0,0-1 0,1 1 0,-1 0 1,1 0-1,0-1 0,-1 1 0,1-1 0,0 1 0,0-1 0,0 1 0,0-1 0,0 1 0,0-1 0,1 0 0,-1 0 0,0 1 0,1-1 0,-1 0 0,1 0 0,-1 0 0,1-1 1,0 1-1,-1 0 0,1-1 0,0 1 0,1 0-34,78 16 383,-79-17-390,80-12-3495,-56-1-1795,-3-4-3677,-8 3-1303</inkml:trace>
  <inkml:trace contextRef="#ctx0" brushRef="#br0" timeOffset="9661.461">2414 1895 8420,'2'23'8963,"2"11"-4836,2 16-2744,-5-29-885,-1 11-89,2 1 0,1-1-1,2 1 1,1-1 0,1-1 0,7 17-409,-10-37 144,3 8-2519,-5-18-2662,-3-13-4233,1 8-20</inkml:trace>
  <inkml:trace contextRef="#ctx0" brushRef="#br0" timeOffset="9928.097">2379 2090 11429,'19'-1'8980,"1"0"-6240,-9 2-2584,63 3 836,-52-10-5379,-2-7-4988,-10 4-1144</inkml:trace>
  <inkml:trace contextRef="#ctx0" brushRef="#br0" timeOffset="10240.523">2678 2055 6435,'-9'-10'10178,"-29"27"-6334,34-13-3807,0 0-1,0 1 1,1-1-1,-1 1 0,1-1 1,0 1-1,1 0 1,-1 0-1,1 1 0,0-1 1,0 0-1,0 1 1,1-1-1,0 1 0,0 0 1,0-1-1,1 1 1,0 0-1,0-1 0,0 1 1,1 0-1,0-1 1,0 1-1,0 0 0,1-1 1,0 0-1,0 1 1,0-1-1,1 0 1,-1 0-1,1 0 0,1 0 1,-1-1-1,1 1 1,-1-1-1,1 0 0,0 0 1,1 0-1,-1 0 1,1-1-1,-1 0 0,1 0 1,0 0-1,0-1 1,1 1-1,-1-1 0,0-1 1,6 2-37,-1-2 77,-6 0-65,-1 0 1,0 0-1,0 0 0,1-1 0,-1 0 0,0 1 1,1-1-1,-1 0 0,0-1 0,1 1 0,-1-1 1,0 1-1,1-1 0,-1 0 0,0 0 0,0 0 1,0-1-1,0 1 0,0-1 0,0 0 0,0 0 1,0 0-1,-1 0 0,1 0 0,-1 0 0,1-1 1,-1 1-1,1-2-12,-1-5 21,0 1 0,0-1 1,-1 1-1,0-1 0,-1 1 1,0-1-1,0 1 0,0-1 1,-1 1-1,-1-1 0,0 1 1,0-1-1,0 1 0,-1 0 1,0 0-1,-1 0 1,0 1-1,0-1 0,0 1 1,-1 0-1,0 0 0,-1 0 1,0 1-1,0-1-21,-26-4-1729,40 14-9060,-2-5 187</inkml:trace>
  <inkml:trace contextRef="#ctx0" brushRef="#br0" timeOffset="10994.356">2866 2042 9620,'4'17'7576,"-1"14"-5338,-2-9-1417,47 166 1182,-30-250-1157,-15 40-500,0 0 1,2 1-1,0-1 1,2 1-1,0 0 1,1 0-1,1 1 1,2-1-347,-10 18 25,1 1 1,-1 0-1,1 0 1,-1 0-1,1 1 1,0-1-1,0 0 1,0 1-1,0-1 1,0 1-1,0-1 1,0 1-1,0 0 1,1 0-1,-1 0 1,0 0-1,1 0 0,-1 1 1,1-1-1,-1 1 1,1 0-1,-1-1 1,1 1-1,-1 0 1,1 0-1,-1 1 1,1-1-1,-1 0 1,1 1-1,-1 0 1,0 0-1,1-1 1,1 2-26,72 44-1505,-54-33-2921,-5-12-5734,-10-3-450</inkml:trace>
  <inkml:trace contextRef="#ctx0" brushRef="#br0" timeOffset="13988.409">3656 1905 7299,'-14'12'7112,"-12"6"-3706,0 0-2142,-159 118 4730,154-102-5255,69-20 643,91 41-973,-31-18-180,-108-44-437,9 7 6,1 0-1,-1 0 1,1-1 0,-1 1 0,0 0 0,1-1 0,-1 1 0,1 0-1,-1-1 1,1 1 0,0-1 0,-1 1 0,1-1 0,-1 1 0,1-1 0,0 1-1,-1-1 1,1 1 0,0-1 0,0 1 0,-1-1 0,1 0 0,0 1 0,0-1-1,0 1 1,0-1 0,0 0 0,0 1 0,0-1 0,0 1 0,0-1 0,0 0-1,0 1 1,0-1 0,0 0 0,0 1 0,1-1 0,-1 1 0,0-1 0,0 1-1,1-1 1,-1 0 0,0 1 0,1-1 0,-1 1 0,1 0 0,-1-1 202,7-12-6974,2-6-4162</inkml:trace>
  <inkml:trace contextRef="#ctx0" brushRef="#br0" timeOffset="23993.255">4509 1678 6723,'46'-37'9727,"-47"35"-5433,-12 11-2468,-107 157 1739,108-138-3468,1 1 1,1-1 0,1 2-1,2-1 1,1 1 0,-2 28-98,7-45 18,0 0 0,1 1 0,0-1 0,1 0 0,1 1 0,0-1 0,1 0 0,0 0 0,1 0 0,0-1 0,1 1 0,1-1 0,0 0 1,0 0-1,1-1 0,9 10-18,160 148 168,-148-155 150,-26-36-335,-8 3-2226,3 4-2847,-4 5-3904,0 3-2142</inkml:trace>
  <inkml:trace contextRef="#ctx0" brushRef="#br0" timeOffset="33753.944">4050 1909 7299,'-6'15'11586,"-17"7"-9079,10-10-1387,-74 80 1427,59-68-2124,24-22-391,1 0 0,0 1 0,0-1 0,0 1 0,0-1 1,0 1-1,1 0 0,-1 0 0,1 0 0,0 0 0,0 1 0,0-1 0,0 0 0,0 1 1,1 0-1,0-1 0,0 1 0,-1 1-32,65 16 1502,96 46-275,-153-64-878,5-1-4324,-6-10-9735,-3 3 2273</inkml:trace>
  <inkml:trace contextRef="#ctx0" brushRef="#br0" timeOffset="50697.227">8542 535 11221,'2'1'8412,"2"7"-4104,28 59-2915,54 155 656,-84-218-2003,-2-2-16,1 1 0,0-1 0,-1 1 0,1-1 0,0 1 0,0-1 0,0 0 0,1 0 0,-1 1 0,0-1 0,1 0 0,0 0 0,-1 0 0,1-1 0,0 1 0,0 0 1,0-1-1,0 1 0,0-1 0,0 1 0,1-1 0,-1 0 0,1 0-30,15-52 269,-16 36-257,2-1 0,0 1 0,0 0 0,2 0 0,0 1 0,0-1 0,1 1 0,1 1 0,1-1 0,8-10-12,-16 24 3,0 0 0,0 0 1,0 0-1,1 1 0,-1-1 0,0 0 0,0 1 1,0-1-1,0 0 0,0 1 0,0-1 0,-1 1 1,1 0-1,0-1 0,0 1 0,0 0 1,0-1-1,-1 1 0,1 0 0,0 0 0,-1 0 1,1 0-1,-1 0 0,1 0 0,-1 0 0,1 0 1,-1 0-1,1 0 0,-1 0 0,0 0 0,0 0 1,0 0-1,1 0 0,-1 0 0,0 1-3,3 6-16,90 141 155,-92-148-121,-1 1 0,1-1 0,-1 0-1,1 1 1,0-1 0,-1 0 0,1 0 0,0 0 0,0 1 0,0-1 0,0 0 0,0 0 0,0 0 0,0 0-1,0-1 1,1 1 0,-1 0 0,0 0 0,1-1 0,-1 1 0,0-1 0,1 1 0,-1-1 0,0 0-1,1 1 1,-1-1 0,1 0 0,-1 0 0,1 0 0,-1 0 0,1 0 0,-1 0 0,0 0 0,1-1 0,-1 1-1,1-1 1,-1 1 0,0-1 0,1 1 0,-1-1 0,0 0 0,0 1 0,1-1 0,-1 0 0,0 0-1,0 0 1,0 0 0,0 0 0,0 0 0,0 0 0,0 0 0,0-1-18,6-21 156,-1-1 0,0 0 0,-2-1 0,-1 1 0,0-1 0,-2-18-156,4-30 230,8-18-67,0 88-4505,15 8-11059,-25-4 11925,4 1-4293</inkml:trace>
  <inkml:trace contextRef="#ctx0" brushRef="#br0" timeOffset="51166.203">9177 662 9732,'-11'-12'9334,"-4"14"-4900,-19 32-2079,32-29-2336,-1-1 1,1 1 0,0-1-1,0 1 1,1 0 0,-1 0-1,1 0 1,0 0 0,0 0-1,1 0 1,-1 0 0,1 0-1,0 0 1,1 0 0,-1 0 0,1 0-1,0 0 1,0 0 0,0 0-1,1 0 1,0 0 0,0-1-1,0 1 1,1-1 0,-1 1-1,1-1 1,0 0 0,0 0 0,1 0-1,-1-1 1,1 1 0,0-1-1,0 1 1,0-1 0,0-1-1,0 1 1,1-1 0,-1 1-1,1-1 1,0 0 0,-1-1 0,3 1-20,-4-1-1,1 0 1,-1-1-1,0 1 1,0-1-1,0 0 1,1 0-1,-1 0 1,0 0-1,1 0 1,-1-1-1,0 0 1,0 1-1,0-1 1,0 0-1,0-1 1,0 1-1,0 0 1,0-1-1,0 0 1,0 0 0,-1 0-1,1 0 1,-1 0-1,0 0 1,1 0-1,-1-1 1,0 0-1,0 1 1,0-1-1,-1 0 1,1 0-1,-1 0 1,0 0-1,1 0 1,-1 0-1,-1 0 1,1 0-1,0 0 1,0-3 0,0 1 16,0-1 0,0 1 0,-1-1 0,0 1 0,0-1 1,0 0-1,0 1 0,-1-1 0,0 1 0,0 0 0,-1-1 0,1 1 0,-1 0 0,0 0 0,-1 0 1,1 0-1,-1 0 0,0 0 0,0 1 0,0-1 0,-1 1 0,0 0 0,0 0 0,0 0 1,0 1-1,0-1 0,-1 1-16,-8 2-1535,13 2-3556,8-1-4667,-4-1-940</inkml:trace>
  <inkml:trace contextRef="#ctx0" brushRef="#br0" timeOffset="51543.974">9357 670 10549,'20'52'9386,"33"111"-4550,-53-163-4813,0 0-1,0-1 1,0 1-1,0 0 1,0 0-1,0 0 1,1-1 0,-1 1-1,0 0 1,0 0-1,0 0 1,0 0-1,1-1 1,-1 1-1,0 0 1,0 0-1,0 0 1,1 0-1,-1 0 1,0 0-1,0-1 1,1 1-1,-1 0 1,0 0-1,0 0 1,1 0 0,-1 0-1,0 0 1,0 0-1,1 0 1,-1 0-1,0 0 1,0 0-1,0 0 1,1 1-1,-1-1 1,0 0-1,0 0 1,1 0-1,-1 0-22,4-27 20,-3 9 33,-1 4 151,0 0 1,2 1-1,-1-1 1,2 1 0,-1 0-1,2-1 1,0 1-1,0 1 1,5-9-205,-8 19-14,0 0-1,1 1 1,-1-1 0,0 1-1,0-1 1,1 1 0,-1 0-1,1-1 1,-1 1 0,1 0 0,0 0-1,-1 0 1,1 0 0,0 0-1,0 0 1,0 1 0,0-1-1,0 1 1,0-1 0,0 1-1,0 0 1,0-1 0,0 1 0,0 0-1,0 0 1,0 1 0,-1-1-1,1 0 1,0 1 0,0-1-1,0 1 1,0 0 0,0-1-1,0 1 1,0 0 0,-1 0 0,1 0-1,0 0 1,-1 1 0,1-1-1,-1 0 1,1 1 0,-1-1-1,0 1 1,0-1 0,0 1-1,1 1 15,20 12-4957,0-6-4903,-10-8-2220</inkml:trace>
  <inkml:trace contextRef="#ctx0" brushRef="#br0" timeOffset="52062.838">9657 565 12358,'5'55'9531,"-4"0"-4066,5 51-4358,16-3-9071,-20-100 284,0-2-5121</inkml:trace>
  <inkml:trace contextRef="#ctx0" brushRef="#br0" timeOffset="52322.806">9973 682 9396,'-14'-6'9421,"-18"10"-7060,30-4-1670,-4 0-551,1 1 1,0-1-1,-1 1 0,1 0 1,-1 0-1,1 0 1,0 1-1,0 0 0,0 0 1,0 0-1,0 1 1,1 0-1,-1 0 1,1 0-1,-1 0 0,1 0 1,0 1-1,0 0 1,1 0-1,-1 0 0,1 0 1,0 1-1,0 0 1,0-1-1,1 1 1,-1 0-1,1 0 0,0 0 1,1 0-1,-2 6-140,2-9 39,0 1 0,1 0 0,-1 0-1,0 0 1,1 0 0,0 0 0,-1 0 0,1 0-1,1 0 1,-1 0 0,0 0 0,1 0-1,-1 0 1,1 0 0,0 0 0,0 0 0,0 0-1,0 0 1,1-1 0,-1 1 0,1 0-1,0-1 1,0 0 0,-1 1 0,1-1 0,1 0-1,-1 0 1,0 0 0,1 0 0,-1 0 0,1 0-1,-1-1 1,1 0 0,0 1 0,-1-1-1,1 0 1,0 0 0,0 0 0,0-1 0,0 1-1,1 0-38,2-1-139,0 0 0,0 0-1,0 0 1,0 0-1,0-1 1,0 0 0,0 0-1,-1-1 1,1 0 0,0 0-1,-1 0 1,1 0-1,-1-1 1,0 0 0,0 0-1,0-1 1,0 1 0,-1-1-1,2-2 140,18-26-5254,-9-9-4721,-11 22 197</inkml:trace>
  <inkml:trace contextRef="#ctx0" brushRef="#br0" timeOffset="52589.449">9966 528 9572,'-4'3'7124,"3"6"-3380,3 22-1057,-2-28-1774,18 104 3451,0 10-2880,-6-23-1033,-12-93-606,1-1-1,0 0 0,-1 1 0,1-1 1,0 0-1,-1 0 0,1 0 1,0 0-1,-1 1 0,1-1 1,0 0-1,-1 0 0,1-1 1,0 1-1,0 0 0,-1 0 1,1 0-1,0 0 0,-1 0 1,1-1-1,0 1 0,-1 0 1,1-1-1,-1 1 0,1 0 1,0-1-1,-1 1 0,1-1 0,-1 1 1,1-1-1,-1 1 0,1-1 1,-1 1-1,0-1 0,1 0 1,-1 1-1,0-1 0,1 1 1,-1-1-1,0 0 0,0 1 1,1-1-1,-1 0 0,0 0 1,0 1-1,0-1 0,0 0 1,0 1-1,0-1 0,0 0 156,4-7-3578,3-1-3762,0-1-4281</inkml:trace>
  <inkml:trace contextRef="#ctx0" brushRef="#br0" timeOffset="56142.486">10296 460 9925,'1'-3'966,"11"-15"11731,-6 31-11036,3 24-1144,-1 1 0,-2 0 0,-2 0 0,-2 1 0,-2 36-517,-5-73-4638,1-2 32,1 3-4220,3 0-922</inkml:trace>
  <inkml:trace contextRef="#ctx0" brushRef="#br0" timeOffset="56481.11">10347 966 13446,'-3'7'3506,"-1"-2"111,2-1-1824,0-2-640,2-1-225,0-1-288,4 1-239,0-1-353,0-1-384,3-2-913,-2-5-176,6-5-2240,0-5-2722,0 1-6067</inkml:trace>
  <inkml:trace contextRef="#ctx0" brushRef="#br0" timeOffset="44254.549">7512 1868 9444,'4'2'7707,"0"4"-4064,4 21-2187,-7-24-589,11 59 832,-2 1-1,-3 0 0,-1 47-1698,-2-33 444,8-145-18981,-8 43 8434</inkml:trace>
  <inkml:trace contextRef="#ctx0" brushRef="#br0" timeOffset="44535.727">7701 1926 10869,'-44'25'12085,"-16"30"-9092,34-30-1658,-134 129 370,160-154-1765,0-1 0,0 1 1,0 0-1,-1-1 0,1 1 0,0 0 1,0 0-1,0-1 0,-1 1 1,1 0-1,0 0 0,0-1 1,0 1-1,-1 0 0,1 0 0,0-1 1,-1 1-1,1 0 0,0 0 1,0 0-1,-1 0 0,1-1 1,0 1-1,-1 0 0,1 0 0,0 0 1,-1 0-1,1 0 0,-1 0 1,1 0-1,0 0 0,-1 0 1,1 0-1,0 0 0,-1 0 0,1 0 1,0 1-1,-1-1 0,1 0 1,0 0-1,0 0 0,-1 0 1,1 0-1,0 1 0,-1-1 0,1 0 1,0 0-1,0 1 60,9-43-7100,-8 35 4326,3-7-3679,-1 0-3325</inkml:trace>
  <inkml:trace contextRef="#ctx0" brushRef="#br0" timeOffset="44861.644">7344 1939 11317,'25'3'9188,"2"5"-4216,89 60-1815,73 74-2209,-185-165-20131,-5 11 8800</inkml:trace>
  <inkml:trace contextRef="#ctx0" brushRef="#br0" timeOffset="45533.394">8043 1639 9316,'-4'-6'9791,"15"7"-6407,16 8-1627,-18 0-1518,-1-1-1,0 2 0,0-1 0,-1 1 0,0 0 0,-1 0 0,0 1 0,-1 0 0,0 0 0,-1 0 0,0 0 0,-1 1 1,1 2-239,-1-5 74,5 20 73,0 0 0,-2 1 0,-1 0 0,-2-1 1,-1 1-1,-1 0 0,-1 1 0,-2-1 0,-1 0 0,-1-1 0,-2 1 1,-1-1-1,-5 13-147,10-33 80,-1 1-1,0-1 1,-1 0 0,0 0 0,0 0 0,-1-1 0,-1 1 0,1-1-1,-1-1 1,0 1 0,-1-1 0,0 0 0,0 0 0,-5 3-80,7-15-828,13-13-4529,0 10 1316,-1-2-6047,-3 1-31</inkml:trace>
  <inkml:trace contextRef="#ctx0" brushRef="#br0" timeOffset="42066.946">5613 1997 10277,'1'-2'9145,"-3"-2"-4441,-18-21-2887,13 23-1647,0 0 1,-1 0 0,1 0 0,0 1-1,-1 0 1,1 1 0,0 0-1,-1 0 1,1 0 0,-1 1 0,1 0-1,-1 1 1,1-1 0,0 1 0,0 1-1,0-1 1,0 1 0,0 1 0,1-1-1,-6 5-170,6-2 9,0 1 0,0-1-1,1 1 1,0 0-1,0 1 1,1-1-1,0 1 1,0 0-1,1 0 1,0 0-1,0 1 1,1-1-1,0 1 1,1-1-1,0 1 1,0 0 0,1-1-1,0 1 1,0 0-1,1 0 1,0-1-1,1 1 1,0-1-1,0 1 1,3 5-9,-3-10 4,1-1 1,0 1 0,0 0-1,1-1 1,-1 0-1,1 0 1,-1 0-1,1 0 1,0-1-1,0 1 1,0-1-1,0 0 1,1 0 0,-1-1-1,1 1 1,-1-1-1,1 0 1,-1 0-1,1-1 1,0 1-1,-1-1 1,1 0-1,0 0 1,-1 0 0,1-1-1,0 0 1,-1 0-1,1 0 1,-1 0-1,2-2-4,32 1 21,7-2-296,-50-16-17183,4 5 5479</inkml:trace>
  <inkml:trace contextRef="#ctx0" brushRef="#br0" timeOffset="42636.292">5719 1798 9284,'4'14'9261,"0"3"-4414,12 74-2643,3 204 237,-20-286-2268,-1-19-116,-2-20-58,4 22-1,0-1-1,0 0 1,1 0 0,0 0-1,0 1 1,1-1-1,0 0 1,1 1-1,0 0 1,0-1-1,0 1 1,1 0 0,1 1-1,-1-1 1,1 1-1,1 0 1,-1 0-1,1 0 1,0 1 0,1 0-1,-1 0 1,1 1-1,6-5 3,-11 9-6,0-1-1,0 1 0,0-1 1,0 1-1,0 0 1,0-1-1,1 1 0,-1 0 1,0 0-1,1 1 1,-1-1-1,0 0 0,1 1 1,-1 0-1,1-1 0,-1 1 1,1 0-1,-1 0 1,1 1-1,-1-1 0,0 0 1,1 1-1,-1-1 1,1 1-1,-1 0 0,0 0 1,1 0-1,-1 0 1,0 0-1,0 0 0,0 1 1,0-1-1,0 1 0,0-1 1,0 1-1,-1 0 1,1 0-1,-1 0 0,1 0 1,-1 0-1,0 0 1,1 0-1,-1 0 0,0 1 1,0-1-1,0 2 7,7 20 68,-1 0 1,0 1-1,-2 0 0,-1 0 0,-1 0 0,-1 0 1,-2 3-69,-4-18-1412,3-25-7426,10-10-1330,-4 7 2218</inkml:trace>
  <inkml:trace contextRef="#ctx0" brushRef="#br0" timeOffset="43233.067">6065 2003 9748,'4'-2'1643,"28"-16"7097,1 4-4546,-29 12-4115,0 1 0,-1-1 0,1 1 0,0 0 0,0 1 0,0-1 0,0 1 0,0-1 0,0 1 0,0 1 0,0-1 0,0 0 0,0 1 0,-1 0 0,1 0 1,0 0-1,0 0 0,-1 1 0,1-1 0,0 1 0,-1 0 0,0 0 0,1 0 0,-1 1 0,0-1 0,1 2-79,4 5 9,0 1 0,-1 0 0,0 1 0,-1 0 0,0 0 1,-1 0-1,0 1 0,-1-1 0,0 1 0,-1 0 0,0 1 0,-1-1 0,0 6-9,9 32 45,-28-112-848,16 59 825,-1-1 1,1 1 0,-1 1-1,0-1 1,0 0 0,0 0-1,0 1 1,0-1 0,0 1-1,-1-1 1,0 1 0,1 0-1,-1 0 1,0 0 0,0 1-1,0-1 1,0 0-1,0 1 1,0 0 0,0 0-1,-1 0 1,1 0 0,0 1-1,-1-1 1,1 1 0,-1 0-1,1 0 1,0 0 0,-1 0-1,1 1 1,0-1 0,-1 1-1,1 0 1,0 0 0,-1 0-1,1 0 1,0 1-1,0-1 1,0 1 0,0 0-1,1 0 1,-1 0 0,0 0-1,1 0 1,-1 1 0,1-1-1,-2 3-22,2-3 51,0 0 0,1 0-1,-1 0 1,1 0 0,-1 0-1,1 1 1,0-1 0,0 0-1,0 1 1,0-1 0,0 1 0,0-1-1,1 1 1,-1-1 0,1 1-1,-1-1 1,1 1 0,0 0-1,0-1 1,1 1 0,-1-1-1,0 1 1,1 0 0,0-1 0,-1 1-1,1-1 1,0 0 0,0 1-1,1-1 1,-1 0 0,0 1-1,1-1 1,-1 0 0,1 0-1,0 0 1,0 0 0,0-1-1,0 1 1,0 0 0,0-1 0,0 1-1,0-1 1,1 0 0,0 1-51,4-1-142,0-1 1,0 1 0,0-1-1,0 0 1,0-1 0,0 0 0,0 0-1,0 0 1,0-1 0,0 0-1,-1 0 1,4-2 141,14-15-5629,-5-9-5658,-11 11 880</inkml:trace>
  <inkml:trace contextRef="#ctx0" brushRef="#br0" timeOffset="43668.314">6424 1997 11301,'15'22'7186,"-5"3"-3482,6 60-2334,-13-58-330,12 42-115,-13-102-813,-2 9-133,-2 13 109,1 0 1,1 0 0,0 1-1,0-1 1,1 0 0,1 0-1,-1 0 1,2 0 0,-1 1 0,2-1-1,-1 1 1,1 0 0,1 0-1,0 0 1,0 1 0,1 0-1,6-8-88,-9 15 14,0 0-1,1 0 1,-1 0-1,0 0 0,1 0 1,0 1-1,-1 0 0,1 0 1,0 0-1,0 0 1,-1 0-1,1 1 0,0-1 1,0 1-1,0 0 0,0 0 1,0 1-1,0-1 1,0 1-1,-1 0 0,1 0 1,0 0-1,0 0 0,0 1-13,39 14-2237,-11-4-2421,-3-5-3606,-13-6-4006</inkml:trace>
  <inkml:trace contextRef="#ctx0" brushRef="#br0" timeOffset="46990.034">6453 482 10501,'-2'2'7709,"1"3"-3481,1 27-1545,5 61-2563,3-101-15298,-3 3 5131</inkml:trace>
  <inkml:trace contextRef="#ctx0" brushRef="#br0" timeOffset="47474.291">6539 462 9348,'7'13'9254,"-2"4"-4051,-2 39-2551,-2-29-1392,-2 16-111,0-28-3288,0 1-5131,1-14-184,1-2-4533</inkml:trace>
  <inkml:trace contextRef="#ctx0" brushRef="#br0" timeOffset="47866.752">6756 579 8164,'0'0'325,"0"0"0,0 0 1,1 0-1,-1 0 0,0 0 0,0 0 1,1 0-1,-1 0 0,0 0 1,0 0-1,1 0 0,-1-1 0,0 1 1,0 0-1,0 0 0,1 0 0,-1 0 1,0 0-1,0-1 0,0 1 1,0 0-1,1 0 0,-1 0 0,0 0 1,0-1-1,0 1 0,0 0 1,0 0-1,1-1 0,-1 1 0,0 0 1,0 0-1,0 0 0,0-1 1,0 1-1,0 0 0,0-1-325,7 25 3620,3 96 383,-7 62-3686,-3-167-419,-1-11-2314,1-10-12571,0 2 4369</inkml:trace>
  <inkml:trace contextRef="#ctx0" brushRef="#br0" timeOffset="48240.515">6783 766 12614,'40'-25'12121,"31"28"-8829,-5 1-4411,-52-14-4573,-8 0-3743,-2 1-2330</inkml:trace>
  <inkml:trace contextRef="#ctx0" brushRef="#br0" timeOffset="48241.515">6988 564 10421,'0'14'10676,"7"14"-7459,-3-11-1986,28 281 2608,-24-306-22045,-6-2 7044</inkml:trace>
  <inkml:trace contextRef="#ctx0" brushRef="#br0" timeOffset="48787.26">7173 828 10581,'33'5'9121,"4"-4"-4980,-32 0-4072,-1-1 1,0 0-1,0 0 0,0-1 0,0 1 0,0-1 0,0 0 0,0 0 1,0 0-1,0-1 0,0 1 0,0-1 0,-1 0 0,1 0 0,-1 0 0,1-1 1,-1 1-1,0-1 0,0 0 0,0 0 0,0 0 0,-1 0 0,1 0 1,-1-1-1,1 0-69,-2 2 3,0-1 1,0 0 0,-1 0 0,1 1 0,-1-1-1,1 0 1,-1 0 0,0 0 0,0 0-1,0 0 1,0 1 0,-1-1 0,1 0 0,-1 0-1,0 0 1,0 1 0,0-1 0,0 0-1,0 1 1,0-1 0,-1 1 0,1-1 0,-1 1-1,0 0 1,1-1 0,-1 1 0,0 0 0,-1 0-1,1 1 1,0-1 0,0 0 0,-1 1-1,1-1 1,-1 1 0,1 0 0,-1 0 0,0 0-1,0 0 1,1 0 0,-1 0 0,0 1-1,0 0 1,0-1 0,0 1 0,1 0 0,-1 0-1,0 1 1,0-1 0,0 1 0,0-1-1,1 1 1,-1 0 0,0 0 0,1 0 0,-1 0-1,0 1 1,1-1 0,0 1 0,-1-1-1,0 2-3,-2 2 137,0 0-1,0 1 0,1-1 0,-1 1 0,1 1 0,1-1 0,-1 0 0,1 1 0,0 0 0,1 0 0,-1 0 0,2 0 0,-1 0 0,1 0 0,0 0 0,0 1 1,0-1-1,1 0 0,1 1 0,-1-1 0,1 0 0,1 2-136,1-4 0,0-1 0,0 0 0,1 1 0,-1-1 0,1 0 0,0 0 0,1-1 0,-1 1 1,0-1-1,1 0 0,0 0 0,0-1 0,0 1 0,0-1 0,0 0 0,0-1 0,1 1 0,-1-1 0,1 0 0,-1 0 0,1-1 1,-1 1-1,1-1 0,-1 0 0,1-1 0,-1 0 0,1 0 0,-1 0 0,1 0 0,-1-1 0,0 0 0,0 0 0,0 0 1,1-1-1,45-32-5199,-37 20 894,-2-1-3279,-3-4-4107</inkml:trace>
  <inkml:trace contextRef="#ctx0" brushRef="#br0" timeOffset="49098.813">7496 568 12246,'14'41'8225,"-4"1"-3545,5 90-2839,-5-32-1188,-2-64-1531,4-55-8484,-7 8 2631,-1-1-3927</inkml:trace>
  <inkml:trace contextRef="#ctx0" brushRef="#br0" timeOffset="49379.995">7626 562 13206,'17'88'12313,"-9"1"-9420,11 62-4173,-12-140-3667,2-9-5478,-3-2-1319</inkml:trace>
  <inkml:trace contextRef="#ctx0" brushRef="#br0" timeOffset="50125.571">7857 715 8564,'-31'3'11494,"10"27"-8606,6 43-2151,14-69-701,1 1 1,-1-1 0,1 1-1,1-1 1,-1 0-1,1 1 1,0-1 0,0 0-1,0 1 1,0-1-1,1 0 1,-1 0 0,1 0-1,0 0 1,0 0-1,1 0 1,-1-1 0,1 1-1,0-1 1,0 0-1,0 0 1,0 0 0,1 0-1,-1 0 1,1-1-1,0 1 1,0-1 0,0 0-1,0 0 1,0-1-1,0 1 1,0-1 0,0 0-1,1 0 1,-1 0-1,0 0 1,1-1 0,-1 0-1,1 0 1,-1 0-1,0-1 1,1 1-1,-1-1 1,1 0 0,-1 0-1,1-1-36,0-1 10,0 0 0,-1 0 0,0 0 0,0 0 0,0-1 0,0 0 0,0 0 0,-1 0 0,0 0-1,1-1 1,-2 1 0,1-1 0,0 1 0,-1-1 0,0 0 0,0 0 0,-1 0 0,1-1 0,-1 1 0,0 0 0,-1 0 0,1-1-1,-1 1 1,0-1 0,0 1 0,-1 0 0,1-1 0,-1 1 0,0 0 0,-1 0 0,1 0 0,-1 0 0,0 0 0,-1 0-1,1 0 1,-1 0 0,0 1 0,0-1 0,-1 0-10,3 3 34,-1 0 0,1 0 0,-1 0 0,0 0 0,0 1 0,0-1 0,0 0 0,0 1 0,0 0 0,0-1 0,0 1 0,0 0-1,-1 0 1,1 0 0,0 0 0,-1 1 0,1-1 0,-1 1 0,1-1 0,-1 1 0,1 0 0,-1 0 0,1 0 0,-1 0 0,1 1 0,-1-1 0,1 0 0,-1 1-34,-12 5-4687,2 3-5130,9-6-2367</inkml:trace>
  <inkml:trace contextRef="#ctx0" brushRef="#br0" timeOffset="55502.012">8173 883 8612,'14'-7'9961,"-16"15"-4574,-4 3-4922,-30 76 2880,30-75-3423,-14 19 440,5-21-3895,10-21-8289,5-4-861</inkml:trace>
  <inkml:trace contextRef="#ctx0" brushRef="#br0" timeOffset="58116.211">6325 937 8676,'1'-2'9790,"-7"7"-5794,-24 15-1732,-34 32-271,55-46-1903,-1 0 1,2 0 0,-1 1-1,1 0 1,0 0-1,0 1 1,1 0 0,0 0-1,0 1 1,1 0-1,0 0 1,1 0-1,0 1 1,0 0 0,1 0-1,0 0 1,1 1-1,0-1 1,1 1-1,-1 9-90,10 251 51,-5-142-19,-4-120-1707,-3-31-3867,6-13-5425,0 12 554</inkml:trace>
  <inkml:trace contextRef="#ctx0" brushRef="#br0" timeOffset="58532.913">5982 1531 7395,'12'3'10228,"0"6"-4909,20 30-2885,-25-30-1075,57 82 1007,-63-100-8530,3-28-6688,2 15 2783</inkml:trace>
  <inkml:trace contextRef="#ctx0" brushRef="#br0" timeOffset="58740.737">6237 1479 8692,'-33'36'11492,"1"32"-6388,-2 5-3284,33-72-1850,1 0 0,-1-1 0,1 1 0,-1 0 0,0 0 0,1 0 0,-1 0 0,0-1 0,0 1 0,1 0 0,-1-1 0,0 1 0,0-1 0,0 1 0,0-1 0,0 1 0,0-1 0,0 1 0,0-1 0,0 0-1,0 0 1,0 1 0,0-1 0,0 0 0,0 0 0,0 0 0,0 0 0,0 0 0,0 0 0,0-1 0,0 1 0,0 0 0,0 0 0,0-1 0,0 1 0,0-1 0,0 1 0,0-1 0,0 1 0,0-1 0,0 0-1,0 0 31,4-14-14988,0-2 4146</inkml:trace>
  <inkml:trace contextRef="#ctx0" brushRef="#br0" timeOffset="56784.451">10605 385 10501,'14'12'11117,"-4"26"-8571,-7-25-1570,31 89-173,-24-98-4781,1-23-7382,-5 3 771</inkml:trace>
  <inkml:trace contextRef="#ctx0" brushRef="#br0" timeOffset="57658.532">10778 400 13414,'2'7'3666,"1"3"176,2 3-1617,-1 1-641,2 2-367,-1 3-385,1-1-368,-1 0-95,0-2-177,-1 1-240,0-4-208,0-1-817,-2-1-992,-1-2-1873,0 2-3025,1-11-6483</inkml:trace>
  <inkml:trace contextRef="#ctx0" brushRef="#br0" timeOffset="62351.867">1696 132 8292,'12'-12'5871,"-4"-10"-2052,-4 8-1757,-2 78 1419,20 802-682,-21-815-2710,2 81 266,5 0-1,11 34-354,-18-136 138,-12-76-6053,4 7-3630,-1 13-2239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5T18:31:05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15898 7316 308 0,'5'-9'96'0,"3"-1"6"0,5 0-13 16,4 4-43-16,11-1-9 0,4 7-14 15,2-3-12-15,10 0-3 0,3 6-5 16,3 0-3-16,5 0 0 0,0 1 1 16,0-8-1-16,-2 4 0 0,-6 7 1 15,-9-14-2-15,-2 7 4 0,-12 0-3 16,-9 0 0-16,-15 0 2 0,0 4 0 0,-15-4-3 0,-12 0 3 15,-17-7-2-15,-9 1 1 0,-9 6 1 16,-2 3-1-16,-1-3-1 0,-6-3 2 16,0 3-1-1,0 3-1-15,-2 3 1 0,4-6-2 16,9 4 1-16,8 2 1 0,15-3-2 16,10-3 1-16,20 4 1 0,7-1-1 15,3-6-1-15,18 3 1 0,15 6 1 16,16-3-3-16,11 4 2 0,9-1 5 0,-1-3-111 15,-1 1-90-15,4-4-244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8:2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105 182 9332,'-26'-29'12068,"24"29"-11901,0 0 0,0 0 1,0 1-1,0-1 1,0 0-1,0 1 1,0-1-1,0 1 1,0 0-1,0-1 0,0 1 1,0 0-1,1 0 1,-1 0-1,0 1 1,1-1-1,-1 0 1,1 1-1,-1-1 0,1 1 1,0-1-1,-1 1 1,1 0-1,0-1 1,0 1-1,0 1-167,-5 7 105,2 1 0,-1-1 0,1 1-1,1-1 1,0 1 0,0 0 0,1 0 0,0 1 0,1-1-1,1 0 1,0 0 0,0 1 0,1-1 0,0 0 0,1 0-1,0 0 1,3 6-105,-3-13 1,0-1 0,1 0 0,-1 0-1,1 0 1,-1 0 0,1 0 0,0 0 0,0-1-1,1 0 1,-1 1 0,0-1 0,1 0 0,-1-1-1,1 1 1,0-1 0,-1 1 0,1-1 0,0 0-1,0-1 1,0 1 0,0-1 0,0 1 0,0-1-1,0 0 1,0-1 0,0 1 0,0-1-1,0 1 1,-1-1 0,3-1-1,8 1-8,-6 0 12,1-1 1,-1 0-1,0-1 0,0 0 0,-1 0 0,1 0 1,-1-1-1,1 0 0,-1-1 0,0 0 0,-1 0 1,1 0-1,-1-1 0,4-4-4,-7 4 5,-1 0 0,0 1 0,0-1 0,-1 0 0,1 0 0,-1-1 0,0 1 0,-1 0 0,0 0 0,0 0 0,0 0 0,-1-1 0,1 1 0,-1 0 0,-1 0 0,1 0 0,-1 0 0,0 0 0,-1 1 0,0-1 0,1 1 0,-2-1 0,1 1 0,0 0 0,-1 0 0,0 0 0,0 1 0,-1-1 0,1 1 0,-1 0 0,0 0 0,0 1 0,-4-2-5,-71-29-835,79 34-525,22 6-14087,-9-4 5330</inkml:trace>
  <inkml:trace contextRef="#ctx0" brushRef="#br0" timeOffset="649.502">498 111 8068,'0'-1'341,"1"0"1,-1 0-1,0 0 1,1 0 0,-1 0-1,0 0 1,1 0-1,-1 0 1,0 0-1,0 0 1,0 0-1,0 0 1,0 0 0,0 0-1,0 0 1,0 0-1,0 0 1,-1 0-1,1 0 1,0 0 0,-1 0-1,1 0 1,-1 0-1,1 0 1,-1 0-1,1 0 1,-1 1 0,0-1-1,1 0 1,-1 0-1,0 1 1,0-1-1,1 0 1,-1 1 0,0-1-1,0 1 1,0-1-342,-1 0 191,0 1 0,0 0 0,0-1 0,0 1 0,0 0 0,-1 0 1,1 0-1,0 1 0,0-1 0,0 0 0,0 1 0,0 0 0,1-1 0,-1 1 1,0 0-1,0 0 0,0 0 0,0 0 0,1 0 0,-1 0 0,1 0 0,-1 1 1,1-1-1,-1 1 0,1-1 0,0 1 0,-1-1 0,1 2-191,-2 1 37,1 0 0,-1 0 0,1 1-1,0-1 1,1 1 0,-1-1 0,1 1 0,0 0-1,0-1 1,0 1 0,1 0 0,0 0 0,0-1-1,0 1 1,0 0 0,1 0 0,-1-1-1,1 1 1,2 4-37,87 61 19,-88-69 9,0 1 0,0-1 0,0 1 0,-1 0 0,1-1 0,0 1 0,-1 0 0,1 0 0,-1 0 0,0 1 0,1-1 0,-1 0 0,0 0 0,-1 1 0,1-1 0,0 1 0,0-1 0,-1 0 0,0 1 0,1-1 0,-1 1 0,0-1 0,0 1 0,0-1 0,-1 1-1,1-1 1,-1 1 0,1-1 0,-1 1 0,0-1 0,0 0 0,0 1 0,0-1 0,0 0 0,0 0 0,-1 0 0,1 0 0,-1 0 0,0 0 0,1 0 0,-1 0 0,0-1 0,0 1 0,0-1 0,-1 1-28,-1 1 18,-1 0 0,1 0 1,-1 0-1,1-1 0,-1 0 0,0 0 0,0 0 0,0-1 0,0 0 0,0 0 0,0 0 1,0 0-1,0-1 0,-1 0 0,1 0 0,0 0 0,0 0 0,0-1 0,-5-1-18,9-1-402,0 1 0,1 0 0,-1-1 0,0 1 0,1-1 0,0 1 0,0-1 0,-1 1 0,1-1 0,1 1 0,-1 0-1,0-1 1,1 1 0,-1-1 0,1 1 0,0-1 0,-1 1 0,1 0 0,1-1 0,-1 1 0,0 0 0,0 0 0,1 0 0,-1 0 0,2-1 402,4-12-5868,5-16-6575</inkml:trace>
  <inkml:trace contextRef="#ctx0" brushRef="#br0" timeOffset="976.334">648 0 11013,'16'30'8913,"-4"4"-4323,11 73-3135,-18-72-467,28 133-332,-32-156-2062,-7-22-7969,-1-2 2612,0-1-3292</inkml:trace>
  <inkml:trace contextRef="#ctx0" brushRef="#br0" timeOffset="1210.653">624 207 12518,'7'4'10684,"12"-2"-8250,-14-2-1372,10 2-1021,77 4 160,-62-12-5669,-1-7-5853,-15 6 1186</inkml:trace>
  <inkml:trace contextRef="#ctx0" brushRef="#br0" timeOffset="1539.584">871 131 10293,'2'15'7005,"6"8"-3879,2 12-2332,10 129 3034,-22-181-3773,1-1 0,0-1 0,1 1 0,1 0 0,1 0 0,1 1 0,0-1 0,1 0 0,1 1 0,6-13-55,-11 28-1,1 0 0,0 1 0,0-1 0,1 1 0,-1-1 0,0 1 0,0 0 0,1-1 0,-1 1 0,1 0 0,-1 0 0,1 0 0,-1 0 0,1 0 0,0 0 0,0 0 1,-1 1-1,1-1 0,0 1 0,0-1 0,0 1 0,-1 0 0,1 0 0,0 0 0,0 0 0,0 0 0,0 0 0,0 0 0,-1 0 0,1 1 0,2 0 1,23 6-3977,0 0-8309,-20-6 2999</inkml:trace>
  <inkml:trace contextRef="#ctx0" brushRef="#br0" timeOffset="1917.545">1101 206 11333,'21'14'6943,"3"-3"-3356,-19-9-3556,-1-1 0,1 1 0,-1-1 1,1 1-1,0-1 0,-1-1 0,1 1 0,0-1 1,0 1-1,-1-1 0,1-1 0,0 1 0,0-1 0,-1 0 1,1 0-1,0 0 0,-1 0 0,1-1 0,-1 0 0,0 0 1,1 0-1,-1-1 0,0 1 0,0-1 0,1-1-31,-4 3 5,0-1-1,0 1 0,0 0 0,0-1 0,0 1 0,0-1 0,0 1 1,0-1-1,-1 0 0,1 1 0,0-1 0,-1 0 0,0 0 0,1 1 1,-1-1-1,0 0 0,0 0 0,0 1 0,0-1 0,0 0 0,0 0 1,-1 0-1,1 1 0,0-1 0,-1 0 0,0 1 0,1-1 0,-1 0 1,0 1-1,0-1 0,0 1 0,0-1 0,0 1 0,0-1 0,0 1 1,0 0-1,-1 0 0,1 0 0,-1-1 0,1 1 0,-1 0 0,1 1 1,-1-1-1,1 0 0,-1 0 0,0 1 0,0-1-4,-2 0 64,0-1-1,1 1 0,-1 0 1,0 1-1,0-1 0,0 0 1,1 1-1,-1 0 1,0 0-1,0 0 0,0 1 1,0-1-1,1 1 0,-1 0 1,0 0-1,0 0 1,1 1-1,-1-1 0,1 1 1,-1 0-1,1 0 0,0 0 1,0 0-1,0 1 1,0-1-1,0 1 0,0 0 1,1 0-1,-1 0 1,1 0-1,0 0 0,0 0 1,0 1-1,0-1 0,1 1 1,-1-1-1,1 3-63,-2 7 344,0 0 1,1 0-1,1 0 0,0 0 0,1 0 0,1 0 0,-1 1 1,2-1-1,0 0-344,-1-9 21,0 0 1,0-1 0,0 1 0,1-1-1,-1 1 1,1-1 0,0 1-1,0-1 1,0 0 0,0 0-1,1 0 1,-1 0 0,1 0-1,0-1 1,-1 1 0,1-1-1,0 0 1,1 1 0,-1-2-1,0 1 1,1 0 0,-1 0-1,1-1 1,-1 0 0,1 0-1,0 0 1,0 0 0,-1-1-1,1 1 1,0-1 0,0 0-1,3 0-21,51-17-5790,-27-11-7746,-19 12 3905</inkml:trace>
  <inkml:trace contextRef="#ctx0" brushRef="#br0" timeOffset="2401.346">1365 139 10501,'18'-13'8390,"3"6"-4635,-18 6-3714,-1 1 0,1 0 0,-1-1 0,0 1-1,1 0 1,-1 1 0,1-1 0,-1 0 0,1 1 0,-1-1-1,1 1 1,-1 0 0,0 0 0,0 0 0,1 0-1,-1 0 1,0 1 0,0-1 0,0 0 0,0 1 0,0 0-1,-1-1 1,1 1 0,0 0 0,1 2-41,97 196 45,-99-197 17,9 21-580,-22-38-381,7 6 950,0 1 1,0 0-1,-1 1 1,0-1 0,0 1-1,-1 0 1,1 1-1,-1-1 1,-1 1-1,1 1 1,-1-1-1,1 1 1,-1 1-1,-1 0 1,1 0-1,0 0 1,-1 1-1,1 0 1,-3 0-52,7 4 134,1-1 1,-1 1-1,1 0 1,0 0-1,0 0 1,-1 0-1,1 1 1,1-1-1,-1 1 0,0 0 1,1 0-1,-1 0 1,1 0-1,0 0 1,0 0-1,0 1 1,1-1-1,-1 0 0,1 1 1,-1 0-1,1-1 1,0 1-1,1 0 1,-1 0-1,1 0 1,0-1-1,0 1 0,0 0 1,0 0-1,0 0 1,1-1-1,0 1 1,0 2-135,3-3 14,-1 0 1,1-1 0,0 1 0,0-1-1,0 0 1,0 0 0,0-1 0,0 1-1,0-1 1,1 0 0,-1 0-1,0 0 1,1-1 0,-1 1 0,1-1-1,-1 0 1,1 0 0,-1-1 0,0 1-1,1-1 1,-1 0 0,0 0-1,1-1 1,-1 1 0,3-3-15,44-30-6249,-25 4-5756,-16 10 2134</inkml:trace>
  <inkml:trace contextRef="#ctx0" brushRef="#br0" timeOffset="2966.17">1618 128 10949,'8'26'8696,"1"0"-5738,9 31-1862,12 90 409,-5-192-1353,-13-18-118,26-68-175,-37 130 138,-1 0-1,0 0 1,1 0-1,-1 0 1,1 0 0,-1 0-1,1 0 1,0 0-1,-1 1 1,1-1 0,0 0-1,0 0 1,0 1 0,-1-1-1,1 0 1,0 1-1,0-1 1,0 1 0,0-1-1,0 1 1,0-1-1,0 1 1,0 0 0,0 0-1,0-1 1,0 1 0,1 0-1,-1 0 1,0 0-1,0 0 1,0 0 0,0 0-1,0 1 1,0-1 0,0 0-1,0 0 1,0 1-1,0-1 1,0 1 0,0-1-1,0 1 1,0-1-1,0 1 1,0 0 0,0-1-1,-1 1 1,1 0 0,0 0-1,0-1 4,29 46-58,21 132 31,-50-178 31,-1-1 0,0 1-1,1 0 1,-1-1 0,1 1 0,-1 0 0,0 0-1,1-1 1,-1 1 0,1 0 0,-1 0 0,1 0-1,-1 0 1,1-1 0,-1 1 0,1 0 0,-1 0-1,1 0 1,-1 0 0,1 0 0,-1 0-1,1 0 1,-1 0 0,1 1 0,-1-1 0,1 0-1,-1 0 1,1 0 0,-1 0 0,1 1 0,-1-1-1,1 0 1,-1 0 0,1 1 0,-1-1 0,0 0-1,1 1 1,-1-1 0,0 1 0,1-1-1,-1 0 1,0 1 0,1-1 0,-1 1 0,0-1-1,0 1 1,0-1 0,0 1 0,1-1 0,-1 1-4,3-46 68,23-105-80,-25 147 21,0 1 0,0-1 0,0 0 0,1 1 0,-1-1 1,1 1-1,0 0 0,0-1 0,0 1 0,0 0 0,0 0 1,0 0-1,0 0 0,1 0 0,-1 1 0,1-1 0,-1 1 1,1 0-1,0-1 0,-1 1 0,1 1 0,0-1 0,0 0 1,0 0-1,0 1 0,0 0 0,0 0 0,0 0 0,-1 0 1,1 0-1,0 0 0,0 1 0,0-1 0,0 1 0,0 0 1,0 0-1,-1 0 0,1 0 0,0 0 0,-1 1 0,1-1 1,-1 1-1,1 0 0,-1 0 0,0 0 0,0 0 0,0 0 1,0 0-1,0 0 0,0 1 0,-1-1 0,1 1 0,-1-1 1,0 1-1,2 2-9,2 12 177,0-1 0,-1 1 1,-1-1-1,0 1 0,-2 0 0,0 0 1,0 8-178,1 24 263,-5-34-2261,-1-12-2980,-1-3-5491,2-1 678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2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2 194 8836,'-2'9'9329,"23"1"-5596,-12-8-3449,0-1 1,1 0-1,-1 0 0,0-1 0,1-1 1,-1 1-1,0-2 0,1 1 0,-1-1 1,0-1-1,6-2-284,63-41 147,-77 46-148,-1-1 1,1 1-1,0-1 1,-1 0 0,1 1-1,-1-1 1,1 0 0,-1 1-1,1-1 1,-1 0 0,1 0-1,-1 1 1,0-1-1,1 0 1,-1 0 0,0 0-1,0 1 1,0-1 0,0 0-1,0 0 1,0 0-1,0 0 1,0 0 0,0 1-1,0-1 1,0 0 0,0 0-1,0 0 1,-1 0 0,1 1-1,0-1 1,-1 0-1,1 0 1,-1 1 0,1-1-1,-1 0 1,1 1 0,-1-1-1,1 0 1,-1 1 0,0-1-1,1 1 1,-1-1-1,0 1 1,1-1 0,-1 1-1,0-1 1,0 1 0,0 0 0,-39-21-49,36 20 78,-1 0 0,1-1-1,-1 2 1,0-1 0,1 0 0,-1 1 0,0 0 0,1 0-1,-1 1 1,0-1 0,1 1 0,-1 0 0,0 0 0,1 0-1,-1 1 1,1 0 0,0 0 0,0 0 0,-1 0 0,1 1-1,0-1 1,1 1 0,-1 0 0,1 0 0,-1 0 0,1 1-1,0-1 1,0 1 0,0 0 0,1 0 0,-1 0 0,1 0 0,0 0-1,0 1 1,0-1 0,1 1 0,0-1 0,-1 1 0,2-1-1,-1 1 1,0 0 0,1 4-29,-1-6 37,1 0-1,-1 1 1,1 0 0,0-1-1,0 1 1,0-1 0,1 1-1,-1-1 1,1 1 0,0-1-1,0 1 1,0-1 0,0 0-1,1 1 1,-1-1-1,1 0 1,0 0 0,0 0-1,0 0 1,0 0 0,0-1-1,1 1 1,-1-1 0,1 1-1,0-1 1,-1 0 0,1 0-1,0 0 1,1 0 0,-1-1-1,0 1 1,0-1 0,1 0-1,-1 0 1,0 0-1,1 0 1,-1-1 0,1 1-1,0-1 1,-1 0 0,1 0-1,2 0-36,53-11-823,-1-12-4981,-18 7-1674,-25 10 1801,0 0-2380</inkml:trace>
  <inkml:trace contextRef="#ctx0" brushRef="#br0" timeOffset="296.796">457 89 9700,'-2'2'1393,"-19"12"7736,-5 15-5850,-41 118-64,55-134-5732,14-31-12195,2 10 5241</inkml:trace>
  <inkml:trace contextRef="#ctx0" brushRef="#br0" timeOffset="641.071">325 133 9812,'33'37'11272,"-14"9"-7744,-17-40-3540,0 0-1,0 1 0,1-1 0,0 0 0,0 0 1,0 0-1,0-1 0,1 1 0,0-1 0,1 0 0,-1 0 1,1 0-1,0 0 13,22 3-4620,-7-11-5452,-11-2 334</inkml:trace>
  <inkml:trace contextRef="#ctx0" brushRef="#br0" timeOffset="891.022">607 1 10965,'-3'48'9444,"21"28"-6935,-9-46-1851,8 102-658,-16-141-14062,0 3 4564</inkml:trace>
  <inkml:trace contextRef="#ctx0" brushRef="#br0" timeOffset="1140.964">521 141 12005,'3'-1'7403,"4"1"-3816,18 2-2342,-22-2-482,40 7 240,-5-1-1231,-13-4-2791,-5-4-2347,-2-3-3394,-8 0 143</inkml:trace>
  <inkml:trace contextRef="#ctx0" brushRef="#br0" timeOffset="1422.145">741 84 9460,'5'34'9249,"10"18"-5853,0-4-2514,0 21 3,-13-131-767,-2 48-105,-1 9-11,0-1 0,0 1 1,1-1-1,0 0 0,0 1 0,0-1 0,1 1 1,-1-1-1,1 1 0,1-1 0,-1 1 0,1 0 1,0-1-1,0 1 0,0 0 0,1 0 0,0 0 1,0 1-1,0-1 0,1 1 0,-1 0 0,1-1 1,3-1-3,24 7-2481,-21 1-1855,1-1-3918,-4-2-713</inkml:trace>
  <inkml:trace contextRef="#ctx0" brushRef="#br0" timeOffset="1821.568">972 81 11253,'54'-11'11433,"-50"12"-11286,0 1 1,-1 0 0,1 0 0,0 0 0,-1 0 0,0 1 0,1 0 0,-1-1 0,0 1-1,0 0 1,-1 0 0,1 1 0,-1-1 0,1 1 0,-1-1 0,0 1 0,0 0 0,0 1-148,4 7-52,-2 0 1,1 1 0,-1-1-1,-1 1 1,0-1 0,-1 1 0,0 0-1,-1 0 1,-1 2 51,-10-55-4278,10 38 4356,-1 0 1,0 0 0,1 0-1,-1 0 1,0 0-1,0 0 1,0 0-1,0 1 1,-1-1-1,1 0 1,0 1-1,-1-1 1,1 1 0,-1-1-1,1 1 1,-1 0-1,0-1 1,0 1-1,0 0 1,1 0-1,-1 0 1,0 1-1,0-1 1,0 0 0,0 1-1,0-1 1,-1 1-1,1 0 1,0 0-1,0 0 1,0 0-1,0 0 1,-2 0-79,1 1 146,-1-1 1,1 1-1,-1-1 1,1 1-1,-1 0 1,1 1-1,-1-1 1,1 0 0,0 1-1,0 0 1,0 0-1,0 0 1,0 0-1,0 0 1,0 1-1,1-1 1,-1 1-1,1 0 1,0-1-1,0 1 1,0 0-1,0 1 1,0-1-1,1 0 1,-1 0-1,1 1 1,0-1-1,0 1 1,0-1-1,1 1 1,-1-1-1,1 1 1,0-1-1,-1 1 1,2 0-147,-1-2 43,0 0 0,1 0 1,-1 0-1,1 0 0,0 0 1,0 0-1,0 0 0,0-1 1,0 1-1,0 0 0,0-1 1,0 1-1,0 0 0,1-1 1,-1 0-1,1 1 0,-1-1 1,1 0-1,0 0 0,-1 0 1,1 0-1,0 0 0,0 0 1,0 0-1,0-1 0,0 1 1,0-1-1,0 1 1,0-1-1,0 0 0,0 0 1,0 0-1,0 0 0,0 0 1,0 0-1,0 0 0,0-1 1,1 0-44,39-11-1551,-11-11-5562,5-13-6250,-15 13 5431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8:1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2949 7155,'3'-1'4331,"3"-1"-2819,4-17 476,0 13 2310,-3-25-2885,-6 24-1012,75-456 1677,-24 258-1704,8 2 1,11-4-375,-16 49 110,-5 10 19,7 2 0,6 2 0,16-13-129,26-25 134,87-170 151,-95 173 310,-20 28 194,-27 92-191,-45 31-10710,-6 15 3643,3-4-3757</inkml:trace>
  <inkml:trace contextRef="#ctx0" brushRef="#br0" timeOffset="691.476">999 47 8052,'5'2'10154,"20"-9"-7769,-22 6-1233,78-14 3008,17-6-3606,-97 21-540,0-1-1,-1 1 0,1-1 0,0 1 0,0 0 0,-1-1 0,1 1 0,0 0 0,0-1 0,0 1 0,-1 0 0,1 0 0,0 0 0,0 0 1,0 0-1,0 0 0,-1 0 0,1 0 0,0 0 0,0 0 0,0 0 0,0 1 0,-1-1 0,1 0 0,0 0 0,0 1 0,0-1 0,-1 1 1,1-1-1,0 1 0,-1-1 0,1 1 0,0-1 0,-1 1 0,1-1 0,-1 1 0,1 0 0,-1 0 0,1-1 0,-1 1-13,-9 61 1991,4 28-994,-2-60-1738,5-58-16238,0 6 4747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8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7244 3 9044,'-30'0'9678,"-1"0"-3860,-30 0-2185,-64 0-3209,-320 3 782,266-1-1115,-65 4 58,-117-5-130,72 1-27,48-1-139,-120 5 99,65 0 32,-9 1-123,10-3 89,2 0 103,37-8-50,-453 7-129,450-5 33,-42-1 120,-14 7-86,21-4 75,-14-2-6,-5-3 9,0 4-35,83-2 67,-69-1-78,208 2-114,104-8-3437,36 0-7976,-34 4 6055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8:3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1975 0 8452,'-2'2'7618,"-4"0"-3969,-17 1-3123,19-3 439,-207 5 4481,20-1-4148,-55 2-807,-170 7-139,169-5-272,37-3-122,-21 7 26,66-10 261,149-6-2656,9-2-7402,7 2 3730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8:4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4528 15 6531,'-8'2'12651,"-31"-1"-9431,8 0-2529,-210 8 3055,35 4-2396,-108 12-192,147-25-894,-46-5-179,-118 0-87,158 6 71,-85-3-160,-6 5 131,9-4-96,-60-4 155,-133 5-96,-23-6-94,13 15 163,284-13-133,133 7 93,-80-10 133,151-20-7907,-5 15 2289,-9 5 1627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9:0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1044 42 9300,'-7'-14'9377,"-19"-5"-6047,6 16-2850,-1 0-1,0 2 1,0 0-1,0 1 1,0 1-1,0 1 0,0 1 1,0 1-1,0 1 1,-7 3-480,-97 14 440,113-21-412,-8-1-19,0 0 0,0 2 1,0 0-1,0 1 0,0 1 1,1 1-1,0 1 0,0 0 1,0 1-1,1 2 1,0-1-1,0 2 0,-14 11-9,-28 39 44,3 3 0,2 2-1,1 7-43,-1-2 16,44-50-14,0 0 0,2 1 0,0 0 0,2 0 0,0 1 1,1 0-1,2 0 0,0 0 0,1 1 0,1-1 0,1 1 0,2 0 0,0-1 0,2 13-2,-2-23 0,1 0-1,-1-1 0,2 1 1,0-1-1,0 1 1,1-1-1,0 0 0,1-1 1,0 1-1,1-1 0,0 0 1,1 0-1,0-1 1,0 0-1,1 0 0,0 0 1,8 5 0,139 111 58,-133-105 17,2 0-1,1-2 0,0 0 0,1-2 1,1-1-1,1-1-74,19 5 78,0-2 1,1-1 0,1-3-1,0-3 1,1-1-1,0-2 1,0-3-1,0-2 1,47-4-79,-7-3 125,-1-5 1,0-3-1,16-8-125,68-18 248,-126 29-145,-36 10-95,0-2 0,0 0 0,0 0-1,0-1 1,-1 0 0,1-1 0,-1 0 0,0-1 0,0 0 0,-1-1 0,1 1 0,-1-2 0,0 0 0,1-1-8,88-80-51,-90 81 56,-1-1-1,-1 0 1,0-1 0,0 1-1,0-1 1,-1 0 0,0-1-1,-1 1 1,0-1-1,0 0 1,-1 0 0,-1 0-1,0 0 1,0-1 0,-1 1-1,0 0 1,-1-1 0,0 1-1,0-2-4,4-35 13,7-222 30,-13 250-38,-1 0 0,0 0 0,-1 1 0,-1 0 0,-1 0 0,-1 0 0,0 0 0,-2 1 1,1 0-1,-11-13-5,9 16-1,-1 0 1,0 0-1,-1 1 1,-1 0 0,0 1-1,0 1 1,-1 0-1,-11-6 1,-18-15 49,-89-33 258,113 53-272,-1 2 0,-1 0 0,0 1 0,0 1 0,-1 1-1,0 1 1,0 1 0,0 1 0,0 1 0,-3 1-35,-73-14 358,23 2-1858,25 10-3905,43 5 2319,-1-1-5785,5-1-3060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0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2 8404,'-2'-1'8486,"0"8"-5460,-28 25 1957,-6 8-3347,-31 22-630,35-29-784,14-17-72,2 1-1,0 1 1,0 0 0,2 1-1,0 0 1,2 2 0,-9 17-150,-17 43 362,26-61-300,1 1 1,2 1-1,0 0 1,1 0-1,2 1 0,0-1 1,1 1-1,1 5-62,4 4 14,2 0-1,1 0 1,2-1 0,1 1-1,1-1 1,2-1 0,1 1-1,1-1 1,2-1-1,11 19-13,-11-15 21,44 64 30,-35-75-47,109 89 99,29 0-127,-46-47 107,54 34-179,-34-50 117,-49-11 19,2-3 0,85 21-40,119 10-40,-15-1-5,-67-6 53,37 8-46,23-35 68,198 49 52,-301-58-130,-9-8 14,103 2 79,-146-18-16,-64-7-87,-53 9-555,-11-2-6051,8-9-4673,6 0-15</inkml:trace>
  <inkml:trace contextRef="#ctx0" brushRef="#br0" timeOffset="806.27">3653 1945 8372,'5'0'10298,"2"7"-5499,15 28-4154,-19-28 775,2 0-1281,-1 1 0,1-1 0,0-1-1,1 1 1,-1-1 0,1 0-1,1 0 1,-1-1 0,1 1 0,0-1-1,0-1 1,0 0 0,5 2-139,3 14 413,-23 19 881,4-34-1168,-1 1 0,1-1 0,-1 0 0,1 0 0,-2-1 0,1 1 0,0-1 0,-1 0 0,0 0 0,0-1 0,0 0 0,0 0 0,0 0 0,-2-1-126,-7 3 707,8-2-190,3-2-3798,1 1-3097,0-1-4353,1 0-896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1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11157,'4'75'9711,"13"37"-5187,3 28-3728,-20-140-836,0 0-1022,0-23-13136,0 14 3326</inkml:trace>
  <inkml:trace contextRef="#ctx0" brushRef="#br0" timeOffset="234.325">126 198 11957,'1'7'3122,"0"1"95,0 2-1648,1 1-464,0 1-129,-1-1-128,0 0-271,1-2-257,-1 0-48,0-2-160,0-1-304,0-3-272,1-2-417,-2-1-511,0-3-1842,1-3-271,0-1-1970,-1-2-3441</inkml:trace>
  <inkml:trace contextRef="#ctx0" brushRef="#br0" timeOffset="235.325">126 82 8948,'0'5'1889,"2"1"2241,0 0-5667,2 0-2209,1 0-5922</inkml:trace>
  <inkml:trace contextRef="#ctx0" brushRef="#br0" timeOffset="615.723">228 161 11525,'4'28'7632,"1"0"-3963,17 56-2891,-17-67-171,10-96-444,-15 75-164,1 1 1,0-1-1,0 1 1,0 0 0,0-1-1,1 1 1,-1 0-1,1 0 1,0 0-1,0 0 1,0 0-1,0 1 1,0-1-1,1 0 1,-1 1-1,1 0 1,0-1 0,0 1-1,0 1 1,0-1-1,0 0 1,0 1-1,0-1 1,0 1-1,1 0 1,-1 0-1,1 0 1,-1 0-1,3 1 1,-3 1 103,0 1 0,-1 0 0,1 0 0,0 0 0,-1 0-1,1 1 1,-1-1 0,0 1 0,0 0 0,0-1 0,0 1 0,0 0-1,-1 0 1,1 0 0,-1 0 0,0 0 0,0 1 0,0-1-1,0 0 1,0 1 0,-1-1 0,0 0 0,1 1 0,-1-1-1,0 1 1,-1-1-103,4 12 381,-2-5-895,6 24 2058,-5-29-4460,0-8-3842,-1-5-493,1-1-4253</inkml:trace>
  <inkml:trace contextRef="#ctx0" brushRef="#br0" timeOffset="1008.49">523 250 12310,'48'-3'8387,"-45"2"-8343,0 1 0,1-1 0,-1 0 0,0 0 0,0 0 0,0-1 0,1 1 0,-2-1 0,1 0 0,0 0 0,0 0 0,0 0 1,-1 0-1,1 0 0,-1-1 0,0 1 0,0-1 0,0 0 0,0 0 0,0 0-44,-1 2 29,-1-1 0,0 0 0,1 0 0,-1 1 0,0-1 0,0 0 0,0 1 1,0-1-1,0 0 0,-1 0 0,1 1 0,0-1 0,-1 0 0,0 1 0,1-1 0,-1 1 0,0-1 0,0 0 0,1 1 0,-1 0 1,0-1-1,-1 1 0,1 0 0,0-1 0,0 1 0,0 0 0,-1 0 0,1 0 0,-1 0 0,1 0 0,-1 0 0,1 1 0,-1-1 1,1 0-1,-1 1 0,0-1 0,1 1 0,-1 0 0,0-1 0,0 1 0,1 0 0,-1 0 0,0 0 0,1 0 0,-1 0 1,0 1-1,0-1 0,1 0 0,-1 1 0,0 0 0,1-1 0,-1 1 0,1 0 0,-1 0 0,1-1 0,-1 1 0,1 0 0,0 1 1,-1-1-1,1 0-29,-2 2 141,-1 0 1,1 0-1,1 1 1,-1-1 0,0 1-1,1 0 1,0 0-1,0-1 1,0 1-1,0 1 1,0-1 0,1 0-1,0 0 1,0 1-1,0-1 1,1 0-1,-1 1 1,1-1 0,0 1-1,0-1 1,1 0-1,-1 1 1,1-1-1,0 1 1,0-1 0,0 0-1,1 0 1,-1 0-1,1 0 1,0 0-1,1 0 1,-1 0 0,0 0-1,1-1 1,0 0-1,0 1 1,0-1-1,0 0 1,1 0 0,-1-1-1,1 1 1,0-1-1,-1 1 1,1-1-1,0 0 1,4 1-142,52-7-415,-34-25-6131,-18 10-5005,-2 8 244</inkml:trace>
  <inkml:trace contextRef="#ctx0" brushRef="#br0" timeOffset="1320.916">805 158 15031,'-1'0'3874,"1"0"47,0 0-1471,0 0-1298,1 0-592,0 0-175,1 0-193,-1 0-368,0 1-433,1 1-815,0-1 1632,0 4-4162,2 1-3121,-2 1-7444</inkml:trace>
  <inkml:trace contextRef="#ctx0" brushRef="#br0" timeOffset="1321.916">822 307 14471,'-5'5'3665,"1"-2"65,1-1-1137,2-2-1552,1-1-641,0-1-240,1-2-288,0 0-1105,4-2-2480,-1 0-3026,0 2-7492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1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10485,'0'86'11297,"20"43"-7433,-4-33-3167,-18-76-1923,-1-19-3581,-2-11-5253,3 3-174</inkml:trace>
  <inkml:trace contextRef="#ctx0" brushRef="#br0" timeOffset="281.196">0 185 12758,'9'-1'7773,"6"-6"-4298,7-2-2099,12 5-187,7-2-3490,-28 2-2575,1-1-3292,-7 2-3042</inkml:trace>
  <inkml:trace contextRef="#ctx0" brushRef="#br0" timeOffset="625.818">185 19 11877,'9'78'9780,"17"40"-8091,-10-46-672,-2-42 82,-8-71-811,-4 29-301,1-1 0,1 1-1,0 0 1,0 0 0,1 0-1,1 1 1,0 0 0,0 0-1,3-2 14,-9 12-4,1 0 0,-1 0 0,1 0 0,-1 0 0,1 0 0,0 0 0,-1 1 0,1-1 0,0 0 0,-1 0 0,1 1 0,0-1 0,0 1 0,0-1 0,0 0 0,-1 1 0,1 0 0,0-1 0,0 1 0,0 0 0,0-1 0,0 1 0,0 0 0,0 0 0,0 0 0,0 0 0,0 0 0,0 0 0,0 0 0,0 0 0,0 0 0,0 0 0,0 1 0,0-1 0,0 0 0,0 1 0,0-1 0,0 0 0,0 1 0,0 0 0,0-1 0,0 1 0,-1-1 0,1 1 0,0 0 0,0 0 0,-1-1 0,1 1 0,-1 0 0,1 0 0,-1 0 0,1 0 0,-1 0 0,1 0 0,-1 0 0,0 0 0,1 0 0,-1 0 0,0 0 0,0 0 4,22 64 438,-22-63-412,6 32 364,1 1-623,-5-33-8615,-1-14 2172,1-1-3795</inkml:trace>
  <inkml:trace contextRef="#ctx0" brushRef="#br0" timeOffset="861.254">475 161 11205,'2'6'2945,"1"1"145,-1 2-1393,1 2-465,-1-1-207,-2 1-113,3 1-240,-2 0-207,0 1-81,1-2-160,0 0-240,-1-3-288,-1-2-417,1-3-607,0-2-2082,2-1-2640,-1-7-5956</inkml:trace>
  <inkml:trace contextRef="#ctx0" brushRef="#br0" timeOffset="1080.813">488 88 11541,'0'2'2497,"0"0"65,0-1-2018,3 0-1216,0 0-1794,4 1-2000,1-1-5058</inkml:trace>
  <inkml:trace contextRef="#ctx0" brushRef="#br0" timeOffset="1736.452">687 114 8084,'-3'-23'8719,"-35"30"-4646,37-6-4028,-1 0 0,0 0 0,1 0-1,-1 1 1,1-1 0,-1 0 0,1 1 0,-1-1-1,1 1 1,0-1 0,0 1 0,0 0-1,0-1 1,0 1 0,0 0 0,0 0 0,1 0-1,-1 0 1,1 0 0,-1 0 0,1 0 0,0 0-1,0 0 1,0 0 0,0 0 0,0 0-1,0 0 1,0 0 0,1 0 0,-1-1 0,1 1-1,-1 0 1,1 0 0,0 0 0,0 0 0,0 0-1,0-1 1,0 1 0,0 0 0,0-1-1,0 1 1,1-1 0,-1 1 0,1-1 0,-1 0-1,1 0 1,0 1-45,79 42 430,-79-43-347,-1 0 1,1 0-1,-1 0 1,1 0-1,-1 1 1,0-1-1,1 1 1,-1-1-1,0 1 1,0-1-1,0 1 1,0-1-1,0 1 1,-1 0-1,1 0 1,0-1-1,-1 1 1,0 0-1,1 0 1,-1 0-1,0 0 1,0 0-1,0-1 1,0 1-1,0 0 1,0 0-1,0 0 1,-1 0-1,1 0 1,-1-1 0,1 1-1,-1 0 1,0 0-1,0-1 1,0 1-1,0 0 1,0-1-1,0 1 1,0-1-1,0 1 1,-1-1-1,1 0 1,0 0-1,-1 1 1,1-1-1,-1 0 1,0 0-1,1 0 1,-1-1-1,0 1 1,1 0-1,-1-1 1,0 1-84,-58-6-1967,47-8-3319,6-9-4552,7 10-892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10533,'9'3'8245,"17"-5"-6765,-23 1-710,239-26 5707,-186 23-6196,0 3 1,-1 2-1,1 3 0,-1 2 1,32 8-282,-73-11 32,-6 0 48,0-1 1,1 0-1,-1 0 0,1-1 0,-1 0 0,1-1 1,-1 0-1,1 0 0,0 0 0,-1-1 0,1-1 1,-1 1-1,0-1 0,3-2-80,-7 2 94,0 0-1742,-1 1-2231,1-2-10884,-3 1 4908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12566,'-2'4'10205,"-5"15"-6409,-15 53-1272,20-68-2298,1-1-5061,0-6-7412,0-3 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2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11253,'18'4'8754,"15"-6"-6778,-17 0-682,-3 1-836,154-8 2813,-126 8-3126,-1 3-1,0 0 0,0 3 0,0 1 0,9 5-144,-43-10-424,24 4 1173,-12-14-6887,-17 8 3954,1-1-7763,-1 2 180</inkml:trace>
  <inkml:trace contextRef="#ctx0" brushRef="#br0" timeOffset="484.261">452 0 7619,'8'3'11230,"3"3"-5266,2 1-3818,40 30-1810,-38-25-248,-12-11-53,-1 0-1,0-1 1,0 1 0,0 0 0,0 0-1,0 0 1,0 1 0,0-1 0,0 0-1,0 1 1,-1-1 0,1 1 0,0 0-1,-1-1 1,1 1 0,-1 0 0,0 0-1,0 0 1,0 0 0,0 0 0,0 0-1,0 0 1,0 1 0,-1-1 0,1 0-1,-1 0 1,1 1 0,-1-1 0,0 0-1,0 1 1,0-1 0,0 0 0,-1 0-1,1 1 1,0-1 0,-1 0 0,0 0-1,0 1 1,1-1 0,-1 0 0,0 0-1,-1 0 1,1 0 0,0 0 0,0 0-1,-1-1 1,0 2-35,-74 56 2233,83-54-7980,12-11-3473,-14-1 2502,0-3-2830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12502,'8'13'7961,"-1"4"-4034,2 39-2809,-8-42 18,14 149 937,-18-167-10085,0-7-4863,2 8 5061</inkml:trace>
  <inkml:trace contextRef="#ctx0" brushRef="#br0" timeOffset="624.839">1 153 10485,'5'2'12411,"23"-5"-7772,-1-1-3403,7 13-247,-12-1-5714,-18-10-7533,-2-3-503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35 10181,'-10'-15'8570,"0"4"-4339,8 10-4093,1 0 1,-1 0 0,1 0-1,-1 0 1,0 1-1,1-1 1,-1 1 0,0-1-1,0 1 1,1-1-1,-1 1 1,0 0 0,0 0-1,0 0 1,1 0-1,-1 0 1,0 0 0,0 1-1,0-1 1,1 1-1,-1-1 1,0 1 0,1-1-1,-1 1 1,0 0-1,1 0-137,-4 2 90,1-1 0,0 1 0,0 1 1,1-1-1,-1 0 0,1 1 0,0 0 1,0 0-1,0 0 0,0 0 0,0 0 1,1 1-1,0-1 0,0 1 1,0-1-1,1 1 0,-1 0 0,1 0 1,0-1-1,1 1 0,-1 0 0,1 0 1,0 0-1,0 0 0,1 1-91,-2-2 20,1-1 0,0 1 0,0-1 0,1 1 0,-1-1 0,1 0 0,-1 1 0,1-1 0,0 0-1,1 1 1,-1-1 0,0 0 0,1 0 0,0 0 0,0 0 0,0 0 0,0-1 0,0 1 0,0 0 0,1-1-1,-1 0 1,1 1 0,0-1 0,0 0 0,0-1 0,0 1 0,0 0 0,0-1 0,0 0 0,0 1 0,0-1 0,1 0-1,-1-1 1,1 1 0,-1-1 0,1 1-20,15 0 64,9-1 339,-12-10-4149,-10 5-2300,-1 2-2597,-1 0-2957</inkml:trace>
  <inkml:trace contextRef="#ctx0" brushRef="#br0" timeOffset="484.261">291 20 8996,'-16'-14'8577,"-6"15"-4302,18 0-4021,0 1 0,0 0 0,0 0 0,1 0 0,-1 0 0,1 1 0,-1-1 0,1 1 1,0 0-1,0 0 0,0 0 0,1 0 0,-1 1 0,1-1 0,-1 1 0,0 2-254,1-2 35,1 0 0,0-1 0,0 1-1,0 0 1,0 0 0,0 0 0,1 0 0,0 0-1,0 0 1,0 0 0,0 0 0,1 0 0,-1 0-1,1-1 1,0 1 0,0 0 0,1 0-1,-1 0 1,1-1 0,0 1 0,0-1 0,0 0-1,0 1 1,0-1 0,1 0 0,0 0 0,-1 0-1,1-1 1,0 1 0,0-1 0,1 1 0,-1-1-1,0 0 1,1 0 0,0 0 0,-1-1 0,1 0-1,0 1 1,-1-1 0,1 0 0,0-1 0,0 1-1,0-1 1,0 0 0,0 1 0,0-2 0,0 1-1,4-1-34,-5-1 4,1 0-1,-1 0 0,0 0 0,0 0 1,1-1-1,-2 1 0,1-1 1,0 0-1,0 0 0,-1 0 1,0 0-1,1 0 0,-1 0 0,-1-1 1,1 1-1,0-1 0,-1 0 1,0 1-1,1-1 0,-1 0 0,-1 0 1,1 0-1,-1 1 0,1-1 1,-1 0-1,0 0 0,-1 0 0,1 0 1,-1 0-1,1 0 0,-1 1 1,0-1-1,-1 0 0,1 0 1,-1 1-1,1-1 0,-1 1 0,0 0 1,0-1-1,-1 1 0,1 0 1,-1 0-1,1 0 0,-1 1 0,0-1 1,0 1-1,-4-3-3,-21 8-1117,30 12-4518,9-9-4650,-4-5-400</inkml:trace>
  <inkml:trace contextRef="#ctx0" brushRef="#br0" timeOffset="890.417">430 23 9588,'15'30'13874,"-10"8"-9006,-6-35-4855,1 1 0,0-1 0,0 1 0,0-1 1,0 0-1,1 1 0,-1-1 0,1 1 0,0-1 0,0 0 1,0 0-1,0 0 0,1 1 0,-1-1 0,1 0 0,0-1 1,0 1-1,0 0 0,0 0 0,0-1 0,1 1 0,-1-1 0,1 0 1,-1 0-1,1 0 0,0 0 0,2 1-13,-3-3-1,0 1 0,0-1 1,1 1-1,-1-1 0,0 0 0,0 0 0,0 0 1,1 0-1,-1 0 0,0-1 0,0 1 0,0-1 0,0 1 1,0-1-1,0 0 0,0 0 0,0 0 0,0 0 1,0 0-1,0 0 0,0 0 0,0-1 0,-1 1 0,1-1 1,-1 1-1,1-1 0,-1 0 0,0 1 0,1-1 0,-1 0 1,0 0-1,0 0 0,0 0 0,-1 0 0,1 0 1,0 0-1,-1 0 0,1-1 0,-1-1 1,9-88 80,-8 89-997,2 4-8512,0 0 1724,1-1-2961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1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9540,'2'2'7678,"1"3"-3618,17 25-1890,26 74 997,-46-105-3160,0 1 0,0 0 0,1-1 1,-1 1-1,0 0 0,0-1 0,0 1 1,0 0-1,0-1 0,1 1 0,-1 0 0,0-1 1,0 1-1,1 0 0,-1 0 0,0-1 0,0 1 1,1 0-1,-1 0 0,0-1 0,0 1 0,1 0 1,-1 0-1,0 0 0,1 0 0,-1 0 0,0 0 1,1-1-1,-1 1 0,1 0 0,-1 0 0,0 0 1,1 0-1,-1 0 0,0 0 0,1 0 1,-1 0-1,0 0 0,1 1 0,-1-1 0,0 0 1,1 0-1,-1 0 0,0 0 0,1 0 0,-1 1 1,0-1-1,1 0 0,-1 0 0,0 1 0,0-1 1,1 0-1,-1 0 0,0 1 0,0-1 0,0 0 1,1 0-1,-1 1 0,0-1 0,0 0 0,0 1 1,0-1-1,0 1-7,4-37 83,-3 30-76,-1-2 4,0 3-8,0 1 1,0 0 0,0 0 0,1 0 0,0 0 0,0 0-1,0 0 1,0 0 0,0 0 0,1 0 0,0 0 0,-1 0 0,1 1-1,1-1 1,-1 1 0,1-1-4,0 4 27,-1 0-1,0 1 1,1-1-1,-1 1 1,1 0-1,-1 0 1,0 0-1,0 0 1,1 0-1,-1 0 1,0 1-1,0-1 1,0 1-1,-1 0 1,1-1-1,0 1 1,0 0-1,-1 0 1,1 0-1,-1 0 1,0 0-1,0 0 1,1 0-1,-1 1 1,-1-1-1,1 0 0,0 1 1,0-1-1,-1 1-26,52 88 206,-51-92-192,0 1 1,0-1-1,1 1 1,-1-1 0,0 1-1,0-1 1,0 0-1,0 0 1,0 1-1,0-1 1,0 0-1,0 0 1,0 0-1,0 0 1,0 0-1,-1 0 1,1 0-1,0-1 1,-1 1-1,1 0 1,-1 0-1,1 0 1,-1-1 0,1 1-1,-1 0 1,0-1-1,0 1 1,0 0-1,0-1 1,0 1-1,0 0 1,0-1-1,0 1 1,0 0-1,-1 0 1,1-1-1,0 1 1,-1 0-1,1 0 1,-1-1-1,0 1-14,1-3 27,16-107-676,-7 112-11719,-7-1 7611,2 3-6280</inkml:trace>
  <inkml:trace contextRef="#ctx0" brushRef="#br0" timeOffset="515.095">364 165 9925,'9'13'8007,"-1"4"-4322,5 39-3843,-10-42 883,-1-2-757,0-2 857,-2-24-84,-1 8-562,1-1 0,-1 0 0,1 0 0,0 0 0,1 0 1,0 1-1,0-1 0,0 0 0,1 1 0,0-1 1,0 1-1,1-1 0,0 1 0,0 0 0,0 0 1,1 0-1,0 1 0,3-5-179,20 9-1057,-3 19-7186,-13-9-860,-4-4 579</inkml:trace>
  <inkml:trace contextRef="#ctx0" brushRef="#br0" timeOffset="827.523">587 167 9092,'9'27'10955,"-2"17"-9048,-5-23-2208,-2-30-11478,-1 2 1921</inkml:trace>
  <inkml:trace contextRef="#ctx0" brushRef="#br0" timeOffset="828.523">602 64 10293,'1'0'2577,"0"0"16,-1 2-1264,2 1-673,-1 1-528,1-1-2497,0 1-2305,2-2-5843</inkml:trace>
  <inkml:trace contextRef="#ctx0" brushRef="#br0" timeOffset="1203.057">705 1 10341,'11'11'8762,"-2"5"-4641,8 38-3093,-15-46-346,23 176 994,-24-182-5008,1-4-9130,-1-1 1662</inkml:trace>
  <inkml:trace contextRef="#ctx0" brushRef="#br0" timeOffset="1404.22">701 187 13526,'31'-1'12279,"-2"4"-8394,-10 1-8479,2 1-7509,-15-3-874</inkml:trace>
  <inkml:trace contextRef="#ctx0" brushRef="#br0" timeOffset="1747.793">889 195 11397,'40'2'8753,"-35"-1"-8642,1-1 0,-1-1 0,0 1 0,1-1 0,-1 0-1,0 0 1,1 0 0,-1-1 0,0 1 0,0-2 0,0 1 0,0 0 0,-1-1 0,1 0 0,-1 0 0,4-3-111,-6 4 36,-1 0 0,0 0 0,0 0 0,0 0 0,0 0 0,0 0 0,-1 0 1,1 0-1,0 0 0,-1-1 0,0 1 0,0 0 0,1 0 0,-1-1 0,-1 1 0,1 0 0,0 0 1,0 0-1,-1-1 0,1 1 0,-1 0 0,0 0 0,0 0 0,0 0 0,0 0 0,0 0 0,0 0 1,0 0-1,-1 0 0,1 1 0,-1-1 0,1 1 0,-1-1 0,1 1 0,-1-1 0,0 1 0,0 0 1,0 0-1,0 0 0,0 0 0,0 0 0,0 0 0,0 0 0,0 1 0,0-1 0,-1 1 0,1-1 1,0 1-1,0 0 0,-1 0 0,1 0 0,0 0 0,0 1 0,0-1 0,-1 1 0,1-1 0,0 1 1,0 0-1,0-1 0,0 1 0,0 0 0,0 0 0,0 1 0,-1 0-36,-1 0 123,1 1-1,-1-1 1,1 1 0,0 0-1,-1 0 1,1 1-1,1-1 1,-1 0 0,0 1-1,1 0 1,0-1-1,0 1 1,0 0 0,0 0-1,1 1 1,-1-1-1,1 0 1,0 0 0,0 1-1,1-1 1,-1 0-1,1 1 1,0-1 0,0 0-1,1 1 1,-1-1-1,1 1 1,0-1 0,0 0-1,0 0 1,1 0-1,0 0 1,-1 0 0,1 0-1,1 0 1,-1 0-1,0 0 1,1-1 0,0 0-1,0 1 1,0-1-1,0 0 1,1 0 0,-1-1-1,1 1-122,7 1 97,0-2-1,0 1 1,0-2-1,0 1 1,0-2-1,0 1 1,0-1-1,0-1 1,1 0-1,-1-1 1,0 0-1,0-1-96,16-12-5484,-14-1-6669,-7 6-1104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11221,'1'5'2929,"1"-1"145,0 1-1569,-1 2-417,1 2-111,1-1-225,-1 0-256,0 1-176,0 0-144,-2-2-32,2 1-48,-1-1-128,0-1-272,-1-3-384,0-1-449,1-2-2112,0-3-2514,2-2-5826</inkml:trace>
  <inkml:trace contextRef="#ctx0" brushRef="#br0" timeOffset="1">8 1 10629,'-1'0'2641,"2"2"0,1 2-1280,-1 0-561,1 1-720,1 0 256,1-4-2865,1 0-2401,0 1-6083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10357,'16'25'8105,"-4"5"-3951,6 67-2472,-15-72-707,20 62-1730,-19-86-2882,-2-7-4029,-2 5 5755,2-5-9377</inkml:trace>
  <inkml:trace contextRef="#ctx0" brushRef="#br0" timeOffset="1">143 6 13414,'14'57'11789,"0"30"-9205,-1 2-2361,-12-84-779,4 22 274,-7-12-8532,0-14 1690,1-1-4094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13942,'0'-1'3506,"-1"1"16,1-1-1730,0 1-895,1-1-305,-1 1-320,2 0-800,-1 0-769,0 1-2224,2 0-2770,-1 0-6579</inkml:trace>
  <inkml:trace contextRef="#ctx0" brushRef="#br0" timeOffset="1">23 126 13254,'-2'0'3458,"2"-1"15,0 0-1488,0-1-1024,1 0-337,1 0-192,0 0-544,0 0-912,1 2-913,0-1-1537,0 1-2593,1-1-5490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14599,'0'1'3553,"0"0"65,0 0-1857,0 0-961,1 0-256,1 2-416,0-1-1040,-1 1-1905,2-1-801,0 0-2529,-1-1-5346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14343,'0'3'3889,"-1"-3"49,0 1-1217,0-1-1488,1 0-481,0 0-63,1 0-337,-1-1-272,1-1-288,0 2-417,0 0-767,0 1-2578,0 0-3201,0 0-7444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11701,'14'46'8440,"-5"2"-3489,3 98-1851,-6-52-1756,-7-50-3379,-7-53-12513,6 2 1611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10757,'9'11'10760,"40"-2"-8173,39-26-1318,-87 17-1266,1-1 0,0 0 0,0 0 0,-1 1 0,1-1 0,-1 0 0,1-1 0,-1 1 0,1 0 0,-1 0 0,1-1 0,-1 1 0,0 0 0,0-1 0,0 1 0,0-1 0,0 0 0,0 1 0,0-1 0,0 0 0,-1 0 0,1 1 0,-1-1 0,1 0 0,-1 0 0,0 0 0,0 0 0,1 1 0,-1-1 0,-1 0 0,1 0 0,0 0 0,0 0 0,-1 0 0,1 0 0,-1 1 0,1-1 0,-1 0 0,0 0 0,0 1 0,0-1 0,0 1 0,0-1 0,0 1 0,0-1-3,-2 0 48,1-1 1,-1 1-1,1 0 1,-1 0 0,0 0-1,0 1 1,0-1-1,0 1 1,0-1 0,0 1-1,0 0 1,0 0-1,0 1 1,-1-1 0,1 1-1,0-1 1,-1 1-1,1 0 1,0 0 0,0 1-1,-1-1 1,1 0-1,0 1 1,-1 0 0,1 0-1,0 0 1,0 0-1,0 1 1,0-1 0,0 1-1,0 0 1,1 0-1,-1 0 1,1 0-1,-1 0 1,1 0 0,-1 1-1,1-1 1,0 1-1,0 0 1,1-1 0,-2 4-49,0-2 81,1 1 1,0 0-1,0 1 1,0-1-1,1 0 1,0 0-1,0 1 1,0-1-1,1 1 1,0-1-1,0 1 1,0-1-1,0 1 1,1-1-1,0 0 1,0 1-1,1-1 1,0 0-1,0 0 1,0 0-1,0 0 1,1 0-1,-1 0 1,1 0-1,1-1 1,-1 0-1,0 0 1,1 0-1,0 0 1,0 0-1,2 1-81,-3-5-6,-1 1-1,1 0 1,0 0-1,0-1 1,0 0-1,0 1 1,0-1-1,0 0 1,0 0-1,0-1 1,0 1 0,0-1-1,0 1 1,0-1-1,0 0 1,-1 0-1,1-1 1,0 1-1,0 0 1,-1-1-1,2 0 7,35-25-3151,-22 14-803,7-4-7571,-11 8 232</inkml:trace>
  <inkml:trace contextRef="#ctx0" brushRef="#br0" timeOffset="467.238">298 102 11573,'10'46'11132,"-4"23"-7356,2 15-3037,17-188-659,8 37-489,-32 66 402,0-1 0,0 1 0,1 0 0,-1 0-1,0 0 1,0 0 0,1 0 0,-1 0 0,1 1 0,-1-1 0,1 0 0,-1 1 0,1-1 0,0 1 0,-1 0 0,1-1 0,-1 1 0,1 0 0,0 0 0,-1 0 0,1 0 0,0 0 0,-1 1 0,1-1 0,-1 0 0,1 1 0,0-1 0,-1 1 0,1-1 0,-1 1 0,1 0 0,-1 0 0,0 0-1,1 0 1,-1 0 0,0 0 0,0 0 0,1 0 0,-1 0 0,0 1 0,0-1 0,0 0 0,0 2 7,3 2 36,0 1 1,0 0-1,0 0 0,-1 0 1,0 0-1,0 1 0,-1 0 0,0-1 1,0 1-1,0 0 0,-1 0 0,0 0 1,0 0-1,-1 2-36,11 48-209,1-62-10350,-8 2 5268,2-2-5730</inkml:trace>
  <inkml:trace contextRef="#ctx0" brushRef="#br0" timeOffset="761.168">709 136 8596,'-10'-18'8488,"-5"9"-4188,-38 24-510,49-11-3681,0 0 0,1 1 1,-1-1-1,1 1 0,0 0 0,0-1 0,1 1 0,-1 1 0,1-1 0,0 0 0,1 1 0,-1-1 1,1 1-1,0-1 0,0 1 0,1-1 0,0 1 0,0 0 0,0-1 0,0 1 0,1-1 1,0 1-1,0 0 0,1-1 0,0 0 0,0 1 0,0-1 0,0 0 0,4 5-109,-4-9-50,0 1-1,0-1 1,0 0-1,1 1 1,-1-1-1,1 0 1,-1-1-1,1 1 1,-1 0-1,1-1 1,-1 1 0,1-1-1,0 0 1,-1 0-1,1 0 1,0 0-1,-1 0 1,1-1-1,-1 1 1,1-1-1,-1 0 1,1 0-1,-1 0 1,1 0-1,-1 0 1,0 0-1,1 0 1,-1-1-1,0 1 1,1-2 50,32-37-10024,-30 25 3463,2-2-3662</inkml:trace>
  <inkml:trace contextRef="#ctx0" brushRef="#br0" timeOffset="1089.227">713 1 10421,'-1'37'12345,"10"19"-7982,-1 1-3420,5 76-591,-5-139-9007,-6 0 1348,1-2-5139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1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8116,'12'-4'9449,"6"-12"-6014,1 1-2177,-15 14-1158,0 1-1,-1-1 1,1 1-1,0 0 1,-1 0-1,1 1 1,0-1-1,-1 1 1,1 0-1,0 0 1,-1 0-1,1 0 1,-1 1-1,0-1 1,0 1-1,1 0 1,-1 0-1,0 0 1,0 0-1,-1 1 1,1-1-1,0 1 1,-1 0-1,1-1 1,-1 1 0,0 0-1,0 0 1,0 1-1,-1-1 1,1 0-1,-1 1 1,0-1-1,0 1 1,0-1-1,0 1 1,0 0-1,-1-1 1,0 1-1,1 0 1,-1-1-100,8 19-46,11 60 148,-21-87-147,-1-1-1,1 1 1,-1 0 0,0 1 0,0-1 0,0 0-1,0 1 1,-1-1 0,0 1 0,0 0 0,0 1 0,0-1-1,-1 1 1,0 0 0,-1-1 45,3 2 53,-1 1-1,0 0 1,1 0-1,-1 0 1,0 1-1,0-1 1,0 1-1,0 0 1,1 0-1,-1 0 1,0 1-1,0-1 0,0 1 1,0 0-1,1 0 1,-1 0-1,0 1 1,1-1-1,-1 1 1,1 0-1,0 0 1,-1 0-1,1 0 1,0 1-1,0-1 1,1 1-1,-1 0 1,0 0-1,1 0 1,0 0-1,-1 0 1,1 0-1,1 1 1,-1 0-53,2-1 46,1 0 0,0 1 0,0-1 1,0 0-1,0 0 0,1 0 0,-1 0 0,1 0 0,0 0 1,0-1-1,0 1 0,0 0 0,0-1 0,0 0 0,1 1 1,-1-1-1,1 0 0,0 0 0,0 0 0,0-1 1,0 1-1,0-1 0,0 1 0,0-1 0,0 0 0,0 0 1,1-1-1,-1 1 0,0-1 0,1 1 0,-1-1 0,0 0 1,1 0-1,-1-1 0,0 1 0,1-1 0,-1 0 1,0 1-1,3-3-46,37-21-2154,-5-13-3874,-19 18 1849,3-3-4969,-13 14 1470</inkml:trace>
  <inkml:trace contextRef="#ctx0" brushRef="#br0" timeOffset="437.445">263 98 10021,'1'2'7190,"3"2"-3866,6 10-1094,69 161 2823,-79-175-5046,0 1 0,0 0-1,1-1 1,-1 1 0,0 0 0,1-1 0,-1 1-1,1 0 1,-1-1 0,1 1 0,-1-1 0,1 1-1,-1-1 1,1 1 0,0-1 0,-1 1 0,1-1 0,-1 0-1,1 1 1,0-1 0,0 0 0,-1 0 0,1 0-1,0 1 1,-1-1 0,1 0 0,0 0 0,0 0-1,-1 0 1,1 0 0,0 0 0,0 0 0,-1 0-1,1-1 1,0 1 0,0 0 0,-1 0 0,1-1-1,0 1 1,-1 0 0,1-1 0,0 1 0,-1 0-1,1-1 1,-1 1 0,1-1 0,-1 1 0,1-1-1,-1 0 1,1 1 0,-1-1 0,1 1 0,-1-1-1,0 0 1,1 1 0,-1-1 0,0 0 0,0 0-1,1 1 1,-1-1 0,0 0 0,0 1 0,0-1-7,16-51 90,-15 50-81,18-111-574,-15 104-2487,6 10-6257,-4 0 3581,3-2-3948</inkml:trace>
  <inkml:trace contextRef="#ctx0" brushRef="#br0" timeOffset="796.736">560 107 10725,'-3'21'10131,"6"15"-7882,-2-27-1244,4 79 441,-8-135-14111,6 32 7287,1 0-2119</inkml:trace>
  <inkml:trace contextRef="#ctx0" brushRef="#br0" timeOffset="1046.692">574 3 8900,'-1'-1'2641,"0"0"16,1 1-415,1 0-1218,0 1-320,2 1-223,0 1-513,2-2-529,-1 4 49,1 0-2193,2 0-2113,1 0-5187</inkml:trace>
  <inkml:trace contextRef="#ctx0" brushRef="#br0" timeOffset="1343.483">762 89 10773,'-19'6'8773,"3"9"-3987,12-9-4606,1 0 1,-1 0 0,1 1 0,1-1 0,-1 1 0,1 0 0,0 0-1,0 0 1,1 0 0,0 0 0,0 0 0,1 0 0,0 0 0,0 0-1,1 4-180,0-9-27,0 1 0,0 0-1,1-1 1,-1 1 0,1-1-1,0 1 1,0-1 0,0 0-1,0 0 1,0 1-1,0-1 1,0-1 0,1 1-1,-1 0 1,1-1 0,-1 1-1,1-1 1,-1 0 0,1 0-1,0 0 1,0 0-1,0 0 1,0-1 0,0 1-1,0-1 1,-1 0 0,1 0-1,0 0 1,0 0 0,0 0-1,0-1 1,0 1 0,0-1-1,0 0 1,0 0-1,-1 0 1,1 0 0,0 0-1,-1 0 1,1-1 0,-1 0-1,1 1 1,-1-1 0,0 0-1,0 0 1,0 0 0,0-1-1,0 1 1,0 0-1,0-1 1,0 0 27,0-4-34,1 0 0,-1 1 0,0-1 0,-1 0 1,0 0-1,0 0 0,0-1 0,-1 1 0,0 0 0,-1 0 0,1 0 0,-1 0 0,-1 0 0,1 0 0,-1 0 1,0 0-1,-1 0 0,0 1 0,0-1 0,0 1 0,-1 0 0,0 0 0,0 0 0,-4-4 34,-3 6-413,11 13-6772,13 1-1819,-4-7 787</inkml:trace>
  <inkml:trace contextRef="#ctx0" brushRef="#br0" timeOffset="1799.514">868 108 9540,'43'39'9205,"-13"45"-6582,-25-64-1896,-6-30-553,1-1-1,-1 1 0,2 0 0,-1 0 1,2 0-1,-1-1 0,1 1 0,1 0 0,0 1 1,0-1-1,1 0 0,0 1 0,1 0 1,4-7-174,-7 14 55,1 1 0,0 0 0,0 0 0,-1 1 0,1-1 0,0 0 1,0 1-1,0 0 0,-1 0 0,1 0 0,0 0 0,0 0 0,0 0 1,0 1-1,0-1 0,-1 1 0,1 0 0,0 0 0,-1 0 0,3 1-55,8 2-22,25 9-4295,-9-2-6512,-15-7 390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139 145 9572,'0'-17'10720,"-18"9"-6823,-25 7-2053,40 1-1819,0 0-1,0 0 0,0 0 1,0 0-1,0 1 0,0-1 1,0 1-1,0 0 1,0 0-1,0 0 0,1 0 1,-1 0-1,0 0 0,1 1 1,-1-1-1,1 1 0,-1 0 1,1 0-1,0 0 1,-1 0-1,1 0 0,0 0 1,1 1-1,-1-1 0,0 1 1,1-1-1,-1 1 1,1 0-1,0 0 0,0-1 1,0 1-1,0 0 0,0 0 1,1 0-1,-1 0 0,1 0 1,0 0-1,0 0 1,0 0-1,0 0 0,1 0 1,-1 0-1,1 0 0,0 0 1,0 2-25,78 30 0,-29 0-54,-49-34 62,0 0-1,0 0 1,0 0-1,0 0 1,0 0 0,0 0-1,0 0 1,-1 0-1,1 1 1,0-1-1,-1 0 1,1 0 0,-1 1-1,1-1 1,-1 0-1,0 0 1,1 1-1,-1-1 1,0 1 0,0-1-1,0 0 1,0 1-1,0-1 1,0 0 0,-1 1-1,1-1 1,0 0-1,-1 1 1,1-1-1,-1 0 1,1 0 0,-1 1-1,1-1 1,-1 0-1,0 0 1,0 0-1,0 0 1,0 0 0,0 0-1,0 0 1,0 0-1,0 0 1,-1 0-8,-3 2 64,0-1 0,0 1 0,0-1 0,-1 0 1,1 0-1,-1-1 0,1 0 0,-1 0 0,0 0 0,1-1 0,-1 0 1,0 0-1,0 0 0,1-1 0,-1 1-64,-26-14-2200,26 0-2577,5-2-5768,1 6-281</inkml:trace>
  <inkml:trace contextRef="#ctx0" brushRef="#br0" timeOffset="203.088">220 0 11429,'13'58'10902,"1"0"-6102,26 138-4012,-46-192-6108,-3-13-4249,9 8 7680,-5-4-9236</inkml:trace>
  <inkml:trace contextRef="#ctx0" brushRef="#br0" timeOffset="390.533">195 231 9668,'3'-4'8178,"4"1"-3641,35-6-1810,-17 9-3065,13-2-2223,-13-2-7765,-11 0-1543</inkml:trace>
  <inkml:trace contextRef="#ctx0" brushRef="#br0" timeOffset="748.677">486 175 9764,'-15'-19'11299,"-20"34"-6652,32-12-4579,1 1 0,0-1-1,-1 1 1,1-1 0,1 1-1,-1 0 1,0 0 0,1 0-1,0 0 1,0 0-1,0 0 1,0 0 0,1 0-1,0 0 1,-1 0 0,2 0-1,-1 1 1,0-1 0,1 0-1,0 0 1,0 0-1,0 0 1,0 0 0,1 0-1,-1 0 1,1-1 0,0 1-1,0-1 1,1 1-1,-1-1 1,1 1 0,-1-1-1,1 0 1,0 0 0,0-1-1,1 1 1,2 1-68,-4-3-104,-1 0 0,1 0 0,-1-1 0,1 1 0,0-1 0,-1 1 0,1-1 0,0 1 0,-1-1 0,1 0 0,0 0 0,0 0 0,-1 0 0,1 0 0,0-1 0,0 1 0,-1 0 0,1-1 0,0 1 0,-1-1 0,1 0 0,-1 1 0,1-1 0,-1 0 0,1 0 0,-1 0 0,1 0 1,-1 0-1,0-1 0,0 1 0,1 0 0,-1 0 0,0-1 0,0 1 0,0-1 0,0 0 104,8-18-5150,-4-1-3976,-4 3-1052</inkml:trace>
  <inkml:trace contextRef="#ctx0" brushRef="#br0" timeOffset="1076.723">523 22 12054,'-4'31'11019,"10"19"-8336,-2-17-1677,9 133 677,-12-161-1671,-1-5-4041,3-6-11192,-1 3 6030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130 103 10677,'-31'-9'8692,"-5"10"-4228,33-1-4371,1 0 0,-1 1 0,0-1 0,0 1 0,1 0 0,-1 0 1,0 0-1,1 0 0,-1 0 0,1 0 0,-1 0 0,1 1 0,0 0 0,0-1 0,0 1 0,-1 0 0,1 0 0,1 0 0,-1 0 0,0 0 0,1 1 0,-1-1 0,1 0 0,-1 1 0,1-1 0,0 1 0,0 0 0,0-1 0,1 1 1,-1 0-1,1 0 0,-1-1 0,1 1 0,0 0 0,0 2-93,2-2 5,0 0 0,0-1 0,1 1 0,-1 0 0,1-1 1,-1 1-1,1-1 0,0 0 0,0 1 0,0-2 0,0 1 1,0 0-1,1-1 0,-1 1 0,0-1 0,1 0 0,-1 0 0,1 0 1,-1 0-1,1-1 0,0 0 0,2 0-5,8 4 20,39 16-39,-52-19 28,0-1 0,0 1 0,0 0 0,0-1 0,0 1 0,0 0 0,-1 0 0,1 0 0,0 0 1,0 0-1,-1 0 0,1 0 0,-1 0 0,1 0 0,-1 0 0,1 0 0,-1 0 0,1 0 0,-1 0 0,0 0 0,0 0 0,0 1 0,0-1 0,0 0 0,0 0 0,0 0 1,0 0-1,0 1 0,0-1 0,-1 0 0,1 0 0,0 0 0,-1 0 0,1 0 0,-1 0 0,1 0 0,-1 0 0,1 0 0,-1 0 0,0 0 0,0 0 0,0 0 0,1 0 1,-1-1-1,0 1 0,-1 0-9,-2 2 33,0 0 0,-1 0 0,0-1 1,1 1-1,-1-1 0,0 0 1,0-1-1,0 1 0,0-1 0,-1 0 1,1-1-1,0 1 0,0-1 1,-1 0-1,1 0 0,0 0 0,0-1 1,-1 0-1,-3-1-33,-4-22-5626,19 4-5510,0 9-339</inkml:trace>
  <inkml:trace contextRef="#ctx0" brushRef="#br0" timeOffset="238.896">218 1 9252,'10'43'10195,"3"2"-5100,-6-23-4842,0 1-1,-2 1 1,-1-1-1,0 1 1,-2 0-1,0 13-252,-3-33-2510,-2-7-5930,2 1 4303,-1-2-6817</inkml:trace>
  <inkml:trace contextRef="#ctx0" brushRef="#br0" timeOffset="535.697">206 177 11973,'6'4'8925,"4"-3"-4669,23-6-3592,-28 3 106,18 0-1383,-13 1-3174,0-1-6665,-4 1-1268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2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11029,'4'49'9934,"12"24"-5871,3 27-3069,-16-30-1034,-11-86-8639,7 7 2130,0-1-4187</inkml:trace>
  <inkml:trace contextRef="#ctx0" brushRef="#br0" timeOffset="397.364">35 183 8868,'21'-30'11021,"-20"28"-10961,1 0-1,-1 0 1,1 0-1,-1 0 1,1 1-1,0-1 1,0 1-1,0-1 0,0 1 1,0 0-1,0 0 1,0 0-1,0 0 1,0 0-1,1 0 1,-1 1-1,0-1 1,1 1-1,-1-1 1,0 1-1,1 0 1,-1 0-1,0 0 1,1 0-1,-1 0 1,0 1-1,1-1 1,-1 1-1,0-1 0,1 1 1,-1 0-1,0 0 1,0 0-1,1 1-59,1-1 75,0 0-1,0 1 0,0 0 0,0-1 1,0 2-1,0-1 0,-1 0 0,1 1 1,-1-1-1,0 1 0,0 0 0,0 0 1,0 0-1,0 1 0,0-1 0,-1 1 1,0-1-1,0 1 0,0 0 0,0 0 1,0 0-1,-1 0 0,0 0 0,0 0 1,0 0-1,0 0 0,-1 1 1,1-1-1,-1 0 0,0 1 0,0-1 1,-1 0-1,1 0 0,-1 1 0,0-1 1,0 0-1,-1 0 0,1 0 0,-1 0 1,0 0-1,0 0 0,-2 2-74,1-2 54,-1-1 0,1 0 0,-1 0 1,1 0-1,-1 0 0,0-1 0,0 0 0,-1 1 0,1-2 0,0 1 0,-1 0 0,1-1 1,-1 0-1,1 0 0,-1 0 0,0 0 0,1-1 0,-1 0 0,0 0 0,1 0 0,-1-1 0,0 1 1,1-1-1,-1 0 0,1 0 0,-1-1 0,1 0 0,-1 1 0,1-1 0,0-1 0,0 1 1,-2-2-55,2-6-3350,8-1-8334,1 4-28</inkml:trace>
  <inkml:trace contextRef="#ctx0" brushRef="#br0" timeOffset="787.5">284 153 10661,'6'24'10766,"5"11"-6213,-10-30-4547,1 1-1,0-1 0,0 0 1,0-1-1,0 1 0,1 0 1,0-1-1,0 1 0,0-1 0,0 0 1,1 0-1,0 0 0,0 0 1,0-1-1,1 1-5,-2-3 2,0 0 0,0-1 1,0 1-1,1-1 0,-1 0 0,0 0 0,0 0 0,0 0 1,0-1-1,0 1 0,0-1 0,1 0 0,-1 0 1,0 0-1,-1 0 0,1 0 0,0-1 0,0 1 1,-1-1-1,1 0 0,-1 0 0,1 0 0,-1 0 0,0 0 1,1-1-1,-1 1 0,-1-1 0,1 1 0,0-1 1,0 0-1,-1 1 0,0-1 0,1 0 0,-1 0 1,0 0-1,-1 0 0,1 0 0,0 0 0,-1 0 0,0-1 1,0 1-1,0 0 0,0 0 0,0 0 0,-1 0 1,1 0-1,-1 0 0,0 0 0,0 0 0,0-2-2,-1-5-324,-2-7-2442,5 11-2142,0 1-3418,0 1-1503</inkml:trace>
  <inkml:trace contextRef="#ctx0" brushRef="#br0" timeOffset="1006.198">504 41 11349,'23'29'9468,"-6"6"-5136,15 80-3375,-28-97-51,7 38-2864,-11-54-299,-1-4-8713,-2-1-841</inkml:trace>
  <inkml:trace contextRef="#ctx0" brushRef="#br0" timeOffset="1490.467">512 203 13990,'3'-1'3858,"1"-2"64,2 1-1585,1-1-944,2 2-369,3 0-239,-1 1-337,1 0-240,1 3-272,-1 0-657,0-1 481,-1 1-3745,1 1-3267,-1-1-8435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3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7059,'2'-6'11503,"8"3"-6311,32 3-3544,-40 0-833,327 11 573,-77-12-1354,197-9-28,6 13 7,-295-3 0,86-10 401,5 9-6,-181-3-549,-78 17-12113,3-5 6337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4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52 148 8660,'2'6'10185,"7"19"-7084,-4-12-2755,-1-1-1,-1 1 1,0 0-1,-1 0 1,0 1-1,-1-1 0,0 0 1,-1 0-1,-1 1 1,0-1-1,-1 0 1,0 0-1,-1 0 1,-1 0-346,3-11-1,0-1 0,0 1 0,0-1 0,0 0 0,0 1 0,0-1 0,-1 0 0,1 0 0,-1 0 0,1 0 0,0 0 0,-1 0 0,0 0 0,1-1 0,-1 1 0,1 0 0,-1-1 0,0 1 0,0-1 1,1 0-1,-1 0 0,0 1 0,0-1 0,1 0 0,-1-1 0,0 1 0,1 0 0,-1 0 0,0-1 0,0 1 0,1-1 0,-1 0 0,1 1 0,-1-1 0,0 0 0,1 0 0,-1 0 0,1 0 0,0 0 0,-1 0 0,1 0 0,0 0 0,0-1 0,-1 1 1,-1-10-4070,5-1-3767,-2 9 4078,1-6-7299</inkml:trace>
  <inkml:trace contextRef="#ctx0" brushRef="#br0" timeOffset="341.628">8 30 12326,'-2'0'2865,"2"0"64,1 2-1760,0-2-721,2 1-720,2 0 272,0 1-2865,1-1-2386,0-1-6082</inkml:trace>
  <inkml:trace contextRef="#ctx0" brushRef="#br0" timeOffset="638.435">154 103 9700,'1'10'9247,"2"3"-4496,16 50-3294,-17-59-1431,-1 0-1,1-1 0,0 1 0,1-1 0,-1 1 0,1-1 0,-1 0 0,1 0 0,0 0 0,0 0 0,0-1 0,1 1 0,-1-1 0,1 0 0,-1 0 0,1 0 0,0 0 0,1 0-25,-3-1-1,0-1-1,0 1 1,-1-1-1,1 0 1,0 0 0,0 1-1,0-1 1,-1 0-1,1-1 1,0 1-1,0 0 1,0-1 0,-1 1-1,1-1 1,0 1-1,-1-1 1,1 0-1,0 1 1,-1-1 0,1 0-1,-1 0 1,1 0-1,-1-1 1,0 1-1,1 0 1,-1 0 0,0-1-1,0 1 1,0-1-1,0 1 1,0-1 0,0 1-1,0-1 1,-1 0-1,1 1 1,0-1-1,-1 0 1,1 0 0,-1 1-1,0-1 1,0-2 1,-6-97-243,7 104-2177,1 1-2036,2-2-3718,0-2-2065</inkml:trace>
  <inkml:trace contextRef="#ctx0" brushRef="#br0" timeOffset="1037.271">415 80 9156,'-22'-13'10804,"5"28"-6492,9 38-2612,55-21-1556,-45-32-143,0 0-1,-1 0 0,1 0 1,0 0-1,0 1 1,-1-1-1,1 0 1,0 1-1,0-1 1,-1 1-1,1 0 1,-1 0-1,1 0 1,0 0-1,-1 0 1,0 0-1,1 0 1,-1 0-1,0 0 1,1 1-1,-1-1 1,0 0-1,0 1 1,0-1-1,0 1 1,0-1-1,-1 1 1,1 0-1,0-1 1,-1 1-1,1 0 0,-1 0 1,1-1-1,-1 1 1,0 0-1,0 0 1,0-1-1,0 1 1,0 0-1,0 0 1,-1 0-1,1-1 1,-1 1-1,1 1 0,-49 20 164,29-27-3156,15-16-9902,5 7 2495</inkml:trace>
  <inkml:trace contextRef="#ctx0" brushRef="#br0" timeOffset="1269.589">500 0 11221,'19'31'7979,"-5"3"-3874,14 74-2040,-22-83-1090,7 37-1727,-16-66-5097,-1-2-3493,2 2-1044</inkml:trace>
  <inkml:trace contextRef="#ctx0" brushRef="#br0" timeOffset="1523.067">508 132 11189,'22'0'11713,"0"-2"-7054,39 1-3551,-30-3-4102,-23-1-1735,1-2-3953,-4 0-3566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0:4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95 9348,'-11'1'9448,"-2"4"-7408,2-1-3112,15-10 3161,-2 4-2074,0 0 1,0 1 0,0 0-1,0 0 1,0-1-1,0 1 1,1 0 0,-1 1-1,0-1 1,0 0-1,1 1 1,-1-1 0,1 1-1,-1 0 1,0 0 0,1 0-1,-1 0 1,1 0-1,-1 0 1,0 1 0,1-1-1,-1 1 1,0-1 0,1 1-1,-1 0 1,0 0-1,0 0 1,0 0 0,0 1-1,0-1 1,0 0-1,0 1 1,0 0 0,0-1-1,-1 1 1,1 0 0,-1 0-1,1 0 1,-1 0-1,0 0 1,0 0 0,0 0-1,0 0 1,0 1 0,0-1-1,0 0 1,-1 1-1,1 1-15,29 107 454,-39-126-440,8 13-11,1 0-1,-1 0 1,0 0 0,0 0-1,0 1 1,0-1 0,0 0 0,0 0-1,0 1 1,-1-1 0,1 0 0,-1 1-1,1 0 1,-1-1 0,0 1-1,1 0 1,-1 0 0,0-1 0,0 1-1,0 1 1,0-1 0,0 0-1,0 0 1,0 1 0,0-1 0,0 1-1,0 0 1,0 0 0,0-1 0,0 1-1,0 1 1,0-1 0,0 0-1,0 0 1,-1 1 0,1-1 0,0 1-3,-1 0 74,1-1 1,-1 1 0,1-1 0,-1 1 0,1 0-1,0 0 1,-1 0 0,1 0 0,0 0 0,0 1 0,-1-1-1,1 1 1,0-1 0,1 1 0,-1 0 0,0 0-1,0 0 1,1 0 0,-1 0 0,1 0 0,0 0-1,-1 1 1,1-1 0,0 0 0,0 1 0,1-1 0,-1 1-1,0-1 1,1 1 0,0-1 0,-1 1 0,1-1-1,0 1 1,0-1 0,1 1 0,-1 0 0,0-1-1,1 1 1,0-1 0,-1 0 0,1 1 0,0-1 0,0 1-1,1-1 1,-1 0 0,0 0 0,1 0 0,0 1-75,1-2-94,0 0 0,1-1 0,-1 1 0,0-1 0,0 0 0,1 0 0,-1 0 0,0-1 0,0 1 0,0-1 0,1 0 0,-1 1 0,0-2 0,0 1 1,0 0-1,0 0 0,0-1 0,-1 0 0,1 1 0,0-1 0,-1 0 0,1-1 0,-1 1 0,0 0 0,1-1 0,-1 1 0,0-2 94,10-6-2719,9-5-7857,-9 6-338</inkml:trace>
  <inkml:trace contextRef="#ctx0" brushRef="#br0" timeOffset="300.845">306 19 8292,'-17'-13'9476,"-1"8"-4803,16 5-4558,1 0-1,-1 0 1,0 1-1,0-1 0,1 1 1,-1-1-1,0 1 1,1 0-1,-1-1 0,1 1 1,-1 0-1,1 0 1,-1 0-1,1 0 0,-1 0 1,1 1-1,0-1 1,0 0-1,0 1 0,0-1 1,0 1-1,0-1 1,0 1-1,0-1 0,0 1 1,1-1-1,-1 1 1,1 0-1,-1 0 0,1-1 1,-1 2-115,-1 17 267,1-1-1,0 1 1,2-1 0,0 1 0,1-1 0,1 0-1,0 1 1,2-1 0,2 6-267,-6-21 5,4 18-109,-16-33-5608,5 0-19,2 4-1191,1 0-2987</inkml:trace>
  <inkml:trace contextRef="#ctx0" brushRef="#br0" timeOffset="613.501">194 186 10309,'10'0'9354,"11"-5"-4988,-1 0-2837,-3 5-920,23-5-3556,-17-14-9087,-14 7 864</inkml:trace>
  <inkml:trace contextRef="#ctx0" brushRef="#br0" timeOffset="985.727">391 18 9828,'2'22'9481,"7"12"-5883,1 1-2144,17 100 384,-26-133-2843,0 4 749,0-5-4474,0-1-4689,0 0-1354</inkml:trace>
  <inkml:trace contextRef="#ctx0" brushRef="#br0" timeOffset="1251.299">369 175 11173,'16'2'7591,"4"-3"-3900,36-11-4088,-49 9-497,3-3-8254,-4 0-2852</inkml:trace>
  <inkml:trace contextRef="#ctx0" brushRef="#br0" timeOffset="1563.716">526 179 10773,'26'10'7345,"42"-31"-6179,-67 19-1158,0 0 1,0 0 0,1 1 0,-1-1 0,0 0-1,-1 0 1,1 0 0,0 0 0,-1-1 0,1 1-1,-1 0 1,1 0 0,-1 0 0,0 0 0,0-1-1,0 1 1,0 0 0,0 0 0,-1 0 0,1 0 0,-1 0-1,1-1 1,-1 1 0,0 0 0,0 0 0,0 0-1,0 1 1,0-1 0,0 0 0,-1 0 0,1 0-1,0 1 1,-1-1-9,1 1 72,1 0 0,-1 0 0,0 0 0,0 0 0,1 1 0,-1-1 0,0 0 0,0 0 0,0 1 0,0-1 0,0 0 0,0 1 0,0-1 0,0 1 0,0-1 0,0 1 0,-1 0 0,1-1 0,0 1 0,0 0 0,0 0 0,0 0 0,-1 0 0,1 0 0,0 0 0,0 0 0,0 0 0,-1 0 0,1 1 0,0-1 0,0 0 0,0 1 0,0-1 0,0 1 0,0-1 0,0 1 0,0 0 0,0-1 0,0 1 0,0 0 0,0 0 0,0 0 0,1 0 0,-1-1 0,0 1 0,0 0 0,1 0 0,-1 0 0,1 1 0,-1-1 0,1 0 0,0 0 0,-1 0 0,1 0 0,0 0 0,0 0 0,-1 1 0,1-1 0,0 0 0,0 1-72,-1 4 320,-1 0 1,1 0-1,0 0 1,1 1-1,0-1 1,0 0 0,0 0-1,0 0 1,1 1-1,0-1 1,1 0-1,-1 0 1,1 0 0,1 0-321,-3-3-66,1-1 0,0 0 0,1 0 1,-1 0-1,0 0 0,0 0 0,1 0 1,-1-1-1,1 1 0,0 0 1,0-1-1,-1 1 0,1-1 0,0 1 1,0-1-1,0 0 0,0 0 0,1 0 1,-1 0-1,0-1 0,0 1 1,1 0-1,-1-1 0,0 1 0,0-1 1,1 0-1,-1 0 0,1 0 0,-1 0 1,0 0-1,1-1 0,-1 1 0,0-1 1,0 1-1,1-1 0,-1 0 1,0 0-1,0 0 66,26-29-9200,-20 20 1955,-1 0-2178</inkml:trace>
  <inkml:trace contextRef="#ctx0" brushRef="#br0" timeOffset="2238.842">720 115 10293,'7'27'7594,"-2"1"-4683,15 45-1051,-16-127-1347,-5 51-470,1 0 1,-1-1 0,1 1 0,0 0 0,0 0 0,0 0-1,1-1 1,-1 1 0,1 0 0,0 0 0,0 0-1,0 0 1,0 0 0,0 0 0,1 0 0,-1 0 0,1 1-1,0-1 1,0 0 0,0 1 0,0 0 0,0-1-1,0 1 1,1 0 0,-1 0 0,1 0 0,0 0 0,-1 1-1,1-1 1,0 1 0,0 0 0,0-1 0,0 1 0,0 1-1,0-1 1,0 0 0,0 1 0,1-1 0,-1 1-1,3 0-43,30 20 575,-17-6-3348,2-7-9395,-15-7 1627</inkml:trace>
</inkml:ink>
</file>

<file path=ppt/ink/ink146.xml><?xml version="1.0" encoding="utf-8"?>
<inkml:ink xmlns:inkml="http://www.w3.org/2003/InkML">
  <inkml:definitions/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2:0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12310,'0'0'3425,"0"0"65,-1 1-801,1 0-1360,0-1-705,0 0-432,1 3-736,-1 0-1585,1 2-1361,0 2-2545,-1 1-5810</inkml:trace>
  <inkml:trace contextRef="#ctx0" brushRef="#br0" timeOffset="1">14 119 16600,'-6'3'3793,"2"-2"49,2-1-2257,0 0-1009,2 0-208,1-1 705,2-2-4819,1-3-3489,-1 1-9605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1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134 104 8132,'4'-12'11907,"-17"6"-8269,-19 4-3077,-20 18 286,51-15-841,0-1 0,0 0 0,0 1 0,0-1 0,0 1 0,0-1 0,0 1 0,0-1 0,0 1 0,1-1-1,-1 1 1,0 0 0,0 0 0,1-1 0,-1 1 0,0 0 0,1 0 0,-1 0 0,1 0 0,-1 0 0,1-1 0,-1 1 0,1 0 0,0 0-1,0 0 1,-1 0 0,1 0 0,0 0 0,0 0 0,0 1 0,0-1 0,0 0 0,0 0 0,0 0 0,1 0 0,-1 0 0,0 0 0,0 0-1,1 0 1,-1 0 0,1-1 0,-1 1 0,1 0 0,-1 0 0,1 0 0,-1 0 0,1 0 0,0-1 0,0 1 0,-1 0 0,1-1-6,39 20-65,-37-20 67,-1 1-1,1-1 0,-1 0 0,1 1 0,0 0 0,-1-1 0,0 1 1,1 0-1,-1 0 0,1 0 0,-1 1 0,0-1 0,0 1 1,0-1-1,0 1 0,0 0 0,0-1 0,0 1 0,0 0 0,-1 0 1,1 0-1,-1 1 0,0-1 0,1 0 0,-1 1 0,0-1 0,0 0 1,-1 1-1,1-1 0,0 1 0,-1-1 0,1 1 0,-1 0 0,0-1 1,0 2-2,-3-2 45,0 1 1,1-1 0,-1 0-1,0 0 1,-1 0 0,1-1-1,0 1 1,0-1 0,-1 0-1,1 1 1,-1-2 0,1 1-1,-1 0 1,0-1 0,1 1-1,-1-1 1,1 0 0,-1 0-1,0-1 1,1 1 0,-1-1-1,1 0 1,-1 0 0,1 0-1,-1 0 1,1 0-46,0 0-929,-26-10 1891,23 6-5544,6-3-6527,1 6 232</inkml:trace>
  <inkml:trace contextRef="#ctx0" brushRef="#br0" timeOffset="281.184">198 1 8564,'12'16'9997,"-4"23"-8219,-6-26-713,25 155 1112,-28-164-4787,-6-6-8829,3 0 1923</inkml:trace>
  <inkml:trace contextRef="#ctx0" brushRef="#br0" timeOffset="605.659">180 157 8820,'7'1'10501,"12"-5"-6533,-2 2-3091,-8 2-1189,33 0-30,-28-1-4487,0-2-5085,-7 1 1161</inkml:trace>
  <inkml:trace contextRef="#ctx0" brushRef="#br0" timeOffset="967.012">338 106 9700,'5'24'6759,"0"0"-3749,12 47-1880,-19-76-1066,1 1 0,-1-1 1,1 0-1,1 0 0,-1 0 0,1 0 1,0 0-1,0 1 0,0-1 0,0 0 1,1 0-1,0 0 0,0 0 0,1 1 1,-1-1-1,1 0 0,0 1 0,0-1 1,0 1-1,1 0 0,0 0 1,-1 0-1,3-2-64,27 8-1903,-16 3-8875,-12-4 1398</inkml:trace>
  <inkml:trace contextRef="#ctx0" brushRef="#br0" timeOffset="1295.057">490 124 10053,'4'9'4788,"10"22"1722,-4 15-5107,-18-50-11472,7 3 7269,-3-3-7069</inkml:trace>
  <inkml:trace contextRef="#ctx0" brushRef="#br0" timeOffset="1296.057">487 55 9204,'1'0'2097,"1"0"-48,0 0-640,1 1-3234,1 2-1969,0-1-5330</inkml:trace>
  <inkml:trace contextRef="#ctx0" brushRef="#br0" timeOffset="1794.747">572 74 9140,'16'33'8819,"-6"23"-5263,-2-10-2471,-10-56-1169,2 1 0,-1 0 0,1-1 0,0 1 0,1 0 0,0 0 0,1 0 0,0-1 0,0 1 0,1 1 0,0-1 0,1 0 1,1-2 83,-4 10 2,-1 1 1,1-1 0,0 0-1,-1 0 1,1 1 0,0-1-1,0 1 1,-1-1 0,1 1-1,0-1 1,0 1 0,0-1-1,0 1 1,0 0 0,0-1-1,-1 1 1,1 0 0,0 0-1,0 0 1,0-1 0,0 1-1,0 0 1,0 1 0,0-1 0,0 0-1,0 0 1,0 0 0,0 0-1,0 1 1,0-1 0,0 0-1,0 1 1,-1-1 0,1 1-1,0-1 1,0 1 0,0 0-1,-1-1 1,1 1 0,0 0-1,-1-1 1,1 1 0,0 0-1,-1 0 1,1-1 0,-1 1-1,1 1-2,25 39 648,-12 22 463,-15-38-3377,0-24 898,1 0-2197,0 0-4495,1 1-58</inkml:trace>
  <inkml:trace contextRef="#ctx0" brushRef="#br0" timeOffset="2382.277">869 102 8532,'-9'-17'9596,"7"16"-9449,1 1-1,-1-1 1,1 0 0,-1 1 0,1-1-1,-1 1 1,1-1 0,-1 1 0,0 0-1,1 0 1,-1 0 0,0 0 0,1 0-1,-1 0 1,1 0 0,-1 1 0,0-1-1,1 0 1,-1 1 0,1-1 0,-1 1-1,1 0 1,-1 0 0,1-1 0,0 1-1,-1 0 1,1 0 0,0 0 0,-1 1-147,-9 68 2153,11-68-2176,0 0 0,0-1 0,0 1 0,1 0 0,-1 0 0,0-1 0,1 1 0,0-1 0,-1 1 0,1 0 0,0-1 0,0 1 0,0-1 1,0 1-1,0-1 0,0 0 0,0 0 0,0 1 0,0-1 0,1 0 0,-1 0 0,1 0 0,-1 0 0,1 0 0,-1 0 0,1-1 0,-1 1 0,1-1 0,0 1 0,-1-1 0,1 1 0,0-1 0,-1 0 1,1 0-1,0 1 0,-1-1 0,1-1 0,0 1 0,0 0 0,-1 0 23,2-2-121,0 0-1,-1 0 1,1 0 0,-1-1 0,0 1 0,0-1 0,0 1-1,0-1 1,0 0 0,-1 0 0,1 1 0,-1-1 0,0 0-1,0 0 1,0-1 0,0 1 0,0 0 0,-1 0 0,1 0-1,-1 0 1,0-1 0,0 1 0,0-3 121,2-8 60,24 123 4201,-25-103-4243,3 64 1494,-4-69-1463,0 1 0,0-1 0,0 1 0,-1-1 1,1 0-1,0 1 0,-1-1 0,0 1 0,1-1 0,-1 0 0,0 1 0,1-1 1,-1 0-1,0 0 0,0 1 0,0-1 0,0 0 0,0 0 0,-1 0 1,1 0-1,0-1 0,0 1 0,-1 0 0,1 0 0,0-1 0,-1 1 0,1-1 1,-1 1-1,1-1 0,-1 1 0,1-1 0,-1 0 0,1 0 0,-1 0 1,1 0-1,-1 0 0,1 0 0,-1 0 0,1-1 0,-1 1 0,1 0 0,-1-1-49,-4 0-1274,-12-3 3242,13 0-7335,2 0-7170,2 3 1017</inkml:trace>
  <inkml:trace contextRef="#ctx0" brushRef="#br0" timeOffset="3099.719">291 457 9412,'-9'-3'7864,"-3"7"-4110,-16 24-1227,26-25-2490,0 0-1,1 0 0,0 0 0,0 0 1,0 0-1,0 0 0,0 0 0,0 0 1,1 0-1,0 1 0,-1-1 0,1 0 0,1 1 1,-1-1-1,0 0 0,1 0 0,-1 0 1,1 1-1,0-1 0,0 0 0,1 0 1,-1 0-1,0 0 0,1 0 0,0-1 0,0 1 1,0 0-1,0-1 0,0 1 0,0-1 1,1 0-1,-1 0 0,1 0 0,-1 0 0,1 0 1,0 0-1,0-1 0,0 1 0,0-1 1,0 0-1,0 0 0,0 0 0,0 0 1,0-1-1,1 1 0,-1-1 0,0 0 0,0 0 1,1 0-1,1 0-36,-2-1-6,0 0 0,-1-1 0,1 1-1,-1 0 1,1-1 0,-1 1 0,0-1 0,1 0 0,-1 0 0,0 0-1,0 0 1,0 0 0,-1 0 0,1-1 0,0 1 0,-1-1 0,0 1-1,1-1 1,-1 1 0,0-1 0,0 0 0,0 1 0,-1-1 0,1 0 0,-1 0-1,0 0 1,1 0 0,-1 0 0,0 1 0,-1-1 0,1 0 0,-1 0-1,1 0 1,-1 1 0,0-1 0,0 0 0,0 0 0,0 1 0,0-1-1,-1 1 1,1-1 0,-1 1 0,1 0 0,-1-1 0,0 1 0,0 0 0,0 0-1,0 0 1,-1 1 0,1-1 0,0 0 0,-1 1 0,1 0 0,-1-1-1,0 1 1,1 0 0,-1 0 0,0 0 0,1 1 0,-3-1 6,-24 10-140,31 2-7436,2-8 949,1-2-4015</inkml:trace>
  <inkml:trace contextRef="#ctx0" brushRef="#br0" timeOffset="3583.981">396 414 10325,'9'13'8275,"1"11"-5207,-2-5-2070,23 95 1059,-30-119-2107,1-1 0,-1 1 0,1-1 0,0 1 0,0 0 0,1-1 0,-1 1 0,1 0 1,1 0-1,-1 1 0,0-1 0,1 1 0,0 0 0,0 0 0,1 0 50,-3 3 42,1 0 0,0 1 0,-1 0 0,1-1 0,0 1 1,-1 0-1,1 1 0,0-1 0,-1 0 0,1 1 0,0-1 0,-1 1 1,1 0-1,-1 0 0,1 0 0,-1 0 0,0 0 0,1 1 0,-1-1 1,0 1-1,0-1 0,0 1 0,0 0 0,0 0 0,0 0 0,-1 0 1,1 0-1,0 0 0,-1 1 0,0-1 0,0 0 0,1 1 0,-1-1 1,-1 1-1,1-1 0,0 1 0,-1-1 0,1 1 0,-1 0 0,0-1 1,0 1-1,0 0 0,0-1 0,0 1 0,0 0 0,-1-1 0,0 1 1,1-1-1,-1 1 0,0 0 0,0-1 0,0 0 0,-1 1 0,1-1 1,0 0-1,-1 0 0,0 1 0,1-1 0,-2 0-42,-53 21 2187,33-30-3962,12-7-3760,8-7-5192,4 14 133</inkml:trace>
  <inkml:trace contextRef="#ctx0" brushRef="#br0" timeOffset="3927.414">633 494 8564,'4'9'5912,"5"4"-2838,3 5-1517,-7-6-272,-2-7-972,1 0 1,-1 1-1,-1-1 0,1 1 0,-1-1 1,0 1-1,0 0 0,0 0 0,-1 0 1,0 0-1,0 0 0,-1 0 1,0 0-1,0 1 0,0-1 0,-1 0 1,1 0-1,-2 0 0,1 0 0,-1 0 1,0 0-1,0 0 0,0-1 0,-1 1 1,0-1-314,3-4-12,-1 0-1,0 0 1,1 0 0,-1 0 0,0-1 0,0 1 0,1 0 0,-1 0 0,0-1 0,0 1 0,0-1 0,0 1 0,0-1 0,0 1 0,0-1 0,0 0 0,0 1 0,0-1 0,0 0-1,0 0 1,0 0 0,0 0 0,0 0 0,-1 0 0,1 0 0,0 0 0,0 0 0,0 0 0,0 0 0,0-1 0,0 1 0,0-1 0,0 1 0,0-1 0,0 1 0,0-1-1,0 1 1,1-1 0,-1 0 0,0 1 0,0-1 0,0 0 0,1 0 0,-1 0 0,0 1 0,1-1 12,-11-31-8084,9 2-2508,2 11 1615</inkml:trace>
  <inkml:trace contextRef="#ctx0" brushRef="#br0" timeOffset="4148.981">625 451 11093,'1'1'2977,"-1"0"17,1 0-961,0 1-1009,0 0-720,1 1-784,0 1-2385,1 1-2546,2 1-6242</inkml:trace>
  <inkml:trace contextRef="#ctx0" brushRef="#br0" timeOffset="4539.521">770 558 10965,'25'-2'6545,"4"-5"-4681,-28 7-1858,1 0 1,-1-1-1,0 1 1,0-1-1,0 1 0,0-1 1,0 1-1,0-1 1,0 0-1,0 0 1,0 1-1,0-1 1,-1 0-1,1 0 1,0 0-1,0 0 1,-1 0-1,1 0 1,-1 0-1,1 0 1,-1 0-1,1 0 1,-1 0-1,0-1 1,1 1-1,-1 0 0,0 0 1,0 0-1,0 0 1,0-1-1,0 1 1,0 0-1,0 0 1,0 0-1,0-1 1,-1 1-1,1 0 1,0 0-1,-1 0 1,1 0-1,-1 0 1,0 0-1,1 0 1,-1 0-1,0-1-6,1 1 37,-1 0 0,1 0-1,-1 0 1,1 1 0,-1-1 0,1 0 0,-1 0-1,1 0 1,-1 0 0,0 1 0,1-1-1,-1 0 1,0 1 0,0-1 0,0 1 0,0-1-1,1 0 1,-1 1 0,0 0 0,0-1 0,0 1-1,0 0 1,0-1 0,0 1 0,0 0 0,0 0-1,0 0 1,0 0 0,0 0 0,0 0-1,0 0 1,0 0 0,0 0 0,0 1 0,0-1-1,0 0 1,0 1 0,0-1 0,0 0 0,0 1-1,0-1 1,1 1 0,-1 0 0,0-1 0,0 1-1,0 0 1,1-1 0,-1 1 0,0 0 0,1 0-37,-26 45 3536,25-44-3424,1 1-1,0-1 1,0 1 0,0 0 0,1-1 0,-1 1 0,0-1 0,1 1-1,0-1 1,-1 1 0,1-1 0,0 0 0,0 1 0,0-1-1,1 0 1,-1 0 0,1 1 0,-1-1 0,1 0 0,0-1 0,-1 1-1,1 0 1,0 0 0,0-1 0,0 1 0,1-1 0,-1 0-1,0 1 1,0-1 0,1 0 0,-1-1 0,1 1-112,24 1-2339,-1-16-3746,-11 1-4101,-7 6 192</inkml:trace>
  <inkml:trace contextRef="#ctx0" brushRef="#br0" timeOffset="4805.075">1002 489 10837,'-29'-2'8766,"4"13"-3747,23-9-4928,0-1 0,0 1 0,0 0 0,0 0 0,0 0 0,0 1 0,0-1 0,1 0 0,-1 1 0,1-1 0,0 1 0,-1-1 0,1 1 0,0 0-1,1-1 1,-1 1 0,0 0 0,1 0 0,0-1 0,-1 1 0,1 0 0,0 0 0,1 0 0,-1 0 0,0-1 0,1 1 0,0 0 0,-1 0 0,1-1 0,0 1 0,0 0-1,1-1 1,-1 1 0,1-1 0,-1 0 0,1 1 0,0-1 0,-1 0 0,1 0 0,0 0 0,0 0 0,1 0 0,-1-1 0,1 1-91,0-1-229,0 0 1,0-1 0,0 1-1,0-1 1,0 0-1,-1 0 1,1 0-1,0-1 1,0 1 0,0-1-1,0 1 1,0-1-1,0 0 1,-1 0 0,1 0-1,0 0 1,-1-1-1,1 1 1,-1-1 0,1 0-1,-1 1 1,0-1 228,17-14-5820,-6 1-3520,-6 5 917</inkml:trace>
  <inkml:trace contextRef="#ctx0" brushRef="#br0" timeOffset="5042.029">1075 410 12230,'17'38'10107,"-2"4"-5894,8 87-6333,-29-142-12247,3 6 4320</inkml:trace>
  <inkml:trace contextRef="#ctx0" brushRef="#br0" timeOffset="5307.58">1056 544 13254,'6'0'10575,"11"-6"-6324,3 0-3168,15 5-462,-10 0-810,-9 0-2739,-2-1-2346,0-1-3396,-6 1-4037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2:5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7972,'4'13'9315,"-2"3"-4009,0 5-2777,1 13-2874,0 7 1286,4 47 7,-7-95-3688,-1 1-2312,4-3-4428,-1 4 102</inkml:trace>
  <inkml:trace contextRef="#ctx0" brushRef="#br0" timeOffset="374.867">27 133 10277,'3'2'7308,"4"-2"-3292,18-4-1694,-20 3-1215,92-4-976,-89 1-7181,-4 0-1291,-1 0-1413</inkml:trace>
  <inkml:trace contextRef="#ctx0" brushRef="#br0" timeOffset="842.705">177 6 10165,'16'53'12036,"-13"32"-8432,-1-8-2367,6-99-17695,-5 11 5890</inkml:trace>
  <inkml:trace contextRef="#ctx0" brushRef="#br0" timeOffset="1419.397">295 18 9508,'8'13'9488,"-3"4"-5034,-4 42-3710,-2-46 634,-1 91-394,64-102-578,25 4-2754,-85-7-436,-2 0-1891,0 0-2884,0 0-2021</inkml:trace>
  <inkml:trace contextRef="#ctx0" brushRef="#br0" timeOffset="1764.653">320 128 10677,'25'2'9792,"15"-3"-6668,-9-1-2677,-21 0-4081,-5-3-6082,-3 1-958</inkml:trace>
  <inkml:trace contextRef="#ctx0" brushRef="#br0" timeOffset="1985.598">292 22 9812,'9'2'9596,"14"-2"-7921,-22 0-913,110 14 4875,-75-10-7674,-25-6-2222,0-1-4665,-3 0-3322</inkml:trace>
  <inkml:trace contextRef="#ctx0" brushRef="#br0" timeOffset="2694.783">597 30 9364,'-2'6'9215,"-2"19"-6640,-22 121 1122,22-136-5838,6-25-11178,0 7 3944</inkml:trace>
  <inkml:trace contextRef="#ctx0" brushRef="#br0" timeOffset="3023.533">614 37 9604,'9'3'7757,"0"5"-3749,14 26-2735,-17-25-291,68 113-109,-72-117-186,0-4-3522,-4-6-12065,1 3 7467</inkml:trace>
  <inkml:trace contextRef="#ctx0" brushRef="#br0" timeOffset="3382.838">588 176 11669,'0'1'3058,"1"-1"207,1-1-1552,2 1-416,1 0-129,2-1-191,1 0-257,0 0-224,1 0-208,1 0-48,-1 0-128,0-1-256,0 1-320,0-1-720,2-1-449,1-1-1921,0-1-2641,0-1-5618</inkml:trace>
  <inkml:trace contextRef="#ctx0" brushRef="#br0" timeOffset="3617.141">820 20 10965,'1'4'8985,"4"16"-6397,7 162 1249,-10-195-19484,-1 7 4935</inkml:trace>
  <inkml:trace contextRef="#ctx0" brushRef="#br0" timeOffset="3935.763">814 24 9957,'25'-20'9455,"4"16"-4772,-25 5-4664,0-1-1,1 1 1,-1 0-1,0 1 1,0-1-1,0 1 1,0 0 0,0-1-1,0 2 1,0-1-1,-1 0 1,1 1-1,-1 0 1,1 0-1,-1 0 1,0 0-1,0 0 1,-1 1 0,1-1-1,-1 1 1,0 0-1,1 0 1,-2 0-1,1 0 1,0 0-1,-1 0 1,0 0-1,0 1 1,0-1 0,0 0-1,-1 1 1,0 3-19,-1-5 86,-1 0 1,1 0-1,-1 0 1,0 0-1,0 0 1,0 0-1,-1-1 1,1 1-1,-1-1 1,1 0-1,-1 0 1,0 0-1,0 0 1,1 0-1,-2 0 1,1-1-1,0 1 1,0-1 0,0 0-1,-1 0 1,1 0-1,0-1 1,-1 1-1,1-1 1,-1 0-1,1 0 1,0 0-1,-1 0 1,0-1-87,-33-15-2920,34 11-1538,2 0-4437,1 0-2014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1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9460,'8'-11'10147,"0"39"-7090,38 206-448,-45-241-2615,0 0 1,0 0-1,1 0 0,0 0 0,0 1 1,1-1-1,0 1 0,0 0 1,0 0-1,1 0 0,-1 0 1,1 0-1,1 1 0,-1-1 1,5-3 5,-8 8-1,0-1 0,1 0 0,-1 0 1,1 0-1,-1 0 0,1 1 1,-1-1-1,1 1 0,0-1 0,0 1 1,0 0-1,-1 0 0,1-1 1,0 1-1,1 1 0,-1-1 1,0 0-1,0 0 0,0 1 0,0-1 1,1 1-1,-1 0 0,0 0 1,1 0-1,-1 0 0,0 0 0,0 0 1,1 1-1,-1-1 0,0 1 1,0-1-1,0 1 0,0 0 1,1 0-1,-1 0 0,0 0 0,-1 0 1,1 0-1,0 1 0,0-1 1,0 1-1,-1-1 0,1 1 1,-1-1-1,1 1 0,-1 0 0,0 0 1,0 0-1,1 0 0,-1 0 1,-1 0-1,1 0 0,0 2 1,1 1 35,-2 0 0,1 0 0,0 0 0,-1 1 0,0-1-1,0 0 1,-1 0 0,0 0 0,1 0 0,-2 1 0,1-1 0,-1 0-1,1-1 1,-1 1 0,0 0 0,-1 0 0,0-1 0,1 0 0,-1 1 0,0-1-1,-1 0 1,1 0 0,-1-1 0,0 1 0,0-1 0,0 0 0,0 0-1,-1 0 1,1 0 0,-1-1 0,1 0 0,-1 0 0,0 0 0,0 0 0,0-1-1,0 0 1,0 0 0,-1 0 0,1-1 0,0 0 0,0 0 0,0 0 0,-1-1-35,-18-31-5392,37-10-7777,-2 30 5096</inkml:trace>
  <inkml:trace contextRef="#ctx0" brushRef="#br0" timeOffset="346.961">284 259 9732,'8'0'1740,"57"-3"5369,-61 3-6969,0 0 1,0-1 0,-1 1-1,1-1 1,0 0 0,0 0-1,-1-1 1,1 1-1,0-1 1,-1 1 0,1-1-1,-1 0 1,0 0 0,0-1-1,0 1 1,0-1 0,0 0-1,0 1 1,-1-1-1,1 0 1,-1 0 0,0-1-1,1-1-140,-3 4 56,1-1 0,-1 0-1,0 0 1,0 0-1,0 0 1,0 0 0,0 0-1,-1 0 1,1 0 0,0 0-1,-1 1 1,1-1-1,-1 0 1,0 0 0,0 0-1,0 1 1,0-1-1,0 1 1,0-1 0,0 0-1,0 1 1,-1 0 0,1-1-1,0 1 1,-1 0-1,1 0 1,-1-1 0,0 1-1,1 1 1,-1-1 0,0 0-1,0 0 1,1 1-1,-1-1 1,0 0 0,0 1-1,0 0 1,0 0-1,0-1 1,0 1 0,0 0-1,1 0 1,-1 1 0,0-1-1,0 0 1,0 1-1,0-1 1,0 1 0,1-1-1,-1 1 1,0 0 0,0 0-1,1 0 1,-1 0-1,0 0 1,1 0 0,0 1-1,-1-1 1,0 1-56,-2 2 110,0 1 1,0 0-1,0 0 1,1 1-1,-1-1 1,1 1-1,0 0 1,1-1-1,0 1 1,0 0-1,0 1 1,1-1-1,-1 0 1,1 0-1,1 1 1,-1-1-1,1 0 1,1 1-1,-1-1 1,1 0-1,0 1 1,0-1-1,1 0 1,-1 0-1,2 0 1,-1 0-1,0 0 1,1 0-1,0-1 1,1 1-1,-1-1 1,1 0-1,0 0 1,0 0-1,1-1 1,0 1-111,-4-4-22,1 1 0,0-1 0,0 0 0,0 1 0,0-1 0,1 0 0,-1 0 1,0-1-1,0 1 0,1 0 0,-1-1 0,0 1 0,1-1 0,-1 0 0,0 0 1,1 0-1,-1 0 0,1 0 0,-1 0 0,0-1 0,1 1 0,-1-1 0,0 1 1,0-1-1,1 0 0,-1 0 0,0 0 0,0 0 0,0-1 0,0 1 0,0-1 1,0 1-1,-1-1 0,2 0 22,50-65-6436,-45 52 4618,12-24-3531,-8 13-1599,-5 6-816</inkml:trace>
  <inkml:trace contextRef="#ctx0" brushRef="#br0" timeOffset="827.436">532 0 10869,'17'67'11749,"-1"34"-7484,5 21-3410,-20-122-854,-1 0 1,0 0-1,0-1 0,1 1 0,-1 0 1,0 0-1,1 0 0,-1 0 1,0 0-1,1 0 0,-1-1 0,0 1 1,1 0-1,-1 0 0,0 0 0,1 0 1,-1 0-1,1 0 0,-1 0 1,0 1-1,1-1 0,-1 0 0,0 0 1,1 0-1,-1 0 0,0 0 1,0 0-1,1 1 0,-1-1 0,0 0 1,1 0-1,-1 0 0,0 1 1,0-1-1,1 0 0,-1 0 0,0 1 1,0-1-1,0 0 0,1 1 0,-1-1 1,0 0-1,0 1 0,0-1 1,0 0-1,0 1 0,0-1 0,0 0-1,10-42-53,-8 31 21,0-1-15,20-53-331,-21 64 376,0 0 0,-1-1-1,1 1 1,0 0 0,0 0 0,0 0-1,1 0 1,-1 0 0,0 0 0,0 0-1,1 0 1,-1 0 0,0 1 0,1-1-1,-1 0 1,0 1 0,1-1 0,-1 1-1,1 0 1,-1-1 0,1 1 0,-1 0-1,1 0 1,0 0 0,-1 0 0,1 0-1,-1 0 1,1 1 0,-1-1 0,1 0-1,-1 1 1,1-1 0,-1 1 0,0 0-1,1-1 1,-1 1 0,0 0 0,1 0-1,-1 0 1,1 0 2,3 5 0,1 1 1,-1 0-1,-1 0 0,1 0 0,-1 0 1,0 0-1,-1 1 0,0 0 1,0 0-1,0 0 0,-1 0 0,0 0 1,-1 0-1,0 1 0,0-1 0,-1 0 1,0 1-1,-1-1 0,1 1 0,-2 3 0,1-5-903,0-5-7067,0-8-858,3-2 6398,1-3-4627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0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5145 91 8580,'1'5'8061,"2"11"-5533,-1-5-1672,13 221 4805,-7 61-3019,-6-251-2320,-5-66-7407,2 13 2819,-1-1-1892</inkml:trace>
  <inkml:trace contextRef="#ctx0" brushRef="#br0" timeOffset="1728.486">5167 98 6803,'12'1'10519,"20"-5"-8908,-13 2-799,327-12 3163,104 18-2671,-234 3-959,358-7 210,-124-19-419,168-28 651,-290 24-280,-312 24-1175,-15 0-4698,-2-1-5376,-2 1 180</inkml:trace>
  <inkml:trace contextRef="#ctx0" brushRef="#br0" timeOffset="2936.822">5162 708 7635,'2'1'7013,"5"-1"-3736,17-2-1075,104-10 147,1 6 0,11 5-2349,135 5 1470,646-3-248,-632-8-1121,521-30 160,-387 11 841,-406 25-1367,9-1-288,-13-1-8318,-13 2 1464,0 1-4462</inkml:trace>
  <inkml:trace contextRef="#ctx0" brushRef="#br0" timeOffset="4857.598">5682 108 8260,'1'8'9460,"1"27"-7088,25 180 2406,-24-174-4011,-2 0 0,-2 1 0,-1-1 0,-6 24-767,3-25 395,14-47-7194,1 0-2615,-3 0-2690</inkml:trace>
  <inkml:trace contextRef="#ctx0" brushRef="#br0" timeOffset="5421.207">6192 106 7940,'3'3'7538,"-1"3"-3743,-1 21-2668,0-21 14,9 304 3855,-19-125-3091,9-168-1889,1-3-1977,2-17-2918,2-6-3698,0 1-4448</inkml:trace>
  <inkml:trace contextRef="#ctx0" brushRef="#br0" timeOffset="6371.28">6762 110 9476,'-2'2'7063,"1"5"-3708,2 15-2030,-1-20-569,21 393 4060,-30-229-2463,22-188-20484,-7 9 7134</inkml:trace>
  <inkml:trace contextRef="#ctx0" brushRef="#br0" timeOffset="6918.021">7220 96 8900,'4'3'9446,"-2"5"-5239,-1 22-4131,-1-27 959,23 402 3941,-24-285-4080,11-134-10909,-6 9 3344,2-3-6169</inkml:trace>
  <inkml:trace contextRef="#ctx0" brushRef="#br0" timeOffset="7835.217">7662 77 8260,'1'0'8408,"0"3"-3869,2 22-1882,18 230 691,-1 3-1549,-23-247-2472,3-10-4350,1-5-6030,1-1-1193</inkml:trace>
  <inkml:trace contextRef="#ctx0" brushRef="#br0" timeOffset="8300.883">8062 342 12102,'-5'0'2977,"0"1"48,1 0-1808,2-1-529,1 1-176,1-1-15,0 0-145,2-1-384,1 0-705,0 0-2288,1-1-2546,0-1-6418</inkml:trace>
  <inkml:trace contextRef="#ctx0" brushRef="#br0" timeOffset="8503.932">8236 342 11317,'0'2'2914,"-1"1"127,0-1-1648,0 0-401,0 0-144,0-1-111,1 0-241,0 0-208,0-1-128,0 0-176,1 0-320,0-1-400,0 0-401,1 0-2048,0-1-2418,0 0-5554</inkml:trace>
  <inkml:trace contextRef="#ctx0" brushRef="#br0" timeOffset="8504.932">8401 336 10341,'0'0'2993,"0"0"129,0 0-353,0 0-1457,1 0-559,-1-1-129,0 1-128,1-1-288,0 0-272,-1 0-464,1 0-576,-1-1-2130,2 1-2545,-1-1-6114</inkml:trace>
  <inkml:trace contextRef="#ctx0" brushRef="#br0" timeOffset="9591.326">5350 247 9300,'1'2'7867,"1"3"-4252,0 13-2354,-2-17-544,14 176 4042,-13-174-8633,1-13-6141,-2 9 7345,1-5-8274</inkml:trace>
  <inkml:trace contextRef="#ctx0" brushRef="#br0" timeOffset="9888.134">5382 380 10901,'8'-3'3869,"29"-5"4801,19 0-7157,-40 2-4916,-8-3-7620,-4 3 512</inkml:trace>
  <inkml:trace contextRef="#ctx0" brushRef="#br0" timeOffset="10432.359">5519 258 9588,'1'36'11507,"1"0"-7219,-1 63-2773,0-80-1408,1-17-4832,-1-2-4952,1-4-2910</inkml:trace>
  <inkml:trace contextRef="#ctx0" brushRef="#br0" timeOffset="10857.067">5925 371 8852,'-5'12'8319,"17"-6"-4840,20-5-1177,-30-2-2114,1 1-153,0-1 1,0 1 0,-1 0 0,1-1-1,0 0 1,0 1 0,-1-1 0,1 0-1,-1-1 1,1 1 0,-1 0 0,1-1-1,-1 1 1,0-1 0,0 0 0,0 1-1,0-1 1,0 0 0,0-1 0,0 1-1,-1 0 1,1 0 0,-1-1 0,1 1-1,-1-1 1,0 1 0,0-1 0,0 1-1,0-2-35,-3 2 37,0 0 0,0 1-1,0-1 1,0 1-1,0-1 1,-1 1 0,1 0-1,0 0 1,-1 0-1,1 0 1,-1 0 0,1 1-1,-1-1 1,1 1-1,-1-1 1,1 1 0,-1 0-1,1 0 1,-1 0-1,0 0 1,1 1 0,-1-1-1,1 1 1,-1 0-1,1-1 1,-1 1 0,1 0-1,0 0 1,0 1-1,-1-1 1,1 0 0,0 1-1,0 0 1,0-1-1,0 1 1,0 0 0,1 0-1,-1 0 1,0 1-37,-1-1 45,1 0 1,0 1 0,0-1-1,0 1 1,1 0 0,-1 0-1,1-1 1,-1 1 0,1 0-1,0 0 1,0 0 0,0 0-1,0 0 1,1 1 0,-1-1-1,1 0 1,0 0 0,0 0-1,0 1 1,0-1 0,1 0-1,-1 0 1,1 0-1,0 0 1,0 0 0,0 0-1,0 0 1,0 0 0,1 0-1,-1 0 1,1 0 0,0-1-1,0 1 1,0-1 0,0 1-1,0-1 1,1 0 0,-1 0-1,0 0 1,1 0 0,0 0-1,0-1 1,-1 1 0,1-1-1,0 0 1,0 1 0,0-1-1,0-1 1,0 1 0,1 0-1,-1-1 1,0 0 0,1 1-47,39-13-1463,-34 9-2716,0-1-3694,-1 0-6615</inkml:trace>
  <inkml:trace contextRef="#ctx0" brushRef="#br0" timeOffset="11605.776">6490 237 11733,'6'45'10172,"-1"0"-5708,3 89-6910,-7-133 1172,-1-1-1472,0 1-4639,0-2-5117</inkml:trace>
  <inkml:trace contextRef="#ctx0" brushRef="#br0" timeOffset="12027.547">6981 229 10245,'-2'30'11320,"6"17"-8332,0-18-1598,7 105-203,-9-130-3199,2-8-11701,-2-3 2324</inkml:trace>
  <inkml:trace contextRef="#ctx0" brushRef="#br0" timeOffset="12495.953">7456 321 9268,'-3'-2'7703,"-3"3"-3502,-19 19-1765,23-19-2403,0 1-1,0-1 0,0 1 1,0 0-1,1 0 1,-1 0-1,1 0 0,-1 0 1,1 0-1,0 0 1,0 1-1,0-1 0,0 0 1,0 1-1,0-1 1,1 1-1,-1-1 0,1 1 1,0-1-1,-1 1 1,1-1-1,1 1 0,-1-1 1,0 1-1,0-1 1,1 1-1,0-1 0,-1 1 1,1-1-1,0 1 1,0-1-1,0 0 0,0 0 1,1 0-1,-1 1 1,1-1-1,-1 0 0,1-1 1,0 1-1,0 0 1,0 0-1,0-1 0,0 1 1,0-1-1,0 0 1,0 1-1,0-1 0,1 0 1,-1 0-1,1-1 1,-1 1-1,0 0 1,1-1-1,-1 1 0,2-1-32,0 0 24,-1 1 1,0-1-1,0 1 0,0-1 0,0-1 0,0 1 0,1 0 1,-1-1-1,0 1 0,0-1 0,0 0 0,0 0 0,0 0 0,0 0 1,0-1-1,-1 1 0,1-1 0,0 0 0,-1 0 0,1 0 0,-1 0 1,0 0-1,1 0 0,-1 0 0,0-1 0,0 0 0,-1 1 1,1-1-1,-1 0 0,1 1 0,-1-1 0,0 0 0,0 0 0,0 0 1,0 0-1,-1-1 0,1 1 0,-1 0 0,1 0 0,-1 0 1,-1 0-1,1-1 0,0 1 0,-1 0 0,1 0 0,-1 0 0,0 0 1,0 0-1,0 0 0,0 0 0,-1 0 0,1 1 0,-1-1 0,0 0 1,0 1-1,0-1 0,-2-1-24,-32-12-974,27 15-4080,0 0-4509,6 1-1597</inkml:trace>
  <inkml:trace contextRef="#ctx0" brushRef="#br0" timeOffset="-97639.831">1 195 9124,'2'14'12070,"-3"15"-8570,0 7-2321,1 146 1174,9 16-1582,12 93-656,-12-127-8,-1 112-65,0-107-34,8 126 64,-8-22-165,-1 118 208,8 16-217,-9-77 190,-7 71-192,4 166 142,-1-103 52,7-117-199,4 18 77,2-54 35,-15-229 74,-4-78-3618,-5-27-9199,9 23 11530,-6-14-10595</inkml:trace>
  <inkml:trace contextRef="#ctx0" brushRef="#br0" timeOffset="-94388.277">3643 209 9957,'6'31'8469,"-3"1"-3499,-4 63-2060,-1-31-1974,1 125-171,4 61-215,27 253-499,-18-58-67,-4-10 50,1 158-68,-14-227 71,14 201-34,-1-158-49,1-42 86,0 21-16,19 55-82,-24 57 106,-1-224-30,-6-260-2522,-2-18-2746,-3-4-3801,2 1-2786</inkml:trace>
  <inkml:trace contextRef="#ctx0" brushRef="#br0" timeOffset="-89564.006">1397 353 9252,'-7'-17'10456,"-48"-1"-6585,50 17-3739,1 0 1,-1 1 0,0-1-1,0 1 1,0 0 0,0 1-1,0-1 1,1 1 0,-1 0-1,0 0 1,0 0 0,1 1-1,-1 0 1,1 0-1,-1 0 1,1 0 0,0 0-1,0 1 1,0 0 0,0 0-1,0 0 1,1 1 0,-1-1-1,1 1 1,-2 2-133,4-4 3,1 0-1,-1-1 1,1 1 0,-1 0-1,1 0 1,0 0 0,-1 0-1,1 0 1,0 0 0,0 0-1,0 0 1,1 0 0,-1 0 0,0 0-1,1 0 1,0 0 0,-1 0-1,1 0 1,0 0 0,0-1-1,0 1 1,0 0 0,0-1-1,0 1 1,0 0 0,1-1-1,-1 0 1,1 1 0,-1-1-1,1 0 1,-1 1 0,1-1 0,0 0-1,0 0 1,-1-1 0,1 1-1,0 0 1,0-1 0,0 1-1,0-1 1,0 1-3,83 14 90,-82-16-90,0 1 0,0 0 0,0 0 0,0 0 0,0 0 1,0 0-1,0 1 0,0-1 0,0 1 0,0 0 0,-1 0 0,1 0 0,0 0 0,0 1 0,-1-1 0,1 1 0,-1-1 0,1 1 1,-1 0-1,0 0 0,0 0 0,0 0 0,0 0 0,0 1 0,0-1 0,0 1 0,-1-1 0,0 1 0,1-1 0,-1 1 0,0 0 1,0 0-1,0 0 0,-1-1 0,1 4 0,-3-2 81,-2 0-1,1-1 1,0 0 0,-1 1 0,1-1 0,-1-1 0,0 1 0,0 0 0,0-1-1,-1 0 1,1 0 0,0 0 0,-1-1 0,1 1 0,-1-1 0,0 0 0,1 0-1,-1-1 1,0 1 0,0-1 0,1 0 0,-1-1 0,0 1 0,0-1 0,1 0-1,-1 0 1,-3-1-81,8 2-1,-10-1-45,7 2-39,-1-1 0,0 0 0,0 0 1,0-1-1,1 1 0,-1-1 0,0 0 0,1 0 0,-1 0 0,0 0 1,1-1-1,-1 1 0,1-1 0,0 0 0,0 0 0,-1 0 0,0-2 85,3-9-6194,9 2-3552,1 2-2089</inkml:trace>
  <inkml:trace contextRef="#ctx0" brushRef="#br0" timeOffset="-88933.272">1474 338 8772,'17'-3'10146,"3"2"-4012,7 2-2838,18 1-3513,23 1-1571,-59-8-1800,-6 3-231,-1 0-3600,1 0-4082</inkml:trace>
  <inkml:trace contextRef="#ctx0" brushRef="#br0" timeOffset="-88698.988">1569 340 9268,'4'34'12467,"3"1"-8862,4 36-2394,-9-7-389,7-82-5142,-5 1-144,4-1-3854,-1 3-1937</inkml:trace>
  <inkml:trace contextRef="#ctx0" brushRef="#br0" timeOffset="-88238.978">1793 322 10277,'4'1'10269,"-9"29"-7186,-56 115 1594,37-83-4669,32-84-4839,1-5-1260,-1 9-1430,0 0-2334</inkml:trace>
  <inkml:trace contextRef="#ctx0" brushRef="#br0" timeOffset="-87957.792">1802 313 10389,'25'30'8171,"-5"2"-3277,25 74-2164,-8-15-2566,-38-100-5009,0 1 1197,0 4-2402,0-4-5739</inkml:trace>
  <inkml:trace contextRef="#ctx0" brushRef="#br0" timeOffset="-87331.93">1749 492 12294,'1'3'3585,"0"-3"209,3-1-1249,2 0-720,0 1-368,2-1-369,2-1-384,1 2-239,2 0-161,-1-1-160,0 2-144,0-1-288,-2 1-1025,-1-1 97,3-1-2834,-3-4-3090,-2-2-7042</inkml:trace>
  <inkml:trace contextRef="#ctx0" brushRef="#br0" timeOffset="-86957.019">2146 366 7764,'1'-18'13508,"-22"12"-9188,-27 12-3060,44-3-1211,-1-1 0,1 1 0,0 0-1,0 0 1,0 0 0,0 1-1,0-1 1,1 1 0,0 0 0,-1 0-1,2 0 1,-1 1 0,0-1 0,1 1-1,0-1 1,0 1 0,0 0 0,1 0-1,-1 0 1,1 0 0,0 0 0,1 0-1,-1 0 1,1 0 0,0 0 0,0 0-1,1 0 1,-1 0 0,1 0 0,0 0-1,1 0 1,-1 0 0,1 0 0,0 0-1,0-1 1,0 1 0,1 0-49,1-1-8,0 0 0,0-1 1,1 1-1,-1-1 0,0 0 1,1 0-1,0 0 0,0-1 0,0 1 1,0-1-1,0-1 0,0 1 1,1-1-1,-1 0 0,1 0 0,-1 0 1,0-1-1,1 1 0,-1-1 1,1-1-1,-1 1 0,1-1 1,-1 0-1,1 0 0,-1-1 0,0 0 1,5-2 7,-1-5-4849,-5-5-6516,-4 14 11222,2-12-11932</inkml:trace>
  <inkml:trace contextRef="#ctx0" brushRef="#br0" timeOffset="-86578.132">2257 300 10149,'1'17'8226,"4"9"-4257,1 9-2299,12 132 2227,-12-205-11433,-4 22-12,0-1-5263</inkml:trace>
  <inkml:trace contextRef="#ctx0" brushRef="#br0" timeOffset="-86281.499">2430 315 10261,'-1'8'7384,"-3"2"-3340,-20 19-1492,18-21-1261,-74 73 1262,80-80-2524,0 0 1,0 1 0,0-1-1,0 1 1,0-1-1,0 0 1,1 1-1,-1-1 1,0 0 0,1 1-1,-1-1 1,1 0-1,0 0 1,-1 1-1,1-1 1,0 0 0,0 0-1,0 0 1,0 0-1,0 0 1,0 0 0,0 0-1,0 0 1,0 0-1,0-1 1,1 1-1,-1 0 1,0-1 0,0 1-1,1-1 1,-1 1-1,0-1 1,1 0-1,-1 1 1,1-1 0,-1 0-1,0 0 1,1 0-1,-1 0 1,1 0-1,-1-1 1,0 1 0,1 0-1,-1-1 1,2 1-30,19 6 368,-17-4-331,0 0 0,0 1 0,-1-1 0,1 1-1,-1 0 1,0 0 0,1 0 0,-1 1 0,-1 0-1,1-1 1,0 1 0,-1 0 0,0 1 0,0-1 0,1 3-37,-4-2-1991,-4-9-13848,1-2 3348</inkml:trace>
  <inkml:trace contextRef="#ctx0" brushRef="#br0" timeOffset="-80077.996">3671 2190 6691,'-3'5'10175,"-5"-2"-4649,-47-4-2484,53 1-2512,-251 5 2794,-59 20-2612,212-15-608,0-4-58,-65 2 31,-101 3-53,9-3 6,-53 5-1,171-12-58,-150 6 69,-80 10-3,-200 0-77,357-9 48,80-3-150,148-15-11868,-9 8 7880,2 2-1430</inkml:trace>
  <inkml:trace contextRef="#ctx0" brushRef="#br0" timeOffset="-77589.747">3703 4164 6307,'3'9'9854,"-13"-2"-5151,-35 4-1968,43-11-2150,-212 27 1894,40-14-1097,-38 0-366,-253-1-250,105-7-766,113-2 80,33-2-99,26 1-53,-24-1 139,30-4-72,30 7-83,-82-1 245,-161 1-157,293 2 24,30-8-93,-27 4 87,97-10-567,7 0-2693,30-13-7013,-23 12 6739</inkml:trace>
  <inkml:trace contextRef="#ctx0" brushRef="#br0" timeOffset="-60983.633">1776 1789 12726,'-1'-1'3185,"0"-1"49,0 1-1826,2 1-527,-1-1-161,0 0-320,2 1-464,-1-1-544,0 1-448,0 1-2194,2 2-2481,-1 2-6098</inkml:trace>
  <inkml:trace contextRef="#ctx0" brushRef="#br0" timeOffset="-60608.763">1937 1789 12390,'0'-3'3265,"0"0"97,0 2-1634,1 0-543,-1 0-289,1 1-287,-1 0-305,1 0-320,0 2-432,-1 0-657,2 0-656,-1 2-1648,1 0-2514,2 0-5138</inkml:trace>
  <inkml:trace contextRef="#ctx0" brushRef="#br0" timeOffset="-60221.164">2070 1794 11157,'1'2'3282,"0"0"111,-2-1-608,1 1-1264,0-2-560,0 1-609,0-1-1041,0 1-2608,0 0-2882,2 2-7091</inkml:trace>
  <inkml:trace contextRef="#ctx0" brushRef="#br0" timeOffset="-59580.692">1751 4679 9845,'2'0'2849,"0"-2"112,-1 2-848,0-1-720,1 1-337,-1 0-271,0 0-209,1 0-208,-1 1-128,0 1-368,0-1-464,-1-1-465,1 1-2112,-1-1-2482,3 0-5922</inkml:trace>
  <inkml:trace contextRef="#ctx0" brushRef="#br0" timeOffset="-59224.472">1915 4667 12038,'0'0'3121,"0"0"48,-1 1-1632,2 0-480,-1 0-289,0 0-400,1 0-560,1 0-656,-1 0 399,0 0-2736,2-1-2498,-1-1-6002</inkml:trace>
  <inkml:trace contextRef="#ctx0" brushRef="#br0" timeOffset="-58990.142">2117 4685 13142,'1'1'3842,"0"1"112,0-1-1217,-1 0-896,2 0-625,-2 0-351,1 1-337,2-1-320,-1-1-336,-1 0-432,0-1-977,1 0 528,0-2-3072,-2 0-3011,-1 0-6818</inkml:trace>
  <inkml:trace contextRef="#ctx0" brushRef="#br0" timeOffset="-55415.392">246 2507 9252,'2'-10'6748,"0"0"-3529,3-8-863,29 301 2188,-34-290-4555,-1-1 0,1 0 0,0 0 0,1 0 1,0 0-1,1 1 0,-1-1 0,1 0 0,1 1 1,-1-1-1,1 1 0,1 0 0,-1 0 0,1 0 1,0 1-1,1-1 0,0 1 0,0 0 0,0 0 1,1 0-1,4-3 11,-7 9 0,0 0 0,0 0-1,-1 0 1,1 0 0,0 1 0,-1-1 0,1 1 0,0-1 0,-1 1-1,1 0 1,-1 0 0,1 1 0,-1-1 0,0 0 0,1 1 0,-1-1-1,0 1 1,0 0 0,0 0 0,0 0 0,0 0 0,-1 0 0,1 0-1,0 0 1,-1 1 0,0-1 0,0 0 0,1 1 0,-1-1 0,-1 1-1,1 0 1,0-1 0,-1 1 0,1 0 0,-1-1 0,0 1 0,0 0 0,8 114 1272,-4-146-17946,-2 17 6205</inkml:trace>
  <inkml:trace contextRef="#ctx0" brushRef="#br0" timeOffset="-54847.763">514 2672 10485,'43'7'9446,"-38"-6"-9383,-1-1-1,0 0 0,1 0 1,-1 0-1,0 0 0,1-1 0,-1 0 1,0 1-1,0-2 0,0 1 0,1 0 1,-1-1-1,0 0 0,-1 0 0,1 0 1,0 0-1,-1-1 0,1 1 0,-1-1 1,0 0-1,1 0 0,-1 0 1,-1 0-1,1-1-62,-2 3 37,-1-1 0,0 1-1,0-1 1,1 1 0,-1-1 0,0 0 0,0 1 0,-1-1 0,1 1-1,0-1 1,0 1 0,-1-1 0,1 1 0,-1-1 0,1 1 0,-1-1-1,0 1 1,1 0 0,-1-1 0,0 1 0,0 0 0,0 0 0,0-1-1,0 1 1,0 0 0,0 0 0,-1 0 0,1 0 0,0 0 0,-1 1-1,1-1 1,0 0 0,-1 1 0,1-1 0,-1 1 0,1-1 0,-1 1-1,1 0 1,-1-1 0,1 1 0,-1 0 0,1 0 0,-1 0 0,0 0-1,1 0 1,-1 1 0,1-1 0,-1 0 0,1 1 0,-1-1 0,1 1-1,-1 0 1,1-1 0,0 1 0,-1 0 0,1 0 0,0 0 0,0 0-1,0 0 1,-1 0 0,1 0 0,0 0 0,0 0 0,0 1 0,0 0-37,-2 0 87,0 0 1,0 0 0,0 0 0,1 1-1,-1-1 1,1 1 0,0-1-1,-1 1 1,1 0 0,0 0 0,1 0-1,-1 0 1,0 0 0,1 1 0,0-1-1,0 0 1,0 1 0,0-1 0,0 1-1,1-1 1,-1 1 0,1-1 0,0 1-1,0-1 1,1 1 0,-1-1-1,1 1 1,-1-1 0,1 1 0,0-1-1,0 0 1,1 1 0,-1-1 0,1 0-1,0 0 1,-1 0 0,1 0 0,1 0-1,-1 0 1,0-1 0,1 1 0,-1-1-1,1 0 1,0 1 0,0-1 0,-1 0-1,2-1 1,-1 1 0,0 0-1,0-1 1,0 0 0,1 0 0,1 1-88,-3-2-14,1 0-1,0 1 1,-1-1 0,1 0 0,-1 0 0,1 0 0,-1-1 0,1 1 0,-1-1 0,1 1 0,-1-1-1,1 0 1,-1 0 0,0 0 0,0 0 0,1 0 0,-1-1 0,0 1 0,0-1 0,0 1 0,0-1-1,0 0 1,0 0 14,22-33-5563,-18 26 2304,2-4-6408,-4 4 25</inkml:trace>
  <inkml:trace contextRef="#ctx0" brushRef="#br0" timeOffset="-54582.189">766 2487 10709,'13'53'11084,"-4"27"-7010,4 21-3358,-5-93-3697,-2-27-11019,-6 11 4414</inkml:trace>
  <inkml:trace contextRef="#ctx0" brushRef="#br0" timeOffset="-54269.772">870 2519 11093,'21'48'12229,"-12"31"-9228,-1-9-2349,-8-69-615,4 10-3370,-1-10-1709,0-4-3350,0-1-1837</inkml:trace>
  <inkml:trace contextRef="#ctx0" brushRef="#br0" timeOffset="-53828.373">1083 2603 9220,'-7'-3'10777,"-21"7"-7246,24-2-3458,1 1-1,0-1 1,1 1 0,-1-1-1,0 1 1,1 0 0,-1 0-1,1 0 1,0 1 0,0-1-1,0 0 1,1 1 0,-1-1-1,1 1 1,0-1 0,0 1-1,0 0 1,0 0 0,1 0-1,0-1 1,-1 1-1,1 0 1,0 0 0,1 0-1,-1-1 1,1 1 0,0 0-1,0 0 1,0-1 0,0 1-1,1 0 1,-1-1 0,1 0-1,0 1 1,0-1 0,0 0-1,1 0 1,-1 0 0,1 0-1,-1 0 1,1-1 0,0 1-1,3 1-72,-2-3 0,0 0-1,0-1 1,0 1-1,0-1 0,1 0 1,-1 0-1,0-1 1,0 1-1,0-1 1,0 0-1,0 0 1,0 0-1,0-1 0,0 1 1,0-1-1,-1 0 1,1 0-1,-1 0 1,1-1-1,-1 1 1,0-1-1,0 0 0,3-2 1,-4 4 14,-1-1 0,1 1 0,0-1 0,-1 0 0,1 0 0,-1 1 0,1-1 0,-1 0 0,0 0 0,0 0 0,0-1-1,0 1 1,0 0 0,0 0 0,-1 0 0,1-1 0,-1 1 0,1 0 0,-1-1 0,0 1 0,0 0 0,0-1-1,0 1 1,-1 0 0,1-1 0,0 1 0,-1 0 0,0-1 0,0 1 0,1 0 0,-1 0 0,0 0 0,-1 0-1,1 0 1,0 0 0,-1 0 0,1 0 0,-1 1 0,1-1 0,-1 0 0,-1 0-14,-52-17 2282,40 19-4096,1 5-4478,6 5-6263,7-7 3740</inkml:trace>
  <inkml:trace contextRef="#ctx0" brushRef="#br0" timeOffset="-51539.993">2452 2893 7075,'3'-1'10483,"1"8"-5518,4 31-4245,-6-31 619,16 257 2121,-20-255-6185,-4-19-3164,3-3-3372,1 3-890</inkml:trace>
  <inkml:trace contextRef="#ctx0" brushRef="#br0" timeOffset="-50056.495">2479 2881 6835,'6'-1'7706,"4"-2"-3432,52-5-679,192 10-97,-7-9-1745,33 5-126,-165 7-1043,-131-14-11106,6 8 3033,0 0-4356</inkml:trace>
  <inkml:trace contextRef="#ctx0" brushRef="#br0" timeOffset="-49212.317">2485 3234 7539,'-1'-1'9931,"29"-3"-6728,127 13 1483,-29-5-3318,141-19 371,-103 10-821,-54-2-123,-9 2 72,-96 4 196,-4-4-12924,0-4 1273,1 0 944</inkml:trace>
  <inkml:trace contextRef="#ctx0" brushRef="#br0" timeOffset="-48326.142">3441 2877 9108,'4'14'9330,"-1"1"-4636,-3 38-4221,-1-31 835,1 181 1480,-2-221-6815,1 12-1069,-2 1-3339,0 1-1692</inkml:trace>
  <inkml:trace contextRef="#ctx0" brushRef="#br0" timeOffset="-43711.497">2495 3651 4674,'-3'-14'5332,"12"-18"525,-7 36-815,0 17-3129,16 239 2583,-21-226-4211,1-58-7317,4 1-3869,0 7 1251</inkml:trace>
  <inkml:trace contextRef="#ctx0" brushRef="#br0" timeOffset="-43368.335">3409 3560 10085,'-1'7'9580,"4"20"-6843,9 43-767,-4 1 0,-3 0 0,-3 26-1970,-3-100-1867,-2-30-15889,1 19 9083</inkml:trace>
  <inkml:trace contextRef="#ctx0" brushRef="#br0" timeOffset="-35611.285">2489 3964 6547,'8'-1'10634,"27"-4"-8678,419 3 3326,-259-4-4802,-36-1 289,-50-4-217,-143 11-15658,13-1 4008</inkml:trace>
  <inkml:trace contextRef="#ctx0" brushRef="#br0" timeOffset="-34999.42">2481 3569 8900,'9'0'7336,"10"-5"-5877,-13 4-628,105-9 2920,84 5-2092,96 8-674,-123-4-436,-44-11 356,-95 16-1172,-59 4-14340,19-4 3122</inkml:trace>
  <inkml:trace contextRef="#ctx0" brushRef="#br0" timeOffset="-25074.173">366 3620 7892,'-4'-2'7709,"-4"6"-4474,-17 22-2809,23-24 156,-4 9-451,-1 0 1,2 1-1,0 0 1,0 0-1,1 1 0,1-1 1,0 1-1,0 0 1,2 0-1,-1 0 1,2 0-1,0 0 0,0 0 1,1 0-1,1 0-131,-2-6 7,1 0 0,0 0 0,0 0 0,1 0 1,0-1-1,0 1 0,0 0 0,1-1 0,0 1 0,1-1 0,-1 0 0,1 0 0,0-1 0,1 1 0,-1-1 0,1 0 0,0 0 0,0 0 0,1 0 0,-1-1 0,1 0 0,0-1 0,0 1 0,1-1 0,3 2-7,-10-6 97,-5-3-3063,0-4-5965,2 3-1244</inkml:trace>
  <inkml:trace contextRef="#ctx0" brushRef="#br0" timeOffset="-24617.616">479 3783 7427,'-7'1'8756,"-10"33"-6162,16-31-2576,0-1 0,0 0 0,0 1 1,0-1-1,0 1 0,0-1 0,1 1 1,-1-1-1,1 1 0,0 0 0,0-1 0,0 1 1,0 0-1,0-1 0,1 1 0,-1-1 1,1 1-1,-1-1 0,1 1 0,0-1 1,0 1-1,0-1 0,1 1 0,-1-1 1,0 0-1,1 0 0,-1 0 0,1 0 1,0 0-1,0 0 0,0 0 0,0-1 1,0 1-1,0-1 0,0 1 0,1-1 0,-1 0 1,0 0-1,1 0 0,-1 0 0,1 0 1,-1 0-1,1-1 0,-1 1 0,1-1 1,0 0-1,-1 0 0,1 0 0,0 0 1,-1 0-1,1-1 0,-1 1 0,1-1 1,-1 1-1,1-1-18,-1-1-5,0 0 0,0 1 1,0-1-1,0 0 1,0 0-1,-1 0 0,1-1 1,-1 1-1,1 0 0,-1 0 1,0-1-1,0 1 0,0-1 1,0 1-1,0-1 0,-1 1 1,1-1-1,-1 0 1,0 1-1,0-1 0,0 0 1,0 1-1,0-1 0,0 1 1,-1-1-1,1 0 0,-1 1 1,0-1-1,1 1 0,-1-1 1,-1 1-1,1 0 1,0-1-1,-1 1 0,1 0 1,-1 0-1,1 0 0,-1 0 1,0 0-1,0 0 0,0 0 1,0 1-1,0-1 0,0 1 1,-1-1-1,1 1 1,0 0-1,-1 0 0,1 0 1,-3 0 4,-15 2-601,17 2-9006,2-4 283</inkml:trace>
  <inkml:trace contextRef="#ctx0" brushRef="#br0" timeOffset="-24398.916">650 3694 9156,'7'28'6368,"0"16"-3680,2 11-2041,3 43-1319,-13-99-8543,1-2 259</inkml:trace>
  <inkml:trace contextRef="#ctx0" brushRef="#br0" timeOffset="-24164.595">624 3832 10389,'1'0'2625,"3"-1"96,1 0-1536,2 0-257,1 1-224,-1-2-127,-1-1-209,1 0-176,0 1 0,0 1-176,-1 1-272,1 0-288,-1 0-273,0-1-1088,-1-1-928,1-1-2017,0-3-3826</inkml:trace>
  <inkml:trace contextRef="#ctx0" brushRef="#br0" timeOffset="-23835.271">739 3714 9620,'2'40'7027,"8"21"-4346,1 27-1960,15-151-1158,-21 54 266,-5 8 177,0 0 0,0 0 0,0 0 1,0 0-1,0 0 0,0 0 0,1 0 1,-1 0-1,0 0 0,0 0 0,1 0 0,-1 0 1,1 0-1,-1 0 0,1 0 0,-1 0 0,1 0 1,-1 1-1,1-1 0,0 0 0,-1 0 1,1 1-1,0-1 0,0 0 0,0 1 0,-1-1 1,1 1-1,0-1 0,0 1 0,0 0 0,0-1 1,0 1-1,0 0 0,0-1 0,0 1 1,0 0-1,0 0 0,0 0 0,0 0 0,0 0 1,0 0-1,0 0 0,0 1 0,0-1 0,0 0 1,0 0-1,0 1 0,0-1 0,0 1 0,0-1 1,0 0-1,-1 1 0,1 0 0,0-1 1,0 1-1,0 0 0,-1-1 0,1 1 0,0 0 1,-1 0-1,1 0 0,-1-1 0,1 1 0,0 1-6,26 81 286,-26-80-592,0-2 66,-1-2-8109,-1-1-2864</inkml:trace>
  <inkml:trace contextRef="#ctx0" brushRef="#br0" timeOffset="-23460.939">919 3857 9284,'32'-1'7079,"-30"2"-7035,-1-1 1,1 0-1,0 0 1,-1-1-1,1 1 1,0 0-1,-1 0 1,1-1-1,0 1 1,-1-1-1,1 0 1,-1 1-1,1-1 1,-1 0-1,1 0 1,-1 0-1,0 0 1,1 0-1,-1 0 1,0 0-1,0-1 1,0 1-1,0 0 1,0-1 0,0 1-1,0 0 1,0-1-1,0 1 1,-1-1-1,1 0 1,-1 1-1,1-1 1,-1 0-1,0 1 1,1-1-1,-1 0 1,0 1-1,0-1 1,0 0-1,0 1 1,-1-1-1,1 0 1,0 1-1,-1-1 1,1 0-45,-1 1 28,1 1-1,0-1 1,-1 0 0,1 1 0,-1-1 0,1 0 0,-1 1 0,1-1-1,-1 1 1,1-1 0,-1 1 0,1-1 0,-1 1 0,0 0 0,1-1-1,-1 1 1,0 0 0,1-1 0,-1 1 0,0 0 0,1 0-1,-1 0 1,0-1 0,0 1 0,1 0 0,-1 0 0,0 0 0,0 0-1,1 0 1,-1 1 0,0-1 0,0 0 0,1 0 0,-1 0 0,0 1-1,1-1 1,-1 0 0,0 1 0,1-1 0,-1 0 0,0 1-1,1-1 1,-1 1 0,1-1 0,-1 1 0,1-1 0,-1 1 0,1 0-1,-1-1 1,1 1 0,0 0 0,-1-1-28,-22 34 2217,22-30-2104,0-1-1,0 0 0,0 0 0,1 1 0,-1-1 0,1 1 1,0-1-1,-1 0 0,2 1 0,-1-1 0,0 1 0,1-1 0,-1 0 1,1 1-1,0-1 0,0 0 0,1 0 0,-1 1 0,0-1 1,1 0-1,0-1 0,0 1 0,0 0 0,0 0 0,2 1-112,23-12-5211,-14-1-5102,-7 8 1018</inkml:trace>
  <inkml:trace contextRef="#ctx0" brushRef="#br0" timeOffset="-22941.681">1053 3912 8820,'2'-6'8907,"4"-24"-6772,-4 18-1790,13-33 2896,19 47-4804,-10 10-8653,-9-5-1437</inkml:trace>
  <inkml:trace contextRef="#ctx0" brushRef="#br0" timeOffset="-22628.541">1468 3671 8884,'-6'-13'8603,"-10"8"-4647,-35 19-2012,45-4-1818,1 0 1,1 1-1,0 0 1,0 0 0,1 0-1,1 1 1,0-1-1,0 0 1,1 1-1,1 0 1,0-1 0,0 1-1,1-1 1,1 1-1,0-1 1,0 0 0,1 1-1,2 3-126,7 25-195,-28-58-9102,11 13 3033,0 0-3629</inkml:trace>
  <inkml:trace contextRef="#ctx0" brushRef="#br0" timeOffset="-22259.225">1325 3847 10597,'32'-4'8598,"1"4"-4533,3 0-6585,-2-5-9235,-28 2 2786</inkml:trace>
  <inkml:trace contextRef="#ctx0" brushRef="#br0" timeOffset="-22040.525">1508 3813 10277,'6'27'10300,"-3"-8"-7788,-2-7-4561,0-5-4843,-1-7 3074,0-4-6496</inkml:trace>
  <inkml:trace contextRef="#ctx0" brushRef="#br0" timeOffset="-22039.525">1510 3735 9332,'1'1'2017,"0"1"256,1-1-3857,0 1-1970,2-1-4914</inkml:trace>
  <inkml:trace contextRef="#ctx0" brushRef="#br0" timeOffset="-21707.414">1618 3827 9812,'25'7'5913,"15"-12"-5228,-39 4-686,-1 0-1,1 0 1,0 1-1,-1-1 0,1 0 1,-1 0-1,1-1 1,-1 1-1,1 0 1,-1 0-1,0 0 1,1 0-1,-1 0 0,0 0 1,0 0-1,0-1 1,0 1-1,0 0 1,0 0-1,0 0 0,-1 0 1,1 0-1,0 0 1,0 0-1,-1-1 1,1 1-1,-1 0 1,1 0-1,-1 0 0,0 0 1,1 0-1,-1 1 1,0-1-1,1 0 1,-1 0-1,0 0 1,0 1-1,0-1 0,0 0 1,0 1-1,0-1 1,0 1-1,0-1 1,0 1-1,0-1 1,0 1-1,0 0 0,-1-1 2,-2 2 193,1 0-1,-1 1 1,1-1-1,0 0 1,0 1-1,0 0 1,0 0-1,0 0 1,0 0-1,0 0 1,0 1-1,1-1 0,-1 1 1,1 0-1,0-1 1,0 1-1,0 0 1,0 0-1,1 1 1,-1-1-1,1 0 1,0 1-1,-1-1 0,2 0 1,-1 1-1,0-1 1,1 1-1,-1-1 1,1 1-1,0 0 1,0-1-1,1 1 1,-1-1-1,1 1 0,0 2-192,0-4 22,1 0-1,-1 0 0,0 0 0,1 0 0,-1-1 0,1 1 0,-1 0 0,1-1 0,0 1 0,0-1 0,0 0 0,-1 1 0,1-1 0,1 0 0,-1 0 0,0 0 0,0 0 0,0-1 0,0 1 0,1-1 0,-1 1 0,0-1 0,1 0 0,0 0-21,29-9-2647,-17-7-5060,-11 11 4332,4-4-6456</inkml:trace>
  <inkml:trace contextRef="#ctx0" brushRef="#br0" timeOffset="-21537.004">1753 3690 10645,'7'58'9132,"3"28"-7409,-6-43-2315,1-33-2594,2-7-5540,-2-3-254</inkml:trace>
  <inkml:trace contextRef="#ctx0" brushRef="#br0" timeOffset="-21295.939">1910 3803 8820,'-37'8'9824,"34"-7"-9684,1 0 0,0 1 0,0-1-1,0 1 1,0 0 0,0-1 0,0 1 0,0 0 0,0 0-1,1 0 1,-1 0 0,1 1 0,-1-1 0,1 0 0,0 1-1,0-1 1,0 1 0,0-1 0,1 1 0,-1-1 0,1 1-1,-1-1 1,1 1 0,0 0 0,0-1 0,0 1 0,0 0-1,1-1 1,-1 1 0,1-1 0,-1 1 0,1-1 0,1 3-140,-2-4-24,1 0 0,0 1 0,0-1 0,-1 0 1,1 0-1,0 1 0,0-1 0,0 0 0,0 0 1,1 0-1,-1 0 0,0-1 0,0 1 0,1 0 0,-1 0 1,0-1-1,1 1 0,-1-1 0,0 1 0,1-1 1,-1 1-1,1-1 0,-1 0 0,1 0 0,-1 0 0,1 0 1,-1 0-1,1 0 0,-1 0 0,1 0 0,-1-1 1,1 1-1,-1 0 0,0-1 0,1 0 0,-1 1 1,1-1-1,-1 0 0,1 0 24,16-10-4190,-4-2-4572,-6 5-600</inkml:trace>
  <inkml:trace contextRef="#ctx0" brushRef="#br0" timeOffset="-20921.02">1919 3683 9925,'1'4'7073,"3"14"-5110,25 171 2025,-21-177-6122,-4-10-1473,1 0-3516,-2-2-2946</inkml:trace>
  <inkml:trace contextRef="#ctx0" brushRef="#br0" timeOffset="-20608.659">2069 3778 9220,'-17'1'6534,"2"7"-3311,14-8-3195,0 1 1,0-1-1,1 1 0,-1-1 1,0 1-1,1-1 1,-1 1-1,1-1 0,-1 1 1,0-1-1,1 1 1,-1 0-1,1-1 0,-1 1 1,1 0-1,0 0 1,-1-1-1,1 1 1,0 0-1,0 0 0,-1 0 1,1-1-1,0 1 1,0 0-1,0 0 0,0 0 1,0 0-1,0 0 1,0-1-1,0 1 0,0 0 1,1 0-1,-1 0 1,0-1-1,1 1 0,-1 0 1,0 0-1,1-1 1,-1 1-1,1 0 1,-1-1-1,1 1 0,-1 0 1,1-1-1,-1 1 1,1-1-1,0 1 0,-1-1 1,1 1-1,0-1 1,-1 1-1,1-1 0,0 0 1,0 1-1,0-1 1,-1 0-1,1 0-28,2 1 42,-1-1 1,1 1-1,-1 0 0,0 0 0,1 0 0,-1 0 1,0 0-1,0 0 0,1 0 0,-1 1 0,0-1 1,0 1-1,-1-1 0,1 1 0,0 0 1,0 0-1,-1 0 0,1 0 0,-1 0 0,0 0 1,0 0-1,1 1 0,-2-1 0,1 0 0,0 1 1,0-1-1,-1 1 0,1-1 0,-1 0 1,0 1-1,1-1 0,-1 1 0,0-1 0,-1 1 1,1-1-1,0 1 0,-1-1 0,0 1 1,1-1-1,-1 1 0,0-1 0,0 0 0,0 0 1,0 1-1,-1-1 0,1 0 0,-1 0 0,1 0 1,-1 0-1,0-1 0,0 1-42,-30 3-1497,24-12-2613,4-4-4103,4 3-700</inkml:trace>
  <inkml:trace contextRef="#ctx0" brushRef="#br0" timeOffset="-20375.517">2137 3579 10293,'30'27'9065,"8"63"-7557,-34-72-1170,-1 0 0,0 1 0,-2-1 0,0 0 1,-1 0-1,-1 1 0,-1-1 0,0 0 0,-1 0 1,-1 0-1,-1 0 0,-1-1 0,-5 13-338,-13-18-278,19-19-3676,4-5-5409,2 5-2288</inkml:trace>
  <inkml:trace contextRef="#ctx0" brushRef="#br0" timeOffset="-16798.623">2944 3020 6851,'-1'1'7352,"-1"2"-3334,12 16-2075,-11-19-1941,1 0-1,-1 0 1,1 0 0,-1 0 0,1-1 0,-1 1-1,1 0 1,-1-1 0,1 1 0,-1 0 0,1-1-1,-1 1 1,1 0 0,-1-1 0,1 1 0,0-1-1,-1 1 1,1-1 0,0 1 0,-1-1 0,1 1-1,0-1 1,0 1 0,0-1 0,-1 1 0,1-1-1,0 1 1,0-1 0,0 1 0,0-1-1,0 0 1,0 1 0,0-1 0,0 1 0,0-1-1,0 1 1,0-1 0,1 0 0,-1 1 0,0-1-1,0 1 1,1-1 0,-1 1 0,0-1 0,0 1-1,1-1 1,-1 1 0,0 0 0,1-1 0,-1 1-1,1-1 1,-1 1 0,1 0 0,-1-1 0,1 1-1,-1 0 1,1 0 0,-1-1 0,1 1-1,-1 0 1,1 0-2,-1 0 9,-1 0 0,0 1-1,1-1 1,-1 1-1,0-1 1,1 1 0,-1-1-1,1 1 1,-1-1-1,1 1 1,-1-1 0,1 1-1,0 0 1,-1-1 0,1 1-1,0 0 1,-1-1-1,1 1 1,0 0 0,0 0-1,0-1 1,-1 1 0,1 0-1,0-1 1,0 1-1,0 0 1,0 0 0,0-1-1,1 1 1,-1 0 0,0 0-1,0-1 1,0 1-1,1 0 1,-1 0 0,0-1-1,1 1 1,-1-1-1,0 1 1,1 0 0,-1-1-1,1 1 1,-1-1 0,1 1-1,-1-1 1,1 1-1,0 0-8,-1-2 2,0 1-1,0-1 1,0 1-1,0-1 1,0 1-1,0-1 1,0 1-1,1-1 1,-1 1-1,0 0 1,0-1-1,0 1 0,1-1 1,-1 1-1,0 0 1,1-1-1,-1 1 1,0 0-1,1-1 1,-1 1-1,0 0 1,1-1-1,-1 1 1,0 0-1,1 0 1,-1 0-1,1-1 0,-1 1 1,1 0-1,-1 0 1,1 0-1,-1 0 1,0 0-1,1 0 1,-1 0-1,1 0 1,-1 0-1,1 0 1,-1 0-1,1 0 0,-1 0 1,1 0-1,-1 0 1,0 0-1,1 1 1,-1-1-1,1 0 1,-1 0-1,1 1 1,-1-1-1,0 0 1,1 0-1,-1 1 1,0-1-1,1 0 0,-1 1 1,0-1-1,0 1 1,1-1-1,-1 0 1,0 1-1,0-1 1,1 1-1,-1-1-1,-1 1 24,1 0 0,0-1 0,-1 1 0,1-1-1,0 1 1,-1-1 0,1 0 0,-1 1 0,1-1 0,-1 1 0,1-1-1,-1 0 1,1 1 0,-1-1 0,0 0 0,1 0 0,-1 1 0,1-1-1,-1 0 1,0 0 0,1 0 0,-1 0 0,1 0 0,-1 0 0,0 0-1,1 0 1,-1 0 0,0 0 0,1 0 0,-1 0 0,1 0 0,-1-1-1,0 1 1,1 0 0,-1 0 0,1-1 0,-1 1 0,1 0 0,-1-1-1,1 1 1,-1-1 0,1 1 0,-1-1 0,1 1 0,-1-1-1,1 1 1,0-1 0,-1 1 0,1-1 0,0 1 0,-1-1-24,2 0 4,-1 1 0,0-1 1,0 1-1,1-1 0,-1 1 0,0-1 1,1 1-1,-1 0 0,1-1 0,-1 1 1,1-1-1,-1 1 0,1 0 0,-1-1 1,1 1-1,-1 0 0,1 0 0,-1-1 1,1 1-1,-1 0 0,1 0 0,-1 0 1,1 0-1,-1 0 0,1 0 0,0 0 1,-1 0-1,1 0 0,-1 0 1,1 0-1,-1 0 0,1 0 0,0 0 1,-1 1-1,1-1 0,-1 0 0,1 0 1,-1 1-1,1-1 0,-1 0 0,1 0 1,-1 1-1,1-1 0,-1 1 0,0-1 1,1 0-1,-1 1 0,0-1 0,1 1 1,-1-1-1,0 1 0,1-1 0,-1 1 1,0-1-1,0 1 0,0 0 1,0-1-1,1 1 0,-1-1 0,0 1 1,0-1-1,0 1 0,0 0 0,0-1-4,0 0 9,1 0 0,-1-1 0,1 1 0,-1-1 0,1 1 0,-1-1 0,1 1 0,-1-1 0,1 1 0,-1-1 0,0 0-1,1 1 1,-1-1 0,0 0 0,1 1 0,-1-1 0,0 0 0,0 1 0,0-1 0,0 0 0,0 0 0,0 1 0,0-1 0,0 0 0,0 1-1,0-1 1,0 0 0,0 1 0,0-1 0,-1 0 0,1 1 0,0-1 0,0 0 0,-1 1 0,1-1 0,-1 0 0,1 1 0,0-1-1,-1 1 1,1-1 0,-1 1 0,1-1 0,-1 1 0,0-1 0,1 1 0,-1 0 0,1-1 0,-1 1 0,0 0 0,1-1 0,-1 1-1,0 0 1,1 0 0,-1 0 0,0-1 0,1 1 0,-1 0 0,0 0 0,0 0 0,1 0 0,-1 0 0,0 1 0,1-1 0,-1 0 0,0 0-1,1 0-8,0 0 29,1 0 0,-1 1 0,1-1 0,-1 0 0,1 0 0,0 0 0,-1 0 0,1 1 0,-1-1-1,1 0 1,-1 0 0,1 1 0,-1-1 0,1 1 0,-1-1 0,0 0 0,1 1 0,-1-1-1,1 1 1,-1-1 0,0 1 0,1-1 0,-1 1 0,0-1 0,0 1 0,1-1 0,-1 1 0,0-1-1,0 1 1,0 0 0,0-1 0,0 1 0,0-1 0,0 1 0,0-1 0,0 1 0,0 0 0,0-1-1,0 1 1,0-1 0,0 1 0,0-1 0,-1 1 0,1 0 0,0-1 0,0 1 0,-1-1-1,1 1 1,0-1 0,-1 1 0,1-1 0,-1 0 0,1 1 0,-1-1 0,1 1 0,0-1 0,-1 0-1,1 1 1,-1-1 0,0 0 0,1 0 0,-1 1 0,1-1 0,-1 0 0,1 0-29,1-7-935,0 2-1938,1 1-6563,-2 2-2033</inkml:trace>
  <inkml:trace contextRef="#ctx0" brushRef="#br0" timeOffset="-15139.909">2947 3044 7748,'-9'-7'10742,"2"19"-8177,18 13-2917,-10-25 360,0 0 0,0-1-1,0 1 1,0 0 0,0 0 0,0-1 0,-1 1 0,1-1 0,0 1 0,0-1 0,0 1-1,-1-1 1,1 1 0,0-1 0,0 0 0,-1 1 0,1-1 0,-1 0 0,1 0 0,-1 1-1,1-1 1,-1 0 0,1 0 0,-1 0 0,0 0 0,1 0 0,-1 1 0,0-1 0,0 0-1,0 0 1,0 0 0,1 0 0,-1 0 0,-1 0 0,1 0 0,0 0 0,0 0 0,0 0-1,0 0 1,-1 0 0,1 1 0,0-1 0,-1 0 0,1 0 0,-1 0 0,1 0 0,-1 1-1,1-1 1,-1 0 0,1 0 0,-1 1 0,0-1 0,0 0 0,1 1 0,-1-1 0,0 1-1,0-1 1,0 1 0,1 0 0,-1-1 0,0 1 0,0 0 0,0-1 0,0 1 0,0 0-1,0 0 1,0 0 0,0 0 0,0 0-8,1-1 28,1 1 0,-1 0 0,1-1 0,-1 1 0,1 0 0,0 0 0,-1-1 0,1 1 0,-1 0 0,1 0 0,0 0 0,-1 0 0,1 0 0,-1 0 0,1 0 0,0 0 0,-1 0 0,1 0 0,0 0 0,-1 0 0,1 0 0,-1 0 0,1 1 0,0-1 0,-1 0 0,1 0 0,-1 1 0,1-1 0,-1 0 0,1 1 0,-1-1 0,1 1 0,-1-1 0,1 0 0,-1 1 0,0-1 0,1 1 0,-1-1-1,0 1 1,1 0 0,-1-1 0,0 1 0,0-1 0,1 1 0,-1 0 0,0-1 0,0 1 0,0-1 0,0 2-28,0-2 26,0 1-1,-1-1 0,1 1 0,-1 0 0,1-1 1,-1 1-1,1-1 0,-1 1 0,1-1 0,-1 0 1,1 1-1,-1-1 0,1 1 0,-1-1 0,0 0 1,1 0-1,-1 1 0,0-1 0,1 0 0,-1 0 1,0 0-1,1 0 0,-1 0 0,0 0 0,0 0 1,1 0-1,-1 0 0,0 0 0,1 0 0,-1 0 1,0 0-1,1 0 0,-1-1 0,0 1 0,1 0 1,-1-1-1,1 1 0,-1 0 0,0-1 0,1 1 1,-1-1-1,1 1 0,-1-1 0,1 1 0,-1-1 1,1 1-1,0-1 0,-1 1 0,1-1 0,0 0 1,-1 1-1,1-1 0,0 0 0,0 1 0,-1-1 1,1 0-26,0 0 3,0 0 0,0 0 0,0 0 0,0 0 0,0 0 0,0 0 0,1 1 0,-1-1 0,0 0 0,0 0 0,1 0 0,-1 0 0,1 0 0,-1 1 0,1-1 0,-1 0 0,1 0 0,-1 0 0,1 1 0,-1-1 0,1 0 0,0 1 0,0-1 0,-1 1 0,1-1 0,0 1 0,0-1 0,0 1 0,0 0 0,-1-1 0,1 1 0,0 0 1,0 0-1,0-1 0,0 1 0,0 0 0,0 0 0,0 0 0,0 0 0,0 0 0,0 0 0,-1 0 0,1 1 0,0-1 0,0 0 0,0 0 0,0 1 0,0-1 0,0 1 0,-1-1 0,1 1 0,0-1 0,0 1 0,-1-1 0,1 1 0,0 0 0,-1-1 0,1 1 0,0 0 0,-1-1 0,1 1 0,-1 0 0,1 0 0,-1 0 0,0 0 0,1 0 0,-1 0-3,0 0 36,1 0 0,-1 0 0,0-1-1,0 1 1,0 0 0,0 0-1,0 0 1,0 0 0,0-1-1,-1 1 1,1 0 0,0 0 0,0 0-1,-1-1 1,1 1 0,0 0-1,-1-1 1,1 1 0,0 0 0,-1 0-1,1-1 1,-1 1 0,0-1-1,1 1 1,-1-1 0,1 1-1,-1-1 1,0 1 0,1-1 0,-1 1-1,0-1 1,0 0 0,1 1-1,-1-1 1,0 0 0,0 0-1,0 1 1,1-1 0,-1 0 0,0 0-1,0 0 1,0 0 0,1 0-1,-1 0 1,0 0 0,0-1 0,0 1-36,12 4-3588,-1-17-7914,-9 6 697</inkml:trace>
  <inkml:trace contextRef="#ctx0" brushRef="#br0" timeOffset="-14813.899">1534 3016 8852,'-12'-12'10223,"-18"22"-7507,28-7-2681,0 1 0,0 0-1,0-1 1,1 1 0,-1 0-1,1 0 1,0 0 0,0 0-1,1 0 1,-1 0 0,1 0-1,0 0 1,0 0 0,0 0-1,0 0 1,1 0 0,0 0 0,0 2-35,-1-4 2,1-1 0,-1 1 0,0 0 0,0-1 1,1 1-1,-1-1 0,1 1 0,-1-1 0,1 1 1,0-1-1,0 0 0,-1 1 0,1-1 0,0 0 1,0 1-1,0-1 0,1 0 0,-1 0 0,0 0 1,0 0-1,1 0 0,-1 0 0,0 0 0,1-1 1,-1 1-1,1 0 0,-1-1 0,1 1 0,-1-1 1,1 1-1,-1-1 0,1 0 0,-1 0 0,1 0 1,0 0-1,-1 0 0,1 0 0,-1 0 1,1 0-1,0-1 0,-1 1 0,1-1 0,-1 1 1,1-1-1,-1 1 0,2-2-2,22-32-2986,-19 5-7757,-5 18 1971</inkml:trace>
  <inkml:trace contextRef="#ctx0" brushRef="#br0" timeOffset="-14423.366">1549 2901 9845,'0'17'8419,"6"14"-5753,-1-13-1597,29 133 972,-30-147-4985,0-9-8430,-2 2 1668</inkml:trace>
  <inkml:trace contextRef="#ctx0" brushRef="#br0" timeOffset="-13925.149">1677 2983 10053,'25'-8'9213,"-23"8"-9181,0-1 0,0 1 0,-1 0 0,1-1 0,0 1 1,0 0-1,0 0 0,-1 1 0,1-1 0,0 0 0,0 1 0,-1-1 0,1 1 0,0-1 0,0 1 0,-1 0 0,1-1 0,-1 1 0,1 0 0,-1 0 0,1 0 0,-1 1 0,0-1 1,1 0-1,-1 0 0,0 1 0,0-1 0,0 1 0,0-1 0,0 1 0,0 1-32,3 4 26,-1 1 0,0 0 0,-1 0 0,0 0 0,0 0 0,0 0 0,-1 0 0,-1 1 0,1-1-1,-1 0 1,-1 3-26,1-13-14,0 0-1,-1 0 0,1 1 1,0-1-1,-1 0 0,0 1 0,1-1 1,-1 0-1,0 1 0,0-1 1,0 1-1,0-1 0,0 1 0,0 0 1,0-1-1,0 1 0,-1 0 1,1 0-1,0 0 0,-1 0 1,1 0-1,-1 0 0,1 0 0,-1 0 1,1 0-1,-1 1 0,0-1 1,0 1-1,1-1 0,-2 1 15,1-1 143,-1 1 0,1-1 0,0 1 0,0 0 0,-1 0 1,1 0-1,-1 0 0,1 0 0,0 0 0,-1 1 0,1-1 0,0 1 0,0 0 0,-1-1 0,1 1 0,0 0 0,0 0 0,0 1 0,0-1 1,0 0-1,0 1 0,1-1 0,-1 1-143,1-1 33,1 1 0,0 0 0,-1-1 0,1 1 0,0-1 0,0 1 0,0-1 0,0 1 0,1 0 0,-1-1 0,0 1 0,1-1 0,-1 1 0,1-1 0,-1 1 0,1-1 0,0 1 0,0-1 0,-1 0 0,1 1 0,0-1 0,0 0 0,0 0 0,1 0 0,-1 0 0,0 1 0,0-2 0,0 1 0,1 0 0,-1 0 0,1 0 0,-1-1 0,0 1 0,1 0 0,0-1 1,-1 1-1,1-1 0,-1 0 0,1 0 0,-1 0 0,1 1 0,0-1 0,-1-1 0,1 1 0,-1 0 0,1 0 0,-1 0 0,1-1 0,-1 1 0,1-1 0,-1 0 0,1 1 0,0-1-33,21-16-2975,3-4-10815,-17 12 5426</inkml:trace>
  <inkml:trace contextRef="#ctx0" brushRef="#br0" timeOffset="-13690.83">1864 2925 10517,'2'29'7739,"1"1"-4070,16 59-2670,-17-77-515,-1-8-1367,2 8 1141,-2-11-4600,0-3-4711,-1-1-319</inkml:trace>
  <inkml:trace contextRef="#ctx0" brushRef="#br0" timeOffset="-13394.023">1831 3040 11765,'4'7'10276,"29"-4"-8306,-27-4-2277,33-5-157,-27 1-3717,-1-3-4721,-4 1-1239</inkml:trace>
  <inkml:trace contextRef="#ctx0" brushRef="#br0" timeOffset="-12987.96">1998 2976 10549,'36'5'10228,"-33"-4"-10170,0 0 1,0 1-1,-1-1 0,1 1 0,0-1 1,-1 1-1,1 0 0,-1 0 0,0 0 1,0 0-1,1 1 0,-1-1 1,-1 1-1,1-1 0,0 1 0,-1 0 1,1-1-1,-1 1 0,0 0 0,0 0 1,0 0-1,0 0 0,-1 0 0,1 1-58,18 64-152,-19-70 159,0 0 0,-1 0 0,1 0-1,-1 0 1,1 0 0,-1 0 0,0 0-1,0 0 1,0 0 0,0 0-1,0 1 1,0-1 0,0 0 0,-1 1-1,1-1 1,0 1 0,-1-1 0,0 1-1,1 0 1,-1 0 0,0 0 0,1 0-1,-1 0 1,0 0 0,0 0 0,0 0-1,0 1 1,0-1 0,0 1-1,0-1 1,0 1 0,0 0 0,0 0-1,0 0 1,0 0 0,-1 0 0,1 0-1,0 1 1,0-1 0,0 1 0,0-1-1,-1 1-6,1 0 124,0 0-1,0 0 1,-1 0-1,1 0 0,0 0 1,0 0-1,0 1 1,0-1-1,0 1 1,0 0-1,0-1 0,1 1 1,-1 0-1,1 0 1,-1 0-1,1 0 1,0 0-1,0 0 0,-1 0 1,2 1-1,-1-1 1,0 0-1,0 1 1,1-1-1,-1 0 0,1 1 1,0-1-1,0 1 1,-1-1-1,2 0 1,-1 1-1,0-1 0,0 1 1,2 1-124,1-2-25,1-1-1,-1 0 1,1-1 0,-1 1-1,1-1 1,0 1 0,0-1 0,-1 0-1,1 0 1,0-1 0,-1 1-1,1-1 1,0 0 0,-1 0 0,1 0-1,-1 0 1,1-1 0,-1 1-1,0-1 1,0 0 0,0 0 0,0 0-1,2-2 26,12-5-3176,-11 6-509,0 0-3519,2-1-4636</inkml:trace>
  <inkml:trace contextRef="#ctx0" brushRef="#br0" timeOffset="21969.447">4976 449 9540,'-7'-1'11605,"-21"3"-7346,-4 2-3262,20-3-824,0 0-1,0 1 0,0 0 0,0 0 0,1 2 1,-1-1-1,1 1 0,0 1 0,0 0 0,1 1 1,-6 4-173,-46 26 271,-28 25-1,47-14-105,25-29-141,1 0 0,0 2 0,2 0 0,0 1 1,1 0-1,-7 17-24,-81 161 34,44-27-2,0 182-21,21-89 72,-2 25-137,26-232 8,-51 168 135,-34-35-49,20-71-176,22-52 223,47-55-73,-1 0-1,-1 0 1,0-1-1,0 0 0,-1-1 1,0-1-1,-1 0 1,-5 3-14,-118 84 85,15-44 182,-20-17 40,-2-16-174,-5-14 126,101-9-643,48 2-4646,0 2-2018,-1-1 3311</inkml:trace>
  <inkml:trace contextRef="#ctx0" brushRef="#br0" timeOffset="23592.855">2999 3017 7091,'11'-8'8961,"-15"0"-3282,-23 0-3098,25 8-2559,0-1 0,0 1-1,0 0 1,0 0-1,-1 0 1,1 0-1,0 0 1,0 0-1,0 1 1,0-1-1,0 1 1,0-1 0,0 1-1,0 0 1,0 0-1,0 0 1,0 0-1,0 0 1,0 0-1,0 0 1,1 1 0,-1-1-1,1 1 1,-1-1-1,1 1 1,-1 0-1,1-1 1,0 1-1,0 0 1,0 0-1,0 0 1,0 0 0,0 0-1,1 0 1,-1 0-1,1 0 1,-1 0-1,1 0 1,0 1-1,0-1 1,0 0-1,0 0 1,0 0 0,0 0-1,1 1 1,-1-1-1,1 0 1,-1 0-1,1 0 1,0 0-1,0 0 1,0 1-22,1-1-2,-1-1 1,1 1-1,-1 0 1,1-1-1,0 0 1,0 1-1,0-1 1,0 0-1,0 0 1,0 0-1,0 0 1,0 0-1,0 0 1,0-1-1,0 1 1,1-1-1,-1 1 1,0-1-1,0 0 0,1 0 1,-1 0-1,0 0 1,0-1-1,1 1 1,-1 0-1,0-1 1,0 0-1,0 1 1,1-1-1,-1 0 1,0 0-1,0 0 1,0 0-1,-1-1 1,1 1-1,0 0 1,0-1-1,-1 0 0,1 1 1,-1-1-1,1 0 1,0-1 1,-1 1 32,-1-1 0,1 1 0,-1 0 0,0 0 0,0 0 0,0 0 0,0-1 0,-1 1 0,1 0 0,0 0 0,-1 0 0,0 0 0,1 0 0,-1 0 0,0 0 0,0 0 0,0 0 0,0 0 0,-1 0 0,1 0 0,0 1 0,-1-1 0,1 0 0,-1 1 0,0 0 0,1-1 0,-1 1 0,0 0 0,0 0 0,0 0 0,0 0 0,0 0 0,0 0 0,0 0 0,0 1 0,0-1 0,0 1 1,0 0-1,-1-1 0,1 1 0,0 0 0,0 0 0,0 1 0,-1-1 0,1 0 0,0 1 0,0-1 0,0 1 0,0 0 0,0-1 0,0 1 0,0 0 0,0 0 0,0 1 0,0-1 0,1 0 0,-1 1 0,0-1 0,1 1 0,-1-1 0,1 1 0,0 0 0,-2 1-32,2-2 1,0 0 0,0 0 0,-1 0 0,1 0 1,0 1-1,0-1 0,0 0 0,0 1 0,1-1 0,-1 1 0,0-1 1,1 1-1,-1-1 0,1 1 0,-1 0 0,1-1 0,0 1 0,0 0 1,-1-1-1,1 1 0,0 0 0,0-1 0,1 1 0,-1 0 0,0-1 1,1 1-1,-1-1 0,1 1 0,-1-1 0,1 1 0,0-1 0,-1 1 1,1-1-1,0 1 0,0-1 0,0 0 0,0 1 0,0-1 0,1 0 1,-1 0-1,0 0 0,0 0 0,1 0 0,-1 0 0,1 0 0,-1-1 1,1 1-1,-1 0 0,1-1 0,-1 1 0,1-1 0,0 0 0,-1 1 1,1-1-1,0 0 0,0 0-1,0 1 2,0-1 0,0 1 0,1-1 0,-1 0 1,0 0-1,0 1 0,0-2 0,1 1 0,-1 0 0,0 0 0,0-1 1,0 1-1,0-1 0,0 1 0,1-1 0,-1 0 0,0 0 1,0 0-1,-1 0 0,1 0 0,0-1 0,0 1 0,-1-1 0,1 1 1,0-1-1,-1 1 0,0-1 0,1 0 0,-1 0 0,0 1 0,0-1 1,0 0-1,0 0 0,0 0 0,0-1 0,-1 1 0,1 0 0,-1 0 1,1 0-1,-1 0 0,0-1 0,0 1 0,0 0 0,0 0 0,0 0 1,-1-1-1,1 1 0,0 0 0,-1 0 0,0 0 0,0-2-2,1 3-11,0-1 0,0 1 0,0 0 0,0 0 0,0-1 0,0 1 1,0 0-1,0 0 0,-1-1 0,1 1 0,0 0 0,-1 0 0,1 0 0,-1-1 0,1 1 0,-1 0 0,0 0 0,1 0 0,-1 0 0,0 0 0,0 0 0,0 0 0,0 1 0,0-1 0,0 0 0,0 0 0,0 1 0,0-1 0,0 0 0,0 1 0,0-1 0,0 1 0,0 0 0,-1-1 0,1 1 0,0 0 11,0 4-5649,4-2-5952,-1-2 1703</inkml:trace>
  <inkml:trace contextRef="#ctx0" brushRef="#br0" timeOffset="24693.745">4874 334 9332,'7'2'8526,"0"2"-3596,18 19-2411,-11-8-1291,72 50 151,-76-60-71,-8-5-4647,-3 1-7324,1 0 4610,0 0-3098</inkml:trace>
  <inkml:trace contextRef="#ctx0" brushRef="#br0" timeOffset="24912.45">5023 456 9508,'-1'5'9167,"-2"3"-4683,-11 17-2410,13-23-1247,-35 36 1352,15-19-2273,4 3-3749,17-20 17,0-1-5952,1-1-904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4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9941,'1'2'7386,"1"3"-3723,0 14-2518,-2-16-104,11 106 816,-13-106-3892,-2-10-9278,1-1-356</inkml:trace>
  <inkml:trace contextRef="#ctx0" brushRef="#br0" timeOffset="249.951">12 14 11541,'-3'0'2497,"1"0"33,0 2-1954,2 1-336,0 1-144,2 1-288,2 0 1553,1 0-3859,1 0-2352,1-1-6435</inkml:trace>
  <inkml:trace contextRef="#ctx0" brushRef="#br0" timeOffset="671.937">98 134 9012,'1'13'3756,"3"20"942,16 40-1760,-19-136-1311,15 0-1483,-16 61-145,1 1 0,-1-1 0,0 1 0,1 0 0,0-1 0,-1 1 0,1 0 0,0 0 0,-1-1 0,1 1-1,0 0 1,0 0 0,0 0 0,0 0 0,0 0 0,0 0 0,1 0 0,-1 0 0,0 1 0,0-1 0,1 0 0,-1 1 0,0-1-1,1 1 1,-1-1 0,0 1 0,1 0 0,-1-1 0,1 1 0,-1 0 0,1 0 0,-1 0 0,1 0 0,-1 0 0,0 1 0,1-1-1,-1 0 1,1 1 0,-1-1 0,0 1 0,1-1 0,0 1 1,2 4-2,1 0 0,-1 0 0,0 1 0,0-1 0,-1 1 0,0 0 0,0 0 0,0 0 0,-1 0-1,0 0 1,0 1 0,0-1 0,-1 1 0,0 0 0,0 1 2,3 9 90,-3-17-79,0 0 0,-1 0 0,1-1 1,0 1-1,0 0 0,0 0 0,-1-1 0,1 1 1,0 0-1,-1-1 0,1 1 0,0-1 0,-1 1 1,1-1-1,0 1 0,-1-1 0,1 0 0,-1 1 0,1-1 1,-1 0-1,1 1 0,-1-1 0,0 0 0,1 1 1,-1-1-1,0 0 0,0 0 0,1 0 0,-1 1 1,0-1-1,0 0 0,0 0 0,0 0 0,0 1 1,0-1-1,0 0 0,0 0 0,0 0 0,-1 1 1,1-1-1,0 0-11,0-2 20,0-3-4,1 1 0,0 0 1,-1 0-1,2-1 0,-1 1 0,1 0 1,-1 0-1,1 0 0,1 1 1,-1-1-1,1 0 0,0 1 0,0-1 1,0 1-1,0 0-16,-1 4 79,0 1 0,-1-1-1,1 1 1,-1-1 0,1 1 0,-1 0 0,1-1 0,-1 1 0,1 0 0,-1 0 0,0 0-1,1 0 1,-1 0 0,0 1 0,0-1 0,0 0 0,0 1 0,0-1 0,0 0 0,0 1-1,-1-1 1,1 1 0,0-1 0,-1 1 0,1 0 0,-1-1 0,0 1 0,1 0 0,-1-1-1,0 1 1,0-1 0,0 1 0,0 0 0,-1 1-79,3 3 116,13 64 423,-13-40-5045,-2-30-165,1-1 1871,-1 1-483,1-3-7690</inkml:trace>
  <inkml:trace contextRef="#ctx0" brushRef="#br0" timeOffset="921.893">406 128 11845,'15'22'11001,"-7"27"-8218,-7-37-1995,2 104-181,-3-78-3295,1-35 231,-1-4-8156,0-3-637</inkml:trace>
  <inkml:trace contextRef="#ctx0" brushRef="#br0" timeOffset="1234.304">424 132 10341,'16'-29'8572,"7"17"-4451,-19 12-4056,0 0 1,-1 0 0,1 0 0,0 1 0,-1 0 0,1-1 0,-1 1 0,1 0 0,-1 1 0,1-1-1,-1 1 1,0-1 0,0 1 0,0 0 0,0 0 0,0 1 0,0-1 0,0 1 0,-1-1-1,1 1 1,-1 0 0,2 1-66,19 71 898,-23-73-853,0 0 0,0 1 1,0-1-1,0 0 1,0 0-1,-1 0 0,1 0 1,-1 0-1,1 0 1,-1 0-1,0 0 0,0 0 1,1 0-1,-2 0 1,1 0-1,0 0 0,0-1 1,0 1-1,-1 0 1,1-1-1,-1 1 0,1-1 1,-1 0-1,0 1 1,0-1-1,1 0 0,-1 0 1,0 0-1,0 0 1,0-1-1,0 1 1,0 0-1,0-1 0,0 1 1,-2-1-46,-29-12-1696,26 2-2720,5-3-4743,2 5-2524</inkml:trace>
  <inkml:trace contextRef="#ctx0" brushRef="#br0" timeOffset="1547.465">631 25 10965,'16'44'10651,"-4"31"-8703,-8-42-1160,-2-11-719,2 12-112,2-13-3528,-5-23-6580,0-3-489</inkml:trace>
  <inkml:trace contextRef="#ctx0" brushRef="#br0" timeOffset="1844.98">786 164 9764,'26'-4'4490,"-24"4"-4457,0 0-1,0 0 0,0 0 1,0 0-1,0-1 0,0 1 1,0-1-1,0 0 0,0 1 1,0-1-1,-1 0 0,1 0 1,0 0-1,-1 0 0,1-1 1,0 1-1,-1 0 1,0-1-1,1 1 0,-1-1 1,0 1-1,0-1 0,0 0 1,0 1-1,0-1 0,0 0 1,0 0-1,0 0 0,-1 0 1,1 1-1,-1-1 0,1 0 1,-1-1-33,-1 1 179,0 1 0,0-1 0,-1 1 0,1-1 0,0 1 0,-1 0 0,1 0 0,-1 0 0,1 0 0,-1 0 1,0 0-1,1 0 0,-1 0 0,0 1 0,0-1 0,1 1 0,-1-1 0,0 1 0,0 0 0,0 0 0,0 0 0,0 0 0,1 0 0,-1 0 1,0 0-1,0 0 0,0 1 0,0-1 0,1 1 0,-1-1 0,0 1 0,0 0 0,1 0 0,-1 0 0,1 0 0,-1 0 0,1 0 1,-1 0-1,1 0 0,-1 1 0,1-1 0,0 0 0,0 1 0,0-1 0,0 1 0,0 0 0,0-1 0,0 1 0,0 0-179,-1 2 154,1 0 0,-1 0 0,1 0 0,0 0 0,0 0 0,0 0 0,0 1 0,1-1 0,-1 0-1,1 0 1,1 1 0,-1-1 0,0 0 0,1 0 0,0 0 0,0 1 0,0-1 0,0 0 0,1 0 0,0-1-1,0 1 1,0 0 0,0 0 0,0-1 0,1 1 0,0-1 0,-1 0 0,1 0 0,4 3-154,35-9-3688,-30-5-1618,-1-2-3903,-5 4-1132</inkml:trace>
  <inkml:trace contextRef="#ctx0" brushRef="#br0" timeOffset="2282.609">953 226 13222,'3'-6'9363,"0"-13"-9252,-2 14 742,0-2-697,-1 4-183,-1 0 0,1 0 1,0 1-1,0-1 1,1 0-1,-1 0 0,0 0 1,1 0-1,0 0 1,0 0-1,0 1 0,0-1 1,0 0-1,0 1 0,1-1 1,-1 1-1,1-1 1,-1 1-1,1 0 0,0 0 1,0-1-1,0 2 1,1-1-1,-1 0 0,0 0 1,1 1-1,-1-1 0,1 1 1,-1-1-1,1 1 1,0 0-1,0 0 0,-1 1 1,2-1 26,32 68-360,-13-19 1472,-16-79-712,7-36-431,-13 65 56,0 1 1,0 0-1,0-1 0,0 1 0,0 0 0,0-1 0,0 1 0,1 0 0,-1 0 0,0 0 0,1 0 0,-1 0 0,1 0 0,-1 1 0,1-1 0,0 0 0,-1 1 0,1-1 0,0 1 0,-1 0 0,1 0 0,0-1 0,-1 1 0,1 0 0,0 0 0,0 0 0,-1 1 0,1-1 0,0 0 0,-1 1 1,1-1-1,0 1 0,-1-1 0,1 1 0,-1 0 0,1 0 0,-1 0 0,1 0-25,1 1 154,1 0 1,-1 1 0,0-1 0,0 1-1,0 0 1,0 0 0,0 0-1,-1 0 1,1 0 0,-1 1 0,0-1-1,0 1 1,0-1 0,-1 1-1,1 0 1,-1 0 0,0 0-1,0 0 1,0 0 0,0 0 0,-1 0-1,0 0 1,0 0 0,0 2-155,7 32-4073,-7-37 2653,1 0-766,-1-1-6179,1 1-4161</inkml:trace>
  <inkml:trace contextRef="#ctx0" brushRef="#br0" timeOffset="2765.677">1315 157 10373,'47'2'10098,"22"-24"-7401,-69 21-2699,1 1 1,-1 0-1,1 0 0,-1-1 1,1 1-1,-1-1 1,1 1-1,-1 0 0,1-1 1,-1 1-1,0-1 1,1 1-1,-1-1 0,0 1 1,1-1-1,-1 1 1,0-1-1,0 1 0,0-1 1,1 1-1,-1-1 0,0 0 1,0 1-1,0-1 1,0 1-1,0-1 0,0 1 1,0-1-1,0 0 1,0 1-1,0-1 0,0 1 1,-1-1-1,1 1 0,0-1 1,0 1-1,-1-1 1,1 0-1,0 1 0,0-1 1,-1 1-1,1 0 1,-1-1-1,1 1 0,0-1 1,-1 1-1,1 0 0,-1-1 1,1 1-1,-1 0 1,1-1-1,-1 1 0,1 0 1,-1 0-1,1-1 1,-1 1-1,0 0 0,1 0 1,-1 0-1,1 0 1,-1 0-1,0 0 0,1 0 2,-40-4-165,37 5 245,0 0 0,0 0 0,0 0 0,0 0-1,0 0 1,0 1 0,0-1 0,1 1 0,-1 0 0,1 0 0,-1 0-1,1 0 1,0 1 0,0-1 0,0 0 0,0 1 0,0 0 0,0-1-1,1 1 1,-1 0 0,1 0 0,0 0 0,0 0 0,0 0-1,0 0 1,1 0 0,-1 0 0,1 0 0,-1 0 0,1 0 0,0 1-1,1-1 1,-1 0 0,0 0 0,1 0 0,0 0 0,0 0 0,0 0-1,0 0 1,0 0 0,0 0 0,1 0 0,-1 0 0,1-1 0,0 1-1,1 0-79,-2 0-164,1-1 0,0 0 0,0 0-1,0 0 1,0 0 0,0 0-1,0 0 1,1-1 0,-1 1-1,1-1 1,-1 1 0,1-1 0,-1 0-1,1 0 1,0 0 0,-1-1-1,1 1 1,0 0 0,0-1-1,0 0 1,0 0 0,0 0 164,22-1-5395,-9 0-2822,-4 0-1115</inkml:trace>
  <inkml:trace contextRef="#ctx0" brushRef="#br0" timeOffset="3109.342">1495 239 6547,'8'-17'10503,"-3"-14"-5611,0 1-2938,30-25-192,-34 54-1760,0 0-1,0 0 1,0 1-1,0-1 0,0 0 1,1 1-1,-1-1 1,0 1-1,0 0 1,1-1-1,-1 1 0,0 0 1,1 0-1,-1 0 1,0 0-1,1 0 0,-1 0 1,0 0-1,0 0 1,1 0-1,-1 1 1,0-1-1,1 1 0,-1-1 1,0 1-1,0-1 1,0 1-1,0 0 1,1-1-1,-1 1 0,0 0 1,0 0-1,0 0 1,0 0-1,-1 0 1,1 0-1,0 0 0,0 0 1,-1 0-1,1 0 1,0 0-1,-1 1 1,1-1-1,-1 0 0,0 0 1,1 2-2,4 6 92,0 1 1,0 0 0,-1 0 0,-1 1-1,0-1 1,0 1 0,-1-1-1,0 1 1,-1 0 0,0 0 0,-1 0-1,0 2-92,-2-39-17984,2 16 9148</inkml:trace>
  <inkml:trace contextRef="#ctx0" brushRef="#br0" timeOffset="3484.253">1719 0 11173,'10'32'8408,"2"1"-3344,5 19-1972,10 71-3360,-27-123-597,0 12 973,-1-10-3928,-1-4-5572,-1-3-4092</inkml:trace>
  <inkml:trace contextRef="#ctx0" brushRef="#br0" timeOffset="3485.253">1707 164 13926,'3'1'3730,"1"-1"96,1 0-881,3-1-1664,2 0-609,0-1-112,2 1-304,1-1-704,0 1-320,0 0-3106,2 1-3153,0 0-8036</inkml:trace>
  <inkml:trace contextRef="#ctx0" brushRef="#br0" timeOffset="4152.744">1907 98 10533,'26'-15'10002,"2"5"-5750,-25 9-4230,0 1 0,-1-1 0,1 1-1,0 0 1,-1-1 0,1 1 0,0 0 0,-1 1 0,1-1 0,0 0 0,-1 1-1,1 0 1,0-1 0,-1 1 0,1 0 0,-1 0 0,1 1 0,-1-1 0,0 0-1,1 1 1,-1-1 0,0 1 0,0 0 0,0 0 0,0 0 0,-1 0 0,1 0-1,0 0 1,-1 0 0,1 1 0,0 1-22,21 112-846,-26-120 678,1-1 0,-1 1-1,0-1 1,0 1 0,-1 0 0,1 0-1,-1 0 1,0 1 0,0-1 0,0 1-1,0 0 1,-1 0 0,1 0 0,-2 0 168,3 2 108,1 0 0,-1 0 0,0 1 0,1-1 0,-1 1 0,0-1 0,0 1 0,1 0 0,-1 0 0,0 0 0,1 0 0,-1 1 1,0-1-1,0 1 0,1 0 0,-1 0 0,1-1 0,-1 2 0,1-1 0,-1 0 0,1 0 0,0 1 0,-1-1 0,1 1 0,0 0 0,0 0 1,0 0-1,0 0 0,1 0 0,-1 0 0,0 0 0,1 1 0,0-1 0,-1 0 0,1 1 0,0-1 0,0 1 0,1 0 0,-1-1 1,0 1-1,1 0 0,-1-1 0,1 1 0,0 0 0,0 0 0,0-1 0,1 1 0,-1 0 0,0-1 0,1 1 0,1 2-108,-1-4 7,0 1 0,1-1 0,0 1 0,-1-1 0,1 0 0,0 0 0,0 0 0,-1 0 0,1 0 0,0 0 0,0 0-1,0-1 1,0 1 0,0-1 0,0 0 0,0 1 0,1-1 0,-1 0 0,0 0 0,0 0 0,0 0 0,0-1 0,0 1-1,0-1 1,0 1 0,0-1 0,0 1 0,0-1 0,0 0 0,0 0 0,0 0 0,1-2-7,36-22-3380,-20 5-2098,-9 6-2621,-2 2-2925</inkml:trace>
  <inkml:trace contextRef="#ctx0" brushRef="#br0" timeOffset="4527.658">2135 5 12806,'5'47'11440,"13"27"-9531,-5-22-1214,-7-7-2304,-17-51-11090,11 6 11565,-4-5-10258</inkml:trace>
  <inkml:trace contextRef="#ctx0" brushRef="#br0" timeOffset="4916.724">2119 142 13878,'1'0'3698,"0"0"144,2 0-1601,1 0-849,2 0-399,2 0-177,1 0-271,-1 0-225,1 0-176,0 0-256,1 1-336,-1-1-465,0 1-880,-1 0-2193,-1 0-2977,-2 0-6675</inkml:trace>
  <inkml:trace contextRef="#ctx0" brushRef="#br0" timeOffset="4917.724">2308 153 13862,'0'6'3650,"0"1"96,1 2-1537,-1 0-977,0-1-383,0 0-129,0-2-176,1-1-432,-1-3-368,0 0-896,0-2-321,1 0-2369,1-1-2977,-2-3-6547</inkml:trace>
  <inkml:trace contextRef="#ctx0" brushRef="#br0" timeOffset="4918.724">2297 59 12005,'-1'2'2690,"2"2"-1,1 0-1649,0 2-1120,2-1-2577,1-2-2225,1-1-5907</inkml:trace>
  <inkml:trace contextRef="#ctx0" brushRef="#br0" timeOffset="5186.087">2482 98 8628,'-10'-7'9630,"-6"9"-5021,-23 24-1520,37-23-3076,1-1 1,0 0-1,0 1 1,0-1-1,1 1 1,-1 0-1,0-1 0,1 1 1,0 0-1,0-1 1,0 1-1,0 0 1,0-1-1,0 1 1,1 0-1,-1-1 1,1 1-1,0-1 0,0 1 1,0-1-1,0 1 1,0-1-1,0 1 1,1-1-1,-1 0 1,1 0-1,0 0 1,-1 0-1,1 0 0,0 0 1,0 0-1,0-1 1,1 1-1,-1-1 1,0 1-1,1-1 1,-1 0-1,0 0 0,1 0 1,-1 0-1,1 0 1,0-1-1,-1 1 1,1-1-1,0 0 1,-1 0-1,1 0 1,0 0-14,-1 1-62,1-1 0,0 0 1,-1 0-1,1 0 0,-1 0 1,1 0-1,0-1 0,-1 1 1,1-1-1,-1 0 0,1 1 1,-1-1-1,1 0 0,-1-1 1,0 1-1,1 0 0,-1-1 1,0 1-1,0-1 0,0 0 1,0 0-1,0 1 0,0-1 1,-1-1-1,1 1 0,-1 0 1,1 0-1,-1 0 0,0-1 1,0 1-1,0-1 0,0 1 1,0-1-1,-1 1 0,1-1 1,-1 0-1,0 1 0,1-1 1,-1 1-1,0-1 1,-1 0-1,1 1 0,0-1 1,-1 0-1,0 0 62,-29-34 755,10 32-3097,20 7-9571,2-3 1602</inkml:trace>
  <inkml:trace contextRef="#ctx0" brushRef="#br0" timeOffset="5719.22">2634 101 12950,'10'25'7904,"2"13"-5185,2 3-2356,-14-41-367,0 0-1,1 0 1,-1 0-1,0-1 1,0 1-1,0 0 1,1 0-1,-1 0 1,0-1-1,0 1 1,0 0-1,1 0 0,-1 0 1,0 0-1,0 0 1,1 0-1,-1 0 1,0-1-1,0 1 1,1 0-1,-1 0 1,0 0-1,1 0 1,-1 0-1,0 0 1,0 0-1,1 0 1,-1 0-1,0 1 1,0-1-1,1 0 0,-1 0 1,0 0-1,0 0 1,1 0-1,-1 0 1,0 0-1,0 1 1,0-1-1,1 0 1,-1 0-1,0 0 1,0 1-1,0-1 1,1 0-1,-1 0 1,0 0-1,0 1 1,0-1-1,0 0 1,0 0-1,0 1 0,1-1 1,-1 0-1,0 0 1,0 1 4,5-30-140,-4 24 189,26-66-959,-26 69 939,-1 1 0,1 0 0,0 0 0,0-1 0,0 1 0,0 0 0,0 0 0,0 0 0,0 0-1,0 0 1,0 0 0,0 0 0,0 0 0,1 0 0,-1 0 0,0 1 0,1-1 0,-1 1 0,1-1 0,-1 1 0,1-1 0,-1 1 0,1 0 0,-1 0 0,1-1 0,-1 1 0,1 0 0,-1 1 0,1-1 0,-1 0 0,1 0 0,-1 1 0,1-1 0,-1 0-1,0 1 1,1 0 0,-1-1 0,0 1 0,1 0 0,-1 0 0,0 0 0,0-1 0,1 1 0,-1 1 0,0-1 0,0 0 0,0 1-29,43 80 2651,-32-23-4187,-20-61-12737,5-1 3404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4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76 10309,'-15'-13'11662,"-33"35"-8443,46-20-3209,1-1 0,0 1 0,0-1 0,0 1 0,1 0 0,-1 0 0,0-1 0,1 1 0,-1 0 1,1 0-1,-1 0 0,1 0 0,0-1 0,0 1 0,0 0 0,0 0 0,0 0 0,0 0 0,1 0 0,-1 0 0,1 0 0,-1-1 0,1 1 0,0 0 0,-1 0 0,1-1 0,0 1 0,0-1 0,0 1 0,0 0 0,1-1 0,-1 0 0,0 1 0,1-1 0,-1 0 0,1 0 0,-1 0 0,1 1 0,-1-2 0,1 1 0,0 0 0,0 0 1,-1 0-1,1-1 0,0 1 0,0-1 0,0 0 0,0 1 0,0-1 0,0 0-10,50 28 61,-51-27-31,-1 0-1,1 0 1,0 0-1,0 0 1,0 0-1,-1 0 1,1 0-1,-1 0 1,1 1-1,-1-1 1,1 0-1,-1 0 1,0 1 0,0-1-1,1 0 1,-1 1-1,0-1 1,0 0-1,0 1 1,0-1-1,-1 0 1,1 0-1,0 1 1,-1-1-1,1 0 1,0 0 0,-1 1-1,1-1 1,-1 0-1,0 0 1,1 0-1,-1 0 1,0 0-1,0 0 1,0 0-1,0 0 1,0 0 0,0 0-1,0 0 1,0-1-1,0 1 1,-1 0-30,0 1 14,-1 1 1,0-1 0,0 0-1,1-1 1,-2 1 0,1 0-1,0-1 1,0 0 0,0 0-1,-1 0 1,1 0 0,0 0-1,-1 0 1,1-1 0,-1 0-1,1 0 1,-1 0 0,1 0-1,0 0 1,-2-1-15,-2-17-5091,9 5-5702,0 5-594</inkml:trace>
  <inkml:trace contextRef="#ctx0" brushRef="#br0" timeOffset="356.688">185 1 10901,'11'37'7682,"-3"3"-3798,0 80-2737,-7-90-542,-2-23-1671,1-6-3118,0-1-4073,-1-2-2439</inkml:trace>
  <inkml:trace contextRef="#ctx0" brushRef="#br0" timeOffset="689.311">146 132 12534,'6'4'7960,"2"-3"-3630,21-1-2868,-16 0-624,16 0-1150,-5-1-3404,-8 2-7004,-10 0-1640</inkml:trace>
  <inkml:trace contextRef="#ctx0" brushRef="#br0" timeOffset="690.311">352 128 11445,'3'42'10627,"9"31"-8331,-11-85-2279,-1 2 144,0 0 0,1 1 0,0-1 1,0 0-1,1 1 0,0-1 1,1 1-1,0-1 0,1 1 0,0 0 1,2-2-162,-5 10-44,0 0 0,1 0 0,-1 0 0,0 0 1,1 1-1,-1-1 0,1 1 0,-1-1 0,1 1 1,-1-1-1,1 1 0,0 0 0,-1 0 1,1 0-1,-1 0 0,1 0 0,0 0 0,-1 0 1,1 0-1,-1 1 0,1-1 0,-1 1 0,1-1 1,-1 1-1,1-1 0,-1 1 0,1 0 0,-1 0 44,8 4-4695,-3 1-4105,-2-1-2621</inkml:trace>
  <inkml:trace contextRef="#ctx0" brushRef="#br0" timeOffset="1017.362">523 136 11397,'8'20'9277,"-1"0"-5523,-1 42-4790,-6-59-120,0-6-9427,0-3-1054</inkml:trace>
  <inkml:trace contextRef="#ctx0" brushRef="#br0" timeOffset="1204.875">534 34 13238,'0'0'3089,"0"0"17,1 1-1858,1 2-655,-1-1-449,2 2-752,0 0-2386,1-1-2640,0-1-6532</inkml:trace>
  <inkml:trace contextRef="#ctx0" brushRef="#br0" timeOffset="1443.471">641 177 14311,'0'6'2236,"1"28"3677,11-11-3370,-4-69-2759,-7 35 370,-2 8-108,0 0-1,0-1 1,0 1 0,1 0 0,0-1-1,-1 1 1,1 0 0,0-1-1,1 1 1,-1 0 0,1 0-1,-1-1 1,1 1 0,0 0 0,0 0-1,1 0 1,-1 0 0,0 0-1,1 0 1,0 0 0,0 0-1,0 1 1,0-1 0,0 1 0,0-1-1,1 1 1,-1 0 0,1 0-1,0 0 1,0 0 0,-1 0-1,1 1 1,0-1 0,2 1-46,-1 3 3,-1 1 0,1-1 0,0 1 0,-1 1 0,0-1-1,0 0 1,0 1 0,0-1 0,0 1 0,-1 0 0,0 0 0,0 0 0,0 0 0,0 0 0,0 1 0,-1-1 0,0 1 0,0-1 0,0 4-3,3 19 177,0 0-1049,1-12-3038,-1-11-6855,-1-4-400</inkml:trace>
  <inkml:trace contextRef="#ctx0" brushRef="#br0" timeOffset="1915.567">938 94 11205,'-36'13'10043,"0"10"-7479,35-22-2551,-1 0 0,1 0 1,0 0-1,0 0 1,-1 1-1,1-1 0,0 0 1,0 1-1,0-1 1,0 1-1,1-1 0,-1 1 1,0 0-1,1-1 0,-1 1 1,1 0-1,-1-1 1,1 1-1,0 0 0,0 0 1,0-1-1,0 1 0,0 0 1,0 0-1,0 0 1,0-1-1,1 1 0,-1 0 1,1-1-1,-1 1 1,1 0-1,0-1 0,0 1 1,0-1-1,0 1 0,0-1 1,0 1-1,0-1 1,0 0-1,0 0 0,1 1 1,-1-1-1,1 0-13,1 1-82,1-1 0,-1 0 0,1 0 0,-1-1 0,1 1 0,-1-1 0,1 1 0,0-1 0,-1 0-1,1-1 1,-1 1 0,1-1 0,0 1 0,-1-1 0,1 0 0,-1 0 0,0-1 0,1 1 0,-1-1 0,0 1 0,0-1 0,0 0 0,0 0-1,0-1 1,0 1 0,-1 0 0,1-1 0,-1 0 0,1 0 0,-1 1 0,0-1 0,0-1 0,-1 1 0,1 0 0,0 0 0,-1-1 0,0 1 0,0-1-1,0 1 1,0-1 0,-1 1 0,1-4 82,2-3 3305,-1 22-1090,1 3-2319,3 6 303,0 1 1,-2-1-1,-1 1 0,-1 0 1,-1 1-1,0-1 0,-3 16-199,1-36 71,1 1-1,-1-1 0,0 0 0,0 0 1,0 0-1,0 0 0,0 1 0,0-2 0,-1 1 1,1 0-1,-1 0 0,1 0 0,-1-1 1,0 1-1,0 0 0,0-1 0,1 0 1,-2 1-1,1-1 0,0 0 0,0 0 1,0 0-1,0-1 0,-1 1 0,1 0 0,0-1 1,0 1-1,-1-1 0,1 0 0,-1 0 1,1 0-1,0 0 0,-1 0 0,1-1 1,0 1-1,-1-1 0,0 0-70,-34-8-4528,34 7-9851,2 1 2952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58 10613,'-28'-9'8734,"-2"16"-4621,27-6-4037,0 0 0,0 1 1,0-1-1,1 1 0,-1-1 0,1 1 1,-1 0-1,1 0 0,0 0 0,0 0 1,-1 1-1,2-1 0,-1 0 0,0 1 1,0 0-1,1-1 0,-1 1 1,1 0-1,0 0 0,0 0 0,0 0 1,0 0-1,1 0 0,-1 0 0,1 0 1,0 0-1,0 0 0,0 0 1,0 0-1,0 1-76,3-1-5,0 1 1,0-1-1,0 0 1,0 0 0,0 0-1,0 0 1,1 0-1,0-1 1,-1 0-1,1 0 1,0 0 0,0 0-1,0 0 1,0-1-1,1 0 1,-1 0-1,0 0 1,4 0 4,20 8 10,-27-9 5,1 1-1,0-1 0,-1 0 0,1 1 1,0-1-1,-1 1 0,1-1 0,0 1 1,-1 0-1,1 0 0,-1 0 1,0-1-1,1 2 0,-1-1 0,0 0 1,1 0-1,-1 0 0,0 1 0,0-1 1,0 0-1,0 1 0,0-1 0,0 1 1,-1-1-1,1 1 0,0-1 0,-1 1 1,1 0-1,-1-1 0,0 1 0,1 0 1,-1-1-1,0 1 0,0 0 0,0 0 1,0-1-1,0 1 0,-1 0 1,1-1-1,0 1 0,-1 0 0,0-1 1,1 1-1,-1-1 0,0 1 0,1 0 1,-1-1-1,0 0 0,0 1 0,0-1 1,-1 0-1,1 1 0,0-1 0,0 0 1,-1 0-1,1 0 0,-1 0 0,1 0-14,-5 2 24,1-1 0,-1 0 0,0 0 0,0-1 0,0 1-1,0-1 1,1-1 0,-2 1 0,1-1 0,0 0-1,0 0 1,0 0 0,-4-2-24,-6-19-4658,15 2-4653,1 17 8324,1-12-10856</inkml:trace>
  <inkml:trace contextRef="#ctx0" brushRef="#br0" timeOffset="281.182">193 2 10389,'3'8'8235,"1"13"-7138,-4-20-547,31 210 4561,-28-206-8445,-5-21-6074,1 13 6914,0-5-7636</inkml:trace>
  <inkml:trace contextRef="#ctx0" brushRef="#br0" timeOffset="687.339">170 133 10693,'15'4'11683,"17"-10"-9001,-21 4-1731,36-4-1702,-37 5-3689,1 1-3834,-5-1-4254</inkml:trace>
  <inkml:trace contextRef="#ctx0" brushRef="#br0" timeOffset="998.93">452 108 9845,'-12'-2'9832,"-21"17"-5586,30-13-4133,-1 1 0,0-1 0,1 1 1,0 0-1,0 1 0,0-1 0,0 0 0,0 1 1,1 0-1,0-1 0,0 1 0,0 0 0,0 0 0,0 1 1,1-1-1,-1 0 0,1 0 0,0 1 0,1-1 0,-1 0 1,1 1-1,0-1 0,0 1 0,0-1 0,1 1 0,-1-1 1,1 0-1,0 1 0,1-1 0,-1 0 0,1 0 1,-1 0-1,1 0 0,0 0 0,1 0 0,-1 0 0,1-1 1,0 2-114,-1-4-27,0 1 0,0-1 0,0 0 0,0 0 0,0 0 0,0 0 0,1-1 0,-1 1 0,0 0 0,0-1 0,1 0 0,-1 1 0,0-1 0,0 0 0,1 0 0,-1 0 0,0-1 0,0 1 0,1 0 0,-1-1 0,0 0 0,0 1 0,0-1 0,0 0 0,1 0 0,-1 0 0,-1 0 0,1-1 0,0 1 0,0 0 0,0-1 0,-1 0 0,2-1 27,15-18-4895,-6-1-5879,-8 8-874</inkml:trace>
  <inkml:trace contextRef="#ctx0" brushRef="#br0" timeOffset="1400.542">467 1 11973,'-4'4'7049,"4"5"-3447,6 19-1740,-5-25-1107,47 237 3255,-41-234-6533,-1-24-8564,-5 15 7449,1-8-8349</inkml:trace>
  <inkml:trace contextRef="#ctx0" brushRef="#br0" timeOffset="1401.542">638 120 12630,'0'0'3569,"0"2"65,0-1-705,0 1-1568,0-1-657,0 0-223,1 0-369,0-1-689,1 1-719,-1 0-2338,0 2-2897,1 1-6835</inkml:trace>
  <inkml:trace contextRef="#ctx0" brushRef="#br0" timeOffset="1588.294">654 246 12950,'-2'3'3201,"0"-2"17,2 0-1489,0-1-929,0-2-432,2 0-416,-1-3-736,2 0-2418,-1-2-2624,0 1-6564</inkml:trace>
  <inkml:trace contextRef="#ctx0" brushRef="#br0" timeOffset="2181.393">767 122 14999,'0'1'3537,"-1"1"1,1-1-2065,0 0-849,0 1-272,0 0-528,0 1 1425,1 0-4771,-1 1-3185,1 1-8644</inkml:trace>
  <inkml:trace contextRef="#ctx0" brushRef="#br0" timeOffset="2415.871">787 246 14054,'-2'2'3442,"0"-1"16,2 0-1393,0-1-1217,3-1-624,1 1-400,-2-3-1073,1-1-2192,1-1-2770,-3 0-6787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3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36 7924,'-3'0'7458,"-3"2"-3717,-13 7-673,16-7-2991,0-1 0,1 0-1,-1 1 1,0-1-1,1 1 1,0 0-1,-1-1 1,1 1-1,0 0 1,0 1-1,0-1 1,0 0-1,0 1 1,1-1 0,-1 1-1,1-1 1,0 1-1,-1 0 1,1-1-1,0 1 1,1 0-1,-1 0 1,0 0-1,1 0 1,0 0-1,0 0 1,-1 0-1,2 0 1,-1-1 0,0 1-1,1 0 1,-1 0-1,1 0 1,0 0-1,0 0 1,0 0-1,0-1 1,0 1-1,1-1 1,-1 1-1,1-1 1,0 1-1,0-1 1,0 0 0,0 0-1,0 0 1,0 0-1,1 1-76,2-1 3,0 0-1,0 0 1,-1 0-1,1-1 0,0 1 1,0-1-1,0 0 1,1-1-1,-1 1 1,0-1-1,0 0 1,0-1-1,0 1 0,0-1 1,0 0-1,0 0 1,0 0-1,0-1 1,0 0-1,0 0 1,-1 0-1,1-1 0,-1 1 1,1-1-3,-4-1 3,1 1 1,-1-1-1,-1 1 1,1-1-1,0 1 1,-1-1-1,0 1 0,0-1 1,0 0-1,0 1 1,0-1-1,-1 1 1,0-1-1,0 1 1,0-1-1,0 1 0,0-1 1,-1 1-1,1 0 1,-1 0-1,0 0 1,0 0-1,0 0 1,0 0-1,-1 0 0,1 1 1,-1-1-1,1 1 1,-1 0-1,0 0 1,-2-2-4,-30-8-305,31 27-6885,5-11 177,2-1-4494</inkml:trace>
  <inkml:trace contextRef="#ctx0" brushRef="#br0" timeOffset="507.034">220 27 10933,'10'10'7174,"-1"5"-3973,8 36-2218,-16-47-530,8 61 1187,-11-110-1752,16-23-1424,-14 67 1525,0 0 1,0 0-1,0-1 1,1 1 0,-1 0-1,0 0 1,1-1-1,-1 1 1,1 0-1,-1 0 1,1 0-1,0 0 1,0 0-1,-1 0 1,1 0 0,0 0-1,0 0 1,0 0-1,0 0 1,0 1-1,0-1 1,0 0-1,0 1 1,0-1-1,1 0 1,-1 1 0,0 0-1,0-1 1,0 1-1,1 0 1,-1-1-1,0 1 1,1 0-1,-1 0 1,0 0-1,0 0 1,1 0 0,-1 1-1,0-1 1,0 0-1,1 0 1,-1 1-1,0-1 1,0 1-1,0-1 1,1 1-1,-1 0 1,0-1 0,0 2 10,4 4 234,0 0 0,-1 0 1,1 1-1,-2-1 1,1 1-1,-1 0 0,0 0 1,0 1-1,-1-1 1,0 0-1,0 1 1,-1 0-1,0-1 0,0 1 1,-1 5-235,-2 0-1038,0-11-2979,-2-5-4977,3 1-2681</inkml:trace>
  <inkml:trace contextRef="#ctx0" brushRef="#br0" timeOffset="1174.176">468 96 8900,'12'-2'3099,"19"-2"343,-27 4-3313,0-1 1,0 0-1,-1 1 0,1-1 0,0-1 0,-1 1 1,1 0-1,-1-1 0,0 0 0,1 0 0,-1 0 0,0 0 1,0-1-1,0 1 0,-1-1 0,1 1 0,2-4-129,-5 4 88,1 0-1,-1 0 0,0 0 0,0 0 0,0 0 0,0 0 0,0 0 0,-1 0 0,1 0 1,-1 0-1,1 0 0,-1 0 0,0 0 0,1 0 0,-1 0 0,0 1 0,0-1 1,0 0-1,-1 0 0,1 1 0,0-1 0,-1 1 0,1-1 0,-1 1 0,1 0 0,-1 0 1,0-1-1,1 1 0,-1 0 0,0 1 0,0-1 0,0 0 0,0 0 0,0 1 1,0-1-1,0 1 0,0 0 0,0-1 0,0 1 0,0 0 0,0 0 0,0 0 1,0 1-1,0-1 0,0 0 0,0 1 0,0-1 0,0 1 0,0 0 0,0 0 0,1-1 1,-1 1-1,0 0 0,0 1 0,1-1-87,-2 1 146,0 0 0,0 1 1,1-1-1,-1 1 0,1-1 1,0 1-1,0 0 0,0 0 0,0 0 1,0 0-1,1 0 0,-1 0 0,1 1 1,0-1-1,0 0 0,0 1 0,0-1 1,1 1-1,-1-1 0,1 1 1,0-1-1,0 1 0,0-1 0,1 1 1,-1-1-1,1 1 0,0-1 0,0 1 1,0-1-1,0 0 0,1 1 0,-1-1 1,1 0-1,0 0 0,0 0 1,0 0-1,0 0 0,1-1 0,-1 1 1,3 1-147,1-1-126,0 0 1,0-1 0,0 1 0,1-1 0,-1-1-1,0 1 1,1-1 0,0 0 0,-1-1 0,1 0-1,0 0 1,4-1 125,9 0-4447,-2-3-3765,-6 1-5890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3:4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97 137 11557,'-2'18'8779,"9"15"-7017,-4-21-735,7 27 155,9 100-454,-21-133-3424,-4-20-10118,5 14 12512,-2-10-8905</inkml:trace>
  <inkml:trace contextRef="#ctx0" brushRef="#br0" timeOffset="317.361">112 113 10965,'27'-13'6949,"0"12"-3505,-23 2-3413,0 0 1,-1 0 0,1 1 0,0-1 0,-1 1 0,0 0 0,1-1 0,-1 2 0,0-1 0,0 0-1,0 1 1,0-1 0,-1 1 0,1 0 0,-1 0 0,1 0 0,-1 0 0,0 0 0,0 0 0,-1 1-1,1-1 1,-1 1 0,1-1 0,-1 1 0,0 0 0,0-1 0,-1 1 0,1 0 0,-1 0 0,0 0-1,0-1 1,0 1 0,-1 2-32,1-3 79,-1 0-1,0 1 1,0-1-1,0 0 1,0 0-1,0 0 1,0 0 0,-1 0-1,0-1 1,0 1-1,0 0 1,0-1-1,0 1 1,0-1-1,0 0 1,-1 1-1,1-1 1,-1 0-1,0-1 1,1 1-1,-1 0 1,0-1 0,0 1-1,0-1 1,0 0-1,-1 0 1,1-1-1,0 1 1,0 0-1,0-1 1,-1 0-1,-1 0-78,-7-12-3413,14-6-7423,1 9 178</inkml:trace>
  <inkml:trace contextRef="#ctx0" brushRef="#br0" timeOffset="690.395">331 117 9812,'-11'5'7273,"4"7"-3813,5 34-2182,2-42-805,-1-2-472,1 1 1,-1-1 0,1 0 0,0 1 0,-1-1 0,1 1 0,0-1 0,1 0 0,-1 1 0,0-1 0,1 1-1,-1-1 1,1 0 0,0 1 0,0-1 0,0 0 0,0 0 0,0 0 0,0 0 0,1 0 0,-1 0-1,1 0 1,-1 0 0,1 0 0,0-1 0,-1 1 0,1 0 0,0-1 0,0 0 0,0 1 0,0-1 0,1 0-1,-1 0 1,0 0 0,0-1 0,1 1 0,-1 0 0,0-1 0,1 0 0,-1 1 0,1-1 0,-1 0-1,1 0 1,-1 0 0,0-1 0,1 1 0,-1-1 0,0 1 0,1-1 0,-1 0 0,0 0 0,1 0 0,-1 0-1,0 0 1,0 0 0,0-1-2,1-1-119,0 0 0,0 0-1,0-1 1,0 0 0,-1 1-1,0-1 1,0 0-1,0 0 1,0-1 0,-1 1-1,1 0 1,-1 0 0,0-1-1,0 1 1,-1-1 0,1 1-1,-1-1 1,0 1 0,0 0-1,-1-2 120,1 4 119,0-1 0,-1 1 0,1 0 0,-1-1 0,0 1-1,0 0 1,0 0 0,0 0 0,0 0 0,0-1 0,-1 2 0,1-1-1,0 0 1,-1 0 0,0 0 0,1 1 0,-1-1 0,0 0-1,0 1 1,0 0 0,0 0 0,0-1 0,0 1 0,0 0 0,-1 0-119,-25 3-453,27 1-4301,4 2-4310,1-2 364</inkml:trace>
  <inkml:trace contextRef="#ctx0" brushRef="#br0" timeOffset="1080.935">554 74 10261,'-24'8'9086,"4"7"-5612,20-15-3454,-1 1 1,0 0 0,1 0-1,-1 0 1,1 0 0,0-1-1,-1 1 1,1 0-1,-1 0 1,1 0 0,0 0-1,0 0 1,0 0 0,-1 0-1,1 0 1,0 0-1,0 0 1,0 0 0,0 0-1,1 0 1,-1 0 0,0 0-1,0 0 1,1 0 0,-1 0-1,0 0 1,1-1-1,-1 1 1,1 0 0,-1 0-1,1 0 1,0 0 0,-1-1-1,1 1 1,0 0-1,-1-1 1,1 1 0,0 0-1,0-1 1,0 1 0,-1-1-1,1 1 1,0-1-1,0 0 1,0 1 0,0-1-1,0 0 1,0 0-21,12 7 69,-10-6-31,0-1 0,-1 1 0,1-1 0,0 1 0,-1 0 0,1 0 0,-1 0 0,1 1 0,-1-1 1,0 0-1,1 1 0,-1 0 0,0-1 0,0 1 0,0 0 0,0 0 0,0 0 0,-1 0 0,1 1 0,-1-1 0,1 0 0,-1 1 0,0-1 0,0 1 0,0-1 0,0 1 0,0-1 1,-1 1-1,1 0 0,-1-1 0,0 1 0,1 0 0,-1 0 0,-1-1 0,1 1 0,0 0 0,-1 0 0,1-1 0,-1 1 0,0-1 0,0 1 0,0 1-38,0-2-16,-1 0 0,1 0-1,0-1 1,-1 1-1,1 0 1,-1-1 0,0 1-1,1-1 1,-1 1-1,0-1 1,0 0 0,0 0-1,0 0 1,0 0-1,0 0 1,0 0 0,-1 0-1,1-1 1,0 1-1,0-1 1,-1 0-1,1 0 1,0 0 0,0 0-1,-1 0 1,1 0-1,-2-1 17,1-9-4317,4-2-4008,-1 10 6820,2-8-9367</inkml:trace>
  <inkml:trace contextRef="#ctx0" brushRef="#br0" timeOffset="1484.85">724 78 9268,'-42'9'12887,"40"-8"-12809,1-1 0,0 1 0,0-1 0,0 1 0,0-1 1,0 1-1,0 0 0,0-1 0,1 1 0,-1 0 0,0 0 1,0 0-1,0 0 0,1 0 0,-1 0 0,0 0 0,1 0 1,-1 0-1,1 0 0,0 0 0,-1 0 0,1 0 0,0 0 1,-1 0-1,1 1 0,0-1 0,0 0 0,0 0 0,0 0 1,0 1-1,0-1 0,0 0 0,1 0 0,-1 0 0,0 0 1,1 0-1,-1 0 0,1 1 0,-1-1 0,1 0 0,-1 0 1,1 0-1,0 0 0,0-1 0,-1 1 0,1 0 0,0 0 1,0 0-1,0-1 0,0 1 0,0 0 0,0-1 0,1 1-78,71 52 27,-72-51-21,-1 0 0,1 1 0,-1-1 0,0 1-1,1-1 1,-1 1 0,-1-1 0,1 1 0,0-1 0,0 0 0,-1 1-1,0-1 1,1 1 0,-1-1 0,0 0 0,0 1 0,0-1 0,-1 0 0,1 0-1,0 0 1,-1 0 0,1 0 0,-1 0 0,0-1 0,0 1 0,0 0 0,1-1-1,-2 1 1,1-1 0,0 0 0,0 0 0,0 0 0,0 0 0,-1 0-1,1 0 1,-1 0 0,1-1 0,0 1 0,-1-1 0,-2 0-6,-11-6-3134,13-12-9745,4 10 2349</inkml:trace>
  <inkml:trace contextRef="#ctx0" brushRef="#br0" timeOffset="1857.64">858 146 11349,'2'6'3202,"-1"2"159,1 2-1136,-1 0-592,0 0-272,0 3-193,1-1-271,0 0-305,-1-1-96,0-3-208,0-2-272,0-2-304,-1-4-336,0 0-833,1-1 513,0-4-2914,1-4-2769,-2-1-6147</inkml:trace>
  <inkml:trace contextRef="#ctx0" brushRef="#br0" timeOffset="1858.64">859 66 9812,'-1'0'2402,"1"1"15,1 2-993,0 0-1120,2-1-2529,-1 0-2113,2-2-5442</inkml:trace>
  <inkml:trace contextRef="#ctx0" brushRef="#br0" timeOffset="2393.301">942 7 12486,'26'55'10176,"-13"32"-5898,2 6-2962,-5-90-1508,1-30-430,-5 9 80,-5 16 505,0-1-1,0 1 1,0 0 0,0 0-1,0 0 1,0 0-1,1 0 1,-1 0 0,1 0-1,0 0 1,-1 1-1,1-1 1,0 0 0,0 1-1,0 0 1,0-1-1,0 1 1,0 0-1,1 0 1,-1 0 0,0 0-1,0 1 1,1-1-1,-1 1 1,1-1 0,-1 1-1,0 0 1,1 0-1,-1 0 1,1 0-1,-1 0 1,0 1 0,1-1-1,-1 1 1,1-1-1,-1 1 1,0 0 0,0 0-1,1 0 1,-1 0-1,1 1 38,-1 0 75,0-1-1,0 1 0,0-1 0,-1 1 0,1 0 1,0 0-1,-1 0 0,1 0 0,-1 0 1,0 0-1,0 1 0,1-1 0,-2 0 1,1 1-1,0-1 0,0 0 0,-1 1 0,1-1 1,-1 1-1,0-1 0,0 1 0,0-1 1,0 1-1,0-1 0,0 1 0,-1-1 0,1 1 1,-1-1-1,0 1 0,0-1 0,0 0 1,0 0-1,0 1 0,0-1 0,0 0 1,-1 0-1,1 0 0,-1 0 0,0 0 0,0 0 1,1-1-1,-1 1 0,0-1 0,0 1 1,0-1-1,-1 0 0,1 1 0,0-1 1,0 0-1,-1-1 0,0 1-74,-66 3-1143,48-13-3555,7-6-5917,12 5-2065</inkml:trace>
  <inkml:trace contextRef="#ctx0" brushRef="#br0" timeOffset="2689.433">1198 0 10469,'12'18'10068,"-1"20"-8025,-7-23-609,16 171 2373,-20-179-3843,-1-6-3823,3-10-8592,0 0 992</inkml:trace>
  <inkml:trace contextRef="#ctx0" brushRef="#br0" timeOffset="3055.563">1307 180 12374,'25'1'6733,"3"-1"-3496,-23 0-3129,0-1-1,0 1 0,0-1 0,0 0 0,0 0 1,0 0-1,-1 0 0,1-1 0,0 0 0,-1 0 1,1-1-1,-1 1 0,0-1 0,0 0 0,1 0-107,-5 1 7,1 1-1,0 0 0,-1-1 1,1 1-1,-1 0 1,0-1-1,1 1 0,-1-1 1,0 1-1,0 0 1,0-1-1,0 1 0,0-1 1,0 1-1,0-1 0,-1 1 1,1-1-1,0 1 1,-1 0-1,1-1 0,-1 1 1,1 0-1,-1-1 1,0 1-1,0 0 0,0 0 1,1 0-1,-1 0 0,0 0 1,0 0-1,-1 0 1,1 0-1,0 0 0,0 0 1,0 0-1,-1 1 1,1-1-1,0 0 0,0 1 1,-1-1-1,1 1 0,-1 0 1,1-1-1,-1 1 1,1 0-1,0 0 0,-1 0 1,1 0-1,-1 0 1,1 0-1,-1 0 0,1 1 1,0-1-1,-1 0 0,1 1 1,-1-1-7,-1 1 72,0-1 0,1 1 1,-1 0-1,0 0 0,0 0 0,1 0 1,-1 0-1,0 0 0,1 1 1,0-1-1,-1 1 0,1 0 0,0 0 1,0 0-1,0 0 0,0 0 0,0 0 1,0 1-1,1-1 0,-1 0 1,1 1-1,-1 0 0,1-1 0,0 1 1,0 0-1,0-1 0,0 1 0,1 0 1,-1 0-1,1 0 0,0 0 1,0-1-1,0 1 0,0 3-72,0-2 83,-1-1 1,1 1-1,0 0 1,0 0-1,1-1 0,-1 1 1,1 0-1,0-1 1,0 1-1,0 0 0,0-1 1,1 0-1,-1 1 1,1-1-1,0 0 0,0 1 1,0-1-1,0 0 0,1-1 1,-1 1-1,1 0 1,0-1-1,0 1 0,0-1 1,0 0-1,0 0 1,1 1-84,66 4-1308,-46-10-3500,-2-3-5508,-7 0-2255</inkml:trace>
  <inkml:trace contextRef="#ctx0" brushRef="#br0" timeOffset="18332.685">1560 421 9156,'-16'-2'11005,"-15"8"-9724,6-1-868,-217-6 4688,17 7-4716,88 1-28,-77 0-5,-136-1 11,203-6-104,16-3 261,89-4-1307,55-13-9428,-6 12 3902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0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12134,'-1'1'3265,"0"0"81,0 1-1506,0-1-639,0 0-257,1-1-399,0 1-497,0-1-849,1 0 97,1 0-2690,-1 0-2592,1 2-6436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0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12182,'-1'0'3057,"0"0"-16,0 1-1712,1-1-385,0 0-319,1-1-513,0 1-833,1-1-2336,0-1-2482,0 0-6418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0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85 10005,'-3'-10'11202,"-40"10"-7896,41 0-3279,1 1 0,-1-1 0,0 0 0,1 0 0,-1 0 1,1 1-1,-1-1 0,0 1 0,1-1 0,-1 1 1,1 0-1,-1 0 0,1 0 0,0-1 0,-1 1 1,1 0-1,0 1 0,0-1 0,-1 0 0,1 0 0,0 0 1,0 1-1,0-1 0,1 1 0,-1-1 0,0 1 1,0-1-1,1 1 0,-1-1 0,1 1 0,0-1 0,-1 1 1,1 0-1,0-1 0,0 1 0,0 0 0,0-1 1,0 1-1,0 0 0,0-1 0,1 1 0,-1-1 1,0 1-1,1 0 0,0-1 0,-1 1 0,1-1 0,0 1 1,0-1-1,0 0 0,0 1 0,0-1 0,0 0 1,0 0-1,0 1 0,0-1 0,1 0 0,-1 0-27,11 3-93,-8-4 89,-1 0 0,0 0 0,1 1 1,-1-1-1,0 1 0,0 0 0,1 0 1,-1 0-1,0 0 0,0 1 0,0-1 1,0 1-1,-1-1 0,1 1 0,0 0 1,-1 0-1,1 1 0,-1-1 0,0 0 1,0 1-1,1 0 0,-2-1 0,1 1 0,0 0 1,-1 0-1,1 0 0,-1 0 0,0 0 1,0 0-1,0 0 0,0 1 0,-1-1 1,1 0-1,-1 2 4,-2-3-15,-1 0 0,1 0 0,-1-1-1,0 1 1,1-1 0,-1 1 0,0-1 0,0 0 0,0 0 0,0 0 0,0 0 0,0-1 0,-1 1-1,1-1 1,0 0 0,0 0 0,0 0 0,0 0 0,-1 0 0,1-1 0,-1 0 15,-1 1-377,-7-3-2868,8-4-7113,4 1-1197</inkml:trace>
  <inkml:trace contextRef="#ctx0" brushRef="#br0" timeOffset="435.312">181 0 10885,'7'62'11489,"10"-2"-9011,7 48-3364,-25-104-1456,-2-5-7959,0-3-1006</inkml:trace>
  <inkml:trace contextRef="#ctx0" brushRef="#br0" timeOffset="810.224">151 142 11701,'-3'1'3250,"3"0"159,5 0-1344,1-1-528,1-1-320,-1 1-321,1 0-352,3-1-128,0 1-95,1 0-305,1 1-256,-2-1-785,-2 1 177,3-1-2754,0 0-2865,-1-1-6707</inkml:trace>
  <inkml:trace contextRef="#ctx0" brushRef="#br0" timeOffset="811.224">368 97 10805,'-17'9'10872,"-9"34"-7975,25-40-2856,0-1 1,0 0-1,1 0 1,-1 0-1,1 1 1,-1-1-1,1 0 1,0 1-1,0-1 1,0 0-1,0 1 1,0-1-1,1 0 1,-1 0-1,1 1 1,-1-1-1,1 0 1,0 0-1,0 0 1,0 0-1,0 0 1,0 0-1,0 0 1,1 0-1,-1 0 1,1 0-1,-1-1 0,1 1 1,0 0-1,0-1 1,0 0-1,-1 1 1,1-1-1,0 0 1,1 0-1,-1 0 1,1 0-42,-1 0-66,1 0 1,0 0 0,0-1-1,0 1 1,0-1-1,0 0 1,0 0 0,0 0-1,0 0 1,0 0 0,0-1-1,0 0 1,0 1-1,0-1 1,0 0 0,-1 0-1,1 0 1,0-1-1,-1 1 1,1-1 0,-1 1-1,1-1 1,-1 0-1,0 0 1,1 0 0,-1 0-1,0-1 1,1-1 65,-2 2-25,0 0 1,0 0 0,0 0 0,0 0-1,0 0 1,-1 0 0,1 0-1,-1 0 1,1-1 0,-1 1 0,0 0-1,0 0 1,0 0 0,0-1-1,0 1 1,-1 0 0,1 0 0,-1 0-1,1-1 1,-1 1 0,0 0-1,0 0 1,0 0 0,0 0-1,0 1 1,0-1 0,-1 0 0,1 0-1,0 1 1,-1-1 0,0 0-1,1 1 1,-1 0 0,0-1 0,0 1-1,0 0 25,-30-12-6299,30 13-112,1 0-4266</inkml:trace>
  <inkml:trace contextRef="#ctx0" brushRef="#br0" timeOffset="1111.839">507 126 8932,'6'27'5777,"21"50"-1859,-29-121-3093,14-30 959,-11 72-1763,0 0 0,-1 1 0,1-1 0,0 0 0,0 1 0,0-1 0,0 1 0,0-1 0,0 1 0,1 0 1,-1-1-1,0 1 0,1 0 0,-1 0 0,1 0 0,-1 0 0,1 0 0,0 0 0,-1 1 0,1-1 0,0 0 0,-1 1 1,1-1-1,0 1 0,0 0 0,0 0 0,0-1 0,-1 1 0,1 0 0,0 1 0,0-1 0,0 0 0,-1 0 0,1 1 1,0-1-1,0 1 0,-1 0 0,3 0-21,12 7-1855,-8-4-1472,0 0-3513,-1-2-3159</inkml:trace>
  <inkml:trace contextRef="#ctx0" brushRef="#br0" timeOffset="1507.659">691 150 11029,'3'0'1550,"27"0"4731,4-5-4976,-33 5-1315,1 0 0,-1-1 0,1 1 0,-1 0 0,0-1 0,1 1 0,-1-1 0,0 1 0,1-1 1,-1 0-1,0 1 0,0-1 0,1 0 0,-1 0 0,0 0 0,0 0 0,0 0 0,0 0 0,0 0 0,0 0 0,-1-1 0,1 1 0,0 0 0,-1 0 0,1-1 0,0 1 0,-1 0 0,0-1 0,1 1 1,-1-1-1,0 1 0,0 0 0,1-1 0,-1 1 0,0-1 0,-1 1 0,1-1 0,0 1 0,0-1 10,-2-1 28,0 1 0,0 0 1,0 1-1,0-1 0,0 0 0,-1 0 0,1 1 1,0-1-1,-1 1 0,1 0 0,-1 0 0,1 0 1,-1 0-1,0 0 0,0 1 0,1-1 0,-1 1 1,0-1-1,0 1 0,1 0 0,-1 0 0,0 1 1,0-1-1,1 0 0,-1 1 0,0 0 0,0-1 0,1 1 1,-1 0-1,1 1 0,-1-1 0,1 0 0,-1 1 1,1-1-1,0 1 0,0 0 0,-2 1-28,1 2 294,1 1 0,0-1 0,0 1 0,1-1-1,0 1 1,-1-1 0,2 1 0,-1 0 0,1 0 0,0-1-1,0 1 1,0 0 0,1 0 0,0-1 0,0 1-1,1 0 1,-1-1 0,1 0 0,0 1 0,1-1 0,-1 0-1,4 4-293,-4-7 11,1-1 0,-1 1-1,1-1 1,0 1 0,-1-1-1,1 0 1,0 0 0,0 0-1,0-1 1,0 1-1,0-1 1,0 0 0,0 0-1,0 1 1,0-2 0,0 1-1,0 0 1,0-1-1,0 1 1,0-1 0,0 0-1,1-1-10,19-7-4399,-6-3-5693,-7 1-2919</inkml:trace>
  <inkml:trace contextRef="#ctx0" brushRef="#br0" timeOffset="2115.884">914 75 11221,'-19'3'7662,"7"8"-4217,11-10-3394,0 1 1,0 0 0,1 0 0,-1 0 0,0 0-1,1 0 1,0 0 0,0 0 0,-1 0 0,1 0 0,0 0-1,1 0 1,-1 0 0,0 0 0,1 0 0,-1 0-1,1 0 1,-1 0 0,1 0 0,0 0 0,0-1 0,0 1-1,0 0 1,0 0 0,0-1 0,1 1-52,19 17 741,-19-18-649,0 0 0,0-1 1,0 1-1,0 0 1,0 1-1,-1-1 0,1 0 1,0 0-1,-1 1 0,1-1 1,-1 1-1,0-1 0,1 1 1,-1 0-1,0 0 0,0-1 1,0 1-1,0 0 1,0 0-1,-1 0 0,1 0 1,-1 0-1,1 0 0,-1 0 1,0 0-1,1 0 0,-1 0 1,0 0-1,0 1 1,-1-1-1,1 0 0,0 0 1,-1 0-1,1 0 0,-1 0 1,0 1-93,-51 20-83,40-26-4980,4-4-4814,4-1-2825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2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9508,'20'19'8536,"37"-18"-6410,-49-2-1326,110-9 2318,-64 3-2602,0 3 1,1 3-1,-1 1 0,7 4-516,-10 5-74,17 1-123,-25-10-7234,-40-2 436,-2 0-4445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1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67 10565,'2'-3'8993,"11"-9"-6805,-10 9-2141,0 1-1,0 0 1,1 0-1,-1 0 1,0 0-1,1 1 1,-1-1 0,1 1-1,0 0 1,-1 0-1,1 0 1,0 1 0,-1-1-1,1 1 1,0 0-1,0 0 1,0 0-1,-1 0 1,1 1 0,0 0-1,-1-1 1,1 1-1,0 1 1,-1-1 0,1 0-1,-1 1 1,1 0-1,-1 0 1,0 0 0,0 0-1,0 0 1,0 1-1,0-1 1,-1 1-1,1 0 1,-1 0 0,1 0-1,-1 0 1,0 1-47,37 120 552,-23-53-488,-18-78-55,0 1-1,0-1 1,0 1-1,-1 0 1,0-1 0,0 1-1,-1 1 1,0-1-1,0 0 1,0 1 0,0 0-1,-1 0 1,0 0-1,0 1 1,0-1-1,-1 1 1,0 0 0,1 1-1,-1-1 1,-1 1-1,1 1 1,0-1 0,-1 1-1,1 0 1,-1 0-1,0 1 1,1 0 0,-1 0-1,0 1 1,0-1-1,0 2 1,-1-1-9,5 1 80,-1 0-1,1 0 1,0 0 0,-1 1-1,1 0 1,0-1 0,0 1-1,0 0 1,0 0 0,1 1 0,-1-1-1,0 0 1,1 1 0,0 0-1,-1 0 1,1 0 0,0-1-1,1 2 1,-1-1 0,0 0-1,1 0 1,0 1 0,0-1 0,0 0-1,0 1 1,0-1 0,1 1-1,-1-1 1,1 1 0,0-1-1,0 1 1,1 0 0,-1-1 0,1 1-1,-1-1 1,1 1 0,0-1-1,0 0 1,1 1 0,-1-1-1,1 0 1,0 0 0,0 0 0,0 0-1,0 0 1,0 0 0,1 0-80,1-1-70,0 0 1,0 1 0,0-2 0,1 1 0,-1-1 0,0 1 0,1-1 0,-1 0 0,1-1 0,-1 1 0,1-1-1,0 0 1,-1 0 0,1 0 0,-1-1 0,1 1 0,-1-1 0,1-1 0,-1 1 0,1 0 0,-1-1 0,0 0 0,0 0-1,0 0 1,0-1 0,0 1 0,0-1 0,-1 0 0,2-1 69,59-60-10135,-43 41 2459,-7 8-693</inkml:trace>
  <inkml:trace contextRef="#ctx0" brushRef="#br0" timeOffset="449.641">282 88 10885,'13'37'10077,"-4"21"-6942,2 6-2527,0-99-376,-9 25-234,-1 0 1,2 1-1,-1 0 1,1 0 0,1 0-1,-1 0 1,2 0-1,-1 0 1,1 1 0,0 0-1,1 0 1,0 1-1,0-1 1,1 1-1,5-4 2,-9 11 2,-1 1 0,1-1 0,-1 1 0,0 0 0,1-1 0,-1 1 0,0 1 0,1-1 0,-1 0 0,0 0-1,0 1 1,0-1 0,0 1 0,0 0 0,0 0 0,-1-1 0,1 1 0,-1 0 0,1 1 0,-1-1 0,1 0 0,-1 0-1,0 0 1,0 1 0,0-1 0,-1 1 0,1-1 0,-1 1 0,1-1 0,-1 1 0,0 0-2,3 3 18,33 126 398,-35-132-586,0 1-1,-1-1 1,1 1 0,0-1-1,-1 0 1,1 0 0,0 1-1,-1-1 1,1 0 0,0 0-1,0 0 1,-1 0-1,1 0 1,0 0 0,-1 0-1,1 0 1,0 0 0,0 0-1,-1 0 1,1 0 0,0-1-1,-1 1 1,1 0 0,0 0-1,-1-1 1,1 1 0,0-1-1,-1 1 1,1 0 0,0-1-1,-1 1 1,1-1 0,-1 1-1,1-1 1,-1 0-1,0 1 1,1-1 0,-1 0-1,1 1 1,-1-1 0,0 0-1,0 1 1,1-1 0,-1 0-1,0 1 1,0-1 0,0 0-1,0 0 1,0 1 0,0-1-1,0 0 1,0 1 0,0-1-1,0 0 1,0 0 0,0 0 170,5-8-2664,4-3-2656,0 0-2550</inkml:trace>
  <inkml:trace contextRef="#ctx0" brushRef="#br0" timeOffset="683.986">656 115 11333,'-37'-12'12266,"8"38"-8988,27-21-3240,-1-1-1,1 1 1,0 0-1,0 0 0,0 0 1,1 0-1,0 0 1,0 0-1,0 0 1,0 0-1,1 0 1,0 0-1,0 1 1,0-1-1,2 4-37,-1-4 31,1-1-1,1 1 1,-1-1-1,1 0 1,-1 0-1,1 0 0,1 0 1,-1-1-1,0 1 1,1-1-1,0 0 1,-1 0-1,1 0 1,5 2-31,-8-4-107,1 0 1,-1 0-1,1 0 1,-1-1-1,1 1 1,0-1-1,-1 1 1,1-1-1,0 1 1,0-1-1,-1 0 1,1 0-1,0 0 1,0 0-1,-1 0 0,1-1 1,0 1-1,0 0 1,-1-1-1,1 1 1,0-1-1,-1 0 1,1 1-1,-1-1 1,1 0-1,-1 0 1,1 0-1,-1 0 1,1 0-1,-1 0 1,0-1-1,0 1 1,0 0-1,0-1 1,0 1-1,0-1 1,0 1-1,0-1 1,0 1-1,-1-1 1,1 0-1,0 0 107,17-68-11673,-16 60 8347,2-8-5051</inkml:trace>
  <inkml:trace contextRef="#ctx0" brushRef="#br0" timeOffset="902.664">672 0 10629,'3'8'12392,"2"21"-8505,1 2-3166,27 138 114,-28-158-3146,8-17-12781,-7 0 4047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2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9524,'8'0'7670,"1"45"-4890,22 202 1132,-31-247-3909,1 0 0,-1-1 1,0 1-1,1 0 1,-1 0-1,0 0 0,1 0 1,-1 0-1,0 0 1,1 0-1,-1 0 1,0 1-1,1-1 0,-1 0 1,0 0-1,1 0 1,-1 0-1,0 0 0,1 1 1,-1-1-1,0 0 1,1 0-1,-1 0 0,0 1 1,0-1-1,0 0 1,1 0-1,-1 1 0,0-1 1,0 0-1,0 1 1,1-1-1,-1 0 1,0 1-1,0-1 0,0 0 1,0 1-1,0-1-3,6-39 134,-6 31-123,0 1-7,1 1 0,-1-1 0,1 0 0,1 0 0,-1 1 0,1-1-1,0 1 1,0-1 0,1 1 0,0 0 0,0 0 0,1 0-1,0 0 1,0 0 0,0 1 0,0 0 0,1 0 0,5-4-4,-9 8 2,1 1 0,-1-1 1,1 1-1,-1 0 0,1 0 0,-1 0 1,1 0-1,0 0 0,-1 0 1,1 0-1,-1 0 0,1 1 0,-1-1 1,1 1-1,-1-1 0,1 1 1,-1-1-1,0 1 0,1 0 0,-1 0 1,0 0-1,1 0 0,-1 0 1,0 0-1,0 0 0,0 0 0,0 0 1,0 0-1,0 1 0,0-1 0,0 0 1,-1 1-1,1-1 0,-1 1 1,1-1-1,-1 1 0,1 0-2,16 59 679,-12 30-426,-1-86-4042,-1-7-7880,-2 0 1897</inkml:trace>
  <inkml:trace contextRef="#ctx0" brushRef="#br0" timeOffset="354.975">250 237 11125,'4'0'1422,"50"3"6578,-50-3-7929,0 0 0,1 0 0,-1 0 1,0-1-1,0 0 0,0 1 0,0-1 0,0-1 1,0 1-1,0-1 0,0 1 0,-1-1 1,1 0-1,0-1 0,-1 1 0,0 0 0,1-1 1,-1 0-72,-2 1 13,0 0 0,0 0-1,-1 1 1,1-1 0,-1 0 0,1 0 0,-1 0 0,0 0 0,0 0 0,0 1 0,0-1 0,0 0 0,0 0 0,0 0 0,-1 0 0,1 0 0,-1 0-1,1 1 1,-1-1 0,0 0 0,0 0 0,1 1 0,-1-1 0,0 1 0,-1-1 0,1 1 0,0-1 0,0 1 0,-1-1 0,1 1 0,-1 0 0,1 0-1,-1 0 1,1 0 0,-1 0 0,0 0 0,1 0 0,-1 1 0,0-1 0,0 0 0,0 1 0,1 0 0,-1-1 0,0 1 0,0 0 0,0 0 0,0 0-1,0 0 1,0 0 0,0 1 0,1-1 0,-1 0 0,0 1 0,0 0 0,0-1 0,1 1 0,-1 0 0,0 0 0,0 0-13,-2 2 102,1-1 1,0 0 0,0 1-1,1 0 1,-1-1 0,1 1-1,-1 0 1,1 0 0,0 1 0,0-1-1,0 0 1,0 1 0,1-1-1,0 1 1,-1 0 0,1-1-1,0 1 1,1 0 0,-1 0-1,1-1 1,0 1 0,0 0 0,0 0-1,0 0 1,0 0 0,1-1-1,0 1 1,0 0 0,0 0-1,0-1 1,1 1 0,-1-1-1,1 1 1,0-1 0,0 0-1,0 0 1,0 1 0,1-1 0,-1-1-1,1 1 1,0 0 0,0-1-1,0 1 1,0-1 0,0 0-1,0 0 1,1 0 0,-1-1-1,1 1 1,-1-1 0,1 1-103,45-13-4571,-35 2-1077,-3-5-3494,-5 4 690</inkml:trace>
  <inkml:trace contextRef="#ctx0" brushRef="#br0" timeOffset="792.357">482 147 11093,'36'-11'9699,"-33"12"-9630,0-1-1,0 1 0,0-1 0,0 1 0,0 0 0,-1 1 1,1-1-1,0 0 0,-1 1 0,1-1 0,0 1 1,-1 0-1,0 0 0,1 0 0,-1 0 0,0 0 0,0 1 1,0-1-1,-1 0 0,1 1 0,0 0 0,-1-1 0,0 1 1,1 0-1,-1 0 0,0 1-68,34 98 264,-56-139-1056,19 34 822,-1 0 0,0 0 1,0 0-1,0 0 0,0 1 1,0-1-1,0 1 1,-1 0-1,1 0 0,-1 0 1,1 1-1,-1-1 0,0 1 1,0 0-1,0 0 0,0 0 1,0 0-1,0 1 0,0-1-30,2 1 127,-1 1 0,1-1 0,0 0 0,-1 1 0,1-1 0,-1 1 0,1-1 0,0 1 0,0 0 0,-1 0 0,1 0-1,0 1 1,0-1 0,0 0 0,0 1 0,0-1 0,1 1 0,-1 0 0,0 0 0,1-1 0,-1 1 0,1 0 0,-1 0 0,1 1 0,0-1 0,0 0-1,0 0 1,0 1 0,1-1 0,-1 0 0,0 1-127,1-1 63,-1 0 0,1-1 0,-1 1-1,1 0 1,0 0 0,0-1 0,0 1 0,0 0 0,0 0-1,0 0 1,0-1 0,0 1 0,1 0 0,-1-1 0,1 1-1,-1 0 1,1-1 0,0 1 0,-1 0 0,1-1-1,0 1 1,0-1 0,0 1 0,0-1 0,1 0 0,-1 1-1,0-1 1,1 0 0,-1 0 0,0 0 0,1 0 0,-1 0-1,1 0 1,0-1 0,-1 1 0,1 0 0,0-1-1,-1 1 1,1-1 0,0 0 0,-1 1 0,1-1 0,0 0-1,1 0-62,41-5-4527,-24-4-1410,-5-4-3285,-8 2-388</inkml:trace>
  <inkml:trace contextRef="#ctx0" brushRef="#br0" timeOffset="1090.112">667 190 12422,'19'38'9536,"-3"1"-5305,4 86-6177,-20-125-4587,-1-9-2184,0 0-260</inkml:trace>
  <inkml:trace contextRef="#ctx0" brushRef="#br0" timeOffset="1371.305">700 164 10325,'22'-25'8878,"9"33"-5733,22 42-1762,-52-48-1294,1 1 0,0-1 1,-1 0-1,0 1 0,1-1 1,-1 1-1,0-1 0,0 1 1,-1 0-1,1-1 0,0 1 0,-1 0 1,0-1-1,0 1 0,1 0 1,-1 0-1,-1-1 0,1 1 0,0 0 1,-1 0-1,0-1 0,1 1 1,-1-1-1,0 1 0,0 0 1,-1-1-1,1 0 0,0 1 0,-1-1 1,1 0-1,-1 1 0,0-1 1,0 0-1,0-1 0,0 1 1,0 0-1,0 0 0,-1-1 0,1 1 1,0-1-1,-1 0 0,1 0 1,-1 0-1,0 0 0,1 0 0,-1 0 1,0-1-1,1 1 0,-1-1 1,0 0-1,-2 0-89,3 0-276,-38 1-1468,27-4-3035,4-3-4992,5-1-1928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 9060,'-30'5'9905,"26"-3"-9709,1 1-1,-1 0 0,1-1 0,0 1 1,0 1-1,0-1 0,1 0 1,-1 1-1,1 0 0,0-1 1,0 1-1,0 0 0,0 0 1,1 0-1,-1 0 0,0 5-195,1-6 28,1 0 1,-1 0-1,1 0 0,0 1 0,0-1 1,0 0-1,0 0 0,0 0 0,1 1 1,-1-1-1,1 0 0,0 0 0,0 0 1,0 0-1,1 0 0,-1 0 0,0-1 1,1 1-1,0 0 0,0-1 1,0 1-1,0-1 0,0 1 0,0-1 1,1 0-1,-1 0 0,1 0 0,0 0 1,-1-1-1,1 1 0,0-1 0,0 1 1,0-1-1,0 0 0,0 0 0,0-1 1,0 1-1,0 0 0,1-1 0,-1 0 1,0 0-1,0 0 0,0 0 0,1 0 1,-1-1-1,0 0 0,0 1 0,0-1 1,1-1-29,0 1 8,-1 0 0,0 0-1,0 0 1,0 0 0,0-1 0,0 1 0,0-1 0,-1 0 0,1 0 0,0 0 0,-1 0 0,1-1-1,-1 1 1,0 0 0,0-1 0,0 0 0,0 0 0,-1 1 0,1-1 0,-1 0 0,1 0 0,-1 0-1,0-1 1,0 1 0,0 0 0,-1 0 0,1-1 0,-1 1 0,0 0 0,0 0 0,0-1 0,0 1 0,-1 0-1,1-1 1,-1 1 0,0 0 0,0 0 0,0 0 0,0 0 0,0 0 0,-1 0 0,1 0 0,-1 0-1,0 0 1,0 0 0,0 1 0,0-1 0,-1 1 0,1 0 0,0 0 0,-1 0 0,0 0 0,0 0-8,-22-6-79,22 8-3411,3 0-3565,4 0 1693,2 0-2530</inkml:trace>
  <inkml:trace contextRef="#ctx0" brushRef="#br0" timeOffset="437.908">205 10 9957,'18'31'9353,"-8"28"-6120,-3-10-2517,2-79-623,6-47-23,-15 75-70,1 0 1,-1 0-1,1 0 0,0 0 0,0 0 0,0 0 0,0 0 0,0 0 0,0 0 1,0 1-1,0-1 0,1 0 0,-1 1 0,1-1 0,-1 1 0,1-1 0,0 1 1,0 0-1,-1 0 0,1 0 0,0 0 0,0 0 0,0 0 0,0 0 1,0 1-1,0-1 0,0 1 0,0-1 0,1 1 0,-1 0 0,0 0 0,0 0 1,0 0-1,1 0 0,0 3 35,0-1 1,0 1 0,0-1 0,0 1-1,-1 0 1,1 0 0,-1 1-1,0-1 1,0 0 0,0 1-1,0-1 1,-1 1 0,0 0 0,1 0-1,-1-1 1,0 1 0,-1 0-1,1 2-35,1-1 107,9 64 888,-9-39-8529,-1-28 801,-1-2-4155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4:1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10837,'-4'11'8244,"12"13"-6050,-5-15-1139,23 186 3713,-24-192-7263,-2-8-11650,-1 0 3703</inkml:trace>
  <inkml:trace contextRef="#ctx0" brushRef="#br0" timeOffset="419.843">118 139 8756,'-16'-12'8161,"-3"10"-3568,14 4-4398,0-1 0,0 1-1,0 0 1,-1 1 0,2-1-1,-1 1 1,0 0 0,1 0-1,-1 1 1,1-1-1,0 1 1,0 0 0,0 0-1,1 0 1,-1 1 0,0 1-195,3-4-14,0 1 0,0 0 1,0 0-1,0 1 1,1-1-1,-1 0 0,1 0 1,0 0-1,-1 0 0,2 0 1,-1 1-1,0-1 1,1 0-1,-1 0 0,1 0 1,0 0-1,0 0 1,0 0-1,0 0 0,1 0 1,-1 0-1,1-1 0,0 1 1,0-1-1,0 1 1,0-1-1,0 1 0,0-1 1,1 0-1,-1 0 1,1 0-1,-1-1 0,1 1 1,0-1-1,0 1 0,0-1 1,0 0-1,0 0 1,0 0-1,0 0 0,0-1 1,0 1-1,0-1 1,0 0-1,1 1 0,-1-2 1,0 1-1,0 0 0,0-1 1,0 1-1,0-1 1,0 0-1,0 0 0,0 0 1,0 0-1,0-1 1,0 1-1,1-2 14,21-11-4959,-6 4-3990,-7 3-962</inkml:trace>
  <inkml:trace contextRef="#ctx0" brushRef="#br0" timeOffset="884.685">263 121 9812,'8'-12'8827,"30"-4"-6678,-33 19-2079,0-1 1,0 1-1,0 0 0,-1 0 1,1 1-1,-1-1 0,1 1 1,-1 0-1,-1 1 0,1-1 0,0 0 1,-1 1-1,0 0 0,0 0 1,0 0-1,-1 0 0,0 0 0,0 1 1,0-1-1,-1 0 0,1 1 1,-1 0-1,0 1-70,11 40-51,-48-85-824,35 36 942,-1 0 1,1 0-1,-1 0 0,1 1 1,-1-1-1,0 1 0,0-1 0,1 1 1,-1 0-1,0-1 0,-1 1 1,1 0-1,0 0 0,0 1 1,0-1-1,0 0 0,-1 1 0,1-1 1,0 1-1,-1 0 0,1 0 1,0 0-1,-1 0 0,1 0 0,0 0 1,0 1-1,-1-1 0,1 1 1,0 0-1,0-1 0,-1 1 0,1 0 1,0 0-1,0 1 0,0-1 1,0 0-1,1 1 0,-1-1 1,0 1-1,0-1 0,1 1 0,-1 0 1,1 0-1,0 0 0,-1-1 1,1 2-1,0-1 0,0 0 0,0 0 1,0 0-1,1 0 0,-1 0 1,1 1-1,-1 1-67,1-3 18,0 0 1,0 0-1,0 1 1,0-1-1,0 1 1,0-1-1,0 0 0,0 0 1,1 1-1,-1-1 1,0 0-1,1 1 1,-1-1-1,1 0 1,0 0-1,-1 0 1,1 0-1,0 1 0,0-1 1,0 0-1,0 0 1,0-1-1,0 1 1,0 0-1,0 0 1,0 0-1,0-1 1,0 1-1,0 0 0,1-1 1,-1 1-1,0-1 1,0 0-1,1 1 1,-1-1-1,0 0 1,1 0-1,-1 1 1,0-1-1,1 0 0,-1-1 1,0 1-1,1 0 1,-1 0-1,0-1 1,0 1-1,1 0 1,-1-1-1,1 0-18,35-13-1890,-10-3-3994,-8-3-3595,-10 7 731</inkml:trace>
  <inkml:trace contextRef="#ctx0" brushRef="#br0" timeOffset="1338.575">463 17 10661,'6'59'9733,"9"-1"-7401,5 42-2682,-23-97-3718,0-5-3846,1-2-2464</inkml:trace>
  <inkml:trace contextRef="#ctx0" brushRef="#br0" timeOffset="1339.575">435 148 11957,'1'1'3170,"0"0"127,2-1-1568,1 0-512,0 0-209,1-1-175,0 1-273,3-1-208,-1 1-128,1 0-16,0 0-208,-1 1-272,0-1-368,-2 0-609,1 1-191,0-1-2082,-1-1-2545,2-1-5282</inkml:trace>
  <inkml:trace contextRef="#ctx0" brushRef="#br0" timeOffset="1885.323">614 110 10997,'43'-23'10961,"-6"46"-8527,8 66-2906,-38-23 507,-42-102-16,34 34 27,-1 1 1,0-1-1,0 0 1,0 1-1,0 0 1,0-1-1,0 1 1,0 0 0,0 0-1,0 0 1,-1 0-1,1 1 1,0-1-1,-1 1 1,1-1-1,0 1 1,-1 0-1,1 0 1,-1 0 0,1 0-1,0 0 1,-1 0-1,1 1 1,-1-1-1,1 1 1,0 0-1,0 0 1,-1 0-1,1 0 1,0 0 0,0 0-1,0 0 1,0 1-1,0-1 1,0 1-1,1-1 1,-1 1-1,0 0 1,1 0-1,-1 0 1,1 0 0,0 0-1,-1 0 1,1 0-1,0 0 1,0 0-1,0 3-46,1-4 27,0 0 0,0 0-1,0 1 1,0-1-1,1 0 1,-1 0 0,0 0-1,0 1 1,1-1-1,-1 0 1,1 0 0,-1 0-1,1 0 1,0 0-1,-1 0 1,1 0 0,0 0-1,0 0 1,0 0-1,0 0 1,-1-1 0,1 1-1,0 0 1,0 0 0,0-1-1,1 1 1,-1-1-1,0 1 1,0-1 0,0 0-1,0 1 1,1-1-1,-1 0 1,0 0 0,0 1-1,0-1 1,1 0-1,-1 0 1,0-1 0,0 1-1,1 0-26,59-6-374,-51 4 49,-1 1-700,14-3-3869,-10 0-6875,-10 2 2920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0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9973,'6'-15'9031,"9"5"-4994,40 1-1981,-50 11-2045,-1-1 0,1 1 0,-1 0 0,1 0 0,-1 0 1,1 0-1,-1 1 0,0 0 0,0 0 0,-1 0 0,1 0 0,0 0 0,-1 1 1,0 0-1,0 0 0,0 0 0,0 0 0,-1 0 0,1 0 0,-1 1 0,0-1 1,-1 1-1,1-1 0,-1 1 0,0 0 0,0 0 0,0 0 0,-1 0 0,1-1 1,-1 1-1,-1 1-11,15 46-278,-17-57 284,0 0 0,0 0 0,-1 1 0,1-1 0,-1 0 1,0 1-1,-1 0 0,1 0 0,-1 1 0,1-1 0,-1 1 0,0 0 1,-1 0-1,1 0 0,0 1 0,-1 0 0,1 0 0,-1 0 1,0 1-1,0 0 0,0 0 0,1 0 0,-1 1 0,0 0 1,0 0-1,0 0 0,0 1 0,0 0 0,-1 0-6,5 1 54,1-1-1,-1 0 0,1 1 1,-1-1-1,1 1 0,-1-1 1,1 1-1,0 0 0,0-1 1,0 1-1,0 0 1,0 0-1,0 0 0,1 0 1,-1 0-1,0 0 0,1 0 1,0 0-1,-1 0 0,1 0 1,0 0-1,0 0 1,0 0-1,0 0 0,1 0 1,-1 1-1,1-1 0,-1 0 1,1 0-1,-1 0 0,1-1 1,0 1-1,0 0 0,0 0 1,0 0-1,1-1 1,-1 1-1,0 0 0,1-1 1,-1 1-1,1-1 0,-1 0 1,1 1-1,0-1 0,-1 0 1,1 0-1,0 0 0,0 0 1,2 0-54,-1 1-32,0 0 0,0-1 0,1 0 0,-1 1 1,0-1-1,1 0 0,-1-1 0,1 1 0,-1-1 0,1 1 0,0-1 1,-1 0-1,1 0 0,-1-1 0,1 1 0,0-1 0,-1 0 1,1 0-1,-1 0 0,0 0 0,1-1 0,0 0 32,18-15-4722,-6-9-5881,-9 10-1312</inkml:trace>
  <inkml:trace contextRef="#ctx0" brushRef="#br0" timeOffset="715.841">248 1 11813,'5'47'10229,"6"25"-7786,0-7-1829,1 4-122,-10-71-4332,-2-4 3090,3-83-5890,28 42 8753,12 51 4906,7 49-5242,-49-50-1697,0-1 0,0 1-1,0-1 1,0 1 0,0 0-1,-1 0 1,1-1-1,-1 1 1,0 0 0,1 0-1,-1-1 1,-1 1 0,1 0-1,0 0 1,-1 0 0,1-1-1,-1 1 1,0 0 0,0-1-1,0 1 1,0-1 0,0 1-1,-1-1 1,1 1 0,-1-1-1,0 0 1,0 0 0,1 0-1,-1 0 1,0 0 0,-1 0-1,1 0 1,0-1 0,-1 1-1,1-1 1,0 0 0,-1 0-1,0 1 1,1-2-1,-1 1 1,0 0 0,0 0-80,-6-1-815,-30 2 792,26-2-4854,0-2-5685,9 1-1761</inkml:trace>
  <inkml:trace contextRef="#ctx0" brushRef="#br0" timeOffset="1090.755">501 115 11173,'-18'17'9600,"13"48"-7189,5-62-2392,1 0 0,0 1 0,0-1 0,0 0 0,1 1 0,-1-1 0,1 0 0,-1 0 0,1 0 0,0 0-1,0 0 1,1-1 0,-1 1 0,0-1 0,1 1 0,0-1 0,-1 0 0,1 0 0,0 0 0,0 0 0,0 0 0,0-1 0,1 0 0,-1 1 0,0-1 0,1 0 0,-1-1 0,1 1 0,-1-1 0,1 1 0,-1-1 0,1 0 0,-1 0-1,1 0 1,-1-1 0,0 0 0,1 1 0,-1-1 0,1 0 0,-1 0 0,0-1 0,0 1 0,0-1 0,0 1 0,0-1 0,0 0 0,0 0 0,0-1 0,-1 1 0,1-1 0,-1 1 0,0-1 0,1 0 0,-1 1 0,0-1-1,-1 0 1,1-1-19,-1 2 52,0-1 0,0 0 0,0 1 0,-1-1-1,1 0 1,-1 1 0,1-1 0,-1 0-1,0 0 1,0 1 0,0-1 0,-1 0-1,1 0 1,-1 1 0,1-1 0,-1 0-1,0 1 1,0-1 0,0 1 0,-1-1 0,1 1-1,0-1 1,-1 1 0,0 0 0,1 0-1,-1 0 1,0 0 0,0 0 0,0 0-1,0 0 1,-1 1 0,0-1-52,-84-30-349,85 33-2735,4 1-6659,3-1-2986</inkml:trace>
  <inkml:trace contextRef="#ctx0" brushRef="#br0" timeOffset="1398.379">674 105 13430,'24'29'10335,"-1"25"-8226,3 1-1456,-26-54-647,0 0 1,0-1-1,1 1 1,-1-1-1,0 1 1,1-1-1,-1 1 1,0-1-1,1 1 1,-1-1-1,0 0 1,1 1-1,-1-1 1,1 0-1,-1 1 1,1-1-1,-1 0 1,1 1-1,-1-1 1,1 0-1,0 0 1,-1 0-1,1 1 0,-1-1 1,1 0-1,-1 0 1,1 0-1,0 0 1,-1 0-1,1 0 1,-1 0-1,1 0 1,0 0-1,-1-1 1,1 1-1,-1 0 1,1 0-1,-1 0 1,1-1-1,-1 1 1,1 0-1,-1-1 1,1 1-1,-1 0 1,1-1-1,-1 1 1,1 0-1,-1-1 1,0 1-1,1-1 1,-1 1-1,0-1 1,1 1-1,-1-1 1,0 1-1,0-1 1,1 0-1,-1 1 0,0-1 1,0 1-1,0-1 1,0 1-7,12-37 310,-10 26-999,0 1 0,0 0 0,1 0-1,0 1 1,0-1 0,1 0 0,1 1 0,0 0-1,0 0 1,1 1 0,0-1 0,2-2 689,-4 8-7193,1 2-4567</inkml:trace>
  <inkml:trace contextRef="#ctx0" brushRef="#br0" timeOffset="1766.473">911 153 12822,'24'8'7715,"4"-3"-4404,-26-5-3287,0 0-1,0 1 0,0-1 1,0 0-1,0 0 0,0 0 0,0 0 1,0 0-1,0 0 0,0-1 0,0 1 1,-1-1-1,1 1 0,0-1 1,0 0-1,0 1 0,-1-1 0,1 0 1,0 0-1,-1-1 0,1 1 0,0 0 1,-1 0-1,0-1 0,1 1 1,-1-1-1,0 1 0,0-1 0,0 0 1,0 1-1,0-1 0,0 0 0,0 0 1,-1 0-1,1 0 0,-1 1 1,1-1-1,-1 0 0,0 0 0,1-2-23,-2 2 21,0-1-1,0 1 0,0 0 1,0-1-1,0 1 0,0 0 1,-1-1-1,1 1 0,-1 0 1,0 0-1,1 0 0,-1 0 1,0 1-1,0-1 0,0 0 1,-1 1-1,1 0 0,0-1 1,0 1-1,-1 0 0,1 0 1,-1 0-1,1 0 0,-1 1 1,1-1-1,-1 1 0,1-1 1,-1 1-1,0 0 0,1 0 1,-1 0-1,0 1 0,1-1 1,-1 0-1,1 1 0,-1 0 1,1-1-1,-1 1 0,1 0 1,-1 1-1,1-1 0,0 0 1,0 0-1,0 1 0,0 0 1,0-1-1,0 1 0,0 0 0,0 0 1,-1 2-21,0-1 73,1 0-1,0 0 1,-1 1 0,1-1 0,0 1-1,1 0 1,-1 0 0,1-1 0,-1 1-1,1 0 1,0 0 0,1 0 0,-1 0-1,1 0 1,0 1 0,0-1 0,0 0-1,0 0 1,1 0 0,-1 0 0,1 0-1,0 0 1,1 0 0,-1 0 0,1-1-1,-1 1 1,1 0 0,0-1 0,0 1-1,1-1 1,-1 0 0,1 1 0,0-1-1,0 0 1,0-1 0,0 1 0,0-1-1,0 1 1,1-1 0,-1 0 0,4 1-73,65 1-263,-45-17-4162,-18-8-9888,-7 12 4551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0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11221,'17'76'12480,"-5"-19"-9972,2 74-4266,-16-127-1438,-4-5-7540,1 0 233</inkml:trace>
  <inkml:trace contextRef="#ctx0" brushRef="#br0" timeOffset="265.565">1 148 12950,'1'0'3393,"0"0"129,2 0-1873,1-1-449,1 0-175,1 0-193,1 0-223,1 1-305,2-1-112,0 0-32,0 0-192,1 0-240,1-1-241,-1 1-783,0-2 1744,0 1-4178,-1-2-2929,-3 0-7107</inkml:trace>
  <inkml:trace contextRef="#ctx0" brushRef="#br0" timeOffset="499.89">167 30 11157,'2'47'9861,"8"25"-7575,-1-11-1558,-4-37-396,2-34-130,-6-6-236,-1 10-40,1 0-1,-1 0 0,1 0 0,0 0 1,0 1-1,0-1 0,1 0 0,0 1 0,0-1 1,1 1-1,-1 0 0,1 0 0,0 0 1,0 0-1,1 0 0,0 0 75,-3 4 14,0 1 0,0-1 0,0 1 0,0-1 0,-1 1 0,1 0-1,0-1 1,0 1 0,0 0 0,0 0 0,0-1 0,0 1 0,0 0 0,0 0 0,0 0 0,1 0 0,-1 1 0,0-1 0,0 0-1,-1 0 1,1 1 0,0-1 0,0 0 0,0 1 0,0-1 0,0 1 0,0-1 0,0 1 0,0-1 0,-1 1 0,1 0 0,0 0-1,0-1 1,-1 1 0,1 0 0,-1 0 0,1 0 0,-1-1 0,1 1 0,-1 0 0,1 0 0,-1 0 0,0 0 0,1 0-14,17 46 1210,-18-46-1203,5 42 648,-1-10-4274,-2-32-7106,-2-2-736</inkml:trace>
  <inkml:trace contextRef="#ctx0" brushRef="#br0" timeOffset="1017.513">380 187 10885,'42'1'5565,"-39"-1"-5447,1 0-1,-1 0 0,1 0 0,0 0 1,-1-1-1,1 1 0,-1-1 1,1 0-1,-1 0 0,1 0 0,-1-1 1,0 1-1,1-1 0,-1 0 1,0 0-1,0 0 0,0 0 0,-1 0 1,1-1-1,0 1 0,-1-1 1,1 0-1,-1 0 0,0 0 0,0 0 1,0 0-1,0-2-117,-2 3 63,1 1 1,-1-1-1,0 0 1,0 0-1,0 0 1,0 0-1,0 0 1,-1 0-1,1 0 0,-1 0 1,1 0-1,-1 0 1,1 1-1,-1-1 1,0 0-1,0 0 1,0 1-1,0-1 0,0 0 1,0 1-1,-1-1 1,1 1-1,-1 0 1,1-1-1,-1 1 1,1 0-1,-1 0 0,1 0 1,-1 0-1,0 0 1,0 0-1,1 1 1,-1-1-1,0 0 1,0 1-1,0 0 0,0-1 1,0 1-1,0 0 1,0 0-1,0 0 1,0 0-1,0 0 1,0 1-1,1-1 0,-1 0 1,0 1-1,0 0 1,0-1-1,0 1 1,1 0-1,-1 0 1,0 0-1,1 0 0,-1 0 1,0 0-1,1 1 1,0-1-1,-1 0 1,1 1-1,0-1 1,0 1-1,-1 0 0,1 0-62,-2 0 108,0 1 0,0-1 0,0 1 0,1 0 1,-1 0-1,1 0 0,-1 0 0,1 0 0,0 1 1,0-1-1,1 1 0,-1-1 0,1 1 1,0 0-1,0-1 0,0 1 0,0 0 0,0 0 1,1 0-1,0 0 0,0 0 0,0-1 1,0 1-1,1 0 0,-1 0 0,1 0 0,0 0 1,0-1-1,1 1 0,-1 0 0,1-1 0,-1 1 1,1-1-1,0 0 0,1 1 0,-1-1 1,0 0-1,1 0 0,0-1 0,0 1 0,-1-1 1,2 1-1,-1-1 0,0 0 0,0 0 1,1 0-1,-1 0 0,2 0-109,58-2-2026,-42-3-2594,-1-2-4907,-5 0-3204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0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83 9332,'4'9'8176,"-1"3"-3457,2 26-2121,-3-18-1518,2 31-541,-9-54-5982,2-5-3918,1 0-2263</inkml:trace>
  <inkml:trace contextRef="#ctx0" brushRef="#br0" timeOffset="1">4 1 9780,'-3'0'2914,"3"0"15,-1 1-80,1 0-1696,1 1-625,-1 0-784,1 1-2513,1-2-2594,-1 0-6386</inkml:trace>
  <inkml:trace contextRef="#ctx0" brushRef="#br0" timeOffset="687.334">108 64 11813,'9'39'8949,"-4"1"-6122,9 41-2176,-15-167-827,1 83 158,0 0 0,-1 1 0,1-1 0,0 1 0,0-1 0,0 1 0,1-1 0,-1 0 0,0 1 0,1-1 0,0 1 0,0 0 0,-1-1 0,1 1-1,1-1 1,-1 1 0,0 0 0,1 0 0,-1 0 0,1 0 0,-1 0 0,1 0 0,0 0 0,0 0 0,0 1 0,0-1 0,0 1 0,0-1 0,1 1 0,-1 0-1,0 0 1,1 0 0,-1 0 0,1 1 0,-1-1 0,1 0 0,-1 1 0,1 0 0,-1 0 0,1-1 0,0 1 0,-1 1 0,1-1 0,-1 0 0,1 1 0,-1-1 0,1 1-1,-1 0 1,1 0 0,-1 0 0,0 0 0,2 1 18,1 4 127,-1-1 0,0 1-1,-1 0 1,1 0 0,-1 1 0,0-1-1,-1 1 1,1-1 0,-1 1 0,-1 0-1,1 0 1,-1 0 0,0 0-1,-1 0 1,0 0 0,0 4-127,3 22-5878,-3-31-1309,-1 0-4885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11989,'2'9'3154,"-1"1"143,0 1-1536,0 0-704,-1 2-177,0-2-112,1-1-255,-1 0-257,1-4-384,-1-1-529,1-4-575,-1-1-2146,2-1-2656,-1-4-6196</inkml:trace>
  <inkml:trace contextRef="#ctx0" brushRef="#br0" timeOffset="1">12 0 10869,'0'0'2513,"0"1"80,0-1-1536,2 3-641,-1 0-352,2 0 32,0 1-2481,2 2-2321,-1-1-5795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15191,'-2'0'3634,"1"1"47,-1-1-1520,2 0-1296,0 1-785,1 0-240,0 0-737,0 0-1168,0 0-1616,-1 0-2674,1 1-6083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 15031,'-4'3'3874,"1"-1"-33,1-2-751,2 0-1986,0 0-992,2-2-224,-1-2 929,2-1-4691,0-1-3377,-1-1-9365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11765,'0'1'3250,"0"-1"175,0 0-927,1-1-1218,-1 0-543,0 0-65,0 2-208,1-1-272,0 0-480,0 1-528,-1 1-497,0 0-2145,1-1-2720,-1 1-6036</inkml:trace>
  <inkml:trace contextRef="#ctx0" brushRef="#br0" timeOffset="1">21 87 10725,'-1'2'3185,"-1"-1"97,1-1-1,1 0-2144,0-1-465,0-1-208,1 0-384,0 0-880,1-1-2481,0 1-2706,1 1-6755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13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177 102 8724,'-28'3'8407,"-1"7"-3566,19-6-4459,0 1 1,1 1-1,-1 0 0,1 0 0,0 1 1,1 0-1,-1 1 0,1 0 1,1 0-1,0 0 0,-5 8-382,10-12 17,0 0 0,1 0 0,-1 0-1,1 0 1,0 1 0,0-1 0,0 0-1,1 1 1,0-1 0,-1 0 0,2 1 0,-1-1-1,0 0 1,1 1 0,0-1 0,0 0-1,0 0 1,0 0 0,1 0 0,0 0-1,0 0 1,0 0 0,0 0 0,0 0 0,1-1-1,0 0 1,0 1 0,0-1 0,0 0-1,0 0 1,0-1 0,1 1 0,0-1-1,-1 1 1,1-1 0,0 0 0,0 0 0,0-1-1,0 0 1,0 1 0,0-1 0,1 0-1,-1-1 1,0 1 0,1-1 0,-1 0-1,0 0 1,1 0 0,-1-1 0,0 1 0,1-1-1,-1 0 1,0 0 0,0-1 0,0 1-1,1-1-16,-2 0-191,0-1-1,0 1 1,0-1 0,-1 1-1,1-1 1,0 0-1,-1 0 1,0 0-1,0 0 1,0 0-1,0-1 1,0 1-1,-1-1 1,1 1 0,-1-1-1,0 0 1,0 1-1,0-2 192,9-74-7234,-9 60 4271,1-1-2440,-1 0-2651</inkml:trace>
  <inkml:trace contextRef="#ctx0" brushRef="#br0" timeOffset="328.642">178 21 8836,'-2'9'10588,"4"17"-8176,-1-21-1392,20 159 2886,-5-60-6041,-5-149-14411,-6 28 8481</inkml:trace>
  <inkml:trace contextRef="#ctx0" brushRef="#br0" timeOffset="766.045">298 135 8740,'30'-17'9437,"0"9"-4717,-26 7-4623,-1 1 1,1 0-1,-1 0 0,1 0 1,0 0-1,-1 1 0,1-1 1,-1 1-1,0 0 0,1 0 1,-1 0-1,0 0 0,1 1 1,-1 0-1,0-1 0,0 1 1,0 0-1,-1 0 0,1 1 1,0-1-1,-1 0 0,1 1 1,-1 0-1,0-1 0,0 1 1,0 1-98,7 12-2,-1 0 0,-1 1 0,-1 0 0,0 0 0,-1 0 0,-1 1 0,0 0 0,-1 4 2,-41-86-667,35 60 680,-1 0 0,0 1 0,1 0 0,-2 0 1,1 0-1,0 1 0,0-1 0,-1 1 1,1 0-1,-1 0 0,0 0 0,0 1 0,1 0 1,-1 0-1,0 0 0,0 0 0,0 1 0,0 0 1,0 0-1,0 0-13,2 0 62,0 0 0,0 0-1,1 0 1,-1 0 0,0 1 0,1-1 0,-1 1 0,0 0 0,1-1 0,-1 1 0,1 1-1,-1-1 1,1 0 0,0 0 0,-1 1 0,1-1 0,0 1 0,0 0 0,0 0-1,0 0 1,0 0 0,1 0 0,-1 0 0,1 0 0,-1 1 0,1-1 0,0 0-1,-1 1 1,1-1 0,1 1 0,-1 0 0,0-1 0,1 1 0,-1 0 0,1-1-1,0 3-61,-1-2 43,1 0 0,0 1-1,1-1 1,-1 0 0,1 0-1,-1 1 1,1-1-1,0 0 1,0 0 0,0 0-1,0 0 1,1 0-1,-1 0 1,1-1 0,0 1-1,0 0 1,0-1 0,0 1-1,0-1 1,1 0-1,-1 0 1,1 0 0,-1 0-1,1 0 1,0 0 0,0-1-1,0 1 1,0-1-1,0 0 1,0 0 0,0 0-1,0 0 1,0-1-1,0 1 1,1-1 0,-1 0-1,0 0 1,0 0 0,3 0-43,55-15-829,-32-16-2584,-9-4-1782,5-8-6114,-17 27 3172</inkml:trace>
  <inkml:trace contextRef="#ctx0" brushRef="#br0" timeOffset="1062.845">557 0 8900,'17'29'10405,"-3"26"-7883,-7-23-1232,32 179 431,-35-207-9263,-8-28-1330,4 22 7699,-2-13-6062</inkml:trace>
  <inkml:trace contextRef="#ctx0" brushRef="#br0" timeOffset="1250.305">548 191 10933,'3'-5'10515,"22"-5"-7232,17 6-1294,-18 4-5208,-13-2-2211,1-2-3626,-7 2 57</inkml:trace>
  <inkml:trace contextRef="#ctx0" brushRef="#br0" timeOffset="1706.37">750 105 11061,'35'-8'9190,"-4"9"-5312,-27 0-3848,0 0 0,0 0 0,-1 0 0,1 1 0,0 0 0,-1-1 0,0 1 0,1 1 0,-1-1 0,0 0 0,0 1 0,0 0 0,0-1 0,0 1 0,-1 0 0,1 1 0,-1-1 0,0 0 0,0 1 0,0-1 0,-1 1 0,1 0 0,-1 0-30,33 120-173,-47-145-857,12 17 1063,0 0 0,0 1-1,0-1 1,0 0 0,-1 0 0,0 1-1,1-1 1,-1 1 0,0-1 0,-1 1-1,1 0 1,0 0 0,-1 0 0,0 0-1,0 1 1,0-1 0,0 1 0,0-1-1,0 1 1,-1 0 0,1 0 0,-1 1 0,1-1-1,-1 1 1,0-1 0,0 1 0,1 1-1,-1-1 1,0 0 0,0 1 0,0 0-1,0 0 1,0 0 0,0 0 0,0 1-1,-3 0-32,4 0 77,0 1 0,0-1-1,0 1 1,1 0-1,-1 0 1,0 0 0,1 0-1,0 0 1,0 1-1,-1-1 1,1 1-1,0-1 1,1 1 0,-1 0-1,1 0 1,-1 0-1,1 0 1,0 0 0,0 0-1,0 0 1,0 0-1,0 0 1,1 1 0,0-1-1,-1 0 1,1 0-1,1 1 1,-1-1 0,0 0-1,1 0 1,-1 1-1,1-1 1,0 0 0,0 0-1,0 0 1,1 0-1,-1 0 1,1 0-1,0-1 1,-1 1 0,1 0-1,0-1 1,1 1-1,-1-1 1,0 0 0,1 0-1,-1 0 1,1 0-1,0 0 1,-1 0 0,1-1-1,0 1 1,0-1-1,0 0 1,0 0 0,1 0-1,-1 0 1,0-1-1,0 1 1,0-1 0,1 0-1,1 0-76,39-19-3543,-8-13-5407,-14 12 1210,-2 3-1555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11733,'0'1'2994,"1"0"15,0-1-1120,-1 1-1009,0 1-511,1-1-289,1 0-657,-1 0-2416,1-1-2498,-1 2-6386</inkml:trace>
  <inkml:trace contextRef="#ctx0" brushRef="#br0" timeOffset="1">21 109 12406,'-2'2'3137,"0"-1"65,2-1-1105,-1-2-1185,1 1-624,1-2-800,0 0-2482,1-1-2800,0 1-6932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93 8724,'7'-9'12752,"-23"2"-8915,-64 22-2137,78-15-1698,0 1 1,1-1 0,-1 1-1,0-1 1,1 1 0,-1 0-1,1-1 1,-1 1 0,1 0-1,0 0 1,-1 0 0,1 0-1,0 1 1,0-1 0,-1 0-1,1 0 1,0 1 0,0-1-1,0 1 1,1-1 0,-1 1-1,0-1 1,0 1 0,1-1-1,-1 1 1,1 0 0,0-1-1,-1 1 1,1 0 0,0-1-1,0 1 1,0 0 0,0-1-1,0 1 1,0 0-1,1-1 1,-1 1 0,1 0-1,-1-1 1,1 1 0,-1 0-1,1-1 1,0 1 0,0-1-1,0 1-2,3 1-2,-1 0-1,1 0 0,-1-1 1,1 0-1,0 1 0,0-1 1,0-1-1,0 1 0,1 0 1,-1-1-1,0 0 0,1 0 1,-1-1-1,1 1 0,-1-1 1,3 0 2,15 4-24,-20-4 25,0-1 0,0 1 0,0 0 0,0 0 0,0 1 0,0-1 0,0 0 0,0 1 0,0-1 0,0 1 0,0-1 0,-1 1 0,1 0 0,0 0 0,0 0 0,-1 0 0,1 0 0,0 0 0,-1 0 0,1 1 0,-1-1 0,1 1 0,-1-1 0,0 1 0,0-1 0,0 1 0,0 0 0,0-1 0,0 1 0,0 0 1,0 0-1,-1 0 0,1 0 0,-1 0 0,1 0 0,-1 0 0,0 0 0,0 0 0,0 0 0,0 0 0,0 0 0,0 0 0,-1 0 0,1 0 0,-1-1 0,1 1 0,-1 0 0,0 0 0,1 0 0,-1 0 0,0-1 0,-1 2-1,-2 0 39,1 0-1,-1 0 1,1-1-1,-1 1 1,0-1-1,0 0 1,0 0-1,0-1 0,0 1 1,-1-1-1,1 0 1,0 0-1,-1 0 1,1 0-1,-1-1 1,1 0-1,-1 0 1,1 0-1,-1-1 1,-1 0-39,-28-16-2608,30 10-1425,3-1-5316,2 2-2534</inkml:trace>
  <inkml:trace contextRef="#ctx0" brushRef="#br0" timeOffset="486.931">228 0 9444,'10'6'10190,"2"29"-6365,22 179-1539,-32-206-3758,0-6-2969,-2-4-5434,0-1-66</inkml:trace>
  <inkml:trace contextRef="#ctx0" brushRef="#br0" timeOffset="1018.289">219 168 11957,'2'0'3218,"0"0"240,5 0-1217,0-1-849,3-2-271,-1 2-33,2-1-223,-1 0-289,-1 1-160,0 0-192,-2 0-176,1 1-208,-1-2-1120,0 0-2498,0-2-3073,0 0-7668</inkml:trace>
  <inkml:trace contextRef="#ctx0" brushRef="#br0" timeOffset="1299.433">502 135 9845,'-19'3'8307,"-2"2"-3760,18-4-4449,0-1 1,0 1-1,0 0 0,0 0 0,0 1 1,0-1-1,1 0 0,-1 1 0,0 0 1,1-1-1,-1 1 0,1 0 0,0 1 1,-1-1-1,1 0 0,0 1 0,0-1 1,1 1-1,-1-1 0,0 1 0,1 0 1,0 0-1,0 0 0,0 0 0,0 0 0,0 0 1,0 0-1,1 0 0,-1 0 0,1 0-98,0 0-3,0-1 0,0 1 0,1-1 0,-1 1 0,1-1 0,-1 1 0,1-1 0,0 0-1,0 1 1,0-1 0,0 0 0,0 0 0,0 1 0,1-1 0,-1 0 0,1 0 0,0-1-1,-1 1 1,1 0 0,0 0 0,0-1 0,0 1 0,0-1 0,1 0 0,-1 0 0,0 0 0,0 0-1,1 0 1,-1 0 0,1 0 0,-1-1 0,0 1 0,1-1 0,-1 0 0,1 0 0,0 0-1,-1 0 1,1 0 0,-1 0 0,1-1 0,-1 1 0,0-1 0,1 0 3,37-25-8545,-35 18 2038,0 1-3938</inkml:trace>
  <inkml:trace contextRef="#ctx0" brushRef="#br0" timeOffset="1689.083">513 31 11541,'0'33'9016,"13"19"-6162,-3-17-1675,6 61 916,-14-82-6706,-2-6-5303,2-14-2230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94 10357,'-14'-11'7949,"-1"15"-4181,-23 35-1463,36-37-2245,0 0 0,0 1 0,1-1-1,-1 1 1,1-1 0,0 1 0,0-1 0,0 1 0,0 0 0,0 0-1,0 0 1,1-1 0,-1 1 0,1 0 0,0 0 0,0 0-1,0 0 1,0 0 0,1-1 0,-1 1 0,1 0 0,0 0-1,-1 0 1,1-1 0,0 1 0,1 0 0,-1-1 0,0 1-1,1-1 1,0 0 0,-1 1 0,1-1 0,0 0 0,0 0-1,0 0 1,0 0 0,1 0 0,-1-1 0,0 1 0,1-1-1,0 1 1,-1-1 0,1 0 0,-1 0 0,1 0 0,0 0 0,0-1-1,0 1 1,-1-1 0,1 1 0,0-1 0,0 0 0,0 0-1,0-1 1,0 1 0,2-1-60,28-10-3092,-22 6-1198,-2-2-4002,-2 0-3748</inkml:trace>
  <inkml:trace contextRef="#ctx0" brushRef="#br0" timeOffset="390.538">210 0 11733,'-2'24'10343,"11"16"-8018,-3-14-1480,6 64 426,-11-51-3387,-1-40-3466,0-1-1730,-1-2-4179</inkml:trace>
  <inkml:trace contextRef="#ctx0" brushRef="#br0" timeOffset="717.759">170 133 10869,'1'1'3362,"1"0"255,2-1-15,2 0-1953,1 0-561,1 0-79,1-2-177,0 2-336,0 0-208,1 0-224,-1 0-288,1 2-336,-1-1-897,1 1-2384,-2-2-3011,1 0-7074</inkml:trace>
  <inkml:trace contextRef="#ctx0" brushRef="#br0" timeOffset="718.759">373 88 10997,'-3'44'11732,"17"5"-8385,-13-47-3342,0 0 0,0 1 0,0-1 0,1 0 0,-1 1 0,0-1 0,1 0 0,0 0 0,-1 0 0,1 0 0,0-1 1,0 1-1,0 0 0,0-1 0,0 1 0,1-1 0,-1 0 0,0 0 0,1 0 0,-1 0 0,1 0 0,-1 0 0,1-1 0,-1 1 0,1-1 0,0 1 0,-1-1 0,1 0 0,-1 0 0,1-1 0,0 1 0,-1 0 0,1-1 0,1 0-5,0-2 31,-1-1 1,0 0-1,1 0 1,-1 1-1,0-2 1,-1 1-1,1 0 1,-1-1-1,0 1 1,0-1-1,0 1 0,-1-1 1,1 0-1,-1 0 1,-1 0-1,1 0 1,0 0-1,-1 0 1,0 0-1,-1 0 1,1 0-1,-1 0 1,0 1-1,0-1 1,0-2-32,1 6-25,-1 1 1,1 0-1,0-1 1,0 1-1,0-1 1,0 1-1,0-1 1,0 1-1,-1 0 1,1-1-1,0 1 1,0-1-1,-1 1 1,1 0 0,0-1-1,0 1 1,-1 0-1,1-1 1,0 1-1,-1 0 1,1 0-1,-1-1 1,1 1-1,0 0 1,-1 0-1,1-1 1,-1 1-1,1 0 1,0 0-1,-1 0 1,1 0-1,-1 0 1,1 0-1,-1 0 1,1 0 0,-1 0-1,1 0 1,-1 0-1,1 0 1,0 0-1,-1 0 1,1 0-1,-1 0 1,1 1-1,-1-1 1,1 0-1,0 0 1,-1 1-1,1-1 1,0 0-1,-1 0 1,1 1-1,-1-1 1,1 0-1,0 1 1,0-1-1,-1 0 1,1 1 24,-3 4-4239,1 1-3690,2-3-5501</inkml:trace>
  <inkml:trace contextRef="#ctx0" brushRef="#br0" timeOffset="1068.016">549 110 11189,'5'10'7832,"10"5"-5766,1 2-2159,-1 56 3286,-11-119-2769,-4 43-394,-1 1 0,1-1 0,-1 1 0,1-1 0,0 1-1,0-1 1,0 1 0,0-1 0,0 1 0,0-1 0,1 0-1,-1 1 1,1 0 0,0-1 0,0 1 0,0-1 0,0 1 0,0 0-1,0 0 1,1 0 0,-1-1 0,1 1 0,-1 0 0,1 1-1,0-1 1,0 0 0,0 1 0,0-1 0,0 1 0,0-1 0,0 1-1,1 0 1,-1 0 0,0 0 0,1 0 0,-1 0 0,1 1-1,-1-1 1,1 1 0,-1-1 0,1 1 0,-1 0 0,1 0 0,-1 0-1,1 0 1,0 1 0,-1-1 0,1 1-30,22 12-2835,-17-9-1567,0 1-4360,-3-2-1267</inkml:trace>
  <inkml:trace contextRef="#ctx0" brushRef="#br0" timeOffset="1478.498">773 145 12182,'33'6'9585,"5"-11"-7088,-37 5-2501,0-1-1,1 1 0,-1 0 0,1-1 1,-1 1-1,1-1 0,-1 1 1,0-1-1,0 0 0,1 0 0,-1 1 1,0-1-1,0 0 0,0 0 0,0 0 1,0 0-1,0 0 0,0-1 0,0 1 1,0 0-1,0 0 0,-1-1 0,1 1 1,0 0-1,-1-1 0,1 1 0,-1 0 1,0-1-1,1 1 0,-1-1 0,0 1 1,0-1-1,0 1 0,0-1 0,0 1 1,0-1-1,-1 1 0,1 0 1,0-1-1,-1 1 0,1-1 0,-1 1 1,1 0-1,-1-1 0,0 0 5,0 1-3,0-1 0,0 1 0,0-1-1,0 1 1,0 0 0,0 0 0,0 0 0,-1 0-1,1 0 1,0 0 0,-1 0 0,1 0 0,-1 0 0,1 0-1,-1 1 1,1-1 0,-1 1 0,1-1 0,-1 1 0,1-1-1,-1 1 1,0 0 0,1 0 0,-1 0 0,0 0 0,1 0-1,-1 0 1,0 0 0,1 1 0,-1-1 0,1 1 0,-1-1-1,1 1 1,-1-1 0,1 1 0,-1 0 0,1 0-1,-1 0 1,0 0 3,-52 43 345,52-42-244,0 0-1,-1 0 0,1 0 0,0 0 0,0 1 0,0-1 0,0 1 0,1 0 1,-1-1-1,1 1 0,-1 0 0,1 0 0,0 0 0,0 0 0,0 0 0,1 0 1,-1 0-1,1 0 0,0 0 0,-1 0 0,1 0 0,1 1 0,-1-1 0,0 0 1,1 0-1,0 0 0,-1 0 0,1 0 0,0 0 0,1 0 0,-1 0 0,0-1 0,1 1 1,0 0-1,0-1 0,0 1 0,0-1 0,0 1 0,0-1 0,0 0 0,1 0 1,-1 0-1,1 0 0,-1-1 0,1 1 0,0-1 0,0 0 0,0 1 0,0-1 1,0 0-1,0-1 0,0 1 0,1 0-100,56-11-1118,-45-3-4304,-1-6-7071,-8 10 1963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1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11349,'1'3'7676,"2"11"-5110,15 76 2440,-2 48-4412,-25-154-9663,6 7 1880,2-4-3728</inkml:trace>
  <inkml:trace contextRef="#ctx0" brushRef="#br0" timeOffset="390.529">38 18 12326,'30'-17'8466,"18"38"-5354,-45-19-3097,0 1 0,0 0 1,0-1-1,-1 1 0,1 0 1,-1 0-1,0 0 0,0 1 1,0-1-1,-1 0 0,1 1 1,-1 0-1,0-1 0,0 1 1,0-1-1,0 1 0,0 0 1,-1 0-1,0 0 0,0-1 1,0 1-1,0 0 0,-1 2-15,-1-2 123,0-1 0,0 0-1,-1 0 1,1 0-1,-1-1 1,0 1 0,0-1-1,0 1 1,0-1-1,0 0 1,0 0-1,-1 0 1,1-1 0,-1 1-1,1-1 1,-1 0-1,0 0 1,-1 1-123,-43-3-1372,41-6-3071,6 0-5192,1 3-1362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101 115 11125,'-28'1'8181,"1"7"-3430,24-7-4647,1 0 0,-1 0 0,0 0 0,1 0 0,0 1 0,-1-1 0,1 1 1,0 0-1,0-1 0,0 1 0,0 0 0,0 0 0,0 1 0,0-1 0,1 0 0,-1 1 0,1-1 1,0 0-1,-1 1 0,1 0 0,0-1 0,1 1 0,-1 0 0,0-1 0,1 1 0,0 0 0,-1 0 1,1-1-1,0 1 0,0 0 0,1 0 0,-1 0 0,1-1 0,-1 1 0,1 0 0,0-1 0,0 1 0,0 0 1,0-1-1,0 1 0,1-1 0,-1 0 0,1 1 0,0-1 0,0 0-104,0 0-6,-1 0 0,1 1 0,0-1 0,1-1 0,-1 1 0,0 0 0,0 0 0,1-1-1,-1 1 1,1-1 0,-1 0 0,1 0 0,0 0 0,0 0 0,-1 0 0,1-1 0,0 1 0,0-1 0,0 0 0,2 0 6,29-22-6079,-21 3-5150,-8 8-67</inkml:trace>
  <inkml:trace contextRef="#ctx0" brushRef="#br0" timeOffset="328.052">186 1 12918,'15'53'12321,"9"-2"-7807,0 1-5286,-8 29-4708,-16-80 4380,0 1-812,-1-2-6622,-1 0-3405</inkml:trace>
  <inkml:trace contextRef="#ctx0" brushRef="#br0" timeOffset="593.501">175 153 13974,'5'0'3826,"1"0"192,2-2-1297,1 0-1184,2 1-513,0-1-127,1 2-193,-1-1-288,-1 0-192,0 1-96,-1 0-208,0 0-320,-2 0-1152,1 0-2658,-1-1-3346,-1 0-8099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90 10677,'-15'-8'7708,"0"14"-3945,-12 40-1116,26-43-2634,0 0-1,0 0 1,0 0-1,0-1 1,1 1 0,-1 0-1,1 0 1,0 0-1,0 0 1,0 0-1,0 0 1,0 0-1,1 0 1,-1 0-1,1 0 1,0-1-1,0 1 1,0 0-1,0 0 1,1-1 0,-1 1-1,1-1 1,-1 1-1,1-1 1,0 0-1,0 1 1,0-1-1,0 0 1,0 0-1,0 0 1,1-1-1,-1 1 1,1-1-1,-1 1 1,1-1 0,0 0-1,0 0 1,-1 0-1,1 0 1,0 0-1,0-1 1,0 1-1,3-1-12,-3 1 4,1-1-1,0 0 0,-1-1 0,1 1 1,0-1-1,-1 1 0,1-1 0,-1 0 1,1 0-1,-1-1 0,1 1 0,-1-1 1,0 1-1,0-1 0,0 0 0,0-1 1,0 1-1,0 0 0,0-1 0,-1 1 1,1-1-1,-1 0 0,0 0 0,0 0 1,0 0-1,0 0 0,0-1 0,-1 1 1,0 0-1,1-1 0,-1 1 0,0-1 1,-1 0-1,1 1 0,-1-1 0,1 0 1,-1 1-1,0-1 0,-1 0 0,1 1 1,-1-4-4,0 5-8,0-1 1,0 0 0,-1 1 0,1-1-1,-1 1 1,1-1 0,-1 1-1,0 0 1,0 0 0,0 0 0,0 0-1,0 0 1,-1 0 0,1 0-1,0 1 1,-1-1 0,0 1 0,1 0-1,-1 0 1,0 0 0,1 0-1,-1 0 1,0 1 0,0-1 0,0 1-1,0-1 1,1 1 0,-1 0-1,0 0 1,0 1 0,0-1 0,0 1-1,0-1 1,1 1 0,-1 0-1,0 0 1,-1 0 7,0 4-2402,4-4-1658,1-1-3284,2 0-4032</inkml:trace>
  <inkml:trace contextRef="#ctx0" brushRef="#br0" timeOffset="463.033">213 0 12198,'19'66'10702,"-3"34"-8739,-5-30-798,12-110-970,7-11-536,-29 50 336,0 0-1,0 0 1,0 1-1,0-1 1,0 0-1,0 1 1,0-1-1,0 1 0,0-1 1,0 1-1,0-1 1,1 1-1,-1 0 1,0 0-1,0 0 1,0-1-1,1 1 1,-1 0-1,0 0 1,0 1-1,1-1 1,-1 0-1,0 0 0,0 1 1,0-1-1,0 0 1,0 1-1,1-1 1,-1 1-1,0 0 1,0-1-1,0 1 1,0 0-1,0-1 1,-1 1-1,1 0 1,0 0-1,0 0 1,0 0-1,-1 0 0,1 0 1,0 0-1,-1 0 1,1 0-1,-1 0 1,1 1 5,1 0 66,0 1 0,0-1 0,-1 1 0,1 0 0,0-1 0,-1 1 0,0 0 1,0 0-1,0 0 0,0 0 0,0 0 0,0 0 0,-1 1 0,1-1 0,-1 0 0,0 0 1,0 0-1,0 0 0,-1 0 0,1 1 0,-1-1 0,0 0 0,0 0 0,0 0 0,0 0 1,0 0-1,0 0 0,-1-1 0,0 1 0,1 0 0,-1-1 0,0 1 0,0-1 0,0 0 1,-1 1-1,1-1 0,-1 0 0,1 0 0,-1-1 0,0 1 0,1-1 0,-1 1 0,0-1 1,0 0-1,0 0 0,0 0 0,0 0 0,0 0 0,0-1 0,-1 0-66,3 1-74,0-1 0,0 0 0,0 0 0,0 0 0,0-1 0,1 1-1,-1 0 1,0 0 0,0 0 0,0-1 0,0 1 0,1 0 0,-1-1 0,0 1-1,0-1 1,1 1 0,-1-1 0,0 1 0,0-1 0,1 0 0,-1 1 0,1-1-1,-1 0 1,1 1 0,-1-1 0,1 0 0,-1 0 0,1 1 0,0-1 0,-1 0 0,1 0-1,0 0 1,-1 0 0,1 1 0,0-1 0,0 0 0,0 0 0,0 0 0,0 0 74,2-11-5167,3 0-4536,-1 4-1454</inkml:trace>
  <inkml:trace contextRef="#ctx0" brushRef="#br0" timeOffset="799.04">477 125 11557,'9'26'8095,"2"0"-4484,14 60 181,-25-85-3670,1 3-3,0 1 0,0-1 0,-1 0 1,1 0-1,-1 0 0,0 1 0,0-1 0,-1 0 1,1 0-1,-1 1 0,0-1 0,0 0 0,-1 0 1,1 0-1,-1 0 0,1 0 0,-1-1 0,-1 1 1,1 0-1,0-1 0,-1 1 0,0-1 0,0 0 1,0 0-1,0 0 0,0-1 0,-1 1-119,3-3-93,-1 0 1,1-1-1,-1 1 0,1-1 0,-1 1 0,1-1 1,0 0-1,-1 0 0,1 0 0,0 0 0,0 0 1,-1 0-1,1 0 0,0 0 0,0 0 0,0 0 1,0 0-1,0-1 0,1 1 0,-1 0 0,0-1 1,1 1-1,-1-1 0,1 1 0,-1-1 0,1 1 1,0-1-1,-1 1 0,1-2 93,-6-27-7663,5 14-44,-1 0-4611</inkml:trace>
  <inkml:trace contextRef="#ctx0" brushRef="#br0" timeOffset="1085.017">462 6 13542,'-3'-2'3426,"2"1"47,1 1-992,0 0-1680,1 0-561,1 2-176,0 1-464,2-1-240,0 2-2834,0-2-2769,2 0-7011</inkml:trace>
  <inkml:trace contextRef="#ctx0" brushRef="#br0" timeOffset="1397.441">627 122 12422,'17'-1'6315,"3"-3"-3752,33-19-2400,-53 22-171,0-1-1,0 1 1,0-1-1,0 1 1,0-1-1,-1 1 0,1-1 1,0 1-1,-1-1 1,1 1-1,-1-1 1,1 1-1,-1-1 1,0 1-1,0 0 1,1-1-1,-1 1 1,0 0-1,0 0 1,0 0-1,0-1 1,-1 1-1,1 0 1,0 1-1,0-1 1,-1 0-1,1 0 0,0 0 1,-1 1-1,1-1 1,-1 1-1,1-1 1,-1 1-1,1 0 1,-1-1-1,1 1 1,-1 0-1,1 0 1,-1 0-1,1 0 1,-1 0 8,-2 1 141,0-1 0,0 1-1,0 0 1,0 0 0,0 0 0,0 1 0,1 0 0,-1-1 0,1 1 0,-1 0 0,1 0 0,0 1 0,0-1 0,0 1-1,0 0 1,0 0 0,0 0 0,1 0 0,-1 0 0,1 0 0,0 1 0,0-1 0,1 1 0,-1 0 0,0-1 0,1 1-1,0 0 1,0 0 0,0 0 0,1 0 0,-1 0 0,1 0 0,0 0 0,0 0 0,0 0 0,1 0 0,-1 0 0,1-1-1,0 1 1,0 0 0,0 0 0,1 0 0,0-1 0,-1 1 0,1-1 0,0 1 0,1-1 0,-1 0 0,0 1 0,2 0-141,-2-2-65,1-1 0,-1 1 1,0-1-1,0 1 1,1-1-1,-1 0 0,0 0 1,1 0-1,-1-1 0,1 1 1,-1 0-1,1-1 1,0 0-1,-1 1 0,1-1 1,-1 0-1,1 0 1,0-1-1,-1 1 0,1 0 1,1-1 64,16-5-4747,-3-2-5400,-6 2-1746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99 9764,'4'9'10194,"-2"12"-7761,0-10-1285,6 48 226,-7-64-7081,-1-1-1232,0-1-5312</inkml:trace>
  <inkml:trace contextRef="#ctx0" brushRef="#br0" timeOffset="1">545 30 10293,'0'0'2401,"1"2"32,-1-1-1665,1 2-304,0 1-239,2 0-289,0 0-2274,1 0-2080,1 0-5330</inkml:trace>
  <inkml:trace contextRef="#ctx0" brushRef="#br0" timeOffset="406.157">622 79 11333,'16'35'8288,"-2"54"-5868,-14-89-2376,0-10-19,2 0 0,-1 0-1,1 0 1,1 0 0,0 0 0,0 0 0,1 1 0,0 0 0,0-1 0,1 1 0,1 1 0,1-3-25,-6 10 17,-1-1 0,1 1 1,0 0-1,0 0 1,-1 0-1,1 0 0,0 0 1,0 0-1,0 1 0,0-1 1,0 0-1,0 0 1,0 1-1,1-1 0,-1 0 1,0 1-1,0 0 0,0-1 1,1 1-1,-1-1 1,0 1-1,1 0 0,-1 0 1,0 0-1,0 0 1,1 0-1,-1 0 0,0 0 1,1 0-1,-1 1 0,0-1 1,0 0-1,1 1 1,-1-1-1,0 1 0,0-1 1,0 1-1,0 0 1,0-1-1,0 1 0,0 0 1,0 0-1,0 0 0,0 0 1,0 0-1,0 0 1,0 0-1,-1 0 0,1 0 1,0 0-1,-1 0 1,1 0-1,-1 1 0,1-1 1,-1 0-1,0 0 0,0 1 1,1-1-1,-1 0 1,0 1-1,0-1 0,0 1-17,28 97 1377,-21-92-3833,-4-6-1346,1-2-3600,0 1-3760</inkml:trace>
  <inkml:trace contextRef="#ctx0" brushRef="#br0" timeOffset="-1343.938">97 73 10677,'-12'-3'10553,"-26"9"-8028,38-6-2437,-1 0-70,-1 0 0,0 0 0,0 0 0,1 0 0,-1 0 0,0 0 0,1 0-1,-1 1 1,0-1 0,1 0 0,-1 1 0,0 0 0,1-1 0,-1 1 0,1 0 0,-1 0 0,1 0 0,-1 0 0,1 0 0,0 0 0,-1 0 0,1 0 0,0 0 0,0 1 0,0-1 0,0 1 0,0-1-1,0 0 1,0 1 0,1 0 0,-1-1 0,0 1 0,1-1 0,-1 1 0,1 0 0,0-1 0,-1 1 0,1 0 0,0 0 0,0-1 0,0 1 0,1 0 0,-1-1 0,0 1 0,0 0 0,1 0-1,-1-1 1,1 1 0,0-1 0,-1 1 0,1-1 0,0 1 0,0-1 0,0 1 0,0-1 0,0 0 0,0 1 0,1-1 0,-1 0 0,0 0 0,1 0 0,-1 0 0,0 0 0,1 0 0,-1 0 0,1 0-19,17 4 70,34 16-201,-52-20 164,0 0 0,0-1 0,0 1 0,0 0 0,-1 0 0,1-1 0,0 1 0,0 0 0,-1 0 0,1 0 0,0 0 0,-1 0 0,1 0 0,-1 0 0,1 0 0,-1 0 0,0 1 0,1-1 0,-1 0 0,0 0 0,0 0 0,0 0 0,0 0 0,0 1 0,0-1 0,0 0 0,0 0 0,0 0 0,-1 0 0,1 0 0,0 1 0,-1-1 0,1 0 0,-1 0 0,1 0 0,-1 0 0,1 0 0,-1 0 0,0 0 0,0 0 0,1-1 0,-1 1 0,0 0-32,-56 16 1266,22-32-5264,33 11-961,2 0-1506,-1 1-5703</inkml:trace>
  <inkml:trace contextRef="#ctx0" brushRef="#br0" timeOffset="-656.56">179 1 11525,'9'18'7750,"-1"2"-3605,7 47-2538,-10-42-705,8 80-1724,-13-103-1034,-5-4-10016,1-1 509</inkml:trace>
  <inkml:trace contextRef="#ctx0" brushRef="#br0" timeOffset="-312.427">165 145 14439,'2'-2'3617,"1"1"81,2-2-2145,1 1-657,2 0-176,2 0-63,1 2-225,2-1-320,0 1-864,-2 0-721,1-2-2257,1 0-2849,-2-1-6995</inkml:trace>
  <inkml:trace contextRef="#ctx0" brushRef="#br0" timeOffset="-311.427">356 111 9140,'4'4'6981,"4"18"-5454,20 74 1712,-29-144-1969,0 43-1157,0 1 1,1-1-1,0 0 1,0 0-1,0 1 1,0-1-1,1 0 1,0 0-1,0 1 0,0-1 1,0 1-1,1-1 1,0 1-1,0 0 1,0-1-1,0 1 1,1 0-1,1-1-113,36 0-8552,-33 7 2451,0 1-3429</inkml:trace>
  <inkml:trace contextRef="#ctx0" brushRef="#br0" timeOffset="1014.455">956 85 8772,'-11'-19'8558,"-13"20"-5278,-21 22-1266,43-21-2008,0-1-1,0 1 1,0 0 0,1 0 0,-1-1 0,1 1-1,-1 0 1,1 0 0,-1 1 0,1-1 0,0 0 0,0 0-1,0 0 1,0 1 0,1-1 0,-1 1 0,1-1 0,-1 0-1,1 1 1,0-1 0,0 1 0,0-1 0,0 1-1,0-1 1,1 1 0,-1-1 0,1 1 0,-1-1 0,1 0-1,0 1 1,0-1 0,0 0 0,0 0 0,1 0 0,-1 0-1,1 0 1,-1 0 0,1 0 0,-1 0 0,1 0-1,0-1 1,0 1 0,0-1 0,0 1 0,0-1 0,0 0-1,1 0 1,-1 0 0,0 0 0,0 0 0,1 0 0,-1-1-1,1 1 1,-1-1 0,1 0 0,-1 0 0,1 1-1,-1-2 1,0 1 0,1 0-6,0 0-143,1-1 1,-1 0-1,1 0 0,-1 0 0,0 0 0,0-1 1,0 1-1,1-1 0,-1 0 0,-1 0 0,1 0 1,0 0-1,0 0 0,-1-1 0,0 1 1,1-1-1,-1 0 0,0 0 0,0 0 0,0 0 1,-1 0-1,1 0 0,-1 0 0,1-2 143,7-35 1405,4 66 1089,-7-3-1812,-1 1-1,-1-1 0,0 1 1,-3 0-1,0 0 0,-1-1 1,-1 1-1,-1 4-681,1-26 39,0 0 1,0 0-1,1 0 0,-1 0 1,0 0-1,0-1 1,-1 1-1,1 0 0,0-1 1,-1 1-1,1-1 1,-1 1-1,1-1 0,-1 0 1,1 0-1,-1 1 1,0-1-1,0 0 0,0-1 1,1 1-1,-1 0 1,0 0-1,0-1 0,0 1 1,0-1-1,0 0 0,0 0 1,-1 1-1,1-1 1,0 0-1,0-1 0,0 1 1,0 0-1,0-1 1,0 1-40,-47-15-3639,45 11-727,3 1-5154,1-1-3214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3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10405,'4'5'8903,"14"30"-7212,2 66 1697,-17-119-3322,-3 12-60,1-1-1,-1 0 0,2 0 1,-1 0-1,1 1 0,0-1 1,0 1-1,0-1 1,1 1-1,0 0 0,1 0 1,-1 0-1,1 0 0,0 1 1,1-1-1,-1 1 1,1 0-1,2-1-5,-5 6-4,1 1 0,-1 0 0,0 0 0,0 0 0,0 0 0,1 1 0,-1-1 0,0 0 0,0 1 0,-1-1 0,1 1 0,0 0 0,-1 0 0,1 0-1,-1 0 1,1 0 0,-1 0 0,0 0 0,0 0 0,0 0 0,0 1 0,0-1 0,0 0 0,-1 1 0,1-1 0,-1 0 0,0 1 0,1-1 0,-1 1 0,0-1 0,-1 1 0,1-1 0,0 1 0,-1 0 4,2 3 1,5 34 42,2-78-59,34-38-187,-40 77 213,0-1 1,0 1-1,0-1 0,0 1 1,1 0-1,-1 0 1,0 0-1,0 0 1,-1 0-1,1 0 0,0 1 1,0-1-1,0 0 1,-1 1-1,1 0 0,-1-1 1,1 1-1,-1 0 1,0 0-1,0 0 1,0 0-1,0 0 0,0 0 1,0 0-1,0 0 1,-1 0-1,1 0 1,-1 0-1,1 1 0,-1-1 1,0 0-1,0 0 1,0 1-1,0 0-10,0 1 97,10 71-663,-8-74-4645,0-4-3798,0-1-878</inkml:trace>
  <inkml:trace contextRef="#ctx0" brushRef="#br0" timeOffset="598.834">335 66 10821,'10'2'3764,"20"3"1187,-27-4-4890,0-1 0,1 1 0,-1-1 0,0 0 0,1 1 0,-1-1 0,1-1 0,-1 1 0,0 0 0,1-1 0,-1 0 0,0 0 0,0 0 0,1 0 0,-1 0 0,0-1 0,0 1 0,0-1 0,1-1-61,-3 2 37,-1-1 0,1 0 0,-1 1 0,0-1 0,1 1 0,-1-1 0,0 0 0,0 1 0,0-1 0,0 0 0,0 1 0,-1-1 0,1 1 0,0-1 0,-1 0 0,1 1 0,-1-1 0,0 1 0,1-1 0,-1 1 0,0 0 0,0-1 1,0 1-1,0 0 0,0-1 0,0 1 0,0 0 0,-1 0 0,1 0 0,0 0 0,-1 0 0,1 0 0,-1 1 0,1-1 0,0 0 0,-1 1 0,0-1 0,1 1 0,-1-1 0,1 1 0,-1 0 0,0 0 0,1-1 0,-1 1 0,0 0 0,1 1 0,-1-1 0,1 0 0,-1 0 0,-1 1-37,0 1 134,0-1 0,0 1 0,0 0 0,0 0 0,0 0 0,1 1-1,-1-1 1,1 1 0,-1-1 0,1 1 0,0 0 0,0 0 0,0 0-1,1 0 1,-1 0 0,1 0 0,0 0 0,-1 1 0,1-1 0,1 0-1,-1 1 1,0-1 0,1 1 0,0-1 0,0 1 0,0-1 0,0 1 0,0-1-1,1 1 1,0-1 0,-1 0 0,1 1 0,1-1 0,-1 0 0,0 0-1,1 1 1,-1-1 0,1 0 0,0 0 0,0-1 0,0 1 0,1 0 0,-1-1-1,1 1 1,-1-1 0,1 0 0,0 0 0,0 0 0,0 0 0,0 0-1,2 0-133,30-6-3368,-24-1-1684,-1-2-4032,-2 2-2769</inkml:trace>
  <inkml:trace contextRef="#ctx0" brushRef="#br0" timeOffset="1203.167">550 12 9941,'2'37'7966,"12"81"-2163,-1-156-4894,15-19-840,-27 55-81,-1 1 0,1 0 0,-1 0 1,1 0-1,-1 0 0,1 0 0,0 0 0,0 0 0,0 0 0,-1 0 0,1 1 0,0-1 0,0 0 0,0 0 0,0 1 1,0-1-1,1 1 0,-1-1 0,0 1 0,0-1 0,0 1 0,0 0 0,1-1 0,-1 1 0,0 0 0,0 0 0,0 0 1,1 0-1,-1 0 0,0 0 0,0 0 0,1 0 0,-1 1 0,0-1 0,0 0 0,0 1 0,0-1 0,0 1 1,1 0-1,-1-1 0,0 1 0,0 0 0,0-1 0,0 1 0,-1 0 0,1 0 0,0 0 0,0 0 0,0 0 12,20 89 318,-12-130 311,-8 36-638,0 0 0,0 0-1,1 0 1,-1 0-1,1 0 1,0 1 0,0-1-1,0 0 1,1 1-1,-1 0 1,1 0 0,0-1-1,-1 1 1,2 1-1,-1-1 1,0 0 0,0 1-1,1 0 1,0 0-1,-1 0 1,3-1 9,-4 5 37,0 0-1,1 1 1,-1-1 0,0 0-1,0 1 1,0-1 0,-1 1-1,1 0 1,0-1 0,-1 1-1,0 0 1,0 0-1,0 0 1,0 0 0,0 0-1,-1 0 1,1 0 0,-1 1-1,0 2-36,4 49-440,-1-59-12422,-2-1 630</inkml:trace>
  <inkml:trace contextRef="#ctx0" brushRef="#br0" timeOffset="1708.437">878 63 8580,'-2'-5'10574,"-10"13"-6891,-7 22-1930,19-26-1763,1-1 0,-1 0 0,1 0 0,0 0 1,0 1-1,0-1 0,0 0 0,1 0 0,-1 0 0,1-1 0,0 1 0,-1 0 0,1-1 1,1 1-1,-1-1 0,0 1 0,1-1 0,-1 0 0,1 0 0,-1 0 0,1-1 1,0 1-1,0-1 0,0 1 0,0-1 0,0 0 0,0 0 0,0 0 0,0 0 1,1-1-1,-1 1 0,0-1 0,0 0 0,1 0 0,-1 0 0,0-1 0,0 1 0,1-1 1,-1 1-1,0-1 0,0 0 0,0 0 0,0-1 0,0 1 0,0-1 0,0 1 1,0-1-1,-1 0 0,1 0 0,-1 0 0,1 0 0,-1-1 0,0 1 0,1-2 10,-2 2 27,0 0 0,0 0 0,0 0-1,-1-1 1,1 1 0,-1-1 0,1 1 0,-1 0-1,0-1 1,0 1 0,0-1 0,0 1 0,-1 0-1,1-1 1,0 1 0,-1 0 0,0-1-1,0 1 1,1 0 0,-1 0 0,-1 0 0,1-1-1,0 1 1,0 0 0,-1 1 0,1-1 0,-1 0-1,0 0 1,1 1 0,-1-1 0,0 0-1,0 1 1,0 0 0,0 0 0,0-1 0,-1 1-1,1 0 1,0 1 0,0-1 0,-1 0 0,1 1-1,0-1 1,-1 1 0,1 0 0,0 0-1,-1 0 1,1 0 0,-1 0 0,1 0 0,0 1-1,-2-1-26,-4 7-2152,9-5-2046,2 1-3829,1-1-3002</inkml:trace>
  <inkml:trace contextRef="#ctx0" brushRef="#br0" timeOffset="2051.899">1055 49 11093,'20'32'7287,"-9"17"-6421,-7-26 1012,-5-30-1732,1 0-1,0 0 0,1 0 1,0 0-1,0 0 0,0 0 1,1 1-1,0-1 0,0 0 1,0 1-1,1 0 0,0-1 1,0 1-1,1 0 0,0 0 1,0 1-1,0-1 0,1 1 1,1-1-146,24 9-4115,-19 2-4654,-3-3-2217</inkml:trace>
  <inkml:trace contextRef="#ctx0" brushRef="#br0" timeOffset="2507.568">1263 3 10005,'-1'19'8137,"9"32"-3370,23-11-2383,-30-39-2440,0 0 0,1-1 0,-1 1 0,1-1 0,-1 1 0,0-1 0,1 0 0,-1 1 0,1-1 0,-1 0 0,1 0 0,-1 0 0,1 0 0,-1 0 0,1 0 0,-1-1 0,0 1 0,1 0 0,-1-1 0,1 1 0,-1-1 0,0 0 0,1 1 0,-1-1 0,0 0 0,0 0 0,0 0 0,0 0 0,1 0 0,-1 0 0,0 0 0,-1 0 0,2-1 56,25-73 251,-19 147 3303,-4-30-3007,-1-25-340,-1 0-1,-1 0 1,0 1 0,-1-1 0,-1 0 0,-1 0 0,-2 9-207,3-25-18,0 1 0,0 0-1,0-1 1,0 1 0,0 0-1,-1-1 1,1 0-1,0 1 1,-1-1 0,1 0-1,-1 1 1,0-1 0,1 0-1,-1 0 1,0 0 0,0-1-1,1 1 1,-1 0-1,0-1 1,0 1 0,0-1-1,0 1 1,0-1 0,0 0-1,0 0 1,0 0 0,0 0-1,0 0 1,0-1 0,0 1-1,1 0 1,-1-1-1,0 0 1,0 1 0,0-1 18,-13-5-5454,3-1-5124,7 2-1977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3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10245,'8'45'12171,"-1"11"-9699,11 62-2549,-6-167 462,-11 45-384,-1 1 0,1-1 1,0 0-1,0 1 1,0-1-1,1 1 0,-1-1 1,1 1-1,0 0 1,0 0-1,0 0 1,0 0-1,1 0 0,-1 0 1,1 0-1,-1 1 1,1-1-1,0 1 1,0 0-1,0 0 0,1 0 1,-1 0-1,0 1 1,1-1-1,-1 1 1,1 0-1,-1 0 0,1 0 1,0 0-1,3 0-1,-3 5 15,-1 0 0,1 0 0,-1 1 0,0-1 0,-1 1 0,1-1 0,-1 1 0,0 0 0,0 0 0,0 0 0,-1 0 0,1 0 0,-1 1 0,-1-1 0,1 0-1,-1 1 1,0-1 0,0 4-15,2 8 150,0 16 90,1-51-15602,-2 10 4843</inkml:trace>
  <inkml:trace contextRef="#ctx0" brushRef="#br0" timeOffset="422.768">243 164 11989,'37'1'7823,"1"-11"-5661,-36 9-2140,-1 1 0,1-1 0,-1 0 0,1 1 0,-1-1 0,0 0 0,1 0 0,-1 0 0,0 0 0,0 0 0,0-1 0,0 1 0,0 0 0,0 0 0,0-1 0,0 1 0,0 0 0,-1-1 0,1 1 0,0-1 0,-1 1 0,1-1 0,-1 1 0,0-1 1,0 0-1,1 1 0,-1-1 0,0 1 0,0-1 0,0 0 0,-1 1 0,1-1 0,0 1 0,-1-1 0,1 0 0,-1 1 0,1-1 0,-1 1 0,0 0 0,1-1 0,-1 1 0,0-1 0,0 1 0,0 0 0,-1-1-22,2 1 14,-1 0-1,0 0 1,1 0 0,-1 0-1,0 1 1,0-1 0,0 0-1,0 0 1,0 1 0,0-1-1,0 0 1,0 1 0,0-1-1,0 1 1,0-1-1,0 1 1,0 0 0,0-1-1,0 1 1,-1 0 0,1 0-1,0 0 1,0 0 0,0 0-1,0 0 1,-1 0-1,1 0 1,0 0 0,0 1-1,0-1 1,0 0 0,0 1-1,0-1 1,0 1 0,0-1-1,0 1 1,0 0 0,0-1-1,0 1 1,0 0-1,0 0 1,0 0 0,0-1-1,1 1 1,-1 0 0,0 0-1,1 0 1,-1 0 0,0 1-14,-29 53 953,29-52-889,0 0 1,1 0-1,-1 0 0,1 0 0,0 0 0,-1 0 1,1 0-1,1 0 0,-1 0 0,0 0 0,1 0 1,-1 0-1,1 0 0,0 0 0,0-1 0,0 1 1,1 0-1,-1 0 0,1-1 0,-1 1 0,1-1 1,0 1-1,0-1 0,0 0 0,0 0 0,0 1 1,1-2-1,-1 1 0,1 0 0,-1 0 0,1-1 1,0 1-1,-1-1 0,1 0 0,0 0 0,0 0 1,0 0-1,0-1 0,0 1 0,0-1 0,0 0 1,0 1-1,0-1 0,0-1 0,0 1 0,0 0 1,1-1-65,22-16-3339,-20 8-740,0 1-3772,-1 1-4469</inkml:trace>
  <inkml:trace contextRef="#ctx0" brushRef="#br0" timeOffset="879.333">437 77 12022,'41'-3'9670,"-5"32"-7918,4 54-2471,-37-67 720,-5-18-238,-1-3 196,1 1 95,-1 1 0,1 0 1,-1 0-1,0 0 0,0 1 1,0-1-1,-1 1 0,1 0 1,-1 0-1,1 0 0,-1 0 1,0 0-1,1 1 0,-1 0 1,0-1-1,0 1 0,0 1 1,0-1-1,0 1 0,0-1 1,-4 2-55,6-2 97,0 1 0,0 0 0,0 0 0,-1 0 0,1 1 0,0-1 0,0 0 0,0 1 0,0-1 0,0 1 0,0 0 0,0 0 1,0 0-1,0 0 0,0 0 0,1 0 0,-1 0 0,0 1 0,1-1 0,-1 1 0,0-1 0,1 1 0,0 0 0,-1-1 0,1 1 0,0 0 0,0 0 0,0 0 1,0 0-1,1 0 0,-1 0 0,0 0 0,1 0 0,-1 0 0,1 0 0,0 0 0,0 0 0,0 1 0,0-1 0,0 2-97,0-2 41,1-1 1,-1 1-1,1 0 0,0-1 0,-1 1 0,1-1 1,0 1-1,0-1 0,0 1 0,0-1 1,0 1-1,0-1 0,1 0 0,-1 0 0,0 1 1,1-1-1,-1 0 0,0 0 0,1 0 0,0-1 1,-1 1-1,1 0 0,-1-1 0,1 1 0,0-1 1,0 1-1,-1-1 0,1 0 0,0 1 1,0-1-1,-1 0 0,1 0 0,0 0 0,0-1 1,-1 1-1,2-1-41,37-15-5507,-34 9 3137,10-9-8405,-8 8 488</inkml:trace>
  <inkml:trace contextRef="#ctx0" brushRef="#br0" timeOffset="1078.447">596 118 12934,'21'36'9057,"-7"6"-5222,-2 87-3897,-14-127-4643,-1-11-5002,3 2-1629</inkml:trace>
  <inkml:trace contextRef="#ctx0" brushRef="#br0" timeOffset="1409.527">619 130 9508,'32'-36'9933,"-30"35"-9756,1 1 0,-1 0 0,0-1 0,1 1 0,-1 0-1,1 0 1,-1 0 0,0 0 0,1 1 0,-1-1 0,0 1 0,1-1 0,-1 1 0,0 0 0,1 0 0,-1 0 0,0 0 0,0 0 0,0 1 0,0-1 0,0 0 0,0 1 0,-1 0 0,1-1 0,0 1 0,-1 0 0,2 2-177,-1-3 73,0 1 0,0-1 0,0 1 0,0-1 0,0 1 0,-1 0 0,1 0 1,-1 0-1,1 0 0,-1 0 0,0 1 0,1-1 0,-1 0 0,0 0 0,-1 1 0,1-1 0,0 1 0,-1-1 0,1 1 0,-1-1 0,0 1 0,0-1 0,0 1 0,0-1 0,0 1 0,0-1 1,-1 1-1,1-1 0,-1 1 0,0-1 0,0 0 0,0 1 0,0-1 0,0 0 0,0 0 0,-1 0 0,1 1 0,-1-1 0,1-1 0,-1 1 0,0 0 0,0 0 0,0-1 0,0 1 0,0-1 1,0 1-1,0-1 0,0 0 0,-1 0 0,1 0 0,0 0 0,-1 0 0,1-1 0,-1 1 0,0-1-73,-27-4-1249,22-2-3041,2-2-5447,2 1-3208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3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10405,'-37'-1'8819,"0"7"-4875,34-5-3871,-1 0-1,1 0 1,-1 0-1,1 0 0,0 1 1,-1 0-1,1-1 1,0 1-1,0 0 0,0 1 1,0-1-1,1 0 1,-1 1-1,1 0 0,-1 0 1,1-1-1,0 1 1,0 0-1,0 1 0,0-1 1,1 0-1,0 0 1,-1 1-1,1-1 0,0 1 1,0-1-1,1 1 1,-1 1-73,0 13 203,2-1 0,0 0 0,0 0 1,2 1-1,0-1 0,1-1 0,0 1 1,2 0-1,1 1-203,-2-2 38,-5-18-659,-11-33-15755,6 27 6326</inkml:trace>
  <inkml:trace contextRef="#ctx0" brushRef="#br0" timeOffset="265.568">0 158 10789,'0'0'2865,"2"-1"161,1 1-1378,2-1-415,1 0-145,1 1-79,-1 0-257,3 0-256,0 2-127,1-1-113,0 0-64,1 0-192,-2-1-288,1-1-769,-1 0 1970,2 0-4307,1-1-2881,-2 1-7331</inkml:trace>
  <inkml:trace contextRef="#ctx0" brushRef="#br0" timeOffset="518.438">174 115 10101,'2'27'7685,"7"13"-4068,2 14-2196,-12-58-1398,0 1 0,1-1 0,-1 0 0,1 1 0,0-1 0,0 1 0,0-1 0,0 0 0,0 1 0,1-1 0,0 1 1,0-1-1,0 1 0,0-1 0,0 1 0,1-1 0,-1 1 0,1 0 0,0 0 0,0 0 0,0 0 0,1 0 0,-1 0 0,1 1 0,-1-1 0,1 1 0,0 0 1,0 0-1,0 0 0,0 0 0,0 0 0,0 0 0,1 1 0,-1 0 0,1 0 0,-1 0 0,1 0 0,-1 0 0,1 1 0,-1-1 0,1 1 0,0 0 0,-1 0 1,1 0-1,3 1-23,17 9-1807,-16-6-1921,-1 1-4005,-2-1-2845</inkml:trace>
  <inkml:trace contextRef="#ctx0" brushRef="#br0" timeOffset="928.419">360 185 10469,'29'5'6661,"45"-24"-4913,-74 18-1721,1 1 0,0-1 0,0 0 0,-1 0 0,1 0-1,-1 0 1,1 0 0,-1 0 0,1 0 0,-1-1 0,1 1 0,-1 0 0,0 0 0,0 0 0,0 0 0,1 0-1,-1-1 1,0 1 0,-1 0 0,1 0 0,0 0 0,0 0 0,0-1 0,-1 1 0,1 0 0,0 0 0,-1 0-1,1 0 1,-1 0 0,0 0 0,1 0 0,-1 0 0,0 0 0,1 0 0,-1 0 0,0 1 0,0-1 0,0 0-1,0 0 1,0 1 0,0-1 0,0 1 0,0-1 0,0 1 0,0-1 0,0 1 0,0-1 0,0 1 0,0 0-1,-1 0 1,1 0 0,0 0 0,0-1 0,0 1 0,0 1 0,-1-1 0,1 0 0,-1 0-27,-1 1 137,0 1 1,0-1-1,0 1 1,0-1 0,0 1-1,0 0 1,0 0-1,0 0 1,1 1 0,-1-1-1,1 0 1,-1 1-1,1 0 1,0 0 0,0-1-1,1 1 1,-1 0-1,0 1 1,1-1-1,0 0 1,0 0 0,0 1-1,0-1 1,0 0-1,1 1 1,-1-1 0,1 1-1,0-1 1,0 1-1,0-1 1,1 1-1,-1-1 1,1 0 0,0 1-1,0-1 1,0 0-1,0 1 1,1-1 0,-1 0-1,1 0 1,0 0-1,0 0 1,0 0 0,0-1-1,0 1 1,0-1-1,1 1 1,0-1-1,1 1-137,-3-2-9,1 0 0,-1 0 0,1-1 0,-1 1 0,1 0 0,0-1 0,0 1 0,-1-1 0,1 0 0,0 0 0,0 1 0,-1-1 0,1 0 0,0-1 0,0 1 0,-1 0 0,1 0 0,0-1 0,0 1 0,-1-1 0,1 1 0,-1-1 0,1 0 0,0 0 0,-1 0 0,1 0 0,-1 0 0,0 0 0,1 0 0,-1 0 0,0 0 0,0-1 0,0 1 0,1-1-1,-1 0 11,17-21-8261,-13 16 2640,-1 0-7349</inkml:trace>
  <inkml:trace contextRef="#ctx0" brushRef="#br0" timeOffset="1338.157">593 184 9156,'24'-1'5043,"-23"2"-4934,1-1 1,0 0 0,-1 0 0,1 0 0,-1 0-1,1 0 1,0 0 0,-1 0 0,1 0 0,-1-1-1,1 1 1,0 0 0,-1-1 0,1 0 0,-1 1 0,1-1-1,-1 0 1,0 0 0,1 0 0,-1 1 0,0-2-1,0 1 1,1 0 0,-1 0 0,0 0 0,0 0 0,0-1-1,0 1 1,-1 0 0,1-1 0,0 1 0,0-1-1,-1 1 1,1-1 0,-1 1 0,0-1 0,1 0-110,-3 0 108,1 1 0,-1-1 0,0 0 0,0 1 0,0-1 0,0 1 0,0 0 0,0 0 0,0-1 0,0 1 1,0 1-1,0-1 0,-1 0 0,1 0 0,0 1 0,-1 0 0,1-1 0,-1 1 0,1 0 0,0 0 0,-1 0 0,1 0 1,-1 1-1,1-1 0,0 1 0,-1-1 0,1 1 0,0 0 0,0 0 0,0 0 0,-1 0 0,1 0 0,0 0 0,0 1 0,0-1 1,1 1-1,-1-1 0,0 1 0,1 0 0,-1 0 0,1-1 0,-1 1 0,1 0 0,0 1 0,0-1 0,0 0 0,-1 1-108,1 0 178,0 0-1,0 0 1,0 0-1,0 0 0,1 0 1,-1 1-1,1-1 1,-1 0-1,1 0 0,0 0 1,1 1-1,-1-1 1,0 0-1,1 0 1,0 0-1,0 0 0,0 0 1,0 0-1,0 0 1,1 0-1,-1 0 0,1 0 1,0-1-1,-1 1 1,1-1-1,1 1 0,-1-1 1,0 0-1,0 0 1,1 0-1,0 0 1,-1 0-1,1 0 0,1 0-177,31 4-1184,2-21-3432,-15-4-9374,-14 13 4423</inkml:trace>
  <inkml:trace contextRef="#ctx0" brushRef="#br0" timeOffset="1763.371">840 119 11733,'-29'-9'9992,"27"9"-9911,1 0-1,-1 1 1,1-1-1,0 0 0,-1 1 1,1-1-1,0 1 0,0-1 1,-1 1-1,1 0 0,0 0 1,0 0-1,0-1 1,0 1-1,0 0 0,0 0 1,0 0-1,0 1 0,0-1 1,1 0-1,-1 0 0,0 0 1,1 1-1,-1-1 1,1 0-1,-1 0 0,1 1 1,0-1-1,-1 0 0,1 2-80,0-1 37,-1 0-1,1 0 0,0-1 0,0 1 0,0 0 0,0 0 1,1 0-1,-1 0 0,1 0 0,-1 0 0,1 0 0,-1-1 0,1 1 1,0 0-1,0 0 0,0-1 0,0 1 0,0 0 0,0-1 1,0 1-1,1-1 0,-1 0 0,0 1 0,1-1 0,0 0 1,-1 0-1,1 0 0,-1 0 0,1 0 0,0 0 0,0 0 1,0-1-1,-1 1 0,2-1-36,33 36 814,-36-34-723,0 0-1,0 0 1,-1 1 0,1-1 0,0 0-1,-1 0 1,0 0 0,1 0-1,-1 0 1,0 0 0,0 0 0,0-1-1,0 1 1,0 0 0,-1 0 0,1-1-1,0 1 1,-1-1 0,0 1-1,1-1 1,-1 1 0,0-1 0,1 0-1,-1 0 1,0 0 0,0 0-1,0 0 1,0-1 0,0 1 0,0 0-1,0-1 1,0 1 0,0-1-1,-1 0 1,1 0 0,-1 0-91,-26 1-1933,7-8-3970,13 0-2133,1 0-5522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9492,'21'-22'7556,"5"1"-4043,-24 20-3471,0 0-1,0-1 0,0 1 0,0 0 0,0 0 0,0 0 0,0 0 0,0 0 0,0 1 1,0-1-1,0 0 0,1 1 0,-1 0 0,0-1 0,1 1 0,-1 0 0,0 0 0,0 1 1,1-1-1,-1 0 0,0 1 0,0-1 0,0 1 0,1 0 0,-1 0 0,0 0 0,0 0 1,0 0-1,0 0 0,0 0 0,-1 1 0,1-1 0,0 1 0,-1-1 0,1 1 0,-1 0 1,1-1-1,-1 1 0,1 1-41,3 8 7,0 0 0,0-1 0,-1 2 0,0-1-1,-1 0 1,-1 1 0,0-1 0,0 1 0,-1 0 0,-1 1-7,8 50 94,-8-64-94,0 1 0,0 0 0,-1 0 0,1 0 1,0 0-1,0 0 0,-1 0 0,1 0 0,0 0 0,-1 1 1,1-1-1,0 0 0,0 0 0,-1 0 0,1 0 1,0 0-1,0 0 0,0 0 0,-1 1 0,-16-27-54,14 24 89,0 0 0,0 0 0,0 1 0,-1-1 0,1 1 0,0 0-1,-1 0 1,1 0 0,0 1 0,-1-1 0,1 1 0,-1 0 0,1-1 0,-1 2 0,1-1 0,-1 0 0,1 1 0,0-1 0,-1 1 0,1 0 0,0 0 0,-1 1-1,1-1 1,0 0 0,0 1 0,0 0 0,0 0 0,0 0 0,1 0 0,-1 0 0,0 2-35,-3 0 231,5-3-149,-1 0 0,0-1 1,1 1-1,0 0 0,-1 0 0,1 0 0,-1 0 0,1 0 1,0 0-1,0 1 0,0-1 0,-1 0 0,1 1 1,1-1-1,-1 1 0,0-1 0,0 1 0,0-1 1,1 1-1,-1-1 0,1 1 0,-1 0 0,1-1 0,0 1 1,-1 0-1,1-1 0,0 1 0,0 0 0,0-1 1,1 1-1,-1 0 0,0 0 0,1-1 0,-1 1 0,1-1 1,-1 1-1,1 0 0,0-1 0,-1 1 0,1-1 1,0 1-1,0-1 0,0 0 0,1 1-82,0 0 15,0 0-1,0 0 1,0 1 0,1-2-1,-1 1 1,1 0 0,0-1-1,-1 1 1,1-1 0,0 1-1,0-1 1,-1 0 0,1-1-1,0 1 1,0 0 0,0-1-1,0 1 1,1-1 0,-1 0-1,0 0 1,0-1 0,0 1-1,0 0 1,0-1 0,0 0-1,1 0-14,42-33-4052,1-45-11648,-35 58 7880</inkml:trace>
  <inkml:trace contextRef="#ctx0" brushRef="#br0" timeOffset="359.291">239 99 8100,'15'26'8611,"-3"3"-4857,15 64-2919,-25-83-154,7 36 196,-12-57-853,1 1 0,1-1 0,0 0 1,0 1-1,1-1 0,0 0 0,1 1 0,0-1 0,1 0 0,0 1 0,1-1 0,0 1 0,0 0 0,1 0 0,1 0 0,0 1 0,2-4-24,30-7-445,-10 26-3391,2 1-5463,-18-6-372</inkml:trace>
  <inkml:trace contextRef="#ctx0" brushRef="#br0" timeOffset="890.591">483 95 9941,'27'-11'10628,"2"27"-7956,13 42-2833,-17 55-31,-29-118 170,1 0 0,-1 1 0,1-1 0,-1 1 0,-1 0-1,1 0 1,0 0 0,-1 1 0,0-1 0,0 1 0,0 0 0,0 1 0,-1-1 0,1 1 0,-5-1 22,7 2 109,0 0 1,0 1-1,0 0 1,0-1-1,0 1 0,0 0 1,0 0-1,0 1 0,0-1 1,1 1-1,-1-1 1,0 1-1,0 0 0,0 0 1,0 0-1,1 1 1,-1-1-1,1 1 0,-1-1 1,1 1-1,-1 0 0,1 0 1,0 0-1,0 0 1,0 0-1,0 0 0,0 1 1,1-1-1,-1 1 0,1-1 1,-1 1-1,1 0 1,0-1-1,0 1 0,0 0 1,0 0-1,1 0 1,-1 0-1,1 0 0,0 0 1,0 0-1,0 0 0,0 0 1,0 0-1,0-1 1,1 1-1,0 0 0,0 0-109,1 0-11,1-1 0,0 0 0,1 0 0,-1 0 0,0-1 0,1 1 0,-1-1 0,1 0-1,-1 0 1,1 0 0,-1 0 0,1-1 0,0 1 0,-1-1 0,1 0 0,0 0 0,-1 0 0,1-1-1,0 1 1,-1-1 0,1 0 0,-1 0 0,1 0 0,-1-1 0,1 1 0,-1-1 0,0 0 0,0 1-1,0-2 1,0 1 0,2-2 11,27-23-7029,-11-9-5423,-14 22 4486</inkml:trace>
  <inkml:trace contextRef="#ctx0" brushRef="#br0" timeOffset="1208.955">703 1 9236,'4'2'6807,"0"4"-3365,4 20-2529,-6-20 5,36 200 2492,-36-192-3534,2 19 154,4-19-4098,-5-32-8476,-3 8 4540</inkml:trace>
  <inkml:trace contextRef="#ctx0" brushRef="#br0" timeOffset="1458.899">679 166 11733,'34'1'11391,"8"-1"-7452,-1-2-10649,-25-3-3820,-9 2 723</inkml:trace>
  <inkml:trace contextRef="#ctx0" brushRef="#br0" timeOffset="1805.956">882 173 8852,'12'0'3640,"37"-2"3347,18-19-4933,-65 20-2039,-1 0 0,0 0 0,0-1 0,-1 1 0,1 0 0,0 0 0,0-1 0,0 1 0,-1 0 0,1-1 0,-1 1 1,1-1-1,-1 1 0,0 0 0,1-1 0,-1 1 0,0-1 0,0 1 0,0-1 0,0 1 0,0-1 0,-1 1 0,1-1 0,0 1 1,-1-1-1,1 1 0,-1-1 0,1 1 0,-1 0 0,0-1 0,1 1 0,-1 0 0,0 0 0,0-1 0,0 1 0,0 0 1,0 0-1,0 0 0,0 0 0,-2-1-15,-54-27 466,52 31-330,0 1 0,1-1-1,-1 1 1,1 0-1,0 0 1,-1 0 0,1 1-1,1-1 1,-1 1 0,0 0-1,1 0 1,0 0 0,0 1-1,0-1 1,1 1-1,-1-1 1,1 1 0,0 0-1,0 0 1,1 0 0,0 0-1,0 0 1,0 1-1,0-1 1,1 0 0,0 0-1,0 1 1,0-1 0,1 0-1,-1 0 1,1 0 0,0 1-1,1-1 1,0 0-1,-1 0 1,2-1 0,1 4-136,-1-2 19,0-1 0,1-1 0,0 1 0,0-1 0,0 1 0,1-1 0,-1 0 1,1-1-1,0 1 0,0-1 0,0 0 0,1 0 0,-1 0 0,1-1 0,-1 0 1,1 0-1,0-1 0,0 1 0,0-1 0,0 0 0,0-1 0,0 0 0,0 0 1,0 0-1,0 0 0,0-1 0,0 0 0,0 0 0,0-1 0,1 0-19,47-33-9002,-27 3-1912,-15 15 2652</inkml:trace>
  <inkml:trace contextRef="#ctx0" brushRef="#br0" timeOffset="2262.117">1261 59 10293,'0'0'267,"1"-1"1,0 1 0,0-1 0,-1 1-1,1-1 1,0 1 0,-1-1-1,1 1 1,-1-1 0,1 1 0,0-1-1,-1 0 1,0 1 0,1-1-1,-1 0 1,1 0 0,-1 1-1,0-1 1,1 0 0,-1 0 0,0 0-1,0 1 1,0-1 0,0 0-1,0 0 1,0 0 0,0 0 0,0 1-1,0-1 1,0 0 0,0 0-1,0 0 1,0 1 0,-1-1 0,1 0-1,0 0 1,-1 0 0,1 1-1,-1-1 1,1 0-268,-49-15 4472,47 17-4435,0-1-1,0 1 1,0 0-1,0 0 1,0 0-1,1 0 1,-1 0 0,0 0-1,1 0 1,-1 1-1,0-1 1,1 1-1,-1-1 1,1 1 0,0-1-1,0 1 1,0 0-1,-1 0 1,2 0-1,-1 0 1,0 0 0,0 0-1,0 0 1,1 0-1,0 0 1,-1 0-1,1 0 1,0 0 0,0 0-1,0 0 1,0 0-1,0 0 1,0 0-1,1 1 1,-1-1 0,1 0-1,-1 0 1,1 0-1,0 0 1,0-1-1,0 1 1,0 0 0,0 0-1,0 0 1,0-1-1,1 1 1,-1-1 0,2 2-38,36 24 92,-35-25-75,0 0-1,1 0 1,-1 1-1,0-1 1,-1 1-1,1 0 1,0 0 0,-1 0-1,1 1 1,-1-1-1,0 1 1,0 0-1,-1 0 1,1 0-1,-1 0 1,0 0-1,0 0 1,0 1 0,0-1-1,-1 1 1,0-1-1,0 1 1,0 2-16,-1-4 17,0 0 1,-1 1-1,1-1 1,-1 0-1,0 0 1,0 1-1,0-1 1,-1 0-1,1 0 1,-1 0-1,1-1 1,-1 1-1,0 0 1,0-1-1,0 1 1,-1-1 0,1 1-1,0-1 1,-1 0-1,0 0 1,1 0-1,-1-1 1,0 1-1,0-1 1,0 1-1,0-1 1,0 0-1,0 0 1,-1 0-1,1-1 1,0 1-1,0-1 1,-1 1-1,1-1 1,0 0-1,-1-1 1,0 1-18,3 0-156,0 0-1,-1 0 1,1 1 0,0-1 0,-1 0-1,1-1 1,0 1 0,-1 0 0,1 0-1,0-1 1,0 1 0,-1 0 0,1-1-1,0 1 1,0-1 0,0 0 0,0 1-1,0-1 1,0 0 0,0 0 0,0 1-1,0-1 1,0 0 0,0 0 0,0 0-1,0 0 1,1 0 0,-1-1 0,0 1-1,1 0 1,-1-1 156,-8-41-11175,8 36 8799,-2-14-7538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76 10581,'-24'-8'7213,"-1"12"-3695,22-2-3406,0-1 0,0 0 0,1 1 1,-1 0-1,0 0 0,1-1 0,-1 1 1,1 1-1,0-1 0,0 0 0,0 1 1,0-1-1,0 1 0,0-1 0,1 1 1,-1 0-1,1 0 0,0 0 0,0 0 1,0 0-1,0 0 0,0 0 0,1 0 1,-1 0-113,2-1 6,0 0 1,1 0-1,-1-1 1,0 1 0,1 0-1,0-1 1,-1 0-1,1 1 1,0-1-1,-1 0 1,1 0 0,0 0-1,0 0 1,0 0-1,0 0 1,0-1 0,0 1-1,0-1 1,0 1-1,0-1 1,0 0 0,0 0-1,1 1 1,-1-2-1,0 1 1,0 0-1,0 0 1,0-1 0,1 0-7,11 2-2,-11-1 4,-1 0-1,0 0 0,0 0 1,0 0-1,1 1 1,-1-1-1,0 0 1,0 1-1,0 0 1,0-1-1,0 1 0,0 0 1,0 0-1,0 0 1,0 1-1,0-1 1,-1 0-1,1 1 0,0-1 1,-1 1-1,1-1 1,-1 1-1,1 0 1,-1 0-1,0 0 1,0-1-1,0 1 0,0 0 1,0 0-1,0 1 1,-1-1-1,1 0 1,-1 0-1,1 0 1,-1 0-1,0 0 0,0 1 1,0-1-1,0 0 1,0 0-1,-1 0 1,1 1-1,0-1 1,-1 0-1,0 0 0,1 0 1,-1 0-1,0 0 1,0 0-1,0 0-1,-2 0-3,0 0 0,0 0-1,0 0 1,0 0 0,0-1-1,0 1 1,-1-1 0,1 0 0,0 0-1,-1 0 1,1 0 0,-1 0 0,1-1-1,-1 0 1,1 0 0,-1 0-1,1 0 1,-1 0 0,1-1 0,-1 1-1,1-1 1,-1 0 0,-1-1 3,-17-21-8027,20 12 1733,2-1-3561</inkml:trace>
  <inkml:trace contextRef="#ctx0" brushRef="#br0" timeOffset="438.941">179 0 11397,'6'63'10316,"26"80"-9072,-31-134-2631,-1-8-2214,-2-4-3806,1-2-3139</inkml:trace>
  <inkml:trace contextRef="#ctx0" brushRef="#br0" timeOffset="750.175">159 120 12630,'0'0'3281,"0"0"177,2-1-1601,1 0-673,1-1-223,1 1-145,1-1-224,0 2-223,0-1-177,-1 1 80,1 0-240,-1 1-288,1-1-513,-1 0-431,1 1-2450,-1 0-2833,0-2-6787</inkml:trace>
  <inkml:trace contextRef="#ctx0" brushRef="#br0" timeOffset="1031.358">325 83 10181,'15'-11'7412,"-1"8"-4174,23 29-2438,12 83-642,-50-112-141,-1-1 0,0 0 0,1 1 0,-1-1 0,-1 1 1,1-1-1,0 1 0,-1 0 0,0 0 0,1 0 0,-1 0 1,-1 1-1,1-1 0,0 1 0,0 0 0,-1 0 0,1 0 1,-1 0-1,0 1 0,0-1 0,1 1 0,-1 0 0,0 0 1,0 0-1,0 1 0,0-1 0,0 1 0,0 0 0,0 0 1,0 1-18,2-1 88,0 1 0,0 0 1,0-1-1,0 1 0,1 0 1,-1 0-1,0 1 0,1-1 1,-1 0-1,1 0 0,-1 1 1,1-1-1,0 1 0,-1-1 1,1 1-1,0 0 0,0-1 1,0 1-1,0 0 0,1 0 1,-1-1-1,0 1 0,1 0 0,-1 0 1,1 0-1,0 0 0,-1 0 1,1 0-1,0 0 0,0 0 1,1 0-1,-1 0 0,0 0 1,1 0-1,-1 0 0,1 0 1,-1 0-1,1-1 0,0 1 1,0 0-1,0 0 0,0-1 1,0 1-1,0 0 0,0-1 1,1 1-1,-1-1 0,1 0 1,-1 1-1,1-1 0,-1 0 1,1 0-1,0 0 0,-1 0 1,1 0-1,0 0 0,0 0 1,0-1-1,0 1 0,0-1 1,0 0-1,0 1 0,0-1 1,1 0-89,43-8-2855,-31 2-1984,-1-1-4003,-4 1-2563</inkml:trace>
  <inkml:trace contextRef="#ctx0" brushRef="#br0" timeOffset="1312.541">608 97 9620,'-35'-12'11726,"32"12"-11579,-1 1 0,1 0 1,0-1-1,0 1 0,0 1 0,0-1 0,0 0 0,0 1 0,0 0 1,0-1-1,1 1 0,-1 0 0,1 0 0,-1 1 0,1-1 0,0 0 0,0 1 1,0 0-1,0-1 0,0 1 0,1 0 0,-1 0 0,1 0 0,0 0 0,-1 0 1,1 1-148,1 0 91,-1 0 0,1-1 1,0 1-1,1 0 1,-1-1-1,0 1 0,1-1 1,0 1-1,0-1 1,0 1-1,0-1 1,1 0-1,-1 1 0,1-1 1,0 0-1,0 0 1,0 0-1,0 0 0,1 0 1,-1-1-1,1 1 1,-1-1-1,1 0 1,3 3-92,-4-5-174,-1 1 1,1 0-1,0-1 1,0 1 0,0-1-1,-1 1 1,1-1 0,0 0-1,0 0 1,0 1 0,0-2-1,-1 1 1,1 0-1,0 0 1,0 0 0,0-1-1,0 1 1,-1-1 0,1 0-1,0 1 1,-1-1 0,1 0-1,0 0 1,-1 0 0,1 0-1,-1 0 1,1-1-1,-1 1 1,0 0 0,1-1-1,-1 1 1,0-1 173,12-16-10885,-7 8-32</inkml:trace>
  <inkml:trace contextRef="#ctx0" brushRef="#br0" timeOffset="1546.866">650 21 9828,'4'43'7391,"22"90"-3366,-26-133-4017,1 1-1,0-1 0,-1 1 0,1-1 0,-1 0 1,1 1-1,0-1 0,-1 0 0,1 1 0,0-1 1,-1 0-1,1 0 0,0 0 0,0 1 0,-1-1 1,1 0-1,0 0 0,-1 0 0,1 0 0,0-1 1,0 1-1,-1 0 0,1 0 0,0 0 0,-1 0 1,1-1-1,0 1 0,-1 0 0,1-1 0,0 1 1,-1 0-1,1-1 0,-1 1 0,1-1 0,0 1 1,-1-1-1,1 1 0,-1-1 0,0 0 0,1 1 1,-1-1-1,1 1 0,-1-1 0,0 0 0,0 1 1,1-1-1,-1 0 0,0 0 0,0 1 0,0-1 1,0 0-1,0 1 0,0-1 0,0 0 0,0 0 1,0 1-1,0-1 0,0 0 0,0 1 0,0-1 1,-1 0-1,1 0 0,0 1 0,-1-1 0,1 0-7,6-13 247,38-39 865,-26 32-4064,0 0-6642,-13 14-915</inkml:trace>
  <inkml:trace contextRef="#ctx0" brushRef="#br0" timeOffset="2060.638">765 151 14615,'5'5'3809,"1"0"81,1 1-1905,1 0-816,0 1-289,1-2-112,-1 0-255,0-1-305,0-1-256,-1 0-96,-2-1-1329,0-1-2481,-2-1-3217,0-2-7860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2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17 8340,'-23'-13'7878,"-4"29"-4648,-7 36-1506,33-49-1704,0 0 0,0 0 0,1 0-1,-1-1 1,1 1 0,0 0 0,0 0 0,0 0-1,0 0 1,0 0 0,1-1 0,-1 1-1,1 0 1,0 0 0,0-1 0,0 1 0,0 0-1,0-1 1,1 1 0,-1-1 0,1 1-1,-1-1 1,1 0 0,0 0 0,0 0 0,0 0-1,0 0 1,1 0 0,-1 0 0,0-1-1,1 1 1,-1-1 0,1 1 0,-1-1 0,1 0-1,0 0 1,0-1 0,-1 1 0,1 0-1,0-1 1,0 0 0,0 1 0,0-1 0,-1 0-1,1-1 1,1 1-20,0 1 6,0-1 0,-1 0 0,1 0-1,0 0 1,-1 0 0,1 0 0,0 0 0,-1-1-1,1 0 1,0 0 0,-1 0 0,1 0 0,-1-1 0,0 1-1,1-1 1,-1 0 0,0 0 0,0 0 0,0 0 0,0-1-1,-1 1 1,1-1 0,-1 1 0,1-1 0,-1 0-1,0 0 1,0 0 0,0 0 0,0-1 0,-1 1 0,0 0-1,1-1 1,-1 1 0,0-1 0,0 0 0,-1 1-1,1-1 1,-1 0 0,0 1 0,0-1 0,0 0 0,0 1-1,-1-1 1,0-1-6,0 2-40,0 1 0,0-1-1,0 1 1,0-1 0,0 1-1,-1 0 1,0-1 0,1 1 0,-1 0-1,0 0 1,0 0 0,0 0-1,0 1 1,0-1 0,0 0 0,-1 1-1,1-1 1,0 1 0,-1 0-1,1 0 1,-1 0 0,1 0-1,-1 1 1,0-1 0,1 0 0,-1 1-1,0 0 1,0 0 0,-1 0 40,1 4-1984,3 1-4435,0-4 4849,1 3-9611</inkml:trace>
  <inkml:trace contextRef="#ctx0" brushRef="#br0" timeOffset="445.122">253 40 10549,'8'59'7528,"3"9"-4916,-10-126-2222,-1 52-385,0 0-1,0 0 1,0 0-1,1 0 1,0 0 0,0 0-1,0 1 1,1-1-1,0 0 1,0 1 0,0-1-1,1 1 1,0-1-1,0 1 1,0 0-1,1 0 1,0 1 0,3-4-5,-5 8 18,1 1 0,0-1-1,-1 1 1,1-1 0,-1 1 0,1 0 0,-1 0 0,1 1 0,-1-1 0,0 0 0,1 1 0,-1-1 0,0 1-1,0 0 1,0 0 0,0 0 0,-1 0 0,1 0 0,0 0 0,-1 0 0,0 0 0,1 1 0,-1-1 0,0 0-1,0 1 1,0 0 0,0-1 0,-1 1 0,1-1 0,-1 1 0,0 0 0,1-1 0,-1 1 0,0 0 0,-1 2-18,3 2 250,12 55 1061,-12-48-4820,-2-1-4020,0-15-4767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4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179 134 8452,'-7'-7'7089,"-6"4"-3516,-31 9-1307,42-5-1828,-3-1-333,-1 1-1,1 0 1,0 1 0,-1-1-1,1 1 1,0 0-1,0 0 1,0 1 0,1 0-1,-1-1 1,1 1 0,-1 1-1,1-1 1,0 1 0,0 0-1,0 0 1,1 0 0,-1 0-1,1 0 1,0 1-1,1 0 1,-1-1 0,1 1-1,0 0 1,0 0 0,0 0-1,0 1 1,1-1 0,0 0-1,0 1 1,1-1 0,0 1-1,0-1 1,0 0-1,0 1 1,1 0-105,0-3 32,1 0 0,-1 0 0,1 0 0,0 0 0,0-1 0,0 1 0,0-1 0,1 1 0,-1-1 0,1 0 0,-1 0 0,1 0 0,0 0 0,0 0 0,-1-1 0,1 1 0,0-1 0,1 0 0,-1 0 0,0 0 0,0 0 0,0-1 0,1 1 0,-1-1 0,0 0 0,1 0 0,-1 0 0,0 0 0,1-1-32,4 1-92,0 0 0,0-1 0,0 0 0,0-1 0,0 0 1,0 0-1,0 0 0,-1-1 0,1-1 0,-1 1 0,5-4 92,18-18-4395,-15 4-6739,-12 8 1177</inkml:trace>
  <inkml:trace contextRef="#ctx0" brushRef="#br0" timeOffset="265.564">181 4 10485,'2'54'10222,"5"26"-5906,0 17-3191,0-32-1120,-1-66-4554,-5-7-4775,0 3-2940</inkml:trace>
  <inkml:trace contextRef="#ctx0" brushRef="#br0" timeOffset="705.415">300 207 9668,'40'1'7848,"20"-23"-6225,-60 21-1594,1-1 0,0 1 0,-1-1-1,1 0 1,-1 1 0,1-1-1,-1 0 1,0 0 0,0 1-1,0-1 1,0 0 0,0 1-1,0-1 1,0 0 0,-1 1 0,1-1-1,-1 0 1,1 1 0,-1-1-1,0 0 1,1 1 0,-1-1-1,0 1 1,0-1 0,0 1-1,0 0 1,0-1 0,0 1 0,-1 0-1,1 0 1,0 0 0,-1 0-1,1 0 1,-1 0 0,1 0-1,-1 0 1,1 1 0,-1-1 0,1 0-1,-1 1 1,0 0 0,1-1-1,-1 1 1,0 0 0,-1 0-29,-1 1 149,1 0 1,-1 0-1,0 1 1,1-1-1,0 1 0,-1 0 1,1 0-1,0 0 1,0 1-1,0-1 1,0 1-1,0-1 1,1 1-1,-1 0 1,1 0-1,0 0 1,-1 1-1,2-1 0,-1 0 1,0 1-1,1-1 1,-1 1-1,1 0 1,0-1-1,0 1 1,1 0-1,-1 0 1,1 0-1,0 0 0,0-1 1,0 1-1,0 0 1,1 0-1,-1 0 1,1-1-1,0 1 1,0 0-1,1-1 1,-1 1-1,1-1 1,0 1-1,0-1 0,0 1 1,0-1-1,0 0 1,2 2-150,-1-3-36,0 0 0,0 1-1,0-1 1,0 0 0,1 0 0,-1-1 0,0 1 0,1-1 0,-1 0-1,1 1 1,-1-2 0,1 1 0,0 0 0,-1-1 0,1 1 0,0-1-1,0 0 1,-1-1 0,1 1 0,0-1 36,22-3-4235,0-2-4883,-20 4 6189,4-1-7356</inkml:trace>
  <inkml:trace contextRef="#ctx0" brushRef="#br0" timeOffset="1130.108">569 115 12518,'-24'-2'6868,"3"5"-3494,19-2-3313,0-1 0,0 1 0,1 0 1,-1 0-1,1 0 0,-1 0 0,0 0 0,1 0 1,0 0-1,-1 0 0,1 1 0,0-1 0,-1 1 1,1-1-1,0 1 0,0-1 0,0 1 0,1 0 1,-1-1-1,0 1 0,0 0 0,1 0 0,-1-1 1,1 1-1,0 0 0,0 0 0,-1 0 0,1 0 1,0 0-1,0-1 0,1 1 0,-1 0 0,1 2-61,0-1 21,1 1 0,-1-1 0,1 1-1,0-1 1,1 0 0,-1 1 0,0-1-1,1 0 1,0-1 0,-1 1 0,1 0-1,0-1 1,1 1 0,-1-1 0,0 0 0,1 0-1,-1-1 1,1 1 0,-1-1 0,1 1-1,0-1 1,0 0 0,0-1-21,34 19 131,-36-18-108,-1-1 1,0 1-1,0-1 0,0 1 1,0 0-1,0-1 1,0 1-1,0 0 1,0 0-1,0 0 1,0 0-1,0 0 1,0 0-1,0 0 1,-1 0-1,1 0 0,-1 0 1,1 0-1,0 0 1,-1 0-1,0 1 1,1-1-1,-1 0 1,0 0-1,0 1 1,1-1-1,-1 0 1,0 0-1,0 1 0,0-1 1,-1 0-1,1 0 1,0 1-1,0-1 1,-1 0-1,1 0 1,-1 1-1,1-1 1,-1 0-1,1 0 1,-1 0-1,0 0 1,1 0-1,-1 0 0,0 0 1,0 0-1,0 0 1,0 0-1,0 0 1,0-1-1,-1 1-23,0 1 37,-1 0 0,0-1 0,0 0-1,0 1 1,0-1 0,0 0 0,0-1-1,0 1 1,0 0 0,0-1 0,0 0 0,0 0-1,0 0 1,0 0 0,0 0 0,0 0-1,-1-1 1,1 0 0,0 0 0,0 1 0,-2-3-37,-11-8-4099,10 0-7071,5 5-902</inkml:trace>
  <inkml:trace contextRef="#ctx0" brushRef="#br0" timeOffset="1395.669">699 21 11397,'4'32'9081,"11"17"-5363,2 6-2300,-1 71-212,-24-128-16968,3-2 4720</inkml:trace>
  <inkml:trace contextRef="#ctx0" brushRef="#br0" timeOffset="1948.763">657 174 12694,'2'0'3537,"1"-1"209,3-1-1105,3-2-1264,2 1-497,1 0 1,3 1-257,0 2-176,-1 0-256,0 0-336,0 1-1200,-2 0 79,-2 0-2577,2 0-2913,-2-1-6899</inkml:trace>
  <inkml:trace contextRef="#ctx0" brushRef="#br0" timeOffset="2315.132">902 126 9364,'8'9'9044,"-1"7"-4994,2 40-3117,-8-51-145,12 69 871,-10-113-1200,-2 32-425,13-86 1149,-13 91-1166,-1-1-1,1 1 0,0 0 0,0 0 0,0 0 1,0 0-1,0 0 0,0 0 0,0 0 0,1 0 1,-1 0-1,1 0 0,0 0 0,-1 1 1,1-1-1,0 1 0,0 0 0,0-1 0,0 1 1,0 0-1,0 0 0,0 0 0,1 0 1,-1 1-1,0-1 0,0 0 0,1 1 0,-1 0 1,0-1-1,1 1 0,-1 0 0,1 0 1,-1 1-1,0-1 0,1 0 0,0 1-16,29 14-3123,-12-1-3269,-8-5-1762,-4-4-2259</inkml:trace>
  <inkml:trace contextRef="#ctx0" brushRef="#br0" timeOffset="2847.029">1121 126 11445,'2'53'10687,"-2"-48"-10523,1 1 1,0-1-1,0 1 1,0-1-1,1 0 0,0 1 1,0-1-1,0 0 0,0 0 1,1 0-1,0-1 0,0 1 1,0-1-1,1 1 0,0-1 1,-1 0-1,2 0 0,-1-1 1,0 1-1,1-1 0,-1 0 1,2 0-165,-5-2 32,1 0 1,0-1-1,0 1 1,0-1-1,0 1 1,0-1 0,0 0-1,0 0 1,0 0-1,0 0 1,0 0-1,0 0 1,0-1-1,0 1 1,0-1-1,0 1 1,0-1 0,-1 0-1,1 0 1,0 1-1,0-1 1,-1-1-1,1 1 1,0 0-1,-1 0 1,1 0-1,-1-1 1,0 1-1,1-1 1,-1 1 0,0-1-1,0 0 1,0 1-1,0-1 1,0 0-1,-1 0 1,1 0-1,0 0 1,-1 0-1,1-1-32,14-86 163,-15 83-131,4-40-2016,-1 49-11641,-2 0 2006</inkml:trace>
  <inkml:trace contextRef="#ctx0" brushRef="#br0" timeOffset="3096.971">1481 109 11013,'-41'-2'10597,"10"31"-7473,6 54-1601,25-80-1445,0 0 0,1 0-1,-1 0 1,1 0 0,-1 0-1,1 0 1,0 0-1,1 0 1,-1 0 0,0 0-1,1 0 1,0 0 0,-1-1-1,1 1 1,0-1 0,0 0-1,1 1 1,-1-1-1,0 0 1,1 0 0,-1 0-1,1 0 1,0-1 0,-1 1-1,1-1 1,0 0 0,0 0-1,0 0 1,0 0-1,0 0 1,0 0 0,0-1-1,1 0 1,-1 1 0,3-1-78,55-10-2918,-35-5-2777,-7-6-4030,-13 10-896</inkml:trace>
  <inkml:trace contextRef="#ctx0" brushRef="#br0" timeOffset="3363.062">1586 0 13254,'1'36'7757,"2"1"-3363,30 132-1106,-31-163-4365,2 8 2108,-6-12-6264,-3-4-5975,2 0-982</inkml:trace>
  <inkml:trace contextRef="#ctx0" brushRef="#br0" timeOffset="3566.452">1551 157 14695,'15'-3'9875,"1"-3"-7052,13-2-2104,6 7-962,7 0-4410,-14-3-7243,-18 1 592</inkml:trace>
  <inkml:trace contextRef="#ctx0" brushRef="#br0" timeOffset="3931.995">1803 100 10325,'-4'-11'8652,"-6"9"-4613,-22 23-1771,29-18-2216,0 0 1,1 1 0,0-1 0,0 1-1,0 0 1,0-1 0,0 1 0,1 0 0,-1 0-1,1 0 1,0 0 0,1 0 0,-1 0-1,1 1 1,-1-1 0,1 0 0,0 0-1,1 0 1,-1 0 0,1 1 0,0-1 0,0 0-1,0 0 1,0 0 0,1 0 0,0-1-1,0 1 1,0 0 0,0-1 0,0 1 0,1-1-1,0 0 1,-1 0 0,1 0 0,0 0-1,0 0 1,1 0 0,-1-1 0,1 0-1,-1 1 1,2-1-53,-2-1-33,0 0-1,0 1 0,1-2 0,-1 1 1,0 0-1,1-1 0,-1 1 1,0-1-1,1 0 0,-1 0 1,0-1-1,1 1 0,-1-1 1,0 1-1,0-1 0,1 0 0,-1 0 1,0 0-1,0-1 0,0 1 1,0-1-1,0 0 0,-1 0 1,1 0-1,0 0 0,-1 0 1,1 0-1,-1-1 0,0 1 1,0-1-1,0 0 0,0 0 0,0 0 1,-1 1-1,1-2 0,-1 1 1,0 0-1,0 0 0,0 0 1,0 0-1,-1-1 0,1 1 1,-1-1 33,0-1 39,0 1 1,0-1 0,-1 0 0,0 0 0,0 1 0,0-1 0,-1 1 0,1-1 0,-1 1-1,0-1 1,-1 1 0,1 0 0,-1 0 0,1 0 0,-1 0 0,0 1 0,-1-1 0,1 1 0,-1-1-1,1 1 1,-4-2-40,-11 7-2499,17 1-1706,3 1-3383,1 0-4940</inkml:trace>
  <inkml:trace contextRef="#ctx0" brushRef="#br0" timeOffset="4260.054">1960 96 12214,'23'39'9157,"10"59"-7710,-28-82-951,-2-26 68,-3 4-581,-1 2 96,0 0 0,-1 0 0,2 0 0,-1-1 0,0 1 0,1 0 0,0 0 0,0-1 0,0 1 0,0 0-1,1-1 1,0 1 0,0 0 0,0 0 0,0 0 0,1 0 0,-1 0 0,1 0 0,0 0 0,0 0 0,1 1 0,-1-1 0,1 1 0,-1 0 0,1-1 0,0 1 0,1 1 0,-1-1 0,0 0 0,1 1 0,-1-1 0,1 1 0,0 0 0,0 1 0,0-1 0,0 0 0,2 1-79,63 15 376,-58-5-5550,-2 2-5595,-9-10-431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4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28 129 10517,'-4'4'8559,"3"5"-4598,4 22-2404,-2-30-1027,9 75 22,-14-73-4164,-3-13-8359,6 4 1894</inkml:trace>
  <inkml:trace contextRef="#ctx0" brushRef="#br0" timeOffset="372.745">1 62 10005,'0'1'2625,"0"-1"32,1 2-1136,2 0-545,0 1-768,2-1-1216,-1 1-1505,1-1-2194,0-2-5041</inkml:trace>
  <inkml:trace contextRef="#ctx0" brushRef="#br0" timeOffset="671.117">128 1 11029,'11'28'8186,"-2"2"-3719,16 112-2308,-24-106-3233,-3-30-3474,-1-4-4220,0-1-2667</inkml:trace>
  <inkml:trace contextRef="#ctx0" brushRef="#br0" timeOffset="672.117">101 142 12886,'1'0'3409,"0"0"145,3-1-1585,0-1-640,2 1-353,0-1-192,0 0-303,2 0-209,-1 0-32,1 1-144,-1 1-240,2 0-192,-2-1-529,1 1-671,0-1 159,1 1-2417,1-1-2529,1-1-5282</inkml:trace>
  <inkml:trace contextRef="#ctx0" brushRef="#br0" timeOffset="1375.852">401 79 9332,'-16'-9'10321,"-34"13"-6566,48-4-3721,1 0-1,-1 1 1,1-1-1,-1 1 1,1-1 0,-1 1-1,1-1 1,-1 1-1,1 0 1,0 0 0,-1 0-1,1 0 1,0 0-1,0 0 1,0 0 0,0 0-1,0 1 1,0-1-1,0 0 1,0 1 0,0-1-1,0 0 1,1 1-1,-1-1 1,1 1-1,-1 0 1,1-1 0,0 1-1,-1-1 1,1 1-1,0-1 1,0 1 0,0 0-1,0-1 1,0 1-1,1-1 1,-1 1 0,0 0-1,1-1 1,-1 1-1,1-1 1,-1 1 0,1-1-1,0 0 1,0 1-1,0-1 1,0 0 0,0 1-1,0 0-33,17 8 32,-13-9-7,-1 1 0,0-1-1,0 1 1,0 0 0,-1 0 0,1 0 0,0 1-1,-1 0 1,1-1 0,-1 1 0,0 0-1,0 0 1,0 1 0,0-1 0,-1 1-1,1-1 1,-1 1 0,0 0 0,0 0-1,0 0 1,-1 0 0,0 0 0,1 0-1,-1 1 1,0 2-25,-2-5 92,1-1 0,-1 1 0,0 0 0,1 0 0,-1 0 0,0 0 1,0-1-1,0 1 0,-1 0 0,1-1 0,0 1 0,-1-1 0,1 1 0,0-1 0,-1 0 0,0 0 0,1 0 0,-1 1 0,0-1 0,0-1 0,1 1 1,-1 0-1,0 0 0,0-1 0,0 1 0,0-1 0,0 0 0,0 1 0,0-1 0,0 0 0,0 0 0,0 0 0,0-1 0,0 1-92,-17-3-1268,2-4-3757,3-5-5269,11 8-1938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4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95 9460,'3'11'10253,"1"2"-4135,3 10-2724,3 33-7461,-11-57-254,1 0-3683,-1-1-4813</inkml:trace>
  <inkml:trace contextRef="#ctx0" brushRef="#br0" timeOffset="282.7">3 1 12854,'-2'0'3217,"1"0"-31,1 1-1730,1 1-527,-1-1-241,2 0-528,1 1-928,-1-1-1185,3 1-1248,1 2-2386,0-1-5378</inkml:trace>
  <inkml:trace contextRef="#ctx0" brushRef="#br0" timeOffset="735.704">133 85 11221,'11'35'7565,"-3"0"-3764,2 9-1449,-11-50-2381,-1 0-1,1 0 1,0 0 0,1-1-1,-1 1 1,1 0-1,1 0 1,-1-1-1,1 1 1,0 0-1,0 0 1,1 0-1,-1 0 1,2 0-1,-1 0 1,0 1-1,1-1 1,0 1-1,1-1 1,-1 1-1,2-1 30,-4 5 1,1 0 1,-1 1-1,1-1 0,-1 0 0,1 0 0,0 1 0,-1-1 0,1 1 0,0-1 0,0 1 0,-1 0 0,1 0 0,0 0 0,0 0 0,-1 0 0,1 0 0,0 0 0,0 0 0,0 1 0,-1-1 0,1 1 0,0-1 0,-1 1 0,1 0 0,-1 0 0,1-1 0,0 1 0,-1 0 0,0 0 0,1 1 0,-1-1 0,0 0 0,1 0 0,-1 1 0,0-1 0,0 1 0,0-1 0,0 1 0,0-1 0,-1 1 0,1 0 0,0 0-1,25 75 1881,-25-67-2024,2 16 678,-3-10-4755,-1-16-6812,1-2-336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5:5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2317 12 9845,'-12'-5'7124,"-18"6"-6241,22 0-54,-395-2 4461,-244-6-2820,323 32-1795,62-11-240,-113-1-293,120-4 992,261-10-3445,10 0-4313,-4-1-1729,-1-2-3170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5T18:42:33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24049 7137 0,'0'0'0,"0"0"0,0 0 0,0 0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59:5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1619 704,'-5'-3'9440,"3"2"-3769,-2-4-3483,5-13 3212,33-18-4875,105-20 772,-11 36-150,147 21-549,-57 3-417,-80-1-104,63 0-98,106 6 77,181 4-24,-194-5-18,-6-12-6,-32 8-6,163-4 46,-157-1-64,19-6-26,-79 7 71,167-1 3,-159-8 8,168 1 83,-166-6-182,-62 3 94,-29-11 15,-42 3-66,30-21 67,-38 6-62,58-38 27,-55-8 14,-63 61-33,0-1 1,-1-1 0,-1 0 0,-1-1 0,-1 1-1,0-9 3,12-30 62,-19 60-62,1 0 1,0 0 0,0 0 0,0 0 0,-1 0-1,1 0 1,0 0 0,0 0 0,-1 0-1,1 0 1,0 1 0,0-1 0,0 0-1,-1 1 1,1-1 0,0 0 0,-1 1 0,1-1-1,0 1 1,-1-1 0,1 1 0,-1-1-1,1 1 1,-1-1 0,1 1 0,-1 0-1,1-1 1,-1 1 0,1 0 0,-1-1 0,0 1-1,1 0 1,-1 0 0,0-1 0,0 1-1,0 0 1,1 0 0,-1 0 0,0-1-1,0 1 1,0 0 0,0 0 0,0-1 0,-1 1-1,1 0 1,0 0 0,0 0 0,0-1-1,-1 1 1,1 0 0,0 0 0,-1 0-1,33 115 589,-31-111-579,-1 0-1,1 0 1,0-1-1,0 1 0,1 0 1,-1-1-1,1 1 1,0-1-1,0 1 1,1-1-1,-1 0 0,1 0 1,0 0-1,0 0 1,2 1-10,11 13 42,-14-14-23,1 1 0,1-1 0,-1-1-1,1 1 1,-1 0 0,1-1 0,0 0 0,1 0 0,-1 0 0,0 0-1,1-1 1,-1 0 0,1 0 0,0 0 0,0 0 0,1-1-19,98 54 107,51-5 18,-88-28-130,15-13 45,39 16-38,152 10 92,-118-36-84,30 9-47,205 0 64,-26-6-81,-119-3 97,84-1-16,-70 2 58,-202 2-72,1-2 1,-1-3-1,33-7-13,-42 5 3,189-21 45,93 11-75,-89 12 62,-55 1-67,-2 6 5,124 6 104,-138-1-13,83 4 115,-108 22 56,-138-34-204,0 0-1,-1 1 1,1 0-1,-1 0 1,1 0-1,-1 1 1,0 0 0,0 0-1,0 1 1,0 0-1,0 0 1,-1 0 0,3 3-31,47 43 296,-44-36-554,14 24 393,-47-18-7008,-2-9-487,9-3 1272</inkml:trace>
  <inkml:trace contextRef="#ctx0" brushRef="#br0" timeOffset="3037.312">2534 347 7635,'16'-6'9837,"-26"-20"-3842,5 25-5888,0 0 1,1 0-1,-1 0 0,0 1 1,0 0-1,0 0 1,0 0-1,0 1 0,1 0 1,-1 0-1,0 0 1,1 0-1,-1 1 1,0 0-1,1 0 0,0 0 1,-1 0-1,1 1 1,0 0-1,0-1 0,0 1 1,1 1-1,-1-1 1,1 1-1,0-1 1,0 1-1,0 0 0,0 0 1,1 0-1,-1 1 1,1-1-1,0 0 0,1 1 1,-1 0-1,1-1 1,0 1-1,0 0 1,0 0-108,0-3 21,-1 1 0,1-1 0,0 1 1,0 0-1,0 0 0,0-1 0,1 1 0,-1 0 1,1 0-1,0 0 0,0 0 0,0 0 1,0 0-1,0 0 0,0 0 0,1 0 0,0-1 1,-1 1-1,1 0 0,0 0 0,1-1 1,-1 1-1,0 0 0,1-1 0,-1 1 0,1-1 1,0 0-1,0 1 0,0-1 0,0 0 1,0 0-1,0 0 0,1-1 0,-1 1 0,0-1 1,1 1-1,0-1 0,-1 0 0,1 1 1,0-1-1,-1-1 0,1 1 0,0 0 0,0-1 1,2 1-22,106-9-230,-107 8-463,15 0-2234,-12-1-940,0 1-3335,0-1-6367</inkml:trace>
  <inkml:trace contextRef="#ctx0" brushRef="#br0" timeOffset="3724.261">2651 345 7892,'3'-23'9450,"6"40"-4254,23 132-2248,-34-157-2910,0-1 0,1 1-1,0 0 1,0 0-1,1-1 1,0 1 0,0 0-1,1-1 1,0 1-1,1 0 1,0 0-1,0 0 1,2-3-38,-3 8-17,0 0 0,0 1 0,1-1 0,-1 0 0,1 1 0,0-1 0,0 1 0,-1-1 0,2 1 0,-1 0 0,0 0 0,0 0 0,1 0 0,-1 0 0,1 0 0,0 1 0,-1 0 0,1-1-1,0 1 1,0 0 0,0 0 0,0 0 0,0 1 0,0-1 0,0 1 0,0-1 0,0 1 0,0 0 0,0 0 0,0 1 0,0-1 0,0 0 0,0 1 0,0 0 0,0 0 0,0 0 0,1 0 17,3 2-1054,7 1-4140,-5-2-3632,-4 0-1429</inkml:trace>
  <inkml:trace contextRef="#ctx0" brushRef="#br0" timeOffset="4177.191">2883 419 10901,'45'13'10030,"6"-13"-7388,-49 0-2646,1 0 0,-1-1 0,0 1 0,1-1 0,-1 1 0,0-1 0,1 0 0,-1 0 0,0 0 0,0 0 0,0 0 0,0 0-1,0-1 1,0 1 0,0-1 0,0 0 0,0 1 0,-1-1 0,1 0 0,-1 0 0,1 0 0,-1 0 0,0 0 0,0 0 0,0 0 0,0-1 0,0 1 0,0 0 0,-1-1 0,1 1 0,-1 0 0,1-1 0,-1 1 0,0-1 0,0 1 0,0 0 0,-1-3 4,1 3 7,0 0-1,0 1 1,0-1-1,0 0 1,-1 0-1,1 1 1,-1-1-1,1 0 0,-1 1 1,0-1-1,0 0 1,0 1-1,0-1 1,0 1-1,0-1 1,0 1-1,0 0 1,0-1-1,-1 1 1,1 0-1,-1 0 1,1 0-1,-1 0 1,1 0-1,-1 0 1,1 0-1,-1 1 1,0-1-1,1 1 1,-1-1-1,0 1 1,0 0-1,1-1 1,-1 1-1,0 0 1,0 0-1,0 0 1,1 0-1,-1 1 1,0-1-1,-1 1-6,-64 37 1967,64-36-1870,0 1-1,0 0 1,0 0 0,1 0-1,-1 0 1,1 0-1,0 1 1,0-1 0,0 1-1,0-1 1,0 1-1,1 0 1,0 0 0,0-1-1,0 1 1,0 0 0,0 0-1,1 0 1,0 0-1,0 0 1,0 0 0,0 0-1,1 0 1,-1 0-1,1 0 1,0 0 0,0 0-1,1 0 1,-1-1 0,1 1-1,0 0 1,-1-1-1,2 1 1,-1-1 0,0 0-1,1 0 1,-1 0 0,1 0-1,0 0 1,0 0-1,0-1 1,1 1-97,2-1-125,-1 0-1,1 0 1,-1-1 0,1 1-1,0-1 1,0 0 0,0-1-1,0 1 1,0-1 0,-1-1-1,1 1 1,0-1 0,0 0-1,0 0 1,1-1 125,24-8-5204,0-2-5376,-13 5-1455</inkml:trace>
  <inkml:trace contextRef="#ctx0" brushRef="#br0" timeOffset="4856.183">3142 336 11541,'17'-16'9136,"6"6"-5345,51 12-3125,-67 4-659,0 0 1,-1 0-1,0 0 0,0 1 1,-1 0-1,0 1 0,0-1 1,-1 1-1,0 0 0,0 0 1,-1 0-1,0 0 0,0 1 1,-1-1-1,0 1 0,-1 0 0,0-1 1,0 6-8,2 2 39,-8-24-115,0 1-1,-1 0 1,0 0 0,0 0 0,-1 0 0,0 1-1,0 0 1,-1 1 0,1 0 0,-1 0-1,0 0 1,-1 1 0,1 1 0,-7-3 76,12 6 95,0 1 0,0 0 1,1-1-1,-1 1 0,0 0 1,1 0-1,-1 1 0,0-1 1,1 1-1,0-1 0,-1 1 1,1 0-1,0 0 0,0-1 1,0 2-1,0-1 0,0 0 1,0 0-1,1 1 0,-1-1 1,1 1-1,-1-1 0,1 1 0,0-1 1,0 1-1,0 0 0,1 0 1,-1 0-1,1-1 0,-1 1 1,1 0-1,0 0 0,0 0 1,0 0-1,1 0 0,-1 0 1,1-1-1,-1 1 0,1 0 1,0 0-1,0-1 0,0 1 1,0 0-1,1-1 0,-1 1 1,1-1-1,-1 0 0,2 1-95,1-2-76,0 0 0,1 0 0,-1 0 0,0-1 0,0 0 0,1 0 0,-1 0 0,0-1 0,1 1 0,-1-1 0,0 0 0,0 0 0,0 0 0,1-1 0,-1 0 0,-1 1 0,1-1 0,2-2 76,22-7-4819,4 2-6698,-15 4 424</inkml:trace>
  <inkml:trace contextRef="#ctx0" brushRef="#br0" timeOffset="5197.531">3432 232 9332,'0'5'8099,"0"7"-5689,5 58 2093,8 33-2955,-6-46-1020,-4-45-1794,-3-14-3901,-2-6-4653,-1 3-331</inkml:trace>
  <inkml:trace contextRef="#ctx0" brushRef="#br0" timeOffset="5353.734">3393 395 14022,'2'2'7673,"4"-2"-3505,18-3-2619,-16 2-607,37 0-266,-3 1-3193,-15-3-4187,-16-1-915,-1-2-4555</inkml:trace>
  <inkml:trace contextRef="#ctx0" brushRef="#br0" timeOffset="5871.394">3585 396 11301,'13'2'5482,"25"4"937,-34-5-6407,0 0 1,-1 0-1,1-1 1,0 0-1,0 1 0,-1-2 1,1 1-1,0 0 1,0-1-1,-1 1 0,1-1 1,0 0-1,-1 0 1,1-1-1,-1 1 0,0-1 1,1 0-1,-1 1 1,0-2-1,0 1 0,0 0 1,2-2-13,-4 2 9,-1 0 1,1-1 0,0 1-1,-1 0 1,1-1 0,-1 1-1,0-1 1,1 1-1,-1-1 1,0 1 0,-1 0-1,1-1 1,0 1 0,-1-1-1,1 1 1,-1 0-1,0-1 1,0 1 0,0 0-1,0 0 1,0 0 0,0 0-1,-1 0 1,1 0-1,-1 0 1,1 0 0,-1 0-1,0 1 1,1-1 0,-1 0-1,0 1 1,0 0 0,0-1-1,-1 1 1,1 0-1,0 0 1,0 0 0,-1 1-1,1-1 1,0 0 0,-1 1-1,1 0 1,-1-1-1,1 1 1,0 0 0,-1 0-1,1 0 1,-1 1 0,1-1-1,0 0 1,-1 1 0,1 0-1,0 0 1,-1-1-1,1 1 1,0 1 0,0-1-1,0 0 1,0 0 0,0 1-1,0-1 1,0 1-1,0 0 1,0 1-10,-2 1 175,1 1-1,0 0 1,0 1 0,1-1-1,0 0 1,-1 1 0,2-1-1,-1 1 1,1 0 0,0 0-1,0-1 1,0 1 0,1 0-1,0 0 1,0 0 0,1 0-1,-1 0-174,1-3 35,-1 0 0,1 0-1,-1 0 1,1-1 0,0 1-1,0 0 1,0-1 0,0 1-1,0 0 1,1-1 0,-1 0-1,1 1 1,0-1 0,0 0 0,0 0-1,0 0 1,0 0 0,0 0-1,0 0 1,1 0 0,-1-1-1,0 1 1,1-1 0,0 0-1,-1 0 1,1 0 0,0 0-1,-1 0 1,1-1 0,0 1 0,0-1-1,0 1 1,0-1 0,2 0-35,43-9-4081,-15-1-2992,-13 4-1182,-8 2-560</inkml:trace>
  <inkml:trace contextRef="#ctx0" brushRef="#br0" timeOffset="6306.646">3963 293 11301,'-9'-12'9118,"-8"6"-4992,-39 8-2061,54-2-2038,-1 0 0,0 1 0,0-1 0,0 1 0,1 0 0,-1 0 0,0 0 0,1 0 0,-1 0 0,1 0 0,-1 1 0,1-1 1,0 1-1,-1 0 0,1 0 0,0-1 0,0 2 0,0-1 0,0 0 0,1 0 0,-1 0 0,1 1 0,-1-1 0,1 1 1,0-1-1,0 1 0,0 0 0,0-1 0,0 1 0,1 0 0,-1 0 0,1-1 0,0 1 0,0 0 0,0 0 0,0 0 1,0 0-1,1-1 0,-1 1 0,1 0 0,-1 0 0,1-1 0,0 1 0,0 0 0,1-1 0,-1 1 0,0-1 0,1 0 0,0 1 1,-1-1-1,1 0 0,0 0 0,2 2-27,51 19 76,-49-22-64,0 1 1,0-1-1,0 2 1,0-1-1,-1 0 0,1 1 1,-1 0-1,0 0 1,0 1-1,0-1 0,0 1 1,-1 0-1,5 5-12,-8-7 45,0 1 1,-1-1-1,1 0 0,0 1 0,-1-1 0,0 1 0,1-1 0,-1 1 1,0-1-1,0 1 0,-1-1 0,1 0 0,0 1 0,-1-1 1,0 1-1,1-1 0,-1 0 0,0 1 0,0-1 0,0 0 0,0 0 1,-1 0-1,1 0 0,-1 0 0,1 0 0,-1 0 0,0 0 0,0 0 1,1-1-1,-1 1 0,0-1 0,0 0 0,-1 1 0,1-1 1,0 0-1,0 0 0,-1 0 0,1 0 0,0-1 0,-1 1 0,1-1 1,-1 0-1,1 1 0,-1-1 0,1 0 0,-1 0 0,1 0 0,-1-1 1,1 1-1,0-1 0,-1 1 0,-1-2-45,-55-17-2082,47 4-3253,9-6-5926,5 14-675</inkml:trace>
  <inkml:trace contextRef="#ctx0" brushRef="#br0" timeOffset="7192.949">4271 297 11429,'32'-15'8392,"-1"10"-3866,-26 5-4473,0 0 0,-1 1-1,1-1 1,0 1 0,0 0 0,0 1-1,-1-1 1,1 1 0,0 0 0,-1 0 0,0 0-1,1 1 1,-1 0 0,0-1 0,0 1 0,0 1-1,-1-1 1,1 1 0,-1-1 0,0 1 0,0 0-1,0 0 1,-1 0 0,1 0 0,-1 1 0,0-1-1,0 1 1,0 1-53,18 98-173,-50-146-1423,28 40 1681,-1 0-1,0 0 1,0 0 0,0 0 0,0 1-1,0-1 1,0 1 0,-1 0-1,1 0 1,0 0 0,-1 0 0,1 1-1,-1-1 1,1 1 0,0 0-1,-1 0 1,1 0 0,-1 1 0,1-1-1,-1 1 1,1 0 0,0 0 0,-1 0-1,-1 1-84,0 1 246,2-2-137,0 0 0,0 0-1,0 0 1,0 1 0,0-1 0,0 1 0,0 0-1,1 0 1,-1 0 0,1 0 0,-1 0 0,1 0 0,0 1-1,0-1 1,0 1 0,0 0 0,0 0 0,1-1-1,-1 1 1,1 0 0,0 0 0,-1 1 0,2-1 0,-2 2-109,5-2 26,0-1 1,0 1 0,0-1-1,0 1 1,0-1 0,1 0-1,-1-1 1,0 1 0,1 0-1,0-1 1,-1 0 0,1 0-1,0 0 1,0 0 0,-1-1-1,1 0 1,0 1 0,0-1-1,0-1 1,3 1-27,64-21-4871,-48 8-796,-4-1-3513,-6 3-566</inkml:trace>
  <inkml:trace contextRef="#ctx0" brushRef="#br0" timeOffset="7474.13">4846 161 9732,'1'3'7876,"1"3"-4576,7 15-1678,8 108 1798,0 3-3409,-17-130-653,0-2-7882,-2-3 112,-1-1 45</inkml:trace>
  <inkml:trace contextRef="#ctx0" brushRef="#br0" timeOffset="7739.698">4786 335 13334,'2'1'10109,"5"-1"-5843,17-1-4711,-22 1 1407,67-8-1505,-46 3-4531,0-2-6253,-13 4 61</inkml:trace>
  <inkml:trace contextRef="#ctx0" brushRef="#br0" timeOffset="8189.577">5002 336 12630,'35'17'9074,"-31"-15"-9018,0-1 0,0 1-1,0-1 1,0 0 0,0-1 0,1 1 0,-1-1 0,0 0 0,0 0 0,1 0-1,-1-1 1,0 1 0,0-1 0,1 0 0,-1 0 0,0 0 0,0-1 0,0 0-1,-1 1 1,1-1 0,3-3-56,-6 3 7,0 0 0,-1 0 0,1 0 0,-1 0 0,1-1 0,-1 1 0,0 0 0,1 0 0,-1-1 0,-1 1 0,1 0 0,0 0 1,0-1-1,-1 1 0,1 0 0,-1 0 0,0 0 0,0 0 0,1 0 0,-1 0 0,-1 0 0,1 0 0,0 0 0,0 0 0,-1 0 0,1 1 0,-1-1 0,0 0 0,1 1 0,-1 0 0,0-1 0,0 1 0,0 0 0,0 0 0,0 0 0,0 0 0,0 0 0,0 0 0,0 1 0,0-1 0,-2 1-7,0 0 108,0 0 0,0 1 1,0 0-1,0-1 0,0 1 0,0 1 0,0-1 0,1 1 0,-1-1 0,0 1 0,1 0 0,-1 1 1,1-1-1,0 0 0,-1 1 0,1 0 0,0 0 0,1 0 0,-1 0 0,1 0 0,-1 1 0,1-1 0,0 1 1,0-1-1,0 1 0,1 0 0,-1 0 0,1 0 0,0-1 0,0 1 0,0 1 0,1-1 0,0 0 0,-1 0 1,1 0-1,1 0 0,-1 0 0,0 0 0,1 0 0,0 0 0,0 0 0,0 0 0,1 0 0,-1 0 1,1-1-1,0 1 0,0 0 0,0-1 0,1 1 0,-1-1 0,1 0 0,0 0 0,-1 0 0,1 0 0,1-1 1,-1 1-1,0-1 0,1 0 0,-1 0 0,3 1-108,68 3-2171,-49-8-2198,-1-1-5381,-9-1-3595</inkml:trace>
  <inkml:trace contextRef="#ctx0" brushRef="#br0" timeOffset="8692.435">5239 283 9332,'3'-1'6716,"0"6"-3416,3 24-2351,-5-25-212,20 97 445,-12-143-948,-9 34-209,1 1 0,0-1 0,1 0 0,0 0 0,0 1 0,0-1 0,1 1 0,0 0 0,1 0 0,-1 0 0,1 0 0,1 1 0,-1-1 0,1 1 0,0 0 0,3-1-25,-7 6-4,0 1-1,0 0 0,-1-1 0,1 1 1,0 0-1,0 0 0,0 0 0,0 0 1,0 0-1,0 0 0,0 0 0,0 0 1,0 0-1,0 1 0,0-1 0,0 0 0,0 0 1,0 1-1,0-1 0,0 1 0,-1-1 1,1 1-1,0-1 0,0 1 0,0 0 1,-1-1-1,1 1 0,0 0 0,-1 0 1,1-1-1,-1 1 0,1 0 0,-1 0 1,1 0-1,-1 0 0,1 0 0,-1-1 0,0 1 1,0 0-1,1 0 0,-1 0 0,0 0 1,0 1 4,9 49-32,-9-45 39,10 85 36,1-118 215,-10 15-227,1 0-1,1-1 0,0 1 0,0 1 0,2-1 0,-1 0 1,1 1-1,1 0 0,0 0 0,5-7-30,-10 17 22,0 0 1,-1 0-1,1 0 0,0 0 1,-1 0-1,1 0 0,0 0 1,0 1-1,0-1 1,0 0-1,0 1 0,0-1 1,0 1-1,0-1 0,0 1 1,0-1-1,0 1 0,0 0 1,0-1-1,1 1 0,-1 0 1,0 0-1,0 0 0,0 0 1,0 0-1,1 0 1,-1 0-1,0 0 0,0 1 1,0-1-1,0 0 0,0 1 1,0-1-1,0 1 0,0-1 1,0 1-1,0-1 0,0 1 1,0 0-1,0-1 1,0 1-1,0 0 0,0 0 1,-1 0-1,1 0 0,0 0 1,-1 0-1,1 0 0,0 0 1,-1 0-1,0 0 0,1 0 1,-1 0-1,1 0-22,19 62 1725,-5 83-2264,-11-140-3175,3-9-7560,-4-2 661</inkml:trace>
  <inkml:trace contextRef="#ctx0" brushRef="#br0" timeOffset="8989.242">5617 287 13494,'13'22'8253,"-5"5"-4160,1 61-3007,-8-67-237,8 87-1793,-14-121-7081,4 4 1046,0-3-4832</inkml:trace>
  <inkml:trace contextRef="#ctx0" brushRef="#br0" timeOffset="9519.333">5648 265 14327,'22'-12'7565,"4"8"-3724,-20 4-3780,1 1 1,-1 0-1,1 1 0,-1-1 0,0 1 1,0 0-1,0 1 0,0 0 1,0 0-1,0 0 0,0 0 1,-1 1-1,0 0 0,0 0 0,0 1 1,0-1-1,-1 1 0,1 1-61,-3-2 73,0 0 0,-1 1 0,1-1 0,-1 0 0,0 1 0,0-1 0,-1 1 0,1 0 0,-1-1 0,0 1 0,0-1 0,-1 1 0,1 0 0,-1-1 0,0 1 0,0-1 0,-1 0 0,1 1 0,-1-1 0,0 0 0,0 0 0,0 0 0,-1 0-1,1 0 1,-1 0 0,0-1 0,0 0 0,-1 1 0,1-1 0,0 0 0,-1 0 0,0-1 0,0 1 0,0-1 0,0 0 0,0 0 0,0 0 0,-1-1 0,1 1 0,-4 0-73,-38 4-201,28-10-3098,17 2-4077,9-2-2138,-8 4 9193,7-3-8707</inkml:trace>
  <inkml:trace contextRef="#ctx0" brushRef="#br0" timeOffset="9879.98">6235 246 9364,'-8'-20'10456,"-15"17"-6754,-24 20-1940,46-15-1750,-1-1 1,1 1-1,-1-1 1,1 1 0,0 0-1,0 0 1,0-1-1,0 1 1,0 0 0,0 0-1,0 0 1,1 0-1,-1 0 1,1 0 0,-1 0-1,1 1 1,0-1-1,0 0 1,0 0 0,0 0-1,0 0 1,0 0 0,1 0-1,-1 0 1,1 0-1,-1 0 1,1 0 0,0 0-1,0 0 1,0 0-1,0 0 1,0 0 0,0 0-1,0-1 1,1 1-1,-1-1 1,1 1 0,-1-1-1,1 1 1,0-1-1,-1 0 1,1 0 0,0 0-1,0 0 1,0 0-1,0 0 1,0 0 0,0-1-1,0 1 1,0-1 0,1 1-13,40 36 161,-42-36-143,0 0 0,0 0 0,-1 0 0,1 0 0,-1 0 0,1 1 0,-1-1 0,1 0 0,-1 0 0,0 0 0,1 1 0,-1-1 0,0 0 0,0 0 0,0 1 0,0-1 1,0 0-1,0 0 0,-1 1 0,1-1 0,0 0 0,-1 0 0,1 0 0,0 1 0,-1-1 0,0 0 0,1 0 0,-1 0 0,0 0 0,1 0 0,-1 0 0,0 0 0,0 0 0,0 0 0,0 0 0,0-1 0,0 1 0,0 0 0,0-1 0,0 1 0,0-1 1,0 1-1,-1-1 0,0 1-18,-1 2-24,-1-1 0,0 0 0,1 0 0,-1 0 0,0-1 0,0 1 0,0-1 1,-1 0-1,1 0 0,0 0 0,0 0 0,-1-1 0,1 0 0,0 0 0,0 0 1,-1 0-1,1-1 0,0 0 0,0 0 0,-4-1 24,8-35-8942,6 23 1823,-6 13 6503,5-11-9095</inkml:trace>
  <inkml:trace contextRef="#ctx0" brushRef="#br0" timeOffset="10424.175">6311 181 11653,'12'35'9009,"-7"27"-5904,-3-26-1965,8 92-2009,-9-127-4830,-1-4-3953,0-1 981</inkml:trace>
  <inkml:trace contextRef="#ctx0" brushRef="#br0" timeOffset="10425.175">6270 318 14359,'2'-1'3569,"3"0"145,1-1-1969,1-2-913,3 1-112,1 0 65,0-1-305,1 1-208,-1 1-112,0 1-256,0-1-160,3 1-528,-2 0-881,2 0-192,-1-1-1985,0 0-2625,-1 0-5186</inkml:trace>
  <inkml:trace contextRef="#ctx0" brushRef="#br0" timeOffset="10817.878">6453 278 7716,'11'-3'8454,"-3"10"-4534,6 37-3210,-14-39-68,11 78 921,-7-106-5,-4 13-1409,0 0 0,0 0-1,1 0 1,0 1-1,1-1 1,0 0 0,1 0-1,0 1 1,1 0 0,-1 0-1,2 0 1,-1 0 0,1 0-1,1 1-148,-5 7-24,0 0-1,0 1 0,0-1 1,0 1-1,0-1 0,1 1 1,-1 0-1,0 0 1,0-1-1,0 1 0,1 0 1,-1 0-1,0 0 1,0 0-1,0 0 0,1 0 1,-1 1-1,0-1 0,0 0 1,0 0-1,1 1 1,-1-1-1,0 1 0,0-1 1,0 1-1,0 0 1,0-1-1,0 1 0,0 0 1,0 0-1,0 0 0,0 0 25,24 21-4592,-15-14-179,-3-2-1704,0-2-3527</inkml:trace>
  <inkml:trace contextRef="#ctx0" brushRef="#br0" timeOffset="11005.368">6681 269 11797,'6'19'8099,"-2"1"-3775,-2 44-3080,-2-43-1032,3-36-15272,-1 5 4460</inkml:trace>
  <inkml:trace contextRef="#ctx0" brushRef="#br0" timeOffset="11221.796">6700 196 11973,'-2'-1'2978,"0"0"63,1 2-1456,1 3-737,1 1-383,0-2-433,1 3-673,0-1-2352,2 2-2514,2 0-6258</inkml:trace>
  <inkml:trace contextRef="#ctx0" brushRef="#br0" timeOffset="11612.282">6786 250 12086,'5'18'8660,"3"-1"-6245,7 23-2243,-9 39 2045,0-108-1982,-6 26-228,0-5-7,1 0 1,-1 0-1,1 1 1,1-1 0,-1 1-1,1-1 1,1 1-1,-1 0 1,1-1-1,1 1 1,-1 1-1,1-1 1,0 0-1,1 1 1,-1 0 0,1 0-1,3-2 0,-7 7 15,0 1 1,1-1-1,-1 1 0,0-1 1,0 1-1,1-1 0,-1 1 1,0 0-1,0 0 0,1 0 1,-1 0-1,0 0 0,1 0 1,-1 0-1,0 0 0,1 0 1,-1 0-1,0 1 0,0-1 1,1 1-1,-1-1 0,0 1 1,0-1-1,0 1 0,0 0 1,0 0-1,0-1 0,0 1 1,0 0-1,0 0 0,0 0 1,0 0-1,0 0 0,0 0 0,-1 0 1,1 0-1,0 1 0,-1-1 1,1 0-1,-1 0 0,1 1-15,17 52 373,-4 57-1966,-13-108-801,3-7-9712,-1-2 1413</inkml:trace>
  <inkml:trace contextRef="#ctx0" brushRef="#br0" timeOffset="12185.49">7142 275 7908,'5'-14'13000,"-23"12"-8751,-27 10-3378,42-8-871,1 0 0,-1 0 0,1 1 0,-1-1 0,1 1 0,-1-1 0,1 1 0,-1 0-1,1 0 1,0 0 0,0 1 0,-1-1 0,1 0 0,0 1 0,0 0 0,0-1 0,0 1 0,1 0 0,-1 0 0,0 0 0,1 0 0,-1 0 0,1 0 0,0 1 0,0-1 0,0 0 0,0 1 0,0-1 0,0 1-1,1-1 1,-1 1 0,1-1 0,-1 1 0,1-1 0,0 1 0,0 0 0,1-1 0,-1 1 0,0-1 0,1 1 0,-1-1 0,1 1 0,0-1 0,0 1 0,0-1 0,0 0 0,0 0 0,1 1 0,-1-1-1,1 0 1,-1 0 0,1 0 0,0 0 0,0 0 0,2 0-63,-1 1 0,1-1 0,0 0 0,-1 0 0,1-1-1,0 1 1,0-1 0,0 0 0,0 0 0,0 0 0,0-1 0,1 1-1,-1-1 1,0 0 0,0 0 0,0 0 0,0-1 0,1 0 0,-1 1-1,0-2 1,0 1 0,0 0 0,0-1 0,-1 1 0,1-1 0,0 0-1,-1-1 1,1 1 0,-1 0 0,0-1 0,0 0 0,0 0 0,1-1 63,37-68 122,-34 165 3131,-6-84-3136,2 8 109,-1 0 0,-1 0 0,-1 0 0,0 0 0,-1 0 0,-1 0 0,0-1 0,-1 1 0,-1 0 0,-4 7-226,7-22 16,-1 0 1,0 0-1,0-1 1,0 1 0,0-1-1,0 1 1,0-1-1,0 0 1,0 0 0,-1 0-1,1 0 1,0 0-1,-1 0 1,1 0 0,-1-1-1,1 1 1,-1-1-1,1 0 1,-1 0 0,1 0-1,-1 0 1,1 0-1,-1-1 1,1 1 0,-1-1-1,1 1 1,0-1-1,-1 0 1,1 0 0,0 0-1,-1 0 1,1-1-1,0 1 1,0 0 0,0-1-1,-1-1-16,7-12-11467,-1 9 2757,-2 3-1388</inkml:trace>
  <inkml:trace contextRef="#ctx0" brushRef="#br0" timeOffset="15239.366">5909 585 7091,'-1'-13'8829,"7"25"-4011,-12 100 96,11-28-3575,-6-20-531,1-3-402,2 47 114,-2-101-147,1 3-5719,-7 4-8879,1-9 4714</inkml:trace>
  <inkml:trace contextRef="#ctx0" brushRef="#br0" timeOffset="22294.013">7412 1 10629,'18'28'10826,"3"53"-7339,-16 33-2105,-8-103-1552,0-4-2912,4 0-7747,2-2-1398</inkml:trace>
  <inkml:trace contextRef="#ctx0" brushRef="#br0" timeOffset="22547.393">7451 412 13078,'-1'-2'3474,"0"0"95,0-1-1648,2 0-528,0 1-385,3 1-303,-1-1-273,0 1-80,-1 1-272,1-1-320,-3-1-657,2 3 1890,-2-1-4707,-1 0-3169,0 2-8372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5T18:45:05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6958 6134 476 0,'-6'-13'106'0,"6"3"4"15,0 4-93-15,6-1 0 0,10 4 1 16,10 3-3-16,6 0-5 0,14-3-1 31,5 3-5-31,11 3 1 0,9-3 1 0,6-3-1 0,11 3 1 0,8-3 2 16,8 3-2-16,9-3 2 0,13 3 1 15,6-7-1-15,4 4 1 0,3-4 0 0,-3 1-2 16,3-4 2-16,-7 4 2 0,-3-4 0 16,-7 0 3-16,-5 1 0 0,-7-4 0 31,-13 3-1-31,-3 4 1 0,-10-4-5 15,-13 3 1-15,-19 4-5 0,-5 3-2 16,-20-3 0-16,-9 3 0 0,-10 3-2 0,-8-3 0 16,0 10-5-16,-8-7-6 0,-7 0-8 15,-6 7-125-15,-1 0-119 0,-3-10-303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2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38 9332,'-8'-24'8041,"-11"12"-3842,16 12-4031,1-1 1,-1 1-1,0 0 1,0 0 0,0 0-1,1 0 1,-1 0 0,0 0-1,0 1 1,1 0 0,-1-1-1,0 1 1,1 0 0,-1 0-1,1 1 1,-1-1 0,1 0-1,0 1 1,-1-1 0,1 1-1,0 0 1,0 0 0,0 0-1,0 0 1,-1 2-169,2 0 31,0 0 1,0 0-1,0-1 1,1 1-1,-1 0 1,1 0-1,0 0 1,1 0-1,-1 0 1,0-1-1,1 1 1,0 0-1,0 0 1,0-1-1,1 1 1,-1 0-1,1-1 0,0 1 1,0-1-1,0 0 1,0 0-1,0 0 1,1 0-1,-1 0 1,1 0-1,0-1 1,0 1-1,0-1 1,0 0-1,1 0 1,-1 0-1,0 0 1,1 0-1,0-1 1,1 1-32,1 2-4,-4-4 8,0 0-1,0 1 1,0-1-1,0 1 1,0-1 0,-1 1-1,1 0 1,0 0-1,0-1 1,-1 1 0,1 0-1,0 1 1,-1-1 0,1 0-1,-1 0 1,0 1-1,1-1 1,-1 1 0,0-1-1,0 1 1,0-1-1,0 1 1,0 0 0,0-1-1,0 1 1,-1 0-1,1 0 1,-1 0 0,1 0-1,-1 0 1,0-1 0,1 1-1,-1 0 1,0 0-1,0 0 1,-1 0 0,1 0-1,0 0 1,-1 0-1,1 0 1,-1 0 0,1-1-1,-1 1 1,0 0-1,0 0 1,0-1 0,0 1-1,0 0 1,0-1-1,0 1 1,-1-1 0,1 1-4,-79 36 136,69-39-3197,17-20-8535,-5 17 9490,5-11-8325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0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10613,'48'12'9416,"-44"-12"-9383,1 0 0,0 0 0,0 0 0,0 0-1,-1-1 1,1 0 0,0 0 0,-1 0 0,1-1 0,-1 1 0,1-1-1,-1 0 1,0-1 0,0 1 0,0-1 0,0 1 0,0-1-1,0 0 1,-1-1 0,1 1 0,-1 0 0,0-1 0,0 0 0,1-2-33,-4 3 37,0 0 0,1 1 0,-1-1 0,0 0 0,0 0 0,-1 0 0,1 1 0,-1-1 0,1 0 0,-1 0 0,0 1 0,0-1 0,0 1 0,0-1 0,-1 0 0,1 1 0,-1 0 0,1-1 0,-1 1 0,0 0 0,0 0 0,0 0 0,0 0 0,0 0 0,0 1 0,-1-1 0,1 1 0,-1-1 0,1 1 0,-1 0 0,1 0 0,-1 0 0,0 0 0,1 0 0,-1 1 0,0-1 0,0 1 0,0 0 0,1 0 0,-1 0 0,0 0 0,0 0 0,0 1 0,1-1 0,-1 1 0,0 0 0,0 0 0,1 0 0,-1 0 0,1 0 0,-1 0 0,1 1 0,-1-1 0,0 1-37,-1 4 193,-1 0 0,1 1 0,0-1 0,0 1 0,0 0 0,1 0 1,0 0-1,1 0 0,-1 1 0,2-1 0,-1 1 0,1-1 0,0 1 0,0 0 0,1-1 0,0 1 1,0 0-1,1-1 0,0 1 0,1 0 0,0 1-193,-1-6 51,0 1 1,0-1-1,0 1 1,1-1-1,-1 0 1,1 0-1,0 0 1,0 0-1,0 0 1,0 0-1,1 0 1,-1-1-1,1 1 1,-1-1-1,1 0 1,0 0-1,0 0 1,0 0-1,0 0 1,0 0-1,1-1 1,-1 0-1,1 0 1,-1 0-1,0 0 1,1 0-1,-1-1 1,1 1-1,1-1-51,54 0-844,-10-15-3631,-9-24-10110,-31 21 6141</inkml:trace>
  <inkml:trace contextRef="#ctx0" brushRef="#br0" timeOffset="265.566">270 54 11477,'10'62'10114,"3"-2"-5544,17 146-4524,-35-235-17494,5 11 8705</inkml:trace>
  <inkml:trace contextRef="#ctx0" brushRef="#br0" timeOffset="499.882">285 48 9764,'19'-35'8716,"-18"34"-8567,1 0 1,-1 0-1,1-1 1,-1 1-1,1 0 1,-1 0-1,1 1 1,-1-1-1,1 0 1,0 1-1,0-1 1,-1 1-1,1-1 1,0 1-1,0 0 1,0-1-1,-1 1 1,1 0-1,0 0 1,0 1 0,0-1-1,0 0 1,-1 1-1,1-1 1,0 1-1,0-1 1,-1 1-1,1 0 1,0-1-1,-1 2-149,5-1 73,-1 1-1,1 1 1,-1-1-1,0 1 1,0 0-1,0 0 1,0 1-1,-1-1 0,1 1 1,-1 0-1,0 0 1,0 1-1,0-1 1,-1 1-1,0 0 1,0 0-1,0 0 1,0 0-1,-1 0 1,0 1-1,0-1 1,0 1-1,-1 0 1,1 3-73,-1-7 55,0-1 0,0 1 1,-1 0-1,1 0 1,-1 0-1,0 0 1,1 0-1,-1 0 0,0 0 1,0 0-1,0 0 1,0 0-1,-1 0 1,1 1-1,0-2 0,-1 1 1,0 0-1,1 0 1,-1 0-1,0 0 1,0 0-1,0 0 0,0-1 1,0 1-1,0 0 1,-1-1-1,1 1 1,-1-1-1,1 0 0,-1 1 1,1-1-1,-1 0 1,0 0-1,1 0 1,-1 0-1,0 0 0,0 0 1,0 0-1,0-1 1,-1 1-56,-4 1-54,1-1 0,-1 0 1,0 0-1,0-1 1,0 0-1,0 0 1,0-1-1,0 1 0,0-1 1,1-1-1,-1 1 1,-2-2 53,7 1-631,1 0 0,0 0 1,0 0-1,0 0 0,0 0 0,0 0 1,0-1-1,1 1 0,-1 0 1,1 0-1,0-1 0,-1 1 1,1 0-1,0 0 0,0-1 0,1 1 1,-1 0-1,0-1 0,1 1 1,-1 0-1,1 0 0,0 0 0,0-1 1,-1 1-1,2 0 631,-2 0-933,7-18-8629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2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 10661,'-16'0'9499,"1"10"-5397,-9 39-2923,23-40-1153,1 0-1,0-1 1,0 1 0,1 0 0,0-1 0,1 1-1,-1-1 1,2 0 0,-1 1 0,1-1-1,1 0 1,0 0 0,0-1-26,-3-4 7,1-1 0,-1 1 0,1-1 0,0 0 1,0 1-1,0-1 0,0 0 0,0 0 0,0-1 0,1 1 0,-1 0 1,1-1-1,-1 1 0,1-1 0,-1 0 0,1 0 0,0 0 0,0 0 1,-1 0-1,1-1 0,0 1 0,0-1 0,0 0 0,0 0 1,0 0-1,0 0 0,0 0 0,0-1 0,-1 1 0,1-1 0,0 0 1,0 0-1,-1 0 0,1 0 0,0 0 0,-1-1 0,1 1 0,-1-1 1,1 0-8,1-1 7,0 1 0,-1-1 1,1 0-1,0 0 0,-1 0 1,0-1-1,0 1 0,0-1 0,0 0 1,-1 1-1,1-1 0,-1-1 1,0 1-1,0 0 0,-1 0 1,1-1-1,-1 1 0,0-1 1,0 1-1,0-1 0,-1 0 1,0 1-1,0-1 0,0 1 1,0-1-1,-1 0 0,1 1 1,-1-1-1,-1 1 0,1-1 1,0 1-1,-1-1 0,0 1 1,0 0-1,0 0 0,-1 0 1,1 0-1,-1 1 0,0-1 0,0 0 1,-1 1-1,1 0 0,-3-2-7,4 3-49,-1-1 0,1 1 0,-1 0 0,0 0 0,0 0 0,0 0 0,0 0 0,0 1 0,0-1 0,-1 1 0,1 0 0,0 0 0,-1 0 0,1 1 0,-1-1 0,1 1 0,-1 0 0,1 0 0,-1 0 0,1 0 0,-2 1 49,5 5-13508,2-3 1692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2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11445,'9'-12'7664,"6"5"-4145,38-2-1314,-50 9-2193,1 1 0,-1-1 0,0 0 1,0 1-1,1-1 0,-1 1 0,0 0 1,0 0-1,0 1 0,0-1 0,0 0 1,0 1-1,0 0 0,-1 0 0,1 0 1,0 0-1,-1 0 0,0 0 0,1 1 0,-1-1 1,0 1-1,0-1 0,0 1 0,-1 0 1,1 0-1,-1 0 0,0 0 0,1 0 1,-1 0-13,22 102-381,-20-82 161,3 0-284,-10-35-139,3 7 710,0 1-1,-1 0 1,0 0-1,0-1 1,0 1-1,0 1 1,-1-1-1,1 0 1,-1 0-1,0 1 1,0 0-1,0-1 1,-1 1-1,1 0 1,-1 1 0,0-1-1,1 1 1,-1-1-1,0 1 1,-1 0-1,1 1 1,0-1-1,0 1 1,-1 0-1,1 0 1,-1 0-1,1 0 1,-1 1-1,1 0 1,-1 0-1,0 0 1,0 0-67,1 1 70,1-1 0,0 0-1,0 1 1,-1 0 0,1 0-1,0 0 1,0 0 0,0 0 0,0 0-1,0 1 1,0 0 0,1-1 0,-1 1-1,0 0 1,1 0 0,-1 1 0,1-1-1,0 0 1,0 1 0,0-1 0,0 1-1,0 0 1,1 0 0,-1 0-1,1 0 1,0 0 0,0 0 0,0 0-1,0 0 1,0 0 0,0 1 0,1-1-1,0 0 1,0 0 0,0 1 0,0-1-1,0 0 1,1 0 0,-1 1 0,1-1-1,0 0 1,0 0 0,1 2-70,-1-2 6,1 0-1,0 0 1,0 0 0,0 0 0,1 0 0,-1-1-1,1 1 1,-1 0 0,1-1 0,0 0 0,0 0-1,0 0 1,0 0 0,0 0 0,1-1 0,-1 1-1,0-1 1,1 0 0,-1 0 0,1 0 0,0-1 0,-1 1-1,1-1 1,-1 1 0,1-1 0,0-1 0,-1 1-1,1 0 1,0-1 0,-1 0 0,1 0 0,0 0-6,36-12-4650,-10-9-6256,-18 7-2276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3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10949,'-6'9'10154,"8"27"-6774,-1-26-2880,0-1-351,0 0 0,0-1 0,1 1 0,0-1 0,0 1 0,1-1 0,0 0 0,0 0 0,1 0 0,0-1 0,0 1-1,1-1 1,0 0 0,6 6-149,-10-12 5,1 0 0,0 0 0,0-1 0,0 1 0,0 0 0,0-1 0,0 1 0,0-1 0,0 1 0,0-1 0,0 0 0,0 0 0,0 0 0,0 0 0,0 0 0,0-1 0,0 1 0,0 0 0,0-1 0,0 0 0,0 1-1,0-1 1,-1 0 0,1 0 0,0 0 0,0 0 0,-1 0 0,1-1 0,-1 1 0,1 0 0,-1-1 0,1 1 0,-1-1 0,0 0 0,0 1 0,1-2-5,31-68-53,-31 64 64,-1 1 0,0-1 0,0 0 0,-1 1 0,1-1 0,-1 0 0,-1 1 0,1-1 1,-1 0-1,-1 1 0,1-1 0,-1 1 0,-2-5-11,-7 5-1691,10 6-2664,6 0-4281,1-1-4004</inkml:trace>
  <inkml:trace contextRef="#ctx0" brushRef="#br0" timeOffset="328.093">209 0 11173,'15'5'7571,"-4"9"-3697,9 38-986,-20-51-2662,30 197 1551,-29-195-2292,6 24-386,-1-23-4442,3-5-6211,-3-2 2374</inkml:trace>
  <inkml:trace contextRef="#ctx0" brushRef="#br0" timeOffset="809.795">379 74 10533,'14'-9'7524,"7"7"-3950,41 18-1495,-55-9-2071,1 1 1,-1 0 0,-1 0 0,1 1-1,-2-1 1,1 1 0,-1 1 0,0-1 0,-1 1-1,0 0 1,-1 0 0,0 0 0,-1 0 0,1 0-1,-1 9-8,5 10 5,-4-19-79,-3-10 43,-1 0-1,1 0 1,0 0-1,-1 0 0,1 0 1,0 0-1,0 0 0,-1 0 1,1 0-1,0 0 1,-1 0-1,1 0 0,0 0 1,-1 0-1,1 0 1,0 0-1,0 0 0,-1 1 1,1-1-1,0 0 1,0 0-1,-1 0 0,1 0 1,0 1-1,0-1 0,-1 0 1,1 0-1,0 0 1,0 1-1,0-1 0,-1 0 1,1 0-1,0 1 32,-4-5-28,-8-6 31,-63-47 107,73 56-40,0 0 1,0 0 0,0 0-1,0 1 1,0-1-1,0 0 1,0 1 0,0-1-1,0 1 1,0-1 0,0 1-1,0 0 1,0 0 0,0 0-1,-1 0 1,1 1 0,0-1-1,0 0 1,0 1 0,0 0-1,0-1 1,0 1 0,0 0-1,0 0 1,0 0 0,1 0-1,-1 0 1,0 1 0,0-1-1,1 1 1,-1-1-1,1 1 1,-1-1 0,1 1-1,0 0 1,0-1 0,0 1-1,0 0 1,-1 1-71,1-1 69,0 0-1,-1 0 1,1 0-1,0 0 1,0 0-1,0 0 1,1 0-1,-1 1 1,0-1 0,1 0-1,0 0 1,-1 1-1,1-1 1,0 0-1,0 1 1,0-1-1,0 0 1,1 1 0,-1-1-1,1 0 1,-1 1-1,1-1 1,0 0-1,0 0 1,0 0-1,0 0 1,0 0 0,0 0-1,1 0 1,-1 0-1,1 0 1,-1-1-1,1 1 1,0 0-1,-1-1 1,1 0-1,0 1 1,0-1 0,0 0-1,0 0 1,0 0-1,1 0 1,-1 0-1,0 0 1,0-1-1,1 1-68,3-1-205,-1 0 0,1-1 0,0 0 0,-1 0 0,1 0 0,-1 0 0,1-1 0,-1 0 0,0 0 0,0 0 0,0-1 0,0 0 0,0 0 0,3-2 205,15-14-5439,-3-2-4601,-9 5-317</inkml:trace>
  <inkml:trace contextRef="#ctx0" brushRef="#br0" timeOffset="1044.116">635 15 10741,'0'25'10839,"12"16"-9147,-7-24-758,21 85-363,-23-57-3562,-2-44 1307,-1-3-7733,-1-3-1252</inkml:trace>
  <inkml:trace contextRef="#ctx0" brushRef="#br0" timeOffset="1309.682">624 122 13190,'2'0'3426,"1"0"127,0 1-1712,3-1-704,-2-1-209,3 2-192,-2 0-207,1-1-225,0-1-96,1 2-160,-1-3-208,3 1-288,0-1-385,1-1-623,0-1-337,2 0-1985,-1 0-2401,-1-1-5058</inkml:trace>
  <inkml:trace contextRef="#ctx0" brushRef="#br0" timeOffset="1609.449">849 68 9460,'-10'0'7925,"-13"22"-5258,20-18-2584,1 0 1,-1-1-1,1 1 1,0 1-1,0-1 1,1 0-1,-1 0 1,1 1-1,0-1 1,0 0-1,1 1 1,-1-1-1,1 1 1,0-1-1,0 1 1,0-1-1,1 1 1,-1-1-1,1 1 1,0-1-1,1 1 1,-1-1-1,1 0 1,0 0-1,0 0 1,0 0-1,0 0 1,1 0-1,-1-1 1,1 1-1,0-1 1,0 1-1,1-1 1,-1 0-1,1-1 1,-1 1-1,1 0 1,0-1-1,0 0 1,0 0-1,0 0 1,0 0-1,1-1 1,0 1-84,-1-2 6,-1 0 0,1-1 0,-1 1 0,1 0 0,-1-1 0,1 0 0,-1 0 0,1 0 1,-1 0-1,0 0 0,0-1 0,1 1 0,-1-1 0,0 0 0,0 0 0,-1 0 1,1-1-1,0 1 0,-1-1 0,1 1 0,-1-1 0,0 0 0,0 0 0,0 0 1,0 0-1,-1 0 0,1 0 0,-1 0 0,0-1 0,1 1 0,-2-1 0,1 1 1,0-1-1,-1 1 0,1-1 0,-1 1 0,0-1 0,0 1 0,-1-1 0,1 1 0,-1-1 1,0 1-1,0-1 0,0 1 0,0-1 0,0 1 0,-1 0 0,1 0 0,-1 0 1,0 0-1,0-1-6,-32-16-1719,30 19 295,3 2-8674,2-1-683</inkml:trace>
  <inkml:trace contextRef="#ctx0" brushRef="#br0" timeOffset="1944.933">1025 65 10949,'16'25'7907,"-4"3"-4237,5 67-3949,-13-66 1144,-4-132 985,0 99-1831,1 0 0,0-1 0,0 2 0,0-1 1,0 0-1,1 0 0,-1 0 0,1 0 0,0 1 0,0-1 0,0 1 0,1 0 0,-1-1 0,1 1 0,0 0 0,-1 1 0,2-1 0,-1 0 0,0 1 0,0 0 0,1-1 1,-1 1-1,1 1 0,2-2-19,-2 2 45,-1 1 0,1 0 1,0 0-1,-1 0 1,1 0-1,0 0 0,-1 1 1,1-1-1,-1 1 1,1 0-1,-1 0 0,1 1 1,-1-1-1,1 1 1,-1-1-1,0 1 0,0 0 1,0 0-1,0 1 1,0-1-1,-1 1 0,1-1 1,-1 1-1,1 0-45,19 15-441,-18-17-2451,-3-4-7091,-2 0-3194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3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12182,'18'63'8837,"-5"1"-5315,-2 131-3948,-23-205-4406,8-19-4361,4 14-881</inkml:trace>
  <inkml:trace contextRef="#ctx0" brushRef="#br0" timeOffset="518.743">24 55 9861,'31'-46'11663,"-30"45"-11558,0 0 0,1 0 0,-1 0 0,1 0 0,0 0 1,-1 1-1,1-1 0,0 1 0,-1-1 0,1 1 0,0 0 0,-1-1 1,1 1-1,0 0 0,0 0 0,0 0 0,-1 0 0,1 1 0,0-1 1,-1 0-1,1 1 0,0-1 0,-1 1 0,1 0 0,0-1 0,-1 1 1,1 0-1,-1 0 0,1 0 0,-1 1-105,5 2 63,0 0 1,0 1-1,-1 0 1,0 0-1,0 1 0,0-1 1,-1 1-1,0 0 1,0 0-1,-1 1 1,1-1-1,-1 1 0,-1-1 1,1 1-1,-1 0 1,0 0-1,-1 0 0,1 1 1,-2-1-1,1 0 1,-1 0-1,0 1 0,0-1 1,-1 0-1,0 0 1,-2 6-64,2-10 6,0 0 0,0 0 1,-1 0-1,1-1 0,-1 1 0,0-1 1,0 1-1,0-1 0,0 0 0,0 0 1,-1 1-1,1-1 0,-1-1 1,1 1-1,-1 0 0,1-1 0,-1 1 1,0-1-1,0 0 0,0 0 0,0 0 1,0 0-1,0-1 0,0 1 1,0-1-1,0 0 0,0 0 0,0 0 1,-1 0-1,1 0 0,0-1 0,0 1 1,0-1-1,0 0 0,0 0 1,0 0-1,-1-1-6,-5-38-16349,9 23 6155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3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9973,'0'3'6604,"1"11"-4653,23 144 2425,-28-126-3877,1-62-443,2 19-56,1 0 0,0 0 1,0 0-1,2 0 0,-1 1 1,1-1-1,1 0 0,0 1 1,0 0-1,1-1 0,0 1 1,1 1-1,0-1 0,1 1 0,0 0 1,0 0-1,5-4 0,-10 12 0,0 0-1,0 0 1,0 0-1,0 0 1,1 0 0,-1 0-1,0 1 1,0-1-1,1 0 1,-1 1-1,0-1 1,1 1 0,-1 0-1,0-1 1,1 1-1,-1 0 1,1 0-1,-1 0 1,0 0 0,1 0-1,-1 0 1,1 0-1,-1 0 1,1 1 0,-1-1-1,0 1 1,1-1-1,-1 1 1,0-1-1,1 1 1,-1 0 0,0-1-1,0 1 1,0 0-1,0 0 1,0 0-1,0 0 1,0 0 0,0 0-1,0 0 1,0 0-1,0 1 1,-1-1 0,1 0-1,0 0 1,-1 1-1,1-1 1,-1 0-1,1 1 1,17 72-24,-10 29 48,-8-124-37,-1 7 12,0-1 0,1 1-1,1-1 1,0 1 0,1 0 0,1 0-1,0-1 1,1 2 0,1-1-1,0 0 1,5-9 1,-10 22 0,1 0 1,0 0-1,-1 0 0,1 0 0,0 0 1,0 0-1,0 1 0,0-1 1,-1 0-1,1 0 0,1 1 0,-1-1 1,0 0-1,0 1 0,0-1 0,0 1 1,0 0-1,0-1 0,1 1 0,-1 0 1,0-1-1,0 1 0,1 0 1,-1 0-1,0 0 0,0 0 0,0 0 1,1 1-1,-1-1 0,0 0 0,0 1 1,0-1-1,1 0 0,-1 1 1,0-1-1,0 1 0,0 0 0,0-1 1,0 1-1,0 0 0,0 0 0,0 0 1,0 0-1,32 46 31,-19 104 517,-14-116-1411,4-54-12607,-1 13 3812</inkml:trace>
  <inkml:trace contextRef="#ctx0" brushRef="#br0" timeOffset="515.494">386 84 9845,'16'-19'7091,"6"8"-3397,-20 10-3602,1 0 0,-1 1 0,1-1 0,-1 1 0,1 0 0,0 0 0,-1 0 0,1 0 0,0 0 0,-1 0 0,1 1 0,-1 0 0,1-1 0,-1 1 0,1 0 0,-1 0-1,1 0 1,-1 0 0,0 1 0,0-1 0,0 1 0,1-1 0,-1 1 0,-1 0 0,1 0 0,2 2-92,6 11-15,-1 0 1,0 1-1,-1 0 0,0 0 0,-2 1 0,0 0 0,-1 0 1,0 1-1,-1 4 15,-59-77-1566,54 54 1606,0-1 1,0 0-1,0 0 1,0 0-1,0 1 0,0-1 1,0 1-1,-1-1 1,1 1-1,-1-1 1,1 1-1,-1 0 1,0 0-1,1 0 0,-1 0 1,0 0-1,0 0 1,0 0-1,0 1 1,1-1-1,-1 0 1,0 1-1,0 0 0,0-1 1,0 1-1,0 0 1,0 0-1,0 0 1,0 0-1,0 1 1,0-1-1,0 1 0,0-1 1,0 1-1,0-1 1,0 1-1,0 0 1,0 0-1,1 0 1,-1 0-1,0 0 0,1 1 1,-1-1-1,1 0 1,-1 1-1,1-1 1,0 1-1,-1-1 1,1 1-1,-1 1-40,-8 70 2226,10-71-2205,1-1 0,-1 1 0,0 0 0,0-1 0,1 1 0,-1-1 0,1 1 0,-1-1 0,1 1 0,0-1 0,0 0 0,-1 1 0,1-1 0,0 0 0,0 1 0,0-1 0,0 0 0,1 0 1,-1 0-1,0 0 0,0 0 0,1 0 0,-1 0 0,1 0 0,-1-1 0,0 1 0,1-1 0,0 1 0,-1-1 0,1 1 0,-1-1 0,1 0 0,-1 0 0,1 0 0,0 1 0,-1-2 0,1 1 0,-1 0 0,1 0 0,0 0 0,-1-1 0,1 1 0,-1-1 0,1 0-21,34-28-3827,-19 2-4013,-12 17 3366,5-7-5864</inkml:trace>
  <inkml:trace contextRef="#ctx0" brushRef="#br0" timeOffset="943.745">602 76 10437,'4'18'4690,"6"27"1074,10 60-3743,-19-94-1884,1-3 143,-1-20-212,-1-3-100,1 1 0,1 0 0,1-1 0,0 1 0,0 0 0,2 0 0,0 1 0,0 0 0,1-1 0,1 2 0,4-7 32,-11 18-4,1 0 1,-1 0-1,1 0 0,-1 0 0,1 0 1,0 1-1,-1-1 0,1 0 0,0 0 1,0 0-1,0 1 0,0-1 0,0 0 1,-1 1-1,1-1 0,0 1 0,0-1 1,1 1-1,-1 0 0,0-1 0,0 1 1,0 0-1,0 0 0,0 0 0,0-1 1,0 1-1,0 1 0,0-1 0,1 0 0,-1 0 1,0 0-1,0 0 0,0 1 0,0-1 1,0 0-1,0 1 0,0-1 0,0 1 1,0 0-1,0-1 0,0 1 0,0 0 1,0-1-1,-1 1 0,1 0 0,0 0 1,0 0-1,-1-1 0,1 1 0,-1 0 1,1 0-1,-1 0 0,1 0 0,-1 0 1,1 0-1,-1 1 0,0-1 0,0 0 1,1 1 3,21 66 779,-15 13 450,-6-65-5326,1-27 455,1-1-4007,1 1-1779</inkml:trace>
  <inkml:trace contextRef="#ctx0" brushRef="#br0" timeOffset="1256.18">859 102 11061,'10'26'8901,"-3"5"-5061,-2 61-4103,-5-91 777,0 0-4919,0-2-4724,1-4-1374</inkml:trace>
  <inkml:trace contextRef="#ctx0" brushRef="#br0" timeOffset="1257.18">862 1 11221,'0'0'2785,"1"2"1,0 4-1602,-1 0-335,2 3-497,-1-2-704,0 2-2338,2-1-2416,1-1-5907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2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93 9348,'-1'-2'342,"1"1"-1,-1 0 0,1 0 1,-1 0-1,1 0 1,-1 0-1,0 0 0,1 0 1,-1 0-1,0 0 1,0 1-1,1-1 0,-1 0 1,0 0-1,0 1 0,0-1 1,0 0-1,0 1 1,0-1-1,0 1 0,0-1 1,-1 1-1,1 0 1,0-1-1,0 1 0,0 0 1,0 0-1,-1 0 1,1 0-1,0 0 0,0 0 1,0 0-1,0 0 0,-1 1-341,-57 26 4753,57-26-4733,0 0 0,1 0 0,-1 1 0,1-1 1,-1 1-1,1-1 0,-1 1 0,1-1 0,0 1 0,0 0 1,0-1-1,0 1 0,0 0 0,0 0 0,1 0 0,-1 0 1,1 0-1,-1 0 0,1 0 0,0 0 0,-1 0 0,1 0 1,0 0-1,0 0 0,1 0 0,-1 0 0,0 0 0,1 0 1,-1 0-1,1 0 0,-1 0 0,1 0 0,0-1 0,0 1 1,0 0-1,0 0 0,0-1 0,1 1 0,-1-1 0,0 1 1,1-1-1,-1 1 0,1-1-20,86 57 5,-86-57 1,0 0-1,0 0 0,-1 0 1,1 0-1,0 0 0,-1 1 1,1-1-1,-1 0 0,1 1 1,-1 0-1,0-1 0,1 1 1,-1 0-1,0 0 0,0-1 1,0 1-1,-1 0 0,1 0 1,0 0-1,-1 0 0,1 0 1,-1 0-1,0 0 0,1 0 1,-1 0-1,0 0 0,0 1 1,-1-1-1,1 0 0,0 0 1,-1 0-1,1 0 0,-1 0 1,0 0-1,1 0 0,-1-1 1,0 1-1,0 0 0,0 0 1,-1 0-1,1-1 0,0 1 1,-1-1-1,1 1 0,-1-1 1,1 1-1,-1-1 0,1 0 1,-1 0-1,0 0 0,0 0 1,0 0-1,0 0 0,0 0 1,0-1-1,0 1 0,0-1 1,0 1-1,-1-1-5,-13 3-10,-42 0-718,38-34-4974,22-3-4730,0 14 425</inkml:trace>
  <inkml:trace contextRef="#ctx0" brushRef="#br0" timeOffset="171.834">210 1 10517,'14'63'11001,"-3"1"-6534,8 131-4605,-19-190-339,-1-4-4642,-2-12-4903,2 2-191</inkml:trace>
  <inkml:trace contextRef="#ctx0" brushRef="#br0" timeOffset="423.847">177 191 10869,'11'0'8526,"1"-1"-4356,34 2-2833,-16-1-5550,-11-5-5834,-8 1-579</inkml:trace>
  <inkml:trace contextRef="#ctx0" brushRef="#br0" timeOffset="743.98">354 152 10069,'12'48'9758,"19"95"-6665,-31-155-3014,-1 0 0,1 0 0,1 0-1,1 0 1,-1 0 0,2 0 0,0 0 0,0 1 0,1-1 0,0 1 0,1 0 0,0 0-1,1 0 1,4-5-79,-9 15-29,1 0-1,0 0 1,-1 0-1,1 0 1,0 0-1,-1 1 1,1-1-1,0 0 1,0 1-1,0 0 1,0-1-1,0 1 1,0 0-1,-1 0 1,1 0-1,0 0 1,0 0-1,0 0 0,0 1 1,0-1-1,0 1 1,0-1-1,-1 1 1,1 0-1,0-1 1,1 2 29,17 7-10401,-18-8 8091,5 2-8220</inkml:trace>
  <inkml:trace contextRef="#ctx0" brushRef="#br0" timeOffset="1141.389">582 231 11749,'39'16'8437,"-35"-14"-8404,0-1 0,1 0 0,-1 0 0,0 0 0,1-1-1,-1 1 1,0-1 0,1 0 0,-1 0 0,1-1-1,-1 1 1,0-1 0,0 0 0,1 0 0,-1-1-1,0 1 1,0-1 0,0 0 0,0 0 0,0 0-1,-1 0 1,2-2-33,-4 2-17,0 0-1,0 0 1,0 0-1,0 0 1,-1 0-1,1 0 1,-1 0-1,0-1 1,1 1-1,-1 0 1,0 0-1,0 0 1,-1-1-1,1 1 1,0 0-1,-1 0 1,1 0-1,-1 0 1,0 0-1,1-1 1,-1 1-1,0 1 1,0-1-1,-1 0 1,1 0 0,0 0-1,-1 0 1,1 1-1,-1-1 1,1 1-1,-1-1 1,0 1-1,0 0 1,1-1-1,-1 1 1,-2-1 17,1 1 79,0 0 1,0 1 0,0-1 0,0 0 0,1 1-1,-1 0 1,0 0 0,0-1 0,0 2-1,0-1 1,0 0 0,0 1 0,0-1 0,0 1-1,0 0 1,0 0 0,1 0 0,-1 0-1,0 0 1,1 1 0,-1-1 0,1 1 0,-1 0-1,1 0 1,0 0 0,0 0 0,0 0-1,0 0 1,0 1 0,0-1 0,0 1 0,1-1-1,0 1 1,-1 0-80,-1 3 272,1 0-1,-1 0 1,1 0-1,0 0 0,1 0 1,0 1-1,0-1 1,0 0-1,1 1 1,0-1-1,0 1 1,0-1-1,1 0 1,0 1-1,2 5-271,-2-8 19,1 1 0,-1-1 0,1 0 0,0 0 0,0 1 0,0-1 0,1-1 0,0 1-1,-1 0 1,1-1 0,1 1 0,-1-1 0,0 0 0,1 0 0,-1 0 0,1 0 0,0-1 0,0 0 0,0 0 0,1 0 0,-1 0 0,0 0 0,1-1-1,-1 0 1,1 0 0,-1 0 0,1 0 0,-1-1 0,1 0 0,0 0 0,1 0-19,15-21-3825,-7-10-3650,-9 18 1815,5-7-5014</inkml:trace>
  <inkml:trace contextRef="#ctx0" brushRef="#br0" timeOffset="1612.21">822 144 11621,'20'-12'7677,"1"9"-3605,-17 3-4014,0 1 1,0 0-1,-1 0 1,1 0-1,0 0 0,-1 1 1,1 0-1,-1-1 1,1 1-1,-1 0 0,0 1 1,0-1-1,0 1 0,0-1 1,0 1-1,-1 0 1,1 0-1,-1 0 0,1 0 1,-1 0-1,0 1 1,-1-1-1,1 1 0,0 1-58,46 131 38,-35-116-266,-15-29-89,-69-64 282,69 71 78,0 1-1,0 0 0,-1-1 0,1 1 1,-1 0-1,1 0 0,-1 0 0,0 1 1,1-1-1,-1 1 0,0-1 0,1 1 0,-1 0 1,0 0-1,1 0 0,-1 0 0,0 1 1,1-1-1,-1 1 0,0-1 0,1 1 1,-1 0-1,1 0 0,-1 0 0,1 0 1,-1 1-1,1-1 0,0 1 0,0 0 1,0-1-1,0 1 0,0 0 0,0 0 1,0 0-1,-1 2-42,-18 61 2283,21-63-2257,-1 0 0,1-1 1,0 1-1,0-1 0,0 1 0,0 0 0,1-1 1,-1 1-1,0-1 0,1 1 0,-1-1 1,1 1-1,-1-1 0,1 1 0,0-1 0,0 0 1,0 1-1,-1-1 0,1 0 0,0 1 1,1-1-1,-1 0 0,0 0 0,0 0 1,0 0-1,1 0 0,-1 0 0,0-1 0,1 1 1,-1 0-1,1-1 0,-1 1 0,1-1 1,-1 1-1,1-1 0,-1 0 0,1 1 0,0-1 1,-1 0-1,2 0-26,2-1-128,0 1 0,1-1 0,-1 0 1,0-1-1,0 1 0,0-1 0,0 0 0,0 0 0,-1 0 1,1-1-1,-1 0 0,1 0 0,-1 0 0,0 0 0,0-1 1,3-3 127,34-41-8920,-24 26 1154,-5 6-2527</inkml:trace>
  <inkml:trace contextRef="#ctx0" brushRef="#br0" timeOffset="2140.738">1070 144 10709,'16'36'9670,"-8"30"-7964,-6-40-732,8 53 624,-5-111-1449,-3 0-109,-3 24-46,0-1-1,1 1 1,0 0 0,1 0 0,0 0-1,0 0 1,1 0 0,0 0 0,0 0 0,0 0-1,1 0 1,1 1 0,-1-1 0,1 1 0,1 0-1,-1 0 1,1 1 0,0-1 6,-4 6-19,0 1 1,0-1-1,0 0 0,0 0 0,0 1 1,0-1-1,0 0 0,1 1 1,-1-1-1,0 1 0,0 0 0,0-1 1,1 1-1,-1 0 0,0 0 1,1 0-1,-1 0 0,0 0 0,0 0 1,1 0-1,-1 0 0,0 0 1,0 1-1,1-1 0,-1 0 0,0 1 1,0-1-1,0 1 0,0-1 1,1 1-1,-1 0 0,0 0 0,0-1 1,0 1-1,0 0 0,-1 0 1,1 0-1,0 0 0,0 0 0,0 0 1,0 1 18,24 55-254,-18-37 277,25 82 39,-32-102-62,-1-1 1,1 1 0,1 0-1,-1-1 1,0 1 0,0 0-1,0-1 1,0 1 0,0 0-1,0-1 1,0 1 0,0 0-1,0-1 1,1 1 0,-1 0-1,0 0 1,0-1 0,0 1-1,0 0 1,1 0 0,-1-1-1,0 1 1,0 0 0,1 0-1,-1 0 1,0-1 0,1 1-1,-1 0 1,0 0 0,0 0-1,1 0 1,-1 0 0,0 0-1,1 0 1,-1 0 0,0 0-1,1 0 1,-1 0 0,0 0-1,1 0 1,-1 0 0,0 0-1,1 0 1,-1 0 0,0 0-1,1 0 1,-1 0 0,0 0-1,0 0 1,1 1 0,-1-1 0,0 0-1,1 0 1,-1 0 0,0 1-1,0-1 1,0 0 0,1 0-1,-1 0 1,0 1-1,6-30 0,-4 15 11,0 1 0,0-1 0,1 1 0,1 0 0,0 0 0,1 0 0,0 1 0,6-11-11,-10 22 11,1 0 1,-1 0 0,0 0 0,0 0 0,0 0 0,1 0 0,-1 1 0,0-1-1,1 0 1,-1 1 0,1-1 0,-1 1 0,1 0 0,-1-1 0,0 1-1,1 0 1,-1 0 0,1 0 0,-1 0 0,1 0 0,-1 0 0,1 1-1,-1-1 1,1 0 0,-1 1 0,1-1 0,-1 1 0,0 0 0,1-1 0,-1 1-1,0 0 1,0 0 0,1 0 0,-1 0 0,0 0 0,0 0 0,0 0-1,0 0 1,0 0 0,0 0 0,-1 1 0,1-1 0,0 0 0,0 1-1,-1-1 1,1 0 0,-1 1 0,0-1 0,1 1 0,-1-1 0,0 1-1,0-1 1,0 1 0,0-1 0,0 1 0,0-1-12,15 135-1313,-16-131-893,-1-9-9882,1-3 3121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2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9524,'2'-7'7196,"4"0"-3588,18-12-2342,-19 15-196,-3 2-1008,1-1 0,-1 1 0,1 0 1,0 0-1,0 0 0,0 0 0,0 0 1,0 0-1,0 1 0,0 0 0,1-1 0,-1 1 1,1 1-1,-1-1 0,0 0 0,1 1 1,-1 0-1,1-1 0,-1 1 0,1 1 1,-1-1-1,1 0 0,-1 1 0,1 0 0,-1 0 1,1 0-1,-1 0 0,0 0 0,0 1 1,0 0-1,0-1 0,0 1 0,0 0 0,0 0 1,0 1-1,-1-1 0,1 1 0,-1-1 1,0 1-1,2 1-62,1 7 0,1 0 0,-1 0 0,-1 0 0,0 0 1,-1 1-1,0 0 0,0-1 0,-1 1 0,-1 0 0,0 8 0,10 51 4,-23-108-111,12 37 108,-1-3 5,0-1-1,0 1 1,0-1 0,0 1-1,-1 0 1,0 0 0,1 0-1,-1 0 1,0 0 0,-1 0 0,1 1-1,0-1 1,-1 1 0,1-1-1,-1 1 1,0 0 0,0 0 0,0 0-1,0 0 1,0 1 0,0-1-1,-1 1 1,1 0 0,0 0-1,-1 0 1,1 0 0,-1 0 0,1 1-1,-1 0 1,1 0 0,-1 0-1,1 0 1,-1 0 0,1 1 0,-3 0-6,1 0 82,0 0 1,0 1 0,0-1 0,0 1 0,1 0 0,-1 1 0,1-1 0,-1 1 0,1 0-1,0 0 1,0 0 0,0 0 0,0 1 0,1 0 0,-1 0 0,1 0 0,0 0 0,0 0-1,1 0 1,-1 1 0,1 0 0,0-1 0,0 1 0,1 0 0,-1 0 0,1 0 0,0 0-1,0 0 1,1 2-83,2-4 15,1 0 0,0 0-1,1-1 1,-1 1-1,0-1 1,1 0 0,-1 1-1,1-2 1,0 1-1,0 0 1,0-1 0,0 0-1,0 0 1,0 0-1,0 0 1,0 0 0,0-1-1,0 0 1,0 0 0,1 0-1,0-1-14,-1 2-81,1-1 0,0 0 0,0 0 0,0 0 0,-1-1 0,1 0 0,0 0 0,0 0 0,-1-1 0,1 1 0,-1-1 0,1 0 0,-1 0 0,0-1 0,4-2 81,26-41-8893,-25 24 1889,2-1-3830</inkml:trace>
  <inkml:trace contextRef="#ctx0" brushRef="#br0" timeOffset="218.759">294 0 10837,'5'70'10787,"11"33"-6315,5 39-3409,-19-95-1018,2-75-9975,-2 14 2778,2-4-2954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4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9028,'-10'27'10703,"18"25"-9047,-1-14-982,-22 175 3149,7-82-3244,-1 105 445,1-77-930,11-37 135,0-43 289,-10-87-5111,-3-9-8566,6 8 2599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3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88 130 8660,'-10'-16'8621,"-5"13"-3992,-26 34-906,37-23-3568,1 1-1,0 0 1,0-1-1,1 1 1,0 0-1,0 1 1,1-1 0,0 0-1,1 0 1,0 7-155,0-13 18,0 1-1,0 0 1,1-1 0,-1 1 0,1 0 0,0-1 0,0 1 0,0-1 0,1 0-1,-1 1 1,1-1 0,0 0 0,0 0 0,0 0 0,0 0 0,0 0 0,1 0 0,-1-1-1,1 1 1,-1-1 0,1 0 0,0 0 0,0 0 0,0 0 0,1 0 0,-1 0-1,0-1 1,1 1-18,49-13-2030,-38 0-2028,-2-1-4471,-2-3-4517</inkml:trace>
  <inkml:trace contextRef="#ctx0" brushRef="#br0" timeOffset="329.098">216 1 9732,'5'7'7242,"-1"4"-3331,3 24-2045,-5-23-742,24 222 1181,-25-226-3199,-2-8-3508,-3-13-6293,3 3 522</inkml:trace>
  <inkml:trace contextRef="#ctx0" brushRef="#br0" timeOffset="672.77">185 148 11893,'1'0'7675,"4"1"-3382,21 3-992,9 3-2180,-12-2-448,-8-3-3157,-2-2-2624,0-1-3669,-2-1-3794</inkml:trace>
  <inkml:trace contextRef="#ctx0" brushRef="#br0" timeOffset="1300.303">366 146 10293,'1'5'8766,"3"16"-4030,7 61-394,-6-21-4309,-4-68-6655,3-6-4348,0 5 408</inkml:trace>
  <inkml:trace contextRef="#ctx0" brushRef="#br0" timeOffset="1301.303">387 71 11893,'0'0'3026,"-1"0"111,1-1-1760,0 1-481,2 1-175,0-1-145,1 2-256,0-1-352,2 1-400,-3-1-513,1 1-2208,1-1-2498,1 2-6066</inkml:trace>
  <inkml:trace contextRef="#ctx0" brushRef="#br0" timeOffset="1675.218">541 110 8276,'2'-4'6729,"-6"2"-3315,-15 3-263,17 0-2930,0 0 1,0 1-1,-1-1 1,1 0-1,0 1 1,0-1-1,0 1 1,0-1-1,1 1 1,-1 0-1,0 0 1,1 0-1,-1 0 1,1 0-1,0 0 1,-1 1-1,1-1 1,0 0-1,0 1 1,1-1-1,-1 0 1,0 1-1,1-1 1,0 1-222,-2 5 118,2-1 1,-1 1 0,1 0 0,0-1 0,0 1 0,1 0-1,0-1 1,1 1 0,0-1 0,0 0 0,0 1 0,2 0-119,-3-4 1,1 0 1,1 0 0,-1 0 0,0-1 0,1 1-1,0 0 1,0-1 0,0 0 0,0 0-1,1 0 1,-1 0 0,1 0 0,0-1 0,0 0-1,-1 1 1,2-1 0,-1-1 0,0 1-1,0-1 1,0 1 0,1-1 0,-1 0 0,1-1-1,-1 1 1,1-1 0,-1 0 0,2 0-2,-3-3-3,1 0 1,-1-1 0,0 1 0,0 0 0,0-1 0,-1 0 0,1 0-1,-1 0 1,0 0 0,0 0 0,0 0 0,-1-1 0,1 1-1,-1-1 1,0 1 0,0-1 0,-1 1 0,1-1 0,-1 1 0,0-1-1,0 0 1,-1 1 0,1-1 0,-1 1 0,0-1 0,-1-2 2,-29-61-104,6 62-2322,17 16-2941,13-4-4587,-1-6-483</inkml:trace>
  <inkml:trace contextRef="#ctx0" brushRef="#br0" timeOffset="2155.679">680 137 12774,'30'41'10105,"-6"26"-9308,-8-17-745,-16-50-64,0 0 0,0-1-1,0 1 1,0 0 0,1-1 0,-1 1 0,0 0-1,0 0 1,0 0 0,1-1 0,-1 1-1,0 0 1,0 0 0,0 0 0,1-1-1,-1 1 1,0 0 0,0 0 0,1 0 0,-1 0-1,0 0 1,0-1 0,1 1 0,-1 0-1,0 0 1,1 0 0,-1 0 0,0 0-1,1 0 1,-1 0 0,0 0 0,0 0-1,1 0 1,-1 0 0,0 0 0,1 1 0,-1-1-1,0 0 1,0 0 0,1 0 0,-1 0-1,0 0 1,0 1 0,1-1 0,-1 0-1,0 0 1,0 0 0,0 1 0,1-1-1,-1 0 1,0 0 0,0 0 0,0 1 0,1-1 12,4-31-168,-5 29 164,0-4 24,0 1 0,0-1-1,0 1 1,1-1 0,0 1 0,0 0 0,0-1 0,1 1 0,0 0 0,0 0 0,0 0-1,0 0 1,1 0 0,0 0 0,0 1 0,0-1 0,1 1 0,-1 0 0,1 0-1,0 0 1,0 1 0,1 0 0,-1-1 0,1 1 0,-1 1 0,1-1 0,0 1-1,0-1 1,0 1 0,0 1 0,1-1-20,-2 4 143,0 0 0,-1 1 0,1-1-1,-1 1 1,0 0 0,1 0 0,-1 0 0,0 0-1,-1 0 1,1 1 0,-1-1 0,1 1 0,-1 0 0,0 0-1,0 0 1,-1 0 0,1 0 0,-1 0 0,0 0 0,0 0-1,0 1 1,-1 0-143,1-3 6,14 112-40,-17-109-1229,-1-10-14408,2-1 5995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3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51 8820,'-7'-35'11737,"-28"21"-7981,32 13-3692,-1 1 0,0-1 0,1 1 0,-1 0-1,0 0 1,0 1 0,1-1 0,-1 1 0,1 0 0,-1 0 0,1 0 0,-1 0-1,1 1 1,-1-1 0,1 1 0,0 0 0,0 0 0,0 0 0,0 0-1,-2 3-63,-1 10 135,0 0 0,1 0-1,1 1 1,1-1-1,0 1 1,1 0 0,0 0-1,2 0 1,0 0-1,0 0 1,2 0-1,0 0 1,2 6-135,-3-14 25,9 65-778,-18-87-15481,5 8 5872</inkml:trace>
  <inkml:trace contextRef="#ctx0" brushRef="#br0" timeOffset="328.058">0 233 10149,'11'-6'7527,"4"3"-3707,32 5-1624,-40-2-1266,25 5-560,28 0-981,-41-11-3512,-1-5-3545,-6 0-4906</inkml:trace>
  <inkml:trace contextRef="#ctx0" brushRef="#br0" timeOffset="576.92">261 116 10293,'-5'15'8158,"5"3"-4470,9 36-2772,-8-49-400,-2-3-508,1 1 0,1 0 0,-1-1 0,0 1 0,1 0 1,-1 0-1,1-1 0,0 1 0,0-1 0,0 1 0,0-1 0,0 1 0,0-1 1,1 1-1,-1-1 0,1 0 0,0 0 0,0 0 0,0 0 0,0 0 0,0 0 1,0-1-1,0 1 0,0-1 0,1 1 0,-1-1 0,1 0 0,-1 0 0,1 0 1,-1 0-1,1 0 0,0-1 0,-1 1 0,1-1 0,0 0 0,0 1 0,-1-1 1,1 0-1,0-1 0,-1 1 0,1-1 0,0 1 0,-1-1 0,2 0-8,2-4-55,-1 0 0,0-1-1,0 1 1,-1-1 0,1 0 0,-1 0-1,-1-1 1,1 1 0,-1-1-1,0 0 1,-1 1 0,0-1-1,0-1 1,0 1 0,-1 0 0,0 0-1,0-1 1,-1 1 0,0 0-1,0-1 1,-1 1 0,0-5 55,-3-1-799,2 10-2945,1 0-4983,2 5-699</inkml:trace>
  <inkml:trace contextRef="#ctx0" brushRef="#br0" timeOffset="1000.208">494 124 8692,'10'26'7979,"-2"20"-4133,-5-29-3055,7 50 359,-4-97-1142,-5 16-30,1 1-1,0 0 1,1 0-1,0 0 1,1 1-1,1-1 1,0 1-1,0 0 1,8-11 22,-13 22 0,1 0 0,-1 1 1,1-1-1,0 0 0,-1 1 1,1-1-1,-1 1 1,1-1-1,0 0 0,0 1 1,-1 0-1,1-1 0,0 1 1,0-1-1,-1 1 1,1 0-1,0 0 0,0 0 1,0-1-1,0 1 0,0 0 1,-1 0-1,1 0 1,0 0-1,0 0 0,0 0 1,0 1-1,0-1 0,-1 0 1,1 0-1,0 0 1,0 1-1,0-1 0,-1 1 1,1-1-1,0 0 0,0 1 1,-1-1-1,1 1 1,0 0-1,-1-1 0,1 1 1,-1 0-1,1-1 0,-1 1 1,1 0-1,-1-1 1,1 1-1,-1 0 0,24 36 670,2 93-225,-21-125-4185,0-5-5443,-1-1-1275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5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10309,'14'-23'8458,"8"7"-3607,-17 13-4666,1 1 1,-1 0-1,1 0 1,-1 1-1,1 0 1,-1 0-1,1 0 0,0 0 1,-1 1-1,1 0 1,0 0-1,0 1 1,-1 0-1,1 0 1,-1 0-1,1 0 1,-1 1-1,1 0 1,-1 0-1,0 0 1,0 1-1,2 1-185,-4 1 17,0 1 0,0 0 0,0 0 1,0 0-1,-1 0 0,0 0 0,0 0 0,-1 1 0,0-1 0,0 1 1,-1-1-1,1 1 0,-1-1 0,-1 1 0,1 0 0,-1-1 0,0 0 0,-1 1 1,1-1-1,-1 0 0,-1 1 0,1-1 0,-1 0 0,0-1 0,0 1 1,-4 5-18,-93 120 389,146-134 1415,-31 1-1665,0 0 1,0 1 0,0 0 0,0 1 0,0 1 0,0 0 0,-1 1 0,1 1 0,12 4-140,-7 12-1702,-34-21-15445,7-2 4416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2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10549,'0'2'6389,"2"13"-3854,26 98 1957,-21-94-4322,-1-1 0,-1 1 0,-1 0 1,-1 1-1,0-1 0,-2 1 0,0 0 0,-1 16-170,-1-36-47,1 0 0,0-1-1,-1 1 1,1 0-1,0 0 1,-1 0 0,1-1-1,0 1 1,-1 0 0,1 0-1,0 0 1,-1 0 0,1 0-1,-1 0 1,1 0 0,0 0-1,-1 0 1,1 0 0,0 0-1,-1 0 1,1 0-1,0 0 1,-1 0 0,1 1-1,-1-1 1,1 0 0,0 0-1,-1 0 1,1 0 0,0 1-1,0-1 1,-1 0 0,1 0-1,0 1 1,0-1-1,-1 0 1,1 0 0,0 1-1,0-1 1,-1 0 47,21-108-9824,12 40 9966,-30 66 42,0-1 0,0 1 0,0 0-1,1 0 1,-1 0 0,1 0 0,-1 0-1,1 1 1,0-1 0,0 1 0,-1-1-1,1 1 1,0 0 0,0 0 0,1 1 0,-1-1-1,0 1 1,0-1 0,0 1 0,0 0-1,0 0 1,1 0 0,-1 1 0,0-1-1,0 1 1,0-1 0,0 1 0,0 0-1,0 1 1,0-1 0,0 0 0,0 1 0,-1-1-1,1 1 1,0 0 0,-1 0 0,0 0-1,1 0 1,-1 1 0,0-1 0,0 0-1,0 1 1,0 0 0,-1-1 0,1 1-1,-1 0 1,0 0 0,1 0 0,-1 0-1,0 1-182,1 0 82,0 0 0,0 0 1,-1 0-1,1 0 0,-1 0 1,0 1-1,0-1 0,0 0 1,-1 1-1,0-1 1,1 1-1,-1-1 0,-1 0 1,1 1-1,-1-1 0,0 1 1,0-1-1,0 0 1,0 0-1,-1 1 0,0-1 1,0 0-1,0 0 0,0-1 1,0 1-1,-1 0 1,0-1-1,0 1 0,0-1 1,0 0-1,0 0 0,-1 0 1,1-1-1,-1 1 1,0-1-1,-1 1-83,-3 0 34,0-1 0,0 1 0,-1-2 0,1 1 0,0-1 1,-1-1-1,1 1 0,0-1 0,-1-1 0,1 0 0,-1 0 0,1 0 0,0-1 0,-3-1-34,11 2-354,1 0-1,-1 0 0,0 0 0,0 0 0,1 0 0,-1 0 0,1 0 0,-1 0 0,1 0 0,-1 0 1,1 0-1,-1 0 0,1 0 0,0 0 0,0 1 0,-1-1 0,1 0 0,0 1 0,0-1 0,0 0 0,0 1 1,0-1-1,0 1 0,0-1 0,0 1 0,0 0 0,0-1 0,0 1 0,0 0 0,0 0 0,0 0 1,0 0-1,0 0 0,0 0 0,0 0 0,0 0 0,1 0 355,11-2-5461,1-1-2348</inkml:trace>
  <inkml:trace contextRef="#ctx0" brushRef="#br0" timeOffset="382.933">290 208 9492,'0'8'9477,"2"14"-7363,-1-19-811,11 58 2288,-11-56-3536,0 0-1,1 1 0,0-1 1,0 0-1,0 0 0,1 0 1,0-1-1,0 1 0,0-1 1,0 1-1,1-1 1,0 0-1,-1-1 0,1 1 1,1 0-1,1 1-54,-2-5 0,-1 1 0,0 0 1,0-1-1,1 1 0,-1-1 0,1 0 0,-1 0 1,0 0-1,1 0 0,-1-1 0,0 0 0,1 1 0,-1-1 1,0 0-1,0-1 0,0 1 0,0 0 0,0-1 1,0 0-1,0 0 0,0 0 0,-1 0 0,1 0 1,-1 0-1,1-1 0,-1 1 0,0-1 0,0 0 1,0 1-1,0-1 0,-1 0 0,1 0 0,-1 0 1,0-1-1,1 1 0,-1 0 0,-1 0 0,1-1 1,0 1-1,-1 0 0,0-3 0,-12-89-60,-4 58-3869,34 40-11029,-11-1 7066</inkml:trace>
  <inkml:trace contextRef="#ctx0" brushRef="#br0" timeOffset="757.849">511 222 9973,'31'42'9004,"10"75"-3981,-38-174-4244,-3 53-760,-2-4 22,1 0-1,0 0 1,1 0-1,-1-1 1,1 1-1,1 0 1,0-1-1,0 1 1,0 0-1,1 0 1,1 0-1,-1 0 1,1 0-1,0 0 1,1 1-1,3-5-40,-6 11-146,1 0 0,0 0 0,0 1 0,0-1 1,0 1-1,0-1 0,0 1 0,0 0 0,0-1 0,0 1 0,0 0 0,0 1 0,0-1 0,0 0 0,0 0 0,-1 1 0,1-1 0,0 1 0,0 0 0,0-1 0,0 1 0,0 0 0,-1 0 0,1 0 0,0 0 0,-1 1 0,1-1 0,-1 0 1,1 1-1,0 0 146,31 15-12480,-20-16 3908</inkml:trace>
  <inkml:trace contextRef="#ctx0" brushRef="#br0" timeOffset="945.303">855 187 11429,'-17'-14'11195,"-6"25"-8031,-17 29-2465,37-36-624,-1-1 0,1 1 0,0 0 0,0 0 1,0 0-1,1 0 0,-1 0 0,1 1 0,0-1 0,0 1 1,1-1-1,-1 1 0,1 0 0,0-1 0,1 1 0,-1 0 1,1 0-1,0 0 0,0 0 0,0 0 0,0 0 0,1-1 1,1 3-76,2-5-33,1 1 0,-1-1 0,1 0 1,0 0-1,0-1 0,0 0 1,0 0-1,0 0 0,0 0 0,0-1 1,0 0-1,0 0 0,0 0 1,0 0-1,0-1 0,0 0 0,0 0 1,0-1-1,3 0 33,-4 0-269,28-16-5341,-14-14-7904,-17 17 5329</inkml:trace>
  <inkml:trace contextRef="#ctx0" brushRef="#br0" timeOffset="1195.246">851 85 9492,'3'19'11813,"7"14"-7442,3 11-3363,18 120 420,-20-146-4949,-5-15-1812,0-5-4798,-2-2 1020</inkml:trace>
  <inkml:trace contextRef="#ctx0" brushRef="#br0" timeOffset="1561.089">1007 265 10341,'21'2'7750,"0"3"-4398,34 1-2294,-53-8-1054,0 1-1,0-1 1,0 0 0,0 0 0,-1 0 0,1 0-1,0 0 1,-1 0 0,1 0 0,-1-1-1,0 1 1,0 0 0,0-1 0,0 1-1,0-1 1,-1 1 0,1-1 0,-1 0-1,1 1 1,-1-1 0,0 0 0,0 1-1,0-1 1,0 1 0,-1-1 0,1 0-1,-1 1 1,0-1 0,1 1 0,-1-1 0,0 1-1,-1-1 1,1 1 0,0 0 0,-1 0-1,1-1 1,-1 1 0,0 0 0,1 0-1,-1 1 1,0-1 0,0 0 0,0 0-1,-3 0-3,3 2 76,-1 0 0,1 1 0,-1-1 0,1 1 0,0-1 0,-1 1 0,1 0 0,0 0 0,-1 0 0,1 0 1,0 1-1,0-1 0,0 0 0,0 1 0,0 0 0,0-1 0,1 1 0,-1 0 0,0 0 0,1 0 0,0 0 0,-1 0 0,1 0 0,0 1 0,0-1 0,0 0 0,0 1 0,1-1 0,-1 0 0,1 1 0,-1-1 0,1 1 0,0-1 0,0 1 0,0-1 0,0 1 0,0-1 0,1 1 0,-1-1 0,1 3-76,-3 10 558,1-10-418,0 1 0,0 0 0,1 0 0,-1 0 0,1 0 0,1 0 0,-1 0 0,1 0 0,0 0 0,1 0 0,-1 0 0,1-1 0,0 1 0,1 0 0,-1-1 0,1 0 0,0 0 0,1 2-140,-2-5-117,1 0 0,-1 0 0,0 0-1,0-1 1,1 1 0,-1 0 0,1-1 0,-1 0-1,1 1 1,0-1 0,-1 0 0,1-1-1,0 1 1,0 0 0,0-1 0,-1 1-1,1-1 1,0 0 0,0 0 0,0 0-1,0 0 1,0-1 0,0 1 0,0-1 0,2-1 117,36-21-6882,-22-3-3749,-13 13 2305</inkml:trace>
  <inkml:trace contextRef="#ctx0" brushRef="#br0" timeOffset="1982.869">1272 191 10597,'16'12'7861,"-4"7"-4029,5 49-1196,1 18-947,-6-113-1438,-6-9-255,-6 26 8,1 0 1,0-1-1,1 1 1,0 0 0,1 1-1,0-1 1,0 0-1,1 1 1,0-1-1,1 1 1,0 1 0,0-1-1,1 0 1,0 1-1,0 0 1,8-6-5,-13 13 4,1 0 1,-1 1-1,1-1 1,-1 0-1,1 1 1,0 0-1,-1-1 1,1 1-1,0 0 0,-1 0 1,1 0-1,0 0 1,-1 0-1,1 0 1,0 0-1,-1 0 0,1 1 1,0-1-1,-1 1 1,1-1-1,-1 1 1,1 0-1,-1 0 1,1-1-1,-1 1 0,0 0 1,1 0-1,-1 0 1,0 1-1,0-1 1,1 0-1,-1 0 0,0 1 1,0-1-1,0 1 1,-1-1-1,1 1-4,34 56 375,-30-49-283,-1 0-1,1 1 1,-2-1 0,0 1-1,0-1 1,-1 1 0,0 0-1,0 0 1,-1 0 0,0 0-1,-1 3-91,-17-4-7412,-5 2-4339,19-5 2448</inkml:trace>
  <inkml:trace contextRef="#ctx0" brushRef="#br0" timeOffset="8844.647">838 0 10357,'-4'10'11038,"5"13"-9567,0-12-625,-1 50-1167,2-48-3867,0-2-3754,-1-9-3303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4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272 8324,'5'3'6746,"-20"-8"-1556,-19-72-881,-41 7-2514,36 42-1320,27 18-414,0 0 0,-1 1 0,0 0 1,-1 1-1,0 0 0,0 1 0,0 1 0,-1 1 0,0 0 1,0 0-1,-1 2 0,1 0 0,-2 0-61,-289 0 942,77 6-731,-35 15 143,103 19-111,82 1-144,-36 50-142,109-79 58,0 0-1,1 0 0,0 0 1,1 0-1,0 1 1,0-1-1,1 1 0,0 0 1,0 0-1,1 1 1,1-1-1,0 0 0,0 1 1,1-1-1,1 7-14,-1-8 5,1 0 0,0 1 0,1-1-1,0 0 1,0 0 0,1 0 0,0 0 0,1-1-1,0 1 1,0-1 0,1 0 0,0 0 0,0 0-1,1-1 1,0 0 0,0 0 0,1 0 0,0-1-1,0 0 1,7 4-5,63 47-34,27-13 119,111-3-61,62-38-45,58-10 34,-140-19 35,-182 25-48,0-1 0,0-1 1,-1-1-1,1 0 0,-1 0 0,1-1 1,-1-1-1,-1 0 0,1 0 0,-1-1 1,10-8-1,40-66 45,-57 78-48,-1-1-1,1 1 0,-1-1 1,0 0-1,0 0 1,0 0-1,-1 0 1,1 0-1,-1 0 1,0-1-1,0 0 1,0 1-1,-1-1 1,0 0-1,0 1 1,0-1-1,0 0 1,-1 0-1,0 0 1,0 0-1,0 0 1,-1 0 3,0-73-901,2 46-6423,2 21 1505,-1 5 2014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5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 8980,'-40'-12'9188,"83"9"-4604,97 20-1892,117 0-2049,207 24-91,-401-24-72,-70-7-3495,-10-7-5717,8-6 2463,-3-1-2818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5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9604,'11'-3'6869,"15"2"-5166,-17 1-649,227 9 4757,-159-3-5160,376 20 1152,-241 1-1216,-222-19-1659,-10-8-2656,-1-2-5640,18 2 7107,-12-1-9376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0:5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8180,'31'-7'9504,"18"2"-5805,179 12 551,272 16-1846,-248-2-2239,-39 2 214,119-15-374,-132-8 121,30 8-84,-84 5 111,-168-12-2492,-48 7-9353,43-2 5940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1:3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8660,'8'-1'10861,"9"0"-6054,45 0-2880,74 4-1266,-131-2-2031,-5-1-136,-3-3-9894,0 1-1224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1:3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6115,'-1'-4'8352,"5"-1"-3529,28-10-110,-14 12-4272,0 2 0,0 0 1,1 2-1,-1 0 0,0 0 0,0 2 0,0 0 1,6 3-442,-26-4-4543,-6-2-7525,5-2 1162</inkml:trace>
  <inkml:trace contextRef="#ctx0" brushRef="#br0" timeOffset="312.441">6 30 6771,'3'6'10899,"2"19"-6692,9 71 352,-17-100-7780,4 1-1177,2 1-4022,-1 2-1961</inkml:trace>
  <inkml:trace contextRef="#ctx0" brushRef="#br0" timeOffset="843.469">33 164 7267,'3'-1'7010,"9"-6"2451,35-3-8324,-38 11-1064,-6-2-43,1 1-1,0 0 0,-1-1 1,1 1-1,-1 1 1,1-1-1,0 0 0,-1 1 1,1 0-1,-1 0 1,1 0-1,-1 0 0,1 1 1,-1-1-1,0 1 1,0 0-1,0 0 1,0 0-1,0 0 0,0 1 1,-1-1-1,1 1 1,-1-1-1,1 1 0,-1 0 1,0 0-1,0 0 1,0 0-1,-1 1 0,2 2-28,-2-4 70,0 0 1,0 1 0,0-1-1,0 1 1,0-1 0,0 1 0,-1-1-1,1 1 1,-1 0 0,0-1 0,0 1-1,0 0 1,0-1 0,0 1 0,-1-1-1,1 1 1,-1 0 0,0-1 0,0 1-1,0-1 1,0 1 0,0-1 0,0 0-1,0 0 1,-1 1 0,0-1 0,1 0-1,-1 0 1,0 0 0,0 0 0,0-1-1,0 1 1,0 0 0,0-1 0,0 0-1,-1 1 1,-1 0-72,-4 2 178,0 0-1,0 0 1,0-1 0,-1 0-1,1 0 1,-1-1 0,1 0-1,-1-1 1,0 1-1,0-2 1,0 1 0,-4-2-178,6-2-2040,2-5-8478,7 9 3451,0 0-3909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1:5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122 759 10261,'2'-6'6037,"8"-20"-4815,57-167 1526,-52 139-2542,3 1 0,2 1 0,3 0 0,1 2 0,15-20-206,-24 48 56,59-117 277,-57 103-54,-17 35-269,1 1 1,0-1 0,-1 1-1,1-1 1,0 1 0,-1-1 0,1 1-1,0 0 1,-1-1 0,1 1-1,0 0 1,0 0 0,-1 0 0,1-1-1,0 1 1,0 0 0,0 0-1,-1 0 1,1 0 0,0 0 0,0 1-1,-1-1 1,1 0 0,0 0-1,0 0 1,-1 1 0,1-1-1,0 0 1,0 1 0,-1-1 0,1 0-1,-1 1 1,1-1 0,0 1-1,-1-1 1,1 1 0,-1 0 0,1-1-1,-1 1 1,1-1 0,-1 1-1,1 0 1,-1-1 0,0 1 0,1 0-1,-1 0 1,0-1 0,0 1-1,0 0-10,50 132 566,-42-101-443,10 36 170,7 32 5,5-1 0,4-1 0,3-2 1,14 16-299,-35-88 51,-11-17 40,-16-19 1,-161-131 170,142 116-263,-2 1 0,0 1 0,-2 2 0,0 2 0,-2 1 1,0 1-1,-1 2 0,-1 2 0,0 2 0,-1 1 0,0 2 0,-9 0 1,-36-1 147,84 11-146,-1 0 1,1 0-1,-1-1 1,1 1-1,-1 0 0,1 0 1,-1-1-1,1 1 1,-1 0-1,1-1 1,-1 1-1,1 0 0,0-1 1,-1 1-1,1-1 1,0 1-1,-1 0 0,1-1 1,0 1-1,-1-1 1,1 1-1,0-1 1,0 1-1,0-1 0,-1 1 1,1-1-1,0 0 1,0 1-1,0-1 0,0 1 1,0-1-1,0 1 1,0-1-1,0 1 1,0-1-1,0 0 0,1 1 1,-1-1-1,0 1 1,0-1-1,0 1 0,1-1 1,-1 1-1,0-1 1,0 1-1,1-1 1,-1 1-1,0 0 0,1-1 1,-1 1-1,1-1 1,-1 1-1,1 0 0,-1-1 1,1 1-1,-1 0 1,1 0-1,-1-1 1,1 1-1,-1 0 0,1 0-1,32-16 26,56-5 16,1 4 1,0 4-1,23 1-42,52-6-20,-115 10 20,1 2 0,-1 3 0,1 2 0,0 2 0,20 4 0,-68-5 2,0 0 0,1 0 1,-1 0-1,0 1 0,0 0 1,1-1-1,-1 1 0,0 0 1,0 0-1,0 1 0,0-1 1,0 1-1,0-1 0,0 1 0,-1 0 1,1 0-1,0 0 0,-1 0 1,0 1-1,1-1 0,-1 1 1,0-1-1,1 3-2,-48 21 384,-107 36 590,-276 193 93,232-163-901,190-84-2447,23-8-767,28-11-7596,-16-5-1527</inkml:trace>
  <inkml:trace contextRef="#ctx0" brushRef="#br0" timeOffset="1946.329">1210 874 9236,'10'-2'5066,"16"4"-4577,-18-1 218,293-2 4018,-95-10-2957,110 10-1768,-83 3 363,298 2 197,365-11 225,-845 5-755,1101-29 300,-284 32 390,-1-3-290,696-67 258,-890 43-429,-467 14-334,-142 8-3164,-58 9 1080,-5-4-1042,-2-1-3681,-5-2-3702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0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8 102 9732,'6'14'11300,"-2"14"-7950,-3-11-1805,10 54-356,-18-88-18895,5 9 8312</inkml:trace>
  <inkml:trace contextRef="#ctx0" brushRef="#br0" timeOffset="1">4 6 14871,'-3'-2'3297,"3"1"129,-1 0-2418,1 0-1280,0 1-2801,1 0-2818,2-1-7459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0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10661,'7'6'10807,"1"25"-7845,-1 150 1069,-6-174-5702,-1-11-2147,-1-2-6340,0 3-2640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0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12742,'-2'1'3233,"1"-1"49,0 0-1137,1 0-1281,0 0-528,0 0-864,2 1-2593,-1 1-2818,1-2-7059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159 151 10693,'-17'-8'8553,"-4"9"-3909,-68 50-1378,86-48-3209,0 0-1,0 1 1,0-1-1,1 1 1,0-1-1,-1 1 1,1 0-1,0 0 0,1 0 1,-1 0-1,1 0 1,0 0-1,0 1 1,0-1-1,0 0 0,1 1 1,0-1-1,0 0 1,0 1-1,0-1 1,1 0-1,0 1 1,-1-1-1,2 0 0,-1 0 1,0 0-1,1 0 1,0 0-1,0 0 1,0 0-1,0 0 1,1-1-1,-1 1 0,1-1 1,0 0-1,0 0 1,0 0-1,1 0 1,-1 0-1,1-1 1,-1 1-1,1-1 0,0 0 1,0 0-1,3 1-56,-2-2-115,1 0-1,0 0 1,0-1 0,0 1-1,0-1 1,0-1 0,0 1-1,0-1 1,0 0-1,-1 0 1,1-1 0,0 0-1,0 0 1,-1 0-1,0 0 1,1-1 0,-1 0-1,0 0 1,0-1 0,2-1 115,15-56-10453,-18 41 3535,1 1-3084</inkml:trace>
  <inkml:trace contextRef="#ctx0" brushRef="#br0" timeOffset="296.809">256 12 10901,'3'10'9034,"0"12"-6270,-2-12-1369,27 262 2956,-28-272-4444,0-1 1,1 1-1,-1 0 1,0 0-1,0-1 1,0 1-1,1 0 1,-1 0-1,0-1 1,0 1-1,1 0 1,-1 0-1,0 0 1,0 0-1,1-1 1,-1 1-1,0 0 1,1 0-1,-1 0 1,0 0-1,1 0 0,-1 0 1,0 0-1,1 0 1,-1 0-1,0 0 1,0 0-1,1 0 1,-1 0-1,0 0 1,1 0-1,-1 0 1,0 0-1,1 0 1,-1 0-1,0 0 1,1 1-1,-1-1 1,0 0-1,0 0 1,1 0-1,-1 0 0,0 1 1,0-1-1,1 0 1,-1 0-1,0 1 1,0-1-1,0 0 1,1 0-1,-1 1 1,0-1-1,0 0 1,0 1-1,0-1 93,13-32-10426,-12 30 8581,4-14-9224</inkml:trace>
  <inkml:trace contextRef="#ctx0" brushRef="#br0" timeOffset="624.853">390 202 11333,'14'28'7916,"-4"3"-3996,7 64-1077,-23-104-9307,7-5-772,0-3-5060</inkml:trace>
  <inkml:trace contextRef="#ctx0" brushRef="#br0" timeOffset="625.853">428 81 12214,'1'0'3041,"-1"0"48,1 2-1520,3 2-704,1 0-465,2 1-512,-1 0-593,1 1 1842,-2-1-4227,3 1-2592,1-1-7028</inkml:trace>
  <inkml:trace contextRef="#ctx0" brushRef="#br0" timeOffset="1017.084">574 197 10101,'33'12'8772,"56"-20"-4728,-88 7-4041,0 0 0,0 0 0,1-1 0,-1 1 0,0-1-1,0 1 1,-1-1 0,1 1 0,0-1 0,0 1 0,-1-1 0,1 1 0,-1-1-1,1 0 1,-1 0 0,0 1 0,0-1 0,1 0 0,-1 1 0,0-1-1,-1 0 1,1 0 0,0 1 0,0-1 0,-1 0 0,1 1 0,-1-1 0,0 0-1,1 1 1,-1-1 0,0 1 0,0-1 0,0 1 0,0-1 0,0 1 0,0 0-1,0 0 1,-1-1 0,1 1 0,0 0 0,-1 0 0,1 0 0,-1 0 0,1 0-1,-1 1 1,1-1 0,-1 0 0,0 1 0,1-1 0,-1 1 0,0 0 0,0-1-3,-2 1 92,0-1 0,0 1 1,0 0-1,0 0 0,-1 0 1,1 1-1,0 0 0,0-1 1,0 1-1,1 0 1,-1 1-1,0-1 0,0 1 1,1 0-1,-1 0 0,1 0 1,-1 0-1,1 1 0,0-1 1,0 1-1,0 0 0,0 0 1,0 0-1,1 0 1,-1 0-1,1 1 0,0-1 1,0 1-1,0-1 0,1 1 1,-1 0-1,1 0 0,0 0 1,0 0-1,0 0 1,1 0-1,-1 0 0,1 0 1,0 0-1,0 0 0,0 0 1,1 3-93,-2-3 59,0 1 0,0 0 0,1-1 1,0 1-1,-1-1 0,2 1 1,-1 0-1,0-1 0,1 1 0,0-1 1,0 1-1,0-1 0,1 1 0,0-1 1,-1 0-1,1 0 0,1 1 1,-1-2-1,1 1 0,-1 0 0,1 0 1,0-1-1,1 1 0,-1-1 0,0 0 1,1 0-1,0-1 0,0 1 0,0-1 1,0 1-1,0-1 0,0 0 1,0-1-1,1 1 0,-1-1 0,1 0 1,4 1-60,-6-3-253,0 1 1,0-1-1,1 0 0,-1 0 1,0 0-1,0 0 1,0-1-1,0 1 1,0-1-1,-1 1 0,1-1 1,0 0-1,-1 0 1,1-1-1,-1 1 1,0 0-1,0-1 1,0 1-1,2-3 253,19-36-10343,-17 30 5809,2-5-4913</inkml:trace>
  <inkml:trace contextRef="#ctx0" brushRef="#br0" timeOffset="1439.647">812 142 10469,'6'3'10035,"3"28"-7230,17 134-705,-26-165-2094,-1 1 0,1-1 0,0 0 0,-1 1 1,1-1-1,0 1 0,-1-1 0,1 0 0,0 1 0,0-1 0,-1 1 1,1-1-1,0 1 0,0 0 0,0-1 0,0 1 0,0-1 0,0 1 0,0-1 1,0 1-1,0-1 0,0 1 0,0-1 0,0 1 0,0-1 0,0 1 1,0-1-1,0 1 0,1-1 0,-1 1 0,0-1 0,0 1 0,1-1 0,-1 1 1,0-1-1,1 1 0,-1-1 0,0 0 0,1 1 0,-1-1 0,1 0 1,-1 1-1,0-1 0,1 0 0,-1 1 0,1-1 0,-1 0 0,1 0 0,-1 0 1,1 1-1,-1-1 0,1 0 0,-1 0 0,1 0 0,0 0 0,-1 0 1,1 0-1,-1 0 0,1 0 0,-1 0 0,1 0 0,-1-1 0,1 1 0,-1 0 1,1 0-1,-1 0 0,1-1-6,9-78-109,-10 67 88,1 0-1,0 0 1,0 1 0,2-1 0,-1 1 0,1-1 0,1 1 0,0 0 0,2-4 21,-6 14-1,0-1 1,1 1-1,-1 0 0,0-1 0,0 1 1,1 0-1,-1 0 0,1-1 0,-1 1 1,1 0-1,0 0 0,-1 0 0,1-1 1,0 1-1,0 0 0,-1 0 0,1 0 1,0 1-1,0-1 0,0 0 0,0 0 1,1 0-1,-1 1 0,0-1 0,0 0 1,0 1-1,1-1 0,-1 1 0,0 0 1,0-1-1,1 1 0,-1 0 0,0 0 1,1 0-1,-1 0 0,0 0 0,1 0 1,-1 0-1,0 0 0,1 0 0,-1 1 1,0-1-1,0 0 0,1 1 0,-1-1 1,0 1-1,0 0 0,0-1 0,0 1 1,1 1 0,6 9 65,-2 0 1,0 1 0,0 0 0,-1 1 0,0-1 0,-1 1-1,-1 0 1,0 0 0,0 0 0,-2 0 0,0 0-1,0 1 1,-1-1 0,-1 1 0,-1 7-66,9-60-16589,-3 21 6723</inkml:trace>
  <inkml:trace contextRef="#ctx0" brushRef="#br0" timeOffset="1798.939">1126 1 11877,'12'12'8666,"0"17"-7026,-10-23-842,11 29-22,-2 0 0,-2 0 0,-1 1-1,-2 0 1,0 18-776,12 52-392,-15-101-2217,-5-20-11339,-1 3 4053</inkml:trace>
  <inkml:trace contextRef="#ctx0" brushRef="#br0" timeOffset="2298.82">1111 200 13126,'32'-6'10393,"16"2"-6955,-2 0-3140,-29-7-3962,-9-8-8292,-8 10 337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0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9620,'45'-1'13120,"24"-1"-8937,4 0-2541,-37-2-2085,-40 1-6818,1 3-26,0-2-6271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0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10357,'7'43'9656,"-1"0"-4328,1 19-2890,-1 81-2522,-7-159-6850,1 7 2632,0 2-1483,0-2-4873</inkml:trace>
  <inkml:trace contextRef="#ctx0" brushRef="#br0" timeOffset="356.579">31 187 12038,'30'-11'11490,"16"6"-8094,15-3-5789,-53 2-3146,-4 0-2918,-2-1-2062</inkml:trace>
  <inkml:trace contextRef="#ctx0" brushRef="#br0" timeOffset="1123.096">183 1 11541,'7'38'12279,"-4"22"-9060,0-8-2205,16 107-59,-20-153-3656,-3-17-11046,3 3 1203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2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7316 106 7587,'6'4'9925,"-4"5"-4758,-14 37-3219,7-41-1825,0 0 0,-1 0-1,0-1 1,0 1 0,0-1 0,-1-1-1,1 1 1,-1-1 0,0 0 0,0-1-1,0 0 1,0 0 0,-6 1-123,-38 7 603,-40-5 128,-11 3-566,29-3-125,-35-2-21,-45 0 50,32 2 38,112-5-81,0 0 0,-1 1 0,1 0 1,0 1-1,0 0 0,0 0 0,0 1 0,1 0 0,-1 0 1,1 1-1,0 0 0,0 1 0,0-1 0,0 2 0,1-1 1,-2 3-27,-28 68 50,26-103-2,10 24-47,1 0 0,-1 0-1,0 0 1,1 0-1,-1 0 1,-1 1 0,1-1-1,0 0 1,-1 0-1,1 1 1,-1-1 0,0 1-1,0-1 1,0 1-1,0 0 1,0 0 0,-1 0-1,1 0 1,-1 0-1,1 1 1,-1-1 0,0 1-1,1-1 1,-1 1-1,0 0 1,0 0 0,0 0-1,0 1 1,0-1-1,0 1 1,0-1 0,0 1-1,0 0 1,0 0-1,0 1 1,0-1 0,0 0-1,0 1 1,0 0-1,0 0 0,-92-5 104,-60 3 619,-147 1-445,174 3-337,-23-4 302,129-1-148,17 2-69,0 1 1,1-1-1,-1 0 0,0-1 1,0 1-1,1-1 0,-1 0 1,0 0-1,1 0 1,-1 0-1,1-1 0,-1 0 1,1 0-1,0 0 0,0-1 1,0 1-1,0-1 0,0 0 1,0 0-1,1 0 0,0-1 1,-1 1-1,1-1 1,0 0-1,1 0 0,-1 0 1,1 0-1,0 0 0,0 0 1,0-1-27,1 1-97,0-18-1727,7 17-4323,4 1-5768,-3 2 1241</inkml:trace>
  <inkml:trace contextRef="#ctx0" brushRef="#br0" timeOffset="3589.515">9559 56 7555,'5'3'9453,"-1"7"-4988,0 20-1047,-6-26-3359,0-1-1,-1 1 0,1-1 1,-1 0-1,0 1 0,1-1 0,-1-1 1,-1 1-1,1 0 0,0-1 1,-1 0-1,1 1 0,-1-1 0,0-1 1,0 1-1,0-1 0,0 1 1,0-1-1,0 0 0,0 0 0,0-1 1,0 1-1,0-1 0,-1 0 0,1 0 1,-4-1-59,-157 15 1985,58-2-1300,-64-3-215,94-9-425,56-1-35,1 1-1,0 0 1,-1 2-1,1 0 1,0 1-1,0 1 1,-1 1-10,16-3 5,-1 0 1,1 0 0,0 0-1,0 1 1,-1-1-1,1 1 1,1 1-1,-1-1 1,0 1-1,1-1 1,0 1-1,0 1 1,-2 2-6,-27 42-27,5-11 110,26-39-81,0 0-1,0 0 1,1 0-1,-1-1 1,1 1-1,-1-1 1,1 1-1,-1-1 1,1 0 0,0 1-1,0-1 1,0 0-1,0 0 1,0 0-1,0 0 1,1 0 0,-1 0-1,1 0 1,-1 0-1,1 0 1,0 0-1,0 0 1,-1 0 0,1 0-1,1-1-1,-4-5 6,3 5-6,-1 0 0,0 0 0,0 0 0,0 0 0,-1 0 0,1 0 0,-1 1 0,0-1 0,1 0 0,-1 1 0,0-1 0,0 1 0,-1 0 0,1-1 0,0 1 0,-1 0 0,0 1 0,1-1 0,-1 0 0,0 1 0,0 0 0,0-1 0,0 1 0,0 0 0,-119-10 627,80 12-365,-75 2 199,-5 2-322,-55-2-126,171-3 27,-9 1 41,-1-1 1,1 0-1,0-1 0,-1-1 0,1-1 1,0 0-1,0-1 0,0 0 0,-4-3-81,14 5 3,1 0 1,-1-1-1,1 1 0,0-1 0,0 0 0,0 0 0,0 0 0,0-1 0,1 1 1,0-1-1,-1 0 0,1 0 0,1 0 0,-1 0 0,1-1 0,-1 1 0,1-1 0,0 0-3,-1-12-950,21 0-10597,-18 16 11167,7-4-3921,1-1-1574</inkml:trace>
  <inkml:trace contextRef="#ctx0" brushRef="#br0" timeOffset="8137.2">12321 1 9108,'8'3'8133,"-3"5"-3665,-14 42-1742,2-46-2621,1 0 0,-1 0-1,0-1 1,0 1 0,0-2 0,0 1-1,-1-1 1,1 0 0,-1 0-1,1-1 1,-1 0 0,0 0 0,1-1-1,-1 0 1,0 0 0,1-1-1,-2 0-104,-9 0 112,-4 1-36,13-1 5,0 0 1,0 0-1,0 1 0,0 1 0,0-1 1,0 1-1,0 1 0,0 0 1,0 0-1,0 1 0,1 0 0,-1 0 1,1 1-1,0 0 0,0 1 0,-3 2-81,1 3 1,-22 46 12,28-38-35,3-22 42,1-1 0,-1 1 0,0 0 0,0 0 0,0 0-1,0 1 1,-1-1 0,1 0 0,-1 0 0,0 1 0,0-1 0,-1 1-1,1 0 1,-1-1 0,1 1 0,-2 0-20,1-1 107,-1 1-64,0 0 1,-1 1-1,1 0 1,0 0 0,-1 0-1,1 1 1,-1-1 0,0 1-1,0 0 1,1 0-1,-1 1 1,0-1 0,0 1-1,0 0 1,0 1 0,0-1-1,1 1 1,-5 1-44,-16-1 199,-137 3 401,71-29 142,90 24-729,-1 0 0,0 0-1,1 0 1,-1 0 0,1 0 0,-1 0 0,1 0 0,0 0-1,-1 0 1,1-1 0,0 1 0,0-1 0,0 1 0,0-1-1,0 1 1,0-1 0,0 0 0,0 1 0,1-1 0,-1 0-1,0 1 1,1-1 0,0 0 0,-1 0 0,1 0 0,0 0-1,0 1 1,0-1 0,0 0 0,1 0 0,-1 0 0,0 0-1,1 1 1,-1-1 0,1 0 0,0 1 0,-1-1 0,1 0-1,0 1 1,0-1 0,0 1 0,1-2-13,-2 3-228,2-1-5054,-1 1-572,-2 1-3301,1 1-1295</inkml:trace>
  <inkml:trace contextRef="#ctx0" brushRef="#br0" timeOffset="10956.657">10958 20 8116,'2'19'3266,"-2"17"6914,-17-14-6840,9-18-3161,-1 0 0,0 0 0,0-1 0,0 0 0,0 0 0,0-1 0,-1 0 0,1-1 0,-1 0 0,1 0 0,-1-1 0,0-1 0,-6 0-179,-88 11 1485,42 5-1116,-9 25-249,44-2-192,14-11 72,5-21 190,-1-26-262,0 0 90,-3-1 36,-17-5 177,-12 17 153,-90 5 614,119 5-979,1 0 0,0-1-1,0 0 1,-1-1 0,1 0-1,0-1 1,0 0 0,0-1-1,1 0 1,-1-1 0,0 0-1,-5-3-18,13 4 18,-1 0 1,1 0-1,-1 0 0,1-1 0,0 1 0,0-1 0,1 1 1,-1-1-1,1 0 0,0 0 0,0 0 0,0-1 1,0 1-1,1 0 0,0-1 0,-1-1-18,11-4-3072,13-6-9125,-21 16 10997,6-4-4704</inkml:trace>
  <inkml:trace contextRef="#ctx0" brushRef="#br0" timeOffset="18018.1">10124 2463 7924,'0'-1'9766,"1"-14"-2816,16-39-5559,98-110 375,7 31-1150,3 20 86,-34 22-364,69-29 39,14-23-329,-23 14-94,-21 8 185,33-44-211,3-20 120,-68 71-35,-31 16-45,9-18 83,-20 0 58,-32 54-21,0 3-109,3 6 163,-2-24-129,0 21 54,-12 16-209,-12 5 1018,-5 21-3625,-2 7-3882,-3 4-5648,5 3 2843</inkml:trace>
  <inkml:trace contextRef="#ctx0" brushRef="#br0" timeOffset="21055.648">8070 2594 8660,'1'-7'8492,"4"-20"-3407,40-92-1794,-34 97-3256,1 0 0,0 1 0,2 0-1,0 1 1,1 1 0,14-13-35,36-50 67,29-26 309,114-64 736,-71 81-695,8-10-361,104-68-35,-97 64 24,-17 22 214,-39 16-35,77-56 371,-46 15-403,-13 26-128,22-45-2,-35 33-126,-48 50 240,14-22-270,-15 5 326,-5 14-242,12-35 111,-9 13-13,-9-14-93,-26 11-369,-16 70-3313,-2 1-4668,1 0 844,0 0-2197</inkml:trace>
  <inkml:trace contextRef="#ctx0" brushRef="#br0" timeOffset="24492.166">6104 2471 7988,'-4'15'7868,"7"-26"-2866,-1-1-4594,2-1 1,0 1 0,0 0-1,1 0 1,0 0 0,1 1 0,1 0-1,0 0 1,0 0 0,8-7-409,79-121 259,-91 104-206,105-92 745,53-2-94,-153 121-671,1 0 1,0 0-1,1 1 1,0 0-1,0 1 1,0 0-1,1 0 1,0 1-1,7-2-33,111-77 275,40-17-112,9 2-8,240-135 106,-222 127-149,-95 54-66,59-53 202,-16-4 50,10-10-25,-40 0-17,-10-30 13,-53 69-290,-11 4 42,-40 76-21,4-5-131,1 0-1,-1 0 0,-1-1 1,1 0-1,-1 1 1,0-1-1,0 0 1,-1-1-1,0 1 1,-1 0-1,1-1 1,-1 1-1,0-8 132,-3 11-4250,-1 2-1683,1 2 1117,-1-2-7875</inkml:trace>
  <inkml:trace contextRef="#ctx0" brushRef="#br0" timeOffset="30731.35">0 2514 8356,'0'-7'10792,"21"-38"-8688,101-93-820,68-42-332,-34 64-66,30 0-449,72 4 48,-212 94-409,164-62 28,49-3 101,-28 13-152,235-30-15,72 9 181,-176 36 55,-13 5-28,75-1-238,-226 4 101,202 3 294,-162 17-13,38-17-180,-58-3 38,135-24 278,-127-4-201,-28 3-228,-79-12-63,-16 14 6,-37 10-58,-3 2 90,-58 54-73,-1 0 0,1 1 1,-1-1-1,0-1 0,0 1 1,0-1-1,-1 1 0,1-1 1,-1 0-1,0 0 0,-1-1 1,1 1-1,-1-1 0,0 1 1,-1-1-1,2-4 1,5-14-8,-7 9-151,-8 9-2925,-1 5-3273,-1 0-4871,6 2 3136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3:2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191 346 7299,'0'4'10825,"-7"-1"-5256,-49 4-3690,-69-5-559,123-5-5098,20-1-8216,-7 5 890</inkml:trace>
  <inkml:trace contextRef="#ctx0" brushRef="#br0" timeOffset="750.456">610 346 9140,'-26'1'11645,"-16"4"-7390,-7 0-2904,-23-5-748,70-5-4130,13 3-9479,-5 4 2561</inkml:trace>
  <inkml:trace contextRef="#ctx0" brushRef="#br0" timeOffset="1047.265">957 336 8564,'2'0'9021,"-8"2"-4217,-59 7-1723,-31-10-1611,97-6-4335,8 6-2304,-3 0-3636,-2 2-1280</inkml:trace>
  <inkml:trace contextRef="#ctx0" brushRef="#br0" timeOffset="2920.665">1180 15 7635,'4'7'9906,"-1"5"-4424,-1 31-3344,-2-21-866,5 34-1629,-5-76-15808,0 9 6270</inkml:trace>
  <inkml:trace contextRef="#ctx0" brushRef="#br0" timeOffset="3311.182">1188 14 9748,'2'2'7419,"3"-2"-3435,25-3-1471,84-9 755,-109 12-3975,4 1 407,-7 0-4504,-1 0-4533,-2-3-2431</inkml:trace>
  <inkml:trace contextRef="#ctx0" brushRef="#br0" timeOffset="4002.092">1199 186 9284,'5'-2'8463,"16"-11"-4664,37-6 497,-52 19-4255,0 0-1,0 1 1,0-1 0,0 2 0,0-1-1,0 1 1,-1-1 0,1 1-1,0 1 1,-1-1 0,1 1 0,-1 0-1,0 1 1,3 1-41,-5-3 19,-1 0 0,1 1 0,0-1 0,-1 0 0,1 1 0,-1 0-1,0-1 1,1 1 0,-1 0 0,-1 0 0,1 0 0,0 0 0,-1 1 0,0-1 0,1 0 0,-1 1 0,-1-1-1,1 1 1,0-1 0,-1 1 0,0-1 0,0 1 0,0-1 0,0 1 0,0-1 0,-1 1 0,0-1 0,1 1-1,-1-1 1,0 0 0,-1 1 0,1-1 0,-1 0 0,0 1-19,-2 1 85,0 1 0,0-1 0,-1 0 0,0 0 0,0-1 0,0 1 0,0-1-1,-1 0 1,0-1 0,1 1 0,-2-1 0,1 0 0,0-1 0,0 1 0,-1-1 0,1 0 0,-1-1 0,-2 1-85,-80 15-96,91-43-18035,2 19 7790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5T18:46:44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17498 9629 0</inkml:trace>
  <inkml:trace contextRef="#ctx0" brushRef="#br0" timeOffset="140.265">17498 9629 0,'0'0'16,"0"0"-1,0 0-15,0 0 16</inkml:trace>
  <inkml:trace contextRef="#ctx0" brushRef="#br0" timeOffset="5978.38">17425 10126 0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3:4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3436 7940,'-11'-4'11807,"7"17"-7565,8 27-4082,-3-33 1012,0 6-1096,1 0 0,1 0 0,0 0-1,1 0 1,0 0 0,1-1 0,0 0 0,1 0 0,1 0 0,0 0-1,0-1 1,1-1 0,0 1 0,1-1 0,0-1 0,9 8-76,-3-4 9,0-1 0,0-1 0,1 0 0,0-2 0,1 1 0,0-2 0,0 0 0,1-1 0,0-1 0,0-1 0,5 1-9,18 3 4,1-2 0,0-2 0,0-2 0,1-1 0,-1-3 1,1-1-1,35-7-4,48-48 104,-118 50-70,1 0 1,-1 0-1,0-1 1,-1-1-1,0 1 0,0-1 1,-1 0-1,0-1 1,0 1-1,1-7-34,3-4 91,-2 0-1,0 0 1,-2-1 0,0 0 0,-1-1-1,-1 1 1,-1-1 0,-1 0-1,-1-7-90,-2 14 88,2 10-82,-1 0 1,0 0-1,-1 0 1,1 0-1,-1 0 1,0 0-1,0 0 1,0 0-1,-1 0 1,0 0-1,0 0 0,0 1 1,0-1-1,-1 1 1,0 0-1,0 0 1,-2-2-7,-40-53 283,38 48-279,0 1 0,-1-1 0,0 1-1,-1 1 1,0 0 0,0 0 0,-1 0 0,0 2-1,-3-3-3,-7 0 6,0 1-1,0 1 0,-1 1 1,0 1-1,0 1 0,0 0 1,-1 2-1,-19-1-5,-102 4 40,110 4-23,1 1 0,0 1 0,0 3 0,1 0 0,-29 13-17,-40 28 16,91-44-13,0 2 0,0-1 0,1 1 0,0 0-1,1 1 1,-1 0 0,2 0 0,-1 0-1,2 1 1,-1 0 0,1 0 0,-1 5-3,-3 16-3325,7 2-3535,-8-31-4481,4-4 4223</inkml:trace>
  <inkml:trace contextRef="#ctx0" brushRef="#br0" timeOffset="989.192">53 2630 8036,'-22'12'10750,"25"13"-6105,-1-19-4358,4 24 825,-5-20-915,1-1 0,0 1 1,1-1-1,0 0 0,0 1 0,1-1 0,0-1 1,1 1-1,0 0 0,0-1 0,1 0 0,2 2-197,27 31 110,-26-29-54,0 0 0,1-1 0,0 0 0,0-1 0,1 0 0,1 0 0,-1-1 0,2-1 0,-1 0 0,1 0 0,0-1 0,1-1 0,0 0 0,0-1 0,6 1-56,22 3 23,1-2 0,0-2 1,0-2-1,0-1 0,1-3 0,21-3-23,-37 0 5,-18 5 2,1-2 0,-1 1 1,0-1-1,0-1 0,0 1 0,0-2 0,0 0 0,0 0 0,0 0 0,-1-2 1,0 1-1,1-1 0,-2 0 0,1-1 0,-1 0 0,0 0 0,0-1 0,0 0 0,-1 0 1,0-1-1,3-5-7,44-93 32,-50 93-11,-1 0 1,0 0 0,-1 0 0,0 0-1,-1-1 1,-1 1 0,0-1-1,-1 1 1,0 0 0,-1-1-1,-1 1 1,0 0 0,-1 0 0,0 1-1,-1-1 1,0 1 0,-1 0-1,0 0 1,-1 0 0,0 1 0,-1 0-1,-9-9-21,4 8 17,-1 0-1,0 2 0,-1-1 0,-1 2 1,1 0-1,-1 1 0,-1 0 1,0 1-1,0 1 0,0 1 0,0 1 1,-1 0-1,0 1 0,0 1 1,-7 0-17,-1-3 65,1 0-40,-1 1 0,0 2 1,0 0-1,0 1 0,0 2 1,0 1-1,0 1 0,0 1 1,1 1-1,-6 2-25,15 1 6,-1 0-1,2 1 0,-1 0 1,1 2-1,0 0 0,1 0 1,1 1-1,-11 12-5,20-20-10,1 1 0,-1-1 0,1 1 0,-1 0 0,1 0 0,1 1 0,-1-1 0,1 1 0,0-1 0,0 1 0,0 0 0,1 0 1,0-1-1,0 1 0,1 3 10,0 24-2858,4-1-4180,0-8 1273,-4-9-1542,-4-8 885</inkml:trace>
  <inkml:trace contextRef="#ctx0" brushRef="#br0" timeOffset="6605.633">621 2372 7043,'5'20'9765,"13"-40"-5686,7-43-2521,-2 5-819,1 0 0,4 2 0,15-23-739,190-317 939,-104 207-683,7 6 0,156-160-256,-152 194 268,7 6 1,110-81-269,-77 94 789,-170 113-704,-13 18-4252,-3-7-8412,2 0 1817</inkml:trace>
  <inkml:trace contextRef="#ctx0" brushRef="#br0" timeOffset="6965.735">2517 17 9764,'18'13'10224,"-8"29"-7451,-9-33-1921,15 202 2366,-16-208-3203,0 2-3119,5-24-8616,-1 9-286</inkml:trace>
  <inkml:trace contextRef="#ctx0" brushRef="#br0" timeOffset="7418.75">2762 5 9444,'-8'-4'6869,"-1"8"-3575,-11 23-763,14-18-2355,1-1 1,1 1-1,0 1 0,0-1 0,1 1 0,0-1 1,1 1-1,0 0 0,0 0 0,1 0 0,0 0 1,1 0-1,0 0 0,1 1 0,0-1 1,0 0-1,1-1 0,1 1 0,0 0 0,1 4-176,-2-11 10,0 0-1,1 0 0,-1 0 0,1 0 0,-1 0 0,1 0 0,0-1 1,0 1-1,0-1 0,0 0 0,0 0 0,1 0 0,-1 0 1,1-1-1,-1 1 0,1-1 0,0 0 0,-1 0 0,1 0 0,0 0 1,0-1-1,0 0 0,0 1 0,-1-2 0,1 1 0,0 0 1,0-1-1,0 1 0,0-1 0,-1 0 0,1-1 0,0 1 0,-1 0 1,1-1-1,2-2-9,1 1-20,-1 0 0,0-1 0,-1 1 0,1-1 0,-1 0 0,1-1 0,-1 0 0,-1 1 0,1-2 0,-1 1 0,1 0 0,-1-1 0,-1 0-1,1 0 1,-1 0 0,0 0 0,-1 0 0,1-1 0,-1 0 0,-1 1 20,-1-2-33,-1 1-1,0 0 0,0 0 0,0 0 0,-1 0 1,0 0-1,-1 0 0,0 0 0,0 1 0,0-1 1,-1 1-1,0 0 0,0 0 0,0 0 0,-1 0 1,0 1-1,0 0 0,0 0 0,-1 0 1,0 1-1,0 0 0,0 0 0,0 0 0,-1 1 1,1 0-1,-1 0 0,0 0 0,0 1 0,0 0 1,-6 0 33,-1-1-4099,6 4-4854,6 0-2548</inkml:trace>
  <inkml:trace contextRef="#ctx0" brushRef="#br0" timeOffset="15718.512">725 3814 8692,'5'-1'10057,"15"33"-7687,55 84 914,33 52-1744,-1-40-924,111 55 270,-163-138-746,1-2 0,3-2 0,1-3 0,17 6-140,-42-22 180,-27-16-133,1 0 1,-1-1-1,1 0 1,0 0-1,0-1 1,0 0-1,0-1 1,1 0-1,-1 0 1,1-1-1,0-1 0,5 1-47,-10-4-2176,-14-8-13773,9 10 15855,-8-6-10425</inkml:trace>
  <inkml:trace contextRef="#ctx0" brushRef="#br0" timeOffset="16104.752">1960 4636 9893,'5'8'7960,"-3"13"-5864,-1-17-1097,13 142 3561,-2-17-4109,-4-162-17038,-1 16 7231</inkml:trace>
  <inkml:trace contextRef="#ctx0" brushRef="#br0" timeOffset="16557.766">2186 4638 10005,'-11'16'9785,"3"20"-8019,6-24-805,2-11-918,-4 14 183,0 0 1,1 0 0,0 0-1,1 0 1,1 0-1,1 1 1,0-1-1,1 0 1,0 0 0,1 1-1,1-1 1,1 0-1,0-1 1,5 13-227,-6-23 2,0 0 1,1 0-1,0 0 0,-1-1 1,1 1-1,1-1 1,-1 0-1,0 0 0,1-1 1,-1 1-1,1-1 1,0 0-1,0 0 0,0 0 1,0-1-1,0 0 1,0 0-1,3 0-2,-6 0-5,1-1 0,0 0 0,-1 1-1,1-1 1,-1 0 0,1 0 0,0-1 0,-1 1 0,1 0 0,-1-1-1,1 0 1,-1 0 0,1 1 0,-1-1 0,1-1 0,-1 1 0,0 0 0,0-1-1,1 1 1,-1-1 0,0 1 0,0-1 0,-1 0 0,1 0 0,0 0-1,-1 0 1,1 0 0,-1 0 0,1-1 0,-1 1 0,0 0 0,0-1 0,0 1-1,-1-1 1,1 1 0,0-1 0,-1 0 5,1-1 6,0 1 0,-1-1 0,0 0-1,1 0 1,-1 0 0,-1 0 0,1 0 0,0 0 0,-1 1-1,0-1 1,0 0 0,0 0 0,-1 1 0,1-1 0,-1 0 0,0 1-1,0 0 1,0-1 0,0 1 0,0 0 0,-1 0 0,0 0-1,1 0 1,-1 1 0,0-1 0,0 1 0,0 0 0,-1 0 0,1 0-1,-1 0 1,1 0 0,-1 1 0,0-1 0,1 1 0,-1 0-1,0 0 1,0 1 0,0-1 0,1 1 0,-1 0 0,0 0-1,-1 0-5,-101 11-370,115-10-13666,2-3 2628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3:4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3479 8532,'-29'-4'8074,"28"5"-7883,0-1 1,0 0-1,0 1 1,0-1-1,0 1 1,0-1-1,0 1 1,0 0-1,0-1 1,0 1-1,0 0 1,1 0-1,-1 0 1,0-1 0,1 1-1,-1 0 1,0 0-1,1 0 1,-1 0-1,1 0 1,-1 0-1,1 0 1,0 1-1,-1-1 1,1 0-1,0 0 1,0 0-1,0 0 1,0 0-1,0 0 1,0 1-1,0-1 1,0 0-1,0 0-191,-4 45 2369,2-37-2260,1-1 0,-1 1 0,1 0 0,1-1 0,0 1 0,0 0 0,1 0 0,0-1 0,0 1 0,1 0 0,0-1 0,0 0 0,1 1-1,1-1 1,-1 0 0,1 0 0,0-1 0,1 1-109,19 19 90,0-1 0,1-1-1,2-1 1,0-2-1,5 1-89,-5-7 3,2-2-1,-1-1 0,2-1 1,-1-2-1,2-1 0,-1-1 0,1-2 1,0-1-1,0-1 0,1-2 1,-1-1-1,1-1 0,-1-2 0,5-1-2,-18 1 3,-1-1-1,1 0 1,-1-1-1,0-1 1,0-1-1,0 0 1,-1-1-1,0-1 1,0-1-1,-1 0 1,0 0-1,0-2 0,7-7-2,-12 3-2,-1 0-1,0 0 0,-1-1 1,-1 0-1,-1-1 0,0 0 1,-1 0-1,-1 0 0,0 0 1,-1-1-1,-1 0 0,-1 1 1,0-1-1,-2 0 0,0 0 1,-1 1-1,0-1 0,-2 1 1,-4-16 2,6 22 2,0-1 0,0 0 1,-1 1-1,-1 0 0,0 0 1,-1 0-1,0 0 0,0 0 1,-1 1-1,0 0 0,-1 1 1,0-1-1,-1 1 0,0 0 1,0 1-1,-1 0 0,0 1 1,0-1-1,-1 2 0,0-1 0,0 1 1,-1 1-1,-4-2-2,-21-2 16,-1 1 0,-1 1-1,1 3 1,-1 1 0,0 1 0,1 2-1,-1 2 1,0 2 0,1 1 0,-27 8-16,45-8 11,-1 1 1,1 1 0,0 1-1,1 0 1,0 2 0,0 0-1,1 1 1,1 1 0,-1 0 0,2 1-1,0 1 1,1 0 0,-6 7-12,12-6-93,-3 3-1278,2-10-4054,4-8-628,1-2-817,1-2-1574</inkml:trace>
  <inkml:trace contextRef="#ctx0" brushRef="#br0" timeOffset="743.26">39 2741 8644,'-36'-1'10679,"33"28"-6623,5-19-3671,-1 4-158,1 0 0,1-1 0,0 1 1,0-1-1,1 0 0,0 0 0,1 0 0,1-1 0,-1 1 0,2-1 0,-1-1 0,3 3-227,44 54 382,-41-49-290,0-2 1,1 1-1,0-1 0,1-1 0,1-1 0,0 0 1,12 7-93,-5-6 22,1-1 1,0-1 0,1-1 0,0-1 0,0-2 0,1 0-1,0-1 1,1-2 0,5 0-23,-11 0 3,0-2 0,0-1 0,0 0-1,1-2 1,-1 0 0,0-1 0,0-1 0,0-1 0,0-1-1,0-1 1,-1 0 0,1-1 0,-1-2 0,-1 0 0,5-3-3,-15 6 2,4 0-3,-1-1 0,0 0-1,-1-1 1,0 0-1,0-1 1,0 0 0,-1 0-1,0-1 1,0 0-1,-1-1 1,-1 0-1,0 0 1,0 0 0,-1-1-1,0 0 1,-1-1-1,2-4 2,-4-7-7,-1-1 0,-1 0 1,-1 1-1,-1-1 0,-1 0 0,-1 1 0,-1-1 0,-1 1 0,-1 0 0,-2 1 7,3 4-6,-1 1 0,-1 1 0,-1-1 0,0 1 0,-1 1 0,0 0 0,-2 0 0,0 1 0,0 0 0,-1 0 0,-1 2 0,0-1 0,-1 2 0,0 0 0,-1 0 0,-11-5 6,26 16 0,-16-10 0,0 0 0,0 2 0,0 0 0,-1 0 0,-1 2 0,1 0 0,-1 1 0,0 1 0,0 0 0,0 2 0,-6-1 0,-2 3 64,0 1 0,1 1 1,-1 1-1,1 1 0,0 1 1,0 1-1,0 2 0,1 0 0,0 2 1,0 1-1,-5 4-64,12-6-132,-95 68 1118,108-72-1278,1-1-1,-1 1 0,1 0 1,0 0-1,0 1 1,0-1-1,1 1 1,-1-1-1,1 1 1,1 0-1,-1-1 1,1 1-1,0 0 0,1 0 293,-14 52-11749,3-45 6379</inkml:trace>
  <inkml:trace contextRef="#ctx0" brushRef="#br0" timeOffset="5552.839">550 2449 8500,'2'-1'6738,"16"-22"-4461,25-136 2170,-11 35-3611,5 1-1,5 1 1,6 3 0,54-95-836,2 35 84,7 5-1,8 5 1,108-115-84,-185 238-15,1 1 0,3 2 1,2 3-1,10-6 15,-11 18-171,-47 30-6383,-4 2-2131,-3-2-1386</inkml:trace>
  <inkml:trace contextRef="#ctx0" brushRef="#br0" timeOffset="10989.017">2061 12 7459,'5'-1'11275,"4"49"-8026,1 209 518,-15-280-9353,7 1-3856,-1 6-1264</inkml:trace>
  <inkml:trace contextRef="#ctx0" brushRef="#br0" timeOffset="11376.346">2074 11 8356,'6'-3'7845,"12"0"-5376,-12 2-855,3 0-1185,0-1 0,0 2 0,0-1 0,0 2-1,0-1 1,0 1 0,1 0 0,-2 1 0,1 0 0,0 0 0,1 2-429,5 1 126,-1 1 1,0 1-1,0 0 1,0 1-1,-1 1 1,0 0-1,-1 1 1,0 0-1,8 9-126,-17-14 68,0 0 1,-1 0-1,1 0 1,-1 1-1,0 0 0,0-1 1,-1 1-1,1 0 1,-1-1-1,-1 1 1,1 0-1,-1 0 0,0 0 1,0 0-1,-1 0 1,0 0-1,0-1 0,0 1 1,0 0-1,-1-1 1,0 1-1,-1-1 0,1 1 1,-1-1-1,0 0 1,0 0-1,0 0 1,-1 0-1,0-1 0,0 0 1,0 1-1,0-1 1,-1-1-1,0 1 0,0-1 1,1 0-1,-2 0 1,1 0-1,0-1 0,-1 1 1,1-1-1,-4 0-68,-174 47 771,179-49-1626,5-1-5885,7-9-4967,-4 1 1241</inkml:trace>
  <inkml:trace contextRef="#ctx0" brushRef="#br0" timeOffset="14831.636">626 3979 7571,'5'-14'10958,"8"33"-7442,70 136-223,-44-106-3072,3-1-1,2-2 1,2-1 0,2-3-1,26 16-220,-44-35 107,2-1-1,1-2 1,0-1-1,1-2 1,1-1-1,1-1 0,0-2 1,1-2-1,7 0-106,50 9 1153,-91-29-520,-7 6-7073,2 1-6324,3 4 2799</inkml:trace>
  <inkml:trace contextRef="#ctx0" brushRef="#br0" timeOffset="15469.693">1674 4580 10485,'7'7'10130,"3"27"-8312,-9-33-1534,34 262 3843,-26-281-11889,-6 8-222,0-1-3098</inkml:trace>
  <inkml:trace contextRef="#ctx0" brushRef="#br0" timeOffset="16016.442">1841 4645 10645,'8'-20'8795,"34"-16"-5385,-38 35-3357,0 0 0,-1 0-1,1 1 1,0 0 0,0-1-1,0 2 1,0-1 0,0 0-1,0 1 1,0-1 0,0 1-1,0 0 1,0 1 0,0-1-1,-1 1 1,1-1 0,-1 1-1,1 0 1,-1 0-1,0 1 1,1-1 0,-1 1-1,-1-1 1,1 1 0,0 0-1,-1 0 1,1 1 0,-1-1-1,0 0 1,0 1 0,0-1-1,0 1 1,-1 0 0,1-1-1,-1 1 1,0 0 0,0 0-1,-1 0 1,1 0-1,-1 0 1,0 0 0,0 0-1,0 0 1,0 0 0,-1 0-1,0 0 1,0 0 0,0-1-1,0 2-52,-64 64 35,114-76-51,-45 7 34,1 1 0,0 0-1,-1 0 1,1 0 0,-1 0 0,0 1 0,1 0-1,-1 0 1,0 0 0,0 0 0,0 1 0,0 0 0,0 0-1,-1 0 1,1 0 0,-1 0 0,0 1 0,0-1-1,0 1 1,0 0 0,-1 0 0,0 0 0,1 0-1,-2 0 1,1 1 0,0-1 0,-1 1 0,0-1-1,0 1 1,0-1 0,0 1 0,-1 0 0,0-1 0,0 1-1,0 0 1,0 0 0,-2 3-18,0-5 85,-1 1-1,0-1 1,0 0-1,0 0 1,0 0-1,0-1 1,-1 1 0,1-1-1,-1 0 1,0 0-1,1 0 1,-1 0-1,0-1 1,0 1 0,0-1-1,0 0 1,-1 0-1,1-1 1,0 1-1,0-1 1,0 0 0,-1 0-1,1 0 1,0-1-1,0 1 1,0-1-1,-2 0-83,-4 0 84,1 1-238,-36-1 383,20-5-4149,28-6-12328,2 7 7875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4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9352 604 6851,'2'2'1018,"16"10"8040,-31-7-2329,-88 4-5093,-238 9 343,191-15-1800,-288-3 16,65-6-235,29-2 98,15 3-55,-126 2 0,100-15 18,8 22-64,79 7 33,-28-4-60,-57 10 92,-116-1-60,22-10 46,22 0 14,19 5-57,129-11 51,-270-1 27,199-7-57,-225-5 49,241 7 157,44 6 174,0 6-41,277-6 100,-9 0-2293,28-11-6485,2 2 1149,1-1-4289</inkml:trace>
  <inkml:trace contextRef="#ctx0" brushRef="#br0" timeOffset="2195.159">70 551 8180,'15'-30'9536,"6"-30"-7419,-1 2-1202,111-214 1825,-71 142-1969,-50 160 16,-1 31-537,3-1 0,3 0 0,2-1 0,3 0 0,2-2-1,17 28-249,-5-35 46,-270-237 658,225 178-705,0 1-1,-1 0 1,0 1 0,0 0-1,0 1 1,-1 0-1,0 1 1,0 0-1,-1 1 1,1 1 0,-1 0-1,0 1 1,0 0-1,0 1 1,0 1 0,0 0-1,-7 2 2,3-3-12,24-6 33,27-7-33,26-2 16,0 2-1,1 3 0,1 3 0,-1 3 0,1 2 0,0 3 0,34 4-3,-34 5-16,-92 31 904,-126 62 421,92-66-1105,-165 92 63,225-126-282,1 1 1,0-1 0,0 1 0,0 0 0,0 0-1,0 0 1,0 1 0,1-1 0,0 1-1,-1 0 1,1 0 0,1 0 0,-1 0 0,1 1-1,-1-1 1,1 1 0,0-1 0,0 4 14,3-8-336,0 1 1,0-1 0,0 1 0,1-1 0,-1 0 0,0 0 0,0 0 0,0 0 0,1 1-1,-1-2 1,0 1 0,0 0 0,1 0 0,-1 0 0,0-1 0,0 1 0,0 0-1,0-1 1,0 1 0,1-1 0,-1 1 0,0-1 0,0 0 0,0 1 0,0-1 0,0 0-1,-1 0 1,1 0 0,0 0 0,0 0 0,0 0 335,-1 0-470,14-9-6936,-2-5-3999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4:4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 4402,'-30'6'8873,"559"-12"-4076,72 0-3604,102 5-380,572 9 1042,-1104-6-1733,-213-11-1111,9 12-417,-5 0-7054,10-3-2724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1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58 9140,'-10'-16'10292,"-8"10"-5212,-54 16-4088,54-6 151,3 1-1106,0 2 1,0 0-1,1 0 0,0 2 1,0-1-1,1 2 0,0 0 1,1 0-1,0 1 0,0 1 1,1 0-1,1 0 0,0 1 1,1 1-1,0 0 0,1 0 1,1 0-1,0 1 1,1 0-1,0 0 0,2 1 1,-1 0-1,2 0 0,0 0 1,1 0-1,1 0 0,0 4-37,1-4 4,0 0 0,1 0 0,1-1 0,1 1 0,0-1 0,1 1 0,0-1 0,1 0 0,1-1 0,0 1 0,1-1 0,1 0 0,0-1 0,1 0 0,0 0 0,1-1 0,1 0 0,0-1 0,0 0 0,1 0 0,0-2 0,1 1 0,0-2 0,1 0 0,0 0 0,0-1 0,0-1 0,1 0 0,0-1 0,0-1 0,1 0 0,5 0-4,-1-2 2,1 0-1,0-1 1,-1-1 0,1-2-1,0 1 1,-1-2-1,1-1 1,-1-1-1,0 0 1,0-2-1,-1 0 1,0-1-1,0-1 1,-1-1-1,0 0 1,0-2 0,-1 0-1,-1-1 1,0 0-1,-1-1 1,-1-1-1,0 0 1,-1-1-1,0-1 1,-1 0-1,8-16-1,-15 23 33,0 0-1,0 0 0,-1-1 1,0 1-1,-1-1 0,0 0 1,-1 0-1,0 0 1,-1 0-1,0 0 0,0 0 1,-1-1-1,-1 1 0,0 0 1,-1 0-1,0 0 0,0 0 1,-1 0-1,-1 1 0,1-1 1,-2 1-1,0 0 0,0 0 1,-2-2-33,-9-11 85,-2 0-1,0 1 1,-2 0 0,0 2 0,-2 0-1,0 2 1,-1 0 0,0 1 0,-26-12-85,37 21-939,-51-26 1245,40 29-5640,-2 6-6601,18 0 490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3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9396,'2'4'10174,"4"18"-7502,31 165 1197,-32-117-5243,-4-67-1364,-1-8-8469,-3-3 431</inkml:trace>
  <inkml:trace contextRef="#ctx0" brushRef="#br0" timeOffset="281.223">1 143 10069,'0'-4'9304,"7"2"-4346,28 6-4076,-18-2-62,53-8-1279,-48 1-4082,0-5-6047,-11 4 159</inkml:trace>
  <inkml:trace contextRef="#ctx0" brushRef="#br0" timeOffset="597.24">223 7 11541,'8'48'7065,"-2"0"-3610,6 94-1680,-10-110-669,20-110-2344,-22 77 1218,0-2-8,0 0-1,1 1 0,-1-1 1,0 0-1,1 0 0,0 1 0,-1-1 1,1 0-1,0 1 0,1-1 1,-1 1-1,0-1 0,1 1 1,-1 0-1,1-1 0,0 1 1,-1 0-1,1 0 0,0 0 1,0 1-1,1-1 0,-1 0 1,0 1-1,1-1 0,-1 1 1,1 0-1,-1 0 0,1 0 0,-1 0 1,1 0-1,0 0 0,-1 1 1,1-1-1,0 1 0,0 0 1,0 0-1,-1 0 0,4 0 29,-3 4 143,0 0-1,0 0 0,-1 0 0,1 0 0,-1 0 0,1 1 0,-2-1 1,1 0-1,0 1 0,-1 0 0,0-1 0,0 1 0,0 0 1,0 0-1,-1 0 0,0-1 0,0 5-142,0-2 38,4 51-1367,1-76-12824,-4 9 4602</inkml:trace>
  <inkml:trace contextRef="#ctx0" brushRef="#br0" timeOffset="1034.637">477 218 9492,'19'2'4771,"-12"-1"-4151,1 1-1,-1-2 0,1 1 0,0-1 0,-1 0 0,1-1 0,-1 0 0,1 0 0,-1 0 0,1-1 0,-1 0 1,1-1-620,-6-1 115,0 0 1,0-1-1,-1 1 1,1 0 0,-1-1-1,0 1 1,0-1-1,0 0 1,-1 1 0,0-1-1,0 0 1,0 1 0,0-1-1,-1 1 1,0-5-116,1 7 33,-1 0 1,1 1 0,0-1 0,0 1-1,-1-1 1,1 1 0,-1-1 0,1 1-1,-1-1 1,0 1 0,0 0 0,0-1-1,1 1 1,-1 0 0,0 0 0,0-1-1,-1 1 1,1 0 0,0 0 0,0 0-1,-1 0 1,1 1 0,0-1 0,-1 0 0,1 0-1,-1 1 1,1-1 0,-1 1 0,1-1-1,-1 1 1,1 0 0,-1 0 0,1-1-1,-1 1 1,1 0 0,-1 0 0,0 1-1,1-1 1,-1 0 0,1 0 0,-1 1-1,1-1 1,-1 1 0,1 0 0,-1-1-1,1 1 1,0 0 0,-1 0 0,1 0-1,0-1 1,0 2 0,-1-1 0,1 0-1,0 0 1,0 0 0,0 0 0,0 1-1,1-1 1,-1 0 0,0 1 0,0-1-1,1 1 1,-1 0-34,-2 4 109,0-1-1,0 1 1,0-1-1,1 1 1,0 0 0,0 0-1,1 0 1,0 0 0,0 0-1,0 0 1,1 1-1,0-1 1,0 0 0,0 0-1,1 0 1,0 1-1,0-1 1,0 0 0,1 0-1,0 0 1,0-1-1,1 1 1,0 0 0,0-1-1,0 0 1,0 0-1,1 0 1,0 0 0,0 0-1,0-1 1,2 1-109,-4-3-120,0-1 0,0 0 0,0 0 1,0 0-1,0 0 0,1 0 0,-1-1 0,0 1 0,1-1 1,-1 1-1,0-1 0,1 0 0,-1 0 0,1 0 0,-1 0 1,0-1-1,1 1 0,-1 0 0,0-1 0,1 0 0,-1 0 1,0 1-1,0-1 0,2-1 120,25-16-5724,-6-2-3567,-5 4-1722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2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7107,'2'-35'11611,"2"56"-7361,-4-19-3850,15 216 3071,-4 108-2469,-7-206-657,-11 244 693,-1-337-900,8-28-145,0 1 0,0 0 0,0-1 0,0 1 0,-1 0 0,1 0 0,0-1 0,0 1 0,0 0 0,0 0 0,-1 0 0,1-1 0,0 1 0,0 0 0,-1 0 0,1 0 0,0 0 0,0-1 0,-1 1 0,1 0 0,0 0 0,0 0 0,-1 0 0,1 0 0,0 0 0,-1 0 0,1 0 0,0 0 0,0 0 0,-1 0 0,1 0 0,0 0 0,-1 0 0,1 0-1,0 0 1,0 0 0,-1 0 0,1 0 0,0 0 0,-1 0 0,1 1 0,0-1 0,0 0 0,-1 0 0,1 0 0,0 1 0,0-1 0,0 0 0,-1 0 0,1 0 0,0 1 0,0-1 0,0 0 0,0 0 0,0 1 0,-1-1 0,1 0 0,0 0 0,0 1 0,0-1 7,-2-18-4487,5 0-3648,-2 12 4502,2-9-9037</inkml:trace>
  <inkml:trace contextRef="#ctx0" brushRef="#br0" timeOffset="263.725">3132 49 10181,'2'-10'6810,"5"17"-3446,3 19-1277,1 24-899,-2 0 1,-2 0-1,-3 0 0,-2 51-1188,1-9 628,1-4-229,-1 2 39,3 0 1,15 63-439,0-18 122,-32-114-2553,-3-24-2656,0-6-3637,1-4-4239</inkml:trace>
  <inkml:trace contextRef="#ctx0" brushRef="#br0" timeOffset="2532.66">24 1230 7892,'-12'-3'9788,"17"-5"-4771,22-3-2636,262-6 1165,45 3-3122,25-18-429,-49 1 93,-45 21-131,-6 8 120,96 0 9,211-3-49,-206-13 110,-300 23-353,-60-4-75,0 0-1,0 0 0,0 0 0,0 0 1,0-1-1,-1 1 0,1 0 0,0 0 1,0 0-1,-1 0 0,1 0 0,0-1 1,-1 1-1,1 0 0,-1 0 1,1-1-1,-1 1 0,1 0 0,-1-1 1,0 1-1,1 0 0,-1-1 0,0 1 1,1-1-1,-1 1 0,0-1 0,0 1 1,0-1-1,1 0 0,-1 1 0,0-1 1,0 0-1,0 0 0,0 0 0,0 0 1,0 1-1,0-1 0,1 0 0,-1-1 1,0 1-1,0 0 0,0 0 1,0 0 281,-16 2-6884,-5 3-3331</inkml:trace>
  <inkml:trace contextRef="#ctx0" brushRef="#br0" timeOffset="3836.181">10 111 9828,'20'-1'9706,"11"-5"-6041,12 0-2869,327-6 3190,-3 6-3207,8-29-574,-158 20-138,4 10-35,55 2 168,167 2-227,-160 5 30,-33-15 93,-27-2-171,-222 14 19,-1 0 1,1 0-1,0 1 0,-1-1 0,1 0 0,-1 1 0,0-1 0,1 1 0,-1-1 0,0 1 0,0-1 0,0 1 0,0-1 0,0 1 0,0-1 0,0 0 0,-1 1 0,1-1 0,0 1 0,-1-1 1,1 1-1,-1-1 0,0 0 0,1 0 0,-1 1 0,0-1 0,0 0 0,0 0 0,0 0 0,0 0 0,0 0 0,0 0 0,0 0 56,-32 28-5465,7-16-3967,4-4-3070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4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211 207 7283,'5'-9'10050,"9"-2"-5479,39-13-1818,-50 24-2739,-1 1 1,1-1 0,-1 0 0,0 1-1,1-1 1,-1 1 0,0 0 0,0 0 0,1 0-1,-1 0 1,0 0 0,0 0 0,0 0-1,0 1 1,0-1 0,0 1 0,-1 0 0,1-1-1,0 1 1,-1 0 0,1 0 0,-1 0-1,0 0 1,0 0 0,0 0 0,0 0-1,0 1 1,0-1 0,0 0 0,-1 1 0,1-1-1,-1 0 1,0 1 0,0-1 0,0 1-1,0-1 1,0 0 0,0 1 0,0-1-1,-1 0 1,1 1 0,-1-1 0,0 0 0,0 1-1,0-1 1,0 0 0,0 0 0,0 0-1,-1 0 1,1 0 0,-1 0 0,1 0 0,-1 0-1,0 0-14,-44 18 499,83-28-45,-34 8-409,0 0 0,0 0 0,0 0 1,-1 1-1,1 0 0,0-1 0,0 1 0,-1 0 1,1 0-1,0 1 0,-1-1 0,0 0 1,1 1-1,-1 0 0,0 0 0,1-1 0,-1 1 1,0 0-1,0 0 0,-1 1 0,1-1 0,0 0 1,-1 1-1,1-1 0,-1 1 0,0-1 1,0 1-1,0 0 0,0-1 0,-1 1 0,1 0 1,0 0-1,-1 0 0,0 0 0,0-1 0,0 1 1,0 0-1,0 0 0,-1 0 0,1 0 1,-1-1-1,0 1 0,0 0 0,0-1 0,0 1 1,0 0-1,0-1 0,-1 1 0,1-1 0,-1 0 1,0 1-1,0-1 0,0 0 0,0 0 0,0 0 1,0-1-1,-2 2-45,0 1 79,0-1-1,-1 0 1,0 0-1,1 0 1,-1 0 0,0-1-1,-1 0 1,1 0 0,0 0-1,-1 0 1,1-1 0,0 0-1,-1 0 1,0-1 0,1 0-1,-1 0 1,1 0-1,-1 0 1,1-1 0,-1 0-1,-2-1-78,0-23-4257,20-2-12095,-5 18 6342</inkml:trace>
  <inkml:trace contextRef="#ctx0" brushRef="#br0" timeOffset="927.606">383 31 10085,'-43'-23'10428,"-3"15"-4754,-21 20-3190,55-7-2468,-1 0 0,1 1-1,0 0 1,0 1 0,1 1 0,0 0 0,0 0 0,1 1-1,0 0 1,-5 7-16,6-8 9,0 1-1,1 0 1,0 1-1,0 0 1,1 0-1,0 1 1,1-1-1,0 1 1,1 1-1,0-1 1,1 1-1,0 0 1,1 0-1,0 0 1,1 0-1,0 0 1,1 1-1,0-1 1,1 1-1,1-1 1,0 1-1,1-1 1,0 0-1,0 0 1,2 0-1,-1 0 1,3 3-9,-1-4 17,0 0 0,1 0 0,0 0 0,1-1 0,0 0 0,1-1 0,0 1 0,1-1 0,-1-1 0,2 0 0,-1 0 0,1-1 0,0 0 0,1 0 0,0-1 0,0-1 0,0 0 0,0 0 0,1-2 0,0 1 0,0-1 0,0-1 0,0 0 0,4 0-17,0-1 6,0-1 1,0-1 0,0 0 0,0-1-1,-1 0 1,1-2 0,-1 0-1,1 0 1,-1-2 0,-1 0-1,1 0 1,-1-1 0,0-1-1,7-6-6,-12 4-7,-1 0 0,0-1 0,0-1 0,-1 1 0,0-1 0,-1-1 0,-1 1 0,0-1 0,0 0 0,-1 0 0,-1 0 0,0-1 0,0-8 7,-2 8 33,-1 0-1,-1 0 1,0 0-1,0 1 1,-1-1-1,-1 0 1,-1 1-1,0-1 1,0 1-1,-1 0 1,-1 0-1,0 1 0,-1-1 1,-1 2-1,1-1 1,-2 1-1,0 0 1,-3-3-33,5 8-47,0 0 1,-1 1 0,1 0-1,-1 1 1,0 0-1,0 0 1,0 0 0,0 1-1,-1 1 1,1-1 0,-1 1-1,0 1 1,-6-1 46,7 2-797,-1 0-4166,2-5-7584,5 2 1419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3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186 188 8724,'1'-1'5441,"2"-4"17,12-12-2732,47-10-248,-61 27-2477,1 0 0,0 0 0,-1 0 0,1 0-1,-1 0 1,1 0 0,-1 0 0,1 1 0,0-1 0,-1 1 0,1-1-1,-1 1 1,1 0 0,-1-1 0,0 1 0,1 0 0,-1 0-1,0 0 1,0 0 0,1 0 0,-1 0 0,0 0 0,0 1 0,0-1-1,0 0 1,-1 1 0,1-1 0,0 0 0,0 1 0,-1-1 0,1 1-1,-1-1 1,1 1 0,-1-1 0,0 1 0,0 0 0,0-1 0,0 1-1,0-1 1,0 1 0,0 0-1,-1 6 23,0 0 0,0 1 0,-1-1 0,0 0 0,0-1 0,-1 1 0,0 0 0,0-1 0,-1 1 0,0-1 0,-1 0 0,1 0-1,-1-1 1,-1 1 0,1-1 0,-1 0 0,0-1 0,-6 5-23,1 2-26,12-12 54,0 0-1,-1 0 1,1 0 0,0 0-1,0 0 1,0 0 0,0 0-1,-1 0 1,1 1-1,0-1 1,0 0 0,0 1-1,-1-1 1,1 0 0,0 1-1,-1-1 1,1 1 0,0-1-1,-1 1 1,1 0 0,0-1-1,-1 1 1,1 0 0,-1-1-1,1 1 1,-1 0 0,0-1-1,1 1 1,-1 0 0,0 0-1,1 0 1,-1-1 0,0 1-1,0 0 1,0 0 0,0 0-1,0 0 1,0 0 0,0-1-1,0 1 1,0 0 0,0 0-1,0 0 1,-1 0 0,1-1-1,0 1 1,0 0 0,-1 0-1,1-1 1,-1 1 0,1 0-1,-1 0 1,1-1-1,-1 1 1,1 0 0,-1-1-1,1 1 1,-1-1 0,0 1-1,1-1 1,-1 1 0,0-1-1,0 0 1,1 1 0,-1-1-1,0 0 1,0 1 0,0-1-28,116-11 2017,-112-8-15255,-3 15 8620,-1-5-6657</inkml:trace>
  <inkml:trace contextRef="#ctx0" brushRef="#br0" timeOffset="862.804">324 12 9220,'-12'-2'7789,"0"-2"-4659,-17-2-712,15 9-2154,0 1-1,0 1 1,0 0 0,0 0 0,1 1-1,0 1 1,0 1 0,1-1 0,0 2-1,0 0 1,1 0 0,0 1 0,1 0-1,0 1 1,1 0 0,0 1 0,-7 11-264,10-16 94,1 1-79,0 0 0,0 0 0,0 0 0,1 0 0,0 1 0,1 0 0,0-1 0,1 1 0,-1 0 0,2 1 0,-1-1 0,1 0 0,1 0 0,0 1 0,0-1 0,0 0 0,2 1 0,-1-1 0,1 0 0,0 0 0,1 0 0,0 0 0,0-1 0,1 1 0,0-1 0,1 0 0,0 0 0,0 0 0,6 6-15,-3-4 11,1 0 1,1-1-1,0-1 1,0 1 0,1-2-1,0 1 1,0-1-1,0-1 1,1 0-1,0-1 1,0 0-1,1-1 1,0 0-1,-1-1 1,1 0-1,0-1 1,0-1-1,1 0 1,-1 0-1,0-2 1,0 1-1,0-2 1,0 0-1,0 0 1,0-1-1,0-1 1,-1 0-1,0-1 1,1 0-1,-2-1 1,1 0-1,-1-1 1,0-1-1,0 1 1,-1-2-1,0 1 1,0-1-1,-1-1-11,-3 0 35,0-1 0,-1 0-1,0-1 1,-1 1-1,0-1 1,0 0 0,-2 1-1,1-2 1,-2 1-1,1 0 1,-2 0-1,1 0 1,-2-1 0,0 1-1,0 0 1,-1 0-1,-1 0 1,0 0-1,0 0 1,-1 1 0,-1-1-1,0 1 1,0 0-1,-1 0 1,-1 1 0,-5-8-35,7 12 67,0 0 1,0 1-1,0-1 1,-1 1 0,1 0-1,-1 1 1,0-1-1,-1 1 1,1 0 0,-1 0-1,0 1 1,0 0-1,0 1 1,0-1 0,0 1-1,-1 0 1,1 1 0,-6-1-68,-19-6-204,28 7-338,0 1-2741,3 0-2100,1 2-3734,0-1-2462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217 243 9220,'3'5'9167,"-2"2"-4188,1 22-3482,-2-15-327,2 43-263,-3-65-10812,2 2 3053,1 1-3315</inkml:trace>
  <inkml:trace contextRef="#ctx0" brushRef="#br0" timeOffset="468.623">228 231 12134,'24'1'9192,"0"-6"-5617,31 4-3337,-51 2-1538,-4-4-11686,-2 0 2149</inkml:trace>
  <inkml:trace contextRef="#ctx0" brushRef="#br0" timeOffset="823.741">228 369 8084,'9'-3'10084,"1"-3"-7166,10-4-1060,40 17 1177,-56-6-3008,0 0 0,-1 0 1,1 0-1,-1 1 0,0-1 1,1 1-1,-1 0 0,0 0 0,0 0 1,0 0-1,0 1 0,0-1 0,-1 1 1,1-1-1,-1 1 0,1 0 0,-1 0 1,0 0-1,0 1 0,-1-1 1,1 0-1,-1 1 0,1-1 0,-1 1 1,0-1-1,0 1 0,-1 0 0,1-1 1,-1 1-1,0 0 0,0-1 0,0 1 1,0 0-1,-1 0 0,1-1 1,-1 1-1,0-1 0,0 2-27,-3-2 111,1 1 0,-1 0 0,0-1 0,0 0 0,0 0 0,-1 0 0,1-1 1,-1 1-1,1-1 0,-1 0 0,0 0 0,0-1 0,0 1 0,0-1 0,0 0 0,0-1 0,0 1 0,0-1 0,0 0 0,0 0 0,0-1 0,0 1 0,0-1 1,0 0-1,0-1 0,0 1 0,-5-3-111,-1-21-4044,13 15-1376,1 1-3607,0 2-2480</inkml:trace>
  <inkml:trace contextRef="#ctx0" brushRef="#br0" timeOffset="1562.131">367 65 10133,'-31'-13'11555,"-27"11"-7414,43 2-3208,6-1-845,-1 1 0,1 1 1,-1 0-1,1 0 0,0 1 1,-1 0-1,1 0 1,0 1-1,0 0 0,0 1 1,0 0-1,1 0 0,0 1 1,0 0-1,0 0 1,0 1-1,1 0 0,0 1 1,0 0-1,1 0 0,-1 0 1,2 0-1,-1 1 1,0 2-89,-3 5 5,1 1 0,0 0 0,1 0 0,1 1 0,1-1 0,0 2 0,1-1 0,1 0 0,0 1 0,1 0 0,1-1 0,1 1 0,1 0 0,0-1 0,1 1 0,1 0 0,1-1 0,0 0 0,2 0 0,0 0 0,0-1 0,2 1 0,0-2 0,0 1 1,2-1-1,0 0 0,3 2-5,-6-10 11,0-1 0,1 1 1,0-2-1,0 1 1,0-1-1,1 0 1,-1-1-1,1 0 0,0 0 1,0-1-1,1 0 1,-1-1-1,1 0 1,-1 0-1,1-1 0,0 0 1,0-1-1,-1 0 1,1 0-1,7-2-11,1-1 5,0-1 1,0 0-1,-1-1 1,0-1-1,0-1 1,0 0-1,-1-2 1,0 1-1,-1-2 0,12-8-5,-16 9-26,-2 4 0,0-1 0,0 0 0,0-1 0,-1 0 0,0 0 0,0-1 0,-1 0 0,0 0 0,-1-1 0,1 0 0,-2 0 0,1 0 0,-1-1 0,-1 0 0,0 0 0,3-10 26,-4 3 20,-1 0 1,-1 0-1,-1 0 1,0 0-1,-1 0 1,-1 0-1,-1 0 1,0 1-1,-1-1 1,-1 1-1,0-1 1,-2 1-1,0 1 1,0 0-1,-1 0 1,-1 0-1,-1 1 1,0 0-1,0 1 1,-2 0 0,1 0-1,-2 2 1,0-1-1,0 2 1,-1 0-1,-4-3-20,-80-17 261,50 20-4121,43 7 640,3 0-6136,1-1-3845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4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210 183 8612,'5'-9'13015,"0"22"-9604,-21 85-1786,72-85-1628,-45-12-1046,37 0 2386,-35-6-6116,-4-5-6254,-7 5-87</inkml:trace>
  <inkml:trace contextRef="#ctx0" brushRef="#br0" timeOffset="406.153">327 181 10837,'3'28'9328,"2"-1"-5591,3 24-1374,-9 77-1154,-3-157-19108,3 16 8340</inkml:trace>
  <inkml:trace contextRef="#ctx0" brushRef="#br0" timeOffset="1520.366">385 30 9748,'-14'-3'6680,"-11"-7"-4583,12 5-1040,5 2-599,0 1 0,-1 0 0,1 0 0,-1 1-1,1 0 1,-1 1 0,0 0 0,1 0 0,-1 1 0,0 0-1,1 1 1,-1-1 0,-5 3-458,2 0 135,0 1 0,1-1 0,-1 2 0,1 0 0,0 0 0,0 1 0,1 0 0,0 1 0,0 0-1,1 1 1,0 0 0,0 0 0,1 1 0,-2 4-135,2-2 28,1 1 0,1 1 1,0-1-1,0 1 0,2 0 0,0 0 0,0 0 0,1 1 0,1-1 0,0 1 1,2-1-1,-1 1 0,2 0 0,0 0 0,0-1 0,1 1 0,2 1-28,-2-6 10,0 1 0,2-1 0,-1 0 1,1 0-1,0 0 0,1-1 0,0 1 0,1-1 0,0 0 0,0-1 0,1 1 0,0-1 0,1-1 0,0 1 0,0-1 0,0-1 0,1 0 1,0 0-1,0 0 0,0-1 0,1-1 0,0 1 0,7 1-10,14 3 13,0-1 1,1-2-1,0-1 0,0-2 1,1-1-1,-1-1 0,26-3-13,-51 0-4,0 1 0,0-1-1,0-1 1,0 1 0,0-1-1,-1 0 1,1-1 0,-1 1 0,0-1-1,0-1 1,0 1 0,0-1-1,-1 0 1,0 0 0,0-1-1,0 1 1,-1-1 0,0 0-1,0-1 1,0 1 0,-1 0 0,0-2 4,5-10-11,-1 1 0,0-1 0,-2 0 0,0 0 0,-1-1 1,-1 1-1,-1-1 0,0-2 11,-2 7 97,0 0 1,-1 0-1,-1 0 0,0 0 1,-1 0-1,0 1 1,-1-1-1,-1 1 0,0 0 1,0 0-1,-2 1 0,1-1 1,-2 1-1,0 1 1,0-1-1,-1 2 0,0-1 1,-1 1-1,0 0 0,-1 1 1,0 0-1,0 1 1,-1 0-1,-2 0-97,-45-8-475,35 19-8951,23-2 1609,0 1-4831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5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167 122 8548,'1'8'10658,"3"8"-6004,2 7-3137,2 72 1871,-10-98-9476,-2-5-3882,4 3-2721</inkml:trace>
  <inkml:trace contextRef="#ctx0" brushRef="#br0" timeOffset="908.579">225 37 7107,'-7'-15'8463,"-6"8"-3471,-67 17 490,72-7-5404,0 1 0,1 0 0,-1 0 0,1 0 1,0 1-1,0 0 0,1 1 0,-1-1 0,1 1 0,0 1 0,1-1 0,-1 1 1,1 0-1,1 0 0,-1 0 0,1 1 0,1-1 0,-1 1 0,1 0 1,1 0-1,-3 9-78,4-10 7,1 1 0,-1 0 0,1 0 0,1 0 0,-1 0 0,2-1 0,-1 1 0,1 0 0,0-1 0,0 1 0,1-1 0,0 0 0,0 1 0,1-1 0,0-1 0,0 1 0,0-1 0,1 1 0,0-1 0,0-1 1,1 1-1,0-1 0,0 0 0,0 0 0,0 0 0,1-1 0,0 0 0,0-1 0,0 1 0,0-1 0,1-1 0,-1 1 0,1-1 0,-1-1 0,1 1 0,5-1-7,-6 0 2,0 0-1,0-1 0,0 0 1,0-1-1,0 1 1,-1-1-1,1 0 1,0-1-1,-1 0 1,1 0-1,-1 0 0,1-1 1,-1 0-1,0 0 1,0-1-1,0 0 1,-1 0-1,1 0 1,-1 0-1,0-1 0,0 0 1,-1 0-1,1 0 1,1-4-2,-1 3 5,0 1 0,0 0 0,-1-1 0,0 0 0,0 0 0,-1 0 0,1 0 0,-1-1 0,-1 0 0,1 1 0,-1-1 0,0 0 0,-1 0 0,0 0 0,0 0-1,0 0 1,-1 0 0,0-1 0,0 1 0,-1 0 0,0 0 0,0 0 0,-1 0 0,0 0 0,0 0 0,0 1 0,-1-1 0,0 1 0,0-1 0,-2 0-5,1 1 25,1 1 39,0 0 0,0 0 0,0 0 1,-1 1-1,0-1 0,0 1 0,0 0 0,0 0 0,-1 0 0,0 1 1,0 0-1,0-1 0,0 2 0,0-1 0,0 1 0,-1-1 0,1 1 0,-6-1-64,-13-2 301,15-1-2915,5 1-3572,4-2-5257,1 4 2100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0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134 174 9108,'4'-13'8554,"7"2"-4657,29-9-2123,-38 19-1762,0 1 1,0 0-1,0 0 0,0 0 0,-1 0 0,1 0 0,0 0 0,0 0 0,0 1 0,0-1 0,-1 1 1,1-1-1,0 1 0,0 0 0,-1-1 0,1 1 0,0 0 0,-1 0 0,1 0 0,-1 1 0,1-1 1,-1 0-1,0 0 0,0 1 0,1-1 0,-1 1 0,0-1 0,0 1 0,0 0 0,-1-1 0,1 1 1,0 0-1,0 0 0,-1-1 0,0 1 0,1 0 0,-1 0 0,0 0 0,0 0 0,1-1 0,-2 1 1,1 0-1,0 0 0,0 0 0,0 0 0,-1-1 0,1 1 0,-1 0 0,0 0 0,1 0 1,-1-1-1,0 1 0,0-1 0,0 1 0,0-1 0,-1 2-12,-29 26 213,27-27-167,0 0 0,1 1 0,0 0 0,-1-1 0,1 1 0,0 0 0,1 0 0,-1 1 1,0-1-1,1 1 0,0-1 0,0 1 0,0 0 0,0 0 0,1 0 0,-1 0 0,1 0 0,0 0 0,0 3-46,39-12 2007,10 8-929,-15 0-4077,-30-4-1914,-3-2-3996,0-2-2438</inkml:trace>
  <inkml:trace contextRef="#ctx0" brushRef="#br0" timeOffset="602.775">248 13 8916,'-31'-11'8442,"0"10"-3739,20 3-4451,1 1 1,0 0-1,0 1 0,0 0 0,0 0 0,1 1 1,0 1-1,0-1 0,0 1 0,1 1 0,-1 0 0,2 0 1,-4 4-253,4-3 20,1 1 0,0 1 1,1-1-1,0 1 0,0 0 1,1 1-1,1-1 1,-1 0-1,2 1 0,-1 0 1,2 0-1,-1 0 0,1 0 1,1 0-1,0 0 1,1 0-1,0 0 0,0 0 1,1 0-1,1-1 0,0 1 1,0 0-21,0-5 5,0 1 1,0-1-1,1 0 1,-1 1 0,2-2-1,-1 1 1,0 0-1,1-1 1,0 0-1,0 0 1,1 0 0,-1-1-1,1 0 1,0 0-1,0 0 1,1-1-1,-1 1 1,1-2-1,-1 1 1,1-1 0,0 0-1,0 0 1,0-1-1,5 1-5,2-1 12,1 0 0,-1 0 1,0-2-1,1 1 0,-1-2 0,1 0 0,-1-1 0,0 0 0,0-1 0,-1 0 1,12-6-13,-20 8 1,1-1 1,-1 0-1,0 0 1,0 0-1,0-1 1,0 1-1,0-1 1,-1 0-1,0-1 1,1 1-1,-2-1 1,1 0-1,-1 0 1,1 0-1,-1 0 1,-1 0 0,1-1-1,-1 0 1,0 1-1,0-1 1,0 0-1,-1 0 1,0 0-1,0 0 1,-1 0-1,0 0 1,0 0-1,0-4-1,-2-3 130,0 0-1,-1 0 0,0 0 1,-1 0-1,-1 1 1,0-1-1,0 1 0,-1 0 1,-1 1-1,0 0 1,0 0-1,-1 0 0,-1 1 1,0 0-1,0 1 1,-1 0-1,0 0 0,-1 0-129,-11-1 876,13 7-5191,0-1-9664,7 3 2987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0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139 211 8436,'12'-18'10378,"6"-1"-5892,-17 17-4448,1 1 1,-1-1-1,1 1 1,-1-1-1,1 1 1,0 0-1,-1-1 1,1 1-1,0 0 1,0 0-1,0 0 1,0 1-1,0-1 0,0 0 1,0 1-1,0-1 1,1 1-1,-1 0 1,0 0-1,0 0 1,0 0-1,0 0 1,1 0-1,-1 0 1,0 1-1,0-1 1,0 1-1,0 0 1,0-1-1,0 1 1,0 0-1,1 1-38,-1 1 6,-1 0 0,0 1 1,0-1-1,0 1 0,0-1 0,0 1 0,-1-1 0,0 1 0,0-1 0,0 1 0,0-1 1,0 1-1,0-1 0,-1 1 0,0-1 0,0 1 0,0-1 0,0 0 0,0 1 0,-1-1 0,0 0 1,1 0-1,-1 0 0,0 0 0,0 0 0,-1 0 0,1-1 0,-1 1 0,1-1 0,-1 0 1,0 0-1,0 1 0,0-2 0,-2 2-6,5-2 3,-40 50 1843,75-54-301,59 10-526,-80-34-17465,-14 22 13000,1-8-5798</inkml:trace>
  <inkml:trace contextRef="#ctx0" brushRef="#br0" timeOffset="606.146">272 24 8932,'-70'-19'12080,"-4"41"-8101,64-16-3912,0-1-1,0 2 1,0 0-1,1 0 1,0 0 0,1 1-1,0 1 1,0-1 0,0 1-1,1 1 1,1-1-1,-1 3-66,3-4 30,1 1-1,0 1 1,1-1-1,0 0 1,1 0-1,0 1 0,0-1 1,1 1-1,0-1 1,1 1-1,0-1 1,0 1-1,1-1 0,0 0 1,1 0-1,0 0 1,0 0-1,1 0 1,0-1-1,1 1 0,0-1 1,0 0-1,0-1 1,1 1-1,0-1 1,1 0-1,0-1 0,0 1 1,0-1-1,1-1 1,0 1-1,0-1 1,0-1-1,1 1-29,-2 0 12,0-1 0,1 1 0,0-1 0,-1-1 1,1 1-1,0-1 0,1-1 0,-1 0 0,1 0 0,-1 0 0,1-1 0,-1 0 1,1-1-1,0 0 0,-1 0 0,1-1 0,-1 0 0,1 0 0,-1-1 0,1 0 1,-1-1-1,0 0 0,0 0 0,0-1 0,0 0 0,-1 0 0,1-1 0,-1 0 1,0 0-1,-1-1 0,1 1 0,-1-2 0,4-4-12,-2-3 2,-2 1 0,0-1 1,-1 0-1,0-1 0,-1 1 0,-1-1 0,0 0 1,-1 0-1,0 0 0,-1 0 0,-2-12-2,0 17 113,-1 1-1,-1-1 1,0 1 0,0 0-1,-1 0 1,0 0 0,0 1-1,-1-1 1,0 1 0,-1 0-1,0 1 1,0-1 0,-1 1-1,0 0 1,0 1 0,0-1-1,-1 1 1,0 1 0,0 0-1,0 0 1,-1 0 0,0 1-113,-42-8-600,21 6-3712,17 4-464,8 2 896,-1-1-3952,2 0-446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0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131 184 7876,'21'-27'11859,"5"6"-8587,-24 20-3260,-1 1 0,1-1 0,-1 0 0,1 1 0,0-1 0,-1 1 0,1 0 0,0 0 0,-1-1 0,1 1 0,0 0 0,-1 0 0,1 0 0,0 1 0,-1-1 0,1 0 0,0 1 0,-1-1 0,1 1 0,-1-1 0,1 1 0,-1 0 0,1 0 0,-1 0 0,1-1 0,-1 1 0,0 1 0,0-1 0,1 0 0,-1 0 0,0 0 0,0 1 0,0-1 0,0 0 0,0 1 0,-1-1 0,1 1 0,0-1 0,-1 1-12,2 2 23,-1 0 0,0 0-1,0 0 1,0 0 0,-1 0 0,0 0 0,0 1 0,0-1 0,0 0 0,0 0 0,-1 0 0,0 0-1,0 0 1,0 0 0,0 0 0,-1 0 0,1 0 0,-1 0 0,0-1 0,0 1 0,0-1 0,-1 1-1,1-1 1,-1 0 0,0 0 0,0 0 0,0 0 0,0-1 0,-1 1 0,1-1 0,-1 0 0,-2 2-23,-16 16 339,22-20-313,1 1 0,-1-1 0,1 0 0,-1 0 0,1 0 0,-1 0 0,0 0 0,1 0 0,-1 0 0,1 1-1,-1-1 1,0 0 0,1 0 0,-1 0 0,0 1 0,1-1 0,-1 0 0,0 1 0,1-1 0,-1 0 0,0 1 0,0-1 0,1 0 0,-1 1 0,0-1-1,0 1 1,0-1 0,1 0 0,-1 1 0,0-1 0,0 1 0,0-1 0,0 1 0,0-1 0,0 0 0,0 1 0,0-1 0,0 1 0,0-1 0,0 1-1,0-1 1,0 0 0,0 1 0,-1-1 0,1 1 0,0-1 0,0 0 0,0 1 0,-1-1 0,1 1 0,0-1 0,0 0 0,-1 0 0,1 1 0,0-1-1,-1 0 1,1 1 0,0-1 0,-1 0 0,1 0 0,-1 1-26,44-10 1670,-36 7-1518,64 7 692,-62-7-3909,-5-12-9658,-4 11 9755,1-5-7055</inkml:trace>
  <inkml:trace contextRef="#ctx0" brushRef="#br0" timeOffset="832.05">253 9 7780,'-20'-8'11110,"-20"7"-8833,30 2-1399,1 1-726,0 0 0,0 1 1,0 1-1,0-1 0,1 1 1,0 1-1,0 0 0,0 0 0,0 0 1,1 1-1,-1 0 0,1 1 1,1-1-1,0 1 0,0 1 0,0-1 1,1 1-1,0 0 0,0 0 1,1 0-1,0 1 0,0 0 0,1 0 1,-1 6-153,0-7 17,1 0 0,1 1 1,-1-1-1,1 1 0,1-1 1,0 1-1,0 0 0,0-1 1,1 1-1,1 0 0,0 0 0,0-1 1,0 1-1,1 0 0,0-1 1,1 1-1,0-1 0,0 0 1,1 0-1,0 0 0,0-1 0,1 1 1,0-1-1,0 0 0,1 0 1,0-1-1,0 0 0,0 0 1,1 0-1,0-1 0,0 0 1,1 0-1,-1 0 0,1-1 0,0-1 1,0 1-1,0-1 0,1-1 1,2 1-18,5 1 0,1-1 1,0 0 0,-1-2-1,1 0 1,0-1 0,0 0-1,0-2 1,-1 0 0,1 0-1,-1-2 1,1 0 0,6-3-1,-15 0 6,-1 0 0,0 0 1,0 0-1,0-1 0,-1 0 1,-1 0-1,1-1 0,-1 0 1,0 0-1,-1 0 0,0 0 1,-1-1-1,0 1 0,0-1 1,-1 0-1,0 0 0,-1 0 0,0 0 1,-1-10-7,0 8 99,-2 0 1,1 0-1,-1 1 1,-1-1 0,0 1-1,-1 0 1,0 0-1,-1 0 1,0 0-1,-1 0 1,0 1-1,0 0 1,-1 1-1,-1-1 1,1 1 0,-8-5-100,10 9 59,-1 0 1,0 1 0,0 0-1,-1 1 1,1-1 0,-1 1 0,0 0-1,1 1 1,-1 0 0,-1 0-1,1 0 1,0 1 0,-7-1-60,-32 0-2943,38-1-6248,7 1 3370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1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141 158 9396,'0'0'9420,"0"4"-4483,-2 34-3052,-2 9-1026,60-53-258,-13 6-2023,-38-3-7811,-3 1 1965,-2 0-1891</inkml:trace>
  <inkml:trace contextRef="#ctx0" brushRef="#br0" timeOffset="311.445">237 150 9828,'3'17'8069,"-1"1"-3395,-1 38-2153,-1-19-1462,0-22-1134,-1 11-174,3-24-4834,0-15-6262,-1 4 1962</inkml:trace>
  <inkml:trace contextRef="#ctx0" brushRef="#br0" timeOffset="1193.999">241 55 8948,'-7'-10'7095,"-11"-4"-3377,9 14-3504,0-1 1,1 2-1,-1-1 0,0 1 1,0 1-1,1 0 0,-1 0 1,1 0-1,0 1 1,-1 1-1,1-1 0,1 1 1,-1 1-1,0-1 0,1 1 1,0 0-1,0 1 0,1 0 1,0 0-1,-1 0 0,2 1 1,-1 0-1,1 0 0,0 0 1,1 1-1,0 0 0,0 0 1,0 0-1,1 0 1,1 0-1,-1 1 0,1 2-214,1-2 7,0-1 0,0 1 0,1 0 0,1 0 0,-1-1-1,1 1 1,1 0 0,0-1 0,0 1 0,1-1 0,0 0 0,0 0 0,1 0 0,0 0-1,0 0 1,1-1 0,0 0 0,0 0 0,1 0 0,-1 0 0,2-1 0,-1 0-1,1-1 1,0 1 0,0-1 0,0-1 0,1 1 0,-1-1 0,1 0 0,0-1-1,1 0 1,-1 0 0,0-1 0,1 0 0,0 0 0,-1-1 0,1 0 0,8-1-7,-11 2-20,1 0 0,0 0 1,0-1-1,0 0 1,1-1-1,-1 1 0,0-1 1,0-1-1,0 1 1,0-1-1,0 0 0,0-1 1,0 0-1,0 0 1,0 0-1,-1-1 1,1 0-1,-1 0 0,0-1 1,0 0-1,0 0 1,0 0-1,-1-1 0,1 0 1,-1 0-1,-1 0 1,1 0-1,-1-1 0,3-4 20,-2 1-3,0-1-1,-1 0 0,0 0 0,0 0 0,-1 0 1,-1-1-1,1 1 0,-2-1 0,0 1 0,0-1 1,0 0-1,-2 0 0,1 1 0,-1-1 1,-1 0-1,0 1 0,-1-1 0,0 1 0,-1-2 4,-4-5 149,7 12-71,0 0 1,-1 0 0,0 0 0,0 0-1,-1 0 1,1 0 0,-1 1 0,0-1-1,0 1 1,0 0 0,-1 0 0,0 0-1,1 0 1,-1 1 0,-1-1 0,1 1-1,0 0 1,-1 0 0,0 1 0,1-1-1,-1 1 1,0 0 0,0 1 0,-1-1-1,1 1 1,-2-1-79,-11 2 59,-16-1-287,18-6-3933,12-13-8527,5 12 7736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2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47 8116,'3'-17'10279,"-29"10"-4028,21 9-6164,-1 1-1,1 0 1,0 0-1,1 1 1,-1-1-1,1 1 1,-1 0 0,1 1-1,0-1 1,1 1-1,-1-1 1,1 1-1,0 0 1,0 1 0,0-1-1,1 0 1,0 1-1,0-1 1,0 1-1,1 0 1,0-1 0,0 1-1,0 0 1,1 0-1,0 0 1,0 0 0,0 0-1,1 0 1,0-1-1,0 1 1,1 2-87,1-4 2,1 0 1,1-1-1,-1 1 0,0-1 1,1 0-1,0 0 0,-1-1 1,1 1-1,0-1 0,0 0 1,1 0-1,-1-1 0,0 1 1,1-1-1,-1 0 0,0-1 1,1 1-1,-1-1 0,1 0 1,-1-1-1,1 1 1,-1-1-1,1 0 0,-1-1 1,0 1-1,0-1 0,1 0 1,-1 0-1,0 0 0,-1-1 1,1 0-1,0 0 0,-1 0 1,0-1-1,0 1 0,0-1 1,0 0-1,0 0 0,-1 0 1,1-1-1,-1 1 1,1-3-3,-3 4 4,1 0 1,-1-1 0,0 1 0,0 0 0,0 0 0,-1-1 0,1 1-1,-1 0 1,0-1 0,0 1 0,0 0 0,0-1 0,0 1 0,-1 0 0,1-1-1,-1 1 1,0 0 0,0-1 0,0 1 0,-1 0 0,1 0 0,-1 0-1,0 0 1,0 1 0,0-1 0,0 0 0,0 1 0,0-1 0,-1 1-1,1 0 1,-2-1-5,-3-3-158,0 1-1,0 0 1,0 0-1,0 0 1,-1 1-1,0 1 1,0-1-1,0 1 1,0 1-1,-1-1 1,-5 0 158,25 12-16336,-2-8 6852</inkml:trace>
  <inkml:trace contextRef="#ctx0" brushRef="#br0" timeOffset="458.874">271 49 10069,'18'51'8452,"-7"30"-5515,22-246-2345,-32 165-585,-1-1 0,0 0 0,1 0-1,-1 0 1,1 0 0,-1 0 0,1 1 0,0-1-1,-1 0 1,1 0 0,0 1 0,-1-1 0,1 0-1,0 1 1,0-1 0,0 1 0,0-1 0,-1 1-1,1 0 1,0-1 0,0 1 0,0 0 0,0-1-1,0 1 1,0 0 0,0 0 0,0 0 0,0 0 0,0 0-1,0 0 1,0 0 0,0 0 0,0 0 0,0 1-1,0-1 1,0 0 0,0 1 0,-1-1 0,1 1-1,0-1 1,0 1 0,0-1 0,0 1 0,-1-1-1,1 1 1,0 0 0,0-1 0,-1 1 0,1 0 0,-1 0-1,1-1 1,-1 1 0,1 1-7,35 43 1213,-31-38-1120,-2 0-1,1 1 0,-1-1 1,-1 1-1,1-1 1,-1 1-1,0 0 1,-1 0-1,0 0 0,0 0 1,-1 0-1,0 0 1,0 0-1,-1 2-92,0-6-147,2-4-10621,1-4 6791,2-3-6033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0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120 164 8100,'28'-29'10050,"13"15"-7131,-39 13-2919,0 1 0,0 0 0,0-1-1,0 1 1,0 0 0,0 0 0,0 0 0,0 1-1,0-1 1,0 0 0,0 1 0,0-1-1,0 1 1,0 0 0,0 0 0,0 0-1,-1 0 1,1 0 0,0 0 0,-1 0 0,1 0-1,-1 1 1,1-1 0,-1 1 0,0-1-1,1 1 1,-1-1 0,0 1 0,0 0 0,0-1-1,0 1 1,0 0 0,-1 0 0,1 0-1,-1 0 1,1 0 0,-1 0 0,1 0 0,-1 0-1,0 0 1,-1 0 97,1 1-1,-1 0 0,0-1 0,0 1 1,0-1-1,0 0 0,0 1 1,-1-1-1,1 0 0,-1 0 1,0 0-1,1 0 0,-1 0 0,0 0 1,0 0-1,0 0 0,0-1 1,-1 1-1,1-1 0,0 0 0,-1 1 1,1-1-1,-1 0 0,1-1 1,-1 1-1,1 0 0,-1-1 1,0 1-1,1-1 0,-1 0 0,1 0 1,-4 0-97,33-9 66,-25 9-63,0-1-1,0 1 1,1-1-1,-1 1 0,0 0 1,0 0-1,0 0 0,1 0 1,-1 0-1,0 0 0,0 1 1,1-1-1,-1 1 1,0-1-1,0 1 0,0 0 1,0 0-1,0 0 0,0 0 1,0 0-1,0 1 1,-1-1-1,1 0 0,0 1 1,-1-1-1,1 1 0,-1 0 1,1 0-1,-1-1 1,0 1-1,0 0 0,0 0 1,0 0-1,0 0 0,0 0 1,0 1-1,-1-1 1,1 0-1,-1 0 0,0 0 1,1 1-1,-1-1 0,0 0 1,0 0-1,-1 1-2,0 0 150,-1 1-1,0-1 1,0 0 0,-1 0-1,1 0 1,-1 0 0,1 0-1,-1-1 1,0 1 0,0-1-1,0 0 1,0 0 0,-1 0-1,1 0 1,-1 0-1,1-1 1,-1 0 0,1 0-1,-1 0 1,0 0 0,1 0-1,-1 0 1,0-1 0,0 0-1,0 0 1,1 0 0,-1 0-1,0-1 1,0 1-1,1-1 1,-1 0 0,0 0-1,-1-1-149,-8-7-1764,25-20-16988,-4 20 10031</inkml:trace>
  <inkml:trace contextRef="#ctx0" brushRef="#br0" timeOffset="879.387">252 18 9492,'-7'-3'4280,"-12"-4"2942,-29 4-4197,39 5-2814,1 0-1,-1 0 1,1 1-1,0 0 1,0 1-1,0 0 1,1 0 0,-1 0-1,1 1 1,0 0-1,0 1 1,1-1-1,0 1 1,-1 1-211,1 0 17,-1 0 0,1 1 0,1 0-1,-1 0 1,1 0 0,1 0 0,-1 1 0,1 0 0,1 0-1,0 0 1,0 0 0,1 1 0,0-1 0,0 1 0,1-1-1,1 3-16,0-3 1,1 0 0,1 0 0,-1-1-1,1 1 1,1 0 0,0-1-1,0 0 1,0 0 0,1 0 0,1 0-1,-1 0 1,1-1 0,0 0-1,1 0 1,0 0 0,0-1 0,0 0-1,1 0 1,0 0 0,0-1-1,0 0 1,1 0 0,0-1 0,-1 0-1,2-1 1,-1 1 0,0-2-1,1 1 1,-1-1 0,2 0-1,2 0-18,0 0 0,1-1 0,0 0 0,-1-1 0,1-1 0,0 0 0,-1 0 0,1-2 0,-1 1 0,0-1 0,0-1 0,0 0 0,0-1 0,-1-1 0,5-2 18,-10 1-50,0 0 0,-1-1 0,0 1-1,-1-1 1,0 0 0,0-1 0,0 1-1,-1-1 1,-1 1 0,1-1 0,-1 0-1,-1 0 1,0 0 0,0 0 0,0 0-1,-1 0 1,-1-1 0,-1-7 50,2 9 64,0 0 1,-1 1 0,0-1-1,-1 0 1,0 1-1,0-1 1,-1 1-1,1 0 1,-1 0-1,-1 0 1,0 0-1,0 0 1,0 1 0,-1 0-1,1-1 1,-2 2-1,1-1 1,-1 1-1,1 0 1,-1 0-1,-1 0 1,1 1-1,-1 0 1,0 0 0,0 1-1,0-1-64,-15-5 31,-10-4-114,16 2-3539,13 5-7508,2 5 7270,1-1-5222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1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124 132 9588,'7'-1'12030,"-1"42"-8002,-11 15-2835,2-82-17694,3 17 6179</inkml:trace>
  <inkml:trace contextRef="#ctx0" brushRef="#br0" timeOffset="406.152">140 122 10565,'55'-5'14708,"-26"3"-16008,-14 0-3803,-1 0-3786,-13 1-1076</inkml:trace>
  <inkml:trace contextRef="#ctx0" brushRef="#br0" timeOffset="812.304">153 230 8516,'2'-1'5335,"14"-9"2782,-14 9-7983,0 0 0,0 0 0,1 0 0,-1 0 0,0 0 1,1 0-1,-1 1 0,0-1 0,1 1 0,-1 0 0,1-1 0,-1 1 0,1 0 1,-1 1-1,0-1 0,1 0 0,-1 1 0,1-1 0,-1 1 0,0 0 0,1 0 1,-1 0-1,0 0 0,0 0 0,1 1-134,-1-2 16,0 1-1,0 0 1,0 0 0,0-1 0,0 1 0,-1 0-1,1 0 1,0 1 0,-1-1 0,1 0-1,-1 1 1,1-1 0,-1 1 0,0-1-1,0 1 1,1-1 0,-1 1 0,0 0 0,0 0-1,-1 0 1,1-1 0,0 1 0,-1 0-1,1 0 1,-1 0 0,1 0 0,-1 0-1,0 0 1,0 0 0,0 0 0,0 0 0,0 0-1,-1 0 1,1 0 0,0 0 0,-1 0-1,0 0 1,1 0 0,-1 0 0,0 0-1,0 0 1,0-1 0,0 1 0,0 0 0,-2 0-16,-1 3 277,2-2-208,0 0 0,-1 0 0,1-1 0,-1 1 0,1 0 0,-1-1 0,0 0 0,0 1 1,0-1-1,0 0 0,0-1 0,-1 1 0,1 0 0,0-1 0,-1 0 0,0 0 0,1 0 0,-1 0 0,1-1 0,-1 1 0,0-1 0,1 0 0,-1 0 0,0 0 0,1-1 1,-4 0-70,1-14-5268,8-3-7049,1 10 1814</inkml:trace>
  <inkml:trace contextRef="#ctx0" brushRef="#br0" timeOffset="1565.72">259 11 10341,'-35'-5'9546,"-40"5"-5537,65 5-3937,0 0 0,0 1 0,1 0 0,0 1 0,0 0 0,1 1 0,-1 0 1,2 0-1,-1 0 0,1 1 0,1 0 0,-1 1 0,2-1 0,-1 1 0,1 0 0,1 1 0,0-1 0,0 1 0,1 0 0,0 0 0,1 0 0,1 0 0,-1 0 0,2 0 0,0 1 0,0-1 0,1 0 0,0 0 0,1 1 0,0-1 0,1-1 0,0 1 0,1 0 0,2 4-72,-2-7 27,0 0 0,0-1-1,1 0 1,0 0 0,0 0-1,1-1 1,0 0 0,0 0 0,0 0-1,1-1 1,0 0 0,0 0-1,0 0 1,1-1 0,-1-1-1,1 1 1,0-1 0,0 0-1,0-1 1,1 0 0,-1 0-1,0-1 1,1 0 0,-1 0-1,1-1 1,-1 0 0,3-1-27,-4 2 6,1 0 1,-1-1-1,1 1 1,-1-2 0,1 1-1,-1-1 1,1 0-1,-1-1 1,1 0-1,-1 0 1,0-1 0,0 1-1,0-2 1,-1 1-1,1-1 1,-1 0-1,1 0 1,-1-1-1,-1 1 1,1-1 0,-1-1-1,1 1 1,-1-1-1,-1 0 1,1 0-1,1-4-6,-1 1 24,-1-1 0,0-1 0,0 1-1,-1 0 1,-1-1 0,1 0 0,-2 1-1,0-1 1,0 0 0,0 0 0,-2 0-1,1 0 1,-1 0 0,-1 1 0,0-1-1,-1 0 1,0 1 0,0-1 0,-1 1-1,-2-4-23,3 7 117,-1 0-1,0 0 0,0 0 0,-1 1 0,1-1 0,-1 1 1,-1 0-1,1 0 0,-1 1 0,0 0 0,0 0 1,-1 0-1,1 1 0,-1 0 0,0 0 0,0 1 1,-1-1-1,1 2 0,-1-1 0,0 1-116,5 1-682,-33-11 2431,22 3-4198,7 1-3986,3-2-5661,3 7 1990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5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1194 8548,'3'3'8054,"-1"4"-4342,3 17-1682,-5-23-1708,5 22 422,-1 1 0,-1-1 0,-1 1 0,-2 0 0,0 0 0,-3 22-744,-5-71-6526,8 13-1061,1-1-5414</inkml:trace>
  <inkml:trace contextRef="#ctx0" brushRef="#br0" timeOffset="1227.46">302 1065 9140,'-8'-8'8359,"-5"5"-3709,-56 16-1214,61-11-3288,0 1-1,0 0 1,0 1 0,0-1 0,1 1-1,0 1 1,0 0 0,0 0-1,0 0 1,1 1 0,-3 2-148,-9 11 118,1 0 0,1 1 0,1 0-1,1 1 1,-10 21-118,21-36 7,0-1 1,1 1-1,0 0 0,0 0 0,0-1 0,1 1 0,0 0 0,0 0 0,1 0 1,-1 0-1,1 1 0,1-1 0,-1 0 0,1 0 0,0 0 0,0 0 0,1 0 0,0-1 1,0 1-1,0 0 0,1-1 0,0 1 0,0-1 0,0 0 0,0 0 0,1 0 0,1 1-7,4 5 1,1-1-1,0 0 0,0-1 0,1 0 0,0 0 0,0-1 1,1-1-1,0 0 0,0-1 0,1 0 0,0 0 0,0-2 0,0 0 1,1 0-1,0-1 0,-1-1 0,1 0 0,1-1 0,3 1-3,-1-1 0,1-1-1,0-1 1,-1-1 0,1 0 0,-1-1-1,1-1 1,12-5 3,-24 7-1,1 0 0,-1-1-1,0 0 1,-1-1 0,1 1 0,0-1-1,-1 0 1,0 0 0,0-1 0,0 1-1,-1-1 1,1 0 0,-1-1 0,0 1-1,-1-1 1,1 1 0,-1-1 0,-1 0-1,1 0 1,-1-1 0,0 1 0,0 0-1,0-1 1,-1-3 1,2-5 62,-2 1-1,0-1 1,0 0-1,-1 1 1,-1-1-1,-1 0 1,0 1-1,-1-1 1,0 1-1,-1 0 1,-1 0-1,0 0 1,-1 1-1,0 0 1,-1 0-1,-1 0 1,-7-9-62,6 14 104,1 1 0,-2-1 0,1 2 0,-1-1 0,0 1 0,-1 1 0,1 0 0,-1 0 0,0 1 0,0 0 0,-1 1 0,-1 0-104,-23-9-685,27 12-3552,10 7-9372,1-4 1924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4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56 121 9508,'-35'6'12865,"17"29"-9780,17-31-3105,1-1 0,-1 0 0,1 1 0,-1-1 0,1 0 0,0 0 0,1 1 0,-1-1 0,1 0 0,-1 1 1,1-1-1,0 0 0,0 0 0,0 0 0,0 0 0,1 0 0,-1 0 0,1 0 0,0 0 0,0-1 0,0 1 0,0 0 0,1-1 0,0 1 20,1-1 0,0 0-1,0-1 1,-1 0-1,1 0 0,0 0 1,0 0-1,0 0 0,0-1 1,0 0-1,0 0 0,1 0 1,-1 0-1,0-1 1,0 0-1,0 0 0,0 0 1,-1 0-1,1 0 0,0-1 1,0 0-1,-1 1 1,1-1-1,-1-1 0,1 1 1,-1 0-1,0-1 0,0 0 1,0 0-1,0 0 1,-1 1 2,0 0 0,-1 1 0,1-1 0,0 0 0,-1 0 0,1-1 0,-1 1 0,0 0 0,0 0 0,0 0 0,0-1 0,0 1 0,0-1 0,-1 1 0,1-1 1,-1 1-1,0-1 0,1 1 0,-1-1 0,0 1 0,-1-1 0,1 1 0,0-1 0,-1 1 0,1-1 0,-1 1 0,0-1 0,0 1 0,0 0 0,0 0 0,0-1 0,0 1 0,-1 0 0,1 0 0,-1 0 0,0 0 0,1 0 0,-1 1 0,0-1 0,0 0 0,0 1 0,0-1 0,0 1 0,-1 0 0,1 0 0,-2-1-2,2 1-30,-1-1-1,1 1 1,-1 0 0,1 0-1,-1 0 1,0 0 0,1 0-1,-1 1 1,0-1 0,1 1-1,-1-1 1,0 1-1,0 0 1,1 0 0,-1 1-1,0-1 1,0 1 0,1-1-1,-1 1 1,0 0 0,0 0 30,2 2-1946,7-5-10670,-2-1 2777</inkml:trace>
  <inkml:trace contextRef="#ctx0" brushRef="#br0" timeOffset="531.81">208 17 9748,'6'9'8741,"-1"17"-7120,-5-22-740,23 149 2176,-19-139-2965,1-34 24,0-4-52,26-24-75,-30 47 11,0 0 0,0 0 0,-1 0-1,1 0 1,0 0 0,0 0 0,0 1 0,0-1 0,0 0-1,0 1 1,0-1 0,0 1 0,1-1 0,-1 1 0,0-1-1,0 1 1,0 0 0,0 0 0,1 0 0,-1-1 0,0 1-1,0 0 1,0 1 0,1-1 0,-1 0 0,0 0 0,0 0-1,0 1 1,1-1 0,-1 0 0,0 1 0,0 0 0,0-1-1,0 1 1,0-1 0,0 1 0,0 0 0,0 0 0,0-1-1,0 1 1,-1 0 0,1 0 0,0 0 0,1 1 57,0-1 0,0 1 0,0 0 0,0 0 1,0-1-1,-1 1 0,1 0 0,-1 1 0,1-1 0,-1 0 1,0 0-1,0 0 0,0 1 0,0-1 0,0 1 0,0-1 1,-1 1-1,1-1 0,-1 1 0,0-1 0,1 1 0,-1-1 1,0 1-1,-1-1 0,1 1 0,0 0 0,-1-1 0,0 1 1,1-1-1,-1 0 0,0 1 0,0-1 0,0 0 0,-1 1 0,1-1 1,0 0-1,-1 0 0,0 0 0,1 0 0,-1 0 0,0-1 1,0 1-1,0 0 0,0-1 0,0 0 0,0 1 0,-1-1 1,1 0-1,0 0 0,-1 0 0,1 0 0,-1-1 0,1 1 1,-2 0-58,-27-8-1771,30 0-3929,9-3-5470,-4 6 2438</inkml:trace>
  <inkml:trace contextRef="#ctx0" brushRef="#br0" timeOffset="1013.236">453 93 9973,'2'20'10358,"5"11"-7647,1 5-2129,-5-18 49,-1-6-315,0 0 0,0 0 0,-1 0 0,-1 0-1,0 0 1,-1 0 0,0 0 0,-1 0 0,-2 8-316,3-18 75,1-1 1,-1 1 0,0 0-1,1-1 1,-1 1-1,0-1 1,0 1-1,0-1 1,-1 1 0,1-1-1,0 0 1,0 0-1,-1 1 1,1-1 0,-1 0-1,1 0 1,-1 0-1,1-1 1,-1 1-1,0 0 1,1-1 0,-1 1-1,0-1 1,1 1-1,-1-1 1,0 0 0,0 1-1,0-1 1,1 0-1,-1 0 1,0 0-1,-1-1-75,-12-10-1467,7-11-3310,7-4-6986,1 10 270</inkml:trace>
  <inkml:trace contextRef="#ctx0" brushRef="#br0" timeOffset="1356.89">437 2 14102,'-4'0'3250,"1"0"15,3-1-1600,0 1-1281,0 1-416,1-2-624,3 1 1456,1-1-4049,1 1-2802,2 0-7411</inkml:trace>
  <inkml:trace contextRef="#ctx0" brushRef="#br0" timeOffset="1672.788">563 148 10629,'48'3'9624,"-46"-3"-9599,1 0 0,-1-1 0,0 1 0,1-1 0,-1 1 0,0-1 1,0 0-1,1 0 0,-1 0 0,0 0 0,0 0 0,0 0 0,0-1 0,0 1 0,-1-1 0,1 1 0,0-1 0,-1 0 0,1 0 0,-1 0 0,1 0 1,-1 0-1,0 0 0,0 0 0,0 0 0,0 0 0,0 0 0,0-1 0,-1 1 0,1 0 0,-1 0 0,0-1 0,0 1 0,1-1 0,-2 1 0,1 0 1,0-1-1,0 1 0,-1 0 0,1-1 0,-1 1 0,0 0 0,1 0 0,-1 0 0,0-1 0,0 1 0,-1-1-25,1 2 62,1 0 0,-1 0 0,0 0-1,0 1 1,0-1 0,1 0 0,-1 0 0,0 0-1,0 1 1,0-1 0,0 0 0,0 1 0,0-1-1,0 1 1,-1-1 0,1 1 0,0 0 0,0-1-1,0 1 1,0 0 0,0 0 0,-1 0-1,1 0 1,0 0 0,0 0 0,0 0 0,-1 0-1,1 0 1,0 1 0,0-1 0,0 0 0,0 1-1,0-1 1,-1 1 0,1-1 0,0 1 0,0 0-1,0-1 1,0 1 0,1 0 0,-1 0 0,0-1-1,0 1 1,0 0 0,1 0 0,-1 0 0,0 1-62,-29 48 2063,29-47-2024,-1-1 0,1 1 0,0 0 0,0 0 0,0 0 0,0-1 0,1 1 0,-1 0 0,1 0 0,-1 0 1,1 0-1,0 0 0,0 0 0,1 0 0,-1 0 0,1 0 0,-1 0 0,1 0 0,0 0 0,0 0 0,0-1 0,0 1 0,1 0 1,-1-1-1,1 1 0,0-1 0,0 1 0,0-1 0,0 0 0,0 0 0,0 0 0,0 0 0,1 0 0,-1 0 0,1-1 0,-1 1 0,1-1 1,0 1-1,-1-1 0,1 0 0,0 0 0,0-1 0,0 1 0,0-1 0,0 1 0,0-1 0,0 0 0,2 0-39,1 0-1037,14-3-4792,-6-1-4446,-6 1-842</inkml:trace>
  <inkml:trace contextRef="#ctx0" brushRef="#br0" timeOffset="2127.823">845 106 9957,'-8'-18'10842,"-11"19"-6892,-16 23-2199,32-22-1705,1 0 1,0 0-1,0 0 0,0 1 0,0-1 0,0 0 1,0 1-1,1-1 0,-1 1 0,1 0 1,0-1-1,0 1 0,-1 0 0,2 0 1,-1 0-1,0 0 0,1-1 0,-1 1 0,1 0 1,0 0-1,0 0 0,0 0 0,0 0 1,1 0-1,-1 0 0,1 0 0,0 0 0,0 0 1,0 0-1,0 0 0,0-1 0,1 1 1,-1-1-1,1 1 0,-1-1 0,1 1 0,0-1 1,0 0-1,0 0 0,1 0 0,-1 0 1,0 0-1,1 0 0,-1-1 0,1 1 0,0-1 1,-1 1-1,1-1 0,2 0-46,27 2-78,-14-6-2854,-4-5-3223,-1-4-4790,-6 5 2306</inkml:trace>
  <inkml:trace contextRef="#ctx0" brushRef="#br0" timeOffset="2393.425">964 17 11477,'3'7'9306,"0"15"-7712,-2-15-536,29 158 2287,-25-148-9723,-6-26-4134,0 4 638</inkml:trace>
  <inkml:trace contextRef="#ctx0" brushRef="#br0" timeOffset="2549.672">935 148 13494,'17'7'10999,"18"-7"-8287,-20 0-1349,2 1-1357,24-2 1106,-30-5-4320,-3-6-3648,-6 6 264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4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79 9012,'3'-6'8098,"-9"0"-4191,-22-4-1721,27 10-2148,-1-1 0,0 0 0,1 0 0,-1 1 0,0-1 1,0 1-1,0-1 0,0 1 0,1 0 0,-1-1 0,0 1 0,0 0 1,0 1-1,0-1 0,0 0 0,0 0 0,0 1 0,1-1 1,-1 1-1,0 0 0,0-1 0,1 1 0,-1 0 0,0 0 0,1 0 1,-1 0-1,1 0 0,-1 1 0,1-1 0,0 0 0,-1 1 1,1-1-1,0 1 0,0-1 0,0 1 0,0-1 0,0 1 1,0 0-1,1 0 0,-1-1 0,0 1 0,1 0 0,0 0 0,-1 0 1,1 0-1,0 0 0,0 0 0,0-1 0,0 1 0,0 0 1,0 0-1,1 0 0,-1 0 0,1 0 0,-1-1 0,1 1 0,0 0 1,0 0-1,-1-1 0,1 1 0,0 0 0,1-1 0,-1 1-38,48 23 99,-46-24-95,0 0-1,1 0 0,-1 0 1,0 0-1,0 0 1,0 1-1,1-1 0,-2 1 1,1 0-1,0 0 0,0 0 1,0 0-1,-1 0 0,1 1 1,-1-1-1,0 1 0,0 0 1,0 0-1,0 0-3,-1-1 45,-1-1-1,0 0 1,0 1 0,0-1-1,0 1 1,0-1-1,0 1 1,0-1 0,-1 0-1,1 1 1,-1-1 0,1 1-1,-1-1 1,1 0-1,-1 0 1,1 1 0,-1-1-1,0 0 1,0 0-1,0 0 1,0 0 0,0 0-1,0 0 1,0 0 0,0 0-1,0 0 1,0 0-1,-1 0 1,1-1 0,0 1-1,0 0 1,-1-1-1,1 0 1,-1 1 0,1-1-1,0 0 1,-1 1 0,0-1-46,-58 10 758,44-22-3211,19 1-3291,3 0-4331,0 4 146</inkml:trace>
  <inkml:trace contextRef="#ctx0" brushRef="#br0" timeOffset="388.998">199 0 8452,'17'50'12692,"-6"27"-9022,-2-4-2525,-5-62-3315,-4-14-2996,0-6-3943,0 5-389</inkml:trace>
  <inkml:trace contextRef="#ctx0" brushRef="#br0" timeOffset="748.285">175 121 10997,'11'2'9357,"11"-4"-6781,-9 1-1319,-11 1-1311,44-4 1060,-32-2-5122,-1-3-5611,-7 3-1553</inkml:trace>
  <inkml:trace contextRef="#ctx0" brushRef="#br0" timeOffset="1171.673">345 109 9428,'12'33'8690,"5"49"-7434,-19-126 3,2 38-1185,1 1 0,0 0-1,0 0 1,1-1-1,-1 1 1,1 0-1,0 0 1,0 1-1,1-1 1,0 0-1,-1 1 1,2-1-1,-1 1 1,0 0-1,1 0 1,0 0-74,13 7-1376,-13 0-2126,1-2-3802,-1-1-2308</inkml:trace>
  <inkml:trace contextRef="#ctx0" brushRef="#br0" timeOffset="1507.179">500 127 10725,'1'1'817,"7"18"7155,0 1-4285,8 40-2271,-19-60-6333,0-4-4304,1 0-1242</inkml:trace>
  <inkml:trace contextRef="#ctx0" brushRef="#br0" timeOffset="1710.257">514 51 11061,'-2'1'3025,"1"-1"49,1 0-545,0 0-1569,1 1-495,1 0-305,-1 0-737,3 0 1362,-1 1-3875,0-1-2624,0 1-6948</inkml:trace>
  <inkml:trace contextRef="#ctx0" brushRef="#br0" timeOffset="2307.602">596 105 9957,'8'39'8586,"2"19"-7258,-6-34 608,-4-34-1846,1 0 0,1 0 0,0 0 0,0 1 0,0-1 0,2 1 0,-1-1 0,1 1-1,0 0 1,4-4-90,-7 11 31,0 1 0,0-1 0,0 1-1,0 0 1,0 0 0,1-1 0,-1 1 0,0 0-1,1 0 1,-1 0 0,1 0 0,-1 1-1,1-1 1,-1 0 0,1 1 0,0-1 0,-1 1-1,1-1 1,0 1 0,-1 0 0,1 0-1,0 0 1,0 0 0,-1 0 0,1 0-1,0 0 1,0 0 0,-1 1 0,1-1 0,0 1-1,-1-1 1,1 1 0,-1 0 0,1 0-1,-1-1 1,1 1 0,-1 0 0,1 0 0,-1 0-1,0 1 1,1-1 0,-1 0 0,0 1-1,0-1 1,0 0 0,0 1 0,0-1-1,-1 1 1,1-1 0,0 1 0,-1 0 0,1-1-1,-1 1 1,1 0 0,-1-1 0,0 1-1,0 0 1,0 0-31,23 91 1409,-17-99-17136,-4 2 5570</inkml:trace>
  <inkml:trace contextRef="#ctx0" brushRef="#br0" timeOffset="2978.322">908 110 8388,'0'0'2276,"-3"-2"4466,-9-6-4456,-30 25 1517,40-15-3786,0 0-1,0 0 0,-1 1 1,1-1-1,0 0 0,1 1 0,-1 0 1,0-1-1,1 1 0,0 0 1,-1 0-1,1 0 0,0 0 1,1 0-1,-1 0 0,0 0 0,1 0 1,0 0-1,0 0 0,0 0 1,0 3-17,1-3-41,0-1 0,0 0 1,1 0-1,-1 0 1,0-1-1,1 1 0,0 0 1,-1 0-1,1-1 1,0 1-1,0-1 1,0 1-1,0-1 0,0 0 1,0 0-1,0 0 1,0 0-1,1 0 0,-1-1 1,0 1-1,1-1 1,-1 1-1,0-1 0,1 0 1,-1 0-1,0 0 1,1 0-1,-1 0 1,0 0-1,1-1 0,-1 1 1,0-1-1,1 0 1,-1 0-1,0 0 0,0 0 1,0 0-1,0 0 1,0 0-1,0-1 1,0 1-1,0-1 0,0 1 1,-1-1-1,1 0 1,-1 0-1,2-1 41,7-51 1507,14 178 1260,-25-57-1868,1-65-857,0-1-1,-1 1 1,1-1 0,-1 1 0,1-1-1,-1 1 1,0-1 0,1 0-1,-1 1 1,0-1 0,0 0 0,0 1-1,0-1 1,0 0 0,0 0-1,0 0 1,-1 0 0,1 0 0,0 0-1,-1 0 1,1-1 0,0 1-1,-1 0 1,1-1 0,-1 1 0,1-1-1,-1 1 1,1-1 0,-1 0-1,0 0 1,1 1 0,-1-1 0,1 0-1,-1-1 1,0 1 0,1 0-1,-1 0 1,1-1 0,-1 1 0,1-1-1,-1 1-41,-15-10-1576,14 4-3401,3-1-5544,1 2-1202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3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55 7828,'-5'-20'9504,"-8"5"-3701,-27-2-1967,34 16-3840,0 0 0,0 1 0,0-1 0,0 1 0,0 0 0,0 1 0,1 0 0,-1-1 0,0 2 0,0-1 0,1 1 0,-1 0 0,-4 2 4,5-2 14,0 0 0,0 1-1,0 0 1,1 0 0,-1 0 0,1 1-1,0 0 1,0-1 0,0 1 0,0 1 0,1-1-1,-1 0 1,1 1 0,0 0 0,1 0-1,-1 0 1,1 0 0,0 0 0,0 0-1,1 1 1,-1-1 0,1 1 0,0-1 0,1 1-1,-1-1 1,1 1 0,0-1 0,1 1-1,-1 0 1,1-1 0,0 1 0,1-1 0,-1 0-1,1 1 1,0-1 0,0 0 0,1 0-1,-1 0 1,1 0 0,0-1 0,1 1 0,-1-1-1,1 0 1,0 0 0,0 0 0,0 0-1,0-1 1,1 1 0,1 0-14,4 1 83,0-1 0,0-1 0,1 1 0,-1-1 0,1-1-1,0 0 1,0-1 0,0 0 0,-1 0 0,1-1 0,0-1 0,0 0 0,0 0-83,16-21 190,-21 9-3000,-1 2-2786,1 2-4234,-2 3-780</inkml:trace>
  <inkml:trace contextRef="#ctx0" brushRef="#br0" timeOffset="694.786">337 133 8788,'7'0'10936,"11"2"-7214,0 0-2170,68-6-1469,-80-9-7328,-4 8-1091,0 1-1148</inkml:trace>
  <inkml:trace contextRef="#ctx0" brushRef="#br0" timeOffset="960.355">388 50 10341,'-1'11'8671,"8"14"-6476,-4-14-1114,5 96 3067,-6-115-10454,0 5-210,-1 3 5193,1-4-10952</inkml:trace>
  <inkml:trace contextRef="#ctx0" brushRef="#br0" timeOffset="1605.44">553 121 10213,'7'0'8966,"2"1"-5128,25 1-2108,4 0-243,3 0-4057,-33-12-11314,-6 5 4120</inkml:trace>
  <inkml:trace contextRef="#ctx0" brushRef="#br0" timeOffset="1917.865">625 45 8964,'-3'8'7705,"1"1"-3331,4 25-1987,0-17-1019,-2 61-322,2-77-5330,0-3-4876,-1 0-3224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5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39 9108,'-16'-30'8990,"-9"22"-4821,22 8-4090,0 0 1,0 1 0,1 0-1,-1 0 1,0 0 0,0 0-1,1 0 1,-1 0 0,1 1-1,-1-1 1,1 1 0,-1 0-1,1 0 1,0 0 0,0 0-1,0 0 1,0 0 0,0 0-1,1 1 1,-1-1 0,1 1-1,-1-1 1,1 1 0,0 0-1,0 0 1,0-1 0,0 1-1,1 0 1,-1 0 0,1 0-80,16 191 1616,-23-212-5705,1 2-1700,2 9-409,1-1-3983</inkml:trace>
  <inkml:trace contextRef="#ctx0" brushRef="#br0" timeOffset="203.087">0 157 12614,'2'1'7953,"5"-1"-4206,19-3-2507,-24 3-502,14-2-964,33-4-62,-33 4-4551,0 0-4823,-11 2-1599</inkml:trace>
  <inkml:trace contextRef="#ctx0" brushRef="#br0" timeOffset="577.998">178 124 10917,'4'13'8546,"-4"12"-6490,0-9-1125,-1-14-902,0 0 1,1 0-1,0 0 0,-1 0 0,1 0 0,0 1 1,0-1-1,0 0 0,0 0 0,1 0 0,-1 0 1,0 1-1,1-1 0,0 0 0,-1 0 0,1 0 1,0 0-1,0 0 0,0 0 0,0-1 0,1 1 0,-1 0 1,0 0-1,1-1 0,0 1 0,-1-1 0,1 1 1,0-1-1,-1 0 0,1 0 0,0 0 0,0 0 1,0 0-1,0 0 0,0 0 0,0 0 0,0-1 1,0 1-1,0-1 0,1 0 0,-1 0 0,0 0 0,0 0 1,0 0-1,1 0 0,-1 0 0,0-1 0,0 1 1,0-1-1,0 1 0,1-1-29,1-2 19,0 0 0,0 0 0,-1 0 0,0-1 0,1 1 0,-1-1 0,-1 1 0,1-1 0,0 0 0,-1 0 0,0-1 0,0 1 0,0 0 0,0-1 0,-1 1 0,0-1 0,0 1 0,0-1 0,0 0 0,-1 1 0,0-1 0,0 0 0,0 1 0,0-1 0,-1 0 0,-1-4-19,-1 5-2044,2 4-2171,2 2-4304,0-1-1120</inkml:trace>
  <inkml:trace contextRef="#ctx0" brushRef="#br0" timeOffset="1043.986">351 111 10581,'7'18'6929,"-1"2"-3708,5 40-2489,-10-53-318,5 16-186,4-30-5,-4-20-79,-6 20-137,1 0 0,0 0 0,1 1 0,-1-1 1,1 1-1,1-1 0,-1 1 0,1 0 0,0 0 0,1 0 1,-1 0-1,1 1 0,3-3-7,-6 7 35,1 2 0,0-1-1,0 0 1,0 0 0,0 0 0,-1 1 0,1-1-1,0 1 1,0 0 0,-1-1 0,1 1-1,-1 0 1,1 0 0,0 0 0,-1 0 0,1 0-1,-1 0 1,0 0 0,1 1 0,-1-1 0,0 1-1,0-1 1,0 1 0,0-1 0,0 1-1,0-1 1,0 1 0,-1 0 0,1-1 0,-1 1-1,1 0 1,-1 0 0,0 0 0,1-1 0,-1 1-1,0 1-34,4 7 245,15 59 3,-14-82-9024,-3 6 2350,0 0-2666</inkml:trace>
  <inkml:trace contextRef="#ctx0" brushRef="#br0" timeOffset="1278.319">669 98 11365,'-25'-20'10118,"22"21"-9965,-1-1 1,1 1 0,0 0 0,-1 1-1,1-1 1,0 0 0,0 1 0,0 0-1,0 0 1,0 0 0,1 0 0,-1 0 0,1 0-1,-1 1 1,1-1 0,0 1 0,0 0-1,0 0 1,0 0 0,-1 2-154,1-3 44,0 1-1,1-1 1,-1 1 0,1 0-1,-1-1 1,1 1 0,0 0 0,0 0-1,0 0 1,0 0 0,1 0-1,-1 0 1,1 0 0,0 0 0,0 0-1,0 0 1,0 0 0,0 0-1,1 0 1,-1 0 0,1 0 0,0-1-1,0 1 1,0 0 0,0 0-1,1 0 1,-1-1 0,1 1 0,-1-1-1,1 1 1,0-1 0,0 0-1,0 1 1,0-1 0,1 0 0,-1 0-1,0-1 1,1 1 0,-1 0-1,1-1 1,0 0 0,0 1 0,-1-1-1,1 0 1,0 0 0,0-1-1,0 1 1,0-1 0,0 1-1,0-1 1,0 0 0,2 0-44,18-17-2858,-19 9-810,0-1-3986,-1 0-4981</inkml:trace>
  <inkml:trace contextRef="#ctx0" brushRef="#br0" timeOffset="1621.976">764 13 11621,'2'32'7738,"2"38"-1343,23 30-8490,-33-110-13334,4 6 7215</inkml:trace>
  <inkml:trace contextRef="#ctx0" brushRef="#br0" timeOffset="1933.47">729 134 13190,'0'0'3698,"2"0"159,0 0-1247,1-1-1026,2 0-495,0 1-129,2 0-271,-1 0-337,0 1-112,1 0-160,1 0-144,-2 1-240,2 0-785,0-1-1024,-1 1-1937,-1-2-3009,-1 0-6595</inkml:trace>
  <inkml:trace contextRef="#ctx0" brushRef="#br0" timeOffset="2105.307">913 113 11573,'2'5'3074,"-1"0"175,0 1-1424,0 1-496,0 0-305,-1 0-256,2 0-223,-2 1-145,1-1-144,0 0-160,0-1-144,-1-1-160,0-2-384,0-2-625,1-1-2192,-1-1-97,0-4-2129,1 0-3873</inkml:trace>
  <inkml:trace contextRef="#ctx0" brushRef="#br0" timeOffset="2417.732">921 36 12758,'0'0'2801,"1"1"80,-1 1-1904,1 0-1089,0 1-2609,1 0-2402,0-1-6322</inkml:trace>
  <inkml:trace contextRef="#ctx0" brushRef="#br0" timeOffset="2730.162">1074 97 10325,'-6'-8'7008,"2"4"-3569,-14 15-1187,16-8-2218,1-1 0,-1 0 0,0 1 0,1-1 0,-1 1 0,1 0 0,0 0 0,0-1 0,0 1 0,0 0 0,0 0 0,0 0 0,1 0 0,0 0 0,-1 0 0,1 0 0,0 0 0,1 0 0,-1 0 0,0 0 0,1 0 0,0 0 0,0-1 1,0 1-1,0 0 0,0 0 0,0-1 0,1 1 0,-1 0 0,1-1 0,0 1 0,-1-1 0,1 0 0,1 0 0,-1 0 0,0 0 0,0 0 0,1 0 0,-1 0 0,1-1 0,-1 1 0,1-1 0,0 0 0,0 0 0,-1 0 0,1 0 0,0 0 0,0-1 0,0 1 0,0-1 0,0 0 0,0 0 0,0 0 0,0 0 0,0 0 0,0-1 0,0 1 0,0-1 0,0 0 0,-1 0 0,2 0-34,-3-2 30,1 1 0,0-1 0,-1 0 0,0 0-1,0 0 1,0 0 0,0 0 0,0 0-1,-1 0 1,1 0 0,-1 0 0,0 0 0,0-1-1,0 1 1,0 0 0,0 0 0,-1 0-1,1 0 1,-1 0 0,0 0 0,0 0 0,0 0-1,-1 0 1,1 0 0,0 0 0,-1 1-1,0-1 1,0 1 0,0-1 0,0 1 0,-2-2-30,-18-11 812,12 10-7021,5 2-4228,4 3 264</inkml:trace>
  <inkml:trace contextRef="#ctx0" brushRef="#br0" timeOffset="3120.726">1194 110 10485,'18'22'8874,"-10"25"-8517,-6-24 270,10-55 434,-12 30-983,-1 0 0,1-1 0,0 1 0,0 0 0,0-1 0,0 1 0,1-1 0,-1 1-1,0 0 1,1-1 0,0 1 0,-1 0 0,1 0 0,0 0 0,0-1 0,0 1-1,1 0 1,-1 0 0,0 0 0,1 1 0,-1-1 0,1 0 0,0 1 0,0-1 0,-1 0-1,1 1 1,0 0 0,0 0 0,0-1 0,1 1 0,-1 0 0,0 1 0,0-1-1,0 0 1,1 1 0,-1-1 0,0 1 0,1 0 0,-1-1 0,1 1 0,-1 0 0,0 1-1,1-1 1,-1 0 0,0 1 0,1-1 0,-1 1 0,0 0 0,0 0 0,1 0-1,-1 0 1,1 0-78,2 4 86,0 0 0,0 0 0,-1 1 0,1-1 0,-1 1 0,0 0 0,-1 0 0,0 1 0,0-1 0,0 1 0,0-1 0,-1 1 0,0 0 0,-1 0 0,0 0 0,0 0 0,0 0 0,-1 7-86,-1-13-2783,-3-8-10612,4 3 2587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6:5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8708,'3'1'9335,"8"18"-6675,5 95 707,-18-108-3262,-2-24-66,4 11-94,0 0 0,0 0 0,0 0 1,1 1-1,0-1 0,0 0 0,1 0 1,0 1-1,0-1 0,1 1 0,-1 0 1,1 0-1,1 0 0,-1 0 0,1 0 1,0 1-1,0-1 0,1 1 0,4-4 55,-7 8-2,0 0 1,-1 0-1,1 0 0,0 1 0,0-1 0,0 1 1,0-1-1,0 1 0,-1 0 0,1 0 1,0 0-1,0 0 0,0 0 0,0 0 0,0 0 1,0 1-1,0-1 0,0 1 0,0-1 0,-1 1 1,1 0-1,0 0 0,0-1 0,-1 1 0,1 1 1,-1-1-1,1 0 0,-1 0 0,1 1 0,-1-1 1,0 0-1,1 1 0,-1-1 0,0 1 0,0 0 1,0-1-1,0 1 0,-1 0 0,1 0 0,0 0 1,-1 0 1,22 79 340,-20-38 303,-1-75-438,2 6-207,-3 20-117,0 1 0,0-1-1,1 0 1,0 0 0,0 0 0,1 1 0,-1-1 0,1 0 0,1 1 0,-1 0 0,1-1 0,-1 1 0,2 0 0,-1 0 0,0 1 0,2-2 119,-2 6 39,-1 1-1,1-1 1,-1 0-1,1 1 1,-1 0 0,1-1-1,-1 1 1,1 0 0,-1 0-1,0 1 1,1-1 0,-1 0-1,0 1 1,0-1 0,0 1-1,0 0 1,0 0-1,-1 0 1,1 0 0,0 0-1,-1 0 1,1 0 0,-1 0-1,0 0 1,0 1 0,0-1-1,0 1 1,0-1 0,0 1-1,-1-1 1,1 1 0,-1-1-1,0 3-38,18 102 2353,-19-110-3949,1-5-1313,1 1-6731,0 2-2208</inkml:trace>
  <inkml:trace contextRef="#ctx0" brushRef="#br0" timeOffset="609.139">334 147 10725,'33'-24'9408,"-30"24"-9368,-1-1 0,0 1 0,1-1 0,-1 1 0,1 0 0,-1 0 1,1 0-1,-1 1 0,1-1 0,-1 0 0,1 1 0,-1-1 0,0 1 0,1 0 0,-1 0 0,0 0 0,0 0 0,0 0 0,0 1 0,0-1 0,0 1 0,0-1 0,0 1 1,0 0-1,0 0 0,-1-1 0,1 1 0,-1 0 0,0 1 0,1-1 0,-1 0 0,0 0 0,0 0 0,0 2-40,20 96-344,-21-100 131,-11-26-2493,-26-1 3669,35 27-830,1 0 0,-1-1 0,1 1 0,-1 0 0,1 0 0,-1 0 0,1 0 0,-1 0 0,0 0 0,1 1 0,-1-1 0,1 0 0,-1 1 0,1-1-1,-1 1 1,1 0 0,0-1 0,-1 1 0,1 0 0,0 0 0,0 0 0,-1 0 0,1 0 0,0 0 0,0 0 0,0 0 0,0 1 0,0-1 0,0 0 0,1 1 0,-1-1 0,0 0 0,1 1 0,-1-1 0,1 1 0,-1-1 0,1 1 0,0-1 0,-1 1-1,1-1 1,0 1 0,0 0-133,0-1 84,0 1 0,0-1 0,0 1-1,1-1 1,-1 1 0,0-1 0,1 1-1,-1-1 1,1 1 0,-1-1 0,1 0-1,0 1 1,-1-1 0,1 0 0,0 0-1,0 0 1,0 1 0,0-1 0,0 0-1,0 0 1,0 0 0,1 0 0,-1-1-1,0 1 1,0 0 0,1 0 0,-1-1-1,1 1 1,-1-1 0,0 1 0,1-1-1,-1 0 1,1 1 0,-1-1 0,1 0-1,-1 0 1,1 0 0,-1 0 0,1 0-1,-1-1 1,1 1 0,-1 0 0,1-1-1,-1 1 1,1-1-84,22-7-4725,-5-5-8896,-15 7 3435</inkml:trace>
  <inkml:trace contextRef="#ctx0" brushRef="#br0" timeOffset="1189.851">514 126 9973,'5'22'8556,"2"-1"-6275,5 21-1065,-6 5 1273,4-111-2323,14 9-361,-24 55 195,1-1-1,0 0 0,0 0 1,-1 0-1,1 1 0,0-1 1,0 0-1,0 1 0,0-1 1,0 1-1,0-1 0,0 1 0,0-1 1,0 1-1,0 0 0,0-1 1,0 1-1,0 0 0,0 0 1,0 0-1,0 0 0,0 0 1,0 0-1,1 0 0,-1 0 0,0 1 1,0-1-1,0 0 0,0 0 1,0 1-1,0-1 0,0 1 1,0-1-1,0 1 0,0-1 1,-1 1-1,1 0 0,0 0 1,0-1-1,0 1 0,-1 0 0,1 0 1,0 0-1,-1 0 0,1-1 1,-1 1-1,1 0 0,-1 0 1,1 0-1,-1 0 0,1 1 1,18 74 807,-15-39-464,-1-35-3648,0-10-9485,-3 2 3300</inkml:trace>
  <inkml:trace contextRef="#ctx0" brushRef="#br0" timeOffset="1439.795">729 154 10133,'8'12'6648,"2"9"-4279,-6 26 1968,3 16-3760,-7-63-1887,1-4-11031,-1 1 1944</inkml:trace>
  <inkml:trace contextRef="#ctx0" brushRef="#br0" timeOffset="1625.111">748 86 13110,'-2'0'2977,"1"-1"1,1 0-1778,1 0-912,0 1-720,-1 0 1361,2 1-3843,2 2-2656,-1 0-6980</inkml:trace>
  <inkml:trace contextRef="#ctx0" brushRef="#br0" timeOffset="1960.686">823 151 9044,'20'37'11562,"-7"34"-8832,-9-45-1249,7 43-2911,-14-82-11395,1 6 2279</inkml:trace>
  <inkml:trace contextRef="#ctx0" brushRef="#br0" timeOffset="2195.002">864 127 12310,'27'-9'8000,"-4"13"-4042,-19-1-3906,-1 0 0,1 0 0,-1 0 0,0 1-1,0-1 1,0 1 0,-1 0 0,1 0 0,-1 0 0,0 0 0,0 0 0,0 0-1,0 1 1,-1-1 0,0 1 0,0-1 0,0 1 0,0-1 0,-1 1 0,0 0-1,0-1 1,0 1 0,0 0 0,-1-1-52,1-2 19,-1 0 0,1 0 0,-1 0 0,0 0 0,0 0 0,1-1 0,-1 1 0,-1 0 1,1 0-1,0-1 0,0 1 0,-1-1 0,1 1 0,0-1 0,-1 0 0,0 1 0,1-1 0,-1 0 0,0 0 0,1 0 0,-1 0 0,0-1 0,0 1 0,0 0 0,0-1 0,0 1 1,0-1-1,0 0 0,0 1 0,0-1 0,0 0 0,0 0 0,0-1 0,0 1 0,0 0 0,0-1 0,0 1 0,0-1 0,0 0-19,-15-5-4419,3-3-4140,10 3-4703</inkml:trace>
  <inkml:trace contextRef="#ctx0" brushRef="#br0" timeOffset="3069.663">1052 130 9428,'-1'-7'8634,"3"13"-4938,4 13-2366,-4-8-1040,18 50 566,-19-60-850,0 0 0,0 0 0,0 0 0,0 1-1,0-1 1,0 0 0,0-1 0,1 1 0,-1 0 0,1 0 0,-1 0 0,0-1 0,1 1 0,-1-1 0,1 1 0,-1-1 0,1 0 0,-1 1-1,1-1 1,0 0 0,-1 0 0,1 0 0,-1 0 0,1 0 0,-1-1 0,1 1 0,-1 0 0,1-1 0,-1 1 0,1-1 0,-1 0 0,1 1 0,-1-1-1,0 0 1,1 0 0,-1 0 0,0 0 0,1 0-6,1-1 13,1 1 1,-1 0-1,0-1 0,0 0 1,0 0-1,0 0 0,0 0 0,0-1 1,0 1-1,-1-1 0,1 1 0,-1-1 1,0 0-1,0 0 0,0 0 1,0 0-1,0 0 0,-1-1 0,1 1 1,-1 0-1,0-1 0,0 1 0,0-1 1,-1 1-1,1-1 0,-1 0 1,0 1-1,0-1 0,0 0 0,0 1 1,-1-1-1,1 1 0,-1-1 0,0 1 1,0-1-1,0 1 0,-1-1 1,1 1-1,-1 0 0,-1-3-13,-3 3-2811,1 5-9457,4 0 2373</inkml:trace>
  <inkml:trace contextRef="#ctx0" brushRef="#br0" timeOffset="3335.183">1259 1 10085,'7'10'8372,"0"16"-6004,-5-18-1388,18 162 1586,-19-190-16994,0 12 4501</inkml:trace>
  <inkml:trace contextRef="#ctx0" brushRef="#br0" timeOffset="3867.03">1370 86 11109,'27'-21'8645,"-26"20"-8589,1 1 0,0-1 0,-1 1 0,1-1 0,0 1 1,-1-1-1,1 1 0,0 0 0,0 0 0,-1 0 0,1 0 0,0 0 1,0 0-1,-1 0 0,1 1 0,0-1 0,0 0 0,-1 1 0,1 0 1,-1-1-1,1 1 0,0 0 0,-1 0 0,0 0 0,1 0 0,-1 0 1,1 0-1,-1 0 0,0 1 0,0-1 0,0 0 0,0 1 0,0-1 1,0 1-1,0-1 0,0 1 0,0-1 0,-1 1 0,1 0 0,0 1-56,26 87 233,-28-93-214,0 1 1,0-1 0,0 1-1,-1 0 1,1-1 0,-1 1 0,1 0-1,-1 0 1,0 0 0,0 0-1,0 0 1,0 1 0,0-1 0,-1 1-1,1-1 1,0 1 0,-1 0-1,1 0 1,-1 0 0,1 0 0,-1 0-1,1 0 1,-1 1 0,0-1-1,1 1 1,-1 0 0,0 0 0,-1 0-20,3 0 99,-1 0 0,0 0 0,0 1 0,0-1 0,1 0 0,-1 1 0,0 0 0,1-1 0,-1 1 0,0 0 0,1 0 0,-1 0 0,1 0 0,-1 0 0,1 0 0,0 0 0,-1 0 0,1 1 0,0-1 0,0 0 0,0 1 0,0-1 1,0 1-1,0 0 0,0-1 0,1 1 0,-1 0 0,0-1 0,1 1 0,-1 0 0,1 0 0,0-1 0,0 1 0,0 0 0,0 0 0,0 0 0,0-1 0,0 1 0,0 0 0,1 0 0,0 1-99,-1-2 26,0 1-1,0-1 0,0 0 1,1 0-1,-1 1 0,1-1 1,-1 0-1,1 0 0,-1 0 1,1 0-1,0 0 0,-1 0 1,1 0-1,0 0 0,0 0 1,0 0-1,0 0 0,0 0 1,0 0-1,0-1 0,0 1 1,0 0-1,0-1 0,0 1 1,0-1-1,0 1 0,1-1 1,-1 0-1,0 1 0,0-1 1,1 0-1,-1 0 0,0 0 1,0 0-1,1 0 0,-1 0 1,0 0-1,0-1 0,1 1 1,-1 0-1,0-1 0,0 1 1,0-1-1,1 1 0,-1-1 1,0 1-1,0-1 0,0 0 1,1 0-27,30-28-5255,-23 16 950,1-1-4258,-2 4-1379</inkml:trace>
  <inkml:trace contextRef="#ctx0" brushRef="#br0" timeOffset="4101.352">1576 11 10741,'7'46'9771,"1"1"-6292,8 55-2611,-18-116-16024,0 8 5469</inkml:trace>
  <inkml:trace contextRef="#ctx0" brushRef="#br0" timeOffset="4398.155">1549 121 12870,'0'0'3554,"1"0"207,0-2-1248,1 1-1008,1-1-384,2 0-225,1 1-256,0 0-256,1 1-175,1 1-161,-1-1-64,-1 1-225,0 0-319,-1 0-544,0-1-705,2 1-2161,-1-1-2785,1 0-6275</inkml:trace>
  <inkml:trace contextRef="#ctx0" brushRef="#br0" timeOffset="4763.93">1728 91 9460,'-5'-8'8431,"-1"12"-4553,-8 23-1737,12-25-2095,1 1 1,-1 0 0,1 0 0,0 0 0,0 0-1,0 0 1,0 0 0,0 0 0,0 0-1,1 0 1,0 1 0,0-1 0,0 0 0,0 0-1,0 0 1,0 1 0,1-1 0,0 0-1,-1 0 1,1 0 0,0 0 0,1 0 0,-1 0-1,0 0 1,1 0 0,0-1 0,-1 1 0,1-1-1,0 1 1,1-1 0,-1 1 0,0-1-1,1 0 1,-1 0 0,1 0 0,-1-1 0,1 1-1,0-1 1,0 1 0,0-1 0,0 0-1,0 0 1,2 1-47,-2-3-5,1 1 1,-1 0-1,0-1 0,0 0 0,0 0 1,0 0-1,1 0 0,-2 0 1,1 0-1,0-1 0,0 0 0,0 1 1,-1-1-1,1 0 0,-1 0 0,1-1 1,-1 1-1,0 0 0,0-1 0,0 1 1,0-1-1,0 0 0,-1 0 0,1 1 1,-1-1-1,0 0 0,0 0 0,0-1 1,0 1-1,0 0 0,-1 0 1,1 0-1,-1 0 0,0-1 0,0 1 1,0 0-1,0 0 0,-1-1 0,1 1 1,-1 0-1,0 0 0,0-1 5,-36-43-2749,34 46 1813,1 1-1631,1 0-7165,2 0 10</inkml:trace>
  <inkml:trace contextRef="#ctx0" brushRef="#br0" timeOffset="5476.74">1877 115 9845,'20'30'7076,"1"44"-2865,-14-137-1852,-6 61-2249,-1-1 1,1 0-1,0 0 1,0 1-1,0-1 0,0 0 1,0 1-1,0-1 1,1 1-1,-1-1 1,1 1-1,0 0 0,0-1 1,0 1-1,0 0 1,0 0-1,0 1 1,0-1-1,1 0 1,-1 1-1,0-1 0,1 1 1,0 0-1,-1 0 1,1 0-1,0 0-110,47 20-1591,-47-15-98,5 3-3751,-2-3-2926,0-3-894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1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9684,'8'3'9389,"-3"6"-4972,0 24-1175,-5 32-2711,-4-77-15564,2 3 2819</inkml:trace>
  <inkml:trace contextRef="#ctx0" brushRef="#br0" timeOffset="280.07">2 24 12262,'0'1'2913,"0"0"64,0 1-1600,0-1-929,1 1-784,2 0-2417,0-2-2530,0 0-6306</inkml:trace>
  <inkml:trace contextRef="#ctx0" brushRef="#br0" timeOffset="686.156">111 105 11765,'8'33'10173,"-2"19"-7132,-4-37-2374,-3-21-657,1 1-1,-1 0 0,1 0 0,1 0 0,-1 0 0,1-1 0,0 1 0,0 0 0,0 0 1,1 0-1,-1 1 0,1-1 0,0 0 0,1 0 0,-1 1 0,1 0 0,0-1 0,0 1 1,1 0-1,-1 0 0,1 1 0,-1-1 0,1 1 0,2-2-9,-2 6 81,-1 1 1,1-1-1,-1 0 0,0 1 0,1 0 0,-1 0 0,0 0 1,0 0-1,0 0 0,-1 1 0,1-1 0,0 1 0,-1 0 0,0-1 1,0 1-1,0 0 0,0 1 0,0-1 0,0 0 0,-1 0 1,0 1-1,1-1 0,-1 1 0,-1-1 0,1 1 0,0 2-81,3 60 123,-8-78-8071,1 3-970,3 1-2298</inkml:trace>
  <inkml:trace contextRef="#ctx0" brushRef="#br0" timeOffset="969.813">363 0 10565,'8'6'6949,"-2"4"-3464,6 28-1685,-11-35-1247,22 151 2118,-23-156-6479,0-9-1656,0 5-1381,0 0-3045</inkml:trace>
  <inkml:trace contextRef="#ctx0" brushRef="#br0" timeOffset="1190.169">340 127 13686,'22'-1'11129,"-2"-2"-7030,37 0-3421,-56 3-1446,16 1 1023,-12-1-5031,-2-2-6542,-3 1-1651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0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8564,'-2'-6'11793,"1"16"-7370,2 0-3863,18 74 751,-18-82-1310,0-1-1,0 1 1,0 0 0,0-1-1,0 1 1,1-1-1,-1 0 1,0 1-1,1-1 1,-1 0-1,1 0 1,0 0-1,-1 0 1,1 0-1,0 0 1,0 0-1,-1-1 1,1 1-1,0-1 1,0 1-1,0-1 1,0 0-1,0 0 1,0 0-1,0 0 1,0 0-1,-1 0 1,1 0-1,0 0 1,0-1-1,0 1 1,0-1-1,0 0 1,-1 1-1,1-1 1,0 0-1,0 0 1,-1 0-1,1 0 1,-1 0 0,1-1-1,-1 1 1,1-1-1,1 1-5,0-1 0,0 0 1,0 0-1,0-1 1,-1 1-1,1 0 1,-1-1-1,1 0 1,-1 0-1,0 0 1,0 0-1,0 0 1,0 0-1,-1 0 1,1 0-1,-1-1 1,0 1-1,0-1 1,0 1-1,0-1 1,-1 1-1,1-1 1,-1 1-1,0-1 1,0 0-1,0 1 0,-1-1 1,1 1-1,-1-1 1,0 1-1,0-1 1,0 1-1,0-1 1,-1 1-1,1 0 1,-3-3 4,-4 2-2666,6 5-1881,2 2-4111,1 0-1966</inkml:trace>
  <inkml:trace contextRef="#ctx0" brushRef="#br0" timeOffset="566.898">215 85 10565,'5'21'7698,"-1"-2"-4290,5 40-2817,-8-50 78,0-10-522,14-62 398,-14 61-546,-1 0 0,1 0-1,-1-1 1,1 1 0,0 0-1,0 0 1,0 1 0,0-1-1,0 0 1,0 0 0,1 0 0,-1 1-1,1-1 1,-1 1 0,1-1-1,0 1 1,-1 0 0,1-1-1,0 1 1,0 0 0,0 0-1,0 0 1,0 0 0,0 1 0,0-1-1,0 1 1,0-1 0,0 1-1,0-1 1,0 1 0,1 0-1,-1 0 1,0 0 0,0 1-1,0-1 1,2 1 1,-1 2 133,1 0-1,-1 0 1,1 1 0,-1 0-1,0 0 1,-1 0 0,1 0-1,-1 0 1,1 0 0,-1 1-1,-1-1 1,1 1 0,-1-1-1,1 1 1,-1 0 0,-1-1-1,1 1 1,-1 0 0,1 0-1,-1 0 1,-1 0 0,1 0-133,0 3-721,1 8-100,-1-11-3732,0-1-4111,-1-3-3056</inkml:trace>
  <inkml:trace contextRef="#ctx0" brushRef="#br0" timeOffset="1092.417">519 70 10197,'-18'1'8333,"-5"4"-4191,22-5-4067,-1 0-1,1 1 0,-1-1 1,1 0-1,-1 1 1,1-1-1,-1 1 0,1-1 1,-1 1-1,1 0 1,-1 0-1,1 0 0,0 0 1,0 0-1,-1 0 1,1 0-1,0 0 0,0 0 1,0 0-1,0 1 1,0-1-1,1 0 1,-1 1-1,0-1 0,0 1 1,1-1-1,-1 1 1,1-1-1,0 1 0,-1-1 1,1 1-1,0-1 1,0 1-1,0-1 0,0 1 1,0 0-1,0-1 1,1 2-75,43 16 96,-42-19-82,0 0 0,0 1 0,0-1 0,0 0 0,0 1 0,0-1 0,0 1 0,-1 0 0,1-1 0,0 1 0,0 0 0,-1 0 0,1 0 0,-1 0 0,1 0 0,-1 1 0,1-1 0,-1 0 0,0 1 0,1-1 0,-1 1-1,0 0 1,0-1 0,0 1 0,0 0 0,-1-1 0,1 1 0,0 0 0,-1 0 0,1 0 0,-1 0 0,1 0 0,-1-1 0,0 1 0,0 0 0,0 0 0,0 0 0,0 0 0,-1 0 0,1 0 0,-1 0-14,1-1 56,-1 0 0,0 0 1,0 0-1,0 0 0,0 0 0,0 0 0,0 0 0,0 0 0,0-1 0,0 1 0,0 0 0,-1-1 0,1 1 0,0-1 1,0 1-1,-1-1 0,1 1 0,0-1 0,-1 0 0,1 0 0,0 0 0,-1 0 0,1 0 0,0 0 0,-1 0 1,1 0-1,0 0 0,-1-1 0,1 1 0,-1-1-56,-23-9-2544,23-2-10040,2 12 11705,1-6-10950</inkml:trace>
  <inkml:trace contextRef="#ctx0" brushRef="#br0" timeOffset="1420.465">634 97 8980,'4'15'9401,"2"13"-1777,3 37-7137,-11-80-15515,2 5 3580</inkml:trace>
  <inkml:trace contextRef="#ctx0" brushRef="#br0" timeOffset="1776.79">635 20 11221,'-1'1'2673,"2"-1"257,-1 1-1954,0-1-3089,2 0-2529,2-1-6387</inkml:trace>
  <inkml:trace contextRef="#ctx0" brushRef="#br0" timeOffset="2387.24">824 88 8628,'-6'-5'7785,"-1"6"-3418,-31 24-1160,9 32-1428,29-56-1772,0 1-1,0-1 0,-1 0 0,1 0 0,1 1 0,-1-1 1,0 0-1,0 0 0,0 1 0,1-1 0,-1 0 0,0 0 1,1 1-1,-1-1 0,1 0 0,0 0 0,-1 0 0,1 0 1,0 0-1,0 0 0,-1 0 0,1 0 0,0 0 1,0 0-1,0-1 0,0 1 0,0 0 0,1-1 0,-1 1 1,0 0-1,0-1 0,0 1 0,0-1 0,1 0 0,-1 1 1,0-1-1,0 0 0,1 0 0,-1 0 0,0 0 0,0 0 1,1 0-1,-1 0 0,0 0 0,1-1 0,-1 1 0,0 0 1,0-1-7,3 0-240,-1 0 1,1 0 0,-1 0 0,0-1-1,1 0 1,-1 1 0,0-1 0,0 0 0,0-1-1,0 1 1,-1 0 0,1-1 0,-1 1 0,1-1-1,-1 0 1,0 0 0,0 0 0,0 0-1,0 0 1,-1-1 0,1 1 0,-1 0 0,1-3 238,0-30 317,5 128 5127,-8 49-3157,1-141-2270,0 1 0,0 0 0,0 0 0,0 0 0,-1 0 0,1 0 0,0-1 0,0 1 0,-1 0 0,1 0 0,0-1 0,-1 1 0,1 0 0,0 0 0,-1-1 0,1 1-1,-1 0 1,0-1 0,1 1 0,-1 0 0,1-1 0,-1 1 0,0-1 0,0 1 0,1-1 0,-1 0 0,0 1 0,0-1 0,1 0 0,-1 1 0,0-1 0,0 0 0,0 0 0,1 0 0,-1 0 0,0 0 0,0 0 0,0 0 0,0 0 0,0 0 0,1 0 0,-1 0 0,0 0 0,0-1-1,0 1 1,1 0 0,-1-1 0,0 1 0,0 0 0,1-1 0,-1 1 0,0-1 0,1 1 0,-1-1 0,0 0 0,1 1 0,-1-1 0,1 1 0,-1-1 0,1 0 0,-1 0-16,-8-22-2134,11 9-3124,4 0-5414,-2 6-827</inkml:trace>
  <inkml:trace contextRef="#ctx0" brushRef="#br0" timeOffset="2855.54">925 88 10693,'7'9'7160,"-3"4"-3675,5 30-2996,-8-30 561,4 29 650,3-103-1103,-8 58-633,0 0-1,1 0 0,-1 0 1,1 0-1,-1 1 0,1-1 1,0 0-1,0 0 1,0 0-1,1 1 0,-1-1 1,1 0-1,-1 1 0,1-1 1,0 1-1,0 0 1,0 0-1,0-1 0,1 1 1,-1 1-1,0-1 1,3-1 35,29 50 2213,-24 23-2785,-11-69-844,-1-4-9260,1 0-3220</inkml:trace>
  <inkml:trace contextRef="#ctx0" brushRef="#br0" timeOffset="3436.067">1131 136 8628,'9'2'7695,"4"-3"-3591,44-18-2553,-57 19-1547,1 0-1,-1 0 1,1 0 0,-1-1-1,0 1 1,1 0 0,-1 0-1,1 0 1,-1-1 0,1 1-1,-1 0 1,0-1 0,1 1 0,-1 0-1,1-1 1,-1 1 0,0 0-1,1-1 1,-1 1 0,0-1-1,0 1 1,1-1 0,-1 1-1,0-1 1,0 1 0,0-1-1,0 1 1,0-1 0,0 1-1,1-1 1,-1 1 0,0-1-1,0 1 1,0-1 0,-1 1-1,1-1 1,0 1 0,0-1-1,0 1 1,0-1 0,0 1-1,-1-1 1,1 1 0,0 0-1,0-1 1,-1 1 0,1-1-1,0 1 1,-1-1 0,1 1 0,0 0-1,-1-1 1,1 1 0,-1 0-1,1 0 1,0-1 0,-1 1-1,1 0 1,-1 0 0,1-1-1,-1 1 1,1 0 0,-1 0-1,1 0 1,-1 0-4,-35-2 1412,33 4-1286,1 0-1,0 1 0,0-1 1,0 0-1,0 1 0,1 0 0,-1-1 1,1 1-1,-1 0 0,1 0 0,0 0 1,0 0-1,0 0 0,0 0 0,1 0 1,0 0-1,-1 0 0,1 0 1,0 0-1,0 0 0,0 0 0,1 0 1,-1 0-1,1 0 0,0 0 0,0 0 1,0 0-1,0 0 0,0 0 0,1 0 1,-1-1-1,1 1 0,0 0 1,-1-1-1,1 0 0,0 1 0,1-1 1,-1 0-1,0 0 0,1 0 0,-1 0 1,1-1-1,1 2-125,35 6-3610,-25-11-1378,-1-2-3862,-4-1-2702</inkml:trace>
  <inkml:trace contextRef="#ctx0" brushRef="#br0" timeOffset="3732.886">1430 98 10645,'-24'-6'8310,"2"8"-3473,20-1-4709,-1 0 0,1 0 0,-1 0 0,1 0 0,0 0 0,0 1 0,0-1 0,0 1 0,0 0 0,0 0-1,0 0 1,0 0 0,0 0 0,1 0 0,-1 0 0,1 0 0,0 1 0,0-1 0,0 0 0,0 1 0,0-1-1,0 1 1,1-1 0,-1 1 0,1 0 0,-1-1 0,1 1 0,0-1 0,0 1 0,0 0 0,1-1 0,-1 1 0,1-1-1,-1 1 1,1 0 0,0-1 0,0 0 0,1 2-128,-1-2-11,0 0 0,0-1 0,0 1 0,0 0 0,1-1 0,-1 0 0,1 1-1,-1-1 1,1 0 0,0 0 0,-1 1 0,1-1 0,0-1 0,0 1 0,0 0 0,0 0 0,0-1 0,0 1 0,0-1-1,0 0 1,0 1 0,0-1 0,0 0 0,0 0 0,0 0 0,0 0 0,0-1 0,0 1 0,1-1 11,28-22-7530,-25 3-3017,-2 10 308</inkml:trace>
  <inkml:trace contextRef="#ctx0" brushRef="#br0" timeOffset="3998.449">1440 0 13862,'3'43'10927,"7"19"-6882,0 9-5210,-10-72-5730,1-4-2343,0 2-2282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5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7972,'2'11'5667,"5"6"-1976,1 5-1308,0 192 1723,18 143-3351,-27-263-755,11 39 363,-10-44-176,7 24-142,-11-36-312,-1-67-3410,1-8-487,0-2-3277,-1 0-2163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1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89 6883,'12'-14'13903,"-35"9"-9603,21 4-4257,-1 0 1,1 1-1,-1-1 0,0 1 0,1 0 0,-1 0 1,0 0-1,0 0 0,1 0 0,-1 1 1,0-1-1,1 1 0,-1-1 0,1 1 0,-1 0 1,1 0-1,-1 1 0,1-1 0,-1 0 1,1 1-1,0-1 0,0 1 0,0 0 0,0 0 1,0-1-1,0 1 0,0 1 0,1-1 1,-1 0-1,1 0 0,-1 1 0,1-1 0,0 0 1,0 1-1,0 0 0,0-1 0,1 1 0,-1-1 1,1 1-1,-1 0-43,3 0-3,0-1 0,0 1 0,0-1 0,0 0 0,0 1 0,1-1 0,-1 0 0,0 0 0,1-1 0,0 1 0,-1 0 0,1-1 0,0 0 0,0 1 0,0-1 0,0 0 0,0-1 0,0 1 0,2 0 3,25 11-23,-29-11 39,0-1 0,0 1 1,0-1-1,0 1 0,0 0 1,0-1-1,0 1 0,0 0 0,0 0 1,0 0-1,0 0 0,0 0 1,-1 0-1,1 0 0,0 0 0,-1 0 1,1 0-1,-1 0 0,1 1 0,-1-1 1,1 0-1,-1 0 0,0 0 1,0 1-1,1-1 0,-1 0 0,0 0 1,0 1-1,0-1 0,-1 0 1,1 1-1,0-1 0,0 0 0,-1 0 1,1 0-1,-1 1 0,1-1 0,-1 0 1,1 0-1,-1 0 0,0 0 1,1 0-1,-1 0 0,0 0 0,0 0 1,0 0-1,0 0 0,0 0 1,0-1-1,0 1 0,0 0 0,0-1 1,0 1-1,0-1 0,-1 1 1,1-1-1,0 1 0,0-1 0,0 0 1,-1 0-1,1 0 0,0 1 0,0-1 1,-1 0-1,1-1 0,0 1 1,0 0-1,-1 0 0,0-1-16,-6 3-131,-24 3 649,17-9-3578,14-10-10528,3 6 2007</inkml:trace>
  <inkml:trace contextRef="#ctx0" brushRef="#br0" timeOffset="303.594">209 101 9877,'7'13'8229,"-3"2"-3336,1 36-1761,-3-20-2227,-2-15-1236,-5-20-8307,2-5 1712,0-2-4199</inkml:trace>
  <inkml:trace contextRef="#ctx0" brushRef="#br0" timeOffset="475.428">209 35 11173,'-1'2'2545,"1"-1"48,2 2-2080,1 0 47,0-1-2865,1 0-2289,0 0-5875</inkml:trace>
  <inkml:trace contextRef="#ctx0" brushRef="#br0" timeOffset="1287.211">426 94 8900,'-12'-5'10644,"-29"19"-5964,39-13-4642,0 0-1,1 0 0,-1 0 1,1 0-1,-1 1 0,1-1 1,-1 0-1,1 0 0,0 1 0,0-1 1,-1 1-1,1 0 0,0-1 1,0 1-1,1 0 0,-1-1 1,0 1-1,1 0 0,-1 0 0,1 0 1,-1-1-1,1 1 0,0 0 1,0 0-1,-1 0 0,2 0 1,-1 0-1,0 0 0,0 0 0,1 0 1,-1-1-1,1 1 0,-1 0 1,1 0-1,0 0 0,-1-1 1,1 1-1,0 0 0,0-1 1,1 1-1,-1-1 0,0 1 0,0-1 1,1 0-1,-1 1 0,1-1 1,-1 0-1,1 0 0,-1 0 1,1 0-1,0 0 0,-1 0 0,1-1 1,0 1-1,1 0-37,0-1-118,-1 0-1,1 0 1,0 0-1,0 0 1,-1-1 0,1 1-1,0-1 1,-1 0-1,1 0 1,-1 1-1,1-2 1,-1 1 0,1 0-1,-1 0 1,1-1-1,-1 0 1,0 1 0,0-1-1,0 0 1,0 0-1,0 0 1,0 0 0,-1 0-1,1 0 1,-1-1-1,1 1 1,-1-1-1,0 1 1,0-1 0,0 1-1,0-1 1,-1 0-1,1 1 1,-1-1 0,1 0-1,-1 1 1,0-1-1,0 0 1,0 0 118,4 40 3914,2 69-1708,-6-104-2160,0 0-1,0 0 1,-1 0 0,1 0-1,-1 0 1,1 0 0,-1 0-1,0 0 1,0-1 0,0 1-1,0 0 1,0-1 0,0 1-1,0 0 1,0-1-1,-1 1 1,1-1 0,-1 0-1,1 1 1,-1-1 0,0 0-1,1 0 1,-1 0 0,0 0-1,0 0 1,0-1 0,1 1-1,-1-1 1,0 1 0,0-1-1,0 1 1,0-1 0,0 0-1,0 0 1,0 0-1,0 0 1,0 0 0,0-1-1,0 1 1,0 0 0,0-1-1,0 0 1,0 1 0,0-1-1,0 0-45,-5-9-4097,6 5-7701,1 3-2123</inkml:trace>
  <inkml:trace contextRef="#ctx0" brushRef="#br0" timeOffset="1821.937">551 95 8836,'2'5'10520,"2"5"-7563,6 18-2299,12 44 707,-22-107-1292,0 31-72,0 1 1,0-1-1,0 1 1,1-1-1,-1 1 1,1-1 0,0 1-1,0-1 1,0 1-1,0 0 1,0 0 0,1-1-1,0 1 1,0 0-1,-1 0 1,2 0-1,-1 1 1,0-1 0,1 1-1,-1-1 1,1 1-1,0 0 1,-1-1 0,1 1-1,0 1 1,0-1-1,1 0 1,-1 1-1,0 0 1,0 0 0,1 0-1,2-1-1,-2 6 171,-1 0 0,1 1 0,-1-1 1,0 1-1,0 0 0,0-1 0,-1 1 0,0 0 0,0 1 0,0-1 0,0 0 0,-1 1 0,0-1 0,0 0 0,-1 1 0,1 2-171,-1-8 6,6 47 543,-4-69-11084,-1 16 4476,0-1-5082</inkml:trace>
  <inkml:trace contextRef="#ctx0" brushRef="#br0" timeOffset="2291.753">781 154 10901,'3'3'6579,"4"-2"-3432,17-5-1471,-23 4-1323,6-1-117,39-14 297,-45 15-536,-1-1 0,1 1 1,0 0-1,-1-1 0,1 1 1,0-1-1,-1 1 1,1-1-1,-1 0 0,1 1 1,-1-1-1,1 0 0,-1 1 1,1-1-1,-1 0 1,0 1-1,1-1 0,-1 0 1,0 0-1,0 0 0,1 1 1,-1-1-1,0 0 1,0 0-1,0 0 0,0 1 1,0-1-1,0 0 0,0 0 1,0 0-1,-1 1 0,1-1 1,0 0-1,0 0 1,-1 1-1,1-1 0,0 0 1,-1 0-1,1 1 0,-1-1 1,1 0-1,-1 1 1,1-1-1,-1 1 0,0-1 1,1 1-1,-1-1 0,1 1 1,-1-1-1,0 1 1,0-1-1,1 1 0,-1 0 1,0-1 2,0 0 23,0 0 1,0 0-1,0 1 1,0-1 0,0 0-1,0 0 1,0 0-1,0 1 1,0-1 0,-1 0-1,1 1 1,0-1-1,0 1 1,-1 0-1,1-1 1,0 1 0,-1 0-1,1 0 1,0 0-1,-1 0 1,1 0 0,0 0-1,-1 0 1,1 0-1,0 1 1,-1-1-1,1 1 1,0-1 0,0 1-1,-1-1 1,1 1-1,0-1 1,0 1 0,0 0-1,0 0 1,0 0-1,0-1 1,0 1-1,0 0 1,0 0 0,0 1-1,0-1 1,1 0-1,-1 0 1,0 0 0,1 0-1,-1 1 1,1-1-1,-1 1-23,-11 66 3223,12-66-3179,1 1 0,-1-1 0,1 1 0,0-1 0,0 0 0,0 1 0,0-1 0,1 0 0,-1 0 0,1 0 0,-1 0 0,1 0 0,0 0 0,-1 0 0,1-1 0,0 1 0,0-1 0,0 1 0,0-1 0,1 0 0,-1 0 0,0 0 0,1 0 0,-1 0 0,0 0 0,1-1 0,-1 1 0,1-1 0,-1 1 0,1-1-44,24 0-4871,-1-7-7735,-15 2 1118</inkml:trace>
  <inkml:trace contextRef="#ctx0" brushRef="#br0" timeOffset="2562.889">1077 114 10037,'-34'-4'9025,"4"14"-4376,28-9-4544,-1 1 0,1-1 0,0 1 0,0 0 0,0 0 0,0 0 0,0 0 0,0 0 0,1 0 0,-1 0 0,1 1 0,-1-1-1,1 0 1,0 1 0,0-1 0,0 1 0,0 0 0,0-1 0,1 1 0,-1 0 0,1 0 0,-1-1 0,1 1 0,0 0 0,0 0 0,1-1 0,-1 1 0,1 0 0,-1-1-1,1 1 1,0 0 0,0-1 0,0 1 0,0 0-105,0-1-2,0 0 0,0 0 0,1 0 0,-1 0 0,0-1-1,1 1 1,0 0 0,-1-1 0,1 1 0,0-1 0,0 1 0,-1-1 0,1 0-1,0 0 1,0 0 0,0 0 0,1 0 0,-1-1 0,0 1 0,0 0 0,0-1-1,1 0 1,-1 1 0,0-1 0,0 0 0,1 0 0,-1 0 0,0-1-1,0 1 1,1 0 0,-1-1 0,0 0 0,0 1 0,0-1 0,0 0 2,22-13-4891,-7-7-6789,-13 11 1062</inkml:trace>
  <inkml:trace contextRef="#ctx0" brushRef="#br0" timeOffset="2819.324">1097 1 17144,'0'12'2170,"6"73"5788,18 40-7004,-23-122-3465,1-7-10377,-2-3 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10245,'1'7'11170,"1"10"-8973,-1-11-990,8 72 930,-13-105-18803,4 16 6392</inkml:trace>
  <inkml:trace contextRef="#ctx0" brushRef="#br0" timeOffset="279.123">3 37 9973,'-1'-1'2593,"1"1"0,0 2-1200,1-1-545,0 2-480,0-1-560,1 1-2321,0-1-2225,1 0-5571</inkml:trace>
  <inkml:trace contextRef="#ctx0" brushRef="#br0" timeOffset="703.157">100 78 10885,'10'36'10560,"-4"19"-7832,-2-7-1609,-4-58-1191,0 1 1,0-1-1,1 1 1,0-1-1,1 1 1,0 0-1,0-1 1,1 1-1,0 0 1,1 1 0,0-1-1,0 0 1,1 1-1,5-7 72,-10 15 4,1-1 0,0 1 0,-1-1-1,1 1 1,0-1 0,0 1 0,-1-1-1,1 1 1,0 0 0,0-1 0,0 1 0,-1 0-1,1 0 1,0 0 0,0-1 0,0 1 0,0 0-1,0 0 1,-1 0 0,1 1 0,0-1 0,0 0-1,0 0 1,0 0 0,-1 0 0,1 1 0,0-1-1,0 1 1,0-1 0,-1 0 0,1 1 0,0-1-1,-1 1 1,1-1 0,0 1 0,-1 0 0,1-1-1,0 1 1,-1 0 0,1-1 0,-1 1 0,0 0-1,1 0 1,-1-1 0,0 1 0,1 0 0,-1 0-1,0 0-3,20 42 768,-15 45 83,-6-120-17501,2 22 7224</inkml:trace>
  <inkml:trace contextRef="#ctx0" brushRef="#br0" timeOffset="1046.825">330 0 10629,'10'35'8368,"-2"0"-3844,11 73-2257,-13-73-1349,-11-50-8164,3 7-201,-1-1-4550</inkml:trace>
  <inkml:trace contextRef="#ctx0" brushRef="#br0" timeOffset="1217.183">303 117 13302,'16'3'10795,"12"-5"-6724,5 2-3530,-20 2-1220,16 3 1520,-21-6-5852,-1-3-5333,-5 1-3156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2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11045,'5'21'11961,"-5"17"-9411,0-12-1483,4 63 494,-6-93-5573,-1-15-8779,3 8 1426</inkml:trace>
  <inkml:trace contextRef="#ctx0" brushRef="#br0" timeOffset="281.187">165 30 8692,'-30'19'11444,"1"1"-6267,-42 58-3093,62-76-5529,6-19-7276,3 14 7559,-1-4-6891</inkml:trace>
  <inkml:trace contextRef="#ctx0" brushRef="#br0" timeOffset="890.109">0 42 11157,'19'3'8803,"-2"2"-4389,27 25-1167,-27-15-2949,26 19 198,-15-22-3278,-18-14-3545,-5-1-1672,-3-1-3292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2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73 8564,'2'-11'10772,"-24"1"-5918,19 10-4780,-1 0 0,0 0 0,1 1-1,-1-1 1,1 1 0,-1 0 0,0 0 0,1 0 0,0 0 0,-1 1 0,1-1 0,0 1 0,0 0 0,0 0 0,0 0 0,0 0 0,0 1 0,0-1 0,1 1 0,-1-1-1,1 1 1,0 0 0,0 0 0,0 0 0,0 0 0,0 1 0,1-1 0,0 0 0,-1 1 0,1-1 0,0 1 0,1-1 0,-1 1 0,1 0 0,-1-1 0,1 1-1,0-1 1,1 1 0,-1 0 0,0-1 0,1 1 0,0 0-74,1-1 29,0 0 0,0 0 0,1 0 0,-1 0 0,1-1 0,0 1 0,-1-1 0,1 0 0,0 0 0,0 0 0,0 0 0,1-1 0,-1 1 0,0-1 0,1 1 0,-1-1-1,1 0 1,-1-1 0,1 1 0,0-1 0,-1 1 0,1-1 0,-1 0 0,1 0 0,2-1-29,13-5-5109,-3-5-5721,-14 8-1234</inkml:trace>
  <inkml:trace contextRef="#ctx0" brushRef="#br0" timeOffset="506.936">192 1 9108,'8'11'7757,"-3"3"-3890,3 33-2995,-7-33 174,11 72 408,2-156-1744,-14 69 276,-1 0 1,1-1-1,0 1 1,0 0-1,0 0 1,0-1 0,0 1-1,0 0 1,0 0-1,1-1 1,-1 1-1,0 0 1,1 0 0,-1-1-1,1 1 1,-1 0-1,1 0 1,0 0-1,-1 0 1,1 0 0,0 0-1,0 0 1,0 0-1,0 0 1,-1 0-1,1 1 1,1-1 0,-1 0-1,0 0 1,0 1-1,0-1 1,0 1-1,0-1 1,0 1 0,1-1-1,-1 1 1,0 0-1,0 0 1,1 0-1,-1 0 1,0 0 0,1 0-1,-1 0 1,0 0-1,0 0 1,1 0-1,-1 1 1,0-1 0,0 0-1,0 1 1,1-1-1,-1 1 1,0-1-1,0 1 1,0 0 0,0 0-1,0-1 1,0 1-1,0 0 1,0 1 13,32 97 1910,-35-102-6976,1 0-3378,1 1-2948</inkml:trace>
  <inkml:trace contextRef="#ctx0" brushRef="#br0" timeOffset="1185.725">410 69 10021,'19'-9'9260,"-3"6"-5276,29 28-3230,-1 63-1264,-45-90 405,0 0 0,0 1 0,0-1 0,0 0-1,-1 0 1,1 0 0,0 1 0,-1-1-1,1 1 1,-1-1 0,0 1 0,1 0 0,-1-1-1,0 1 1,0 0 0,0 0 0,0 0 0,0 1-1,0-1 1,0 0 0,0 1 0,0-1-1,0 1 1,-1 0 105,1-1 158,1 0-1,-1 1 0,0-1 0,0 1 1,0 0-1,0 0 0,0 0 1,0-1-1,0 2 0,0-1 1,0 0-1,0 0 0,0 1 1,0-1-1,1 1 0,-1-1 1,0 1-1,0 0 0,0 0 0,1 0 1,-1 0-1,0 0 0,1 0 1,-1 0-1,1 0 0,-1 1 1,1-1-1,0 1 0,-1-1 1,1 1-1,0 0 0,0-1 1,0 1-1,0 0 0,1-1 0,-1 1 1,0 0-1,1 0 0,-1 0 1,1 0-1,0 0 0,-1 2-157,3-3-18,0 1-1,0-1 0,0 0 0,-1 1 1,1-1-1,0 0 0,1 0 0,-1 0 0,0-1 1,0 1-1,0 0 0,0-1 0,1 0 1,-1 1-1,0-1 0,0 0 0,1 0 1,-1 0-1,0 0 0,1-1 0,-1 1 1,0 0-1,0-1 0,0 0 0,1 0 1,-1 1-1,0-1 0,0 0 0,0-1 0,0 1 1,0-1 18,2 0-1156,9-5-1033,-8 5-1388,-1-1-3492,1 1-5934</inkml:trace>
  <inkml:trace contextRef="#ctx0" brushRef="#br0" timeOffset="1915.694">593 94 9316,'5'12'4305,"4"15"831,12 35-1824,-13-150-882,-7 86-2411,-1 0-1,1 1 0,0-1 1,-1 1-1,1-1 1,0 1-1,0-1 0,0 1 1,0-1-1,0 1 1,0 0-1,1 0 0,-1-1 1,0 1-1,1 0 1,-1 0-1,1 0 0,-1 0 1,1 1-1,-1-1 1,1 0-1,0 1 0,-1-1 1,1 1-1,0-1 1,-1 1-1,1 0 0,0 0 1,0 0-1,-1 0 1,1 0-1,0 0 0,0 0 1,-1 0-1,1 1 1,0-1-1,-1 1 0,1-1 1,0 1-1,-1 0 1,1 0-1,-1 0 0,1 0 1,-1 0-1,0 0 1,1 0-1,-1 0 1,0 0-1,1 1 0,-1-1-18,4 2-600,3-1-4601,-2-2-3012,-1-1-3176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3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81 205 9300,'-33'-11'11525,"1"25"-8086,30-13-3418,1 0 1,0-1-1,0 1 1,0 0-1,0 0 1,0 0-1,0 0 1,1 0-1,-1 0 1,0 0-1,0 0 0,1 0 1,-1 1-1,1-1 1,-1 0-1,1 0 1,-1 1-1,1-1 1,0 0-1,0 0 1,-1 1-1,1-1 1,0 0-1,0 1 0,0-1 1,1 0-1,-1 1 1,0-1-1,0 0 1,1 1-1,-1-1 1,1 0-1,-1 0 1,1 1-1,-1-1 1,1 0-1,0 0 0,0 0 1,-1 0-1,1 0 1,0 0-1,0 0 1,0 0-1,0 0 1,0-1-1,0 1 1,0 0-1,1 0 1,-1-1-1,1 1-21,20 9 209,-19-10-175,-1 0-1,1 0 1,-1 1-1,1-1 0,0 1 1,-1-1-1,1 1 1,-1 0-1,1 0 0,-1 0 1,0 1-1,1-1 0,-1 0 1,0 1-1,0 0 1,0-1-1,0 1 0,0 0 1,0 0-1,-1 0 0,1 0 1,-1 0-1,1 0 1,-1 1-1,0-1 0,0 1 1,0-1-1,0 0 1,0 1-1,0 0 0,-1-1 1,1 1-1,-1-1 0,0 1 1,0 0-1,0-1 1,0 1-1,0 0-33,-2-1 63,0 0 1,0-1-1,0 1 0,0 0 0,0-1 1,0 0-1,0 0 0,0 1 1,-1-1-1,1 0 0,-1-1 0,1 1 1,0 0-1,-1-1 0,1 1 1,-1-1-1,0 0 0,1 0 0,-1 0 1,1 0-1,-1 0 0,-1-1-63,-29-16-5573,30 2-5706,3 5-60</inkml:trace>
  <inkml:trace contextRef="#ctx0" brushRef="#br0" timeOffset="235.568">182 129 11189,'11'44'10248,"0"26"-7430,-5-31-2019,2 16-2995,-7-56-3633,-1-6-1769,-2 1-1817</inkml:trace>
  <inkml:trace contextRef="#ctx0" brushRef="#br0" timeOffset="732.744">132 252 11077,'12'2'9627,"14"-8"-6877,-15 3-1553,46-1 545,-33 3-8414,-12 1-1084,-3 0-4193</inkml:trace>
  <inkml:trace contextRef="#ctx0" brushRef="#br0" timeOffset="1111.528">334 221 9476,'10'34'7580,"9"43"-5361,-19-84-1974,-1-1 0,1 1-1,0-1 1,1 1 0,0-1-1,0 0 1,0 1-1,1 0 1,0-1 0,1 1-1,0 0 1,0 0 0,2-2-245,-4 8-5,0 0 0,0 0 1,0 0-1,0 1 1,0-1-1,0 0 0,0 1 1,0-1-1,1 1 0,-1-1 1,0 1-1,0 0 1,1-1-1,-1 1 0,0 0 1,1 0-1,-1 0 0,0 0 1,1 0-1,-1 0 1,0 0-1,1 0 0,-1 1 1,0-1-1,0 1 0,1-1 1,-1 1-1,0-1 1,0 1-1,0-1 0,0 1 1,1 0-1,-1 0 5,18 10-4432,-5-4-4971,-8-4 951</inkml:trace>
  <inkml:trace contextRef="#ctx0" brushRef="#br0" timeOffset="1455.198">538 218 10869,'5'22'7608,"-1"1"-4034,3 47-2486,-6-76-13884,-1 0 2469</inkml:trace>
  <inkml:trace contextRef="#ctx0" brushRef="#br0" timeOffset="1456.198">542 136 12230,'-1'1'2977,"1"0"16,0 0-1232,1 0-1025,0 1-704,1 0-592,0 0-2337,2-2-2546,-1 0-6370</inkml:trace>
  <inkml:trace contextRef="#ctx0" brushRef="#br0" timeOffset="1866.894">627 206 10629,'7'46'7777,"5"25"-6363,-1-142 285,20 15-1215,-30 56-441,0-1 0,0 0 0,-1 0 1,1 1-1,0-1 0,0 0 0,0 1 0,0-1 1,0 1-1,0-1 0,0 1 0,0 0 0,0-1 1,0 1-1,0 0 0,0 0 0,0 0 1,0 0-1,0 0 0,0 0 0,0 0 0,1 0 1,-1 0-1,0 0 0,0 0 0,0 1 0,0-1 1,0 0-1,0 1 0,0-1 0,0 1 0,0-1 1,0 1-1,-1 0 0,1-1 0,0 1 0,0 0 1,0 0-1,-1-1 0,1 1 0,0 0 0,-1 0 1,1 0-1,-1 0 0,1 0 0,-1 0 1,1 0-1,-1 0 0,0 0 0,1 0 0,-1 0 1,0 0-1,0 0 0,0 0 0,0 1-43,23 74 991,-11-35-3100,-9-47-10160,-1-1 1293</inkml:trace>
  <inkml:trace contextRef="#ctx0" brushRef="#br0" timeOffset="2616.718">954 195 9796,'-8'-8'10193,"-30"7"-8335,-15 37-436,52-35-1394,0 0 1,0 0 0,0 0 0,0 0-1,0 0 1,1 0 0,-1 1 0,0-1-1,1 0 1,-1 1 0,1-1 0,0 0-1,-1 1 1,1-1 0,0 0 0,0 1-1,-1-1 1,1 1 0,0-1 0,1 0 0,-1 1-1,0-1 1,0 1 0,1-1 0,-1 0-1,0 1 1,1-1 0,0 0 0,-1 1-1,1-1 1,0 0 0,-1 0 0,1 0-1,0 0 1,0 0 0,0 0 0,0 0-1,0 0 1,0 0 0,0 0 0,1 0-1,-1 0 1,0-1 0,0 1-29,2 0-47,0 0-1,0 0 1,0-1 0,-1 1 0,1-1 0,0 1-1,0-1 1,0 0 0,0 0 0,0 0 0,0-1-1,0 1 1,0-1 0,0 0 0,0 1 0,-1-1-1,1 0 1,0-1 0,-1 1 0,1 0 0,0-1-1,-1 0 1,0 1 0,1-1 0,-1 0 0,0 0-1,0 0 1,0-1 0,0 1 0,0 0 0,-1-1-1,1 1 1,-1-1 0,0 0 0,1 1 0,-1-1-1,0 0 1,-1 0 0,2-2 47,11 65 2700,-10-39-2438,1-5 67,-1 0 0,-1 0 0,0 0 0,-1 1 0,-1-1 0,-1 0 0,0 0 0,-1 0 0,-2 8-329,4-23 11,0 0-1,-1-1 1,1 1 0,0 0 0,0 0-1,0 0 1,-1 0 0,1 0 0,-1 0-1,1 0 1,-1-1 0,1 1 0,-1 0-1,1 0 1,-1-1 0,1 1 0,-1 0-1,0-1 1,0 1 0,1 0 0,-1-1-1,0 1 1,0-1 0,0 1 0,1-1-1,-1 0 1,0 1 0,0-1 0,0 0-1,0 0 1,0 1 0,0-1 0,0 0-1,0 0 1,0 0 0,0 0 0,0 0-1,1 0 1,-1-1 0,0 1 0,0 0-1,0 0 1,0-1 0,0 1 0,0-1-1,0 1-10,-12-28-6270,14 14-5141,-1 8-2</inkml:trace>
  <inkml:trace contextRef="#ctx0" brushRef="#br0" timeOffset="2929.491">1029 1 10613,'9'10'9639,"4"4"-5214,42 55-4203,-49-59-39,-1 0 0,0 0-1,-1 0 1,0 1-1,-1-1 1,0 1-1,0 0 1,-1 0 0,0 0-1,-1 0 1,-1 0-1,0 0 1,0 1-1,-1-1 1,0 0 0,-1 0-1,0 0 1,-1 0-1,0-1 1,-1 1 0,0-1-1,-1 0 1,-1 2-183,-9 8 651,9-21-3026,2-4-3312,1-6-4836,2 8-626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20:07:3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8660,'-5'1'9712,"-10"15"-6736,-35 81 990,48-92-3940,0 0 0,1 1 0,-1 0-1,1-1 1,0 1 0,1-1 0,-1 1-1,1 0 1,0-1 0,1 1-1,-1 0 1,1-1 0,0 1 0,1 0-1,-1-1 1,1 0 0,0 1 0,0-1-1,1 0 1,0 0 0,0 0 0,0 0-1,0-1 1,1 1 0,0-1-1,0 0 1,0 1-26,79 66 2508,-83-71-2513,1 0 0,-1 1-1,0-1 1,1 0 0,-1 0 0,1 0-1,-1 0 1,0 0 0,1 0 0,-1 0 0,1 0-1,-1 0 1,0 0 0,1 0 0,-1 0-1,1 0 1,-1 0 0,0 0 0,1 0 0,-1-1-1,1 1 1,-1 0 0,0 0 0,1 0-1,-1-1 1,0 1 0,1 0 0,-1 0 0,0-1-1,1 1 1,-1 0 0,0-1 0,0 1-1,1 0 1,-1-1 0,0 1 0,0 0 0,0-1-1,0 1 1,1-1 0,-1 1 0,0 0-1,0-1 1,0 1 0,0-1 0,0 1 0,0 0-1,0-1 1,0 1 0,0-1 0,0 1-1,0-1 1,0 1 0,-1 0 0,1-1-1,0 1 1,0 0 0,0-1 0,0 1 0,-1-1-1,1 1 1,0 0 0,0-1 0,-1 1-1,1 0 1,0 0 0,-1-1 0,1 1 5,-3-6-5132,-1 2-4809,1 1-3132</inkml:trace>
  <inkml:trace contextRef="#ctx0" brushRef="#br0" timeOffset="643.943">359 85 9364,'-7'-8'8612,"-5"5"-3714,-47 25-776,55-19-4069,1 0 0,1 1 0,-1-1 0,0 1 0,1 0 0,0 0 0,0 0 0,0 0 0,0 0 0,0 0 0,1 1 0,0-1 0,0 0 0,0 1 0,1-1 0,-1 1 0,1-1 0,0 1 0,0-1 0,1 1 0,-1-1 0,1 0 0,0 1 0,0-1 0,1 0 0,-1 1 0,1-1 0,0 0 0,0 0 0,0 0 0,1 0 0,-1-1 0,1 1 0,0-1 0,0 1 0,0-1 0,0 0 0,1 0 0,-1-1 0,1 1 0,0-1 0,0 1 0,0-1 0,0 0 0,0-1 0,0 1 0,1-1 0,-1 0 0,0 0 0,1 0 0,-1 0 0,1-1 0,-1 0 0,1 0 0,-1 0 0,1-1 0,-1 1 0,3-1-53,18-23-974,-22 17-3771,0 0-4327,-1 0-6191</inkml:trace>
  <inkml:trace contextRef="#ctx0" brushRef="#br0" timeOffset="2019.375">476 163 11941,'3'1'7657,"3"-1"-3639,17-2-2386,-19 2-535,11-1-795,-2 0 1718,-4 0-3620,-2 0-3386,0 0-4665,-4 0-2763</inkml:trace>
  <inkml:trace contextRef="#ctx0" brushRef="#br0" timeOffset="2480.59">708 118 9188,'-11'-6'8671,"-2"9"-3981,12-3-4636,0 1 0,0 0 0,0 0 0,0-1 0,-1 1 0,1 0 0,0 0 0,0 0 0,0 0 0,1 0 0,-1 0 0,0 0 0,0 1 0,1-1 0,-1 0 0,0 0 0,1 1 0,-1-1 0,1 0 0,0 0 0,-1 1 0,1-1 0,0 1-1,0-1 1,0 0 0,0 1 0,0-1 0,0 0 0,0 1 0,0-1 0,1 1 0,-1-1 0,1 0 0,-1 0 0,1 1 0,-1-1 0,1 0 0,0 0 0,-1 1 0,1-1 0,0 0 0,0 0 0,0 0 0,0 0 0,0 0 0,0 0 0,0-1 0,0 1-54,14 6 11,-12-7-10,0 1 0,-1-1 1,1 1-1,0 0 0,-1 0 0,1 0 1,0 1-1,-1-1 0,0 1 1,1-1-1,-1 1 0,0 0 1,0 0-1,0 0 0,0 0 1,0 0-1,0 0 0,-1 1 1,1-1-1,-1 1 0,1-1 1,-1 1-1,0-1 0,1 3-1,-4-3 13,1 0 0,-1 0 0,0 0-1,1 0 1,-1 0 0,0-1 0,0 1-1,0-1 1,-1 1 0,1-1 0,0 0-1,0 0 1,-1 0 0,1 0 0,-1 0-1,1-1 1,0 1 0,-1-1 0,0 1 0,1-1-1,-1 0 1,1 0 0,-1 0 0,1 0-1,-1-1 1,1 1 0,-1-1 0,0 0-13,-1-6-3831,5-4-3397,-1 9 5006,2-7-10021</inkml:trace>
  <inkml:trace contextRef="#ctx0" brushRef="#br0" timeOffset="2776.286">826 22 10453,'14'57'12631,"-2"30"-8889,2 8-5266,-14-96-8114,0-4 2669,-1 0-1710</inkml:trace>
  <inkml:trace contextRef="#ctx0" brushRef="#br0" timeOffset="3135.542">795 157 12982,'1'0'3393,"1"0"65,3-1-1793,1 0-481,0 0-143,1 0-225,2 0-304,-1 1-207,-1 0-97,0 1 32,-1 0-128,-1 0-288,-1 1-272,0-2-593,0 1-528,1-1-2096,0 0-2834,2 0-6003</inkml:trace>
  <inkml:trace contextRef="#ctx0" brushRef="#br0" timeOffset="3645.048">961 122 8532,'3'10'9003,"-4"14"-6180,0-9-1456,1-14-1362,0 1 1,0 0 0,0-1-1,0 1 1,0 0 0,0-1 0,0 1-1,1-1 1,-1 1 0,1-1-1,-1 1 1,1-1 0,0 1-1,0-1 1,-1 1 0,1-1 0,0 0-1,0 1 1,0-1 0,0 0-1,1 0 1,-1 0 0,0 0 0,0 0-1,1 0 1,-1 0 0,1 0-1,-1 0 1,1-1 0,-1 1-1,1-1 1,-1 1 0,1-1 0,-1 0-1,1 1 1,0-1 0,-1 0-1,1 0 1,-1 0 0,1 0 0,0 0-1,-1-1 1,1 1 0,-1 0-1,1-1 1,0 1 0,-1-1-1,1 1 1,-1-1 0,0 0 0,1 0-1,-1 0 1,1 0 0,-1 0-1,0 0 1,0 0 0,0 0-1,0 0 1,0-1 0,0 1 0,0 0-1,0-1 1,0 1 0,0 0-1,0-2-5,13-68-317,-3 107 2969,17 168 1174,-29-210-4589,-1-12-5026,3 6-4304,0 4-1502</inkml:trace>
  <inkml:trace contextRef="#ctx0" brushRef="#br0" timeOffset="3876.009">1156 28 13606,'10'62'11405,"3"31"-10034,-8-55-1637,-5-38-6019,1-4 2125,0-1-2243,1 0-2849</inkml:trace>
  <inkml:trace contextRef="#ctx0" brushRef="#br0" timeOffset="4329.025">1248 138 11733,'44'6'7600,"-39"-6"-7346,0 0 1,0 0 0,-1 0-1,1-1 1,0 1-1,0-1 1,-1 0-1,1-1 1,-1 1-1,1-1 1,-1 0-1,1 0 1,-1 0-1,0 0 1,0-1-1,0 0 1,0 0-1,-1 0 1,1 0-1,-1 0 1,3-4-255,-6 6 7,1 1 0,-1-1 0,1 1 0,-1-1 0,0 0 0,1 1 0,-1-1-1,0 0 1,1 1 0,-1-1 0,0 0 0,0 0 0,0 1 0,1-1 0,-1 0 0,0 0 0,0 1 0,0-1 0,0 0 0,-1 1 0,1-1 0,0 0 0,0 0 0,0 1-1,0-1 1,-1 0 0,1 1 0,0-1 0,-1 0 0,1 1 0,-1-1 0,1 0 0,0 1 0,-1-1 0,1 1 0,-1-1 0,0 1 0,1-1 0,-1 1 0,1 0 0,-1-1-1,0 1 1,1-1 0,-1 1 0,0 0 0,1 0 0,-1 0 0,0-1 0,0 1 0,1 0 0,-1 0 0,0 0 0,0 0 0,1 0 0,-1 0 0,0 0 0,1 0 0,-1 0-1,-1 1-5,-45 6 91,44-6-39,1 1 0,-1-1 0,1 1 0,-1 0 0,1 0 0,-1 0 0,1 0 0,0 0 0,0 0 0,0 1 0,0-1 0,1 1 0,-1-1 0,1 1 0,-1 0 0,1 0 0,0-1 0,0 1 0,0 0 0,0 0 0,1 0 0,-1 0 0,1 0 0,0 0 0,0 0 0,0 1 0,0-1 0,0 0 0,1 0 0,-1 0 0,1 0 0,0 0 0,0 0 0,0-1 0,0 1 0,1 0 0,-1 0 0,1-1 0,-1 1 0,1-1 0,0 1 0,0-1 0,0 0 0,0 0 0,1 0 0,-1 0 0,1 0 0,-1 0 0,1-1 0,-1 1 0,1-1 0,0 0 0,0 1 1,0-1-1,1 0-53,-1 0-27,1 1 0,-1 0 1,1-1-1,-1 0 0,1 0 1,0 0-1,0 0 0,0-1 1,-1 1-1,1-1 0,0 0 1,0 0-1,0-1 1,0 1-1,0-1 0,-1 1 1,1-1-1,2-1 27,7-7-5224,-4-5-4960,-5 6-2008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9-04-19T22:16:33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3464 10329 0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5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74 7748,'-1'-35'10845,"-15"12"-5305,11 20-5352,1 1 0,0 0 0,-1 1 0,1-1 0,-1 1 0,0 0 0,1 0 0,-1 0 0,0 0 0,0 1 0,0 0 1,1 0-1,-1 0 0,0 1 0,0 0 0,1 0 0,-1 0 0,0 0 0,0 1-188,-3 3 30,0 0 0,0 0 0,1 1 0,0 0 0,0 0 0,0 1 0,1-1 0,0 2 0,1-1 0,-1 1 0,1 0 0,1 0 0,-1 0 0,1 0 0,1 1 0,0 0 0,0 0 0,1 0 0,0 0 0,0 0 0,1 0 0,0 0 0,1 1 0,0-1 0,0 0 0,1 1 0,0-1 0,1 0 0,0 0 0,0 0 0,1 0 0,0 0-30,0-2 7,1 1-1,0-1 1,0 0-1,1 0 0,-1 0 1,2 0-1,-1-1 0,1 0 1,0 0-1,0-1 0,0 1 1,1-1-1,0-1 0,0 1 1,0-1-1,0-1 0,1 1 1,0-1-1,-1 0 1,1-1-1,0 0 0,0 0 1,1-1-1,-1 0 0,0 0 1,0-1-1,1 0 0,-1 0 1,0-1-1,0 0 0,1-1 1,-1 0-1,0 0 1,1-1-7,-7 3-46,-1 0 1,1-1 0,-1 1 0,0-1 0,1 1-1,-1-1 1,0 1 0,1-1 0,-1 0-1,0 1 1,0-1 0,0 0 0,0 0 0,0 0-1,0 0 1,0 0 0,0 0 0,0 0 0,0-1-1,0 1 1,-1 0 0,1 0 0,0-1 0,-1 1-1,1 0 1,-1-1 0,0 1 0,1 0-1,-1-1 1,0 1 0,0-1 0,0 1 0,0 0-1,0-1 1,0 1 0,0-1 0,0 1 45,4-24-18003,1 13 8812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5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11237,'0'0'3362,"-1"0"191,3 0-767,-1-1-1074,-1-1-463,1 1-385,2 2-335,0-1-177,1 0-192,-3 0-288,-1 1-240,1 1-353,-1-2-511,1 3-417,0-1-352,0 0-1697,2-1-2096,-1 1-4403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15079,'-3'3'3922,"1"-1"64,-1 1-1954,2-3-671,1 3-384,0 0-465,0 0-208,1-4-128,1 3-384,1-1-1153,3 0-960,1-3-1729,-4 0-2913,3-7-6467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5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 5074,'-3'-13'7115,"2"17"-310,1 2-6267,14 183 4499,-7 19-3674,-5-177-1325,36 266 1148,-34-283-1161,1 0-1,0-1 1,1 0 0,0 0-1,1-1 1,1 1-1,0-2 1,5 7-25,-11-16 6,6 10 33,-3-3-18,0-1-1,1 0 0,-1 0 0,1-1 0,1 0 0,0 0 0,0-1 1,0 1-1,0-1 0,1-1 0,0 0 0,1 0 0,-1 0 1,1-1-1,2 1-20,55 33 360,-68-52-1574,-4 8-5365,0-1-4047,2 4 1000</inkml:trace>
  <inkml:trace contextRef="#ctx0" brushRef="#br0" timeOffset="1648.64">321 800 9845,'-1'-11'8319,"7"8"-4410,21 19-1021,62 122-733,-87-134-2069,-1 0-1,1 0 0,-1 0 0,0 0 0,0 1 1,0-1-1,0 0 0,-1 1 0,0-1 0,0 1 1,0-1-1,0 0 0,-1 1 0,0-1 0,0 0 1,0 1-1,0-1 0,-1 0 0,1 0 0,-1 0 0,0 0 1,-1 0-1,1-1 0,0 1 0,-1-1 0,0 1 1,0-1-1,0 0 0,0 0 0,-4 2-85,-2 7 107,-60 57 888,72-64-1493,6-10-3481,20-17-14080,-18 9 9837</inkml:trace>
  <inkml:trace contextRef="#ctx0" brushRef="#br0" timeOffset="1992.293">303 1028 8916,'11'-8'9410,"11"-5"-5260,-8 4-2412,29-4 137,-28 13-5889,0 0-6837,-7 2-357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4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6403,'-1'0'279,"-2"9"8208,8-2-7910,51 28 3942,52-31-2860,-78-6-1325,501 15 1234,-260-2-1447,-10-14 1025,73-16-1146,-296 16 28,49-2 48,1 4 1,0 3-1,18 7-76,-58-6 131,1-3 1,0-1-1,0-2 0,2-3-131,6 0 185,14 6-110,-103 8-1591,26-7 758,-7-1-339,5-2-3181,6 2-2675,2 1-4564</inkml:trace>
  <inkml:trace contextRef="#ctx0" brushRef="#br0" timeOffset="3409.055">642 72 8340,'1'-2'4060,"-1"2"-3893,0 1 0,0-1 0,0 0 1,0 0-1,0 1 0,1-1 0,-1 0 1,0 0-1,0 1 0,0-1 0,0 0 0,0 0 1,1 0-1,-1 1 0,0-1 0,0 0 0,0 0 1,0 0-1,1 0 0,-1 1 0,0-1 1,0 0-1,1 0 0,-1 0 0,0 0 0,0 0 1,1 0-1,-1 0 0,0 0 0,0 0 1,1 1-1,-1-1 0,0 0 0,0 0 0,1 0 1,-1-1-1,0 1 0,1 0 0,-1 0 1,0 0-1,0 0 0,1 0 0,-1 0 0,0 0 1,0 0-1,1-1-167,6 115 3097,-2 50-2182,-8-144-1072,2-22-3708,3-10-6666,0 8 996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4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8404,'2'21'11302,"4"29"-7172,3 22-3328,2 0 203,0 68 404,-17-134-3022,4-26-5954,5 2-2165,-2 9 1608</inkml:trace>
  <inkml:trace contextRef="#ctx0" brushRef="#br0" timeOffset="624.915">46 239 8772,'-1'-22'8146,"33"-26"-4599,-30 46-3448,1 0 0,-1 0 0,1 1-1,-1-1 1,1 0 0,-1 1-1,1 0 1,0 0 0,0 0-1,0 0 1,0 0 0,0 0 0,0 1-1,0-1 1,0 1 0,0 0-1,0 0 1,0 0 0,0 0 0,0 1-1,0-1 1,0 1 0,0 0-1,0-1 1,0 1 0,0 1 0,0-1-1,-1 0 1,1 1 0,0 0-1,-1-1 1,1 1 0,-1 0 0,0 0-1,0 0 1,0 1 0,0-1-1,0 0 1,0 1 0,0-1 0,-1 1-1,1 0 1,-1 0 0,1 1-99,3 5 255,-1 1 0,0-1 0,0 1 0,-1 0 0,0 0 1,0 0-1,-1 0 0,-1 1 0,0-1 0,0 9-255,0 34-1594,-1-52 528,1-2-12869,0-2 3186</inkml:trace>
  <inkml:trace contextRef="#ctx0" brushRef="#br0" timeOffset="1775.016">308 177 8484,'5'-20'9143,"5"29"-4045,0 32-3673,-9-32-1299,1 0 0,0 0 0,0-1 0,0 1 0,1 0-1,1-1 1,0 0 0,0 0 0,0 0 0,1 0 0,0 0 0,0-1 0,1 0 0,0 0 0,6 5-126,-10-13 15,0 1 1,0-1-1,0 1 1,0-1-1,0 0 1,0 0 0,0 0-1,0 0 1,0 0-1,0 0 1,-1-1-1,1 1 1,-1-1-1,1 1 1,-1-1 0,1 1-1,-1-1 1,0 0-1,0 0 1,0 0-1,0 1 1,0-1 0,0 0-1,0 0 1,-1 0-1,1 0 1,-1-1-1,1 1 1,-1 0-1,0-1-15,25-90 745,-24 94-716,1-1 1,0 0-1,0 1 0,-1-1 1,1 1-1,0-1 1,0 1-1,-1 0 0,1 0 1,-1 0-1,1 0 1,-1 0-1,1 0 0,-1 0 1,0 0-1,1 1 1,-1-1-1,0 0 0,0 1 1,0-1-1,0 1 1,0-1-1,0 1 0,-1 0 1,1-1-1,0 1 1,-1 0-1,0-1 0,1 1 1,-1 0-1,0 1-29,0-3 7,9 22 68,-9-18-56,1 0-1,0 0 1,0 0-1,0 0 0,1 0 1,-1-1-1,1 1 1,0 0-1,0-1 0,0 0 1,0 1-1,1-1 1,-1 0-1,1 0 0,0 0 1,0 0-1,0-1 1,0 1-1,1-1 1,-1 0-1,1 0 0,-1 0 1,1 0-1,2 0-18,-3-3 40,-1-1 0,1 0 1,-1 1-1,1-1 0,-1 0 0,0-1 0,0 1 1,0 0-1,0-1 0,0 1 0,0-1 0,-1 1 0,1-1 1,-1 0-1,1 0 0,-1 1 0,0-1 0,0 0 0,-1 0 1,1 0-1,-1 0 0,1-3-40,1-3 58,31-122-421,-26 121-4334,0 5-8382,-4 3 1607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1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88 10101,'-48'-9'11871,"46"9"-11713,0 0 1,0 0-1,0 0 1,0 1-1,0-1 0,0 1 1,0 0-1,0-1 1,0 1-1,0 0 0,1 0 1,-1 0-1,0 0 1,1 1-1,-1-1 0,0 0 1,1 1-1,0-1 1,-1 1-1,1 0 0,0-1 1,0 1-1,0 0 1,0 0-1,0-1 0,0 1 1,0 0-1,0 0 1,1 0-1,-1 0 0,1 0 1,0 0-1,-1 2-158,2 0 9,0 0 0,-1 0 0,1-1 1,0 1-1,1 0 0,-1 0 0,1-1 0,0 1 0,0-1 0,0 1 0,0-1 0,0 0 1,1 1-1,-1-1 0,1-1 0,0 1 0,0 0 0,0-1 0,0 1 0,1-1 0,-1 0 1,1 0-1,-1 0 0,1-1 0,0 1 0,-1-1 0,1 0 0,1 0-9,60 44 65,-64-44-40,-1 1-1,1-1 1,0 1-1,0-1 1,-1 1 0,1-1-1,-1 1 1,0-1-1,1 1 1,-1-1-1,0 1 1,0 0-1,0-1 1,0 1 0,0 0-1,0-1 1,-1 1-1,1-1 1,0 1-1,-1-1 1,1 1-1,-1-1 1,0 1-1,1-1 1,-1 1 0,0-1-1,0 0 1,0 1-1,0-1 1,0 0-1,0 0 1,0 0-1,-1 1 1,1-2 0,0 1-1,-1 0 1,1 0-1,-2 1-24,-58 20 604,16-34-1764,44-21-4571,29-8-7393,-13 27 4099</inkml:trace>
  <inkml:trace contextRef="#ctx0" brushRef="#br0" timeOffset="446.041">225 144 12534,'6'23'8382,"-2"2"-4068,-4-20-4203,0 0 0,0 0-1,1 0 1,0 0-1,0-1 1,0 1-1,0 0 1,1 0-1,0-1 1,0 1 0,0-1-1,1 1 1,-1-1-1,1 0 1,0 0-1,0 0 1,1 0-1,2 2-110,-2-5-25,-1 0 0,0-1 0,0 0 0,0 0 0,1 0 0,-1 0 0,0-1 0,0 1 0,0-1 0,0 0 0,1 1 0,-1-2 0,0 1 0,-1 0 0,1 0 0,0-1 0,0 0 0,0 0 0,-1 1 0,1-2 0,-1 1 0,0 0 0,1 0 0,-1-1 0,0 1 0,0-1 0,-1 1 0,1-1 0,0 0 0,-1 0 0,0 0 0,0 0 0,0 0 0,0 0 0,0-2 25,15-80-1069,-10 123 2824,3 268 1572,-4-241-3071,-3-62-4039,31-89-15463,-22 66 11677</inkml:trace>
  <inkml:trace contextRef="#ctx0" brushRef="#br0" timeOffset="836.521">612 152 12038,'-29'-3'10515,"-2"10"-6336,30-6-4147,0-1 0,0 1 0,-1-1 0,1 1 0,0-1 0,0 1 0,0 0 0,0-1 1,0 1-1,0 0 0,0 0 0,0 0 0,0 0 0,0 0 0,0 0 0,1 0 0,-1 0 0,0 0 0,1 0 0,-1 0 1,1 0-1,-1 1 0,1-1 0,0 0 0,-1 0 0,1 1 0,0-1 0,0 0 0,0 0 0,0 1 0,0-1 1,0 0-1,0 1 0,0-1 0,1 0 0,-1 0 0,0 1 0,1-1 0,-1 0 0,1 0 0,-1 0 0,1 0 0,0 0 1,0 1-33,46 33 37,-44-34-35,0 0 0,-1 0 1,1 0-1,0 0 0,-1 0 0,1 1 0,-1-1 0,1 1 0,-1 0 1,1 0-1,-1 0 0,0 0 0,0 0 0,0 0 0,-1 1 0,1-1 1,0 1-1,-1-1 0,1 1 0,-1-1 0,0 1 0,0 0 0,0 0 1,0 0-1,-1-1 0,1 3-2,-1-3-12,-1 0 0,1 1 0,-1-1 0,0 0 0,0 1 0,0-1 0,0 0 0,0 0 0,-1 0 0,1 0 0,0 0-1,-1 0 1,0 0 0,1-1 0,-1 1 0,0 0 0,0-1 0,0 1 0,0-1 0,0 0 0,0 0 0,0 0 0,0 0 0,-1 0 0,1 0 0,0-1 0,-1 1 0,1-1 0,-1 1 0,1-1 0,0 0 0,-1 0 0,1 0 0,-1 0 0,1-1 0,0 1 0,-1 0 0,1-1-1,0 0 1,-1 0 0,1 1 0,0-1 0,-1-1 12,-13-50-7533,21 16-3433,0 19 1762</inkml:trace>
  <inkml:trace contextRef="#ctx0" brushRef="#br0" timeOffset="1102.078">717 0 11413,'7'22'7741,"-1"1"-3306,6 47-1899,-7-33-1555,11 114-1491,-22-162-16655,5 4 7750</inkml:trace>
  <inkml:trace contextRef="#ctx0" brushRef="#br0" timeOffset="1289.539">667 197 13270,'8'-1'9662,"1"-1"-6360,16-3-2692,4 10-796,-11 1-3342,-7-3-1760,0 1-3382,-5-3-486</inkml:trace>
  <inkml:trace contextRef="#ctx0" brushRef="#br0" timeOffset="1586.442">821 214 10053,'15'2'4295,"30"3"1419,-41-5-5672,-1 1 0,0-1 0,0 0 0,1 0 0,-1 0 0,0 0 0,1-1 0,-1 1 0,0-1 0,0 0 0,0 1 0,1-2 0,-1 1 0,0 0 0,0-1 0,-1 1 0,1-1 0,0 0 0,0 0 0,-1 0 0,1 0 0,-1 0 0,0-1 0,0 1 0,0-1 0,0 1 0,0-1 0,0 0 0,0 0 0,0-1-42,-2 2 38,0 0 1,0 0-1,1 0 1,-1 0-1,0 0 1,0 0-1,-1 0 1,1 0-1,0 0 1,-1 0-1,1 0 0,-1 0 1,0 0-1,0 0 1,1 0-1,-1 0 1,0 1-1,-1-1 1,1 0-1,0 1 1,0-1-1,-1 1 1,1-1-1,-1 1 1,1 0-1,-1-1 1,0 1-1,1 0 1,-1 0-1,0 0 1,0 0-1,0 1 1,0-1-1,0 0 0,0 1 1,0 0-1,0-1 1,0 1-1,0 0 1,0 0-1,0 0 1,0 0-1,0 0 1,0 0-1,0 1-38,-3 4 331,1 0 1,0 0-1,0 0 0,1 1 1,-1 0-1,1-1 0,1 1 0,-1 0 1,1 1-1,0-1 0,0 0 0,0 3-331,1-6 54,-1 1-1,1 0 0,0 0 1,0-1-1,0 1 1,0 0-1,1 0 0,0 0 1,0 0-1,0 0 0,0 0 1,0 0-1,1 0 0,0 0 1,0 0-1,0 0 0,0 0 1,1-1-1,-1 1 1,1 0-1,0-1 0,0 1 1,0-1-1,1 0 0,-1 0 1,1 0-1,-1 0 0,1 0 1,0-1-1,0 1 0,1-1 1,2 2-54,-2-4-710,0-1 1,0 0-1,0 0 1,0 0-1,0-1 1,-1 1-1,1-1 1,0 0 0,-1 0-1,1 0 1,-1 0-1,0-1 1,1 0-1,-1 1 1,0-1-1,-1 0 1,1 0-1,0-1 1,-1 1-1,0 0 1,0-1-1,2-3 710,6-6-5163,1-2-2785</inkml:trace>
  <inkml:trace contextRef="#ctx0" brushRef="#br0" timeOffset="2070.599">1045 172 11269,'10'37'8867,"-4"1"-5542,13 42-1695,-12-137-1115,-7 49-510,0 0 0,1 1 0,0-1-1,0 1 1,1 0 0,0-1 0,0 1 0,1 0-1,0 0 1,0 0 0,0 0 0,1 1-1,0-1 1,1 1 0,-1 0 0,1 0 0,0 1-1,1-1 1,1 0-5,-5 6 5,1 0 0,-1 1-1,1-1 1,-1 1 0,1 0 0,-1 0-1,1 0 1,-1 0 0,0 0-1,0 0 1,1 1 0,-1-1 0,0 1-1,0-1 1,0 1 0,-1 0 0,1 0-1,0 0 1,-1 0 0,1 0 0,-1 0-1,1 0 1,-1 0 0,0 1 0,0-1-1,0 0 1,0 1 0,-1-1 0,1 1-1,-1-1 1,1 1 0,-1-1 0,0 1-1,0 2-4,5 10 29,24 76 128,-22-129-101,-7 30-51,0 1-1,1 0 1,-1-1-1,2 1 1,-1 0 0,1 0-1,0 0 1,0 0 0,1 0-1,0 0 1,0 1-1,0 0 1,1-1 0,0 1-1,1 0-4,-4 5 17,0 0-1,0 0 0,1 0 0,-1 1 1,0-1-1,0 1 0,0-1 0,1 1 0,-1-1 1,0 1-1,0 0 0,1 0 0,-1-1 1,0 1-1,1 0 0,-1 0 0,0 0 1,1 1-1,-1-1 0,0 0 0,1 0 1,-1 1-1,0-1 0,0 1 0,1-1 1,-1 1-1,0-1 0,0 1 0,0 0 1,0 0-1,0-1 0,0 1 0,0 0 0,0 0 1,0 0-1,0 0 0,0 0 0,-1 0 1,1 1-1,0-1 0,-1 0 0,1 0 1,0 1-17,23 54 1086,-12 36-2516,-23-112-16149,6 10 8650</inkml:trace>
  <inkml:trace contextRef="#ctx0" brushRef="#br0" timeOffset="2467.119">771 211 10581,'6'12'12620,"22"-27"-8729,-15 2-3902,-8 9-2623,0 1-3538,-2 1-17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1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 10853,'-7'-1'10166,"7"36"-6534,33 68-1158,-27-93-2565,-1 1-1,-1 0 0,0 0 1,0 0-1,-1 1 1,-1-1-1,1 1 1,-2 0-1,0 0 1,0-1-1,-1 1 1,-1 0-1,0 0 1,0 1 91,0-12-330,1-1 0,-1 1 0,1-1 0,-1 1 0,1-1 0,0 0 0,-1 1 0,1-1 0,-1 0 0,0 1 0,1-1 0,-1 0 1,1 1-1,-1-1 0,1 0 0,-1 0 0,0 0 0,1 0 0,-1 0 0,0 1 0,1-1 0,-1 0 0,1 0 0,-1 0 0,0-1 0,1 1 0,-1 0 0,0 0 0,1 0 0,-1 0 0,1-1 1,-1 1-1,1 0 0,-1 0 0,0-1 0,1 1 0,-1-1 0,1 1 0,-1 0 0,1-1 0,0 1 0,-1-1 0,1 1 0,-1-1 0,1 1 0,0-1 0,-1 1 0,1-1 0,0 0 330,-11-10-9660</inkml:trace>
  <inkml:trace contextRef="#ctx0" brushRef="#br0" timeOffset="265.568">1 184 10917,'6'-13'9795,"11"7"-5466,39 9-2809,-56-3-1520,79 9-1941,-54-13-2910,2-6-4713,-17 5-625</inkml:trace>
  <inkml:trace contextRef="#ctx0" brushRef="#br0" timeOffset="612.165">252 100 9492,'7'17'10779,"-7"18"-7130,0-21-2360,-1-11-1264,1 0-1,0 0 1,-1-1 0,1 1-1,1 0 1,-1 0 0,0 0 0,1-1-1,-1 1 1,1 0 0,0 0 0,0-1-1,0 1 1,0-1 0,0 1-1,1-1 1,-1 1 0,1-1 0,-1 0-1,1 0 1,0 1 0,0-1-1,0-1 1,0 1 0,0 0 0,1 0-1,-1-1 1,1 1 0,-1-1 0,1 0-1,-1 0 1,1 0 0,-1 0-1,1 0 1,0-1 0,0 1 0,-1-1-1,1 1 1,0-1 0,0 0-1,0 0 1,0-1 0,-1 1 0,1 0-1,0-1 1,0 0 0,-1 0 0,1 1-1,-1-2 1,1 1 0,0 0-1,-1 0 1,0-1 0,1 1 0,-1-1-1,0 0 1,0 0 0,0 0-1,0 0 1,1-2-25,30-101-1048,-37 101 2080,18 137 1268,0 50-1612,-12-198-8146,9-15 1103,-1 3-1170,-4 3-785</inkml:trace>
  <inkml:trace contextRef="#ctx0" brushRef="#br0" timeOffset="893.351">497 146 9364,'8'11'9163,"0"16"-5876,-5-18-2155,26 115 2408,-17 3-4081,-23-167-17040,9 21 9233</inkml:trace>
  <inkml:trace contextRef="#ctx0" brushRef="#br0" timeOffset="1096.425">532 137 10373,'36'-58'12301,"-34"57"-12119,0 0 1,0-1-1,0 1 1,1 0-1,-1 0 0,0 0 1,0 0-1,1 1 0,-1-1 1,0 1-1,1-1 0,-1 1 1,1 0-1,-1 0 0,1 0 1,-1 0-1,0 0 0,1 1 1,-1-1-1,1 1 0,-1-1 1,0 1-1,1 0 1,-1 0-1,0 0 0,2 1-182,1 1 29,0 1 0,0 0 0,-1 0 0,1 0 0,-1 0 0,0 0 0,0 1 0,0 0 0,-1 0 0,0 0 0,0 0 0,0 1 0,0-1 0,-1 1 0,0-1 0,0 1 0,-1 0 0,1 0 0,-1 0 0,-1 0 0,1 0 0,-1 0 0,0 5-29,0-7 17,0 0-1,0 0 0,-1 0 0,1-1 0,-1 1 0,0 0 0,0 0 1,0 0-1,0-1 0,-1 1 0,1-1 0,-1 1 0,0-1 1,0 1-1,-1-1 0,1 0 0,-1 0 0,1 0 0,-1-1 0,0 1 1,0 0-1,0-1 0,0 0 0,-1 0 0,1 0 0,-1 0 0,1 0 1,-1-1-1,0 0 0,1 0 0,-1 0 0,0 0 0,0 0 0,0-1 1,0 1-1,-1-1-16,2 0-114,1 0-1,0 0 1,0 0 0,0 0-1,-1 0 1,1 0 0,0-1 0,0 1-1,0-1 1,0 1 0,0-1-1,0 0 1,0 0 0,0 0 0,0 0-1,0 0 1,0-1 0,0 1-1,1 0 1,-1-1 0,1 0 0,-1 1-1,0-1 115,11-34-10393,-1 27 4078,2 1-2996</inkml:trace>
  <inkml:trace contextRef="#ctx0" brushRef="#br0" timeOffset="1523.011">767 180 12598,'54'-4'7546,"25"-18"-4479,-78 21-3046,0 1 1,-1 0-1,1-1 1,0 1 0,0 0-1,-1-1 1,1 1 0,0-1-1,-1 1 1,1-1-1,0 1 1,-1-1 0,1 1-1,-1-1 1,1 0-1,-1 1 1,1-1 0,-1 0-1,0 0 1,1 1-1,-1-1 1,0 0 0,0 0-1,1 1 1,-1-1 0,0 0-1,0 0 1,0 0-1,0 1 1,0-1 0,0 0-1,0 0 1,0 0-1,0 0 1,0 1 0,-1-1-1,1 0 1,0 0 0,-1 1-1,1-1 1,0 0-1,-1 0 1,1 1 0,-1-1-1,1 0 1,-1 1-1,1-1 1,-1 1 0,1-1-1,-1 0 1,0 1-1,1 0 1,-1-1 0,0 1-1,0-1 1,1 1 0,-1 0-22,-47-16 1761,44 16-1688,1 1 1,0-1-1,-1 1 0,1 0 1,0 1-1,0-1 1,0 0-1,0 1 0,0 0 1,0-1-1,1 1 0,-1 0 1,0 1-1,1-1 0,-1 0 1,1 1-1,0-1 1,0 1-1,0 0 0,0 0 1,1 0-1,-1 0 0,1 0 1,-1 0-1,1 0 0,0 0 1,1 1-1,-1-1 1,0 0-1,1 1 0,0-1 1,-1 0-1,2 3-73,-2 1 83,1 0 0,0 0 0,0-1 0,1 1 0,-1-1 0,2 1 0,-1 0 0,1-1 0,0 0 0,0 1 0,1-1 0,0 0-1,0 0 1,0 0 0,1-1 0,3 6-83,-4-9-75,0 1-1,1-1 1,-1 0 0,1 0-1,-1 0 1,1 0-1,0-1 1,0 1-1,-1-1 1,1 0-1,0 0 1,0 0 0,0-1-1,0 1 1,0-1-1,1 0 1,-1 0-1,0-1 1,0 1-1,0-1 1,0 0-1,0 0 1,-1 0 0,1-1-1,0 1 1,0-1-1,-1 0 1,1 0 75,32-19-5881,-6-2-5679,-18 12 1177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1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130 173 8260,'-8'-20'9719,"-15"17"-5224,-24 21-1843,42-14-2607,1 1 0,-1-1 0,1 0 0,0 1 0,1 0 0,-1 0 0,1 0 0,0 0 0,0 1 0,1-1 0,0 1-1,0-1 1,0 1 0,0 0 0,1 0 0,0 0 0,0 0 0,1 0 0,0 0 0,0 0 0,0 0 0,1 0 0,-1 0 0,2 0 0,-1 0 0,2 5-45,-1-8 2,-1 0 1,1-1-1,0 1 0,-1 0 1,1 0-1,1-1 1,-1 0-1,0 1 1,1-1-1,-1 0 1,1 0-1,0 0 1,-1 0-1,1-1 0,0 1 1,0-1-1,0 1 1,0-1-1,1 0 1,-1-1-1,0 1 1,0 0-1,0-1 0,1 0 1,-1 1-1,0-2 1,1 1-1,-1 0 1,0 0-1,1-1 1,-1 0-1,0 0 0,0 0 1,0 0-1,0 0 1,1-1-3,51-32-1514,-23-16-3775,-26 23 534,-5 8-1527,0 3-2245</inkml:trace>
  <inkml:trace contextRef="#ctx0" brushRef="#br0" timeOffset="312.427">157 1 8612,'-2'15'10088,"6"15"-7154,-2-18-1637,28 203 3430,-25-203-7498,11-22-11762,-10 3 4195</inkml:trace>
  <inkml:trace contextRef="#ctx0" brushRef="#br0" timeOffset="531.127">279 187 10629,'1'6'3201,"1"1"209,0 2-1009,-2 1-592,2 0 816,-1 4-1857,0 0-239,1 0-161,0-2-224,0 0-288,0-6-497,-1-4-479,1 0-529,-2-2-448,2-3-1680,-2-1-2258,1-3-4370</inkml:trace>
  <inkml:trace contextRef="#ctx0" brushRef="#br0" timeOffset="532.127">289 86 10629,'1'4'2593,"1"-1"32,1 2-1520,1 0-385,0 0-368,1 1-576,1 0 1921,0-1-4290,2 2-2450,1-1-6802</inkml:trace>
  <inkml:trace contextRef="#ctx0" brushRef="#br0" timeOffset="968.537">511 153 9764,'-14'-8'9536,"-6"11"-4910,-24 35-1999,45-34-2622,0 1 0,1-1 0,-1 0 0,1 0-1,0 0 1,0 0 0,1 0 0,-1 0 0,1-1-1,0 1 1,0-1 0,0 0 0,0 0-1,1 0 1,-1 0 0,1-1 0,0 1 0,0-1-1,0 0 1,0 0 0,0 0 0,0-1 0,1 1-5,11 7 2,-14-7 7,0 0 1,0 0-1,-1 0 1,1 0 0,-1 1-1,1-1 1,-1 0-1,0 1 1,0-1 0,0 1-1,0-1 1,-1 1-1,1-1 1,-1 1 0,1 0-1,-1-1 1,0 1-1,0 0 1,0-1 0,0 1-1,-1 0 1,1-1-1,-1 1 1,1 0 0,-1-1-1,0 1 1,0-1-1,0 0 1,-2 2-10,3-2-38,0 0 0,-1 0 1,0 0-1,1-1 0,-1 1 0,0 0 0,0-1 0,0 1 1,0 0-1,0-1 0,0 0 0,-1 1 0,1-1 1,0 0-1,-1 1 0,1-1 0,-1 0 0,1 0 0,-1 0 1,0 0-1,1 0 0,-1-1 0,0 1 0,0-1 0,1 1 1,-1-1-1,0 1 0,0-1 0,0 0 0,0 0 1,0 0-1,1 0 0,-1 0 0,0 0 0,0-1 0,0 1 1,0 0-1,1-1 0,-1 0 0,0 1 0,0-1 1,0 0 37,-11-28-6807,13 7-2538,2 10 157</inkml:trace>
  <inkml:trace contextRef="#ctx0" brushRef="#br0" timeOffset="1405.923">656 175 11765,'26'-7'7745,"-1"7"-3686,-21 1-4018,0 0 0,0 0 0,0 0 0,1 1 0,-1-1 0,0 1 1,-1 0-1,1 0 0,0 1 0,-1-1 0,1 1 0,-1 0 0,0 0 0,1 0 0,-2 0 0,1 0 1,0 1-1,-1 0 0,1-1 0,-1 1 0,0 0 0,0 0 0,-1 0 0,2 3-41,31 94-531,-72-153-1219,32 49 1943,0 0 0,0 1 0,-1-1-1,1 1 1,-1 1 0,0-1 0,0 1 0,1 0 0,-1 1-1,0 0 1,0 0 0,0 0 0,0 1 0,1 0-1,-1 0 1,0 1 0,1-1 0,-1 2 0,1-1 0,-1 1-1,1 0 1,-2 1-193,6-1 67,1-1 0,-1 1 1,1 0-1,0-1 0,0 1 0,0 0 0,0 0 0,0 0 0,0 0 0,1 0 1,0 0-1,-1 0 0,1 0 0,0 0 0,1 0 0,-1 0 0,0 0 0,1 0 1,0 0-1,-1 0 0,1 0 0,1-1 0,-1 1 0,0 0 0,1 0 1,-1-1-1,1 1 0,0-1 0,-1 1 0,1-1 0,0 0 0,1 0 0,-1 0 1,0 0-1,1 0 0,-1 0 0,3 0-67,-1 0-9,0 0 1,0 0-1,0 0 1,1-1-1,-1 0 0,0 0 1,1 0-1,-1 0 1,0-1-1,1 0 0,-1 0 1,1 0-1,-1 0 1,1-1-1,-1 0 1,0 0-1,1 0 0,-1 0 1,0 0-1,0-1 1,0 0-1,4-2 9,36-51-5392,-28 16-505,-4 13-3066,-6 12 420</inkml:trace>
  <inkml:trace contextRef="#ctx0" brushRef="#br0" timeOffset="1858.936">885 28 9300,'3'5'7563,"1"11"-5267,-3-12-1350,26 84 3116,14 58-2708,-33-124-1118,1-36-165,-8 10-97,0 1-1,0-1 1,0 0 0,0 0 0,0 0 0,1 1-1,0-1 1,-1 1 0,1-1 0,1 1-1,-1 0 1,0-1 0,1 1 0,0 1 0,0-1-1,0 0 1,0 1 0,0-1 0,0 1-1,1 0 1,-1 0 0,1 0 0,-1 0 0,1 1-1,0 0 1,0 0 0,-1 0 0,1 0-1,3 0 27,-3 4 54,-1 1-1,0-1 1,0 1-1,0 0 1,0 0-1,-1 0 1,1 0-1,-1 0 1,0 1-1,-1-1 1,1 1-1,-1 0 1,0-1-1,0 1 1,0 0-1,0-1 0,-1 1 1,0 0-1,0 0 1,-1 0-1,1-1 1,-1 1-1,0 0 1,0 0-54,1-3 0,0 1-1,0-1 1,0 1 0,0 0 0,-1-1 0,1 1 0,-1-1 0,0 1-1,1-1 1,-1 0 0,0 1 0,0-1 0,-1 0 0,1 1 0,-1-1 0,1 0-1,-1 0 1,1 0 0,-1 0 0,0-1 0,0 1 0,0 0 0,0-1-1,0 1 1,0-1 0,-1 0 0,1 0 0,0 0 0,-1 0 0,1 0-1,-1 0 1,1-1 0,-1 1 0,1-1 0,-1 1 0,1-1 0,-1 0-1,1 0 1,-1 0 0,0-1 0,1 1 0,-1-1 0,1 1 0,-1-1-1,1 0 1,0 0 0,-1 0 0,1 0 0,0 0 0,-1-1 0,1 1 0,0 0-1,0-1 1,0 0 0,0 0 0,1 1 0,-1-1 0,0-1 0,-21-39-6260,18 10-4080,5 16 613</inkml:trace>
  <inkml:trace contextRef="#ctx0" brushRef="#br0" timeOffset="2202.641">1147 32 11829,'21'66'12493,"0"39"-9352,-11-44-2378,10 51-877,-6-154-13109,-10 29 7266,2 2-2959</inkml:trace>
  <inkml:trace contextRef="#ctx0" brushRef="#br0" timeOffset="2436.94">1322 229 11413,'1'7'3298,"1"1"175,0 2-735,0 0-1250,0 0-431,1 2-209,-1 0-256,0 2-207,1 2-145,-1-1-192,-2-4-272,1 0-353,-1-4-735,0-5-465,0-2-1905,0-6-2609,0-4-5410</inkml:trace>
  <inkml:trace contextRef="#ctx0" brushRef="#br0" timeOffset="2437.94">1323 155 11045,'0'0'2449,"2"2"96,1-1-2048,2 5 591,0 0-3409,1 2-2241,1 1-6163</inkml:trace>
  <inkml:trace contextRef="#ctx0" brushRef="#br0" timeOffset="2780.6">1442 360 12102,'1'-5'6426,"0"-11"-5837,-1 13-60,29-122 1261,-28 124-1744,-1 0 0,0 0 0,0 0 0,1 0-1,-1 1 1,1-1 0,-1 0 0,1 0 0,0 0-1,-1 0 1,1 0 0,0 0 0,-1 1 0,1-1-1,0 0 1,0 1 0,0-1 0,0 1 0,0-1-1,-1 1 1,1-1 0,0 1 0,0-1-1,0 1 1,0 0 0,0 0 0,1-1 0,-1 1-1,0 0 1,0 0 0,0 0 0,0 0 0,0 0-1,0 0 1,0 1 0,0-1 0,0 0 0,0 0-1,0 1 1,0-1 0,0 1 0,0-1 0,0 1-1,0-1 1,0 1 0,-1 0 0,1-1-1,0 1 1,0 0 0,-1 0 0,1-1 0,0 1-1,-1 0 1,1 0 0,-1 0 0,1 0 0,-1 0-46,33 56 498,2 72-1488,-24-118-2985,-2-10-5926,-5-5 238</inkml:trace>
  <inkml:trace contextRef="#ctx0" brushRef="#br0" timeOffset="3217.991">1768 223 9476,'-35'-26'10057,"33"26"-9884,-1 0-1,0 0 1,1 0 0,-1 1 0,0-1-1,1 1 1,-1-1 0,1 1 0,-1 0 0,1 0-1,-1 0 1,1 0 0,-1 0 0,1 1-1,0-1 1,0 1 0,0-1 0,0 1 0,0 0-1,0 0 1,0 0 0,1 0 0,-2 2-173,1-1 53,0-1 1,0 1 0,1-1 0,0 1-1,-1 0 1,1-1 0,0 1-1,0 0 1,1 0 0,-1 0-1,1 0 1,-1 0 0,1 0 0,0 0-1,0 0 1,0 0 0,0 0-1,1 0 1,-1 0 0,1-1-1,0 1 1,0 0 0,0 0 0,0 0-1,0-1 1,1 1 0,-1 0-1,1-1 1,0 0 0,-1 1-1,1-1 1,0 0 0,0 0-1,1 0 1,-1 0 0,0 0 0,1 0-1,-1-1 1,1 1 0,0-1-1,-1 0 1,1 0 0,0 0-1,0 0 1,0 0 0,-1 0 0,3-1-54,0 0-78,0-1 1,0 1-1,0-2 1,0 1 0,0 0-1,0-1 1,0 0 0,-1 0-1,1 0 1,-1-1 0,1 1-1,-1-1 1,0 0-1,0-1 1,0 1 0,0-1-1,-1 1 1,1-1 0,-1 0-1,0-1 1,0 1-1,-1 0 1,1-1 0,-1 1-1,0-1 1,0 0 0,-1 0-1,1 0 1,-1 0 0,0 0-1,0 0 1,-1 0-1,0 0 1,1 0 0,-2-4 77,22 94 2950,-16-61-2597,-1 0-1,-1 0 1,0 0-1,-2 0 1,-1 0-1,-1 0 1,-1 1-1,-1-1 0,-1 0-352,3-22 50,-1 0-1,1 1 0,0-1 1,-1 0-1,0 1 0,1-1 0,-1 0 1,0-1-1,0 1 0,0 0 0,0 0 1,-1-1-1,1 1 0,0-1 0,-1 0 1,1 0-1,-1 0 0,1 0 0,-1 0 1,0 0-1,1-1 0,-1 1 0,0-1 1,1 1-1,-1-1 0,0 0 0,0-1 1,1 1-1,-1 0 0,0-1 0,1 1 1,-1-1-1,1 0 0,-1 0 1,0 0-1,1 0-49,-46-25-1918,27-16-7059,21 41 7999,1-4-8934,0 3 494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8420,'1'13'12888,"0"7"-9399,0 16-2263,12 42 520,5 106-1502,-30-197-19376,11 4 10267</inkml:trace>
  <inkml:trace contextRef="#ctx0" brushRef="#br0" timeOffset="391.308">1 221 11733,'3'2'8729,"3"0"-4422,20 2-3349,-21-3 111,3 0-959,46 4 1184,-16-10-4883,-20 3 652,-10 1-264,0 0-3627,-1-1-4801</inkml:trace>
  <inkml:trace contextRef="#ctx0" brushRef="#br0" timeOffset="719.35">262 235 11333,'21'-1'7196,"1"-2"-3957,42-14-1658,-62 15-1563,-1 0 0,0 0 0,1 1 0,-1-1 0,0 0 0,0-1 0,0 1 0,0 0 0,-1 0 0,1 0 0,0 0 0,-1-1 0,0 1 0,1 0-1,-1-1 1,0 1 0,0 0 0,-1-1 0,1 1 0,0 0 0,-1 0 0,1-1 0,-1 1 0,0 0 0,0 0 0,0 0 0,0 0 0,0 0 0,0 0 0,0 0 0,-1 0-1,1 0 1,-1 1 0,1-1 0,-1 0 0,0 1 0,1-1 0,-1 1 0,0 0 0,-1 0-18,1 0 60,0 0 0,0 0 0,-1 1 0,1 0 1,-1-1-1,1 1 0,0 0 0,-1 0 0,1 0 0,-1 0 0,1 1 0,0-1 1,-1 1-1,1-1 0,0 1 0,-1 0 0,1 0 0,0 0 0,0 0 0,0 0 0,0 1 1,0-1-1,0 1 0,0-1 0,0 1 0,1 0 0,-1-1 0,0 1 0,1 0 0,0 0 1,-1 0-1,1 0 0,0 0 0,0 1 0,0-1 0,0 0 0,1 0 0,-1 1-60,-20 91 2654,20-90-2619,1-1 0,-1 0-1,1 1 1,0-1 0,0 0-1,0 1 1,0-1 0,1 0-1,-1 1 1,1-1 0,0 0-1,0 0 1,0 0 0,0 0 0,1 0-1,-1 0 1,1 0 0,0 0-1,-1 0 1,1 0 0,1-1-1,-1 1 1,0-1 0,1 0-1,-1 0 1,1 0 0,0 0-1,-1 0 1,1 0 0,0-1-1,0 1 1,0-1 0,0 0-1,3 1-34,33-10-1515,-9-14-3431,3-20-9957,-25 31 6099</inkml:trace>
  <inkml:trace contextRef="#ctx0" brushRef="#br0" timeOffset="1172.365">481 158 11045,'7'43'9359,"0"0"-5827,8 55-2123,-9-74-1208,2-35-10,15-142 127,-23 151-318,1 1 0,0-1 1,0 1-1,-1 0 0,1-1 1,0 1-1,0 0 0,0 0 1,0-1-1,0 1 0,1 0 1,-1 0-1,0 0 0,0 0 1,1 1-1,-1-1 0,1 0 1,-1 0-1,1 1 0,-1-1 1,1 1-1,-1 0 0,1-1 1,-1 1-1,1 0 0,-1 0 1,1 0-1,0 0 0,-1 0 1,1 0-1,-1 0 0,1 1 1,-1-1-1,1 0 0,-1 1 1,1-1-1,-1 1 0,1 0 1,-1 0-1,1-1 0,-1 1 1,0 0-1,0 0 0,1 0 1,-1 0-1,0 0 0,0 1 1,0-1-1,0 0 0,0 0 1,0 1-1,-1-1 1,1 1-1,0-1 0,-1 1 1,1-1-1,-1 1 0,1-1 1,-1 1-1,0-1 0,0 1 1,0-1-1,1 1 0,25 116 13,-17-145 1,-9 19-2,0 2-13,-1-1 0,1 0 0,0 0-1,1 1 1,0-1 0,0 1 0,0-1-1,1 0 1,0 1 0,0 0 0,0-1-1,1 1 1,0 0 0,0 1 0,1-1-1,0 0 1,0 1 0,0 0 0,0 0 0,1 0-1,3-2 2,-7 6 18,1 1-1,-1 0 0,1 0 0,-1 0 1,0 0-1,1 0 0,-1 0 0,1 0 1,-1 1-1,0-1 0,1 0 0,-1 1 1,0-1-1,1 1 0,-1 0 0,0-1 1,1 1-1,-1 0 0,0 0 0,0 0 1,0 0-1,0 0 0,0 0 0,0 0 1,0 0-1,0 0 0,-1 0 0,1 0 1,0 1-1,-1-1 0,1 0 0,0 1 1,-1-1-1,0 0 0,1 1 0,-1 0-17,15 56 1188,-14-55-1105,4 172-417,6-197-17589,-7 6 8215</inkml:trace>
  <inkml:trace contextRef="#ctx0" brushRef="#br0" timeOffset="1359.832">831 207 13430,'19'38'8796,"-4"3"-4123,-7-12-4318,-1 1 1,-2 0 0,-1 0-1,-2 1 1,-1 20-356,-3-22-584,-1-22-2689,-1-18-4334,2-2 791,0-5-3565</inkml:trace>
  <inkml:trace contextRef="#ctx0" brushRef="#br0" timeOffset="1594.154">862 204 10405,'41'-62'12385,"8"64"-8131,-41 3-4203,-1-1-1,1 2 0,-1-1 1,0 1-1,0 0 0,-1 1 0,1-1 1,-2 1-1,1 0 0,-1 1 1,0 0-1,0-1 0,3 9-50,-7-12 40,1-1 0,-1 1 0,0-1 0,1 1 0,-2 0 0,1 0 0,0 0 0,-1 0 0,0 0-1,0-1 1,0 1 0,0 0 0,-1 0 0,1 0 0,-1 0 0,0 0 0,0-1 0,0 1 0,-1 0 0,0-1 0,1 1 0,-1-1 0,0 0 0,0 1-1,-1-1 1,1 0 0,-1 0 0,0-1 0,1 1 0,-1 0 0,0-1 0,-1 0 0,1 1-40,-3 1-60,0-1 1,-1 1 0,1-1-1,-1 0 1,1-1-1,-1 1 1,0-1-1,0-1 1,0 1-1,0-1 1,0-1-1,0 1 1,0-1 0,-6 0 59,-3-20-6574,16 2-3951,2 5-544</inkml:trace>
  <inkml:trace contextRef="#ctx0" brushRef="#br0" timeOffset="2359.585">1211 199 7940,'-9'-20'12353,"-27"42"-6511,34-19-5811,-1 1 0,1-1 1,0 1-1,0 0 1,0 0-1,1 0 0,-1 0 1,1 0-1,0 0 1,0 0-1,1 1 0,-1-1 1,1 0-1,0 1 0,0-1 1,0 0-1,0 0 1,1 1-1,0-1 0,0 0 1,0 0-1,0 0 1,1 0-1,0 0 0,-1 0 1,1 0-1,1 0 1,-1-1-1,1 1 0,-1-1 1,1 0-1,0 0 0,0 0 1,0 0-1,1 0 1,-1-1-1,1 1 0,-1-1 1,1 0-1,0 0 1,0 0-1,0-1 0,0 1 1,0-1-1,0 0 1,0 0-1,4 0-31,-5 0-3,1-1 1,-1 0-1,1 0 0,-1 0 1,1 0-1,-1-1 0,1 1 1,-1-1-1,1 0 0,-1 0 1,0 0-1,0 0 0,1-1 1,-1 1-1,0-1 0,0 0 1,0 0-1,-1 0 0,1 0 1,0-1-1,-1 1 0,1-1 1,-1 1-1,0-1 0,0 0 1,0 0-1,0 0 0,-1 0 1,1 0-1,-1 0 0,0-1 1,1 1-1,-2 0 0,1-1 1,0 0 2,0 0-16,0 1 0,0-1 0,0 0 1,0 1-1,-1-1 0,1 0 1,-1 0-1,0 1 0,0-1 0,-1 0 1,1 0-1,-1 1 0,0-1 1,0 0-1,0 1 0,0-1 0,-1 1 1,1-1-1,-1 1 0,0 0 1,0 0-1,0 0 0,0 0 0,-1 0 1,1 0-1,-1 0 0,0 1 0,0-1 1,0 1-1,0 0 0,0 0 1,0 0-1,-1 0 0,1 1 0,-1-1 1,1 1-1,-1 0 0,1 0 1,-1 0-1,0 1 0,1-1 0,-1 1 1,0 0-1,0 0 0,0 0 1,-1 0 15,5 1-296,-1-1 0,1 1 1,0 0-1,-1-1 1,1 1-1,0-1 1,0 1-1,0-1 0,0 1 1,0 0-1,0-1 1,0 1-1,0 0 0,0-1 1,0 1-1,0-1 1,0 1-1,0 0 0,0-1 1,0 1-1,1-1 1,-1 1-1,0-1 1,0 1-1,1-1 0,-1 1 1,0-1-1,1 1 1,-1-1-1,0 1 0,1-1 1,-1 1-1,1-1 1,-1 0-1,1 1 1,-1-1-1,1 0 0,-1 1 1,1-1-1,0 0 1,-1 0-1,1 1 0,-1-1 1,1 0-1,-1 0 1,1 0-1,0 0 1,-1 0-1,1 0 0,0 0 1,-1 0-1,1 0 1,-1 0-1,1 0 0,0 0 1,-1-1-1,1 1 1,-1 0-1,1 0 1,-1-1-1,1 1 0,-1 0 1,1-1 295,11 2-8156</inkml:trace>
  <inkml:trace contextRef="#ctx0" brushRef="#br0" timeOffset="2705.7">1386 193 11109,'22'17'7926,"-7"5"-3421,2 60-2615,-10-30-1463,-7-67-371,0-1 0,1 0-1,1 1 1,0-1 0,1 1 0,0 0-1,2 0 1,0 0 0,4-9-56,-8 21 1,0 1 1,0-1-1,0 0 1,0 1-1,1-1 1,-1 1-1,1 0 1,0-1-1,0 1 1,0 0-1,0 0 1,0 0-1,0 0 1,0 1-1,0-1 1,1 1-1,-1-1 1,1 1-1,-1 0 1,1 0-1,0 0 1,0 0-2,26 11-2835,-10 4-3206,-5-7-2353,-6-5-712</inkml:trace>
  <inkml:trace contextRef="#ctx0" brushRef="#br0" timeOffset="3177.253">1632 173 11333,'35'-20'11983,"1"32"-9174,15 53-3026,-14 43-882,-38-113 999,0 1 1,-1 0 0,1 0-1,-1 0 1,0 1-1,0-1 1,0 0 0,-1 1-1,1-1 1,-1 1-1,0 0 1,0 0 0,0 0-1,0 0 1,-1 1 0,1-1-1,-2 0 100,2 1 138,0 0-1,0 0 0,-1 1 1,1-1-1,0 1 1,-1 0-1,1-1 0,-1 2 1,1-1-1,-1 0 1,1 1-1,-1-1 1,0 1-1,1 0 0,-1 0 1,1 1-1,-1-1 1,0 1-1,1 0 1,-1 0-1,1 0 0,0 0 1,-1 1-1,1-1 1,0 1-1,0 0 1,0 0-1,0 0 0,0 0 1,0 0-1,0 1 1,-1 1-138,3-2 52,-1-1 0,1 1 0,0 0 1,0 0-1,0 0 0,0 0 0,0 0 0,0 0 1,1 0-1,-1 1 0,1-1 0,-1 0 1,1 0-1,0 1 0,0-1 0,0 0 0,0 0 1,0 0-1,0 1 0,1-1 0,-1 0 1,1 0-1,0 0 0,-1 0 0,1 0 1,0 1-1,0-2 0,0 1 0,1 0 0,-1 0 1,0 0-1,1 0 0,-1-1 0,1 1 1,0-1-1,-1 1 0,1-1 0,0 0 1,0 1-1,0-1 0,0 0 0,0 0 0,0-1 1,0 1-1,0 0 0,0-1 0,0 1 1,1-1-1,-1 1 0,0-1 0,0 0 1,1 0-53,46-10-2008,-12-23-6528,-3 2-3240,-21 22 3879</inkml:trace>
  <inkml:trace contextRef="#ctx0" brushRef="#br0" timeOffset="3552.158">1877 179 10997,'7'32'7852,"-3"7"-4379,3 51-2152,-6-87 37,-1-4-1353,-1-10 134,0-1 1,1 0-1,1 0 0,0 1 0,1-1 0,0 0 0,1 1 1,0 0-1,0-1 0,1 1 0,1 1 0,2-4-139,-6 12-2,0 1-1,1-1 0,-1 1 1,1 0-1,-1 0 0,1 0 1,-1 0-1,1 0 1,0 0-1,-1 0 0,1 1 1,0-1-1,0 1 0,0-1 1,-1 1-1,1 0 1,0-1-1,0 1 0,0 0 1,0 0-1,0 0 1,0 1-1,-1-1 0,1 0 1,0 1-1,0-1 0,1 1 3,20 7-2822,-4-2-2605,-3-3-3920,-6-3 354</inkml:trace>
  <inkml:trace contextRef="#ctx0" brushRef="#br0" timeOffset="3833.356">2108 199 11813,'2'29'11137,"2"0"-7474,1 41-3650,-5-60-826,2-10-3698,5-14-7045,-3 3 1826</inkml:trace>
  <inkml:trace contextRef="#ctx0" brushRef="#br0" timeOffset="3834.356">2119 107 11093,'-2'-6'2817,"1"1"97,1 3-1554,1 2-479,2 0-225,-1 2-272,1 1-592,1 1-272,-1-2-2433,1 0-2354,2-2-5954</inkml:trace>
  <inkml:trace contextRef="#ctx0" brushRef="#br0" timeOffset="4083.455">2253 19 13366,'13'70'9880,"-7"35"-6796,-2-23-1561,14-16-1995,9-93-11238,-21 19 5457,0-1-3149</inkml:trace>
  <inkml:trace contextRef="#ctx0" brushRef="#br0" timeOffset="4505.231">2384 206 10469,'0'2'616,"9"35"10567,5 0-8426,-13-35-2806,0 0 0,0-1 1,0 1-1,1 0 1,-1-1-1,0 1 1,0-1-1,1 1 1,-1-1-1,1 0 1,0 0-1,-1 1 1,1-1-1,0 0 1,-1-1-1,1 1 0,0 0 1,0 0-1,0-1 1,0 1-1,0-1 1,0 0-1,0 1 1,0-1-1,0 0 1,0 0-1,0 0 1,0 0-1,0-1 1,0 1-1,0-1 0,0 1 1,0-1-1,-1 1 1,1-1-1,1-1 49,2 0-134,-1 0-1,0-1 0,0 0 1,0 0-1,-1 0 0,1 0 1,-1 0-1,1-1 0,-1 1 1,0-1-1,0 0 0,-1 0 1,1 0-1,-1-1 0,0 1 1,0 0-1,0-1 0,-1 0 1,1-3 134,9-19 1160,3 59 2917,10 239-206,-10-214-4306,-28-59-7634,4-5-2788,6 2 407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0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10469,'1'6'9117,"1"12"-7269,-2-12-525,13 103 2275,4 56-2946,-17-161-1438,0 18 1601,2-17-5426,0-13-8415,-1 2 3643</inkml:trace>
  <inkml:trace contextRef="#ctx0" brushRef="#br0" timeOffset="281.185">137 235 10229,'0'6'2961,"2"0"208,0 3-1072,-2 2-576,1-1-272,-1 1-225,-1 1-255,2-2-305,-1-3-144,0 0-128,0-2-272,0-3-336,2 0-625,0-4-431,0 0 735,0-1-2752,1-7-2370,-1-1-5026</inkml:trace>
  <inkml:trace contextRef="#ctx0" brushRef="#br0" timeOffset="282.185">137 116 8964,'0'1'2321,"0"1"-16,2 1-720,-1 0-1137,2-1 1361,0 0-3986,4-2-2257,-1-1-6371</inkml:trace>
  <inkml:trace contextRef="#ctx0" brushRef="#br0" timeOffset="594.691">222 64 10261,'33'64'10272,"-21"45"-8372,-5-17-1795,28-149 58,35-57-144,-63 103-2502,-1 7-7520,-3 2-215</inkml:trace>
  <inkml:trace contextRef="#ctx0" brushRef="#br0" timeOffset="813.387">339 252 13462,'18'28'10949,"18"10"-7025,-1 0-2963,-24-33-3097,0-21-13082,-10 13 11851,2-3-5192</inkml:trace>
  <inkml:trace contextRef="#ctx0" brushRef="#br0" timeOffset="1267.734">532 278 11189,'14'-3'4186,"33"-7"1939,16-16-3803,-61 25-2315,-1-1 0,0 1 0,1 0 0,-1 0 0,0-1 0,0 1 0,0-1 0,0 1 0,0-1 0,0 1 0,0-1 0,0 0 0,-1 1 0,1-1 0,-1 0 0,1 1 0,-1-1 0,0 0 0,1 0 0,-1 0 0,0 1 0,0-1 0,0 0 0,-1 0 1,1 0-1,0 1 0,-1-1 0,1 0 0,-1 0 0,1 1 0,-1-1 0,0 0 0,0 1 0,0-1 0,0 1 0,0-1 0,0 1 0,0 0 0,0-1 0,-1 1 0,1 0 0,-1 0 0,1 0 0,-1 0 0,1 0 0,-1 0 0,1 0 0,-1 0 0,0 1 0,1-1 0,-1 0 0,0 1 1,0 0-1,1-1 0,-1 1 0,0 0 0,0 0 0,-1 0-7,-2 1 112,0 1 0,0-1 1,0 1-1,0 0 0,0 0 1,0 0-1,0 1 0,1 0 1,-1 0-1,1 0 0,0 0 1,0 1-1,0 0 0,0-1 1,1 2-1,0-1 0,-1 0 1,1 0-1,1 1 0,-1 0 1,1 0-1,0-1 0,0 1 1,0 1-1,1-1 0,-1 0 1,1 0-1,1 0 0,-1 1 1,1-1-1,0 0 0,0 1 0,0-1 1,1 0-1,0 1 0,0-1 1,0 0-1,1 0 0,0 2-112,-1-4 36,1 0 0,-1 0-1,1 0 1,-1 0 0,1-1-1,0 1 1,0-1 0,0 1-1,0-1 1,1 0-1,-1 0 1,0 0 0,1 0-1,0 0 1,-1-1 0,1 1-1,0-1 1,0 1 0,0-1-1,0 0 1,0 0-1,0-1 1,0 1 0,0-1-1,0 1 1,1-1 0,-1 0-1,0 0 1,1 0-36,94-14-3208,-56 3-2041,-14 4-1518,-18 5 2992,13-4-6854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0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10421,'2'-10'8563,"3"23"-5594,3 23-1703,6 132 468,-6-227-1363,-7 47-372,1 1 0,0-1 0,1 0 0,0 1 0,0 0 0,1 0 0,1 0 0,0 0 0,0 1 0,1-1 0,1 1 1,-6 9 0,0 0 0,0 0 0,0 0 0,-1 1 0,1-1 0,0 0 1,0 1-1,0-1 0,0 1 0,0-1 0,1 1 0,-1-1 0,0 1 0,0 0 0,0 0 0,0-1 0,0 1 0,0 0 1,1 0-1,-1 0 0,0 0 0,0 0 0,0 1 0,0-1 0,0 0 0,1 0 0,-1 1 0,0-1 0,0 1 1,0-1-1,0 1 0,0-1 0,0 1 0,0 0 0,0-1 0,-1 1 0,1 0 0,0 0 0,0 0 0,0 0 0,-1 0 1,1-1-1,0 1 0,-1 0 0,1 1 0,-1 0 0,27 49 71,-3 36-95,-16-108-19,0-21 67,22-59 3,-29 100-29,1 1 1,-1 0-1,1 0 1,0 0 0,-1 1-1,1-1 1,-1 0-1,1 1 1,0-1 0,-1 1-1,1-1 1,-1 1-1,0-1 1,1 1 0,-1 0-1,0 0 1,1 0-1,-1 0 1,0 0 0,0 0-1,0 0 1,1 1-1,-1-1 1,-1 0 0,1 0-1,0 1 1,0-1-1,0 1 1,-1-1-1,1 1 1,-1-1 0,1 1-1,-1-1 1,0 1-1,1-1 1,-1 1 0,0 0-1,0-1 2,14 139 110,7-160-11462,-16 11 5696,1 0-2748</inkml:trace>
  <inkml:trace contextRef="#ctx0" brushRef="#br0" timeOffset="346.629">407 50 9556,'-4'2'6472,"2"4"-3298,0 21-2212,1-23-42,15 80 1343,-13-82-2253,0-1-1,0 1 0,0 0 0,0 0 1,0 0-1,0-1 0,1 1 0,-1-1 1,1 1-1,-1-1 0,1 1 0,0-1 1,0 0-1,-1 0 0,1 0 0,0 0 1,0 0-1,0 0 0,0-1 0,0 1 1,0 0-1,0-1 0,0 0 0,0 1 1,1-1-1,-1 0 0,0 0 0,0 0 1,0-1-1,0 1 0,0 0 0,0-1 1,0 1-1,0-1 0,0 0 0,0 0 1,0 0-1,1 0-9,1-1 21,-1 0 1,1 0-1,0 0 1,-1 0-1,0-1 0,1 1 1,-1-1-1,0 0 1,0 0-1,-1 0 1,1 0-1,-1-1 1,1 1-1,-1-1 0,0 1 1,0-1-1,-1 0 1,1 0-1,-1 0 1,0 0-1,0 0 1,0 0-1,0 0 0,-1 0 1,0 0-1,0 0 1,0 0-1,0 0 1,0-1-1,-1 1 0,0 0 1,0 0-1,0 0 1,0 0-1,-1 0 1,0 1-1,0-1 1,0 0-1,0 1 0,0-1 1,0 1-1,-1 0 1,0 0-1,0 0 1,0 0-1,0 0 0,0 0 1,0 1-1,-1 0 1,1 0-1,-1 0 1,0 0-1,0 0 1,1 1-1,-1-1 0,-2 1-21,6 1-59,-1-1 0,0 1-1,1 0 1,-1 0-1,0 0 1,0 0 0,1 0-1,-1 0 1,0 0-1,1 0 1,-1 0-1,0 0 1,0 0 0,1 0-1,-1 0 1,0 1-1,1-1 1,-1 0 0,0 0-1,1 1 1,-1-1-1,1 1 1,-1-1 0,1 0-1,-1 1 1,0-1-1,1 1 1,0 0-1,-1-1 1,1 1 0,-1-1-1,1 1 1,0-1-1,-1 1 1,1 0 0,0-1-1,-1 1 1,1 0-1,0-1 1,0 1-1,0 0 1,0 0 0,0-1-1,0 1 1,0 0-1,0-1 1,0 1 0,0 0-1,0 0 60,11 21-13171,-4-16 4370</inkml:trace>
  <inkml:trace contextRef="#ctx0" brushRef="#br0" timeOffset="643.443">621 35 9284,'24'35'9571,"-2"30"-7107,-18-50-1709,10 48 710,-5-91-708,-9 17-639,1 0-1,0 0 1,0 0-1,1 0 0,0 1 1,1-1-1,1 1 1,-1-1-1,2 1 0,-1 0 1,1 1-1,1-1 0,3-5-117,-7 14-132,-1 0 0,0 0 0,1 1 0,-1-1 0,1 0 0,-1 1 0,1-1 0,-1 1 0,1-1 0,-1 1 0,1 0 0,0-1 0,-1 1 0,1 0 0,0 0 0,-1 0 0,1 0 0,-1 1 0,1-1 0,0 0 0,-1 1-1,1-1 1,-1 1 0,1-1 0,-1 1 0,1 0 0,-1 0 0,1 0 132,12 7-4754,-2 2-3375,-6-3-1097</inkml:trace>
  <inkml:trace contextRef="#ctx0" brushRef="#br0" timeOffset="1226.397">893 104 11397,'29'7'7098,"3"-6"-3741,-30-1-3331,0 0 0,0 0-1,0-1 1,0 1 0,0 0 0,0-1 0,0 1 0,0-1 0,0 0 0,0 0 0,0 1 0,0-1-1,-1 0 1,1-1 0,0 1 0,-1 0 0,1 0 0,-1-1 0,1 1 0,-1-1 0,0 1-1,1-1 1,-1 0 0,0 1 0,0-1 0,0 0 0,0 0 0,-1 0 0,1 0 0,0 0 0,-1 0-1,1 0 1,-1 0 0,0 0 0,0 0 0,0 0 0,0 0 0,0 0 0,0 0 0,0 0-1,-1 0 1,1 0 0,-1-1-26,1 2 52,-1-1 0,1 0 0,-1 0 0,1 1 0,-1-1 0,0 0 0,0 0 0,0 1 0,0-1 0,0 1 0,0-1 1,0 1-1,-1 0 0,1-1 0,-1 1 0,1 0 0,-1 0 0,1 0 0,-1 0 0,1 0 0,-1 0 0,0 0 0,0 1 0,1-1 0,-1 1 0,0-1 0,0 1 0,0 0 0,0-1 0,1 1 0,-1 0 0,0 0 0,0 0 0,0 1 0,0-1 0,0 0 0,1 1 0,-1-1 0,-1 1-52,-62 40 2165,62-37-2066,1 1 0,0-1 0,0 1 0,0 0 0,0 0 0,1 0 0,-1 0 0,1 0 0,1 0 0,-1 0 0,1 0 0,0 0 0,0 0 1,0 0-1,1 1 0,-1-1 0,1 0 0,0 0 0,1 0 0,0-1 0,-1 1 0,1 0 0,1 0 0,-1-1 0,1 1 0,0-1 0,0 0 0,0 0 0,0 0 0,1 0 0,0 0-99,-1-2-116,0 1 1,0-1-1,0 0 0,1 1 1,-1-1-1,1-1 0,-1 1 1,1 0-1,-1-1 0,1 0 1,0 0-1,0 0 0,0 0 1,0-1-1,0 1 0,0-1 0,-1 0 1,1 0-1,0-1 0,0 1 1,0-1-1,0 0 0,0 0 1,0 0-1,-1 0 0,1-1 1,0 0 115,25-12-4225,22-10-8454,-24 15 2493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0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9108,'2'0'7185,"0"5"-3350,10 38-1379,17 149-319,-33-200-2133,1 0-1,0-1 1,0 0 0,1 1 0,1-1 0,-1 0 0,1 0 0,1 0 0,0 0-1,0 0 1,1 0 0,0 0 0,0 0 0,1 0 0,0 0 0,1 0-1,0 1 1,0 0 0,1-1 0,0 1 0,0 0 0,1 1 0,0-1 0,0 1-1,1 0 1,0 0 0,0 1 0,1-1 0,0 1 0,0 1 0,1-1-4,-6 5-53,1 0 1,-1 1 0,1-1 0,-1 1 0,1-1-1,-1 1 1,1 0 0,-1 0 0,1 0-1,-1 0 1,1 0 0,0 1 0,-1-1-1,1 1 1,-1 0 0,0-1 0,1 1-1,-1 0 1,0 1 0,1-1 0,-1 0 0,0 1-1,0-1 1,2 2 52,7 6-4905,-2 1-4330,-4-5-196</inkml:trace>
  <inkml:trace contextRef="#ctx0" brushRef="#br0" timeOffset="578.649">259 237 9957,'36'9'10268,"57"-19"-8515,-92 9-1747,1 0-1,0 1 0,-1-1 1,1 0-1,-1 0 1,1 0-1,-1 0 1,0-1-1,1 1 1,-1 0-1,0 0 1,0-1-1,0 1 1,0-1-1,0 1 0,0-1 1,0 0-1,0 1 1,-1-1-1,1 0 1,-1 1-1,1-1 1,-1 0-1,0 0 1,1 0-1,-1 1 1,0-1-1,0 0 1,0 0-1,-1 0 0,1 1 1,0-1-1,-1 0 1,1 0-1,-1 1 1,1-1-1,-1 0 1,0 1-1,0-1 1,0 1-1,0-1 1,0 1-1,0-1 0,0 1 1,0 0-1,-1-1 1,1 1-1,0 0 1,-1 0-1,1 0 1,-1 0-1,0 0 1,1 0-1,-1 1 1,0-1-1,1 1 1,-1-1-1,0 1 0,0-1 1,1 1-1,-1 0 1,-1 0-6,0-1 78,0 0 1,-1 1-1,1-1 0,-1 1 1,1 0-1,-1 0 0,0 0 1,1 1-1,-1-1 0,1 1 1,0 0-1,-1 0 1,1 0-1,0 0 0,-1 0 1,1 1-1,0 0 0,0 0 1,0-1-1,0 2 0,1-1 1,-1 0-1,0 1 1,1-1-1,0 1 0,-1-1 1,1 1-1,0 0 0,1 0 1,-1 0-1,0 1 0,1-1 1,0 0-1,-1 0 1,1 1-1,1-1 0,-1 1 1,0 0-79,0 2 167,-1 0-1,2 0 1,-1 1 0,0-1 0,1 0 0,0 0 0,1 0 0,-1 0 0,1 1 0,0-1 0,1 0 0,0 0 0,0 0-1,0-1 1,0 1 0,1 0 0,0-1 0,0 0 0,1 0 0,-1 0 0,5 4-167,-6-6 10,1 0-1,0-1 1,0 1 0,1-1-1,-1 0 1,0 0 0,1-1 0,-1 1-1,1-1 1,0 1 0,-1-1 0,1 0-1,0 0 1,0-1 0,0 1 0,-1-1-1,1 0 1,0 0 0,0 0-1,0 0 1,0-1 0,0 0 0,-1 0-1,2 0-9,22-15-2792,-7-12-4061,-9 10-3429,-4 9 1192</inkml:trace>
  <inkml:trace contextRef="#ctx0" brushRef="#br0" timeOffset="1080.618">573 143 12518,'18'-15'7207,"3"11"-3340,-15 4-3797,-1 1 1,0 1-1,0-1 0,0 1 1,-1 0-1,1 0 0,0 0 1,-1 1-1,1-1 0,-1 1 0,0 0 1,0 1-1,0-1 0,0 1 1,-1-1-1,1 1 0,-1 0 1,0 0-1,0 1 0,0 0-70,30 137-29,-34-148-46,-1 1 1,-1 0 0,1 0-1,-1 0 1,1 0 0,-2 1-1,1-1 1,0 1-1,-1-1 1,0 1 0,0 0-1,0 1 1,0-1 0,-1 1-1,1 0 1,-1 0 0,0 0-1,-4-1 75,7 2 75,-1 1-1,0 0 1,0 0-1,1 0 1,-1 0-1,0 0 1,0 1-1,0-1 1,0 1 0,0 0-1,0 0 1,0 0-1,0 0 1,0 1-1,0-1 1,0 1-1,0-1 1,0 1-1,0 0 1,1 0-1,-1 1 1,0-1-1,1 1 1,-1-1 0,0 1-1,1 0 1,0 0-1,0 0 1,-1 0-1,1 0 1,0 0-1,1 0 1,-1 1-1,0-1 1,1 1-1,-1 0-74,1 0 57,1 1-1,-1-1 0,1 1 0,0-1 0,0 0 0,0 1 0,1-1 1,-1 1-1,1-1 0,-1 0 0,1 1 0,0-1 0,1 0 1,-1 0-1,0 0 0,1 0 0,0 0 0,0 0 0,0 0 1,0-1-1,0 1 0,0-1 0,1 1 0,-1-1 0,1 0 0,0 0 1,0 0-1,-1 0 0,1 0 0,0-1 0,1 1 0,-1-1 1,0 0-1,0 0 0,0 0 0,1 0 0,-1-1 0,1 1 1,-1-1-1,2 0-56,-2 0-160,0-1-1,0 1 1,0-1 0,0 0 0,0 0 0,0 0 0,0 0-1,0-1 1,0 1 0,-1-1 0,1 0 0,0 0 0,-1 0-1,0 0 1,1 0 0,-1 0 0,0 0 0,0-1 0,1-1 160,23-35-7146,-15 22-231,-2 4-3601</inkml:trace>
  <inkml:trace contextRef="#ctx0" brushRef="#br0" timeOffset="1408.674">824 0 11717,'9'23'9490,"-2"16"-6471,-2-13-1879,29 230 1840,-21-223-3580,-6-58-4802,-1-3-287,-1 9-1468,1 2-2325</inkml:trace>
  <inkml:trace contextRef="#ctx0" brushRef="#br0" timeOffset="1689.865">977 6 11173,'8'7'7238,"-3"5"-3410,1 32-1760,-5-35-1131,20 227 1826,-9-214-7017,3-33-8609,-9 4 1989</inkml:trace>
  <inkml:trace contextRef="#ctx0" brushRef="#br0" timeOffset="2070.134">1139 177 10133,'0'29'8017,"7"3"-4465,-5-26-3447,0 0 0,0 0 0,0-1 0,1 1 0,0-1-1,0 1 1,0-1 0,1 0 0,0 0 0,0 0 0,0-1 0,0 1 0,1-1 0,1 0-105,-3-3 2,0-1 0,0 0 0,1 0 0,-1 0 1,0 0-1,0-1 0,1 1 0,-1-1 1,0 0-1,0 0 0,0 0 0,0 0 0,0-1 1,0 1-1,0-1 0,-1 0 0,1 0 1,-1 0-1,1 0 0,-1 0 0,1 0 0,-1-1 1,0 1-1,0-1 0,0 1 0,-1-1 1,1 0-1,-1 0 0,1 0 0,-1 0 0,0 0 1,0 0-1,0 0 0,0 0 0,-1 0 0,1-1 1,-1 1-3,5-9 19,35-55 194,-44 108 3261,15 28-2841,-6-39-193,0-1-202,-1-10 1,-1-1 1,0 1 0,-2-1-1,0 1 1,-1 0 0,-1 0-1,-1-1 1,-3 17-240,4-32 31,0-1-1,-1 0 1,1 0-1,-1 1 1,1-1-1,-1 0 0,0-1 1,0 1-1,0 0 1,0 0-1,0-1 1,0 1-1,0-1 1,0 0-1,-1 0 1,1 0-1,0 0 1,-1 0-1,1 0 1,-1-1-1,1 1 1,-1-1-1,1 1 0,-1-1 1,0 0-1,1 0 1,-1 0-1,1-1 1,-1 1-1,0-1-30,-21-20-4049,23 13-2915,2 2-1321,1-2-3502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2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10085,'8'-3'8462,"13"3"-6718,-15 0-681,194-35 4518,-198 35-5545,0-1 23,0 0 0,0 1 0,1-1 0,-1 1 0,0 0 0,1-1 0,-1 1 0,0 0 0,1 1 0,-1-1 0,0 0 0,1 1 0,-1-1 0,0 1 0,0-1 0,1 1 0,-1 0 0,0 0 0,0 0 0,0 0 0,1 2-59,-19 8-995,1-11-6075,10-4-581,-3-3-4827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9044,'-1'-3'7598,"1"7"-3500,5 40-1707,33 169-292,-38-218-2089,9-83 47,-8 86-60,-1 0 0,1-1 0,0 1 0,0 0 0,0 0-1,0 0 1,0 0 0,0 0 0,0 0 0,1 0 0,-1 0 0,1 1 0,-1-1 0,1 0 0,0 1 0,0-1 0,0 1 0,0 0 0,0 0 0,0 0 0,0 0 0,0 0 0,0 0 0,0 0 0,0 0 0,1 1 0,-1 0 0,0-1 0,1 1 0,-1 0 0,0 0 0,1 0 0,-1 0 0,0 0 0,0 1 0,2 0 3,-1 1 20,1 0 0,-1 1 0,0 0 0,0 0 0,-1 0 0,1 0 0,-1 0 0,1 0 0,-1 1 0,0-1 0,0 1 0,-1 0 0,1 0 0,-1-1 0,0 1 0,0 0 0,0 0 0,0 0 0,-1 0 0,1 0 0,-1 0 0,0 0 0,0 0 0,-1 0 0,1 0 0,-2 3-20,1-3 20,0 0 0,0-1 1,-1 1-1,0-1 1,0 1-1,0-1 0,0 0 1,0 0-1,-1 0 0,1 0 1,-1 0-1,0-1 0,1 1 1,-2-1-1,1 1 0,0-1 1,0 0-1,-1 0 0,1-1 1,-1 1-1,1-1 1,-1 0-1,0 0 0,1 0 1,-1 0-1,0 0 0,0-1 1,0 0-1,1 0 0,-1 0 1,0 0-1,0-1 0,0 1 1,0-1-1,-1-1-20,-5-7-4417,9-5-5918,1 13 9416,0-10-9814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3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102 112 11653,'-24'-9'7844,"-1"10"-3467,22-1-4244,1 1 1,-1-1-1,1 1 0,-1 0 0,1 0 1,0 0-1,-1 0 0,1 0 0,0 1 0,0-1 1,0 0-1,0 1 0,0 0 0,0-1 1,0 1-1,1 0 0,-1 0 0,1 0 1,-1 0-1,1 1 0,0-1 0,0 0 0,0 0 1,0 1-1,0-1 0,0 1 0,1-1 1,-1 3-134,2-1 5,-1 0 1,1 0 0,1 0 0,-1 0 0,1 0 0,-1 0 0,1-1-1,0 1 1,1-1 0,-1 1 0,0-1 0,1 1 0,0-1 0,0 0-1,0 0 1,0-1 0,0 1 0,1-1 0,-1 1 0,1-1 0,0 0-1,-1-1 1,5 2-6,46 43-20,-52-43 30,-1-1 0,0 0-1,0 0 1,1 1 0,-1-1-1,-1 0 1,1 1 0,0-1 0,-1 1-1,1-1 1,-1 1 0,0-1-1,0 1 1,0-1 0,0 1-1,0-1 1,0 1 0,-1-1-1,1 1 1,-1-1 0,0 1-1,0-1 1,0 0 0,0 1-1,0-1 1,0 0 0,0 0 0,-1 0-1,1 0 1,-1 0 0,0 0-1,0 0 1,0 0 0,1-1-1,-1 1 1,-1-1 0,1 1-1,0-1 1,0 0 0,0 0-1,-1 0 1,1 0 0,-1 0-1,1 0 1,-1-1 0,-1 1-10,-1 0 9,-51 0-655,37-28-3183,21-11-7368,2 17-1289</inkml:trace>
  <inkml:trace contextRef="#ctx0" brushRef="#br0" timeOffset="336.231">178 41 12246,'15'46'9868,"1"1"-5037,38 147-3726,-54-179-2107,-9-22-15345,4-3 5662</inkml:trace>
  <inkml:trace contextRef="#ctx0" brushRef="#br0" timeOffset="757.999">182 243 11525,'9'-16'10651,"34"11"-8125,-38 6-3029,33 9 484,-25-10-3624,0-2-4688,-5 0-3859</inkml:trace>
  <inkml:trace contextRef="#ctx0" brushRef="#br0" timeOffset="758.999">380 186 10405,'12'28'9467,"-4"4"-4987,1 65-4834,-9-119-13135,2 7 2996</inkml:trace>
  <inkml:trace contextRef="#ctx0" brushRef="#br0" timeOffset="1070.427">375 72 10757,'0'-6'5763,"0"4"-4195,1 2-543,4 2-321,-1 1-464,-1 0-640,1 1 1761,1 1-4275,2 0-2576,0 0-7108</inkml:trace>
  <inkml:trace contextRef="#ctx0" brushRef="#br0" timeOffset="1071.427">533 0 11813,'26'79'11699,"-17"45"-7502,1 6-3346,-4-115-1732,-2-23-1769,0-27-7609,-4 32 7969,2-17-10174</inkml:trace>
  <inkml:trace contextRef="#ctx0" brushRef="#br0" timeOffset="1273.599">669 12 13446,'8'9'9204,"-2"17"-7584,-5-19-484,20 144 2568,-7-32-3713,-10-96-1130,-4-20-3926,1-2-4874,-2-5-3003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4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7427,'6'-9'7702,"-2"16"-3764,0 19-1685,-3-24-2011,24 230 3541,-29-184-3474,4-61-490,0 1 0,1 0-1,1 0 1,0 0-1,1 0 1,0 0-1,0 0 1,1 1 0,1 0-1,0-1 1,1 2-1,4-7 182,-7 15 11,1-1 0,0 1 0,0 0 0,0 0-1,0 0 1,1 1 0,-1-1 0,0 1 0,1 0-1,-1 1 1,1-1 0,-1 1 0,1 0-1,-1 0 1,1 0 0,-1 0 0,1 1 0,-1 0-1,0 0 1,1 0 0,-1 0 0,0 1 0,0 0-1,1 0 1,-1 0 0,-1 0 0,1 1 0,0-1-1,-1 1 1,1 0 0,-1 0 0,0 0 0,0 1-1,0-1 1,0 1 0,-1-1 0,1 1-1,-1 0 1,0 0 0,0 0 0,0 0 0,-1 1-1,1-1 1,-1 0 0,0 1-11,-1 0 102,1 0 1,-1 0-1,0 0 0,0 0 1,-1-1-1,1 1 1,-1 0-1,0 0 0,-1-1 1,1 1-1,-1-1 0,0 1 1,0-1-1,0 0 1,-1 1-1,1-1 0,-1 0 1,0-1-1,0 1 0,0 0 1,-1-1-1,1 0 1,-1 0-1,0 0 0,0 0 1,0 0-1,0-1 0,0 0 1,-1 0-1,1 0 1,-1 0-1,0-1 0,1 0 1,-1 0-1,0 0 0,1 0 1,-1-1-1,0 0 0,0 0 1,0 0-1,0 0 1,1-1-1,-3 0-102,-30-12-1251,34 1-3841,8-4-5877,-2 10-68</inkml:trace>
  <inkml:trace contextRef="#ctx0" brushRef="#br0" timeOffset="515.508">333 147 8756,'1'1'8615,"1"6"-4505,2 21-3447,-3-24 433,0 4-973,1-1 1,0 1-1,0-1 0,0 0 0,1 0 1,0 0-1,1 0 0,-1-1 1,1 1-1,0-1 0,1 0 1,0 0-1,0 0 0,5 4-123,-8-9-5,0 0-1,-1 0 1,1-1-1,0 1 1,0-1-1,0 1 1,-1-1-1,1 0 1,0 1 0,0-1-1,0 0 1,0 0-1,0 0 1,0-1-1,0 1 1,0 0-1,-1-1 1,1 1-1,0-1 1,0 0 0,-1 0-1,1 1 1,0-1-1,-1 0 1,1 0-1,0-1 1,-1 1-1,0 0 1,1 0 0,-1-1-1,0 1 1,1-1-1,-1 1 1,0-1 5,32-58-530,-20-15 503,-1 96 1193,-1 25-151,-5-26-674,-1 0-1,0 0 1,-2 0 0,0 1-1,-2-1 1,0 1-1,-1 0 1,-1-1-1,-1 1 1,-2 10-341,2-27-4,0 0 1,-1 1-1,1-1 1,-1 0-1,0 0 0,0 0 1,0-1-1,-1 1 0,1-1 1,-1 0-1,0 0 1,0 0-1,0 0 0,0 0 1,0-1-1,-1 0 1,1 0-1,-1 0 0,1-1 1,-1 1-1,0-1 0,1 0 1,-1 0-1,0-1 1,0 0-1,0 0 0,0 0 1,0 0-1,1-1 1,-1 1-1,-4-2 4,14-10-18529,0 5 7375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3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11573,'-3'32'10448,"10"20"-7816,-4-37-1719,12 50-13,5 70-2573,-25-125-1926,-10-14-9423,8-3 4866</inkml:trace>
  <inkml:trace contextRef="#ctx0" brushRef="#br0" timeOffset="296.813">0 229 10741,'3'-8'7170,"6"2"-3613,28-3-2469,-30 7-228,48-5-627,6-1-2926,-23-6-6807,-26 7-1940</inkml:trace>
  <inkml:trace contextRef="#ctx0" brushRef="#br0" timeOffset="593.606">253 150 11013,'-8'11'7735,"3"5"-3384,6 63-1067,-1-75-3238,0-1 1,0 1 0,0-1-1,0 1 1,1 0-1,0-1 1,-1 1-1,1-1 1,0 1 0,1-1-1,-1 1 1,1-1-1,-1 0 1,1 0 0,0 0-1,0 0 1,0 0-1,1 0 1,-1 0 0,1-1-1,-1 1 1,1-1-1,0 0 1,0 0 0,0 0-1,0 0 1,0 0-1,4 1-46,-3-2-7,0 0 0,1 0-1,-1-1 1,0 1 0,1-1-1,-1 0 1,1 0 0,-1-1-1,0 1 1,1-1 0,-1 0-1,0 0 1,1 0 0,-1-1-1,0 1 1,0-1 0,0 0-1,0 0 1,0-1 0,-1 1-1,1-1 1,-1 0 0,0 0-1,1 0 1,-1 0 0,0-1-1,-1 1 1,1-1 0,-1 1-1,0-1 1,1 0 0,-2 0-1,1 0 1,0 0 0,-1-1-1,0 1 1,0 0 0,0-1-1,0 1 1,-1-3 7,0 2 3,-1-1 1,1 1 0,-1 0-1,-1 0 1,1 0 0,-1-1-1,0 1 1,0 0-1,0 1 1,-1-1 0,1 0-1,-1 1 1,0-1-1,-1 1 1,1 0 0,-1 0-1,0 1 1,0-1-1,0 1 1,0-1 0,0 1-1,-1 1 1,0-1-1,1 0 1,-1 1 0,0 0-1,0 1 1,0-1-1,-1 1 1,1 0 0,0 0-1,0 0 1,-1 1-1,1-1 1,-1 2 0,1-1-1,-4 1-3,1 4-3215,7-3-1061,3 1-3771,0-1-3926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2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11413,'1'38'10642,"0"1"-5221,22 145-4204,-13-122-1164,-11-73-72,0 0 0,1 0 0,0-1 0,1 1-1,0 0 1,0 0 0,2 0 0,-1 0 0,1 0-1,1 0 1,0 1 0,1 0 0,0-1 0,0 2-1,7-10 20,-10 17-3,0 1-1,0 0 1,0-1 0,0 1-1,1 0 1,-1 0-1,0 1 1,1-1-1,-1 0 1,0 1-1,1 0 1,-1-1 0,1 1-1,-1 0 1,1 0-1,-1 0 1,0 1-1,1-1 1,-1 0-1,1 1 1,-1 0 0,0-1-1,1 1 1,-1 0-1,0 0 1,0 1-1,0-1 1,0 0 0,0 1-1,0-1 1,0 1-1,0-1 1,0 1-1,-1 0 1,1 0-1,-1 0 1,1 0 0,-1 0-1,0 0 1,0 0-1,0 1 1,0-1-1,0 0 1,0 1-1,-1-1 1,1 0 0,-1 1-1,0-1 1,0 1-1,0-1 1,0 1-1,0-1 1,0 0-1,0 1 1,-1 0 3,2 2 22,-1 1 1,0-1-1,0 1 1,-1-1-1,0 1 1,1-1-1,-2 1 1,1-1-1,-1 0 1,0 1-1,0-1 1,0 0-1,-1 0 1,1 0-1,-1-1 1,-1 1-1,1-1 1,0 0-1,-1 1 0,0-1 1,0-1-1,0 1 1,-1-1-1,1 0 1,-1 0-1,0 0 1,0 0-1,0-1 1,0 0-1,0 0 1,0 0-1,-1-1 1,1 1-1,-1-1 1,1-1-1,-1 1 1,1-1-1,-1 0 1,1 0-1,-2-1-22,6 0-466,0 1 0,0-1 0,0 0 1,0 0-1,0 0 0,0-1 0,0 1 0,0 0 0,0 0 1,0 0-1,1-1 0,-1 1 0,0 0 0,1-1 0,0 1 1,-1-1-1,1 1 0,0-1 0,-1 1 0,1 0 0,0-1 0,0 1 1,0-1-1,0 1 0,1-1 0,-1 1 0,0-1 0,0 1 1,1 0-1,-1-1 0,1 1 0,0-1 0,-1 1 0,1 0 1,0 0-1,0-1 0,0 1 466,0-4-2384,7-16-7148</inkml:trace>
  <inkml:trace contextRef="#ctx0" brushRef="#br0" timeOffset="577.994">250 236 10533,'39'-5'6290,"-34"4"-5916,1 0 0,-1 0 1,0-1-1,0 1 0,0-1 0,-1 0 0,1 0 0,0-1 1,-1 0-1,1 1 0,-1-1 0,0-1 0,0 1 0,0-1 1,-1 0-1,1 1 0,0-2-374,-3 3 63,-1 1 0,0-1 0,1 1 0,-1-1 1,0 1-1,0-1 0,0 1 0,0-1 0,0 1 0,0-1 0,0 1 0,0-1 1,-1 1-1,1-1 0,-1 1 0,1 0 0,-1-1 0,1 1 0,-1 0 0,0-1 1,0 1-1,1 0 0,-1 0 0,0-1 0,0 1 0,0 0 0,-1 0 0,1 0 1,0 0-1,0 1 0,0-1 0,-1 0 0,1 0 0,0 1 0,-1-1 0,1 1 1,-1-1-1,1 1 0,-1-1 0,1 1 0,-1 0 0,1 0 0,-1 0 0,1 0 1,-1 0-1,1 0 0,-1 0 0,1 1 0,0-1 0,-1 0 0,1 1 0,-1-1 1,1 1-1,0-1 0,-1 1 0,1 0 0,0 0 0,-1 0 0,1 0-63,-4 3 109,1 1-1,-1 0 0,1 0 1,0 0-1,1 0 1,-1 0-1,1 1 0,0 0 1,0 0-1,1 0 1,0 0-1,0 0 0,0 0 1,1 0-1,0 1 0,0-1 1,0 0-1,1 1 1,0-1-1,0 1 0,1-1 1,0 1-1,0-1 1,2 6-109,-3-11 17,0 1 0,1 0 0,-1 0 1,1 0-1,0 0 0,-1 0 1,1-1-1,0 1 0,0 0 1,0-1-1,0 1 0,1-1 1,-1 1-1,0-1 0,1 1 1,-1-1-1,1 0 0,-1 0 0,1 0 1,-1 0-1,1 0 0,0 0 1,0 0-1,-1 0 0,1-1 1,0 1-1,0-1 0,0 1 1,0-1-1,0 0 0,0 0 1,0 0-1,0 0 0,-1 0 0,1 0 1,1 0-18,38-6-1403,-6-3-3802,-30 7 3781,36-14-10315,-22 4 1393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2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9460,'2'-7'9017,"3"14"-5667,3 16-2001,-4-8-793,3 16 197,1 0 0,1 0 1,2 0-1,2-1 0,7 13-753,-20-44 6,0 0-1,0 1 1,0-1 0,0 0-1,0 1 1,1-1-1,-1 0 1,0 0 0,0 1-1,1-1 1,-1 0 0,0 1-1,1-1 1,-1 1 0,0-1-1,1 0 1,-1 1 0,1-1-1,-1 1 1,1-1 0,0 1-1,-1 0 1,1-1 0,-1 1-1,1-1 1,0 1 0,-1 0-1,1 0 1,0-1-1,-1 1 1,1 0 0,0 0-1,-1 0 1,1 0 0,0 0-1,0 0 1,-1 0 0,1 0-1,0 0 1,-1 0 0,1 0-1,0 0 1,0 0 0,-1 1-1,1-1 1,0 0 0,-1 1-1,1-1 1,-1 0 0,1 1-1,0-1 1,-1 1-1,1-1 1,-1 1 0,1-1-1,-1 1 1,1-1 0,-1 1-1,1 0-5,33-145 70,-33 143-71,0 1 1,0 0 0,0 0 0,1 0-1,-1 0 1,0 0 0,0 0-1,1 1 1,-1-1 0,0 0-1,0 1 1,0-1 0,0 0-1,0 1 1,1-1 0,-1 1-1,0 0 1,0-1 0,0 1 0,0 0-1,-1 0 1,1 0 0,0 0-1,0-1 1,0 1 0,-1 0-1,1 0 1,0 1 0,-1-1-1,1 0 1,-1 0 0,1 0-1,-1 0 1,0 0 0,1 0 0,-1 1-1,0-1 1,0 0 0,0 0-1,0 1 1,0-1 0,2 4 2,55 97 65,-55-102-50,-1 0 1,0 0 0,0 0-1,0-1 1,0 1-1,1-1 1,-1 1-1,0-1 1,0 1 0,0-1-1,0 0 1,0 1-1,0-1 1,0 0-1,-1 0 1,1 0 0,0 0-1,0 0 1,-1 0-1,1 0 1,0 0-1,-1 0 1,1 0 0,-1 0-1,1 0 1,-1 0-1,0 0 1,1-1-1,-1 1 1,0 0 0,0 0-1,0 0 1,0-1-1,0 1 1,0 0-1,0 0 1,0 0 0,-1-1-1,1 1 1,0 0-1,-1-1-17,1 1 11,5-160-1705,4 158-9283,-6 3 6277,1-1-6601</inkml:trace>
  <inkml:trace contextRef="#ctx0" brushRef="#br0" timeOffset="500.637">438 145 7940,'1'0'201,"-1"0"0,1 0 0,-1 0 0,0-1 0,1 1 0,-1 0 0,1-1 0,-1 1 0,0 0 1,0-1-1,1 1 0,-1-1 0,0 1 0,0 0 0,1-1 0,-1 1 0,0-1 0,0 1 0,0-1 0,0 1 1,1-1-1,-1 1 0,0-1 0,0 1 0,0 0 0,0-1 0,0 1 0,0-1 0,0 1 0,-1-1 0,1 1 1,0-1-1,0 1 0,0-1 0,0 1 0,-1-1 0,1 1 0,0 0 0,0-1 0,-1 1 0,1-1 0,0 1 0,-1 0 1,1-1-1,0 1 0,-1 0 0,1 0 0,0-1 0,-1 1 0,1 0 0,-1 0 0,1-1 0,-1 1 0,1 0 1,0 0-1,-1 0 0,1 0 0,-1 0 0,1 0 0,-1 0 0,0 0-201,-16 15 3386,12-9-3154,1 0 1,-1 1-1,1 0 0,1 0 0,-1 0 1,1 0-1,0 0 0,1 1 0,0-1 1,0 1-1,0 0 0,1 0 1,0-1-1,1 1 0,0 0 0,0 0 1,1 5-233,1-10 3,1 0 1,-1 0 0,0 0 0,1-1 0,0 1-1,0-1 1,0 0 0,0 1 0,0-1 0,0-1-1,0 1 1,1 0 0,-1-1 0,0 0 0,1 0-1,0 0 1,-1 0 0,1 0 0,-1-1 0,1 0-1,0 1 1,0-1 0,-1-1 0,1 1 0,0 0-1,-1-1 1,1 0 0,-1 0 0,1 0 0,-1 0-1,1-1 1,-1 1 0,0-1 0,0 0 0,1 0 0,-1 0-1,0 0 1,-1-1 0,1 1 0,2-3-4,-3 1 6,0 0 1,0 0 0,-1 0-1,0 0 1,1 0 0,-1-1-1,-1 1 1,1 0 0,-1 0-1,1-1 1,-1 1 0,-1 0-1,1-1 1,-1 1 0,1 0-1,-1-1 1,0 1 0,-1 0-1,1 0 1,-1 0 0,1 0-1,-1 0 1,-1 0 0,1 1-1,0-1 1,-1 1 0,0-1-1,0 1 1,0 0 0,0 0-1,0 0 1,-1 1 0,1-1-1,-1 1 1,1 0 0,-3-1-7,-2-1 103,5 4-3462,16-2-11273,-5-1 4603</inkml:trace>
  <inkml:trace contextRef="#ctx0" brushRef="#br0" timeOffset="807.789">599 140 12134,'5'32'9689,"1"11"-4342,-5-39-5338,-1-1 0,1 1 0,0 0 0,1-1 0,-1 0 1,0 1-1,1-1 0,0 0 0,0 0 0,0 1 0,0-2 0,0 1 0,1 0 1,-1 0-1,1-1 0,0 1 0,0-1 0,0 0 0,0 0 0,0 0 1,0 0-1,0-1 0,1 1 0,-1-1 0,1 0 0,1 1-9,-3-2 1,1 1 0,0 0 1,0-1-1,0 1 0,0-1 0,0 0 0,0 0 0,0 0 0,0 0 0,0-1 1,0 1-1,0-1 0,0 0 0,0 0 0,0 0 0,-1 0 0,1 0 0,0-1 1,-1 1-1,1-1 0,-1 0 0,1 0 0,-1 0 0,0 0 0,0 0 1,0 0-1,0 0 0,0-1 0,0 1 0,-1-1 0,1 1 0,-1-1 0,0 0 1,0 0-1,0 1 0,0-1 0,0 0 0,0 0 0,-1 0 0,0 0 0,1 0 1,-1 0-1,0 0 0,0 0 0,-1-2-1,-5-94-2302,9 90-1003,3 2-5144,-6 6 6610,5-6-9708</inkml:trace>
  <inkml:trace contextRef="#ctx0" brushRef="#br0" timeOffset="1042.114">833 1 11205,'15'37'8709,"-4"1"-3934,12 76-2837,-14-56-1030,9-22-3058,-7-32-2803,5-2-4586,-5-2-1338</inkml:trace>
  <inkml:trace contextRef="#ctx0" brushRef="#br0" timeOffset="1298.335">1079 170 10869,'-23'-16'10297,"2"34"-6322,-2 41-2085,22-57-1868,0 1 1,0-1-1,0 1 1,0-1-1,1 1 0,-1-1 1,1 1-1,0-1 1,0 1-1,-1-1 1,2 1-1,-1-1 0,0 1 1,0-1-1,1 1 1,0-1-1,-1 1 0,1-1 1,0 1-1,0-1 1,0 0-1,0 1 0,1-1 1,-1 0-1,1 0 1,-1 0-1,1 0 1,0 0-1,0-1 0,0 1 1,0 0-1,0-1 1,0 1-1,0-1 0,0 0 1,1 0-1,-1 0 1,0 0-1,1 0 0,-1 0 1,1-1-1,-1 1 1,1-1-1,-1 0 0,1 1 1,-1-1-1,1 0 1,-1-1-1,1 1 1,-1 0-1,1-1 0,-1 1 1,1-1-1,-1 0 1,2-1-23,40-40-4550,-37 23-416,-2-3-3793,-4 7-1214</inkml:trace>
  <inkml:trace contextRef="#ctx0" brushRef="#br0" timeOffset="1849.188">1106 3 12406,'-1'32'11543,"10"18"-8439,-2-18-2013,-7-29-1087,19 104 1287,-3-36-3518,-16-70 1939,1 4-3433,2-5-6799,-1-1-2147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4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8052,'4'-7'8529,"-1"3"-3501,1 17-2871,50 155 1156,-32-135-3187,-22-33-125,1 1 0,-1-1 0,1 1 0,-1-1 0,1 0 0,0 1 0,-1-1 1,1 0-1,-1 1 0,1-1 0,0 0 0,-1 0 0,1 0 0,-1 0 0,1 0 1,0 1-1,-1-1 0,1 0 0,0 0 0,-1-1 0,1 1 0,0 0 0,-1 0 0,1 0 1,0 0-1,-1 0 0,1-1 0,-1 1 0,1 0 0,-1-1 0,1 1 0,0 0 1,-1-1-1,1 1 0,-1-1 0,0 1 0,1-1 0,-1 1 0,1-1 0,-1 1 1,0-1-1,1 1 0,-1-1 0,0 1 0,1-1 0,-1 0 0,0 1 0,0-1 0,0 1 1,0-1-1,0 0 0,1 1 0,-1-1 0,0 0 0,0 1 0,-1-1 0,1 0-1,25-119 62,-4 82-93,-21 37 31,1 1-1,0-1 1,-1 1 0,1-1-1,-1 1 1,1-1-1,0 1 1,-1 0-1,1-1 1,0 1 0,-1 0-1,1 0 1,0-1-1,0 1 1,-1 0 0,1 0-1,0 0 1,0 0-1,-1 0 1,1 0 0,0 0-1,0 0 1,-1 0-1,1 1 1,0-1-1,-1 0 1,1 0 0,0 1-1,-1-1 1,1 0-1,0 1 1,-1-1 0,1 1-1,0-1 1,-1 1-1,1-1 1,-1 1 0,1-1-1,-1 1 1,1-1-1,-1 1 1,0 0-1,1-1 1,-1 1 0,0 0-1,1-1 1,-1 1-1,0 0 1,0-1 0,0 1-1,1 0 1,-1 0-1,0-1 1,0 1-1,0 1 1,42 114 6,-42-116-6,15 28 25,-15-28-25,0 0 0,-1-1 1,1 1-1,0 0 0,0-1 0,0 1 1,0-1-1,0 1 0,-1 0 0,1-1 1,0 1-1,0-1 0,0 1 0,0 0 1,0-1-1,0 1 0,0-1 0,1 1 1,-1-1-1,0 1 0,0 0 0,0-1 1,0 1-1,0 0 0,1-1 0,-1 1 1,0-1-1,0 1 0,1 0 1,-1-1-1,0 1 0,0 0 0,1 0 1,-1-1-1,0 1 0,1 0 0,-1 0 1,0-1-1,1 1 0,-1 0 0,1 0 1,-1 0-1,0 0 0,1 0 0,-1 0 1,1-1-1,-1 1 0,0 0 0,1 0 1,-1 0-1,1 0 0,-1 0 0,0 1 1,1-1-1,-1 0 0,1 0 0,-1 0 1,0 0-1,1 0 0,-1 0 0,1 1 1,-1-1-1,0 0 0,1 0 0,-1 1 1,0-1-1,1 0 0,-1 0 0,0 1 0,17-189-517,-16 183-1343,0 4-2297,0 1-5265,2 1-1930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4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12070,'11'59'11779,"0"-5"-9036,1 26-3777,-14-69-7201,1-8 2299,0 1-5435</inkml:trace>
  <inkml:trace contextRef="#ctx0" brushRef="#br0" timeOffset="1">36 356 12758,'-3'4'3730,"0"0"95,1-1-575,2 0-1794,-1-2-591,1 0-193,1-1-368,-1 0-336,1-2-1040,-1-1-2786,0-3-3089,2-1-7988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2 143 10997,'-2'33'10671,"9"17"-6928,0 5-4796,-7-92-13554,1 20 4872</inkml:trace>
  <inkml:trace contextRef="#ctx0" brushRef="#br0" timeOffset="1">2 40 10053,'0'3'2257,"2"0"64,0 1-1761,3 1 833,-1-3-3522,2-2-2145,0 0-5891</inkml:trace>
  <inkml:trace contextRef="#ctx0" brushRef="#br0" timeOffset="234.317">128 0 10645,'23'35'9070,"-5"6"-4811,8 89-2042,-26-124-2399,3 32 289,-10-23-4178,2-18-6705,-1-2-477</inkml:trace>
  <inkml:trace contextRef="#ctx0" brushRef="#br0" timeOffset="546.751">123 163 12166,'10'-12'10402,"34"-2"-7043,0 18-2125,-16 0-4339,-17-4-8351,-4 0-1128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4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9156,'9'19'10146,"-2"4"-5305,3 48-4249,-9-58 90,-5-34-16100,5 7 5435</inkml:trace>
  <inkml:trace contextRef="#ctx0" brushRef="#br0" timeOffset="296.818">12 28 10805,'1'-4'2721,"1"1"16,1 2-1600,1 1-289,0 1-303,0 2-401,-1 0-480,1 1 304,0-2-2722,1 2-2240,2-1-5811</inkml:trace>
  <inkml:trace contextRef="#ctx0" brushRef="#br0" timeOffset="546.75">123 14 10277,'22'29'8452,"-7"6"-4389,9 78-2260,-22-99-1184,5 64-1246,-8-74-1280,-3-11-9651,-1-4 452</inkml:trace>
  <inkml:trace contextRef="#ctx0" brushRef="#br0" timeOffset="547.75">116 126 10821,'25'-11'10789,"5"12"-6518,7-1-7845,-8-22-9603,-24 12 4063</inkml:trace>
  <inkml:trace contextRef="#ctx0" brushRef="#br0" timeOffset="1218.462">282 1 10181,'16'61'10189,"-3"33"-6962,1 6-2042,-14-101-1181,0 1-1,0 0 1,0 0 0,0 0-1,0-1 1,0 1 0,0 0-1,0 0 1,0-1 0,1 1-1,-1 0 1,0 0 0,0 0-1,0 0 1,0-1 0,1 1 0,-1 0-1,0 0 1,0 0 0,0 0-1,1 0 1,-1 0 0,0-1-1,0 1 1,1 0 0,-1 0-1,0 0 1,0 0 0,1 0-1,-1 0 1,0 0 0,0 0-1,1 0 1,-1 0 0,0 0-1,0 0 1,0 0 0,1 0-1,-1 0 1,0 0 0,0 1-1,1-1 1,-1 0 0,0 0 0,0 0-1,0 0-3,6-26-60,19-73-532,-24 98 610,0 0 0,-1 0 0,1 1 0,0-1-1,0 0 1,0 0 0,0 1 0,0-1 0,0 1 0,0-1 0,0 1 0,0-1-1,0 1 1,0-1 0,1 1 0,-1 0 0,0 0 0,0 0 0,0 0-1,0 0 1,0 0 0,1 0 0,-1 0 0,0 0 0,0 0 0,0 0 0,0 1-1,0-1 1,1 1 0,-1-1 0,0 1 0,0-1 0,0 1 0,0-1 0,0 1-1,0 0 1,-1 0 0,1-1 0,0 1 0,0 0 0,0 0 0,-1 0-1,1 0 1,-1 0 0,1 0 0,0 0 0,-1 1-18,31 50 1132,-23 16-721,-8-56-5120,0-2-4877,0-19-2785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3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6243,'2'-13'12901,"7"21"-9123,53 166-344,-41-146-3303,-20-27-130,-1-1 0,1 0 0,-1 0 0,1 0 0,0 0 0,-1 1 0,1-1 0,-1 0 0,1 0 0,0 0 0,-1 0 0,1 0-1,-1 0 1,1 0 0,0-1 0,-1 1 0,1 0 0,-1 0 0,1 0 0,-1-1 0,1 1 0,0 0 0,-1-1 0,1 1 0,-1 0 0,1-1 0,-1 1 0,0 0 0,1-1 0,-1 1 0,1-1 0,-1 1-1,0-1 1,1 1 0,-1-1 0,0 0 0,0 1 0,1-1 0,-1 1 0,0-1 0,0 1 0,0-1 0,0 0 0,0 1 0,0-1 0,0 1 0,0-1 0,0 0 0,0 1 0,0-1 0,0 1 0,0-1 0,0 0-2,4-40 39,-5 34-53,2 0-1,-1 0 1,1 1 0,0-1-1,0 0 1,0 0-1,1 0 1,0 1-1,1-1 1,0 1 0,0 0-1,0 0 1,2-2 15,-3 8-3,0 0 0,0 1 1,0-1-1,1 1 0,-1 0 0,0 0 1,0-1-1,0 2 0,0-1 0,0 0 1,0 0-1,-1 0 0,1 1 0,0-1 1,0 1-1,-1-1 0,1 1 0,-1 0 1,0 0-1,1 0 0,-1 0 1,0 0-1,0 0 0,0 0 0,-1 0 1,1 0-1,0 2 3,0-3-4,43 94 4,-43-95 4,1-1-1,-1 1 0,0 0 1,0 0-1,1-1 0,-1 1 1,0-1-1,0 1 0,0-1 1,0 1-1,1-1 0,-1 0 1,0 1-1,0-1 0,0 0 1,-1 0-1,1 0 0,0 0 1,0 0-1,0 0 0,-1 0 1,1 0-1,0 0 0,-1 0 1,1 0-1,-1-1 0,1 1 1,-1 0-1,0 0 0,1-1 1,-1 1-1,0 0 0,0 0 1,0-1-1,0 1 0,0 0 1,0 0-1,0-1 0,-1 1 1,1 0-4,0 1 0,36-163-787,-29 158-3569,2 10-4726,-8-4 7662,5 4-9350</inkml:trace>
  <inkml:trace contextRef="#ctx0" brushRef="#br0" timeOffset="437.399">488 95 11333,'-11'1'8275,"0"8"-4655,-15 29-2533,24-35-444,-1 5-436,0 0 0,1 0 1,-1 0-1,2 0 0,-1 0 0,1 1 0,0-1 0,1 1 0,0-1 1,0 1-1,1-1 0,0 0 0,1 1 0,0 0-207,0-7 5,-1 0 0,1 0 1,0 0-1,1 0 0,-1 0 0,0-1 0,1 1 0,-1-1 1,0 1-1,1-1 0,0 0 0,-1 0 0,1 0 0,0-1 1,-1 1-1,1-1 0,0 1 0,0-1 0,-1 0 0,1 0 1,0 0-1,0 0 0,0-1 0,-1 1 0,1-1 0,0 0 1,-1 1-1,1-1 0,0-1 0,-1 1 0,1 0 0,-1 0 1,0-1-1,1 0 0,-1 1 0,0-1 0,0 0 0,0 0 1,0 0-1,0 0 0,-1 0 0,1-1 0,0 1 0,-1-1 1,0 1-1,0-1 0,1-1-5,0-2-10,0 0-1,-1 0 1,0 1 0,0-1-1,0 0 1,-1 0 0,1 0-1,-2 0 1,1 0-1,-1 0 1,1 0 0,-2 1-1,1-1 1,-1 0 0,0 1-1,0-1 1,0 1 0,-1-1-1,0 1 1,0 0 0,0 0-1,0 0 1,-1 1 0,-3-4 10,-7 3-1449,11 6-3137,3 3-6118,1-3-394</inkml:trace>
  <inkml:trace contextRef="#ctx0" brushRef="#br0" timeOffset="702.969">600 126 10805,'13'30'8052,"-2"1"-4187,11 64-2361,-19-81-863,-6-31-603,2 0-1,0 0 0,1 0 1,1 0-1,0 0 0,1 0 1,1 0-1,1 1 1,1-5-38,-4 19 3,-1 0 0,1 0 1,0-1-1,0 1 1,0 0-1,0 0 0,0 0 1,1 0-1,-1 0 1,0 1-1,1-1 0,-1 0 1,1 1-1,0-1 1,0 1-1,0-1 0,-1 1 1,1 0-1,0 0 1,1 0-1,-1 0 0,0 0 1,0 0-1,0 0 1,0 1-1,1-1 0,-1 1 1,0 0-4,30 1-7349,-26-1 543,-1 1-4322</inkml:trace>
  <inkml:trace contextRef="#ctx0" brushRef="#br0" timeOffset="1046.666">812 1 13654,'1'69'9272,"19"89"-7123,-20-158-2130,0 1 0,-1 0-1,1 0 1,0 0-1,-1 0 1,1 0-1,0-1 1,0 1-1,0 0 1,0 0-1,0 0 1,0 0-1,0 0 1,0 0-1,0-1 1,0 1-1,1 0 1,-1 0-1,0 0 1,1 0-1,-1-1 1,0 1-1,1 0 1,-1 0-1,1-1 1,-1 1 0,1 0-1,0-1 1,-1 1-1,1 0 1,0-1-1,-1 1 1,1-1-1,0 1 1,-1-1-1,1 0 1,0 1-1,0-1 1,0 0-1,0 1 1,-1-1-1,1 0 1,0 0-1,0 0 1,0 0-1,0 0 1,0 0-1,0 0 1,-1 0-1,1 0 1,0 0-1,0 0 1,0 0 0,0-1-1,0 1 1,-1 0-1,1-1 1,0 1-1,0-1 1,-1 1-1,1-1 1,0 1-1,0-1 1,-1 1-1,1-1 1,-1 0-1,1 1 1,0-1-19,46-100 835,-21 63-1459,-19 23-2285,-4 2-4030,-3 11 592,-1 1-3988</inkml:trace>
  <inkml:trace contextRef="#ctx0" brushRef="#br0" timeOffset="1280.963">904 165 12454,'14'34'8901,"4"-4"-4407,53 49-1338,-69-77-2941,1 1-4229,-3-4-7492,-2-2-2178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5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18 191 10549,'36'-6'8646,"14"-16"-5327,-49 20-3317,-1 1 0,1-1 0,-1 0-1,0 0 1,0 1 0,1-1 0,-1 0-1,0 0 1,0 1 0,-1-1 0,1 0-1,0 1 1,-1-1 0,1 0 0,-1 1-1,1-1 1,-1 0 0,0 1 0,1-1-1,-1 1 1,0-1 0,0 1 0,0-1-1,-1 1 1,1 0 0,0 0 0,0-1-1,-1 1 1,1 0 0,0 0 0,-1 0 0,1 1-1,-1-1 1,0 0 0,1 0 0,-1 1-1,0-1 1,1 1 0,-1-1 0,0 1-1,0 0-1,0 0 65,0 0 0,-1 0-1,1 1 1,-1-1 0,1 0-1,0 1 1,-1 0 0,1 0-1,0-1 1,-1 2 0,1-1 0,0 0-1,0 0 1,0 0 0,0 1-1,0 0 1,0-1 0,1 1-1,-1 0 1,0-1 0,1 1-1,0 0 1,-1 0 0,1 1-1,0-1 1,0 0 0,0 0-1,0 0 1,0 1 0,1-1-1,-1 0 1,0 3-65,-10 79 1972,10-81-1953,1-1-1,0 1 0,0-1 0,0 1 1,0-1-1,0 1 0,0-1 1,1 1-1,-1-1 0,1 0 1,0 1-1,0-1 0,0 0 1,0 0-1,0 1 0,0-1 1,1 0-1,-1 0 0,0 0 1,1 0-1,0 0 0,0-1 1,-1 1-1,1-1 0,0 1 1,0-1-1,0 1 0,1-1 0,-1 0 1,0 0-1,0 0 0,1 0 1,-1 0-1,0-1 0,1 1 1,-1-1-1,1 0 0,-1 1 1,1-1-1,-1 0 0,1 0 1,-1-1-1,0 1 0,1 0 1,0-1-19,48-24-4987,-27-5-6439,-15 10 402</inkml:trace>
  <inkml:trace contextRef="#ctx0" brushRef="#br0" timeOffset="343.666">222 1 8580,'2'21'11640,"7"13"-8370,-3-9-1866,0-1-1198,17 98 1650,-20-41-7333,-3-81 4605,-1 3-1416,0-2-5162,-1-1-3403</inkml:trace>
  <inkml:trace contextRef="#ctx0" brushRef="#br0" timeOffset="577.986">214 184 10805,'2'-4'3249,"2"1"113,0 0-641,3 0-1200,0-1-513,1 1-127,1 1-273,0-2-256,0 1-208,1 1-256,-1 1-304,-2-1-272,0 1-545,0-2-304,-1 0-2048,1-2-2370,0-2-5154</inkml:trace>
  <inkml:trace contextRef="#ctx0" brushRef="#br0" timeOffset="578.986">361 12 9588,'5'9'9208,"1"15"-7971,-5-19-380,20 150 891,-12-68-8515,-8-83 810,0-3-3941</inkml:trace>
  <inkml:trace contextRef="#ctx0" brushRef="#br0" timeOffset="827.973">327 189 11029,'14'-7'9111,"29"5"-4690,-23 7-3399,4 0-2724,-17-6-3011,-1-4-3386,-2 1-2954</inkml:trace>
  <inkml:trace contextRef="#ctx0" brushRef="#br0" timeOffset="7839.993">539 187 9380,'6'-1'6571,"12"1"-3424,-6 0-1620,-10 0-1475,0 0 0,0 0 0,1-1 0,-1 1 0,0 0 0,0-1-1,0 1 1,0-1 0,1 0 0,-1 0 0,0 0 0,0 0 0,0 0-1,-1 0 1,1 0 0,0 0 0,0-1 0,-1 1 0,1-1 0,-1 0-1,1 1 1,-1-1 0,1 0 0,-1 0 0,0 0 0,0 0 0,0 0-1,0 0 1,0 0 0,-1 0 0,1 0 0,-1 0 0,1 0 0,-1-1-1,0 1 1,0 0 0,0 0 0,0-1 0,0 1 0,0 0 0,-1 0-1,1 0 1,-1 0 0,1-1 0,-1 1 0,0 0 0,0 0 0,-1-1-52,0 1 55,0 1 0,-1-1 0,1 1 0,-1-1 0,1 1 0,-1 0 0,1 0 0,-1 0 0,0 1 0,0-1 0,1 1 0,-1-1 0,0 1 0,0 0 0,0 0 0,1 0 0,-1 0 0,0 1 0,0-1 0,0 1 0,1 0 0,-1-1 0,0 1 0,1 1 0,-1-1 0,1 0 0,-1 1 0,1-1 0,0 1 0,-1-1 0,1 1 0,0 0 0,0 0 0,0 0 0,0 0 0,1 1 0,-1-1 0,1 0 0,-1 1 0,1-1 0,0 1 0,0 0 0,0-1 0,0 1 0,0 0 0,1-1 0,-1 1 0,1 0 0,0 0 0,-1 0-55,1 3 69,-1 0-1,1 0 0,0 0 1,0 0-1,1-1 0,0 1 1,0 0-1,0 0 0,1 0 1,0-1-1,0 1 0,0-1 1,0 1-1,1-1 0,0 0 1,1 0-1,-1 0 0,1-1 1,-1 1-1,1-1 0,1 1 1,-1-2-1,1 1 0,-1 0 1,1-1-1,4 3-68,-7-6-71,0 1 1,0 0-1,0-1 1,0 0-1,0 1 1,0-1-1,0 0 1,1 0-1,-1 0 1,0 0-1,0 0 1,0-1-1,0 1 1,0-1-1,0 1 1,0-1-1,-1 0 1,1 1-1,0-1 1,0 0-1,0 0 1,-1-1-1,1 1 1,0 0-1,-1 0 1,1-1-1,-1 1 1,0-1-1,1 0 1,-1 1-1,0-1 1,0 0-1,1-1 71,9-19-4855,-4-1-4496,-2 8-1742</inkml:trace>
  <inkml:trace contextRef="#ctx0" brushRef="#br0" timeOffset="8168.182">716 124 10085,'8'32'7141,"0"-1"-3396,18 80-694,-30-210-2678,3 96-320,1 0 0,0 0 0,0-1 0,0 1 0,1 0-1,-1 0 1,1 0 0,0 0 0,-1 0 0,1 0 0,1 0 0,-1 0-1,0 0 1,1 0 0,-1 0 0,1 1 0,0-1 0,0 1 0,0-1 0,0 1-1,1 0 1,-1 0 0,1 0 0,-1 0 0,1 0 0,0 0 0,-1 1-1,1-1 1,0 1 0,0 0 0,0 0 0,0 0 0,0 0 0,0 1 0,1-1-1,-1 1 1,0 0 0,0 0 0,0 0 0,0 0 0,1 0 0,-1 1-1,0-1 1,0 1 0,0 0 0,0 0 0,0 0 0,0 0 0,2 2-53,-2-1-1682,3-6-13321,-4 0 4718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6:2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8413 64 8548,'-6'0'7861,"-25"4"-5936,-252 7 4592,-26-9-5236,96-2-846,-98-6 144,-114 9-310,159-2-255,-88-1 34,-90-8-59,175 7 32,-211 5-45,-30-5 56,53-8-24,-121 2 19,307 8 32,-48 0 7,-218-7 17,268 10-152,10-2 95,25 2 30,-46-8-58,-41 2 234,21 0-85,40 6 119,51-14-58,26 14 65,149-9-43,34 5-283,1 0 0,-1-1-1,0 1 1,1 0 0,-1 0 0,0 0 0,1 0 0,-1 0 0,0 0-1,1-1 1,-1 1 0,0 0 0,1 0 0,-1-1 0,0 1 0,1 0-1,-1 0 1,0-1 0,0 1 0,0 0 0,1-1 0,-1 1 0,0 0-1,0-1 1,0 1 0,0 0 0,1-1 0,-1 1 0,0 0 0,0-1-1,0 1 1,0-1 0,0 1 0,0 0 0,0-1 0,0 1 0,0 0-1,0-1 1,0 1 0,-1-1 0,1 1 0,0 0 0,0-1 0,0 1-1,0 0 1,0-1 0,-1 1 0,1 0 0,0-1 0,0 1 0,-1 0-1,1 0 1,0-1 0,0 1 0,-1 0 0,1 0 0,0 0 0,-1-1 53,56-18-9397,-26 8 3320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4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9684,'1'16'10516,"0"7"-6628,7 56-3399,-8-75-451,0 0 1,0 0 0,1 0 0,-1 0-1,1 0 1,0-1 0,0 1 0,0 0 0,1-1-1,-1 1 1,1-1 0,0 1 0,0-1-1,0 0 1,1 0 0,-1 0 0,1 0 0,-1 0-1,1 0 1,0-1 0,0 1 0,0-1-1,1 0 1,-1 0 0,0 0 0,1 0-1,-1-1 1,1 1 0,0-1 0,0 0 0,-1 0-1,1 0 1,0-1 0,0 1 0,0-1-1,0 0 1,0 0 0,-1-1 0,1 1 0,0-1-1,0 1 1,0-1 0,-1-1 0,1 1-1,1-1-38,2-3 53,-1-1-1,0 0 1,0 0-1,-1-1 1,0 1-1,0-1 0,0 0 1,-1-1-1,0 1 1,-1-1-1,1 0 1,-2 0-1,1 0 0,-1 0 1,0 0-1,0 0 1,-1-1-1,-1 1 1,1-1-1,-1 1 0,-1 0 1,1-1-1,-1 1 1,-1-1-1,0 1 1,-1-2-53,-1 0 540,1 5 79,2 3-3185,2 2-2612,1 2-3650,1 2-3428</inkml:trace>
  <inkml:trace contextRef="#ctx0" brushRef="#br0" timeOffset="609.219">489 95 10229,'-21'-13'9923,"-5"12"-5241,-48 33-1706,72-31-2968,1-1 0,0 1 0,-1 0 0,1 0 0,0 0 0,0 0 0,0 0 0,0 0 0,0 1 0,0-1 0,0 0 0,0 0 0,0 1 0,1-1 0,-1 1 0,0-1 0,1 1 0,0-1 0,-1 1 0,1-1 0,0 1 0,-1-1 0,1 1 0,0-1 0,0 1 0,0-1 0,0 1 0,1-1 0,-1 1 0,0-1 0,1 1 0,-1-1 0,1 1 0,-1-1 0,1 1 0,0-1 0,0 0 0,-1 1 0,1-1 0,0 0 0,0 0 0,1 1-8,53 39 240,8 3 317,-62-43-540,0 1 0,0-1 0,1 1 0,-1-1-1,0 1 1,-1-1 0,1 1 0,0 0 0,0 0 0,-1-1 0,1 1-1,-1 0 1,1 0 0,-1 0 0,0 0 0,0 0 0,1-1-1,-2 1 1,1 0 0,0 0 0,0 0 0,0 0 0,-1 0 0,1 0-1,-1-1 1,0 1 0,1 0 0,-1 0 0,0-1 0,0 1-1,0-1 1,0 1 0,0-1 0,-1 1 0,1-1 0,0 1 0,-1-1-1,1 0 1,-1 0-17,-2 3 1,0-1 0,-1 1 0,1-1-1,-1 0 1,1-1 0,-1 1 0,0-1 0,0 0-1,0 0 1,-1-1 0,1 1 0,0-1 0,-1 0-1,1 0 1,-1-1 0,1 0 0,0 0 0,-1 0-1,1-1 1,-2 0-1,-5-21-5546,17 4-6334,-1 9-294</inkml:trace>
  <inkml:trace contextRef="#ctx0" brushRef="#br0" timeOffset="1062.236">607 243 11045,'37'2'6793,"1"-7"-3495,65-44-1346,-102 49-1943,0-1-1,0 1 1,0-1 0,-1 0-1,1 1 1,0-1 0,-1 0 0,1 0-1,0 0 1,-1 1 0,1-1-1,-1 0 1,1 0 0,-1 0 0,0 0-1,1 0 1,-1 0 0,0 0-1,0 0 1,0 0 0,0 0-1,0 0 1,0 0 0,0 0 0,0 0-1,0 0 1,0 0 0,0 0-1,-1 0 1,1 0 0,0 0 0,-1 0-1,1 0 1,-1 0 0,1 0-1,-1 0 1,1 1 0,-1-1 0,0 0-1,1 0 1,-1 1 0,0-1-1,0 0 1,1 1 0,-1-1 0,0 1-1,0-1 1,0 1 0,0-1-1,0 1 1,0-1-9,-52-17 823,49 18-704,0 0-1,1 1 0,-1 0 1,0 0-1,1 0 0,-1 0 1,1 1-1,-1-1 0,1 1 1,-1 0-1,1 0 0,0 0 1,0 0-1,0 1 0,0-1 1,1 1-1,-1 0 0,1 0 1,-1 0-1,1 0 0,0 0 1,0 0-1,0 1 0,1-1 1,-1 1-1,1-1 1,0 1-1,0-1 0,0 1 1,0 3-119,-1-1 111,0 1 0,1 0 0,0 0 1,1 0-1,-1 1 0,1-1 0,1 0 1,-1 0-1,1 0 0,1 0 0,-1 0 1,1 0-1,0-1 0,1 1 0,-1 0 1,3 2-112,-2-5-33,0 0 1,1 0 0,-1-1 0,1 1-1,0-1 1,0 0 0,0 0 0,0 0 0,1 0-1,-1-1 1,1 1 0,0-1 0,-1-1-1,1 1 1,0-1 0,0 1 0,0-2-1,0 1 1,1 0 0,-1-1 0,0 0 0,0 0-1,0 0 1,0-1 0,0 0 0,3-1 32,39-11-5586,-6-10-6914,-30 15 1754</inkml:trace>
  <inkml:trace contextRef="#ctx0" brushRef="#br0" timeOffset="1343.42">1061 165 11509,'-34'-11'10573,"-1"11"-4993,30 0-5510,1 1 0,0 0 0,-1 0 0,1 0-1,-1 0 1,1 1 0,0 0 0,0 0 0,0 0 0,0 0 0,0 1-1,0-1 1,1 1 0,-1 0 0,1 0 0,0 0 0,0 1 0,0-1-1,0 1 1,1 0 0,-1-1 0,1 1 0,0 0 0,0 1 0,0-1-1,1 0 1,0 0 0,-1 1 0,1-1 0,1 1 0,-1-1 0,1 1-1,0-1 1,0 1 0,0 0-70,1-1-19,-1-1 0,1 1 0,1-1 0,-1 1 1,0-1-1,1 1 0,0-1 0,0 0 0,0 1 0,0-1 0,0 0 0,0-1 0,1 1 0,0 0 0,-1-1 1,1 1-1,0-1 0,0 0 0,1 0 0,-1 0 0,0 0 0,1-1 0,-1 1 0,1-1 0,-1 0 1,1 0-1,0 0 0,-1 0 0,1-1 0,0 0 0,-1 1 0,1-2 0,0 1 0,0 0 0,-1-1 0,1 1 1,0-1-1,-1 0 0,1 0 0,0 0 0,-1-1 0,0 0 0,1 1 0,-1-1 0,0 0 0,3-2 19,31-47-6834,-17-8-7819,-17 42 6919</inkml:trace>
  <inkml:trace contextRef="#ctx0" brushRef="#br0" timeOffset="1719.894">1058 0 12438,'4'52'12803,"10"25"-8568,1-3-2878,-12-51-1335,1-1 0,1 1 0,2-1 1,0-1-1,1 1 0,7 12-22,-30-50-18270,9 8 5590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6:3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885 0 7299,'0'0'2004,"0"0"-19,4 11 8273,-55-7-6539,-70 0-2305,15-5-931,-50-5 93,26 6-224,-7 5-69,-43-6 66,180 1-367,0-1-1,0 1 1,0-1-1,0 1 0,0 0 1,0-1-1,0 1 1,0 0-1,0-1 1,-1 1-1,1 0 0,0-1 1,0 1-1,0 0 1,0-1-1,-1 1 0,1 0 1,0-1-1,0 1 1,-1 0-1,1 0 0,0-1 1,0 1-1,-1 0 1,1 0-1,0-1 0,-1 1 1,1 0-1,0 0 1,-1 0-1,1 0 0,0 0 1,-1-1-1,1 1 19,6-2-2895,-5 3-3234,-3 2-3925,-1 0 1058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6:3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899 1 6835,'29'8'8370,"-30"-8"-8155,1 0 0,0 0 0,0 0 0,-1 0 0,1 0 0,0 0 0,0 1 0,0-1 0,-1 0 0,1 0 0,0 0 0,0 0 0,-1 1 0,1-1 0,0 0 0,0 0 0,0 0 0,0 1 0,0-1 0,-1 0 0,1 0 0,0 1 0,0-1 0,0 0 0,0 0 0,0 1 0,0-1 0,0 0 0,0 1 0,0-1 0,0 0 0,0 0 0,0 1 0,0-1 0,0 0-215,-215-5 4536,7 12-3861,5-8-379,45-1 27,56 10 34,66-7 11,55-12-3924,89 2-12611,-67 7 6621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6:4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8292,'4'5'6530,"32"-1"-4328,191-28 3174,121-8-4491,-35 13-434,144-14 45,-25 4-82,98-15-377,-184 38-10,-15-12-46,291 21 43,-352 9 46,133 19-30,-339-36-1828,-58 10-3014,-6 1-1422,0-4 3313,1 2-6173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6:4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15 158 6339,'0'0'168,"-1"0"0,0 0 0,1 0 0,-1 0 0,0 0 0,1 0 0,-1 0 0,0-1 0,1 1 0,-1 0 0,1-1 0,-1 1 0,1 0 0,-1-1 0,1 1 0,-1-1 1,1 1-1,-1-1 0,1 1 0,-1-1 0,1 1 0,0-1 0,-1 1 0,1-1 0,0 1 0,-1-1 0,1 0 0,0 1 0,0-1 0,0 1 0,0-1 0,0 0 0,-1 1 0,1-1 0,0 0 0,0 1 0,0-1 0,1 0 0,-1 1 0,0-1 0,0 0 0,0 1 0,0-1 0,1 1 1,-1-1-1,0 0 0,0 1 0,1-1 0,-1 1 0,1-1 0,-1 1 0,0-1 0,1 1 0,-1-1 0,1 1 0,-1 0 0,1-1 0,-1 1 0,1-1 0,0 1 0,-1 0 0,1 0 0,-1-1 0,1 1 0,0 0-168,70 12 2951,56-9-2289,0-5-1,0-6 1,3-6-662,253-9 928,-5 9-560,-107 8 174,200-24 410,-168 21-786,-63 19 135,89-20-333,128-12 163,-88 6-126,-101 34-18,98-3 18,-307-8-11,1-2-1,-1-3 0,1-3 1,10-3 6,341 17 29,-121-8-48,32 17 105,-121-8-126,-115-14 74,-96 8-3371,-42-12-9010,33 1 2433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8:0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2951 716 8596,'-5'-8'7718,"4"1"-5004,-2-12-1845,-12-47 1650,-17-50-1191,-2 53-290,-77-51-403,44 68-206,-307-76 463,224 76-418,24 26-244,0-1 74,-39-5 24,-106 15-88,-33-19-101,124 38-102,42 4 46,109-10-64,0 2 0,1 0 0,0 2-1,0 1 1,0 1 0,-5 4-19,-11 2 10,-29 14 16,-65 23 15,52-4-15,7-9 46,66-35-66,1 2-1,0 0 0,0 0 1,0 1-1,1 1 0,0 0 1,0 0-1,0 1 0,1 0 1,0 1-1,1 0 0,0 1 1,1 0-1,-1 0 0,2 1 1,0 0-1,-1 2-5,6-9-9,-3 5 6,1 0 1,0 0-1,1 0 0,-1 0 1,2 0-1,-1 1 1,1-1-1,1 1 1,0-1-1,0 1 1,1 3 2,-11 139-102,29-39 110,-17-109-2,1-1 0,-1 0 0,1 0 0,0 0 0,0 0 0,0 0 1,0 0-1,0 0 0,0-1 0,1 1 0,-1-1 0,1 0 0,0 0 0,0 0 0,0 0 0,0 0 0,0-1 0,1 1-6,23 18 38,7 22-29,-31-36-9,1-1 1,0 1-1,0-1 1,1 0-1,-1 0 1,1 0-1,0 0 1,1-1-1,-1 0 1,1 0-1,0-1 1,0 1-1,0-1 1,3 1-1,130 76-45,-24-51-1,-55-13 113,78 9-78,49 15 65,-22-27-14,-22-7-110,128 11 126,-161-17-74,21 3 159,65 12-72,25-9 75,-60-5-24,-144 2-118,0-2 0,0 0-1,1 0 1,-1-2 0,0 0-1,1-1 1,-1-1-1,0-1 1,0 0 0,3-2-2,117-19 37,-117 16-14,-6 4-26,-1 0 1,0-1 0,0-1 0,-1 0-1,1-1 1,-1 0 0,-1-1-1,0 0 1,0-1 0,1-2 2,57-48 2,-61 55-1,1 0 1,-1-1-1,-1 0 0,1-1 1,-1 1-1,0-2 0,-1 1 1,1-1-1,-2 0 1,1 0-1,-1 0 0,0-1 1,-1 0-1,3-6-1,-6 9-2,1 0 1,1 1-1,-1-1 0,1 0 1,0 1-1,0-1 0,1 1 0,-1 0 1,1 0-1,0 1 0,0-1 1,1 1-1,0 0 0,0-1 2,-2 3-43,0-1-1,0 0 1,0 1-1,-1-1 1,1 0-1,-1 0 1,0 0-1,0-1 1,0 1-1,0 0 1,0-1-1,-1 1 1,1-1-1,-1 0 1,0 1-1,-1-1 1,1 0-1,0 0 1,-1-2 43,-6-29-8319,2 13 3693,1 3 2563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9:4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7459,'21'-6'10875,"20"7"-7136,-18 1-2300,44-2-150,1 4-1,-1 2 1,18 7-1289,-67-13-81,-29-3-2277,9 3 1532,-6 1-2496,3 1-6720,3-1-691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9:4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13 247 7219,'-13'8'4612,"15"-15"202,7-4-4104,1 0-1,1 1 1,-1 0 0,2 0-1,-1 1 1,1 1 0,1 0-1,2-1-709,236-107 2084,-159 80-2877,-90 34 275,-4-1-7697,1 1 2086,0-1-2606</inkml:trace>
  <inkml:trace contextRef="#ctx0" brushRef="#br0" timeOffset="222.122">17 840 8324,'3'-5'6804,"9"-18"-5015,5 1-902,1 1 0,1 0-1,1 1 1,1 2 0,1 0 0,0 1-1,1 1 1,11-5-887,-11 6 435,32-24 210,3 2 0,1 3 0,1 3 0,2 2-645,217-100 317,-233 88-2374,-40 38-1934,-3-2-5456,-5 0-2385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9:4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 8660,'14'16'10580,"20"5"-8106,-21-13-1508,150 132 1790,-159-139-4222,-15-9-5579,7 7 554,0 0-3927</inkml:trace>
  <inkml:trace contextRef="#ctx0" brushRef="#br0" timeOffset="565.793">0 156 8964,'4'-2'6716,"5"4"-3309,29 11-2140,-31-10-321,401 131 3568,-158-40-3390,-211-71-1858,-61-33-8145,11 1 2089,-1-3-3729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9:4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1 758 8756,'5'1'8887,"19"44"-6500,50 126-36,-74-170-2324,0 1 0,0 0 0,1-1 1,-1 1-1,1 0 0,0-1 0,-1 1 0,1 0 1,0-1-1,0 1 0,0-1 0,0 1 0,0-1 0,1 0 1,-1 0-1,0 1 0,0-1 0,1 0 0,-1 0 0,1 0 1,-1 0-1,1 0 0,-1-1 0,1 1 0,0 0 1,-1-1-1,1 1 0,0-1 0,0 0 0,-1 0 0,1 1 1,2-1-28,2-69 488,9-109-443,-15 179-36,0 0 1,1 0-1,-1 0 0,0-1 0,1 1 0,-1 0 1,1-1-1,-1 1 0,1 0 0,-1-1 0,1 1 1,-1 0-1,1-1 0,0 1 0,-1-1 0,1 1 1,0-1-1,0 0 0,-1 1 0,1-1 0,0 0 0,0 1 1,-1-1-1,1 0 0,0 0 0,0 0 0,0 0 1,0 0-1,-1 0 0,1 0 0,0 0 0,0 0 1,0 0-1,0 0 0,-1 0 0,1-1 0,0 1 1,0 0-1,-1-1 0,1 1 0,0 0 0,0-1 1,-1 1-1,1-1 0,0 1 0,-1-1 0,1 1 0,-1-1 1,1 0-1,-1 1 0,1-1 0,-1 0 0,1 1 1,-1-1-1,1 0 0,-1 0 0,0 1 0,0-1 1,1 0-1,-1 0 0,0 0 0,0 1 0,0-1 1,0 0-10,10 10 142,-2 0-3,0 0-1,-1 1 1,0 0 0,0 0-1,-1 0 1,-1 1 0,0 0-1,0 0 1,0 3-139,-2-5 40,0 0 0,1 0 1,0 0-1,0 0 0,1-1 1,0 0-1,1 1 0,0-2 0,0 1 1,1-1-1,-1 0 0,2 0 1,4 3-41,-11-9 7,0-1 1,-1 1-1,1-1 0,0 1 1,0-1-1,0 1 1,0-1-1,-1 0 1,1 1-1,0-1 0,0 0 1,0 0-1,0 1 1,0-1-1,0 0 1,0 0-1,0 0 0,0 0 1,0 0-1,0 0 1,0-1-1,-1 1 1,1 0-1,0 0 1,0-1-1,0 1 0,0 0 1,0-1-1,-1 1 1,1-1-1,0 1 1,0-1-1,0 0 0,-1 1 1,1-1-1,-1 0 1,1 1-1,0-1 1,-1 0-1,1 0 0,-1 1 1,1-1-1,-1 0 1,0 0-1,1 0 1,-1 0-1,0 0 1,0 0-1,1 0 0,-1 0 1,0 0-8,4-53 266,-4 48-260,6-165 178,-1 116-268,10 39-4947,5 4-7526,-13 5 3123</inkml:trace>
  <inkml:trace contextRef="#ctx0" brushRef="#br0" timeOffset="484.256">549 813 10261,'52'11'9404,"-46"-10"-9287,-1 0 0,0-1 0,0 0 0,1 0 0,-1 0 0,0 0 0,0-1 0,1 0 0,-1 0 0,0-1 0,0 1 0,0-1 0,0 0 1,0 0-1,-1-1 0,1 0 0,-1 1 0,0-1 0,1-1 0,-1 1 0,0-1 0,-1 1 0,2-2-117,-4 0 45,1 0 1,-1 1-1,0-1 1,0 0-1,0 0 1,-1 0-1,1 1 1,-1-1-1,-1 0 1,1 0-1,-1 0 1,1 0-1,-1 1 1,-1-1-1,1 0 1,-1 1-1,1-1 1,-2 0-46,1 2 7,1 1 1,-1 0-1,0 0 0,0 0 1,0 0-1,0 0 0,-1 1 1,1-1-1,0 1 0,-1-1 1,1 1-1,-1 0 1,0 0-1,1 0 0,-1 0 1,0 1-1,1-1 0,-1 1 1,0-1-1,0 1 0,0 0 1,1 0-1,-1 0 0,0 1 1,0-1-1,1 1 1,-1-1-1,0 1 0,0 0 1,1 0-1,-1 0 0,1 0 1,-1 1-1,1-1 0,0 1 1,-1-1-1,0 1-7,-2 3 152,-1 1-1,0-1 1,1 1 0,0 0 0,0 0-1,1 0 1,0 1 0,0 0-1,0 0 1,1 0 0,0 0-1,0 0 1,1 1 0,0-1-1,0 1 1,1-1 0,0 1-1,0 0 1,1 0 0,0-1 0,0 3-152,0-5 20,0-1 0,0 1 0,0 0 0,1-1 0,-1 1 0,1-1 0,1 1 0,-1-1 0,0 1 0,1-1 1,0 0-1,0 1 0,0-1 0,1 0 0,-1-1 0,1 1 0,0 0 0,0-1 0,0 1 0,1-1 1,-1 0-1,1 0 0,0 0 0,-1-1 0,1 1 0,1-1 0,-1 0 0,0 0 0,0-1 0,1 1 0,-1-1 1,1 0-1,-1 0 0,1 0 0,0-1 0,-1 1 0,1-1 0,-1 0 0,1-1 0,0 1 0,-1-1 1,1 0-1,-1 0 0,1 0 0,-1-1 0,1 0 0,1-1-20,63-56-3436,-49 36-2051,-5-2-4217,-8 9 769</inkml:trace>
  <inkml:trace contextRef="#ctx0" brushRef="#br0" timeOffset="765.445">829 378 11573,'35'111'11060,"42"168"-7009,-44-157-3915,-21-147-16893,-6 16 6710</inkml:trace>
  <inkml:trace contextRef="#ctx0" brushRef="#br0" timeOffset="1218.454">1223 577 8228,'0'-2'536,"-1"0"1,0 0-1,0 0 1,0 0-1,0 1 1,0-1-1,-1 0 1,1 0-1,-1 1 1,1-1-1,-1 1 1,1-1 0,-1 1-1,0 0 1,0 0-1,0 0 1,0 0-1,0 0 1,0 0-1,0 0 1,0 0-1,0 1 1,-2-1-537,2 1 184,0 1 0,0-1 0,0 1-1,-1-1 1,1 1 0,0 0 0,0 0 0,0 0 0,0 0 0,1 0 0,-1 1 0,0-1 0,0 0 0,1 1 0,-1 0 0,1-1-1,-1 1 1,1 0 0,0 0 0,-1-1 0,1 1 0,0 0 0,0 2-184,-4 6 191,0 1-1,1 0 1,0 0-1,1 1 1,0-1-1,1 1 1,1 0 0,-1-1-1,2 1 1,0 0-1,0 0 1,1-1-1,0 1 1,2 3-191,-2-11 22,0-1 1,1 0-1,-1 1 0,1-1 1,0 0-1,0 0 0,0 0 1,0 0-1,1-1 0,-1 1 1,1 0-1,0-1 0,-1 0 1,1 0-1,0 0 0,0 0 1,1 0-1,-1 0 0,0-1 1,1 1-1,-1-1 0,0 0 1,1 0-1,0-1 0,-1 1 1,1-1-1,-1 1 0,1-1 1,3-1-23,104-24-3807,-98 19 1796,5-3-2433,-1-2-3537,-4 1-1874</inkml:trace>
  <inkml:trace contextRef="#ctx0" brushRef="#br0" timeOffset="1624.605">1486 538 8740,'-43'3'12882,"14"33"-8893,4 56-2692,24-88-1278,1 0 0,0 0 0,0 0 0,0 0-1,0 0 1,1 0 0,0 0 0,-1 0 0,1 0-1,1 0 1,-1 0 0,1-1 0,-1 1 0,1-1 0,0 1-1,0-1 1,1 1 0,-1-1 0,1 0 0,0 0-1,-1 0 1,1-1 0,1 1 0,-1-1 0,0 1 0,0-1-1,1 0 1,0 0 0,-1-1 0,1 1 0,0-1-1,0 0 1,-1 0 0,1 0 0,0 0 0,0-1 0,0 1-1,4-1-18,-2 1-57,0 0 0,0 0 0,0-1 1,0 0-1,1 0 0,-1 0 0,0-1 0,0 0 0,0 0 0,0 0 0,0-1 0,0 0 0,-1 0 0,1 0 0,-1-1 0,1 0 0,-1 0 0,0 0 0,0-1 0,0 0 0,0 0 0,-1 0 0,0 0 1,1-1-1,-2 0 0,2-2 57,-2 1-16,-1-1 0,-1 0 0,1 0 0,-1 0 0,0 0 0,-1 0 0,0 0 0,0-1 0,0 1 0,-1 0 1,0 0-1,-1 0 0,1 0 0,-1 1 0,-1-1 0,1 0 0,-1 1 0,0-1 0,-1 1 0,1 0 0,-1 0 0,-1 0 1,1 1-1,-1-1 0,0 1 0,0 0 0,0 1 0,-1-1 0,-1 0 16,-45-11-156,32 26-3332,41-8-9609,-7-3 4173</inkml:trace>
  <inkml:trace contextRef="#ctx0" brushRef="#br0" timeOffset="2142.157">1681 540 11589,'34'39'8232,"-4"33"-5305,0-1-2216,-21-59-444,-14-27 111,-1-5-255,3 7-112,0 1 0,2-1 0,-1 0 0,2 0 0,-1 0 1,2 1-1,0-1 0,0 0 0,1 1 0,1-1 0,0 1 0,1-1 0,4-9-11,-7 20-7,-1 1-1,1 0 0,0 0 1,0 0-1,0-1 1,0 1-1,0 0 0,0 0 1,0 0-1,1 1 1,-1-1-1,0 0 0,0 0 1,1 1-1,-1-1 1,1 1-1,-1-1 1,0 1-1,1-1 0,-1 1 1,1 0-1,-1 0 1,1 0-1,-1 0 0,1 0 1,-1 0-1,1 0 1,-1 0-1,0 0 0,1 1 1,-1-1-1,1 1 1,-1-1-1,0 1 0,1-1 1,-1 1-1,0 0 1,1 0-1,-1 0 0,0 0 1,0 0-1,0 0 1,0 0-1,0 0 1,1 1 7,44 55 56,13 58-88,-57-115 34,-1-1 1,0 0-1,0 1 1,0-1-1,-1 0 1,1 0-1,0 1 1,0-1 0,0 0-1,0 0 1,-1 0-1,1 0 1,-1 0-1,1 0 1,0 0-1,-1 0 1,0 0-1,1-1 1,-1 1-1,0 0 1,1 0-1,-1 0 1,0 0 0,0-1-1,0 1 1,0 0-1,0 0 1,0 0-1,0-1 1,-1 1-1,1 0 1,0 0-1,-1 0 1,1 0-1,-1 0 1,1 0 0,-1 0-1,1 0 1,-1-1-3,0-1 5,2-121 24,0 122-9,-1 0 0,0 0 1,1 0-1,-1 0 0,1 0 0,0 0 0,0 0 1,0 0-1,0 1 0,0-1 0,0 0 0,0 0 0,0 1 1,1-1-1,-1 1 0,1-1 0,-1 1 0,1 0 1,0-1-1,-1 1 0,1 0 0,0 0 0,0 0 1,0 0-1,0 1 0,0-1 0,0 0 0,0 1 0,0 0 1,0-1-1,0 1 0,0 0 0,0 0 0,0 0 1,0 0-1,0 0 0,0 1 0,0-1 0,0 0 0,0 1 1,0 0-1,0-1 0,0 1 0,0 0 0,0 0 1,-1 0-1,1 0 0,0 1 0,-1-1 0,1 0 1,-1 1-1,1-1 0,0 2-20,7 8 179,-1 1-1,0 0 1,-1 1 0,0-1 0,-1 1-1,-1 1 1,0-1 0,2 12-179,-2 10 128,1 2-3193,10-49-12777,-10 2 7950</inkml:trace>
  <inkml:trace contextRef="#ctx0" brushRef="#br0" timeOffset="2426.349">2245 591 10853,'50'-11'6248,"19"-22"-3377,-45 18-2364,-21 14-442,0-1 0,0 1 0,-1-1 1,1 1-1,0-1 0,0 0 0,-1 0 0,1 0 0,-1 0 0,0 0 0,1 0 1,-1-1-1,0 1 0,-1-1 0,1 0 0,0 0 0,-1 1 0,1-1 0,-1 0 1,0 0-1,0 0 0,0 0 0,0-1 0,-1-1-65,1 1 68,-1 1 0,-1-1 1,1 0-1,0 0 0,-1 0 0,0 1 0,0-1 0,0 0 0,0 1 1,-1-1-1,1 1 0,-1-1 0,0 1 0,0 0 0,0 0 0,0 0 1,-1 0-1,1 0 0,-1 0 0,0 1 0,0-1 0,0 1 0,0 0 1,0 0-1,0 0 0,-1 0 0,1 0 0,-1 1 0,1-1 0,-1 1 1,1 0-1,-1 0 0,0 1 0,0-1 0,-1 1-68,1 2 74,1 0 0,1 1 0,-1-1 0,0 1-1,0 0 1,1 0 0,0 0 0,0 0 0,0 1 0,0-1 0,0 0 0,0 1-1,1-1 1,0 1 0,0 0 0,0-1 0,0 1 0,0 0 0,1 0-1,-1 0 1,1 3-74,0-6 13,-2 14 173,0 0 1,1 1-1,0-1 1,1 1-1,1-1 1,1 0-1,0 0 1,1 1-1,0-1 1,2-1 0,-1 1-1,2-1 1,1 2-187,-3-13-68,0 0 0,1-1 0,0 1 0,-1-1 0,1 0 0,0 0 0,0-1 0,0 1 0,0-1 0,1 0 0,-1 0 0,0-1 0,0 0 0,1 0 0,-1 0 0,0 0 0,0-1 0,0 0 0,1 0 0,-1 0 0,0-1 0,0 0 0,0 0 0,-1 0 0,1 0 0,0-1 0,1-1 68,73-41-5252,-35 17-4022,-10 9-2764</inkml:trace>
  <inkml:trace contextRef="#ctx0" brushRef="#br0" timeOffset="3225.144">3114 105 11109,'3'18'8249,"8"9"-5775,-2-6-1186,32 121 2024,-7 75-2452,-43-244-894,16-119-49,-5 142 79,0 0 0,0 0 0,1 0 0,0 0 0,0 1 0,0-1 0,0 1 0,0 0 0,1 0 0,-1 0 0,1 0 0,0 0 0,0 1 0,0 0 0,0 0 0,0 0 0,1 0 0,-1 1-1,1-1 1,-1 1 0,1 0 0,-1 1 0,1-1 0,0 1 0,-1 0 0,1 0 0,0 0 0,-1 1 0,1-1 0,-1 1 0,1 0 0,-1 1 0,1-1 0,-1 1 0,0 0 0,0 0 0,0 0 0,0 1 0,0-1 0,0 1 0,0 0 0,-1 0 0,1 1 4,0 0 32,0 0 1,-1 0 0,0 0-1,0 0 1,0 0 0,-1 1-1,1 0 1,-1-1 0,0 1-1,0 0 1,-1 0-1,0 0 1,1 0 0,-2 0-1,1 1 1,0-1 0,-1 0-1,0 0 1,-1 0 0,1 1-1,-1-1 1,0 0 0,0 0-1,0 0 1,-1 0 0,0 0-1,0 0 1,0-1-1,0 1 1,-1-1 0,0 1-1,0-1 1,0 0 0,0 0-1,-1 0 1,0 0 0,0-1-1,-1 2-32,-1-2-2,0 1-1,0-1 1,-1 0-1,1 0 1,-1-1-1,0 0 1,0 0-1,1-1 0,-1 0 1,0 0-1,0 0 1,0-1-1,0 0 1,-1 0-1,1-1 1,0 0-1,1 0 1,-1-1-1,0 0 1,-3-1 2,8 2-215,0-1 0,1 1 0,-1-1 1,0 0-1,1 1 0,-1-1 0,1 0 1,-1 0-1,1 0 0,0 0 0,0 0 0,0 0 1,0 0-1,0 0 0,1 0 0,-1-1 1,1 1-1,-1 0 0,1-1 0,0 1 1,0 0-1,0 0 0,0-1 0,0 1 1,0 0-1,1-1 0,-1 1 0,1 0 1,-1 0-1,1-1 0,0 1 0,0 0 1,1-1 214,24-43-11140,-9 30 1191</inkml:trace>
  <inkml:trace contextRef="#ctx0" brushRef="#br0" timeOffset="3690.965">3564 249 10677,'23'-14'7814,"-1"5"-4021,-19 8-3693,1 0 0,0 1 1,-1-1-1,1 1 0,0 0 0,0 0 0,-1 0 0,1 0 0,0 1 0,-1 0 0,1-1 0,0 1 0,-1 0 0,1 1 0,-1-1 1,1 1-1,-1 0 0,3 1-100,1 2 37,0 1 0,0 0 0,0 0 0,-1 1 0,0 0 1,0 0-1,-1 0 0,1 1 0,-2 0 0,1 0 0,-1 0 0,0 1 1,-1-1-1,2 8-37,28 51-91,-22-62-770,-15-27 247,-1 14 610,-1 0 1,1 0-1,-1 1 1,0 0-1,-1 0 1,0 0-1,0 1 1,0 0-1,-1 0 1,1 1-1,-2 0 1,1 0-1,-6-2 4,11 6 116,-1-1-1,0 1 1,0 0-1,1 0 1,-1 0-1,0 0 1,0 1-1,0 0 1,0 0 0,0 0-1,0 0 1,0 0-1,0 1 1,0-1-1,1 1 1,-1 0-1,0 1 1,0-1-1,1 1 1,-1-1-1,1 1 1,-1 0 0,1 0-1,0 1 1,0-1-1,0 1 1,0-1-1,0 1 1,0 0-1,1 0 1,-1 0-1,1 1 1,0 0-116,-1-1 72,1 1-1,-1-1 1,1 1 0,0 0 0,1 0-1,-1 0 1,1-1 0,-1 2 0,1-1-1,0 0 1,1 0 0,-1 0 0,1 0 0,0 0-1,0 0 1,0 1 0,0-1 0,1 0-1,0 0 1,0 0 0,0 0 0,0 0-1,0 0 1,1 0 0,0 0 0,0 0-1,0-1 1,0 1 0,1-1 0,-1 0-1,1 1 1,0-1 0,0 0 0,0-1-1,0 1 1,0 0 0,1-1 0,-1 0-1,1 0 1,0 0 0,0 0 0,-1 0-1,1-1 1,0 0 0,0 0 0,1 0-1,-1 0 1,3 0-72,1-3-218,0 0 1,0-1-1,0 1 0,0-1 0,-1-1 1,1 0-1,-1 0 0,0 0 0,0-1 1,0 0-1,-1 0 0,0-1 0,4-3 218,50-36-7643,-27 30-2676,-17 6 877</inkml:trace>
  <inkml:trace contextRef="#ctx0" brushRef="#br0" timeOffset="4065.876">4059 197 10565,'-31'-11'8920,"-18"20"-3799,43-6-4952,1 1 0,-1 0 0,1 0 0,0 0 0,0 1 0,0-1 0,0 1 0,1 0 1,0 1-1,0-1 0,1 1 0,-1 0 0,1 0 0,0 0 0,1 0 0,-1 0 0,1 1 0,1-1 0,-1 1 0,1-1 0,0 1 0,1-1 0,-1 1 1,1 0-1,0 0 0,1-1 0,0 3-169,3-4-19,1 1 0,0-1 0,0 1 1,0-2-1,0 1 0,1 0 0,-1-1 0,1 0 1,0 0-1,1-1 0,-1 0 0,1 0 0,-1 0 1,1-1-1,0 0 0,0 0 0,0-1 0,0 0 1,0 0-1,0-1 0,0 0 0,1 0 1,2-1 17,49-31-6291,-38 15 3967,5-8-7658,-15 12-139</inkml:trace>
  <inkml:trace contextRef="#ctx0" brushRef="#br0" timeOffset="4428.182">4165 0 12758,'7'24'7019,"-1"-1"-3321,17 75-1225,19 112 189,-41-207-2656,1 0-1,-1 0 1,0 0-1,1 0 1,-1 0-1,1 0 1,0-1-1,0 1 1,0 0-1,0-1 1,1 0-1,-1 1 1,0-1-1,1 0 1,0 0-1,-1-1 1,1 1-1,3 1-5,13-31-328,68-149 325,-78 157-116,13-46-4156,-26 35-6083,2 23 5536,-1-1-3966</inkml:trace>
  <inkml:trace contextRef="#ctx0" brushRef="#br0" timeOffset="4709.371">4367 219 13206,'24'36'11043,"31"6"-7276,-12-11-2807,3 2-1891,-41-39-4893,-1-2 1225,0 4-2239,4 0-3930</inkml:trace>
  <inkml:trace contextRef="#ctx0" brushRef="#br0" timeOffset="5584.857">4689 287 11941,'7'24'8764,"-2"0"-4457,-10 50-2792,-3-64-3858,5-15-2813,3-4-3566,0 2-1568</inkml:trace>
  <inkml:trace contextRef="#ctx0" brushRef="#br0" timeOffset="5965.262">2130 1207 10165,'11'-11'7369,"-11"-4"-3577,-35-15 70,23 31-3636,-1 0 0,1 0 0,0 1 0,0 1 0,0 0 0,0 1 0,0 0 0,1 0 0,-1 2 1,1-1-1,1 1 0,-1 1 0,1 0 0,0 0 0,0 1 0,-2 3-226,10-10 6,1 0-1,-1 0 0,1 0 1,0 1-1,-1-1 1,1 0-1,0 1 1,-1-1-1,1 0 0,0 1 1,0 0-1,0-1 1,0 1-1,1-1 1,-1 1-1,0 0 0,1 0 1,-1-1-1,1 1 1,0 0-1,-1 0 1,1 0-1,0 0 0,0-1 1,0 1-1,0 0 1,1 0-1,-1 0 1,0 0-1,1-1 1,-1 1-1,1 0 0,0 0 1,-1-1-1,1 1 1,0 0-1,0-1 1,0 1-1,0-1 0,1 1 1,-1-1-1,0 0 1,0 0-1,1 1 1,-1-1-1,1 0 0,-1 0 1,1 0-1,0 0 1,-1-1-1,1 1 1,0 0-1,0-1 0,-1 1 1,1-1-1,0 1 1,1-1-6,210 55 8,-211-54-8,0 0 1,1 0-1,-1 0 1,0 0-1,0 1 0,0-1 1,0 1-1,0 0 1,0 0-1,0-1 1,0 1-1,-1 0 1,1 0-1,-1 1 1,1-1-1,-1 0 1,0 0-1,0 1 1,0-1-1,0 1 1,-1-1-1,1 1 0,-1-1 1,1 1-1,-1-1 1,0 1-1,0-1 1,0 1-1,0 0 1,0-1-1,-1 1 1,1-1-1,-1 1 1,0-1-1,1 1 1,-1-1-1,0 0 0,-1 1 1,1-1-1,-1 1 0,-1 3-1,0-1-1,0 0 0,-1 0 1,0 0-1,0 0 0,0-1 1,-1 1-1,0-1 0,1 0 1,-1-1-1,-1 1 0,1-1 1,0 0-1,-1 0 0,0-1 1,-3 2 1,3-2-64,0-1-1,-1 0 1,1 0 0,0 0 0,0-1 0,-1 0 0,1 0-1,0-1 1,-1 0 0,1 0 0,0 0 0,0-1 0,0 1 0,-2-2 64,5 1-273,1 1 1,0 0 0,0-1-1,-1 0 1,1 1 0,0-1-1,0 0 1,0 0 0,1 0 0,-1 0-1,0 0 1,1-1 0,-1 1-1,1 0 1,0-1 0,0 1 0,0-1-1,0 1 1,0-1 0,1 0-1,-1 1 1,1-2 272,-2-20-5058,3 7-1140,8-2-4756</inkml:trace>
  <inkml:trace contextRef="#ctx0" brushRef="#br0" timeOffset="6183.971">2235 1007 11445,'12'34'8108,"-2"1"-4830,10 32-1183,41 86-110,-13 19-1515,-48-172-572,-1-1 1,1 1-1,0 0 1,0 0-1,-1 0 1,1-1-1,0 1 1,0 0-1,-1 0 1,1 0-1,0 0 1,-1 0-1,1 0 1,0 0-1,-1 0 1,1 0 0,0 0-1,-1 0 1,1 0-1,0 0 1,-1 0-1,1 0 1,0 0-1,-1 0 1,1 0-1,0 0 1,-1 0-1,1 0 1,0 0-1,-1 1 1,1-1-1,0 0 1,0 0 0,-1 0-1,1 1 1,0-1-1,0 0 1,-1 0-1,1 1 1,0-1-1,0 0 1,0 0-1,-1 1 102,-19-33-5734,14 17-875,0 2-4049</inkml:trace>
  <inkml:trace contextRef="#ctx0" brushRef="#br0" timeOffset="6449.523">2237 1307 13862,'9'-20'10085,"19"10"-7258,31 10-2410,30-2-3314,-60-3-1660,-2-3-4247,-11 1-2113</inkml:trace>
  <inkml:trace contextRef="#ctx0" brushRef="#br0" timeOffset="6781.032">2553 1234 8564,'13'32'7760,"1"0"-3491,33 101-843,-60-320-2719,13 184-697,1 0 0,0 0 1,-1 0-1,1 0 0,1 0 0,-1 0 1,0 1-1,1-1 0,-1 0 0,1 1 1,0-1-1,0 1 0,0-1 0,0 1 1,0 0-1,1 0 0,-1 0 0,1 0 1,-1 1-1,1-1 0,0 0 0,-1 1 0,1 0 1,0 0-1,3-1-10,29-4-2548,-20 8-1132,6 0-5688,-10-2-2</inkml:trace>
  <inkml:trace contextRef="#ctx0" brushRef="#br0" timeOffset="6999.726">2828 1180 11205,'16'28'8807,"-2"3"-5041,13 68-2802,-27-99-1221,0 0-1,-1 0 1,1 0 0,0 0-1,0 0 1,0 0 0,0 0-1,-1 0 1,1 0 0,0 0-1,0 0 1,0 0-1,0 0 1,-1 0 0,1 0-1,0 0 1,0 1 0,0-1-1,0 0 1,0 0 0,-1 0 257,-6-22-9240,4 6-842</inkml:trace>
  <inkml:trace contextRef="#ctx0" brushRef="#br0" timeOffset="7000.726">2827 1004 10805,'0'-4'2993,"0"2"49,1 2-1201,1 0-657,3 0-368,0 5-255,1-1-401,2 1-448,0 1-353,0 0-367,-4 0-225,5 1-1776,-1 1-112,2-2-1586,-1 1-2672</inkml:trace>
  <inkml:trace contextRef="#ctx0" brushRef="#br0" timeOffset="7405.878">3012 1161 10021,'33'67'7675,"1"40"-4095,-43-133-2147,9-74-835,2 94-595,-1-2-3,1 0 1,0 0-1,0 0 1,1 0-1,0 1 1,1-1-1,0 1 1,0 0-1,0 0 1,1 0-1,0 1 1,0-1-1,1 1 1,-1 1-1,4-3 0,-6 8 17,1 0-1,0 1 1,0-1-1,0 1 0,-1-1 1,1 1-1,0 0 0,-1 1 1,1-1-1,-1 1 1,1-1-1,-1 1 0,0 0 1,0 0-1,0 1 1,0-1-1,0 1 0,0-1 1,0 1-1,-1 0 1,1 0-1,-1 0 0,0 0 1,0 0-1,0 1 0,-1-1 1,1 1-1,-1-1 1,0 1-1,0 0 0,0-1 1,0 4-17,5 3 49,75 180-748,-61-193-10818,-18 2 9102,5-4-6829</inkml:trace>
  <inkml:trace contextRef="#ctx0" brushRef="#br0" timeOffset="7921.395">3582 1045 10069,'-24'-15'9612,"-18"22"-6651,36-4-2808,0 1-1,0 0 0,0 1 1,0 0-1,1 0 0,-1 0 1,1 0-1,1 1 0,-1 0 1,1 0-1,0 0 0,0 0 1,1 1-1,0-1 0,0 1 1,0 0-1,1 0 0,0 0 1,0 1-153,1-3 15,0-1 1,0 1 0,0-1-1,0 1 1,1-1 0,0 1-1,0-1 1,0 1 0,0 0-1,1-1 1,-1 1 0,1-1-1,1 0 1,-1 1 0,1-1-1,-1 0 1,1 1 0,0-1-1,1 0 1,-1-1 0,1 1-1,-1 0 1,1-1 0,0 1-1,1-1 1,-1 0 0,0 0-1,1 0 1,0-1 0,3 3-16,-3-4-71,1 0 0,-1 0 1,1 0-1,-1-1 1,1 1-1,0-1 0,-1 0 1,1-1-1,-1 1 0,1-1 1,-1 0-1,1 0 1,-1 0-1,1 0 0,-1-1 1,0 0-1,0 0 1,0 0-1,0-1 0,0 1 1,0-1-1,-1 0 1,1 0-1,-1 0 0,0 0 1,1-1-1,-2 1 1,1-1-1,0 0 0,0-1 71,2-9-255,0-1-1,-2 1 1,1-1-1,-2 0 1,0 1 0,-1-1-1,0 0 1,-2-10 255,0 11-82,0 3 404,6 24 265,74 293 3617,-76-291-4116,14 148 939,-17-162-1008,0 0-1,0 0 0,0 0 0,-1 0 0,1 0 0,0 0 1,-1 0-1,1-1 0,0 1 0,-1 0 0,1 0 0,-1 0 1,0-1-1,1 1 0,-1 0 0,0 0 0,1-1 0,-1 1 0,0-1 1,0 1-1,1-1 0,-1 1 0,0-1 0,0 1 0,0-1 1,0 0-1,0 1 0,0-1 0,0 0 0,0 0 0,1 0 1,-1 0-1,0 0 0,0 0 0,0 0 0,0 0 0,0 0 0,0 0 1,0 0-1,0 0 0,0-1 0,0 1 0,0-1 0,0 1 1,1 0-1,-1-1 0,0 1 0,0-1 0,0 0 0,1 1 1,-1-1-1,0 0 0,1 1-18,-23-21-1032,16-5-3783,19-8-1975,-3 15 739,-1-6-4199</inkml:trace>
  <inkml:trace contextRef="#ctx0" brushRef="#br0" timeOffset="8343.157">3876 1012 9284,'-43'-15'10792,"41"15"-10678,1 0 1,-1-1-1,0 1 0,1 0 0,-1 0 0,0 0 1,1 0-1,-1 0 0,0 0 0,0 0 1,1 0-1,-1 1 0,0-1 0,1 1 0,-1-1 1,1 1-1,-1 0 0,1 0 0,-1 0 1,1 0-1,-1 0 0,1 0 0,0 0 0,-1 0 1,1 0-1,0 0 0,0 1 0,0-1 0,0 1 1,0-1-1,0 0 0,1 1 0,-1 0 1,0-1-1,1 1 0,-1-1 0,1 1 0,-1 1-113,1 2 61,0 1 1,0-1-1,0 1 1,0-1-1,1 1 1,0-1-1,0 0 1,1 1-1,-1-1 1,1 0-1,0 0 1,1 0-1,-1 0 1,1-1 0,0 1-1,0-1 1,0 1-1,1-1 1,0 0-1,0 0 1,0-1-1,0 1 1,0-1-1,1 0 1,-1 0-1,1 0 1,0-1-1,0 1 1,0-1 0,0 0-1,5 1-62,55 39 36,-63-40-29,-1 0 0,0 1 0,0-1 0,0 0 0,0 1 0,0-1 0,0 1 0,-1-1 0,1 1 0,-1-1 0,0 1 0,0-1 0,0 1 0,0-1 0,0 1 0,-1-1 0,1 1 0,-1-1 0,1 1 0,-1-1 0,0 0 0,0 1 0,0-1 0,0 0 0,0 1 0,-1-1 0,1 0 0,-1 0 0,1 0 0,-1 0 0,0-1 0,0 1-7,0 0-3,-1 1-16,1-1 1,-1 1-1,0-1 1,0 1-1,0-1 1,0 0 0,0 0-1,0 0 1,0 0-1,-1-1 1,1 0-1,-1 1 1,1-1-1,-1 0 1,0-1 0,1 1-1,-1-1 1,0 1-1,1-1 1,-1 0-1,0-1 1,0 1 0,1-1-1,-1 1 1,-1-1 18,3-3-821,0 0 0,1 0 1,0 0-1,-1 0 1,1 0-1,0 0 0,1 0 1,-1 0-1,1-1 1,0 1-1,0 0 0,0 0 1,1 0-1,-1 0 0,1-1 1,0 1-1,1-2 821,-1 2-1587,5-31-9010</inkml:trace>
  <inkml:trace contextRef="#ctx0" brushRef="#br0" timeOffset="8546.28">4053 815 11221,'10'13'8620,"2"15"-6380,-10-25-1679,46 163 3033,-26-81-3421,-20-76-300,4 11-3245,7-23-8658,-7-2 1166</inkml:trace>
  <inkml:trace contextRef="#ctx0" brushRef="#br0" timeOffset="9223.66">4289 775 10309,'0'3'8511,"1"5"-3859,9 48-1891,30 100-971,-39-153-1959,10 38 346,-3-27-3591,-3-13-4186,-2-1 1671,2 0-5143</inkml:trace>
  <inkml:trace contextRef="#ctx0" brushRef="#br0" timeOffset="8796.212">4214 1341 15383,'-2'1'3762,"2"-1"64,-1-1-1970,1 0-1103,1-3-145,2 2-160,0-2-384,-2 1-320,2-4-800,0 4-769,1-1-2001,1-2-2849,1 1-6371</inkml:trace>
  <inkml:trace contextRef="#ctx0" brushRef="#br0" timeOffset="9504.893">4394 1233 13718,'-3'9'3762,"1"-1"80,2-1-1281,0-3-1264,-2 1-417,2-1-176,2-2-272,-1 1-271,1-3-193,0 0-353,0-3-303,-2 1-801,1 1-271,0-1-2178,1-1-2705,0-3-5763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0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9396,'-1'-12'8773,"10"18"-5267,10 19-2456,76 168 655,-79-145-1550,-54-112-137,33 51-11,0-1 0,0 1-1,1-1 1,1 0 0,1-1-1,0 1 1,0 0 0,2-1-1,0 1 1,0-1 0,1 1-1,1 0 1,1-1 0,0 1-1,1 0 1,4-12-7,-7 24-26,0 0 0,0 1 0,0-1 1,1 0-1,-1 1 0,0-1 0,1 1 0,-1 0 1,1-1-1,-1 1 0,1 0 0,0 0 0,-1 0 0,1 0 1,0 0-1,0 0 0,0 1 0,0-1 0,0 0 0,0 1 1,0 0-1,0-1 0,0 1 0,0 0 0,0 0 0,0 0 1,1 0 25,37 5-6666,-17-1-3382,-9-4 2765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4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9989,'4'2'9742,"4"29"-6748,25 377 2385,-15-519-5363,-18 107-34,0 0 0,0 1 1,0-1-1,0 0 0,0 0 1,1 1-1,0-1 0,0 0 1,0 1-1,0-1 0,1 1 1,-1-1-1,1 1 1,0-1-1,0 1 0,0 0 1,0 0-1,0 0 0,1 0 1,0 1-1,-1-1 0,1 1 1,0-1-1,0 1 0,0 0 1,1 0-1,-1 0 1,0 1-1,1-1 0,-1 1 1,1 0-1,0 0 0,-1 0 1,1 0-1,0 1 0,0-1 1,-1 1-1,1 0 0,0 0 1,0 1-1,-1-1 0,1 1 1,0 0-1,3 0 18,-2 3 23,0 0-1,-1 0 0,1 0 1,-1 1-1,0 0 0,0 0 1,-1 0-1,1 0 0,-1 0 1,0 1-1,0-1 0,-1 1 1,0 0-1,0-1 0,0 1 1,-1 0-1,1 1 0,-2-1 1,1 0-1,-1 0 0,1 0 1,-2 0-1,1 1 0,-2 5-22,2-9 81,-1 0-1,-1 1 0,1-1 1,0 0-1,-1 1 1,1-1-1,-1 0 0,0 0 1,0 0-1,0-1 0,-1 1 1,1 0-1,-1-1 0,1 1 1,-1-1-1,0 0 0,0 0 1,0 0-1,0 0 0,0-1 1,0 1-1,-1-1 0,1 0 1,-1 0-1,1 0 1,0 0-1,-1-1 0,0 1 1,1-1-1,-1 0 0,1 0 1,-1 0-1,-2-1-80,1 1-91,1 0 0,-1 0-1,1-1 1,-1 0 0,1 0 0,0 0 0,-1 0 0,1 0 0,0-1-1,0 0 1,0 0 0,0 0 0,0-1 0,0 1 0,0-1-1,1 0 1,0 0 91,-4-9-3753,7 7-679,0 0-3636,2 2-4644</inkml:trace>
  <inkml:trace contextRef="#ctx0" brushRef="#br0" timeOffset="629.464">366 318 11077,'13'2'9096,"16"-8"-7371,-21 4-773,2 1-778,0-1-1,1-1 0,-1 0 0,0 0 0,0 0 0,-1-2 0,1 1 1,-1-1-1,0 0 0,2-2-173,-10 5 8,1 0 0,-1 1 1,1-1-1,-1 0 0,0 0 1,0 0-1,0 0 0,0 0 0,0 0 1,0 0-1,0 0 0,-1-1 0,1 1 1,-1 0-1,0 0 0,0-1 1,0 1-1,0 0 0,0 0 0,0-1 1,0 1-1,-1 0 0,1 0 1,-1 0-1,1-1 0,-1 1 0,0 0 1,0 0-1,0 0 0,0 0 0,-1 0 1,1 0-1,0 1 0,-1-1 1,1 0-1,-1 1 0,0-1 0,1 1 1,-1-1-1,0 1 0,0 0 0,0 0 1,0 0-1,0 0 0,0 0 1,0 0-1,0 1 0,0-1 0,-3 0-8,-1 2 100,0-1 0,0 1 0,-1 0 0,1 1 0,0 0 0,0 0 0,1 0 0,-1 0 0,0 1 0,1 0-1,-1 0 1,1 1 0,0 0 0,0-1 0,1 2 0,-1-1 0,1 0 0,0 1 0,0 0 0,0 0 0,0 0 0,1 1-1,0-1 1,0 1 0,1-1 0,0 1 0,-1 0 0,2 0 0,-1 0 0,1 0 0,0 1 0,0-1 0,1 0-1,0 0 1,0 1 0,0-1 0,1 0 0,0 0 0,0 0 0,1 1-100,-1-2 59,1-1 1,1 1-1,-1-1 1,0 0-1,1 1 1,0-1-1,0 0 1,0-1-1,1 1 0,-1 0 1,1-1-1,0 0 1,0 0-1,0 0 1,0 0-1,0-1 1,1 0-1,-1 0 1,1 0-1,-1 0 0,1-1 1,0 1-1,0-1 1,0-1-1,0 1 1,0 0-1,0-1 1,1 0-60,0 0-361,0 0 1,0-1 0,0 1 0,0-1 0,0 0 0,0-1 0,0 1-1,0-1 1,0-1 0,-1 1 0,1-1 0,-1 0 0,0 0-1,4-2 361,-9 4-274,11-8-5026,-3 4-1675,2-2-6066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0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2 127 9412,'39'0'6856,"1"-9"-3763,-38 8-3069,1 0 0,0 0-1,0 0 1,-1-1-1,1 1 1,0-1 0,-1 1-1,1-1 1,-1 0 0,0 0-1,0 0 1,0 0 0,0 0-1,0-1 1,0 1 0,0-1-1,-1 1 1,1-1 0,-1 0-1,0 1 1,0-1 0,0 0-1,0 0 1,0 0-1,-1 0 1,1 0 0,-1 0-1,0 0 1,1 0 0,-2 0-1,1 0 1,0 0 0,0 0-1,-1 1 1,0-1 0,0 0-1,0 0 1,0 0-24,1 1 7,0 1-1,-1 0 1,1 0 0,-1-1 0,1 1-1,-1 0 1,1 0 0,-1 0 0,0 0-1,0 0 1,1 0 0,-1 0-1,0 0 1,0 0 0,0 0 0,0 0-1,0 0 1,0 1 0,0-1 0,0 0-1,-1 1 1,1-1 0,0 1 0,0-1-1,-1 1 1,1 0 0,0-1-1,0 1 1,-1 0 0,1 0 0,0 0-1,-1 0 1,1 0 0,0 0 0,0 0-1,-1 1 1,1-1 0,0 0 0,0 1-1,-1-1 1,1 1 0,0-1 0,0 1-1,0 0 1,0-1 0,0 1-1,0 0 1,0 0 0,-1 0-7,-45 47 630,42-39-459,1-1-1,1 0 1,-1 1 0,2 0-1,-1 0 1,1 0-1,0 0 1,1 0-1,0 0 1,0 0-1,1 0 1,0 1-1,1-1 1,0 0-1,1 0 1,-1 0 0,2 0-1,-1 0 1,1 0-1,1-1 1,0 1-1,0-1 1,0 0-1,1 0 1,0-1-1,1 2-170,-4-7 43,0 0 1,0 1-1,1-1 0,-1 0 0,0 0 0,1 0 0,-1 0 0,1-1 0,0 1 0,0-1 0,-1 0 0,1 1 0,0-1 1,0 0-1,0-1 0,0 1 0,0 0 0,1-1 0,-1 0 0,0 0 0,0 0 0,0 0 0,0 0 0,0-1 0,0 1 1,0-1-1,2 0-43,0-1-165,0 0 0,-1 0 0,1-1 0,-1 1 1,0-1-1,0 0 0,0 0 0,0 0 0,0 0 1,0-1-1,-1 0 0,0 0 0,0 0 0,0 0 1,0 0-1,-1 0 0,1-1 0,-1 0 0,0 1 1,-1-1-1,1 0 0,0-4 165,3-39-5057,-4 16-3764,-1 13-477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0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9732,'24'-20'6743,"3"4"-3463,-23 15-3181,0-1 0,-1 1 1,1 0-1,0 0 0,0 0 1,0 0-1,0 1 1,0-1-1,0 1 0,0 0 1,0 1-1,0-1 0,0 1 1,0-1-1,0 1 0,0 0 1,0 1-1,-1-1 1,1 1-1,0-1 0,-1 1 1,4 2-100,1 4 81,1 0-1,-1 1 1,0-1 0,0 2 0,-1-1 0,-1 1 0,1 0 0,-2 0 0,1 1 0,-2 0 0,1 0-1,-1 0 1,-1 0 0,0 1 0,-1 1-81,15 38 139,-41-76-1297,23 21 1183,-1 1-1,0 0 0,-1 0 0,1 0 0,0 0 0,-1 0 0,0 1 0,0-1 0,1 1 0,-1 0 0,-1-1 0,1 1 0,0 1 0,0-1 0,-1 0 0,1 1 1,-1 0-1,0 0 0,1 0 0,-1 0 0,0 0 0,1 1 0,-1 0 0,0-1 0,0 2 0,1-1 0,-1 0 0,0 1 0,0-1 0,1 1 0,-1 0 0,1 0 1,-1 1-1,1-1 0,-1 1 0,1 0 0,0 0 0,-1 0 0,1 0 0,0 0 0,1 1 0,-1-1 0,0 1 0,1 0 0,-1 0 0,1 0 0,0 0 0,0 0 0,0 0 1,0 1-1,1-1 0,-2 4-24,2-4 78,0 1 0,-1 0 1,1-1-1,1 1 1,-1 0-1,0 0 0,1-1 1,0 1-1,0 0 0,0 0 1,0 0-1,1 0 0,-1-1 1,1 1-1,0 0 1,0 0-1,1-1 0,-1 1 1,1-1-1,0 1 0,0-1 1,0 0-1,0 0 1,0 0-1,1 0 0,-1 0 1,1 0-1,0-1 0,0 1 1,0-1-1,0 0 1,0 1-1,0-2 0,1 1 1,-1 0-1,1-1 0,-1 1 1,1-1-1,0 0 0,-1 0 1,1-1-1,0 1 1,0-1-1,0 0 0,0 0 1,-1 0-1,1 0 0,2-1-78,-2 0-77,-1-1 0,1 1-1,0-1 1,-1 0-1,1 0 1,-1-1-1,1 1 1,-1-1-1,0 1 1,0-1-1,0 0 1,-1 0-1,1-1 1,-1 1 0,0 0-1,1-1 1,-1 0 77,23-68-5234,-12 27-589,-4 19-159,-2-3-2795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0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12710,'10'33'6688,"11"14"-2999,-2-6-2295,-3 2-642,34 73 865,-3-47-3437,-42-63 1254,-2-3-3322,-3-3 1379,-6-4-7042,0 0 1051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0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9 143 8276,'-1'0'159,"1"0"-1,-1 0 1,1 1 0,-1-1-1,1 0 1,-1 0 0,1 1 0,0-1-1,-1 0 1,1 1 0,0-1 0,-1 1-1,1-1 1,0 0 0,-1 1-1,1-1 1,0 1 0,0-1 0,0 1-1,-1-1 1,1 1 0,0-1 0,0 1-1,0-1 1,0 1 0,0-1 0,0 1-1,0-1 1,0 1 0,0-1-1,0 1 1,0-1 0,0 1 0,0-1-1,0 1 1,1-1 0,-1 1 0,0-1-1,0 0 1,0 1 0,1-1 0,-1 1-1,0-1 1,1 1 0,-1-1-1,0 0 1,1 1 0,-1-1 0,1 0-1,-1 1 1,0-1 0,1 0 0,-1 0-1,1 1 1,-1-1 0,1 0-1,-1 0 1,1 0 0,-1 0 0,1 0-1,-1 0 1,1 1-159,37-3 3007,-33 1-2945,540-93 5748,-186 25-5148,-296 70-3277,-62 7-3271,-6-6-1788,-7-2-3793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5539 80 8628,'10'-4'8984,"-26"3"-6195,2 1-2455,-203-5 3078,-122-8-1030,-114 1-1282,5 19-844,108-15 45,-27 8-237,47 10 62,-100-2 23,-44-4-42,284-3-51,119-3-21,0 3-1,0 2 1,-26 7-35,-134-11 136,-74 4-16,-66-14-149,11 8 231,0 11 105,340-7-361,0-1 1,-1-1-1,1 0 0,0 0 0,0-1 0,0 0 0,1-1 0,-1 0 1,0-1-1,1 0 0,-1 0 54,5-27-8313,9 12 4546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1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4359 17 8036,'-13'4'6251,"-14"-3"-3683,6 0-871,-194 19 2698,115-24-2990,-1 4 1,-47 9-1406,-198-6 1297,48 1-718,132 0-496,120-8-86,0 1 0,-1 2 0,1 3 0,-17 3 3,-30 1 33,-77-11-17,-184 18-16,-138-1 446,141-10-270,160-1 93,-98-5-82,7 2-56,89 3 82,6-2 35,183 1-242,0 0 0,1 0 0,-1-1 0,0 1 0,0-1 0,0 0 0,0 0 0,1 0 0,-1 0 1,0-1-1,1 1 0,-1-1 0,1 0 0,0 0 0,-1 0 0,1 0 0,0-1 0,0 0 0,0 0-6,1-18 485,27 8-5120,-4 4 221,-13-1 999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8518 29 8020,'-9'0'6109,"-12"3"-4206,11-1-1111,-172 7 4906,13-3-3587,-361-8 383,174 0-1824,-115-2-548,-14 9 895,271 11-660,-97-6 417,-202-13-526,-4 7-202,46-3-17,318-1-8,-177-13-15,-132-5 106,-186 0-251,35 7 224,68 8-71,-42 17 12,299-9-50,-38-3 3,91-16-46,163 10-5727,75 3-2231,15-4 3441,-5-2 412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2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6995,'2'13'5548,"12"16"926,-1-69-1619,19-169-1952,-39 206-7032,5 11-8182,3-6 1992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10037,'7'-5'5929,"11"-3"-3734,-4 3-864,142-68 4554,-86 56-6883,-65 7-3479,-6 4-5202,-1 2-528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9556,'6'-2'5971,"1"-1"-3542,4-2-1136,79-9 4258,50 12-3966,-137 2-2693,19 3 2650,-16-1-5958,-4 1-6150,-2-2-1255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19:4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8404,'2'15'9920,"5"4"-4838,47 83-3679,45 123-109,-89-253-1268,-9 8-74,0 0-1,1 0 0,1 0 0,1 0 0,1 0 1,0 1-1,4-7 49,19-34-91,-26 61 98,0-1 0,0 1 0,0 0 0,-1 1 0,1-1 0,0 0 0,-1 0 0,1 1 0,0-1 0,-1 1 0,0-1 0,1 1 0,-1 0 0,0 0 0,0-1 0,0 1 0,0 0 0,0 0 0,0 0 0,-1 0 1,1 0-1,-1 0 0,1 0 0,-1 1-7,1-1 21,7 21 83,1-1 0,1 0 0,1 0 0,1-1 0,1-1 0,0 0 0,2-1 0,4 4-104,-19-22 8,1-1 1,-1 1-1,1-1 1,-1 1-1,0-1 1,1 1-1,-1-1 0,1 0 1,-1 1-1,1-1 1,-1 0-1,1 1 1,-1-1-1,1 0 1,0 0-1,-1 0 0,1 1 1,-1-1-1,1 0 1,-1 0-1,1 0 1,0 0-1,-1 0 1,1 0-1,-1 0 0,1 0 1,0 0-1,-1 0 1,1-1-1,-1 1 1,1 0-1,0 0 1,-1 0-1,1-1 0,-1 1 1,1 0-1,-1-1 1,1 1-1,-1 0 1,1-1-1,-1 1 1,0-1-1,1 1 0,-1-1 1,0 1-1,1-1 1,-1 1-1,0-1 1,1 1-1,-1-1 0,0 1 1,0-1-1,0 0 1,0 1-1,1-1 1,-1 1-1,0-1 1,0 1-1,0-1 0,0 0 1,0 1-1,0-1-8,4-47 179,-4 43-163,39-308 194,-29 253-100,-9 66-3298,0 0-1014,0 0-5453,-1-2-1041</inkml:trace>
  <inkml:trace contextRef="#ctx0" brushRef="#br0" timeOffset="560.883">583 255 10421,'2'36'9536,"5"18"-5383,3 34-2827,-7 22-152,-11-125-16483,4 4 4024</inkml:trace>
  <inkml:trace contextRef="#ctx0" brushRef="#br0" timeOffset="561.883">571 153 9588,'-1'-2'2161,"0"1"16,1 1-1504,1 0-433,1 0-256,0 0-2049,0 0-1857,0 0-4898</inkml:trace>
  <inkml:trace contextRef="#ctx0" brushRef="#br0" timeOffset="888.932">728 37 10021,'7'34'8851,"-4"21"-6510,-2-18-1221,23 322 3301,-21-345-6571,-1-46-5312,-2 15 557,2 0-3316</inkml:trace>
  <inkml:trace contextRef="#ctx0" brushRef="#br0" timeOffset="1395.361">895 1 10773,'10'63'11703,"-6"35"-7565,-2-17-2873,29 178-64,-31-242-3358,-1-17-2848,-1-3-4275,0-2-3342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10309,'38'2'10467,"1"4"-5509,-32-5-4927,0 1 1,0 0 0,0 0 0,0 1-1,0 0 1,-1 0 0,1 1-1,-1-1 1,0 1 0,0 1-1,0-1 1,-1 1 0,0 0-1,5 5-31,-9-7-2142,0-1-1710,0-1-4819,0-1-2825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8388,'7'-2'7111,"5"27"-3836,-19 106 903,-2-65-3266,-4 106-293,1-191-4365,12-4 533,2-2-4608,3 1-1866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7187,'5'-6'2522,"-5"6"-2362,0 1 0,0-1 0,0 0 0,1 1 0,-1-1 0,0 1 0,0-1 0,0 1 0,0-1 0,0 0-1,1 1 1,-1-1 0,0 1 0,0-1 0,1 0 0,-1 1 0,0-1 0,0 0 0,1 0 0,-1 1 0,0-1 0,1 0 0,-1 1-1,1-1 1,-1 0 0,0 0 0,1 0 0,-1 0 0,1 1 0,-1-1 0,0 0 0,1 0 0,-1 0 0,1 0 0,-1 0 0,1 0-1,-1 0 1,0 0 0,1 0 0,-1 0 0,1 0 0,-1 0 0,1-1 0,-1 1 0,0 0 0,1 0 0,-1 0 0,1-1 0,-1 1-1,0 0 1,1 0 0,-1-1 0,0 1 0,1 0 0,-1-1 0,0 1 0,0 0 0,1-1 0,-1 1-160,7 91 3238,-5 1-3373,-10-116-11807,7 11 1652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7523,'7'-11'9872,"9"16"-6368,15 19-1659,92 140 929,-54-63-2368,74 96-374,-137-190-2574,-9-15-9496,-1 3 678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20 7940,'1'-19'5853,"-4"29"-1467,-5 32-1531,-43 122-526,51-165-2408,0 1-1,-1 0 1,1 0 0,0 0 0,0 0 0,0-1 0,0 1 0,-1 0 0,1 0-1,0 0 1,0 0 0,0 0 0,-1 0 0,1 0 0,0 0 0,0 0 0,-1 0-1,1-1 1,0 1 0,0 0 0,0 0 0,-1 0 0,1 0 0,0 0 0,0 1-1,-1-1 1,1 0 0,0 0 0,0 0 0,0 0 0,-1 0 0,1 0 0,0 0-1,0 0 1,0 0 0,-1 1 0,1-1 0,0 0 0,0 0 0,0 0 0,0 0-1,-1 1 1,1-1 79,1-24-8846,-1 23 8390,-1-19-10186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9156,'13'1'10261,"9"-26"-7746,-19 21-1631,108-142 1914,-110 140-2576,-2 2-3374,-2 11-5008,2 2 2336,0 0-2860</inkml:trace>
  <inkml:trace contextRef="#ctx0" brushRef="#br0" timeOffset="4984.844">127 269 6291,'-4'10'8082,"15"-12"-4396,19-72-1170,111-104-334,-137 173-2354,2-8-1220,-8 10-2654,-5 0-3425,2 2-2189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0 569 9396,'3'-80'9117,"7"-39"-6196,0 2-2188,13-136 599,-28 260-2855,3 0-2233,1-1-3934,1 0-2824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0:3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22 143 9636,'0'-21'6603,"1"-11"-1957,-12-42-1656,5 68-3609,3 4-2589,0-2-5504,3 0-2608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4-20T00:37:16.9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 84 0,'0'0'16,"0"0"0,0-18-1,0-15 1,-4 0-1,4 33 1,0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5T18:17:57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12045 11600 0,'0'0'0,"0"0"0,0 0 15,0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3:5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873 53 6707,'13'-52'7660,"-18"60"-2879,-15 20-2260,-51 47-419,-15 71-200,-9-2-928,0 42-454,79-147-424,1 2 0,2-1 0,2 1 0,1 1 0,2 0 0,2 10-96,-18 142 299,20-143-266,3 0-1,1 1 1,3-1-1,2 0 0,3 0 1,2 5-33,20 104 101,-26-147-93,0 0-1,1-1 1,1 0-1,0 1 1,1-2-1,0 1 1,1-1-1,0 0 1,1-1-1,0 0 1,1 0-8,183 200 200,-95-119-99,-34-53 142,-67-30-2924,-11-9-8625,9-6 5020,0-3-2390</inkml:trace>
  <inkml:trace contextRef="#ctx0" brushRef="#br0" timeOffset="1740.666">372 1134 7059,'-14'-3'10571,"-43"16"-5489,-10-18-2470,-38 22-1825,67 6-262,-3 10-127,4 1-372,35 57 84,-2-20-60,-3-22 49,10-3-53,0 9 4,1 13 121,-6-5-19,6-5 3,-3 51-30,-1 47 75,2-145-194,0 1 1,0-1-1,-1 1 0,-1-1 0,0 1 0,0-1 0,-1 0 0,0 1 0,-1-1 1,-1 1-7,4 113 120,10 33-64,-11-90-51,-4-9 56,-1 89-10,7-60-8,1-63-46,-1 23-10,28 131 34,-18-135 8,-11-38-24,0 1-1,0-1 1,0 0-1,1 0 1,0 0-1,1 0 1,-1 0-1,1-1 1,0 1-1,1-1 1,-1 1-1,1-1 1,0 0-1,0-1 1,1 1-1,1 1-4,93 51-18,-51-35 95,34-15 174,-81-7-302,0 0 1,0 0-1,0 0 0,0 0 1,-1 0-1,1 0 1,0 0-1,0 0 0,0 0 1,0-1-1,0 1 1,-1 0-1,1-1 0,0 1 1,0 0-1,-1-1 0,1 1 1,0-1-1,0 0 1,-1 1-1,1-1 0,-1 1 1,1-1-1,0 0 0,-1 1 1,1-1-1,-1 0 1,0 0-1,1 1 0,-1-1 1,0 0-1,1 0 0,-1 0 1,0 0-1,0 1 1,0-1-1,1 0 0,-1 0 1,0 0-1,0 0 0,0 0 1,-1 0-1,1 1 1,0-1-1,0 0 0,0 0 1,-1 0-1,1 0 1,0 1-1,-1-1 51,1-18-5506,8 3-4166,-3 11 5043,0 1-2049</inkml:trace>
  <inkml:trace contextRef="#ctx0" brushRef="#br0" timeOffset="2224.943">303 3081 7219,'-2'-2'4202,"-2"-8"4226,39 35-3715,-2-3-3917,-6 9-294,52 40 218,-9-33-85,-81-1 43,-25 3 75,28-33-654,1 1 0,-1 0 0,2 0 0,-1 1 0,1-1 1,0 1-1,1 1 0,0-1 0,1 1 0,0 0 0,-1 4-99,4-11 14,1 1 0,-1 0 1,0 0-1,0 0 0,0 0 1,0 0-1,-1 0 1,0 0-1,0-1 1,0 1-1,0-1 0,0 1 1,-1-1-1,1 0 1,-1 0-1,0 0 1,0 0-1,0 0-14,-7-5-614,15-7-4465,35-41-10704,-25 30 7280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1:2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21 3410,'-20'-9'6014,"-4"2"-2760,-26 14-498,71-3 149,118-9 672,70 18-2400,32 0-609,144-6 833,-91 0-1075,116-11 205,-10 1-307,-2 5-128,352-34 656,28 21-128,-289 17-304,67-15-71,291 25-161,-94 9 146,308 4-114,-646-12-61,-316-18 16,36 0 36,1 5-1,62 13-110,66-7 261,-100-9-207,205 32-30,-73-26-37,-23-8 7,-128 5-44,302 24 199,-232 3-258,-168-27-49,-56-37-1947,-18-24-4866,16 45-3308,10 12 517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2:1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47 8004,'4'-18'12384,"-21"4"-8999,-28 0-1698,37 15-1507,0 1 1,1 0 0,-1 1-1,1 0 1,-1 0 0,1 1-1,0 0 1,1 0 0,-1 1-1,0-1 1,1 1 0,0 1 0,-3 4-181,-3-1 108,7-5-93,1 0 0,0 1 0,0-1 1,0 1-1,0 0 0,0 0 0,1 0 1,0 0-1,0 1 0,1-1 0,0 1 0,-1 0 1,2 0-1,-1 0 0,1 0 0,0 0 1,0 0-1,1 0 0,-1 0 0,1 0 1,1 0-1,-1 0 0,1 0 0,0 0 0,0 0 1,1 0-1,0 0 0,0 0 0,0-1 1,1 1-1,0-1 0,0 0 0,0 1 0,1-1 1,0-1-1,0 1 0,0-1 0,0 1 1,1-1-1,-1 0 0,6 3-15,-5-3 34,1 1 0,0-1-1,0 0 1,0-1 0,1 1 0,-1-1-1,1 0 1,0-1 0,0 0 0,0 0-1,0 0 1,0-1 0,0 0 0,0-1-1,1 1 1,-1-1 0,0-1 0,0 1-1,1-1 1,-1-1 0,0 1 0,0-1-1,0 0-33,13-29-722,-17 21-4270,-3 8-368,2 1-1232,0-1-5043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2:11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8420,'2'-12'10526,"1"20"-6375,2 21-2202,26 242 2314,-56-307-17122,22 22 6374,1-2-3464</inkml:trace>
  <inkml:trace contextRef="#ctx0" brushRef="#br0" timeOffset="312.426">17 165 10677,'24'-8'7652,"3"7"-3976,50 23-1518,-73-21-2090,-1 0-1,1 1 1,-1-1-1,1 1 1,-1 0-1,0 0 1,0 0-1,0 0 1,0 0-1,0 1 1,0-1-1,-1 1 1,1 0 0,-1 0-1,0 0 1,0 0-1,0 0 1,0 1-1,0-1 1,-1 0-1,1 1 1,-1-1-1,0 1 1,0 0-1,0-1 1,-1 1 0,1 0-1,-1 0 1,0-1-1,0 1 1,0 0-1,-1 0 1,1-1-1,-1 1 1,0 0-1,0-1 1,0 1-1,-1-1 1,1 1-1,-1-1 1,1 0 0,-1 1-1,-1-1 1,1 0-1,0 0 1,-1 0-1,1-1 1,-1 1-1,0-1 1,0 1-1,-2 0-67,0 1 23,0-1-1,0-1 1,0 1-1,-1-1 0,1 0 1,-1 0-1,1 0 1,-1-1-1,0 0 0,0 0 1,0 0-1,1-1 1,-1 0-1,0 0 0,0 0 1,0-1-1,0 0 1,1 0-1,-1-1 0,-2 0-21,8-27-14459,0 27 12508,4-12-9682</inkml:trace>
  <inkml:trace contextRef="#ctx0" brushRef="#br0" timeOffset="801.385">283 184 10213,'11'39'12572,"1"21"-10249,-1-6-1913,-13-65-396,1 0-1,0 0 0,1 0 1,0 0-1,1 0 0,0 0 1,1 0-1,0 1 0,0-1 1,1 0-1,1 1 0,3-8-13,-5 16-23,0 1 0,0-1 0,1 0 0,-1 1-1,0 0 1,1-1 0,-1 1 0,0 0 0,1 0-1,-1 1 1,1-1 0,0 0 0,-1 1 0,1 0-1,0-1 1,-1 1 0,1 0 0,0 0 0,-1 1-1,1-1 1,0 0 0,-1 1 0,1 0 0,-1 0-1,1-1 1,0 2 23,13 2-4308,-3 1-4131,-11-5 6182,4 2-7798</inkml:trace>
  <inkml:trace contextRef="#ctx0" brushRef="#br0" timeOffset="1316.887">512 250 11557,'16'6'6540,"3"-2"-3310,36-9-1568,-53 4-1661,-1 0 1,1 0-1,-1-1 0,0 1 0,1-1 0,-1 1 1,0-1-1,0 1 0,0-1 0,0 0 0,-1 1 1,1-1-1,0 0 0,-1 0 0,1 1 1,-1-1-1,1 0 0,-1 0 0,0 0 0,0 0 1,0 0-1,0 1 0,0-1 0,0 0 0,-1 0 1,1 0-1,-1 0 0,1 0 0,-1 1 0,0-1 1,1 0-1,-1 1 0,0-1 0,0 0 1,0 1-1,0-1 0,-1 1 0,1 0 0,0-1 1,-1 1-1,1 0 0,-1 0 0,1-1 0,-1 1 1,1 1-1,-1-1 0,0 0 0,1 0 0,-1 0 1,0 1-1,0-1 0,0 1 0,0 0-1,-1-1 130,-1 1 1,0 0-1,0 0 0,0 0 1,0 0-1,1 1 0,-1 0 0,0 0 1,0 0-1,1 0 0,-1 0 0,0 1 1,1-1-1,0 1 0,-1 0 0,1 0 1,0 1-1,0-1 0,0 0 1,0 1-1,1 0 0,-1 0 0,1 0 1,-1 0-1,1 0 0,0 0 0,0 1 1,0-1-1,1 1 0,-1-1 0,1 1 1,0 0-1,0-1 0,0 1 1,1 0-1,-1 0 0,1-1 0,0 1 1,0 0-1,0 0 0,0 0 0,1 0 1,0-1-1,0 1 0,0 0 0,0 0 1,0-1-1,1 1 0,-1-1 1,1 1-1,0-1 0,1 1-130,-1-1 61,-1 0 0,1-1 0,0 0 0,0 1-1,-1-1 1,2 0 0,-1 0 0,0 0 0,0 0 0,1 0 0,-1 0 0,1-1 0,-1 1-1,1-1 1,0 0 0,0 0 0,0 0 0,-1 0 0,1 0 0,0-1 0,0 1 0,0-1-1,0 0 1,0 0 0,0 0 0,0 0 0,0 0 0,0-1 0,0 1-61,33-15-2139,-14-2-3984,-5-5-5595,-12 12 121</inkml:trace>
  <inkml:trace contextRef="#ctx0" brushRef="#br0" timeOffset="1624.091">735 217 12166,'3'48'10996,"9"24"-7120,-1-11-2456,5 106-296,-34-210-12796,16 26 4663,1-2-3876</inkml:trace>
  <inkml:trace contextRef="#ctx0" brushRef="#br0" timeOffset="2155.221">738 209 11877,'13'-20'7437,"4"4"-3446,-15 15-3886,0 0 0,-1 0 1,1 0-1,0 0 1,0 0-1,0 0 1,0 1-1,0-1 1,0 1-1,0-1 0,0 1 1,0 0-1,0 0 1,1 0-1,-1 0 1,0 0-1,0 0 1,0 1-1,0-1 1,0 1-1,0-1 0,0 1 1,0 0-1,0 0 1,0 0-1,-1 0 1,1 0-1,0 0 1,-1 0-1,1 1 0,0-1 1,-1 1-106,40 70 1524,-40-70-1493,-1 0-1,0 0 0,1 0 0,-1 1 1,0-1-1,0 0 0,0 0 0,0 0 1,-1 0-1,1 0 0,0 0 0,-1 1 1,0-1-1,1 0 0,-1 0 0,0-1 1,0 1-1,0 0 0,0 0 0,-1 0 1,1 0-1,0-1 0,-1 1 0,1-1 1,-1 1-1,0-1 0,1 0 0,-1 1 1,0-1-1,0 0 0,0 0 0,0 0 1,0-1-1,0 1 0,0 0 0,0-1 1,-2 1-31,1 0-77,0-1 0,0 1 0,-1-1 0,1 0 1,0 0-1,-1 0 0,1 0 0,0-1 0,-1 1 1,1-1-1,0 0 0,0 0 0,0 0 0,-1 0 0,1-1 1,0 1-1,1-1 0,-1 0 0,-2-1 77,-6-8-4945,3-2-4215,5 6-4582</inkml:trace>
  <inkml:trace contextRef="#ctx0" brushRef="#br0" timeOffset="2503.266">951 196 10197,'9'4'6725,"-2"5"-3481,7 27-1276,-14-35-1673,24 119 1572,-31-137-1602,5 10-192,0 1 0,1-1 0,0 0 0,0 0 1,0 0-1,1 0 0,0 0 0,1 0 0,-1 0 1,1 0-1,1 0 0,-1 0 0,1 0 0,0 1 1,1-1-1,0 1 0,0-1 0,0 1 1,1 0-1,-1 0 0,2 1 0,-1-1 0,1 1 1,-1 0-1,3-2-73,28 5-3613,-24 4-931,0 0-3325,-3 0-2480</inkml:trace>
  <inkml:trace contextRef="#ctx0" brushRef="#br0" timeOffset="2920.029">1166 178 10165,'-11'0'8759,"2"6"-4143,-13 47-2317,24 33-902,-1-83-1388,-1-1-1,1 0 0,0 0 1,0 0-1,0 0 0,0 0 1,0 0-1,0-1 0,1 1 0,-1 0 1,0 0-1,1-1 0,0 1 1,-1-1-1,1 0 0,0 1 0,0-1 1,-1 0-1,1 0 0,0 0 1,0 0-1,0 0 0,1-1 1,-1 1-1,0 0 0,0-1 0,0 0 1,0 0-1,1 1 0,-1-1 1,0 0-1,0-1 0,0 1 0,0 0 1,1-1-1,-1 1 0,1-1-8,2 0-27,0-1 1,-1 1-1,1-1 0,-1 0 0,1 0 0,-1 0 0,0 0 0,0-1 0,0 0 1,0 0-1,0 0 0,0 0 0,-1-1 0,0 1 0,0-1 0,0 0 0,0 0 1,0 0-1,-1 0 0,0-1 0,1 1 0,-2-1 0,1 1 0,0-1 1,-1 0-1,0 1 0,0-1 0,-1 0 0,1 0 0,-1 0 0,0 0 0,0 1 1,-1-1-1,1 0 0,-1 0 0,0 0 0,-1 1 0,1-1 0,-1 0 0,0 1 1,0-1-1,-1-1 27,-54-16 580,38 35-4303,19-9-880,2-1-3581,1-1-2285</inkml:trace>
  <inkml:trace contextRef="#ctx0" brushRef="#br0" timeOffset="3219.294">1428 176 10181,'-2'-6'8285,"-4"5"-3680,-28 21-1333,30-15-3112,1 1 1,0 1 0,0-1-1,0 0 1,1 1 0,0-1-1,0 1 1,1 0 0,0 0-1,0-1 1,1 1 0,-1 0-1,1 0 1,1 0 0,0 0-1,0 0 1,0-1 0,2 7-161,-2-10 41,1-1 1,-1 0-1,1 1 1,0-1-1,-1 0 1,1 0-1,0 0 0,0 0 1,0 0-1,1-1 1,-1 1-1,0-1 1,0 1-1,1-1 1,-1 0-1,1 0 1,0 0-1,-1 0 1,1 0-1,0-1 1,-1 1-1,1-1 1,0 0-1,0 0 0,0 0-41,35-21-2085,-28-8-4174,-6 10-4484,-2 8-425</inkml:trace>
  <inkml:trace contextRef="#ctx0" brushRef="#br0" timeOffset="3644.238">1540 250 9845,'32'-2'9316,"5"-9"-6268,-36 11-3010,1-1 0,-1 1 0,0-1 1,1 1-1,-1-1 0,0 0 0,1 1 0,-1-1 0,0 0 0,0 0 1,0 0-1,0 0 0,0 0 0,0 0 0,0 0 0,0-1 0,0 1 1,0 0-1,0 0 0,-1-1 0,1 1 0,-1 0 0,1-1 0,-1 1 1,1-1-1,-1 1 0,0 0 0,0-1 0,0 1 0,0-1 1,0 1-1,0-1 0,0 1 0,0-1 0,0 1 0,-1-1 0,1 1 1,0 0-1,-1-1 0,0 1 0,1 0 0,-1-1 0,0 1 0,0 0 1,0-1-39,1 1 18,-1 0 1,1 0 0,-1 0 0,1 0-1,-1 0 1,0 0 0,1 0 0,-1 0-1,0 1 1,0-1 0,1 0 0,-1 0-1,0 1 1,0-1 0,0 1 0,0-1-1,0 1 1,0-1 0,0 1 0,0-1-1,0 1 1,0 0 0,0 0 0,0-1-1,0 1 1,0 0 0,-1 0 0,1 0-1,0 0 1,0 0 0,0 1 0,0-1-1,0 0 1,0 0 0,0 1 0,0-1-1,0 1 1,0-1 0,0 1 0,0-1-1,0 1 1,0-1 0,0 1 0,0 0-1,1 0 1,-1-1 0,0 1-1,0 0 1,1 0 0,-1 0 0,1 0-1,-1 0-18,-26 53 1643,25-48-1443,0 1 0,1-1 1,0 1-1,0-1 0,0 1 0,1-1 0,0 1 1,0 0-1,0-1 0,1 1 0,0-1 1,1 1-1,-1-1 0,1 0 0,0 1 1,1-1-1,0 0 0,0 0 0,2 2-200,-4-7-54,1 1 0,0-1 0,-1 0 0,1 0 0,0 0 0,0-1 0,0 1 0,0 0 0,0-1 0,0 1 0,0-1-1,0 0 1,0 1 0,0-1 0,0 0 0,0 0 0,1 0 0,-1-1 0,0 1 0,0-1 0,0 1 0,0-1 0,0 1 0,0-1 0,-1 0 0,1 0-1,0 0 1,0 0 0,0 0 0,-1 0 0,1-1 54,16-13-5393,-5-1-5146,-3 2-2184</inkml:trace>
  <inkml:trace contextRef="#ctx0" brushRef="#br0" timeOffset="4233.703">1803 171 9156,'-36'-8'11878,"34"8"-11771,0 1 1,0-1-1,0 0 1,0 1-1,0 0 1,0 0-1,0-1 1,0 1-1,1 0 1,-1 0-1,0 1 1,1-1-1,-1 0 1,1 0-1,-1 1 1,1-1-1,-1 1 1,1-1-1,0 1 1,0 0 0,0 0-1,0-1 1,0 1-1,0 0 1,1 0-1,-1 0 1,0 0-1,1 0 1,0 0-1,-1 0 1,1 0-1,0 0 1,0 0-1,0 0 1,0 0-1,1 0 1,-1 0-1,0 0 1,1 0-1,-1 0 1,1 0 0,0-1-1,0 1-107,91 46 278,-90-46-227,-1 0 1,0 0 0,0 0 0,0 0 0,0 0 0,0 1 0,-1-1 0,1 0 0,-1 0-1,1 1 1,-1-1 0,0 0 0,0 1 0,0-1 0,0 0 0,0 1 0,-1-1 0,1 0 0,-1 1-1,1-1 1,-1 0 0,0 0 0,0 1 0,0-1 0,0 0 0,0 0 0,0 0 0,-1 0-1,1-1 1,-1 1 0,1 0 0,-1-1 0,0 1 0,0-1 0,0 1 0,0-1 0,0 0-1,0 1 1,0-1 0,0 0 0,0-1 0,0 1 0,-1 0 0,1-1 0,0 1 0,0-1 0,-1 0-1,1 1 1,0-1 0,-1 0 0,-1-1-52,-27-8-3666,31-16-10009,4 11 2451</inkml:trace>
  <inkml:trace contextRef="#ctx0" brushRef="#br0" timeOffset="4686.71">1981 161 11173,'-23'-7'9083,"0"9"-4675,21-1-4329,0-1 0,0 1 0,1-1 0,-1 1 0,0 0-1,0 0 1,1 0 0,-1 0 0,1 0 0,-1 0-1,1 1 1,0-1 0,-1 0 0,1 1 0,0-1 0,0 1-1,0 0 1,0-1 0,0 1 0,0 0 0,0-1 0,1 1-1,-1 0 1,0 0 0,1 0 0,0 0 0,-1-1-1,1 1 1,0 0 0,0 0 0,0 0 0,0 0 0,1 0-1,-1 0 1,0 0-79,48 36 162,-33-30-158,-13-7 5,1 0 1,-1 0-1,0 0 1,0 0-1,0 0 1,0 1-1,0-1 1,0 1 0,0-1-1,-1 1 1,1 0-1,-1 0 1,1 0-1,-1 0 1,1 0-1,-1 0 1,0 0-1,0 0 1,0 1 0,0-1-1,-1 0 1,1 0-1,0 1 1,-1-1-1,0 1 1,1-1-1,-1 0 1,0 1-1,0-1 1,-1 1 0,1-1-1,0 1 1,-1-1-1,0 0 1,1 1-1,-1-1 1,0 0-1,0 0 1,0 0-1,0 1 1,-1-1-1,1 0 1,-1 0 0,1-1-1,-2 2-9,0-1-83,0-1-1,0 1 0,0 0 1,0-1-1,0 0 1,-1 0-1,1 0 0,0 0 1,-1-1-1,1 1 1,-1-1-1,1 0 0,-1 0 1,1 0-1,-1 0 1,1-1-1,-1 1 0,-2-2 84,2-9-2894,6-4-4984,-2 13 5450,3-12-10869</inkml:trace>
  <inkml:trace contextRef="#ctx0" brushRef="#br0" timeOffset="5077.243">2117 178 10117,'-6'-2'8845,"0"6"-4511,-11 19-3306,15-19 54,-1 1-963,1 0-1,0 0 0,0 0 1,1 0-1,-1 0 0,1 0 1,0 0-1,0 1 0,1-1 1,0 0-1,0 1 0,0-1 1,0 0-1,1 1 0,0-1 0,0 0 1,2 5-119,-2-8-5,-1 1 1,1-1-1,0 1 1,0-1-1,0 1 1,0-1 0,0 0-1,1 0 1,-1 0-1,1 1 1,-1-1-1,1-1 1,0 1-1,0 0 1,-1 0-1,1-1 1,1 1-1,-1-1 1,0 1-1,0-1 1,0 0-1,1 0 1,-1 0 0,1 0-1,-1 0 1,1-1-1,-1 1 1,1-1-1,-1 0 1,1 1-1,-1-1 1,1 0-1,0-1 1,-1 1-1,1 0 1,-1-1-1,2 0 5,0-1-11,0 0-1,0-1 0,-1 1 0,1-1 0,-1 0 0,1 0 0,-1 0 0,0 0 1,-1-1-1,1 1 0,0-1 0,-1 0 0,0 0 0,0 0 0,0 0 0,0 0 0,-1 0 1,1 0-1,-1-1 0,0 1 0,-1 0 0,1-1 0,-1 1 0,0-1 0,0 1 0,0 0 1,0-1-1,-1 1 0,0-1 0,0 1 0,0 0 0,0-1 0,-1 1 0,0 0 1,0 0-1,0 0 0,0 0 0,0 1 0,-1-1 0,0 1 0,0-1 0,0 1 0,0 0 1,0 0 11,-27-16-2046,22 15-1471,8 4-378,0 0-2809,2 0-3848</inkml:trace>
  <inkml:trace contextRef="#ctx0" brushRef="#br0" timeOffset="5452.155">2248 191 11669,'24'41'9274,"-4"67"-5227,-5-220-2112,-14 108-1915,0 0 0,1 0 0,0 0 0,0 1 0,0-1 0,0 1 0,0-1 0,1 1 0,-1 0 0,1 0 0,0 0-1,0 0 1,0 0 0,1 1 0,-1-1 0,1 1 0,-1 0 0,1 0 0,0 0 0,0 0 0,-1 1 0,1 0 0,0 0-1,0 0 1,1 0 0,-1 0 0,4 1-20,68 15-1441,-61-7-3635,0 1-4430,-10-5-1918</inkml:trace>
  <inkml:trace contextRef="#ctx0" brushRef="#br0" timeOffset="-36363.322">6396 1244 7203,'-1'-2'7391,"0"-4"-3769,-2-12-951,-23-77 1269,20 87-3854,-1 0 0,0 0 0,0 1-1,-1 0 1,0 0 0,0 1 0,-1 0 0,0 0-1,0 1 1,0 0 0,-1 1 0,1 0-1,-1 1 1,0-1 0,-7 0-86,-33-15 477,-112-33-210,-75 26 90,-30 10-133,14 17 30,-50-5-62,123 2-166,51 0 36,-66 4-86,-9-2 147,-79 3 229,102 4-155,72 10-80,87-9-73,-36 30 19,-63 77 316,104-26-99,11 47-181,5-131-85,0-1-1,0 1 1,1-1 0,0 1-1,0 0 1,0-1 0,0 1 0,1 0-1,0-1 1,-1 1 0,2-1 0,-1 1-1,1-1 1,-1 1 0,1-1-1,0 0 1,1 0 0,-1 0 0,1 0-1,0 0 1,2 2-14,2 3 2,2-1 0,-1 0 0,1 0 0,0-1 0,1 0 0,-1-1 0,1 0 0,1 0 0,-1-1 1,1 0-1,0-1 0,0 0 0,9 1-2,119 63-51,36-19 110,-26-53-57,-28-7 108,37 14-177,-32-15 46,76 9-11,2 7 80,35-11 13,26 9-106,-82-8 111,98 6-79,-69-10 93,-45-6-27,-54-20-82,-107 33 19,1 1 11,0 0 1,-1-1-1,1 0 1,-1 0-1,0 0 1,0-1-1,0 1 1,0-2-1,-1 1 1,1-1-1,-1 1 1,0-2-1,-1 1 1,1 0-1,-1-1 0,2-3-1,20-91 11,-26 96-79,1-1-1,-1 0 0,0 0 1,-1 1-1,1-1 0,-1 0 1,0 1-1,0-1 1,0 0-1,-1 1 0,0-1 1,1 1-1,-2 0 1,1 0-1,-2-3 69,-17-56-8015,22 44 3914,1-2-2016</inkml:trace>
  <inkml:trace contextRef="#ctx0" brushRef="#br0" timeOffset="11568.386">2740 572 9957,'-1'36'12510,"0"4"-7214,0 115-4406,17-29-231,-13-115-613,0-1 0,1 0 1,0 0-1,1 0 0,0 0 0,1-1 0,0 0 1,0 0-1,1-1 0,0 1 0,1-2 0,-1 1 1,2-1-1,-1 0 0,1 0 0,8 4-46,116 69 635,-53-54-173,39-8 58,1-5-235,-31-9 49,-86-17-2726,-19-11-14863,8 17 4631</inkml:trace>
  <inkml:trace contextRef="#ctx0" brushRef="#br0" timeOffset="6142.498">3049 164 7828,'-1'-12'10089,"-10"7"-5103,-31 10-1322,38-5-3599,0 2-1,1-1 1,-1 0 0,0 1 0,1-1 0,-1 1-1,1 0 1,0 0 0,0 1 0,0-1-1,0 0 1,0 1 0,0 0 0,0 0 0,1 0-1,0 0 1,-1 0 0,1 0 0,0 1 0,1-1-1,-1 1 1,1 0 0,-1-1 0,1 1-1,0 0 1,0 0 0,1-1 0,-1 1 0,1 0-1,0 0 1,0 0 0,0 0 0,0 0-1,1 0 1,0-1 0,0 1 0,0 0 0,0 0-1,0-1 1,1 1 0,-1-1 0,1 1 0,0-1-1,0 1 1,1-1 0,0 1-65,51 50 275,-53-53-313,0 0 0,1 0-1,-1 0 1,0 0 0,1-1-1,-1 1 1,1-1 0,-1 1-1,0-1 1,1 1 0,-1-1-1,1 0 1,0 0 0,-1 0-1,1 0 1,-1 0 0,1 0-1,-1 0 1,1 0 0,-1-1-1,1 1 1,-1 0 0,1-1-1,-1 1 1,0-1 0,1 0-1,-1 1 1,0-1 0,1 0-1,-1 0 1,0 0 0,0 0-1,0 0 1,0 0 0,0 0-1,0-1 1,0 1 0,0 0-1,0 0 1,0-1 0,-1 1-1,1-1 1,-1 1 0,1-1-1,-1 1 1,1-1 0,-1 1 38,17-76-9144,-14 56 1531,0 4-3635</inkml:trace>
  <inkml:trace contextRef="#ctx0" brushRef="#br0" timeOffset="6486.181">3060 17 11349,'1'47'9215,"3"-2"-4106,16 91-3088,-8-65-1366,-9-67-4982,-1-18-5787,-2 11 7585,1-9-8834</inkml:trace>
  <inkml:trace contextRef="#ctx0" brushRef="#br0" timeOffset="6768.089">3185 159 10773,'5'28'8836,"-2"0"-4880,5 27-1891,-5-8-3959,-10-61-11619,5 3 3306</inkml:trace>
  <inkml:trace contextRef="#ctx0" brushRef="#br0" timeOffset="6769.089">3185 73 9028,'-2'0'2465,"4"4"32,0 0-400,1 0-1584,0 0-481,1 2-2353,2 0-2162,-1-1-5329</inkml:trace>
  <inkml:trace contextRef="#ctx0" brushRef="#br0" timeOffset="7080.514">3284 149 11077,'13'31'8379,"-4"3"-4561,2 70-2067,-11-120-1737,0 1 0,1-1 0,0 1 1,2-1-1,-1 1 0,2 0 0,0 0 1,1 1-1,5-11-14,-10 23-37,1 1 0,0-1 0,0 1 0,0 0 0,0-1 1,1 1-1,-1 0 0,0 0 0,0-1 0,1 1 0,-1 0 0,1 1 1,-1-1-1,1 0 0,-1 0 0,1 0 0,-1 1 0,1-1 0,0 1 0,-1 0 1,1-1-1,0 1 0,-1 0 0,1 0 0,0 0 0,-1 0 0,1 0 0,0 0 1,0 0-1,-1 1 0,1-1 0,0 1 0,-1-1 0,1 1 0,-1 0 0,1 0 1,-1-1-1,1 1 0,0 1 37,10 4-3487,-3-3-5893,-5-1-1452</inkml:trace>
  <inkml:trace contextRef="#ctx0" brushRef="#br0" timeOffset="7549.154">3507 197 11525,'26'7'8435,"42"-10"-6027,-67 2-2362,0 0 0,0 0 1,1 0-1,-1 0 1,0 0-1,0-1 1,0 1-1,0-1 0,0 1 1,0 0-1,-1-1 1,1 1-1,0-1 0,-1 0 1,1 1-1,-1-1 1,0 0-1,1 1 1,-1-1-1,0 0 0,0 1 1,0-1-1,0 0 1,0 1-1,-1-1 1,1 0-1,0 1 0,-1-1 1,1 1-1,-1-1 1,0 0-1,1 1 0,-1 0 1,0-1-1,0 1 1,0-1-1,0 1 1,0 0-1,0 0 0,-1-1 1,1 1-1,0 0 1,-1 0-1,1 0 0,0 0 1,-1 1-1,1-1 1,-1 0-1,1 1 1,-1-1-1,0 1 0,1-1 1,-1 1-1,0 0 1,1-1-1,-1 1 1,0 0-1,1 0 0,-1 0 1,0 1-1,1-1 1,-1 0-1,0 1 0,1-1 1,-1 1-1,1-1 1,-1 1-1,1 0 1,-1 0-1,0 0-46,-2 2 138,0 1 1,1 0-1,-1-1 0,1 1 0,0 1 1,0-1-1,1 0 0,-1 1 1,1-1-1,0 1 0,0-1 0,1 1 1,-1 0-1,1 0 0,0 0 1,0 0-1,1 0 0,-1 0 0,1 0 1,0 0-1,1 0 0,-1 0 1,1 0-1,0 0 0,0 0 0,1 0 1,-1 0-1,1 0 0,0-1 1,1 1-1,-1-1 0,1 1 0,-1-1 1,1 0-1,1 0 0,0 1-138,-2-4-92,-1 0-1,1 0 1,0 0-1,0 0 0,0 0 1,0 0-1,0 0 1,0-1-1,0 1 0,0-1 1,0 0-1,0 1 1,0-1-1,0 0 0,0 0 1,0 0-1,0 0 1,0-1-1,0 1 0,0-1 1,0 1-1,0-1 1,0 1-1,0-1 0,0 0 1,0 0-1,0 0 1,0 0-1,0-1 93,14-12-5547,-3-2-4560,-3 3-2133</inkml:trace>
  <inkml:trace contextRef="#ctx0" brushRef="#br0" timeOffset="8064.657">3838 171 11045,'-12'-14'7901,"-3"7"-4140,13 6-3638,0 1-1,0 0 0,0 0 1,0-1-1,-1 2 0,1-1 1,0 0-1,0 0 0,0 1 1,0-1-1,0 1 0,0-1 1,0 1-1,0 0 0,0 0 1,0 0-1,0 0 0,0 0 1,0 1-1,1-1 0,-1 0 1,1 1-1,-2 0-122,0 1 95,-1 0 0,1 0 0,0 1 0,0-1-1,0 1 1,0-1 0,1 1 0,0 0 0,-1 0 0,1 0 0,1 0 0,-1 0-1,0 1 1,1-1 0,0 1 0,0-1 0,1 0 0,-1 1 0,1-1 0,0 1-1,0 0 1,0-1 0,1 1 0,-1-1 0,1 0 0,0 1 0,1-1 0,-1 1-1,1-1 1,0 0 0,0 0 0,1 1-95,-1-1 11,0 0 0,1-1-1,-1 1 1,1-1 0,0 1 0,0-1-1,1 0 1,-1-1 0,1 1 0,-1 0 0,1-1-1,0 0 1,0 0 0,0 0 0,0 0-1,0-1 1,0 1 0,0-1 0,2 0-11,-3-1-138,0 0 1,-1 0 0,1 0-1,-1 0 1,1-1 0,0 1-1,-1-1 1,1 1-1,-1-1 1,1 0 0,-1 0-1,0 0 1,1-1 0,-1 1-1,0 0 1,0-1 0,0 0-1,0 1 1,0-1-1,0 0 1,0 0 0,0-1 137,19-26-5204,-9 8-1741,-8 15 4159,6-13-8003</inkml:trace>
  <inkml:trace contextRef="#ctx0" brushRef="#br0" timeOffset="8298.978">3960 1 10277,'1'49'11192,"2"2"-5303,5 19-3701,23 90-3001,-43-185-7466,6 11 231,1-1-4342</inkml:trace>
  <inkml:trace contextRef="#ctx0" brushRef="#br0" timeOffset="8705.132">3905 207 10565,'14'8'9196,"5"-5"-4539,39-8-2740,-32 0-6469,-1-2-7229,-15 3 1795</inkml:trace>
  <inkml:trace contextRef="#ctx0" brushRef="#br0" timeOffset="8955.116">4121 199 12982,'1'6'3506,"0"1"159,0 2-1632,0-1-496,0 1-433,0 1-255,0 0-305,0 0-208,-1 1-112,0-3-208,1 0-288,-2-2-240,1-4-497,0-2-671,0-2-2162,0-4-2817,0-5-6147</inkml:trace>
  <inkml:trace contextRef="#ctx0" brushRef="#br0" timeOffset="8956.116">4121 81 12230,'1'3'2865,"1"0"96,0 0-1728,1 2-1201,1 1-192,-2-2-2626,2 3-2432,1 1-5923</inkml:trace>
  <inkml:trace contextRef="#ctx0" brushRef="#br0" timeOffset="9236.256">4232 133 10229,'9'23'9684,"1"1"-4859,44 83-3842,-54-106-966,1 0 0,-1-1 0,0 1-1,0-1 1,0 1 0,1 0 0,-1-1 0,0 1 0,1-1 0,-1 1-1,1-1 1,-1 1 0,1-1 0,-1 1 0,1-1 0,-1 1-1,1-1 1,-1 1 0,1-1 0,-1 0 0,1 1 0,0-1-1,-1 0 1,1 0 0,-1 1 0,1-1 0,0 0 0,-1 0-1,1 0 1,0 0 0,-1 0 0,1 0 0,0 0 0,0 0 0,-1 0-1,1 0 1,-1 0 0,1-1 0,0 1 0,-1 0 0,1 0-1,0-1 1,-1 1 0,1 0 0,-1-1 0,1 1 0,-1-1-1,1 1 1,-1 0 0,1-1 0,-1 1 0,1-1 0,-1 0 0,1 1-1,-1-1 1,0 1 0,1-1 0,-1 1 0,0-1 0,0 0-1,0 1 1,1-1-17,15-49 486,-14 42-437,0 4-311,22-68 301,-12 50-4741,3 1-6487,-7 12 19</inkml:trace>
  <inkml:trace contextRef="#ctx0" brushRef="#br0" timeOffset="9725.071">4478 204 10261,'20'8'7155,"3"-5"-3943,47-11-1886,-68 7-1327,0 1-1,0-1 1,1 0-1,-1 1 1,0-1-1,0 0 1,0 0-1,0-1 1,-1 1-1,1 0 1,0-1 0,0 1-1,-1-1 1,1 1-1,-1-1 1,0 0-1,1 0 1,-1 1-1,0-1 1,0 0-1,0 0 1,0 0-1,0-1 1,-1 1-1,1 0 1,0 0 0,-1 0-1,0 0 1,0-1-1,1 1 1,-1 0-1,0 0 1,-1-1-1,1 1 1,0 0-1,-1 0 1,1 0-1,-1 0 1,0-1 0,0 1-1,0 0 1,0 0-1,0 0 1,0 1-1,0-1 1,0 0-1,-1 0 1,1 1-1,-1-1 1,0 0-1,1 1 1,-1 0 0,0-1-1,0 1 1,0 0-1,0 0 1,0 0-1,0 0 1,0 0-1,0 1 1,0-1-1,-2 0 2,0 1 134,0 0-1,0 0 0,0 1 0,0-1 1,0 1-1,0 0 0,0 0 0,1 0 1,-1 0-1,0 1 0,1 0 0,-1 0 1,1 0-1,-1 0 0,1 0 0,0 0 1,0 1-1,0 0 0,0 0 0,0 0 1,1 0-1,-1 0 0,1 0 0,0 0 1,0 1-1,0 0 0,0-1 0,1 1 1,-1 0-1,1-1 0,0 1 0,0 4-133,-1-1 242,0 0 0,0 0 0,1 0 0,0 0 0,1 0-1,0 0 1,0 0 0,0 0 0,1 0 0,0 0 0,0 0 0,0 0-1,1 0 1,1 0 0,-1-1 0,1 1 0,0-1 0,3 5-242,-5-9-16,1 0 0,0 0 1,-1-1-1,1 1 0,0 0 1,0-1-1,1 1 0,-1-1 1,0 0-1,0 0 0,1 1 1,-1-1-1,0-1 0,1 1 1,-1 0-1,1-1 1,-1 1-1,1-1 0,-1 0 1,1 0-1,-1 0 0,1 0 1,0 0-1,-1 0 0,1-1 1,-1 0-1,1 1 0,-1-1 1,0 0-1,1 0 0,-1 0 1,0 0-1,1-1 0,-1 1 1,0 0-1,1-2 16,41-41-5933,-42 39 5098,12-17-4865,-5 9-1651,1 2-2731</inkml:trace>
  <inkml:trace contextRef="#ctx0" brushRef="#br0" timeOffset="10193.71">4903 104 9957,'0'-4'7997,"-5"0"-4238,-17-5-1496,18 8-2159,0 0-1,0 1 1,0 0-1,0-1 1,0 2-1,0-1 1,1 0-1,-1 1 0,0-1 1,0 1-1,0 0 1,0 1-1,1-1 1,-1 0-1,0 1 1,1 0-1,-1 0 0,1 0 1,0 0-1,0 1 1,0-1-1,0 1 1,0 0-1,0 0 1,1 0-1,-1 0 1,1 0-1,0 1 0,0-1 1,0 1-1,1-1 1,-1 1-1,1 0 1,0 0-1,0-1 1,0 2-104,3-2 15,-1-1 0,1 1 1,0 0-1,0 0 0,1-1 1,-1 1-1,1-1 0,-1 0 1,1 0-1,0 0 0,-1 0 1,1 0-1,0-1 0,0 1 1,1-1-1,-1 1 0,0-1 1,0 0-1,1-1 0,1 1-15,6 3 19,62 46 82,-71-48-60,-1 0 0,1 0 0,0 0 1,-1 0-1,0 0 0,1 0 0,-1 0 1,0 1-1,0-1 0,0 1 1,0-1-1,-1 0 0,1 1 0,-1-1 1,1 1-1,-1 0 0,0-1 0,0 1 1,0-1-1,0 1 0,0-1 0,-1 1 1,1-1-1,-1 1 0,0-1 0,0 1 1,0-1-1,0 0 0,0 1 0,0-1 1,0 0-1,-1 0 0,0 1-41,-1-1 8,1 0-1,0 0 1,-1 0 0,1 0-1,-1-1 1,1 1 0,-1-1-1,0 0 1,0 0-1,0 0 1,0 0 0,1 0-1,-1 0 1,0-1-1,0 0 1,0 1 0,-1-1-1,1-1 1,0 1 0,0 0-1,0-1 1,0 1-1,0-1 1,1 0 0,-1 0-1,0 0 1,0 0 0,0 0-8,-46-30-4851,35 16-648,6 5-1197,-1-3-5944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2:2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93 9716,'4'-22'10443,"-33"2"-6756,27 19-3623,-1-1 1,0 2 0,1-1 0,-1 0-1,0 0 1,0 1 0,0 0-1,0-1 1,1 1 0,-1 0 0,0 0-1,0 1 1,0-1 0,0 1 0,1-1-1,-1 1 1,0 0 0,0 0 0,1 0-1,-1 0 1,1 1 0,-1-1 0,1 1-1,-1-1 1,1 1 0,0 0 0,0 0-1,0 0 1,0 0 0,0 1 0,0-1-1,1 0 1,-1 1 0,1-1-1,0 1 1,-1-1 0,1 1 0,0 0-1,1-1 1,-1 1 0,0 0 0,1 0-1,0 0 1,-1 0 0,1 2-65,4-1 1,-1 0-1,1 0 1,0 0 0,0 0-1,0-1 1,1 0 0,-1 0-1,1 0 1,0 0 0,0-1-1,-1 0 1,2 0 0,3 1-1,5 4-6,-10-7 7,-1 1 0,1 0 0,-1 1 0,0-1 0,0 0 0,1 1 0,-1 0 0,0 0 0,0 0 0,0 0 0,-1 0 0,1 1 0,0-1 1,-1 1-1,0 0 0,1-1 0,-1 1 0,0 0 0,-1 0 0,1 1 0,0-1 0,-1 0 0,0 1 0,0-1 0,0 0 0,0 1 0,0-1 0,-1 1 1,1 0-1,-1-1 0,0 1 0,0-1 0,-1 1 0,1-1 0,-1 1 0,0-1 0,1 1 0,-2-1 0,1 1 0,0-1-1,-3 0-43,0 0-1,0 0 0,-1-1 1,1 0-1,0 0 0,-1 0 1,0 0-1,1-1 1,-1 1-1,0-1 0,0-1 1,0 1-1,0 0 0,1-1 1,-1 0-1,0-1 0,0 1 1,0-1-1,0 0 0,0 0 1,0 0-1,1 0 1,-1-1-1,1 0 0,-1 0 1,1 0-1,0-1 0,-3-1 44,9-27-17432,4 18 9298</inkml:trace>
  <inkml:trace contextRef="#ctx0" brushRef="#br0" timeOffset="411.814">223 17 10997,'4'33'8714,"11"16"-4792,2 15-2343,-6 68-256,-17-127-4272,4-7-975,1-2-3973,1-1-3852</inkml:trace>
  <inkml:trace contextRef="#ctx0" brushRef="#br0" timeOffset="724.242">205 163 9028,'11'3'11719,"15"-7"-7665,-15 2-2979,-5 2-1413,16-3-2796,-8-5-8831,-10 5 1542</inkml:trace>
  <inkml:trace contextRef="#ctx0" brushRef="#br0" timeOffset="1194.412">366 117 10869,'51'-12'10305,"-47"13"-10262,0 0-1,-1-1 1,1 1 0,-1 0-1,1 1 1,0-1 0,-1 1 0,0-1-1,1 1 1,-1 0 0,0 0 0,0 0-1,0 1 1,0-1 0,-1 1-1,1 0 1,-1 0 0,1 0 0,-1 0-1,0 0 1,0 0 0,0 0 0,-1 1-1,1-1 1,-1 1 0,0-1-1,0 1 1,0 0 0,0 2-43,11 90 165,-60-145-50,46 48 12,-1 0 0,0 0 0,0 1 0,1-1-1,-1 1 1,0 0 0,0 0 0,1 0 0,-1 0 0,0 0 0,0 1 0,1-1 0,-1 1-1,0 0 1,1 0 0,-1 0 0,0 0 0,1 0 0,-1 0 0,1 1 0,0-1 0,0 1-1,-1 0 1,1 0 0,0-1 0,0 1 0,1 1 0,-1-1 0,0 0 0,1 0 0,-1 1-1,1-1 1,0 1 0,-1-1 0,1 1 0,1-1 0,-1 1 0,0 0 0,1-1 0,-1 1-1,1 0-126,2 0 27,1-1-1,0 1 0,-1-1 0,1 0 0,0 0 0,0 0 0,1-1 0,-1 1 0,0-1 1,0 0-1,1 1 0,-1-1 0,1-1 0,-1 1 0,1-1 0,-1 1 0,1-1 0,-1 0 0,1 0 1,0 0-1,-1-1 0,1 1 0,-1-1 0,1 0 0,-1 0 0,0 0 0,1-1 0,1 0-26,22-15-4780,-9-9-8024,-11 7 1778</inkml:trace>
  <inkml:trace contextRef="#ctx0" brushRef="#br0" timeOffset="1428.732">595 1 11301,'12'67'12437,"-5"2"-9162,11 61-2705,-16-113-3878,-11-38-9954,6 11 2265</inkml:trace>
  <inkml:trace contextRef="#ctx0" brushRef="#br0" timeOffset="1725.566">557 143 11173,'3'7'7807,"7"-3"-3553,26-4-1460,-32 0-2103,37-5-2191,-21 0-4250,-1-3-4651,-8 2 1349</inkml:trace>
  <inkml:trace contextRef="#ctx0" brushRef="#br0" timeOffset="2102.536">737 133 11253,'1'24'8448,"4"2"-4414,27 45-1597,-31-69-2425,1 0 1,-1-1-1,1 1 1,0-1-1,0 1 0,0-1 1,-1 1-1,1-1 1,0 0-1,1 0 0,-1 0 1,0 0-1,0 0 1,0-1-1,1 1 0,-1 0 1,0-1-1,0 0 0,1 0 1,-1 0-1,0 0 1,1 0-1,-1 0 0,0 0 1,1-1-1,-1 1 1,0-1-1,1 0 0,-1 1 1,0-1-1,0 0 1,0 0-1,0-1 0,0 1 1,0 0-1,0-1 1,0 1-1,-1-1 0,1 1 1,-1-1-1,1 0 1,-1 0-1,1 0 0,-1 0 1,0 0-1,0 0 1,0 0-1,0-1-12,2-13-14,-1 1 0,-1-1 0,0 1 0,-1-1 0,-1 1 0,0-1 0,-2 1 0,-3-15 14,5 27-2267,2 8-11289,2-2 2740</inkml:trace>
  <inkml:trace contextRef="#ctx0" brushRef="#br0" timeOffset="2804.555">1042 87 10021,'-8'-18'9254,"-10"22"-5369,-14 28-1705,31-30-2165,0 0 1,1 0 0,-1-1-1,1 1 1,-1 0 0,1 0-1,0 0 1,0 0 0,0-1-1,0 1 1,0 0 0,0 0-1,0 0 1,1 0 0,-1-1-1,1 1 1,-1 0 0,1 0 0,0-1-1,0 1 1,0 0 0,0-1-1,0 1 1,0-1 0,0 1-1,0-1 1,1 1 0,-1-1-1,0 0 1,1 0 0,-1 0-1,1 0 1,-1 0 0,1 0-1,0 0 1,0 0 0,-1-1-1,1 1 1,0 0 0,0-1-16,1 1 39,0 1 1,0 0-1,0-1 0,-1 1 1,1 0-1,0 1 1,-1-1-1,0 0 0,1 1 1,-1-1-1,0 1 1,0 0-1,0 0 1,-1 0-1,1 0 0,-1 0 1,1 0-1,-1 0-39,-1 0 96,1 0 1,-1 0-1,1 1 0,-1-1 0,0 0 0,0 0 1,0 0-1,-1 0 0,1 0 0,-1 1 0,1-1 1,-1 0-1,0 0 0,-1 0 0,1-1 0,0 1 1,-1 0-1,1 0 0,-1-1 0,0 1 0,-2 2-96,-45 2-4103,42-9 2098,-13-3-9501,10-1 440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1:4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1 812 6691,'6'1'8004,"7"0"-4712,8-1-630,47 25-842,-53 19-1310,-11 68-145,-4-90-317,-14 37 486,2-11-11,12 11-129,4-38-170,26 56 582,1-28-224,-29-46-563,-1 1-1,1-1 1,1 0 0,-1 0-1,0 0 1,1 0 0,-1-1 0,1 1-1,0-1 1,0 1 0,0-1-1,0 0 1,0 0 0,1 0 0,-1-1-1,1 1 1,-1-1 0,1 0 0,-1 0-1,1 0 1,2 0-19,0 1 18,77 5 96,-70 3-74,-15 0-18,-63 7-17,-3 3 11,56 5 0,6-1-21,-4 19 15,30 48 276,-14-50-91,-4 10 213,-2-46-393,0 0 1,0-1 0,0 1-1,0-1 1,-1 1 0,0-1 0,0 1-1,0-1 1,-1 1 0,1-1-1,-1 0 1,0 0 0,0 0-1,-1 0 1,1 0 0,-2 2-16,-7 21 101,-32 14 208,-11-16 708,56-29-2777,-6-15-7816,0 18 2381,-2 1-3909</inkml:trace>
  <inkml:trace contextRef="#ctx0" brushRef="#br0" timeOffset="91715.174">647 1 9973,'-1'9'10346,"3"10"-8689,-1-6-657,1 145 3464,0 67-3206,2-2-879,-3 102-371,-10-73 598,-15-154-483,-24-70-19,29-22-83,-25 17 147,-7-9 819,-20-15 136,33-6-1229,27 1-2196,1-2-3312,6 6 980,-1 2-2169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3:0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164 181 9060,'-23'-32'11741,"20"31"-11533,1 0-1,-1 0 0,1 0 0,-1 1 1,1-1-1,-1 1 0,0-1 0,1 1 1,-1 0-1,0 0 0,1 0 0,-1 0 1,0 1-1,1-1 0,-1 1 0,1-1 1,-1 1-1,1 0 0,-1 0 0,1 0 1,-1 1-1,1-1-207,-3 2 73,1 1 0,0 0 0,-1 0 0,1 0 0,1 1 0,-1-1 0,1 1 0,0 0 0,0 0 0,0 0 0,0 0 0,1 0 0,0 1 1,0-1-1,1 1 0,-1-1 0,1 1 0,1 0 0,-1-1 0,1 1 0,0 0 0,0 4-73,27 132 816,-16-98-782,-20-68-16690,3 11 5510</inkml:trace>
  <inkml:trace contextRef="#ctx0" brushRef="#br0" timeOffset="328.042">1 349 12118,'40'2'13249,"-19"0"-10811,0-1-3840,0-4-4070,1-4-4302,-15 3-1367</inkml:trace>
  <inkml:trace contextRef="#ctx0" brushRef="#br0" timeOffset="329.042">203 336 11957,'1'7'3122,"-1"-1"207,1 3-1664,0-1-400,0 2-193,0 0-191,0 0-273,1 0-176,-1-2-208,-1-1-160,1-1-224,-1-2-512,0-4-625,1-2-2224,-1-3-2738,2-4-6435</inkml:trace>
  <inkml:trace contextRef="#ctx0" brushRef="#br0" timeOffset="562.363">229 231 11541,'-4'3'2834,"1"0"31,2 0-1424,1 1-641,1-1-432,1 0-448,4 0 864,0-2-3633,2-1-2529,1-1-6932</inkml:trace>
  <inkml:trace contextRef="#ctx0" brushRef="#br0" timeOffset="827.923">329 185 10965,'4'3'7722,"1"5"-4052,4 21-2076,-9-27-822,10 116 2740,-3-13-3715,-3-99-3023,1-22-7679,-4 14 9458,2-11-10991</inkml:trace>
  <inkml:trace contextRef="#ctx0" brushRef="#br0" timeOffset="1062.285">436 343 12646,'8'0'3202,"34"2"3757,-35-1-6871,-1-1-1,0 0 1,0 0-1,1-1 1,-1 1-1,0-2 1,0 1-1,0-1 1,1 0-1,-2 0 1,1 0-1,0-1 1,0 0-1,2-2-87,-7 4 25,0-1-1,-1 0 1,1 0-1,-1 1 0,1-1 1,-1 0-1,1 0 1,-1 0-1,0 0 1,0 1-1,0-1 0,0 0 1,0 0-1,0 0 1,-1 0-1,1 1 0,-1-1 1,1 0-1,-1 0 1,0 1-1,1-1 1,-1 0-1,0 1 0,0-1 1,0 1-1,0-1 1,-1 1-1,1-1 0,0 1 1,-1 0-1,1 0 1,-1-1-1,1 1 1,-1 0-1,1 0 0,-1 1 1,0-1-1,1 0 1,-1 1-1,0-1 0,0 0 1,1 1-1,-1 0 1,0 0-1,0-1 1,-1 1-25,0 0 61,1 1 1,-1-1-1,1 0 1,0 1-1,-1-1 1,1 1 0,0 0-1,-1 0 1,1 0-1,0 0 1,0 0 0,0 0-1,0 1 1,0-1-1,0 1 1,0-1 0,1 1-1,-1 0 1,0 0-1,1-1 1,0 1-1,-1 0 1,1 0 0,0 1-1,0-1 1,0 0-1,0 0 1,0 1 0,1-1-1,-1 0 1,1 1-1,-1-1 1,1 0 0,0 2-62,2 85 2625,-2-87-2633,0 0-1,1 0 1,0 0-1,-1 0 1,1 0-1,0 0 1,0 0-1,0 0 1,0-1-1,0 1 1,1 0-1,-1-1 1,0 1-1,1-1 1,-1 1-1,1-1 1,0 0-1,-1 1 1,1-1-1,0 0 1,0 0-1,0 0 1,0-1-1,0 1 1,0 0-1,0-1 1,0 1-1,0-1 1,0 0-1,0 0 1,0 0-1,0 0 1,0 0-1,0 0 1,0 0-1,0-1 1,0 1-1,0-1 1,0 1-1,0-1 1,0 0-1,0 0 9,26-12-3663,-4-6-4170,-15 11 752,0-1-3844</inkml:trace>
  <inkml:trace contextRef="#ctx0" brushRef="#br0" timeOffset="1390.337">836 275 11381,'-5'-11'8216,"-5"4"-3599,-49 9-1480,57-1-3119,0 0-1,0-1 0,0 1 1,0 1-1,0-1 0,1 0 1,-1 0-1,0 1 0,1-1 1,-1 1-1,0-1 1,1 1-1,0 0 0,-1-1 1,1 1-1,0 0 0,0 0 1,0 0-1,0 0 1,1 0-1,-1 0 0,0 0 1,1 0-1,-1 0 0,1 1 1,0-1-1,0 0 0,0 0 1,0 0-1,0 0 1,0 1-1,0-1 0,1 0 1,-1 0-1,1 0 0,0 0 1,0 0-1,0 0 0,0 0 1,0 0-1,0 0 1,0 0-1,0-1 0,1 1 1,-1 0-1,1-1 0,-1 1 1,1-1-1,0 1 1,-1-1-1,3 1-17,5 4 52,46 35 39,-53-40-62,-1 0 1,0 1-1,0-1 1,0 0-1,0 0 0,0 1 1,0-1-1,-1 1 1,1-1-1,0 0 1,0 1-1,-1-1 1,1 1-1,-1 0 0,0-1 1,1 1-1,-1-1 1,0 1-1,0 0 1,0-1-1,0 1 1,0 0-1,-1-1 1,1 1-1,0-1 0,-1 1 1,1-1-1,-1 1 1,1-1-1,-1 1 1,0-1-1,0 1 1,0-1-1,0 0 0,0 1 1,0-1-1,0 0 1,0 0-30,-3 2 56,1-1 0,-1 0 0,1 0 0,-1 0 0,0 0 0,0-1 0,0 0 0,0 0 0,0 0 0,0 0 0,0 0 0,0-1 1,0 0-1,-1 0 0,1 0 0,0 0 0,0-1 0,0 1 0,-1-1-56,-23-8-2242,9-5-3878,9 1-2193,2 1-5560</inkml:trace>
  <inkml:trace contextRef="#ctx0" brushRef="#br0" timeOffset="2358.811">1125 0 11269,'-4'32'10823,"-13"15"-8398,7-20-1015,-143 408 2904,146-419-7095,10-25-2755,4-5-3366,-1-1-4104</inkml:trace>
  <inkml:trace contextRef="#ctx0" brushRef="#br0" timeOffset="2584.583">1324 290 10949,'-52'2'12165,"2"23"-8642,48-23-3503,-1-1 1,1 1-1,0 0 1,0 0-1,0 0 1,0 0-1,0 1 1,1-1-1,-1 1 1,1-1-1,-1 1 1,1-1-1,0 1 1,0 0-1,0-1 1,0 1-1,0 0 1,1 0-1,-1 0 1,1 0-1,0 0 1,0-1-1,0 1 1,0 0-1,1 0 1,-1 0-1,1 0 0,-1 0 1,1-1-1,0 1 1,0 0-1,0-1 1,1 1-1,-1 0 1,2 1-21,0 0 0,0-1 0,-1 1 1,1-1-1,1 0 0,-1 0 0,0 0 1,1-1-1,0 1 0,-1-1 0,1 1 1,0-1-1,0-1 0,0 1 0,1 0 0,-1-1 1,0 0-1,0 0 0,1 0 0,-1-1 1,1 0-1,-1 1 0,1-1 0,-1-1 1,0 1-1,1-1 0,-1 0 0,1 0 1,-1 0-1,1-1 0,33-20-4810,-14-17-7008,-19 24 1101</inkml:trace>
  <inkml:trace contextRef="#ctx0" brushRef="#br0" timeOffset="2881.376">1378 135 10485,'-14'6'7331,"6"7"-3548,5 40-912,3-49-2244,15 204 2713,-9-200-6117,0-26-6708,-4 8 2624,3 0-2437</inkml:trace>
  <inkml:trace contextRef="#ctx0" brushRef="#br0" timeOffset="3303.151">1485 331 10693,'20'1'6603,"2"-4"-3533,36-24-1317,-58 26-1730,1 0 0,-1 0 0,0 0-1,1 0 1,-1 0 0,0 0-1,0 0 1,0 0 0,0 0-1,0 0 1,0 0 0,0 0 0,0-1-1,0 1 1,0 0 0,-1 0-1,1 0 1,0 0 0,-1 0-1,1 0 1,-1 1 0,1-1 0,-1 0-1,0 0 1,1 0 0,-1 0-1,0 0 1,1 1 0,-1-1-1,0 0 1,0 1 0,0-1 0,0 1-1,0-1 1,1 1 0,-1-1-1,0 1 1,0-1 0,0 1-1,0 0 1,-1 0 0,1-1 0,0 1-1,0 0 1,0 0 0,0 0-1,0 0 1,0 0 0,0 1-1,0-1 1,0 0 0,0 0 0,0 1-1,0-1 1,0 0 0,0 1-1,0-1-22,-3 2 170,0 0 0,-1 1-1,2-1 1,-1 1-1,0 0 1,0-1-1,1 2 1,-1-1 0,1 0-1,0 1 1,0-1-1,1 1 1,-1 0 0,1 0-1,-1 0 1,1 0-1,1 1 1,-1-1-1,0 1 1,1-1 0,0 1-1,0-1 1,1 1-1,-1-1 1,1 1 0,0 0-1,0-1 1,0 1-1,1 0 1,0-1-1,-1 1 1,2-1 0,-1 1-1,0-1 1,1 1-1,0-1 1,0 0 0,1 0-1,1 4-169,-2-7-12,-1 1 1,1-1-1,-1 0 0,1 1 1,0-1-1,0 0 0,-1 0 1,1 0-1,0 0 0,0-1 0,0 1 1,0 0-1,0-1 0,0 1 1,0-1-1,0 0 0,0 1 1,0-1-1,0 0 0,0-1 1,0 1-1,1 0 0,-1 0 0,0-1 1,0 1-1,0-1 0,-1 0 1,1 0-1,0 1 0,0-1 1,1-1 11,19-10-3022,-3 0-4267,-12 7 1899,6-4-8558</inkml:trace>
  <inkml:trace contextRef="#ctx0" brushRef="#br0" timeOffset="3666.21">1796 277 9620,'-12'-14'11776,"-9"19"-8334,-15 24-2415,34-25-924,0 1-1,0 0 1,0-1-1,1 1 1,-1 0-1,1 0 1,0 0 0,0 0-1,1 0 1,0 0-1,-1 0 1,2 0-1,-1 0 1,1 0-1,-1 0 1,1 0-1,1-1 1,-1 1-1,2 3-102,-2-5-33,0-1 0,0 0 0,0 1 0,0-1 0,0 0 0,1 0 0,-1 0 0,1 1 0,0-2 0,-1 1 0,1 0 0,0 0 0,0 0 0,0-1 0,1 1 0,-1-1 0,0 0 0,0 0 0,1 0 0,-1 0 0,1 0 0,-1 0 0,1-1 0,-1 1 0,1-1 0,-1 1 0,1-1 0,0 0 0,-1 0 0,1 0 0,-1-1 0,1 1 0,-1 0 0,1-1 0,-1 0 0,1 0 0,-1 0 0,2 0 33,26-20-5328,-13 3-4252,-7 5-2055</inkml:trace>
  <inkml:trace contextRef="#ctx0" brushRef="#br0" timeOffset="3900.525">1886 141 12358,'-4'43'11141,"12"26"-8401,-2-19-1905,6 87-1294,-7-153-15090,-3 6 4499</inkml:trace>
  <inkml:trace contextRef="#ctx0" brushRef="#br0" timeOffset="4369.169">2010 256 13286,'44'-7'10848,"-10"34"-8474,4 55-2779,-16-27-161,-30-84-1293,6 25 1947,1 1 0,-1 0 1,0 0-1,0 0 0,0 1 1,0-1-1,0 0 1,-1 1-1,1-1 0,-1 1 1,1 0-1,-1 0 1,0 0-1,0 0 0,0 0 1,0 1-1,0 0 0,0-1 1,-1 1-1,1 0 1,0 0-1,-1 1 0,1-1 1,-1 1-1,1 0 1,-1-1-1,1 2 0,0-1 1,-1 0-1,1 1 1,-1-1-1,1 1 0,0 0 1,-1 0-1,1 0 0,0 1 1,0-1-1,0 1 1,0 0-1,0 0 0,0 0 1,0 0-1,1 0 1,-1 1-1,1-1 0,-2 3-88,2-2 73,1-1-1,0 1 1,0 0-1,-1 0 1,2-1-1,-1 1 0,0 0 1,1 0-1,-1 0 1,1 0-1,0 0 1,0 0-1,0 0 1,0 0-1,1 0 1,-1 0-1,1 0 0,-1 0 1,1 0-1,0 0 1,1 0-1,-1-1 1,0 1-1,1 0 1,-1-1-1,1 1 0,0-1 1,0 0-1,0 1 1,0-1-1,0 0 1,2 1-73,-2-2-60,0 0 0,0 0 1,0 0-1,0 0 0,0 0 0,0-1 1,0 1-1,0-1 0,0 1 1,1-1-1,-1 0 0,0 0 1,0 0-1,0 0 0,1 0 0,-1 0 1,0-1-1,0 1 0,0-1 1,0 1-1,0-1 0,0 0 1,0 0-1,0 0 0,0 0 0,0 0 1,0-1-1,0 1 0,1-2 60,32-34-8074,-22 21-1054,-3 5-1984</inkml:trace>
  <inkml:trace contextRef="#ctx0" brushRef="#br0" timeOffset="4931.538">2247 270 11125,'6'41'8239,"16"74"-3653,-12-191-2943,15-21-392,-24 96-1262,0 0 0,0 0 0,0 0 0,1 1 0,-1-1 0,0 0 0,0 1 0,1-1 0,-1 1 0,1-1 0,-1 1 0,0 0 0,1 0 0,-1-1 0,1 1-1,-1 0 1,0 0 0,1 1 0,-1-1 0,1 0 0,-1 0 0,0 1 0,1-1 0,-1 1 0,0-1 0,1 1 0,-1-1 0,0 1 0,0 0 0,1 0 0,-1-1 0,0 1 0,0 0 0,0 1 11,14 9-4133,-4-2-5451,-3-1-3152</inkml:trace>
  <inkml:trace contextRef="#ctx0" brushRef="#br0" timeOffset="5415.795">2461 272 12646,'28'-19'11560,"-3"0"-8866,-24 18-2689,1 0 0,0 0 1,-1 0-1,1 0 0,0 0 0,0 0 0,-1 0 0,1 1 1,0-1-1,0 0 0,0 1 0,0 0 0,0-1 1,0 1-1,0 0 0,0 0 0,0 0 0,0 1 0,0-1 1,0 0-1,0 1 0,0-1 0,0 1 0,0 0 1,0-1-1,-1 1 0,1 0 0,0 0 0,-1 0 0,1 0 1,0 1-1,-1-1 0,1 1-5,3 5-7,-1 0 0,0 1 1,0-1-1,0 1 0,-1 0 0,-1 0 0,1 0 1,-2 0-1,1 0 0,-1 1 0,0-1 0,0 0 1,-1 8 6,1-1-117,-1-16-23,-1 1 1,1 0-1,0 0 1,-1 0-1,1 0 1,0 0 0,0 0-1,-1 0 1,1 0-1,0 0 1,-1 0-1,1 0 1,0 0 0,-1 0-1,1 0 1,0 0-1,0 0 1,-1 0-1,1 0 1,0 0 139,-11-23-528,8 21 616,0 0 0,-1 0-1,1 0 1,0 0 0,-1 0-1,1 1 1,-1 0 0,0 0 0,1 0-1,-1 0 1,0 0 0,0 1-1,1 0 1,-1 0 0,0 0-1,0 0 1,0 0 0,1 1-1,-1 0 1,0 0 0,0 0-1,1 0 1,-1 0 0,1 1-1,-1-1 1,1 1 0,0 0-1,0 0 1,-1 1 0,2-1-1,-1 1 1,0-1 0,0 1-1,1 0 1,-1 0 0,1 0-1,0 0 1,0 0 0,0 1-1,0-1 1,1 0 0,-1 1-1,1 0 1,0-1 0,0 1-1,0 0 1,1-1 0,-1 1-1,1 0 1,0 0 0,0 0-1,0-1 1,1 1 0,-1 0-1,1 0 1,0 0 0,0-1-1,1 3-87,-1-4 18,0 0-1,0-1 1,1 1-1,-1-1 0,0 1 1,1-1-1,-1 0 0,1 0 1,-1 1-1,1-1 0,-1 0 1,1 0-1,0 0 0,0-1 1,-1 1-1,1 0 1,0-1-1,0 1 0,0-1 1,0 0-1,0 1 0,0-1 1,0 0-1,0 0 0,0 0 1,0 0-1,0-1 0,-1 1 1,1-1-1,0 1 1,0-1-1,0 1 0,0-1 1,-1 0-1,1 0 0,1-1-17,63-36-2247,-66 37 2191,31-24-4747,-11 6-2276,-14 13 3394,8-8-7688</inkml:trace>
  <inkml:trace contextRef="#ctx0" brushRef="#br0" timeOffset="5618.87">2732 126 11845,'3'36'12389,"6"20"-9753,-2-10-1747,10 110-894,-27-165-9730,6 4 2564,-1-2-3661</inkml:trace>
  <inkml:trace contextRef="#ctx0" brushRef="#br0" timeOffset="5962.544">2692 312 12262,'0'0'3457,"1"1"257,1-1-1121,0 0-816,3-1-545,0 1-175,2 0-193,3 1-335,1-1-177,0 0-240,0 1-272,-2 1-240,0-1-369,-2 1-864,2-1 2322,0 0-4755,1 0-2993,0 1-7476</inkml:trace>
  <inkml:trace contextRef="#ctx0" brushRef="#br0" timeOffset="6212.521">2891 312 13654,'0'3'3522,"0"2"176,0 1-1650,0 1-815,0 2-353,-1 0-159,1 0-161,0 1-224,0 1-304,0-2-224,0-3-544,0 0-833,0-6-2257,1 0-2977,0-6-6739</inkml:trace>
  <inkml:trace contextRef="#ctx0" brushRef="#br0" timeOffset="6213.521">2890 193 13686,'-2'0'3218,"1"2"47,1 2-1632,2 1-945,-1 2-448,1 0-640,2 1 64,1-2-2881,-1-1-2722,4 0-6883</inkml:trace>
  <inkml:trace contextRef="#ctx0" brushRef="#br0" timeOffset="6464.792">3054 276 11141,'-9'2'11162,"-11"12"-8416,16-11-1628,2 0-1081,0-1 1,0 0 0,1 1 0,-1-1 0,1 1 0,-1 0 0,1-1-1,0 1 1,0 0 0,1 0 0,-1 0 0,0-1 0,1 1 0,0 0-1,0 0 1,0 0 0,0 0 0,0 0 0,0 0 0,1 0 0,-1 0-1,1 0 1,0-1 0,0 1 0,0 0 0,0 0 0,1-1-1,-1 1 1,1-1 0,-1 1 0,1-1 0,0 0 0,0 0 0,0 1-1,0-1 1,0 0 0,1-1 0,-1 1 0,1 0 0,-1-1 0,1 1-1,-1-1 1,1 0 0,0 0 0,0 0 0,-1 0 0,1-1-1,3 1-37,-3-1-50,0 0-1,0 0 1,0 0-1,0-1 1,0 1-1,0-1 1,0 0-1,0 0 0,0 0 1,0 0-1,0 0 1,0-1-1,-1 0 1,1 1-1,0-1 1,-1 0-1,0 0 0,1 0 1,-1 0-1,0-1 1,0 1-1,0-1 1,0 1-1,-1-1 1,1 0-1,-1 0 0,1 1 1,-1-1-1,0 0 1,0 0-1,-1 0 1,1 0-1,0 0 0,-1-1 1,0 1-1,0 0 1,0 0-1,0 0 1,0 0-1,-1 0 1,0-3 50,-41-43-1441,40 49-912,2 3-9293,2-1 1191</inkml:trace>
  <inkml:trace contextRef="#ctx0" brushRef="#br0" timeOffset="6839.712">3246 293 11893,'7'28'10861,"-3"0"-7895,9 30-3112,-12-58 136,-1 0-1,1 0 1,-1 0 0,1 0-1,0 0 1,-1 0-1,1-1 1,-1 1-1,1 0 1,-1 0-1,1-1 1,-1 1-1,1 0 1,-1-1-1,1 1 1,-1 0-1,0-1 1,1 1 0,-1-1-1,1 1 1,-1 0-1,0-1 1,1 1-1,-1-1 1,0 1-1,0-1 1,1 0-1,-1 1 1,0-1-1,0 1 1,0-1-1,0 1 1,0-1 0,0 0-1,0 1 1,0-1-1,0 1 1,0-1-1,0 1 1,0-1-1,0 0 1,0 1-1,0-1 1,-1 1-1,1-1 1,0 1-1,0-1 1,-1 1 0,1-1-1,0 1 1,-1-1-1,1 1 11,13-82 146,-13 80-147,0 1 1,1-1-1,-1 0 1,1 0-1,0 0 0,0 0 1,0 0-1,0 1 1,0-1-1,0 0 0,0 1 1,0-1-1,1 0 1,-1 1-1,0 0 0,1-1 1,0 1-1,-1 0 0,1 0 1,0 0-1,-1 0 1,1 0-1,0 0 0,0 1 1,0-1-1,0 0 1,0 1-1,0 0 0,0-1 1,0 1-1,0 0 1,0 0-1,0 0 0,0 0 1,0 0-1,0 1 0,0-1 1,1 1 0,0 2 110,0 0 0,-1 0 0,1 1 0,-1-1 0,0 1 0,1 0 0,-2-1 0,1 1 0,0 0 0,-1 0 0,0 0 0,0 0 1,0 0-1,0 1 0,0-1 0,-1 0 0,0 0 0,0 1 0,0-1 0,-1 0 0,0 3-110,1 3-91,1-1-51,-1 13-89,3-10-2822,1-15-9993,-2-1 2161</inkml:trace>
  <inkml:trace contextRef="#ctx0" brushRef="#br0" timeOffset="7202.576">3579 244 11301,'-12'-3'8442,"-1"6"-3788,-38 44-1710,50-45-2922,1 0 0,0 0 1,-1 0-1,1 0 0,0 0 1,0 0-1,0 0 0,0 0 1,1 0-1,-1-1 0,1 1 1,-1 0-1,1 0 0,-1 0 1,1 0-1,0 0 0,0-1 1,0 1-1,0 0 0,0-1 1,0 1-1,1-1 0,-1 1 1,0-1-1,1 0 0,-1 1 1,1-1-1,-1 0 1,1 0-1,0 0 0,0 0 1,-1-1-1,1 1 0,0 0 1,0-1-1,1 1-22,26 23-28,-27-23 49,-1 1 0,1-1 1,-1 0-1,0 1 0,0-1 1,0 0-1,0 1 0,0-1 1,0 1-1,0 0 0,0-1 0,0 1 1,-1 0-1,1-1 0,-1 1 1,1 0-1,-1 0 0,0 0 0,0-1 1,0 1-1,0 0 0,0 0 1,0 0-1,0 0 0,-1-1 1,1 1-1,0 0 0,-1 0 0,0-1 1,1 1-1,-1 0 0,0-1 1,0 1-1,0-1 0,0 1 0,0-1 1,0 1-1,0-1 0,-1 0 1,1 1-1,-1-1 0,1 0 1,0 0-1,-1 0 0,0 0 0,1 0 1,-1-1-1,0 1 0,1 0 1,-1-1-1,0 1 0,0-1 0,1 0 1,-2 1-22,-37-12-2394,30 2-2367,1-4-4417,2 2-3740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3:0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9732,'-3'12'9203,"10"14"-7931,-3-15-485,4 34 216,-2 1 1,-2 1 0,-2-1-1,-2 1 1,-2 3-1004,10-144-160,-6 89 79,0-1 0,0 0 0,1 0 0,-1 1 1,1-1-1,1 1 0,-1 0 0,1 0 0,-1 0 0,1 0 0,1 0 1,-1 1-1,2-1 81,-3 5-1,0 0 1,-1 0-1,1 1 1,0 0-1,-1-1 0,1 1 1,-1 0-1,1 0 1,-1 0-1,1 1 1,-1-1-1,0 1 1,0-1-1,1 1 1,-1 0-1,0-1 1,-1 1-1,1 0 1,0 1-1,0-1 0,-1 0 1,1 0-1,-1 1 1,0-1-1,0 1 1,0-1-1,0 1 1,0-1-1,-1 1 1,1-1-1,-1 1 1,1 0-1,-1 0 1,0-1-1,0 3 1,14 101 1118,-17-101-1933,-2-13-6950,6 0 1087,0-2-3948</inkml:trace>
  <inkml:trace contextRef="#ctx0" brushRef="#br0" timeOffset="453.013">250 254 10917,'23'6'6379,"0"-9"-3471,43-29-1881,-65 31-998,0-1 0,0 1 0,0 0 1,0 0-1,0-1 0,-1 1 0,1-1 0,0 1 0,-1-1 0,1 1 1,-1-1-1,1 1 0,-1-1 0,0 0 0,0 1 0,0-1 0,0 1 1,0-1-1,0 0 0,0 1 0,0-1 0,-1 1 0,1-1 0,-1 1 1,1-1-1,-1 1 0,0-1 0,1 1 0,-1-1 0,0 1 0,0 0 1,0-1-1,0 1 0,0 0 0,0 0 0,0 0 0,-1 0 0,1 0 1,0 0-1,-1 0 0,1 0 0,0 0 0,-1 1 0,1-1 0,-1 1 1,1-1-1,-1 1 0,1-1 0,-1 1 0,0 0 0,1 0 0,-1 0 1,1 0-1,-1 0 0,0 0 0,1 0 0,-1 0 0,1 1 0,-1-1 1,1 1-1,-1-1 0,1 1 0,-1-1 0,1 1 0,-2 1-29,-1 3 229,0 1 0,0 0 0,1 0 0,0 1 0,0-1 0,0 1-1,1-1 1,0 1 0,0 0 0,0 0 0,1 0 0,0 0 0,1 0 0,0 0-1,0 0 1,0 0 0,1 0 0,0 0 0,1 6-229,-1-11 35,-1 0-1,1 0 1,-1-1 0,1 1-1,0 0 1,-1 0 0,1 0-1,0-1 1,0 1 0,0 0-1,1-1 1,-1 1 0,0-1-1,1 1 1,-1-1 0,1 0-1,-1 1 1,1-1 0,-1 0-1,1 0 1,0 0 0,0 0-1,-1-1 1,1 1 0,0 0-1,0-1 1,0 1 0,0-1-1,0 0 1,0 0 0,0 1-1,0-1 1,0 0 0,0-1-1,0 1 1,0 0 0,-1-1-1,1 1 1,0-1 0,0 1-1,0-1 1,0 0-35,38-21-3419,-22 8-1834,-5-1-3317,-5 5-3102</inkml:trace>
  <inkml:trace contextRef="#ctx0" brushRef="#br0" timeOffset="1004.751">501 174 11685,'17'-19'8654,"3"12"-4953,-17 7-3674,0 1 1,0-1 0,-1 0-1,1 1 1,0 0 0,0 0-1,0 0 1,-1 0 0,1 0-1,0 0 1,-1 1 0,1-1-1,-1 1 1,0 0 0,1-1-1,-1 1 1,0 0 0,0 1 0,0-1-1,-1 0 1,1 0 0,1 2-28,4 8-53,-1 0 0,0 1 0,-1-1 0,0 1 0,-1 0 1,-1 0-1,0 1 0,0-1 0,-1 0 0,-1 6 53,-42-84-1286,39 63 1364,0 0-1,0 0 0,0 0 0,0 0 1,0 0-1,0 0 0,-1 1 0,1-1 1,-1 1-1,1 0 0,-1 0 0,1 0 0,-1 0 1,0 0-1,1 0 0,-1 1 0,0 0 1,0-1-1,0 1 0,1 0 0,-1 0 1,0 0-1,0 1 0,0-1 0,1 1 1,-1-1-1,0 1 0,0 0 0,1 0 0,-1 0 1,1 1-1,-1-1 0,1 1 0,0-1 1,-1 1-1,1 0 0,0-1 0,0 1 1,0 0-1,0 1 0,0-1 0,1 0 1,-1 0-1,1 1 0,-1-1 0,1 1 0,0 0 1,0-1-1,0 1 0,0 0 0,1-1 1,-1 1-1,1 0 0,0 0 0,-1 0 1,1-1-1,1 1 0,-1 0 0,0 1-77,0-2 56,1 0-1,-1 0 0,1 0 1,-1-1-1,1 1 0,0 0 1,0 0-1,0 0 0,0 0 1,0-1-1,0 1 0,0 0 1,0-1-1,1 1 0,-1-1 1,1 1-1,-1-1 0,1 0 1,0 0-1,-1 0 0,1 0 1,0 0-1,0 0 0,0 0 1,0 0-1,-1-1 0,1 1 1,0-1-1,0 1 0,0-1 1,0 0-1,0 0 0,1 0 1,-1 0-1,0 0 1,0 0-56,42-5-4171,-25-1-1743,-3-1-3519,-5-1-417</inkml:trace>
  <inkml:trace contextRef="#ctx0" brushRef="#br0" timeOffset="1270.308">818 184 9893,'-39'-17'9062,"9"24"-3462,27-5-5387,0 1 1,1-1-1,-1 1 1,1-1-1,0 1 0,0 0 1,0 0-1,0 0 1,0 0-1,1 0 1,-1 0-1,1 0 0,0 1 1,0-1-1,0 0 1,0 1-1,1-1 1,-1 1-214,0-1-12,1 0-1,-1 0 1,0 1 0,1-1 0,0 0 0,-1 0 0,1 1 0,1-1 0,-1 0 0,0 0 0,1 1 0,0-1-1,-1 0 1,1 0 0,0 0 0,1 0 0,-1 0 0,1 0 0,-1 0 0,1-1 0,0 1 0,0 0 0,0-1-1,0 1 1,0-1 0,1 0 0,-1 0 0,1 0 0,0 0 0,-1 0 0,1-1 0,0 1 0,0-1 0,0 1-1,0-1 1,0 0 0,0-1 0,1 1 0,-1 0 0,0-1 0,0 0 0,0 1 0,1-1 12,34-35-6764,-26 1-4448,-9 20 1327</inkml:trace>
  <inkml:trace contextRef="#ctx0" brushRef="#br0" timeOffset="1598.641">829 53 12518,'-1'61'11633,"14"33"-7987,-1-13-2611,-5-24-718,0-79-8601,-3 5-1061,1 4-2159</inkml:trace>
  <inkml:trace contextRef="#ctx0" brushRef="#br0" timeOffset="1896.733">925 224 11525,'36'8'8701,"-29"-7"-8532,-1-1 1,1 0-1,0-1 0,-1 1 0,1-1 0,0 0 0,-1-1 0,0 0 0,1 0 0,-1 0 0,0-1 1,5-3-170,-10 5 4,0 0 0,1-1 1,-1 1-1,0-1 1,-1 1-1,1-1 1,0 1-1,0-1 1,-1 0-1,1 1 1,-1-1-1,1 0 1,-1 0-1,0 1 0,1-1 1,-1 0-1,0 0 1,0 1-1,0-1 1,-1 0-1,1 0 1,0 1-1,-1-1 1,1 0-1,-1 0 1,0 1-1,1-1 1,-1 1-1,0-1 0,0 1 1,0-1-1,0 1 1,0-1-1,0 1 1,-1 0-1,1-1 1,0 1-1,-1 0 1,1 0-1,0 0 1,-1 0-1,0 0 0,1 1 1,-1-1-1,1 0 1,-1 1-1,0-1 1,0 1-1,1 0 1,-1-1-1,0 1 1,0 0-1,1 0 1,-1 0-1,-1 0-4,-2 2 158,1 0 1,-1 0 0,1 0-1,0 0 1,0 0-1,0 1 1,0 0-1,0 0 1,0 0-1,1 0 1,-1 1-1,1-1 1,0 1-1,0 0 1,1 0-1,-1 0 1,1 0-1,0 1 1,0-1-1,0 1 1,0-1-1,1 1 1,0-1 0,0 1-1,0 0 1,1 0-1,-1 0 1,1-1-1,0 1 1,1 0-1,-1 0 1,1-1-1,0 1 1,0 0-1,0 0 1,1-1-1,-1 1 1,1-1-1,0 0 1,1 1-1,-1-1 1,1 0-1,2 2-158,38 15-375,-3-46-4009,-31 13 510,1-1-3868,-1 0-5184</inkml:trace>
  <inkml:trace contextRef="#ctx0" brushRef="#br0" timeOffset="2429.507">1120 232 10869,'7'49'8457,"6"22"-5559,-5-105-1466,-8 18-1106,0 9-189,0-1 1,0 1-1,0 0 0,1-1 1,0 1-1,0 0 0,1-1 0,0 1 1,0 0-1,1 0 0,0 1 1,0-1-1,0 1 0,1-1 0,0 1 1,1 0-1,4-5-137,-6 9-7,-1 1 0,1 0 0,0 0 1,0 0-1,1 0 0,-1 0 0,0 1 0,0-1 0,0 1 0,0 0 0,1 0 0,-1 0 1,0 0-1,0 1 0,0-1 0,0 1 0,0 0 0,0 0 0,0 0 0,0 0 0,0 0 1,0 1-1,0-1 0,0 1 0,-1 0 0,1 0 0,0 0 7,27 20-7559,-24-17 505,1-1-4447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3:2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116 158 9412,'-6'-6'8002,"-5"7"-4021,-22 14-1082,29-13-2813,0 1 0,-1 0-1,1-1 1,0 1 0,0 1 0,0-1 0,1 1 0,-1-1 0,1 1-1,0 0 1,0 0 0,0 0 0,0 1 0,1-1 0,0 1 0,0-1 0,0 1-1,0 0 1,1 0 0,0 0 0,0 0 0,0 0 0,1 0 0,-1 0 0,1 0-1,1 0 1,-1 0 0,0 0 0,1 0 0,0 0 0,1 0 0,-1 0-1,1 0 1,0-1 0,0 1 0,0-1 0,0 1 0,1-1 0,0 0 0,0 0-1,0 0 1,1 0 0,1 2-86,-2-4-8,1 1 0,-1-1 1,0 0-1,1 0 0,-1 0 0,1-1 0,0 1 0,-1-1 1,1 0-1,0 0 0,0 0 0,0 0 0,0-1 0,0 0 0,-1 0 1,1 0-1,0 0 0,0 0 0,0-1 0,0 0 0,0 0 0,0 0 1,0 0-1,-1 0 0,2-1 8,20-20-5017,-7-12-6751,-13 17 779</inkml:trace>
  <inkml:trace contextRef="#ctx0" brushRef="#br0" timeOffset="453.017">239 44 10885,'6'23'7252,"-3"2"-3441,0 50-2000,-2-49-529,4 133 1634,-5-160-2912,0 1 0,1 0 0,-1 0 0,0 0 0,1-1 0,-1 1-1,0 0 1,1 0 0,-1 0 0,0 0 0,1 0 0,-1 0 0,0 0 0,1 0 0,-1 0 0,0 0 0,1 0 0,-1 0 0,1 0 0,-1 0 0,0 0 0,1 0 0,-1 0 0,0 0 0,1 0 0,-1 1-1,0-1 1,1 0 0,-1 0 0,0 0 0,1 1 0,-1-1 0,0 0 0,0 0 0,1 1 0,-1-1 0,0 0 0,0 1 0,0-1 0,1 0 0,-1 1 0,0-1 0,0 0 0,0 1 0,0-1 0,0 0-1,0 1 1,0-1 0,1 0 0,-1 1 0,0-1 0,0 1-4,12-34-144,-7 6 1,28-78-690,-32 103 841,0 1 0,-1 0 0,1 0 0,0 0 1,0 0-1,0 1 0,0-1 0,1 0 0,-1 0 1,0 1-1,0-1 0,0 0 0,0 1 0,1-1 1,-1 1-1,0 0 0,1-1 0,-1 1 0,0 0 0,1 0 1,-1 0-1,0 0 0,1 0 0,-1 0 0,0 0 1,1 0-1,-1 1 0,0-1 0,1 0 0,-1 1 1,0-1-1,0 1 0,1-1 0,-1 1 0,0 0 0,0 0 1,0-1-1,0 1 0,0 0 0,0 0 0,0 0 1,0 0-1,0 0 0,-1 0 0,1 0 0,0 1 1,0-1-1,-1 0 0,1 0 0,-1 1 0,1-1 0,-1 0 1,0 0-1,0 1 0,1-1 0,-1 0 0,0 1 1,0 0-9,17 139 18,-16-140-7261,0-6-1222,1-3-3346</inkml:trace>
  <inkml:trace contextRef="#ctx0" brushRef="#br0" timeOffset="1001.636">502 182 13318,'13'-11'8050,"2"5"-4011,-13 6-4028,1-1 0,-1 1 0,0 0 0,0-1 0,0 1 0,1 0 0,-1 0 0,0 1 0,0-1 0,1 0 0,-1 1 0,0 0 0,0-1 0,0 1 0,0 0 0,0 0 0,0 0 0,0 0 0,0 0 0,0 1 0,0-1 0,0 0 0,-1 1 0,1 0 0,-1-1 0,1 1 0,-1 0 0,0 0 0,1 0 0,-1 0-1,0 0 1,0 0-11,37 125 449,-27-98-910,-17-44-447,-51-45 1084,55 59-133,1 0 0,-1 0 0,0 0 0,0 1 0,0-1 0,0 0 0,0 1 0,0 0 0,0-1 0,0 1 0,0 0 0,0 0 0,0 0 0,0 0 0,0 0 0,0 1 0,0-1 0,1 1 0,-1-1 0,0 1 0,0 0 0,0-1-1,0 1 1,0 0 0,1 0 0,-1 1 0,1-1 0,-1 0 0,0 0 0,1 1 0,0-1 0,-1 1 0,1-1 0,0 1 0,0 0 0,0-1 0,0 1 0,-1 2-43,0-2 78,1 0 1,-1 0 0,1 1-1,-1-1 1,1 1-1,0-1 1,0 1-1,0-1 1,0 1-1,0 0 1,1-1 0,-1 1-1,1 0 1,0 0-1,0 0 1,0-1-1,0 1 1,0 0-1,1 0 1,-1-1 0,1 1-1,0 0 1,-1-1-1,1 1 1,0 0-1,1-1 1,-1 1-1,0-1 1,1 0-1,0 1 1,-1-1 0,1 0-1,0 0 1,0 0-1,0 0 1,0 0-1,0-1 1,1 1-1,-1-1 1,1 1 0,-1-1-1,1 0 1,-1 0-1,1 0 1,2 1-79,40-15-3923,-26-2-2668,-2-3-4001,-7 6 1532</inkml:trace>
  <inkml:trace contextRef="#ctx0" brushRef="#br0" timeOffset="1407.789">714 180 11317,'7'22'10040,"-5"18"-8204,-1-20-738,11 80 1741,0-130-2602,-10 20-236,32-110 142,-33 119-118,1-1 0,-1 1 0,0 0 0,1 0 0,-1 0 0,1 0 0,0 0 1,-1 0-1,1 0 0,0 0 0,0 1 0,-1-1 0,1 1 0,0-1 0,0 1 0,0 0 0,0 0 0,0 0 0,0 0 0,-1 0 0,1 0 0,0 0 0,0 0 0,0 1 0,0-1 0,0 1 0,-1 0 0,1-1 0,0 1-25,25 8-3243,-4-1-9540,-14-7 588</inkml:trace>
  <inkml:trace contextRef="#ctx0" brushRef="#br0" timeOffset="1845.187">1108 0 10805,'1'1'7799,"0"4"-3594,5 21-1765,1 34-860,2 51-2128,-7-118-5946,0 3-1231,2 0-4321</inkml:trace>
  <inkml:trace contextRef="#ctx0" brushRef="#br0" timeOffset="2141.991">1202 41 10757,'-17'19'10160,"-17"6"-6416,-4 4-2300,-16 14-993,49-44-3734,6-6-6059,-1 5 6517,1-2-8265</inkml:trace>
  <inkml:trace contextRef="#ctx0" brushRef="#br0" timeOffset="2391.984">1047 42 11365,'14'11'10776,"11"3"-6577,3 2-3068,75 57-549,-103-73-1024,5 3-442,-4-3-3511,0-2-5027,-1-1-3472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3:2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11301,'19'-13'9764,"0"0"-4743,-16 11-4993,-1 1-1,0-1 1,1 1-1,-1 0 1,1-1-1,0 1 1,-1 0-1,1 0 0,0 1 1,0-1-1,0 1 1,-1-1-1,1 1 1,0 0-1,0 0 1,0 0-1,0 0 1,0 1-1,-1-1 0,1 1 1,0 0-1,0 0 1,-1 0-1,1 0 1,0 0-1,-1 0 1,1 1-1,-1-1 0,0 1 1,1 0-1,-1 0 1,0 0-1,0 0 1,0 0-1,0 0-27,1 3-4,-1-1 0,1 1 0,-1 0 1,0 0-1,0 0 0,-1 0 0,0 0 0,1 0 0,-2 0 0,1 0 0,-1 1 0,1-1 1,-1 0-1,-1 0 0,1 1 0,-1-1 4,6 58 57,-8-96-698,2 31 641,0-1 0,0 1 0,0-1 0,-1 1 0,1 0-1,-1 0 1,0 0 0,1-1 0,-1 2 0,0-1 0,0 0-1,0 0 1,-1 1 0,1-1 0,0 1 0,-1 0 0,1-1-1,-1 1 1,1 0 0,-1 1 0,1-1 0,-1 0 0,0 1-1,1-1 1,-1 1 0,0 0 0,1 0 0,-1 0 0,0 0-1,1 0 1,-1 1 0,0-1 0,1 1 0,-1 0 0,1 0-1,-1 0 1,1 0 0,-1 0 0,1 0 0,-1 1 0,1-1-1,0 1 1,0 0 0,0 0 0,0-1 0,0 1 0,0 0-1,-1 3 1,2-3 22,0 0-1,0 0 0,1 0 0,-1 0 1,0 0-1,1 0 0,-1 1 0,1-1 1,0 0-1,0 0 0,0 0 0,0 1 1,0-1-1,0 0 0,1 0 0,-1 0 1,1 1-1,0-1 0,-1 0 0,1 0 1,0 0-1,0 0 0,0 0 0,0 0 1,1-1-1,-1 1 0,0 0 0,1 0 0,-1-1 1,1 1-1,0-1 0,0 0 0,-1 1 1,1-1-1,0 0 0,0 0 0,0 0 1,0 0-1,0 0 0,0-1 0,1 1 1,-1-1-1,0 1 0,0-1 0,0 0 1,1 0-1,-1 0 0,0 0 0,0 0 1,0 0-1,1-1 0,-1 1 0,0-1 1,1 1-22,38-15-3206,-29 6-490,-1-2-3865,0 0-5501</inkml:trace>
  <inkml:trace contextRef="#ctx0" brushRef="#br0" timeOffset="421.763">342 15 10805,'-26'6'10593,"-2"6"-6579,26-12-3970,1 1-1,0-1 1,0 1 0,0 0 0,-1-1 0,1 1 0,0 0-1,0 0 1,0 0 0,0 0 0,1 0 0,-1 0-1,0 0 1,0 0 0,0 0 0,1 0 0,-1 0 0,1 0-1,-1 1 1,1-1 0,-1 0 0,1 0 0,0 1 0,0-1-1,-1 0 1,1 1 0,0-1 0,0 0 0,0 1 0,0-1-1,1 0 1,-1 1 0,0-1 0,1 0 0,-1 0 0,0 1-1,1-1 1,-1 0 0,1 0 0,0 0 0,0 0-1,-1 1-43,28 23 441,-26-24-416,0-1 1,-1 1 0,1 0-1,0 0 1,0 0-1,0 0 1,-1 0-1,1 0 1,-1 0-1,1 0 1,-1 1 0,1-1-1,-1 1 1,0-1-1,1 1 1,-1 0-1,0-1 1,0 1-1,0 0 1,-1 0 0,1 0-1,0 0 1,-1 0-1,1 0 1,-1-1-1,1 1 1,-1 0-1,0 0 1,0 0 0,0 0-1,0 1 1,0-1-1,-1-1 1,1 1-1,-1 0 1,1 0-1,-1 0 1,1 0 0,-1 0-1,0 0 1,0 0-1,0-1 1,-1 2-26,-42 16 950,21-18-3093,9-5-3163,5-4-4565,4-1-2535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2:0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3602 1016 7780,'-2'-9'7547,"8"-3"-5209,1-13-549,-60-94 1698,-41 15-2062,90 101-1379,-1-1 1,0 1-1,0 0 0,0 0 1,0 0-1,-1 1 0,1 0 1,-1 0-1,1 0 1,-1 1-1,0 0 0,0 0 1,-5 0-47,-216-19 934,6 9-206,0 20-341,75-1 266,7 14-546,96 16-83,40-32-26,-1 0-1,0 0 1,1 0 0,0 0-1,1 1 1,-1-1-1,1 1 1,0-1 0,1 1-1,0 0 1,0 0 0,0 0-1,1 0 1,0-1 0,0 1-1,1 0 1,0 1 2,-2 34-11,2-31 20,0 1 0,1-1 0,0 0-1,0 1 1,1-1 0,1 0-1,0-1 1,1 1 0,0-1 0,0 1-1,7 8-8,-12-19 0,47 72-8,81 11 3,-106-75 16,0 0 0,1-2 0,0 0 0,1-1 0,-1-2 0,1 0 0,2-2-11,82 4-29,-1-5 58,-8 2-47,9 2-30,-95-3 51,-1 0 1,1-1-1,-1 0 1,1-1 0,-1-1-1,1 0 1,-1-1-1,0 0 1,2-1-4,38-8-8,30-17-14,5-36 65,-55-26-70,-20 36-673,-17 32-4808,9 7-948,4-4 813</inkml:trace>
  <inkml:trace contextRef="#ctx0" brushRef="#br0" timeOffset="22552.786">108 907 9380,'-19'-18'9930,"-3"17"-4859,18 2-4890,1 0 1,0 1-1,0-1 1,0 1-1,0 0 1,0 0-1,0 0 0,0 0 1,0 1-1,1-1 1,-1 1-1,1 0 1,0-1-1,0 1 1,0 0-1,0 0 1,1 1-1,-1-1 1,0 2-182,0-1 0,0 0-1,0 0 1,0 0 0,0 1 0,1-1 0,0 0 0,0 1 0,0-1 0,0 1 0,1 0-1,0-1 1,0 1 0,0-1 0,0 1 0,1-1 0,0 1 0,0 0 0,0-1 0,0 0-1,1 1 1,-1-1 0,1 0 0,0 0 0,1 0 0,-1 0 0,1 0 0,0-1 0,0 1-1,0-1 1,0 1 0,0-1 0,1 0 0,-1 0 0,1-1 0,0 1 0,0-1-1,0 0 1,0 0 0,1 0 0,-1-1 0,0 1 0,1-1 0,-1 0 0,1 0 0,-1-1-1,3 1 1,47-14-6423,-7-15-6568,-31 13 4598</inkml:trace>
  <inkml:trace contextRef="#ctx0" brushRef="#br0" timeOffset="22929.112">262 925 10261,'-17'6'11488,"2"48"-8258,14-51-3190,0 0-1,0 0 0,0 0 0,0 0 0,0 0 0,1 0 0,0 0 0,-1 0 0,1 0 0,1 0 0,-1 1 1,0-1-1,1 0 0,-1 0 0,1 0 0,0 0 0,0 0 0,0 0 0,0 0 0,1 0 0,-1-1 0,1 1 1,0 0-1,0-1 0,0 1 0,0-1 0,0 0 0,0 0 0,1 0 0,-1 0 0,1 0 0,-1 0 0,1-1 1,0 1-1,0-1 0,0 1 0,-1-1 0,1 0 0,0-1 0,1 1 0,-1 0 0,0-1 0,0 1 0,0-1 1,0 0-1,0 0 0,0-1 0,1 1 0,-1-1-39,1-1 1,-1 0 0,1 0 0,-1-1 0,0 0 0,0 0-1,0 0 1,0 0 0,-1 0 0,1 0 0,-1-1 0,0 1 0,0-1 0,0 0 0,0 0 0,-1 0-1,1 1 1,-1-1 0,0 0 0,0-1 0,-1 1 0,1 0 0,-1 0 0,0 0 0,0 0 0,0-1-1,0 1 1,-1 0 0,0 0 0,0 0 0,0 0 0,0 0 0,-1 0 0,1 0 0,-1 1 0,0-1 0,0 0-1,-1 1 1,1 0 0,-1-1 0,0 1 0,1 0 0,-1 0 0,-1 0 0,1 1 0,0-1 0,-1 1-1,1 0 1,-1 0 0,0 0 0,1 0 0,-1 1 0,0-1 0,0 1 0,0 0 0,0 0 0,-3 0-1,-4 8-2070,27 6-13364,-7-11 6008</inkml:trace>
  <inkml:trace contextRef="#ctx0" brushRef="#br0" timeOffset="23231.825">495 927 10405,'-6'-16'8853,"-6"20"-4078,-11 24-2188,21-24-2507,-1 1 0,1 0 0,0 0 0,0 0 0,0 0 0,1 0 0,-1 0 0,1 0 0,1 1 0,-1-1 0,1 0 0,0 1 0,0-1-1,0 0 1,1 1 0,0-1 0,0 0 0,0 0 0,0 0 0,1 0 0,0 0 0,0 0 0,1 0 0,-1 0 0,1-1 0,0 1 0,0-1 0,1 0 0,-1 0 0,1 0-80,-2-3-16,0 0 1,0 0 0,0 0 0,0 0 0,1-1 0,-1 1 0,0-1-1,0 0 1,0 1 0,0-1 0,1 0 0,-1 0 0,0 0 0,0-1-1,0 1 1,1 0 0,-1-1 0,0 0 0,0 1 0,0-1 0,0 0-1,0 0 1,1-1 15,1-1-380,-1 0 0,0 1 0,0-1-1,-1-1 1,1 1 0,-1 0 0,0-1-1,1 1 1,-1-1 0,-1 0 0,1 1-1,-1-1 1,1 0 0,-1 0 0,0 0-1,0 0 1,-1 0 0,1-1 380,0-29-10341,-1 16-1128</inkml:trace>
  <inkml:trace contextRef="#ctx0" brushRef="#br0" timeOffset="23451.208">532 802 12086,'5'37'9856,"-1"0"-4250,4 21-2809,16 75-3390,-18-124-3901,-6-34-5375,0 18 5957,0-10-7549</inkml:trace>
  <inkml:trace contextRef="#ctx0" brushRef="#br0" timeOffset="23779.246">644 963 11029,'21'6'7312,"4"-2"-4281,47-12-2606,-71 6-424,0 1 0,1-1 1,-1 1-1,0-1 0,0 0 0,-1 1 1,1-1-1,0 0 0,0 0 1,-1 1-1,1-1 0,-1 0 1,0 0-1,1 0 0,-1 0 1,0 0-1,0 0 0,0 1 1,-1-1-1,1 0 0,0 0 0,-1 0 1,1 0-1,-1 0 0,1 1 1,-1-1-1,0 0 0,0 0 1,0 1-1,0-1 0,0 1 1,0-1-1,0 1 0,-1-1 0,1 1 1,0 0-1,-1 0 0,1-1 1,-1 1-1,0 0 0,1 0 1,-1 0-1,0 1 0,1-1 1,-1 0-1,0 1 0,0-1 0,0 1 1,0 0-1,1-1 0,-1 1 1,0 0-1,-2 0-1,-1 5 287,1-1-1,-1 1 1,1 0-1,0 0 1,0 1 0,1-1-1,0 1 1,0 0-1,0 0 1,1 0 0,-1 0-1,1 0 1,1 1 0,-1-1-1,1 0 1,1 1-1,-1-1 1,1 1 0,0-1-1,0 1 1,1 3-287,24 58 1454,-24-66-1505,0-1 1,0 1 0,0-1-1,0 1 1,0-1 0,0 0 0,0 1-1,1-1 1,-1 0 0,1 0 0,-1 0-1,1 0 1,-1 0 0,1 0-1,-1 0 1,1 0 0,0-1 0,-1 1-1,1-1 1,0 1 0,-1-1 0,1 0-1,0 0 1,0 0 0,0 1-1,-1-2 1,1 1 0,0 0 0,0 0-1,0-1 1,-1 1 0,1 0-1,0-1 1,-1 0 0,1 1 0,0-1-1,-1 0 1,1 0 0,0-1 50,17-17-5516,-5-6-5064,-5 6-686</inkml:trace>
  <inkml:trace contextRef="#ctx0" brushRef="#br0" timeOffset="24091.681">936 879 11557,'-38'-2'11703,"36"2"-11586,0 0 1,-1 0-1,1 0 0,0 0 0,-1 0 0,1 1 0,0-1 0,0 1 0,0 0 1,-1 0-1,1-1 0,0 2 0,0-1 0,0 0 0,0 0 0,0 0 0,1 1 1,-1-1-1,0 1 0,1 0 0,-1-1 0,1 1 0,-1 0 0,1 0 0,0 0 1,0 0-1,0 0 0,0 0 0,0 0 0,0 1 0,1-1 0,-1 0 0,1 0 1,-1 0-1,1 1 0,0-1 0,0 1-117,1 0 41,1 0-1,-1-1 1,1 1-1,-1 0 1,1-1 0,0 0-1,0 1 1,0-1-1,1 0 1,-1 0 0,0 0-1,1 0 1,-1 0-1,1-1 1,0 1 0,0-1-1,-1 0 1,1 0-1,1 1-40,15 9 48,33 37-13,-50-47-7,-1 1-1,0-1 1,1 1 0,-1-1 0,0 1-1,0 0 1,0-1 0,0 1 0,0 0-1,0 0 1,0 0 0,-1 0 0,1 0 0,-1 0-1,1 0 1,-1 0 0,0 0 0,0 0-1,0 0 1,0 0 0,0 0 0,0 0-1,0 0 1,-1 0 0,1 0 0,-1-1-1,0 1 1,1 0 0,-1 0 0,0 0-1,0 0 1,-1 0-28,-61 16 658,39-20-3452,4-2-4351,13-1-584,1-3-4581</inkml:trace>
  <inkml:trace contextRef="#ctx0" brushRef="#br0" timeOffset="27112.62">1134 993 8500,'3'-5'8175,"6"2"-3451,21 1 617,203 17-3684,58-13-1492,-67-16 452,-18 9-102,-57 3-227,-39 0-243,-93 11-3079,-12-4-2799,-3 1-5507,-2 2 1536</inkml:trace>
  <inkml:trace contextRef="#ctx0" brushRef="#br0" timeOffset="36771.841">3783 98 8884,'9'-2'8227,"-4"-2"-3608,-15-17-404,6 19-4123,1 0 0,-1 1-1,0-1 1,0 1-1,0 0 1,0 0 0,0 0-1,0 1 1,0-1 0,0 1-1,-1 0 1,1 0 0,0 0-1,0 1 1,0 0 0,0-1-1,0 1 1,0 1 0,0-1-1,0 1 1,0-1 0,1 1-1,-1 0 1,0 0 0,1 1-1,0-1 1,0 1 0,-1 0-1,2 0 1,-1 0 0,-1 1-92,0 0 10,1 0 1,-1 1 0,1 0 0,0-1 0,1 1 0,-1 0 0,1 0 0,0 1 0,0-1 0,0 0 0,1 1 0,0-1 0,0 1 0,0 0-1,1-1 1,0 1 0,0 0 0,0-1 0,1 1 0,0-1 0,0 1 0,0-1 0,0 1 0,1-1 0,0 0 0,1 1 0,-1-1 0,1 0 0,0-1-1,0 1 1,0 0 0,1-1 0,-1 0 0,1 0 0,0 0 0,0 0 0,1 0 0,-1-1 0,1 0 0,0 0 0,1 1-11,-1-3 47,0 1 1,0-1-1,0 0 1,0 0-1,0-1 0,1 0 1,-1 0-1,0 0 1,0 0-1,0-1 1,0 0-1,0 0 1,0 0-1,0 0 1,0-1-1,0 0 1,0 0-1,-1-1 0,4-1-47,-4-3-211,-3 4-4800,1 0-8420,0 1 1964</inkml:trace>
  <inkml:trace contextRef="#ctx0" brushRef="#br0" timeOffset="37359.841">4110 144 9861,'4'-5'7525,"11"-6"-4747,-6 4-1292,-8 6-1399,0-1-1,1 1 1,-1-1 0,1 1-1,-1-1 1,1 1 0,0 0 0,0 0-1,0 0 1,0 0 0,-1 0-1,1 0 1,0 0 0,1 1 0,-1-1-1,0 1 1,0 0 0,0-1-1,0 1 1,0 0 0,0 0-1,0 0 1,1 0 0,-1 1 0,0-1-1,0 1 1,0-1 0,0 1-1,0 0 1,0-1 0,0 1 0,0 0-1,-1 1 1,1-1 0,0 0-1,0 0 1,-1 1 0,1-1-1,-1 1 1,1-1 0,-1 1 0,0 0-1,0-1 1,1 1 0,-1 0-1,0 0 1,0 0-87,39 98-201,-32-78 270,-5-11-413,-17-25-110,-55-24 235,67 37 228,0 0-1,0 1 0,0-1 0,0 1 1,0-1-1,0 1 0,0 0 0,0 0 0,0 0 1,0 0-1,0 0 0,0 1 0,0-1 1,0 1-1,0-1 0,0 1 0,0-1 1,0 1-1,0 0 0,0 0 0,1 0 1,-1 0-1,0 1 0,1-1 0,-1 0 0,1 1 1,-1-1-1,1 1 0,-1-1 0,1 1 1,0 0-1,0 0 0,0-1 0,0 1 1,0 0-1,0 1-8,1-2 57,-1 1 0,1 0 0,-1-1 1,1 1-1,0 0 0,-1 0 0,1-1 1,0 1-1,0 0 0,1 0 0,-1-1 1,0 1-1,0 0 0,1-1 0,-1 1 0,1 0 1,0-1-1,-1 1 0,1-1 0,0 1 1,0-1-1,0 1 0,0-1 0,0 1 1,0-1-1,0 0 0,1 0 0,-1 0 0,0 0 1,1 0-1,-1 0 0,1 0 0,-1 0 1,1 0-1,0-1 0,-1 1 0,1 0 1,0-1-1,-1 0 0,1 1 0,0-1 0,-1 0 1,1 0-1,0 0 0,0 0 0,-1 0 1,2 0-58,52-15-1322,-49 11 142,8-7-3878,-5 4-3428,-1 0-3015</inkml:trace>
  <inkml:trace contextRef="#ctx0" brushRef="#br0" timeOffset="37765.992">4337 130 10565,'7'31'9676,"-1"-1"-5614,8 61-3548,-13-84-53,-3-16-455,0 0 1,1-1-1,0 1 0,1-1 0,0 1 0,0-1 0,1 1 1,1-1-1,-1 1 0,1 0 0,1 0 0,0 0 0,0 0 1,1 0-1,0 0 0,5-7-6,16 12-348,-14 8-5874,-5-1-1895,-2-2-2557</inkml:trace>
  <inkml:trace contextRef="#ctx0" brushRef="#br0" timeOffset="38140.904">4484 133 10965,'21'38'9206,"-7"59"-6566,-14-94-2379,-1-13-206,0 1-1,1-1 1,1 0-1,-1 0 1,1 1 0,1-1-1,0 1 1,0-1-1,1 1 1,0 0 0,1 0-1,0 0 1,0 0-1,1 1 1,1-1-55,17 8-2574,-12 3-8792,-8-1 1431</inkml:trace>
  <inkml:trace contextRef="#ctx0" brushRef="#br0" timeOffset="38656.409">4672 111 11397,'37'0'9950,"-13"25"-6238,1 56-4326,-18-52 1266,-5-24-2040,-11-31 647,8 23 826,0 0 0,0 1 0,0 0 0,0-1 0,-1 1 0,1-1 1,-1 1-1,1 0 0,-1 0 0,0 0 0,0 0 0,0 0 0,0 1 0,0-1 0,0 0 0,-1 1 1,1 0-1,-1-1 0,1 1 0,0 0 0,-1 0 0,0 0 0,1 1 0,-1-1 0,0 1 0,1-1 1,-1 1-1,0 0 0,1 0 0,-1 0 0,0 0 0,1 1 0,-1-1 0,0 1 0,1 0 0,-1-1 1,1 1-1,-1 0 0,1 1 0,-1-1 0,1 0 0,0 1 0,-1-1 0,1 1 0,0 0 0,0-1 1,0 1-1,0 0 0,1 0 0,-1 1 0,0-1 0,1 0 0,0 0 0,-1 1 0,1-1 1,0 1-1,0-1 0,1 1 0,-2 2-85,2-3 30,0 0 0,1 0 0,-1 0 0,0 0-1,1 0 1,-1 0 0,1 0 0,0-1 0,-1 1 0,1 0 0,0 0 0,0 0 0,0-1 0,1 1 0,-1 0 0,0-1 0,0 1-1,1-1 1,-1 0 0,1 1 0,0-1 0,-1 0 0,1 0 0,0 0 0,0 0 0,-1 0 0,1-1 0,0 1 0,0 0 0,0-1-1,0 1 1,0-1 0,0 0 0,0 0 0,0 0 0,0 0 0,0 0 0,0 0 0,0 0 0,0-1 0,0 1 0,0-1-1,0 1 1,0-1 0,0 0 0,-1 0 0,1 1 0,0-1 0,0-1 0,-1 1 0,1-1-30,29-14-4918,-21 9-344,-1-2-3586,-4 3-1623</inkml:trace>
  <inkml:trace contextRef="#ctx0" brushRef="#br0" timeOffset="39146.874">4829 116 11749,'2'28'9511,"1"5"-6404,22 32-2308,-24-64-827,0 0 0,0 0 0,0-1 0,0 1 0,0 0 0,0-1-1,1 1 1,-1-1 0,0 0 0,0 1 0,1-1 0,-1 0 0,0 0 0,1 1 0,-1-1-1,0 0 1,0 0 0,1-1 0,-1 1 0,0 0 0,1 0 0,-1-1 0,0 1 0,0 0 0,1-1-1,-1 0 1,0 1 0,0-1 0,0 1 0,0-1 0,0 0 0,0 0 0,0 0 0,0 0-1,0 0 1,0 0 0,0 0 0,-1 0 0,1 0 0,0 0 0,-1 0 0,1-1 28,22-53-2107,-12 10 3399,-9 70 1213,0 221 27,0-257-8446,2-13-4996,0 11-458</inkml:trace>
  <inkml:trace contextRef="#ctx0" brushRef="#br0" timeOffset="39568.648">5093 113 10933,'-25'0'9489,"3"10"-5167,20-9-4276,1 0 0,0 0 1,0 0-1,-1 0 0,1 0 1,0 0-1,0 0 0,0 0 1,0 0-1,0 1 0,0-1 1,0 0-1,0 1 0,1-1 1,-1 1-1,1-1 0,-1 1 1,1-1-1,-1 1 1,1-1-1,0 1 0,0 0 1,0-1-1,0 1 0,0-1 1,0 1-1,0 0 0,0-1 1,1 1-1,-1-1 0,0 1 1,1-1-1,0 1 0,-1-1 1,1 1-1,0-1 0,0 0 1,-1 1-1,1-1 1,0 0-1,0 0 0,1 0 1,-1 1-1,1-1-46,26 17 323,-25-17-279,0 0 0,0-1 1,-1 1-1,1 1 0,0-1 1,-1 0-1,1 1 0,-1-1 1,0 1-1,1 0 0,-1 0 1,0 0-1,0 0 0,0 0 1,0 0-1,-1 0 0,1 1 1,-1-1-1,1 1 1,-1-1-1,0 1 0,0 0 1,0-1-1,0 1 0,0 0 1,-1 0-1,1 0 0,-1-1 1,1 2-45,-4-3-23,1 1 0,0-1 0,0 0 0,0 0 1,-1 0-1,1 0 0,0 0 0,-1 0 1,1 0-1,-1-1 0,1 0 0,-1 1 0,1-1 1,-1 0-1,1 0 0,-1 0 0,1 0 0,-1-1 1,1 1-1,-1-1 0,1 0 0,-1 1 0,1-1 1,0 0-1,-1 0 0,1-1 0,-2 0 23,0 1-900,-2-1-530,-2 0-2542,1-1-4683,3 0-4148</inkml:trace>
  <inkml:trace contextRef="#ctx0" brushRef="#br0" timeOffset="40196.77">5426 163 9893,'-10'-18'9972,"-8"14"-5446,-38 30-2225,54-24-2274,0 0 1,-1 0-1,1 0 0,0 1 0,0-1 0,0 0 0,0 1 1,1 0-1,-1-1 0,1 1 0,0 0 0,-1 0 0,1 0 1,0 0-1,1 0 0,-1 0 0,1 0 0,-1 0 0,1 0 1,0 0-1,0 0 0,0 0 0,0 0 0,1 0 0,-1 1 1,1-1-1,0 0 0,0 0 0,0-1 0,0 1 0,0 0 1,1 0-1,-1-1 0,1 1 0,0 0 0,0-1 0,0 0 1,0 1-1,0-1 0,1 0 0,-1 0 0,0 0 0,1 0 1,0-1-1,-1 1 0,1-1 0,0 0 0,0 1 1,0-1-29,-2 0-138,1 0-1,-1-1 0,1 1 0,-1 0 0,1 0 1,0-1-1,-1 1 0,1-1 0,0 1 0,-1-1 1,1 0-1,0 1 0,0-1 0,-1 0 0,1 0 1,0 0-1,0-1 0,-1 1 0,1 0 0,0-1 1,0 1-1,-1-1 0,1 1 0,-1-1 0,1 0 1,0 0-1,-1 0 0,0 0 0,1 0 0,-1 0 1,1 0-1,-1 0 0,0-1 0,0 1 0,0 0 1,0-1-1,0 1 0,0-1 0,0 1 0,0-1 1,-1 1-1,1-1 0,0 0 140,17-77-10633,-17 61-730</inkml:trace>
  <inkml:trace contextRef="#ctx0" brushRef="#br0" timeOffset="40458.771">5447 11 11349,'0'53'11471,"2"-1"-6736,10 104-6225,-8-155-3955,-1-1-1600,-2-1 5724,2 0-10917</inkml:trace>
  <inkml:trace contextRef="#ctx0" brushRef="#br0" timeOffset="40807.615">5586 138 9028,'-9'9'9322,"1"4"-4273,-5 57-2188,14-68-2882,0 0 0,-1 0-1,1 0 1,1 0 0,-1 0 0,0 0-1,0 0 1,1-1 0,-1 1 0,1 0 0,-1-1-1,1 1 1,0-1 0,-1 0 0,1 1-1,0-1 1,0 0 0,0 0 0,0 0 0,0-1-1,0 1 1,0 0 0,1-1 0,-1 1 0,0-1-1,0 0 1,0 1 0,1-1 0,-1 0-1,0-1 1,0 1 0,1 0 0,-1-1 0,0 1-1,0-1 1,0 1 0,0-1 0,0 0-1,0 0 1,0 0 0,0 0 0,0 0 0,0-1-1,0 1 1,-1-1 0,1 1 0,-1-1-1,1 1 1,-1-1 0,1 0 0,-1 0 0,0 0-1,0 0 1,0 0 0,0 0 0,0 0-1,0 0 1,-1 0 0,1 0 0,-1 0 0,0-1-1,1 1 1,-1 0 0,0 0 0,0-1 21,0 0 15,0 1 0,0-1 0,0 1 0,0 0 0,0-1 1,0 1-1,-1-1 0,1 1 0,-1 0 0,0-1 0,1 1 0,-1 0 1,0-1-1,0 1 0,-1 0 0,1 0 0,0 0 0,-1 0 0,1 0 0,-1 1 1,0-1-1,0 0 0,0 1 0,1-1 0,-1 1 0,-1-1 0,1 1 1,0 0-1,0 0 0,0 0 0,-1 0 0,1 1 0,0-1 0,-1 0 1,1 1-1,0 0 0,-1 0 0,1-1 0,-1 1 0,1 1 0,-1-1 1,1 0-1,-2 1-15,8 7-6130,4-8-2243,-1 0-2640</inkml:trace>
  <inkml:trace contextRef="#ctx0" brushRef="#br0" timeOffset="41215.608">5727 171 13014,'13'18'7794,"-1"2"-4312,3 47-2681,-15-153-3356,0 85 2553,-1 0 0,1-1 1,0 1-1,0 0 1,0 0-1,0-1 0,0 1 1,0 0-1,0-1 0,0 1 1,0 0-1,1 0 1,-1-1-1,0 1 0,1 0 1,-1 0-1,1 0 1,0-1-1,-1 1 0,1 0 1,0 0-1,0 0 0,-1 0 1,1 0-1,0 0 1,0 1-1,0-1 0,0 0 1,0 0-1,1 1 0,-1-1 1,0 0-1,0 1 1,0-1-1,0 1 0,1 0 1,-1-1-1,0 1 1,1 0-1,-1 0 0,0 0 1,0 0-1,1 0 0,-1 0 1,0 0-1,1 0 1,-1 0-1,0 1 0,0-1 1,1 0-1,-1 1 0,0-1 1,0 1-1,0 0 1,0-1-1,1 1 0,-1 0 1,0 0-1,0-1 1,-1 1-1,2 1 2,25 72 2045,-26-57-6502,-1 1-4987,0-19-1121</inkml:trace>
  <inkml:trace contextRef="#ctx0" brushRef="#br0" timeOffset="41434.425">5899 56 11365,'1'1'3346,"1"1"127,0 0-831,0 1-1138,0 2-511,0-1-337,1 2-336,0 0-400,0 0-544,0-1-593,0-1-2144,0-1-161,-1-2-2241,0-1-3953</inkml:trace>
  <inkml:trace contextRef="#ctx0" brushRef="#br0" timeOffset="41653.013">6032 33 13910,'10'47'10103,"-1"2"-6099,1 97-4728,-10-146 564,-1 5-2902,0-5-1446,-1-2-3570,1 0-3391</inkml:trace>
  <inkml:trace contextRef="#ctx0" brushRef="#br0" timeOffset="42637.193">5994 190 15079,'0'2'4018,"2"-2"112,0 1-1745,3-1-913,1-1-319,1-1-417,3 2-320,-1 1-143,0 0-113,1-1-144,0 1-64,-1 2-369,0-3-703,1-1-1169,-1-2-2001,0-2-3105,1-1-6868</inkml:trace>
  <inkml:trace contextRef="#ctx0" brushRef="#br0" timeOffset="-18972.159">8371 955 6051,'13'-4'7894,"-12"4"-7753,0 0 0,0 0 0,-1 0 0,1 0 0,0 0 1,0-1-1,-1 1 0,1 0 0,0 0 0,0 0 0,-1-1 1,1 1-1,0 0 0,-1-1 0,1 1 0,0-1 0,-1 1 1,1-1-1,-1 1 0,1-1 0,-1 1 0,1-1 0,-1 0 1,1 1-1,-1-1 0,1 0 0,-1 1 0,0-1 0,1 0 1,-1 1-1,0-1 0,0 0 0,0 0 0,1 1 1,-1-1-1,0 0 0,0 0 0,0 1 0,0-1 0,0 0 1,-1 0-1,1 0 0,0 1 0,0-1 0,0 0 0,-1 0 1,1 1-1,0-1 0,-1 0 0,1 1 0,0-1 0,-1 0 1,1 1-1,-1-1 0,1 1 0,-1-1-141,-18-64 1887,18 58-1796,0 0 1,0 0-1,-1 0 0,0 0 0,0 1 1,-1-1-1,0 1 0,0-1 0,-1 1 1,1 0-1,-1 0 0,-1 0 0,0 0-91,-75-47 771,19 21-189,-128 7-6,-85 8-5,37 35-395,151-18-1,-99 13 90,-56 24-99,235-36-167,0 0 1,-1 0-1,1 0 1,0 1-1,0 0 0,0 0 1,0 1-1,0 0 1,1 0-1,-1 0 1,1 1-1,0-1 0,0 1 1,-1 1 0,-29 22 7,30-25-4,1 0-1,0 1 1,1-1-1,-1 1 0,0 0 1,1 1-1,-1-1 0,1 0 1,0 1-1,0 0 0,1 0 1,-1 0-1,1 0 0,0 0 1,-2 3-3,-17 63 26,9 24 33,14-86-51,0 0-1,0-1 1,1 1 0,0-1-1,0 0 1,1 1 0,0-2-1,0 1 1,0 0 0,1-1-1,0 0 1,0 0 0,1 0-1,0-1 1,0 1 0,6 3-8,84 68 176,-72-59-147,1-1 0,1-1-1,0-1 1,1-1 0,1-2 0,5 1-29,94 5 101,-66-16-68,21 11-60,106-2-32,-25-16 161,-39-10-174,-48-6 109,-70 20-27,8 1-1,0 0-1,0-1 0,0-1 1,0 0-1,0-1 0,-1-1 0,1 0 1,-1 0-1,0-2 0,11-5-8,63-20-18,-39-6 18,11-2-56,-45 32 89,36-39 30,-44 35-311,12-46 341,-47 32-5869,23 21 1797,3-3-5115,3-1-913</inkml:trace>
  <inkml:trace contextRef="#ctx0" brushRef="#br0" timeOffset="-15545.387">11009 843 6835,'0'-1'3442,"2"-9"2534,-39-70-54,32 73-5804,-1-1-1,0 1 0,0 0 0,-1 0 0,0 1 0,0 0 0,-1 0 0,0 1 0,0 0 0,0 0 0,0 1 0,-1 0 0,0 0 0,0 1 0,0 0 0,0 1 0,0 0 0,0 0 0,-1 1 1,1 0-1,-6 1-117,-76-21 551,-63 0 95,83 17-489,21-1-46,-157-4 287,51 30-91,-14-20-104,-82 12-27,-28-6-149,81 6-3,4 9 67,124 10-174,10 17 59,55-41 26,1-1 0,0 1 1,0-1-1,1 1 0,0 1 0,1-1 1,0 1-1,0-1 0,1 1 0,0 0 0,0 0 1,1 0-1,0 0 0,1 0 0,0 0 1,0 0-1,1 0 0,0 0 0,0 0-2,51 80 27,-44-75-13,0 0 1,1 0-1,0-1 0,1 0 0,1-1 1,0 0-1,1 0 0,0-2 0,5 4-14,49 82 304,63-56-112,-31-46-88,75 13-112,40-15 73,58-7-47,-50 5 94,-140-1-101,48 2 168,60-5-102,-20-16-32,-50 3 27,-40 5-77,-5-44 133,-60 51-101,8-22 170,-20 32-279,1 0-1,-1 0 0,-1 0 0,1 0 1,-1 0-1,0-1 0,0 1 1,0-1-1,-1 1 0,0-1 0,0 1 1,0 0-1,-1-1 0,0 1 1,0-1-1,0 1 0,-1 0 1,1 0-1,-1-1 0,-1 1 0,1 1 1,-1-3 82,-17-1-7019,2 1-3205,9-4 369</inkml:trace>
  <inkml:trace contextRef="#ctx0" brushRef="#br0" timeOffset="43571.939">6446 127 7523,'-1'-1'6802,"-2"-3"-3199,-7-4-1247,-36 19 1645,45-10-3985,0 0-1,0-1 1,0 1-1,0 0 1,0 0-1,0 0 1,0 0-1,0-1 0,0 2 1,0-1-1,1 0 1,-1 0-1,0 0 1,1 0-1,-1 0 1,1 0-1,-1 1 1,1-1-1,0 0 1,-1 0-1,1 1 1,0-1-1,0 0 1,0 1-1,0-1 1,0 0-1,0 1 1,0-1-1,1 0 1,-1 0-1,0 1 1,1-1-1,-1 0 1,1 0-1,-1 0 1,1 1-1,0-1 1,-1 0-1,1 0 1,0 0-1,0 0 1,0 0-1,0 0 1,0 0-1,0-1 1,0 1-1,0 0 1,0 0-1,0-1 0,1 1-15,80 52 78,-81-51-42,-1 0 0,0-1-1,0 1 1,0 0 0,0 0 0,0 0 0,0 0 0,-1 0-1,1-1 1,-1 1 0,1 0 0,-1 0 0,1-1 0,-1 1-1,0 0 1,0-1 0,0 1 0,0-1 0,0 1 0,0-1 0,-1 1-1,1-1 1,0 0 0,-1 0 0,1 1 0,-1-1 0,1 0-1,-1-1 1,1 1 0,-1 0 0,0 0 0,0-1 0,1 1-1,-1 0 1,0-1 0,0 0 0,0 0 0,1 1 0,-1-1 0,0 0-1,0 0 1,0 0 0,0-1 0,0 1 0,1 0 0,-2-1-36,-34-8-2017,25 4-2243,2-1-4865,5 3-2243</inkml:trace>
  <inkml:trace contextRef="#ctx0" brushRef="#br0" timeOffset="43915.606">6572 17 11845,'9'47'11800,"6"-2"-8399,10 51-2888,-26-22-1684,-11-73-11889,11-1 11295,-6-2-9782</inkml:trace>
  <inkml:trace contextRef="#ctx0" brushRef="#br0" timeOffset="44149.976">6535 174 11333,'28'-5'12033,"1"11"-7531,5 0-8279,1-18-9152,-27 5 1783</inkml:trace>
  <inkml:trace contextRef="#ctx0" brushRef="#br0" timeOffset="44446.73">6745 120 11637,'-12'17'9124,"3"6"-4252,7-20-4802,1 0 1,-1 1-1,1-1 0,0 1 0,0-1 0,1 1 0,-1-1 1,1 1-1,-1 0 0,1-1 0,0 1 0,0 0 0,1-1 0,-1 1 1,1-1-1,0 1 0,0-1 0,0 1 0,0-1 0,1 1 1,-1-1-1,1 0 0,0 0 0,0 0 0,0 0 0,0 0 1,1 0-1,-1-1 0,1 1 0,1 0-70,-1-2-21,-1 0 0,2-1 0,-1 1 0,0-1-1,0 0 1,0 0 0,0 0 0,0 0 0,0-1 0,0 1 0,0-1 0,0 0-1,0 0 1,0 0 0,0 0 0,-1 0 0,1-1 0,0 1 0,-1-1 0,1 1-1,-1-1 1,1 0 0,-1 0 0,0 0 0,0-1 0,0 1 0,0-1 0,0 1 0,0-1-1,-1 1 1,1-1 0,-1 0 0,0 0 0,0 1 0,0-1 0,0 0 0,0 0-1,-1 0 1,1 0 0,-1 0 0,0-1 0,0 1 0,0 0 0,0 0 0,-1 0-1,1 0 1,-1 0 0,0-2 21,-35-45-714,13 47-9310,22 4 3829,1 0-3580</inkml:trace>
  <inkml:trace contextRef="#ctx0" brushRef="#br0" timeOffset="44743.573">6880 154 10677,'11'27'6249,"-2"16"-3918,-3-14-15,4-87-532,-10 56-1743,0-1 0,1 0 0,-1 0 0,1 1 0,-1-1 0,1 0 0,0 1 0,0-1 0,0 1 0,1-1 0,-1 1 0,1-1 0,-1 1 0,1 0 0,0 0 0,-1 0 0,1 0 0,0 0 0,1 0 0,-1 0 0,2-1-41,25 7-2696,-24-1-937,1-2-4214,-2-1-2179</inkml:trace>
  <inkml:trace contextRef="#ctx0" brushRef="#br0" timeOffset="45040.931">7079 200 9348,'23'-1'6989,"2"-2"-3974,-23 3-3012,-1 0 0,0 0-1,1 0 1,-1-1 0,1 1 0,-1 0-1,1-1 1,-1 1 0,0-1 0,1 0-1,-1 1 1,0-1 0,0 0 0,1 0-1,-1 0 1,0 0 0,0 0 0,0 0-1,0 0 1,0 0 0,0 0-1,-1 0 1,1 0 0,0-1 0,0 1-1,-1 0 1,1-1 0,-1 1 0,1-1-1,-1 1 1,0 0 0,1-1 0,-1 1-1,0-1 1,0 1 0,0-1-1,0 1 1,0-1 0,-1 1 0,1 0-1,0-1 1,-1 1 0,1-1 0,-1 1-1,1 0 1,-1-1 0,1 1 0,-2-1-3,1 0 110,0 0 0,0 0 0,0 0 0,-1 1 0,1-1 0,-1 1 0,1-1 0,-1 1 0,0-1 0,1 1 0,-1 0 0,0 0 1,0-1-1,0 1 0,0 1 0,0-1 0,0 0 0,0 0 0,0 1 0,-1-1 0,1 1 0,0 0 0,0 0 0,0 0 0,0 0 1,-1 0-1,1 0 0,0 0 0,0 1 0,0-1 0,0 1 0,0 0 0,-1-1 0,1 1 0,1 0 0,-1 0 0,0 0 0,0 1 0,0-1 1,0 0-1,1 1 0,-1-1 0,1 1 0,-1 0 0,1-1 0,0 1 0,-1 0 0,1 0 0,0 0 0,0 0 0,0 0 0,0 0 1,1 0-1,-1 0-110,-1 1 73,0-1 0,1 1-1,-1-1 1,1 1 0,0 0 0,0 0 0,0 0 0,0 0 0,0 0 0,0 0 0,1 0 0,0 0 0,-1 0 0,1 0 0,0 0 0,0 0 0,1 0 0,-1 0 0,1 0-1,0 0 1,-1 0 0,1 0 0,0 0 0,1-1 0,-1 1 0,0 0 0,1-1 0,0 1 0,0-1 0,-1 1 0,1-1 0,1 0 0,-1 0 0,0 1 0,0-2 0,1 1-1,-1 0 1,1 0 0,0-1 0,-1 0 0,1 1 0,0-1 0,0 0 0,0 0 0,0-1 0,0 1 0,0-1-73,52-7-3713,-33-2-7749,-11 1-2203</inkml:trace>
  <inkml:trace contextRef="#ctx0" brushRef="#br0" timeOffset="45699.967">7505 4 10021,'2'2'6879,"0"4"-3394,-1 16-1734,-1-19-631,8 75 2517,-1 55-4654,-7-132-1147,-1-3-10135,1 0 902</inkml:trace>
  <inkml:trace contextRef="#ctx0" brushRef="#br0" timeOffset="46059.241">7605 151 11429,'24'1'6744,"3"-1"-3807,-22 0-2885,0 0 1,-1-1-1,1 1 0,0-1 0,0 0 0,-1 0 0,1-1 1,-1 1-1,1-1 0,-1 0 0,0 0 0,0-1 0,0 1 1,0-1-1,1 0-52,-5 1 11,0 1 0,1 0 0,-1-1 0,0 1 1,-1 0-1,1-1 0,0 1 0,0 0 0,0 0 0,-1-1 1,1 1-1,-1 0 0,1 0 0,-1-1 0,1 1 0,-1 0 1,0 0-1,0 0 0,1 0 0,-1 0 0,0 0 0,0 0 1,0 0-1,0 0 0,0 1 0,0-1 0,0 0 1,-1 1-1,1-1 0,0 0 0,0 1 0,0 0 0,-1-1 1,1 1-1,0 0 0,-1-1 0,1 1 0,0 0 0,0 0 1,-1 0-1,1 0 0,0 0 0,-1 1 0,1-1 0,0 0 1,-1 1-1,1-1 0,-1 1-11,-1 0 150,0 0 1,-1 1 0,1-1-1,0 1 1,0 0-1,1 0 1,-1 0-1,0 0 1,1 0-1,-1 0 1,1 1-1,0 0 1,-1-1 0,1 1-1,1 0 1,-1 0-1,0 0 1,1 0-1,-1 0 1,1 0-1,0 1 1,0-1-1,0 0 1,1 1-1,-1-1 1,1 0 0,0 1-1,0-1 1,0 1-1,0-1 1,0 0-151,0 0 27,0 0 0,0 0 0,0-1 0,0 1 1,0 0-1,0 0 0,1-1 0,-1 1 0,1 0 0,0-1 0,0 1 1,0-1-1,0 1 0,0-1 0,0 1 0,1-1 0,-1 0 0,1 0 1,0 0-1,0 0 0,-1 0 0,1 0 0,1 0 0,-1 0 1,0-1-1,0 1 0,1-1 0,-1 0 0,0 1 0,1-1 0,-1 0 1,1-1-1,0 1 0,-1 0 0,1-1 0,0 1 0,-1-1 1,2 0-28,18-13-5178,-9-10-6842,-8 9 1106</inkml:trace>
  <inkml:trace contextRef="#ctx0" brushRef="#br0" timeOffset="46465.395">7797 112 10565,'13'42'9266,"-4"19"-6379,-4-25-1677,7-113-1052,3 25-436,-14 51 275,-1 0-1,1 0 1,-1 0 0,1 0 0,0 0-1,-1 0 1,1 0 0,0 0 0,0 1-1,-1-1 1,1 0 0,0 0 0,0 1-1,0-1 1,0 1 0,0-1 0,0 1-1,0-1 1,0 1 0,0 0 0,0-1-1,0 1 1,0 0 0,1 0 0,-1 0 0,0 0-1,0 0 1,0 0 0,0 0 0,0 0-1,0 0 1,0 0 0,1 1 0,-1-1-1,0 0 1,0 1 0,0-1 0,0 1-1,0-1 1,0 1 0,0 0 0,-1-1-1,1 1 1,0 0 0,0 0 0,0 0 3,3 4 32,0 0 1,0 0-1,-1 1 0,0-1 1,0 1-1,0-1 0,-1 1 1,0 0-1,0 0 0,0 0 1,-1 0-1,0 0 0,0 1 1,-1-1-1,1 0 0,-1 1-32,5 27-539,-1-28-1853,-1-7-810,0 0-3508,-1-1-4607</inkml:trace>
  <inkml:trace contextRef="#ctx0" brushRef="#br0" timeOffset="47016.296">8123 115 10069,'-23'-21'8643,"-4"21"-4113,23 2-4386,1-1-1,0 1 0,0 0 1,-1 0-1,1 0 1,0 0-1,1 0 0,-1 0 1,0 1-1,1 0 1,-1-1-1,1 1 1,0 0-1,0 0 0,0 0 1,0 1-1,0-1 1,1 0-1,-1 1 1,1-1-1,0 1 0,0-1 1,1 1-1,-1-1-143,1-1-7,-1 0 0,1 0 0,-1-1 0,1 1 0,0 0 0,0 0 0,0 0 0,0-1 0,0 1 0,1 0 0,-1 0 0,0 0 0,1-1 0,0 1-1,-1 0 1,1-1 0,0 1 0,0-1 0,-1 1 0,1-1 0,1 1 0,-1-1 0,0 1 0,0-1 0,0 0 0,1 0 0,-1 1 0,1-1 0,-1 0 0,1 0 0,-1-1 0,1 1 0,-1 0-1,1 0 1,0-1 0,-1 1 0,1-1 0,0 1 0,0-1 0,0 0 0,-1 0 0,1 0 0,0 0 0,0 0 0,-1 0 0,1 0 0,0-1 0,0 1 0,0-1 0,-1 1 0,1-1 0,0 0 0,-1 1-1,1-1 1,-1 0 0,2-1 7,0-1-99,0 1-1,0-1 0,0 1 0,0-1 1,-1 0-1,1 0 0,-1 0 0,0-1 0,0 1 1,0 0-1,0-1 0,-1 0 0,1 1 1,-1-1-1,0 0 0,0 1 0,0-1 1,-1 0-1,1 0 0,-1 0 0,0-1 100,5-20 97,3 92 1253,-5-48-979,-2-1 0,0 1 0,-1 0 1,-1 0-1,0-1 0,-1 1 0,-2 0 0,0-1 0,-3 8-371,7-25 8,0-1-1,-1 1 1,1 0-1,0 0 0,-1 0 1,1 0-1,-1 0 1,1 0-1,-1-1 1,1 1-1,-1 0 1,0 0-1,1-1 0,-1 1 1,0-1-1,0 1 1,0 0-1,1-1 1,-1 1-1,0-1 0,0 0 1,0 1-1,0-1 1,0 0-1,0 1 1,0-1-1,0 0 1,0 0-1,0 0 0,0 0 1,0 0-1,0 0 1,0 0-1,1 0 1,-1 0-1,0-1 1,0 1-1,0 0 0,0-1 1,0 1-1,0 0 1,0-1-1,0 1 1,1-1-1,-1 0 0,0 1 1,0-1-1,1 0 1,-1 1-1,0-1 1,1 0-1,-1 0-7,-17-31-2985,19 5-3179,3 9-3306,0 6-1263</inkml:trace>
  <inkml:trace contextRef="#ctx0" brushRef="#br0" timeOffset="47203.755">8238 3 12774,'5'46'9844,"5"23"-6021,2 26-3524,-9-48-3103,-17-51-11328,10 0 4344</inkml:trace>
  <inkml:trace contextRef="#ctx0" brushRef="#br0" timeOffset="47391.206">8229 145 12758,'3'0'3169,"-1"0"97,3 0-1810,0 0-639,1 1-113,1-1-144,0 0-319,1 0-273,1-1-353,-2 0-543,-1-2-241,0-2-2160,0-2-2466,0-1-5522</inkml:trace>
  <inkml:trace contextRef="#ctx0" brushRef="#br0" timeOffset="47875.467">8367 1 11253,'8'53'9661,"-2"28"-5681,3 23-2369,0-137-1402,-9 29-229,0 0 0,0 0 0,0 1 0,0-1 0,0 0 0,1 0-1,0 0 1,0 1 0,0-1 0,0 0 0,0 1 0,1-1 0,0 1 0,0-1 0,0 1 0,0 0 0,0 0 0,0 0 0,1 0 0,0 0 0,-1 1 0,1-1 0,0 1 0,0 0 0,1-1 0,-1 1 0,0 1 0,4-2 20,-5 5 47,1 0-1,0 0 1,0 0-1,-1 1 1,1-1-1,-1 1 1,0 0-1,0 0 1,0 0-1,0 0 0,0 0 1,-1 0-1,1 0 1,-1 1-1,0-1 1,0 0-1,0 1 1,-1-1-1,1 1 1,-1 0-47,2 4 148,2 3-76,6 75-779,-16-82-3969,-1-4-5569,2-1-1414</inkml:trace>
  <inkml:trace contextRef="#ctx0" brushRef="#br0" timeOffset="48584.236">6841 414 8612,'4'-17'10166,"0"29"-3887,10 66-3064,28 33-2570,-37-103-577,0-1-1,0 0 1,0 0-1,1 0 1,0-1-1,1 0 0,0 0 1,-1-1-1,2 1 1,-1-2-1,0 1 1,1-1-1,0 0 1,8 3-68,-9-12-2240,-12-1-3386,0 1-3855,0 0-3018</inkml:trace>
  <inkml:trace contextRef="#ctx0" brushRef="#br0" timeOffset="87694.286">11214 206 8228,'7'-2'7859,"-8"2"-3353,-13 3-2051,-133 6 1707,62-11-3650,-21 19 62,48 6-324,-48 36 252,42 29-163,28-23 88,27 3 117,15 5 54,-3-71-3465,1-15-12027,-6 4 1715</inkml:trace>
  <inkml:trace contextRef="#ctx0" brushRef="#br0" timeOffset="79279.426">13522 154 11445,'-23'-9'8345,"1"11"-3970,20-2-4338,0 1-1,0 0 0,0 0 0,0 0 0,0 0 0,0 0 0,0 0 0,0 0 0,0 1 0,0-1 0,1 1 0,-1 0 0,1-1 1,-1 1-1,1 0 0,0 0 0,-1 0 0,1 0 0,0 0 0,0 0 0,0 0 0,1 0 0,-1 0 0,0 0 0,1 1 1,0-1-1,-1 0 0,1 0 0,0 1 0,0-1 0,0 0 0,1 0 0,-1 1 0,0-1 0,1 0 0,-1 0 0,1 1 1,0-1-1,0 0 0,0 0 0,0 0 0,0 0 0,0 0 0,1-1 0,-1 1 0,1 1-36,100 73 216,-102-75-195,1 0 1,-1 0-1,1 1 0,-1-1 0,0 0 0,1 0 1,-1 1-1,0-1 0,0 0 0,0 0 0,0 1 1,0-1-1,0 0 0,0 0 0,0 1 0,0-1 1,-1 0-1,1 0 0,0 0 0,-1 1 0,1-1 1,-1 0-1,0 0 0,1 0 0,-1 0 0,0 0 1,0 0-1,1 0 0,-1 0 0,0 0 0,0 0 0,0-1 1,0 1-1,0 0 0,0 0 0,0-1 0,-1 1 1,1-1-1,0 1 0,0-1 0,0 0 0,-1 1 1,1-1-1,0 0 0,-1 0-21,-58 10 487,30-26-4578,17-16-8567,13 15 1941</inkml:trace>
  <inkml:trace contextRef="#ctx0" brushRef="#br0" timeOffset="79560.597">13657 97 12838,'0'1'352,"6"25"7198,-1 0-3409,14 97-1487,-9-24-4100,-14-105-12995,4 0 2809</inkml:trace>
  <inkml:trace contextRef="#ctx0" brushRef="#br0" timeOffset="79830.63">13617 229 12742,'2'1'3409,"4"-1"129,0 0-1601,2 1-689,0-1-191,3 0-225,-2 1-319,0-1-209,1 0-96,-1 1-272,-2-1-160,0-1-321,0 0-751,-2-1 1952,1 0-4370,1 0-2977,0 0-7203</inkml:trace>
  <inkml:trace contextRef="#ctx0" brushRef="#br0" timeOffset="80268.025">13801 203 10117,'17'45'8999,"-6"26"-7001,-5-23-246,5-108-978,-10 54-770,-1 0 11,0 0 0,1 0 0,-1 1-1,1-1 1,1 0 0,-1 0 0,1 1-1,0-1 1,0 1 0,1-1 0,0 1-1,0 0 1,0 0 0,0 0 0,1 1-1,1-2-14,24 7-342,-17 5-3709,-2-1-5098,-5-3-1173</inkml:trace>
  <inkml:trace contextRef="#ctx0" brushRef="#br0" timeOffset="80471.108">14010 229 12470,'6'23'7500,"0"7"-3721,3 40-4437,-14-87-10089,4 5-1581</inkml:trace>
  <inkml:trace contextRef="#ctx0" brushRef="#br0" timeOffset="80472.108">14018 130 10565,'0'-1'2625,"0"1"48,1 1-1360,0 1-465,1 1-560,1 1 1121,1 1-3906,0-1-2609,0 1-6996</inkml:trace>
  <inkml:trace contextRef="#ctx0" brushRef="#br0" timeOffset="80832.755">14108 225 12966,'6'43'8801,"4"20"-7715,-7-48-366,-3-20-635,-1-3-76,1 1 0,0-1 1,0 1-1,0-1 0,1 0 0,1 1 0,-1 0 0,1-1 0,0 1 0,1 0 0,-1 0 0,2 0 0,-1 0 0,1 0 0,0 1 0,0 0 1,0 0-1,1 0 0,0 0 0,0 1 0,1-1 0,0 1 0,2-1-9,-4 6 65,-1 1-1,0-1 1,0 1 0,0 0 0,0 0-1,0 1 1,0-1 0,0 0-1,0 1 1,-1 0 0,1-1 0,-1 1-1,1 0 1,-1 1 0,1-1-1,-1 0 1,0 1 0,0-1 0,0 1-1,-1 0 1,1-1 0,0 1-1,-1 0 1,0 0 0,0 0 0,0 0-1,0 0 1,0 0 0,-1 1-1,1-1 1,-1 0-65,9 126-269,-4-134-14586,-1 0 4122</inkml:trace>
  <inkml:trace contextRef="#ctx0" brushRef="#br0" timeOffset="81395.12">14440 216 9332,'3'-11'8777,"-15"8"-5727,-17 9-1313,26-6-1695,0 1 1,0 1-1,0-1 1,0 0 0,1 1-1,-1-1 1,0 1-1,1 0 1,-1 0-1,1 0 1,0 0-1,0 0 1,-1 0-1,2 1 1,-1-1-1,0 1 1,0-1 0,1 1-1,-1 0 1,1 0-1,0-1 1,0 1-1,0 0 1,0 0-1,1 0 1,-1 0-1,1 1 1,-1-1-1,1 0 1,0 0 0,1 0-1,-1 0 1,0 0-1,1 0 1,0 0-1,-1 0 1,1 0-1,1 0 1,-1 0-1,0 0 1,1-1-1,-1 1 1,1 0-1,0-1 1,0 1 0,0-1-1,0 0 1,0 0-1,0 0 1,1 0-1,-1 0 1,1 0-1,-1 0 1,3 0-43,-3-1-104,0 0 0,0 0 1,1-1-1,-1 1 0,1-1 1,-1 1-1,0-1 0,1 0 0,-1 0 1,1 0-1,-1 0 0,1 0 1,-1-1-1,0 1 0,1-1 0,-1 0 1,0 1-1,1-1 0,-1 0 1,0 0-1,0-1 0,0 1 1,0 0-1,0-1 0,0 1 0,0-1 1,0 1-1,-1-1 0,1 0 1,-1 0-1,1 0 0,-1 0 0,0 0 1,1-1 103,25-78 866,-19 145 1004,0 188 1729,-8-252-3618,-1 0 0,1-1 0,-1 1 0,1 0 0,-1 0 0,1-1 1,-1 1-1,1 0 0,-1 0 0,0 0 0,1 0 0,-1 0 0,1 0 0,-1 0 0,1 0 0,-1 0 0,0 0 0,1 0 0,-1 0 0,1 0 0,-1 0 0,0 0 0,1 1 0,-1-1 0,1 0 1,-1 0-1,1 1 0,-1-1 0,1 0 0,-1 1 0,1-1 0,-1 0 0,1 1 0,0-1 0,-1 1 0,1-1 0,0 1 0,-1-1 0,1 1 0,0-1 0,-1 1 0,1-1 0,0 1 0,0 0 1,0-1-1,0 1 0,-1-1 0,1 1 0,0-1 0,0 1 0,0 0 0,0-1 0,0 1 0,1-1 0,-1 1 0,0 0 0,0-1 0,0 1 0,0 0 19,-5-32-4203,8 10-5431,-3 21 9633,3-14-13029</inkml:trace>
  <inkml:trace contextRef="#ctx0" brushRef="#br0" timeOffset="81790.251">14668 220 10277,'-21'-20'8379,"-5"23"-4095,24-2-4228,0 0 1,0 0-1,1 0 0,-1 0 1,0 1-1,0-1 1,0 0-1,1 1 0,-1-1 1,1 1-1,-1 0 1,1-1-1,0 1 1,0 0-1,0 0 0,-1 0 1,2 0-1,-1 0 1,0 0-1,0 0 0,1 0 1,-1 0-1,1 0 1,0 0-1,-1 0 1,1 1-1,0-1 0,0 0 1,0 0-1,1 0 1,-1 1-1,1-1 0,-1 0 1,1 0-1,-1 0 1,1 0-1,0 0 1,1 1-58,60 76 1402,-62-77-1340,0-1 0,0 1 0,-1-1 0,1 1 0,-1-1 0,1 0 0,-1 1 0,0-1 0,0 0 0,1 0-1,-1 1 1,0-1 0,0 0 0,0 0 0,0 0 0,0 0 0,0 0 0,-1 0 0,1 0 0,0 0 0,0-1 0,-1 1 0,1 0 0,0-1 0,-1 1 0,1-1-1,-1 1 1,1-1 0,-1 0 0,1 0 0,-1 0 0,1 0 0,-1 0 0,1 0 0,-1 0 0,1 0 0,0 0 0,-1-1 0,0 1-61,-20-4-4347,7-4-6969,9 1-1866</inkml:trace>
  <inkml:trace contextRef="#ctx0" brushRef="#br0" timeOffset="75037.817">11427 159 11493,'7'24'11866,"-2"18"-9643,-4-19-1166,10 140-73,-13-156-4816,-1-16-8789,3 4 1467</inkml:trace>
  <inkml:trace contextRef="#ctx0" brushRef="#br0" timeOffset="75509.457">11442 146 10373,'32'-18'10661,"6"29"-8290,24 42-2765,-61-52 476,1 1 0,-1-1 1,0 1-1,0-1 0,0 1 1,0 0-1,0 0 0,0-1 1,-1 1-1,1 0 0,0 0 1,-1 0-1,1 0 0,-1 0 1,0 0-1,0 0 0,0 0 1,0 0-1,0 0 0,0 0 1,0-1-1,-1 1 0,1 0 1,-1 0-1,0 0 0,1 0 1,-1 0-1,0-1 0,0 1 1,0 0-1,0 0 0,0-1 1,0 1-1,-1-1 0,1 1 1,0-1-1,-1 0 0,1 0 1,-1 1-1,0-1 0,1 0 1,-2 0-83,-2 3 92,0-1 1,0 0 0,0-1 0,-1 1-1,1-1 1,-1 0 0,1-1 0,-1 1-1,0-1 1,1 0 0,-1 0 0,0-1 0,0 0-1,-2 0-92,2-3-2883,6-5-8947,2 2-1208</inkml:trace>
  <inkml:trace contextRef="#ctx0" brushRef="#br0" timeOffset="75987.12">11721 170 8948,'-14'-4'10972,"1"9"-6096,-9 30-3447,21-31-1406,-1-1 0,1 1 0,0-1 0,0 1 0,1 0-1,-1-1 1,1 1 0,-1 0 0,1 0 0,0-1 0,1 1 0,-1 0-1,1 0 1,-1-1 0,1 1 0,0 0 0,1-1 0,-1 1-1,1-1 1,-1 0 0,1 1 0,0-1 0,0 0 0,0 0 0,1 0-1,-1 0 1,1-1 0,0 1 0,-1 0 0,1-1 0,0 0 0,1 0-1,-1 0 1,0 0 0,0 0 0,1-1 0,-1 0 0,1 1 0,0-1-1,-1 0 1,1-1 0,0 1 0,-1-1 0,1 0 0,0 0-1,0 0-22,0-1-8,-1 0-1,0 0 0,0 0 0,0-1 0,0 1 0,0-1 1,0 0-1,0 0 0,0 0 0,-1 0 0,1-1 0,-1 1 0,1-1 1,-1 0-1,0 1 0,0-1 0,0 0 0,-1 0 0,1 0 1,-1 0-1,1-1 0,-1 1 0,0 0 0,0 0 0,-1-1 1,1 1-1,-1-1 0,1 1 0,-1-1 0,0 1 0,-1 0 0,1-1 1,0 1-1,-1-1 0,0 1 0,0 0 0,0-1 0,0 1 1,0 0-1,-1 0 0,0 0 0,1 0 0,-1 0 0,0 0 0,0 0 1,-1 1-1,1-1 0,0 1 0,-1 0 0,0-1 0,1 1 1,-1 0-1,0 1 0,0-1 0,0 0 0,0 1 0,-3-1 9,-19 3-1397,22 3-2912,2 2-3740,2-2-4952</inkml:trace>
  <inkml:trace contextRef="#ctx0" brushRef="#br0" timeOffset="76299.553">11872 194 11733,'7'18'9540,"-2"2"-5321,2 41-4499,-8-57-1387,-1-7-10486,2-2 777</inkml:trace>
  <inkml:trace contextRef="#ctx0" brushRef="#br0" timeOffset="76736.942">11867 122 11861,'0'-3'3042,"0"3"47,1 1-1488,0 1-577,1 1-479,0 1-962,0 0-2560,2 0-2593,0 0-6612</inkml:trace>
  <inkml:trace contextRef="#ctx0" brushRef="#br0" timeOffset="77018.41">11970 181 11125,'20'34'8787,"2"58"-6219,-30-119-1509,8 20-1094,0 0-1,1 0 1,-1 0 0,1 0 0,1 1-1,-1-1 1,1 0 0,1 1 0,-1-1-1,1 1 1,0 0 0,0 0 0,1 0-1,0 0 1,0 0 0,0 1 0,1 0-1,0 0 1,5-4 35,-8 10 83,1-1 0,0 1 1,0 1-1,-1-1 0,1 0 0,-1 1 0,1-1 0,-1 1 0,0-1 1,1 1-1,-1 0 0,0 0 0,0 0 0,0 1 0,0-1 0,-1 0 1,1 1-1,-1-1 0,1 1 0,-1 0 0,0-1 0,0 1 0,0 0 1,0 0-1,-1-1 0,1 1 0,-1 0 0,0 0 0,1 1-83,-1-1 65,14 82-465,-16-81-2562,-2-6-5441,2-1-5161</inkml:trace>
  <inkml:trace contextRef="#ctx0" brushRef="#br0" timeOffset="77252.711">12262 55 10389,'6'17'8324,"-4"17"-5343,-1-13-1558,9 36 381,1 78-1852,-19-140-13559,5-3 2357</inkml:trace>
  <inkml:trace contextRef="#ctx0" brushRef="#br0" timeOffset="77489.224">12233 218 12038,'2'2'7644,"2"-1"-3334,16 0-2290,-12-1-1001,-7 0-1105,36 3 634,-25-4-4865,2-3-6259,-7 2-2008</inkml:trace>
  <inkml:trace contextRef="#ctx0" brushRef="#br0" timeOffset="77748.526">12418 225 10629,'0'0'265,"33"1"7986,15-13-5743,-47 11-2472,-1-1 0,1 1 0,0 0 0,-1 0 1,1 0-1,-1-1 0,0 1 0,1 0 0,-1-1 1,0 1-1,0 0 0,1-1 0,-1 1 0,0 0 1,0-1-1,-1 1 0,1 0 0,0-1 0,0 1 1,-1 0-1,1 0 0,0-1 0,-1 1 0,0 0 1,1 0-1,-1-1 0,0 1 0,1 0 0,-1 0 1,0 0-1,0 0 0,0 0 0,0 0 0,0 0 1,0 1-1,0-1 0,0 0 0,0 0 0,-1 1 1,1-1-1,0 1 0,0-1 0,-1 1 0,1 0 1,0-1-1,-1 1 0,1 0 0,0 0 0,-1 0 1,1 0-1,0 0 0,-1 0 0,1 0 0,0 0 1,-1 1-1,1-1 0,0 0 0,0 1 0,-1-1 1,1 1-1,0 0 0,0-1 0,0 1 0,0 0 1,-1 0-37,-1 2 149,0 0 1,0 0-1,0 1 1,1-1-1,-1 1 1,1-1-1,0 1 1,0 0 0,1 0-1,-1 0 1,1 0-1,0 0 1,0 0-1,0 0 1,0 0-1,1 0 1,-1 1-1,1-1 1,0 0 0,1 0-1,-1 1 1,1-1-1,0 0 1,0 0-1,0 0 1,0 0-1,1 0 1,0 0-1,-1 0 1,2-1-1,-1 1 1,0 0 0,1-1-1,-1 0 1,1 0-1,0 0 1,0 0-1,1 1-149,29-7-3597,-25-6-1478,-1-1-3735,-1 2-3380</inkml:trace>
  <inkml:trace contextRef="#ctx0" brushRef="#br0" timeOffset="78060.937">12619 263 11317,'11'37'7997,"10"20"-5424,-27-104-836,5 44-1638,-1-5 122,1-1 1,0 1-1,0-1 1,1 0-1,0 1 0,0-1 1,1 0-1,0 1 1,1-1-1,0 1 1,0-1-1,1 1 1,3-7-222,33 3-1928,-25 16-2645,-1 0-4336,-3 1-2267</inkml:trace>
  <inkml:trace contextRef="#ctx0" brushRef="#br0" timeOffset="78451.47">12896 181 10645,'-24'-10'9333,"-8"10"-6054,31 0-3242,0 0 0,0 0-1,0 0 1,0 0-1,0 1 1,0-1 0,0 0-1,0 0 1,0 1-1,0-1 1,0 0 0,0 1-1,0-1 1,1 1-1,-1-1 1,0 1 0,0 0-1,0-1 1,1 1 0,-1 0-1,0-1 1,1 1-1,-1 0 1,0 0 0,1 0-1,-1 0 1,1-1-1,-1 1 1,1 0 0,0 0-1,-1 0 1,1 0-1,0 0 1,0 0 0,0 0-1,0 0 1,0 0-1,0 0 1,0 0 0,0 0-1,0 0 1,0 0-1,0 0 1,1 0 0,-1 0-1,0 0 1,1 0-1,-1 0 1,1 0 0,-1 0-1,1 0 1,-1 0-37,39 33 213,-35-33-170,-1 0 1,-1 1-1,1 0 0,0 0 0,0 0 0,-1 0 0,1 0 1,-1 0-1,1 1 0,-1-1 0,0 1 0,0 0 0,0 0 1,-1-1-1,1 1 0,0 0 0,-1 1 0,0-1 1,0 0-1,0 0 0,0 0 0,0 4-43,-1-5 92,0 0 0,0 1 0,0-1-1,0 0 1,0 1 0,-1-1 0,1 1 0,-1-1 0,0 0-1,0 0 1,1 1 0,-2-1 0,1 0 0,0 0 0,0 0-1,0 0 1,-1 0 0,1 0 0,-1-1 0,0 1 0,0 0 0,1-1-1,-1 1 1,0-1 0,0 0 0,0 1 0,0-1 0,-2 0-92,-45-5-1339,34-8-3652,12-1-5207,3 4-2154</inkml:trace>
  <inkml:trace contextRef="#ctx0" brushRef="#br0" timeOffset="78670.208">13023 409 14551,'-5'9'3473,"1"1"1,-2-1-1937,2-2-865,0 2-240,0-1-512,1-5-352,2-1-3042,0 0-2865,1-2-7459</inkml:trace>
  <inkml:trace contextRef="#ctx0" brushRef="#br0" timeOffset="99031.642">11303 3060 8820,'-8'-26'10108,"-14"14"-5155,18 12-4797,0-1-1,1 1 1,-1 0-1,0 0 1,1 0-1,-1 0 1,0 1-1,1-1 0,-1 1 1,1 0-1,-1 0 1,1 1-1,-1-1 1,1 1-1,0-1 1,0 1-1,0 0 0,0 0 1,0 1-1,0-1 1,-2 2-156,5 0 6,0-1 0,1 1 0,-1-1 0,0 1 0,1-1 0,0 0 0,0 1 0,0-1 0,0 0 0,0 0 0,1 0 0,0 0 0,-1 0 0,1 0 0,0 0 0,0 0 0,1-1 0,-1 1 0,0-1 0,1 0 0,0 0 0,-1 1 0,1-2 0,0 1 0,0 0 0,0-1 0,0 1 0,1-1 0,-1 0 0,0 0 0,1 0 0,-1 0-6,4 1 23,-5-2-23,0 0 0,0 1 0,1-1-1,-1 0 1,0 1 0,0-1 0,1 1 0,-1 0 0,0 0 0,0 0 0,0 0 0,0 0-1,0 0 1,0 0 0,0 1 0,-1-1 0,1 1 0,0-1 0,-1 1 0,1 0-1,-1-1 1,0 1 0,1 0 0,-1 0 0,0 0 0,0 0 0,0 0 0,-1 0 0,1 1-1,0-1 1,-1 0 0,1 0 0,-1 1 0,0-1 0,0 0 0,0 0 0,0 1 0,0 0 0,-5-1 22,-1 1 1,1-1 0,-1 0 0,1 0 0,-1 0-1,0-1 1,0 0 0,1 0 0,-1-1 0,0 1 0,0-1-1,0-1 1,0 1 0,-5-2-23,8 2-15,-11-5-2236,25-9-14590,-3 12 8288</inkml:trace>
  <inkml:trace contextRef="#ctx0" brushRef="#br0" timeOffset="99425.428">11410 3049 7796,'-4'1'9352,"3"6"-4250,5 39-1911,-3-42-3156,-1-1 0,1 1 0,-1-1-1,1 1 1,0-1 0,1 1 0,-1-1 0,0 0 0,1 0-1,0 0 1,0 0 0,0 0 0,0 0 0,0 0 0,0 0 0,1-1-1,-1 1 1,1-1 0,0 0 0,0 0 0,0 0 0,0 0 0,0 0-1,0-1 1,0 1 0,1-1 0,-1 0 0,0 0 0,1 0-1,-1-1 1,1 1 0,-1-1 0,1 0 0,0 0 0,-1 0 0,1 0-1,-1 0 1,1-1 0,-1 0 0,1 0 0,-1 0 0,0 0-1,1 0 1,-1-1 0,0 1 0,0-1 0,0 0 0,2-1-35,-3 0 28,0 1 0,0 0 0,-1 0 0,1 0 0,-1-1 0,0 1 0,1-1 0,-1 1 0,0-1 1,-1 1-1,1-1 0,0 0 0,-1 0 0,1 1 0,-1-1 0,0 0 0,0 1 0,0-1 0,0 0 0,-1 0 0,1 1 1,-1-1-1,0 0 0,1 1 0,-1-1 0,0 0 0,-1 1 0,1-1-28,-5-21-5045,6 2-8296,1 15 3843</inkml:trace>
  <inkml:trace contextRef="#ctx0" brushRef="#br0" timeOffset="99973.941">11609 2974 12086,'10'51'9624,"-6"1"-6845,6 39-1982,17-148-847,-26 54 33,-1 1 0,1 0 0,0 0 0,0 0 0,0 0 0,0 0 0,0 0 0,0 0 0,0 0 0,1 0 0,-1 1 0,1-1 0,-1 0 0,1 1 0,0-1 0,0 1 0,-1 0 0,1 0 0,0-1 0,0 1 0,0 0 0,1 1 0,-1-1 0,0 0 0,0 1 0,0-1 0,0 1 0,1-1 0,-1 1 0,0 0 0,0 0 0,1 0 0,-1 0 0,0 1 0,0-1 0,1 1 0,-1-1 0,0 1 0,0 0 0,0 0 0,2 0 17,-2 1 76,1 0 0,0-1 1,-1 1-1,0 0 0,1 0 0,-1 1 0,0-1 0,0 0 0,0 1 0,0-1 1,-1 1-1,1 0 0,0 0 0,-1-1 0,0 1 0,0 0 0,0 0 0,0 0 0,0 0 1,-1 0-1,0 1 0,1-1 0,-1 0 0,0 0 0,0 0 0,-1 0 0,1 0 1,-1 0-1,1 1 0,-1-1 0,0 0 0,0 0 0,0-1 0,-1 1 0,1 0 0,-1 0 1,1-1-1,-1 1 0,0-1 0,0 1 0,0-1 0,0 0 0,-1 0 0,1 1 0,-1-2 1,1 1-1,-1 0 0,0-1 0,-2 2-76,2-2-51,0-1 1,0 0 0,0 1-1,0-1 1,0 0-1,0 0 1,0-1-1,0 1 1,0-1-1,0 0 1,0 1-1,0-1 1,0 0-1,1-1 1,-1 1 0,0 0-1,1-1 1,-1 0-1,1 1 1,-1-1-1,1 0 1,-1-1 50,-10-16-5100,7-4-5829,6 7-185</inkml:trace>
  <inkml:trace contextRef="#ctx0" brushRef="#br0" timeOffset="100505.067">11905 3042 9748,'-27'-3'8985,"6"14"-4416,19-10-4521,1 0 1,0 0 0,0 0 0,0 1-1,0-1 1,0 0 0,1 1 0,-1-1 0,0 1-1,1-1 1,-1 1 0,1 0 0,-1-1-1,1 1 1,0-1 0,-1 1 0,1 0-1,0-1 1,0 1 0,0 0 0,0-1-1,1 1 1,-1 0 0,0-1 0,1 1-1,-1-1 1,1 1 0,0-1 0,-1 1-1,1-1 1,0 1 0,0-1 0,0 1-1,0-1 1,0 0 0,0 0 0,0 0 0,0 1-1,1-1 1,-1 0 0,0 0 0,1-1-1,1 2-48,17 7 45,30 17-90,-49-25 58,0-1 0,0 1 0,0 0 0,-1-1 0,1 1 1,0 0-1,-1 0 0,1 0 0,-1-1 0,1 1 0,-1 0 0,1 0 0,-1 0 0,1 0 1,-1 0-1,0 0 0,0 0 0,1 0 0,-1 0 0,0 0 0,0 0 0,0 0 1,0 0-1,0 0 0,0 0 0,-1 0 0,1 0 0,0 0 0,0 0 0,-1 0 0,1 0 1,-1 0-1,1 0 0,-1 0 0,1 0 0,-1 0 0,1 0 0,-1-1 0,0 1 1,1 0-1,-1 0 0,0-1 0,0 1 0,0-1 0,0 1 0,0 0-13,-1 0-7,0 1 0,-1 0 0,1-1 0,-1 0-1,1 1 1,-1-1 0,0 0 0,1 0 0,-1-1 0,0 1-1,0-1 1,1 1 0,-1-1 0,0 0 0,0 0 0,0 0-1,0 0 1,0 0 0,1-1 0,-1 0 0,0 1 0,0-1-1,1 0 1,-1 0 0,-2-2 7,-5-8-3658,7-6-3288,5 7 812,1-4-2934</inkml:trace>
  <inkml:trace contextRef="#ctx0" brushRef="#br0" timeOffset="100739.428">12045 2940 11557,'3'49'13605,"1"-20"-10467,3 15-2647,5 50-645,-5-33-796,-8-79-8643,1 5 476,-1 6 156</inkml:trace>
  <inkml:trace contextRef="#ctx0" brushRef="#br0" timeOffset="101004.954">12016 3089 11413,'20'3'11015,"1"5"-6327,8 3-7923,2-10-10393,-22-3 3391</inkml:trace>
  <inkml:trace contextRef="#ctx0" brushRef="#br0" timeOffset="101254.889">12203 3102 11733,'5'15'8205,"0"3"-4143,-3 34-2979,-1-69-16183,0 7 5133</inkml:trace>
  <inkml:trace contextRef="#ctx0" brushRef="#br0" timeOffset="101255.889">12225 2987 9845,'-1'1'2465,"1"1"48,1 0-1057,1 2-1087,1 0-2194,2 0-496,2 0-1873,0-2-4098</inkml:trace>
  <inkml:trace contextRef="#ctx0" brushRef="#br0" timeOffset="101489.209">12328 2976 12005,'16'27'8177,"-5"3"-3448,5 67-2861,-5-24-2232,-10-65-168,0-3-3645,-1-4-6468,-1-2-400</inkml:trace>
  <inkml:trace contextRef="#ctx0" brushRef="#br0" timeOffset="101756.193">12315 3127 12726,'2'0'3473,"0"1"145,0-1-1601,2 0-640,0 1-241,1-1-239,2 1-305,1 0-320,1-2-64,-1 2-128,0 0-208,1-1-224,-2 0-288,-1-1-689,0 2-320,0-1-2177,0-1-2592,-1-3-5620</inkml:trace>
  <inkml:trace contextRef="#ctx0" brushRef="#br0" timeOffset="102115.476">12512 3083 10677,'0'3'1590,"6"35"7732,6 0-6203,-11-36-3101,-1 0 1,1-1-1,0 1 1,1 0-1,-1 0 0,0-1 1,0 1-1,1 0 1,-1-1-1,1 1 1,-1-1-1,1 0 0,0 0 1,-1 1-1,1-1 1,0 0-1,0 0 1,0-1-1,0 1 0,0 0 1,0-1-1,0 1 1,0-1-1,0 1 1,0-1-1,0 0 1,0 0-1,0 0 0,0 0 1,0-1-1,0 1 1,0 0-1,0-1 1,0 1-1,1-1-18,2-3-5,-1 1 1,0-1-1,1 0 1,-1 0 0,-1-1-1,1 1 1,-1-1-1,0 1 1,0-1-1,0 0 1,0 0-1,-1-1 1,0 1-1,0 0 1,-1-1-1,1 0 1,-1 1-1,0-1 1,-1 1-1,1-1 1,-1 0-1,0 0 1,-1 1-1,1-1 1,-1 0-1,0 1 1,-1-1 0,1 0 4,-5-8-1787,4 13-2586,1 3-3807,1 1-2692</inkml:trace>
  <inkml:trace contextRef="#ctx0" brushRef="#br0" timeOffset="102318.56">12771 2949 11845,'-2'21'11415,"9"14"-9513,-2-10-1290,5 167 792,-11-204-17790,0 6 5610</inkml:trace>
  <inkml:trace contextRef="#ctx0" brushRef="#br0" timeOffset="102623.349">12736 3083 12614,'2'0'9113,"4"1"-4251,26 7-2867,-24-5-2304,41 6-3152,-34-12-1636,-2-7-3810,-6 1-1887</inkml:trace>
  <inkml:trace contextRef="#ctx0" brushRef="#br0" timeOffset="102888.879">12939 3086 11077,'-4'18'11226,"7"15"-8452,0-17-1807,-3-3-818,1 9-201,2-10-2764,1-19-9819,-2 2 1961</inkml:trace>
  <inkml:trace contextRef="#ctx0" brushRef="#br0" timeOffset="102889.879">12957 2988 10677,'-1'-2'2625,"1"2"16,0 1-1008,2 0-1105,0 2 1377,2 1-4450,2-1-2529,2 1-7300</inkml:trace>
  <inkml:trace contextRef="#ctx0" brushRef="#br0" timeOffset="103236.415">13074 3052 9604,'-1'-10'6331,"-11"13"611,-22 51-2475,33-51-4451,1 0 0,-1 0 0,1 1 0,0-1 1,0 0-1,0 0 0,0 0 0,1 0 0,-1 0 0,1 0 1,0 0-1,0 0 0,0 0 0,0 0 0,0 0 0,1 0 1,-1 0-1,1-1 0,0 1 0,0-1 0,0 1 0,0-1 1,0 0-1,0 1 0,1-1 0,-1 0 0,1-1 1,-1 1-1,4 1-16,-4-1-22,0-1 0,1 0 0,-1 1 0,1-1 0,0 0 0,-1 0 0,1 0 0,0-1 1,0 1-1,-1 0 0,1-1 0,0 0 0,0 0 0,0 0 0,0 0 0,-1 0 0,1-1 0,0 1 1,0-1-1,0 1 0,-1-1 0,1 0 0,0 0 0,-1-1 0,1 1 0,-1 0 0,0-1 0,1 0 1,-1 1-1,0-1 0,0 0 0,0 0 0,0 0 0,0-1 0,0 1 0,-1 0 0,1-1 0,-1 1 0,0-1 1,1 1-1,-1-1 0,0 1 0,0-1 0,-1 0 0,1 0 0,-1 1 0,1-1 0,-1 0 0,0 0 1,0 0-1,0 0 0,0 1 0,-1-1 0,1 0 0,-1 0 0,0 0 0,0-1 22,1 2-1,0 0 0,-1 0 0,1 1 0,0-1 0,-1 0 0,1 0 0,-1 1 0,1-1 0,-1 0 0,0 1 0,0-1 0,0 0 0,0 1 0,0-1 0,0 1 0,0 0 0,-1-1 0,1 1 0,0 0 0,-1 0 0,1 0 0,-1 0 0,1 0 0,-1 0 0,1 0 0,-1 0 0,0 1 0,0-1 0,1 1 0,-1-1 0,0 1 0,0-1 0,1 1 0,-1 0 0,0 0 0,0 0 0,0 0 1,-1 11-3978,8-10-6376,1-2-1825</inkml:trace>
  <inkml:trace contextRef="#ctx0" brushRef="#br0" timeOffset="103629.326">13222 3091 13110,'8'21'7712,"1"0"-4813,12 32-2921,-20-53 38,0-1-1,0 1 1,0 0 0,0-1-1,0 1 1,0-1 0,0 0 0,0 1-1,0-1 1,0 0 0,0 0 0,0 1-1,-1-1 1,1 0 0,0 0-1,-1 0 1,1 0 0,-1 0 0,1 0-1,-1 0 1,1 0 0,-1 0 0,0 0-1,1 0 1,-1-1 0,0 1-1,0 0 1,0 0 0,0 0 0,0 0-1,0 0 1,0 0 0,0-1-1,0 1-14,0 0 8,1-7 32,1 0 1,0 1-1,1-1 0,0 0 0,0 1 1,0 0-1,1 0 0,0 0 0,1 0 1,-1 1-1,1-1 0,0 1 0,5-3-41,-9 8 44,1 0 0,-1 0 0,0 1-1,1-1 1,-1 0 0,1 1-1,-1 0 1,1-1 0,-1 1 0,1 0-1,-1 0 1,1-1 0,0 1 0,-1 1-1,1-1 1,-1 0 0,1 0 0,-1 0-1,1 1 1,-1-1 0,1 1-1,-1-1 1,1 1 0,-1 0 0,0 0-1,1-1 1,-1 1 0,0 0 0,0 0-1,0 0 1,0 0 0,1 1 0,-1-1-1,-1 0 1,1 0 0,0 1-1,0-1 1,0 0 0,-1 1 0,1 0-44,26 61 1561,-17 15-3263,-10-75 872,-3-4-15489,1 0 7096</inkml:trace>
  <inkml:trace contextRef="#ctx0" brushRef="#br0" timeOffset="-8726.235">9547 2093 6595,'12'-1'9020,"-21"-3"-7035,-53-28-107,-86 2-248,-27 13-613,-59 6 98,-50 8-496,-36 3-43,-21-1-10,-100-3-14,89-11-320,121 13 112,-38 0 27,-49 2-24,38 11-238,68-10-66,-226 22 493,422-21-513,0 0 0,0 1-1,0 0 1,1 2 0,-1 0-1,1 0 1,0 2 0,-6 3-23,16-6 7,0 1 0,0-1 1,0 1-1,1 0 1,0 1-1,0-1 0,0 1 1,1-1-1,0 1 1,0 0-1,0 0 0,1 1 1,-1 1-8,-8 17 77,0 59-13,20 15 11,-8-92-72,1 0 1,0-1 0,1 1-1,0-1 1,0 1-1,0-1 1,0 0 0,1-1-1,0 1 1,1 0 0,-1-1-1,1 0 1,0 0-1,0-1 1,1 1 0,-1-1-1,4 1-3,104 50 107,-10 17-14,9-41 6,38-16-124,-96-14 74,124 13-36,-74 0 27,-21-7-101,80-5 64,-35 8 90,-100-3-94,0-2 0,0-1 0,0-2 0,0 0 0,18-3 1,183-8-24,-111 8 50,52-2-26,12-10-53,155-8 168,-180 11-153,20 13 113,98-18-99,-19 25 91,-97-20-11,24 16 13,44-1-5,-78-22-64,-129 16 10,0-1 0,0-1-1,0 0 1,0-2 0,-1 0-1,0-1 1,0-1 0,17-9-10,-32 14-1,0-1 1,1 0 0,-1 0 0,0 0 0,0 0 0,0 0-1,-1-1 1,1 1 0,-1-1 0,0 0 0,0 0-1,0-1 1,-1 1 0,0 0 0,1-2 0,18-29 16,8-30 13,-14-13 1,-17 60-270,0 0 1,-2 0 0,0 0-1,-1 0 1,0 0 0,-2 1-1,-3-8 240,-54-17-13137,48 27 7951</inkml:trace>
  <inkml:trace contextRef="#ctx0" brushRef="#br0" timeOffset="93560.733">9546 3032 9444,'5'-2'9376,"8"23"-6095,7 120 609,-21-125-3774,-3-36-38,4 6-349,1-1 0,1 1 1,0 0-1,1-1 0,0 1 0,1 1 0,1-1 0,0 1 0,6-11 271,-10 23-13,1-1 1,0 1 0,-1-1-1,1 1 1,0-1-1,0 1 1,0 0-1,0 0 1,0 0-1,0 0 1,0 0-1,1 0 1,-1 1 0,0-1-1,0 1 1,1 0-1,-1-1 1,0 1-1,1 0 1,-1 0-1,0 1 1,0-1 0,1 0-1,-1 1 1,0-1-1,0 1 1,1 0-1,-1 0 1,0 0-1,0 0 1,0 0-1,0 0 1,0 0 0,0 1-1,-1-1 1,1 1-1,0 0 1,-1-1-1,1 1 1,-1 0-1,0 0 1,1 0-1,-1 0 1,0 0 0,0 0-1,0 0 1,0 0-1,-1 0 1,1 0-1,-1 1 1,1-1-1,-1 0 1,0 1 0,0-1 12,2 2 23,1 6 71,1 0-1,-1 1 0,-1-1 1,0 1-1,0-1 1,-1 1-1,-1 0 0,0 0 1,0-1-1,-1 4-93,-1-47 603,3 26-623,-2-3-142,2 1-1,-1 0 1,1 0-1,1 0 1,-1 0 0,2 0-1,-1 0 1,1 1 0,1-1-1,-1 1 1,1-1-1,5-6 163,-8 14 5,0 0-1,0 1 0,1-1 0,-1 1 1,0-1-1,0 1 0,0-1 0,0 1 1,0 0-1,0-1 0,1 1 1,-1 0-1,0 0 0,0 0 0,1 0 1,-1 0-1,0 0 0,0 0 0,0 0 1,1 1-1,-1-1 0,0 0 0,0 1 1,0-1-1,0 1 0,0-1 0,0 1 1,0 0-1,0-1 0,0 1 0,0 0 1,0 0-1,0 0 0,0 0 1,0 0-1,-1-1 0,1 1 0,0 1 1,-1-1-1,1 1-4,26 44 1158,-13 65 1291,-16-114-8446,1-2-3053,2 0-2331</inkml:trace>
  <inkml:trace contextRef="#ctx0" brushRef="#br0" timeOffset="94279.692">9954 3055 9508,'13'-17'7366,"0"9"-3347,32 29-1122,-39-14-2892,-1-1 1,0 1 0,0 0 0,0 0 0,-1 0-1,0 1 1,-1 0 0,1-1 0,-1 1 0,-1 1-1,0-1 1,0 0 0,0 0 0,-1 1 0,0-1-1,-1 1 1,0 8-6,-1-20-61,1-1 0,-1 1 0,0 0 1,0 0-1,0 0 0,0 1 0,0-1 0,0 0 0,-1 0 0,0 0 0,1 1 0,-1-1 0,0 1 0,0 0 0,0-1 0,-1 1 0,1 0 0,-1 0 1,1 0-1,-1 1 0,1-1 0,-1 1 0,0-1 0,0 1 0,0 0 61,1 0 90,0 0 0,0 0-1,0 1 1,0-1 0,-1 1 0,1-1 0,0 1 0,0 0-1,0 0 1,-1 0 0,1 0 0,0 0 0,0 1 0,-1-1 0,1 1-1,0-1 1,0 1 0,0 0 0,0 0 0,0 0 0,0 0-1,0 0 1,0 0 0,0 0 0,1 1 0,-1-1 0,0 1 0,1-1-1,-1 1 1,1 0 0,-1-1 0,1 1 0,0 0 0,0 0-1,0 0 1,0 0 0,0 1-90,0-2 88,0 1 1,0 0-1,1 0 0,-1-1 1,1 1-1,-1 0 0,1 0 1,-1 0-1,1 0 0,0 0 0,0 0 1,0-1-1,0 1 0,0 0 1,0 0-1,1 0 0,-1 0 1,1 0-1,-1 0 0,1-1 0,0 1 1,0 0-1,-1-1 0,1 1 1,0 0-1,1-1 0,-1 1 1,0-1-1,0 1 0,1-1 0,-1 0 1,1 0-1,-1 1 0,1-1 1,-1 0-89,45-5-842,-22-8-4467,-7 5-5829,-7 3-337</inkml:trace>
  <inkml:trace contextRef="#ctx0" brushRef="#br0" timeOffset="94670.2">10280 3053 11461,'-31'-19'10576,"30"19"-10462,-1 0 0,0 1 0,1-1 0,-1 0-1,1 1 1,-1-1 0,1 1 0,-1 0 0,1-1-1,-1 1 1,1 0 0,-1 0 0,1 0 0,0 0-1,0 0 1,-1 0 0,1 0 0,0 0 0,0 1 0,0-1-1,0 0 1,0 1 0,1-1 0,-1 0 0,0 1-1,1-1 1,-1 1 0,1 0 0,-1-1 0,1 2-114,0-3 20,-3 6 166,0 0 0,1 0-1,0 1 1,0-1 0,0 0 0,1 1 0,0-1 0,0 0 0,1 1 0,0-1 0,0 1 0,0 0 0,1-1 0,0 0 0,0 1 0,1-1 0,0 0 0,2 6-186,-2-11-49,0 1 1,1-1-1,0 1 1,-1-1 0,1 0-1,0 0 1,-1-1-1,1 1 1,0 0-1,0-1 1,-1 0 0,1 0-1,0 0 1,0 0-1,0 0 1,0 0 0,0-1-1,-1 1 1,1-1-1,1 0 49,17-5-5033,-4 0-6542,-10 3 349</inkml:trace>
  <inkml:trace contextRef="#ctx0" brushRef="#br0" timeOffset="94968.99">10387 3046 9284,'3'45'10394,"10"23"-7390,-4-25-1704,-4-28-1056,-2-24-186,-1-23-24,-3 23 104,0 0 0,1 1 1,0-1-1,1 1 0,0-1 1,0 1-1,1-1 0,0 1 1,0 0-1,1 0 0,0 0 1,0 0-1,4-5-138,-6 12-34,0 0 1,1 0-1,-1 0 1,0 1-1,0-1 0,1 0 1,-1 0-1,1 1 1,-1-1-1,1 1 0,-1-1 1,1 1-1,-1 0 1,1 0-1,-1 0 1,1-1-1,-1 1 0,1 1 1,0-1-1,-1 0 1,1 0-1,-1 1 0,1-1 1,-1 0-1,1 1 1,-1 0-1,0-1 0,1 1 34,29 15-4272,-6-3-7469,-18-11 2595</inkml:trace>
  <inkml:trace contextRef="#ctx0" brushRef="#br0" timeOffset="95422.005">10626 3062 9444,'-1'-7'7504,"-4"9"-3303,-13 19-1654,16-17-2467,-1 0 0,1-1 0,0 1-1,0 0 1,1 0 0,-1 0 0,1 0 0,0 1 0,0-1-1,0 0 1,0 0 0,1 1 0,0-1 0,0 1-1,0-1 1,0 0 0,1 1 0,0-1 0,0 0 0,0 0-1,0 0 1,0 0 0,1 1 0,0-2 0,0 1 0,0 0-1,0 0 1,1-1 0,0 1 0,-1-1 0,1 0-1,0 0 1,0 0 0,1 0 0,-1 0 0,1-1 0,2 2-80,-2-3-3,0-1 0,-1 1 0,1-1 0,0 0 0,0 0 0,0-1 0,0 1 1,-1-1-1,1 0 0,0 0 0,-1 0 0,1 0 0,-1-1 0,1 0 1,-1 1-1,1-1 0,-1 0 0,0-1 0,0 1 0,0 0 0,0-1 1,-1 0-1,1 0 0,-1 0 0,1 0 0,-1 0 0,0 0 0,0 0 0,0-1 1,-1 1-1,1-1 0,-1 1 0,0-1 0,0 0 0,0 1 0,-1-1 1,1 0-1,-1 0 0,0 0 0,0 0 0,0 0 3,-44-77 451,43 81-465,1-1 1,-1 1-1,1-1 0,-1 0 1,1 1-1,-1-1 0,1 1 0,-1 0 1,1-1-1,-1 1 0,0-1 1,1 1-1,-1 0 0,0-1 1,1 1-1,-1 0 0,0 0 1,1 0-1,-1 0 0,0-1 0,0 1 1,1 0-1,-1 0 0,0 0 1,0 0-1,1 1 0,-1-1 1,0 0-1,1 0 0,-1 0 0,0 1 1,1-1-1,-1 0 0,0 0 1,1 1-1,-1-1 0,0 1 1,1-1-1,-1 1 0,1-1 1,-1 1-1,1-1 0,-1 1 0,1-1 1,-1 1-1,1 0 0,0-1 1,-1 1-1,1-1 0,0 1 1,-1 0-1,1 0 14,-1 9-4670,9-2-6275,-2-7 305</inkml:trace>
  <inkml:trace contextRef="#ctx0" brushRef="#br0" timeOffset="105111.799">8779 2611 9957,'10'-9'11897,"-3"24"-7852,-2 26-2953,15 164 5,-15-187-951,0-1 0,0 0 0,2-1 0,0 1 0,1-1 0,0 0 0,1-1 0,8 9-146,48 51 422,-48-64-289,1-1 0,0 0 1,1-1-1,-1-2 1,2 0-1,-1 0 0,1-2 1,0 0-1,0-2 1,1 0-1,9-1-133,1 3 157,-25-3-148,0-1 0,0 0 1,0 0-1,1-1 0,-1 1 0,0-1 0,1-1 0,-1 1 0,0-1 0,0 0 1,1-1-1,5-1-9,-9 1-506,-4-2-12051,0 1 5661,-1-3-4541</inkml:trace>
  <inkml:trace contextRef="#ctx0" brushRef="#br0" timeOffset="119670.749">5272 1599 9092,'0'-5'6056,"-1"1"-3325,1-10-1460,-10-27 3478,9 35-4674,0 0 0,0 0 1,-1 0-1,0 0 0,0 0 0,0 1 0,-1-1 1,1 1-1,-1 0 0,-1 0 0,1 0 1,-1 0-1,1 0 0,-2 1 0,1 0 0,0-1 1,-1 2-1,-3-4-75,-8-8-89,-64-20 543,34 20-292,-74 1 872,80 13-796,-144 2 445,-34-1-653,15 3 103,56 1-149,-48 8 83,51-4-105,-89-2 65,45-3 24,-36 17 266,213-17-306,-1 1 0,1 0-1,0 1 1,0 1 0,0-1-1,1 2 1,0-1 0,0 2-1,0-1 1,1 1 0,0 1-1,-2 3-10,-18 43 62,-7 30 236,30-62-183,10 80 232,-3-98-331,0-1 0,0 1 0,1-1 0,-1 0-1,1 1 1,0-1 0,0 0 0,1 0 0,-1-1 0,1 1 0,0 0-1,0-1 1,0 1 0,0-1 0,1 0 0,-1 0 0,1-1 0,0 1 0,1 0-16,8 8-11,87 52 46,-83-56-31,0-1 1,1-1 0,0-1 0,0 0-1,0-1 1,1-1 0,-1-1-1,0-1 1,15-1-5,216-25 51,-89 28-67,136-3-11,-59 4 174,25 0-230,-24 0 123,-29 7 22,-131-14-129,14-25 91,-12-29 29,-76 54-56,0 1 1,-1-1-1,1 0 0,-1 0 0,1 0 0,-1 0 1,-1 0-1,1-1 0,0 1 0,-1-1 0,0 0 0,0 0 1,-1 0-1,1-2 3,8-16-9,12-48-208,-17 40-3132,0 3-3847,-3 16 3434,3-2-1790</inkml:trace>
  <inkml:trace contextRef="#ctx0" brushRef="#br0" timeOffset="122952.846">299 2204 9124,'-5'-10'7593,"-2"6"-3671,-21 17-862,23-9-2895,0 0 1,0 1 0,1 0-1,-1 0 1,1 0 0,0 0-1,1 1 1,-1-1-1,1 1 1,0 0 0,0 0-1,1 0 1,0 1-1,0-1-165,1-3 16,0 0-1,0-1 1,1 1-1,-1 0 0,1-1 1,-1 1-1,1 0 0,0-1 1,0 1-1,1 0 1,-1 0-1,0-1 0,1 1 1,0 0-1,-1-1 0,1 1 1,0 0-1,0-1 1,1 1-1,-1-1 0,0 0 1,1 1-1,0-1 0,-1 0 1,1 0-1,0 0 1,0 0-1,0 0 0,0-1 1,1 1-1,-1-1 0,0 1 1,1-1-1,0 1-15,4 0 0,-1-1-1,1 0 1,0 0 0,-1 0-1,1 0 1,0-1-1,0 0 1,-1-1 0,1 0-1,0 0 1,-1 0 0,1-1-1,-1 0 1,1 0-1,-1 0 1,0-1 0,0 0-1,0 0 1,0-1 0,0 0-1,2-2 1,-6 1 5,0 0 0,0 0 0,-1-1 0,1 1 0,-1 0 0,-1-1 0,1 1 0,-1-1 0,0 1 0,0-1 0,0 1 0,-1-1 0,0 1 0,0-1 0,0 1 0,-1 0 0,0-1 0,0 1 0,0 0 0,0 0 0,-1 1 0,0-1 0,0 0 0,0 1 0,-1 0 0,1-1 0,-1 1 0,0 1 0,0-1 0,-1 1-5,-35-10 98,57 19-17746,-10-6 8532</inkml:trace>
  <inkml:trace contextRef="#ctx0" brushRef="#br0" timeOffset="123327.757">479 2189 10261,'0'16'9785,"1"3"-4669,13 72-2927,-13-88-2183,-1 0 1,1 0-1,0 0 0,1 0 0,-1-1 0,0 1 1,1 0-1,-1-1 0,1 1 0,0-1 0,0 0 1,0 0-1,0 1 0,0-1 0,0-1 1,1 1-1,-1 0 0,1 0 0,-1-1 0,1 0 1,0 1-1,0-1 0,-1 0 0,1 0 0,0 0 1,0-1-1,0 1 0,0-1 0,0 0 1,0 0-1,0 0 0,0 0 0,0 0 0,0 0 1,0-1-1,0 0 0,0 1 0,0-1 0,-1 0 1,1 0-1,0-1 0,0 1 0,-1-1 0,1 1 1,-1-1-1,0 0 0,1 0 0,-1 0 1,0 0-1,0 0 0,0 0 0,0-1 0,0 1 1,-1-1-1,1 1 0,-1-1 0,0 0 0,0 0 1,0 1-1,0-1 0,0 0-6,-13-88-512,18 67-6592,6 12-3441,-12 12 10095,5-5-8653</inkml:trace>
  <inkml:trace contextRef="#ctx0" brushRef="#br0" timeOffset="123550.365">712 2112 10245,'16'40'9782,"-5"0"-5217,3 83-3875,-12-96 248,-2-22-2033,-1-9-14311,0 1 5703</inkml:trace>
  <inkml:trace contextRef="#ctx0" brushRef="#br0" timeOffset="123815.932">711 2268 11269,'1'-1'8871,"4"0"-4097,19 2-2444,27 5-3786,-34-8-3626,-1-3-4880,-6 0-766</inkml:trace>
  <inkml:trace contextRef="#ctx0" brushRef="#br0" timeOffset="124034.86">896 2211 11813,'12'41'9634,"-2"2"-5594,8 87-3894,-20-123-6240,0-20-4574,2 4 1813</inkml:trace>
  <inkml:trace contextRef="#ctx0" brushRef="#br0" timeOffset="124289.58">907 2209 11269,'13'-19'7504,"1"9"-3285,-12 10-4100,0 0 0,0 0-1,0 0 1,0 0-1,0 0 1,0 0 0,0 0-1,0 1 1,0-1-1,0 1 1,0 0 0,0-1-1,0 1 1,0 0-1,0 0 1,0 0 0,-1 0-1,1 1 1,0-1-1,-1 0 1,1 1 0,-1-1-1,0 1 1,1-1-1,-1 1 1,0 0-119,2 0 16,-1 0 1,1 0-1,-1 0 1,0 0-1,0 0 0,0 0 1,0 0-1,0 1 0,0-1 1,0 1-1,-1-1 1,0 1-1,1 0 0,-1-1 1,0 1-1,0 0 1,0 0-1,-1 0 0,1 0 1,-1 0-1,0 0 0,1 0 1,-1 0-1,-1 0 1,1 0-1,0 0 0,-1 0 1,1 0-1,-1 0 1,0 0-1,0-1 0,0 1 1,0 0-1,-1 0 1,1-1-1,-1 1 0,0-1 1,0 1-1,1-1 0,-2 0 1,1 0-1,-2 2-16,-33 9 534,19-14-1342,12-14-3314,15-3-8551,-3 9 2994</inkml:trace>
  <inkml:trace contextRef="#ctx0" brushRef="#br0" timeOffset="124588.588">1097 2206 9188,'5'31'11039,"1"5"-6547,26 38-2802,-31-72-1669,0-1 0,1 0 0,-1 0-1,0 0 1,0 0 0,1 0-1,-1 0 1,1 0 0,-1-1 0,0 1-1,1 0 1,-1-1 0,1 1-1,0-1 1,-1 0 0,1 1 0,-1-1-1,1 0 1,0 0 0,-1 0-1,1 0 1,-1 0 0,1 0 0,0-1-1,-1 1 1,1 0 0,-1-1-1,1 1 1,-1-1 0,1 0 0,-1 0-1,1 1 1,-1-1 0,0 0 0,1 0-1,-1 0 1,0 0 0,0-1-1,0 1 1,0 0 0,0 0 0,0-1-1,0 1 1,0-2-21,28-67 457,-34 14-2164,11 46-8314,-3 7 3231,1-2-2454</inkml:trace>
  <inkml:trace contextRef="#ctx0" brushRef="#br0" timeOffset="125028.205">1307 2133 12070,'17'0'9640,"5"45"-6403,23 152-1951,-44-192-5268,-2-12-9025,0 3 3779</inkml:trace>
  <inkml:trace contextRef="#ctx0" brushRef="#br0" timeOffset="125966.885">1305 2287 11525,'12'-4'9756,"3"2"-4064,5 1-2942,12 3-3697,8-1-1505,-18-16-11030,-21 13 12496,8-10-10854</inkml:trace>
  <inkml:trace contextRef="#ctx0" brushRef="#br0" timeOffset="127066.174">1652 2287 7235,'-1'1'10922,"24"4"-5447,-21-3-5291,1-1-1,0 1 1,0 0 0,0-1 0,0 0-1,0 0 1,0 0 0,0 0-1,0 0 1,0-1 0,0 1-1,0-1 1,0 0 0,1 0-1,-1 0 1,0 0 0,0 0-1,0-1 1,3 0-184,38 1 1123,101 10-173,2-7-377,19-8-173,-54 7-263,54-21 401,-8-36-273,-155 54-265,93-52 64,-30 8-27,13-22-61,3-17 42,-77 77-25,44-68 87,-46 71-2050,-19 7-11371,16-7 7237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24:0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37 6019,'1'1'333,"0"-1"0,0 0 1,0 0-1,0 0 0,0 1 0,0-1 1,0 0-1,0 0 0,-1 0 1,1 0-1,0-1 0,0 1 0,0 0 1,0 0-1,0-1 0,0 1 1,0 0-1,0-1 0,0 1 0,-1-1 1,1 1-1,0-1 0,0 1 0,-1-1 1,1 0-1,0 1 0,-1-1 1,1 0-1,0 1 0,-1-1 0,1 0 1,-1 0-1,1 0 0,-1 0 1,0 0-1,1 1 0,-1-1 0,0 0 1,0 0-1,0 0 0,1 0 1,-1 0-1,0 0 0,0 0 0,0 0 1,-1 0-1,1 0 0,0 0 1,0 0-1,0 0 0,-1 1 0,1-2-333,-71-5 3203,61 8-2985,4 0-171,1 0 1,-1 1 0,1 0-1,0 0 1,0 0 0,0 1 0,0-1-1,0 1 1,0 0 0,0 1-1,1-1 1,0 1 0,0 0-1,0 0 1,0 0 0,0 0 0,1 1-1,0 0 1,0-1 0,0 1-1,1 0 1,-1 1 0,1-1-1,0 1-47,-3 7 16,1 0 0,0 0-1,1 0 1,0 1 0,1-1-1,0 1 1,2-1 0,-1 1 0,2 8-16,-1-17 0,1 0 1,0 0-1,0 0 1,0 0-1,1 0 1,-1 0-1,1 0 1,1 0-1,-1-1 1,0 1-1,1-1 1,0 0-1,0 0 1,0 0-1,1 0 1,-1 0-1,1-1 1,0 1-1,0-1 1,0 0-1,1 0 1,-1-1-1,1 1 1,-1-1-1,1 0 1,0 0-1,0-1 1,0 1-1,0-1 1,0 0-1,0 0 1,0-1-1,0 1 1,0-1-1,1-1 1,-1 1-1,0-1 0,127-28 230,-132 29-218,1 0 1,-1 0 0,1 0 0,-1 0-1,1 0 1,-1 0 0,1 0-1,-1 0 1,1 0 0,-1 0 0,1-1-1,-1 1 1,1 0 0,-1 0-1,0 0 1,1-1 0,-1 1 0,1 0-1,-1 0 1,0-1 0,1 1 0,-1 0-1,0-1 1,1 1 0,-1-1-1,0 1 1,1 0 0,-1-1 0,0 1-1,0-1 1,1 1 0,-1-1 0,0 1-1,0-1 1,0 1 0,0-1-1,0 1 1,0 0 0,0-1 0,0 1-1,0-1 1,0 1 0,0-1-1,0 1 1,0-1 0,0 1 0,0-1-1,0 1 1,-1-1 0,1 1 0,0-1-1,0 1 1,-1-1 0,1 1-1,0 0 1,0-1 0,-1 1 0,1 0-1,0-1 1,-1 1 0,1 0 0,-1-1-1,1 1 1,-1 0 0,1 0-13,-5-9-5194,5 2-9467,3 3 5401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5T18:21:11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11533 11690 215 0,'-5'-5'44'0,"4"2"0"0,2-2-45 0,-6 0-18 16,4 0-24-16,2 2-37 0,-1-2-79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5T18:22:02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19025 2678 0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4:4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5598 927 9973,'-35'-13'11486,"31"12"-11282,0 1 1,-1-1-1,1 1 0,-1 0 1,1 0-1,-1 0 1,1 0-1,-1 1 0,1 0 1,-1 0-1,1 0 1,0 1-1,0-1 0,0 1 1,-1 0-1,2 0 0,-1 0 1,0 1-1,0-1-204,3 0 23,0-1-1,0 0 0,0 0 0,0 0 1,0 1-1,0-1 0,0 0 0,1 1 1,-1-1-1,0 1 0,1-1 0,-1 0 1,1 1-1,0 0 0,-1-1 1,1 1-1,0-1 0,0 1 0,0-1 1,0 1-1,0-1 0,1 1 0,-1-1 1,0 1-1,1 0 0,-1-1 1,1 0-1,-1 1 0,1-1 0,0 1 1,-1-1-1,1 0 0,0 1 0,0-1 1,0 0-1,0 0 0,0 0 0,1 0 1,-1 0-1,0 0 0,0 0 1,2 0-23,57 40 102,-58-40-67,1-1 0,0 0 0,0 1 0,-1 0 0,1 0 0,0 0 0,-1 0 0,1 0 0,0 0 0,-1 1 0,0-1 0,1 1 0,-1-1 0,0 1 0,0 0 0,0 0 0,0 0 0,0 0 0,0 1 0,-1-1 0,1 0 0,-1 1 0,1-1 0,-1 1 0,0-1 0,0 1 0,0 0 0,0 0 0,-1-1 0,1 1 0,-1 0 0,0 0 0,1 0 0,-1-1 0,-1 1 0,1 0 0,0 0 0,-1 0 0,1-1-1,-1 1 1,0 0 0,0 0 0,0-1 0,-1 2-35,-1 0 77,-1 0 0,0 0 0,1 0 0,-2-1 0,1 0 0,0 0 0,-1 0 0,1 0 0,-1-1 0,0 1 0,0-1-1,0-1 1,0 1 0,0-1 0,0 1-77,-50-3-2677,37-24-3384,15 4-2810,3 3-2577</inkml:trace>
  <inkml:trace contextRef="#ctx0" brushRef="#br0" timeOffset="203.082">5681 825 11509,'11'50'8927,"1"0"-5008,19 91-1990,-14-30-1878,-30-143-7161,6 15-51,-1-1-4887</inkml:trace>
  <inkml:trace contextRef="#ctx0" brushRef="#br0" timeOffset="500.785">5667 1010 10837,'8'2'12092,"12"-2"-8891,-13-1-2063,33 5 222,-10-1-1862,-11-2-2599,14-6-10351,-25 3 1895</inkml:trace>
  <inkml:trace contextRef="#ctx0" brushRef="#br0" timeOffset="719.503">5950 988 11125,'-11'-4'8067,"-2"5"-3761,-35 36-2368,45-32-1803,0 0 0,1 0 1,-1 0-1,1 0 0,0 1 1,1-1-1,0 0 0,-1 1 1,2-1-1,-1 1 0,1 0 1,-1-1-1,2 1 0,-1 0 1,1-1-1,-1 1 0,2-1 1,-1 1-1,0-1 0,1 0 1,0 1-1,3 3-135,-4-7 4,1 0-1,1 0 1,-1 0 0,0-1-1,0 1 1,1-1 0,-1 1-1,0-1 1,1 0 0,0 0 0,-1 0-1,1 0 1,0 0 0,-1-1-1,1 1 1,0-1 0,0 1-1,-1-1 1,1 0 0,0 0-1,0-1 1,0 1 0,-1-1-1,1 1 1,0-1 0,-1 0-1,1 0 1,1-1-4,35-33-5375,-31-6-402,-7 13-2337,0 9-1120</inkml:trace>
  <inkml:trace contextRef="#ctx0" brushRef="#br0" timeOffset="1283.372">5964 839 12726,'8'46'9880,"-2"-1"-4482,0 10-3174,2 27-3339,2 11 1170,-9-90-1471,5-12-13389,-2-3 1874</inkml:trace>
  <inkml:trace contextRef="#ctx0" brushRef="#br0" timeOffset="1582.904">6156 975 8948,'-26'1'12436,"12"25"-8701,6 34-2527,7-57-1191,1 0 1,0 0-1,0 1 0,0-1 1,0 1-1,0-1 1,1 0-1,-1 0 0,1 1 1,0-1-1,0 0 1,0 0-1,1 0 0,-1 0 1,1 0-1,-1 0 1,1 0-1,0 0 0,0-1 1,0 1-1,1-1 1,-1 1-1,1-1 0,-1 0 1,1 0-1,0 0 1,-1 0-1,1-1 0,0 1 1,0-1-1,1 0 1,-1 1-1,0-1 0,0-1 1,0 1-1,1 0 1,-1-1-1,0 0 0,1 0 1,-1 0-1,0 0 1,1 0-1,-1-1 0,1 0-17,0-2 8,-1-1 0,0 1 0,0-1 0,0 0 0,0 0 0,-1 0 0,0-1 0,0 1 0,0-1 0,0 1 0,-1-1 0,1 0 0,-1 1 0,0-1 0,-1 0 0,1 0 0,-1 0 0,0 0 0,0 1 0,-1-1 0,1 0 0,-1 0 0,0 0 0,0 1 0,-1-1 0,0 0 0,1 1 1,-1-1-1,-1 1 0,1 0 0,-3-4-8,-14-9-428,5 15-3667,17 10-8814,1-6 3016</inkml:trace>
  <inkml:trace contextRef="#ctx0" brushRef="#br0" timeOffset="1895.334">6326 990 10373,'7'40'12969,"0"-1"-9621,-7-35-3296,1 1 1,0-1 0,0 1 0,0-1-1,1 0 1,-1 1 0,1-1-1,0 0 1,1 0 0,-1 0 0,0-1-1,1 1 1,0-1 0,0 1 0,0-1-1,1 0 1,2 2-53,-3-5 18,0-1 0,1 0 0,-1 0 0,0 0 0,1 0 0,-1 0 0,0-1 0,0 1 0,0-1 0,0 0 0,0 0 0,-1 0 0,1 0 0,0-1-1,-1 1 1,0-1 0,0 1 0,1-1 0,-1 0 0,-1 0 0,1 0 0,0 0 0,-1 0 0,0 0 0,1 0 0,-1-1 0,-1 1 0,1 0 0,0-1 0,-1-1-18,1 3 11,8-77-693,-10 55-2537,6 20-6198,-1 4 3408,1-2-2784</inkml:trace>
  <inkml:trace contextRef="#ctx0" brushRef="#br0" timeOffset="2192.133">6568 860 11301,'20'25'11428,"-6"31"-8663,-12-41-1890,22 161-312,-24-165-3629,0-10-1817,-1-5-3791,1-3-1619</inkml:trace>
  <inkml:trace contextRef="#ctx0" brushRef="#br0" timeOffset="2395.215">6543 1049 12005,'13'-8'9949,"5"2"-5409,35-1-1789,-40 7-3222,26-4 932,-27 0-5465,-1-1-5493,-2-2-3221</inkml:trace>
  <inkml:trace contextRef="#ctx0" brushRef="#br0" timeOffset="-3042.655">861 968 7716,'13'-4'11606,"-23"-18"-6093,5 19-5441,0 0 0,0 0 0,0 0 0,-1 0 1,1 1-1,0 0 0,-1 0 0,0 1 0,1-1 0,-1 1 0,0 0 0,0 1 0,0-1 0,1 1 0,-6 1-72,9-2 14,-1 1-1,1 0 1,0 0 0,0 0-1,0 0 1,-1 0 0,1 1-1,0-1 1,0 1 0,0-1-1,0 1 1,0 0 0,0 0-1,0 0 1,0 0 0,0 0-1,0 0 1,0 1 0,1-1-1,-1 0 1,0 1 0,1 0-1,-1-1 1,1 1 0,0 0-1,-1 0 1,1 0 0,0-1-1,0 1 1,0 0 0,1 1-1,-1-1 1,0 0 0,1 0-1,-1 0 1,1 0 0,0 0-1,0 1 1,0-1 0,0 0-1,0 0 1,0 0 0,1 1-1,-1-1 1,0 0 0,1 0-1,0 0 1,0 0 0,0 0-1,0 0 1,0 0 0,0 0-1,0 0 1,0 0 0,1-1-1,-1 1 1,1 0 0,-1-1-1,1 1 1,0-1 0,-1 0-1,1 0 1,0 1 0,0-1-1,1 0-13,95 29-13,-95-28 25,0-1 1,0 1 0,-1 0-1,1-1 1,0 1-1,-1 1 1,1-1-1,-1 0 1,1 1-1,-1-1 1,0 1-1,0 0 1,0-1-1,-1 1 1,1 0-1,-1 0 1,1 0 0,-1 1-1,0-1 1,0 0-1,-1 0 1,1 1-1,-1-1 1,1 0-1,-1 1 1,0-1-1,0 0 1,-1 1-1,1-1 1,-1 0-1,1 1 1,-1-1 0,0 0-1,0 0 1,-1 0-1,1 0 1,0 0-1,-1 0 1,0 0-1,0 0 1,0 0-1,0-1 1,-1 1-13,-3 2 90,0-2 1,-1 1-1,1-1 0,-1 0 1,0 0-1,1 0 0,-1-1 1,-1 0-1,1-1 0,0 0 1,0 0-1,0 0 0,-1-1 1,1 0-1,0 0 1,-1-1-1,1 0 0,0 0 1,-3-2-91,8 3 1,1 0-157,-1-1 1,1 1-1,0-1 1,0 1-1,0-1 1,0 0-1,-1 1 0,1-1 1,0 0-1,0 0 1,1 0-1,-1 0 1,0 0-1,0 0 0,0 0 1,0 0-1,1 0 1,-1 0-1,1 0 1,-1 0-1,1-1 0,-1 1 1,1 0-1,-1 0 1,1-1-1,0 1 0,0 0 1,0 0-1,0-1 1,0 1-1,0 0 1,0-1-1,0 1 0,0 0 1,1 0-1,-1-1 1,1 1-1,-1 0 1,1 0-1,-1 0 0,1-1 157,13-33-11247,-1 15-162</inkml:trace>
  <inkml:trace contextRef="#ctx0" brushRef="#br0" timeOffset="-2753.37">970 821 8644,'8'12'10021,"1"18"-7783,-6-21-923,24 113 3418,-11 65-3097,-15-174-1557,-2 7-913,-6-28-4534,1-5 2283,-2-9-6081,4 5-1031</inkml:trace>
  <inkml:trace contextRef="#ctx0" brushRef="#br0" timeOffset="-2425.285">930 1042 12374,'2'4'7685,"5"-3"-3354,18-4-1579,-18 2-1641,52 3 651,-25 0-4814,-18-2-2342,1-1-3705,-5-2-3355</inkml:trace>
  <inkml:trace contextRef="#ctx0" brushRef="#br0" timeOffset="-2174.526">1265 1026 11109,'-10'-12'10603,"-33"25"-6981,38-11-3477,1 2-1,0-1 1,0 0 0,0 1-1,0 0 1,1 0-1,-1 0 1,1 0-1,0 1 1,1-1-1,-1 1 1,1 0 0,-1 0-1,2-1 1,-1 1-1,0 1 1,1-1-1,0 0 1,0 0-1,1 0 1,-1 1 0,1-1-1,0 0 1,1 1-1,-1-1 1,1 0-1,0 2-144,1-4 15,-1 0-1,1 0 1,-1 0-1,1-1 1,0 1-1,0-1 1,1 1-1,-1-1 1,0 0-1,1 0 0,-1 0 1,1 0-1,0 0 1,-1-1-1,1 1 1,0-1-1,0 1 1,0-1-1,0 0 1,0-1-1,0 1 1,1 0-1,-1-1 1,0 0-1,0 1 0,0-1 1,1 0-1,0-1-14,56-12-3814,-40-27-1714,-18 20 790,-2 11 712,2-11-7494</inkml:trace>
  <inkml:trace contextRef="#ctx0" brushRef="#br0" timeOffset="-1751.304">1303 808 9332,'-1'5'11315,"6"26"-8426,-4-30-2353,15 147 4068,-5-26-3704,2-38-1778,0-119-19408,-10 18 11890</inkml:trace>
  <inkml:trace contextRef="#ctx0" brushRef="#br0" timeOffset="-1469.902">1430 1045 11429,'7'16'7730,"-1"0"-3764,13 44-1212,-19-15-2592,-1-70-15870,1 10 5391</inkml:trace>
  <inkml:trace contextRef="#ctx0" brushRef="#br0" timeOffset="-1468.902">1448 945 10133,'0'0'2833,"1"1"0,1 1-448,1-1-1552,-1 2-977,1 1-2434,2 3-2464,-1-1-6195</inkml:trace>
  <inkml:trace contextRef="#ctx0" brushRef="#br0" timeOffset="-1109.113">1549 1000 10741,'24'52'9676,"-2"75"-6146,-20-111-2633,1-25-463,18-124-655,-21 131 231,1-1 0,1 1 1,-1 0-1,0 0 0,0-1 0,1 1 1,0 0-1,-1 0 0,1 1 1,0-1-1,0 0 0,0 1 0,0-1 1,0 1-1,0-1 0,0 1 1,1 0-1,-1 0 0,0 0 0,1 0 1,-1 0-1,1 1 0,-1-1 0,1 1 1,-1-1-1,1 1 0,-1 0 1,1 0-1,-1 0 0,1 1 0,-1-1 1,1 0-1,-1 1 0,1 0 1,-1 0-1,1-1 0,-1 1 0,0 1 1,1-1-1,-1 0 0,0 0 0,0 1 1,0 0-1,0-1 0,0 1 1,0 0-1,-1 0 0,1 0 0,-1 0 1,1 0-1,-1 0 0,0 0 0,1 1 1,0 1-11,3 6 217,1-1 0,-1 1 1,-1 1-1,0-1 0,0 0 0,-1 1 1,0 0-1,-1 0 0,1 9-217,1 31-1969,-4-44 1360,-1-4-2595,1 0-5031,0-2-5299</inkml:trace>
  <inkml:trace contextRef="#ctx0" brushRef="#br0" timeOffset="-10712.67">11761 79 8532,'3'4'7660,"-10"1"-3569,-31-1 312,-206-2-743,103 1-3342,-100-12-94,84 7-240,-63 6 101,-3 3-69,-116-8 27,82 3-136,-16 1 82,-37-9 0,29-2 25,31 11 7,-20-9 14,76 4-110,-74 5 35,253-15-1352,34-5-6877,10 12 36,-19 5 4042</inkml:trace>
  <inkml:trace contextRef="#ctx0" brushRef="#br0" timeOffset="-8822.926">7513 83 7940,'-16'-1'13391,"-31"3"-9466,-11 0-3636,-98 0 1074,73 1-928,-174 2 307,166-6-667,-150 1 170,-138-18 115,209 15-186,-147-1-262,-15 1 133,144 0 46,-88-1-46,52 7-157,68-8 91,-32-12 199,-87 14-79,141 5-174,64 2 83,79-22-3844,13 8-5414,-21 15-621,-4 1 3735</inkml:trace>
  <inkml:trace contextRef="#ctx0" brushRef="#br0" timeOffset="-6907.779">3320 77 7299,'-2'2'10542,"-8"1"-5815,-32 5-2276,-95-2-434,-44-3-288,26-1-1417,-194 13 395,120-8-627,-28-5-50,-144-12 4,263 1 81,-157-12-91,64 4 5,49 0-39,20 14 87,-71-6-109,92 1 48,-22 4-43,152 2 21,24-12-7724,0 8 5128,3 1-4</inkml:trace>
  <inkml:trace contextRef="#ctx0" brushRef="#br0" timeOffset="8270.076">10004 100 8276,'4'-3'15402,"-6"16"-14463,9 231 2700,2-9-2972,-5-105-27,-4-116 309,2-7-3306,-2-24-8054,-3 6 3421,1-4-3748</inkml:trace>
  <inkml:trace contextRef="#ctx0" brushRef="#br0" timeOffset="8816.83">5961 102 7219,'0'-3'2693,"5"-39"6980,-5 48-5683,3 21-2327,16 408 610,-14-253-1779,-13-188-898,-6-16-5123,8 14 202,0-2-1414,-1-1-3255</inkml:trace>
  <inkml:trace contextRef="#ctx0" brushRef="#br0" timeOffset="4545.7">9527 952 7443,'5'-6'7702,"-9"1"-3753,-23-2-545,23 6-3272,0 1 0,0 0-1,0 1 1,0-1 0,0 1-1,1-1 1,-1 1-1,0 0 1,0 0 0,1 1-1,-1-1 1,1 1 0,-1 0-1,1 0 1,0 0 0,0 0-1,0 1 1,0-1 0,0 1-1,0 0 1,1 0 0,-1 0-1,1 0 1,0 0-1,0 0 1,0 1 0,0-1-1,1 1 1,-1 2-132,3-4 4,0 0 0,1 0 0,-1 0 0,1-1 0,0 1-1,0 0 1,-1-1 0,1 1 0,0-1 0,1 0 0,-1 1 0,0-1 0,0 0 0,0 0-1,1-1 1,-1 1 0,0 0 0,1-1 0,-1 1 0,0-1 0,1 0 0,-1 0 0,1 0-1,0 0-3,4 1-10,9 2-5,-12-4 17,0 1-1,0 0 1,0-1 0,0 1 0,0 1 0,-1-1-1,1 0 1,0 1 0,0 0 0,0 0-1,-1 0 1,1 1 0,0-1 0,-1 1-1,1 0 1,-1 0 0,0 0 0,0 0 0,1 0-1,-1 1 1,-1 0 0,1-1 0,0 1-1,-1 0 1,1 0 0,-1 0 0,0 1-1,0-1 1,0 1 0,-1-1 0,1 1 0,-1-1-1,0 1 1,0 0 0,0 0 0,0 0-1,-1 0-1,-3 0 49,0-1-1,0 0 1,0 0-1,-1 0 0,0 0 1,1 0-1,-1-1 0,0 0 1,0 0-1,0 0 0,-1 0 1,1 0-1,0-1 0,-1 0 1,1 0-1,-1 0 0,1 0 1,-1-1-1,-1 0-48,-4 3 66,-34 0-1670,52-34-14283,-1 14 5960</inkml:trace>
  <inkml:trace contextRef="#ctx0" brushRef="#br0" timeOffset="4826.861">9675 827 11061,'14'35'7928,"-4"2"-3450,4 79-2259,-8-50-1167,-2-11-1164,-16-76-9802,9 9 3417,-1-2-3702</inkml:trace>
  <inkml:trace contextRef="#ctx0" brushRef="#br0" timeOffset="5092.384">9649 1006 12390,'3'0'3425,"3"-1"209,0 1-1569,2-1-480,0 1-225,1 1-415,2-1-321,-2 0-192,-1 1-160,-1 0-128,1 1-224,-1 0-368,2 0-720,0-1-609,2-1-2065,-2-1-2865,1 0-6131</inkml:trace>
  <inkml:trace contextRef="#ctx0" brushRef="#br0" timeOffset="5327.51">9970 987 10853,'-16'-10'7493,"-3"7"-3315,15 3-3981,0 1 0,0 0-1,1-1 1,-1 2 0,0-1 0,0 0 0,0 1 0,1 0-1,-1 0 1,1 0 0,-1 0 0,1 0 0,0 1 0,0 0 0,0-1-1,0 1 1,1 0 0,-1 1 0,1-1 0,-1 0 0,0 2-197,2-2 19,-1-1 0,0 1 0,0-1 0,1 1 0,-1 0 0,1 0 0,0 0 0,0 0 0,0 0 0,0 0 0,1 0 0,-1 0 0,1 1 0,0-1 0,0 0 0,0 0 1,0 0-1,1 0 0,-1 0 0,1 1 0,-1-1 0,1 0 0,0 0 0,1 0 0,-1-1 0,0 1 0,1 0 0,-1 0 0,1-1 0,0 1 0,0-1 0,0 1 0,0-1 0,1 0 1,-1 0-1,1 0 0,-1 0 0,1 0 0,0-1 0,-1 1 0,1-1 0,0 1 0,0-1 0,0 0 0,0 0 0,0-1 0,0 1 0,1-1 0,-1 1 0,0-1 0,0 0 0,0 0 1,0 0-1,0-1 0,1 1 0,-1-1-19,1 0-266,-1-1 0,0 1 0,0-1 0,0 0 0,0 0 0,0 0 1,0 0-1,-1-1 0,1 1 0,-1-1 0,0 1 0,1-1 0,-1 0 0,0 0 1,-1 0-1,1 0 0,0 0 0,-1 0 0,0-1 0,1-1 266,7-27-5894,-4 15 263,0 1-5235</inkml:trace>
  <inkml:trace contextRef="#ctx0" brushRef="#br0" timeOffset="5577.455">9975 850 10901,'0'6'7882,"4"11"-5182,-2-11-1410,16 138 4671,0 2-4980,-12-159-7779,0-11-5210,-3 8 1115</inkml:trace>
  <inkml:trace contextRef="#ctx0" brushRef="#br0" timeOffset="5974.049">10084 1041 11541,'17'13'7062,"7"-6"-4042,48-12-2110,-70 5-893,1 0 0,-1-1 1,1 1-1,-1-1 0,0 0 0,1 0 1,-1 0-1,0 0 0,0 0 0,1 0 1,-1-1-1,0 1 0,0-1 0,0 1 0,-1-1 1,1 0-1,0 0 0,-1 0 0,1 0 1,-1 0-1,1 0 0,-1 0 0,0 0 1,0 0-1,0-1 0,0 1 0,0-1 1,-1 1-1,1 0 0,-1-1 0,0 1 0,1-1 1,-1 1-1,0-1 0,-1 1 0,1-1 1,0 1-1,-1-1 0,1 1 0,-1-1 1,0 1-1,0 0 0,0-1 0,0 1 1,0 0-1,0 0 0,-1 0 0,1 0 0,-1 0 1,0-1-18,-1 1 84,1 1 1,-1 0-1,1 0 1,-1 0 0,1 1-1,-1-1 1,0 1-1,1-1 1,-1 1-1,0 0 1,0 0-1,1 0 1,-1 0 0,0 1-1,1-1 1,-1 1-1,0-1 1,1 1-1,-1 0 1,1 0-1,-1 0 1,1 1 0,0-1-1,-1 0 1,1 1-1,0 0 1,0-1-1,0 1 1,0 0 0,0 0-1,0 0 1,1 0-1,-1 1 1,1-1-1,-1 0 1,1 1-1,0-1 1,0 1 0,0-1-1,0 1 1,0-1-1,1 1 1,-1 0-1,1 0 1,0-1-1,0 1-84,-3 4 140,1 0 0,1 0 0,0 0 0,0 1-1,0-1 1,0 0 0,1 1 0,1-1 0,-1 0-1,1 1 1,0-1 0,1 0 0,0 0 0,0 0-1,0 0 1,1 0 0,0-1 0,1 1 0,-1-1-1,5 6-139,-6-10-88,-1-1 0,1 0 0,0 0 0,-1 0 0,1 0 0,0 0 0,0 0 0,0 0-1,0-1 1,-1 1 0,1-1 0,0 1 0,0-1 0,0 0 0,0 0 0,0 0 0,0 0-1,0 0 1,0 0 0,0 0 0,0-1 0,0 1 0,0-1 0,0 1 0,0-1 0,0 0-1,-1 0 1,1 0 0,0 0 0,0 0 0,-1 0 0,1 0 0,-1-1 0,1 0 88,42-57-12753,-37 48 8551,4-7-5912</inkml:trace>
  <inkml:trace contextRef="#ctx0" brushRef="#br0" timeOffset="6270.853">10343 984 11685,'15'56'10035,"8"62"-7258,-9-237-1998,-15 116-817,1-1 1,0 1 0,0 0 0,0-1 0,0 1 0,0-1-1,1 1 1,-1 0 0,1 0 0,0-1 0,0 1-1,0 0 1,0 0 0,1 0 0,-1 0 0,1 0 0,0 0-1,0 0 1,0 1 0,0-1 0,1 0 0,-1 1 0,1 0-1,-1 0 1,1 0 0,0 0 0,0 0 0,-1 0-1,1 1 1,1-1 0,-1 1 0,0 0 0,0 0 0,0 0-1,1 0 1,-1 1 0,0-1 0,1 1 0,-1 0 0,1 0-1,-1 0 1,0 1 0,1-1 0,-1 1 0,0-1-1,2 2 38,18 7-5884,-6-5-2924,-9-2-49</inkml:trace>
  <inkml:trace contextRef="#ctx0" brushRef="#br0" timeOffset="6698.838">10589 972 12230,'14'49'10523,"-7"29"-8164,-2-12-1416,-3-202-412,-1 131-489,1-1 0,-1 1 1,1-1-1,-1 1 0,1 0 0,1 0 0,-1 0 0,1 0 0,0 0 0,0 0 0,1 1 0,-1-1 0,1 1 0,0 0 0,0 0 0,0 0 1,1 1-1,-1 0 0,1 0 0,0 0 0,0 0 0,0 0 0,1 1-42,-4 1 13,0 1 0,1-1 0,-1 1 0,1 0 0,-1 0 1,1 0-1,-1 0 0,1 0 0,-1 0 0,1 1 0,-1-1 0,1 1 0,-1 0 0,0-1 0,1 1 0,-1 0 1,0 0-1,0 1 0,1-1 0,-1 0 0,0 1 0,0 0 0,1 0-13,10 34-3350,-14-33 164,0-2-5015,2-1-4901</inkml:trace>
  <inkml:trace contextRef="#ctx0" brushRef="#br0" timeOffset="11194.31">1285 115 6771,'-2'-2'5616,"5"-6"704,-2 57-931,15 187-3788,-8-61-1305,-2-95 96,-9-65 196,-7-11-3687,1-6-2130,-1-3-3307,2-2-1557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35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 5090,'-4'-2'5627,"-6"-3"-1193,103 24-1105,348-12-615,114-22-1749,-130 15 636,-403 3-1305,-38 1-1467,5-4-2749,1-3-3808,7-3-3493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0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12 9012,'0'0'2329,"-1"-2"3846,-6-8-3829,-43 32 1462,-48 19-2968,13 18-568,-30 16-183,19-18-58,73-34 5,0 0 1,1 2-1,1 0 1,2 1-1,-9 16-36,-21 28 98,-17 27 169,4 2-1,-8 27-266,41-75 41,-2 10 23,3 2 0,2 0 0,3 2 0,-13 61-64,24-63 61,3 1 1,3 0-1,3 0 0,4 42-61,-1-74 38,4 315 215,-5-309-218,3 1 0,1-1 0,2 1 0,1-1 0,2 0 1,2-1-1,14 34-35,118 337 256,22 37-123,-151-417-115,1 0 0,2-1 0,0-1 0,1-1 0,20 22-18,-28-36 11,94 144 40,133 122 256,-87-151-71,-83-78-123,221 132 173,-256-155-250,2-2-1,0-1 1,1-2-1,1-1 1,1-1-1,1-2 1,0-2 0,1-2-1,21 4-35,73 24 75,-84-24-31,0-2 1,1-2-1,1-2 0,0-2 0,10-1-44,358-3 294,-152-37-284,-194 20 94,-2-3 0,0-4 0,59-25-104,10-2 46,-99 31-8,0-1 0,-1-3 0,0-1 0,-2-1 0,0-3-38,62-36 61,120-51-133,-187 100 99,0-1 0,-1-2 0,0-1 0,-2-2 0,0-1 0,-1-1 0,26-23-27,94-92 29,1-13-87,-125 132 70,-1-2 0,0-1 0,-1 0 0,-2-2 0,0 0 0,3-6-12,85-128 96,-54 89-70,-67 46-375,-4 1-3127,29 5-5651,49 12-1916,-46 5 4966</inkml:trace>
  <inkml:trace contextRef="#ctx0" brushRef="#br0" timeOffset="951.833">4670 3050 8372,'1'-1'1580,"23"-5"4865,-39 29-373,10-18-5336,-117 77 3287,109-71-3911,-1-1-1,-1-1 0,0 0 0,0-1 0,-1 0 0,0-2 0,0 0 0,-13 3-111,29-9-15,1 0 0,-1-1 0,0 1 1,0 0-1,0-1 0,0 1 0,0 0 0,0-1 0,0 1 1,0 0-1,0-1 0,0 1 0,0 0 0,0-1 1,-1 1-1,1 0 0,0-1 0,0 1 0,0 0 0,0-1 1,0 1-1,-1 0 0,1-1 0,0 1 0,0 0 0,-1 0 1,1-1-1,0 1 0,0 0 0,-1 0 0,1 0 1,0 0-1,0-1 0,-1 1 0,1 0 0,0 0 0,-1 0 1,1 0-1,0 0 0,-1 0 0,1 0 0,-1 0 15,10-11-364,11-9-1174,1 0 1,1 1 0,1 1-1,1 1 1,0 1 0,1 2-1,1 0 1,4-1 1537,45-6-631,-25 27 4170,-48-3-3193,-1-1-1,1 1 1,-1-1 0,1 1 0,-1 0 0,0-1 0,0 1-1,0 0 1,0 0 0,-1 0 0,1 0 0,-1 0-1,0 0 1,1 0 0,-1 0 0,-1 0 0,1 0 0,0 0-1,-1 0 1,0 0 0,1 0 0,-1-1 0,-2 4-346,1 9 594,-2 22 334,6 93 393,23-43-1185,-25-87-166,0-1 1,0 1 0,0-1-1,0 1 1,0 0 0,0-1-1,0 1 1,0-1 0,0 1-1,0 0 1,0-1 0,0 1-1,0-1 1,0 1 0,1 0-1,-1-1 1,0 1 0,0 0-1,0-1 1,0 1 0,1 0-1,-1-1 1,0 1 0,0 0-1,1-1 1,-1 1-1,0 0 1,1 0 0,-1-1-1,0 1 1,1 0 0,-1 0-1,0 0 1,1 0 0,-1-1-1,0 1 1,1 0 0,-1 0-1,1 0 1,-1 0 0,0 0-1,1 0 1,-1 0 0,1 0-1,-1 0 1,0 0 0,1 0-1,-1 0 1,0 0 0,1 0-1,-1 1 1,1-1 0,-1 0-1,0 0 1,1 0-1,-1 0 1,0 1 0,1-1-1,-1 0 1,0 0 29,7-15-4591,42-18-9501,-28 23 5880</inkml:trace>
  <inkml:trace contextRef="#ctx0" brushRef="#br0" timeOffset="3269.969">4407 2853 6227,'-4'34'11402,"10"-35"-8187,24-1-2030,73 20 154,34-34 419,201 13-1070,-175 9-239,248-36 463,-176 27-632,-66 0-72,-20-7-13,-13 18-38,174-12-10,-96 1-77,107-4 202,0 4-83,-8 6 46,-99 4-176,25-5 39,-81 11 44,-102-2-145,-6 3-58,-46-15 978,-2-1-3963,7-3-6044,14 1 1519,-17 1 3793</inkml:trace>
</inkml:ink>
</file>

<file path=ppt/ink/ink95.xml><?xml version="1.0" encoding="utf-8"?>
<inkml:ink xmlns:inkml="http://www.w3.org/2003/InkML">
  <inkml:definitions/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9-04-20T00:43:30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0,'0'0'15,"0"0"1,0 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8356,'2'-9'9632,"-1"11"-4326,-2 24-2894,1 15-1669,0-37-702,0-1 0,-1 0 0,1 1 0,1-1-1,-1 1 1,0-1 0,1 1 0,0-1 0,-1 0-1,1 1 1,1-1 0,-1 0 0,0 0 0,1 0 0,0 0-1,0 0 1,-1 0 0,2 0 0,-1-1 0,0 1-1,1-1 1,-1 1 0,1-1 0,-1 0 0,1 0-1,0 0 1,0 0 0,0-1 0,0 1 0,0-1-1,1 0 1,-1 0 0,0 0 0,3 1-41,-2-3 4,1 0 1,-1-1-1,0 1 0,1-1 1,-1 1-1,0-1 1,0-1-1,0 1 0,-1 0 1,1-1-1,-1 0 1,1 0-1,-1 0 0,0 0 1,0 0-1,0-1 1,0 1-1,-1-1 0,1 0 1,-1 0-1,0 0 1,0 0-1,-1 0 0,1 0 1,-1-1-1,0 1 1,0-1-1,0 1 0,-1 0 1,1-1-1,-1 1 1,0-1-1,-1 1 0,1-1 1,-1 1-1,0-1 1,0 1-1,0 0 0,0-1 1,-2-1-5,-2 4-873,5 5-3692,0-2-6210,1-2-1009</inkml:trace>
  <inkml:trace contextRef="#ctx0" brushRef="#br0" timeOffset="533.33">248 189 10101,'3'5'7562,"-1"4"-3502,1 25-2676,-2-19-232,17 85-13,-10-128-1077,-8 17-82,0 1 1,0-1 0,2 1-1,-1-1 1,1 1 0,1-1 0,0 1-1,0 0 1,1 0 0,0 1-1,1-1 1,0 1 0,2-3 19,-6 11-8,0 1 0,0-1 0,0 0 0,0 1 0,0-1 0,0 1 0,0-1 0,0 1 0,1-1 0,-1 1 0,0 0 0,0 0 0,0 0 0,0-1 0,1 1 0,-1 0 0,0 0 0,0 0 0,0 1 0,0-1 0,1 0 0,-1 0 0,0 1 0,0-1 0,0 1 0,0-1 0,0 1 0,0-1-1,0 1 1,0 0 0,0-1 0,0 1 0,0 0 0,0 0 0,0-1 0,0 1 0,-1 0 0,1 0 0,0 0 0,0 1 8,29 42 225,-27-39-201,0 1 0,0-1 0,-1 1 1,0 0-1,0 0 0,0 0 0,0 0 0,-1 0 1,0 0-1,-1 1 0,1-1 0,-1 0 0,0 1 0,-1-1 1,1 1-25,-8-6-3661,4-10-7056,4 2-365</inkml:trace>
  <inkml:trace contextRef="#ctx0" brushRef="#br0" timeOffset="1005.679">498 0 10325,'8'4'8553,"-1"6"-4523,5 26-2894,-11-31-305,26 275 2531,-29-270-5225,2-11-3036,2-3-4883,1 1-1895</inkml:trace>
  <inkml:trace contextRef="#ctx0" brushRef="#br0" timeOffset="1006.679">623 208 12022,'2'11'3233,"-1"2"161,0 1-1554,1-1-511,-1-2-305,-1 1-303,2-1-257,-1-2-208,0-1-336,-1-2-416,0-2-513,0-4-383,0-2-2098,0 1-2593,0-4-5634</inkml:trace>
  <inkml:trace contextRef="#ctx0" brushRef="#br0" timeOffset="1224.38">631 95 11461,'1'0'2705,"1"2"97,0 1-1714,1 1-928,0 0-2577,1 0-2449,0-3-6051</inkml:trace>
  <inkml:trace contextRef="#ctx0" brushRef="#br0" timeOffset="1505.606">747 57 11605,'12'34'7296,"-6"0"-3343,-1 71-3245,-4-28-347,-2-77-352,1 1 0,0 0 1,-1 0-1,1-1 0,0 1 0,0 0 1,-1 0-1,1 0 0,0-1 0,0 1 1,0 0-1,0 0 0,0 0 0,0-1 1,0 1-1,0 0 0,0 0 0,1 0 0,-1 0 1,0-1-1,0 1 0,1 0 0,-1 0 1,1-1-1,-1 1 0,0 0 0,1-1 1,-1 1-1,1 0 0,0-1 0,-1 1 1,1-1-1,-1 1 0,1-1 0,0 1 1,0-1-1,-1 1 0,1-1 0,0 0 0,0 1 1,-1-1-1,1 0 0,0 0 0,0 0 1,0 1-1,-1-1 0,1 0 0,0 0 1,0 0-1,0 0 0,0-1 0,-1 1 1,1 0-1,0 0 0,0 0 0,0-1 1,-1 1-1,1 0 0,0-1 0,0 1 0,-1 0 1,1-1-1,0 1 0,-1-1 0,1 1 1,-1-1-1,1 0-9,58-101 1299,-36 60-2203,-9 28-9234,-13 12 4258,-1 0-3023</inkml:trace>
  <inkml:trace contextRef="#ctx0" brushRef="#br0" timeOffset="1786.694">857 252 14887,'14'45'11786,"0"-22"-10409,11 26-56,-22-60-8243,-1 4-2713,0 1-3163</inkml:trace>
  <inkml:trace contextRef="#ctx0" brushRef="#br0" timeOffset="2505.294">998 297 12358,'22'1'8597,"14"-6"-7303,-11 2-943,-23 3-320,0 0-1,0 0 1,1 0 0,-1 0 0,0 0 0,0-1 0,1 1 0,-1-1 0,0 1 0,0-1 0,0 0-1,0 0 1,0 0 0,0 0 0,0 0 0,0-1 0,0 1 0,0 0 0,-1-1 0,1 1 0,0-1-1,-1 0 1,0 1 0,1-1 0,-1 0 0,0 0 0,0 0 0,0 0 0,0 0 0,0 0 0,0-1-1,-1 1 1,1 0 0,-1 0 0,1 0 0,-1-1 0,0 1 0,0 0 0,0 0 0,0-1-1,-1 1 1,1 0 0,-1-2-31,1 2 17,0-1-1,0 1 0,0 0 0,0-1 1,-1 1-1,1 0 0,-1 0 0,0 0 1,1 0-1,-1 0 0,0-1 0,0 1 1,0 1-1,-1-1 0,1 0 0,0 0 1,-1 0-1,1 1 0,-1-1 0,0 1 1,1-1-1,-1 1 0,0-1 1,0 1-1,0 0 0,0 0 0,0 0 1,0 0-1,0 1 0,-1-1 0,1 0 1,0 1-1,0-1 0,0 1 0,-1 0 1,1 0-1,0 0 0,0 0 0,-1 0 1,1 1-1,0-1 0,0 1 0,-1-1 1,1 1-1,0 0 0,0 0 0,0 0 1,0 0-1,0 0 0,0 0 1,0 0-1,1 1 0,-2-1-16,0 3 143,-1 0 0,0 0 0,1 0 0,-1 0 0,1 0 0,0 1 0,1-1 0,-1 1 1,1 0-1,0 0 0,0 0 0,0 0 0,1 0 0,0 0 0,0 0 0,0 0 0,0 1 0,1-1 0,0 0 0,0 1 0,1-1 0,-1 0 0,1 0 0,0 1 0,1-1 0,-1 0 1,1 0-1,0 0 0,0 0 0,1-1 0,-1 1 0,1-1 0,0 1 0,0-1 0,1 0 0,-1 0 0,4 3-143,-2-4 11,0 0 0,1-1 0,-1 1 0,1-1 0,0 0 1,0-1-1,-1 1 0,1-1 0,0 0 0,0-1 0,0 1 0,0-1 0,0-1 0,0 1 0,0-1 0,2 0-11,13-6-5512,-1-5-5616,-14 7-2476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3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11989,'31'2'9308,"17"-6"-5435,-5 1-2319,56 2-6,108-7-2608,-200 4-3826,-14-3-6979,2 3 1420</inkml:trace>
  <inkml:trace contextRef="#ctx0" brushRef="#br0" timeOffset="462.363">264 40 11397,'11'62'9763,"12"-3"-7040,11 49-1747,-32-101-836,-1 0-1,0 1 0,0-1 1,-1 0-1,1 1 0,-2-1 0,1 1 1,-1-1-1,0 0 0,-1 1 0,1-1 1,-1 0-1,-1 0 0,0 0 1,0 0-1,0-1 0,0 1 0,-1-1 1,0 0-1,-1 0 0,1 0 1,-1 0-1,0-1 0,-1 0 0,1 0 1,-1 0-1,0-1 0,0 0 1,-6 3-140,3-4 66,0-1 1,-1 0-1,1 0 1,0-1-1,-1 0 1,1-1-1,-1 0 1,1 0-1,-1-1 1,1 0-1,0-1 1,-1 0-1,1-1 1,-5-2-67,13 5-81,0 0 0,1-1 0,-1 1-1,0-1 1,1 1 0,-1-1 0,1 0 0,-1 1 0,1-1 0,-1 0 0,1 1 0,-1-1 0,1 0 0,0 1 0,-1-1 0,1 0 0,0 0 0,0 1 0,-1-1 0,1 0 0,0 0 0,0 0 0,0 1 0,0-1-1,0 0 1,0 0 0,0 0 0,0 1 0,1-1 0,-1 0 0,0 0 0,0 0 0,1 1 0,-1-1 0,0 0 0,1 1 0,-1-1 0,1 0 0,-1 1 0,1-1 0,-1 0 0,1 1 0,0-1 81,27-28-10800,-24 26 7671,14-12-9271</inkml:trace>
  <inkml:trace contextRef="#ctx0" brushRef="#br0" timeOffset="2158.167">1051 226 11237,'19'-15'9608,"3"5"-4761,-19 8-4827,0 1 0,1 0 0,-1 1 0,1-1 0,-1 0 0,0 1 0,1 0 0,-1 0 0,1 0 0,-1 0 0,1 1 0,-1-1 0,0 1 0,1 0 0,-1 0 1,0 0-1,1 1 0,-1-1 0,0 1 0,0-1 0,0 1 0,0 0 0,-1 0 0,1 0 0,0 1 0,-1-1 0,0 1 0,1-1 0,-1 1 0,0 0 0,0 1-20,5 9 7,0 1 0,-1 0 0,0 1 0,-1 0-1,-1-1 1,-1 1 0,0 0 0,-1 1 0,0-1-1,-1 0 1,-1 1-7,-40-87 29,37 69 19,0-1 0,1 1 0,-1 0 1,-1 0-1,1 1 0,0-1 0,0 1 0,-1-1 0,1 1 0,-1 0 0,1 1 0,-1-1 0,1 0 0,-1 1 0,0 0 0,1 0 0,-1 0 0,0 0 0,1 0 0,-1 1 0,1 0 0,-1 0 0,1 0 0,-1 0 0,1 0 0,0 1 0,-1-1 0,1 1 0,0 0 0,0 0 0,0 0 0,0 1 0,1-1 0,-1 1 0,0-1 0,1 1 0,0 0 0,0 0 0,0 0 0,0 0 0,0 0 0,1 0 0,-1 1 0,1-1 0,0 1 0,0-1 0,0 1 0,0-1 1,1 1-1,-1-1 0,1 1 0,0 1-48,3-2 42,-1 0 1,1 0 0,0-1 0,0 1 0,0-1-1,0 1 1,1-1 0,-1 0 0,1 0 0,-1 0-1,1-1 1,0 1 0,0-1 0,0 0-1,-1 0 1,1 0 0,0-1 0,0 0 0,0 1-1,0-1 1,0 0 0,0-1 0,0 1 0,0-1-1,1 0-42,1 1-511,48-7 1502,-41-3-3452,-7-5-3951,-6 4-1703,0-2-5345</inkml:trace>
  <inkml:trace contextRef="#ctx0" brushRef="#br0" timeOffset="1030.843">470 212 11125,'3'-13'11729,"35"-2"-8726,-33 14-2980,0 1-1,0 1 1,0-1-1,0 1 0,0-1 1,0 1-1,0 1 1,-1-1-1,1 1 1,-1 0-1,1 0 0,-1 0 1,1 0-1,-1 1 1,0 0-1,0 0 1,0 0-1,-1 0 1,1 1-1,-1-1 0,0 1 1,1 0-1,-2 0 1,1 0-1,0 0 1,-1 1-1,0-1 1,0 1-1,0-1 0,-1 1 1,1 0-1,-1 0 1,0-1-1,0 5-22,29 126-1195,-31-142 1182,0-1 0,-1 1 1,0 0-1,0 0 0,-1 0 0,0 0 1,0 0-1,0 0 0,-1 1 1,0-1-1,-1 1 0,1 0 0,-1 0 1,0 1-1,0-1 0,-1 1 0,0 1 1,-5-5 12,7 8 88,0 1 1,0-1 0,0 1 0,0-1 0,-1 1 0,1 0 0,0 1 0,0-1 0,0 1-1,0 0 1,0 0 0,0 0 0,0 0 0,0 1 0,0 0 0,1 0 0,-1 0 0,1 0-1,-1 0 1,1 1 0,0-1 0,0 1 0,0 0 0,0 0 0,0 0 0,1 0 0,-1 1 0,1-1-1,0 1 1,0 0 0,0-1 0,0 1 0,1 0 0,0 0 0,0 0 0,0 0 0,0 0-1,0 0 1,1 0 0,0 0 0,0 0 0,0 1 0,0-1 0,1 0 0,-1 0 0,1 0-1,1 2-88,1-3 21,1 0-1,0-1 0,0 0 0,0 0 0,1 0 1,-1 0-1,0 0 0,1-1 0,-1 0 0,1 0 1,-1 0-1,1-1 0,-1 1 0,1-1 0,0 0 1,-1 0-1,1-1 0,-1 1 0,1-1 0,0 0 1,0-1-21,56-23-3109,-47 9-2104,-1-5-4284,-4 4-2466</inkml:trace>
  <inkml:trace contextRef="#ctx0" brushRef="#br0" timeOffset="1280.784">736 217 12214,'16'32'10895,"-1"1"-5899,53 100-6161,-65-130-647,1-10-10770,-4 5 11668,2-7-10702</inkml:trace>
  <inkml:trace contextRef="#ctx0" brushRef="#br0" timeOffset="1474.547">942 192 10069,'-6'50'12594,"-16"23"-8887,2-9-2296,5-12-1467,22-76-16880,-3 10 6163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9:40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9668,'5'9'9123,"-2"16"-7294,-3-22-1063,12 258 4512,-10-138-4532,-3-110-276,0-6 78,1-4-3196,1-3-2624,0-2-3679,0-1-2590</inkml:trace>
  <inkml:trace contextRef="#ctx0" brushRef="#br0" timeOffset="328.053">151 283 11685,'0'10'3154,"2"1"95,-1 5-1552,0-2-464,-1 0-225,-1 1-272,2-2-287,0-1-161,0-1-176,0-2-144,0-2-304,0-2-369,-1-5-447,1 0-2242,0-2-2593,0-6-6002</inkml:trace>
  <inkml:trace contextRef="#ctx0" brushRef="#br0" timeOffset="329.053">160 150 10469,'-1'3'2497,"1"1"80,0 0-1552,2 1-3074,2-2-2305,2 1-5795</inkml:trace>
  <inkml:trace contextRef="#ctx0" brushRef="#br0" timeOffset="722.11">273 76 10821,'11'45'8943,"1"60"-6524,-3 71-778,-8-176-1631,0 0 0,0 0 1,0 0-1,0 0 0,0 0 0,0 0 0,0 0 0,0 0 0,0-1 0,0 1 1,0 0-1,0 0 0,0-1 0,0 1 0,0-1 0,0 1 0,0-1 0,0 1 1,-1-1-1,1 0 0,0 1 0,0-1 0,-1 0 0,1 0 0,0 0 0,-1 1 0,1-1 1,-1 0-1,1 0 0,-1 0 0,1 0 0,-1 0 0,0 0 0,1 0 0,-1 0 1,0 0-1,0-1-10,3-1 12,44-86 953,-30 49-3569,0-2-9067,-15 37 786</inkml:trace>
  <inkml:trace contextRef="#ctx0" brushRef="#br0" timeOffset="1022.336">367 334 12374,'8'17'7869,"2"1"-3603,33 22-1845,-35-41-4634,-3-6-5204,-3 4 3054,2-4-8558</inkml:trace>
  <inkml:trace contextRef="#ctx0" brushRef="#br0" timeOffset="1647.193">531 342 11269,'21'0'4908,"69"-9"-1135,-89 7-3753,1 0-1,-1 0 1,0 1-1,0-1 1,0 0 0,0 0-1,0 0 1,0 0-1,-1 0 1,1 0-1,-1 0 1,1 0-1,-1-1 1,0 1-1,0 0 1,0 0-1,0 0 1,0 0-1,0 0 1,-1 0-1,1-1 1,-1 1-1,1 0 1,-1 0-1,0 0 1,0 0-1,0 0 1,0 1-1,0-1 1,0 0-1,-1 0 1,1 1-1,0-1 1,-1 1-1,0-1 1,1 1-1,-1-1 1,0 1-1,1 0 1,-1 0-1,0 0 1,0 0-1,0 0 1,0 1-1,0-1 1,0 0-1,0 1 1,-1-1-20,-2 2 216,0 1 0,0-1-1,0 1 1,0-1 0,0 1 0,1 1 0,-1-1-1,1 1 1,0-1 0,-1 1 0,1 1 0,0-1-1,1 0 1,-1 1 0,1 0 0,-1 0 0,1 0-1,0 0 1,1 1 0,-1-1 0,1 1 0,0-1 0,0 1-1,0 0 1,1 0 0,-1 0 0,1 0 0,1 0-1,-1 0 1,1 0 0,-1 0 0,1 1 0,1-1-1,-1 0 1,1 0 0,0 0 0,1 3-216,2-3 14,1 0 0,0 0 0,0-1 0,0 0 0,1 0 0,-1-1 0,1 1 0,0-1 0,-1-1 0,2 1 0,-1-1 0,0 0 0,0 0 0,1-1 0,-1 1 0,1-1 0,-1-1 0,1 1 0,-1-1-1,1-1 1,0 1 0,-1-1 0,1 0 0,-1-1 0,1 1-14,12-5-4317,-2-4-6327,-6-2-3600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C0A8-8D4D-4F96-AB6F-14BB07383B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250061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95513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287073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803752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98173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1557879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83174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43920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812565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324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22046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202831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99055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222533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145877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390913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187571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190147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52062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278243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0FD-43FD-4D6F-84B1-8E330FAF69C1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4/13/2018</a:t>
            </a:r>
          </a:p>
        </p:txBody>
      </p:sp>
    </p:spTree>
    <p:extLst>
      <p:ext uri="{BB962C8B-B14F-4D97-AF65-F5344CB8AC3E}">
        <p14:creationId xmlns:p14="http://schemas.microsoft.com/office/powerpoint/2010/main" val="151945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6766" y="27429"/>
            <a:ext cx="117051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L10:  Intro to C++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6768" y="27429"/>
            <a:ext cx="117051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L10:  Intro to C++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1.png"/><Relationship Id="rId18" Type="http://schemas.openxmlformats.org/officeDocument/2006/relationships/customXml" Target="../ink/ink62.xm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customXml" Target="../ink/ink59.xml"/><Relationship Id="rId17" Type="http://schemas.openxmlformats.org/officeDocument/2006/relationships/image" Target="../media/image63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58.xml"/><Relationship Id="rId19" Type="http://schemas.openxmlformats.org/officeDocument/2006/relationships/image" Target="../media/image64.png"/><Relationship Id="rId4" Type="http://schemas.openxmlformats.org/officeDocument/2006/relationships/customXml" Target="../ink/ink55.xml"/><Relationship Id="rId9" Type="http://schemas.openxmlformats.org/officeDocument/2006/relationships/image" Target="../media/image59.png"/><Relationship Id="rId14" Type="http://schemas.openxmlformats.org/officeDocument/2006/relationships/customXml" Target="../ink/ink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74.png"/><Relationship Id="rId18" Type="http://schemas.openxmlformats.org/officeDocument/2006/relationships/customXml" Target="../ink/ink75.xm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customXml" Target="../ink/ink72.xml"/><Relationship Id="rId17" Type="http://schemas.openxmlformats.org/officeDocument/2006/relationships/image" Target="../media/image76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10" Type="http://schemas.openxmlformats.org/officeDocument/2006/relationships/customXml" Target="../ink/ink71.xml"/><Relationship Id="rId19" Type="http://schemas.openxmlformats.org/officeDocument/2006/relationships/image" Target="../media/image77.png"/><Relationship Id="rId4" Type="http://schemas.openxmlformats.org/officeDocument/2006/relationships/customXml" Target="../ink/ink68.xml"/><Relationship Id="rId9" Type="http://schemas.openxmlformats.org/officeDocument/2006/relationships/image" Target="../media/image72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84.png"/><Relationship Id="rId26" Type="http://schemas.openxmlformats.org/officeDocument/2006/relationships/image" Target="../media/image88.png"/><Relationship Id="rId3" Type="http://schemas.openxmlformats.org/officeDocument/2006/relationships/customXml" Target="../ink/ink78.xml"/><Relationship Id="rId21" Type="http://schemas.openxmlformats.org/officeDocument/2006/relationships/customXml" Target="../ink/ink83.xml"/><Relationship Id="rId34" Type="http://schemas.openxmlformats.org/officeDocument/2006/relationships/image" Target="../media/image92.png"/><Relationship Id="rId12" Type="http://schemas.openxmlformats.org/officeDocument/2006/relationships/image" Target="../media/image21.emf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3.png"/><Relationship Id="rId20" Type="http://schemas.openxmlformats.org/officeDocument/2006/relationships/image" Target="../media/image85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89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14" Type="http://schemas.openxmlformats.org/officeDocument/2006/relationships/image" Target="../media/image82.png"/><Relationship Id="rId22" Type="http://schemas.openxmlformats.org/officeDocument/2006/relationships/image" Target="../media/image86.png"/><Relationship Id="rId27" Type="http://schemas.openxmlformats.org/officeDocument/2006/relationships/customXml" Target="../ink/ink86.xml"/><Relationship Id="rId3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5" Type="http://schemas.openxmlformats.org/officeDocument/2006/relationships/image" Target="../media/image95.png"/><Relationship Id="rId4" Type="http://schemas.openxmlformats.org/officeDocument/2006/relationships/customXml" Target="../ink/ink9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8.png"/><Relationship Id="rId51" Type="http://schemas.openxmlformats.org/officeDocument/2006/relationships/image" Target="../media/image104.png"/><Relationship Id="rId3" Type="http://schemas.openxmlformats.org/officeDocument/2006/relationships/customXml" Target="../ink/ink95.xml"/><Relationship Id="rId42" Type="http://schemas.openxmlformats.org/officeDocument/2006/relationships/customXml" Target="../ink/ink99.xml"/><Relationship Id="rId47" Type="http://schemas.openxmlformats.org/officeDocument/2006/relationships/image" Target="../media/image102.png"/><Relationship Id="rId50" Type="http://schemas.openxmlformats.org/officeDocument/2006/relationships/customXml" Target="../ink/ink103.xml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2" Type="http://schemas.openxmlformats.org/officeDocument/2006/relationships/notesSlide" Target="../notesSlides/notesSlide4.xml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57.emf"/><Relationship Id="rId40" Type="http://schemas.openxmlformats.org/officeDocument/2006/relationships/customXml" Target="../ink/ink98.xml"/><Relationship Id="rId45" Type="http://schemas.openxmlformats.org/officeDocument/2006/relationships/image" Target="../media/image101.png"/><Relationship Id="rId49" Type="http://schemas.openxmlformats.org/officeDocument/2006/relationships/image" Target="../media/image103.png"/><Relationship Id="rId44" Type="http://schemas.openxmlformats.org/officeDocument/2006/relationships/customXml" Target="../ink/ink100.xml"/><Relationship Id="rId4" Type="http://schemas.openxmlformats.org/officeDocument/2006/relationships/customXml" Target="../ink/ink96.xml"/><Relationship Id="rId43" Type="http://schemas.openxmlformats.org/officeDocument/2006/relationships/image" Target="../media/image100.png"/><Relationship Id="rId48" Type="http://schemas.openxmlformats.org/officeDocument/2006/relationships/customXml" Target="../ink/ink10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109.png"/><Relationship Id="rId18" Type="http://schemas.openxmlformats.org/officeDocument/2006/relationships/customXml" Target="../ink/ink111.xml"/><Relationship Id="rId3" Type="http://schemas.openxmlformats.org/officeDocument/2006/relationships/hyperlink" Target="http://www.cplusplus.com/reference/ostream/ostream/" TargetMode="External"/><Relationship Id="rId21" Type="http://schemas.openxmlformats.org/officeDocument/2006/relationships/image" Target="../media/image113.png"/><Relationship Id="rId7" Type="http://schemas.openxmlformats.org/officeDocument/2006/relationships/image" Target="../media/image106.png"/><Relationship Id="rId12" Type="http://schemas.openxmlformats.org/officeDocument/2006/relationships/customXml" Target="../ink/ink108.xml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108.png"/><Relationship Id="rId5" Type="http://schemas.openxmlformats.org/officeDocument/2006/relationships/image" Target="../media/image105.png"/><Relationship Id="rId15" Type="http://schemas.openxmlformats.org/officeDocument/2006/relationships/image" Target="../media/image110.png"/><Relationship Id="rId10" Type="http://schemas.openxmlformats.org/officeDocument/2006/relationships/customXml" Target="../ink/ink107.xml"/><Relationship Id="rId19" Type="http://schemas.openxmlformats.org/officeDocument/2006/relationships/image" Target="../media/image112.png"/><Relationship Id="rId4" Type="http://schemas.openxmlformats.org/officeDocument/2006/relationships/customXml" Target="../ink/ink104.xml"/><Relationship Id="rId9" Type="http://schemas.openxmlformats.org/officeDocument/2006/relationships/image" Target="../media/image107.png"/><Relationship Id="rId14" Type="http://schemas.openxmlformats.org/officeDocument/2006/relationships/customXml" Target="../ink/ink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customXml" Target="../ink/ink114.xml"/><Relationship Id="rId7" Type="http://schemas.openxmlformats.org/officeDocument/2006/relationships/customXml" Target="../ink/ink1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5" Type="http://schemas.openxmlformats.org/officeDocument/2006/relationships/customXml" Target="../ink/ink115.xml"/><Relationship Id="rId4" Type="http://schemas.openxmlformats.org/officeDocument/2006/relationships/image" Target="../media/image6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customXml" Target="../ink/ink118.xml"/><Relationship Id="rId7" Type="http://schemas.openxmlformats.org/officeDocument/2006/relationships/customXml" Target="../ink/ink1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customXml" Target="../ink/ink119.xml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122.xml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customXml" Target="../ink/ink124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0.xml"/><Relationship Id="rId18" Type="http://schemas.openxmlformats.org/officeDocument/2006/relationships/image" Target="../media/image130.png"/><Relationship Id="rId26" Type="http://schemas.openxmlformats.org/officeDocument/2006/relationships/image" Target="../media/image134.png"/><Relationship Id="rId39" Type="http://schemas.openxmlformats.org/officeDocument/2006/relationships/customXml" Target="../ink/ink143.xml"/><Relationship Id="rId21" Type="http://schemas.openxmlformats.org/officeDocument/2006/relationships/customXml" Target="../ink/ink134.xml"/><Relationship Id="rId34" Type="http://schemas.openxmlformats.org/officeDocument/2006/relationships/image" Target="../media/image138.png"/><Relationship Id="rId42" Type="http://schemas.openxmlformats.org/officeDocument/2006/relationships/image" Target="../media/image142.png"/><Relationship Id="rId7" Type="http://schemas.openxmlformats.org/officeDocument/2006/relationships/customXml" Target="../ink/ink127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9.png"/><Relationship Id="rId20" Type="http://schemas.openxmlformats.org/officeDocument/2006/relationships/image" Target="../media/image131.png"/><Relationship Id="rId29" Type="http://schemas.openxmlformats.org/officeDocument/2006/relationships/customXml" Target="../ink/ink138.xml"/><Relationship Id="rId41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129.xml"/><Relationship Id="rId24" Type="http://schemas.openxmlformats.org/officeDocument/2006/relationships/image" Target="../media/image133.png"/><Relationship Id="rId32" Type="http://schemas.openxmlformats.org/officeDocument/2006/relationships/image" Target="../media/image137.png"/><Relationship Id="rId37" Type="http://schemas.openxmlformats.org/officeDocument/2006/relationships/customXml" Target="../ink/ink142.xml"/><Relationship Id="rId40" Type="http://schemas.openxmlformats.org/officeDocument/2006/relationships/image" Target="../media/image141.png"/><Relationship Id="rId5" Type="http://schemas.openxmlformats.org/officeDocument/2006/relationships/customXml" Target="../ink/ink126.xml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image" Target="../media/image135.png"/><Relationship Id="rId36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customXml" Target="../ink/ink133.xml"/><Relationship Id="rId31" Type="http://schemas.openxmlformats.org/officeDocument/2006/relationships/customXml" Target="../ink/ink139.xml"/><Relationship Id="rId44" Type="http://schemas.openxmlformats.org/officeDocument/2006/relationships/image" Target="../media/image143.png"/><Relationship Id="rId4" Type="http://schemas.openxmlformats.org/officeDocument/2006/relationships/image" Target="../media/image123.png"/><Relationship Id="rId9" Type="http://schemas.openxmlformats.org/officeDocument/2006/relationships/customXml" Target="../ink/ink128.xml"/><Relationship Id="rId14" Type="http://schemas.openxmlformats.org/officeDocument/2006/relationships/image" Target="../media/image128.png"/><Relationship Id="rId22" Type="http://schemas.openxmlformats.org/officeDocument/2006/relationships/image" Target="../media/image132.png"/><Relationship Id="rId27" Type="http://schemas.openxmlformats.org/officeDocument/2006/relationships/customXml" Target="../ink/ink137.xml"/><Relationship Id="rId30" Type="http://schemas.openxmlformats.org/officeDocument/2006/relationships/image" Target="../media/image136.png"/><Relationship Id="rId35" Type="http://schemas.openxmlformats.org/officeDocument/2006/relationships/customXml" Target="../ink/ink141.xml"/><Relationship Id="rId43" Type="http://schemas.openxmlformats.org/officeDocument/2006/relationships/customXml" Target="../ink/ink145.xml"/><Relationship Id="rId8" Type="http://schemas.openxmlformats.org/officeDocument/2006/relationships/image" Target="../media/image125.png"/><Relationship Id="rId3" Type="http://schemas.openxmlformats.org/officeDocument/2006/relationships/customXml" Target="../ink/ink125.xml"/><Relationship Id="rId12" Type="http://schemas.openxmlformats.org/officeDocument/2006/relationships/image" Target="../media/image127.png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33" Type="http://schemas.openxmlformats.org/officeDocument/2006/relationships/customXml" Target="../ink/ink140.xml"/><Relationship Id="rId38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21" Type="http://schemas.openxmlformats.org/officeDocument/2006/relationships/image" Target="../media/image152.png"/><Relationship Id="rId42" Type="http://schemas.openxmlformats.org/officeDocument/2006/relationships/customXml" Target="../ink/ink166.xml"/><Relationship Id="rId47" Type="http://schemas.openxmlformats.org/officeDocument/2006/relationships/image" Target="../media/image164.png"/><Relationship Id="rId63" Type="http://schemas.openxmlformats.org/officeDocument/2006/relationships/image" Target="../media/image172.png"/><Relationship Id="rId68" Type="http://schemas.openxmlformats.org/officeDocument/2006/relationships/customXml" Target="../ink/ink179.xml"/><Relationship Id="rId16" Type="http://schemas.openxmlformats.org/officeDocument/2006/relationships/customXml" Target="../ink/ink153.xml"/><Relationship Id="rId11" Type="http://schemas.openxmlformats.org/officeDocument/2006/relationships/image" Target="../media/image147.png"/><Relationship Id="rId32" Type="http://schemas.openxmlformats.org/officeDocument/2006/relationships/customXml" Target="../ink/ink161.xml"/><Relationship Id="rId37" Type="http://schemas.openxmlformats.org/officeDocument/2006/relationships/image" Target="../media/image159.png"/><Relationship Id="rId53" Type="http://schemas.openxmlformats.org/officeDocument/2006/relationships/image" Target="../media/image167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80.png"/><Relationship Id="rId5" Type="http://schemas.openxmlformats.org/officeDocument/2006/relationships/image" Target="../media/image144.png"/><Relationship Id="rId61" Type="http://schemas.openxmlformats.org/officeDocument/2006/relationships/image" Target="../media/image171.png"/><Relationship Id="rId19" Type="http://schemas.openxmlformats.org/officeDocument/2006/relationships/image" Target="../media/image151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4.png"/><Relationship Id="rId30" Type="http://schemas.openxmlformats.org/officeDocument/2006/relationships/customXml" Target="../ink/ink160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64" Type="http://schemas.openxmlformats.org/officeDocument/2006/relationships/customXml" Target="../ink/ink177.xml"/><Relationship Id="rId69" Type="http://schemas.openxmlformats.org/officeDocument/2006/relationships/image" Target="../media/image175.png"/><Relationship Id="rId77" Type="http://schemas.openxmlformats.org/officeDocument/2006/relationships/image" Target="../media/image179.png"/><Relationship Id="rId8" Type="http://schemas.openxmlformats.org/officeDocument/2006/relationships/customXml" Target="../ink/ink149.xml"/><Relationship Id="rId51" Type="http://schemas.openxmlformats.org/officeDocument/2006/relationships/image" Target="../media/image166.png"/><Relationship Id="rId72" Type="http://schemas.openxmlformats.org/officeDocument/2006/relationships/customXml" Target="../ink/ink181.xml"/><Relationship Id="rId80" Type="http://schemas.openxmlformats.org/officeDocument/2006/relationships/customXml" Target="../ink/ink185.xml"/><Relationship Id="rId3" Type="http://schemas.openxmlformats.org/officeDocument/2006/relationships/customXml" Target="../ink/ink146.xml"/><Relationship Id="rId12" Type="http://schemas.openxmlformats.org/officeDocument/2006/relationships/customXml" Target="../ink/ink151.xml"/><Relationship Id="rId17" Type="http://schemas.openxmlformats.org/officeDocument/2006/relationships/image" Target="../media/image150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70.png"/><Relationship Id="rId67" Type="http://schemas.openxmlformats.org/officeDocument/2006/relationships/image" Target="../media/image174.png"/><Relationship Id="rId20" Type="http://schemas.openxmlformats.org/officeDocument/2006/relationships/customXml" Target="../ink/ink155.xml"/><Relationship Id="rId41" Type="http://schemas.openxmlformats.org/officeDocument/2006/relationships/image" Target="../media/image161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5" Type="http://schemas.openxmlformats.org/officeDocument/2006/relationships/image" Target="../media/image149.png"/><Relationship Id="rId23" Type="http://schemas.openxmlformats.org/officeDocument/2006/relationships/image" Target="../media/image135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65.png"/><Relationship Id="rId57" Type="http://schemas.openxmlformats.org/officeDocument/2006/relationships/image" Target="../media/image169.png"/><Relationship Id="rId10" Type="http://schemas.openxmlformats.org/officeDocument/2006/relationships/customXml" Target="../ink/ink150.xml"/><Relationship Id="rId31" Type="http://schemas.openxmlformats.org/officeDocument/2006/relationships/image" Target="../media/image156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73.png"/><Relationship Id="rId73" Type="http://schemas.openxmlformats.org/officeDocument/2006/relationships/image" Target="../media/image177.png"/><Relationship Id="rId78" Type="http://schemas.openxmlformats.org/officeDocument/2006/relationships/customXml" Target="../ink/ink184.xml"/><Relationship Id="rId81" Type="http://schemas.openxmlformats.org/officeDocument/2006/relationships/image" Target="../media/image181.png"/><Relationship Id="rId4" Type="http://schemas.openxmlformats.org/officeDocument/2006/relationships/customXml" Target="../ink/ink147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54.xml"/><Relationship Id="rId39" Type="http://schemas.openxmlformats.org/officeDocument/2006/relationships/image" Target="../media/image160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68.png"/><Relationship Id="rId76" Type="http://schemas.openxmlformats.org/officeDocument/2006/relationships/customXml" Target="../ink/ink183.xml"/><Relationship Id="rId7" Type="http://schemas.openxmlformats.org/officeDocument/2006/relationships/image" Target="../media/image145.png"/><Relationship Id="rId71" Type="http://schemas.openxmlformats.org/officeDocument/2006/relationships/image" Target="../media/image176.png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155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163.png"/><Relationship Id="rId66" Type="http://schemas.openxmlformats.org/officeDocument/2006/relationships/customXml" Target="../ink/ink17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operator%3c%3c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customXml" Target="../ink/ink187.xml"/><Relationship Id="rId4" Type="http://schemas.openxmlformats.org/officeDocument/2006/relationships/image" Target="../media/image18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2.xml"/><Relationship Id="rId18" Type="http://schemas.openxmlformats.org/officeDocument/2006/relationships/image" Target="../media/image190.png"/><Relationship Id="rId26" Type="http://schemas.openxmlformats.org/officeDocument/2006/relationships/image" Target="../media/image194.png"/><Relationship Id="rId3" Type="http://schemas.openxmlformats.org/officeDocument/2006/relationships/hyperlink" Target="http://www.cplusplus.com/reference/iomanip/" TargetMode="External"/><Relationship Id="rId21" Type="http://schemas.openxmlformats.org/officeDocument/2006/relationships/customXml" Target="../ink/ink196.xml"/><Relationship Id="rId34" Type="http://schemas.openxmlformats.org/officeDocument/2006/relationships/image" Target="../media/image198.png"/><Relationship Id="rId7" Type="http://schemas.openxmlformats.org/officeDocument/2006/relationships/customXml" Target="../ink/ink189.xml"/><Relationship Id="rId12" Type="http://schemas.openxmlformats.org/officeDocument/2006/relationships/image" Target="../media/image187.png"/><Relationship Id="rId17" Type="http://schemas.openxmlformats.org/officeDocument/2006/relationships/customXml" Target="../ink/ink194.xml"/><Relationship Id="rId25" Type="http://schemas.openxmlformats.org/officeDocument/2006/relationships/customXml" Target="../ink/ink198.xml"/><Relationship Id="rId33" Type="http://schemas.openxmlformats.org/officeDocument/2006/relationships/customXml" Target="../ink/ink202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89.png"/><Relationship Id="rId20" Type="http://schemas.openxmlformats.org/officeDocument/2006/relationships/image" Target="../media/image191.png"/><Relationship Id="rId29" Type="http://schemas.openxmlformats.org/officeDocument/2006/relationships/customXml" Target="../ink/ink2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customXml" Target="../ink/ink191.xml"/><Relationship Id="rId24" Type="http://schemas.openxmlformats.org/officeDocument/2006/relationships/image" Target="../media/image193.png"/><Relationship Id="rId32" Type="http://schemas.openxmlformats.org/officeDocument/2006/relationships/image" Target="../media/image197.png"/><Relationship Id="rId5" Type="http://schemas.openxmlformats.org/officeDocument/2006/relationships/customXml" Target="../ink/ink188.xml"/><Relationship Id="rId15" Type="http://schemas.openxmlformats.org/officeDocument/2006/relationships/customXml" Target="../ink/ink193.xml"/><Relationship Id="rId23" Type="http://schemas.openxmlformats.org/officeDocument/2006/relationships/customXml" Target="../ink/ink197.xml"/><Relationship Id="rId28" Type="http://schemas.openxmlformats.org/officeDocument/2006/relationships/image" Target="../media/image195.png"/><Relationship Id="rId36" Type="http://schemas.openxmlformats.org/officeDocument/2006/relationships/image" Target="../media/image199.png"/><Relationship Id="rId10" Type="http://schemas.openxmlformats.org/officeDocument/2006/relationships/image" Target="../media/image186.png"/><Relationship Id="rId19" Type="http://schemas.openxmlformats.org/officeDocument/2006/relationships/customXml" Target="../ink/ink195.xml"/><Relationship Id="rId31" Type="http://schemas.openxmlformats.org/officeDocument/2006/relationships/customXml" Target="../ink/ink201.xml"/><Relationship Id="rId4" Type="http://schemas.openxmlformats.org/officeDocument/2006/relationships/hyperlink" Target="http://www.cplusplus.com/reference/ios/" TargetMode="External"/><Relationship Id="rId9" Type="http://schemas.openxmlformats.org/officeDocument/2006/relationships/customXml" Target="../ink/ink190.xml"/><Relationship Id="rId14" Type="http://schemas.openxmlformats.org/officeDocument/2006/relationships/image" Target="../media/image188.png"/><Relationship Id="rId22" Type="http://schemas.openxmlformats.org/officeDocument/2006/relationships/image" Target="../media/image192.png"/><Relationship Id="rId27" Type="http://schemas.openxmlformats.org/officeDocument/2006/relationships/customXml" Target="../ink/ink199.xml"/><Relationship Id="rId30" Type="http://schemas.openxmlformats.org/officeDocument/2006/relationships/image" Target="../media/image196.png"/><Relationship Id="rId35" Type="http://schemas.openxmlformats.org/officeDocument/2006/relationships/customXml" Target="../ink/ink203.xml"/><Relationship Id="rId8" Type="http://schemas.openxmlformats.org/officeDocument/2006/relationships/image" Target="../media/image1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customXml" Target="../ink/ink209.xml"/><Relationship Id="rId18" Type="http://schemas.openxmlformats.org/officeDocument/2006/relationships/image" Target="../media/image207.png"/><Relationship Id="rId3" Type="http://schemas.openxmlformats.org/officeDocument/2006/relationships/customXml" Target="../ink/ink204.xml"/><Relationship Id="rId21" Type="http://schemas.openxmlformats.org/officeDocument/2006/relationships/customXml" Target="../ink/ink213.xml"/><Relationship Id="rId7" Type="http://schemas.openxmlformats.org/officeDocument/2006/relationships/customXml" Target="../ink/ink206.xml"/><Relationship Id="rId12" Type="http://schemas.openxmlformats.org/officeDocument/2006/relationships/image" Target="../media/image204.png"/><Relationship Id="rId17" Type="http://schemas.openxmlformats.org/officeDocument/2006/relationships/customXml" Target="../ink/ink211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6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customXml" Target="../ink/ink208.xml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10" Type="http://schemas.openxmlformats.org/officeDocument/2006/relationships/image" Target="../media/image203.png"/><Relationship Id="rId19" Type="http://schemas.openxmlformats.org/officeDocument/2006/relationships/customXml" Target="../ink/ink212.xml"/><Relationship Id="rId4" Type="http://schemas.openxmlformats.org/officeDocument/2006/relationships/image" Target="../media/image200.png"/><Relationship Id="rId9" Type="http://schemas.openxmlformats.org/officeDocument/2006/relationships/customXml" Target="../ink/ink207.xml"/><Relationship Id="rId14" Type="http://schemas.openxmlformats.org/officeDocument/2006/relationships/image" Target="../media/image205.png"/><Relationship Id="rId22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customXml" Target="../ink/ink214.xml"/><Relationship Id="rId7" Type="http://schemas.openxmlformats.org/officeDocument/2006/relationships/customXml" Target="../ink/ink2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customXml" Target="../ink/ink215.xml"/><Relationship Id="rId4" Type="http://schemas.openxmlformats.org/officeDocument/2006/relationships/image" Target="../media/image2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4.png"/><Relationship Id="rId4" Type="http://schemas.openxmlformats.org/officeDocument/2006/relationships/customXml" Target="../ink/ink2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234.png"/><Relationship Id="rId21" Type="http://schemas.openxmlformats.org/officeDocument/2006/relationships/image" Target="../media/image225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238.png"/><Relationship Id="rId50" Type="http://schemas.openxmlformats.org/officeDocument/2006/relationships/customXml" Target="../ink/ink244.xml"/><Relationship Id="rId7" Type="http://schemas.openxmlformats.org/officeDocument/2006/relationships/image" Target="../media/image218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9" Type="http://schemas.openxmlformats.org/officeDocument/2006/relationships/image" Target="../media/image229.png"/><Relationship Id="rId11" Type="http://schemas.openxmlformats.org/officeDocument/2006/relationships/image" Target="../media/image220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233.png"/><Relationship Id="rId40" Type="http://schemas.openxmlformats.org/officeDocument/2006/relationships/customXml" Target="../ink/ink239.xml"/><Relationship Id="rId45" Type="http://schemas.openxmlformats.org/officeDocument/2006/relationships/image" Target="../media/image237.png"/><Relationship Id="rId53" Type="http://schemas.openxmlformats.org/officeDocument/2006/relationships/image" Target="../media/image241.png"/><Relationship Id="rId5" Type="http://schemas.openxmlformats.org/officeDocument/2006/relationships/image" Target="../media/image217.png"/><Relationship Id="rId10" Type="http://schemas.openxmlformats.org/officeDocument/2006/relationships/customXml" Target="../ink/ink224.xml"/><Relationship Id="rId19" Type="http://schemas.openxmlformats.org/officeDocument/2006/relationships/image" Target="../media/image224.png"/><Relationship Id="rId31" Type="http://schemas.openxmlformats.org/officeDocument/2006/relationships/image" Target="../media/image230.png"/><Relationship Id="rId44" Type="http://schemas.openxmlformats.org/officeDocument/2006/relationships/customXml" Target="../ink/ink241.xml"/><Relationship Id="rId52" Type="http://schemas.openxmlformats.org/officeDocument/2006/relationships/customXml" Target="../ink/ink245.xml"/><Relationship Id="rId4" Type="http://schemas.openxmlformats.org/officeDocument/2006/relationships/customXml" Target="../ink/ink221.xml"/><Relationship Id="rId9" Type="http://schemas.openxmlformats.org/officeDocument/2006/relationships/image" Target="../media/image219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228.png"/><Relationship Id="rId30" Type="http://schemas.openxmlformats.org/officeDocument/2006/relationships/customXml" Target="../ink/ink234.xml"/><Relationship Id="rId35" Type="http://schemas.openxmlformats.org/officeDocument/2006/relationships/image" Target="../media/image232.png"/><Relationship Id="rId43" Type="http://schemas.openxmlformats.org/officeDocument/2006/relationships/image" Target="../media/image236.png"/><Relationship Id="rId48" Type="http://schemas.openxmlformats.org/officeDocument/2006/relationships/customXml" Target="../ink/ink243.xml"/><Relationship Id="rId8" Type="http://schemas.openxmlformats.org/officeDocument/2006/relationships/customXml" Target="../ink/ink223.xml"/><Relationship Id="rId51" Type="http://schemas.openxmlformats.org/officeDocument/2006/relationships/image" Target="../media/image240.png"/><Relationship Id="rId3" Type="http://schemas.openxmlformats.org/officeDocument/2006/relationships/image" Target="../media/image216.png"/><Relationship Id="rId12" Type="http://schemas.openxmlformats.org/officeDocument/2006/relationships/customXml" Target="../ink/ink225.xml"/><Relationship Id="rId17" Type="http://schemas.openxmlformats.org/officeDocument/2006/relationships/image" Target="../media/image223.png"/><Relationship Id="rId25" Type="http://schemas.openxmlformats.org/officeDocument/2006/relationships/image" Target="../media/image227.png"/><Relationship Id="rId33" Type="http://schemas.openxmlformats.org/officeDocument/2006/relationships/image" Target="../media/image231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9.xml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2.xml"/><Relationship Id="rId15" Type="http://schemas.openxmlformats.org/officeDocument/2006/relationships/image" Target="../media/image222.png"/><Relationship Id="rId23" Type="http://schemas.openxmlformats.org/officeDocument/2006/relationships/image" Target="../media/image226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49" Type="http://schemas.openxmlformats.org/officeDocument/2006/relationships/image" Target="../media/image2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customXml" Target="../ink/ink2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13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4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9.xml"/><Relationship Id="rId9" Type="http://schemas.openxmlformats.org/officeDocument/2006/relationships/image" Target="../media/image13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2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4.png"/><Relationship Id="rId21" Type="http://schemas.openxmlformats.org/officeDocument/2006/relationships/image" Target="../media/image35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8.png"/><Relationship Id="rId50" Type="http://schemas.openxmlformats.org/officeDocument/2006/relationships/customXml" Target="../ink/ink48.xml"/><Relationship Id="rId7" Type="http://schemas.openxmlformats.org/officeDocument/2006/relationships/image" Target="../media/image28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9.png"/><Relationship Id="rId11" Type="http://schemas.openxmlformats.org/officeDocument/2006/relationships/image" Target="../media/image30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3.png"/><Relationship Id="rId40" Type="http://schemas.openxmlformats.org/officeDocument/2006/relationships/customXml" Target="../ink/ink43.xml"/><Relationship Id="rId45" Type="http://schemas.openxmlformats.org/officeDocument/2006/relationships/image" Target="../media/image47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9.png"/><Relationship Id="rId10" Type="http://schemas.openxmlformats.org/officeDocument/2006/relationships/customXml" Target="../ink/ink28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9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8.png"/><Relationship Id="rId30" Type="http://schemas.openxmlformats.org/officeDocument/2006/relationships/customXml" Target="../ink/ink38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50.png"/><Relationship Id="rId3" Type="http://schemas.openxmlformats.org/officeDocument/2006/relationships/image" Target="../media/image26.png"/><Relationship Id="rId12" Type="http://schemas.openxmlformats.org/officeDocument/2006/relationships/customXml" Target="../ink/ink29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Intro to C++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Permits a module to define its own namespace!</a:t>
            </a:r>
          </a:p>
          <a:p>
            <a:pPr lvl="1"/>
            <a:r>
              <a:rPr lang="en-US" dirty="0"/>
              <a:t>The linked list module could define an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/>
              <a:t>” namespace while the hash table module could define an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dirty="0"/>
              <a:t>” namespace</a:t>
            </a:r>
          </a:p>
          <a:p>
            <a:pPr lvl="1"/>
            <a:r>
              <a:rPr lang="en-US" dirty="0"/>
              <a:t>Both modules could define an Iterator class</a:t>
            </a:r>
          </a:p>
          <a:p>
            <a:pPr lvl="2"/>
            <a:r>
              <a:rPr lang="en-US" dirty="0"/>
              <a:t>One would be globally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LL::Iterator</a:t>
            </a:r>
            <a:r>
              <a:rPr lang="en-US" dirty="0"/>
              <a:t> and the other would be globally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HT::Iterator</a:t>
            </a:r>
          </a:p>
          <a:p>
            <a:r>
              <a:rPr lang="en-US" dirty="0"/>
              <a:t>Classes also allow duplicate names without collisions</a:t>
            </a:r>
          </a:p>
          <a:p>
            <a:pPr lvl="1"/>
            <a:r>
              <a:rPr lang="en-US" dirty="0"/>
              <a:t>Namespaces group and isolate names in collections of classes and other “global” things (somewhat like Java packages)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DCC0FE-CFFB-4178-8203-4353833816CB}"/>
                  </a:ext>
                </a:extLst>
              </p14:cNvPr>
              <p14:cNvContentPartPr/>
              <p14:nvPr/>
            </p14:nvContentPartPr>
            <p14:xfrm>
              <a:off x="5587973" y="1735377"/>
              <a:ext cx="1580760" cy="7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DCC0FE-CFFB-4178-8203-435383381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333" y="1726737"/>
                <a:ext cx="159840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39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provide any standard data structures</a:t>
            </a:r>
          </a:p>
          <a:p>
            <a:pPr lvl="1"/>
            <a:r>
              <a:rPr lang="en-US" dirty="0"/>
              <a:t>We had to implement our own linked list and hash table</a:t>
            </a:r>
          </a:p>
          <a:p>
            <a:pPr lvl="1"/>
            <a:r>
              <a:rPr lang="en-US" dirty="0"/>
              <a:t>As a C programmer, you often reinvent the wheel… poorly</a:t>
            </a:r>
          </a:p>
          <a:p>
            <a:pPr lvl="2"/>
            <a:r>
              <a:rPr lang="en-US" dirty="0"/>
              <a:t>Maybe if you’re clever you’ll use somebody else’s libraries</a:t>
            </a:r>
          </a:p>
          <a:p>
            <a:pPr lvl="2"/>
            <a:r>
              <a:rPr lang="en-US" dirty="0"/>
              <a:t>But C’s lack of abstraction, encapsulation, and generics means you’ll probably end up tweak them or tweak your code to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5280C7-2844-4F64-AEB2-BED0A0326AE6}"/>
                  </a:ext>
                </a:extLst>
              </p14:cNvPr>
              <p14:cNvContentPartPr/>
              <p14:nvPr/>
            </p14:nvContentPartPr>
            <p14:xfrm>
              <a:off x="4613813" y="2565897"/>
              <a:ext cx="2176920" cy="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5280C7-2844-4F64-AEB2-BED0A0326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813" y="2556897"/>
                <a:ext cx="219456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3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standard library is huge!</a:t>
            </a:r>
          </a:p>
          <a:p>
            <a:pPr lvl="1"/>
            <a:r>
              <a:rPr lang="en-US" b="1" dirty="0"/>
              <a:t>Generic containers:</a:t>
            </a:r>
            <a:r>
              <a:rPr lang="en-US" dirty="0"/>
              <a:t>  </a:t>
            </a:r>
            <a:r>
              <a:rPr lang="en-US" dirty="0" err="1"/>
              <a:t>bitset</a:t>
            </a:r>
            <a:r>
              <a:rPr lang="en-US" dirty="0"/>
              <a:t>, queue, list, associative array (including hash table), </a:t>
            </a:r>
            <a:r>
              <a:rPr lang="en-US" dirty="0" err="1"/>
              <a:t>deque</a:t>
            </a:r>
            <a:r>
              <a:rPr lang="en-US" dirty="0"/>
              <a:t>, set, stack, and vector</a:t>
            </a:r>
          </a:p>
          <a:p>
            <a:pPr lvl="2"/>
            <a:r>
              <a:rPr lang="en-US" dirty="0"/>
              <a:t>And iterators for most of these</a:t>
            </a:r>
          </a:p>
          <a:p>
            <a:pPr lvl="1"/>
            <a:r>
              <a:rPr lang="en-US" b="1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/>
              <a:t> class:  </a:t>
            </a:r>
            <a:r>
              <a:rPr lang="en-US" dirty="0"/>
              <a:t>hides the implementation of strings</a:t>
            </a:r>
          </a:p>
          <a:p>
            <a:pPr lvl="1"/>
            <a:r>
              <a:rPr lang="en-US" b="1" dirty="0"/>
              <a:t>Streams:</a:t>
            </a:r>
            <a:r>
              <a:rPr lang="en-US" dirty="0"/>
              <a:t>  allows you to stream data to and from objects, consoles, files, strings, and so on</a:t>
            </a:r>
          </a:p>
          <a:p>
            <a:pPr lvl="1"/>
            <a:r>
              <a:rPr lang="en-US" dirty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9644A-D322-438E-AB70-F941C3B79CD0}"/>
                  </a:ext>
                </a:extLst>
              </p14:cNvPr>
              <p14:cNvContentPartPr/>
              <p14:nvPr/>
            </p14:nvContentPartPr>
            <p14:xfrm>
              <a:off x="1356173" y="2932737"/>
              <a:ext cx="1072440" cy="43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9644A-D322-438E-AB70-F941C3B79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533" y="2924097"/>
                <a:ext cx="10900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F12AA1-54FF-41E7-8FBB-FE3E58EFC45F}"/>
                  </a:ext>
                </a:extLst>
              </p14:cNvPr>
              <p14:cNvContentPartPr/>
              <p14:nvPr/>
            </p14:nvContentPartPr>
            <p14:xfrm>
              <a:off x="482453" y="2903217"/>
              <a:ext cx="140760" cy="1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F12AA1-54FF-41E7-8FBB-FE3E58EFC4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13" y="2894577"/>
                <a:ext cx="158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219418-5570-4E12-930B-EB054214979F}"/>
                  </a:ext>
                </a:extLst>
              </p14:cNvPr>
              <p14:cNvContentPartPr/>
              <p14:nvPr/>
            </p14:nvContentPartPr>
            <p14:xfrm>
              <a:off x="475973" y="3284817"/>
              <a:ext cx="316440" cy="30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219418-5570-4E12-930B-EB05421497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973" y="3275817"/>
                <a:ext cx="3340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46320D-48BB-4264-BE7F-1C074463EC01}"/>
                  </a:ext>
                </a:extLst>
              </p14:cNvPr>
              <p14:cNvContentPartPr/>
              <p14:nvPr/>
            </p14:nvContentPartPr>
            <p14:xfrm>
              <a:off x="495413" y="2621337"/>
              <a:ext cx="345960" cy="152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46320D-48BB-4264-BE7F-1C074463EC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413" y="2612677"/>
                <a:ext cx="363600" cy="1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3F2810-E768-4602-AE0D-78915CACC512}"/>
                  </a:ext>
                </a:extLst>
              </p14:cNvPr>
              <p14:cNvContentPartPr/>
              <p14:nvPr/>
            </p14:nvContentPartPr>
            <p14:xfrm>
              <a:off x="211373" y="4728777"/>
              <a:ext cx="1692360" cy="568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3F2810-E768-4602-AE0D-78915CACC5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733" y="4719777"/>
                <a:ext cx="1710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2B30B2-AA87-4BE4-9C79-16911AF7BA9C}"/>
                  </a:ext>
                </a:extLst>
              </p14:cNvPr>
              <p14:cNvContentPartPr/>
              <p14:nvPr/>
            </p14:nvContentPartPr>
            <p14:xfrm>
              <a:off x="349973" y="5247897"/>
              <a:ext cx="78840" cy="123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2B30B2-AA87-4BE4-9C79-16911AF7BA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73" y="5239257"/>
                <a:ext cx="96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D8EC6A-7066-4963-B2B7-99A21342D90C}"/>
                  </a:ext>
                </a:extLst>
              </p14:cNvPr>
              <p14:cNvContentPartPr/>
              <p14:nvPr/>
            </p14:nvContentPartPr>
            <p14:xfrm>
              <a:off x="458333" y="5235657"/>
              <a:ext cx="74880" cy="115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D8EC6A-7066-4963-B2B7-99A21342D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333" y="5226657"/>
                <a:ext cx="92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82B1E0-9C6E-4AA7-B963-5E0EBB029194}"/>
                  </a:ext>
                </a:extLst>
              </p14:cNvPr>
              <p14:cNvContentPartPr/>
              <p14:nvPr/>
            </p14:nvContentPartPr>
            <p14:xfrm>
              <a:off x="550133" y="5212617"/>
              <a:ext cx="99720" cy="122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82B1E0-9C6E-4AA7-B963-5E0EBB0291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493" y="5203617"/>
                <a:ext cx="117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FD5974-B211-481B-B236-37620896B457}"/>
                  </a:ext>
                </a:extLst>
              </p14:cNvPr>
              <p14:cNvContentPartPr/>
              <p14:nvPr/>
            </p14:nvContentPartPr>
            <p14:xfrm>
              <a:off x="657053" y="5168697"/>
              <a:ext cx="61920" cy="129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FD5974-B211-481B-B236-37620896B4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053" y="5160057"/>
                <a:ext cx="79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0F88B7D-1EEF-45F3-AABD-8D338F3AFAE6}"/>
                  </a:ext>
                </a:extLst>
              </p14:cNvPr>
              <p14:cNvContentPartPr/>
              <p14:nvPr/>
            </p14:nvContentPartPr>
            <p14:xfrm>
              <a:off x="405773" y="5354817"/>
              <a:ext cx="368280" cy="60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0F88B7D-1EEF-45F3-AABD-8D338F3AFA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133" y="5345817"/>
                <a:ext cx="38592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49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is a pain</a:t>
            </a:r>
          </a:p>
          <a:p>
            <a:pPr lvl="1"/>
            <a:r>
              <a:rPr lang="en-US" dirty="0"/>
              <a:t>Have to define error codes and return them</a:t>
            </a:r>
          </a:p>
          <a:p>
            <a:pPr lvl="1"/>
            <a:r>
              <a:rPr lang="en-US" dirty="0"/>
              <a:t>Customers have to understand error code conventions and need to constantly test return values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, which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depends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to propagate an error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back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exceptions!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lvl="1"/>
            <a:r>
              <a:rPr lang="en-US" dirty="0"/>
              <a:t>If used with discipline, can simplify error processing</a:t>
            </a:r>
          </a:p>
          <a:p>
            <a:pPr lvl="1"/>
            <a:r>
              <a:rPr lang="en-US" dirty="0"/>
              <a:t>But, if used carelessly, can complicate memory management</a:t>
            </a:r>
          </a:p>
          <a:p>
            <a:pPr lvl="2"/>
            <a:r>
              <a:rPr lang="en-US" dirty="0"/>
              <a:t>Consider: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, which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 </a:t>
            </a:r>
          </a:p>
          <a:p>
            <a:pPr lvl="3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throws an exception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doesn’t catch, you might not get a chance to clean up resources allocated inside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b()</a:t>
            </a:r>
          </a:p>
          <a:p>
            <a:endParaRPr lang="en-US" dirty="0"/>
          </a:p>
          <a:p>
            <a:r>
              <a:rPr lang="en-US" dirty="0"/>
              <a:t>We will largely avoid in 333</a:t>
            </a:r>
          </a:p>
          <a:p>
            <a:pPr lvl="1"/>
            <a:r>
              <a:rPr lang="en-US" dirty="0"/>
              <a:t>You still benefit from having more interpretable errors!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Tasks Still Hurt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C++ has no garbage collector</a:t>
            </a:r>
          </a:p>
          <a:p>
            <a:pPr lvl="2"/>
            <a:r>
              <a:rPr lang="en-US" dirty="0"/>
              <a:t>You have to manage memory allocation and deallocation and track ownership of memory</a:t>
            </a:r>
          </a:p>
          <a:p>
            <a:pPr lvl="2"/>
            <a:r>
              <a:rPr lang="en-US" dirty="0"/>
              <a:t>It’s still possible to have leaks, double frees, and so on</a:t>
            </a:r>
          </a:p>
          <a:p>
            <a:pPr lvl="1"/>
            <a:r>
              <a:rPr lang="en-US" dirty="0"/>
              <a:t>But there are some things that help</a:t>
            </a:r>
          </a:p>
          <a:p>
            <a:pPr lvl="2"/>
            <a:r>
              <a:rPr lang="en-US" dirty="0"/>
              <a:t>“Smart pointers”</a:t>
            </a:r>
          </a:p>
          <a:p>
            <a:pPr lvl="3"/>
            <a:r>
              <a:rPr lang="en-US" dirty="0"/>
              <a:t>Classes that encapsulate pointers and track reference counts</a:t>
            </a:r>
          </a:p>
          <a:p>
            <a:pPr lvl="3"/>
            <a:r>
              <a:rPr lang="en-US" dirty="0"/>
              <a:t>Deallocate memory when the reference count goes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4E4DAC-6BCC-43F3-88D9-3C38B239A27C}"/>
                  </a:ext>
                </a:extLst>
              </p14:cNvPr>
              <p14:cNvContentPartPr/>
              <p14:nvPr/>
            </p14:nvContentPartPr>
            <p14:xfrm>
              <a:off x="2389373" y="2168817"/>
              <a:ext cx="199800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4E4DAC-6BCC-43F3-88D9-3C38B239A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0373" y="2160177"/>
                <a:ext cx="2015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406CCC-41B1-4ACD-8D8F-4EFD83B809F9}"/>
                  </a:ext>
                </a:extLst>
              </p14:cNvPr>
              <p14:cNvContentPartPr/>
              <p14:nvPr/>
            </p14:nvContentPartPr>
            <p14:xfrm>
              <a:off x="1472813" y="4002657"/>
              <a:ext cx="156960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406CCC-41B1-4ACD-8D8F-4EFD83B80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173" y="3993657"/>
                <a:ext cx="158724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10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Tasks Still Hurt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doesn’t guarantee type or memory safety</a:t>
            </a:r>
          </a:p>
          <a:p>
            <a:pPr lvl="1"/>
            <a:r>
              <a:rPr lang="en-US" dirty="0"/>
              <a:t>You can still:</a:t>
            </a:r>
          </a:p>
          <a:p>
            <a:pPr lvl="2"/>
            <a:r>
              <a:rPr lang="en-US" dirty="0"/>
              <a:t>Forcibly cast pointers between incompatible types</a:t>
            </a:r>
          </a:p>
          <a:p>
            <a:pPr lvl="2"/>
            <a:r>
              <a:rPr lang="en-US" dirty="0"/>
              <a:t>Walk off the end of an array and smash memory</a:t>
            </a:r>
          </a:p>
          <a:p>
            <a:pPr lvl="2"/>
            <a:r>
              <a:rPr lang="en-US" dirty="0"/>
              <a:t>Have dangling pointers</a:t>
            </a:r>
          </a:p>
          <a:p>
            <a:pPr lvl="2"/>
            <a:r>
              <a:rPr lang="en-US" dirty="0"/>
              <a:t>Conjure up a pointer to an arbitrary address of your choosing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103EE9-C61A-435E-83EF-1B41CC85B4A7}"/>
                  </a:ext>
                </a:extLst>
              </p14:cNvPr>
              <p14:cNvContentPartPr/>
              <p14:nvPr/>
            </p14:nvContentPartPr>
            <p14:xfrm>
              <a:off x="3939533" y="1805577"/>
              <a:ext cx="306684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103EE9-C61A-435E-83EF-1B41CC85B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0533" y="1796937"/>
                <a:ext cx="30844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03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48785" y="1645920"/>
            <a:ext cx="6592095" cy="4751514"/>
            <a:chOff x="448785" y="1645920"/>
            <a:chExt cx="6592095" cy="4751514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286000" y="1645920"/>
              <a:ext cx="4754880" cy="475151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785" y="1645920"/>
              <a:ext cx="16661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Set of styles and ways to use C++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991485" y="2288805"/>
              <a:ext cx="634470" cy="432334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663440" y="4343026"/>
            <a:ext cx="3970067" cy="2176845"/>
            <a:chOff x="4663440" y="4343026"/>
            <a:chExt cx="3970067" cy="2176845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663440" y="4343026"/>
              <a:ext cx="1098058" cy="1097280"/>
            </a:xfrm>
            <a:prstGeom prst="ellipse">
              <a:avLst/>
            </a:prstGeom>
            <a:solidFill>
              <a:srgbClr val="0066FF">
                <a:alpha val="4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67391" y="5504208"/>
              <a:ext cx="16661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Set of styles and ways to use C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5781183" y="5044160"/>
              <a:ext cx="1186208" cy="582485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30373" y="3385898"/>
            <a:ext cx="4754880" cy="2580038"/>
            <a:chOff x="530373" y="3385898"/>
            <a:chExt cx="4754880" cy="258003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3089137" y="3385898"/>
              <a:ext cx="2196116" cy="2194560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373" y="4642497"/>
              <a:ext cx="1666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Good styles and robust engineering practices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1991485" y="4743495"/>
              <a:ext cx="1079329" cy="254851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717855" y="1918557"/>
            <a:ext cx="1390957" cy="1537090"/>
            <a:chOff x="4717855" y="1918557"/>
            <a:chExt cx="1390957" cy="1537090"/>
          </a:xfrm>
        </p:grpSpPr>
        <p:sp>
          <p:nvSpPr>
            <p:cNvPr id="11" name="TextBox 10"/>
            <p:cNvSpPr txBox="1"/>
            <p:nvPr/>
          </p:nvSpPr>
          <p:spPr>
            <a:xfrm>
              <a:off x="5212469" y="2498519"/>
              <a:ext cx="896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Style </a:t>
              </a:r>
              <a:b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</a:b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guides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4717855" y="1918557"/>
              <a:ext cx="998547" cy="153709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BDB23E-4F23-4DC9-90F0-70801D8072AD}"/>
                  </a:ext>
                </a:extLst>
              </p14:cNvPr>
              <p14:cNvContentPartPr/>
              <p14:nvPr/>
            </p14:nvContentPartPr>
            <p14:xfrm>
              <a:off x="5798933" y="2384817"/>
              <a:ext cx="22320" cy="9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BDB23E-4F23-4DC9-90F0-70801D807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933" y="2375817"/>
                <a:ext cx="39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E1C4A3-70FA-4676-A2FD-7EDAE1505FBE}"/>
                  </a:ext>
                </a:extLst>
              </p14:cNvPr>
              <p14:cNvContentPartPr/>
              <p14:nvPr/>
            </p14:nvContentPartPr>
            <p14:xfrm>
              <a:off x="5977133" y="2556537"/>
              <a:ext cx="97920" cy="46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E1C4A3-70FA-4676-A2FD-7EDAE1505F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493" y="2547537"/>
                <a:ext cx="1155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C9D344-A97D-4F10-AAB3-8D6919077123}"/>
                  </a:ext>
                </a:extLst>
              </p14:cNvPr>
              <p14:cNvContentPartPr/>
              <p14:nvPr/>
            </p14:nvContentPartPr>
            <p14:xfrm>
              <a:off x="6030053" y="2717817"/>
              <a:ext cx="10368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C9D344-A97D-4F10-AAB3-8D6919077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1053" y="2708817"/>
                <a:ext cx="121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FA2040-B784-4A3C-9239-49689C9AA5D5}"/>
                  </a:ext>
                </a:extLst>
              </p14:cNvPr>
              <p14:cNvContentPartPr/>
              <p14:nvPr/>
            </p14:nvContentPartPr>
            <p14:xfrm>
              <a:off x="6070373" y="2848497"/>
              <a:ext cx="64800" cy="25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FA2040-B784-4A3C-9239-49689C9AA5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1373" y="2839857"/>
                <a:ext cx="82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5B52BC-A98C-4213-80DF-371C996E32B3}"/>
                  </a:ext>
                </a:extLst>
              </p14:cNvPr>
              <p14:cNvContentPartPr/>
              <p14:nvPr/>
            </p14:nvContentPartPr>
            <p14:xfrm>
              <a:off x="5537573" y="3213897"/>
              <a:ext cx="15120" cy="142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5B52BC-A98C-4213-80DF-371C996E32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8933" y="3204897"/>
                <a:ext cx="32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497D7A-7B88-497D-AC0E-F5D08B2806B4}"/>
                  </a:ext>
                </a:extLst>
              </p14:cNvPr>
              <p14:cNvContentPartPr/>
              <p14:nvPr/>
            </p14:nvContentPartPr>
            <p14:xfrm>
              <a:off x="5649893" y="3225417"/>
              <a:ext cx="12240" cy="6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9497D7A-7B88-497D-AC0E-F5D08B2806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1253" y="3216777"/>
                <a:ext cx="29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BB74B7-E1F7-4ADD-AE17-798D2FBF5F3D}"/>
                  </a:ext>
                </a:extLst>
              </p14:cNvPr>
              <p14:cNvContentPartPr/>
              <p14:nvPr/>
            </p14:nvContentPartPr>
            <p14:xfrm>
              <a:off x="5771573" y="3207777"/>
              <a:ext cx="142560" cy="179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BB74B7-E1F7-4ADD-AE17-798D2FBF5F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2933" y="3199137"/>
                <a:ext cx="1602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7CBED9-08CC-4DE6-835C-46DA23534576}"/>
                  </a:ext>
                </a:extLst>
              </p14:cNvPr>
              <p14:cNvContentPartPr/>
              <p14:nvPr/>
            </p14:nvContentPartPr>
            <p14:xfrm>
              <a:off x="5371973" y="3182577"/>
              <a:ext cx="25920" cy="7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7CBED9-08CC-4DE6-835C-46DA235345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2973" y="3173937"/>
                <a:ext cx="43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5F1379-4937-4C7B-9C6C-23DFBD44D954}"/>
                  </a:ext>
                </a:extLst>
              </p14:cNvPr>
              <p14:cNvContentPartPr/>
              <p14:nvPr/>
            </p14:nvContentPartPr>
            <p14:xfrm>
              <a:off x="5893613" y="2368977"/>
              <a:ext cx="113760" cy="150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5F1379-4937-4C7B-9C6C-23DFBD44D9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84946" y="2359977"/>
                <a:ext cx="131456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7378BC-13DA-4D80-B5B3-59007D1FDF60}"/>
                  </a:ext>
                </a:extLst>
              </p14:cNvPr>
              <p14:cNvContentPartPr/>
              <p14:nvPr/>
            </p14:nvContentPartPr>
            <p14:xfrm>
              <a:off x="5736653" y="2260977"/>
              <a:ext cx="16920" cy="20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7378BC-13DA-4D80-B5B3-59007D1FDF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7653" y="2251977"/>
                <a:ext cx="34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53AC60-BB0B-4DD3-91B2-6145C217E5CE}"/>
                  </a:ext>
                </a:extLst>
              </p14:cNvPr>
              <p14:cNvContentPartPr/>
              <p14:nvPr/>
            </p14:nvContentPartPr>
            <p14:xfrm>
              <a:off x="5645213" y="2375457"/>
              <a:ext cx="8280" cy="5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53AC60-BB0B-4DD3-91B2-6145C217E5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6213" y="2366457"/>
                <a:ext cx="2592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" y="475488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 the hands of a disciplined programmer, C++ is a powerful 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475488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But if you’re not so disciplined about how you use C++…</a:t>
            </a:r>
          </a:p>
        </p:txBody>
      </p:sp>
      <p:pic>
        <p:nvPicPr>
          <p:cNvPr id="1026" name="Picture 2" descr="Image result for dynamite blast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6" y="1920240"/>
            <a:ext cx="20604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le e coyote dynamite animated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9968"/>
            <a:ext cx="4206240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never had a chance to write this!</a:t>
            </a:r>
          </a:p>
          <a:p>
            <a:pPr lvl="1"/>
            <a:r>
              <a:rPr lang="en-US" dirty="0"/>
              <a:t>Compile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:  </a:t>
            </a:r>
          </a:p>
          <a:p>
            <a:endParaRPr lang="en-US" dirty="0"/>
          </a:p>
          <a:p>
            <a:pPr lvl="1"/>
            <a:r>
              <a:rPr lang="en-US" dirty="0"/>
              <a:t>Based on what you know now, describe to your neighbor everything that goes on in the execution of this “simple” program</a:t>
            </a:r>
          </a:p>
          <a:p>
            <a:pPr lvl="2"/>
            <a:r>
              <a:rPr lang="en-US" dirty="0"/>
              <a:t>Be detailed!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19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88720" y="4114800"/>
            <a:ext cx="6949440" cy="457200"/>
          </a:xfrm>
          <a:prstGeom prst="round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-Wall -g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=c11 -o hello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7" name="Ink 126"/>
              <p14:cNvContentPartPr/>
              <p14:nvPr/>
            </p14:nvContentPartPr>
            <p14:xfrm>
              <a:off x="8210395" y="6862143"/>
              <a:ext cx="1800" cy="306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2395" y="6844143"/>
                <a:ext cx="378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C90C21-44A5-4233-A74C-2C3C3A34A6C4}"/>
                  </a:ext>
                </a:extLst>
              </p14:cNvPr>
              <p14:cNvContentPartPr/>
              <p14:nvPr/>
            </p14:nvContentPartPr>
            <p14:xfrm>
              <a:off x="4336200" y="4176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C90C21-44A5-4233-A74C-2C3C3A34A6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840" y="4166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B8E5A1-38B7-40BE-995C-A1135B9CCBE7}"/>
                  </a:ext>
                </a:extLst>
              </p14:cNvPr>
              <p14:cNvContentPartPr/>
              <p14:nvPr/>
            </p14:nvContentPartPr>
            <p14:xfrm>
              <a:off x="4624912" y="5354818"/>
              <a:ext cx="3936600" cy="8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B8E5A1-38B7-40BE-995C-A1135B9CCB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15912" y="5345818"/>
                <a:ext cx="3954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12345F-1DCA-4C74-BF29-CB15835CA2F7}"/>
                  </a:ext>
                </a:extLst>
              </p14:cNvPr>
              <p14:cNvContentPartPr/>
              <p14:nvPr/>
            </p14:nvContentPartPr>
            <p14:xfrm>
              <a:off x="298391" y="1129427"/>
              <a:ext cx="91080" cy="119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12345F-1DCA-4C74-BF29-CB15835CA2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391" y="1120787"/>
                <a:ext cx="108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CA536EC-6609-4385-8437-9A14D59CF174}"/>
                  </a:ext>
                </a:extLst>
              </p14:cNvPr>
              <p14:cNvContentPartPr/>
              <p14:nvPr/>
            </p14:nvContentPartPr>
            <p14:xfrm>
              <a:off x="577031" y="1081547"/>
              <a:ext cx="2332800" cy="587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CA536EC-6609-4385-8437-9A14D59CF1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8030" y="1072907"/>
                <a:ext cx="2350443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26467F-E7E4-49F7-B5F7-8FB9E5672916}"/>
                  </a:ext>
                </a:extLst>
              </p14:cNvPr>
              <p14:cNvContentPartPr/>
              <p14:nvPr/>
            </p14:nvContentPartPr>
            <p14:xfrm>
              <a:off x="486671" y="2214467"/>
              <a:ext cx="381240" cy="110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26467F-E7E4-49F7-B5F7-8FB9E56729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7671" y="2205799"/>
                <a:ext cx="398880" cy="12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179E2DB-74C7-40E7-8EEB-935E97B08B44}"/>
                  </a:ext>
                </a:extLst>
              </p14:cNvPr>
              <p14:cNvContentPartPr/>
              <p14:nvPr/>
            </p14:nvContentPartPr>
            <p14:xfrm>
              <a:off x="4141057" y="1156981"/>
              <a:ext cx="236745" cy="679927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179E2DB-74C7-40E7-8EEB-935E97B08B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32422" y="1148342"/>
                <a:ext cx="254375" cy="697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361F639-22CE-49C1-A17D-DCC940023E84}"/>
                  </a:ext>
                </a:extLst>
              </p14:cNvPr>
              <p14:cNvContentPartPr/>
              <p14:nvPr/>
            </p14:nvContentPartPr>
            <p14:xfrm>
              <a:off x="4469962" y="929821"/>
              <a:ext cx="1290240" cy="200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361F639-22CE-49C1-A17D-DCC940023E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61322" y="920821"/>
                <a:ext cx="13078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1DDE801-00F6-44D1-800A-F044B4E000A8}"/>
                  </a:ext>
                </a:extLst>
              </p14:cNvPr>
              <p14:cNvContentPartPr/>
              <p14:nvPr/>
            </p14:nvContentPartPr>
            <p14:xfrm>
              <a:off x="3899002" y="974821"/>
              <a:ext cx="474480" cy="127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1DDE801-00F6-44D1-800A-F044B4E000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90009" y="966157"/>
                <a:ext cx="492107" cy="14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E9E77CD-9E9E-4928-A8B4-4062B9BDE59F}"/>
                  </a:ext>
                </a:extLst>
              </p14:cNvPr>
              <p14:cNvContentPartPr/>
              <p14:nvPr/>
            </p14:nvContentPartPr>
            <p14:xfrm>
              <a:off x="6611891" y="1929289"/>
              <a:ext cx="440640" cy="144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E9E77CD-9E9E-4928-A8B4-4062B9BDE5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02891" y="1920289"/>
                <a:ext cx="458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86409F7-99F8-4B59-BDD5-90DCA7B95068}"/>
                  </a:ext>
                </a:extLst>
              </p14:cNvPr>
              <p14:cNvContentPartPr/>
              <p14:nvPr/>
            </p14:nvContentPartPr>
            <p14:xfrm>
              <a:off x="6360971" y="1982209"/>
              <a:ext cx="123480" cy="73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86409F7-99F8-4B59-BDD5-90DCA7B950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1971" y="1973209"/>
                <a:ext cx="141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C3E5BA8-25B5-4692-A7BC-43ACB91E6451}"/>
                  </a:ext>
                </a:extLst>
              </p14:cNvPr>
              <p14:cNvContentPartPr/>
              <p14:nvPr/>
            </p14:nvContentPartPr>
            <p14:xfrm>
              <a:off x="973031" y="1918039"/>
              <a:ext cx="5280660" cy="1161621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C3E5BA8-25B5-4692-A7BC-43ACB91E64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4391" y="1909400"/>
                <a:ext cx="5298299" cy="11792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6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</a:t>
            </a:r>
            <a:r>
              <a:rPr lang="en-US"/>
              <a:t>Exercise 6 </a:t>
            </a:r>
            <a:r>
              <a:rPr lang="en-US" dirty="0"/>
              <a:t>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Looks simple enough…</a:t>
            </a:r>
          </a:p>
          <a:p>
            <a:pPr lvl="1"/>
            <a:r>
              <a:rPr lang="en-US" dirty="0"/>
              <a:t>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:  </a:t>
            </a:r>
          </a:p>
          <a:p>
            <a:endParaRPr lang="en-US" dirty="0"/>
          </a:p>
          <a:p>
            <a:pPr lvl="1"/>
            <a:r>
              <a:rPr lang="en-US" dirty="0"/>
              <a:t>Let’s walk through the program step-by-step to highlight some differences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88720" y="4114800"/>
            <a:ext cx="7223760" cy="457200"/>
          </a:xfrm>
          <a:prstGeom prst="round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-Wall -g 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11 -o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helloworld.cc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C44F4B-7EDA-9A4D-B022-DA388F0C8AE0}"/>
              </a:ext>
            </a:extLst>
          </p:cNvPr>
          <p:cNvSpPr/>
          <p:nvPr/>
        </p:nvSpPr>
        <p:spPr bwMode="auto">
          <a:xfrm>
            <a:off x="1424452" y="4177716"/>
            <a:ext cx="336350" cy="33178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79F178-634F-7E40-ACB3-DE5F96637873}"/>
              </a:ext>
            </a:extLst>
          </p:cNvPr>
          <p:cNvSpPr/>
          <p:nvPr/>
        </p:nvSpPr>
        <p:spPr bwMode="auto">
          <a:xfrm>
            <a:off x="3850268" y="4177716"/>
            <a:ext cx="336350" cy="33178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636F7-2713-0948-BBFC-E4BB357957D5}"/>
              </a:ext>
            </a:extLst>
          </p:cNvPr>
          <p:cNvSpPr/>
          <p:nvPr/>
        </p:nvSpPr>
        <p:spPr bwMode="auto">
          <a:xfrm>
            <a:off x="7955280" y="4177507"/>
            <a:ext cx="336350" cy="33178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03669-F132-4B54-AD85-FF44829A2E0A}"/>
                  </a:ext>
                </a:extLst>
              </p14:cNvPr>
              <p14:cNvContentPartPr/>
              <p14:nvPr/>
            </p14:nvContentPartPr>
            <p14:xfrm>
              <a:off x="4147920" y="4197240"/>
              <a:ext cx="4320" cy="1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03669-F132-4B54-AD85-FF44829A2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8560" y="4187880"/>
                <a:ext cx="2304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5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is part of the </a:t>
            </a:r>
            <a:r>
              <a:rPr lang="en-US" b="1" i="1" dirty="0"/>
              <a:t>C++ </a:t>
            </a:r>
            <a:r>
              <a:rPr lang="en-US" dirty="0">
                <a:solidFill>
                  <a:srgbClr val="0066FF"/>
                </a:solidFill>
              </a:rPr>
              <a:t>standard library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you don’t write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” when you include C++ standard library headers</a:t>
            </a:r>
          </a:p>
          <a:p>
            <a:pPr lvl="2"/>
            <a:r>
              <a:rPr lang="en-US" dirty="0"/>
              <a:t>But you </a:t>
            </a:r>
            <a:r>
              <a:rPr lang="en-US" i="1" dirty="0"/>
              <a:t>do</a:t>
            </a:r>
            <a:r>
              <a:rPr lang="en-US" dirty="0"/>
              <a:t> for local headers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declares stream </a:t>
            </a:r>
            <a:r>
              <a:rPr lang="en-US" i="1" dirty="0"/>
              <a:t>object</a:t>
            </a:r>
            <a:r>
              <a:rPr lang="en-US" dirty="0"/>
              <a:t> instances in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” namespace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37360" y="1325880"/>
            <a:ext cx="25603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25A4B-5F30-4443-B06B-46EA00A63CC2}"/>
                  </a:ext>
                </a:extLst>
              </p14:cNvPr>
              <p14:cNvContentPartPr/>
              <p14:nvPr/>
            </p14:nvContentPartPr>
            <p14:xfrm>
              <a:off x="6849000" y="964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25A4B-5F30-4443-B06B-46EA00A63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9640" y="9547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484EB0-E28A-4E80-9256-84C7FB98223B}"/>
                  </a:ext>
                </a:extLst>
              </p14:cNvPr>
              <p14:cNvContentPartPr/>
              <p14:nvPr/>
            </p14:nvContentPartPr>
            <p14:xfrm>
              <a:off x="1804464" y="6036209"/>
              <a:ext cx="4235400" cy="442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484EB0-E28A-4E80-9256-84C7FB982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824" y="6027209"/>
                <a:ext cx="42530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1F10E64-ABB0-4AC1-B5F8-49A7BAD3009E}"/>
                  </a:ext>
                </a:extLst>
              </p14:cNvPr>
              <p14:cNvContentPartPr/>
              <p14:nvPr/>
            </p14:nvContentPartPr>
            <p14:xfrm>
              <a:off x="7115794" y="5375229"/>
              <a:ext cx="553320" cy="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1F10E64-ABB0-4AC1-B5F8-49A7BAD300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7154" y="5366229"/>
                <a:ext cx="570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5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</a:t>
            </a:r>
            <a:r>
              <a:rPr lang="en-US" b="1" i="1" dirty="0"/>
              <a:t>C</a:t>
            </a:r>
            <a:r>
              <a:rPr lang="en-US" dirty="0"/>
              <a:t> standard library’s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Nearly all C standard library functions are available to you</a:t>
            </a:r>
          </a:p>
          <a:p>
            <a:pPr lvl="2"/>
            <a:r>
              <a:rPr lang="en-US" dirty="0"/>
              <a:t>For C header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dirty="0"/>
              <a:t>, you should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cfoo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pPr lvl="1"/>
            <a:r>
              <a:rPr lang="en-US" dirty="0"/>
              <a:t>We include it here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dirty="0"/>
              <a:t>, as usual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37360" y="1572768"/>
            <a:ext cx="25603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A60674-8EC7-4397-AC49-A1A9EB992F54}"/>
                  </a:ext>
                </a:extLst>
              </p14:cNvPr>
              <p14:cNvContentPartPr/>
              <p14:nvPr/>
            </p14:nvContentPartPr>
            <p14:xfrm>
              <a:off x="1353274" y="1820229"/>
              <a:ext cx="3067560" cy="1600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A60674-8EC7-4397-AC49-A1A9EB992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274" y="1811229"/>
                <a:ext cx="3085200" cy="16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09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C++ distinguishes between objects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</a:rPr>
              <a:t>primitive types</a:t>
            </a:r>
          </a:p>
          <a:p>
            <a:pPr lvl="1"/>
            <a:r>
              <a:rPr lang="en-US" dirty="0"/>
              <a:t>These include the familiar ones from C: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C++ also defines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as a primitive type (woo-</a:t>
            </a:r>
            <a:r>
              <a:rPr lang="en-US" dirty="0" err="1"/>
              <a:t>hoo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Use it!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11680" y="2313432"/>
            <a:ext cx="128016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/>
              <p14:cNvContentPartPr/>
              <p14:nvPr/>
            </p14:nvContentPartPr>
            <p14:xfrm>
              <a:off x="3791395" y="1484103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73395" y="1466103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8C7992-6691-47AF-9D6D-5DE9EE7B0FF4}"/>
                  </a:ext>
                </a:extLst>
              </p14:cNvPr>
              <p14:cNvContentPartPr/>
              <p14:nvPr/>
            </p14:nvContentPartPr>
            <p14:xfrm>
              <a:off x="7241898" y="5494897"/>
              <a:ext cx="430200" cy="139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8C7992-6691-47AF-9D6D-5DE9EE7B0F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32906" y="5485897"/>
                <a:ext cx="447825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4498240-0ED3-46C6-A2EF-742D95870524}"/>
                  </a:ext>
                </a:extLst>
              </p14:cNvPr>
              <p14:cNvContentPartPr/>
              <p14:nvPr/>
            </p14:nvContentPartPr>
            <p14:xfrm>
              <a:off x="7850298" y="5134897"/>
              <a:ext cx="444600" cy="171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4498240-0ED3-46C6-A2EF-742D95870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41658" y="5125897"/>
                <a:ext cx="462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660CB2-6505-43D8-B319-D8E85A19FC54}"/>
                  </a:ext>
                </a:extLst>
              </p14:cNvPr>
              <p14:cNvContentPartPr/>
              <p14:nvPr/>
            </p14:nvContentPartPr>
            <p14:xfrm>
              <a:off x="7387338" y="5141737"/>
              <a:ext cx="259920" cy="16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660CB2-6505-43D8-B319-D8E85A19FC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8338" y="5133097"/>
                <a:ext cx="277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EACD69-D54C-436E-8860-58F95275BD7A}"/>
                  </a:ext>
                </a:extLst>
              </p14:cNvPr>
              <p14:cNvContentPartPr/>
              <p14:nvPr/>
            </p14:nvContentPartPr>
            <p14:xfrm>
              <a:off x="6789018" y="5221657"/>
              <a:ext cx="180000" cy="10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EACD69-D54C-436E-8860-58F95275BD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0000" y="5212657"/>
                <a:ext cx="197675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1D0CF1-0373-4D1E-A58C-4311BD64C8E7}"/>
                  </a:ext>
                </a:extLst>
              </p14:cNvPr>
              <p14:cNvContentPartPr/>
              <p14:nvPr/>
            </p14:nvContentPartPr>
            <p14:xfrm>
              <a:off x="6307698" y="5182417"/>
              <a:ext cx="301680" cy="15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1D0CF1-0373-4D1E-A58C-4311BD64C8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9058" y="5173417"/>
                <a:ext cx="319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E8EDC1-A38B-4950-9CAC-F63930003BB4}"/>
                  </a:ext>
                </a:extLst>
              </p14:cNvPr>
              <p14:cNvContentPartPr/>
              <p14:nvPr/>
            </p14:nvContentPartPr>
            <p14:xfrm>
              <a:off x="4487074" y="3854949"/>
              <a:ext cx="3643920" cy="1090228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E8EDC1-A38B-4950-9CAC-F63930003B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78074" y="3846308"/>
                <a:ext cx="3661560" cy="1107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BE7A26F-20D9-4092-BDD0-5D72FDE79586}"/>
                  </a:ext>
                </a:extLst>
              </p14:cNvPr>
              <p14:cNvContentPartPr/>
              <p14:nvPr/>
            </p14:nvContentPartPr>
            <p14:xfrm>
              <a:off x="7889898" y="5506777"/>
              <a:ext cx="120240" cy="151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BE7A26F-20D9-4092-BDD0-5D72FDE795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81258" y="5498137"/>
                <a:ext cx="13788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28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is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” object instance declared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, living within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” </a:t>
            </a:r>
            <a:r>
              <a:rPr lang="en-US" dirty="0">
                <a:solidFill>
                  <a:srgbClr val="0066FF"/>
                </a:solidFill>
              </a:rPr>
              <a:t>namespace</a:t>
            </a:r>
          </a:p>
          <a:p>
            <a:pPr lvl="1"/>
            <a:r>
              <a:rPr lang="en-US" dirty="0"/>
              <a:t>C++’s name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is an object of class </a:t>
            </a:r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endParaRPr lang="en-US" dirty="0">
              <a:solidFill>
                <a:srgbClr val="669900"/>
              </a:solidFill>
            </a:endParaRPr>
          </a:p>
          <a:p>
            <a:pPr lvl="2"/>
            <a:r>
              <a:rPr lang="en-US" dirty="0">
                <a:hlinkClick r:id="rId3"/>
              </a:rPr>
              <a:t>http://www.cplusplus.com/reference/ostream/ostream/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Used to format and write output to the console</a:t>
            </a:r>
          </a:p>
          <a:p>
            <a:pPr lvl="1"/>
            <a:r>
              <a:rPr lang="en-US" dirty="0"/>
              <a:t>The entire standard library is in the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11680" y="2313432"/>
            <a:ext cx="128016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94FF18A-2F4A-4EC0-B689-EDD44175E752}"/>
                  </a:ext>
                </a:extLst>
              </p14:cNvPr>
              <p14:cNvContentPartPr/>
              <p14:nvPr/>
            </p14:nvContentPartPr>
            <p14:xfrm>
              <a:off x="369120" y="1655516"/>
              <a:ext cx="1189800" cy="28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94FF18A-2F4A-4EC0-B689-EDD44175E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120" y="1646876"/>
                <a:ext cx="12074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1D229CA-96AF-4EDB-98FF-227032096C1E}"/>
                  </a:ext>
                </a:extLst>
              </p14:cNvPr>
              <p14:cNvContentPartPr/>
              <p14:nvPr/>
            </p14:nvContentPartPr>
            <p14:xfrm>
              <a:off x="2782770" y="3229995"/>
              <a:ext cx="446040" cy="139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1D229CA-96AF-4EDB-98FF-227032096C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130" y="3221333"/>
                <a:ext cx="463680" cy="15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4B98BC7-A547-42BF-9B3F-78E77F4990A7}"/>
                  </a:ext>
                </a:extLst>
              </p14:cNvPr>
              <p14:cNvContentPartPr/>
              <p14:nvPr/>
            </p14:nvContentPartPr>
            <p14:xfrm>
              <a:off x="4090650" y="3244395"/>
              <a:ext cx="133920" cy="92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4B98BC7-A547-42BF-9B3F-78E77F4990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1987" y="3235395"/>
                <a:ext cx="151608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FF0073D-C646-4EFE-A634-B2B7975969E1}"/>
                  </a:ext>
                </a:extLst>
              </p14:cNvPr>
              <p14:cNvContentPartPr/>
              <p14:nvPr/>
            </p14:nvContentPartPr>
            <p14:xfrm>
              <a:off x="3598170" y="3249435"/>
              <a:ext cx="393120" cy="119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FF0073D-C646-4EFE-A634-B2B7975969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9530" y="3240821"/>
                <a:ext cx="410760" cy="137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9402973-6470-4A2E-B341-46DE0E226E55}"/>
                  </a:ext>
                </a:extLst>
              </p14:cNvPr>
              <p14:cNvContentPartPr/>
              <p14:nvPr/>
            </p14:nvContentPartPr>
            <p14:xfrm>
              <a:off x="3349050" y="3255195"/>
              <a:ext cx="142560" cy="69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9402973-6470-4A2E-B341-46DE0E226E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0073" y="3246195"/>
                <a:ext cx="160156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890C1B-11C3-4854-BA66-76D95E4AA805}"/>
                  </a:ext>
                </a:extLst>
              </p14:cNvPr>
              <p14:cNvContentPartPr/>
              <p14:nvPr/>
            </p14:nvContentPartPr>
            <p14:xfrm>
              <a:off x="4823729" y="3244433"/>
              <a:ext cx="545760" cy="96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890C1B-11C3-4854-BA66-76D95E4AA8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5089" y="3235433"/>
                <a:ext cx="563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695DB2E-DD94-4334-BEC8-9006477EFFAB}"/>
                  </a:ext>
                </a:extLst>
              </p14:cNvPr>
              <p14:cNvContentPartPr/>
              <p14:nvPr/>
            </p14:nvContentPartPr>
            <p14:xfrm>
              <a:off x="4369769" y="3245513"/>
              <a:ext cx="321480" cy="98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695DB2E-DD94-4334-BEC8-9006477EFF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0759" y="3236513"/>
                <a:ext cx="3391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ADBF88E-F67A-4E0A-B80A-2E7DBB30A777}"/>
                  </a:ext>
                </a:extLst>
              </p14:cNvPr>
              <p14:cNvContentPartPr/>
              <p14:nvPr/>
            </p14:nvContentPartPr>
            <p14:xfrm>
              <a:off x="300470" y="1983116"/>
              <a:ext cx="2385820" cy="1870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ADBF88E-F67A-4E0A-B80A-2E7DBB30A7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470" y="1974116"/>
                <a:ext cx="2403461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307B4D3-1873-4579-8616-8445ACDB08C0}"/>
                  </a:ext>
                </a:extLst>
              </p14:cNvPr>
              <p14:cNvContentPartPr/>
              <p14:nvPr/>
            </p14:nvContentPartPr>
            <p14:xfrm>
              <a:off x="4948901" y="5080187"/>
              <a:ext cx="1173600" cy="32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307B4D3-1873-4579-8616-8445ACDB08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39901" y="5071547"/>
                <a:ext cx="11912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28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” is an </a:t>
            </a:r>
            <a:r>
              <a:rPr lang="en-US" dirty="0">
                <a:solidFill>
                  <a:srgbClr val="0066FF"/>
                </a:solidFill>
              </a:rPr>
              <a:t>operator</a:t>
            </a:r>
            <a:r>
              <a:rPr lang="en-US" dirty="0"/>
              <a:t> defined by the C++ language</a:t>
            </a:r>
          </a:p>
          <a:p>
            <a:pPr lvl="1"/>
            <a:r>
              <a:rPr lang="en-US" dirty="0"/>
              <a:t>Defined in C as well: usually it bit-shifts integers (in C/C++)</a:t>
            </a:r>
          </a:p>
          <a:p>
            <a:pPr lvl="1"/>
            <a:r>
              <a:rPr lang="en-US" dirty="0"/>
              <a:t>C++ allows classes and functions to overload operators!</a:t>
            </a:r>
          </a:p>
          <a:p>
            <a:pPr lvl="2"/>
            <a:r>
              <a:rPr lang="en-US" dirty="0"/>
              <a:t>Here,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class overloads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”</a:t>
            </a:r>
          </a:p>
          <a:p>
            <a:pPr lvl="2"/>
            <a:r>
              <a:rPr lang="en-US" i="1" dirty="0"/>
              <a:t>i.e.</a:t>
            </a:r>
            <a:r>
              <a:rPr lang="en-US" dirty="0"/>
              <a:t> it defines different </a:t>
            </a:r>
            <a:r>
              <a:rPr lang="en-US" dirty="0">
                <a:solidFill>
                  <a:srgbClr val="0066FF"/>
                </a:solidFill>
              </a:rPr>
              <a:t>member functions </a:t>
            </a:r>
            <a:r>
              <a:rPr lang="en-US" dirty="0"/>
              <a:t>(methods) that are invoked when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is the left-hand side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18688" y="2313432"/>
            <a:ext cx="4572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76A615-6588-4366-AF01-89FC14452F44}"/>
                  </a:ext>
                </a:extLst>
              </p14:cNvPr>
              <p14:cNvContentPartPr/>
              <p14:nvPr/>
            </p14:nvContentPartPr>
            <p14:xfrm>
              <a:off x="3679901" y="5370707"/>
              <a:ext cx="3095280" cy="6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76A615-6588-4366-AF01-89FC14452F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0901" y="5362067"/>
                <a:ext cx="311292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5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has many different methods to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/>
              <a:t>The functions differ in the type of the right-hand side (RHS)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if you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"foo"; </a:t>
            </a:r>
            <a:r>
              <a:rPr lang="en-US" dirty="0"/>
              <a:t> , then C++ invokes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err="1"/>
              <a:t>’s</a:t>
            </a:r>
            <a:r>
              <a:rPr lang="en-US" dirty="0"/>
              <a:t> function to handle &lt;&lt; with RHS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26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670048" y="4334256"/>
            <a:ext cx="33832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18688" y="2313432"/>
            <a:ext cx="4572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6931080" y="17434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1720" y="1734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148000" y="250200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640" y="2492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8511840" y="401688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480" y="4007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265FA32-D233-4B97-905A-8E702EB652CF}"/>
                  </a:ext>
                </a:extLst>
              </p14:cNvPr>
              <p14:cNvContentPartPr/>
              <p14:nvPr/>
            </p14:nvContentPartPr>
            <p14:xfrm>
              <a:off x="2059181" y="4993067"/>
              <a:ext cx="4415760" cy="900025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265FA32-D233-4B97-905A-8E702EB652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0181" y="4984423"/>
                <a:ext cx="4433400" cy="9176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72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class’ member functions that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return </a:t>
            </a:r>
            <a:r>
              <a:rPr lang="en-US" dirty="0">
                <a:solidFill>
                  <a:srgbClr val="0066FF"/>
                </a:solidFill>
              </a:rPr>
              <a:t>a reference to themselves</a:t>
            </a:r>
          </a:p>
          <a:p>
            <a:pPr lvl="1"/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 is evaluated: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A member function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object is invoked</a:t>
            </a:r>
          </a:p>
          <a:p>
            <a:pPr lvl="2"/>
            <a:r>
              <a:rPr lang="en-US" dirty="0"/>
              <a:t>It buffers the string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dirty="0"/>
              <a:t> for the console</a:t>
            </a:r>
          </a:p>
          <a:p>
            <a:pPr lvl="2"/>
            <a:r>
              <a:rPr lang="en-US" dirty="0"/>
              <a:t>And it returns a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899458" y="4325112"/>
            <a:ext cx="502920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11680" y="2313432"/>
            <a:ext cx="36576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AAC013-8EDE-45B8-AC51-3C740A256FDB}"/>
                  </a:ext>
                </a:extLst>
              </p14:cNvPr>
              <p14:cNvContentPartPr/>
              <p14:nvPr/>
            </p14:nvContentPartPr>
            <p14:xfrm>
              <a:off x="5646960" y="2616480"/>
              <a:ext cx="312840" cy="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AAC013-8EDE-45B8-AC51-3C740A256F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7600" y="2607120"/>
                <a:ext cx="331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3D8ECD-AE26-4F06-8CFB-AB085BF45D47}"/>
                  </a:ext>
                </a:extLst>
              </p14:cNvPr>
              <p14:cNvContentPartPr/>
              <p14:nvPr/>
            </p14:nvContentPartPr>
            <p14:xfrm>
              <a:off x="4583903" y="1032771"/>
              <a:ext cx="751320" cy="154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3D8ECD-AE26-4F06-8CFB-AB085BF45D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5263" y="1023771"/>
                <a:ext cx="768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4DD2B0-E04E-48A4-BBCB-0189AFDC0EE1}"/>
                  </a:ext>
                </a:extLst>
              </p14:cNvPr>
              <p14:cNvContentPartPr/>
              <p14:nvPr/>
            </p14:nvContentPartPr>
            <p14:xfrm>
              <a:off x="4090703" y="1258851"/>
              <a:ext cx="447120" cy="1061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4DD2B0-E04E-48A4-BBCB-0189AFDC0E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2056" y="1250214"/>
                <a:ext cx="464774" cy="10792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93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Next, another member function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is invoked to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with RHS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/>
              <a:t> is a pointer to a “manipulator” function</a:t>
            </a:r>
          </a:p>
          <a:p>
            <a:pPr lvl="2"/>
            <a:r>
              <a:rPr lang="en-US" dirty="0"/>
              <a:t>This manipulator function writes newline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it is invoked on and then flushes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err="1"/>
              <a:t>’s</a:t>
            </a:r>
            <a:r>
              <a:rPr lang="en-US" dirty="0"/>
              <a:t> buffer</a:t>
            </a:r>
          </a:p>
          <a:p>
            <a:pPr lvl="2"/>
            <a:r>
              <a:rPr lang="en-US" dirty="0"/>
              <a:t>This </a:t>
            </a:r>
            <a:r>
              <a:rPr lang="en-US" i="1" dirty="0"/>
              <a:t>enforces</a:t>
            </a:r>
            <a:r>
              <a:rPr lang="en-US" dirty="0"/>
              <a:t> that something is printed to the console at this 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32120" y="2313432"/>
            <a:ext cx="18288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7352EE-3C7F-49E7-801F-8651356901B6}"/>
                  </a:ext>
                </a:extLst>
              </p14:cNvPr>
              <p14:cNvContentPartPr/>
              <p14:nvPr/>
            </p14:nvContentPartPr>
            <p14:xfrm>
              <a:off x="4582879" y="4649516"/>
              <a:ext cx="2607840" cy="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7352EE-3C7F-49E7-801F-8651356901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3879" y="4640516"/>
                <a:ext cx="2625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633522-E61E-4327-A61D-5AF17785C3A2}"/>
                  </a:ext>
                </a:extLst>
              </p14:cNvPr>
              <p14:cNvContentPartPr/>
              <p14:nvPr/>
            </p14:nvContentPartPr>
            <p14:xfrm>
              <a:off x="3804559" y="5312996"/>
              <a:ext cx="711360" cy="2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633522-E61E-4327-A61D-5AF17785C3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5559" y="5303996"/>
                <a:ext cx="729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02BD9-1C90-4AD5-8E1E-87ABA38EB53C}"/>
                  </a:ext>
                </a:extLst>
              </p14:cNvPr>
              <p14:cNvContentPartPr/>
              <p14:nvPr/>
            </p14:nvContentPartPr>
            <p14:xfrm>
              <a:off x="4813999" y="5032196"/>
              <a:ext cx="1630440" cy="24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02BD9-1C90-4AD5-8E1E-87ABA38EB5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4999" y="5023556"/>
                <a:ext cx="164808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32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should be surprised and scared at this 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C++ makes it easy to hide a significant amount of complexity</a:t>
            </a:r>
          </a:p>
          <a:p>
            <a:pPr lvl="2"/>
            <a:r>
              <a:rPr lang="en-US" dirty="0"/>
              <a:t>It’s powerful, but really dangerous</a:t>
            </a:r>
          </a:p>
          <a:p>
            <a:pPr lvl="2"/>
            <a:r>
              <a:rPr lang="en-US" dirty="0"/>
              <a:t>Once you mix everything together (templates, operator overloading, method overloading, generics, multiple inheritance), it can get </a:t>
            </a:r>
            <a:r>
              <a:rPr lang="en-US" i="1" dirty="0"/>
              <a:t>really</a:t>
            </a:r>
            <a:r>
              <a:rPr lang="en-US" dirty="0"/>
              <a:t> hard to know what’s actually happening!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4" descr="Image result for wile e coyote dynamite animated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4263320"/>
            <a:ext cx="762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32120" y="2313432"/>
            <a:ext cx="18288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7 released today, due Wednesday</a:t>
            </a:r>
          </a:p>
          <a:p>
            <a:pPr lvl="1"/>
            <a:r>
              <a:rPr lang="en-US" dirty="0"/>
              <a:t>First C++ exercise!</a:t>
            </a:r>
          </a:p>
          <a:p>
            <a:pPr lvl="1"/>
            <a:r>
              <a:rPr lang="en-US" dirty="0"/>
              <a:t>Parallels to exercise 0 – compare input checking in C++ to what you had to do in C</a:t>
            </a:r>
          </a:p>
          <a:p>
            <a:pPr lvl="3"/>
            <a:endParaRPr lang="en-US" dirty="0"/>
          </a:p>
          <a:p>
            <a:r>
              <a:rPr lang="en-US" dirty="0"/>
              <a:t>Homework 2 due next Thursday (7/25)</a:t>
            </a:r>
          </a:p>
          <a:p>
            <a:pPr lvl="1"/>
            <a:r>
              <a:rPr lang="en-US" dirty="0"/>
              <a:t>File system crawler, indexer, and search engine</a:t>
            </a:r>
          </a:p>
          <a:p>
            <a:pPr lvl="1"/>
            <a:r>
              <a:rPr lang="en-US" dirty="0"/>
              <a:t>Remember to place a copy of libhw1.a in the hw1/ directory</a:t>
            </a:r>
          </a:p>
          <a:p>
            <a:pPr lvl="2"/>
            <a:r>
              <a:rPr lang="en-US" dirty="0"/>
              <a:t>Either yours (which gets generated there) or ours (copy from hw1/</a:t>
            </a:r>
            <a:r>
              <a:rPr lang="en-US" dirty="0" err="1"/>
              <a:t>solution_binaries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Demo: Use </a:t>
            </a:r>
            <a:r>
              <a:rPr lang="en-US" dirty="0" err="1"/>
              <a:t>Ctrl+D</a:t>
            </a:r>
            <a:r>
              <a:rPr lang="en-US" dirty="0"/>
              <a:t> to exit, test on your own small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7202E7-536E-42DD-AC32-304DD46C1804}"/>
                  </a:ext>
                </a:extLst>
              </p14:cNvPr>
              <p14:cNvContentPartPr/>
              <p14:nvPr/>
            </p14:nvContentPartPr>
            <p14:xfrm>
              <a:off x="6672293" y="3691692"/>
              <a:ext cx="522360" cy="50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7202E7-536E-42DD-AC32-304DD46C1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3293" y="3683046"/>
                <a:ext cx="540000" cy="526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101F54-4E46-4375-88B4-5A27053F8F3B}"/>
                  </a:ext>
                </a:extLst>
              </p14:cNvPr>
              <p14:cNvContentPartPr/>
              <p14:nvPr/>
            </p14:nvContentPartPr>
            <p14:xfrm>
              <a:off x="7973894" y="3630470"/>
              <a:ext cx="103680" cy="125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101F54-4E46-4375-88B4-5A27053F8F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4894" y="3621470"/>
                <a:ext cx="1213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053A2A-1130-40C5-89B0-6BA53AD8E75E}"/>
                  </a:ext>
                </a:extLst>
              </p14:cNvPr>
              <p14:cNvContentPartPr/>
              <p14:nvPr/>
            </p14:nvContentPartPr>
            <p14:xfrm>
              <a:off x="7671854" y="3614270"/>
              <a:ext cx="239040" cy="132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053A2A-1130-40C5-89B0-6BA53AD8E7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2854" y="3605294"/>
                <a:ext cx="256680" cy="150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68B86C-F36E-4BB9-8973-D94ACBBA2CFE}"/>
                  </a:ext>
                </a:extLst>
              </p14:cNvPr>
              <p14:cNvContentPartPr/>
              <p14:nvPr/>
            </p14:nvContentPartPr>
            <p14:xfrm>
              <a:off x="7332014" y="3624350"/>
              <a:ext cx="197640" cy="18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68B86C-F36E-4BB9-8973-D94ACBBA2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3014" y="3615350"/>
                <a:ext cx="215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F2EBCA9-92FF-4263-8AC8-CAE6199C162A}"/>
                  </a:ext>
                </a:extLst>
              </p14:cNvPr>
              <p14:cNvContentPartPr/>
              <p14:nvPr/>
            </p14:nvContentPartPr>
            <p14:xfrm>
              <a:off x="7668974" y="3387470"/>
              <a:ext cx="410760" cy="13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F2EBCA9-92FF-4263-8AC8-CAE6199C16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0334" y="3378494"/>
                <a:ext cx="428400" cy="15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FB8D04-64FC-49A5-8D98-89B1FC6C8B4F}"/>
                  </a:ext>
                </a:extLst>
              </p14:cNvPr>
              <p14:cNvContentPartPr/>
              <p14:nvPr/>
            </p14:nvContentPartPr>
            <p14:xfrm>
              <a:off x="7338494" y="3355070"/>
              <a:ext cx="214200" cy="159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FB8D04-64FC-49A5-8D98-89B1FC6C8B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9854" y="3346070"/>
                <a:ext cx="231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37BEE1-9908-442A-8DED-D7D25BF4DD54}"/>
                  </a:ext>
                </a:extLst>
              </p14:cNvPr>
              <p14:cNvContentPartPr/>
              <p14:nvPr/>
            </p14:nvContentPartPr>
            <p14:xfrm>
              <a:off x="6869774" y="3335630"/>
              <a:ext cx="339120" cy="214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37BEE1-9908-442A-8DED-D7D25BF4DD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1143" y="3326990"/>
                <a:ext cx="356741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5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It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C++’s standard library has a </a:t>
            </a:r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>
                <a:solidFill>
                  <a:srgbClr val="669900"/>
                </a:solidFill>
              </a:rPr>
              <a:t> </a:t>
            </a:r>
            <a:r>
              <a:rPr lang="en-US" dirty="0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Include the 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header to use it</a:t>
            </a:r>
          </a:p>
          <a:p>
            <a:pPr lvl="2"/>
            <a:r>
              <a:rPr lang="en-US" dirty="0"/>
              <a:t>Seems to be automatically included in 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D94B7B"/>
                </a:solidFill>
              </a:rPr>
              <a:t> </a:t>
            </a:r>
            <a:r>
              <a:rPr lang="en-US" dirty="0"/>
              <a:t>on CSE Linux environment (C++11) – but include it explicitly anyway if you use it</a:t>
            </a:r>
          </a:p>
          <a:p>
            <a:pPr lvl="1"/>
            <a:r>
              <a:rPr lang="en-US" dirty="0">
                <a:hlinkClick r:id="rId3"/>
              </a:rPr>
              <a:t>http://www.cplusplus.com/reference/string/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265176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37360" y="1828800"/>
            <a:ext cx="25603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1EA472-CF0C-4AC9-A35C-F3F1CC29B851}"/>
                  </a:ext>
                </a:extLst>
              </p14:cNvPr>
              <p14:cNvContentPartPr/>
              <p14:nvPr/>
            </p14:nvContentPartPr>
            <p14:xfrm>
              <a:off x="4555271" y="4265460"/>
              <a:ext cx="684360" cy="48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1EA472-CF0C-4AC9-A35C-F3F1CC29B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271" y="4256820"/>
                <a:ext cx="70200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80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It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keyword introduces a namespace (or part of) into the current region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/>
              <a:t>imports all names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/>
              <a:t> imports </a:t>
            </a:r>
            <a:r>
              <a:rPr lang="en-US" i="1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(used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152144" y="5120640"/>
            <a:ext cx="356616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52144" y="5532120"/>
            <a:ext cx="283464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37360" y="1371600"/>
            <a:ext cx="5669280" cy="265176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37360" y="2258568"/>
            <a:ext cx="27432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BB0CA7-0A5E-42C1-915F-92D07ACA1AED}"/>
                  </a:ext>
                </a:extLst>
              </p14:cNvPr>
              <p14:cNvContentPartPr/>
              <p14:nvPr/>
            </p14:nvContentPartPr>
            <p14:xfrm>
              <a:off x="918404" y="5762264"/>
              <a:ext cx="1365840" cy="795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BB0CA7-0A5E-42C1-915F-92D07ACA1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764" y="5753624"/>
                <a:ext cx="13834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64D466-2392-4FC9-96A3-584B2E2B3469}"/>
                  </a:ext>
                </a:extLst>
              </p14:cNvPr>
              <p14:cNvContentPartPr/>
              <p14:nvPr/>
            </p14:nvContentPartPr>
            <p14:xfrm>
              <a:off x="3344752" y="6395847"/>
              <a:ext cx="297000" cy="123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64D466-2392-4FC9-96A3-584B2E2B34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6112" y="6386821"/>
                <a:ext cx="314640" cy="14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954D3A-B001-4CF7-A2F5-3893EF0DED20}"/>
                  </a:ext>
                </a:extLst>
              </p14:cNvPr>
              <p14:cNvContentPartPr/>
              <p14:nvPr/>
            </p14:nvContentPartPr>
            <p14:xfrm>
              <a:off x="2946592" y="6416727"/>
              <a:ext cx="268560" cy="119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954D3A-B001-4CF7-A2F5-3893EF0DED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7592" y="6407727"/>
                <a:ext cx="286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09DA8D-87FD-4E87-ACE0-7CC93A18E3FB}"/>
                  </a:ext>
                </a:extLst>
              </p14:cNvPr>
              <p14:cNvContentPartPr/>
              <p14:nvPr/>
            </p14:nvContentPartPr>
            <p14:xfrm>
              <a:off x="4787094" y="6542761"/>
              <a:ext cx="289800" cy="1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09DA8D-87FD-4E87-ACE0-7CC93A18E3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8454" y="6534121"/>
                <a:ext cx="307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BD7DEDB-A0C7-4864-A200-0A12B3003CC0}"/>
                  </a:ext>
                </a:extLst>
              </p14:cNvPr>
              <p14:cNvContentPartPr/>
              <p14:nvPr/>
            </p14:nvContentPartPr>
            <p14:xfrm>
              <a:off x="5297574" y="6495961"/>
              <a:ext cx="12960" cy="37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BD7DEDB-A0C7-4864-A200-0A12B3003C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88574" y="6487321"/>
                <a:ext cx="30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4037E4-AE60-4D27-80F4-D88EC7250F2D}"/>
                  </a:ext>
                </a:extLst>
              </p14:cNvPr>
              <p14:cNvContentPartPr/>
              <p14:nvPr/>
            </p14:nvContentPartPr>
            <p14:xfrm>
              <a:off x="5031894" y="6393721"/>
              <a:ext cx="44280" cy="95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4037E4-AE60-4D27-80F4-D88EC7250F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3254" y="6384721"/>
                <a:ext cx="61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F03079-F91E-4667-B986-F8FF7447779B}"/>
                  </a:ext>
                </a:extLst>
              </p14:cNvPr>
              <p14:cNvContentPartPr/>
              <p14:nvPr/>
            </p14:nvContentPartPr>
            <p14:xfrm>
              <a:off x="4788894" y="6423241"/>
              <a:ext cx="207360" cy="7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F03079-F91E-4667-B986-F8FF744777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80254" y="6414601"/>
                <a:ext cx="225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B4158B5-01AE-45E0-8932-73213211C721}"/>
                  </a:ext>
                </a:extLst>
              </p14:cNvPr>
              <p14:cNvContentPartPr/>
              <p14:nvPr/>
            </p14:nvContentPartPr>
            <p14:xfrm>
              <a:off x="3942534" y="6408841"/>
              <a:ext cx="407520" cy="110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B4158B5-01AE-45E0-8932-73213211C7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33542" y="6400201"/>
                <a:ext cx="425144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9EACDD-D7AB-4DDB-93B4-CA33CAD923FC}"/>
                  </a:ext>
                </a:extLst>
              </p14:cNvPr>
              <p14:cNvContentPartPr/>
              <p14:nvPr/>
            </p14:nvContentPartPr>
            <p14:xfrm>
              <a:off x="6180300" y="6407082"/>
              <a:ext cx="11160" cy="70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9EACDD-D7AB-4DDB-93B4-CA33CAD923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71300" y="6398442"/>
                <a:ext cx="288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2D6626-9E85-4830-907D-A11E50B476B8}"/>
                  </a:ext>
                </a:extLst>
              </p14:cNvPr>
              <p14:cNvContentPartPr/>
              <p14:nvPr/>
            </p14:nvContentPartPr>
            <p14:xfrm>
              <a:off x="6226380" y="6382242"/>
              <a:ext cx="68400" cy="103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2D6626-9E85-4830-907D-A11E50B476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17740" y="6373602"/>
                <a:ext cx="86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C41923-6988-4925-BB62-01E8E043784E}"/>
                  </a:ext>
                </a:extLst>
              </p14:cNvPr>
              <p14:cNvContentPartPr/>
              <p14:nvPr/>
            </p14:nvContentPartPr>
            <p14:xfrm>
              <a:off x="7018380" y="6419682"/>
              <a:ext cx="14760" cy="45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C41923-6988-4925-BB62-01E8E04378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09380" y="6410682"/>
                <a:ext cx="32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1C12C75-81BC-498B-9B9B-F85AF18A2941}"/>
                  </a:ext>
                </a:extLst>
              </p14:cNvPr>
              <p14:cNvContentPartPr/>
              <p14:nvPr/>
            </p14:nvContentPartPr>
            <p14:xfrm>
              <a:off x="7080300" y="6414642"/>
              <a:ext cx="5400" cy="6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1C12C75-81BC-498B-9B9B-F85AF18A29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71660" y="6405642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990041A-F801-4E85-BD52-061B9CBA7E1C}"/>
                  </a:ext>
                </a:extLst>
              </p14:cNvPr>
              <p14:cNvContentPartPr/>
              <p14:nvPr/>
            </p14:nvContentPartPr>
            <p14:xfrm>
              <a:off x="7086420" y="6464682"/>
              <a:ext cx="2520" cy="1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990041A-F801-4E85-BD52-061B9CBA7E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77420" y="6455682"/>
                <a:ext cx="201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10F6270-4BDD-472D-BE9D-7789989D32A1}"/>
                  </a:ext>
                </a:extLst>
              </p14:cNvPr>
              <p14:cNvContentPartPr/>
              <p14:nvPr/>
            </p14:nvContentPartPr>
            <p14:xfrm>
              <a:off x="7447500" y="6347682"/>
              <a:ext cx="15120" cy="136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10F6270-4BDD-472D-BE9D-7789989D32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38500" y="6339042"/>
                <a:ext cx="32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6C01627-957F-4AD1-AAA9-51212470E690}"/>
                  </a:ext>
                </a:extLst>
              </p14:cNvPr>
              <p14:cNvContentPartPr/>
              <p14:nvPr/>
            </p14:nvContentPartPr>
            <p14:xfrm>
              <a:off x="7137540" y="6370722"/>
              <a:ext cx="271800" cy="113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6C01627-957F-4AD1-AAA9-51212470E6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28900" y="6362055"/>
                <a:ext cx="289440" cy="13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4CE05D-1E7A-473B-9A9D-39D4FB36DDD6}"/>
                  </a:ext>
                </a:extLst>
              </p14:cNvPr>
              <p14:cNvContentPartPr/>
              <p14:nvPr/>
            </p14:nvContentPartPr>
            <p14:xfrm>
              <a:off x="6763500" y="6363882"/>
              <a:ext cx="197280" cy="127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4CE05D-1E7A-473B-9A9D-39D4FB36DD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54860" y="6354882"/>
                <a:ext cx="214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9BC59E0-4651-4027-AE35-5BAD5FE1C216}"/>
                  </a:ext>
                </a:extLst>
              </p14:cNvPr>
              <p14:cNvContentPartPr/>
              <p14:nvPr/>
            </p14:nvContentPartPr>
            <p14:xfrm>
              <a:off x="6039180" y="6389082"/>
              <a:ext cx="111600" cy="106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9BC59E0-4651-4027-AE35-5BAD5FE1C2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30512" y="6380413"/>
                <a:ext cx="129297" cy="12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8AAF873-02DB-4F5C-B8CD-D68C92391FA9}"/>
                  </a:ext>
                </a:extLst>
              </p14:cNvPr>
              <p14:cNvContentPartPr/>
              <p14:nvPr/>
            </p14:nvContentPartPr>
            <p14:xfrm>
              <a:off x="5635260" y="6390522"/>
              <a:ext cx="233280" cy="115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8AAF873-02DB-4F5C-B8CD-D68C92391F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26260" y="6381550"/>
                <a:ext cx="25092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EC6A5D-B227-4113-BD21-1A6C69AB6FDE}"/>
                  </a:ext>
                </a:extLst>
              </p14:cNvPr>
              <p14:cNvContentPartPr/>
              <p14:nvPr/>
            </p14:nvContentPartPr>
            <p14:xfrm>
              <a:off x="6717780" y="6551442"/>
              <a:ext cx="816840" cy="8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EC6A5D-B227-4113-BD21-1A6C69AB6FD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9140" y="6542442"/>
                <a:ext cx="834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DCE6987-D9FD-4507-8261-F8402498D131}"/>
                  </a:ext>
                </a:extLst>
              </p14:cNvPr>
              <p14:cNvContentPartPr/>
              <p14:nvPr/>
            </p14:nvContentPartPr>
            <p14:xfrm>
              <a:off x="2567239" y="6431681"/>
              <a:ext cx="240120" cy="142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DCE6987-D9FD-4507-8261-F8402498D1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58599" y="6422681"/>
                <a:ext cx="257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1C35BD1-FBA5-43D6-ABC5-3A4AB9C9D454}"/>
                  </a:ext>
                </a:extLst>
              </p14:cNvPr>
              <p14:cNvContentPartPr/>
              <p14:nvPr/>
            </p14:nvContentPartPr>
            <p14:xfrm>
              <a:off x="2393719" y="6249881"/>
              <a:ext cx="329040" cy="105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1C35BD1-FBA5-43D6-ABC5-3A4AB9C9D4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85070" y="6241241"/>
                <a:ext cx="346699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07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It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Benefits of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 can now refer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/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32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392121" y="4297680"/>
            <a:ext cx="356616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737360" y="1371600"/>
            <a:ext cx="5669280" cy="265176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993392" y="3145536"/>
            <a:ext cx="7315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93392" y="2907792"/>
            <a:ext cx="100584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78224" y="3145536"/>
            <a:ext cx="7315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75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It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55593"/>
            <a:ext cx="8366125" cy="513016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Here we are instantiating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object </a:t>
            </a:r>
            <a:r>
              <a:rPr lang="en-US" i="1" dirty="0"/>
              <a:t>on the stack</a:t>
            </a:r>
            <a:r>
              <a:rPr lang="en-US" dirty="0"/>
              <a:t> (an ordinary local variable)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Passing the C string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dirty="0"/>
              <a:t> to its constructor 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/>
              <a:t> is deallocated (and its destructor invoked) when 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returns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737360" y="1371600"/>
            <a:ext cx="5669280" cy="265176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11680" y="2907792"/>
            <a:ext cx="173736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6" name="Ink 30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9FCB38F-103C-41FD-BE25-7931D6D82C5E}"/>
                  </a:ext>
                </a:extLst>
              </p14:cNvPr>
              <p14:cNvContentPartPr/>
              <p14:nvPr/>
            </p14:nvContentPartPr>
            <p14:xfrm>
              <a:off x="5797541" y="2562237"/>
              <a:ext cx="5040" cy="44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9FCB38F-103C-41FD-BE25-7931D6D82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8541" y="2553597"/>
                <a:ext cx="22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DD7467A-9194-4A1D-BF14-6A591339AEFB}"/>
                  </a:ext>
                </a:extLst>
              </p14:cNvPr>
              <p14:cNvContentPartPr/>
              <p14:nvPr/>
            </p14:nvContentPartPr>
            <p14:xfrm>
              <a:off x="5292101" y="2406357"/>
              <a:ext cx="436320" cy="255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DD7467A-9194-4A1D-BF14-6A591339A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3461" y="2397717"/>
                <a:ext cx="453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00B7CF-4CF0-4FC0-87A9-4C0AF48E50A3}"/>
                  </a:ext>
                </a:extLst>
              </p14:cNvPr>
              <p14:cNvContentPartPr/>
              <p14:nvPr/>
            </p14:nvContentPartPr>
            <p14:xfrm>
              <a:off x="7968170" y="1247490"/>
              <a:ext cx="345240" cy="83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00B7CF-4CF0-4FC0-87A9-4C0AF48E50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9170" y="1238529"/>
                <a:ext cx="362880" cy="10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296B834-4270-4A46-8359-0EBEAE7FFD03}"/>
                  </a:ext>
                </a:extLst>
              </p14:cNvPr>
              <p14:cNvContentPartPr/>
              <p14:nvPr/>
            </p14:nvContentPartPr>
            <p14:xfrm>
              <a:off x="5888030" y="1465650"/>
              <a:ext cx="3027300" cy="2224587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296B834-4270-4A46-8359-0EBEAE7FFD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9389" y="1457008"/>
                <a:ext cx="3044942" cy="2242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DC34592-AEE1-488E-A009-7203B0CD6EAA}"/>
                  </a:ext>
                </a:extLst>
              </p14:cNvPr>
              <p14:cNvContentPartPr/>
              <p14:nvPr/>
            </p14:nvContentPartPr>
            <p14:xfrm>
              <a:off x="5425287" y="903581"/>
              <a:ext cx="1019160" cy="1328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DC34592-AEE1-488E-A009-7203B0CD6E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6647" y="894581"/>
                <a:ext cx="1036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6DEB3BA-2B4C-4E9B-A56D-34DF4CD9A122}"/>
                  </a:ext>
                </a:extLst>
              </p14:cNvPr>
              <p14:cNvContentPartPr/>
              <p14:nvPr/>
            </p14:nvContentPartPr>
            <p14:xfrm>
              <a:off x="6670887" y="694781"/>
              <a:ext cx="364320" cy="1353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6DEB3BA-2B4C-4E9B-A56D-34DF4CD9A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2247" y="686118"/>
                <a:ext cx="381960" cy="153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7145A73-5FA3-4403-A0A3-42829271BD0C}"/>
                  </a:ext>
                </a:extLst>
              </p14:cNvPr>
              <p14:cNvContentPartPr/>
              <p14:nvPr/>
            </p14:nvContentPartPr>
            <p14:xfrm>
              <a:off x="6332127" y="703421"/>
              <a:ext cx="288360" cy="10512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7145A73-5FA3-4403-A0A3-42829271BD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3487" y="694781"/>
                <a:ext cx="306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01E6574-1F25-4BBC-859B-799BA5377370}"/>
                  </a:ext>
                </a:extLst>
              </p14:cNvPr>
              <p14:cNvContentPartPr/>
              <p14:nvPr/>
            </p14:nvContentPartPr>
            <p14:xfrm>
              <a:off x="5220807" y="741941"/>
              <a:ext cx="227520" cy="65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01E6574-1F25-4BBC-859B-799BA53773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1807" y="732941"/>
                <a:ext cx="245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7DA7A75-0061-40AD-B5F5-DB5175DFB1DE}"/>
                  </a:ext>
                </a:extLst>
              </p14:cNvPr>
              <p14:cNvContentPartPr/>
              <p14:nvPr/>
            </p14:nvContentPartPr>
            <p14:xfrm>
              <a:off x="5602767" y="708461"/>
              <a:ext cx="561960" cy="1638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7DA7A75-0061-40AD-B5F5-DB5175DFB1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3767" y="699481"/>
                <a:ext cx="579600" cy="18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6E34CFA1-BDB5-409E-B48B-1B2E1B8BA100}"/>
                  </a:ext>
                </a:extLst>
              </p14:cNvPr>
              <p14:cNvContentPartPr/>
              <p14:nvPr/>
            </p14:nvContentPartPr>
            <p14:xfrm>
              <a:off x="6507087" y="940661"/>
              <a:ext cx="2880" cy="36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6E34CFA1-BDB5-409E-B48B-1B2E1B8BA1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8447" y="932021"/>
                <a:ext cx="20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5E00AB9-C05A-4672-AF6E-CAB9A6B5CE6A}"/>
                  </a:ext>
                </a:extLst>
              </p14:cNvPr>
              <p14:cNvContentPartPr/>
              <p14:nvPr/>
            </p14:nvContentPartPr>
            <p14:xfrm>
              <a:off x="6509247" y="972341"/>
              <a:ext cx="3240" cy="21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5E00AB9-C05A-4672-AF6E-CAB9A6B5CE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0607" y="963341"/>
                <a:ext cx="20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3C65524-1DEE-49DC-AD11-CCA1E2B2914E}"/>
                  </a:ext>
                </a:extLst>
              </p14:cNvPr>
              <p14:cNvContentPartPr/>
              <p14:nvPr/>
            </p14:nvContentPartPr>
            <p14:xfrm>
              <a:off x="6608788" y="902545"/>
              <a:ext cx="339480" cy="885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3C65524-1DEE-49DC-AD11-CCA1E2B291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0148" y="893545"/>
                <a:ext cx="357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F4C6D26-0812-4F80-9CFE-7F2C41D6C010}"/>
                  </a:ext>
                </a:extLst>
              </p14:cNvPr>
              <p14:cNvContentPartPr/>
              <p14:nvPr/>
            </p14:nvContentPartPr>
            <p14:xfrm>
              <a:off x="7101804" y="1029724"/>
              <a:ext cx="232920" cy="90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F4C6D26-0812-4F80-9CFE-7F2C41D6C0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92804" y="1021084"/>
                <a:ext cx="250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4944BE4-FE97-4667-93A1-12BC4617AC85}"/>
                  </a:ext>
                </a:extLst>
              </p14:cNvPr>
              <p14:cNvContentPartPr/>
              <p14:nvPr/>
            </p14:nvContentPartPr>
            <p14:xfrm>
              <a:off x="7698324" y="870964"/>
              <a:ext cx="295560" cy="1411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4944BE4-FE97-4667-93A1-12BC4617AC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89684" y="861987"/>
                <a:ext cx="313200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6660104-CC1E-4C25-9845-038B1B018C35}"/>
                  </a:ext>
                </a:extLst>
              </p14:cNvPr>
              <p14:cNvContentPartPr/>
              <p14:nvPr/>
            </p14:nvContentPartPr>
            <p14:xfrm>
              <a:off x="7437324" y="923164"/>
              <a:ext cx="134280" cy="622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6660104-CC1E-4C25-9845-038B1B018C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28684" y="914524"/>
                <a:ext cx="151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D39BF9B-5D9A-44BA-ACE1-B4E2F20306B6}"/>
                  </a:ext>
                </a:extLst>
              </p14:cNvPr>
              <p14:cNvContentPartPr/>
              <p14:nvPr/>
            </p14:nvContentPartPr>
            <p14:xfrm>
              <a:off x="7061484" y="890044"/>
              <a:ext cx="277200" cy="10188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D39BF9B-5D9A-44BA-ACE1-B4E2F20306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52484" y="881404"/>
                <a:ext cx="294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713F738D-36E5-49B7-92B6-DFBCA8FE4CFE}"/>
                  </a:ext>
                </a:extLst>
              </p14:cNvPr>
              <p14:cNvContentPartPr/>
              <p14:nvPr/>
            </p14:nvContentPartPr>
            <p14:xfrm>
              <a:off x="1533175" y="6234758"/>
              <a:ext cx="380520" cy="10080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713F738D-36E5-49B7-92B6-DFBCA8FE4C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24175" y="6226118"/>
                <a:ext cx="398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A6C2A54-29CD-466B-B245-8AF7CFF15ED4}"/>
                  </a:ext>
                </a:extLst>
              </p14:cNvPr>
              <p14:cNvContentPartPr/>
              <p14:nvPr/>
            </p14:nvContentPartPr>
            <p14:xfrm>
              <a:off x="1225015" y="6236198"/>
              <a:ext cx="202320" cy="9684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A6C2A54-29CD-466B-B245-8AF7CFF15E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6375" y="6227198"/>
                <a:ext cx="219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D925E678-5BDB-4E7E-8ECC-B63F5DB36B83}"/>
                  </a:ext>
                </a:extLst>
              </p14:cNvPr>
              <p14:cNvContentPartPr/>
              <p14:nvPr/>
            </p14:nvContentPartPr>
            <p14:xfrm>
              <a:off x="1016935" y="6251678"/>
              <a:ext cx="95400" cy="813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D925E678-5BDB-4E7E-8ECC-B63F5DB36B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7969" y="6243038"/>
                <a:ext cx="112974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20302D0D-05D4-421F-9FCA-90229C5F73E5}"/>
                  </a:ext>
                </a:extLst>
              </p14:cNvPr>
              <p14:cNvContentPartPr/>
              <p14:nvPr/>
            </p14:nvContentPartPr>
            <p14:xfrm>
              <a:off x="2123215" y="6229718"/>
              <a:ext cx="11160" cy="745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20302D0D-05D4-421F-9FCA-90229C5F73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14215" y="6220718"/>
                <a:ext cx="28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A5A2B65D-3420-4ED5-848F-5C05CAE4F064}"/>
                  </a:ext>
                </a:extLst>
              </p14:cNvPr>
              <p14:cNvContentPartPr/>
              <p14:nvPr/>
            </p14:nvContentPartPr>
            <p14:xfrm>
              <a:off x="2539375" y="6251318"/>
              <a:ext cx="1800" cy="360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A5A2B65D-3420-4ED5-848F-5C05CAE4F0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30375" y="6242678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CE5FFEE-FA64-4D14-A915-7AB78FBAFF96}"/>
                  </a:ext>
                </a:extLst>
              </p14:cNvPr>
              <p14:cNvContentPartPr/>
              <p14:nvPr/>
            </p14:nvContentPartPr>
            <p14:xfrm>
              <a:off x="2538295" y="6299558"/>
              <a:ext cx="3960" cy="93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CE5FFEE-FA64-4D14-A915-7AB78FBAFF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29295" y="6290918"/>
                <a:ext cx="21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DDCD70AA-6165-4545-A006-260172F71138}"/>
                  </a:ext>
                </a:extLst>
              </p14:cNvPr>
              <p14:cNvContentPartPr/>
              <p14:nvPr/>
            </p14:nvContentPartPr>
            <p14:xfrm>
              <a:off x="1368655" y="6538598"/>
              <a:ext cx="9360" cy="324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DDCD70AA-6165-4545-A006-260172F711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60015" y="6529598"/>
                <a:ext cx="27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9BA22974-F3D5-467C-972C-935EAB9DE6FA}"/>
                  </a:ext>
                </a:extLst>
              </p14:cNvPr>
              <p14:cNvContentPartPr/>
              <p14:nvPr/>
            </p14:nvContentPartPr>
            <p14:xfrm>
              <a:off x="1415095" y="6536078"/>
              <a:ext cx="7920" cy="4032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9BA22974-F3D5-467C-972C-935EAB9DE6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06095" y="6527438"/>
                <a:ext cx="25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1630EE89-2204-42CD-9FD1-3D974C9DF70C}"/>
                  </a:ext>
                </a:extLst>
              </p14:cNvPr>
              <p14:cNvContentPartPr/>
              <p14:nvPr/>
            </p14:nvContentPartPr>
            <p14:xfrm>
              <a:off x="1124215" y="6485678"/>
              <a:ext cx="200160" cy="10224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1630EE89-2204-42CD-9FD1-3D974C9DF7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575" y="6476678"/>
                <a:ext cx="217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A20E4298-DAAD-43D1-A716-B5B447A3AD7D}"/>
                  </a:ext>
                </a:extLst>
              </p14:cNvPr>
              <p14:cNvContentPartPr/>
              <p14:nvPr/>
            </p14:nvContentPartPr>
            <p14:xfrm>
              <a:off x="2162095" y="6219278"/>
              <a:ext cx="319320" cy="918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A20E4298-DAAD-43D1-A716-B5B447A3AD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53095" y="6210278"/>
                <a:ext cx="3369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D6B9BC80-7536-4FE0-AE70-C9F85232A0A8}"/>
                  </a:ext>
                </a:extLst>
              </p14:cNvPr>
              <p14:cNvContentPartPr/>
              <p14:nvPr/>
            </p14:nvContentPartPr>
            <p14:xfrm>
              <a:off x="2038975" y="6242318"/>
              <a:ext cx="54000" cy="10188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D6B9BC80-7536-4FE0-AE70-C9F85232A0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30392" y="6233647"/>
                <a:ext cx="71523" cy="11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1F0009B-33EF-47EC-A132-E13C4C7E5E7A}"/>
                  </a:ext>
                </a:extLst>
              </p14:cNvPr>
              <p14:cNvContentPartPr/>
              <p14:nvPr/>
            </p14:nvContentPartPr>
            <p14:xfrm>
              <a:off x="2254615" y="6457598"/>
              <a:ext cx="113040" cy="918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1F0009B-33EF-47EC-A132-E13C4C7E5E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45615" y="6448924"/>
                <a:ext cx="130680" cy="10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38CF7AF-ADFA-45A7-8F71-32A503B56C5B}"/>
                  </a:ext>
                </a:extLst>
              </p14:cNvPr>
              <p14:cNvContentPartPr/>
              <p14:nvPr/>
            </p14:nvContentPartPr>
            <p14:xfrm>
              <a:off x="1964095" y="6470558"/>
              <a:ext cx="259920" cy="13356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38CF7AF-ADFA-45A7-8F71-32A503B56C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5455" y="6461558"/>
                <a:ext cx="27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01D99EB2-180C-44E4-A3C4-044F5991B1EA}"/>
                  </a:ext>
                </a:extLst>
              </p14:cNvPr>
              <p14:cNvContentPartPr/>
              <p14:nvPr/>
            </p14:nvContentPartPr>
            <p14:xfrm>
              <a:off x="1471975" y="6488198"/>
              <a:ext cx="369000" cy="13572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01D99EB2-180C-44E4-A3C4-044F5991B1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62975" y="6479558"/>
                <a:ext cx="386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DAE9853D-0032-4399-A7D2-785032D4FC29}"/>
                  </a:ext>
                </a:extLst>
              </p14:cNvPr>
              <p14:cNvContentPartPr/>
              <p14:nvPr/>
            </p14:nvContentPartPr>
            <p14:xfrm>
              <a:off x="4020563" y="6473078"/>
              <a:ext cx="501480" cy="113040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DAE9853D-0032-4399-A7D2-785032D4FC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11563" y="6464438"/>
                <a:ext cx="5191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C185464C-671C-4EB0-B82E-78E7160CEDCB}"/>
                  </a:ext>
                </a:extLst>
              </p14:cNvPr>
              <p14:cNvContentPartPr/>
              <p14:nvPr/>
            </p14:nvContentPartPr>
            <p14:xfrm>
              <a:off x="3667403" y="6444278"/>
              <a:ext cx="266040" cy="11808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C185464C-671C-4EB0-B82E-78E7160CED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58775" y="6435638"/>
                <a:ext cx="283656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5E4C9E30-865D-4FC7-9CDD-4D4F2C5F5638}"/>
                  </a:ext>
                </a:extLst>
              </p14:cNvPr>
              <p14:cNvContentPartPr/>
              <p14:nvPr/>
            </p14:nvContentPartPr>
            <p14:xfrm>
              <a:off x="3217043" y="6444998"/>
              <a:ext cx="307080" cy="9972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5E4C9E30-865D-4FC7-9CDD-4D4F2C5F56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08032" y="6436030"/>
                <a:ext cx="324741" cy="117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92C7A224-4FAD-4FD9-8BC7-DCC5C76F7CE0}"/>
                  </a:ext>
                </a:extLst>
              </p14:cNvPr>
              <p14:cNvContentPartPr/>
              <p14:nvPr/>
            </p14:nvContentPartPr>
            <p14:xfrm>
              <a:off x="2771723" y="6455798"/>
              <a:ext cx="308160" cy="9072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92C7A224-4FAD-4FD9-8BC7-DCC5C76F7C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62723" y="6446798"/>
                <a:ext cx="3258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D7DAA2DA-7D4F-4F2C-803F-61BC219A7DB2}"/>
                  </a:ext>
                </a:extLst>
              </p14:cNvPr>
              <p14:cNvContentPartPr/>
              <p14:nvPr/>
            </p14:nvContentPartPr>
            <p14:xfrm>
              <a:off x="2502443" y="6491078"/>
              <a:ext cx="138960" cy="60480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D7DAA2DA-7D4F-4F2C-803F-61BC219A7D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93781" y="6482438"/>
                <a:ext cx="156646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F3E93DD4-50C6-440B-B910-CA9F1C07CA7F}"/>
                  </a:ext>
                </a:extLst>
              </p14:cNvPr>
              <p14:cNvContentPartPr/>
              <p14:nvPr/>
            </p14:nvContentPartPr>
            <p14:xfrm>
              <a:off x="5319793" y="6410438"/>
              <a:ext cx="785160" cy="11520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F3E93DD4-50C6-440B-B910-CA9F1C07CA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11149" y="6401438"/>
                <a:ext cx="802808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80591D31-CBB5-430E-A287-3BF9E2D76F80}"/>
                  </a:ext>
                </a:extLst>
              </p14:cNvPr>
              <p14:cNvContentPartPr/>
              <p14:nvPr/>
            </p14:nvContentPartPr>
            <p14:xfrm>
              <a:off x="4945033" y="6424838"/>
              <a:ext cx="145800" cy="9540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80591D31-CBB5-430E-A287-3BF9E2D76F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36372" y="6416198"/>
                <a:ext cx="163484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A4F0D277-7618-4775-9618-0351312DB1BA}"/>
                  </a:ext>
                </a:extLst>
              </p14:cNvPr>
              <p14:cNvContentPartPr/>
              <p14:nvPr/>
            </p14:nvContentPartPr>
            <p14:xfrm>
              <a:off x="4697353" y="6443918"/>
              <a:ext cx="101520" cy="7848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A4F0D277-7618-4775-9618-0351312DB1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88353" y="6435278"/>
                <a:ext cx="119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B2FFAAEF-7BDA-4637-98C2-88E9896EBE19}"/>
                  </a:ext>
                </a:extLst>
              </p14:cNvPr>
              <p14:cNvContentPartPr/>
              <p14:nvPr/>
            </p14:nvContentPartPr>
            <p14:xfrm>
              <a:off x="5301433" y="6558398"/>
              <a:ext cx="834120" cy="2232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B2FFAAEF-7BDA-4637-98C2-88E9896EBE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2793" y="6549758"/>
                <a:ext cx="85176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358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It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C++ string library also overloads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Defines a function (</a:t>
            </a:r>
            <a:r>
              <a:rPr lang="en-US" i="1" dirty="0"/>
              <a:t>not</a:t>
            </a:r>
            <a:r>
              <a:rPr lang="en-US" dirty="0"/>
              <a:t> an object method) that is invoked when the LHS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and the RHS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  <a:p>
            <a:pPr lvl="2"/>
            <a:r>
              <a:rPr lang="en-US" dirty="0">
                <a:hlinkClick r:id="rId3"/>
              </a:rPr>
              <a:t>http://www.cplusplus.com/reference/string/string/operator&lt;&lt;/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737360" y="1371600"/>
            <a:ext cx="5669280" cy="265176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11680" y="3145536"/>
            <a:ext cx="182880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11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string class overloads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” 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Creates and returns a new string that is the concatenation of the LHS and RHS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= hello +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concat.cc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62656" y="3145536"/>
            <a:ext cx="109728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3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string class overloads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” 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Copies the RHS and replaces the string’s contents with 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= hello +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concat.cc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11680" y="3145536"/>
            <a:ext cx="109728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362075"/>
            <a:ext cx="8595360" cy="497205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statement is complex!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First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” creates a string that is 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/>
              <a:t>’s current contents and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endParaRPr lang="en-US" dirty="0"/>
          </a:p>
          <a:p>
            <a:pPr lvl="1"/>
            <a:r>
              <a:rPr lang="en-US" dirty="0"/>
              <a:t>Then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” creates a copy of the concatenation to store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lvl="1"/>
            <a:r>
              <a:rPr lang="en-US" dirty="0"/>
              <a:t>Without the syntactic sugar: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hello(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= hello +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hello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concat.cc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11680" y="3145536"/>
            <a:ext cx="347472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371600" y="6263640"/>
            <a:ext cx="70408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2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hello.operator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hello.operator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World!"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AB4665-B9B0-462F-A8B0-E97DAB7367D7}"/>
                  </a:ext>
                </a:extLst>
              </p14:cNvPr>
              <p14:cNvContentPartPr/>
              <p14:nvPr/>
            </p14:nvContentPartPr>
            <p14:xfrm>
              <a:off x="8657640" y="256932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AB4665-B9B0-462F-A8B0-E97DAB736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280" y="25599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2C2CE60-4625-44F3-B1A4-8CEA37410BC6}"/>
                  </a:ext>
                </a:extLst>
              </p14:cNvPr>
              <p14:cNvContentPartPr/>
              <p14:nvPr/>
            </p14:nvContentPartPr>
            <p14:xfrm>
              <a:off x="3913643" y="5764783"/>
              <a:ext cx="4088520" cy="602939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2C2CE60-4625-44F3-B1A4-8CEA37410B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4643" y="5756144"/>
                <a:ext cx="4106160" cy="620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8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Manipulators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dirty="0"/>
              <a:t> defines a set of stream manipulator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Pass them to a stream to affect formatting</a:t>
            </a:r>
          </a:p>
          <a:p>
            <a:pPr lvl="2"/>
            <a:r>
              <a:rPr lang="en-US" dirty="0">
                <a:hlinkClick r:id="rId3"/>
              </a:rPr>
              <a:t>http://www.cplusplus.com/reference/iomanip/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http://www.cplusplus.com/reference/ios/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8720" y="1371600"/>
            <a:ext cx="676656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"Hi!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hex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manip.cc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80160" y="1828800"/>
            <a:ext cx="237744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659F12-F28D-47EF-9955-09F7D9FD3154}"/>
                  </a:ext>
                </a:extLst>
              </p14:cNvPr>
              <p14:cNvContentPartPr/>
              <p14:nvPr/>
            </p14:nvContentPartPr>
            <p14:xfrm>
              <a:off x="2502720" y="2147760"/>
              <a:ext cx="973800" cy="6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659F12-F28D-47EF-9955-09F7D9FD31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3360" y="2138400"/>
                <a:ext cx="992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1E7FBB-7913-4D5C-900E-91DD52D9AB32}"/>
                  </a:ext>
                </a:extLst>
              </p14:cNvPr>
              <p14:cNvContentPartPr/>
              <p14:nvPr/>
            </p14:nvContentPartPr>
            <p14:xfrm>
              <a:off x="6915738" y="2203774"/>
              <a:ext cx="39960" cy="9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1E7FBB-7913-4D5C-900E-91DD52D9AB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6738" y="2195134"/>
                <a:ext cx="576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7FBFBD-D4FF-4F4E-B247-2EAC264B2DD4}"/>
                  </a:ext>
                </a:extLst>
              </p14:cNvPr>
              <p14:cNvContentPartPr/>
              <p14:nvPr/>
            </p14:nvContentPartPr>
            <p14:xfrm>
              <a:off x="6992058" y="2223574"/>
              <a:ext cx="64440" cy="78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7FBFBD-D4FF-4F4E-B247-2EAC264B2D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3418" y="2214934"/>
                <a:ext cx="820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CC14D4-DFA5-4823-848E-CF6D0C6502FD}"/>
                  </a:ext>
                </a:extLst>
              </p14:cNvPr>
              <p14:cNvContentPartPr/>
              <p14:nvPr/>
            </p14:nvContentPartPr>
            <p14:xfrm>
              <a:off x="7174578" y="2203774"/>
              <a:ext cx="69120" cy="9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CC14D4-DFA5-4823-848E-CF6D0C6502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5938" y="2194774"/>
                <a:ext cx="867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113F35-C920-4BB5-B40B-2787FDCAF288}"/>
                  </a:ext>
                </a:extLst>
              </p14:cNvPr>
              <p14:cNvContentPartPr/>
              <p14:nvPr/>
            </p14:nvContentPartPr>
            <p14:xfrm>
              <a:off x="7000338" y="2402854"/>
              <a:ext cx="447480" cy="113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113F35-C920-4BB5-B40B-2787FDCAF2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1331" y="2393883"/>
                <a:ext cx="465134" cy="130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AE60015-B585-4F38-BAE8-B803E2596649}"/>
                  </a:ext>
                </a:extLst>
              </p14:cNvPr>
              <p14:cNvContentPartPr/>
              <p14:nvPr/>
            </p14:nvContentPartPr>
            <p14:xfrm>
              <a:off x="6899538" y="2420134"/>
              <a:ext cx="64080" cy="131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AE60015-B585-4F38-BAE8-B803E25966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90588" y="2411134"/>
                <a:ext cx="81621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378650-B5F1-4BD6-9F01-752C54BA4A3C}"/>
                  </a:ext>
                </a:extLst>
              </p14:cNvPr>
              <p14:cNvContentPartPr/>
              <p14:nvPr/>
            </p14:nvContentPartPr>
            <p14:xfrm>
              <a:off x="6545658" y="2410414"/>
              <a:ext cx="317520" cy="10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378650-B5F1-4BD6-9F01-752C54BA4A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37018" y="2401774"/>
                <a:ext cx="335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D12B53-18DA-441D-8EA8-23A892D63CE6}"/>
                  </a:ext>
                </a:extLst>
              </p14:cNvPr>
              <p14:cNvContentPartPr/>
              <p14:nvPr/>
            </p14:nvContentPartPr>
            <p14:xfrm>
              <a:off x="7361058" y="2163094"/>
              <a:ext cx="502920" cy="138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D12B53-18DA-441D-8EA8-23A892D63C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2058" y="2154454"/>
                <a:ext cx="520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FBD7180-CD0A-48FE-8914-5584C0158511}"/>
                  </a:ext>
                </a:extLst>
              </p14:cNvPr>
              <p14:cNvContentPartPr/>
              <p14:nvPr/>
            </p14:nvContentPartPr>
            <p14:xfrm>
              <a:off x="6753738" y="2166334"/>
              <a:ext cx="125640" cy="133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FBD7180-CD0A-48FE-8914-5584C01585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44738" y="2157334"/>
                <a:ext cx="143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335CD5-F001-49B5-97C0-1CEC567B6A31}"/>
                  </a:ext>
                </a:extLst>
              </p14:cNvPr>
              <p14:cNvContentPartPr/>
              <p14:nvPr/>
            </p14:nvContentPartPr>
            <p14:xfrm>
              <a:off x="7392018" y="2564854"/>
              <a:ext cx="20160" cy="380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335CD5-F001-49B5-97C0-1CEC567B6A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83378" y="2556214"/>
                <a:ext cx="378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D39FE2E-ECC2-4772-A9D9-B8F3CB2FA8F7}"/>
                  </a:ext>
                </a:extLst>
              </p14:cNvPr>
              <p14:cNvContentPartPr/>
              <p14:nvPr/>
            </p14:nvContentPartPr>
            <p14:xfrm>
              <a:off x="7832658" y="2385934"/>
              <a:ext cx="335520" cy="119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D39FE2E-ECC2-4772-A9D9-B8F3CB2FA8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4018" y="2377294"/>
                <a:ext cx="353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C0E7B6-CBCB-473F-90CC-E11BCF5A0BB7}"/>
                  </a:ext>
                </a:extLst>
              </p14:cNvPr>
              <p14:cNvContentPartPr/>
              <p14:nvPr/>
            </p14:nvContentPartPr>
            <p14:xfrm>
              <a:off x="7554738" y="2388454"/>
              <a:ext cx="242280" cy="11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C0E7B6-CBCB-473F-90CC-E11BCF5A0B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45738" y="2379454"/>
                <a:ext cx="259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3D7E55-7DAB-4DFE-A8C4-99DE759BFFF0}"/>
                  </a:ext>
                </a:extLst>
              </p14:cNvPr>
              <p14:cNvContentPartPr/>
              <p14:nvPr/>
            </p14:nvContentPartPr>
            <p14:xfrm>
              <a:off x="7121298" y="2971654"/>
              <a:ext cx="563040" cy="239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3D7E55-7DAB-4DFE-A8C4-99DE759BFFF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12298" y="2963014"/>
                <a:ext cx="5806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2984C9-AA96-471A-87FE-96665C1B0233}"/>
                  </a:ext>
                </a:extLst>
              </p14:cNvPr>
              <p14:cNvContentPartPr/>
              <p14:nvPr/>
            </p14:nvContentPartPr>
            <p14:xfrm>
              <a:off x="2512103" y="3665122"/>
              <a:ext cx="348480" cy="38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2984C9-AA96-471A-87FE-96665C1B02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03103" y="3656122"/>
                <a:ext cx="366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DC2D4C-075F-4BC4-8EE8-764ECF7F48A5}"/>
                  </a:ext>
                </a:extLst>
              </p14:cNvPr>
              <p14:cNvContentPartPr/>
              <p14:nvPr/>
            </p14:nvContentPartPr>
            <p14:xfrm>
              <a:off x="2511383" y="3413122"/>
              <a:ext cx="369000" cy="28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DC2D4C-075F-4BC4-8EE8-764ECF7F48A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2743" y="3404482"/>
                <a:ext cx="386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010589B-9C96-4950-9D54-277CEC253415}"/>
                  </a:ext>
                </a:extLst>
              </p14:cNvPr>
              <p14:cNvContentPartPr/>
              <p14:nvPr/>
            </p14:nvContentPartPr>
            <p14:xfrm>
              <a:off x="3754463" y="3184162"/>
              <a:ext cx="785520" cy="42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010589B-9C96-4950-9D54-277CEC25341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45823" y="3175162"/>
                <a:ext cx="803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631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Manipulators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sets the width of the </a:t>
            </a:r>
            <a:r>
              <a:rPr lang="en-US" i="1" dirty="0"/>
              <a:t>next</a:t>
            </a:r>
            <a:r>
              <a:rPr lang="en-US" dirty="0"/>
              <a:t> field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/>
            <a:r>
              <a:rPr lang="en-US" dirty="0"/>
              <a:t>Only affects the next thing sent to the output stream (</a:t>
            </a:r>
            <a:r>
              <a:rPr lang="en-US" i="1" dirty="0"/>
              <a:t>i.e.</a:t>
            </a:r>
            <a:r>
              <a:rPr lang="en-US" dirty="0"/>
              <a:t> it is not persistent)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8720" y="1371600"/>
            <a:ext cx="676656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"Hi!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hex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manip.cc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57600" y="2898648"/>
            <a:ext cx="100584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7F7582-C892-4509-9531-4BFC18E7F346}"/>
                  </a:ext>
                </a:extLst>
              </p14:cNvPr>
              <p14:cNvContentPartPr/>
              <p14:nvPr/>
            </p14:nvContentPartPr>
            <p14:xfrm>
              <a:off x="6779188" y="1895950"/>
              <a:ext cx="82440" cy="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7F7582-C892-4509-9531-4BFC18E7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0188" y="1887310"/>
                <a:ext cx="100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250D154-48D8-43A7-951B-4461CFABC2B6}"/>
                  </a:ext>
                </a:extLst>
              </p14:cNvPr>
              <p14:cNvContentPartPr/>
              <p14:nvPr/>
            </p14:nvContentPartPr>
            <p14:xfrm>
              <a:off x="7232788" y="1755910"/>
              <a:ext cx="74160" cy="113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250D154-48D8-43A7-951B-4461CFABC2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3788" y="1746910"/>
                <a:ext cx="91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229212-724E-4A28-A1E9-14F57EFC9114}"/>
                  </a:ext>
                </a:extLst>
              </p14:cNvPr>
              <p14:cNvContentPartPr/>
              <p14:nvPr/>
            </p14:nvContentPartPr>
            <p14:xfrm>
              <a:off x="747400" y="4784080"/>
              <a:ext cx="3307680" cy="315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229212-724E-4A28-A1E9-14F57EFC91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401" y="4775080"/>
                <a:ext cx="3325318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E3C098-5B5C-444E-8363-A5E1C5A3A9B4}"/>
                  </a:ext>
                </a:extLst>
              </p14:cNvPr>
              <p14:cNvContentPartPr/>
              <p14:nvPr/>
            </p14:nvContentPartPr>
            <p14:xfrm>
              <a:off x="5196990" y="1831576"/>
              <a:ext cx="11160" cy="83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E3C098-5B5C-444E-8363-A5E1C5A3A9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7990" y="1822576"/>
                <a:ext cx="28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6FBF83-1CC6-4C3A-B82D-69B028BDE6B0}"/>
                  </a:ext>
                </a:extLst>
              </p14:cNvPr>
              <p14:cNvContentPartPr/>
              <p14:nvPr/>
            </p14:nvContentPartPr>
            <p14:xfrm>
              <a:off x="5324430" y="1809976"/>
              <a:ext cx="8640" cy="81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6FBF83-1CC6-4C3A-B82D-69B028BDE6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5430" y="1800976"/>
                <a:ext cx="26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85BAD0-8FE5-4177-AB56-6BD726564732}"/>
                  </a:ext>
                </a:extLst>
              </p14:cNvPr>
              <p14:cNvContentPartPr/>
              <p14:nvPr/>
            </p14:nvContentPartPr>
            <p14:xfrm>
              <a:off x="5331630" y="1928776"/>
              <a:ext cx="2160" cy="1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85BAD0-8FE5-4177-AB56-6BD7265647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2990" y="1920136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011307-0747-4CDF-9C7C-53C44B098F66}"/>
                  </a:ext>
                </a:extLst>
              </p14:cNvPr>
              <p14:cNvContentPartPr/>
              <p14:nvPr/>
            </p14:nvContentPartPr>
            <p14:xfrm>
              <a:off x="5464110" y="1923736"/>
              <a:ext cx="80640" cy="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011307-0747-4CDF-9C7C-53C44B098F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470" y="1914736"/>
                <a:ext cx="98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B50352-57B5-4CDA-8A4B-37E65FD6ED63}"/>
                  </a:ext>
                </a:extLst>
              </p14:cNvPr>
              <p14:cNvContentPartPr/>
              <p14:nvPr/>
            </p14:nvContentPartPr>
            <p14:xfrm>
              <a:off x="4999350" y="1809976"/>
              <a:ext cx="77400" cy="113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B50352-57B5-4CDA-8A4B-37E65FD6ED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0710" y="1801336"/>
                <a:ext cx="95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77BC0C-81A9-4479-80A3-2A569CD02DE4}"/>
                  </a:ext>
                </a:extLst>
              </p14:cNvPr>
              <p14:cNvContentPartPr/>
              <p14:nvPr/>
            </p14:nvContentPartPr>
            <p14:xfrm>
              <a:off x="2998311" y="2039933"/>
              <a:ext cx="4440374" cy="933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77BC0C-81A9-4479-80A3-2A569CD02D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9311" y="2031293"/>
                <a:ext cx="4458015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8E12ACE-610C-4175-AC6F-093DFA08708C}"/>
                  </a:ext>
                </a:extLst>
              </p14:cNvPr>
              <p14:cNvContentPartPr/>
              <p14:nvPr/>
            </p14:nvContentPartPr>
            <p14:xfrm>
              <a:off x="5886602" y="1788066"/>
              <a:ext cx="507240" cy="135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8E12ACE-610C-4175-AC6F-093DFA0870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77956" y="1779426"/>
                <a:ext cx="524893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C++</a:t>
            </a:r>
          </a:p>
          <a:p>
            <a:pPr lvl="1"/>
            <a:r>
              <a:rPr lang="en-US" dirty="0"/>
              <a:t>Give you a perspective on how to learn C++</a:t>
            </a:r>
          </a:p>
          <a:p>
            <a:pPr lvl="1"/>
            <a:r>
              <a:rPr lang="en-US" dirty="0"/>
              <a:t>Kick the tires and look at some code</a:t>
            </a:r>
          </a:p>
          <a:p>
            <a:pPr lvl="3"/>
            <a:endParaRPr lang="en-US" dirty="0"/>
          </a:p>
          <a:p>
            <a:r>
              <a:rPr lang="en-US" b="1" dirty="0"/>
              <a:t>Advice:</a:t>
            </a:r>
            <a:r>
              <a:rPr lang="en-US" dirty="0"/>
              <a:t> Read related sections in the </a:t>
            </a:r>
            <a:r>
              <a:rPr lang="en-US" i="1" dirty="0"/>
              <a:t>C++ Primer</a:t>
            </a:r>
            <a:endParaRPr lang="en-US" dirty="0"/>
          </a:p>
          <a:p>
            <a:pPr lvl="1"/>
            <a:r>
              <a:rPr lang="en-US" dirty="0"/>
              <a:t>It’s hard to learn the “why is it done this way” from reference docs, and even harder to learn from random stuff on the web</a:t>
            </a:r>
          </a:p>
          <a:p>
            <a:pPr lvl="1"/>
            <a:r>
              <a:rPr lang="en-US" dirty="0"/>
              <a:t>Lectures and examples will introduce the main ideas, but aren’t everything you’ll </a:t>
            </a:r>
            <a:r>
              <a:rPr lang="en-US" strike="sngStrike" dirty="0"/>
              <a:t>want</a:t>
            </a:r>
            <a:r>
              <a:rPr lang="en-US" dirty="0"/>
              <a:t> need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Manipulators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en-US" dirty="0"/>
              <a:t> set the numerical base for </a:t>
            </a:r>
            <a:r>
              <a:rPr lang="en-US" i="1" dirty="0"/>
              <a:t>integers</a:t>
            </a:r>
            <a:r>
              <a:rPr lang="en-US" dirty="0"/>
              <a:t> output to the 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Stays in effect until you set the stream to another base (</a:t>
            </a:r>
            <a:r>
              <a:rPr lang="en-US" i="1" dirty="0"/>
              <a:t>i.e.</a:t>
            </a:r>
            <a:r>
              <a:rPr lang="en-US" dirty="0"/>
              <a:t> it is persistent)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8720" y="1371600"/>
            <a:ext cx="676656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"Hi!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hex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manip.cc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50592" y="3136392"/>
            <a:ext cx="54864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450592" y="3383280"/>
            <a:ext cx="548640" cy="3657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413FA-1092-4846-B7AB-CCD6A1F47B13}"/>
                  </a:ext>
                </a:extLst>
              </p14:cNvPr>
              <p14:cNvContentPartPr/>
              <p14:nvPr/>
            </p14:nvContentPartPr>
            <p14:xfrm>
              <a:off x="6273000" y="3466440"/>
              <a:ext cx="26640" cy="17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413FA-1092-4846-B7AB-CCD6A1F47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640" y="3457080"/>
                <a:ext cx="453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FD5824-E1A4-4CD3-8995-144C4E42A4EB}"/>
                  </a:ext>
                </a:extLst>
              </p14:cNvPr>
              <p14:cNvContentPartPr/>
              <p14:nvPr/>
            </p14:nvContentPartPr>
            <p14:xfrm>
              <a:off x="3332575" y="2320117"/>
              <a:ext cx="1050120" cy="1797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FD5824-E1A4-4CD3-8995-144C4E42A4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3575" y="2311119"/>
                <a:ext cx="1067760" cy="181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022FB9-EF38-418A-8BD9-7611CC3BC2A1}"/>
                  </a:ext>
                </a:extLst>
              </p14:cNvPr>
              <p14:cNvContentPartPr/>
              <p14:nvPr/>
            </p14:nvContentPartPr>
            <p14:xfrm>
              <a:off x="4914055" y="2279797"/>
              <a:ext cx="855360" cy="177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022FB9-EF38-418A-8BD9-7611CC3BC2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5059" y="2270797"/>
                <a:ext cx="872993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231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is (roughly) a subset of C++</a:t>
            </a:r>
          </a:p>
          <a:p>
            <a:pPr lvl="1"/>
            <a:r>
              <a:rPr lang="en-US" dirty="0"/>
              <a:t>You can still use </a:t>
            </a:r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– but bad style in ordinary C++ code</a:t>
            </a:r>
          </a:p>
          <a:p>
            <a:pPr lvl="1"/>
            <a:r>
              <a:rPr lang="en-US" dirty="0"/>
              <a:t>Can mix C and C++ idioms if needed to work with existing code, but avoid mixing if you can</a:t>
            </a:r>
          </a:p>
          <a:p>
            <a:pPr lvl="2"/>
            <a:r>
              <a:rPr lang="en-US" dirty="0"/>
              <a:t>Use C++(11)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1371600"/>
            <a:ext cx="5669280" cy="182880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from C!\n"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784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helloworld3.cc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702CB9-943A-4A63-81FB-676BB011F16B}"/>
                  </a:ext>
                </a:extLst>
              </p14:cNvPr>
              <p14:cNvContentPartPr/>
              <p14:nvPr/>
            </p14:nvContentPartPr>
            <p14:xfrm>
              <a:off x="817698" y="4781199"/>
              <a:ext cx="3373920" cy="249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702CB9-943A-4A63-81FB-676BB011F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698" y="4772559"/>
                <a:ext cx="3391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1E5BDE-3793-4C7D-A71D-E5D663CCA4BF}"/>
                  </a:ext>
                </a:extLst>
              </p14:cNvPr>
              <p14:cNvContentPartPr/>
              <p14:nvPr/>
            </p14:nvContentPartPr>
            <p14:xfrm>
              <a:off x="4741654" y="4299618"/>
              <a:ext cx="1180800" cy="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1E5BDE-3793-4C7D-A71D-E5D663CCA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3014" y="4290618"/>
                <a:ext cx="119844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414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669900"/>
                </a:solidFill>
              </a:rPr>
              <a:t> </a:t>
            </a:r>
            <a:r>
              <a:rPr lang="en-US" dirty="0"/>
              <a:t>is an object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Supports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operator for “extraction”</a:t>
            </a:r>
          </a:p>
          <a:p>
            <a:pPr lvl="2"/>
            <a:r>
              <a:rPr lang="en-US" dirty="0"/>
              <a:t>Can be used in conditionals –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successful</a:t>
            </a:r>
          </a:p>
          <a:p>
            <a:pPr lvl="1"/>
            <a:r>
              <a:rPr lang="en-US" dirty="0"/>
              <a:t>Has a </a:t>
            </a:r>
            <a:r>
              <a:rPr lang="en-US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and methods to detect and clear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8720" y="1371600"/>
            <a:ext cx="6766560" cy="283464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 a number: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typed: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9619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echonum.cc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481FC6-A8D5-4916-9EA7-C65D0B7DE4EF}"/>
                  </a:ext>
                </a:extLst>
              </p14:cNvPr>
              <p14:cNvContentPartPr/>
              <p14:nvPr/>
            </p14:nvContentPartPr>
            <p14:xfrm>
              <a:off x="2011422" y="3181068"/>
              <a:ext cx="298440" cy="27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481FC6-A8D5-4916-9EA7-C65D0B7DE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2782" y="3172428"/>
                <a:ext cx="31608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171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597907"/>
            <a:ext cx="8366125" cy="3918916"/>
          </a:xfrm>
        </p:spPr>
        <p:txBody>
          <a:bodyPr/>
          <a:lstStyle/>
          <a:p>
            <a:r>
              <a:rPr lang="en-US" dirty="0"/>
              <a:t>How many </a:t>
            </a:r>
            <a:r>
              <a:rPr lang="en-US" i="1" dirty="0"/>
              <a:t>different</a:t>
            </a:r>
            <a:r>
              <a:rPr lang="en-US" dirty="0"/>
              <a:t> versions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are called?</a:t>
            </a:r>
          </a:p>
          <a:p>
            <a:pPr lvl="1"/>
            <a:r>
              <a:rPr lang="en-US" dirty="0"/>
              <a:t>(Count all manipulator functions the same)</a:t>
            </a:r>
          </a:p>
          <a:p>
            <a:pPr lvl="1"/>
            <a:r>
              <a:rPr lang="en-US" dirty="0"/>
              <a:t>Also, what is output?</a:t>
            </a:r>
          </a:p>
          <a:p>
            <a:endParaRPr lang="en-US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1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4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5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023360" y="2926080"/>
            <a:ext cx="4572000" cy="3566160"/>
          </a:xfrm>
          <a:prstGeom prst="roundRect">
            <a:avLst>
              <a:gd name="adj" fmla="val 285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&lt;string&gt;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&lt;&lt;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EXIT_SUCCESS;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6560" y="25247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msg.cc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A0A917-1A13-4939-9D0A-230A8D9A8A1F}"/>
                  </a:ext>
                </a:extLst>
              </p14:cNvPr>
              <p14:cNvContentPartPr/>
              <p14:nvPr/>
            </p14:nvContentPartPr>
            <p14:xfrm>
              <a:off x="205875" y="4820551"/>
              <a:ext cx="1167480" cy="44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A0A917-1A13-4939-9D0A-230A8D9A8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875" y="4811918"/>
                <a:ext cx="1185120" cy="460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DACDD5-5673-4962-B2C0-6857C47B2CB2}"/>
                  </a:ext>
                </a:extLst>
              </p14:cNvPr>
              <p14:cNvContentPartPr/>
              <p14:nvPr/>
            </p14:nvContentPartPr>
            <p14:xfrm>
              <a:off x="1747232" y="3824408"/>
              <a:ext cx="207720" cy="214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DACDD5-5673-4962-B2C0-6857C47B2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8232" y="3815408"/>
                <a:ext cx="225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8636FC7-F08D-48AC-ADAA-BA4741C92D14}"/>
                  </a:ext>
                </a:extLst>
              </p14:cNvPr>
              <p14:cNvContentPartPr/>
              <p14:nvPr/>
            </p14:nvContentPartPr>
            <p14:xfrm>
              <a:off x="1756232" y="3492128"/>
              <a:ext cx="197280" cy="193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8636FC7-F08D-48AC-ADAA-BA4741C92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7592" y="3483128"/>
                <a:ext cx="214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3A3C4A-752C-429C-B12D-8732FE680A50}"/>
                  </a:ext>
                </a:extLst>
              </p14:cNvPr>
              <p14:cNvContentPartPr/>
              <p14:nvPr/>
            </p14:nvContentPartPr>
            <p14:xfrm>
              <a:off x="1774232" y="4527488"/>
              <a:ext cx="221760" cy="24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3A3C4A-752C-429C-B12D-8732FE680A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232" y="4518848"/>
                <a:ext cx="239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C83069-8FFB-4AF0-91EA-1B256B48D0DD}"/>
                  </a:ext>
                </a:extLst>
              </p14:cNvPr>
              <p14:cNvContentPartPr/>
              <p14:nvPr/>
            </p14:nvContentPartPr>
            <p14:xfrm>
              <a:off x="1760552" y="4190528"/>
              <a:ext cx="225720" cy="216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C83069-8FFB-4AF0-91EA-1B256B48D0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1552" y="4181888"/>
                <a:ext cx="243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3F74C3-B7A5-45FC-9B7A-D14FCC02D3C0}"/>
                  </a:ext>
                </a:extLst>
              </p14:cNvPr>
              <p14:cNvContentPartPr/>
              <p14:nvPr/>
            </p14:nvContentPartPr>
            <p14:xfrm>
              <a:off x="5739043" y="5416405"/>
              <a:ext cx="133200" cy="135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3F74C3-B7A5-45FC-9B7A-D14FCC02D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0043" y="5407405"/>
                <a:ext cx="1508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225B43-3270-4B2F-A507-6342997BD768}"/>
                  </a:ext>
                </a:extLst>
              </p14:cNvPr>
              <p14:cNvContentPartPr/>
              <p14:nvPr/>
            </p14:nvContentPartPr>
            <p14:xfrm>
              <a:off x="6584218" y="5370675"/>
              <a:ext cx="151920" cy="152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225B43-3270-4B2F-A507-6342997BD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5218" y="5362035"/>
                <a:ext cx="1695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1B40B1-E5C8-4A96-9369-750819156A18}"/>
                  </a:ext>
                </a:extLst>
              </p14:cNvPr>
              <p14:cNvContentPartPr/>
              <p14:nvPr/>
            </p14:nvContentPartPr>
            <p14:xfrm>
              <a:off x="8255990" y="5588150"/>
              <a:ext cx="159120" cy="16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1B40B1-E5C8-4A96-9369-750819156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7350" y="5579150"/>
                <a:ext cx="176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E8A425-B928-415F-87ED-2BEF6C5AEC2E}"/>
                  </a:ext>
                </a:extLst>
              </p14:cNvPr>
              <p14:cNvContentPartPr/>
              <p14:nvPr/>
            </p14:nvContentPartPr>
            <p14:xfrm>
              <a:off x="7836950" y="5351630"/>
              <a:ext cx="167760" cy="162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E8A425-B928-415F-87ED-2BEF6C5AEC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27950" y="5342630"/>
                <a:ext cx="185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B8583D3-2EE1-44B4-B4A3-5A8B8FD5A95F}"/>
                  </a:ext>
                </a:extLst>
              </p14:cNvPr>
              <p14:cNvContentPartPr/>
              <p14:nvPr/>
            </p14:nvContentPartPr>
            <p14:xfrm>
              <a:off x="6353128" y="5663998"/>
              <a:ext cx="154440" cy="156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B8583D3-2EE1-44B4-B4A3-5A8B8FD5A9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44128" y="5654998"/>
                <a:ext cx="172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7D5D1C-6FEC-4654-8211-76F53B2E39E7}"/>
                  </a:ext>
                </a:extLst>
              </p14:cNvPr>
              <p14:cNvContentPartPr/>
              <p14:nvPr/>
            </p14:nvContentPartPr>
            <p14:xfrm>
              <a:off x="5729248" y="5655358"/>
              <a:ext cx="151560" cy="149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7D5D1C-6FEC-4654-8211-76F53B2E39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0608" y="5646358"/>
                <a:ext cx="169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AA34F99-E4FD-4E70-8D36-FD1A8554F9D9}"/>
                  </a:ext>
                </a:extLst>
              </p14:cNvPr>
              <p14:cNvContentPartPr/>
              <p14:nvPr/>
            </p14:nvContentPartPr>
            <p14:xfrm>
              <a:off x="7338080" y="5664343"/>
              <a:ext cx="153000" cy="165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AA34F99-E4FD-4E70-8D36-FD1A8554F9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9440" y="5655703"/>
                <a:ext cx="170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5F6EE5-B3CB-49F5-A999-10D22C9A5B12}"/>
                  </a:ext>
                </a:extLst>
              </p14:cNvPr>
              <p14:cNvContentPartPr/>
              <p14:nvPr/>
            </p14:nvContentPartPr>
            <p14:xfrm>
              <a:off x="1745432" y="3148288"/>
              <a:ext cx="196560" cy="176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5F6EE5-B3CB-49F5-A999-10D22C9A5B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6432" y="3139288"/>
                <a:ext cx="214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E57C314-CACC-490E-B92E-6A79A45BA5B0}"/>
                  </a:ext>
                </a:extLst>
              </p14:cNvPr>
              <p14:cNvContentPartPr/>
              <p14:nvPr/>
            </p14:nvContentPartPr>
            <p14:xfrm>
              <a:off x="2919713" y="3157048"/>
              <a:ext cx="389520" cy="128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E57C314-CACC-490E-B92E-6A79A45BA5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0713" y="3148048"/>
                <a:ext cx="407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BD6B6AA-67D4-412E-BDFD-DF6E5B54BA4B}"/>
                  </a:ext>
                </a:extLst>
              </p14:cNvPr>
              <p14:cNvContentPartPr/>
              <p14:nvPr/>
            </p14:nvContentPartPr>
            <p14:xfrm>
              <a:off x="2483753" y="3163168"/>
              <a:ext cx="343440" cy="128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BD6B6AA-67D4-412E-BDFD-DF6E5B54BA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5113" y="3154168"/>
                <a:ext cx="361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953DFC8-B1E5-461A-8DBB-FDA0A0862547}"/>
                  </a:ext>
                </a:extLst>
              </p14:cNvPr>
              <p14:cNvContentPartPr/>
              <p14:nvPr/>
            </p14:nvContentPartPr>
            <p14:xfrm>
              <a:off x="2119073" y="3163528"/>
              <a:ext cx="249120" cy="9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953DFC8-B1E5-461A-8DBB-FDA0A08625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10086" y="3154528"/>
                <a:ext cx="266735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1FA377-9FEF-4FBF-A4D6-B3D1E80C20EB}"/>
                  </a:ext>
                </a:extLst>
              </p14:cNvPr>
              <p14:cNvContentPartPr/>
              <p14:nvPr/>
            </p14:nvContentPartPr>
            <p14:xfrm>
              <a:off x="2940423" y="3500788"/>
              <a:ext cx="493560" cy="91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1FA377-9FEF-4FBF-A4D6-B3D1E80C20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31430" y="3492148"/>
                <a:ext cx="511187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008C422-4B72-418B-880B-9AFE2D743999}"/>
                  </a:ext>
                </a:extLst>
              </p14:cNvPr>
              <p14:cNvContentPartPr/>
              <p14:nvPr/>
            </p14:nvContentPartPr>
            <p14:xfrm>
              <a:off x="2092983" y="3510148"/>
              <a:ext cx="736560" cy="127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008C422-4B72-418B-880B-9AFE2D7439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3987" y="3501508"/>
                <a:ext cx="754191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2367DF9-E9B3-4599-ACB3-20E6FA8F5F56}"/>
                  </a:ext>
                </a:extLst>
              </p14:cNvPr>
              <p14:cNvContentPartPr/>
              <p14:nvPr/>
            </p14:nvContentPartPr>
            <p14:xfrm>
              <a:off x="2744930" y="3860748"/>
              <a:ext cx="167760" cy="82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2367DF9-E9B3-4599-ACB3-20E6FA8F5F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5930" y="3851748"/>
                <a:ext cx="185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02FA191-E7A0-4399-961C-ADB6F66E97F2}"/>
                  </a:ext>
                </a:extLst>
              </p14:cNvPr>
              <p14:cNvContentPartPr/>
              <p14:nvPr/>
            </p14:nvContentPartPr>
            <p14:xfrm>
              <a:off x="2099090" y="3871548"/>
              <a:ext cx="527400" cy="128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02FA191-E7A0-4399-961C-ADB6F66E97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90090" y="3862548"/>
                <a:ext cx="545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D11A4F2-6AAF-42DC-996D-874F9B1A80D3}"/>
                  </a:ext>
                </a:extLst>
              </p14:cNvPr>
              <p14:cNvContentPartPr/>
              <p14:nvPr/>
            </p14:nvContentPartPr>
            <p14:xfrm>
              <a:off x="2107730" y="4254948"/>
              <a:ext cx="406800" cy="109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D11A4F2-6AAF-42DC-996D-874F9B1A80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98738" y="4246336"/>
                <a:ext cx="424424" cy="127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25CBB6-FDEE-4579-8344-D3CE43544E5D}"/>
                  </a:ext>
                </a:extLst>
              </p14:cNvPr>
              <p14:cNvContentPartPr/>
              <p14:nvPr/>
            </p14:nvContentPartPr>
            <p14:xfrm>
              <a:off x="2619650" y="4258548"/>
              <a:ext cx="158400" cy="79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25CBB6-FDEE-4579-8344-D3CE43544E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10629" y="4249548"/>
                <a:ext cx="1760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E0CBA69-3FB5-421A-AFF9-4BF2F0CC7C6F}"/>
                  </a:ext>
                </a:extLst>
              </p14:cNvPr>
              <p14:cNvContentPartPr/>
              <p14:nvPr/>
            </p14:nvContentPartPr>
            <p14:xfrm>
              <a:off x="2486238" y="4598213"/>
              <a:ext cx="66960" cy="62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E0CBA69-3FB5-421A-AFF9-4BF2F0CC7C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7238" y="4589213"/>
                <a:ext cx="84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BEFA5AA-B62D-40DB-A2CD-ED2CC235D56F}"/>
                  </a:ext>
                </a:extLst>
              </p14:cNvPr>
              <p14:cNvContentPartPr/>
              <p14:nvPr/>
            </p14:nvContentPartPr>
            <p14:xfrm>
              <a:off x="2134158" y="4608293"/>
              <a:ext cx="263520" cy="71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BEFA5AA-B62D-40DB-A2CD-ED2CC235D5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25146" y="4599609"/>
                <a:ext cx="281184" cy="8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C757EE9-6E9E-4593-9625-D97D32479243}"/>
                  </a:ext>
                </a:extLst>
              </p14:cNvPr>
              <p14:cNvContentPartPr/>
              <p14:nvPr/>
            </p14:nvContentPartPr>
            <p14:xfrm>
              <a:off x="3321078" y="4529453"/>
              <a:ext cx="412200" cy="178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C757EE9-6E9E-4593-9625-D97D324792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12078" y="4520813"/>
                <a:ext cx="429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2B5D607-EC71-45C6-A744-DBA5BF30BF6C}"/>
                  </a:ext>
                </a:extLst>
              </p14:cNvPr>
              <p14:cNvContentPartPr/>
              <p14:nvPr/>
            </p14:nvContentPartPr>
            <p14:xfrm>
              <a:off x="2703318" y="4572293"/>
              <a:ext cx="517320" cy="129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2B5D607-EC71-45C6-A744-DBA5BF30BF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4318" y="4563293"/>
                <a:ext cx="53496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374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 uses stream to:</a:t>
            </a:r>
          </a:p>
          <a:p>
            <a:pPr lvl="1"/>
            <a:r>
              <a:rPr lang="en-US" dirty="0"/>
              <a:t>Prompt the user to type 5 floats</a:t>
            </a:r>
          </a:p>
          <a:p>
            <a:pPr lvl="1"/>
            <a:r>
              <a:rPr lang="en-US" dirty="0"/>
              <a:t>Prints them out in opposite order with 4 digits of precision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7040" y="37184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680" y="3709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46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work hard to mimic encapsulation, abstraction</a:t>
            </a:r>
          </a:p>
          <a:p>
            <a:pPr lvl="1"/>
            <a:r>
              <a:rPr lang="en-US" b="1" dirty="0"/>
              <a:t>Encapsulation:</a:t>
            </a:r>
            <a:r>
              <a:rPr lang="en-US" dirty="0"/>
              <a:t>  hiding implementation details</a:t>
            </a:r>
          </a:p>
          <a:p>
            <a:pPr lvl="2"/>
            <a:r>
              <a:rPr lang="en-US" dirty="0"/>
              <a:t>Used header file conventions and the “static” specifier to separate private functions from public functions</a:t>
            </a:r>
          </a:p>
          <a:p>
            <a:pPr lvl="2"/>
            <a:r>
              <a:rPr lang="en-US" dirty="0"/>
              <a:t>Cast structures to void* to hide implementation-specific details (generalize)</a:t>
            </a:r>
          </a:p>
          <a:p>
            <a:pPr lvl="1"/>
            <a:r>
              <a:rPr lang="en-US" b="1" dirty="0"/>
              <a:t>Abstraction:</a:t>
            </a:r>
            <a:r>
              <a:rPr lang="en-US" dirty="0"/>
              <a:t>  associating behavior with encapsulated state</a:t>
            </a:r>
          </a:p>
          <a:p>
            <a:pPr lvl="2"/>
            <a:r>
              <a:rPr lang="en-US" dirty="0"/>
              <a:t>Function that operate on a </a:t>
            </a:r>
            <a:r>
              <a:rPr lang="en-US" dirty="0" err="1"/>
              <a:t>LinkedList</a:t>
            </a:r>
            <a:r>
              <a:rPr lang="en-US" dirty="0"/>
              <a:t> were not really tied to the linked list structure</a:t>
            </a:r>
          </a:p>
          <a:p>
            <a:pPr lvl="2"/>
            <a:r>
              <a:rPr lang="en-US" dirty="0"/>
              <a:t>We passed a linked list to a function, rather than invoking a method on a linked list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647B87-679D-45F4-A02B-6542DEDEF7E2}"/>
                  </a:ext>
                </a:extLst>
              </p14:cNvPr>
              <p14:cNvContentPartPr/>
              <p14:nvPr/>
            </p14:nvContentPartPr>
            <p14:xfrm>
              <a:off x="809752" y="4649524"/>
              <a:ext cx="324000" cy="126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647B87-679D-45F4-A02B-6542DEDEF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752" y="4640884"/>
                <a:ext cx="34164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F9AAF7-0B6E-4054-94B4-96994684EAC6}"/>
                  </a:ext>
                </a:extLst>
              </p14:cNvPr>
              <p14:cNvContentPartPr/>
              <p14:nvPr/>
            </p14:nvContentPartPr>
            <p14:xfrm>
              <a:off x="1196731" y="5754320"/>
              <a:ext cx="101520" cy="124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F9AAF7-0B6E-4054-94B4-96994684EA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731" y="5745680"/>
                <a:ext cx="1191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7CC82D-E22A-4210-895C-F73712045DE8}"/>
                  </a:ext>
                </a:extLst>
              </p14:cNvPr>
              <p14:cNvContentPartPr/>
              <p14:nvPr/>
            </p14:nvContentPartPr>
            <p14:xfrm>
              <a:off x="1384651" y="5777360"/>
              <a:ext cx="13680" cy="64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7CC82D-E22A-4210-895C-F73712045D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011" y="5768410"/>
                <a:ext cx="31320" cy="8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9CA613-9ECD-4EF6-8EAB-5547FB117DE3}"/>
                  </a:ext>
                </a:extLst>
              </p14:cNvPr>
              <p14:cNvContentPartPr/>
              <p14:nvPr/>
            </p14:nvContentPartPr>
            <p14:xfrm>
              <a:off x="1549891" y="5764400"/>
              <a:ext cx="61920" cy="96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9CA613-9ECD-4EF6-8EAB-5547FB117D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0891" y="5755400"/>
                <a:ext cx="79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AC9DB5D-D78C-4463-B416-5F559D7D2BD7}"/>
                  </a:ext>
                </a:extLst>
              </p14:cNvPr>
              <p14:cNvContentPartPr/>
              <p14:nvPr/>
            </p14:nvContentPartPr>
            <p14:xfrm>
              <a:off x="4501531" y="5652800"/>
              <a:ext cx="417600" cy="110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AC9DB5D-D78C-4463-B416-5F559D7D2B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2531" y="5644132"/>
                <a:ext cx="435240" cy="127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A8B731B-C728-4C16-A0F2-D6788992A354}"/>
                  </a:ext>
                </a:extLst>
              </p14:cNvPr>
              <p14:cNvContentPartPr/>
              <p14:nvPr/>
            </p14:nvContentPartPr>
            <p14:xfrm>
              <a:off x="4160611" y="5690240"/>
              <a:ext cx="213840" cy="78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A8B731B-C728-4C16-A0F2-D6788992A3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1956" y="5681240"/>
                <a:ext cx="23151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CD6CBFA-17DA-47E2-B40F-9DB6BD097794}"/>
                  </a:ext>
                </a:extLst>
              </p14:cNvPr>
              <p14:cNvContentPartPr/>
              <p14:nvPr/>
            </p14:nvContentPartPr>
            <p14:xfrm>
              <a:off x="3683971" y="5679440"/>
              <a:ext cx="408600" cy="118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CD6CBFA-17DA-47E2-B40F-9DB6BD0977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331" y="5670774"/>
                <a:ext cx="426240" cy="13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153DB5-7D08-42E1-AE62-2731C67F07C6}"/>
                  </a:ext>
                </a:extLst>
              </p14:cNvPr>
              <p14:cNvContentPartPr/>
              <p14:nvPr/>
            </p14:nvContentPartPr>
            <p14:xfrm>
              <a:off x="3373291" y="5670800"/>
              <a:ext cx="267120" cy="142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153DB5-7D08-42E1-AE62-2731C67F0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4651" y="5661800"/>
                <a:ext cx="284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CCB14A-F1E1-409E-9E6B-757E5E5DBAE0}"/>
                  </a:ext>
                </a:extLst>
              </p14:cNvPr>
              <p14:cNvContentPartPr/>
              <p14:nvPr/>
            </p14:nvContentPartPr>
            <p14:xfrm>
              <a:off x="2967931" y="5716520"/>
              <a:ext cx="267480" cy="107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CCB14A-F1E1-409E-9E6B-757E5E5DBA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8931" y="5707550"/>
                <a:ext cx="285120" cy="124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0FF0BE-D75B-4555-A871-523000FE54F9}"/>
                  </a:ext>
                </a:extLst>
              </p14:cNvPr>
              <p14:cNvContentPartPr/>
              <p14:nvPr/>
            </p14:nvContentPartPr>
            <p14:xfrm>
              <a:off x="2495611" y="5715800"/>
              <a:ext cx="341640" cy="126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0FF0BE-D75B-4555-A871-523000FE54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6611" y="5706826"/>
                <a:ext cx="359280" cy="14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D73C899-0C20-4F87-BF0D-02825C4A277C}"/>
                  </a:ext>
                </a:extLst>
              </p14:cNvPr>
              <p14:cNvContentPartPr/>
              <p14:nvPr/>
            </p14:nvContentPartPr>
            <p14:xfrm>
              <a:off x="1863091" y="5744960"/>
              <a:ext cx="470520" cy="124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D73C899-0C20-4F87-BF0D-02825C4A27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54091" y="5736320"/>
                <a:ext cx="488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99CC27-FBD0-42EF-9E3E-4572FB7502BF}"/>
                  </a:ext>
                </a:extLst>
              </p14:cNvPr>
              <p14:cNvContentPartPr/>
              <p14:nvPr/>
            </p14:nvContentPartPr>
            <p14:xfrm>
              <a:off x="1655011" y="5778440"/>
              <a:ext cx="163800" cy="137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99CC27-FBD0-42EF-9E3E-4572FB7502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6352" y="5769440"/>
                <a:ext cx="181479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F66E903-1C5B-4662-923D-03E6DF1F4775}"/>
                  </a:ext>
                </a:extLst>
              </p14:cNvPr>
              <p14:cNvContentPartPr/>
              <p14:nvPr/>
            </p14:nvContentPartPr>
            <p14:xfrm>
              <a:off x="5033971" y="5608160"/>
              <a:ext cx="555840" cy="142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F66E903-1C5B-4662-923D-03E6DF1F47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25325" y="5599183"/>
                <a:ext cx="573491" cy="1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87A8CFF-A4CB-42E6-A333-A6D9B2BCB194}"/>
                  </a:ext>
                </a:extLst>
              </p14:cNvPr>
              <p14:cNvContentPartPr/>
              <p14:nvPr/>
            </p14:nvContentPartPr>
            <p14:xfrm>
              <a:off x="5210371" y="5848640"/>
              <a:ext cx="454320" cy="140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87A8CFF-A4CB-42E6-A333-A6D9B2BCB1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01731" y="5840000"/>
                <a:ext cx="47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38582F8-8DF9-4F82-A7AB-FA26FF6F7A2D}"/>
                  </a:ext>
                </a:extLst>
              </p14:cNvPr>
              <p14:cNvContentPartPr/>
              <p14:nvPr/>
            </p14:nvContentPartPr>
            <p14:xfrm>
              <a:off x="4812571" y="5861240"/>
              <a:ext cx="247320" cy="11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38582F8-8DF9-4F82-A7AB-FA26FF6F7A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3931" y="5852240"/>
                <a:ext cx="264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E6E23D9-FBCA-4599-A945-3C03F33F5EED}"/>
                  </a:ext>
                </a:extLst>
              </p14:cNvPr>
              <p14:cNvContentPartPr/>
              <p14:nvPr/>
            </p14:nvContentPartPr>
            <p14:xfrm>
              <a:off x="4521691" y="5903000"/>
              <a:ext cx="159480" cy="80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E6E23D9-FBCA-4599-A945-3C03F33F5E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13051" y="5894321"/>
                <a:ext cx="177120" cy="98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70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addition is support for classes and objects!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/>
              <a:t>Public, private, and protected </a:t>
            </a:r>
            <a:r>
              <a:rPr lang="en-US" b="1" dirty="0"/>
              <a:t>methods</a:t>
            </a:r>
            <a:r>
              <a:rPr lang="en-US" dirty="0"/>
              <a:t> and </a:t>
            </a:r>
            <a:r>
              <a:rPr lang="en-US" b="1" dirty="0"/>
              <a:t>instance variables</a:t>
            </a:r>
          </a:p>
          <a:p>
            <a:pPr lvl="2"/>
            <a:r>
              <a:rPr lang="en-US" dirty="0"/>
              <a:t>(multiple!) inheritance</a:t>
            </a:r>
          </a:p>
          <a:p>
            <a:pPr lvl="1"/>
            <a:r>
              <a:rPr lang="en-US" dirty="0"/>
              <a:t>Polymorphism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Static polymorphism</a:t>
            </a:r>
            <a:r>
              <a:rPr lang="en-US" dirty="0"/>
              <a:t>:  multiple functions or methods with the same name, but different argument types (overloading)</a:t>
            </a:r>
          </a:p>
          <a:p>
            <a:pPr lvl="3"/>
            <a:r>
              <a:rPr lang="en-US" dirty="0"/>
              <a:t>Works for all functions, not just class members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Dynamic (subtype) polymorphism</a:t>
            </a:r>
            <a:r>
              <a:rPr lang="en-US" dirty="0"/>
              <a:t>:  derived classes can override methods of parents, and methods will be dispatched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emulate generic data structures</a:t>
            </a:r>
          </a:p>
          <a:p>
            <a:pPr lvl="1"/>
            <a:r>
              <a:rPr lang="en-US" dirty="0"/>
              <a:t>Generic linked list using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payload</a:t>
            </a:r>
          </a:p>
          <a:p>
            <a:pPr lvl="1"/>
            <a:r>
              <a:rPr lang="en-US" dirty="0"/>
              <a:t>Pass function pointers to generalize different “methods” for data structures</a:t>
            </a:r>
          </a:p>
          <a:p>
            <a:pPr lvl="2"/>
            <a:r>
              <a:rPr lang="en-US" dirty="0"/>
              <a:t>Comparisons, deallocation, pickling up state,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6355BB-2775-40CA-AED2-85F9A7EED18A}"/>
                  </a:ext>
                </a:extLst>
              </p14:cNvPr>
              <p14:cNvContentPartPr/>
              <p14:nvPr/>
            </p14:nvContentPartPr>
            <p14:xfrm>
              <a:off x="4063433" y="2626421"/>
              <a:ext cx="24480" cy="41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6355BB-2775-40CA-AED2-85F9A7EED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433" y="2617781"/>
                <a:ext cx="42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550F23-BB57-4EFF-9712-227AB14F7CB4}"/>
                  </a:ext>
                </a:extLst>
              </p14:cNvPr>
              <p14:cNvContentPartPr/>
              <p14:nvPr/>
            </p14:nvContentPartPr>
            <p14:xfrm>
              <a:off x="4391033" y="3598781"/>
              <a:ext cx="105840" cy="14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550F23-BB57-4EFF-9712-227AB14F7C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2393" y="3590141"/>
                <a:ext cx="123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C24125-D644-4FE2-AC40-090C79CDA70D}"/>
                  </a:ext>
                </a:extLst>
              </p14:cNvPr>
              <p14:cNvContentPartPr/>
              <p14:nvPr/>
            </p14:nvContentPartPr>
            <p14:xfrm>
              <a:off x="4614593" y="3645221"/>
              <a:ext cx="8640" cy="5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C24125-D644-4FE2-AC40-090C79CDA7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5593" y="3636581"/>
                <a:ext cx="26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5ECB66-A873-4A6F-98CA-5B8F8A609372}"/>
                  </a:ext>
                </a:extLst>
              </p14:cNvPr>
              <p14:cNvContentPartPr/>
              <p14:nvPr/>
            </p14:nvContentPartPr>
            <p14:xfrm>
              <a:off x="4616393" y="3716141"/>
              <a:ext cx="1044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5ECB66-A873-4A6F-98CA-5B8F8A609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7393" y="3707141"/>
                <a:ext cx="28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DAB910B-5696-4A3A-907C-8F4B11E2479C}"/>
                  </a:ext>
                </a:extLst>
              </p14:cNvPr>
              <p14:cNvContentPartPr/>
              <p14:nvPr/>
            </p14:nvContentPartPr>
            <p14:xfrm>
              <a:off x="4091873" y="3313661"/>
              <a:ext cx="163080" cy="414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DAB910B-5696-4A3A-907C-8F4B11E247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214" y="3304661"/>
                <a:ext cx="180759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12269D-D205-4B26-A174-D14EDBD56C17}"/>
                  </a:ext>
                </a:extLst>
              </p14:cNvPr>
              <p14:cNvContentPartPr/>
              <p14:nvPr/>
            </p14:nvContentPartPr>
            <p14:xfrm>
              <a:off x="3833831" y="2214180"/>
              <a:ext cx="856440" cy="134321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12269D-D205-4B26-A174-D14EDBD56C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5191" y="2205537"/>
                <a:ext cx="874080" cy="151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0F205B-D2C1-41D2-A101-EF85DE4309D1}"/>
                  </a:ext>
                </a:extLst>
              </p14:cNvPr>
              <p14:cNvContentPartPr/>
              <p14:nvPr/>
            </p14:nvContentPartPr>
            <p14:xfrm>
              <a:off x="6202923" y="3916733"/>
              <a:ext cx="491400" cy="197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0F205B-D2C1-41D2-A101-EF85DE4309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23" y="3907733"/>
                <a:ext cx="509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9471B0-FC2E-4A8C-BF91-C7468CE3061F}"/>
                  </a:ext>
                </a:extLst>
              </p14:cNvPr>
              <p14:cNvContentPartPr/>
              <p14:nvPr/>
            </p14:nvContentPartPr>
            <p14:xfrm>
              <a:off x="5735643" y="3928973"/>
              <a:ext cx="362160" cy="160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9471B0-FC2E-4A8C-BF91-C7468CE306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7012" y="3920314"/>
                <a:ext cx="379782" cy="1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CA102FF-5757-48FC-B190-9E0024204102}"/>
                  </a:ext>
                </a:extLst>
              </p14:cNvPr>
              <p14:cNvContentPartPr/>
              <p14:nvPr/>
            </p14:nvContentPartPr>
            <p14:xfrm>
              <a:off x="4847163" y="3911693"/>
              <a:ext cx="673200" cy="205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CA102FF-5757-48FC-B190-9E00242041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8523" y="3903053"/>
                <a:ext cx="690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1E4E7A4-CAAF-437A-84F0-7E34D3098642}"/>
                  </a:ext>
                </a:extLst>
              </p14:cNvPr>
              <p14:cNvContentPartPr/>
              <p14:nvPr/>
            </p14:nvContentPartPr>
            <p14:xfrm>
              <a:off x="6591723" y="3593453"/>
              <a:ext cx="933840" cy="201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1E4E7A4-CAAF-437A-84F0-7E34D30986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83083" y="3584453"/>
                <a:ext cx="951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23D9E17-5A3A-4849-99CE-1050CBC0819A}"/>
                  </a:ext>
                </a:extLst>
              </p14:cNvPr>
              <p14:cNvContentPartPr/>
              <p14:nvPr/>
            </p14:nvContentPartPr>
            <p14:xfrm>
              <a:off x="6136683" y="3595253"/>
              <a:ext cx="293040" cy="135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23D9E17-5A3A-4849-99CE-1050CBC081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7683" y="3586590"/>
                <a:ext cx="310680" cy="15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F330E8-9ECE-4921-920C-B4AE7B573DD9}"/>
                  </a:ext>
                </a:extLst>
              </p14:cNvPr>
              <p14:cNvContentPartPr/>
              <p14:nvPr/>
            </p14:nvContentPartPr>
            <p14:xfrm>
              <a:off x="5549883" y="3654293"/>
              <a:ext cx="399240" cy="84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F330E8-9ECE-4921-920C-B4AE7B573D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1243" y="3645293"/>
                <a:ext cx="416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1EB9EF-E009-4C1E-9392-721A1E408937}"/>
                  </a:ext>
                </a:extLst>
              </p14:cNvPr>
              <p14:cNvContentPartPr/>
              <p14:nvPr/>
            </p14:nvContentPartPr>
            <p14:xfrm>
              <a:off x="4875963" y="3617213"/>
              <a:ext cx="488160" cy="200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1EB9EF-E009-4C1E-9392-721A1E4089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6970" y="3608213"/>
                <a:ext cx="505787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DC20698-527F-4F71-8E4A-55F499E03D1C}"/>
                  </a:ext>
                </a:extLst>
              </p14:cNvPr>
              <p14:cNvContentPartPr/>
              <p14:nvPr/>
            </p14:nvContentPartPr>
            <p14:xfrm>
              <a:off x="4763283" y="4534133"/>
              <a:ext cx="103680" cy="15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DC20698-527F-4F71-8E4A-55F499E03D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54283" y="4525133"/>
                <a:ext cx="121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46A2662-D862-4FE8-A8B7-43FC32DDFA55}"/>
                  </a:ext>
                </a:extLst>
              </p14:cNvPr>
              <p14:cNvContentPartPr/>
              <p14:nvPr/>
            </p14:nvContentPartPr>
            <p14:xfrm>
              <a:off x="5800443" y="4447373"/>
              <a:ext cx="57600" cy="104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46A2662-D862-4FE8-A8B7-43FC32DDFA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1803" y="4438373"/>
                <a:ext cx="75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0369F53-1112-4F0C-80F3-EC1EE1271190}"/>
                  </a:ext>
                </a:extLst>
              </p14:cNvPr>
              <p14:cNvContentPartPr/>
              <p14:nvPr/>
            </p14:nvContentPartPr>
            <p14:xfrm>
              <a:off x="6620883" y="4407413"/>
              <a:ext cx="260640" cy="13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0369F53-1112-4F0C-80F3-EC1EE12711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1883" y="4398389"/>
                <a:ext cx="278280" cy="15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F9AA268-B5D1-4E16-8621-40D22A38679D}"/>
                  </a:ext>
                </a:extLst>
              </p14:cNvPr>
              <p14:cNvContentPartPr/>
              <p14:nvPr/>
            </p14:nvContentPartPr>
            <p14:xfrm>
              <a:off x="6308763" y="4416053"/>
              <a:ext cx="153000" cy="125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F9AA268-B5D1-4E16-8621-40D22A3867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99763" y="4407388"/>
                <a:ext cx="170640" cy="142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9D10B55-95DC-4483-A2F6-685D3C9F3064}"/>
                  </a:ext>
                </a:extLst>
              </p14:cNvPr>
              <p14:cNvContentPartPr/>
              <p14:nvPr/>
            </p14:nvContentPartPr>
            <p14:xfrm>
              <a:off x="5526123" y="4428653"/>
              <a:ext cx="167400" cy="122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9D10B55-95DC-4483-A2F6-685D3C9F30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7142" y="4419653"/>
                <a:ext cx="185002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20FBCBC-D45C-41B4-84B7-302C85C242D1}"/>
                  </a:ext>
                </a:extLst>
              </p14:cNvPr>
              <p14:cNvContentPartPr/>
              <p14:nvPr/>
            </p14:nvContentPartPr>
            <p14:xfrm>
              <a:off x="4945803" y="4458533"/>
              <a:ext cx="418320" cy="118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20FBCBC-D45C-41B4-84B7-302C85C242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7163" y="4449867"/>
                <a:ext cx="435960" cy="13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88A8225-A74F-43FB-8279-F6B061B2545F}"/>
                  </a:ext>
                </a:extLst>
              </p14:cNvPr>
              <p14:cNvContentPartPr/>
              <p14:nvPr/>
            </p14:nvContentPartPr>
            <p14:xfrm>
              <a:off x="4952283" y="4737173"/>
              <a:ext cx="102240" cy="81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88A8225-A74F-43FB-8279-F6B061B254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3643" y="4728533"/>
                <a:ext cx="119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25C98CB-7132-4892-BFEC-3DBE1C033F9F}"/>
                  </a:ext>
                </a:extLst>
              </p14:cNvPr>
              <p14:cNvContentPartPr/>
              <p14:nvPr/>
            </p14:nvContentPartPr>
            <p14:xfrm>
              <a:off x="5562843" y="4668053"/>
              <a:ext cx="13320" cy="133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25C98CB-7132-4892-BFEC-3DBE1C033F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54203" y="4659413"/>
                <a:ext cx="30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3F230C-05F0-465C-8827-E31E33A1A117}"/>
                  </a:ext>
                </a:extLst>
              </p14:cNvPr>
              <p14:cNvContentPartPr/>
              <p14:nvPr/>
            </p14:nvContentPartPr>
            <p14:xfrm>
              <a:off x="5417043" y="4697933"/>
              <a:ext cx="96480" cy="101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3F230C-05F0-465C-8827-E31E33A1A1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08043" y="4688933"/>
                <a:ext cx="114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13E798-921B-4A0A-8306-EC0960E70363}"/>
                  </a:ext>
                </a:extLst>
              </p14:cNvPr>
              <p14:cNvContentPartPr/>
              <p14:nvPr/>
            </p14:nvContentPartPr>
            <p14:xfrm>
              <a:off x="5098803" y="4714493"/>
              <a:ext cx="161640" cy="103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13E798-921B-4A0A-8306-EC0960E703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89823" y="4705853"/>
                <a:ext cx="179241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7F164DE-0DA7-487C-BACC-B2E9693299DA}"/>
                  </a:ext>
                </a:extLst>
              </p14:cNvPr>
              <p14:cNvContentPartPr/>
              <p14:nvPr/>
            </p14:nvContentPartPr>
            <p14:xfrm>
              <a:off x="6993483" y="4438013"/>
              <a:ext cx="364320" cy="112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7F164DE-0DA7-487C-BACC-B2E9693299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84483" y="4429373"/>
                <a:ext cx="381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D4105B6-2108-4130-9072-9E60C7FBBF9C}"/>
                  </a:ext>
                </a:extLst>
              </p14:cNvPr>
              <p14:cNvContentPartPr/>
              <p14:nvPr/>
            </p14:nvContentPartPr>
            <p14:xfrm>
              <a:off x="5901243" y="4436213"/>
              <a:ext cx="314640" cy="112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D4105B6-2108-4130-9072-9E60C7FBBF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2603" y="4427573"/>
                <a:ext cx="332280" cy="1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35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templates</a:t>
            </a:r>
            <a:r>
              <a:rPr lang="en-US" dirty="0"/>
              <a:t> to facilitate generic data types</a:t>
            </a:r>
          </a:p>
          <a:p>
            <a:pPr lvl="1"/>
            <a:r>
              <a:rPr lang="en-US" dirty="0"/>
              <a:t>Parametric polymorphism – same idea as Java generics, but different in details, particularly implementation</a:t>
            </a:r>
          </a:p>
          <a:p>
            <a:pPr lvl="1"/>
            <a:r>
              <a:rPr lang="en-US" dirty="0"/>
              <a:t>To declare that x is a vector of </a:t>
            </a:r>
            <a:r>
              <a:rPr lang="en-US" dirty="0" err="1"/>
              <a:t>ints</a:t>
            </a:r>
            <a:r>
              <a:rPr lang="en-US" dirty="0"/>
              <a:t>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x;</a:t>
            </a:r>
          </a:p>
          <a:p>
            <a:pPr lvl="1"/>
            <a:r>
              <a:rPr lang="en-US" dirty="0"/>
              <a:t>To declare that x is a vector of floats: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x;</a:t>
            </a:r>
          </a:p>
          <a:p>
            <a:pPr lvl="1"/>
            <a:r>
              <a:rPr lang="en-US" dirty="0"/>
              <a:t>To declare that x is a vector of (vectors of floats):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vector&lt;vector&lt;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0B281E-5545-4BDF-9132-BFAC1348DCB9}"/>
                  </a:ext>
                </a:extLst>
              </p14:cNvPr>
              <p14:cNvContentPartPr/>
              <p14:nvPr/>
            </p14:nvContentPartPr>
            <p14:xfrm>
              <a:off x="4299533" y="2174217"/>
              <a:ext cx="302868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0B281E-5545-4BDF-9132-BFAC1348D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0893" y="2165577"/>
                <a:ext cx="304632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80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be careful about namespace collisions</a:t>
            </a:r>
          </a:p>
          <a:p>
            <a:pPr lvl="1"/>
            <a:r>
              <a:rPr lang="en-US" dirty="0"/>
              <a:t>C distinguishes between external and internal linkage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to prevent a name from being visible outside a source file (as close as C gets to “private”)</a:t>
            </a:r>
          </a:p>
          <a:p>
            <a:pPr lvl="2"/>
            <a:r>
              <a:rPr lang="en-US" dirty="0"/>
              <a:t>Otherwise, name is global and visible everywhere</a:t>
            </a:r>
          </a:p>
          <a:p>
            <a:pPr lvl="1"/>
            <a:r>
              <a:rPr lang="en-US" dirty="0"/>
              <a:t>We used naming conventions to help avoid collisions in the global namespace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IteratorNext</a:t>
            </a:r>
            <a:r>
              <a:rPr lang="en-US" dirty="0"/>
              <a:t> vs.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IteratorNext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873378-55F3-4210-8875-64D3C1DC2753}"/>
                  </a:ext>
                </a:extLst>
              </p14:cNvPr>
              <p14:cNvContentPartPr/>
              <p14:nvPr/>
            </p14:nvContentPartPr>
            <p14:xfrm>
              <a:off x="4342733" y="4321977"/>
              <a:ext cx="320040" cy="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873378-55F3-4210-8875-64D3C1DC2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093" y="4312977"/>
                <a:ext cx="337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8F977-43A0-4FB9-AC1C-F40C477F0560}"/>
                  </a:ext>
                </a:extLst>
              </p14:cNvPr>
              <p14:cNvContentPartPr/>
              <p14:nvPr/>
            </p14:nvContentPartPr>
            <p14:xfrm>
              <a:off x="1810853" y="4319097"/>
              <a:ext cx="334080" cy="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8F977-43A0-4FB9-AC1C-F40C477F0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213" y="4310457"/>
                <a:ext cx="35172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402157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7512</TotalTime>
  <Words>3970</Words>
  <Application>Microsoft Office PowerPoint</Application>
  <PresentationFormat>On-screen Show (4:3)</PresentationFormat>
  <Paragraphs>752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Intro to C++ CSE 333 Summer 2019</vt:lpstr>
      <vt:lpstr>About how long did Exercise 6 take?</vt:lpstr>
      <vt:lpstr>Administrivia</vt:lpstr>
      <vt:lpstr>Today’s Goals</vt:lpstr>
      <vt:lpstr>C</vt:lpstr>
      <vt:lpstr>C++</vt:lpstr>
      <vt:lpstr>C</vt:lpstr>
      <vt:lpstr>C++</vt:lpstr>
      <vt:lpstr>C</vt:lpstr>
      <vt:lpstr>C++</vt:lpstr>
      <vt:lpstr>C</vt:lpstr>
      <vt:lpstr>C++</vt:lpstr>
      <vt:lpstr>C</vt:lpstr>
      <vt:lpstr>C++</vt:lpstr>
      <vt:lpstr>Some Tasks Still Hurt in C++</vt:lpstr>
      <vt:lpstr>Some Tasks Still Hurt in C++</vt:lpstr>
      <vt:lpstr>How to Think About C++</vt:lpstr>
      <vt:lpstr>Or…</vt:lpstr>
      <vt:lpstr>Hello World in C</vt:lpstr>
      <vt:lpstr>Hello World in C++</vt:lpstr>
      <vt:lpstr>Hello World in C++</vt:lpstr>
      <vt:lpstr>Hello World in C++</vt:lpstr>
      <vt:lpstr>Hello World in C++</vt:lpstr>
      <vt:lpstr>Hello World in C++</vt:lpstr>
      <vt:lpstr>Hello World in C++</vt:lpstr>
      <vt:lpstr>Hello World in C++</vt:lpstr>
      <vt:lpstr>Hello World in C++</vt:lpstr>
      <vt:lpstr>Hello World in C++</vt:lpstr>
      <vt:lpstr>Wow…</vt:lpstr>
      <vt:lpstr>Let’s Refine It a Bit</vt:lpstr>
      <vt:lpstr>Let’s Refine It a Bit</vt:lpstr>
      <vt:lpstr>Let’s Refine It a Bit</vt:lpstr>
      <vt:lpstr>Let’s Refine It a Bit</vt:lpstr>
      <vt:lpstr>Let’s Refine It a Bit</vt:lpstr>
      <vt:lpstr>String Concatenation</vt:lpstr>
      <vt:lpstr>String Assignment</vt:lpstr>
      <vt:lpstr>String Manipulation</vt:lpstr>
      <vt:lpstr>Stream Manipulators</vt:lpstr>
      <vt:lpstr>Stream Manipulators</vt:lpstr>
      <vt:lpstr>Stream Manipulators</vt:lpstr>
      <vt:lpstr>C and C++</vt:lpstr>
      <vt:lpstr>Reading</vt:lpstr>
      <vt:lpstr>PowerPoint Presentation</vt:lpstr>
      <vt:lpstr>Extra Exercise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215</cp:revision>
  <cp:lastPrinted>2019-04-10T06:52:19Z</cp:lastPrinted>
  <dcterms:created xsi:type="dcterms:W3CDTF">2018-03-28T08:00:24Z</dcterms:created>
  <dcterms:modified xsi:type="dcterms:W3CDTF">2019-07-15T20:12:29Z</dcterms:modified>
</cp:coreProperties>
</file>