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4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5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notesSlides/notesSlide6.xml" ContentType="application/vnd.openxmlformats-officedocument.presentationml.notesSlide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notesSlides/notesSlide9.xml" ContentType="application/vnd.openxmlformats-officedocument.presentationml.notesSlide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notesSlides/notesSlide10.xml" ContentType="application/vnd.openxmlformats-officedocument.presentationml.notesSlide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notesSlides/notesSlide11.xml" ContentType="application/vnd.openxmlformats-officedocument.presentationml.notesSlide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2"/>
  </p:notesMasterIdLst>
  <p:handoutMasterIdLst>
    <p:handoutMasterId r:id="rId43"/>
  </p:handoutMasterIdLst>
  <p:sldIdLst>
    <p:sldId id="256" r:id="rId3"/>
    <p:sldId id="314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  <p:sldId id="281" r:id="rId26"/>
    <p:sldId id="282" r:id="rId27"/>
    <p:sldId id="283" r:id="rId28"/>
    <p:sldId id="297" r:id="rId29"/>
    <p:sldId id="286" r:id="rId30"/>
    <p:sldId id="296" r:id="rId31"/>
    <p:sldId id="316" r:id="rId32"/>
    <p:sldId id="285" r:id="rId33"/>
    <p:sldId id="261" r:id="rId34"/>
    <p:sldId id="287" r:id="rId35"/>
    <p:sldId id="291" r:id="rId36"/>
    <p:sldId id="292" r:id="rId37"/>
    <p:sldId id="293" r:id="rId38"/>
    <p:sldId id="294" r:id="rId39"/>
    <p:sldId id="288" r:id="rId40"/>
    <p:sldId id="289" r:id="rId41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B2A85"/>
    <a:srgbClr val="00CC99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3968" autoAdjust="0"/>
  </p:normalViewPr>
  <p:slideViewPr>
    <p:cSldViewPr snapToGrid="0">
      <p:cViewPr>
        <p:scale>
          <a:sx n="84" d="100"/>
          <a:sy n="84" d="100"/>
        </p:scale>
        <p:origin x="1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6:1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77 7107,'4'-16'6375,"-2"23"1089,-2-2-7398,7 298 3149,4-104-2580,-13-144-157,2-54-3913,0-1-7836,0-2 653</inkml:trace>
  <inkml:trace contextRef="#ctx0" brushRef="#br0" timeOffset="374.913">2560 4 8980,'1'-4'8210,"2"11"-3887,16 66-2487,-13 107-298,-8-145-1327,1 0-1,2 1 1,2-1-1,7 34-210,11 72 1094,-31-142-4263,-2-12-10155,7 4 3010</inkml:trace>
  <inkml:trace contextRef="#ctx0" brushRef="#br0" timeOffset="3390.282">9 670 6995,'-9'-2'8756,"16"-1"-4450,17-2-899,174 5 69,8 17-2961,-49-18-432,100 25-16,52-21-11,-253-5-57,1 2 0,-1 3 1,0 2-1,19 5 1,139 3-36,-110-12 16,135 0 12,-4 0-67,-8-2 67,-77 1 62,-122 2-400,-48 0-6213,8-1-1106,-3 1-5314</inkml:trace>
  <inkml:trace contextRef="#ctx0" brushRef="#br0" timeOffset="5413.173">12 52 6275,'50'0'13024,"1"1"-6421,-4-1-4569,87 6-4308,-77-1 3838,375 13-1263,-20-18-277,-37-4 363,-245-1-83,1 13-304,137-21 62,-59 3 39,-88 4-74,-18 1-70,-98 12-1500,-13 0-5305,0-4-3772,4 0 1258</inkml:trace>
  <inkml:trace contextRef="#ctx0" brushRef="#br0" timeOffset="5709.977">2661 704 8868,'-3'-1'7880,"-8"-8"-3208,19-15-2365,0 4-4808,-8 10-7693,-4 5-822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8:0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10581,'0'7'9270,"0"25"-6711,10 21-945,5 34-511,-14-30-3596,-3-53-1613,0-2-3809,0-1-2682</inkml:trace>
  <inkml:trace contextRef="#ctx0" brushRef="#br0" timeOffset="263.848">0 130 12966,'4'-7'7899,"7"2"-4297,25-4-1812,-8 7-1487,10-1-3339,-15-6-9496,-17 4 1556</inkml:trace>
  <inkml:trace contextRef="#ctx0" brushRef="#br0" timeOffset="594.101">173 4 8772,'-2'2'7580,"2"4"-4031,2 13-2586,-1-17-92,23 185 2539,-1-271-3845,2 38 155,-25 45 284,1 1 0,-1-1 0,1 0 0,-1 1 0,1-1 0,0 0 0,-1 1 0,1-1 0,0 0 1,-1 1-1,1-1 0,0 1 0,0-1 0,-1 1 0,1 0 0,0-1 0,0 1 0,0 0 0,0 0 0,-1-1 0,1 1 0,0 0 1,0 0-1,0 0 0,0 0 0,0 0 0,0 0 0,-1 0 0,1 0 0,0 1 0,0-1 0,0 0 0,0 0 0,0 1 0,-1-1 1,1 1-1,0-1 0,0 1 0,-1-1 0,1 1 0,0-1 0,-1 1 0,1-1 0,0 1 0,-1 0 0,1-1 0,-1 1 0,1 0 1,-1 0-1,1-1 0,-1 1 0,0 0 0,1 0 0,-1 0 0,0 0-4,14 77 1577,-9-26-4621,-4-49-1012,2-2-5244,-1 0-515</inkml:trace>
  <inkml:trace contextRef="#ctx0" brushRef="#br0" timeOffset="1020.313">402 139 11893,'27'6'10290,"-23"-6"-10157,0 0 1,0 0-1,-1-1 1,1 1 0,0-1-1,-1 0 1,1 0-1,0 0 1,-1 0 0,1-1-1,-1 1 1,0-1-1,1 0 1,-1 0 0,0 0-1,0 0 1,1-2-134,-4 3 27,0-1 1,1 1 0,-1-1-1,0 0 1,0 1 0,0-1-1,0 1 1,-1-1-1,1 1 1,0-1 0,-1 1-1,1-1 1,-1 1-1,1-1 1,-1 1 0,1 0-1,-1-1 1,0 1-1,0 0 1,0-1 0,0 1-1,0 0 1,0 0-1,0 0 1,0 0 0,-1 0-1,1 0 1,0 0 0,-1 0-1,1 1 1,0-1-1,-1 0 1,1 1 0,-1-1-1,1 1 1,-1 0-1,1-1 1,-1 1 0,1 0-1,-1 0 1,1 0-1,-1 0 1,0 0-28,-1 1 61,-1 1 1,1-1-1,0 0 0,0 1 0,-1 0 1,1 0-1,0 0 0,0 0 0,1 1 1,-1-1-1,0 1 0,1-1 0,0 1 1,-1 0-1,1 0 0,0 0 0,0 0 1,1 0-1,-1 1 0,1-1 1,-1 0-1,1 1 0,0-1 0,1 1 1,-1 0-1,1-1 0,-1 1 0,1-1 1,0 1-1,0 0 0,0-1 0,1 1 1,0 0-1,-1-1 0,1 1 0,0-1 1,1 1-1,-1-1 0,0 0 0,1 0 1,0 1-1,0-1 0,0 0 1,0 0-1,1-1 0,-1 1 0,1 0 1,-1-1-1,1 1 0,0-1 0,0 0 1,1 0-62,58 3-1990,-48-6-2838,-1 1-4010,-5 0-4317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1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141 180 7908,'-17'-41'12171,"16"40"-12059,-1 0 1,1 0-1,-1 0 1,1 0-1,-1 0 1,0 1-1,1-1 1,-1 0-1,0 1 1,0-1-1,0 1 1,1 0-1,-1 0 1,0-1-1,0 1 1,0 0-1,0 1 1,1-1-1,-1 0 1,0 0-1,0 1 1,1-1-1,-1 1 1,0 0-1,0-1 1,1 1-1,-1 0 1,1 0-1,-1 0 1,1 0-1,-1 0 1,1 1-1,-1-1 1,1 0-1,-1 1-112,-54 74 913,54-73-907,1-1 0,0 0 0,0 1 1,1-1-1,-1 1 0,0-1 0,1 1 0,0-1 0,-1 1 1,1 0-1,0-1 0,1 1 0,-1-1 0,0 1 0,1-1 1,-1 1-1,1-1 0,0 1 0,-1-1 0,1 1 0,1-1 1,-1 0-1,0 1 0,0-1 0,1 0 0,0 0 1,-1 0-1,1 0 0,0 0 0,0-1 0,0 1 0,0 0 1,0-1-1,0 1 0,1-1-6,2 3-15,1-1 0,0 0 0,0 0 1,0-1-1,0 1 0,0-1 0,0-1 0,0 1 1,1-1-1,-1 0 0,1-1 0,-1 1 0,1-1 1,3-1 14,27-16-7245,-22 6-1937,-10-1 687</inkml:trace>
  <inkml:trace contextRef="#ctx0" brushRef="#br0" timeOffset="425.685">201 1 8612,'9'26'7536,"0"18"-4910,-2-10-1588,26 164 864,-27-181-1828,-5-30-12,0 2-56,0-1-1,1 0 1,0 0-1,1 1 1,1 0 0,-1-1-1,2 1 1,-1 0-1,2 1 1,5-11-6,-10 20 0,-1 0 0,1 0-1,-1-1 1,1 1 0,0 0-1,-1 0 1,1-1 0,0 1 0,0 0-1,0 0 1,0 0 0,0 0 0,0 0-1,0 1 1,0-1 0,0 0 0,1 0-1,-1 1 1,0-1 0,1 1-1,-1-1 1,0 1 0,1-1 0,-1 1-1,0 0 1,1 0 0,-1-1 0,0 1-1,1 0 1,-1 0 0,1 1 0,-1-1-1,0 0 1,1 0 0,-1 1 0,0-1-1,1 1 1,-1-1 0,0 1-1,1-1 1,-1 1 0,0 0 0,0 0-1,0 0 1,0-1 0,0 1 0,0 0-1,0 0 1,0 0 0,0 1 0,0-1-1,0 0 1,-1 0 0,1 0 0,-1 1-1,1-1 1,36 77 247,-27-2-250,-10-76-5000,2-12-3859,1 7 608</inkml:trace>
  <inkml:trace contextRef="#ctx0" brushRef="#br0" timeOffset="941.189">515 113 9028,'44'1'10122,"-14"28"-6766,4 62-4631,-25-60 2067,4 6-1184,-57-89-1598,42 50 2094,0 0-1,-1 1 1,1-1-1,0 0 1,-1 1 0,1-1-1,-1 1 1,0 0-1,1 0 1,-1 0 0,0 0-1,0 1 1,0-1-1,0 1 1,1-1 0,-1 1-1,0 0 1,0 0-1,0 1 1,0-1-1,0 0 1,0 1 0,1 0-1,-1 0 1,0 0-1,0 0 1,1 0 0,-1 0-1,1 1 1,-1-1-1,1 1 1,-1 0 0,1-1-1,0 1 1,0 0-1,0 0 1,0 1 0,0-1-1,0 0 1,1 1-1,-1-1 1,1 1 0,0-1-1,0 1 1,0 0-1,0 0 1,-1 1-104,2-2 51,0 0 1,-1 0-1,1 0 1,0-1-1,0 1 1,0 0-1,0 0 1,0 0-1,0-1 0,1 1 1,-1 0-1,0 0 1,1-1-1,0 1 1,-1 0-1,1-1 1,0 1-1,0 0 0,0-1 1,0 1-1,0-1 1,0 0-1,0 1 1,1-1-1,-1 0 1,0 0-1,1 1 1,-1-1-1,1 0 0,-1-1 1,1 1-1,0 0 1,-1 0-1,1-1 1,0 1-1,-1-1 1,1 1-1,0-1 1,0 0-1,0 0 0,-1 1 1,2-1-52,35-6 79,-5-13-3598,20-38-12178,-40 37 8179</inkml:trace>
  <inkml:trace contextRef="#ctx0" brushRef="#br0" timeOffset="1362.965">715 106 9172,'14'31'8003,"2"52"-5288,-16-82-2655,5 77 792,2-112-412,0-12-380,-7 38-60,1 0 0,0-1 0,0 1 0,0 0 0,1 0 1,1 0-1,-1 0 0,1 0 0,1 1 0,-1-1 0,1 1 0,3-4 0,-6 9 3,0 1 0,0 0 0,0 1 0,0-1 0,1 0 0,-1 0 0,0 0 0,0 1 1,0-1-1,1 0 0,-1 1 0,0 0 0,1-1 0,-1 1 0,1 0 0,-1-1 0,0 1 0,1 0 0,-1 0 0,1 0 0,-1 0 0,0 0 0,1 1 0,-1-1 0,1 0 0,-1 1 0,0-1 1,1 1-1,-1-1 0,0 1 0,0 0 0,1-1 0,-1 1 0,0 0 0,0 0 0,0 0 0,0 0 0,0 0 0,0 0 0,0 0 0,0 0 0,0 0 0,-1 0 0,1 1-3,32 56 448,-3 70 408,-10-138-14878,-12 6 5319</inkml:trace>
  <inkml:trace contextRef="#ctx0" brushRef="#br0" timeOffset="1966.726">1094 134 8228,'-3'-19'7608,"-10"7"-3776,11 11-3698,0 0 1,1 1-1,-1-1 1,0 0-1,0 1 1,0-1-1,0 1 0,0 0 1,0 0-1,0 0 1,0 0-1,0 0 1,0 0-1,0 0 0,0 0 1,0 1-1,1-1 1,-1 1-1,0 0 1,0 0-1,0-1 0,0 1 1,1 0-1,-1 0 1,0 1-1,1-1 1,-1 0-1,1 1-134,-4 4 131,1 1 1,0 0-1,1 0 0,-1 0 0,1 0 1,1 1-1,0-1 0,0 1 0,0-1 1,1 1-1,0 0 0,0 0 0,1 0 1,0 0-1,1 6-131,0-12-12,0 0-1,0 0 1,0 0 0,0 0-1,0 0 1,1 0 0,-1 0-1,1 0 1,-1 0 0,1-1-1,0 1 1,0-1 0,0 1-1,0-1 1,0 0 0,0 1-1,0-1 1,0 0 0,0-1-1,0 1 1,1 0 0,-1-1-1,0 1 1,1-1 0,-1 1-1,0-1 1,1 0 0,-1 0-1,0 0 1,1-1 0,-1 1-1,0 0 1,1-1 0,-1 1-1,0-1 1,0 0 0,1 0-1,-1 0 1,0 0 0,0 0-1,0-1 1,0 1 0,0 0-1,-1-1 1,2 0 12,2-6-98,-1 0 1,0 1-1,0-1 1,-1 0-1,0-1 0,0 1 1,-1-1-1,0 1 1,-1-1-1,0 0 0,0 1 1,0-3 97,5 78 923,-2-49-696,-2 1 0,0 0 0,-1 0 0,0 0 0,-2-1 0,0 1 0,-2 0 0,0 0 0,-1-1 0,0 0 0,-4 8-227,7-25-13,0 1 1,1-1-1,-1 0 1,0 0-1,0 0 1,0 0-1,0 0 0,0 0 1,0 0-1,0 0 1,0-1-1,0 1 0,0 0 1,-1-1-1,1 1 1,0 0-1,-1-1 0,1 0 1,0 1-1,-1-1 1,1 0-1,0 0 1,-1 1-1,1-1 0,0 0 1,-1 0-1,1-1 1,0 1-1,-1 0 0,1 0 1,0-1-1,-1 1 1,1-1-1,0 1 0,-1-1 1,1 1-1,0-1 1,0 0-1,0 0 0,0 1 1,0-1-1,0 0 1,0 0-1,0 0 1,0 0-1,0 0 0,0 0 1,0-1-1,1 1 1,-1 0-1,1 0 0,-1-1 1,1 1-1,-1 0 1,1-1-1,-1 1 0,1 0 1,0-1-1,0 1 1,0 0-1,0-1 1,0 1-1,0 0 0,0-1 13,10-31-6616,7 17-2309,-14 13 7074,6-5-7030</inkml:trace>
  <inkml:trace contextRef="#ctx0" brushRef="#br0" timeOffset="2450.986">1197 239 9684,'18'1'6005,"8"2"-2687,-4-1-1478,-19-1-1794,-1 0 0,1 0 0,0-1 1,-1 1-1,1-1 0,0 0 0,-1 1 0,1-1 1,0-1-1,0 1 0,-1 0 0,1-1 0,0 1 1,-1-1-1,1 0 0,0 0 0,-1 0 0,1 0 1,-1 0-1,0-1 0,1 1 0,-1-1 0,0 1 1,0-1-1,0 0 0,0 0 0,0 0 0,0 0 1,0 0-1,-1 0 0,1-1 0,-1 1 0,0 0 1,0-1-1,1 0 0,-2 1 0,1-1 0,0 1 1,0-1-1,-1 0 0,0 1 0,1-1 0,-1 0 0,0 0 1,0 1-1,-1-1 0,1 0 0,0 0 0,-1 1 1,0-1-1,1 0 0,-1 1 0,0-1 0,-1 1 1,1-1-1,0 1 0,-1-1-46,1 1 37,0 0-1,-1 1 1,1-1 0,-1 0-1,1 1 1,-1-1-1,0 1 1,0-1 0,0 1-1,1 0 1,-1 0-1,0 0 1,-1 0 0,1 0-1,0 0 1,0 0 0,0 1-1,0-1 1,-1 1-1,1-1 1,0 1 0,0 0-1,-1 0 1,1 0 0,0 0-1,0 1 1,-1-1-1,1 1 1,0-1 0,0 1-1,0 0 1,0 0-1,-1 0 1,1 0 0,0 0-1,1 0 1,-1 0 0,0 1-1,0-1 1,0 1-1,1-1 1,-1 1 0,1 0-1,0-1 1,-1 1 0,1 0-1,0 0 1,0 0-1,0 0 1,0 0 0,0 2-37,-2 0 63,0-1 0,1 1 1,0 0-1,0 0 0,0 0 0,0 0 1,1 0-1,-1 1 0,1-1 1,0 0-1,1 1 0,-1-1 1,1 1-1,-1-1 0,1 1 1,1-1-1,-1 1 0,1-1 1,-1 1-1,1-1 0,1 0 0,-1 0 1,1 1-1,-1-1 0,1 0 1,0 0-1,1 0 0,-1-1 1,1 1-1,-1 0 0,1-1 1,0 0-1,1 1 0,-1-1 1,0-1-1,1 1 0,0 0 0,-1-1 1,1 0-1,0 0 0,1 1-63,2-1 13,0-1-1,0 1 1,0-1-1,0-1 1,0 1-1,0-1 1,0 0 0,-1-1-1,1 0 1,0 0-1,0 0 1,0-1-1,0 0 1,-1 0-1,1-1 1,0 0-13,-2-5-1487,-6-7-11654,1 10 9224,-2-8-5666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2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8516,'24'-5'9000,"8"3"-3807,11 0-2644,29 2-2825,24-1 1181,198-23-316,-266 35-562,-34-16-6660,1 0-4308,0 4 2028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2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46 7924,'-5'0'6622,"-16"-13"-2578,20 12-3936,-1-1 0,0 1 0,1 0 0,-1-1 0,0 1 0,0 0 0,0 0 0,0 0 1,0 0-1,0 1 0,0-1 0,0 0 0,-1 1 0,1-1 0,0 1 0,0 0 0,-1 0 0,1 0 0,0 0 0,0 0 0,0 0 1,-1 1-1,1-1 0,0 1 0,0 0 0,0-1 0,0 1 0,0 0 0,0 0 0,0 0 0,0 1 0,0-1 0,0 0 0,1 1 1,-1-1-1,0 1 0,1-1 0,-1 1 0,1 0 0,0 0 0,0 0 0,0 0 0,0 0 0,0 0 0,0 0 0,0 0 0,0 0 1,1 0-1,-1 1-108,-1 2 35,0 0 0,0 0 0,0 0 1,0 0-1,1 0 0,0 0 1,0 1-1,1-1 0,-1 1 0,1-1 1,0 0-1,1 1 0,-1-1 0,1 1 1,0-1-1,1 0 0,-1 0 1,1 0-1,0 0 0,0 0 0,0 0 1,1 0-1,0 0 0,0-1 0,0 0 1,0 1-1,1-1-35,-2-2-13,0 0-1,0 0 1,0 0 0,1 0-1,-1 0 1,0 0 0,1 0-1,0-1 1,-1 1 0,1-1-1,0 0 1,0 0 0,0 0-1,-1 0 1,1 0 0,0-1-1,0 1 1,0-1 0,0 0-1,1 0 1,-1 0 0,0 0-1,0-1 1,0 1 0,0-1-1,-1 1 1,1-1 0,0 0-1,0-1 1,0 1 0,0 0-1,-1-1 1,1 1 13,0-5-1999,4-5-4151,1 5-1047,-1 2-1839</inkml:trace>
  <inkml:trace contextRef="#ctx0" brushRef="#br0" timeOffset="712.097">205 35 9572,'20'-21'8889,"8"10"-5130,-22 10-3697,-1 0 1,1 1-1,-1 0 1,1 0-1,-1 0 1,1 0-1,-1 1 1,1 0-1,-1 0 1,1 1-1,-1 0 1,0-1-1,0 2 1,0-1-1,5 3-62,-6 0-1,0-1-1,-1 1 0,0 0 0,1 0 1,-2 0-1,1 0 0,0 0 0,-1 1 1,0-1-1,0 1 0,-1-1 0,0 1 1,0 0-1,0 0 0,0 0 0,-1 4 2,4 18-9,7 23 60,-12-56-20,-2 1 0,1 0 0,0-1 0,-1 1 0,0 0 0,1 1 0,-2-1 0,1 0 0,0 1 0,-1 0 0,1 0 1,-1 0-1,0 0 0,0 0 0,0 1 0,-1 0 0,1 0 0,-1 0 0,1 0 0,-1 1 0,1-1 0,-1 1 0,0 1 0,0-1 1,1 1-1,-1-1 0,0 1 0,0 1 0,0-1 0,1 1 0,-1-1 0,0 1 0,0 1 0,1-1 0,-1 1 0,1 0 0,-3 1-31,6-2 46,-1 0 0,1 0-1,-1 1 1,1-1-1,0 1 1,-1-1 0,1 1-1,0-1 1,0 1-1,0 0 1,0-1 0,0 1-1,1 0 1,-1 0-1,1 0 1,-1 0 0,1 0-1,-1-1 1,1 1-1,0 0 1,0 0 0,0 0-1,0 0 1,0 0-1,1 0 1,-1 0 0,0 0-1,1 0 1,-1 0-1,1-1 1,0 1 0,0 0-1,0 0 1,0-1-1,0 1 1,0 0 0,0-1-1,0 1 1,1-1-1,-1 0 1,1 1 0,-1-1-1,1 0 1,-1 0-1,1 0 1,0 0-1,-1 0 1,1 0 0,0 0-1,0-1 1,0 1-1,0-1 1,0 1 0,-1-1-1,3 0-45,0 2 7,1 0-1,-1 0 1,1-1-1,0 1 1,0-1-1,0-1 1,0 1 0,-1-1-1,1 1 1,0-1-1,0-1 1,0 1-1,0-1 1,0 0-1,0 0 1,3-1-7,20-21-2799,2-12-4811,-10 14-502,-9 5-284</inkml:trace>
  <inkml:trace contextRef="#ctx0" brushRef="#br0" timeOffset="1233.679">470 11 9989,'9'17'7621,"-3"4"-3854,3 46-3215,-6-45 417,0 46-566,-5-77-400,0 0 0,1 0 0,0 0 0,1 0 0,0 0 1,0 0-1,1 0 0,0 1 0,0-1 0,1 0 0,0 0 0,1 1 0,0-1 0,0 1 0,1 0 0,0 0 0,1 0 0,-1 0 0,1 1 0,1 0 0,0 0 0,3-3-3,-8 9-1,1 0 0,0 0 0,-1 0 0,1 1 0,0-1 0,0 0-1,-1 1 1,1 0 0,0-1 0,0 1 0,0 0 0,0 0 0,-1 0 0,1 0 0,0 0 0,0 0 0,0 1 0,0-1-1,-1 1 1,1-1 0,0 1 0,0 0 0,-1-1 0,1 1 0,-1 0 0,1 0 0,0 0 0,-1 1 0,0-1 0,1 0-1,-1 0 1,0 1 0,0-1 0,1 1 0,-1-1 0,0 1 0,0-1 0,-1 1 0,1 0 0,0-1 0,0 2 1,22 74 60,-15 12-351,-13-84-4672,2-2-4472,0-3 756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8596,'0'-7'9917,"8"10"-5289,5 27-3082,41 60 152,-4-56-1532,-34-84-19,3-120-89,-2 154-5324,0 14-7364,-10 1 3786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2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10517,'3'9'7604,"0"12"-5188,-2-13-1436,21 100 1453,-17-127-18494,0 8 8188</inkml:trace>
  <inkml:trace contextRef="#ctx0" brushRef="#br0" timeOffset="1">16 1 9604,'2'0'2193,"-2"0"32,3 2-1552,-1 0-465,0 1-2193,2 1-1985,5-3-4962</inkml:trace>
  <inkml:trace contextRef="#ctx0" brushRef="#br0" timeOffset="531.369">123 25 9220,'28'-19'8032,"0"15"-3721,-23 5-4256,-1 1 1,1-1 0,0 1-1,-1 1 1,1-1-1,-1 0 1,1 1-1,-1 0 1,0 0 0,-1 0-1,1 1 1,0-1-1,-1 1 1,0 0 0,0 0-1,0 0 1,0 0-1,0 1 1,-1-1-1,0 1 1,0-1 0,0 1-1,-1 0 1,0 0-1,0 0 1,1 1-56,12 80-1043,-14-89 1059,0 0 0,-1 0 0,1 1 0,-1-1 0,0 0 0,0 0 0,0 1 0,0-1 0,0 0 0,0 1 0,-1-1 0,1 1 0,-1 0 0,1 0 0,-1-1 0,0 1 0,0 0 0,0 0 0,0 1 0,-1-1 0,1 0 0,0 1 0,-1-1 0,1 1 0,-1 0 0,0 0 0,1 0 0,-1 0 0,0 0 0,0 0 0,1 1 0,-1 0 0,0-1 0,0 1 0,0 0 0,0 0 0,1 1 0,-1-1 0,0 1 0,-2 0-16,2 0 122,-1 0 0,0 0 0,1 0 0,0 1 0,-1 0 0,1 0 0,0 0 0,0 0-1,0 0 1,0 0 0,0 1 0,0-1 0,1 1 0,-1 0 0,1 0 0,0 0 0,0 0 0,0 1 0,0-1 0,1 0 0,-1 1 0,1-1 0,0 1 0,0-1-1,0 1 1,0 0 0,1-1 0,-1 1 0,1 0 0,0 0 0,0-1 0,0 1 0,1 0 0,0 2-122,2-3 35,0 0 0,0 0 1,1-1-1,-1 1 0,1-1 0,-1 0 0,1 0 0,0 0 1,0 0-1,0-1 0,0 1 0,0-1 0,0 0 1,0 0-1,0-1 0,0 1 0,0-1 0,1 0 1,-1 0-1,0-1 0,0 1 0,0-1 0,1 0 1,-1 0-1,0 0 0,0 0 0,0-1 0,-1 0 1,1 0-1,0 0 0,0 0-35,17-18-3859,-2-4-6970,-16 20 8531,8-11-8542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3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8644,'4'3'8366,"-1"4"-3991,5 36-2624,-2 137 453,-4-164-3140,3-26-5272,2-9-3400,-1 9 1036</inkml:trace>
  <inkml:trace contextRef="#ctx0" brushRef="#br0" timeOffset="455.926">176 37 10053,'-24'20'8032,"1"-1"-4266,-32 30-1110,-16 17-1349,74-73-7875,6-6-4077,-3 8 2060</inkml:trace>
  <inkml:trace contextRef="#ctx0" brushRef="#br0" timeOffset="612.147">1 53 9060,'2'0'7371,"11"1"-4345,51 56 2760,-61-51-5748,1-1 0,1 0 0,-1 0-1,1 0 1,0 0 0,0-1 0,0 0 0,0 0-1,1 0 1,0 0 0,0-1 0,0 0 0,0-1 0,0 1-1,0-1 1,1 0 0,-1-1 0,7 2-38,-7-12-8710,-5 5 1805,0 0-3388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3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37 9108,'-1'-2'9987,"4"-1"-4901,30-20-3506,-30 22-1556,0-1-1,0 1 1,0 0-1,1 0 1,-1 0 0,0 1-1,1-1 1,-1 1-1,0 0 1,1-1-1,-1 2 1,1-1 0,-1 0-1,0 1 1,1-1-1,-1 1 1,0 0 0,1 0-1,-1 0 1,0 1-1,0-1 1,0 1-1,0 0 1,0 0 0,-1 0-1,1 0 1,0 0-1,-1 0 1,1 1-1,-1-1 1,0 1 0,0 0-1,0 0 1,0 0-1,-1 0 1,1 0-1,0 2-22,13 150 47,-14-157-49,-1-1 1,1 0 0,-1 0 0,1 0 0,-1 0 0,0 0 0,0 1-1,0-1 1,-1 0 0,1 0 0,-1 0 0,1 0 0,-1 1 0,0-1 0,0 0-1,0 1 1,-1-1 0,1 0 0,-1 1 0,1 0 0,-1-1 0,0 1 0,0 0-1,0 0 1,0 0 0,0 0 0,0 0 0,0 0 0,-1 1 0,1-1-1,-1 1 1,1 0 0,-1-1 0,0 1 0,0 1 0,1-1 0,-1 0 0,0 0-1,0 1 1,0 0 0,0 0 0,-103 30 296,105-29-284,0 0-1,0 0 0,0-1 0,0 1 1,1 0-1,-1 0 0,0 0 0,0 0 1,1 0-1,-1 0 0,1 1 0,-1-1 0,1 0 1,-1 0-1,1 0 0,0 0 0,0 1 1,-1-1-1,1 0 0,0 0 0,0 1 1,0-1-1,0 0 0,1 0 0,-1 0 1,0 1-1,0-1 0,1 0 0,-1 0 1,1 0-1,-1 0 0,1 0 0,-1 0 1,1 1-1,0-1 0,-1 0 0,1-1 0,0 1 1,0 0-1,0 0 0,0 0-11,40 36 222,-38-36-211,0 1 0,1-1-1,-1 0 1,1 0 0,-1 0-1,0 0 1,1-1 0,0 0-1,-1 0 1,1 0 0,-1 0-1,1 0 1,-1 0 0,1-1-1,-1 0 1,1 0 0,-1 0-1,0 0 1,1 0 0,-1-1-1,0 1 1,0-1 0,0 0-1,0 0-10,21-30-2569,-5 9-5340,-4 10-968,-5 5 337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4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7988,'7'27'12063,"0"31"-9779,-2-10-1664,35 125 415,-34-114-894,-6-59-195,0 1 0,0-1 0,0 0 0,-1 1 0,1-1 0,0 1 0,0-1 1,0 0-1,-1 1 0,1-1 0,0 0 0,0 1 0,-1-1 0,1 0 0,0 0 0,-1 1 0,1-1 0,0 0 0,-1 0 0,1 1 0,0-1 0,-1 0 0,1 0 0,-1 0 1,1 0-1,0 0 0,-1 0 0,1 1 0,-1-1 0,1 0 0,-1 0 0,1 0 0,0 0 0,-1-1 0,1 1 0,-1 0 0,1 0 0,0 0 0,-1 0 0,1 0 0,-1 0 0,1-1 1,0 1-1,-1 0 0,1 0 0,0-1 0,-1 1 0,1 0 0,0 0 0,-1-1 0,1 1 0,0 0 0,0-1 0,-1 1 0,1 0 0,0-1 0,0 1 0,0-1 0,-1 1 1,1 0-1,0-1 0,0 1 0,0-1 0,0 1 0,0 0 0,0-1 0,0 1 0,0-1 0,0 1 0,0-1 54,-12-31-7482,11 22 2437,0-1-2767</inkml:trace>
  <inkml:trace contextRef="#ctx0" brushRef="#br0" timeOffset="453.187">51 219 6707,'18'-21'5898,"47"-11"-1917,-58 32-3772,-1 1 0,0 0 0,0 0-1,1 0 1,-1 0 0,0 1 0,0 0 0,0 0-1,0 1 1,0 0 0,-1 0 0,1 0 0,-1 1-1,0-1 1,0 1 0,0 0 0,-1 1 0,1-1-1,2 5-208,-2-5 33,-1 0 0,1 1 0,-1-1 0,0 1 0,0 0 0,-1 0 0,0 1 0,0-1 0,0 0 0,0 1 0,-1 0 0,0 0 0,0 0 0,0 0 0,-1 0-1,0 0 1,0 0 0,-1 0 0,0 0 0,0 1 0,0-1 0,-1 0 0,0 5-33,-3-8 90,-1 0 0,1 0-1,0 0 1,-1 0 0,1-1 0,-1 0 0,0 0-1,0-1 1,0 1 0,0-1 0,0 0 0,0 0-1,0 0 1,0-1 0,0 0 0,0 0 0,-1 0-90,5 0 10,-125-6-98,125 6-12,0-1-5464,7 1-2504,-1 0-944</inkml:trace>
  <inkml:trace contextRef="#ctx0" brushRef="#br0" timeOffset="1093.659">369 20 7459,'13'15'8913,"-5"41"-6183,-8-54-2420,-2 254 2760,5-206-2568,38-55 1115,12 9-548,-49-8-3125,-5-5-4625,0 1-1029,2-2-1497</inkml:trace>
  <inkml:trace contextRef="#ctx0" brushRef="#br0" timeOffset="1577.921">383 51 9780,'14'-16'9119,"6"9"-4064,3 7-4442,0 2-4823,0 1-6076,-13-3 231</inkml:trace>
  <inkml:trace contextRef="#ctx0" brushRef="#br0" timeOffset="1962.409">596 55 8516,'1'-1'9152,"2"17"-6669,-8 46-769,7 60-806,49-126 591,51-20 313,-93 24-1731,1-3-692,-12-6-2949,11-13-9835,-4 14 4812</inkml:trace>
  <inkml:trace contextRef="#ctx0" brushRef="#br0" timeOffset="2399.808">751 61 10053,'1'11'6824,"4"9"-3312,0 6-1958,12 234 2374,-17-246-4100,1-20-3306,17-24-9787,-12 13 4325</inkml:trace>
  <inkml:trace contextRef="#ctx0" brushRef="#br0" timeOffset="3149.951">836 19 8244,'4'0'7721,"3"0"-3850,18-4-1971,-22 3-938,83-1 1085,-78 31-2077,5 100 126,8 43 265,-12-112 1114,-51-57 608,-26 8-1520,81-13-10540,3 2-1029,-12-1 2712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0:43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7668,'10'5'9182,"-4"8"-5113,-1 30-2306,16 79-551,-2 131 719,-11-167-880,-17-120-8764,7 16 478,0-5-4677</inkml:trace>
  <inkml:trace contextRef="#ctx0" brushRef="#br0" timeOffset="1050.089">27 75 8676,'7'2'6185,"21"-1"-3303,-28-1-2836,103 2 4950,50 13-2183,17-18-1617,92-29-33,-155 12-856,-35 24 21,37-22-214,-86 27 4,-23-9-116,1 1 0,0 0 0,-1 0 0,1-1 0,0 1 1,0 0-1,0-1 0,0 1 0,0-1 0,0 1 0,0-1 0,-1 1 0,1-1 0,1 0 1,-1 1-1,0-1 0,0 0 0,0 0 0,0 0 0,0 0 0,0 0 0,0 0 0,0 0 1,0 0-1,0 0 0,0 0 0,0-1 0,0 1 0,0 0 0,0-1 0,0 1 0,0-1 1,0 1-1,0-1 0,0 0 0,0 1 0,-1-1 0,1 0 0,0 1 0,0-1 0,-1 0 1,1 0-1,-1 0 0,1 0 0,0 0 0,-1 0 0,0 0 0,1 0-2,-3-9-290,-1 2-4718,7 7-6744,1 2-107</inkml:trace>
  <inkml:trace contextRef="#ctx0" brushRef="#br0" timeOffset="2191.682">1180 5 7956,'-3'-5'12185,"5"12"-9369,0 140 1501,18 6-3656,5-33 12,-12-58-270,2 10-190,-16-63-1462,5-28-3822,-2 9 1391,0 1-3717,-2 0-4414</inkml:trace>
  <inkml:trace contextRef="#ctx0" brushRef="#br0" timeOffset="2832.162">74 655 7443,'32'-2'10400,"5"-2"-6272,70-3-1581,149-9 668,-19-8-2113,-6 3-540,-82 3-479,-44 16 64,-96 2-73,22-2 418,-35-22-2283,-15 9-3611,6 9-5790,7 2-600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0:2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57 7203,'1'0'1488,"1"-2"3219,7-2-1818,2 59 1618,-9-36-4011,7 110 878,-6 46-331,2-90-288,-4-83-723,-1 1-1,1-1 1,0 1 0,-1-1 0,0 1 0,1-1-1,-1 1 1,0 0 0,0-1 0,-1 1-1,1 0 1,0-1 0,-1 1 0,0-1-1,1 1 1,-1-1 0,0 1 0,0-1 0,-1 0-1,1 1 1,0-1 0,-2 1-32,-8-10-1923,9 2-1881,0 1-4516,2 0-2778</inkml:trace>
  <inkml:trace contextRef="#ctx0" brushRef="#br0" timeOffset="5791.236">13 26 6051,'-13'12'10306,"38"-15"-6528,254-6-582,-10 5-2559,-44-1-143,-27 1-193,-17 2 545,-161-2-832,-27-2-2773,-5 7-644,-2 0-5845,4-4-949</inkml:trace>
  <inkml:trace contextRef="#ctx0" brushRef="#br0" timeOffset="6465.913">19 605 6883,'2'6'8800,"44"1"-5931,257-5 2758,-38-3-5200,193-5 685,-360-2-858,-98 8-279,0 0 1,-1 0-1,1-1 1,0 1-1,0 0 1,-1 0-1,1 0 1,0 0-1,0 0 1,-1-1-1,1 1 1,0 0-1,0 0 1,0 0-1,0-1 1,-1 1-1,1 0 1,0 0-1,0 0 1,0-1-1,0 1 1,0 0-1,0 0 1,-1-1-1,1 1 1,0 0-1,0-1 1,0 1-1,0 0 1,0 0-1,0-1 0,0 1 1,0 0-1,0 0 1,0-1-1,1 1 1,-1 0-1,0-1 1,0 1-1,0 0 1,0 0-1,0 0 1,0-1-1,0 1 1,1 0-1,-1 0 1,0-1-1,0 1 1,0 0-1,1 0 1,-1 0-1,0-1 25,-5-1-4378,3-1-3992,-1 0-3563</inkml:trace>
  <inkml:trace contextRef="#ctx0" brushRef="#br0" timeOffset="7470.244">1184 11 6451,'8'-6'9619,"-3"22"-5715,-7 52 579,-15 85-2517,18-88-1932,-9 37 111,9 35 548,13-90-85,-15-47-1253,-6-7-1052,5 4-3046,2-1-4296,1 2-2724</inkml:trace>
  <inkml:trace contextRef="#ctx0" brushRef="#br0" timeOffset="22360.814">618 262 8452,'8'-9'7647,"-8"9"-7571,1-1 0,-1 0 0,0 1 0,0-1 1,1 1-1,-1-1 0,0 0 0,0 1 0,0-1 1,0 0-1,0 1 0,0-1 0,0 1 0,0-1 1,0 0-1,0 1 0,0-1 0,-1 0 0,1 1 1,0-1-1,0 1 0,0-1 0,-1 0 0,1 1 1,0-1-1,-1 1 0,1-1 0,-1 1 0,1-1 1,0 1-1,-1 0 0,1-1 0,-1 1 0,1-1 1,-1 1-1,0 0 0,1-1 0,-1 1 0,1 0 1,-1 0-1,0 0 0,1-1 0,-1 1 0,1 0 1,-1 0-1,0 0 0,1 0 0,-1 0 0,0 0 1,1 0-1,-1 0 0,1 0 0,-1 1-76,-5 3 124,4-3-66,0-1 0,0 1 0,1 0 0,-1-1 0,0 1 0,0 0 0,1 0-1,-1 0 1,1 0 0,-1 1 0,1-1 0,-1 0 0,1 1 0,0-1 0,0 0 0,0 1 0,0 0 0,0-1-1,0 1 1,0 0 0,0-1 0,0 1 0,1 0 0,-1 0 0,1 0 0,-1-1 0,1 1 0,0 0-1,0 0 1,0 0 0,0 0 0,0 0 0,0 0 0,0 0 0,1-1 0,-1 1 0,1 0 0,-1 0 0,1 0-1,0-1 1,0 1 0,0 0 0,0-1 0,0 1 0,0 0 0,0-1 0,0 0 0,1 1 0,-1 0-58,1-1-2,0 0 1,0 0-1,0 0 1,0 0 0,0 0-1,0-1 1,0 1 0,0-1-1,0 1 1,0-1-1,0 0 1,0 1 0,0-1-1,0 0 1,0 0-1,0-1 1,0 1 0,0 0-1,0-1 1,1 1 0,-1-1-1,0 0 1,-1 1-1,1-1 1,0 0 0,0 0-1,0-1 1,0 1 0,-1 0-1,1 0 1,-1-1-1,1 1 1,-1-1 0,1 0-1,-1 1 1,0-1-1,0 0 1,0 0 0,0 1-1,0-1 1,0 0 0,0 0-1,-1 0 1,1 0-1,-1 0 1,0 0 0,1-1-1,-1 1 1,0 0 0,0 0-1,0 0 1,0 0-1,-1 0 1,1 0 0,0 0-1,-1 0 2,0 0 7,0 0 1,0 1-1,0-1 0,0 1 0,-1-1 0,1 1 1,-1-1-1,1 1 0,-1 0 0,1 0 0,-1-1 1,0 1-1,1 0 0,-1 1 0,0-1 0,0 0 1,0 0-1,1 1 0,-1-1 0,0 1 0,0 0 1,0-1-1,0 1 0,0 0 0,0 0 0,0 1 1,0-1-1,0 0 0,0 0 0,0 1 0,0-1 1,0 1-1,0 0 0,1 0 0,-1-1 0,0 1 0,0 0 1,1 1-1,-1-1 0,1 0 0,-1 0 0,1 1 1,-2 0-8,1 0 25,0 0-1,0 0 1,1 0 0,-1-1 0,0 2 0,1-1 0,-1 0 0,1 0-1,0 0 1,0 1 0,0-1 0,0 0 0,0 1 0,0-1 0,1 1 0,-1-1-1,1 1 1,0 0 0,-1-1 0,1 1 0,0-1 0,1 1 0,-1-1-1,0 1 1,1-1 0,0 1 0,-1-1 0,1 1 0,0-1 0,0 1-1,0-1 1,1 0 0,-1 0 0,0 0 0,1 1 0,0-1 0,-1-1 0,1 1-1,0 0 1,0 0 0,0-1 0,0 1 0,0-1 0,0 1 0,1-1-1,-1 0 1,0 0 0,1 0 0,-1 0 0,2 0-25,-2-1 2,1-1 1,-1 1-1,1 0 1,0-1-1,-1 1 1,1-1 0,-1 0-1,1 0 1,-1 0-1,1 0 1,-1 0-1,0 0 1,0-1-1,1 1 1,-1-1-1,0 0 1,0 1-1,0-1 1,-1 0-1,1 0 1,0 0-1,-1-1 1,1 1-1,-1 0 1,0-1-1,0 1 1,0 0-1,0-1 1,0 1-1,-1-1 1,1 0-1,-1 1 1,1-1-1,-1 1 1,0-1-1,0 0 1,0 1-1,0-1 1,-1 0-1,1 1 1,-1-1-1,1 1 1,-1-1 0,0 1-1,0-1 1,0 1-1,-1 0 1,1-1-1,0 1 1,-1 0-1,1 0 1,-2-1-3,0 1 25,0 0 0,-1 0 0,0 1 0,1-1 0,-1 1 0,0 0 0,1 0 0,-1 0 0,0 0 0,0 1 0,0-1 0,0 1 0,0 0 0,0 0 0,0 1 0,0-1 0,0 1 0,0 0 0,1 0 0,-1 0 0,0 0 0,0 1 0,1 0 0,-1 0 0,1 0 0,0 0 0,-1 0 0,1 0 0,0 1 0,0 0 0,1-1 0,-1 1 1,0 0-1,1 1 0,0-1 0,0 0 0,0 1 0,0-1 0,0 1 0,1-1 0,-1 1 0,1 0-25,2 0 4,1 0 1,-1 0 0,1 0 0,0 0-1,0 0 1,0 0 0,1-1-1,-1 1 1,1-1 0,0 0-1,0 0 1,0 0 0,0 0-1,1 0 1,-1-1 0,1 1 0,0-1-1,-1 0 1,1 0 0,0 0-1,0-1 1,1 1 0,-1-1-1,0 0 1,0 0 0,0-1-1,1 1 1,-1-1 0,1 0-5,-1 0 2,0-1 0,0 0 0,0 0 0,0 0 0,-1 0-1,1-1 1,-1 1 0,1-1 0,-1 0 0,1 0 0,-1 0 0,0-1 0,0 1 0,0-1 0,0 0 0,-1 0 0,1 0 0,-1 0 0,1 0 0,-1 0 0,0-1 0,0 1-1,-1-1 1,1 1 0,-1-1 0,0 0 0,0 1 0,0-1 0,0 0 0,-1 0 0,1 0 0,-1 0 0,0-4-2,-1 6 8,0-1 0,-1 0 0,1 1 0,-1-1 1,1 1-1,-1-1 0,0 1 0,0 0 0,0 0 0,0 0 0,-1 0 1,1 0-1,0 0 0,-1 1 0,1-1 0,-1 1 0,0 0 0,1 0 1,-1-1-1,0 2 0,0-1 0,0 0 0,1 1 0,-1-1 0,0 1 1,0 0-1,0 0 0,0 0 0,0 0 0,0 0 0,0 1 0,0-1 1,0 1-1,0 0 0,1 0 0,-1 0 0,0 0 0,0 1-8,1-1 13,0 0-1,-1 0 0,1 0 1,0 0-1,0 1 0,0-1 1,0 1-1,0-1 0,0 1 1,0 0-1,1-1 0,-1 1 1,1 0-1,-1 0 0,1 0 1,0 1-1,-1-1 0,1 0 1,0 0-1,1 1 0,-1-1 1,0 0-1,1 1 0,-1-1 1,1 1-1,0-1 0,0 1 1,0-1-1,0 1 0,0-1 1,0 1-1,1-1 0,-1 1 1,1-1-1,0 0 0,0 1 1,0-1-1,0 0 0,0 0 1,0 1-1,0-1 0,1 0 1,-1 0-1,1 0 0,0 0-12,1 0-1,-1 1 0,1-1 0,-1 0-1,1 0 1,0 0 0,0 0 0,0 0 0,0-1-1,1 1 1,-1-1 0,0 0 0,1 0-1,-1 0 1,0-1 0,1 1 0,-1-1 0,1 0-1,-1 0 1,1 0 0,-1 0 0,1 0-1,-1-1 1,1 0 0,-1 1 0,0-1 0,1-1-1,-1 1 1,0 0 0,0-1 0,0 0-1,0 1 1,0-1 0,0 0 0,0-1 0,-1 1-1,1 0 1,-1-1 0,0 0 0,1 1 0,-1-1-1,0 0 1,-1 0 0,1 0 0,0 0-1,-1 0 1,0-1 1,0 1 1,-1 1 0,1-1 0,-1 0-1,0 1 1,0-1 0,0 0 0,0 1-1,0-1 1,-1 0 0,1 1 0,-1-1 0,1 0-1,-1 1 1,0-1 0,0 1 0,-1-1-1,1 1 1,0 0 0,-1 0 0,1-1 0,-1 1-1,0 0 1,0 0 0,0 0 0,0 1-1,0-1 1,0 0 0,0 1 0,-1 0 0,1-1-1,0 1 1,-1 0 0,1 0 0,-1 0-1,1 0 1,-1 1 0,0-1 0,1 1 0,-1 0-1,0-1 1,1 1 0,-1 0 0,0 1-1,1-1 1,-1 0 0,0 1 0,1-1 0,-3 2-1,4-1 0,0-1 1,-1 1-1,1 0 1,0 0-1,0 0 1,0 0 0,0 1-1,0-1 1,0 0-1,0 0 1,0 1-1,0-1 1,1 0 0,-1 1-1,0-1 1,1 1-1,-1-1 1,1 1 0,0-1-1,-1 1 1,1-1-1,0 1 1,0 0-1,0-1 1,0 1 0,0-1-1,1 1 1,-1-1-1,0 1 1,1-1-1,-1 1 1,1-1 0,-1 1-1,1-1 1,0 0-1,0 1 1,-1-1-1,1 0 1,0 1 0,0-1-1,0 0 1,0 0-1,1 0 1,-1 0-1,0 0 1,0 0 0,1 0-1,-1-1 1,0 1-1,1 0 1,-1-1-1,1 1 1,-1-1 0,1 1-1,-1-1 1,1 0-1,-1 0 1,1 1-1,-1-1 1,1 0 0,0 0-1,-1-1 1,1 1-1,-1 0 1,1-1-1,-1 1-3,0 0-1,1 0 1,-1 0-1,0-1 1,0 1 0,0-1-1,0 1 1,1-1 0,-1 1-1,0-1 1,0 0-1,0 1 1,0-1 0,0 0-1,-1 0 1,1 0 0,0 0-1,0 0 1,0 0-1,-1 0 1,1 0 0,-1 0-1,1 0 1,0 0-1,-1 0 1,0-1 0,1 1-1,-1 0 1,0 0 0,0 0-1,0-1 1,1 1-1,-1 0 1,0 0 0,-1-1-1,1 1 1,0 0 0,0 0-1,0 0 1,-1-1-1,1 1 1,-1 0 0,1 0-1,-1 0 1,1 0 0,-1 0-1,0 0 1,1 0-1,-1 0 1,0 0 0,0 0-1,0 0 1,0 0-1,0 0 1,0 1 0,0-1-1,0 0 1,0 1 0,0-1-1,-1 1 4,-43-5-6,36 21-4339,11-14-4081,0-1 4265,2 0-5521</inkml:trace>
  <inkml:trace contextRef="#ctx0" brushRef="#br0" timeOffset="23849.711">630 307 7716,'0'-4'13102,"14"5"-9031,52 38-1993,-55-33-1938,0 0 0,-1 1 0,0 0 0,0 0 0,0 1 0,-1 1 0,0-1 0,-1 2-1,0-1 1,0 1 0,-1 0-140,52 127 422,-52-123-351,-1 1 1,-1 0-1,0 0 0,-1 0 1,-1 1-1,0-1 0,-1 1 1,0 2-72,13 115 539,-6-6-166,-8-52-263,-9 20 84,-8 54 292,-7-55-398,4-37 19,19-54-118,0-2-14,0 1 1,0-1-1,0 1 0,0 0 0,0-1 1,-1 1-1,1-1 0,0 1 0,-1-1 0,1 1 1,-1-1-1,0 1 0,1-1 0,-1 1 0,0-1 1,0 0-1,0 1 0,0-1 0,0 0 1,0 0-1,0 0 0,0 0 0,-1 0 0,1 0 1,0 0-1,-1 0 0,1 0 0,-1-1 25,5-23-11696,6 10 371,-9 5 3671</inkml:trace>
  <inkml:trace contextRef="#ctx0" brushRef="#br0" timeOffset="24511.985">781 1323 7700,'-3'-7'8717,"11"17"-3199,16 44 742,7 15-5146,-12-8-612,8-53 72,36-66-49,-6 24-471,31-2 119,-104 29-1904,-5 3-3773,4-8-1211,8 2-681,1-1-2379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8:0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10405,'1'4'10858,"3"15"-8139,-2 10-599,4 18-3074,-3-49-11642,-2-1 60</inkml:trace>
  <inkml:trace contextRef="#ctx0" brushRef="#br0" timeOffset="233.129">6 0 9973,'0'2'2113,"1"1"-5571,5 1-5154</inkml:trace>
  <inkml:trace contextRef="#ctx0" brushRef="#br0" timeOffset="498.686">117 73 11941,'8'37'8165,"-2"18"-4791,-4-35-2309,4-57-601,-5 36-459,-2-6 10,1 0-1,1 0 0,0 1 0,-1-1 1,2 0-1,-1 1 0,1-1 0,0 1 0,1-1 1,-1 1-1,1 0 0,1 0 0,-1 0 0,1 0 1,0 0-15,-1 5 16,-1 1 0,0-1 1,0 1-1,0 0 0,0 0 1,0 0-1,0 0 0,0 0 1,1 0-1,-1 0 1,0 1-1,0-1 0,0 1 1,0 0-1,0-1 0,0 1 1,0 0-1,0 0 1,-1 0-1,1 1 0,0-1 1,0 0-1,-1 1 0,1-1 1,-1 1-1,1-1 0,-1 1 1,0 0-1,0-1 1,1 1-1,-1 0 0,0 0 1,-1 0-1,1 0 0,0 0 1,-1 0-1,1 1-16,10 77 1243,-13-46-8574,2-33-86,-1 0-4895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0:5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8916,'14'0'10630,"1"50"-7635,11 196 1130,-21-175-4680,-21-88-10528,17 10 5257,1-1-3360</inkml:trace>
  <inkml:trace contextRef="#ctx0" brushRef="#br0" timeOffset="499.885">26 119 9812,'53'-20'8930,"4"27"-4805,-53-6-4088,0 1 0,0-1 0,0 1 0,0 0 0,0 0 0,0 0 0,-1 0 0,1 1 1,-1-1-1,0 1 0,1 0 0,-1 0 0,0 0 0,-1 0 0,1 1 0,0-1 0,-1 1 0,0 0 0,0 0 0,0 0 0,-1 0 0,1 0 0,-1 0 0,0 0 0,0 0 0,0 1 0,0-1 1,-1 0-1,0 0 0,0 1 0,0-1 0,0 0 0,-1 1 0,0-1 0,0 0 0,0 0 0,0 0 0,-2 3-37,-3 2 184,0 0 0,-1 0 0,-1-1 0,1 1 0,-1-2 0,-1 1 0,0-1-1,0-1 1,0 0 0,0 0 0,-1 0 0,-3 0-184,-4 4 224,18-11-296,-1 1 0,0-1 0,0 1 0,0-1 0,0 1 0,0 0 0,0-1 1,0 1-1,0-1 0,0 1 0,0 0 0,-1-1 0,1 1 0,0-1 0,0 1 0,0 0 1,0-1-1,-1 1 0,1-1 0,0 1 0,0 0 0,-1-1 0,1 1 0,0 0 1,0 0-1,-1-1 0,1 1 0,0 0 0,-1 0 0,1-1 0,0 1 0,-1 0 1,1 0-1,-1 0 0,1-1 0,0 1 0,-1 0 0,1 0 0,-1 0 0,1 0 0,-1 0 1,1 0-1,0 0 0,-1 0 0,1 0 0,-1 0 0,1 0 0,0 0 0,-1 1 1,1-1-1,-1 0 0,1 0 0,0 0 0,-1 0 0,1 1 0,-1-1 0,1 0 0,0 0 1,-1 1-1,1-1 0,0 0 0,0 1 0,-1-1 0,1 0 72,14-34-12110,-14 33 11453,8-18-8665</inkml:trace>
  <inkml:trace contextRef="#ctx0" brushRef="#br0" timeOffset="812.31">325 0 8692,'1'10'8259,"4"5"-4803,0 8-2429,25 167 2849,-25-87-3537,-24-115-7878,12-7-1594,2 6 172</inkml:trace>
  <inkml:trace contextRef="#ctx0" brushRef="#br0" timeOffset="1110.596">277 185 9348,'20'-1'11683,"-1"-2"-6790,34 1-3116,-6 1-3460,-32-3-3329,0-3-5026,-5 1-914</inkml:trace>
  <inkml:trace contextRef="#ctx0" brushRef="#br0" timeOffset="1438.655">517 146 8644,'7'49'10147,"-2"26"-7958,-3-32-1452,-3 11 543,0-53-1138,-1-30 156,2 14-146,0 1-1,1 0 0,0 0 1,1 0-1,1 0 0,0 0 1,1 1-1,0-1 0,1 1 1,1 0-1,1-2-151,-5 12 55,0 1 0,0 0 0,1-1 0,-1 1-1,0 0 1,1 0 0,0 0 0,-1 0 0,1 1 0,0-1 0,0 1 0,0 0-1,0 0 1,0 0 0,0 0 0,0 0 0,0 1 0,0-1 0,0 1-1,1 0 1,-1 0 0,0 0 0,0 0 0,0 1 0,0-1 0,0 1-1,1 0 1,-1-1 0,0 2 0,0-1 0,-1 0 0,1 1 0,0-1 0,0 1-1,-1 0 1,1 0 0,-1 0 0,1 0 0,0 1-55,0 14-2404,-6-16-2390,-1-7-3754,1 1-2932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1:0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9060,'1'4'7984,"2"15"-4859,5 140 2940,-5-40-5335,-2-90-1821,-1-30-1717,0-14 246,6-43-9668,0 36 3973</inkml:trace>
  <inkml:trace contextRef="#ctx0" brushRef="#br0" timeOffset="312.423">239 58 12342,'-19'15'7777,"1"1"-4827,-10 9-1365,-1-4-1176,15-13-195,1 1 1,1 1-1,-1 0 1,2 0-1,-1 1 1,2 1 0,-1 0-1,2 0 1,-1 1-215,-20 29-489,40-77-16252,-7 22 6993</inkml:trace>
  <inkml:trace contextRef="#ctx0" brushRef="#br0" timeOffset="609.268">13 84 10405,'31'14'9944,"12"13"-5503,13 6-2727,-47-30-1662,-1 1-1,0 0 0,0 1 1,0 0-1,0 0 0,-1 1 0,0 0 1,0 0-1,0 1 0,-1-1 0,1 3-51,-3-3-551,-3-6-9873,-2-8 5283,0-2-5795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1:0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20 148 10517,'5'-5'8516,"-1"11"-4780,1 26-2369,-5-32-1265,14 181 1200,-28-202-17862,13 3 7596</inkml:trace>
  <inkml:trace contextRef="#ctx0" brushRef="#br0" timeOffset="222.532">1 4 8196,'0'-3'2369,"0"3"32,0 0-272,1 2-1345,3 3-304,-1 0-367,1 1-322,-1-1-1135,2 4-1057,2-2-1777,0-1-4146</inkml:trace>
  <inkml:trace contextRef="#ctx0" brushRef="#br0" timeOffset="613.065">161 128 9156,'8'42'9241,"-1"23"-5733,-2-12-2824,-2-28-546,-1-13-406,-1-35 46,0 0 207,-2 15 15,0-1 0,0 1 0,1-1 0,0 1 0,0-1 0,1 1 0,0-1 0,1 1 1,0 0-1,0 0 0,1 0 0,0 0 0,0 0 0,1 0 0,0 1 0,0-1 0,1 1 0,-1 0 0,2 1 0,-1-1 0,1 1 0,0 0 0,0 0 1,1 1-1,-5 4 16,1 0 1,-1 1 0,0-1 0,1 1 0,-1 0 0,0 0 0,1 0 0,-1 0 0,1 0 0,-1 0 0,0 1 0,1-1 0,-1 1 0,0 0 0,0-1 0,1 1 0,-1 0 0,0 0 0,0 1 0,0-1 0,0 0 0,0 1 0,0-1 0,-1 1 0,1-1 0,0 1-1,-1 0 1,1 0 0,-1 0 0,0 0 0,0 0 0,1 0 0,-1 0 0,0 0 0,-1 1-17,25 81 743,-31 57 316,10-135-4833,2-25-5044,-5 15 6227,5-10-6829</inkml:trace>
  <inkml:trace contextRef="#ctx0" brushRef="#br0" timeOffset="878.699">473 35 9828,'6'33'8008,"-1"18"-4072,2 5-2489,3-2-750,5 79-1787,-20-129-2597,2-11-4274,1-1-3201</inkml:trace>
  <inkml:trace contextRef="#ctx0" brushRef="#br0" timeOffset="1066.084">445 229 10949,'4'0'3314,"2"-2"159,0 1-912,5 0-720,-2 0-416,3 0-369,-2 1-351,3-1-273,-2 1-112,0-2-288,-1 2-224,0-1-448,2-1-897,2 0-2177,3-6-2897,1 1-6787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1:17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5 228 8900,'0'-1'436,"0"1"-226,-1-1 0,1 1-1,-1-1 1,1 1-1,0-1 1,-1 1 0,1-1-1,0 0 1,-1 1 0,1-1-1,0 1 1,0-1 0,0 0-1,-1 1 1,1-1-1,0 0 1,0 1 0,0-1-1,0 0 1,0 1 0,0-1-1,0 0 1,0 1 0,1-1-1,-1 0 1,0 1-1,0-1 1,1 0 0,-1 1-1,0-1 1,0 1 0,1-1-1,-1 1 1,1-1 0,-1 1-1,1-1 1,-1 1-1,0-1 1,1 1 0,0-1-1,-1 1 1,1 0 0,-1-1-1,1 1 1,-1 0 0,1 0-1,0-1 1,-1 1-1,1 0 1,0 0 0,-1 0-1,1 0 1,0 0 0,-1 0-1,1 0 1,0 0 0,-1 0-1,1 0-209,134 154 3794,-103-118-3535,-31-36-242,1-1 0,-1 0 0,0 1 0,0-1 0,1 0 0,-1 0 0,0 0 0,0 0 0,0 0 0,0 0 1,0 0-1,0 0 0,0-1 0,0 1 0,0 0 0,-1 0 0,1-1 0,-1 1 0,1-1 0,-1 1 0,1 0 0,-1-1 0,0 1 1,1-1-1,-1 1 0,0-1 0,0 1 0,0-1 0,0 1 0,0-1 0,-1 1 0,1-1 0,0 1-17,0-4 42,54-211-1808,-21 197-8943,-20 15 4669,-2-1-1582</inkml:trace>
  <inkml:trace contextRef="#ctx0" brushRef="#br0" timeOffset="465.408">402 165 9941,'22'-22'8141,"16"-11"-3491,-37 33-4614,1 0 1,-1-1-1,0 1 1,0 0 0,0 0-1,0 0 1,1 0-1,-1 0 1,0 0-1,0 1 1,0-1 0,1 0-1,-1 1 1,0-1-1,0 0 1,0 1 0,0 0-1,0-1 1,0 1-1,0-1 1,0 1 0,0 0-1,0 0 1,0 0-1,-1 0 1,1-1-1,0 1 1,0 0 0,-1 0-1,1 0 1,-1 1-1,1-1 1,-1 0 0,1 0-1,-1 0 1,0 0-1,1 0 1,-1 0-1,0 1 1,0 0-37,60 172 278,-48-128-278,-17-66-270,-64-46 283,67 65 21,-1-1 0,1 1-1,-1 0 1,0 0 0,1 0-1,-1 1 1,0-1 0,0 1-1,1-1 1,-1 1 0,0 0-1,0 0 1,0 0 0,1 0-1,-1 1 1,0-1 0,0 1-1,1 0 1,-1 0 0,0 0-1,1 0 1,-1 0 0,1 0-1,-1 1 1,1-1 0,0 1-1,0 0 1,-1 0 0,1-1-1,0 1 1,1 1 0,-1-1-1,0 0 1,0 1-34,1-2 40,-1 1 1,1-1-1,-1 1 0,1-1 1,0 1-1,0 0 0,0-1 1,0 1-1,0 0 0,0 0 0,0 0 1,1 0-1,-1 0 0,0 0 1,1 0-1,0 0 0,0 0 1,-1 0-1,1 0 0,0 0 1,1 0-1,-1 0 0,0 0 1,0 0-1,1 0 0,0 0 1,-1 0-1,1 0 0,0 0 1,0 0-1,0-1 0,0 1 1,0 0-1,0 0 0,0-1 1,1 1-1,-1-1 0,1 1 0,-1-1 1,1 0-1,-1 0 0,1 1 1,0-1-1,0 0 0,-1 0 1,1-1-1,0 1 0,0 0 1,0-1-1,0 1 0,0-1 1,0 1-1,1-1-40,1 1-112,0 0 0,0 0 0,1 0 1,-1-1-1,0 1 0,0-1 0,1 0 0,-1-1 0,0 1 0,1-1 1,-1 1-1,0-1 0,0-1 0,0 1 0,0-1 0,0 1 1,0-1-1,0 0 0,0 0 0,-1-1 0,1 1 0,-1-1 0,1 0 1,0-1 111,47-52-11308,-40 43 6953,2-4-4780</inkml:trace>
  <inkml:trace contextRef="#ctx0" brushRef="#br0" timeOffset="855.935">664 1 9364,'-1'17'8161,"6"13"-3749,0-4-2720,21 201 1088,-17-193-3695,-2-30-4066,3-12-6173,-6 3 1811</inkml:trace>
  <inkml:trace contextRef="#ctx0" brushRef="#br0" timeOffset="1171.961">821 145 8900,'3'5'8109,"5"24"-5480,-5-4-1228,-3-19-1304,0 1 1,0-1-1,0 0 1,0 0 0,1 1-1,0-1 1,1 0-1,-1 0 1,1 0-1,1 0 1,-1 0-1,1-1 1,0 1 0,0-1-1,0 0 1,1 1-1,0-2 1,0 1-1,0 0 1,0-1 0,1 1-1,0-1 1,2 1-98,-4-5-1,0 0 0,-1-1 1,1 1-1,0-1 1,0 1-1,0-1 0,-1 0 1,1 0-1,0 0 1,-1-1-1,1 1 0,-1-1 1,1 1-1,-1-1 1,0 0-1,0 0 0,0 0 1,0 0-1,0 0 0,0 0 1,0 0-1,-1-1 1,1 1-1,-1-1 0,1 1 1,-1-1-1,0 0 1,0 1-1,-1-1 0,1 0 1,0 0-1,-1 0 1,0 1-1,1-1 0,-1-1 1,-1-82-2147,2 82-392,4 3-4368,-4 1 4715,5-2-7268</inkml:trace>
  <inkml:trace contextRef="#ctx0" brushRef="#br0" timeOffset="1603.422">1043 286 9973,'14'1'3251,"30"4"1977,-36-4-5046,-1-1 0,1 1 0,0-2-1,-1 1 1,1-1 0,-1 0 0,1 0-1,-1-1 1,1 0 0,-1 0 0,0-1-1,3-2-181,-8 4 56,-1 0-1,1 0 1,-1-1-1,1 1 1,-1-1-1,0 1 1,0-1-1,0 0 1,0 1-1,0-1 1,0 0-1,0 0 1,-1 0-1,1 1 1,-1-1-1,1 0 1,-1 0-1,0 0 1,1 0-1,-1 0 1,0 0-1,0 0 1,-1 0-1,1 0 1,0 0-1,-1 0 1,1 0-1,-1 0 1,1 0-1,-1 1 1,0-1-1,0 0 1,0 0-1,0 1 0,0-1 1,-1 0-56,-52-52 1393,52 53-1339,-1 0 0,0 1-1,1-1 1,-1 1-1,0-1 1,0 1 0,0 0-1,0 0 1,1 0 0,-1 0-1,0 1 1,0-1-1,0 1 1,1 0 0,-1 0-1,0 0 1,1 0 0,-1 0-1,1 0 1,-1 1-1,1-1 1,0 1 0,-1 0-1,1 0 1,0 0 0,0 0-1,0 0 1,0 0-1,1 0 1,-1 1 0,1-1-1,-1 0 1,1 1 0,0 0-1,-1 0-53,-23 100 1013,25-100-989,1 0 0,-1 0 0,0 0 0,1 0 0,0 0 0,0 0 0,0 0 0,0 0 0,0 0 0,0 0 0,1-1 0,0 1 0,-1 0 0,1-1 0,0 1 0,0-1 0,0 0 0,1 0 0,-1 0 0,0 0 0,1 0 0,0 0 0,-1-1 0,1 1 0,0-1 0,0 1 0,0-1 1,-1 0-1,1-1 0,0 1 0,1 0 0,0-1-24,105 6 265,-103-6-232,63 1 119,-86-8-6646,3 4-4610,7 1 585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1:15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9 206 7379,'1'-6'6148,"5"-5"-165,2 100-1517,-7-73-4926,2 43 1958,-1-50-4161,1-11-3625,-1-4 254,1-1-3979</inkml:trace>
  <inkml:trace contextRef="#ctx0" brushRef="#br0" timeOffset="234.31">4 58 8580,'-2'1'2113,"1"1"16,1-2-1025,0 0-607,2 1-401,1 1-240,-2-2-1921,0 0-1809,1 0-4546</inkml:trace>
  <inkml:trace contextRef="#ctx0" brushRef="#br0" timeOffset="739.047">148 170 9428,'3'7'7081,"3"22"-5139,4 109-61,-6-234-1681,-4 96-199,0-5 0,0 0 0,0 0 0,1 1 0,0-1 0,0 0 0,0 0 0,0 1 0,1-1 0,-1 0 0,1 1 0,1 0 0,-1-1 0,0 1 0,1 0 0,0 0 0,0 0 0,0 1 0,1-1 0,-1 1 0,1 0 0,0 0 0,0 0 0,0 0 0,0 0 0,0 1 0,0 0 0,1 0 0,3-1-1,-5 5 71,0 0-1,0 0 0,0 0 0,0 0 1,0 1-1,0-1 0,0 1 0,-1 0 1,1 0-1,-1 0 0,0 0 0,0 0 1,0 0-1,0 1 0,-1-1 0,1 0 1,-1 1-1,0 0 0,0-1-70,2 3 146,4 10 25,-1 0 0,0 1-1,-1 0 1,0-1 0,-1 2 0,-1-1-1,0 16-170,-3-48-5674,4-6-3141,2 11 83</inkml:trace>
  <inkml:trace contextRef="#ctx0" brushRef="#br0" timeOffset="973.368">438 1 8532,'7'9'8609,"-1"19"-5897,-4-20-1670,17 149 2618,-8-37-3967,-11-100-1680,0-19-2516,0-3-3984,0-2-768</inkml:trace>
  <inkml:trace contextRef="#ctx0" brushRef="#br0" timeOffset="1598.219">392 226 11221,'0'1'3186,"2"-1"191,3-1-1264,0-1-432,4-1-353,4 1-255,1 0-305,1-1-271,0 3-129,-3 0-64,-1-1-176,-2 2-272,2-1-1249,3-2-800,5-3-1488,2 1-2722,2-9-5811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1:41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9419 6 8388,'-8'6'8676,"0"-2"-4304,-22 1-2937,17-4-146,-231 12 2126,-47-4-2059,35-7-644,30-11-472,-223 0-107,-27 5 14,175 5-248,-79-8 207,166 9-95,4-14-38,-337 12 43,253-1 11,13-4-64,-188 5-73,242 8 220,-120-9-204,-24 6 206,143 6-189,82-22 152,-67 19-94,44-2 30,116-10-25,-1 2-1,0 3 1,-38 6 14,-21 0-13,-109-5 122,-33 11-10,136-11-107,-246 1 93,228-7-66,-12 0-35,-78 11-8,49-7 93,40 6 27,-64-4-16,42-5 40,-145 5-96,195-7 19,23 8-67,101-18-774,33-6-7341,-15 5 220,-10 8 2477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1:5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7512 0 7443,'-11'3'7513,"2"3"-3912,-18 2 1445,-87-5-2853,-219 3 688,49-1-1888,81-10-513,62 8-574,-86-2 222,-294-16-136,249 17 134,81 7-137,61-1-120,-251 10 222,93-11-88,182 1 66,-101-6-79,-87-3 10,53 2 45,-9 3-93,131-5 85,-22-2-50,-9 1-72,6 4 119,-172 1-60,150 3 92,-29-7-90,13 11 59,167-8-59,-23 2 24,0-1 1,0-1 0,0-3 0,-36-4-1,-118 7 103,164 0-108,-172 2 8,-62-6-115,122 9 83,-131-13 138,148 11-160,-36-4 25,27-5 34,21-7-40,105 9 27,6 2-30,1-1 0,-1 1 0,0 0 0,1 0 0,-1-1 0,0 1 0,0 0 0,1 0 0,-1-1 0,0 1 0,0 0 0,0 0 0,1-1 0,-1 1 0,0 0 0,0-1 0,0 1 0,0 0 0,0-1 0,0 1 0,1-1 0,-1 1 0,0 0 0,0-1 0,0 1 0,0 0 0,0-1 0,0 1 0,-1 0 0,1-1 0,0 1 0,0-1 0,0 1 0,0 0 0,0-1 0,0 1 0,-1 0 0,1 0 0,0-1 0,0 1 0,-1 0-1,1-1 1,0 1 0,0 0 0,-1 0 0,1-1 0,0 1 0,-1 0 0,1 0 0,0 0 0,0 0 0,-1-1 0,1 1 0,-1 0 0,1 0 0,0 0 0,-1 0 0,1 0 0,0 0 35,93-12-12467,-67 8 6745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00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10725,'1'4'8195,"5"15"-5364,0 48-2252,-9-98-14185,4 20 4898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01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9268,'0'1'2257,"2"1"0,-1 0-1088,2 1-801,-1-2-176,1 1-2305,1 1-2017,0 1-5122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01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10549,'13'33'7651,"-4"0"-4158,3 70-3996,-11-79 856,0-19-1265,2-5-10440,-2-6 2089</inkml:trace>
  <inkml:trace contextRef="#ctx0" brushRef="#br0" timeOffset="1">0 134 9941,'0'-1'3201,"2"0"193,1 0-81,1-1-1504,0 1-496,0-2-321,4 2-256,0-1-271,1 1-129,-1 1-160,1 0-256,-3 0-192,0 1-1073,2 1-272,0-3-2048,0 0-2738,3-3-5875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8:0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10693,'15'38'11131,"-5"4"-6146,2 90-5912,-11-107 1398,-2-19-2950,-1-9-10003,1-3 1106</inkml:trace>
  <inkml:trace contextRef="#ctx0" brushRef="#br0" timeOffset="281.194">11 25 10341,'14'-14'7454,"5"8"-3590,-13 7-3812,0-1 0,1 1-1,-1 0 1,0 1 0,-1 0-1,1 0 1,0 0 0,0 0-1,-1 1 1,1 0 0,-1 0-1,0 0 1,0 1 0,0 0-1,2 2-51,-6-4 48,1 0 1,0-1-1,-1 1 0,1 0 0,-1 0 0,0 0 1,1 1-1,-1-1 0,0 0 0,0 0 0,-1 1 1,1-1-1,0 0 0,-1 1 0,0-1 0,1 1 1,-1-1-1,0 1 0,0-1 0,0 0 0,-1 1 1,1-1-1,0 1 0,-1-1 0,0 0 0,1 1 1,-1-1-1,0 0 0,0 0 0,-1 1 0,1-1 1,0 0-1,-1 0 0,1 0 0,-1-1 0,0 1 1,1 0-1,-1-1 0,0 1 0,0-1 0,0 1 1,0-1-1,0 0 0,0 0 0,-1 0 0,-1 1-48,3-1 27,-2 0-6,1 0 0,0 1 0,-1-1 0,1 0 0,0 0 0,-1 0 0,0-1 0,1 1 0,-1-1 0,1 1 0,-1-1 0,0 0 0,1 0 0,-1 0 0,0 0 0,1 0 0,-1-1 0,0 1 0,1-1 0,-1 0 0,1 0 0,-2 0-21,3-6-4695,6 3-4310,0 1-2419</inkml:trace>
  <inkml:trace contextRef="#ctx0" brushRef="#br0" timeOffset="936.865">252 1 10133,'0'5'8827,"0"16"-6815,0-12-1318,-1-7-649,0 0-1,1 0 0,-1 1 1,0-1-1,1 0 1,-1 0-1,1 0 0,0 1 1,0-1-1,0 0 1,0 1-1,0-1 0,1 0 1,-1 0-1,0 0 1,1 1-1,0-1 0,-1 0 1,1 0-1,0 0 1,0 0-1,0 0 0,1 0 1,-1 0-1,0 0 1,1-1-1,-1 1 0,1 0 1,0-1-1,-1 0 1,1 1-1,0-1 0,0 0 1,0 0-1,0 0 1,0 0-1,0 0 1,0 0-1,0 0 0,1-1 1,-1 1-1,0-1 1,0 0-1,0 1 0,1-1 1,-1 0-1,0 0 1,1-1-45,1-1-15,0-1 0,0-1 0,-1 1 0,1 0 0,-1-1 0,1 0 0,-1 0 0,0 0 0,0 0-1,-1 0 1,1-1 0,-1 1 0,0-1 0,-1 1 0,1-1 0,-1 0 0,1 0 0,-1 0 0,-1 0 0,1 0 0,-1 0 0,0 0 0,0 0 0,-1-3 15,26 170 3090,-22-139-2910,-1-17-75,0 0-1,-1 0 1,0 1-1,0-1 1,0 0-1,-1 0 1,0 1 0,-1-1-1,1 0 1,-1 1-1,0-1 1,0 0-1,-1 0 1,0 0-1,0 0 1,-1 0 0,1-1-1,-4 5-104,3-8 13,-1 0 0,0-1 0,0 1 0,0-1 1,0 0-1,0 0 0,0-1 0,0 1 0,-1-1 0,1 0 0,0 0 0,0 0 0,0-1 0,0 1 0,0-1 0,-1 0 1,1 0-1,1-1 0,-1 1 0,0-1 0,-3-1-13,3-2-4267,5 2-6406,0 1-3235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05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0 171 10773,'2'-2'309,"-1"0"-1,0-1 1,1 1 0,-1 0 0,1 0-1,0 0 1,0 0 0,0 0 0,0 1-1,0-1 1,0 1 0,0-1 0,1 1-1,-1 0 1,0-1 0,1 1 0,-1 0-1,1 1 1,-1-1 0,1 0 0,-1 1-1,1 0 1,0-1 0,-1 1 0,1 0-1,0 0 1,-1 1 0,1-1 0,-1 0-1,1 1 1,0 0 0,-1-1 0,1 1-1,-1 0 1,0 0 0,1 1 0,-1-1-1,0 0 1,1 1 0,-1-1 0,0 1-1,0 0 1,-1 0 0,3 1-309,33 106-80,-48-144-2044,9 32 2198,0 1 0,1 0 0,-1 0 0,0 0 0,0 0 0,0 1 0,0-1 0,0 0 0,-1 1 0,1 0 0,0-1 0,-1 1 0,1 0 0,-1 0 0,0 0 0,1 1 0,-1-1 0,1 0 0,-1 1 0,0 0 0,0 0 0,1 0 0,-1 0 0,0 0 0,1 0 0,-1 1 0,0-1 0,1 1 0,-1 0 0,1 0 0,-1 0 1,1 0-1,-1 0 0,1 0 0,0 1 0,-1-1 0,1 1 0,0 0 0,0 0 0,0 0 0,0 0 0,0 0 0,1 0 0,-1 0 0,1 0 0,-1 1 0,1-1 0,0 0 0,0 1 0,0-1 0,0 1 0,0 0 0,1-1 0,-1 1 0,1 0 0,0-1 0,0 1 0,0 0 0,0-1 0,0 1 0,0 0 0,1 0-74,-1-1 31,1-1 1,0 1 0,0-1-1,0 1 1,-1-1-1,1 0 1,0 0-1,1 1 1,-1-1-1,0 0 1,0 0 0,0 0-1,1 0 1,-1 0-1,0 0 1,1-1-1,-1 1 1,1 0 0,-1-1-1,1 1 1,-1-1-1,1 0 1,0 1-1,-1-1 1,1 0-1,-1 0 1,1 0 0,0 0-1,-1 0 1,1 0-1,0 0 1,-1-1-1,1 1 1,-1-1-1,1 1 1,-1-1 0,1 1-1,-1-1 1,1 0-1,0 0-31,32-18-1695,-9-2-3675,-22 18 4551,18-17-5118,-6 8-862,-5 5-570</inkml:trace>
  <inkml:trace contextRef="#ctx0" brushRef="#br0" timeOffset="312.429">222 84 9396,'12'29'10241,"-4"4"-5592,3 69-4703,-9-77 1178,0-3-2495,-3-31-8130,0 0 3773,1-1-3012</inkml:trace>
  <inkml:trace contextRef="#ctx0" brushRef="#br0" timeOffset="578.026">199 210 11973,'2'0'7090,"4"0"-3827,12 0-1221,18 2 147,-15 0-2051,-8-2-3049,-1-1-2365,-1-1-3331,-5 0-1278</inkml:trace>
  <inkml:trace contextRef="#ctx0" brushRef="#br0" timeOffset="796.736">386 0 10805,'22'37'8170,"-3"2"-4027,-14-26-3906,0 2 1,-1-1-1,0 0 1,-1 1 0,-1 0-1,0 0 1,-1 0 0,0 0-1,-2 0 1,1 0 0,-2-1-1,-1 4-237,2-10 147,-31 86 1587,23-90-2304,9-9-2491,2 1-3446,1-9-3489,-2 3 2296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02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4 112 7443,'2'3'8133,"0"3"-3594,6 21-2235,-6-17-896,31 140 363,-32-142-3305,-11-17-14486,8 3 7992</inkml:trace>
  <inkml:trace contextRef="#ctx0" brushRef="#br0" timeOffset="421.776">1 99 9300,'27'-27'8639,"-25"26"-8454,1 0 0,-1 1 0,0-1 0,0 1 0,1 0 0,-1 0 0,0 0 0,1 0 0,-1 0 0,0 0 0,0 1 0,1-1 0,-1 1 0,0-1 0,0 1-1,0 0 1,1 0 0,-1 0 0,0 0 0,0 1 0,-1-1 0,1 0 0,0 1 0,0-1-185,0 0 18,1 1 0,-1-1 0,0 0 0,0 1 1,0 0-1,0-1 0,0 1 0,0 0 0,0 0 0,0 0 0,-1 0 0,1 0 0,-1 0 0,0 1 0,1-1 0,-1 0 0,0 1 0,0-1 0,-1 1 0,1-1 0,0 1 0,-1 0 0,1-1 1,-1 1-1,0-1 0,0 1 0,0 0 0,0-1 0,-1 1 0,1 0 0,-1-1 0,0 1 0,1-1 0,-1 1 0,0-1 0,0 0 0,-1 1 0,1-1 0,0 0 0,-1 0 0,1 1 1,-1-1-1,-2 1-18,-52 29-531,59-51-13374,3 11 5202</inkml:trace>
  <inkml:trace contextRef="#ctx0" brushRef="#br0" timeOffset="783.802">211 94 7828,'0'0'7714,"-2"2"-3487,-11 23-1687,12 35-1192,1-59-1345,0 0 0,0 1-1,1-1 1,-1 1 0,0-1 0,1 0 0,-1 1 0,1-1 0,-1 0 0,1 1 0,0-1 0,0 0 0,-1 0 0,1 1 0,0-1 0,0 0-1,0 0 1,0 0 0,0 0 0,0 0 0,1-1 0,-1 1 0,0 0 0,0 0 0,1-1 0,-1 1 0,0-1 0,1 1 0,-1-1 0,0 1-1,1-1 1,-1 0 0,1 0 0,-1 0 0,1 0 0,-1 0 0,0 0 0,1 0 0,0-1-3,2 0-90,-1 0 1,0-1-1,1 1 1,-1-1-1,0 0 1,0 0-1,0 0 0,-1-1 1,1 1-1,0-1 1,-1 1-1,0-1 1,1 0-1,-1 0 1,0 0-1,-1 0 1,1 0-1,0 0 0,-1-1 1,0 1-1,0-1 1,0 1-1,1-3 90,-40-47-173,16 44-1683,19 13-2317,7 4-3364,-1-4-419</inkml:trace>
  <inkml:trace contextRef="#ctx0" brushRef="#br0" timeOffset="1096.23">354 100 10309,'2'4'3029,"12"27"5240,-6 15-11996,-6-48-5074,0-2-262</inkml:trace>
  <inkml:trace contextRef="#ctx0" brushRef="#br0" timeOffset="1097.23">358 37 10245,'0'0'2385,"3"1"48,-2 0-1521,1 1-752,1 1-1728,1 2-769,3 2-1777,2 1-3986</inkml:trace>
  <inkml:trace contextRef="#ctx0" brushRef="#br0" timeOffset="1471.139">448 190 9893,'3'-6'7108,"-2"-24"-5733,7-46 397,-7 76-1778,1-1 1,0 1-1,-1 0 0,1-1 1,0 1-1,-1 0 0,1 0 1,0 0-1,0 1 0,-1-1 1,1 0-1,0 1 1,-1-1-1,1 1 0,0-1 1,-1 1-1,1 0 0,-1-1 1,1 1-1,-1 0 0,1 0 1,-1 0-1,0 0 1,1 1-1,-1-1 0,0 0 1,0 1-1,0-1 0,0 0 1,0 1-1,0-1 0,0 1 1,-1-1-1,1 1 0,0 0 6,3 4-7,1 0-1,-1 0 1,0 1-1,0-1 0,-1 1 1,0 0-1,0 0 1,-1 0-1,0 0 1,0 1-1,0-1 0,-1 1 1,0 6 7,-5-22-11064,4-1 2292</inkml:trace>
  <inkml:trace contextRef="#ctx0" brushRef="#br0" timeOffset="1736.701">664 0 10293,'12'44'7738,"-1"28"-5144,-4-18-1652,-7-32-1027,-1-20-3359,0-8-5112,0 0-910</inkml:trace>
  <inkml:trace contextRef="#ctx0" brushRef="#br0" timeOffset="1971.794">616 90 10741,'2'3'9693,"5"-1"-4995,24 0-4167,-26-1 533,26 6-2659,-11-1-4649,0-4-4427,-12-3 2470</inkml:trace>
  <inkml:trace contextRef="#ctx0" brushRef="#br0" timeOffset="2581.022">855 64 9012,'-9'-9'10886,"-29"28"-7488,37-18-3367,0 1 0,0 0 0,0 0 0,1-1-1,-1 1 1,0 0 0,1 0 0,-1 0 0,1 0 0,0 0 0,0-1 0,0 1 0,-1 0-1,2 0 1,-1 0 0,0 0 0,0 0 0,1 0 0,-1 0 0,1 0 0,-1-1 0,1 1-1,0 0 1,0 0 0,0-1 0,0 1 0,0 0 0,0-1 0,0 1 0,0-1 0,1 0-1,-1 1 1,1-1 0,-1 0 0,1 0 0,-1 0 0,1 0 0,0 0 0,-1 0 0,1 0-1,0 0 1,0-1 0,0 1 0,0-1 0,1 1-31,-1 0 48,0 0 0,0 0 0,-1 0 1,1 0-1,0 1 0,0-1 0,-1 1 0,1-1 0,-1 1 1,1 0-1,-1-1 0,0 1 0,1 0 0,-1 0 0,0 0 0,0 0 1,-1 0-1,1 0 0,0 1 0,-1-1 0,1 0 0,-1 0 1,0 0-1,1 1 0,-1-1 0,0 0 0,0 0 0,-1 1 0,1-1 1,0 0-1,-1 0 0,0 0 0,1 0 0,-1 0 0,0 1 1,0-1-1,0 0 0,0-1 0,0 1 0,-2 2-48,1-4-78,0 1 0,0 0-1,0-1 1,-1 1 0,1-1-1,0 0 1,0 1 0,-1-1-1,1 0 1,0 0 0,-1-1-1,1 1 1,0 0 0,0-1 0,-1 0-1,1 1 1,0-1 0,0 0-1,0 0 1,0 0 0,0 0-1,0-1 1,-1 0 78,-12-10-4593,4-1-4809,7 5-1398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2:57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7571,'-1'8'7337,"-3"2"-3350,-12 27-2840,6-15-121,6-12-948,0-1 0,1 1 0,0 0 0,0 0 0,1 0 0,0 0 0,1 0 0,0 0 0,1 0 0,0 1 0,0-1 0,1 0 0,1 0 0,0 0 0,0 0 0,1 0 0,0 0 0,0 0 0,1-1 0,1 0 0,0 0 0,0 0 0,0 0 0,1-1 0,1 0 0,2 3-78,-4-7-137,0 2 363,-10-1-2922,1-11-8573,4 1 2065</inkml:trace>
  <inkml:trace contextRef="#ctx0" brushRef="#br0" timeOffset="1344.894">154 143 6899,'6'8'7257,"-1"4"-3370,9 33-2752,-8-24-253,27 47-7,-16-108-336,-8 9-542,13 4 38,-1 5-99,6 66 147,10 21-11,-22-117 136,6-44 509,-15 108-6276,2-6-3897,-3-5 1965</inkml:trace>
  <inkml:trace contextRef="#ctx0" brushRef="#br0" timeOffset="1907.257">425 95 7491,'9'1'9454,"6"41"-7660,6 111 266,-15-188-1905,-7 32-141,0 1 1,1-1 0,-1 0-1,1 0 1,0 0 0,0 0-1,0 0 1,0 0 0,0 0-1,1 0 1,0 0 0,-1 0-1,1 0 1,0 0 0,0 1-1,0-1 1,1 0 0,-1 1-1,1-1 1,0 1 0,-1-1-1,1 1 1,0 0 0,0 0-1,0 0 1,1 0 0,-1 0-1,1 0 1,-1 0 0,1 1-1,-1 0 1,1-1 0,0 1-1,-1 0 1,1 0 0,0 0 0,0 1-1,0-1 1,0 1 0,2-1-15,-1 3 58,-1 0 1,1 0 0,-1 1 0,0-1 0,0 1-1,0 0 1,0 0 0,0 0 0,0 0 0,-1 0 0,1 1-1,-1-1 1,0 1 0,0-1 0,0 1 0,-1 0-1,1 0 1,-1 0 0,0 0 0,0 0 0,0 0-1,-1 0 1,1 0 0,-1 0 0,0 1 0,-1-1-59,6 22-321,5-54-15193,-7 17 8295</inkml:trace>
  <inkml:trace contextRef="#ctx0" brushRef="#br0" timeOffset="2399.751">633 171 8756,'30'-25'10430,"-29"25"-10386,0-1-1,0 1 1,0-1-1,0 1 1,0 0 0,0-1-1,1 1 1,-1 0-1,0 0 1,0 0-1,0 0 1,1 0 0,-1 0-1,0 0 1,0 0-1,1 0 1,-1 1-1,0-1 1,0 0-1,0 1 1,0-1 0,0 1-1,0-1 1,1 1-1,-1 0 1,0-1-1,0 1 1,-1 0 0,1 0-1,0 0 1,0-1-1,0 1 1,-1 0-1,1 0 1,0 0-1,-1 1 1,1-1 0,-1 0-1,1 0 1,-1 0-1,1 0 1,-1 0-1,0 1 1,0-1-44,31 69 259,-17-31-590,-25-62-512,11 21 863,0 1 1,0 0-1,-1-1 1,1 1-1,0 0 1,-1-1-1,1 1 1,-1 0-1,1 0 1,-1 0-1,0-1 1,0 1-1,1 0 1,-1 0-1,0 0 1,0 0-1,0 0 1,0 0-1,0 1 1,0-1-1,0 0 0,-1 0 1,1 1-1,0-1 1,0 1-1,0-1 1,-1 1-1,1-1 1,0 1-1,-1 0 1,1 0-1,0 0 1,-1-1-1,0 1-20,0 0 107,-1 1 0,1-1 0,0 0 0,-1 0 1,1 1-1,0 0 0,0-1 0,-1 1 0,1 0 0,0 0 0,0 0 0,0 0 0,0 0 0,0 1 0,0-1 0,0 1 0,1-1 0,-1 1 0,0 0 0,1-1 1,-1 1-1,1 0 0,0 0 0,0 0 0,0 0 0,0 0 0,0 1 0,0-1 0,0 0 0,1 0 0,-1 1 0,1-1 0,-1 0 0,1 1 0,0-1 0,0 0 1,0 1-1,0-1 0,1 0 0,-1 1 0,0-1 0,1 0 0,0 0 0,0 1 0,-1-1 0,1 0 0,0 0 0,1 0 0,-1 0 0,0 0 0,1 0 0,-1 0 0,1-1 1,0 1-108,0-1-55,0-1 0,0 1 0,0-1 0,1 0 0,-1 0 0,0 0-1,0-1 1,0 1 0,1 0 0,-1-1 0,0 0 0,0 1 0,0-1 0,0 0 0,0 0 0,0 0 0,0 0 0,0 0 0,-1-1 0,1 1 0,0 0 0,-1-1 0,1 1 0,-1-1 0,1 0 0,-1 0 0,0 1 0,0-1 0,0 0 0,0 0 0,0 0 0,0 0 0,0 0 0,0-1 55,15-41-7067,-7 27-1145,-2 8-1288</inkml:trace>
  <inkml:trace contextRef="#ctx0" brushRef="#br0" timeOffset="2727.797">813 83 8612,'14'19'7596,"-3"5"-3747,7 56-2665,-14-53 148,7 21-2666,-13-63-12149,-2 8 5743</inkml:trace>
  <inkml:trace contextRef="#ctx0" brushRef="#br0" timeOffset="3102.746">791 187 9893,'6'2'10422,"19"-2"-5814,25-3-1479,-25 0-3877,-1 2-4629,-6-2-5766,-7 1 375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1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7235,'-7'4'8558,"1"7"-4626,-7 36-3671,11-38 821,1-5-995,-3 7 46,0 0 1,1 0 0,1 1-1,0-1 1,0 1-1,1 0 1,0 0 0,1-1-1,1 1 1,0 0 0,0 0-1,1-1 1,1 1 0,0-1-1,0 0 1,1 0 0,2 2-134,0 1 42,-3-8 56,0 1 0,0-1 0,1 1-1,0-1 1,0 0 0,0 0 0,1-1 0,0 1 0,0-1 0,0 0-1,0 0 1,6 3-98,-11-8 110,-7-10-185,-4-9-7388,8 10-174,0 3-1925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32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 9348,'-7'7'7876,"-4"24"-5368,9-29-2477,1 0 0,0 0 1,0 0-1,0 0 0,0 0 1,1 0-1,-1 0 0,0 0 1,1 0-1,0 0 0,-1 1 1,1-1-1,0 0 0,0 0 1,0 0-1,0 1 0,1-1 1,-1 0-1,0 0 0,1 0 1,0 0-1,-1 0 0,1 0 1,0 0-1,0 0 0,0 0 1,1 0-1,-1 0 0,0 0 1,1-1-1,-1 1 0,1 0 1,-1-1-1,1 0 0,0 1 1,-1-1-1,1 0 0,0 0 1,0 0-1,0 0 0,0 0 1,0 0-1,0 0 0,1-1 1,-1 1-1,0-1 0,0 0 1,0 0-1,0 1 0,1-1 1,-1-1-1,0 1 0,0 0 1,0 0-1,2-1-31,-2 0-145,1 0 0,-1 0-1,1 0 1,-1-1 0,1 1-1,-1 0 1,0-1 0,0 0-1,0 1 1,0-1 0,0 0 0,0 0-1,0 0 1,-1-1 0,1 1-1,-1 0 1,1-1 0,-1 1 0,0 0-1,0-1 1,0 0 0,0 1-1,0-1 1,-1 1 0,1-1-1,-1 0 1,0 0 0,0 0 145,0 0 109,0 0 1,0-1-1,0 1 1,-1 0-1,1-1 1,-1 1-1,0 0 1,0 0-1,0 0 1,0 0-1,-1 0 1,1 0-1,-1 0 1,0 0-1,0 0 1,0 1-1,0-1 1,0 1-1,0-1 1,-1 1-1,1 0 1,-1 0-1,0 0-109,-20 0 813,21 4-4614,3 0-4024,1 0-1251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3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9989,'31'-3'5723,"39"-22"-3702,-69 23-1976,0 1-1,0 0 0,0-1 1,0 1-1,0-1 0,0 1 1,0-1-1,0 0 0,-1 1 0,1-1 1,-1 0-1,1 1 0,-1-1 1,0 0-1,0 0 0,0 0 1,0 1-1,0-1 0,0 0 0,0 0 1,0 1-1,-1-1 0,1 0 1,-1 1-1,1-1 0,-1 0 0,0 1 1,1-1-1,-1 0 0,0 1 1,0-1-1,0 1 0,0 0 1,-1-1-1,1 1 0,0 0 0,0 0 1,-1 0-1,1 0 0,-1 0 1,1 0-1,-1 0 0,1 0 1,-1 1-1,0-1 0,1 0 0,-1 1 1,0-1-1,0 1 0,1 0 1,-1 0-1,0 0 0,0 0-44,-1 0 84,1 0 0,-1 0 0,1 0-1,0 0 1,-1 1 0,1-1 0,-1 1 0,1 0-1,0 0 1,0 0 0,0 0 0,-1 0-1,1 0 1,0 0 0,0 1 0,1-1 0,-1 1-1,0-1 1,0 1 0,1 0 0,-1 0 0,1 0-1,-1 0 1,1 0 0,0 0 0,0 0 0,0 0-1,0 1 1,0-1 0,0 0 0,1 0 0,-1 1-1,1-1 1,0 1 0,0-1 0,-1 1-84,5 88 2762,-3-88-2754,0-1 1,0 1 0,0-1-1,0 1 1,1-1-1,-1 0 1,1 0-1,0 0 1,0 0-1,0 0 1,0 0-1,0 0 1,0-1 0,0 1-1,0-1 1,1 1-1,-1-1 1,1 0-1,-1 0 1,1 0-1,-1 0 1,1-1 0,0 1-1,-1-1 1,1 1-1,0-1 1,-1 0-1,1 0 1,0 0-1,0 0 1,-1-1 0,3 0-9,-2 1-403,0-1 1,0 0 0,-1 0-1,1 0 1,-1-1 0,1 1 0,-1 0-1,1-1 1,-1 0 0,0 1 0,0-1-1,0 0 1,0 0 0,0 0 0,0-1-1,0 1 1,-1 0 0,1-1 0,-1 1-1,2-3 403,2-10-6827,2-2-4418</inkml:trace>
  <inkml:trace contextRef="#ctx0" brushRef="#br0" timeOffset="312.421">209 53 11397,'-1'43'9496,"5"2"-5375,20 87-2768,-15-105-2323,-5-24-3700,0-11-5644,-2-4-83</inkml:trace>
  <inkml:trace contextRef="#ctx0" brushRef="#br0" timeOffset="627.867">428 83 10197,'-37'-22'11856,"35"22"-11728,0 1 1,0-1 0,0 1-1,0 0 1,0-1-1,0 1 1,0 0 0,1 0-1,-1 0 1,0 1-1,1-1 1,-1 0 0,0 1-1,1-1 1,0 1-1,-1-1 1,1 1 0,0 0-1,0 0 1,0-1 0,0 1-1,0 0 1,0 0-1,1 0 1,-1 0 0,0 0-1,1 0 1,0 0-1,-1 2-128,-1 12 200,1 1 0,1-1 0,0 1 0,1 0-1,1-1 1,0 1 0,1-1 0,1 0 0,5 14-200,-6-23 1400,1 0-3542,-8-10-16512,-1-4 10485</inkml:trace>
  <inkml:trace contextRef="#ctx0" brushRef="#br0" timeOffset="862.193">325 205 11957,'0'0'3298,"2"1"192,0 0-1217,3 0-881,0 0-415,4 1-65,2-1-256,0-1-287,0 1-97,1 0-144,-1 0-304,-2 0-176,0 0-497,-1-1-688,2 0 1009,-2-2-3218,-1-1-2592,1-2-5844</inkml:trace>
  <inkml:trace contextRef="#ctx0" brushRef="#br0" timeOffset="1049.708">523 0 10085,'13'11'8782,"5"19"-8174,-11-18 121,-1-1-335,-1 1 0,0 0 1,0 0-1,-1 0 0,-1 1 0,0 0 1,-1-1-1,0 1 0,-1 0 0,0 0 1,-1 0-1,0 0 0,-2 0 0,1-1 1,-1 1-1,-1 0 0,0-1 0,-5 11-394,7-19 72,-1 0 0,0-1 0,1 1 0,-1-1 0,-1 1 0,1-1 0,0 0 0,-1 0 0,0 0-1,0 0 1,0 0 0,0-1 0,0 1 0,0-1 0,-1 0 0,1 0 0,-1 0 0,0 0-1,0 0-71,7-8-4513,0 3-1891,-2 3 1309,2-2-7543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3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9957,'1'14'11007,"1"5"-7286,4 32-4374,-6-49-2950,1-7-6813,-1-3 419</inkml:trace>
  <inkml:trace contextRef="#ctx0" brushRef="#br0" timeOffset="265.566">5 14 8708,'0'1'2225,"0"0"0,1 1-880,2 2-817,0-1-400,1-1-2145,1 2-2017,2 0-5058</inkml:trace>
  <inkml:trace contextRef="#ctx0" brushRef="#br0" timeOffset="593.611">115 1 9620,'4'18'8157,"-3"12"-4417,1 3-2452,17 100-442,-29-136-14647,7-4 3967</inkml:trace>
  <inkml:trace contextRef="#ctx0" brushRef="#br0" timeOffset="594.611">87 126 9284,'4'-2'10100,"16"-4"-6132,12 8-2751,-4 0-4105,1-4-8375,-17 0 861</inkml:trace>
  <inkml:trace contextRef="#ctx0" brushRef="#br0" timeOffset="952.902">307 63 10725,'-25'-2'9293,"9"15"-5502,14-11-3784,2-1 1,-1 1 0,0 0-1,0-1 1,0 1-1,1 0 1,-1 0-1,1 0 1,-1-1-1,1 1 1,0 0-1,0 0 1,0 0-1,0 0 1,0 0-1,0 0 1,1-1-1,-1 1 1,0 0-1,1 0 1,0 0 0,-1 0-1,1-1 1,0 1-1,0 0 1,0-1-1,0 1 1,0-1-1,0 1 1,1-1-1,-1 1 1,0-1-1,1 0 1,-1 0-1,2 1-7,-1-1 11,1-1 0,-1 1 0,1 0 0,-1 0 0,0 0 0,1 1 0,-1-1 0,0 0 0,0 1 0,0 0 0,0-1 0,0 1-1,0 0 1,-1 0 0,1 0 0,-1 0 0,1 0 0,-1 0 0,0 1 0,0-1 0,1 0 0,-2 1 0,1-1 0,0 1 0,0-1 0,-1 1 0,0-1-1,1 1 1,-1-1 0,0 1 0,0 0 0,0-1 0,-1 1 0,1-1 0,0 1 0,-1-1 0,0 1 0,0-1 0,0 1 0,0-1 0,0 1-11,-40 12-521,26-16-7349,13-1 1571,1 0-3516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32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15 107 11365,'2'5'2962,"1"2"79,-1 2-1472,1 2-513,0 1-207,-1 0-161,0-2-224,-1 0-192,1-2-32,-1 0-144,-1-3-208,1 0-304,-1-3-496,0-1-321,0-1-1888,0-2-161,0-2-1888,1-3-3170</inkml:trace>
  <inkml:trace contextRef="#ctx0" brushRef="#br0" timeOffset="187.545">0 38 9108,'0'-1'2113,"0"1"16,2 1-1313,1 2-1968,1 0-817,2 2-1633,1 0-3825</inkml:trace>
  <inkml:trace contextRef="#ctx0" brushRef="#br0" timeOffset="515.5">101 198 8836,'13'16'7993,"-15"-59"-6396,1 40-1521,0 0 0,0 0 0,0 0 0,1-1 0,-1 1 0,1 0 0,0 0 0,0 0 0,0-1 0,0 1 0,0 0 0,1 0 0,0 0 0,-1 0 0,1-1 0,0 1 0,1 0 0,-1 0 0,0 1 0,1-1 0,0 0 0,0 0 0,0 1 0,0-1 0,0 1 0,0 0 0,0-1 0,1 1 0,-1 0-1,1 0-75,0 1 4,-1 0 0,0 1 0,0-1 0,0 0-1,0 1 1,1 0 0,-1-1 0,0 1-1,0 0 1,1 0 0,-1 0 0,0 0-1,0 1 1,1-1 0,-1 0 0,0 1-1,0 0 1,0 0 0,0-1 0,0 1-1,0 0 1,0 1 0,0-1 0,0 0 0,0 1-1,0-1 1,-1 1 0,1-1 0,0 1-1,-1 0 1,0-1 0,1 1 0,-1 0-1,0 0 1,0 0 0,0 0 0,0 0-1,0 0 1,-1 1-4,25 104 1937,-23-120-15295,0 6 3943</inkml:trace>
  <inkml:trace contextRef="#ctx0" brushRef="#br0" timeOffset="952.897">312 1 9540,'20'29'8460,"-6"30"-5911,-13-51-1928,14 114 782,-16-121-4593,0-3-6362,1 1-263</inkml:trace>
  <inkml:trace contextRef="#ctx0" brushRef="#br0" timeOffset="1218.465">300 124 11253,'2'0'7464,"3"-1"-3328,23 1-1735,-14 3-2002,4 0-4047,-7-7-8603,-6 0 2513</inkml:trace>
  <inkml:trace contextRef="#ctx0" brushRef="#br0" timeOffset="1452.786">450 147 9380,'33'6'5716,"6"-9"-3537,-37 3-2140,0 0 1,-1-1-1,1 1 1,0-1-1,0 1 1,-1-1-1,1 0 1,0 1-1,-1-1 0,1 0 1,-1 0-1,1 0 1,-1 0-1,1 0 1,-1-1-1,0 1 1,0 0-1,0-1 0,1 1 1,-1-1-1,-1 1 1,1-1-1,0 1 1,0-1-1,0 0 1,-1 1-1,1-1 1,-1 0-1,1 0 0,-1 1 1,0-1-1,0 0 1,0 0-1,0 0 1,0 1-1,0-1 1,0 0-1,-1-1-39,0 2 14,-1 0 1,1-1-1,0 1 0,-1 0 1,0 0-1,1 0 0,-1 0 1,0 0-1,1 0 0,-1 0 1,0 0-1,0 1 0,0-1 1,0 1-1,0-1 0,0 1 1,0 0-1,0 0 0,0 0 1,1 0-1,-1 0 0,0 0 1,0 0-1,0 1 0,0-1 1,0 1-1,0 0 0,0-1 0,1 1 1,-1 0-1,0 0 0,0 0 1,1 0-1,-1 0 0,1 1-14,-2 0 230,1 1 0,0 1-1,0-1 1,0 0 0,0 0-1,1 1 1,-1-1-1,1 1 1,0-1 0,0 1-1,0 0 1,1-1-1,-1 1 1,1 0 0,0 0-1,0-1 1,0 1-1,0 0 1,1 0 0,-1-1-1,1 1 1,0 0-1,0-1 1,1 1 0,-1-1-1,1 1 1,-1-1-1,1 0 1,0 0 0,1 0-1,-1 0 1,3 3-230,44 3-1857,-33-16-3414,-4-7-5020,-7 5 1103</inkml:trace>
  <inkml:trace contextRef="#ctx0" brushRef="#br0" timeOffset="1749.585">651 114 10837,'13'42'7930,"1"22"-5826,-16-71-1935,1 0 1,-1 0-1,1 0 1,1-1-1,-1 1 1,1 0-1,1 0 1,-1 0-1,1 0 1,0-1-1,1 1 1,0 0-1,0 1 1,0-1-1,1 0 1,0 1-1,0-1 1,1 1-1,2-4-169,-5 9-13,1 1 0,0-1 1,-1 1-1,1 0 0,-1-1 0,1 1 1,0 0-1,-1 0 0,1 0 0,0 0 1,-1 0-1,1 1 0,0-1 0,-1 0 0,1 1 1,-1-1-1,1 1 0,-1-1 0,1 1 1,-1 0-1,1 0 0,-1 0 0,0 0 1,1 0-1,-1 0 0,1 1 13,10 5-4528,-1-3-5435,-6-4 711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3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8708,'0'7'8904,"5"21"-6080,35 147 580,-44-183-10668,2-4-623,1 5-786</inkml:trace>
  <inkml:trace contextRef="#ctx0" brushRef="#br0" timeOffset="363.252">15 19 9396,'27'-15'8320,"1"11"-4089,-24 4-4203,0 1 0,-1 0 1,1-1-1,0 1 0,-1 1 0,1-1 1,-1 0-1,0 1 0,1 0 0,-1-1 1,0 1-1,0 1 0,0-1 0,0 0 1,0 1-1,-1 0 0,1-1 0,-1 1 1,0 0-1,0 0 0,0 0 0,0 1 1,0-1-1,-1 0 0,1 1 1,-1-1-1,0 1 0,0-1 0,0 1 1,-1 0-1,1-1 0,-1 1 0,0 0 1,0-1-1,0 3-28,-2-3 32,1 1 0,-1-1 0,0 0 0,0 0-1,0-1 1,0 1 0,0 0 0,-1-1 0,1 1 0,-1-1 0,0 0 0,0 1 0,1-2 0,-2 1 0,1 0 0,0 0 0,0-1-1,0 0 1,-1 0 0,1 0 0,-1 0 0,1 0 0,0-1 0,-1 1 0,0-1 0,1 0 0,-1 0 0,1 0 0,-3-1-32,2-1-2032,7-3-9884,1 3 2018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2:3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206 551 7299,'12'-2'12175,"-19"-19"-5802,-50 4-4287,51 16-2015,0 1 0,0 0 0,0 0 1,-1 1-1,1-1 0,0 1 0,0 1 0,0-1 1,0 1-1,1 0 0,-1 0 0,0 1 0,1 0 0,-1 0 1,1 0-1,0 0 0,0 1 0,0 0 0,0 1-71,0 0 4,1 0-1,1 0 0,-1 0 0,1 1 1,-1-1-1,2 1 0,-1 0 0,1 0 0,-1 0 1,2 0-1,-1 0 0,1 1 0,0-1 0,0 0 1,0 1-1,1-1 0,0 1 0,1-1 1,-1 0-1,1 1 0,1-1 0,-1 0 0,1 0 1,0 1-1,0-1 0,1-1 0,-1 1 1,1 0-1,3 3-3,-3-4-2,-1 0 1,1-1-1,0 0 1,0 0-1,1 1 1,-1-2 0,1 1-1,0 0 1,0-1-1,0 0 1,0 0-1,1 0 1,-1 0-1,1-1 1,0 0-1,0 0 1,0 0-1,0 0 1,0-1-1,5 1 2,75-5 174,-74-1-216,-1-6-3684,4-12-12948,-11 15 7609</inkml:trace>
  <inkml:trace contextRef="#ctx0" brushRef="#br0" timeOffset="569.225">421 560 7652,'-9'-19'11842,"-13"24"-7712,-17 29-2534,36-29-1539,0 0 0,1 0 1,-1 0-1,1 0 1,0 0-1,1 1 1,-1-1-1,1 1 1,0-1-1,0 1 1,1-1-1,0 1 1,0 0-1,0-1 1,0 1-1,1 0 1,0-1-1,0 1 0,1-1 1,0 0-1,0 1 1,0-1-1,0 0 1,2 3-58,-2-4 3,0 0 1,0 0-1,1 0 0,-1 0 1,1-1-1,0 1 0,0-1 1,0 1-1,0-1 0,1 0 1,-1 0-1,1-1 0,0 1 1,0-1-1,0 0 0,0 0 1,0 0-1,0 0 0,1-1 1,-1 1-1,0-1 0,1 0 1,-1-1-1,4 1-3,-3 0 1,0-1 0,0 0 0,0 0 0,0 0 0,0-1 0,-1 0 0,1 0 0,0 0 0,0 0 0,-1-1 0,1 0 0,-1 1 0,1-2 0,-1 1 0,0-1 0,0 1 0,0-1 0,0 0 0,-1 0 0,1-1 0,-1 1 0,0-1 0,0 0 0,0 0 0,0 0 0,0 0 0,-1 0 0,0 0 0,1-4-1,-1 4 20,0 0-1,0-1 0,-1 1 1,0 0-1,0-1 1,0 1-1,0-1 1,-1 0-1,0 1 0,0-1 1,0 1-1,0-1 1,-1 0-1,1 1 1,-1-1-1,0 1 0,-1 0 1,1-1-1,-1 1 1,0 0-1,0 0 1,0 0-1,-1 0 0,1 0 1,-1 0-1,0 1 1,0-1-1,0 1 1,-1 0-1,1 0 0,-1 0 1,-3-2-20,-106-40 1819,139 71-22537,-14-22 12303</inkml:trace>
  <inkml:trace contextRef="#ctx0" brushRef="#br0" timeOffset="1633.516">670 530 9524,'3'-13'10787,"4"21"-6248,4 22-3097,15 187-151,-28-229-1287,0 1-1,0-1 1,2 0-1,-1 0 0,1 0 1,1 0-1,0 0 1,1 0-1,0 1 0,1-1 1,1 1-1,-1-1 1,2 1-1,-1 0 0,2 1 1,-1-1-1,1 1 1,2-1-4,-5 7 1,0 1 0,1 0 1,0 1-1,-1-1 0,1 1 1,0-1-1,0 1 0,0 0 1,1 1-1,-1-1 0,0 1 1,1 0-1,-1 0 0,1 0 1,-1 0-1,1 1 0,-1 0 1,1 0-1,-1 0 0,1 0 1,-1 1-1,1 0 0,-1 0 1,1 0-1,-1 0 0,0 1 1,1 0-1,-1 0 0,0 0 1,0 0-1,0 0 0,-1 1 1,1 0-1,-1 0 0,1 0 1,-1 0-1,0 1 0,0-1 1,0 1-1,-1-1 0,1 1 1,0 1-2,4 21 327,0-1 0,-1 2 0,-2-1 0,-1 0 0,0 20-327,0-31-2571,1-25-3457,1-27-6284,-4 20 3903</inkml:trace>
  <inkml:trace contextRef="#ctx0" brushRef="#br0" timeOffset="3120.569">1474 349 10197,'2'48'12035,"5"27"-9488,-2-28-1037,19 207 654,-28-246-3581,-1-22-3636,9-35-8281,-2 35 4701</inkml:trace>
  <inkml:trace contextRef="#ctx0" brushRef="#br0" timeOffset="3308.012">1381 622 12326,'35'1'11025,"20"-7"-5665,8-1-3857,-49 8-1539,0 0 998,-5 0-3073,-4-1-2751,-3-1-3853,0-1 2691</inkml:trace>
  <inkml:trace contextRef="#ctx0" brushRef="#br0" timeOffset="7519.423">1273 536 8196,'10'-3'11643,"-23"-9"-7885,1 7-3087,9 3-635,1 0 1,-1 1 0,0-1-1,1 0 1,-1 1 0,0-1 0,0 1-1,0 0 1,0 0 0,0 0 0,0 1-1,-1-1 1,1 1 0,0-1-1,0 1 1,0 0 0,-1 0 0,1 1-1,0-1 1,0 1 0,0-1-1,0 1 1,-1 0 0,1 0 0,0 1-1,1-1 1,-1 0 0,0 1 0,0 0-1,1 0 1,-1 0 0,1 0-1,-1 0 1,1 0 0,0 1 0,0-1-1,0 1 1,0-1 0,-1 3-37,3-1-1,1-1 1,-1 0-1,1 1 1,0-1 0,0 0-1,1 0 1,-1 0-1,1 0 1,-1 0-1,1 0 1,0 0 0,0-1-1,0 1 1,0-1-1,1 1 1,-1-1-1,1 0 1,-1 0 0,1 0-1,0 0 1,0 0-1,0-1 1,0 1-1,0-1 1,0 0 0,0 0-1,1 0 1,19 13 81,-7-2-72,-13-11-10,0 0 0,0 1 0,0 0 0,-1-1 0,1 1 0,-1 0 0,1 0-1,-1 0 1,0 1 0,0-1 0,0 1 0,0-1 0,0 1 0,-1 0 0,1-1 0,-1 1-1,1 0 1,-1 0 0,0 0 0,0 0 0,-1 0 0,1 0 0,-1 1 0,1-1-1,-1 3 2,0-4 56,1 1-1,-1 0 0,0-1 0,0 1 1,0 0-1,0-1 0,-1 1 0,1 0 0,-1-1 1,1 1-1,-1 0 0,0-1 0,0 1 1,0-1-1,-1 1 0,1-1 0,0 0 0,-1 0 1,0 1-1,1-1 0,-1 0 0,0 0 1,0-1-1,0 1 0,0 0 0,-1-1 1,1 1-1,0-1 0,-1 0 0,1 0 0,-1 0 1,1 0-1,-1 0 0,1 0 0,-1-1 1,0 1-1,1-1 0,-1 1 0,0-1 0,-1 0-55,-85-17 1476,83 16-1121,-6-3-3065,4-14-8072,8 10 4761</inkml:trace>
  <inkml:trace contextRef="#ctx0" brushRef="#br0" timeOffset="8409.836">2357 521 8484,'1'1'8153,"2"4"-3721,15 32-1717,3 77-653,-17-58-2000,-20-73-6558,11-8-3437,3 12 470</inkml:trace>
  <inkml:trace contextRef="#ctx0" brushRef="#br0" timeOffset="8773.087">2344 413 9812,'-3'-3'2738,"0"3"47,3 0-928,0-1-769,3 2-399,0 1-497,1 0-672,1 2-385,1 0-1920,3-4-2161,-1 1-5123</inkml:trace>
  <inkml:trace contextRef="#ctx0" brushRef="#br0" timeOffset="9304.192">2511 516 8436,'15'3'10066,"-5"29"-6763,-7 20-2439,14 53 1060,-19-112-1922,-1-1-1,1 1 1,0-1 0,1 0 0,-1 1 0,2-1 0,-1 0 0,1 0 0,0 1 0,1-1 0,-1 0 0,2 0 0,-1 1 0,1-1 0,0 1 0,1-1 0,0 1 0,0 0 0,0 0 0,1 0 0,0 0-1,0 1 1,1-1 0,0 1 0,0 1 0,1-1-2,-5 4-6,1 0 0,0 1 0,0-1 0,-1 1-1,1 0 1,0 0 0,0-1 0,0 1 0,0 1-1,1-1 1,-1 0 0,0 0 0,0 1 0,0-1 0,1 1-1,-1 0 1,0 0 0,1 0 0,-1 0 0,0 0-1,1 0 1,-1 0 0,0 1 0,0-1 0,1 1 0,-1 0-1,0 0 1,0-1 0,0 2 0,0-1 0,0 0-1,0 0 1,0 0 0,0 1 0,-1-1 0,2 2 6,44 69 38,-44-64-36,1 5 90,0 0 0,0 0 0,-2 1 0,1-1 1,-2 1-1,0-1 0,0 1 0,-1-1 0,-1 1 0,-1 4-92,11-39-15810,-4 6 6254</inkml:trace>
  <inkml:trace contextRef="#ctx0" brushRef="#br0" timeOffset="9694.724">2925 340 9476,'2'0'6721,"1"3"-3541,3 14-2174,-6-15-201,50 302 4571,-42-261-5579,-23-68-8283,5 5-766,3 10 645</inkml:trace>
  <inkml:trace contextRef="#ctx0" brushRef="#br0" timeOffset="9960.409">2854 570 10917,'7'0'8517,"19"-2"-3879,69 7 1099,-27 2-7021,-60-9-4740,-8-4-4976,-1 0-485</inkml:trace>
  <inkml:trace contextRef="#ctx0" brushRef="#br0" timeOffset="93449.512">3263 698 6675,'4'-8'7357,"0"-13"-5622,-2 11-518,2-6-705,0-1 0,-1 0 0,-1 0 1,-1 0-1,0 0 0,-1 0 0,-1 0 1,0 0-1,-2 0 0,-1-6-512,0 4 161,0 1 0,-2-1 0,0 1-1,-1 0 1,-1 0 0,-1 1 0,0 0 0,-1 0 0,-1 1-1,0 1 1,-2 0 0,1 0 0,-2 1 0,-4-3-161,-4-5 99,-1 1 1,-1 2 0,-1 0-1,0 1 1,-2 2-1,0 1 1,0 1 0,-2 1-1,1 1 1,-2 2-1,1 1 1,-1 1 0,-1 1-1,1 2 1,-20 0-100,29 4 3,-1 1 1,1 2 0,-1 0-1,1 1 1,0 1-1,0 1 1,0 1 0,1 0-1,0 2 1,0 1 0,0 0-1,2 1 1,-1 1-1,1 1 1,1 0 0,0 2-1,-13 12-3,15-12-2,0 0 0,1 1-1,0 0 1,2 1 0,0 1-1,0 0 1,2 1 0,0 0-1,1 1 1,0-1 0,2 2-1,0-1 1,2 1 0,0 0 0,0 8 2,2 5 11,2 0 0,1-1 0,1 1 0,2 0 1,1-1-1,2 0 0,1 0 0,2 0 0,1-1 1,11 25-12,-9-35 0,1-1 1,0 0 0,2-1 0,0 0-1,1-2 1,1 0 0,5 3-1,-3-8 5,1-2 0,0 0 0,1-1 1,0-1-1,0-1 0,1-1 0,0-1 0,0-1 0,0 0 0,0-2 1,1-1-1,-1 0 0,1-2 0,-1-1 0,0 0 0,3-2-5,-21 3 1,16-1 23,0 0 1,0-2-1,0-1 1,-1 0-1,0-1 1,0-2-1,0 0 1,-1 0 0,0-2-1,10-7-24,175-93 264,-196 106-370,0 0-1,-1-1 1,1 0 0,-1 0-1,0-1 1,0 0-1,-1 0 1,1 0-1,-1-1 1,-1 0 0,1 0-1,-1 0 1,0 0-1,-1 0 1,0-1-1,0 0 1,-1 0 0,1-4 106,2 0-2001,0-4-2691,-4-1-4535,-1 6 490</inkml:trace>
  <inkml:trace contextRef="#ctx0" brushRef="#br0" timeOffset="95135.411">2277 862 8692,'2'4'8476,"-15"18"-6566,-64 36 550,58-39-2244,-1-2 0,-1 0 0,0-1 0,-2-1 0,1 0 0,-2-2 1,-19 7-217,24-11 86,0-1 0,-1-2 0,0 0 0,0 0 0,0-2 0,0-1 0,-5 0-86,-13 0 111,-67 6 529,-1-5-1,-58-7-639,130 1 351,1-3-1,-1-1 1,1-1-1,0-1 1,1-2-1,0-2 1,1-1-1,0-1-350,29 13-15,1 1 0,-1-1-1,0 0 1,0 0-1,1 0 1,-1 0 0,0 0-1,1 0 1,-1 0-1,1 0 1,0-1-1,-1 1 1,1-1 0,0 1-1,0-1 1,0 1-1,0-1 1,0 0 0,0 1-1,0-1 1,1 0-1,-1 0 1,1 0-1,-1 0 1,1 1 0,0-1-1,-1-1 16,35 17-14892,-26-10 9570,0-2-1879</inkml:trace>
  <inkml:trace contextRef="#ctx0" brushRef="#br0" timeOffset="95525.951">1224 986 9060,'-6'-1'10331,"-26"0"-8675,19 0-1325,0 0 1,1 0-1,-1-1 1,0-1-1,1 0 1,-1-1-1,1-1 0,-8-3-331,-2-1 849,21 9-819,0-1-1,1 1 0,-1 0 0,0-1 1,1 1-1,-1 0 0,0 0 1,0 0-1,0-1 0,1 1 0,-1 0 1,0 0-1,0 0 0,0 0 1,1 0-1,-1 0 0,0 1 1,0-1-1,0 0 0,1 0 0,-1 1 1,0-1-1,1 0 0,-1 1 1,0-1-1,0 0 0,1 1 0,-1-1 1,1 1-1,-1 0 0,0-1 1,1 1-1,-1-1 0,1 1 1,-1 0-1,1-1 0,0 1 0,-1 0 1,1-1-1,0 1 0,-1 0 1,1 0-1,0-1 0,0 1 0,0 0 1,0 0-1,0 0 0,0 0-29,2 48 1167,-1-33-864,-7 57 607,8-72-2568,5-10-5943,-5 7 3739,1-2-1986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8:0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18 8644,'-16'-7'9881,"0"9"-4322,-6 12-2768,-12 34-1747,34-45-1028,-1 0-1,1-1 1,1 1 0,-1 0-1,0 0 1,1-1-1,-1 1 1,1 0-1,0-1 1,0 1-1,0 0 1,0-1-1,0 1 1,1-1-1,-1 0 1,1 1-1,-1-1 1,1 0-1,0 0 1,0 0-1,0 0 1,0 0-1,1-1 1,-1 1 0,0-1-1,1 1 1,-1-1-1,1 0 1,-1 0-1,1 0 1,-1 0-1,1 0 1,0-1-1,-1 1 1,1-1-1,0 0 1,0 0-16,38-9-5398,-13-12-8304,-17 13 4324</inkml:trace>
  <inkml:trace contextRef="#ctx0" brushRef="#br0" timeOffset="424.114">197 18 11573,'-7'1'7947,"2"6"-3709,-2 39-2123,7-43-2102,0-1 0,0 1 1,0-1-1,0 1 0,0 0 0,1-1 0,-1 1 0,1 0 0,-1-1 1,1 1-1,0-1 0,0 0 0,0 1 0,1-1 0,-1 0 0,0 1 1,1-1-1,-1 0 0,1 0 0,0 0 0,0 0 0,0-1 0,0 1 0,0 0 1,0-1-1,0 1 0,1-1 0,-1 0 0,0 0 0,1 0 0,-1 0 1,1 0-1,-1 0 0,1-1 0,0 1 0,-1-1 0,1 0 0,0 0 1,-1 0-1,1 0 0,-1 0 0,1-1 0,0 1 0,-1-1 0,1 1 1,-1-1-1,1 0 0,-1 0 0,1 0 0,-1-1 0,0 1 0,0 0 1,2-2-15,-1 1-13,-1 0-1,0-1 1,0 1-1,1 0 1,-1-1-1,-1 1 1,1-1-1,0 0 1,-1 0-1,1 0 1,-1 0-1,0 0 1,0 0-1,0 0 1,0 0-1,-1 0 0,1 0 1,-1 0-1,0 0 1,0-1-1,0 1 1,0 0-1,-1 0 1,1 0-1,-1-1 1,1 1-1,-1 0 1,0 0-1,-1 0 1,1 0-1,0 1 1,-1-1-1,0 0 0,0 0 1,1 1-1,-1-1 1,-1 1-1,1 0 1,0-1-1,-1 1 1,1 0-1,-1 1 1,1-1-1,-1 0 1,0 1-1,0-1 1,-2 0 14,-10 7-2467,17-1-2089,4-1-3372,0-2-2992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4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7892,'1'21'9980,"0"8"-6776,2 51-2860,-4-74-968,-1-12-11376,3 3 3220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4:3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6339,'2'6'9156,"1"6"-4371,0 63-3143,-4-67-2022,1-6-3920,-1-1-3594,1 1-1438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4:3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6915,'0'6'10380,"0"16"-6535,0 14-4133,0-25 146,1 20 423,3-15-3453,-3-14-5416,0-2-627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4:3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7603,'2'1'7694,"0"11"-4545,5 69-780,-6-75-2103,-1-1-2520,0-4-7275,1-1 247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3:24.12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108 415 8660,'11'15'10148,"-6"18"-7696,-4-29-1787,25 254 3827,-26-258-5296,-2-15-5602,4-1-3335,0 9 291</inkml:trace>
  <inkml:trace contextRef="#ctx0" brushRef="#br0" timeOffset="406.479">300 452 10437,'-20'23'9991,"-19"7"-8102,28-22-889,-75 68 2244,-5 14-1851,87-86-612,2 0-4331,5-12-12009,-1 2 5949</inkml:trace>
  <inkml:trace contextRef="#ctx0" brushRef="#br0" timeOffset="656.774">0 480 10949,'23'10'8281,"-1"4"-3668,39 40-2780,-26-21-889,95 41-296,-124-70-1388,12 3 872,-14-8-5234,-2-4-5238,-2 2-862</inkml:trace>
  <inkml:trace contextRef="#ctx0" brushRef="#br0" timeOffset="-12520.433">1148 619 8692,'8'-11'10716,"-19"-1"-7688,-23-4-1773,30 15-1191,0-1 1,0 1-1,0 0 0,0 0 1,-1 1-1,1-1 0,0 1 1,0 0-1,0 0 0,-1 0 1,1 1-1,0-1 0,0 1 1,0 0-1,0 0 0,0 1 1,0-1-1,0 1 0,0 0 1,1 0-1,-1 0 0,0 0 1,1 1-1,0-1 0,0 1 1,-1 0-1,2 0 0,-1 0 1,0 0-1,1 1 1,-1-1-1,1 1 0,0-1 1,-1 3-65,0 1 11,0 1 1,0-1-1,1 0 1,0 1-1,0 0 1,1-1-1,0 1 1,0 0-1,1 0 1,0 0-1,0 0 1,1 0-1,0-1 1,0 1-1,1 0 1,0-1-1,1 1 1,-1-1-1,1 0 1,1 1-1,-1-1 1,4 3-12,-3-5 38,1-1 0,0-1 0,0 1 0,1-1 0,-1 0 0,1 0 0,-1 0 0,1-1 0,0 0 0,0 0 0,0 0 0,0-1 0,0 0 0,1 0 0,-1 0 0,0-1 0,0 0 0,1-1 0,-1 1 0,0-1 0,0 0 0,0 0 0,0-1 0,0 0 0,5-2-38,-2 0 705,-1 0-4781,-4 0-1667,-1-3-3328,-1 2 190</inkml:trace>
  <inkml:trace contextRef="#ctx0" brushRef="#br0" timeOffset="-10644.378">2115 624 9620,'-12'-17'7936,"-8"9"-3795,17 8-3967,0-1 0,0 1-1,0 0 1,0 0 0,0 0 0,0 0 0,0 1-1,1-1 1,-1 1 0,0-1 0,0 1 0,0 0 0,1 0-1,-1 1 1,0-1 0,1 0 0,-1 1 0,1-1 0,-1 1-1,1 0 1,0 0 0,0 0-174,-8 12 369,8-13-362,1 0 0,0 0 0,-1 0-1,1 0 1,-1 0 0,1 1 0,0-1 0,0 0 0,0 1 0,0-1 0,0 1 0,0 0 0,0-1 0,1 1-1,-1-1 1,0 1 0,1 0 0,-1 0 0,1-1 0,0 1 0,0 0 0,0 0 0,0 0 0,0-1 0,0 1-1,0 0 1,0 0 0,1 0 0,-1-1 0,1 1 0,-1 0 0,1-1 0,0 1 0,-1 0 0,1-1 0,0 1-1,0-1 1,0 1 0,0-1 0,1 0 0,-1 1 0,1 0-7,119 78 56,-120-79-45,0 0-1,0-1 1,0 1 0,0 0 0,0 0-1,-1 1 1,1-1 0,0 0 0,-1 0-1,1 0 1,-1 0 0,1 1-1,-1-1 1,0 0 0,1 0 0,-1 1-1,0-1 1,0 0 0,0 0-1,0 1 1,0-1 0,0 0 0,0 1-1,0-1 1,-1 0 0,1 1 0,0-1-1,-1 0 1,1 0 0,-1 0-1,1 1 1,-1-1 0,0 0 0,1 0-1,-1 0 1,0 0 0,0 0 0,0 0-1,0 0 1,0-1 0,0 1-1,0 0 1,0 0 0,0-1 0,0 1-1,-1 0 1,1-1 0,0 1-1,0-1 1,0 0 0,-1 1-11,-84 4-480,81-19-6177,7 3-2229,1 2-1858</inkml:trace>
  <inkml:trace contextRef="#ctx0" brushRef="#br0" timeOffset="-10300.706">2241 480 10821,'9'17'9792,"0"14"-7001,-1-4-1955,11 33-29,-3 1 0,-2 1-1,2 37-806,-19-107-5988,-5-14-5546,5 13 2412</inkml:trace>
  <inkml:trace contextRef="#ctx0" brushRef="#br0" timeOffset="-10019.481">2220 706 12406,'2'-2'7999,"4"2"-3956,14-1-1876,-18 0-1135,65 3 1888,-23 2-4927,-27-5-4421,-6-1-2501,0-4-4258</inkml:trace>
  <inkml:trace contextRef="#ctx0" brushRef="#br0" timeOffset="-11769.099">1381 624 9060,'-14'2'9808,"-27"17"-6549,37-14-3108,0 1 0,0-1 0,1 1 0,-1-1 0,1 1 0,0 0 0,1 0 0,-1 0 0,1 1 0,1-1 0,-1 0 0,1 1 0,0-1-1,0 1 1,1 0 0,0-1 0,0 1 0,1-1 0,0 1 0,0-1 0,0 1 0,1-1 0,0 1 0,0-1 0,0 0 0,1 0-1,0 0 1,1 1-151,0-3 3,1-1 0,0 1 0,0-1 0,0 0 0,0-1 0,1 1 0,-1-1 0,1 0-1,-1 0 1,1 0 0,0-1 0,0 0 0,0 0 0,0-1 0,-1 1 0,1-1 0,0-1 0,0 1-1,0-1 1,0 0 0,0 0 0,-1-1 0,1 0 0,0 0 0,-1 0 0,1 0 0,-1-1-1,0 0 1,0 0 0,0 0 0,-1-1 0,1 0 0,-1 0 0,1 0 0,1-3-3,-3 3 2,-1 1 0,0 0 0,0-1 1,0 0-1,0 1 0,-1-1 0,1 0 0,-1 0 1,0 0-1,0 0 0,0 0 0,-1 0 0,1 0 1,-1 0-1,0 0 0,0 0 0,-1 0 0,1-1 1,-1 1-1,0 0 0,0 0 0,0 1 0,-1-1 1,1 0-1,-1 0 0,0 1 0,0-1 0,0 1 1,0-1-1,-1 1 0,1 0 0,-1 0 0,0 0 1,0 0-1,0 0 0,-1 1 0,1 0 0,0-1 1,-1 1-1,-2-1-2,2 1-2,1-1-1,-1 1 1,1 0 0,-1 0 0,0 1-1,1-1 1,-1 1 0,0 0 0,0 0 0,0 0-1,0 0 1,0 1 0,-1-1 0,1 1-1,0 0 1,0 1 0,0-1 0,0 1 0,0-1-1,0 1 1,0 1 0,0-1 0,0 0-1,-2 2 3,8 8-5198,15-10-6008,-8-1 1137</inkml:trace>
  <inkml:trace contextRef="#ctx0" brushRef="#br0" timeOffset="-11206.741">1607 625 9957,'19'24'7381,"-6"5"-3323,-8-11-3608,-1 0 1,-1 0-1,-1 1 1,0-1 0,-2 0-1,0 1 1,-1 5-451,2-16 173,2-17-139,1-15-20,-4 13-6,0 1-1,0-1 1,1 1-1,1 0 1,-1-1-1,2 1 1,-1 0-1,2 0 1,-1 0-1,1 0 1,1 1-1,0 0 0,0 0 1,0 0-1,3-2-7,-7 10 4,1-1-1,0 1 0,-1 0 0,1 0 1,0 0-1,-1 0 0,1 0 1,0 0-1,0 0 0,0 1 0,0-1 1,0 1-1,0-1 0,0 1 0,0 0 1,0 0-1,0 0 0,0 0 1,0 0-1,0 0 0,0 0 0,0 1 1,0-1-1,0 1 0,0 0 1,0-1-1,0 1 0,0 0 0,-1 0 1,1 0-1,0 0 0,-1 0 0,1 1 1,0-1-1,-1 0 0,0 1 1,1-1-1,-1 1 0,1 0-3,45 72 881,-28 30 247,-20-101-1934,3-4-3673,5-9-6862,-1 4 963</inkml:trace>
  <inkml:trace contextRef="#ctx0" brushRef="#br0" timeOffset="-1694.225">4118 593 12342,'1'2'3105,"-1"-2"129,1 0-1714,1 0-639,-1 3-209,-1 0-160,3-1-96,-3 0-288,2 0-256,-1-1-256,-1 1-512,0-1-65,0-1-2304,1-1-2514,1 0-5602</inkml:trace>
  <inkml:trace contextRef="#ctx0" brushRef="#br0" timeOffset="-1288.064">4139 741 9124,'1'1'7322,"0"2"-3452,8 17-1893,-8-13-1710,0-1 1,-1 1-1,0 0 1,0 0 0,0 0-1,-1 0 1,0 0-1,0-1 1,-1 1-1,0 0 1,0-1-1,0 0 1,-1 1-1,0-1 1,0 0-1,-1 0 1,0 0-1,-1 1-267,-13-5-928,15-7-3873,3-3-4511,-1 4-2739</inkml:trace>
  <inkml:trace contextRef="#ctx0" brushRef="#br0" timeOffset="-2162.864">3660 628 10373,'11'28'6921,"-2"0"-3782,10 58-1439,-20-68-1453,-1-27-102,12-76 132,-6 76-212,-4 6 6,1 0 0,-1 0 1,1 0-1,0 0 1,0 0-1,0 0 0,0 0 1,0 0-1,1 0 1,-1 1-1,1-1 0,0 1 1,0-1-1,0 1 1,0-1-1,0 1 0,1 0 1,-1 0-1,0 0 1,1 1-1,0-1 0,-1 0 1,1 1-1,0 0 1,0-1-1,0 1 0,0 1 1,0-1-1,0 0 1,0 1-1,0-1 0,0 1 1,0 0-1,0 0 1,0 0-1,1 0 0,-1 1 1,1-1-72,17 13-68,7 2-2851,-9-13-9155,-12-4 1571</inkml:trace>
  <inkml:trace contextRef="#ctx0" brushRef="#br0" timeOffset="-3837.346">3155 650 9364,'3'6'11335,"8"27"-7740,9 213 281,-20-246-4127,-1 0 1,1 0-1,0 0 0,-1 0 0,1 0 0,0 0 1,-1 0-1,1 0 0,0 0 0,0 0 0,-1 0 1,1 1-1,0-1 0,0 0 0,-1 0 1,1 0-1,0 1 0,0-1 0,-1 0 251,-7-36-6947,6-1-2148,3 17 1748</inkml:trace>
  <inkml:trace contextRef="#ctx0" brushRef="#br0" timeOffset="-3259.358">3160 645 8916,'25'-27'11962,"-20"24"-11740,0 1 1,-1 1-1,1-1 0,0 1 1,0-1-1,0 2 1,0-1-1,0 0 1,1 1-1,-1 0 1,0 0-1,0 1 1,0-1-1,0 1 0,0 0 1,0 0-1,5 2-222,-6-1 37,0 0-1,1 0 0,-1 0 1,0 0-1,0 0 1,0 1-1,0 0 0,0 0 1,-1 0-1,1 0 0,-1 0 1,0 1-1,0 0 1,0-1-1,0 1 0,-1 0 1,0 1-1,0-1 0,0 0 1,0 1-1,0-1 0,-1 1 1,0-1-1,0 1 1,0-1-1,-1 1 0,1 0 1,-1 0-1,0-1 0,-1 6-36,0-6 38,0 0 0,-1 0 0,1 0 0,-1 0 0,0 0 0,0 0 0,0 0 0,0-1 0,0 1 0,-1-1 0,0 1 0,0-1 0,0 0 0,0 0 0,0 0-1,-1-1 1,1 1 0,-1-1 0,0 0 0,0 0 0,0 0 0,0 0 0,0-1 0,0 1 0,0-1 0,0 0 0,-1-1 0,1 1 0,0-1 0,0 0-1,-1 0 1,1 0 0,0 0 0,-1-1 0,1 1 0,0-1 0,0 0 0,-1-1 0,1 1 0,0-1 0,0 0-38,-4-19-5133,16 7-6416,-2 10 941</inkml:trace>
  <inkml:trace contextRef="#ctx0" brushRef="#br0" timeOffset="-2740.811">3463 484 10165,'6'11'6840,"-1"3"-3376,2 31-1459,-7-38-1343,17 191 2011,-17-193-7041,-5-18-7463,4 7 2237</inkml:trace>
  <inkml:trace contextRef="#ctx0" brushRef="#br0" timeOffset="-2506.526">3427 678 10613,'11'0'8088,"12"-5"-5067,-11 3-1458,9-1-529,17-3-2355,-12-6-10557,-16 5 774</inkml:trace>
  <inkml:trace contextRef="#ctx0" brushRef="#br0" timeOffset="34467.937">4047 718 8404,'6'-29'10070,"-18"-45"-6697,6 58-3167,0 1-1,-1-1 1,-1 1-1,-1 1 1,0 0-1,-1 0 1,0 0-1,-1 2 0,-10-11-205,-15-18 224,15 18-103,-1 2 0,-1 1-1,-1 1 1,-1 0 0,-13-6-121,4 2 183,18 12-117,1 0-1,-2 2 0,1 0 1,-1 0-1,-1 2 0,1 0 1,-1 1-1,0 1 1,-1 0-1,1 2 0,-1 0 1,0 1-1,0 1 0,0 1 1,0 0-1,0 2 0,1 0 1,-1 1-1,0 1 1,-13 4-66,-54 19 34,72-25-12,0 1 1,1 0-1,-1 0 0,1 1 0,0 1 0,1 0 1,-1 1-1,1 1 0,0-1 0,0 2 0,1 0 0,0 0 1,1 1-1,0 0 0,0 1 0,0 0 0,2 1 1,-1 0-1,-6 11-22,-42 147 149,54-143-107,2 0 0,0 0 1,2 0-1,1-1 0,1 1 0,1 0 0,2-1 0,2 6-42,9 59 82,-15-80-70,1-1 1,-1 0-1,2 1 1,-1-1-1,1 0 1,0-1-1,1 1 1,0-1-1,1 0 1,-1 0-1,1 0 0,1-1 1,0 0-1,0 0 1,0-1-13,1 3 5,0-1 1,1 0-1,0 0 1,1-1 0,-1 0-1,1-1 1,1 0-1,-1-1 1,1 0-1,0 0 1,0-1-1,8 1-5,16 4 8,1-1 0,0-2-1,0-2 1,0-1 0,1-1-1,-1-3 1,24-3-8,-40 3 14,0-2 0,0 0-1,-1-1 1,1-1 0,-1-1 0,0-1 0,0 0-1,-1-2 1,0 0 0,0-1 0,14-11-14,149-130 387,-88 25 101,-79 95-5562,-3 0-5526,-10 24 5376</inkml:trace>
  <inkml:trace contextRef="#ctx0" brushRef="#br0" timeOffset="36087.635">3029 378 8724,'-3'-3'8484,"-13"-12"-5048,-82-74 838,-114-67-3060,176 139-1171,-1 2-1,0 1 1,0 2 0,-2 2-1,1 1 1,-1 2 0,0 2-1,-21 0-42,34 5-2,-1 0-1,1 2 0,0 1 1,0 1-1,0 1 0,-18 7 3,10-3-3,16-6 1,0 2-1,1 0 0,0 0 1,0 2-1,0 0 1,1 1-1,0 1 0,0 0 1,1 1-1,-4 4 3,1 2 25,-2 0 104,1 0 0,0 2 0,2 0-1,0 1 1,1 1 0,-9 15-129,-14 29 581,57-67-6057,-3 0-5994,-7 1 625</inkml:trace>
  <inkml:trace contextRef="#ctx0" brushRef="#br0" timeOffset="36732.843">1886 341 9348,'-5'1'10073,"-6"4"-6682,-19 9-2392,-87 21 500,114-36-1354,1 0-1,-1-1 0,1 1 1,-1-1-1,1 1 0,0-1 1,0 0-1,0 0 0,0 0 1,0 0-1,0 0 1,1-1-1,-1 1 0,1-1 1,-1 1-1,1-1 0,0 1 1,0-1-1,0 0 0,0 1 1,1-1-1,-1 0 1,1 0-1,-1 1 0,1-1 1,0 0-1,0 0 0,0 0 1,1 0-1,0-1-144,-2 0 103,-11-53 332,9 59-5172,4-1 85,-1-2-4354,1 0-2762</inkml:trace>
  <inkml:trace contextRef="#ctx0" brushRef="#br1" timeOffset="67687.95">132 0 6819,'1'8'9044,"1"17"-7680,-2-16-420,3 43 611,-6-51-3170,5-4-7334,0 2-197</inkml:trace>
  <inkml:trace contextRef="#ctx0" brushRef="#br1" timeOffset="68156.603">146 229 7507,'-3'7'9284,"5"29"-6290,1 4-1906,-3-23-3047,0-9-65,0-9-4061,1 0-4704</inkml:trace>
  <inkml:trace contextRef="#ctx0" brushRef="#br1" timeOffset="69000.144">150 853 6243,'7'104'15511,"-8"-101"-17330,-2-1-5102,3-2 3274,1 2-5704</inkml:trace>
  <inkml:trace contextRef="#ctx0" brushRef="#br1" timeOffset="69671.863">142 1095 6803,'6'25'10795,"-6"23"-8292,0-13-1920,0-28-947,0 4-1203,1-5-8078,1-2 553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0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10293,'-12'56'10171,"-66"67"-5413,-26-16-2437,38-37-1889,65-69-355,-8 6-1044,10-18-4377,3-5-5488,-3 5-61</inkml:trace>
  <inkml:trace contextRef="#ctx0" brushRef="#br0" timeOffset="296.818">1 23 9380,'6'-2'6721,"23"11"-3400,-17-2-2768,0 0-1,-1 1 1,0 0 0,0 1-1,-1 0 1,0 1-1,0 0 1,-1 1-1,-1 0 1,7 11-553,40 44 768,53 61-424,-65-89 77,-67-65-1333,19 15-2799,2 0-4058,2 0-6304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0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8308,'-46'39'8722,"-14"95"-6028,57-127-2267,-1 3-346,1 0 0,-1 0 1,2 1-1,-1-1 1,2 0-1,-1 1 1,1 0-1,1-1 1,0 1-1,1-1 1,-1 1-1,2 0 1,0-1-1,0 0 1,1 1-1,0-1 0,1 0 1,0-1-1,0 1 1,1 0-1,1-1 1,-1 0-1,2-1 1,-1 1-1,1-1 1,0 0-1,1-1 1,6 6-82,58 26 341,-81-60-956,6 11-2559,2 2-3348,3-3-5924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0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8964,'-9'-28'9266,"8"27"-9187,1 0-1,-1 1 1,1-1-1,-1 1 1,1-1-1,-1 1 1,1-1-1,-1 1 1,0 0-1,1-1 1,-1 1-1,0 0 1,1-1 0,-1 1-1,0 0 1,1 0-1,-1 0 1,0 0-1,0-1 1,1 1-1,-1 0 1,0 0-1,0 0 1,1 1-1,-1-1 1,0 0-1,1 0 1,-1 0-1,0 0 1,0 1-1,1-1 1,-1 0-1,0 1 1,1-1 0,-1 0-1,1 1 1,-1-1-1,0 1 1,1-1-1,-1 1 1,1-1-1,-1 1 1,1 0-1,0-1 1,-1 1-1,1-1 1,0 1-1,-1 0 1,1-1-1,0 1 1,0 0-1,-1 0 1,1-1 0,0 1-1,0 0-78,-3 3 34,1 0 0,0 0 0,0 0 0,0 0 0,0 1 1,0-1-1,1 1 0,0-1 0,0 1 0,0-1 0,1 1 0,-1-1 0,1 1 0,0 0 0,1-1 1,-1 1-1,1-1 0,0 1 0,0 0 0,0-1 0,0 0 0,1 1 0,0-1 0,0 0 0,0 0 1,0 0-1,1 0 0,0 0 0,0-1 0,0 1 0,0-1 0,3 4-34,-4-6 4,1 0 1,-1 1-1,1 0 1,0 0-1,-1 0 0,1 0 1,-1 0-1,0 0 0,1 1 1,-1-1-1,0 1 0,-1 0 1,1-1-1,0 1 0,-1 0 1,0 0-1,1 0 0,-1 0 1,0 0-1,-1 0 0,1 1 1,0-1-1,-1 0 1,0 0-1,0 1 0,0-1 1,0 0-5,-1-1 25,0 1 1,0-1 0,-1 0 0,1 0 0,-1 0 0,1 0 0,-1-1 0,0 1 0,1 0-1,-1-1 1,0 1 0,0-1 0,0 0 0,0 1 0,-1-1 0,1 0 0,0 0-1,0-1 1,-1 1 0,1 0 0,-1-1 0,0 1-26,-20-9-2469,18-4-695,6-2-4808,2 1-2734</inkml:trace>
  <inkml:trace contextRef="#ctx0" brushRef="#br0" timeOffset="203.119">223 1 9796,'14'61'8716,"-2"0"-4837,23 121-2043,-40-160-4443,-8-37-7458,10 6-1474</inkml:trace>
  <inkml:trace contextRef="#ctx0" brushRef="#br0" timeOffset="529.705">194 205 11349,'16'4'10877,"12"-3"-5973,3 0-4072,4 6-557,19 1-1614,-16-17-6662,-25 3 760,0-2-4399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0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22 7940,'-3'-14'7355,"-4"6"-3359,-34 11-613,-12 43-1600,48-36-1725,0-1 0,1 0 1,0 1-1,1 0 0,0 0 1,0 0-1,1 0 1,0 0-1,1 1 0,1-1 1,-1 0-1,1 1 0,1-1 1,0 0-1,1 1 1,0-1-1,1 2-58,-3-10-29,1 0 0,0 0-1,0 0 1,0 0 0,0 0 0,0-1 0,0 1-1,0 0 1,1 0 0,-1-1 0,1 1-1,-1-1 1,1 1 0,0-1 0,-1 0 0,1 0-1,0 0 1,0 0 0,0 0 0,0 0 0,0 0-1,0 0 1,0-1 0,0 1 0,0-1 0,0 0-1,1 0 1,-1 1 0,0-1 0,0 0-1,0-1 1,0 1 0,1 0 0,-1-1 0,0 1-1,0-1 1,0 0 0,0 1 0,1-2 29,5-3-1052,24-17-3693,-13 4-4636,-12 9 265</inkml:trace>
  <inkml:trace contextRef="#ctx0" brushRef="#br0" timeOffset="406.155">320 62 10261,'-29'-2'8933,"6"26"-6318,3 43-1416,20-62-1190,1 0 0,-1 0 0,1 0 0,0 0 0,1 0 0,-1 0 0,1-1 0,0 1 0,1 0 0,-1-1 0,1 1 0,-1-1 0,1 0 0,1 0 0,-1 0 0,0 0 0,1-1 0,0 1 0,0-1 0,0 0 0,0 0 0,1-1 0,-1 1 0,1-1 0,-1 0 0,1 0 0,0 0 0,0-1 0,0 1 0,0-1 0,0-1 0,1 1-9,-2-1-21,-1-1 1,1 0-1,-1 0 0,0 0 0,0 0 1,1-1-1,-1 1 0,0-1 1,0 0-1,0 0 0,-1 0 0,1 0 1,0-1-1,-1 1 0,1-1 0,-1 1 1,0-1-1,0 0 0,0 0 1,0 0-1,0 0 0,-1 0 0,0 0 1,1 0-1,-1-1 0,0 1 1,0 0-1,-1-1 0,1 1 0,-1-1 1,0 1-1,0-1 0,0 1 0,0-1 1,0 1-1,-1-1 0,0 1 1,0 0-1,0-1 0,0 1 0,0 0 1,0-1-1,-2-1 21,1 0 0,0-1 1,0 1 0,-1 0-1,0-1 1,1 1-1,-2 1 1,1-1-1,-1 0 1,1 1-1,-1 0 1,0 0 0,-1 0-1,1 0 1,-5-2-1,-28-4-2641,43 16-8874,4-3 3274</inkml:trace>
  <inkml:trace contextRef="#ctx0" brushRef="#br0" timeOffset="841.02">499 52 10437,'25'32'9795,"1"65"-7801,-22-40-1492,-7-109-286,5 42-227,0 0 0,1 0 0,0 0 0,0 1 0,1-1 1,0 1-1,1 0 0,0 0 0,1 0 0,0 0 0,0 1 0,0 0 0,5-4 11,-9 11-8,-1 0 0,0 0 0,1 0 0,-1-1 0,1 1-1,-1 0 1,1 1 0,-1-1 0,1 0 0,0 0 0,-1 1 0,1-1-1,0 1 1,-1-1 0,1 1 0,0 0 0,0 0 0,0 0-1,-1 0 1,1 0 0,0 0 0,0 0 0,0 1 0,-1-1-1,1 0 1,0 1 0,-1 0 0,1-1 0,0 1 0,-1 0 0,1 0-1,-1 0 1,1 0 0,-1 0 0,1 0 0,-1 0 0,0 1-1,1 0 9,46 55 527,-45-50-426,0-1 1,0 2 0,0-1 0,-1 0 0,0 0-1,-1 1 1,1-1 0,-1 1 0,-1-1 0,1 1 0,-2 4-102,3 18 13,1-20-1265,3-18-4342,-3 2 272,3-2-6646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4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10037,'6'8'6943,"3"1"-4739,7 8-1259,51 161 1400,-67-178-2342,0-1 1,0 1-1,0 0 0,0-1 0,0 1 0,1-1 0,-1 1 0,0-1 0,0 1 0,0 0 1,0-1-1,0 1 0,1-1 0,-1 1 0,0 0 0,0-1 0,1 1 0,-1-1 1,0 1-1,0 0 0,1 0 0,-1-1 0,0 1 0,1 0 0,-1-1 0,1 1 1,-1 0-1,0 0 0,1 0 0,-1 0 0,1-1 0,-1 1 0,0 0 0,1 0 1,-1 0-1,1 0 0,-1 0 0,1 0 0,-1 0 0,1 0 0,-1 0 0,0 0 0,1 0 1,-1 0-1,1 1 0,-1-1 0,1 0 0,-1 0 0,0 0 0,1 0 0,-1 1 1,0-1-1,1 0 0,-1 0 0,0 1 0,1-1 0,-1 0 0,0 1 0,1-1 1,-1 0-1,0 1-3,3-10 7,46-160-1701,-41 160-7759,-2 0-2056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7:5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100 116 6323,'0'-6'7942,"-6"-1"-3739,-41-10-1061,44 17-3102,1 0 0,0 1 1,0-1-1,0 1 0,0 0 1,0-1-1,0 1 0,0 0 0,0 0 1,0 1-1,0-1 0,0 0 0,0 0 1,1 1-1,-1-1 0,1 1 0,-1 0 1,1-1-1,-1 1 0,1 0 1,0 0-1,0 0 0,0 0 0,0 0 1,0 0-1,1 0 0,-1 0 0,0 0 1,1 0-1,0 0 0,-1 1 0,1-1 1,0 0-1,0 0 0,0 1 1,1-1-1,-1 0 0,0 0 0,1 0 1,0 0-1,-1 0 0,1 0 0,0 0 1,0 0-1,0 0 0,0 0 1,0 0-1,1 0 0,-1 0 0,0-1 1,1 1-1,0-1 0,-1 1 0,1-1 1,0 1-1,-1-1 0,1 0 0,0 0 1,0 0-1,0 0 0,0 0 1,0-1-1,1 1 0,1 0-40,-1-2 3,0 1 1,1-1-1,-1 1 0,1 0 0,-1 0 0,1 1 1,-1-1-1,1 0 0,-1 1 0,0 0 1,1 0-1,-1 0 0,0 0 0,0 1 1,0-1-1,0 1 0,0 0 0,0 0 0,0 0 1,0 0-1,-1 0 0,1 0 0,-1 1 1,0 0-1,1-1 0,-1 1 0,-1 0 1,1 0-1,0 0 0,-1 0 0,1 0 0,-1 0 1,0 1-1,0-1 0,0 0 0,0 1 1,-1-1-1,1 1-3,-4-1 144,0 0 1,0 0-1,0 0 1,0-1 0,0 1-1,0-1 1,-1 0-1,1 0 1,-1 0-1,1 0 1,-1-1-1,0 0 1,0 1 0,1-1-1,-1-1 1,0 1-1,0 0 1,0-1-1,0 0 1,0 0-1,0 0 1,-4-1-145,-25-17-1232,31 6-3741,6-2-5206,0 7-911</inkml:trace>
  <inkml:trace contextRef="#ctx0" brushRef="#br0" timeOffset="566.208">210 133 8628,'3'11'9260,"0"5"-3976,1 6-2805,1 15-3111,2 12 870,-7-63-16771,1 6 7825</inkml:trace>
  <inkml:trace contextRef="#ctx0" brushRef="#br0" timeOffset="863.051">206 75 9492,'-1'-2'2834,"0"0"47,2 2-336,-2-2-1456,3 2-337,-1 1-400,0 0-480,1-1-592,1 2-721,-1 0-1456,3-2-2098,-1 0-4753</inkml:trace>
  <inkml:trace contextRef="#ctx0" brushRef="#br0" timeOffset="1555.36">305 125 9796,'14'32'9132,"-9"20"-6456,3 8-1571,-3-118-1012,-5 56-96,0-3-47,1 0 0,-1-1 0,1 1 0,0 0 0,0 0 0,0 0 0,0 0 0,1 0-1,0 0 1,0 1 0,1-1 0,-1 0 0,1 1 0,0 0 0,0 0 0,0 0 0,1 0 0,1-1 50,-3 5-15,0 0 0,0 1 0,0-1 0,-1 1 0,1 0 0,0-1 0,0 1 0,-1 0 0,1 0 0,0 0 1,-1 0-1,1 1 0,-1-1 0,1 0 0,-1 1 0,0-1 0,0 1 0,0-1 0,1 1 0,-1 0 0,-1-1 0,1 1 0,0 0 0,0 0 0,-1-1 0,1 1 0,-1 0 0,1 0 0,-1 0 0,0 0 0,0 0 0,0 0 0,0 0 15,13 55 62,-5-90-54,15-49 53,-21 82-44,-1 0 0,1-1 1,0 1-1,0 0 0,-1 0 0,1 0 0,0 0 0,0 0 0,0 0 0,-1 0 0,1 1 0,0-1 1,-1 0-1,1 1 0,0 0 0,-1-1 0,1 1 0,0 0 0,-1 0 0,1 0 0,-1 0 0,0 0 1,1 0-1,-1 0 0,0 1 0,0-1 0,0 0 0,0 1 0,0-1 0,0 1 0,0-1 0,0 1 1,0 0-1,-1-1 0,1 1 0,-1 0 0,1-1 0,-1 1 0,1 1-17,5 49 1668,9 23-2285,-14-87-12613,-1 5 3223</inkml:trace>
  <inkml:trace contextRef="#ctx0" brushRef="#br0" timeOffset="1868.275">620 126 11397,'9'44'9136,"-1"-1"-4858,8 90-4672,-18-140-14379,2 2 5145</inkml:trace>
  <inkml:trace contextRef="#ctx0" brushRef="#br0" timeOffset="2058.91">628 110 11285,'23'-24'9833,"-20"24"-9749,1 0 0,0 1 0,-1-1 0,1 1 0,-1 0 0,1 0-1,-1 0 1,1 1 0,-1-1 0,0 1 0,0 0 0,0 0 0,0 0 0,0 0 0,0 0-1,0 1 1,-1-1 0,1 1 0,-1 0 0,0 0 0,2 3-84,-2-4 79,0 1 0,0-1 0,0 1 0,-1-1 0,1 1 0,-1 0 0,0 0 0,0 0 0,0 0 0,0 0-1,0 0 1,-1 0 0,1 0 0,-1 0 0,0 0 0,0 0 0,0 1 0,0-1 0,-1 0 0,1 0 0,-1 0 0,0 0 0,0 0 0,0 0 0,0 0 0,0 0 0,0-1 0,-1 1 0,0 0 0,0-1 0,1 1 0,-1-1 0,-1 0 0,1 1 0,0-1 0,0 0 0,-1 0 0,1 0 0,-1-1 0,0 1 0,0-1-1,1 1 1,-1-1 0,0 0 0,-3 1-79,5-2-255,-20-1-840,15-2-2817,1-2-4605,3-1-4121</inkml:trace>
  <inkml:trace contextRef="#ctx0" brushRef="#br0" timeOffset="2738.803">814 0 10229,'4'4'8609,"4"20"-5973,13 161 2046,-15-191-14903,-5 4 5278,1-3-6033</inkml:trace>
  <inkml:trace contextRef="#ctx0" brushRef="#br0" timeOffset="3293.884">919 97 9188,'3'22'8774,"2"6"-4063,7 13-3565,-11-40-1154,0 1 1,0-1 0,0 1-1,0-1 1,0 0 0,0 1-1,0-1 1,0 0 0,0 0-1,1 1 1,-1-1-1,0 0 1,1 0 0,-1-1-1,1 1 1,-1 0 0,1 0-1,0-1 1,-1 1 0,1-1-1,0 1 1,-1-1 0,1 0-1,0 0 1,-1 0 0,1 0-1,0 0 1,0 0 0,-1 0-1,1 0 1,0-1 0,-1 1-1,1-1 1,0 1-1,-1-1 1,1 0 0,0 0 7,2-1-42,-1 0 0,1-1 1,-1 0-1,0 1 0,0-1 1,0 0-1,0 0 0,-1-1 0,1 1 1,-1-1-1,0 1 0,0-1 1,0 0-1,0 0 0,-1 0 1,1 0-1,-1 0 0,0 0 1,0 0-1,-1 0 0,1 0 0,-1 0 1,0-1-1,0 1 0,0 0 1,-1 0-1,0-4 42,8 41 749,-1 1 0,-1 0 0,-3 0 1,0 0-1,-3 12-749,1-44 52,0-1 0,0 1 0,0-1 0,-1 1 0,1-1 0,0 1 0,-1-1 0,0 1 0,1-1 0,-1 1 0,0-1 0,0 0 0,0 1 0,1-1 0,-2 0 0,1 0 1,0 0-1,0 1 0,0-1 0,0-1 0,-1 1 0,1 0 0,0 0 0,-1 0 0,1-1 0,-1 1 0,1 0 0,-1-1 0,1 0 0,-1 1 0,1-1 0,-1 0 0,1 0 0,-1 0 1,1 0-1,-1 0 0,0 0-52,-11-2-4391,0-4-5011,12 5-4882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5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18 266 9284,'39'3'5406,"18"3"-2232,-55-5-3145,0 0-1,0 0 0,-1-1 1,1 1-1,0-1 1,0 1-1,0-1 1,0 0-1,0 1 0,0-1 1,0 0-1,0 0 1,0-1-1,0 1 0,0 0 1,0-1-1,-1 1 1,1-1-1,0 0 1,0 1-1,0-1 0,-1 0 1,1 0-1,0 0 1,-1 0-1,1-1 0,-1 1 1,1 0-1,-1-1 1,1 1-1,-1-1 1,0 1-1,0-1 0,0 1 1,0-1-1,0 0 1,0 0-1,0 1 1,-1-1-1,1 0 0,-1 0 1,1 0-1,-1 0 1,0 0-1,0 0 0,0-2-28,0 1 19,-1-1 0,0 1 0,0 0 0,0-1 0,0 1 0,0 0 0,-1 0 0,0-1-1,1 1 1,-1 0 0,0 1 0,-1-1 0,1 0 0,0 1 0,-1-1 0,0 1 0,1 0-1,-1 0 1,0 0 0,0 0 0,0 0 0,0 0 0,-1 1 0,1 0 0,0 0 0,-1 0-1,1 0 1,0 0 0,-1 0 0,1 1 0,-1 0 0,1 0 0,-1 0 0,0 0 0,1 0-1,-1 1 1,1 0 0,0-1 0,-1 1 0,1 0 0,0 1 0,-1-1 0,1 1 0,0-1-1,0 1 1,0 0 0,0 0 0,0 0 0,1 1 0,-3 2-19,0 2 193,0 0 0,0 1 0,1 0 1,0 0-1,1 0 0,0 0 0,0 1 0,1-1 1,0 1-1,0-1 0,1 1 0,0 0 0,1 0 1,0 0-1,0-1 0,1 1 0,0 0 0,0 0 1,1-1-1,0 1 0,1-1 0,0 1 0,0-1 1,1 1-194,0-5 26,-1-1 0,0 0 1,1 1-1,0-1 0,-1-1 1,1 1-1,0-1 0,1 1 1,-1-1-1,0 0 0,1-1 1,-1 1-1,1-1 0,-1 0 1,1 0-1,0 0 0,-1-1 1,1 1-1,0-1 0,0 0 1,-1-1-1,1 1 0,0-1 1,-1 0-1,1 0 0,-1 0 1,1-1-1,3-1-26,-2 1-319,0 0 1,-1-1-1,0 1 1,1-1-1,-1 0 1,0 0-1,-1-1 1,1 0-1,-1 0 1,1 0-1,-1 0 1,0 0-1,0-1 1,2-4 318,11-23-6161,-11 21 2323,6-12-7178</inkml:trace>
  <inkml:trace contextRef="#ctx0" brushRef="#br0" timeOffset="343.672">305 0 11285,'3'2'8541,"11"14"-6912,-4 0-1351,0 1 1,0 0-1,-2 1 0,0 0 1,-1 0-1,-1 0 0,-1 1 1,0 0-1,-2 0 0,0 1 1,-1-1-1,-1 1 0,0-1 0,-2 1 1,0-1-1,-2 1 0,0-1 1,-1 0-1,0 0 0,-2 0 1,-1-1-1,-6 14-278,-38 18 790,44-69-4424,10 3-7502,0 6-2446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49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22 229 8900,'40'-28'9076,"-4"29"-6553,-30 3-2494,0 0 1,-1 0 0,0 1-1,0 0 1,0 0 0,-1 0-1,0 1 1,0 0 0,0-1-1,0 1 1,-1 1 0,0-1-1,0 2-29,40 119 62,-43-127-71,1 0 0,-1 0 0,0 0 0,0 0 0,0 0 1,0-1-1,0 1 0,1 0 0,-1 0 0,0 0 0,0 0 0,0 0 1,0 0-1,1 0 0,-1 0 0,0 0 0,0 0 0,0 0 1,1 0-1,-1 0 0,0 0 0,0 0 0,0 0 0,0 0 1,1 0-1,-1 0 0,0 0 0,0 0 0,0 0 0,0 0 0,1 0 9,-8-21-262,3 17 367,-1 0 0,0-1 0,0 2-1,0-1 1,0 1 0,-1-1 0,1 2-1,-1-1 1,0 0 0,0 1 0,0 0-1,0 1 1,0-1 0,0 1 0,0 0-1,0 1 1,-1 0 0,1 0 0,0 0 0,-1 0-1,1 1 1,0 0 0,0 1 0,0-1-1,0 1 1,0 0 0,0 1 0,0-1-1,1 1 1,-5 3-105,9-6 43,0 1 1,0 0-1,0-1 0,0 1 1,-1 0-1,1 0 0,0 0 0,1 0 1,-1 0-1,0 0 0,0 0 1,0 0-1,0 0 0,1 0 0,-1 1 1,1-1-1,-1 0 0,1 0 1,-1 1-1,1-1 0,0 0 0,-1 1 1,1-1-1,0 1 0,0-1 1,0 0-1,0 1 0,0-1 1,1 0-1,-1 1 0,0-1 0,1 0 1,-1 1-1,1-1 0,-1 0 1,1 0-1,-1 1 0,1-1 0,0 0 1,0 0-1,-1 0 0,1 0 1,0 0-1,1 0-43,47 38 534,-46-37-600,-1-1 1,1 0 0,0 0-1,-1 0 1,1-1 0,0 1-1,-1 0 1,1-1 0,0 0-1,0 0 1,0 0 0,0 0-1,-1 0 1,1 0 0,0-1-1,0 1 1,-1-1 0,1 0-1,0 0 1,-1 0 0,1 0-1,-1 0 1,1-1 0,-1 1 64,35-32-7736,-26 21 1273,1 1-3741</inkml:trace>
  <inkml:trace contextRef="#ctx0" brushRef="#br0" timeOffset="270.55">264 224 10101,'12'41'6624,"4"-1"-4347,15 58-1929,-28-73-318,-3-39 229,-1 14-257,0-17 245,0 1 0,2-1 0,-1 0 0,2 0 0,0 1 0,1-1 0,1 1 0,0 0 0,1 0 0,2-2-247,-6 17 23,0 0-1,0-1 0,0 1 0,0 0 1,1 0-1,-1 0 0,0 0 0,1 0 1,-1 0-1,0 1 0,1-1 0,-1 0 1,1 1-1,-1-1 0,1 1 0,0-1 1,-1 1-1,1 0 0,-1-1 0,1 1 1,0 0-1,-1 0 0,1 0 0,0 1 1,-1-1-1,1 0 0,-1 1 0,1-1 1,-1 1-1,1-1 0,-1 1 0,1 0 1,-1-1-1,1 1-22,38 18-2972,-25-12-914,-4-1-2197,2-2-3828</inkml:trace>
  <inkml:trace contextRef="#ctx0" brushRef="#br0" timeOffset="536.114">573 271 10133,'1'11'2689,"0"-2"96,0 3-1424,1-1-305,-2 4-239,3-2-209,-2 2-176,1-1-192,-1-3-240,0-2-320,1-1-384,-1-4 2513,0-4-4723,1-2-2592,4-2-6964</inkml:trace>
  <inkml:trace contextRef="#ctx0" brushRef="#br0" timeOffset="831.344">561 159 8580,'0'-3'2465,"1"1"32,2 2-256,0 0-1440,2 3-561,0 2-448,-1-2-2161,0-2-2130,5-1-5233</inkml:trace>
  <inkml:trace contextRef="#ctx0" brushRef="#br0" timeOffset="1160.81">685 172 10325,'41'-10'9469,"-1"29"-7123,19 52-2761,-43 14 1,-17-88 502,0-1-1,-1 1 0,0 0 1,0 0-1,0-1 1,0 1-1,-1 1 1,1-1-1,-1 0 0,0 1 1,0-1-1,0 1 1,0 0-1,0 0 1,0 0-1,0 0 0,-1 1 1,1-1-1,-1 1 1,1 0-1,-1 0 1,1 0-1,-1 0 0,0 1 1,0-1-1,1 1 1,-1 0-1,0 0 1,1 1-1,-1-1 0,0 1 1,0-1-1,1 1 1,-1 1-1,1-1 1,-1 0-1,1 1 0,0-1 1,-1 1-1,1 0 1,0 0-1,0 1 1,0-1-1,0 1 0,1-1 1,-1 1-1,1 0 1,0 0-1,-1 0 1,1 0-1,0 0 1,1 1-1,-1-1 0,1 0 1,-1 1-1,1-1 1,0 4-88,0-5 22,1 0 1,0 1-1,0-1 1,0 0-1,0 0 0,1 0 1,-1 1-1,1-1 1,-1 0-1,1 0 1,0 0-1,0 0 1,0 0-1,0 0 0,0 0 1,0 0-1,0-1 1,1 1-1,-1 0 1,1-1-1,-1 1 1,1-1-1,0 1 1,-1-1-1,1 0 0,0 1 1,0-1-1,0 0 1,0 0-1,0-1 1,0 1-1,0 0 1,0-1-1,1 1 0,-1-1 1,0 0-1,0 1 1,0-1-1,1 0 1,-1-1-1,0 1 1,0 0-1,0-1 1,0 1-1,1-1 0,-1 1 1,0-1-1,0 0 1,0 0-1,0 0 1,0 0-1,-1 0 1,2-1-23,-2 2-10,53-20-2784,-32-10-5258,-18 16 1590,2 0-3689</inkml:trace>
  <inkml:trace contextRef="#ctx0" brushRef="#br0" timeOffset="1609.064">899 81 11045,'21'15'8749,"-3"27"-6696,24 159 95,-31-172-2004,-11-29-146,0 1-1,1-1 1,-1 0 0,0 1-1,1-1 1,-1 0-1,0 0 1,1 0-1,-1 1 1,1-1 0,-1 0-1,0 0 1,1 0-1,-1 0 1,1 0-1,-1 0 1,0 0 0,1 0-1,-1 0 1,1 0-1,-1 0 1,1 0-1,-1 0 1,0 0 0,1 0-1,-1 0 1,1 0-1,-1 0 1,0-1-1,1 1 1,-1 0 0,1 0-1,-1 0 1,0-1-1,1 1 1,-1 0-1,0-1 1,0 1 0,1 0-1,-1-1 1,0 1-1,0 0 1,1-1-1,-1 1 1,0 0 0,0-1-1,0 1 1,1-1-1,-1 1 1,0 0-1,0-1 1,0 1 0,0-1-1,0 1 1,0-1-1,0 1 1,0 0-1,0-1 1,0 1 0,0-1-1,0 1 1,-1-1-1,1 1 1,0 0-1,0-1 1,0 1 2,7-26-141,-6 20 114,0 0 1,0 0-1,1 1 1,0-1-1,0 1 1,0 0-1,1-1 1,0 1-1,0 0 1,0 0-1,0 1 1,1-1-1,0 1 1,3-3 26,-4 6-13,0 1 0,0 0 0,0 0 0,0 1 0,0-1 0,0 0 0,0 1 1,0 0-1,-1 0 0,1 0 0,0 0 0,0 0 0,-1 0 0,1 1 0,-1 0 0,1-1 1,-1 1-1,1 0 0,-1 0 0,0 0 0,0 0 0,0 0 0,0 1 0,-1-1 0,1 1 0,-1-1 1,1 1-1,-1 0 0,0-1 0,0 1 0,0 0 0,0 0 0,0 0 0,-1 0 0,1 0 1,-1 1 12,1-1 15,0 0 0,0 0 0,0 0 0,0 0 0,0 0 0,-1 0 0,1 0 0,-1 0 0,0 1 0,0-1 1,0 0-1,-1 0 0,1 0 0,-1 0 0,1 0 0,-1 0 0,0 0 0,0 0 0,-1 0 0,1 0 1,0 0-1,-1-1 0,0 1 0,0 0 0,0-1 0,0 0 0,0 1 0,0-1 0,0 0 0,-1 0 0,1 0 1,-1 0-1,0-1 0,1 1 0,-1-1 0,0 1 0,0-1 0,-1 0-15,-61-17-243,48-25-5287,22 4-3696,1 13 665</inkml:trace>
  <inkml:trace contextRef="#ctx0" brushRef="#br0" timeOffset="1874.235">1182 1 9348,'20'89'9795,"-2"48"-6512,-14-4-3800,0-135-9379,-1-1-2101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4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8228,'1'6'8159,"-1"13"-5056,1 0-1925,10 99 786,-15-109-3587,3-9-2015,1-4-3534,2 0-3011</inkml:trace>
  <inkml:trace contextRef="#ctx0" brushRef="#br0" timeOffset="234.32">8 61 10565,'0'4'2417,"0"3"16,1-1-1601,0 1-511,2 2-449,1-3-2178,1-2-2144,1 2-5218</inkml:trace>
  <inkml:trace contextRef="#ctx0" brushRef="#br0" timeOffset="599.923">113 183 7571,'12'37'6918,"-5"22"-3963,2 10-1860,0-122-711,-4 28-369,-5 14-8,1 0 0,1 0 1,0 0-1,1 1 0,0-1 1,0 0-1,1 1 0,1 0 1,0 0-1,0 0 0,1 1 0,0-1 1,7-6-8,-12 14 12,1 1 0,-1-1 0,1 1-1,-1 0 1,1 0 0,0 0 0,0 0 0,0 0 0,0 0 0,-1 0 0,1 1 0,0-1 0,0 1 0,0-1 0,0 1 0,1 0 0,-1 0 0,0 0 0,0 0 0,0 0 0,0 0-1,0 1 1,0-1 0,0 1 0,0-1 0,0 1 0,0 0 0,0 0 0,-1 0 0,1 0 0,0 0 0,0 0 0,-1 0 0,1 0 0,-1 1 0,1-1 0,-1 1 0,0-1 0,1 1 0,-1 0-1,0-1 1,0 1 0,0 0 0,0 1-12,33 88 638,-38 46 408,20-161-14524,-10 9 5730</inkml:trace>
  <inkml:trace contextRef="#ctx0" brushRef="#br0" timeOffset="1006.59">444 1 9732,'21'31'7956,"-6"30"-6169,-13-51-1213,4 19-264,14 93 1069,-18-42-4058,-3-77 902,1 1-5551,1-4-2610</inkml:trace>
  <inkml:trace contextRef="#ctx0" brushRef="#br0" timeOffset="1209.666">422 214 9300,'3'0'2802,"0"1"79,3 0-368,7 1-1264,0-1-417,3 0-192,3-1-224,2 4-368,-4-3-640,-1 1-2321,6 3-48,2 3-2002,1-1-4273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5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9236,'-15'7'9286,"-8"19"-7569,10-10-818,4-5-581,0 0 0,1 1 1,1 0-1,-1 0 0,2 0 1,0 1-1,0 0 1,0 4-319,-6 12 449,8-19-376,1 0 1,1 0 0,0 0 0,0 1-1,1-1 1,0 0 0,1 1-1,0-1 1,1 0 0,0 1-1,1-1 1,0 0 0,0 0 0,1 0-1,0 0 1,1 0 0,0-1-1,1 1 1,0-1 0,0 0-1,1-1 1,0 1 0,0-1 0,4 3-74,90 93 592,-92-96-574,-8-9-73,0 1 1,0 0-1,0 0 1,0-1-1,0 1 1,0 0-1,0 0 1,1 0-1,-1-1 0,0 1 1,0 0-1,0 0 1,0-1-1,0 1 1,0 0-1,0 0 1,0 0-1,0 0 1,1-1-1,-1 1 1,0 0-1,0 0 1,0 0-1,0 0 0,1-1 1,-1 1-1,0 0 1,0 0-1,0 0 1,1 0-1,-1 0 1,0 0-1,0 0 1,0 0-1,1 0 1,-1-1-1,0 1 0,0 0 1,1 0-1,-1 0 1,0 0-1,0 0 1,0 0-1,1 1 1,-1-1-1,0 0 1,0 0 54,0-21-11363,-3 9-1208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5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10965,'-33'-1'9944,"14"27"-7411,18-23-2550,0 1 1,0-1 0,1 0 0,-1 1 0,1-1 0,0 1 0,0-1 0,0 1 0,0-1 0,1 1 0,-1-1 0,1 1-1,0-1 1,0 1 0,0-1 0,0 0 0,1 0 0,0 1 0,0 0 16,74 75-32,-76-76 94,0 0 1,-1-1 0,1 1-1,0 0 1,-1 0-1,0-1 1,0 1-1,0 0 1,0-1 0,0 1-1,0-1 1,0 1-1,-1-1 1,0 1-1,1-1 1,-1 0 0,0 0-1,0 0 1,0 0-1,0 0 1,0 0-1,-1-1 1,1 1 0,0-1-1,-1 0 1,1 1-1,-1-1 1,0 0-1,1 0 1,-1-1-1,-2 1-62,-52 7-237,41-38-7260,17 18 870,1-3-4039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5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11509,'22'48'7121,"-4"1"-3764,16 104-1381,-30-129-2067,2 12-299,-5-12-6191,-1-23 154,1-1-4031</inkml:trace>
  <inkml:trace contextRef="#ctx0" brushRef="#br0" timeOffset="312.481">1 189 12726,'0'-2'3810,"5"1"127,1 1-1135,6 0-833,1 1-641,4-1-543,-1 2-241,3 0-224,-1 4-336,0-2-368,-1 4-1169,3 1-2497,-1-3-3121,3-6-7860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5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 8084,'-18'-2'7151,"-22"6"-1779,2 24-3794,34-26-1458,0 0 0,0 0 0,0 1 0,0-1-1,1 1 1,-1 0 0,1 0 0,0 1 0,0-1 0,0 1-1,0 0 1,0-1 0,1 1 0,0 0 0,0 0 0,0 1-1,0-1 1,0 0 0,1 1 0,-1 3-120,0-4 31,1 1 0,-1-1 0,1 1 0,0-1 0,0 1 0,1 0 0,-1 0 0,1-1 0,0 1 0,0 0 1,0 0-1,1-1 0,0 1 0,0 0 0,0-1 0,1 1 0,-1 0 0,1-1 0,0 0 0,0 1 0,1-1 0,-1 0 0,1 0 0,0-1 0,0 1 0,0 0 0,0-1 1,1 0-1,0 0 0,-1 0 0,1 0 0,0 0 0,0-1 0,1 0 0,-1 0 0,0 0 0,1 0 0,-1-1 0,1 0-31,80-15-6834,-61 7-362,1 1-4551</inkml:trace>
  <inkml:trace contextRef="#ctx0" brushRef="#br0" timeOffset="342.244">323 47 9076,'-9'8'5513,"-19"31"1153,26-32-6598,0-1 0,0 1 0,1-1 0,-1 1 0,2-1 0,-1 1 0,1 0-1,0-1 1,0 1 0,1 0 0,0-1 0,0 1 0,1-1 0,0 1 0,0-1 0,0 0 0,1 1 0,-1-1 0,2-1-1,-1 1 1,1 0 0,0-1 0,0 0 0,3 4-68,-5-8-14,1 0-1,-1 0 0,0 0 1,1-1-1,-1 1 1,0 0-1,1-1 0,-1 0 1,1 0-1,-1 1 1,1-1-1,-1-1 0,1 1 1,-1 0-1,1-1 1,-1 1-1,0-1 1,1 0-1,-1 0 0,0 0 1,1 0-1,-1 0 1,0 0-1,0 0 0,0-1 1,0 1-1,0-1 1,0 0-1,-1 1 0,1-1 1,-1 0-1,2-1 15,37-71-579,-39 71 578,0 0-1,0 0 0,-1 0 1,1 0-1,-1 0 1,0 0-1,0 0 0,0 0 1,0 0-1,-1 0 0,1 0 1,-1 0-1,0 0 0,0 0 1,0 0-1,0 0 1,0 1-1,0-1 0,-1 0 1,1 1-1,-1-1 0,0 1 1,0 0-1,0-1 0,0 1 1,0 0-1,-1 0 1,1 0-1,-1 0 0,1 1 1,-1-1-1,1 1 0,-1 0 1,0-1-1,0 1 0,0 0 1,0 1-1,0-1 1,0 0-1,0 1 0,0 0 1,0 0-1,0 0 0,0 0 2,-14 4-1051,19-5-8687,5 0-1224</inkml:trace>
  <inkml:trace contextRef="#ctx0" brushRef="#br0" timeOffset="800.885">535 54 11077,'45'166'10079,"-37"-238"-10196,-8 65 121,1 0 0,0 0 0,0 0-1,1 0 1,0 1 0,0-1 0,0 1 0,1-1 0,0 1 0,0 0 0,1 0-1,0 0 1,0 0 0,0 1 0,0 0 0,1 0 0,0 0 0,0 0-1,1 1 1,4-4-4,-9 7-1,1 0-1,-1 1 0,1-1 0,0 0 0,0 0 0,-1 1 0,1-1 1,0 1-1,0 0 0,0-1 0,-1 1 0,1 0 0,0 0 1,0 0-1,0 0 0,0 0 0,-1 1 0,1-1 0,0 0 1,0 1-1,0 0 0,-1-1 0,1 1 0,0 0 0,-1 0 1,1 0-1,-1 0 0,1 0 0,-1 0 0,1 0 0,-1 0 1,0 1-1,1-1 0,-1 1 0,0-1 0,0 1 0,0-1 1,0 1-1,0 0 2,32 70 440,-17 43 395,-10-116-6937,0-5 422,3 0-4842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2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35 6259,'7'-4'4323,"17"-27"3317,-38 48-2670,-11 27-2952,-47 55-338,38-71-1290,0 1 0,3 2 0,0 1 0,-20 29-390,-4 12 216,55-73-297,0 0 0,-1-1 0,1 1 0,0 0 0,0 0 0,-1 0 0,1-1-1,0 1 1,-1 0 0,1 0 0,0 0 0,0 0 0,-1 0 0,1 0 0,0-1 0,-1 1-1,1 0 1,0 0 0,-1 0 0,1 0 0,0 0 0,-1 0 0,1 0 0,0 0-1,-1 1 1,1-1 0,0 0 0,-1 0 0,1 0 0,0 0 0,-1 0 0,1 0-1,0 1 1,0-1 0,-1 0 0,1 0 0,0 0 0,0 1 0,-1-1 0,1 0 0,0 0-1,0 1 1,-1-1 81,8-33-14530,-3 22 3898</inkml:trace>
  <inkml:trace contextRef="#ctx0" brushRef="#br0" timeOffset="438.939">11 12 10389,'43'44'9159,"1"1"-4352,-6-4-4277,-2 2-1,-2 1 1,-2 1-1,7 17-529,41 62 403,-70-150-17290,-10 10 6914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0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2 252 8068,'-1'-10'11862,"15"19"-7621,68 100-2243,-82-108-1992,1 0 0,0 1-1,0-1 1,-1 0-1,1 0 1,0 0 0,0 0-1,0 0 1,0 0-1,0 0 1,0 0 0,1 0-1,-1 0 1,0 0-1,0-1 1,1 1 0,-1 0-1,0-1 1,1 0-1,-1 1 1,1-1 0,-1 0-1,0 1 1,1-1-1,-1 0 1,1 0 0,-1 0-1,1 0 1,-1 0 0,0-1-1,1 1 1,-1 0-1,1-1 1,-1 1 0,0-1-1,1 1 1,-1-1-1,0 0 1,1 1 0,-1-1-1,0 0 1,0 0-1,0 0 1,0 0 0,0 0-1,0 0 1,0 0-1,0-1 1,0 1-6,71-231 192,-4 111-653,-65 114-4585,8 3-7026,-4 4 3031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0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3 278 8212,'-3'-16'7775,"3"16"-7678,0 0-1,0 1 1,0-1-1,1 0 0,-1 1 1,0-1-1,0 0 1,0 1-1,0-1 0,0 0 1,0 0-1,1 1 1,-1-1-1,0 0 0,0 1 1,0-1-1,1 0 1,-1 0-1,0 1 1,0-1-1,1 0 0,-1 0 1,0 0-1,1 0 1,-1 1-1,0-1 0,1 0 1,-1 0-1,0 0 1,1 0-1,-1 0 0,0 0 1,1 0-1,-1 0 1,0 0-1,1 0 0,-1 0 1,0 0-1,1 0 1,-1 0-1,0 0 1,1 0-1,-1 0 0,0 0 1,1 0-1,-1-1 1,0 1-1,1 0 0,-1 0 1,0 0-1,0-1 1,1 1-1,-1 0 0,0 0 1,0-1-1,1 1 1,-1 0-1,0 0 1,0-1-1,0 1 0,0 0 1,1-1-97,5 15 478,2-1 0,0 0 0,0-1 0,1 0 0,1 0 0,0-1 0,11 10-478,44 55 471,-66-77-462,1 0 0,0 0 0,0 0 0,0 1-1,0-1 1,0 0 0,0 0 0,1 0-1,-1 0 1,0 1 0,0-1 0,1 0 0,-1 0-1,0 0 1,1 1 0,-1-1 0,1 0-1,-1 1 1,1-1 0,-1 0 0,1 1 0,-1-1-1,1 1 1,0-1 0,-1 1 0,1-1 0,0 1-1,0-1 1,-1 1 0,1-1 0,0 1-1,0 0 1,-1 0 0,1-1 0,0 1 0,0 0-1,0 0 1,0 0 0,0 0 0,-1 0-1,1 0 1,0 0 0,0 0 0,0 0 0,0 1-1,-1-1 1,1 0 0,0 0 0,0 1-1,0-1 1,-1 0 0,1 1 0,0-1 0,-1 1-1,1-1 1,0 1 0,-1 0 0,1-1-1,-1 1 1,1-1 0,-1 1 0,1 0-9,61-212 246,-48 174-231,47-138-468,-62 164-2239,0 11-1759,0 0-3589,-1 2-2896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22:06.508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4088 84 7523,'1'10'10401,"-1"17"-6029,0 167-700,3-82-3121,4 62-39,6 19 96,-5-70-509,5 40-40,0 16-38,-8-64-24,6 137 38,1-114-38,-6 125-23,-6-155 36,10 42 22,-6 122-32,2-106-16,3 8 30,-19-87-54,9-81-3547,1-12-8412,-2-2-220</inkml:trace>
  <inkml:trace contextRef="#ctx0" brushRef="#br0" timeOffset="2223.451">8647 124 9028,'6'17'9067,"-3"1"-4224,-3 44-3243,-2-32 31,0 320-67,-1-129-1327,9 18-213,-4 33 22,2 3-38,-7 50-43,7 52 80,-10 79-29,8-279 0,-9-157-1679,3-20-3286,-3-1-4163,1-1-3238</inkml:trace>
  <inkml:trace contextRef="#ctx0" brushRef="#br0" timeOffset="7842.696">1 61 8116,'10'-1'8511,"-6"11"-1632,-5-5-6769,13 169 2342,9 54-2335,-17 3-10,8-54-24,-5 4-105,1 154 180,-5-164-105,8 221-53,-5-145 48,-1-39-56,4 107 6,-2-149 60,-10-108-66,0-22-66,-2-43-3139,2-1-2139,3 4-1387,-3-2-4519</inkml:trace>
  <inkml:trace contextRef="#ctx0" brushRef="#br0" timeOffset="51751.027">8603 514 8596,'4'-1'7519,"3"1"-4090,-14 1 16,-161 6 1506,58-5-3920,-158 13 137,-118-20-992,53-1-186,79 4 4,41 3-26,-97-3 70,18 8-60,-6 6 1,128-13 96,-80 7-91,40 1-8,1-9 24,39 3 74,-156 1-116,-20-1 55,98-3-10,-63-2 15,-49 3-76,105 2 36,-37 2 60,-247 8 23,284-5-176,14-4 193,55-1-76,-101 9-66,53-1 110,-210-6-52,140-8-34,125 3 35,147 1-76,-20-5-29,22-7-3013,34 2-13113,3 7 5524</inkml:trace>
  <inkml:trace contextRef="#ctx0" brushRef="#br0" timeOffset="56035.308">8574 2986 8996,'-8'-1'8119,"-9"3"-4898,0-1-2246,-84 5 1826,-180 9 505,-44-1-2028,107-13-675,-99-11-486,29 12-85,-142-6 318,207-1-76,-54 3-191,-30-3-22,8 1 30,-146 3-13,192-4-57,-66 7-8,57-1-55,61-3 103,-122-2-24,-69 14-21,179-12-58,-107 7 76,-7-5-15,131-1-43,-101 2 51,-3-1 2,-84-9 3,4 10-64,121-8 0,-48 4 61,198 1-45,103-2 206,9-1-3357,4 0-3857,2 0-4355,-2 2 2260</inkml:trace>
  <inkml:trace contextRef="#ctx0" brushRef="#br0" timeOffset="59693.116">8561 1729 7619,'21'-1'9239,"-22"1"-4297,-13 2-2750,-100 12-116,-227-1 752,28-5-1857,9-5-694,52-3-247,-23-5-30,-85 3 104,41-2-32,89 3-40,-163 2-27,136-2-45,-87 4 46,91 2 26,-125 0-3,117-6-37,-1 6 35,-59 0-81,26-2 116,-5 1-113,-24 0 88,5 2-47,11-2 82,79-2-104,-122 3 18,75 2 46,-12-3-93,-8-4 64,105-2-33,-48-1-12,212 4-2953,12-1-2494,27-6-7597,4 4 4327</inkml:trace>
  <inkml:trace contextRef="#ctx0" brushRef="#br0" timeOffset="66627.105">332 120 5170,'18'-25'13652,"-25"61"-8572,-24 53-3202,10-42-2110,21-50-3733,3-8-7443,-1 5 1249</inkml:trace>
  <inkml:trace contextRef="#ctx0" brushRef="#br0" timeOffset="66953.552">353 76 8148,'6'10'6538,"6"4"-3824,2 4-1372,86 128 2177,-91-134-4088,-13-17-7722,1 1 3024,-1-1-2851</inkml:trace>
  <inkml:trace contextRef="#ctx0" brushRef="#br0" timeOffset="67229.138">352 215 9540,'0'0'2764,"0"0"14,0 0-665,6-3 4469,9-1-5249,21 7-278,-16 0-4201,1-2-7897,-9-2-917</inkml:trace>
  <inkml:trace contextRef="#ctx0" brushRef="#br0" timeOffset="67901.406">701 82 8484,'0'0'2430,"4"0"5457,13 0-4555,41 12 312,29 2-2574,-69-17-1012,-9-4-3006,-3-1-2703,-1-1-3902,-2 1 816</inkml:trace>
  <inkml:trace contextRef="#ctx0" brushRef="#br0" timeOffset="68273.885">802 106 9796,'6'14'9405,"-3"14"-6348,-1-12-1678,2 82 1017,-1-89-3587,8-19-8572,-5 4 5492,1-3-6521</inkml:trace>
  <inkml:trace contextRef="#ctx0" brushRef="#br0" timeOffset="68773.767">944 103 7700,'9'2'9443,"0"5"-4070,0 4-2835,5 10-2992,1 1 1103,-10-16-623,-4-5-24,-1-1 0,0 1 0,0 0-1,0-1 1,1 1 0,-1-1 0,0 1 0,1-1 0,-1 1 0,1-1 0,-1 1-1,0-1 1,1 1 0,-1-1 0,1 0 0,-1 1 0,1-1 0,-1 0 0,1 1-1,0-1 1,-1 0 0,1 0 0,-1 1 0,1-1 0,-1 0 0,1 0 0,0 0-1,-1 0 1,1 0 0,0 0 0,-1 0 0,1 0 0,-1 0 0,1 0 0,0 0-1,-1 0 1,1-1 0,-1 1 0,1 0 0,0 0 0,-1-1 0,1 1 0,-1 0-1,1-1 1,-1 1 0,1 0 0,-1-1 0,1 1 0,-1-1 0,0 1 0,1-1-1,-1 1 1,1-1 0,-1 1 0,0-1 0,0 1 0,1-1 0,-1 0 0,0 1-1,0-1 1,0 1 0,0-1 0,1 0 0,-1 1 0,0-1 0,0 1 0,0-1-1,0 0 1,-1 1 0,1-1-2,46-51 758,-42 44-899,16-24 512,-4 22-2879,-16 10 1091,0 0-1353,0-1-7599,0 0 1055</inkml:trace>
  <inkml:trace contextRef="#ctx0" brushRef="#br0" timeOffset="69246.917">1011 164 7652,'8'20'10841,"-1"2"-5676,1 47-2480,-4-82-18087,-2 7 4477</inkml:trace>
  <inkml:trace contextRef="#ctx0" brushRef="#br0" timeOffset="69559.342">1168 112 9989,'10'10'9666,"-3"7"-5203,1 38-1966,-4 33-1689,-6-106-18205,3 11 7387</inkml:trace>
  <inkml:trace contextRef="#ctx0" brushRef="#br0" timeOffset="70033.133">1181 103 10917,'16'-20'10651,"12"23"-8272,22 27-2910,-49-28 570,1-1-1,-1 1 0,0 0 1,1 0-1,-1-1 1,0 1-1,0 0 1,0 0-1,0 0 1,-1 1-1,1-1 1,0 0-1,-1 0 1,0 0-1,1 0 1,-1 1-1,0-1 1,0 0-1,0 0 1,-1 1-1,1-1 0,0 0 1,-1 0-1,1 0 1,-1 0-1,0 0 1,0 0-1,0 0 1,0 0-1,0 0 1,0 0-1,-1 0 1,1 0-1,0-1 1,-1 1-1,0-1 1,1 1-1,-1-1 1,0 1-1,0-1 0,1 0 1,-1 0-1,0 0 1,0 0-1,0 0 1,-1 0-1,1-1 1,0 1-1,0-1 1,0 1-1,0-1 1,-1 0-1,1 0 1,0 0-1,0 0 1,0 0-1,-1-1-38,-13-5-2626,15 1-2195,4-2-3379,1 0-1746</inkml:trace>
  <inkml:trace contextRef="#ctx0" brushRef="#br0" timeOffset="70458.715">1343 95 8740,'5'9'6383,"5"10"264,1 31-5294,3 30-569,54-78 1188,-20 1-1772,-44-15-8113,-2 6-1081,0 3-162</inkml:trace>
  <inkml:trace contextRef="#ctx0" brushRef="#br0" timeOffset="70708.658">1386 159 11125,'14'5'9850,"16"-4"-7030,28 0-3356,-53-4-4494,-2-1-2797,1 1-2559</inkml:trace>
  <inkml:trace contextRef="#ctx0" brushRef="#br0" timeOffset="71409.642">1338 84 12326,'2'0'3377,"1"0"177,3 0-1585,2-2-401,0 1-207,3-1-368,3 0-321,-2 0-176,2 0-208,1 0-128,-3-1 0,-2 0-176,0 1-256,-4 2-272,2-3-881,1-1-2432,0-3-2947,0 1-7186</inkml:trace>
  <inkml:trace contextRef="#ctx0" brushRef="#br0" timeOffset="71697.573">1819 46 9780,'8'22'8755,"-2"2"-4068,-2 93-2519,-9-109-5132,4-32-9722,3 15 2962</inkml:trace>
  <inkml:trace contextRef="#ctx0" brushRef="#br0" timeOffset="72073.081">1838 36 9348,'7'-5'7999,"4"6"-4111,26 12-1339,-32-10-2495,0-1 1,0 1-1,0 0 0,-1 0 0,1 1 1,-1-1-1,1 1 0,-1 0 0,-1 0 1,1 0-1,0 1 0,-1-1 0,0 1 1,0 0-1,0 0 0,-1 0 0,0 0 1,0 0-1,0 0 0,0 1 0,-1-1 1,0 1-1,0-1 0,-1 1 0,1 0 1,-1-1-1,0 1 0,-1 0 0,1-1 1,-1 1-1,0-1 0,-1 1 0,0 1-54,-3-3 66,0-1-1,0 0 0,-1 0 1,1 0-1,-1-1 1,1 0-1,-1 0 0,0 0 1,0-1-1,0 0 0,0 0 1,0-1-1,0 1 0,0-1 1,0 0-1,0-1 1,0 0-1,-5-1-65,10-10-5753,10 5-3552,-3 3-2372</inkml:trace>
  <inkml:trace contextRef="#ctx0" brushRef="#br0" timeOffset="72518.814">2057 66 10085,'2'27'10391,"2"0"-6731,1 37-2841,5 10-34,36-77 203,-34 0-789,34 5-885,-47-12-9927,1 9 6065,-2-4-6516</inkml:trace>
  <inkml:trace contextRef="#ctx0" brushRef="#br0" timeOffset="73018.698">2064 156 11589,'25'1'11540,"-4"0"-8583,28-6-3343,-43-2-3512,-2-3-3908,-4 7 4583,3-4-7534</inkml:trace>
  <inkml:trace contextRef="#ctx0" brushRef="#br0" timeOffset="73417.791">2078 65 11365,'1'0'3282,"-1"-1"175,2-1-1296,4 0-384,-1 0-400,3 0-353,-1 0-255,3 2-305,-2 0-160,1 0-144,-2 2-320,1-1-256,0 2-337,-2-1-719,2 0 2208,-1-1-4498,3-1-2897,0-1-6979</inkml:trace>
  <inkml:trace contextRef="#ctx0" brushRef="#br0" timeOffset="73418.791">2372 74 8532,'0'-16'9623,"-16"11"-5789,-21 16-1585,34-9-2190,0 1 0,0 0 0,0 0 0,0 0 1,1 1-1,0-1 0,-1 1 0,1-1 0,0 1 1,1 0-1,-1 0 0,1 0 0,-1 0 0,1 0 0,0 0 1,1 0-1,-1 0 0,1 0 0,0 0 0,0 1 1,0-1-1,0 0 0,1 0 0,0 0 0,0 0 0,0 0 1,0 0-1,0 0 0,1 0 0,0 0 0,0 0 0,0-1 1,0 1-1,1-1 0,-1 0 0,1 1 0,0-1 1,0 0-1,0-1 0,0 1 0,0 0 0,1-1 0,-1 0 1,5 2-60,-7-3 0,1 0 0,-1 0 1,0 0-1,1-1 1,0 1-1,-1-1 0,1 1 1,-1-1-1,1 1 1,0-1-1,-1 0 0,1 0 1,0 0-1,-1 0 1,1 0-1,0 0 0,-1 0 1,1 0-1,0-1 1,-1 1-1,1-1 1,-1 1-1,1-1 0,0 0 1,-1 0-1,0 1 1,1-1-1,8-9-2558,1-3-3838,-4 4-247,0 1-4597</inkml:trace>
  <inkml:trace contextRef="#ctx0" brushRef="#br0" timeOffset="73845.158">2455 49 8356,'6'10'9335,"-3"2"-4592,-1 30-4180,-3-24 584,4 74 382,45-100-731,12 3-539,-52 1-3032,-5 1-7986,-1-1-2423</inkml:trace>
  <inkml:trace contextRef="#ctx0" brushRef="#br0" timeOffset="74067.108">2680 52 9828,'5'9'6884,"-4"4"-3551,-7 28-1656,5-37-1045,-13 98 1001,21-131-17278,-2 16 7319</inkml:trace>
  <inkml:trace contextRef="#ctx0" brushRef="#br0" timeOffset="74332.129">2699 59 9941,'11'1'7404,"0"8"-4054,11 28-1696,-22-37-1635,48 100 527,-43-88-79,-4-8-3314,-1-3-8619,0-3 2414</inkml:trace>
  <inkml:trace contextRef="#ctx0" brushRef="#br0" timeOffset="74769.523">2686 176 12342,'-3'0'3473,"3"-1"161,1 1-1201,3 0-960,2-2-449,-1-1-191,4 1-305,1-1-192,-2 1-224,1 0-256,-1-1-336,-1 4-673,1-3-2593,1 0-2961,0 0-7235</inkml:trace>
  <inkml:trace contextRef="#ctx0" brushRef="#br0" timeOffset="75081.947">2842 42 8932,'6'10'9352,"-4"16"-7390,-1-19-852,0 5-414,6 67 1509,-12-30-3753,3-64-11655,2 7 3713</inkml:trace>
  <inkml:trace contextRef="#ctx0" brushRef="#br0" timeOffset="75506.097">2864 37 10613,'41'-15'8435,"2"23"-4957,-39-7-3471,-1 1 1,0-1-1,1 1 0,-1 0 1,0 0-1,0 0 1,0 0-1,-1 0 1,1 0-1,0 1 1,-1 0-1,0-1 1,0 1-1,1 0 1,-1 0-1,-1 0 1,1 0-1,0 1 0,-1-1 1,0 0-1,0 1 1,0-1-1,0 0 1,0 1-1,-1 0 1,1-1-1,-1 1 1,0-1-1,0 1 1,-1-1-1,1 1 1,-1 0-1,1-1 1,-1 0-1,0 1 0,-1-1-7,1-1-59,-1 0-1,0 0 0,0 0 0,0-1 1,0 1-1,0-1 0,-1 0 0,1 0 0,0 0 1,-1 0-1,1 0 0,0 0 0,-1 0 0,1-1 1,-1 1-1,0-1 0,1 0 0,-1 0 1,1 0-1,-1 0 0,1 0 0,-1-1 0,0 1 60,-30 4-156,81 20 4990,9 27-3489,-42-74-8537,-11 14-218,-4 9 6888,5-12-11780</inkml:trace>
  <inkml:trace contextRef="#ctx0" brushRef="#br0" timeOffset="75787.282">3098 35 10645,'6'18'8096,"-6"18"-6106,0-21-1068,-11 96-506,13-125-6366,-1 3 137,1-2-4477</inkml:trace>
  <inkml:trace contextRef="#ctx0" brushRef="#br0" timeOffset="76115.332">3112 32 11957,'16'-3'6955,"-3"11"-3291,12 45-2375,-18-34-295,64 94-2360,-75-116-11805,0 0 2865</inkml:trace>
  <inkml:trace contextRef="#ctx0" brushRef="#br0" timeOffset="76358.597">3105 158 12038,'0'2'3313,"1"-2"241,2 0-1521,2 1-529,2-2-159,1 0-337,1-1-303,0 1-257,-1 1-192,1 1-64,-1-2-128,-1 2-304,0-1-336,2-1-625,-2 1 2002,1-3-4611,1-2-3089,3-4-7620</inkml:trace>
  <inkml:trace contextRef="#ctx0" brushRef="#br0" timeOffset="76624.166">3272 28 11093,'8'2'8974,"11"-4"-6668,-11 1-908,24 4 1151,-6 0-2020,-4-6-3885,-17 1-770,-2-1-4156,-3 3 7965,4-3-10435</inkml:trace>
  <inkml:trace contextRef="#ctx0" brushRef="#br0" timeOffset="76827.262">3337 62 12422,'-2'46'11136,"10"26"-8719,-4-48-1660,1-35-7463,2-6-3844,-3 5 1090</inkml:trace>
  <inkml:trace contextRef="#ctx0" brushRef="#br0" timeOffset="77092.799">3431 22 10901,'10'17'7036,"-4"4"-3659,2 46-1264,-8-64-2760,1 20 2144,2-17-4714,1-15-8004,-2 3 1398</inkml:trace>
  <inkml:trace contextRef="#ctx0" brushRef="#br0" timeOffset="77315.906">3585 26 9572,'-5'5'6740,"-6"10"-5253,8-10-744,0-2-613,0 0 0,0 0 0,1 1 0,-1-1 0,1 1 0,0-1 0,0 1 0,0 0 0,0 0 0,1 0 0,0 0 1,0 0-1,0 0 0,0 0 0,0 1 0,1-1 0,0 0 0,0 0 0,0 0 0,0 1 0,1-1 0,-1 0 0,1 0 0,0 0 0,1 0 0,-1 0 0,1 0 1,-1 0-1,1 0 0,0 0 0,1-1 0,2 4-130,-4-5-6,1-1 0,0 1 0,0-1 0,0 1 0,0-1 0,0 0 0,0 1 0,0-1 0,0 0 0,1-1 0,-1 1 0,0 0 0,0-1 0,1 1 0,-1-1 0,1 1 0,-1-1 0,0 0 0,1 0 0,-1 0 0,1-1 0,-1 1 0,0-1 1,1 1-1,-1-1 0,0 0 0,1 0 0,-1 0 0,0 0 0,0 0 0,0 0 0,0 0 0,0-1 0,0 1 0,0-1 0,0 0 0,-1 1 0,1-1 0,-1 0 0,1 0 0,-1 0 0,0 0 0,1 0 0,-1 0 0,0-1 0,-1 1 0,1 0 0,0-1 0,-1 1 0,1 0 0,-1-1 0,1 1 0,-1 0 1,0-1-1,0-1 6,0 0 27,0 0 1,0 1 0,0-1 0,-1 0 0,1 0 0,-1 1 0,0-1 0,0 1 0,0-1-1,0 0 1,-1 1 0,1 0 0,-1-1 0,0 1 0,0 0 0,0 0 0,0 0-1,-1 0 1,1 0 0,-1 1 0,0-1 0,0 1 0,0 0 0,0-1 0,0 1 0,0 1-1,-1-1 1,1 0 0,-1 1 0,1 0 0,-3-1-28,-3 5-1600,8-1-1713,2 0-4148,2-1-3389</inkml:trace>
  <inkml:trace contextRef="#ctx0" brushRef="#br0" timeOffset="77659.582">3705 81 10293,'9'35'8546,"-9"24"-6354,-1-25-1210,1 0-617,0-34-3301,0-21-5685,0 7-2184</inkml:trace>
  <inkml:trace contextRef="#ctx0" brushRef="#br0" timeOffset="78067.381">3705 70 10165,'5'3'7583,"7"11"-6190,-9-10-597,138 151 3046,-132-155-5025,-6-12-4291,-1 6-798,0-1-4562</inkml:trace>
  <inkml:trace contextRef="#ctx0" brushRef="#br0" timeOffset="78393.83">3882 58 11525,'7'56'9047,"-3"-1"-6459,3 32-4669,-1-86-9049,-4-4 1197</inkml:trace>
  <inkml:trace contextRef="#ctx0" brushRef="#br0" timeOffset="78659.402">3462 147 8708,'1'9'10072,"-4"11"-6794,0 2-3225,3-10-854,0-10-3306,-1-1-3969,2-1-1035</inkml:trace>
  <inkml:trace contextRef="#ctx0" brushRef="#br0" timeOffset="80492.632">4066 35 6419,'5'-15'15511,"-1"25"-11421,-6 59-3062,0-39-8472,2-25 59,0 0-4818</inkml:trace>
  <inkml:trace contextRef="#ctx0" brushRef="#br0" timeOffset="180722.851">4983 48 7716,'3'-4'8477,"-3"7"-3679,-8 39-908,-40 86-1495,41-109-2224,7-17-4302,5-13-8423,-2 4 1808</inkml:trace>
  <inkml:trace contextRef="#ctx0" brushRef="#br0" timeOffset="181080.255">5001 34 9508,'9'-2'10025,"10"29"-7668,66 134 751,-84-160-3239,11 17 328,-10-6-3200,-2-12 2136,0 0-4097,-1 1-2611,0-1-1064</inkml:trace>
  <inkml:trace contextRef="#ctx0" brushRef="#br0" timeOffset="181470.801">4986 210 9492,'13'-2'12265,"4"1"-6079,0 0-5090,1-1-3554,13-6-10607,-21 1-435</inkml:trace>
  <inkml:trace contextRef="#ctx0" brushRef="#br0" timeOffset="181818.131">5188 48 8276,'8'4'8369,"-3"5"-3965,-1 30-2239,-3-31-1035,14 116 170,-11-134-18658,-4 1 9088</inkml:trace>
  <inkml:trace contextRef="#ctx0" brushRef="#br0" timeOffset="182127.753">5204 57 10597,'42'35'11296,"7"31"-8200,-10-12-2372,-14-31 243,-17-16-4812,-4-3-7379,-6-6-371</inkml:trace>
  <inkml:trace contextRef="#ctx0" brushRef="#br0" timeOffset="182825.123">5399 37 10101,'1'52'12367,"2"-1"-7997,0 0-5863,-2 1-3725,-2-45-5318,-1-4 961</inkml:trace>
  <inkml:trace contextRef="#ctx0" brushRef="#br0" timeOffset="183324.846">5833 38 7379,'-2'0'8975,"-3"2"-4100,-28 13-1944,29-12-2888,0 0 0,0 0-1,1 0 1,-1 0 0,1 1-1,0-1 1,0 1-1,0 0 1,1 0 0,-1 0-1,1 0 1,0 1-1,0-1 1,1 1 0,-1-1-1,1 1 1,0-1 0,0 1-1,0 0 1,1 0-1,0-1 1,0 1 0,0 0-1,0 0 1,1 0 0,0-1-1,0 1 1,0 0-1,0-1 1,1 1 0,0-1-1,0 0 1,0 1 0,1-1-1,-1 0 1,1 0-1,0-1 1,0 1 0,0 0-1,0-1 1,1 0 0,2 2-43,-2-3 1,0 0 0,0 0 0,0-1 1,0 1-1,0-1 0,0 0 1,1 0-1,-1 0 0,0-1 1,1 0-1,-1 0 0,1 0 0,-1 0 1,0-1-1,1 1 0,-1-1 1,0 0-1,0-1 0,0 1 1,1-1-1,-1 0 0,-1 1 0,1-2 1,0 1-1,0 0 0,-1-1 1,1 0-1,-1 0 0,0 0 1,0 0-1,0 0 0,-1-1 0,1 1 1,-1-1-1,1 0 0,-1 0 1,0 1-1,-1-2 0,1 1 1,-1 0-1,1-4-1,-1 4 7,0-1 1,-1 1-1,0 0 0,0-1 1,-1 1-1,1 0 1,-1-1-1,0 1 0,0 0 1,0 0-1,-1 0 0,1 0 1,-1 0-1,0 0 1,0 0-1,0 0 0,-1 1 1,1-1-1,-1 1 0,0 0 1,0 0-1,0 0 1,0 0-1,-1 0 0,1 1 1,-1-1-1,0 1 0,0 0 1,1 0-1,-1 0 1,0 1-1,-1 0 0,1-1 1,-1 1-8,-8 2-1617,14 3-3413,7 1-3690,-2-2-2152</inkml:trace>
  <inkml:trace contextRef="#ctx0" brushRef="#br0" timeOffset="183590.408">6011 53 10277,'7'20'11233,"-2"14"-7670,0-7-2520,16 89-1323,-21-120-14884,0 0 4508</inkml:trace>
  <inkml:trace contextRef="#ctx0" brushRef="#br0" timeOffset="183871.594">6032 63 10613,'19'-26'10493,"13"28"-7744,21 41-2252,-52-40-471,0-1-1,0 0 0,0 1 0,-1-1 0,1 1 1,-1-1-1,0 1 0,1-1 0,-1 1 1,-1-1-1,1 1 0,0-1 0,0 0 0,-1 1 1,0-1-1,1 1 0,-1-1 0,0 0 0,0 1 1,0-1-1,0 0 0,-1 0 0,1 0 0,-1 0 1,1 0-1,-1 0 0,0 0 0,0 0 0,1-1 1,-1 1-1,0-1 0,-1 1 0,1-1 0,0 0 1,0 0-1,0 0 0,-1 0 0,1 0 0,-1-1 1,1 1-1,0-1 0,-1 1 0,1-1 0,-1 0 1,1 0-1,-1 0 0,-1 0-25,-2-5-3221,5-2-7484,2 2-890</inkml:trace>
  <inkml:trace contextRef="#ctx0" brushRef="#br0" timeOffset="184370.611">6220 73 11573,'2'22'9410,"2"0"-7135,3 25-2098,3 25 1090,50-70 1001,-58-2-3192,20-2 2363,-18 0-6275,-4-1-7040,-2 0 1119</inkml:trace>
  <inkml:trace contextRef="#ctx0" brushRef="#br0" timeOffset="184651.802">6234 161 12742,'29'-15'11083,"3"10"-9665,-2 1-4013,-24 1-2025,-4-2-4903,-2 2 1034</inkml:trace>
  <inkml:trace contextRef="#ctx0" brushRef="#br0" timeOffset="184870.493">6224 52 11365,'1'1'3778,"3"-1"144,2 0-1297,1 0-544,1 0-368,1 0-337,-2 0-335,-1 0-753,1 0-96,0 0-112,1 1-96,0 0-272,1-1-560,0 1-929,1 2-2289,-1 0-3121,1-3-7076</inkml:trace>
  <inkml:trace contextRef="#ctx0" brushRef="#br0" timeOffset="185308.097">6421 49 8388,'5'4'7869,"-3"5"-3811,1 20-1294,-3-26-1909,7 58 1589,1 13-3154,-8-71-1787,0-6-10525,0-1 2889</inkml:trace>
  <inkml:trace contextRef="#ctx0" brushRef="#br0" timeOffset="185862.296">6442 53 11013,'10'-15'7257,"1"3"-3395,-10 11-3743,0 0 1,0 0-1,1 0 0,-1 0 0,1 0 0,-1 1 0,0-1 0,1 0 0,-1 1 0,1-1 0,0 1 0,-1 0 0,1 0 0,-1-1 0,1 1 0,0 0 0,-1 0 0,1 0 0,-1 1 1,1-1-1,-1 0 0,1 1 0,0-1 0,-1 1 0,1-1 0,-1 1 0,0 0 0,1-1 0,0 2-119,1-1-1,-1 0 0,1 0 0,-1 0 0,1 0 0,-1 0 0,0 0 0,1 1 0,-1-1 0,0 1 0,0 0 0,0 0-1,0 0 1,-1 0 0,1 0 0,0 0 0,-1 0 0,0 0 0,1 1 0,-1-1 0,0 1 0,0-1 0,0 1 0,0-1 0,-1 1 0,1-1 0,-1 1 0,0 0 0,1-1 0,-1 1 0,0 0 0,-1-1 0,1 1 0,0-1-1,-1 1 1,1 0 0,-1-1 0,0 1 0,0-1 0,0 1 0,0-1 0,-1 0 0,1 1 0,0-1 0,-1 0 0,0 0 0,1 0 0,-1 0 0,0 0 0,0 0 0,0-1 0,-1 1 1,-47 19-603,76-7 2878,46 23-244,-29-3-3691,-40-33-1684,0-2-7716,-1-4-2095</inkml:trace>
  <inkml:trace contextRef="#ctx0" brushRef="#br0" timeOffset="186144.712">6704 48 11125,'-4'13'11767,"-1"14"-9108,1-1-2049,-10 66-452,19-106-14205,-4 2 1791</inkml:trace>
  <inkml:trace contextRef="#ctx0" brushRef="#br0" timeOffset="186500.052">6703 42 11141,'18'5'8185,"-3"8"-4394,17 49-3716,-25-47 1011,4 13-1073,13 24 589,-2-23-5131,-22-30-6233,-2-1 1176</inkml:trace>
  <inkml:trace contextRef="#ctx0" brushRef="#br0" timeOffset="186812.518">6685 186 13414,'-1'1'3538,"1"-1"79,1 2-1600,2-2-880,2 1-385,3-1-208,3 0-207,1 0-401,0-1-561,0 1 1682,-1-1-4675,-2 1-3169,1-1-8516</inkml:trace>
  <inkml:trace contextRef="#ctx0" brushRef="#br0" timeOffset="187109.285">6845 50 8964,'21'-3'11345,"1"-4"-7730,15-3-1602,27 10-58,-46 1-6546,0-1-7262,-15 0 421</inkml:trace>
  <inkml:trace contextRef="#ctx0" brushRef="#br0" timeOffset="187404.54">6922 51 12214,'-3'18'10086,"12"18"-7927,-7-27-1118,13 98 978,-8-105-4832,4-21-9434,-11 18 10932,5-10-9813</inkml:trace>
  <inkml:trace contextRef="#ctx0" brushRef="#br0" timeOffset="187831.571">7118 34 10597,'-17'6'7412,"5"8"-3507,-5 84-1864,17-96-2022,-1 0-1,1 1 1,-1-1 0,1 0 0,0 0-1,0 1 1,0-1 0,0 0 0,0 0-1,1 1 1,-1-1 0,1 0-1,-1 0 1,1 0 0,0 0 0,0 0-1,0 0 1,0 0 0,0 0 0,1 0-1,-1 0 1,0 0 0,1-1-1,-1 1 1,1-1 0,0 1 0,-1-1-1,1 1 1,0-1 0,0 0 0,0 0-1,0 0 1,0 0 0,0 0 0,0 0-1,1-1 1,-1 1 0,0-1-1,0 0 1,0 1 0,1-1 0,-1 0-1,0 0 1,0 0 0,1-1 0,-1 1-1,0-1 1,0 1 0,1-1-19,1 1 0,0-1 0,0 1-1,0-1 1,0 0 0,0 0 0,0 0 0,0-1 0,0 1 0,-1-1 0,1 0 0,0 0-1,-1 0 1,0-1 0,1 1 0,-1-1 0,0 0 0,0 0 0,-1 0 0,1 0 0,-1 0-1,1 0 1,-1-1 0,0 1 0,0-1 0,-1 0 0,1 0 0,-1 1 0,0-1 0,1 0-1,-2 0 1,1 0 0,0-1 0,-1 1 0,0 0 0,0 0 0,0 0 0,-1 0 0,1 0 0,-1 0-1,0 0 1,0 0 0,0 0 0,-1 0 0,1 1 0,-1-1 0,0 0 0,0 1 0,0-1-1,-1 1 1,0-1 0,1 2-108,1 0-1,-1 0 1,0 0-1,0 1 1,0-1-1,0 1 1,0-1-1,-1 1 1,1 0-1,0 0 1,-1 0-1,1 0 1,-1 0-1,1 1 1,-1-1-1,1 1 1,-1-1-1,1 1 1,-1 0-1,1 0 1,-2 0 108,2 6-10333,2-3-1907</inkml:trace>
  <inkml:trace contextRef="#ctx0" brushRef="#br0" timeOffset="188147.256">7296 36 11765,'8'28'10412,"-2"17"-7707,-1-5-1893,-1-18-725,2 14 311,2-12-3297,-6-26-10376,-1-3 3286</inkml:trace>
  <inkml:trace contextRef="#ctx0" brushRef="#br0" timeOffset="188507.231">7311 45 10053,'14'-29'7660,"-13"28"-7475,1 0 1,-1-1 0,0 1 0,1 0 0,-1 0 0,1 0 0,0 0-1,-1 0 1,1 0 0,0 0 0,-1 0 0,1 1 0,0-1-1,0 1 1,0-1 0,0 1 0,0 0 0,-1 0 0,1 0 0,0 0-1,0 0 1,0 0 0,0 0 0,0 1 0,0-1 0,0 1 0,-1-1-1,1 1 1,0 0 0,0-1 0,-1 1 0,1 0 0,0 0-1,-1 0 1,1 1 0,0 0-186,7 6 632,40 49 884,-48-56-1517,-1 1 1,1-1-1,0 1 0,-1 0 0,1-1 0,-1 1 0,1-1 0,-1 1 0,0 0 0,0-1 1,0 1-1,0 0 0,0 0 0,0-1 0,0 1 0,0 0 0,-1-1 0,1 1 1,-1 0-1,1-1 0,-1 1 0,0-1 0,1 1 0,-1-1 0,0 1 0,0-1 1,0 0-1,0 1 0,0-1 0,-1 0 0,1 0 0,0 0 0,-1 0 0,1 0 1,0 0-1,-1 0 0,1 0 0,-1 0 0,1-1 0,-2 1 1,-54 28-504,109-14 3132,-51-14-2612,7 2 123,0 1-1,-1 1 1,1 0 0,-1 0 0,0 0-1,-1 1 1,1 0 0,-1 0-1,0 1 1,4 5-139,-13-13-6462,-1-1-4393,1 0-1855</inkml:trace>
  <inkml:trace contextRef="#ctx0" brushRef="#br0" timeOffset="193718.179">1433 837 9604,'4'-1'8475,"0"7"-4299,1 17-1310,2 59 154,-8-60-3893,-12-31-6359,5-4-3397,4 5 1238</inkml:trace>
  <inkml:trace contextRef="#ctx0" brushRef="#br0" timeOffset="194030.637">1419 717 11173,'-3'2'2673,"3"-1"49,0 1-1570,0-1-688,0 0-608,0-1-1585,1 0-944,0 0-1953,1-1-4370</inkml:trace>
  <inkml:trace contextRef="#ctx0" brushRef="#br0" timeOffset="194798.022">1563 821 8932,'9'5'10225,"-4"7"-5224,-1 40-4365,-4-38 734,2 56-679,-2-129-614,4 38-71,-3 16-4,-1 1 0,1-1 1,0 1-1,0-1 0,1 1 1,-1-1-1,1 1 0,0 0 1,0 0-1,0 0 0,1 0 1,0 0-1,-1 1 0,1-1 1,0 1-1,1-1-2,-1 2-3,-1 0 1,0 0-1,0 1 1,1-1-1,-1 0 1,1 1-1,0 0 1,-1 0-1,1 0 1,0 0-1,0 0 1,0 0-1,0 1 0,0-1 1,-1 1-1,1 0 1,0 0-1,0 0 1,0 0-1,0 0 1,0 1-1,0-1 1,0 1-1,0 0 0,-1 0 1,1 0-1,0 0 1,0 1-1,-1-1 1,1 1-1,-1-1 1,0 1-1,1 0 1,-1 0-1,0 0 1,0 0-1,0 0 0,0 1 1,-1-1-1,1 0 1,0 1-1,0 1 3,2 3 89,0 1 1,0-1-1,0 1 0,-1 0 0,-1 0 0,1 0 0,-1 0 0,0 0 0,-1 1 0,0-1 0,-1 0 1,1 1-1,-1-1 0,-1 1 0,-1 5-89,2-19-3632,3-12-11075,2 10 4857</inkml:trace>
  <inkml:trace contextRef="#ctx0" brushRef="#br0" timeOffset="195180.391">1867 722 8884,'11'26'9123,"-1"0"-3948,9 99-496,-12-40-5786,-13-96-7026,4 6 1277,-2-1-4893</inkml:trace>
  <inkml:trace contextRef="#ctx0" brushRef="#br0" timeOffset="195959.441">1833 882 10373,'4'-2'3297,"0"0"241,1-1-449,2 2-1056,2-2-384,1 2-256,0 0-321,1 1-320,0 1-255,-1 1-145,-1 0-144,1-2-160,-2 0-240,2 1-336,0-2-1105,0 1-2417,-3-1-3153,2-1-7476</inkml:trace>
  <inkml:trace contextRef="#ctx0" brushRef="#br0" timeOffset="196369.63">2426 728 9300,'3'-3'8211,"0"5"-3568,6 33-1025,-2 11-2116,-2 59-1022,-5-107-3155,2-6-3205,0 3-3096,0 1-1231</inkml:trace>
  <inkml:trace contextRef="#ctx0" brushRef="#br0" timeOffset="196730.027">2543 735 10613,'-7'5'6918,"-5"5"-3418,-2 2-1683,-3-1-369,-118 92 2752,125-88-4493,16-29-4270,1-2 937,-2 6-5210,-1 3-2326</inkml:trace>
  <inkml:trace contextRef="#ctx0" brushRef="#br0" timeOffset="197042.514">2356 746 9893,'2'5'8797,"4"3"-4719,18 12-1394,131 61-126,-149-78-3580,4 1 3729,-4-2-3883,-4-2-4433,-3-1-6251,-4-2 826</inkml:trace>
  <inkml:trace contextRef="#ctx0" brushRef="#br0" timeOffset="198820.924">6191 698 9893,'1'7'12057,"2"8"-8637,3 18-2578,14 110 999,-20-134-2578,1-18-3594,2-11-7540,0 9 773</inkml:trace>
  <inkml:trace contextRef="#ctx0" brushRef="#br0" timeOffset="199117.725">6329 716 10325,'-18'11'10336,"0"2"-7000,-14 8-1393,-72 53 810,61-35-2710,47-49-7139,7-3-5487,-5 7 3542</inkml:trace>
  <inkml:trace contextRef="#ctx0" brushRef="#br0" timeOffset="199418.017">6112 743 9636,'9'5'10963,"4"-2"-7520,7 5-1348,6 9-1402,0-2-1,1 0 0,1-2 1,0-1-1,1-1 0,3-1-692,-29-9 855,-2 1-3733,-3-3-12144,0-1 1792</inkml:trace>
  <inkml:trace contextRef="#ctx0" brushRef="#br0" timeOffset="205241.212">6418 2170 8532,'-3'-1'9179,"-6"-2"-3897,-34-17-2868,15 8-1708,12 3-680,1 0 0,0-1 0,0-1 0,1 0 0,1 0 0,0-2 0,-4-5-26,15 16-16,-1 0 1,0-1-1,1 1 0,0-1 1,-1 0-1,1 0 1,0 0-1,0 0 1,1 0-1,-1 0 0,1-1 1,0 1-1,-1 0 1,2-1-1,-1 1 1,0-1-1,1 1 0,-1-1 1,1 0-1,0 1 1,0-1-1,0 1 1,1-1-1,-1 1 0,1-1 1,0 1-1,0-1 1,0 1-1,1 0 0,-1-1 1,1 1-1,-1 0 1,1 0-1,0 0 1,1 0-1,-1 0 0,0 1 1,1-1-1,-1 1 1,1-1-1,0 1 1,0 0-1,2-1 16,-1 0-93,-1 0-1,0 1 1,1 0 0,0 0-1,-1 0 1,1 0-1,0 1 1,0-1 0,0 1-1,0 0 1,0 0 0,0 1-1,1-1 1,-1 1-1,0 0 1,0 0 0,0 0-1,0 1 1,1-1 0,-1 1-1,0 0 1,0 0-1,0 0 1,0 1 0,-1 0-1,1-1 1,0 1 0,3 3 93,-7-3 15,0 1 0,0-1 0,0 0 0,-1 1 0,1-1 0,-1 0 0,1 0 0,-1 1 0,0-1 0,0 0 0,0 0 0,0 0 0,0 0 0,0 0 0,-1 0 0,1 0 0,-1 0 0,1 0 1,-1-1-1,0 1 0,0 0 0,1-1 0,-1 0 0,0 1 0,0-1 0,-1 0 0,1 0 0,0 0 0,0-1 0,0 1 0,-1 0-15,-12 9 283,7-4-194,0 0-1,1 0 1,0 1-1,0 0 1,0 1-1,1-1 1,0 1-1,0 1 1,1-1-1,0 1 1,1 0-1,0 0 1,0 0-1,1 0 1,0 1-1,0 0 0,1-1 1,1 2-89,1-8 0,0 0 0,0-1 1,1 1-1,-1 0 0,1-1 1,0 1-1,0-1 0,0 1 0,0-1 1,0 1-1,0-1 0,1 0 0,-1 0 1,1 1-1,0-1 0,-1 0 1,1-1-1,0 1 0,0 0 0,0 0 1,1-1-1,-1 1 0,0-1 0,1 0 1,-1 0-1,0 0 0,1 0 0,0 0 1,-1 0-1,1 0 0,2-1 0,1 2 3,1-1 0,-1 0 0,1 0 0,-1-1 0,1 0-1,-1 0 1,1 0 0,-1-1 0,1 0 0,-1 0 0,1-1 0,5-2-3,-4 1 38,0-1 0,-1 0 1,0-1-1,1 0 1,-1 0-1,-1-1 1,1 0-1,-1 0 0,0 0 1,-1-1-1,1 0 1,-1 0-1,-1 0 0,1-1 1,0-1-39,-14-10 141,5 17-5083,1 1-5011,3 1-1249</inkml:trace>
  <inkml:trace contextRef="#ctx0" brushRef="#br1" timeOffset="218330.038">1469 2092 8804,'4'2'7601,"5"5"-4512,-4 42 1148,-5-16-3565,9 40 137,-17-88-3696,9 0-7574,-2 8-1387</inkml:trace>
  <inkml:trace contextRef="#ctx0" brushRef="#br1" timeOffset="218626.847">1466 1997 10757,'-2'2'2577,"1"-2"32,2 1-1488,-1 0-545,1-1-288,-1 0-176,2-1-400,1 0-2289,1 1-2193,3 0-5619</inkml:trace>
  <inkml:trace contextRef="#ctx0" brushRef="#br1" timeOffset="219146.874">1583 2074 9460,'7'15'7173,"-3"19"-5261,0 89 398,6-168-2214,22-76-107,-32 120 11,1-1 0,0 1 0,-1 0 0,1 0 1,0-1-1,0 1 0,0 0 0,0 0 0,0 0 0,0 0 0,0 0 0,1 0 0,-1 1 0,0-1 0,0 0 0,1 1 0,-1-1 0,0 0 0,1 1 0,-1 0 1,1-1-1,-1 1 0,1 0 0,-1 0 0,0 0 0,1 0 0,-1 0 0,1 0 0,-1 0 0,1 0 0,-1 0 0,1 1 0,-1-1 0,0 1 0,1-1 0,-1 1 0,0-1 1,1 1-1,-1 0 0,0 0 0,0 0 0,0 0 0,0 0 0,1 0 0,40 52 11,-35-35 275,-2 1 1,0 0-1,-1 0 1,0 0 0,-2 1-1,0-1 1,-2 10-287,-1-31-3780,0-11-4619,4 3-2366</inkml:trace>
  <inkml:trace contextRef="#ctx0" brushRef="#br1" timeOffset="219389.106">1858 1982 8596,'12'32'9908,"-1"23"-7644,-6-24-1201,11 113-1095,-16-141-1389,-3-4-7597,1-2-2326</inkml:trace>
  <inkml:trace contextRef="#ctx0" brushRef="#br1" timeOffset="219998.387">1831 2127 12902,'12'4'8903,"13"-4"-5561,-5-1-2058,48 5-811,-46-6-4681,0-4-6090,-9 1-2084</inkml:trace>
  <inkml:trace contextRef="#ctx0" brushRef="#br1" timeOffset="224759.873">2589 2218 9364,'6'5'9525,"-10"-10"-6050,-12-11-2319,-126-84 736,139 96-1891,-1 1 1,1-1 0,0 1-1,0-1 1,0 0 0,0 0-1,0 0 1,1-1 0,0 1-1,0-1 1,0 1 0,1-1-1,-1 0 1,1 1 0,0-1 0,0 0-1,1 0 1,0 0 0,0 0-1,0 0 1,0 0 0,1 1-1,-1-1 1,1 0 0,1 0-1,-1 0 1,1-1-2,0 3 5,-1 0 1,0 0-1,1 1 0,-1-1 1,1 0-1,0 1 0,0 0 1,0-1-1,0 1 0,0 0 1,0 0-1,1 0 0,-1 1 1,1-1-1,-1 0 0,1 1 1,0 0-1,-1-1 0,1 1 1,0 0-1,0 1 0,0-1 1,0 0-1,0 1 0,0 0 1,0-1-1,0 1 0,0 0 1,0 1-1,0-1 0,0 0 1,0 1-1,0 0 0,0 0 1,0 0-1,0 0 0,2 1-5,-3-1 0,-1 0 0,1 0 0,0 0 0,-1 0 0,1 0 0,-1 0 0,1 1 0,-1-1 0,0 0 0,1 1 0,-1-1-1,0 1 1,0 0 0,0-1 0,0 1 0,0 0 0,-1 0 0,1-1 0,0 1 0,-1 0 0,1 0 0,-1 0 0,0 0 0,0 0 0,0 0-1,0-1 1,0 1 0,0 0 0,0 0 0,0 0 0,-1 0 0,1 0 0,-1 0 0,1-1 0,-1 2 0,-34 38 42,11-24-39,20-16 0,0 1 0,1 0 0,-1 0 0,1 0 0,0 1 0,-1-1 0,1 1 1,0 0-1,0 0 0,1 0 0,-1 0 0,1 0 0,-1 0 0,1 1 0,0-1 0,1 1 0,-1 0 0,0-1 0,1 1 0,0 0 0,0 0-3,-4 27 53,4-28-39,0 1 1,1-1-1,-1 1 1,1 0-1,-1-1 0,1 1 1,0 0-1,0-1 1,1 1-1,-1 0 0,1-1 1,0 1-1,0-1 1,0 1-1,0-1 0,0 1 1,1-1-1,0 1-14,1-2 6,0-1-1,0 1 1,1-1-1,-1 0 0,0 0 1,1 0-1,-1 0 1,1 0-1,-1-1 1,0 0-1,1 1 1,-1-1-1,1-1 0,-1 1 1,1 0-1,-1-1 1,1 0-1,-1 1 1,1-2-1,-1 1 1,0 0-1,0-1 0,0 1 1,0-1-1,3-1-5,19-11 26,-20 12-11,1-1 1,-1 0-1,1 1 0,-1-2 0,0 1 0,-1-1 0,1 1 1,0-1-1,-1-1 0,0 1 0,0-1 0,0 1 0,-1-1 1,1 0-1,1-5-15,0-18-422,-8 27-1997,4-2-10209,2 0 1650</inkml:trace>
  <inkml:trace contextRef="#ctx0" brushRef="#br1" timeOffset="230315.628">167 1874 5923,'5'17'12710,"-1"31"-10266,-1 0-1564,0 2 163,3 28-280,-2 35 160,1-26-21,1 77-470,-7-81-349,2 69-97,1 11 49,-4-164-1652,0-8-3338,1 5-3629,-1 0-2368</inkml:trace>
  <inkml:trace contextRef="#ctx0" brushRef="#br1" timeOffset="232439.993">4092 1869 6563,'1'2'9445,"0"3"-4147,-2 53-2246,-4 28-2465,13 148-470,-1 29 782,-2-55-864,-4-90-11,2-72 123,-14-61-14866,6 5 3287</inkml:trace>
  <inkml:trace contextRef="#ctx0" brushRef="#br1" timeOffset="238148.089">4074 1878 3794,'2'-11'7040,"8"9"-3344,-7 1-3022,-9-1 6668,-97-1-4791,19-2-1657,-54 12-340,12 3 463,77-14-948,-72 9 366,31-7-264,6 7 53,-18 2-69,13-2 74,6-1 246,-30 1 299,33-2-385,-16-11 35,-4 14-245,-11-13-53,42 0-102,-28 5 0,-1-4-27,51 10 11,-61-6 5,-22-3-23,63 18 50,-77-5-51,41-8 38,32 4-49,-51 2 20,-28 4 15,71-4-24,-28-4 27,-36 3-53,81-7 66,-57 0-29,40 3 16,11 2-45,-126 1 61,148-3-51,-58-7-7,26 7 68,58 1-68,-28-8-409,53 0-8813,13-6 1693,-14 9 4012,9-6-6960</inkml:trace>
  <inkml:trace contextRef="#ctx0" brushRef="#br1" timeOffset="241722.454">4082 2904 4674,'10'1'10015,"-8"1"-3704,-19-1-1961,-138 14-1290,41-22-2110,-54 10 45,30 4-106,20-1-591,-12-13-169,-58 14-84,108-7-13,-114 0-8,99-5 0,-8 9-16,21-10 8,-123 12-35,78-6 35,-95 5-32,-8 0-8,34-4 8,27-2 83,33 9-51,-64-3-45,19-10 15,92 8 36,-8-12-54,12 2 18,-40 5 78,-28-15-117,26 11 80,126-9-3314,9 7-3538,-2 2-4951,1 2 1865</inkml:trace>
  <inkml:trace contextRef="#ctx0" brushRef="#br1" timeOffset="246138.184">500 2451 6467,'-6'-8'7852,"-8"21"-5585,4 7-2104,2 1 0,1 0-1,0 1 1,1-1 0,2 1 0,0 1-1,1-1 1,2 0 0,0 19-163,1-36 47,0 0 0,0 1 1,0-1-1,1 0 0,0 0 0,0 0 1,0 0-1,1 0 0,0 0 0,0 0 1,0 0-1,0 0 0,1-1 0,-1 1 1,1-1-1,1 0 0,-1 0 0,0 0 1,1 0-1,0-1 0,0 1 0,0-1 1,0 0-1,2 1-47,-5-1 179,-3-5-8375,1 1-2956</inkml:trace>
  <inkml:trace contextRef="#ctx0" brushRef="#br1" timeOffset="246823.546">551 2607 6691,'2'4'7018,"7"14"-4976,13 81 309,-19-85-2247,-4-31 193,-1-6-13,2 18-203,-1 0-1,1-1 1,0 1-1,1 0 0,-1 0 1,1-1-1,0 1 1,0 0-1,1 0 0,-1 0 1,1 0-1,0 0 1,1 0-1,-1 0 1,1 1-1,0-1 0,0 1 1,0 0-1,1 0 1,-1 0-1,3-2-80,25 6 350,-16 2-3887,-6 0-4735,-4-2-729</inkml:trace>
  <inkml:trace contextRef="#ctx0" brushRef="#br1" timeOffset="247286.83">727 2667 8884,'42'-3'8704,"-40"2"-8662,0 0-1,-1 0 1,1 0 0,-1 0-1,1 0 1,-1 0 0,0 0 0,1 0-1,-1 0 1,0-1 0,0 1-1,0-1 1,0 1 0,0 0-1,0-1 1,0 0 0,-1 1-1,1-1 1,0 0 0,-1 1-1,1-1 1,-1 0 0,0 1 0,0-1-1,1 0 1,-1 0 0,0 1-1,0-1 1,-1 0 0,1 0-1,0 1 1,-1-1 0,1 0-1,-1 0 1,1 1 0,-1-2-42,-1 2 25,0 0 0,0 1 1,0-1-1,0 0 0,0 1 0,0-1 1,-1 1-1,1 0 0,0-1 0,0 1 1,0 0-1,0 0 0,0 1 1,0-1-1,-1 0 0,1 1 0,0-1 1,0 1-1,0 0 0,0 0 1,0-1-1,1 1 0,-1 0 0,0 1 1,0-1-1,0 0 0,1 1 0,-1-1 1,1 1-1,-1-1 0,1 1 1,0-1-1,-1 1 0,1 0 0,0 0 1,0 0-1,0 0 0,0 1-25,-1-1 87,0 1 0,1-1 0,-1 1 0,0 0 0,1 0 0,0-1 0,0 1 0,0 0 0,0 0 0,0 0 0,0 0 0,1 0 0,0 0 0,-1 0 0,1 0 0,0 1 0,1-1 0,-1 0 0,0 0 0,1 0 0,0 0 0,-1 0 0,1 0 0,1 0 0,-1-1 0,0 1 0,1 0 0,-1 0 0,1-1 0,0 1 0,0-1 0,0 0 0,0 1 0,0-1 0,0 0 0,1 0 0,-1 0 0,1-1 0,-1 1 0,1-1 0,0 1 0,0-1 0,0 0 0,0 0 0,0 0 0,1 0-87,18-24-3820,-12 7-5547,-1 8-1481</inkml:trace>
  <inkml:trace contextRef="#ctx0" brushRef="#br1" timeOffset="247637.57">956 2540 9236,'-30'-12'9136,"28"12"-9062,1 0 0,0-1 0,0 1 0,-1 0 0,1 0 0,0 0 0,0 0 0,-1 0 1,1 1-1,0-1 0,0 0 0,0 1 0,-1-1 0,1 0 0,0 1 0,0-1 0,0 1 0,0 0 0,0-1 0,0 1 0,0 0 0,0 0 0,0 0 1,0 0-1,0 0 0,0 0 0,1 0 0,-1 0 0,0 0 0,1 0 0,-1 0 0,1 0 0,-1 0 0,1 0 0,-1 1-74,-1 7 77,0 0-1,0 0 0,1 0 1,0 0-1,1 0 0,0 0 1,0 0-1,1 0 0,0 0 1,1 0-1,0 0 0,0 0 1,1 1-77,-1-3 66,11 34-612,-15-45-3748,-1 0-3461,0-1-1657</inkml:trace>
  <inkml:trace contextRef="#ctx0" brushRef="#br1" timeOffset="247934.379">849 2659 11573,'12'4'9433,"16"-8"-7233,-23 4-1342,33-8-900,-25 4-4109,-1-2-4915,-4 2-1723</inkml:trace>
  <inkml:trace contextRef="#ctx0" brushRef="#br1" timeOffset="248350.924">1001 2660 9396,'24'8'6986,"23"-13"-6695,-38 3 641,-8 2-920,0-1 0,0 0 0,0 1 0,0-1 0,0 0 0,0 0 0,-1 0 0,1 0 0,0 0-1,-1 0 1,1 0 0,0 0 0,-1 0 0,0 0 0,1 0 0,-1 0 0,1 0 0,-1-1 0,0 1 0,0 0-1,0 0 1,0 0 0,0-1 0,0 1 0,0 0 0,0 0 0,0 0 0,0 0 0,-1-1 0,1 1 0,-1 0-1,1 0 1,0 0 0,-1 0 0,0 0 0,1 0 0,-1 0 0,0 0 0,1 0 0,-1 0 0,0 0-1,0 1 1,0-1 0,0 0 0,0 0 0,0 1 0,0-1 0,0 1 0,0-1 0,0 1 0,0-1 0,0 1-1,0 0 1,-1-1-12,-1 2 112,-1-1 0,1 0 0,0 1-1,0 0 1,0 0 0,-1 0 0,1 0-1,0 1 1,0-1 0,1 1 0,-1 0-1,0 0 1,1 0 0,-1 0 0,1 0-1,-1 0 1,1 1 0,0-1 0,0 1-1,0-1 1,0 1 0,0 0 0,1 0-1,0 0 1,-1 0 0,1 0 0,0 0-1,0 0 1,1 1 0,-1-1 0,1 0-1,-1 0 1,1 1 0,0-1 0,0 0-1,0 0 1,1 1 0,-1-1 0,1 0-1,0 0 1,0 1 0,0-1 0,0 0-1,2 2-111,-2-3 52,0 0 1,0 0-1,0-1 0,0 1 0,1 0 1,-1-1-1,0 1 0,1-1 0,-1 1 0,1-1 1,0 0-1,0 1 0,-1-1 0,1 0 0,0 0 1,0 0-1,0-1 0,0 1 0,0 0 0,0-1 1,0 1-1,0-1 0,0 0 0,0 0 1,0 0-1,0 0 0,1 0 0,-1 0 0,0 0 1,0-1-1,0 1 0,0-1-52,20-7-3814,-6-7-6440,-9 5-498</inkml:trace>
  <inkml:trace contextRef="#ctx0" brushRef="#br1" timeOffset="248897.67">1155 2620 9812,'6'22'5674,"7"10"-3832,5 18-1978,-14-35 896,-7-41-319,0 5-28,3 16-270,-1 1 0,1 0 0,0-1 0,1 1 0,-1-1 0,1 1 0,0 0 0,0-1 0,0 1 0,1 0 0,-1 0 0,1 0 0,0 0 0,0 0 0,1 0 0,-1 1 0,1-1 0,0 1 0,-1-1 0,3 0-143,30 9-373,-27 0-3446,-1-2-3770,-1-2-2280</inkml:trace>
  <inkml:trace contextRef="#ctx0" brushRef="#br1" timeOffset="249331.116">1319 2667 8868,'53'9'7667,"-51"-9"-7623,0 0 1,0 0-1,0-1 0,0 1 1,-1-1-1,1 1 1,0-1-1,0 0 0,-1 1 1,1-1-1,0 0 1,-1 0-1,1 0 0,-1 0 1,1 0-1,-1-1 1,1 1-1,-1 0 0,0-1 1,0 1-1,0-1 1,0 1-1,0-1 0,0 0 1,0 1-1,0-1 0,-1 0 1,1 0-1,0 1 1,-1-1-1,0 0 0,1 0 1,-1 0-1,0 0 1,0 0-1,0 1 0,0-1 1,-1 0-1,1 0 1,0 0-1,-1-1-44,0 2 64,-1-1 0,1 0 0,0 0-1,-1 1 1,0-1 0,1 1 0,-1-1 0,0 1-1,0 0 1,1-1 0,-1 1 0,0 0 0,0 0-1,-1 1 1,1-1 0,0 0 0,0 1 0,0-1 0,0 1-1,-1 0 1,1 0 0,0 0 0,0 0 0,0 0-1,-1 0 1,1 0 0,0 1 0,0-1 0,0 1 0,-1 0-1,1-1 1,0 1 0,0 0 0,0 0 0,0 0-1,1 1 1,-1-1 0,0 0 0,0 1 0,1-1 0,-1 1-1,1 0 1,-1-1 0,1 1 0,0 0 0,0 0-1,-1 0 1,1 0 0,1 0 0,-2 1-64,1 1 55,0 0-1,1 0 1,-1 0 0,1 0 0,0 0-1,0 0 1,0 0 0,0 0 0,1 0 0,-1 0-1,1 0 1,0 0 0,0 0 0,1 0-1,-1 0 1,1-1 0,0 1 0,0-1-1,0 1 1,0-1 0,1 0 0,-1 0 0,1 0-1,0 0 1,0 0 0,0 0 0,0-1-1,0 0 1,1 1 0,-1-1 0,1 0 0,0-1-1,-1 1 1,4 0-55,27-9-3423,-15-7-7091,-13 7 1059</inkml:trace>
  <inkml:trace contextRef="#ctx0" brushRef="#br1" timeOffset="249784.171">1497 2598 9989,'7'40'7643,"7"47"-6301,-13-88-1328,-1 1 0,0 0 0,1 0 0,-1 0 0,0 0 0,1 0 0,-1 0 0,0 0 0,1 0 0,-1 0 0,0 1 0,1-1 0,-1 0 0,0 0 0,1 0 0,-1 0-1,0 0 1,1 0 0,-1 1 0,0-1 0,0 0 0,1 0 0,-1 1 0,0-1 0,0 0 0,1 0 0,-1 1 0,0-1 0,0 0 0,0 0 0,1 1 0,-1-1-14,4-38 1,-3 36 5,-1-2-13,0-2-2,0-1-1,1 1 0,-1 0 1,2-1-1,-1 1 0,1 0 1,-1 0-1,2-1 0,-1 2 1,1-1-1,0 0 1,0 0-1,0 1 0,2-2 10,-3 6 4,0 1-1,0 0 0,0 0 1,0-1-1,0 1 0,0 0 1,0 1-1,0-1 0,0 0 1,0 1-1,0-1 0,0 1 1,-1-1-1,1 1 0,0 0 1,0 0-1,0 0 0,-1 0 1,1 0-1,-1 0 1,1 1-1,-1-1 0,1 0 1,-1 1-1,0-1 0,1 1 1,-1-1-1,0 1 0,0 0 1,0-1-1,0 1 0,-1 0 1,1 0-1,0 0 0,-1 0 1,1 0-1,-1 0 1,0 0-1,0 1-3,19 75 216,-15-76-2669,-1-3-3626,-3 0 4321,3 0-7569</inkml:trace>
  <inkml:trace contextRef="#ctx0" brushRef="#br1" timeOffset="250098.897">1794 2568 10485,'-28'11'8794,"13"30"-6751,14-34-1814,0-3-42,0 0 0,0 1 0,0-1 1,0 1-1,1-1 0,0 1 0,0-1 0,0 1 1,0-1-1,1 1 0,0-1 0,0 1 1,0-1-1,0 0 0,1 1 0,0-1 0,-1 0 1,2 0-1,-1 0 0,0 0 0,1-1 1,0 1-1,-1-1 0,3 2-187,-4-4-34,1 0-1,-1-1 1,0 0 0,1 1 0,-1-1-1,0 0 1,1 1 0,-1-1-1,0 0 1,1 0 0,-1 0 0,1 0-1,-1 0 1,0-1 0,1 1-1,-1 0 1,0-1 0,1 1 0,-1-1-1,0 1 1,1-1 0,-1 0 0,0 1-1,0-1 1,0 0 0,0 0-1,0 0 1,0 0 0,1 0 34,6-11-4586,-2 0-4780,-2 2-1716</inkml:trace>
  <inkml:trace contextRef="#ctx0" brushRef="#br1" timeOffset="250488.049">1876 2655 8980,'27'6'5573,"18"-14"-3363,-43 7-2185,-1 1 0,0-1 0,1 0 0,-1 1 0,1-1 0,-1 0 0,0 0 0,0 0 0,1 0 0,-1 0 0,0 0 0,0 0 0,0 0 0,0-1 1,0 1-1,0 0 0,-1-1 0,1 1 0,0 0 0,-1-1 0,1 1 0,-1-1 0,1 1 0,-1-1 0,0 1 0,0-1 0,1 0 0,-1 1 0,0-1 0,0 1 0,-1-1 1,1 1-1,0-1 0,0 1 0,-1-1 0,1 1 0,-1-1 0,0 1 0,1-1 0,-1 1 0,0-1 0,0 1 0,0-1-25,0 0 71,0 1 1,0-1-1,0 1 0,0-1 1,0 1-1,0-1 0,-1 1 0,1 0 1,0 0-1,-1-1 0,1 1 0,-1 0 1,1 0-1,-1 1 0,0-1 1,1 0-1,-1 0 0,0 1 0,1-1 1,-1 1-1,0 0 0,0-1 0,0 1 1,1 0-1,-1 0 0,0 0 0,0 0 1,0 0-1,0 1 0,1-1 1,-1 1-1,0-1 0,0 1 0,1-1 1,-1 1-1,0 0 0,1 0 0,-1 0 1,1 0-1,-1 0 0,1 0 1,0 0-1,-1 0 0,1 1 0,0-1 1,0 1-1,0-1 0,0 1 0,0-1 1,0 1-1,0-1 0,0 1 1,1 0-1,-1 0 0,1-1 0,-1 2-71,-1 0 100,0-1-1,0 1 0,1 0 0,-1 0 0,1-1 1,0 1-1,0 0 0,0 0 0,0 0 1,0 0-1,1 0 0,-1 1 0,1-1 1,0 0-1,0 0 0,0 0 0,0 0 1,1 0-1,-1 0 0,1 0 0,0 1 0,-1-1 1,2-1-1,-1 1 0,0 0 0,0 0 1,1 0-1,0-1 0,0 1 0,-1-1 1,1 1-1,1-1 0,-1 0 0,0 1 0,0-1 1,1 0-1,0-1 0,-1 1 0,1 0 1,0-1-1,-1 0 0,1 1 0,0-1 1,0 0-1,0 0 0,3 0-99,45-6-3257,-34 0-894,0-2-3536,-1 0-3598</inkml:trace>
  <inkml:trace contextRef="#ctx0" brushRef="#br1" timeOffset="251093.878">2299 2540 9108,'1'7'11249,"2"16"-8924,-2-7-1364,18 121-470,-31-141-16432,11-2 7764</inkml:trace>
  <inkml:trace contextRef="#ctx0" brushRef="#br1" timeOffset="251343.861">2242 2644 9380,'18'0'8265,"1"-1"-4142,37-5-2920,-36-1-3468,-7 1-2434,-5 2-1346,1 0-3901</inkml:trace>
  <inkml:trace contextRef="#ctx0" brushRef="#br1" timeOffset="251576.403">2461 2595 10613,'-14'15'9935,"-3"42"-7907,17-55-2017,-1 0 1,1 0-1,0 1 1,0-1-1,0 0 1,0 0-1,0 0 1,0 0-1,0 1 1,1-1-1,-1 0 1,1 0-1,-1 0 1,1 0-1,0 0 1,0 0-1,0 0 1,0 0-1,0 0 1,0-1-1,1 1 0,-1 0 1,0-1-1,1 1 1,0-1-1,-1 1 1,1-1-1,0 0 1,0 0-1,0 0 1,-1 0-1,1 0 1,0 0-1,0 0 1,1-1-1,-1 1 1,0-1-1,0 1 1,0-1-1,0 0 1,0 0-1,0 0 1,1 0-1,-1 0 1,0 0-1,0-1 1,0 1-1,0-1 1,0 1-1,0-1 1,0 0-1,2-1-11,-2 2 0,1 0 0,-1-1 0,1 1 1,-1-1-1,0 0 0,1 0 0,-1 0 0,0 0 0,0 0 0,0 0 0,1-1 0,-1 1 0,-1-1 0,1 1 0,0-1 0,0 0 0,-1 0 0,1 0 0,-1 0 0,1 0 1,-1 0-1,0 0 0,0 0 0,0 0 0,0-1 0,0 1 0,0 0 0,-1-1 0,1 1 0,-1-1 0,1 1 0,-1-1 0,0 1 0,0 0 0,0-1 0,-1 1 0,1-1 1,-1 1-1,1-1 0,-1 1 0,0 0 0,0-1 0,0 1 0,0 0 0,0 0 0,-1-2 0,-42-29 346,20 28-3261,18 4 1333,4 0-5291,2-1-5263</inkml:trace>
  <inkml:trace contextRef="#ctx0" brushRef="#br1" timeOffset="252249.913">2898 2609 10677,'0'6'2657,"0"-1"160,1 1-1552,1 3-401,0 1-159,0-1-177,-1-1-160,0-1-144,0 1-96,0-2-80,-1 2 0,1-1-176,-1-1-240,0-5-336,-1-1 2401,1 0-4627,0-4-2528,1-3-6964</inkml:trace>
  <inkml:trace contextRef="#ctx0" brushRef="#br1" timeOffset="252512.781">2885 2540 8980,'-1'0'2593,"0"-1"32,1 1-143,1 1-1618,1 1-576,-1-1-544,2 2-2241,1 0-2257,1 0-5555</inkml:trace>
  <inkml:trace contextRef="#ctx0" brushRef="#br1" timeOffset="253059.522">2963 2590 11077,'16'37'8695,"-6"19"-8103,-9-44-210,-2-19-434,0 1 1,0-1 0,1 0 0,0 1 0,0-1 0,0 0-1,1 1 1,0-1 0,0 1 0,1-1 0,0 1 0,0 0-1,0-1 1,1 1 0,0 0 0,0 1 0,3-5 51,-4 9 7,1 0 1,-1 0-1,1 0 1,-1 0-1,1 1 1,-1-1-1,1 1 0,0 0 1,-1-1-1,1 1 1,-1 0-1,1 0 1,0 1-1,-1-1 1,1 1-1,-1-1 1,1 1-1,-1 0 0,1 0 1,-1 0-1,0 0 1,1 0-1,-1 0 1,0 1-1,0-1 1,0 1-1,0 0 1,0-1-1,0 1 0,0 0 1,-1 0-1,1 0 1,0 1-1,-1-1 1,0 0-1,0 0 1,0 1-1,0-1 1,1 2-8,0 4 0,10 83-886,-13-93-8940,3-2 387</inkml:trace>
  <inkml:trace contextRef="#ctx0" brushRef="#br1" timeOffset="253450.052">3179 2520 9204,'3'9'2193,"0"2"80,0 0-1408,0 1-289,-2 0-112,1 0-80,-1 1-16,0 2-159,1 0-129,0-2 16,-1 0-112,0-1-240,0-3-97,-1-3-1183,0-1-865,1-5-1697,1 1-3938</inkml:trace>
  <inkml:trace contextRef="#ctx0" brushRef="#br1" timeOffset="253451.052">3159 2607 11413,'0'0'3042,"1"-1"175,1 0-1392,1-1-641,2 1-287,0-1-225,1 2-224,1-1-175,1 1-193,-3 1-209,2-1-143,0 0-288,-1 1-448,1-1-225,1 0-2080,-1 0-2354,1-1-5186</inkml:trace>
  <inkml:trace contextRef="#ctx0" brushRef="#br1" timeOffset="253713.851">3306 2455 10677,'5'0'7966,"16"13"-6264,-15-5-1479,1 0 1,-2 1-1,1 0 0,-1 0 0,-1 0 0,1 0 0,-2 1 0,1-1 0,-1 1 0,-1 0 0,0 0 1,0 0-1,-1 0 0,0 1 0,-1-1 0,0 4-223,-12 80 1765,11-92-1734,0 1-1,1-1 1,-1 0 0,0 0 0,0 0-1,0 0 1,0 0 0,-1 0 0,1 0-1,0-1 1,-1 1 0,1 0 0,-1-1-1,0 1 1,1-1 0,-1 1 0,0-1-1,0 0 1,0 0 0,0 0 0,0 0-1,0 0 1,-1 0 0,1-1 0,0 1-1,0 0 1,0-1 0,-1 0 0,1 0-1,0 0 1,0 0 0,-1 0 0,1 0-1,0 0 1,-1-1 0,1 1-1,0-1 1,0 0 0,-1 0-31,-7-4-851,9 3-3632,1 0-4462,1-1-3639</inkml:trace>
  <inkml:trace contextRef="#ctx0" brushRef="#br0" timeOffset="258620.381">425 1275 6291,'11'-16'9599,"-24"27"-5477,7-3-4069,2-1 1,-1 1-1,1 1 1,0-1 0,1 0-1,0 1 1,0 0-1,1 0 1,0 0-1,0 0 1,1 0-1,0 0 1,1 0 0,0 0-1,0 1 1,1-1-1,1 0 1,-1 0-1,1 0 1,1 0-1,0-1 1,0 1 0,0 0-1,1-1 1,1 0-1,-1 0 1,3 2-54,42 51 77,-49-62-5264,-1-7-1743,0 0-2472</inkml:trace>
  <inkml:trace contextRef="#ctx0" brushRef="#br0" timeOffset="258977.286">560 1388 7107,'3'7'8617,"6"27"-6229,20 116 358,-31-130-4153,-4-22-8858,4-1 1095</inkml:trace>
  <inkml:trace contextRef="#ctx0" brushRef="#br0" timeOffset="259320.963">551 1396 8276,'1'-2'191,"0"-1"0,0 1 0,0 0 0,1 0 0,-1 0 1,1 0-1,-1 1 0,1-1 0,0 0 0,0 1 0,0-1 0,0 1 0,0 0 1,0-1-1,0 1 0,0 0 0,0 0 0,1 1 0,-1-1 0,0 0 0,1 1 1,-1-1-1,1 1 0,-1 0 0,0 0 0,1 0 0,-1 0 0,1 0 1,-1 0-1,1 1 0,-1-1 0,2 2-191,2-2 384,-1 2-1,1-1 1,-1 1 0,1-1-1,-1 1 1,0 1 0,0-1-1,0 1 1,0 0 0,0 0-1,-1 1 1,1-1 0,2 4-384,-6-4-18,0 0 0,0 0 1,0 0-1,-1 0 0,0-1 1,1 1-1,-1 0 0,0 0 1,0 0-1,-1 0 0,1 0 1,-1 0-1,1 0 0,-1 0 1,0 0-1,0-1 0,0 1 1,-1 0-1,1-1 0,0 1 1,-1-1-1,0 1 0,0-1 1,1 0-1,-1 1 0,-1-1 1,1 0-1,0-1 0,0 1 1,-1 0-1,1-1 0,-1 1 1,0-1-1,1 1 0,-1-1 1,0 0-1,0-1 0,1 1 1,-1 0-1,0-1 0,0 1 1,0-1-1,0 0 0,0 0 1,0 0-1,0 0 0,0-1 1,0 1-1,0-1 0,0 0 18,-2-3-580,3 1-6563,2 0-3614</inkml:trace>
  <inkml:trace contextRef="#ctx0" brushRef="#br0" timeOffset="259773.981">800 1400 7828,'-12'4'8286,"4"7"-4075,5 59-3422,4-68-815,1 0 1,-1-1 0,1 1-1,0-1 1,0 1 0,-1-1-1,1 0 1,0 1 0,0-1 0,1 0-1,-1 0 1,0-1 0,0 1-1,0 0 1,1-1 0,-1 1-1,0-1 1,1 0 0,-1 0-1,0 0 1,1 0 0,-1 0-1,0 0 1,0-1 0,1 1 0,-1-1-1,0 1 1,0-1 0,1 0-1,-1 0 1,0 0 0,0 0-1,0 0 1,0-1 0,0 1-1,-1-1 1,1 1 0,0-1-1,-1 1 1,1-1 0,0-2 25,0 3 12,0-1-1,0 1 1,-1-1 0,1 0 0,-1 0-1,1 0 1,-1 0 0,0 0 0,0 0 0,0 0-1,0-1 1,0 1 0,0 0 0,-1 0-1,1-1 1,-1 1 0,1-1 0,-1 1 0,0 0-1,0-1 1,0 1 0,0-1 0,-1 1-1,1 0 1,-1-1 0,1 1 0,-1 0 0,0-1-1,0 1 1,0 0 0,0 0 0,0 0-1,0 0 1,-1 0 0,1 0 0,-1 0-1,1 0 1,-1 1 0,0-1 0,0 0 0,0 1-1,0 0 1,0-1 0,0 1 0,0 0-1,0 0-11,-31 7 183,28-3-3950,4 1-3840,2-2-1803</inkml:trace>
  <inkml:trace contextRef="#ctx0" brushRef="#br0" timeOffset="260013.586">963 1413 10405,'6'9'7143,"-1"4"-3664,3 31-2959,-6-35 34,-3 11-1552,1-21-5715,0-3 2520,1-1-5988</inkml:trace>
  <inkml:trace contextRef="#ctx0" brushRef="#br0" timeOffset="260195.531">960 1359 9764,'0'2'2209,"2"-2"-32,2 2-1664,-1 1-2402,1 1-2001,2-2-4978</inkml:trace>
  <inkml:trace contextRef="#ctx0" brushRef="#br0" timeOffset="260573.407">1046 1407 9652,'21'26'6751,"-18"-22"-6581,0 0 1,-1 0 0,1 1 0,-1-1 0,0 1 0,-1 0 0,1-1 0,-1 1 0,0 0 0,0 0-1,0 0 1,-1 0 0,1 0 0,-1 0 0,-1 1-171,4-89-582,-3 80 553,0 2 25,-1 0 1,1 0-1,0 0 0,-1-1 1,1 1-1,0 0 0,0 0 1,0 0-1,0-1 1,0 1-1,0 0 0,0 0 1,0-1-1,1 1 0,-1 0 1,0 0-1,1 0 0,-1-1 1,1 1-1,-1 0 0,1 0 1,0 0-1,-1 0 0,1 0 1,0 0-1,0 0 0,-1 0 1,1 0-1,0 1 1,0-1-1,0 0 0,0 0 1,0 1-1,1-1 0,-1 1 1,0-1-1,0 1 0,0-1 1,0 1-1,1 0 0,-1-1 1,0 1-1,0 0 0,1 0 1,-1 0-1,0 0 0,0 0 1,0 0-1,1 1 1,-1-1-1,0 0 0,0 1 1,0-1-1,1 0 0,-1 1 1,0-1-1,0 1 4,5 2 33,-2-1 0,1 1 1,0 0-1,0 0 0,-1 0 0,1 0 1,-1 1-1,0 0 0,0 0 0,-1 0 1,1 0-1,-1 1 0,0-1 0,0 1 1,0 0-1,-1 0 0,1 0 0,-1 0 1,-1 0-1,1 1 0,-1-1 0,0 1 1,0-1-1,0 1 0,-1-1 0,0 3-33,0-6-546,1 6-554,2-5-7181,-1-3-787</inkml:trace>
  <inkml:trace contextRef="#ctx0" brushRef="#br0" timeOffset="260807.792">1288 1328 9973,'14'51'9482,"7"59"-7231,-20-104-4683,-2-9-6848,0-1-698</inkml:trace>
  <inkml:trace contextRef="#ctx0" brushRef="#br0" timeOffset="261074.384">1274 1436 11013,'3'1'2801,"-1"-1"65,2 0-1458,-2 0-527,1-1-193,1 1-176,0 0-192,2 0-128,-1 0-31,0 0-193,0 0-289,-1 0-415,1 0 2449,1 0-4707,1 1-2656,1-1-7156</inkml:trace>
  <inkml:trace contextRef="#ctx0" brushRef="#br0" timeOffset="261486.169">1432 1442 7219,'32'5'7815,"18"-10"-5737,-49 4-2062,0 0 1,-1 0-1,1 0 1,0 0-1,-1 0 1,1-1-1,-1 1 1,1 0 0,-1 0-1,0 0 1,1-1-1,-1 1 1,0 0-1,0 0 1,0-1-1,0 1 1,0 0-1,0 0 1,0-1-1,-1 1 1,1 0-1,0 0 1,-1-1-1,1 1 1,-1 0-1,1 0 1,-1 0-1,1 0 1,-1 0-1,0-1 1,0 1-1,0 1 1,1-1-1,-1 0 1,0 0 0,0 0-1,0 0 1,0 1-1,0-1 1,-1 0-1,1 1 1,0-1-1,0 1 1,0-1-1,0 1 1,-1 0-1,0-1-16,-1 2 98,1-1-1,-1 1 0,0-1 1,0 1-1,1 0 1,-1 0-1,1 0 0,-1 0 1,1 1-1,0-1 1,-1 1-1,1-1 0,0 1 1,0 0-1,0 0 1,0 0-1,0 0 0,0 0 1,1 0-1,-1 1 1,1-1-1,0 1 0,-1-1 1,1 1-1,0-1 1,0 1-1,1 0 0,-1-1 1,1 1-1,-1 0 1,1-1-1,0 1 0,0 0 1,0 0-1,0-1 1,0 1-1,1 0 0,-1 0 1,1-1-1,0 1 1,0 0-1,0-1 0,0 1 1,0-1-1,0 1 1,1-1-1,-1 0 0,1 0 1,0 1-1,0-1 1,0 0-1,0 0 0,0-1 1,0 1-1,0 0 1,1-1-1,-1 1 0,0-1 1,1 0-1,-1 0 1,1 0-1,0 0 0,-1 0 1,1-1-1,1 1-97,21-12-4047,-11-1-6347,-8 5 632</inkml:trace>
  <inkml:trace contextRef="#ctx0" brushRef="#br0" timeOffset="261876.704">1585 1407 9156,'2'9'2210,"4"20"1117,16 38-1730,-13-106 1111,13-43 616,-19 81-3354,0 0 0,1-1-1,-1 1 1,1 1 0,-1-1-1,1 0 1,0 1 0,-1 0-1,1 0 1,-1 0 0,1 0-1,0 0 1,-1 1 0,1 0-1,-1-1 1,1 1 0,-1 1-1,0-1 1,1 1 30,9 2-3057,-1 3-4931,-3-2-2697</inkml:trace>
  <inkml:trace contextRef="#ctx0" brushRef="#br0" timeOffset="262424.812">2122 1242 9028,'1'3'8190,"4"14"-6133,25 171 1623,-28-166-4324,-5-18-3064,-3-6-5235,3 0-701</inkml:trace>
  <inkml:trace contextRef="#ctx0" brushRef="#br0" timeOffset="262721.621">2099 1398 8852,'1'-3'2641,"1"-1"129,1 2-417,3 0-1121,1 0-319,-1 1-193,2-2-256,2 2-176,0 2-96,1-3-192,0 0-224,1 1-320,-1 0-304,-1-1 2416,0 1-4497,2-2-2530,1-2-6514</inkml:trace>
  <inkml:trace contextRef="#ctx0" brushRef="#br0" timeOffset="263235.709">2298 1353 8820,'-9'37'9864,"11"4"-7177,-2-39-2689,0-1 1,0 1 0,1 0-1,-1-1 1,1 1-1,0 0 1,-1-1-1,1 1 1,0-1-1,0 1 1,0-1-1,0 0 1,0 1-1,0-1 1,0 0-1,0 0 1,1 1-1,-1-1 1,0 0-1,1 0 1,-1-1-1,1 1 1,-1 0-1,1 0 1,-1-1-1,1 1 1,0-1-1,-1 1 1,1-1-1,0 0 1,-1 1 0,1-1-1,0 0 1,-1 0-1,1 0 1,0-1-1,0 1 1,-1 0-1,1-1 1,0 1-1,-1-1 1,1 1-1,-1-1 1,2 0 1,-2 1-7,1-1 0,0 1 0,0-1 1,-1 1-1,1-1 0,0 1 0,-1-1 1,1 0-1,-1 0 0,1 0 0,-1 0 0,1 0 1,-1 0-1,0 0 0,1 0 0,-1-1 1,0 1-1,0 0 0,0-1 0,0 1 0,0-1 1,0 1-1,-1-1 0,1 0 0,0 1 1,-1-1-1,1 0 0,-1 0 0,0 1 0,1-1 1,-1 0-1,0 0 0,0 1 0,0-1 1,0 0-1,-1 0 0,1 1 0,0-1 1,-1 0-1,1 0 0,-1 1 0,0-1 0,1 1 1,-1-1-1,0 0 0,0 1 0,0 0 1,0-1-1,0 1 0,0-1 0,-1 1 0,1 0 1,0 0-1,-1 0 0,1 0 0,-1 0 1,1 0-1,-1 0 0,1 0 0,-1 1 0,0-1 1,1 0-1,-2 1 7,-8 0 194,2 1-2751,6-2-6926,4 1 466</inkml:trace>
  <inkml:trace contextRef="#ctx0" brushRef="#br0" timeOffset="263470.028">2678 1355 9044,'4'18'8926,"-2"1"-5041,10 39-3965,-14-65-11645,2 2 1691</inkml:trace>
  <inkml:trace contextRef="#ctx0" brushRef="#br0" timeOffset="263471.028">2672 1272 10517,'-1'0'2433,"1"2"16,1-1-1569,1 0-559,0 0-417,1 1-2242,3-1-2064,2-1-5346</inkml:trace>
  <inkml:trace contextRef="#ctx0" brushRef="#br0" timeOffset="263878.861">2783 1355 10293,'6'21'5803,"0"1"-3459,8 32-1167,2-131-766,-14 67-492,29-56-1471,-29 66 1558,0 0 0,1 1-1,-1 0 1,0-1 0,1 1-1,-1 0 1,0 0 0,0 0 0,0 1-1,0-1 1,0 0 0,0 1 0,0-1-1,-1 1 1,1 0 0,0-1 0,-1 1-1,0 0 1,1 0 0,-1 0-1,0 0 1,0 1 0,0-1 0,0 0-1,0 0 1,0 0 0,-1 3-6,19 60 1267,-17-39-4527,-1-31-4987,2 0-47</inkml:trace>
  <inkml:trace contextRef="#ctx0" brushRef="#br0" timeOffset="264081.956">2990 1241 9828,'2'10'2450,"1"1"111,0 3-1121,0 0-639,1 3-209,0 1-96,1 1-15,-1-1-145,0-1-128,-1 0-32,0-2-48,-1-4-208,-1-1-96,-1-2-336,-1-2-209,2-2-2048,-2-1-2193,0-3-5299</inkml:trace>
  <inkml:trace contextRef="#ctx0" brushRef="#br0" timeOffset="264261.697">2977 1357 12374,'0'-2'3233,"2"1"193,1 2-1169,3-3-1089,-1 4-431,3-4-161,0 1-176,1 1-96,0 0-224,2 1-224,-1 0-224,1 0-368,1-1-545,-1 0 625,-1 0-2898,0-1-2497,2-5-5698</inkml:trace>
  <inkml:trace contextRef="#ctx0" brushRef="#br0" timeOffset="264511.642">3147 1206 9989,'19'16'7019,"7"46"-5811,-21-48-714,-1 1 1,0 0-1,-1 0 0,-1 0 0,0 0 0,-1 0 0,-1 1 0,0-1 1,-1 0-1,0 0 0,-2 0 0,0 0 0,0 0 0,-2 1-494,-12-9-1271,11-12-2599,2-1-4849,1 2-2539</inkml:trace>
  <inkml:trace contextRef="#ctx0" brushRef="#br0" timeOffset="269696.184">4709 1237 7475,'14'-23'8428,"-31"30"-5520,10 1-2829,0 1 0,1 0-1,0 0 1,1 1 0,-1-1-1,2 1 1,-1 0 0,1 0 0,1 1-1,0-1 1,1 1 0,0 0-1,0 0 1,1-1 0,0 1 0,1 0-1,1 0 1,-1 0 0,2 0-1,0 0 1,0 0 0,1 0-79,0-3-6,0 0 0,1 0 1,1 0-1,-1-1 0,1 0 0,0 0 1,1 0-1,0 0 0,0-1 1,6 6 5,19 21 14,-32-38-2134,-2-6-6023,1 4-2078</inkml:trace>
  <inkml:trace contextRef="#ctx0" brushRef="#br0" timeOffset="270105.968">4909 1354 6979,'-15'5'5933,"-16"5"-191,29-9-5698,-1 0-1,1 0 0,0 0 0,0 0 0,0 0 0,0 1 1,0-1-1,0 0 0,1 1 0,-1 0 0,0-1 1,1 1-1,-1 0 0,1 0 0,0 0 0,-1 0 1,1 0-1,0 0 0,0 0 0,1 0 0,-1 0 0,0 1 1,1-1-1,-1 0 0,1 0 0,0 1 0,-1-1 1,1 0-1,0 1 0,1-1 0,-1 1-43,0-1-6,0 0 0,0 0 0,1 0 0,-1 0 0,0 0 0,1 0 0,0 0 0,-1 0 0,1 0 0,0 0 0,0 0 0,0 0 0,0-1 0,1 1 0,-1 0 0,0-1 0,1 1 0,-1-1 0,1 0 0,-1 1 0,1-1 0,0 0 0,-1 0 0,1 0 0,0 0 0,0 0 0,0 0 0,0-1 0,0 1 0,0-1 0,0 1 0,0-1 0,0 0 0,0 0 0,0 1 0,0-1 0,0-1-1,0 1 1,0 0 0,0-1 0,0 1 0,0-1 0,0 1 0,0-1 0,0 0 0,0 0 0,1 0 6,13-16-3491,-9 4-3964,-3 4-1293</inkml:trace>
  <inkml:trace contextRef="#ctx0" brushRef="#br0" timeOffset="270344.649">4910 1274 8340,'5'34'7411,"0"-2"-3544,10 91-1280,-15-119-4055,2-7-7711,-2 2 7551,1-2-8286</inkml:trace>
  <inkml:trace contextRef="#ctx0" brushRef="#br0" timeOffset="270735.182">5036 1404 9140,'21'-6'6708,"2"-6"-4518,-22 12-2187,0 0 0,0-1 0,-1 1 0,1 0 1,0-1-1,0 1 0,-1-1 0,1 0 0,0 1 1,-1-1-1,1 1 0,0-1 0,-1 0 0,1 0 1,-1 1-1,1-1 0,-1 0 0,0 0 0,1 1 1,-1-1-1,0 0 0,1 0 0,-1 0 0,0 0 1,0 0-1,0 0 0,0 1 0,0-1 0,0 0 1,0 0-1,0 0 0,0 0 0,0 0 0,-1 0 1,1 0-1,0 1 0,-1-1 0,1 0 0,0 0 1,-1 0-1,1 1 0,-1-1 0,1 0 0,-1 0 1,1 1-1,-1-1 0,0 1 0,1-1 0,-1 0 1,-1 1-4,2-1 20,-1 0 1,0 0 0,0 1-1,1-1 1,-1 1-1,0-1 1,0 1 0,0-1-1,0 1 1,0-1-1,0 1 1,0 0 0,0-1-1,0 1 1,0 0-1,0 0 1,0 0 0,0 0-1,0 0 1,0 0 0,0 0-1,0 0 1,0 0-1,0 1 1,0-1 0,0 0-1,0 1 1,0-1-1,0 1 1,0-1 0,0 1-1,0-1 1,0 1 0,1 0-1,-1-1 1,0 1-1,0 0 1,1 0 0,-1-1-1,0 1 1,1 0-1,-1 0 1,1 0 0,-1 0-1,1 0 1,0 0-1,-1 0 1,1 0 0,0 0-21,-14 51 1975,34 8 78,7-65-4538,-18-4-1706,-4 2-2602,1 2-2958</inkml:trace>
  <inkml:trace contextRef="#ctx0" brushRef="#br0" timeOffset="271018.521">5171 1463 8292,'0'-3'1453,"1"-29"6511,21-39-3260,9 69-5228,-21 7-3037,-2 0-4648,-3-1-1894</inkml:trace>
  <inkml:trace contextRef="#ctx0" brushRef="#br0" timeOffset="271284.085">5313 1414 7940,'38'-11'8293,"-37"10"-8246,0 1 0,-1 0 1,1 0-1,0-1 0,-1 1 0,1 0 0,-1-1 1,1 1-1,-1-1 0,1 1 0,-1 0 0,1-1 1,-1 1-1,0-1 0,1 1 0,-1-1 0,1 0 0,-1 1 1,0-1-1,0 1 0,1-1 0,-1 0 0,0 1 1,0-1-1,0 0 0,0 1 0,0-1 0,0 1 1,0-1-1,0 0 0,0 1 0,0-1 0,0 0 1,0 1-1,0-1 0,0 0 0,0 1 0,-1-1 1,1 1-1,0-1 0,-1 0 0,1 1 0,0-1 1,-1 1-1,1-1 0,-1 1 0,1-1 0,0 1 1,-1-1-1,1 1 0,-1 0 0,0-1 0,1 1 1,-1 0-1,1-1 0,-1 1 0,0 0-47,0-1 57,0 0-1,0 1 0,0-1 0,0 1 1,0 0-1,0-1 0,0 1 0,0 0 1,0-1-1,0 1 0,0 0 0,-1 0 1,1 0-1,0 0 0,0 0 0,0 0 1,0 0-1,0 0 0,0 1 0,0-1 1,0 0-1,0 1 0,0-1 0,-1 1 1,2-1-1,-1 1 0,0-1 0,0 1 1,0 0-1,0-1 0,0 1 0,0 0 1,1 0-1,-1 0 0,0 0 0,1-1 1,-1 1-1,0 0 0,1 0 0,-1 0 1,1 0-1,0 0 0,-1 1 1,1-1-1,0 0-56,-14 51 2009,14-51-1981,0 1 1,-1 0-1,1-1 0,0 1 0,0-1 1,1 1-1,-1-1 0,0 1 0,0-1 1,1 1-1,-1 0 0,1-1 0,-1 0 1,1 1-1,0-1 0,0 1 0,-1-1 0,1 0 1,0 1-1,0-1 0,0 0 0,1 0 1,-1 0-1,0 0 0,0 0 0,0 0 1,1 0-1,-1 0 0,1-1 0,-1 1 1,0 0-1,1-1 0,-1 1 0,1-1 1,-1 0-1,1 1 0,0-1-28,36-17-4655,-22 6-5098,-7 5-332</inkml:trace>
  <inkml:trace contextRef="#ctx0" brushRef="#br0" timeOffset="271625.298">5532 1275 10421,'-44'7'9313,"41"-5"-9119,1 0 1,0 0-1,0 1 1,0-1-1,0 0 1,0 1-1,0-1 1,0 1-1,1 0 1,0-1-1,-1 1 1,1 0-1,0 0 1,0 0-1,1 0 1,-1 0-1,0 0 1,1 0-1,0 3-194,0-4 80,-2 7-7,0 1 0,1-1 1,0 1-1,1 0 0,0 0 1,1-1-1,0 1 0,0-1 1,1 1-1,0-1 0,1 1 1,0-1-1,2 4-73,-8-19-8367,1 3 2279,0-1-3903</inkml:trace>
  <inkml:trace contextRef="#ctx0" brushRef="#br0" timeOffset="271859.626">5436 1413 11861,'4'0'8667,"15"-1"-6299,8-1-1144,-2 0-3059,-8-1-4640,-11 2 405,-1 0-3654</inkml:trace>
  <inkml:trace contextRef="#ctx0" brushRef="#br0" timeOffset="272093.938">5585 1402 7315,'42'10'9910,"-40"-10"-9817,-1 0 0,1 0-1,-1 0 1,0 0 0,1-1 0,-1 1 0,0 0-1,1-1 1,-1 1 0,0-1 0,1 0 0,-1 1-1,0-1 1,0 0 0,0 0 0,0 0 0,0 0-1,0 0 1,0 0 0,0 0 0,0 0 0,0 0-1,0 0 1,-1 0 0,1-1 0,0 1 0,-1 0 0,1-1-1,-1 1 1,0 0 0,1-1 0,-1 1 0,0 0-1,0-1 1,0 1 0,0-1 0,0 1 0,0-1-1,0 1 1,0 0 0,-1-1 0,1 1 0,0 0-1,-1-1-92,0 1 36,0 0-1,1 0 0,-1 0 1,0 0-1,0 1 0,0-1 1,0 0-1,0 0 0,0 1 1,0-1-1,0 1 0,-1-1 1,1 1-1,0-1 0,0 1 1,0 0-1,-1 0 0,1 0 1,0-1-1,0 1 0,0 0 1,-1 0-1,1 0 0,0 1 1,0-1-1,-1 0 0,1 0 1,0 1-1,0-1 0,0 1 1,0-1-1,0 1 0,-1-1 1,1 1-1,0 0 0,0 0 1,0-1-1,1 1 0,-1 0 1,0 0-1,0 0 0,0 0 0,1 0 1,-1 0-1,0 0 0,1 0 1,-1 0-1,1 0 0,-1 1 1,1-1-1,0 0 0,-1 0 1,1 0-1,0 1 0,0-1 1,0 0-1,0 0 0,0 1-35,-2 0 54,0 0 1,1 0-1,-1 0 0,1 0 0,0 1 0,-1-1 0,1 0 0,0 1 1,1-1-1,-1 1 0,0-1 0,1 1 0,-1 0 0,1-1 0,0 1 0,0 0 1,0-1-1,0 1 0,0-1 0,0 1 0,1 0 0,-1-1 0,1 1 0,0-1 1,0 1-1,0-1 0,0 0 0,0 1 0,1-1 0,-1 0 0,1 0 0,-1 0 1,1 0-1,0 0 0,0 0 0,0 0 0,0 0 0,0-1 0,0 1 0,0-1 1,0 0-1,1 1 0,-1-1 0,1 0 0,-1 0 0,1-1 0,-1 1 0,1-1 1,-1 1-1,1-1 0,0 0 0,0 1-54,20-8-4801,8 0-6104,-14 4 455</inkml:trace>
  <inkml:trace contextRef="#ctx0" brushRef="#br0" timeOffset="272874.679">5744 1372 8420,'6'21'6350,"10"11"-4442,-12-23-770,17-55 530,-21 44-1674,0 1 13,-1-1 0,1 0-1,0 1 1,0-1-1,0 0 1,0 0 0,0 1-1,1-1 1,-1 0-1,0 1 1,1-1 0,-1 0-1,1 1 1,0-1 0,-1 1-1,1-1 1,0 1-1,0-1 1,0 1 0,0-1-1,0 1 1,0 0-1,1 0 1,-1 0 0,0-1-1,1 1 1,-1 0 0,1 1-1,-1-1 1,1 0-1,-1 0 1,1 1 0,-1-1-1,1 1 1,0-1-1,-1 1 1,1 0 0,0-1-1,0 1 1,-1 0-1,1 0 1,0 0 0,0 0-1,-1 1 1,1-1 0,0 0-1,-1 1 1,1-1-1,0 1 1,0 0-7,6 4-1352,0-1-1466,0 0-3617,-2-2-2753</inkml:trace>
  <inkml:trace contextRef="#ctx0" brushRef="#br0" timeOffset="273418.27">5936 1397 8228,'27'-1'5034,"14"-6"-3863,-41 7-1109,1-1 0,0 0 0,0 1 1,0-1-1,-1 0 0,1 0 0,0 0 0,-1 0 0,1 1 0,-1-1 0,1 0 0,-1 0 0,0 0 0,1 0 0,-1 0 0,0 0 1,0-1-1,1 1 0,-1 0 0,0 0 0,0 0 0,0 0 0,0 0 0,-1 0 0,1 0 0,0 0 0,0 0 0,-1 0 0,1 0 0,0 0 1,-1 0-1,1 0 0,-1 0 0,1 0 0,-1 0 0,0 0 0,1 1 0,-1-1 0,0 0 0,0 0 0,1 1 0,-1-1 0,0 0 0,0 1 1,0-1-1,0 1 0,0-1 0,0 1 0,0 0 0,0-1 0,0 1 0,0 0 0,0 0 0,0-1 0,0 1 0,0 0 0,0 0 0,0 0 1,0 0-1,0 0-62,-2 1 89,0-1 1,0 1 0,0-1 0,0 1-1,0 0 1,0 0 0,1 0-1,-1 0 1,0 0 0,1 1 0,-1 0-1,1-1 1,-1 1 0,1 0-1,0 0 1,0 0 0,0 0 0,0 0-1,0 1 1,0-1 0,0 1-1,1-1 1,0 1 0,-1 0 0,1-1-1,0 1 1,0 0 0,0 0-1,1 0 1,-1 0 0,1-1 0,-1 1-1,1 0 1,0 0 0,0 0-1,1 0 1,-1 0 0,0 0 0,1 0-1,0 0 1,0 0 0,0 0 0,0-1-1,0 1 1,0 0 0,1-1-1,-1 1 1,1-1 0,0 1 0,0-1-1,0 0 1,0 0 0,0 0-1,0 0 1,1 0 0,-1 0 0,0-1-1,1 1 1,0-1 0,-1 1-1,1-1 1,0 0 0,0 0 0,0 0-1,-1-1 1,1 1 0,0-1-1,0 1 1,0-1 0,2 0-90,28-16-1853,-20 6-2345,-5 5-2221,-2 0-5533</inkml:trace>
  <inkml:trace contextRef="#ctx0" brushRef="#br0" timeOffset="273862.043">6111 1345 7107,'8'24'9400,"-2"13"-5717,4 14-3181,0-80-430,21-69-74,-29 98 2,0 1 1,0-1 0,0 1 0,0-1 0,0 1 0,0 0-1,1 0 1,-2 0 0,1 0 0,0 0 0,0 0 0,0 0 0,0 0-1,-1 1 1,1-1 0,-1 1 0,1 0 0,-1-1 0,1 1 0,-1 0-1,0 0 1,0 0 0,0-1 0,0 1 0,0 1-1,-1-2 0,30 76-1692,-23-75-8299,-3-2 907</inkml:trace>
  <inkml:trace contextRef="#ctx0" brushRef="#br0" timeOffset="274096.363">6431 1331 9284,'-17'-6'7755,"-13"8"-4603,27 2-2934,0 0 0,0 0 1,1 1-1,0-1 0,0 1 1,0 0-1,0 0 1,1 0-1,0 0 0,0 0 1,0 0-1,0 0 0,1 0 1,0 0-1,0 0 0,1 0 1,-1 0-1,1 0 1,0 0-1,0 1-218,0-4 52,0 0 0,-1 0 0,1 0-1,0 1 1,0-1 0,0 0 0,1-1 0,-1 1 0,0 0 0,1 0 0,-1 0 0,1-1 0,0 1-1,-1-1 1,1 1 0,0-1 0,0 0 0,0 0 0,0 0 0,0 0 0,0 0 0,0 0 0,0 0-1,1-1 1,-1 1-52,28-22-4280,-24 7 152,-1 4-3442,-2 2-2291</inkml:trace>
  <inkml:trace contextRef="#ctx0" brushRef="#br0" timeOffset="274501.894">6482 1390 9364,'30'-1'5978,"40"-9"-4544,-69 10-1396,1-1 1,-1 1-1,0-1 0,0 1 1,1-1-1,-1 1 1,0-1-1,0 0 0,0 0 1,1 1-1,-1-1 1,0 0-1,0 0 1,0 0-1,-1 0 0,1 0 1,0 0-1,0-1 1,0 1-1,-1 0 0,1 0 1,-1-1-1,1 1 1,-1 0-1,1-1 1,-1 1-1,0 0 0,0-1 1,0 1-1,0 0 1,1-1-1,-2 1 0,1 0 1,0-1-1,0 1 1,0-1-1,-1 1 1,1 0-1,-1-1 0,1 1 1,-1 0-1,1 0 1,-1 0-1,0-1 0,0 1 1,1 0-1,-1 0 1,0 0-1,0 0 1,0 0-1,0 0 0,0 0 1,0 1-1,-1-1 1,1 0-1,0 0 0,0 1 1,-1-1-1,1 1 1,0-1-1,0 1 1,-1 0-1,1-1 0,-1 1 1,1 0-1,0 0 1,-1 0-1,1 0 0,0 0 1,-2 1-39,0 1 235,-1 1 0,0 0 0,1 0-1,0 1 1,-1-1 0,1 1 0,1 0 0,-1 0 0,0 0 0,1 0 0,0 0-1,0 0 1,0 0 0,1 1 0,-1-1 0,1 1 0,0 0 0,0-1 0,1 1 0,-1 0-1,1-1 1,0 1 0,0 0 0,1-1 0,0 3-235,-1-5 84,0 0 0,1 1 0,-1-1 0,1 0 0,-1 0 0,1 1 0,0-1 0,0 0 0,0 0 0,0 0 0,0 0 0,1 0 1,-1 0-1,0 0 0,1-1 0,0 1 0,-1 0 0,1-1 0,0 0 0,0 1 0,0-1 0,0 0 0,0 0 0,0 0 0,0 0 0,0 0 0,0 0 0,0 0 0,1-1-84,29 5-1311,-9-5-3264,-2-1-4419,-7-1-3884</inkml:trace>
  <inkml:trace contextRef="#ctx0" brushRef="#br0" timeOffset="279575.503">6894 1597 8900,'31'3'8368,"29"-8"-4960,6 1-2626,447-16 485,-201 24-757,-212 7-916,-101-14-11618,1 1 1235</inkml:trace>
  <inkml:trace contextRef="#ctx0" brushRef="#br0" timeOffset="280423.7">8067 1190 9492,'21'23'7735,"3"19"-4881,-7-12-1611,-11-20-1173,-1 0-1,-1 1 0,0-1 0,0 1 0,-1 0 0,0 0 1,-1 0-1,0 1 0,-1-1 0,0 0 0,-1 1 0,-1-1 1,0 10-70,-2-12 206,0-1 0,0 1 0,-1-1 0,0 0 0,0 0 1,-1-1-1,0 1 0,0-1 0,-1 0 0,0 0 1,0-1-1,-1 0 0,1 0 0,-8 5-206,18-21-4941,4 2-4396,-1 6-1479</inkml:trace>
  <inkml:trace contextRef="#ctx0" brushRef="#br0" timeOffset="286062.494">6940 1359 5795,'3'18'4102,"2"17"-287,2 47-2435,-9-73-1607,2-9-7101,1-1-193</inkml:trace>
  <inkml:trace contextRef="#ctx0" brushRef="#br0" timeOffset="286578.649">6927 1317 6883,'22'-19'7824,"5"22"-4899,28 35-3241,-40-27 749,-14-10-432,1 0-1,-1 0 0,0 0 1,0 0-1,1 0 0,-1 0 0,0 0 1,0 0-1,0 1 0,0-1 1,-1 0-1,1 1 0,0-1 0,0 0 1,-1 1-1,1-1 0,-1 1 1,1-1-1,-1 1 0,0-1 0,1 1 1,-1 0-1,0-1 0,0 1 1,0-1-1,0 1 0,-1-1 1,1 1-1,0-1 0,-1 1 0,1-1 1,-1 1-1,1-1 0,-1 1 1,0-1-1,1 1 0,-1-1 0,0 0 1,0 0-1,0 1 0,0-1 1,0 0-1,-1 0 0,1 0 0,-1 1 0,-67 28 321,63-31-1327,4-2-7134,2 2-781</inkml:trace>
  <inkml:trace contextRef="#ctx0" brushRef="#br0" timeOffset="287141.016">7145 1325 7267,'-4'0'7026,"-2"6"-3667,-7 16-975,13-20-2376,-1 1 0,1-1 0,0 1 0,0-1 0,0 1 0,0-1 0,0 1 0,0-1 0,1 1 0,-1-1 0,1 1 0,-1-1 0,1 0 0,0 1 0,0-1 0,0 0 0,1 1 0,-1-1 0,0 0 0,1 0 0,-1 0 0,1 0 0,0-1 0,0 1 0,0 0 0,0-1 0,0 1 0,0-1 0,0 0 0,0 1 0,0-1 0,1 0 0,-1 0 0,0-1 0,1 1 0,-1 0 0,1-1 0,-1 1 0,1-1 0,-1 0 0,1 0 0,-1 0 0,1 0 0,-1-1 0,1 1 0,-1-1 0,1 1 0,-1-1 0,1 0 0,-1 0 0,0 0 0,0 0 0,1 0 0,-1 0 0,0-1-8,0 1-3,0-1 0,-1 1-1,1-1 1,0 1 0,-1-1 0,1 0-1,-1 0 1,0 1 0,0-1-1,1 0 1,-1 0 0,-1 0 0,1 0-1,0-1 1,0 1 0,-1 0 0,1 0-1,-1 0 1,0 0 0,1-1 0,-1 1-1,0 0 1,0 0 0,-1-1 0,1 1-1,0 0 1,-1 0 0,0-1 0,1 1-1,-1 0 1,0 0 0,0 0 0,0 0-1,0 0 1,0 0 0,-1 0 0,1 1-1,0-1 1,-1 0 0,0 1 0,1-1-1,-1 1 1,0-1 0,0 1 0,0 0-1,0 0 1,0 0 0,0 0 0,0 0-1,0 0 1,0 1 0,0-1-1,0 1 1,-1-1 0,1 1 0,0 0-1,0 0 1,-1 0 0,-1 0 3,-7 5-2015,11-2-6836,1-3-551</inkml:trace>
  <inkml:trace contextRef="#ctx0" brushRef="#br0" timeOffset="287389.514">7286 1332 9172,'9'16'6973,"-3"1"-3599,1 36-5069,-6-53-660,-1 0-3768,1-1-3207</inkml:trace>
  <inkml:trace contextRef="#ctx0" brushRef="#br0" timeOffset="287657.484">7285 1251 9877,'0'0'2465,"1"0"-16,0 1-1313,0 0-479,0 3-481,2-1-336,2 1-2225,-1 1-2114,1-2-5201</inkml:trace>
  <inkml:trace contextRef="#ctx0" brushRef="#br0" timeOffset="288016.758">7376 1329 8660,'13'36'8836,"-8"20"-6133,-5-64-2717,0 0 1,1-1-1,0 1 1,0 0-1,1 0 1,0 0-1,0 0 1,1 0-1,0 0 1,1 1-1,-1-1 1,1 1-1,1 0 1,-1 0-1,1 0 1,1 1-1,0-1 14,-5 6-11,0 0 1,0 1-1,0-1 0,0 0 1,0 1-1,0-1 0,1 1 0,-1-1 1,0 1-1,0 0 0,0 0 1,1-1-1,-1 1 0,0 0 0,0 0 1,0 0-1,1 0 0,-1 0 0,0 1 1,0-1-1,1 0 0,-1 0 1,0 1-1,0-1 0,0 1 0,0-1 1,0 1-1,1 0 0,-1-1 1,0 1-1,0 0 0,-1 0 0,1-1 1,0 1-1,0 0 0,0 0 1,0 0-1,-1 0 0,1 0 0,-1 0 1,1 1-1,0-1 0,-1 0 1,0 0-1,1 0 0,-1 1 11,20 55 414,-19-56-402,1 72-20,-2-73-656,1-5-9167,0 1 448</inkml:trace>
  <inkml:trace contextRef="#ctx0" brushRef="#br0" timeOffset="288282.323">7588 1208 9636,'36'57'10754,"-28"50"-11065,-9-78-1282,1-28-1200,0-1-3370,0 1-3351</inkml:trace>
  <inkml:trace contextRef="#ctx0" brushRef="#br0" timeOffset="288546.622">7579 1329 10341,'1'1'2769,"3"-1"112,1 0-1344,2 0-352,2 0-209,-3-1-176,1 0-239,-1 1-241,-3-1-96,2 1-48,-1 0-160,0 0-112,-1 2-240,0-1-337,0 0-287,-1 0-2161,1-2-2402,-1 1-5538</inkml:trace>
  <inkml:trace contextRef="#ctx0" brushRef="#br0" timeOffset="288952.486">7746 1359 8484,'5'0'2293,"15"-1"1102,24-13-2806,-43 12-542,-1 1 1,0 0-1,1 0 0,-1 0 0,0-1 0,0 1 0,0 0 0,0 0 0,0-1 0,0 1 0,0 0 0,0 0 0,-1 0 0,1-1 0,0 1 0,-1 0 0,1 0 1,-1 0-1,1 0 0,-1 0 0,0 0 0,1 0 0,-1 0 0,0 0 0,0 0 0,0 0 0,0 0 0,1 0 0,-1 0 0,0 1 0,-1-1 0,1 1 0,0-1 1,0 0-1,0 1 0,0 0 0,0-1 0,-1 1 0,1 0 0,0-1 0,0 1 0,0 0 0,-1 0 0,1 0 0,0 0 0,0 0 0,-1 0 0,1 1 0,0-1 0,-1 1-46,-1 0 193,1 1 1,0-1 0,-1 1-1,1 0 1,0 0 0,0 0-1,0 1 1,0-1 0,0 0-1,1 1 1,-1-1 0,1 1-1,0-1 1,-1 1 0,1 0-1,0 0 1,1-1 0,-1 1-1,0 0 1,1 0 0,0 0-1,-1 0 1,1 0 0,0 0-1,1 0 1,-1 0 0,0-1-1,1 1 1,0 0 0,-1 0-1,1 0 1,1 1-195,-1-2 10,0 0 1,0 0-1,0-1 1,0 1-1,0 0 1,1-1-1,-1 1 1,0-1-1,1 1 1,0-1-1,-1 0 1,1 1-1,0-1 1,-1 0-1,1 0 1,0 0-1,0 0 1,0-1-1,0 1 1,0-1-1,0 1 1,0-1-1,0 1 1,0-1-1,0 0 1,0 0-1,0 0 1,0 0-1,0 0 1,2-1-11,13-8-4005,-10 4-4105,0 1-3418</inkml:trace>
  <inkml:trace contextRef="#ctx0" brushRef="#br0" timeOffset="289375.902">7911 1325 8564,'5'34'6222,"4"38"-2872,-10-79-3145,1-1-1,0 0 1,1 0 0,-1 1-1,1-1 1,1 0-1,0 1 1,0-1 0,0 1-1,1 0 1,0 0-1,0 0 1,1 0 0,0 0-1,0 1 1,2-2-205,-5 7 13,0 0 0,0 1 0,0-1 1,1 1-1,-1-1 0,0 1 0,1-1 0,-1 1 0,0 0 1,0-1-1,1 1 0,-1 0 0,1 0 0,-1 0 1,0 0-1,1 0 0,-1 1 0,0-1 0,1 0 1,-1 1-1,0-1 0,0 1 0,1-1 0,-1 1 0,0-1 1,0 1-1,0 0 0,0 0 0,0-1 0,0 1 1,0 0-1,0 0 0,0 0 0,0 0 0,0 0 1,0 1-1,-1-1 0,1 0 0,0 0 0,-1 0 0,1 1 1,-1-1-1,0 0 0,1 1-13,12 14-2699,-9-15-6515,-3-2-847</inkml:trace>
  <inkml:trace contextRef="#ctx0" brushRef="#br0" timeOffset="289983.413">6947 1321 6691,'-1'4'9968,"0"12"-7003,1 3-5818,1-2-4628,0-10-1793</inkml:trace>
  <inkml:trace contextRef="#ctx0" brushRef="#br0" timeOffset="292566.271">4738 2443 5731,'-6'8'9880,"-2"4"-5324,-25 44-3303,29-48-1218,1 0-1,0 0 0,1 1 1,0-1-1,1 1 0,-1-1 1,1 1-1,1 0 0,0-1 0,0 1 1,1 0-1,0-1 0,0 1 1,1 0-1,0-1 0,1 0 1,0 1-1,0-1 0,1 0 1,0-1-1,4 8-34,59 55-43,-65-64-3292,-1-5-5090,-3 0-1897</inkml:trace>
  <inkml:trace contextRef="#ctx0" brushRef="#br0" timeOffset="293346.438">4869 2647 6947,'9'-6'6730,"1"-3"-4044,15-9-1254,-22 17-1420,0 0 1,0 0 0,0 1-1,0-1 1,0 1 0,0-1-1,0 1 1,0 0 0,0 0-1,0 1 1,0-1 0,1 0-1,-1 1 1,-1 0-1,1 0 1,0 0 0,0 0-1,0 0 1,0 1 0,-1-1-1,1 1 1,-1-1 0,1 1-1,-1 0 1,0 0-1,1 0 1,-1 1 0,0-1-1,0 0 1,-1 1 0,1 0-1,0 0-12,2 4 9,0 0 0,0 1 0,-1-1 0,0 1-1,0 0 1,-1 0 0,0 0 0,-1 0 0,1 0 0,-2 0-1,1 6-8,-3-17 52,0 0-1,0 0 0,-1 0 0,1 0 0,-1 1 0,1-1 0,-1 1 0,0 0 1,0 0-1,0 0 0,0 0 0,-1 0 0,1 0 0,0 1 0,-1 0 1,1 0-1,-1 0 0,1 0 0,-1 0 0,0 1 0,1-1 0,-1 1 0,0 0 1,1 0-1,-1 1 0,0-1 0,1 1 0,-1 0 0,1 0 0,-3 0-51,5 0 51,0-1 0,-1 1 0,1-1 0,0 1 0,0-1 0,0 1 0,0 0 0,1 0 0,-1-1 0,0 1 0,0 0 0,0 0 0,0 0 0,1 0 0,-1 0 0,1 0 0,-1 0 0,0 0 0,1 0 0,0 0 0,-1 0 0,1 0 0,0 0 0,-1 1 0,1-1 0,0 0 0,0 0 0,0 0 0,0 0 0,0 1 0,0-1 0,0 0 0,1 0 0,-1 0 0,0 0 0,1 1 0,-1-1 0,1 0 0,-1 0-1,1 0 1,-1 0 0,1 0 0,0 0 0,-1 0 0,1 0 0,0-1 0,0 1 0,0 0 0,0 0 0,0-1 0,0 1 0,0 0 0,0-1 0,0 1 0,0-1 0,0 1 0,0-1 0,0 0 0,0 1 0,0-1 0,1 0 0,-1 0 0,0 0 0,0 0 0,1 0-51,74-8-1927,-47-2-6137,-18 7 2768,0 1-2545</inkml:trace>
  <inkml:trace contextRef="#ctx0" brushRef="#br0" timeOffset="293650.939">5182 2660 7619,'-29'-7'9660,"26"7"-9435,0 1 1,0-1 0,0 1 0,0-1 0,0 1-1,0 0 1,1 0 0,-1 0 0,0 1-1,1-1 1,-1 1 0,1-1 0,-1 1 0,1 0-1,0 0 1,0 0 0,0 0 0,0 0-1,0 1 1,0-1 0,0 0 0,1 1 0,-2 1-226,2-1 66,1 1 0,-1-1 1,0 0-1,1 0 0,0 0 0,0 1 1,0-1-1,0 0 0,0 0 1,0 1-1,1-1 0,0 0 1,-1 0-1,1 0 0,0 0 0,1 0 1,-1 0-1,1 0 0,-1 0 1,1-1-1,0 1 0,0 0 1,0 0-67,0-2-103,-1 0 1,1 0-1,-1 0 1,1-1-1,-1 1 1,1 0-1,0 0 1,-1-1-1,1 1 1,0-1-1,0 0 1,-1 1-1,1-1 1,0 0-1,0 0 1,0 0-1,-1 0 1,1-1-1,0 1 1,0 0-1,-1-1 1,1 1-1,0-1 1,0 1-1,-1-1 1,1 0 0,-1 0-1,2 0 103,19-18-4515,-13 3-3840,-5 8 114</inkml:trace>
  <inkml:trace contextRef="#ctx0" brushRef="#br0" timeOffset="293833.192">5179 2555 8852,'-3'19'7935,"3"1"-3588,6 41-2705,-2-29-708,-2-16-1698,6 37 1963,1-41-5582,6-5-5324,-9-6-332</inkml:trace>
  <inkml:trace contextRef="#ctx0" brushRef="#br0" timeOffset="294186.876">5354 2654 7395,'-15'-12'11334,"-7"22"-7503,-12 26-2393,33-34-1446,0 0 1,0 0-1,0 0 1,0 0 0,0 0-1,0 0 1,0 0 0,1 0-1,-1 0 1,1 0-1,-1 0 1,1 0 0,0 0-1,0 0 1,0 1-1,0-1 1,0 0 0,1 0-1,-1 0 1,1 0-1,-1 0 1,1 0 0,0 0-1,0 0 1,0 0-1,0 0 1,0 0 0,0 0-1,0 0 1,1-1-1,-1 1 1,0 0 0,1-1-1,0 0 1,-1 1 0,1-1-1,0 0 1,0 0-1,0 1 1,0-2 0,-1 1-1,1 0 1,1 0-1,-1-1 1,0 1 0,0-1-1,0 1 1,0-1-1,0 0 1,0 0 0,1 0-1,-1 0 1,0 0-1,0-1 1,0 1 0,0 0-1,0-1 1,0 0 0,0 0-1,0 1 1,1-1 7,12-18-4631,-9 3-2203,-5 12 3599,2-5-5596</inkml:trace>
  <inkml:trace contextRef="#ctx0" brushRef="#br0" timeOffset="294421.194">5359 2560 9588,'-2'10'9979,"7"14"-8538,-4-19-652,13 150 1366,-3-145-5159,-3-13-6848,-4 2-1228</inkml:trace>
  <inkml:trace contextRef="#ctx0" brushRef="#br0" timeOffset="294624.274">5465 2753 8244,'6'-23'9039,"-4"-1"-5591,10-31-301,17 46-5125,-18 10-2575,-3 3-3833,-3 0-559</inkml:trace>
  <inkml:trace contextRef="#ctx0" brushRef="#br0" timeOffset="295014.777">5584 2691 7652,'40'1'10284,"-39"-1"-10214,0-1-1,1 0 0,-1 0 0,0 1 0,0-1 0,0 0 0,0 0 0,0 0 0,0 0 0,0 0 0,0 0 0,-1-1 0,1 1 0,0 0 0,-1 0 0,1-1 0,0 1 0,-1 0 0,0 0 0,1-1 0,-1 1 0,0-1 0,0 1 0,0 0 1,0-1-1,0 1 0,0-1 0,0 1 0,0 0 0,0-1 0,-1 1 0,1 0 0,0-1 0,-1 1 0,1 0 0,-1-1 0,0 1 0,1 0 0,-1 0 0,0 0 0,0 0 0,0-1-69,0 1 8,1 1 0,-1-1-1,0 1 1,1-1-1,-1 1 1,1-1 0,-1 1-1,0-1 1,0 1 0,1 0-1,-1-1 1,0 1 0,0 0-1,1-1 1,-1 1 0,0 0-1,0 0 1,0 0 0,0 0-1,1 0 1,-1 0 0,0 0-1,0 0 1,0 0 0,1 0-1,-1 1 1,0-1 0,0 0-1,0 0 1,1 1 0,-1-1-1,0 1 1,1-1 0,-1 1-1,0-1 1,1 1 0,-1-1-1,0 1 1,1-1 0,-1 1-1,1 0 1,-1-1-1,1 1 1,-1 0 0,1-1-1,0 1 1,-1 0 0,1 0-1,0 0-7,-18 39 1263,17-38-1130,0 1-1,1-1 0,-1 1 0,0 0 1,1 0-1,0-1 0,0 1 0,0 0 1,0 0-1,0-1 0,0 1 0,1 0 1,-1-1-1,1 1 0,0 0 0,-1-1 1,1 1-1,1-1 0,-1 1 0,0-1 0,1 1 1,-1-1-1,1 0 0,0 0 0,-1 0 1,3 2-133,31-4-2897,-29-3-790,0 0-5010,-1 1-1919</inkml:trace>
  <inkml:trace contextRef="#ctx0" brushRef="#br0" timeOffset="295376.213">5769 2620 8708,'-21'-1'8580,"6"6"-4402,13-4-4108,1 1 0,0-1 0,0 0-1,0 1 1,0-1 0,0 0 0,0 1 0,0 0-1,0-1 1,1 1 0,-1-1 0,0 1 0,1 0 0,-1-1-1,1 1 1,0 0 0,0 0 0,0-1 0,0 1-1,0 0 1,0 0 0,0-1 0,0 1 0,0 0-1,1-1 1,-1 1 0,1 0 0,0-1 0,0 2-70,30 32 167,-7-19-107,-24-15-133,1 0 1,-1-1-1,1 1 1,-1-1 0,0 1-1,1 0 1,-1-1 0,0 1-1,1 0 1,-1 0 0,0-1-1,0 1 1,0 0-1,1 0 1,-1 0 0,0-1-1,0 1 1,0 0 0,0 0-1,0-1 1,-1 1-1,1 0 1,0 0 0,0 0-1,0-1 1,-1 1 0,1 0-1,0-1 1,-1 1 0,1 0-1,-1-1 1,1 1-1,-1 0 1,1-1 0,-1 1-1,1-1 1,-1 1 0,1-1-1,-1 1 1,0-1 0,1 1-1,-1-1 73,0 1-187,1 0 1,-1-1-1,1 1 0,-1 0 0,1-1 1,-1 1-1,1 0 0,-1-1 1,0 1-1,1-1 0,-1 1 0,0-1 1,0 1-1,1-1 0,-1 0 0,0 1 1,0-1-1,0 0 0,0 0 0,1 0 1,-1 1-1,0-1 0,0 0 0,0 0 1,0 0-1,1 0 0,-1 0 0,0 0 1,0-1-1,0 1 0,0 0 0,1 0 1,-1-1-1,0 1 0,0 0 1,0-1-1,1 1 0,-1-1 0,0 1 1,1-1-1,-1 1 0,0-1 0,1 0 1,-1 1-1,1-1 0,-1 0 0,1 1 1,-1-1-1,1 0 0,-1 0 0,1 1 1,0-1-1,-1 0 0,1 0 0,0 0 187,1-1-10391</inkml:trace>
  <inkml:trace contextRef="#ctx0" brushRef="#br0" timeOffset="296111.046">5894 2611 8452,'-16'6'8942,"4"3"-4805,11-8-4100,0 0 0,1 0-1,-1 0 1,0 0 0,1 0 0,-1 0-1,1 0 1,-1 0 0,1 0 0,-1 0-1,1 1 1,0-1 0,-1 0 0,1 0-1,0 0 1,0 0 0,0 1 0,0-1-1,0 0 1,0 0 0,1 0 0,-1 1-1,0-1 1,0 0 0,1 0 0,-1 0 0,1 0-1,-1 0 1,1 0 0,-1 0 0,1 0-1,0 0 1,0 0 0,-1 0 0,1 0-1,0 0 1,0 0 0,0 0-37,12 12-29,-11-12 72,-1-1 0,1 1 0,-1-1 0,1 1 0,-1 0 0,0 0 0,1 0 0,-1 0 0,0 0 0,0 0 0,0 0 0,0 0 0,0 0 0,0 0 0,0 1 0,0-1 0,0 0 0,0 1 0,-1-1 0,1 1 0,-1-1 0,1 1 0,-1-1 0,1 1 0,-1-1 0,0 1 0,0-1 0,0 1 0,0-1 0,0 1 0,0 0 0,0-1 0,0 1 0,-1-1 0,1 1 0,-1-1 0,1 1 0,-1-1 0,1 1 0,-1-1 0,0 0 0,0 1 0,0-1 0,0 0 0,0 0-1,0 1 1,0-1 0,0 0 0,0 0 0,-1 0 0,1 0-43,-27 3-1139,23-7-3038,1-1-3739,3-1-3927</inkml:trace>
  <inkml:trace contextRef="#ctx0" brushRef="#br0" timeOffset="296470.342">6176 2629 8580,'-16'2'7272,"3"3"-3396,-3 35-636,28 26-2510,-12-65-730,1 1 0,-1-1 0,0 0 0,1 0 0,0 0-1,-1 0 1,1 1 0,0-1 0,-1 0 0,1 0 0,0 0-1,0 0 1,0 0 0,0-1 0,0 1 0,0 0 0,0 0 0,0-1-1,1 1 1,-1 0 0,0-1 0,0 1 0,0-1 0,1 0-1,-1 1 1,0-1 0,1 0 0,-1 0 0,0 0 0,1 0 0,-1 0-1,0 0 1,0 0 0,1 0 0,-1 0 0,0-1 0,1 1-1,-1-1 1,0 1 0,0-1 0,0 1 0,1-1 0,-1 0-1,0 1 1,0-1 0,0 0 0,0 0 0,1-1 0,0 0-1,1-1 0,-1 0-1,0 0 1,0 0 0,0 0 0,0 0 0,0 0 0,-1 0-1,1-1 1,-1 1 0,0-1 0,0 1 0,0-1 0,-1 0 0,1 1-1,-1-1 1,0 1 0,0-1 0,0 0 0,0 1 0,-1-1-1,0 0 1,1 1 0,-1-1 0,0 1 0,-1-1 0,1 1 0,-1 0-1,1-1 1,-1 1 0,0 0 0,0 0 0,-1 0 0,1 0-1,0 1 1,-1-1 0,-1 0 1,-12 10-2505,19 2-7105,0-7-1907</inkml:trace>
  <inkml:trace contextRef="#ctx0" brushRef="#br0" timeOffset="297252.712">6411 2551 9172,'-23'-17'9309,"0"19"-4964,19 0-4236,2 0-1,-1 0 0,0 0 0,0 0 0,1 0 0,-1 1 0,1 0 0,0-1 0,0 1 1,0 0-1,0 0 0,0 0 0,1 0 0,-1 1 0,1-1 0,0 0 0,0 0 0,0 1 1,0-1-1,1 1 0,-1 2-108,1 13 107,1 0 1,1 1-1,1-2 1,0 1-1,1 0 1,2-1-1,1 5-107,-6-16-1613,-6-5-13125,1-4 5256</inkml:trace>
  <inkml:trace contextRef="#ctx0" brushRef="#br0" timeOffset="297549.519">6296 2703 12550,'2'-3'3489,"2"0"161,1 1-1585,5-1-448,1-1-417,0 3-367,3-1-289,0 0-160,-1 1-240,-1 0-128,0 2-928,0-2 1824,0-1-4706,-1 1-3233,-1-2-8628</inkml:trace>
  <inkml:trace contextRef="#ctx0" brushRef="#br0" timeOffset="297861.959">6731 2629 9220,'6'-8'12421,"8"20"-9372,12 22-2850,18 34 220,-20-119-278,-23 48-551,15-38-256,-7 31-3724,4 4-5770,-6 4 353</inkml:trace>
  <inkml:trace contextRef="#ctx0" brushRef="#br0" timeOffset="298191.332">6965 2620 8036,'14'-9'7893,"1"0"-3648,13 17-2345,-22-4-1897,-2 0-1,1 0 1,0 1 0,-1 0-1,0 0 1,0 0 0,0 0-1,-1 0 1,0 1 0,0 0-1,0 0 1,-1 0 0,0 0-1,0 0 1,0 0 0,-1 0-1,0 1 1,0-1 0,0 7-3,-4-17-50,0 1 1,-1 0-1,1 0 1,-1 0-1,1 0 0,-1 1 1,0 0-1,0-1 1,0 2-1,0-1 1,-1 0-1,1 1 0,0-1 1,-1 1-1,1 0 1,-1 1-1,1-1 1,-1 1-1,0 0 50,3 0 103,0 1 0,0-1-1,0 1 1,1 0 0,-1-1 0,0 1-1,1 0 1,-1 0 0,0 0 0,1 0-1,0 0 1,-1 0 0,1 1 0,0-1 0,-1 0-1,1 1 1,0-1 0,0 1 0,0-1-1,0 1 1,0 0 0,1-1 0,-1 1-1,0 0 1,1 0 0,-1-1 0,1 1-1,0 0 1,-1 0 0,1 0 0,0 0 0,0 0-1,0-1 1,1 1 0,-1 0 0,0 0-1,1 0 1,-1-1 0,1 1 0,-1 0-1,1 0 1,0-1 0,0 1 0,0 0 0,0-1-1,0 1 1,0-1 0,0 0 0,2 2-103,-2-2-21,0 0 1,0 0 0,0 0 0,1-1 0,-1 1-1,0 0 1,1-1 0,-1 1 0,0-1 0,1 1-1,-1-1 1,1 0 0,-1 1 0,1-1 0,-1 0 0,1 0-1,-1 0 1,1 0 0,-1 0 0,1-1 0,-1 1-1,0 0 1,1-1 0,-1 1 0,1-1 0,-1 1-1,0-1 1,1 0 0,-1 1 20,39-29-4725,-19 2-6349,-14 13 1256</inkml:trace>
  <inkml:trace contextRef="#ctx0" brushRef="#br0" timeOffset="298425.694">7151 2559 8308,'17'40'9665,"-5"22"-7154,-7-24-1476,8-3-1632,-1-31-8824,-6-6-2064</inkml:trace>
  <inkml:trace contextRef="#ctx0" brushRef="#br0" timeOffset="298628.732">7244 2652 7267,'8'18'7014,"1"8"-3009,3 9-1471,-11-35-2515,-1 1 1,1 0-1,-1 0 0,1-1 1,-1 1-1,1 0 0,0-1 0,-1 1 1,1 0-1,0-1 0,-1 1 0,1-1 1,0 1-1,0-1 0,0 0 0,-1 1 1,1-1-1,0 0 0,0 0 0,0 1 1,0-1-1,0 0 0,0 0 1,0 0-1,-1 0 0,1 0 0,0 0 1,0 0-1,0 0 0,0-1 0,0 1 1,0 0-1,0 0 0,-1-1 0,1 1 1,0-1-1,0 1 0,0-1 0,-1 1 1,1-1-1,0 1 0,-1-1 1,1 0-1,0 1 0,-1-1 0,1 0-19,29-34 56,-23-22-1026,-7 46-1149,1 10-6859,1 0-701</inkml:trace>
  <inkml:trace contextRef="#ctx0" brushRef="#br0" timeOffset="299140.542">7395 2691 8740,'24'4'6365,"39"-13"-3806,-62 8-2468,0-1 0,0 1-1,0-1 1,0 1 0,0-1 0,-1 1-1,1-1 1,-1 0 0,1 1 0,-1-1 0,0 0-1,1 1 1,-1-1 0,0 0 0,0 0-1,0 1 1,0-1 0,-1 0 0,1 1-1,0-1 1,-1 0 0,1 1 0,-1-1-1,0 0 1,1 1 0,-1-1 0,0 1 0,0-1-1,0 1 1,0 0 0,0-1 0,0 1-1,-1 0 1,1 0 0,0 0 0,-1-1-1,1 2 1,-1-1 0,1 0 0,-1 0 0,1 0-1,-1 1 1,1-1 0,-1 1 0,0-1-91,-1 3 101,0 0 0,-1 1 0,1-1 0,0 1 0,1-1 1,-1 1-1,0 0 0,1 0 0,0 0 0,-1 0 0,1 1 0,0-1 1,1 1-1,-1-1 0,1 1 0,-1-1 0,1 1 0,0 0 1,1 0-1,-1 0 0,1-1 0,-1 1 0,1 0 0,0 0 0,0 0 1,1 0-1,-1 0 0,1 0 0,0-1 0,0 1 0,0 0 0,1-1 1,-1 1-1,1 0 0,1 1-101,-1-3 36,-1 1 1,1-1-1,0 0 1,0 0-1,0 0 1,1 0-1,-1 0 1,0-1-1,1 1 1,-1-1-1,1 1 1,0-1-1,-1 0 1,1 0-1,0 0 1,0 0-1,-1-1 1,1 1-1,0-1 1,0 1-1,0-1 1,0 0-37,36-20-5541,-22 0-4640,-6 7-173</inkml:trace>
  <inkml:trace contextRef="#ctx0" brushRef="#br0" timeOffset="299425.319">7589 2511 9700,'2'-8'8632,"17"14"-6581,-13 2-1819,-2 1 1,1-1 0,-1 1 0,0 0 0,-1 0 0,0 0-1,-1 0 1,0 1 0,0-1 0,-1 1 0,0 0-1,0-1 1,-1 1 0,-1-1 0,0 1 0,-1 8-233,2-17 39,0 11 186,-1 0 1,0 0-1,-1-1 0,0 1 0,0-1 1,-1 1-1,-1-1 0,0 0 1,-4 8-226,-8-17-1371,13-5-3443,2-1-4286,1 2-1774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10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 7652,'28'-3'7447,"-36"10"-2086,1-5-5176,0 0 0,0 1-1,1 0 1,-1 0 0,1 1 0,0 0 0,0 0-1,1 1 1,-1-1 0,1 1 0,0 0 0,0 1-1,0-1 1,1 1 0,0 0 0,0 0-1,0 0 1,1 1 0,0-1 0,0 1 0,1 0-1,0 0 1,0 0 0,0 0 0,1 0 0,0 4-185,-2 8 13,2 0 0,0 0 0,1 1 0,0-1 0,2 0 0,0 0 0,2 0 0,0 0 0,4 10-13,-4-18 5,1-1 0,0 1 0,0-1 0,1 0 0,1-1 0,-1 0 0,2 0 0,-1 0 0,1-1 1,0 0-1,1 0 0,0-1 0,0 0 0,1-1 0,-1 0 0,1 0 0,3 0-5,-18-13-2889,-10-14-7695,12 13-1395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1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94 108 9220,'-23'-5'7288,"2"6"-3609,19 0-3562,0 0 1,0 0-1,0 1 1,-1-1 0,1 0-1,0 1 1,1-1 0,-1 1-1,0-1 1,0 1 0,1 0-1,-1 0 1,1 0 0,-1 0-1,1 0 1,0 0 0,0 0-1,0 0 1,0 1 0,0-1-1,0 0 1,1 0 0,-1 1-1,1-1 1,0 1-118,-13 116 1945,13-115-1917,0 1 1,0 0 0,1 0 0,0 0 0,0 0 0,0-1 0,1 1 0,0 0-1,-1-1 1,2 1 0,-1-1 0,0 0 0,1 0 0,0 0 0,0 0 0,0 0-1,0 0 1,1-1 0,-1 0 0,1 1 0,0-1 0,4 2-29,55-21-7212,-48 10 441,-2 2-4938</inkml:trace>
  <inkml:trace contextRef="#ctx0" brushRef="#br0" timeOffset="340.738">306 149 8980,'-20'7'6659,"6"4"-3468,-6 40-961,15-34-1821,3-14-345,0 1 0,0 0 0,0-1 0,1 1 0,0 0 1,-1 0-1,1 0 0,1 0 0,-1 0 0,0 0 1,1 0-1,0 0 0,0 0 0,0 0 0,1 0 0,-1 0 1,1 0-1,0 0 0,0 0 0,0 0 0,1-1 0,-1 1 1,1 0-1,0-1 0,0 1 0,0-1 0,0 0 1,1 1-1,0-1 0,-1 0 0,1 0 0,0-1 0,0 1 1,1-1-1,-1 1 0,0-1-64,3 0-4,0 0 1,0 0 0,0 0-1,0-1 1,0 0-1,0 0 1,1 0-1,-1-1 1,0 0 0,0 0-1,1-1 1,-1 0-1,0 0 1,0 0-1,0-1 1,0 0 0,0 0-1,0 0 1,-1-1-1,1 0 1,2-1 3,-6-1-19,0 0 0,0 1 0,-1-1-1,0 0 1,0 0 0,0 0 0,0 0 0,-1-1 0,1 1 0,-1 0 0,-1 0 0,1 0 0,-1 0-1,0 0 1,0 0 0,0 0 0,-1 0 0,0 0 0,0 0 19,0-4-2,-1 0 0,0 1 0,0-1 0,-1 1 0,0 0 0,0 0 0,-1 0 1,0 0-1,-1 1 0,1-1 0,-5-3 2,-23 12-434,28 20-2931,15-16-6117,-1-5-544</inkml:trace>
  <inkml:trace contextRef="#ctx0" brushRef="#br0" timeOffset="746.891">486 200 10101,'23'71'9391,"-3"-8"-7105,-14-45-1977,-3-11 10,-2-23-259,0-33 37,-2 35-93,1 0 1,0 0-1,1 1 1,1-1-1,0 0 1,0 1-1,2 0 1,-1-1-1,2 1 1,0 0-5,-5 12 7,1-1 0,0 0 0,0 1 0,-1-1 0,1 0 1,0 1-1,0-1 0,0 1 0,1 0 0,-1-1 0,0 1 0,1 0 1,-1 0-1,0 0 0,1-1 0,-1 2 0,1-1 0,0 0 1,-1 0-1,1 0 0,0 1 0,-1-1 0,1 1 0,0-1 0,0 1 1,0 0-1,-1 0 0,1 0 0,0 0 0,0 0 0,0 0 0,-1 0 1,1 0-1,0 1 0,0-1 0,-1 1 0,1 0 0,0-1 0,-1 1 1,1 0-1,0 0 0,-1 0 0,1 0 0,-1 0 0,0 0 1,1 0-1,-1 1 0,0-1 0,0 0 0,1 1 0,-1-1 0,0 1 1,0 0-8,10 19 126,-1 1 1,-1 0 0,-1 1-1,-1 0 1,-1 0 0,-1 1 0,-1 0-1,-1 4-126,4-19-1482,-1-18-3155,-2 3-1279,4-3-6033</inkml:trace>
  <inkml:trace contextRef="#ctx0" brushRef="#br0" timeOffset="1137.893">881 148 8052,'-21'-29'10429,"-10"47"-5673,29-14-4728,0 1 0,1 0 0,0 0 0,0-1 0,0 1 0,0 0 0,1 0 0,0 0 0,0 0 0,0 0 0,1 0 0,0 0 0,0-1 0,0 1 0,0 0 0,1 0 0,-1-1 0,1 1 0,0-1 0,1 1 0,-1-1 0,1 0 0,0 0 0,0 0 0,0-1 0,1 1 0,-1-1 0,1 1 0,0-1 0,0 0 0,0-1 0,0 1 0,0-1-1,1 0 1,-1 0 0,1 0 0,2 1-28,-5-3 6,1 0 0,-1 1 0,0 0 0,1-1 0,-1 1 0,0 0 0,1 0 0,-1 1 0,0-1 0,0 0 0,0 1 0,0-1 0,0 1 0,0 0 1,-1-1-1,1 1 0,0 0 0,-1 0 0,0 0 0,1 0 0,-1 1 0,0-1 0,0 0 0,0 0 0,0 1 0,-1-1 0,1 1 0,0-1 0,-1 1 0,0-1 0,0 1 0,0-1 0,0 0 0,0 1 0,0-1 0,0 1 0,-1-1 0,1 1 0,-1-1 0,0 1 0,0-1 0,0 0 0,0 0 0,0 1 0,0-1 0,-1 0 0,1 0 0,-2 1-6,-52 13-253,34-23-3392,17-6-6456,4-1-445</inkml:trace>
  <inkml:trace contextRef="#ctx0" brushRef="#br0" timeOffset="1435.692">1010 1 9092,'14'16'7966,"1"21"-5462,-10-21-1304,52 200 2661,-46-162-3577,-4-19-521,-16-53-13849,4 8 3518</inkml:trace>
  <inkml:trace contextRef="#ctx0" brushRef="#br0" timeOffset="1608.425">999 205 13526,'13'3'9737,"13"-8"-6690,-12 2-1763,107 21-449,-108-25-5908,-6-7-4116,-7 14 9058,5-14-13889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0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9909,'-10'16'7605,"1"16"-5363,4-12-1263,-97 181 2937,0-92-2016,93-97-1740,2-9-3203,2-17-9932,4 10 2298</inkml:trace>
  <inkml:trace contextRef="#ctx0" brushRef="#br0" timeOffset="780.512">0 106 10629,'0'0'2844,"2"1"2104,8 5-3045,132 118 3648,-90-72-4937,7-3 692,-21-18-4181,-24-17-9663,-17-19 172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17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8852,'-2'-5'8814,"1"11"-3905,0 49-3048,0-23-989,4 42-1225,-3-73-260,2-22-4763,0 2-338,-2 12 2029,1-6-5866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1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9076,'0'-2'2353,"0"2"32,-1 0-1216,2 0-433,0 5-176,0-2-111,1 0-241,-1 6-400,1-3-273,2 1-1952,1 1-1985,2 0-5042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1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8948,'8'9'8748,"0"17"-8032,-7-21 59,59 266 2403,-59-266-3153,2 13-33,1-26-14,-3 1 25,-1-2 0,0-1 0,2 1-1,-1 0 1,1 0-1,0 0 1,1 0 0,0 0-1,0 0 1,1 1-1,0-1 1,1 1 0,0 0-1,0 1 1,0-1-1,1 1 1,2-2-3,-5 8 1,0 0 0,0-1 1,0 1-1,0 0 0,0 1 0,1-1 1,-1 0-1,0 1 0,1 0 0,-1 0 1,0 0-1,1 0 0,-1 0 0,0 1 1,0-1-1,1 1 0,-1 0 0,0 0 1,0 0-1,0 1 0,0-1 0,0 1 1,0 0-1,0-1 0,-1 1 0,1 0 1,-1 1-1,1-1 0,-1 0 0,0 1 1,1-1-1,-2 1 0,1 0 0,0 0 1,0-1-1,-1 1 0,1 1 0,-1-1 1,0 0-1,0 0 0,0 0 0,-1 0 1,1 1-1,-1-1 0,0 0 0,0 1 1,0 2-2,1-2 44,0 1 0,0 0 0,-1-1 1,0 1-1,0-1 0,0 1 1,0 0-1,-1-1 0,0 1 0,0-1 1,0 1-1,0-1 0,-1 1 1,0-1-1,0 0 0,0 0 1,0 0-1,-1 0 0,1 0 0,-1-1 1,0 1-1,0-1 0,-1 1 1,1-1-1,-1 0 0,1 0 0,-1-1 1,0 1-1,0-1 0,0 0 1,0 0-1,0 0 0,-1 0 0,1-1 1,-3 1-45,-51-11-468,45-3-3452,7-7-5368,6 12-1034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2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38 162 10053,'20'-19'7404,"2"3"-3798,-20 15-3550,0-1 0,0 1 1,0 0-1,0 1 0,0-1 0,0 0 1,0 0-1,0 1 0,0-1 0,0 1 1,1 0-1,-1 0 0,0 0 0,0 0 1,0 0-1,1 0 0,-1 0 0,0 1 1,0-1-1,0 1 0,0 0 0,0-1 1,0 1-1,0 0 0,0 0 1,0 0-1,0 1 0,0-1 0,0 0 1,-1 1-1,1-1 0,-1 1 0,1 0 1,-1-1-1,1 2-56,4 5 2,-1 1 0,-1-1 0,1 1 1,-1 0-1,-1 1 0,0-1 0,0 0 0,-1 1 1,0 0-1,0 0 0,-1-1 0,-1 1 0,1 0 1,-2 1-3,5 33-84,-34-106-1629,27 59 1795,1 0 0,-1 0-1,1 0 1,-1 0 0,0 1 0,0-1 0,0 1 0,0 0-1,0 0 1,-1 0 0,1 0 0,-1 1 0,1-1 0,-1 1 0,0 0-1,1 0 1,-1 0 0,0 0 0,0 1 0,0 0 0,1 0-1,-1 0 1,0 0 0,0 0 0,0 1 0,1 0 0,-1-1-1,-2 2-81,2-1 90,0 1 0,1-1 0,-1 1-1,1-1 1,0 1 0,0 0 0,0 0-1,0 0 1,0 1 0,0-1 0,0 1-1,0-1 1,1 1 0,0 0-1,-1 0 1,1 0 0,0 0 0,1 1-1,-1-1 1,1 1 0,-1-1 0,1 1-1,0-1 1,0 1 0,0 0 0,1-1-1,-1 1 1,1 0 0,0-1-1,0 1 1,0 0 0,1 0 0,-1-1-1,1 1 1,0 0 0,0-1 0,0 1-1,1-1 1,-1 1 0,1-1 0,0 0-1,0 1 1,0-1 0,0 0-1,0 0 1,1-1 0,-1 1 0,1 0-1,0-1 1,0 1 0,0-1 0,2 1-90,0-1-83,-1-1 1,1 0-1,-1 0 1,1 0-1,-1-1 1,1 0-1,0 1 1,-1-2-1,1 1 1,-1 0-1,1-1 1,-1 0 0,1 0-1,-1 0 1,1-1-1,-1 0 1,0 0-1,0 0 1,0 0-1,0 0 1,0-1-1,0 0 1,-1 1-1,2-3 83,23-23-5179,-5-5-5113,-9 13-465</inkml:trace>
  <inkml:trace contextRef="#ctx0" brushRef="#br0" timeOffset="390.534">281 36 10805,'15'27'8074,"-3"3"-4349,9 63-1579,4 97-1748,-39-215-17377,9 12 8826</inkml:trace>
  <inkml:trace contextRef="#ctx0" brushRef="#br0" timeOffset="735.179">239 192 10981,'7'1'8156,"13"-3"-6412,-17 2-866,3-1-704,0 1 0,0 0 0,0 0 0,0 0 0,0 0 0,0 1 0,0 0 0,0 1 0,0-1 0,-1 1 0,1 0 0,0 0 0,-1 1 0,0 0-1,4 2-173,14 2-4346,-8-13-4791,-6-3-1732</inkml:trace>
  <inkml:trace contextRef="#ctx0" brushRef="#br0" timeOffset="736.179">510 0 9108,'16'9'11067,"18"34"-8405,-24-23-2419,-2 0 1,0 1-1,-2-1 1,0 1-1,-1 0 0,-1 1 1,-1-1-1,-1 1 0,-1 0 1,-1-1-1,-1 1 0,-1 0 1,0-1-1,-3 8-243,4-23 118,0 0-1,-1 0 1,1 0-1,-1 0 1,0-1-1,-1 1 1,1-1-1,-1 1 1,0-1-1,-1 0 1,1 0-1,-1 0 1,0-1-1,0 1 1,0-1-1,-1 0 1,1 0-1,-1-1 1,0 1-1,0-1 1,-5 2-118,14-28-1594,5 5-2420,6 10-3368,-10 5 3260,3-1-7462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2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 10197,'-1'25'6750,"5"16"-3656,0-5-1442,7 79 1068,1 27-2949,-13-138-3794,0-24-4885,1-1-2329</inkml:trace>
  <inkml:trace contextRef="#ctx0" brushRef="#br0" timeOffset="296.81">13 117 8644,'26'-41'7848,"18"36"-4181,-39 7-3572,0-1-1,-1 1 0,1 0 1,-1 0-1,1 0 1,-1 1-1,0-1 0,1 1 1,-2 0-1,1 1 0,0-1 1,0 1-1,-1-1 1,0 1-1,0 0 0,0 0 1,0 0-1,1 4-94,-2-3 27,0 1-1,0 0 1,-1-1-1,0 1 1,0 0-1,-1-1 1,1 1-1,-1 0 1,0 0-1,-1-1 1,1 1-1,-1 0 1,-1 0-1,1-1 1,-1 1-1,0-1 1,0 1-1,0-1 1,-1 0 0,1 0-1,-1 0 1,-1 0-1,1-1 1,-1 1-1,0-1 1,0 0-1,0 0 1,0 0-1,-1 0 1,0-1-1,1 0 1,-1 0-1,0 0 1,-1-1-1,-2 2-26,3-2 131,5-1-187,-1-1 1,1 1 0,0-1 0,-1 1 0,1 0 0,0-1 0,-1 1-1,1-1 1,-1 1 0,1-1 0,-1 1 0,1-1 0,-1 0 0,0 1-1,1-1 1,-1 0 0,1 1 0,-1-1 0,0 0 0,1 0 0,-1 1-1,0-1 1,0 0 0,1 0 0,-1 0 0,0 0 0,1 0 0,-1 0-1,0 0 1,1 0 0,-1 0 0,0 0 0,1-1 0,-1 1 0,0 0 0,1 0-1,-1-1 1,0 1 0,1 0 0,-1-1 0,1 1 0,-1-1 0,1 1-1,-1-1 1,1 1 0,-1-1 0,1 1 0,-1-1 0,1 1 0,-1-1-1,1 1 1,0-1 0,0 0 0,-1 1 0,1-1 0,0 0 0,0 1-1,0-1 1,-1 0 0,1 1 0,0-1 0,0 0 0,0 0 0,0 1-1,0-1 1,0 0 0,1 0 55,12-17-9297,-4 10-612</inkml:trace>
  <inkml:trace contextRef="#ctx0" brushRef="#br0" timeOffset="624.854">287 99 9284,'-3'3'5788,"-7"6"-2874,0 0-1528,7-4-1236,0 0 1,0 1 0,1-1-1,0 1 1,0 0 0,0 0-1,0 0 1,1 0 0,0 0-1,0 0 1,1 0 0,0 0-1,0 0 1,0 0 0,1 1-1,0-1 1,0 0 0,1 0 0,-1 0-1,1-1 1,0 1 0,1 0-1,0-1 1,0 1 0,0 0-151,2-4-50,0 1 1,-1-1 0,1 0 0,0 0-1,0-1 1,1 1 0,-1-1-1,0 0 1,0-1 0,1 1 0,-1-1-1,0 0 1,1-1 0,-1 1 0,0-1-1,0 0 1,1 0 0,-1 0 0,0-1-1,0 0 1,0 0 0,-1 0-1,1-1 1,0 1 0,-1-1 0,0 0-1,1-1 1,-1 1 0,0-1 0,0-1 49,-1 3-76,0-1 1,-1 0 0,1 0 0,-1 0 0,0 0-1,0 0 1,0 0 0,-1 0 0,1-1 0,-1 1-1,1-1 1,-1 1 0,0-1 0,-1 0 0,1 1-1,-1-1 1,1 0 0,-1 1 0,0-1-1,0 0 1,-1 0 0,1 1 0,-1-1 0,0 0-1,0 1 1,0-1 0,0 1 0,-1-1 0,1 1-1,-1 0 1,0-1 0,0 1 0,0 0 0,-1 0-1,1 1 1,-1-1 0,1 0 0,-1 1 0,0-1-1,0 1 1,0 0 0,0 0 0,0 0 0,-1 1-1,1-1 1,-1 1 0,1-1 0,-1 1 0,1 0-1,-1 1 1,0-1 0,1 1 0,-2-1 75,3 16-8820,6-6-19</inkml:trace>
  <inkml:trace contextRef="#ctx0" brushRef="#br0" timeOffset="920.752">536 145 11109,'3'10'2929,"-2"3"97,1 1-1521,-1 1-337,2 3-304,0-2-287,-1-1-193,1 1-160,-2-2-160,0-3-352,0-3-416,-2-3-353,1-5-528,0 0-1536,2-1-2194,1-5-4449</inkml:trace>
  <inkml:trace contextRef="#ctx0" brushRef="#br0" timeOffset="1295.664">526 2 8212,'0'-2'1937,"1"2"32,2 0-929,2 8-688,0-2-2161,-1 2-1744,3 2-4579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2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7 216 9108,'25'-2'3109,"-19"2"-2752,-1 0 0,1-1 0,-1 1-1,1-1 1,-1 0 0,1-1 0,-1 1 0,0-1 0,1 0 0,-1-1 0,0 1-1,-1-1 1,1 0 0,3-2-357,-6 3 29,0 1-1,0-1 0,0 1 1,0-1-1,-1 0 1,1 0-1,-1 0 0,1 0 1,-1 0-1,0 0 1,0 0-1,1 0 0,-2 0 1,1-1-1,0 1 0,0 0 1,-1 0-1,1-1 1,-1 1-1,0-1 0,0 1 1,0-1-1,0 1 1,0 0-1,0-1 0,0 1 1,-1-1-1,0 1 1,1 0-1,-1 0 0,0-1 1,0 1-1,0 0 0,0 0 1,-1 0-1,1 0 1,0 0-1,-1 0 0,-1-1-28,2 2 80,-1 0-1,1 0 1,-1 0-1,1 0 1,-1 1-1,0-1 1,1 1-1,-1-1 1,0 1-1,1 0 1,-1-1-1,0 1 1,0 0-1,1 0 0,-1 0 1,0 0-1,0 1 1,1-1-1,-1 0 1,0 1-1,1-1 1,-1 1-1,0-1 1,1 1-1,-1 0 1,1 0-1,-1 0 1,1 0-1,-1 0 0,1 0 1,0 0-1,0 0 1,-1 1-1,1-1 1,0 0-1,0 1 1,0 0-80,-41 59 1786,40-57-1700,0-2-29,0 1-1,0 0 1,0 0-1,0 0 1,0 1-1,0-1 1,1 0-1,0 1 1,0-1-1,0 1 1,0-1-1,0 1 1,1 0-1,-1-1 1,1 1-1,0 0 1,0-1-1,0 1 1,1 0-1,0-1 1,-1 1-1,1-1 1,0 1 0,1-1-1,-1 1 1,0-1-1,1 0 1,0 0-1,0 1 1,0-1-1,0-1 1,0 1-1,1 0 1,-1 0-1,1-1 1,0 0-1,0 1 1,0-1-1,0 0 1,0 0-1,0-1 1,1 1-1,-1-1 1,0 1-57,46-4-675,-20-12-4196,-7 1-4836,-9 7-644</inkml:trace>
  <inkml:trace contextRef="#ctx0" brushRef="#br0" timeOffset="356.99">261 157 9524,'2'10'2626,"1"-1"143,-2 3-1200,1-1-337,-3 1-159,3 2-209,-3 2-160,5-2-223,-3 2-161,0-1-32,-3-2-144,5-5-336,-4-5-416,6-2-449,-4-1-1312,0-4-704,5-3-2130,-2-2-3873</inkml:trace>
  <inkml:trace contextRef="#ctx0" brushRef="#br0" timeOffset="357.99">265 0 7347,'1'2'1889,"1"5"16,4 2-448,0 2-2994,-1-1-1776,6 3-4419</inkml:trace>
  <inkml:trace contextRef="#ctx0" brushRef="#br0" timeOffset="622.551">389 309 6499,'1'-45'6810,"6"-23"-4842,-3 20-472,2 13-364,-6 35-1120,0-1 0,0 1 0,0-1-1,0 1 1,0-1 0,0 1 0,0-1-1,0 1 1,1-1 0,-1 1 0,0 0-1,0-1 1,0 1 0,0-1 0,1 1-1,-1-1 1,0 1 0,1 0 0,-1-1-1,0 1 1,1 0 0,-1-1 0,0 1-1,1 0 1,-1-1 0,0 1 0,1 0-1,-1 0 1,1-1 0,-1 1 0,1 0-1,-1 0 1,1 0 0,-1 0 0,0 0-1,1 0 1,-1-1 0,1 1 0,-1 0-1,1 0 1,-1 0 0,1 1 0,-1-1-1,1 0 1,-1 0 0,1 0 0,-1 0 0,1 0-1,-1 1 1,1-1 0,-1 0 0,0 0-1,1 1 1,-1-1 0,1 0 0,-1 0-1,0 1 1,1-1 0,-1 1 0,0-1-1,0 0 1,1 1 0,-1 0-12,7 5 19,-1 2 0,0-1 0,-1 1 1,1 0-1,-2 0 0,1 0 0,-1 1 1,0 0-1,-1-1 0,2 8-19,-3-9-457,19 66 1138,-9-50-3624,3-5-4551,-8-12-1115</inkml:trace>
  <inkml:trace contextRef="#ctx0" brushRef="#br0" timeOffset="1247.405">756 159 8548,'-39'-24'9055,"37"23"-8899,-1 0 0,1 0 0,-1 1 1,1-1-1,-1 1 0,0 0 0,1 0 0,-1 0 1,1 0-1,-1 0 0,1 1 0,-1-1 1,0 1-1,1-1 0,0 1 0,-1 0 1,1 0-1,-1 0 0,1 0 0,0 1 1,0-1-1,0 0 0,0 1 0,0 0 1,-2 1-157,2-1 32,-1 0 0,1 0 1,-1 1-1,1-1 1,0 1-1,0 0 0,0-1 1,0 1-1,1 0 0,-1 0 1,1 0-1,0 0 1,0 0-1,0 1 0,0-1 1,0 0-1,1 0 1,-1 1-1,1-1 0,0 0 1,0 1-1,0-1 1,0 1-1,1-1 0,0 0 1,-1 0-1,1 1 1,0-1-1,0 0 0,1 0 1,-1 0-1,1 0 1,0 0-1,-1 0 0,1-1 1,0 1-1,1-1 1,-1 1-1,0-1 0,1 0 1,-1 1-1,1-1 1,0-1-1,0 1 0,0 0 1,0-1-1,0 1 1,0-1-1,1 0-32,0 1-77,0-2 0,-1 1 0,1 0 0,0-1 0,-1 0 0,1 0 0,0 0 0,0 0 0,-1 0 0,1-1 0,0 0 0,-1 1 0,1-1 0,0-1 0,-1 1 0,1 0 0,-1-1 0,0 0 0,0 0 0,1 0 0,-1 0 0,-1 0 0,1-1 0,0 0 1,0 1-1,-1-1 0,0 0 0,1 0 0,-1 0 0,0 0 0,-1-1 0,1 1 0,0 0 0,-1-1 77,2-40-384,18 260 4636,-22-200-3899,2-12-282,0 0-1,-1 0 1,1-1 0,-1 1-1,0 0 1,0 0 0,0 0-1,0-1 1,-1 1-1,1 0 1,-1 0 0,0-1-1,0 1 1,0 0 0,-1-1-1,1 1 1,-1-1 0,0 0-1,0 1 1,0-1 0,-1 0-1,1 0 1,-1 0-1,1-1 1,-1 1 0,0-1-1,0 1 1,0-1 0,0 0-1,-1 0 1,1 0 0,-1-1-1,1 1 1,-1-1 0,1 0-1,-1 0 1,-2 0-71,1-1-107,0 0 1,0-1-1,0 0 1,0 0-1,0 0 0,0-1 1,0 0-1,0 0 1,0 0-1,1 0 0,-1-1 1,1 1-1,-1-1 1,1-1-1,0 1 1,-3-4 106,-8-18-5289,11-8-4981,5 16 236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1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9028,'19'56'8340,"-14"34"-5867,-10-148-2195,9 44-272,0 0 0,1 1 0,0-1 0,1 1 0,0 0 0,2 1 0,-1-1 0,5-4-6,-11 15-2,0 0 1,-1 0-1,1 0 1,0 0 0,0 1-1,0-1 1,0 0-1,0 0 1,1 1 0,-1-1-1,1 1 1,-1-1 0,1 1-1,-1-1 1,1 1-1,0 0 1,-1 0 0,1 0-1,0 0 1,0 0-1,0 0 1,0 1 0,0-1-1,0 1 1,0-1-1,0 1 1,0 0 0,0 0-1,0-1 1,0 1 0,0 1-1,0-1 1,0 0-1,0 1 1,0-1 0,0 1-1,0-1 1,0 1-1,0 0 1,0 0 0,0 0-1,0 0 1,-1 0-1,1 0 1,0 0 0,-1 1-1,1-1 1,1 2 1,2 10 7,1 0 1,-2 1-1,1 0 1,-2-1 0,0 1-1,-1 0 1,0 1-1,-1-1 1,0 3-8,0 3 15,3 50-42,7-86-10869,-4 5 1652</inkml:trace>
  <inkml:trace contextRef="#ctx0" brushRef="#br0" timeOffset="577.99">282 0 9460,'5'25'3178,"12"51"2279,18 104-3460,-34-173-2305,3 31 743,-8-16-5620,4-22-407,1 0-3834</inkml:trace>
  <inkml:trace contextRef="#ctx0" brushRef="#br0" timeOffset="578.99">287 177 11909,'2'-3'3234,"1"-3"95,2 2-1456,3 1-512,1 4-433,1-1-271,2 4-145,0 2-336,2 2-608,3-1 576,2 3-3586,1-9-2865,1-1-7619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29:4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4780 7635,'0'0'226,"0"-1"-1,0 1 0,0 0 0,1 0 0,-1 0 0,0-1 0,0 1 0,0 0 1,0 0-1,0 0 0,0 0 0,1 0 0,-1-1 0,0 1 0,0 0 0,0 0 0,0 0 1,1 0-1,-1 0 0,0 0 0,0 0 0,0 0 0,0 0 0,1 0 0,-1 0 0,0 0 1,0 0-1,0 0 0,1 0 0,-1 0 0,0 0 0,0 0 0,0 0 0,1 0 0,-1 0 1,0 0-1,0 0 0,0 0 0,0 0 0,1 0 0,-1 0 0,0 0 0,0 0 0,0 1-225,-13-27 2474,11 25-2313,-1-1-1,0 1 0,0 0 0,0 0 0,-1 0 0,1 0 0,0 0 0,0 0 0,0 1 0,-1 0 0,1 0 0,0 0 0,0 0 0,-1 0 0,1 0 0,0 1 1,0 0-1,-1-1 0,1 1 0,0 1 0,0-1 0,0 0 0,-2 2-160,-21 5 542,-39 23 162,-46 17-216,102-44-448,-1 0 0,1 0-1,0 1 1,0 0 0,0 0 0,1 1-1,0 1 1,0-1 0,0 1 0,1 0-1,0 1 1,1 0 0,-1 0-1,2 0 1,-1 1 0,1 0 0,0 0-1,-3 9-39,-1 4 18,1-1-1,0 1 0,2 1 1,1-1-1,1 1 0,0 0 1,2 0-1,1 0 0,0 0 1,2 1-1,1-1 0,0 0 1,2 0-1,1-1 0,0 1 1,2-1-1,1 0 0,0-1 1,2 1-1,0-2 0,2 0 1,0 0-1,1-1 0,3 3-17,-12-17 1,1 1-1,-1-1 1,1 0-1,0 0 1,0 0-1,1-1 1,0 0-1,0 0 1,0 0-1,0-1 1,0 0-1,0 0 1,1-1-1,0 1 1,-1-1-1,1-1 0,1 1 0,58 17 9,-55-15-7,-1 0 0,1-1-1,0 0 1,0 0 0,1-1 0,-1-1-1,0 0 1,1-1 0,-1 0-1,0 0 1,1-1 0,8-2-2,204-38 24,-211 35-33,0-2 1,0 0 0,-1 0-1,0-1 1,0 0-1,-1-1 1,0-1-1,-1 0 1,0 0-1,-1-1 1,0 0-1,3-7 9,2-8 4,0-1 0,-2 0 0,-2 0 0,0-2 0,-2 1 0,3-19-4,-9 34 6,-1 0 0,0 0 0,-1 0 0,-1-1-1,0 1 1,0 0 0,-2 0 0,0 0-1,0 0 1,-1 1 0,-1-1 0,0 1-1,-1 0 1,-1 0 0,0 1 0,0 0-1,-1 0 1,-1 1 0,-9-10-6,8 9 0,0 1 0,0 1 1,-1-1-1,-1 2 0,0 0 0,0 0 1,-1 1-1,0 0 0,0 1 0,-1 1 1,-9-3-1,-154-36 109,164 43-36,-1 0 0,1 0 0,-1 2 0,0-1 0,0 2 1,1 0-1,-1 0 0,1 2 0,-1-1 0,1 2 0,0 0 0,0 0 0,0 1 0,1 1 0,-1 0-73,-28 8 211,38-14-213,-1 1 1,0-1-1,1 1 1,-1 0-1,1 0 1,-1 1-1,1-1 1,0 1-1,-1-1 1,1 1-1,0 0 1,0 1-1,0-1 0,0 0 1,1 1-1,-1-1 1,1 1-1,-1 0 1,-1 3 1,-4 11-1057,5-9-2857,0-1-6391,3-7-2448</inkml:trace>
  <inkml:trace contextRef="#ctx0" brushRef="#br0" timeOffset="1329.482">2879 4729 7251,'12'-9'9141,"-34"-7"-6999,11 13-1853,-1 1 0,1 0 1,-1 1-1,0 0 0,0 1 1,1 0-1,-1 1 0,0 0 1,1 1-1,-1 0 0,1 1 0,-1 0 1,1 1-1,0 0 0,0 1 1,0 1-290,-136 96 1184,132-91-1129,0 1 0,1 1 0,0 0 0,1 1 0,1 0 0,0 1 0,1 0 0,1 1 0,0 0 0,1 1 0,1 0 0,1 0 0,0 1 0,1 0 0,1 0-1,1 1 1,0-1 0,2 1 0,0 0 0,1 5-55,1 0 17,1 1-1,1 0 1,2 0-1,0-1 1,2 0 0,0 0-1,2 0 1,1-1-1,0 0 1,9 14-17,-9-27 8,-1 1-1,2-1 1,-1-1 0,2 0 0,-1 0 0,1-1 0,0 0-1,1-1 1,-1 0 0,2-1 0,-1 0 0,1-1 0,-1-1-1,1 0 1,1 0 0,10 0-8,8 1 29,0-1-1,0-2 0,0-1 1,0-2-1,0-1 1,0-1-1,0-2 1,-1-1-1,22-8-28,-38 11 4,-1-1 0,1-1-1,-1 0 1,0-1 0,-1 0 0,1-1-1,-1-1 1,-1 0 0,1-1 0,5-6-4,-3 2 1,-1-2 1,0 0 0,-1 0-1,-1-1 1,0-1 0,-1 0 0,-1-1-1,-1 0 1,0 0 0,-2-1-1,0 0 1,-1 0 0,0-1-1,-2 0 1,-1 0 0,0 0 0,-1 0-1,-1 0 1,-1 0 0,-1-1-1,-1 1 1,-1 0 0,0 0 0,-2 0-1,-1-3-1,4 16 0,0-5 28,-1 0 1,0 0-1,-1 1 1,0-1-1,-1 1 1,0-1 0,-1 2-1,0-1 1,-1 1-1,0-1 1,0 2-1,-1-1 1,0 1-1,-1 1 1,0-1-1,-6-3-28,-177-55 1665,163 61-1889,1 1 0,-1 1 0,-1 1 0,1 2 0,0 1 0,-22 3 224,37-7-5991,9-6-2312,5 8 6533,-4-5-9000</inkml:trace>
  <inkml:trace contextRef="#ctx0" brushRef="#br0" timeOffset="3061.778">3549 199 7539,'-10'-19'7540,"-17"9"-4611,14 10-2376,0 1 0,0 0 0,0 1 0,0 0 0,0 1 0,0 0 0,0 1 1,1 1-1,0 0 0,0 0-553,-5 2 384,1 0-70,0 1 1,0 1 0,1 0-1,0 2 1,1-1-1,0 2 1,-3 3-315,12-11 58,-9 7 40,0 1 1,1 1-1,0 0 1,1 1-1,1 0 1,0 0-1,1 1 1,0 1-1,1 0 1,1 0-1,1 1 1,-3 9-99,6-13 12,1 0 0,0 1 0,1-1 0,0 1 1,1-1-1,1 1 0,0-1 0,1 1 0,0-1 1,1 1-1,1-1 0,0 0 0,1 0 0,0 0 1,1 0-1,0-1 0,1 0 0,1 0 1,0 0-1,0-1 0,1 0 0,1 0 0,0-1 1,0 0-1,1-1 0,0 1-12,1 1 7,1 0 0,0-1-1,0 0 1,1-1 0,0 0 0,1-1-1,0-1 1,0 0 0,0-1 0,1 0-1,0-1 1,0-1 0,1 0 0,-1-1-1,15 1-6,0-4-1,1-2-1,-1 0 1,0-2 0,0-1-1,-1-2 1,1 0-1,-1-2 1,-1-2-1,0 0 1,0-2-1,5-4 2,-22 11 3,0 0 0,0 0-1,-1-1 1,0 0 0,0 0-1,-1-1 1,0-1 0,-1 0-1,0 0 1,0 0 0,-1-1-1,0 0 1,0-1 0,-1 1-1,-1-1 1,0-1 0,0 1-1,-1-1 1,-1 1 0,0-1-1,0 0 1,-1 0 0,-1-1-1,0 1-2,-1-8 10,0 0-1,-2 1 0,0-1 0,-2 1 0,0-1 0,-1 1 0,-1 1 0,0-1 0,-2 1 0,0 0 1,-1 0-1,0 1 0,-2 0 0,0 1 0,-1 0 0,0 1 0,-2 0 0,0 1 0,0 1 1,-1 0-1,-1 1 0,0 1 0,0 0 0,-1 1 0,-1 1 0,1 0 0,-1 2 0,-1 0 1,-17-4-10,-49 4 130,6 1-3547,75 5 2341,-5-1-2080,7-3-4500,1-4-5249</inkml:trace>
  <inkml:trace contextRef="#ctx0" brushRef="#br0" timeOffset="3592.897">6373 113 8244,'-51'-19'6296,"-79"14"-1707,-13 60-1944,127-47-2444,-9 7 41,1 1-1,1 0 0,0 2 0,1 1 0,-8 10-241,17-15 48,0-1 1,1 2-1,1-1 0,1 2 0,0-1 1,1 2-1,0-1 0,1 1 0,2 0 0,-1 1 1,2-1-1,0 1 0,1 1 0,1-1 0,1 0 1,0 1-1,2-1 0,0 1 0,1-1 0,0 1 1,2-1-1,0 1 0,2-1 0,-1 0 0,2-1 1,1 1-1,0-1 0,1 0 0,4 5-48,2-6 4,1 0 0,1-1 1,0-1-1,1 0 0,0-1 0,1-1 0,0-1 0,1-1 0,1 0 0,-1-1 0,2-1 0,-1-1 0,1-1 1,0-1-1,12 2-4,3-2 23,0-2 1,0-1 0,1-2 0,-1-1-1,0-2 1,0-2 0,0-1 0,-1-1-1,0-2 1,14-7-24,-31 11 54,-1-1 0,0-1 0,-1-1 0,0 0 0,0-2 0,-1 1 0,0-2 0,-1 0 0,0 0 0,0-2 0,-2 0 0,1 0 0,-2-1 0,0 0 0,0-1 0,-1 0 0,-1-1 0,-1 0 0,0-1 0,-1 1-1,-1-1 1,-1-1 0,0 1 0,-1-1 0,-1 0 0,1-15-54,-4 15 88,0 0 0,-1 0-1,-1 1 1,0-1 0,-1 1 0,-1 0-1,-1-1 1,-1 2 0,0-1-1,-1 1 1,-1 0 0,0 0 0,-1 1-1,-1 0 1,0 1 0,-1 0-1,-1 0 1,0 1 0,-1 1-1,0 0 1,-1 1 0,0 0 0,-1 1-1,-4-2-87,-202-93 531,59 61-3284,162 44 2741,-12-7-1874,7-2-8795,2-1-2888</inkml:trace>
  <inkml:trace contextRef="#ctx0" brushRef="#br0" timeOffset="5004.802">3356 936 8196,'-2'26'10232,"4"-14"-9819,0 4 138,-1 0 1,-1-1-1,-1 1 1,0 0-1,-1 0 1,-1-1-1,0 1 1,-3 5-552,-11 92 974,-21 133-203,10-53-557,-52 106 146,6-151-144,63-116-124,-2 0 1,-1-1-1,-2-1 1,-1 0-1,-1-1 1,-1-1-1,-2-1 1,0-1-1,-22 20-92,-25 11 104,-119 120 368,-70 115 321,234-268-731,-1-1 0,-1-1 0,-1-1-1,-1-1 1,-1-2 0,0 0 0,-2-2 0,0-1 0,0-2 0,-8 1-62,-195 99 221,219-106-210,0 1-1,1-1 0,0 2 1,0 0-1,1 1 0,0 0 1,0 0-1,1 1 1,-7 11-11,-131 110 200,28-47-224,-32 46 80,1 36-16,124-138-46,2 1 0,2 1 0,0 2 0,-14 27 6,-53 87 42,11 30-58,0 58-26,41-105 122,19-64-638,36-92-17010,-9-2 6475</inkml:trace>
  <inkml:trace contextRef="#ctx0" brushRef="#br0" timeOffset="5505.293">638 4645 8260,'-1'-3'5275,"3"-2"-2859,2 17 1589,6 29-2229,-4-12-1156,46 142 529,-51-170-1113,1 1-1,-1-1 0,1 0 0,0 0 0,-1 0 0,1-1 0,0 1 1,-1 0-1,1-1 0,0 1 0,0-1 0,0 1 0,0-1 1,-1 0-1,1 0 0,0 0 0,0 0 0,0 0 0,0 0 0,0 0 1,0-1-1,-1 1 0,1-1 0,0 1 0,0-1 0,0 0 1,-1 0-1,1 0 0,-1 0 0,1 0 0,0 0 0,-1 0 0,0 0 1,1-1-1,-1 1 0,0 0 0,0-1 0,1 1 0,-1-1 1,0 0-1,0 1 0,-1-1 0,1 0 0,0 0 0,0 0-35,13-11 153,74-51-193,-71 44-1502,-1 2-2011,-2-1-4516,-2-1-3947</inkml:trace>
  <inkml:trace contextRef="#ctx0" brushRef="#br0" timeOffset="7286.663">6244 919 8484,'6'2'9868,"-2"44"-7687,-3-38-1331,-19 107 1453,13-74-1900,-2 0 1,-1 0-1,-3-1 1,-9 23-404,-100 244 691,3-168-353,46-35-135,7-5-155,-39 10 104,4 20 24,-86 34 313,-39 3-199,-130 53-58,110-46 1,130-80-153,-65 19-51,90-57-21,47-20 1,19-18-3,1 2-1,0 1 1,2 0 0,0 2-1,-12 17-5,3 5 0,-70 82 75,75-103-71,1 2 0,1 1 0,1 0 1,2 2-1,0 0 0,-9 23-4,18-36-1,-58 75-39,-80 93 43,-2 79-25,124-212 35,2 1 0,2 2-1,2 0 1,1 4-13,-41 103 0,41-99 24,20-44-524,3-24-2442,8-66-13673,-10 48 8267</inkml:trace>
  <inkml:trace contextRef="#ctx0" brushRef="#br0" timeOffset="7568.908">3120 4507 8980,'0'0'2327,"2"6"3009,2 9-3160,32 142 2066,-1-38-2702,-33-119-1488,0 1 0,0-1 0,0 0 1,0 0-1,-1 1 0,1-1 0,0 0 1,0-1-1,0 1 0,0 0 0,0-1 1,0 1-1,0-1 0,0 1 0,0-1 1,0 0-1,0 0 0,-1 0 0,1 0 1,0 0-1,-1 0 0,1 0 0,-1-1 1,1 1-1,-1 0 0,0-1 0,1 0 1,-1 1-1,0-1-52,72-95 267,-8 16-1135,-23 26-5380,-23 34-976,4 0-4803</inkml:trace>
  <inkml:trace contextRef="#ctx0" brushRef="#br0" timeOffset="13694.491">6431 2270 9428,'13'-15'7815,"14"-6"-4510,-12 10-1694,-10 8-1543,1 0-1,0 1 1,-1 0-1,1 0 0,0 0 1,0 0-1,1 1 0,-1 0 1,0 1-1,0-1 0,1 1 1,-1 0-1,0 1 1,0-1-1,0 1 0,1 0 1,-1 1-1,0 0 0,0 0 1,-1 0-1,1 1 0,0-1 1,-1 1-1,1 1 1,-1-1-1,0 1 0,0 0 1,0 0-1,-1 0 0,0 1 1,1-1-1,-2 1 0,1 0 1,0 1-1,-1-1 1,0 0-1,0 1 0,-1 0 1,0 0-1,1 0-67,1 8 96,1 0 0,-2 0 0,0 1 0,-1-1 0,0 1 0,-1 0 0,0 0 0,-2-1 0,0 3-96,-1-32-2702,-2 1-1678,4 0-6223,0 9 2586</inkml:trace>
  <inkml:trace contextRef="#ctx0" brushRef="#br0" timeOffset="14022.548">6687 2342 8820,'-62'-16'11431,"54"17"-10973,-1 0 0,1 1 1,0-1-1,0 1 0,0 1 0,0 0 1,0 0-1,1 0 0,-1 1 0,1 0 1,-2 2-459,7-5 40,0 0 0,0 0 0,0 0 0,0 0 0,1 0 0,-1 1 0,0-1 0,1 1 0,-1-1 0,1 1 0,-1-1 0,1 1 0,0 0 1,0 0-1,0 0 0,0 0 0,0 0 0,0 0 0,0 0 0,0 0 0,1 0 0,-1 0 0,1 0 0,0 0 0,0 1 0,-1-1 0,2 0 0,-1 0 1,0 0-1,0 1 0,1-1 0,-1 0 0,1 0 0,-1 0 0,1 0 0,0 0 0,0 0 0,0 0 0,0 0 0,0 0 0,0-1 0,1 1 0,-1 0 1,1-1-1,-1 1 0,1-1 0,-1 1 0,1-1 0,0 0 0,0 1 0,0-1 0,0 0 0,0 0 0,0-1 0,0 1-40,147-3-5,-129-3-4399,-8-1-6244,-5 0-1774</inkml:trace>
  <inkml:trace contextRef="#ctx0" brushRef="#br0" timeOffset="14519.36">6816 2040 9172,'10'7'8460,"2"29"-5328,10 249 3139,-20-209-6030,0-64-2216,2-26-5520,0-2-1246,1 6-308</inkml:trace>
  <inkml:trace contextRef="#ctx0" brushRef="#br0" timeOffset="14816.23">6968 2235 9556,'9'10'7923,"-3"5"-3571,-2 36-1743,-4-36-1443,-1 58-333,1-75-6266,0-5-4493,0 0-1138</inkml:trace>
  <inkml:trace contextRef="#ctx0" brushRef="#br0" timeOffset="15186.569">6988 2133 13366,'-1'-3'3218,"1"3"1504,0 0-4050,1 1-672,2 1 400,0 0-3553,1 3-2802,1-2-7299</inkml:trace>
  <inkml:trace contextRef="#ctx0" brushRef="#br0" timeOffset="15690.985">7113 2214 11637,'8'-15'7942,"4"4"-3711,-9 9-4157,0 1-1,0-1 0,0 1 0,0-1 0,0 1 1,0 0-1,1 1 0,-1-1 0,0 0 1,1 1-1,-1 0 0,0 0 0,1 0 0,-1 0 1,0 0-1,0 1 0,1-1 0,-1 1 0,0 0 1,0 0-1,1 0 0,-1 1 0,0-1-73,4 6-47,1-1-1,-1 2 0,0-1 0,-1 1 0,0 0 0,0 0 1,-1 0-1,0 1 0,0 0 0,-1 0 0,0 0 1,0 0-1,-1 1 0,-1 0 0,0-1 0,0 1 0,-1 0 1,0 0-1,0 8 48,3 10-183,-25-91-2149,18 60 2440,0 0-1,0 1 0,0-1 0,0 0 0,0 1 0,0 0 0,-1-1 1,1 1-1,-1 1 0,0-1 0,1 0 0,-1 1 0,0 0 0,0 0 0,0 0 1,0 0-1,0 1 0,0 0 0,0-1 0,0 1 0,0 1 0,0-1 1,0 1-1,0-1 0,0 1 0,0 0 0,0 1 0,1-1 0,-1 1 1,0-1-1,1 1 0,-1 0 0,1 0 0,-1 1 0,1-1 0,0 1 1,0 0-1,0 0 0,1 0 0,-1 0 0,1 0 0,-1 0 0,1 1 0,0-1 1,1 1-1,-1-1 0,0 1 0,1 0 0,0 0 0,0 0 0,0 0 1,0 0-1,1 0 0,-1 0 0,1 0 0,0 0 0,1 2-107,-1-4 60,1 0-1,-1 0 0,1 1 0,0-1 1,-1 0-1,1 0 0,0 0 1,1 0-1,-1 0 0,0 0 1,0-1-1,1 1 0,-1 0 1,1-1-1,0 1 0,-1-1 0,1 1 1,0-1-1,0 0 0,0 0 1,0 0-1,0 0 0,0 0 1,0 0-1,0 0 0,0-1 1,1 1-1,-1-1 0,0 0 0,0 1 1,0-1-1,1 0 0,-1 0 1,0-1-1,0 1 0,1 0 1,-1-1-1,0 1-59,46-12-2700,-27 4-2502,-4 1-3671,-6 2-4768</inkml:trace>
  <inkml:trace contextRef="#ctx0" brushRef="#br0" timeOffset="16579.453">7538 2188 7796,'-4'-31'13396,"-23"21"-9091,-37 28-3219,62-18-1070,-1 1 1,1 0-1,0-1 1,0 1 0,0 1-1,0-1 1,0 0-1,0 0 1,0 1-1,0-1 1,0 1-1,0-1 1,1 1 0,-1 0-1,1 0 1,-1 0-1,1 0 1,0 0-1,0 0 1,0 0-1,0 0 1,0 0-1,0 1 1,1-1 0,-1 0-1,1 0 1,-1 1-1,1-1 1,0 0-1,0 1 1,0-1-1,0 1 1,0-1 0,1 0-1,-1 1 1,1-1-1,0 0 1,-1 0-1,1 1 1,0-1-1,0 0 1,0 0 0,1 0-1,-1 0 1,0 0-1,1 0 1,-1-1-1,1 1 1,0 0-1,0-1 1,-1 1-1,1-1 1,0 0 0,2 2-17,26 5 43,51 20-46,-79-27 11,0 0 0,0 0-1,0 1 1,-1-1-1,1 1 1,0-1 0,-1 1-1,1-1 1,-1 1-1,1 0 1,-1 0 0,0 0-1,0 0 1,0 0-1,0 0 1,0 0-1,-1 0 1,1 0 0,0 0-1,-1 0 1,0 1-1,1-1 1,-1 0 0,0 0-1,0 1 1,0-1-1,-1 0 1,1 0-1,0 0 1,-1 1 0,1-1-1,-1 0 1,0 0-1,0 1-7,-1-1 17,0 1-1,1-1 1,-1 0-1,0 1 0,0-1 1,0 0-1,-1 0 0,1 0 1,0-1-1,-1 1 0,1-1 1,-1 1-1,1-1 1,-1 0-1,0 0 0,0 0 1,0 0-1,1 0 0,-1-1 1,0 1-1,0-1 1,0 0-1,0 0 0,0 0 1,0 0-1,0 0 0,0-1 1,0 0-1,0 1 1,1-1-1,-1 0 0,0 0 1,0 0-1,1-1 0,-1 1 1,1-1-1,-1 1 0,1-1 1,0 0-1,-1 0 1,1 0-1,0 0 0,0 0 1,0-2-17,-3-10-4563,7 0-6876,2 3-1039</inkml:trace>
  <inkml:trace contextRef="#ctx0" brushRef="#br0" timeOffset="17079.947">7681 2262 8548,'4'15'9344,"10"-8"-5042,43-9-1493,33-24-1540,-88 25-1274,0 1 1,0-1-1,0 0 0,-1 0 0,1 0 0,0 0 1,-1-1-1,1 1 0,-1 0 0,1-1 1,-1 1-1,0-1 0,1 1 0,-1-1 0,0 1 1,0-1-1,0 0 0,0 0 0,-1 0 1,1 1-1,0-1 0,-1 0 0,1 0 1,-1 0-1,0 0 0,1 0 0,-1 0 0,0 0 1,0 0-1,-1 0 0,1 0 0,0 0 1,-1 0-1,1 0 0,-1 0 0,1 0 0,-1 0 1,0 0-1,0 1 0,0-1 0,0 0 1,0 1-1,0-1 0,-1 0 0,1 1 5,-3-3 35,1 1 0,-1 0 0,0 0 1,0 1-1,0-1 0,0 1 0,0-1 0,-1 2 0,1-1 0,-1 0 0,1 1 0,-1 0 0,0 0 0,0 0 0,1 0 1,-1 1-1,0 0 0,0 0 0,0 0 0,1 1 0,-1-1 0,0 1 0,0 0 0,1 0 0,-1 1 0,1 0 0,-1 0 0,1 0 1,0 0-1,-1 0 0,1 1 0,1 0 0,-1 0 0,0 0 0,1 0 0,-1 1 0,1-1 0,0 1 0,0 0 0,0 0 0,1 0 1,-1 0-1,1 1 0,0-1 0,0 0 0,1 1 0,-1 3-35,-1-3 53,2 0 1,-1 0-1,1 0 1,-1 0-1,1 0 1,1 1-1,-1-1 1,1 0-1,0 0 1,0 0-1,0 1 1,1-1-1,0 0 1,0 0-1,0 0 1,1 0-1,-1 0 1,1 0-1,0 0 1,1 0-1,-1-1 1,1 1-1,0-1 1,0 0-1,1 0 1,-1 0-1,1 0 1,0-1-1,0 1 0,0-1 1,0 0-1,0 0 1,1 0-1,-1-1 1,1 1-1,0-1 1,0-1-1,0 1 1,0 0-1,0-1 1,0 0-1,0-1 1,3 1-54,66-2-442,-49-1-4497,-1-2-7011,-14 1-709</inkml:trace>
  <inkml:trace contextRef="#ctx0" brushRef="#br0" timeOffset="17597.725">8187 2180 9588,'-2'-10'8374,"-7"1"-3665,-55-9-1013,61 17-3664,0 1 0,-1-1 1,1 0-1,-1 1 0,1 0 0,-1 0 1,1 0-1,-1 0 0,1 1 0,-1-1 1,1 1-1,0 0 0,-1 0 0,1 0 1,0 1-1,0-1 0,-1 1 0,1-1 1,0 1-1,1 0 0,-1 0 0,0 0 1,0 1-1,1-1 0,0 1 0,-1-1 1,1 1-1,0 0 0,0 0 0,0 0 1,1 0-1,-1 0 0,1 0 0,0 1 1,0-1-1,0 0 0,0 1 0,0-1 1,1 1-1,0-1 0,-1 1 1,1-1-1,0 1 0,1 0-32,1 0-2,1-1 0,0 1 0,0-1 0,0 0-1,0 0 1,0-1 0,1 1 0,-1-1 0,1 1 0,0-1 0,-1 0-1,1 0 1,0-1 0,0 1 0,0-1 0,1 0 0,2 1 2,25 10-9,-29-11 54,0-1 0,0 1 0,0 1 0,0-1 0,0 0 1,0 1-1,0-1 0,0 1 0,-1 0 0,1 0 0,0 0 0,-1 0 1,0 0-1,0 1 0,0-1 0,0 1 0,0 0 0,0-1 0,0 1 1,-1 0-1,1 0 0,-1 0 0,0 0 0,0 0 0,0 0 0,-1 0 1,1 1-1,-1-1 0,1 0 0,-1 0 0,0 0 0,0 1 0,-1-1 0,1 0 1,-1 0-1,1 1 0,-1-1 0,0 0 0,0 0 0,0 0 0,-1 0 1,1 0-1,-1-1 0,0 1 0,1 0 0,-1-1 0,-1 1 0,1-1 1,0 1-1,-1-1-45,0 0 3,0 0 1,-1-1-1,1 1 1,0-1-1,-1 0 1,1 0-1,-1-1 1,1 1-1,-1-1 0,1 1 1,-1-1-1,0 0 1,1-1-1,-1 1 1,1 0-1,-1-1 1,1 0-1,-1 0 1,1 0-1,-3-1-3,-43-20-5905,32 14 517,6 2-1933,-2-3-4116</inkml:trace>
  <inkml:trace contextRef="#ctx0" brushRef="#br0" timeOffset="23896.141">9004 2045 10149,'-17'-26'8755,"-10"9"-4470,24 16-4193,0 0 1,0 0-1,0 0 0,0 1 0,0-1 0,0 0 0,0 1 0,0 0 0,0 0 0,0 0 0,0 0 0,0 1 0,0-1 0,0 1 0,0-1 0,0 1 0,0 0 0,0 1 0,0-1 0,0 0 0,1 1 0,-1-1 0,0 1 0,1 0 0,0 0 0,-1 0 0,1 0 0,0 0 1,0 1-1,0 0-92,-2 7 7,0 1 0,1 0 0,0 0 0,1 0 1,1 0-1,0 1 0,0-1 0,1 0 1,0 1-1,1-1 0,0 0 0,1 0 1,0 0-1,1 0 0,1 0 0,0 1-7,6 38 53,1 75-75,-15-133-4850,2 0-3846,2 0-3773</inkml:trace>
  <inkml:trace contextRef="#ctx0" brushRef="#br0" timeOffset="24286.044">8822 2220 13446,'26'-2'11317,"0"-2"-8136,27-1-2981,-11 7-3591,-7-1-11059,-20-1 4163</inkml:trace>
  <inkml:trace contextRef="#ctx0" brushRef="#br0" timeOffset="24553.585">9129 2197 10341,'-9'0'7554,"1"5"-3424,-21 35-1947,27-37-2160,0 0 0,1 1 0,-1-1 0,0 0 0,1 1 0,0-1 0,0 1 0,0-1 0,0 1 0,0 0 0,1-1 0,0 1 0,-1 0 0,1 0 0,1-1 0,-1 1 0,1 0 0,-1-1 0,1 1 0,0 0 0,0-1 0,0 1 0,1-1 0,0 0 0,-1 1 0,1-1 0,0 0 0,0 0 0,1 0 0,-1 0 0,1-1 0,-1 1 0,1 0 0,0-1 0,0 0 0,0 0 0,0 0 0,0 0 0,1 0 0,-1-1 0,0 1 0,1-1 0,-1 0 0,4 0-23,-3 0-26,0 0 0,0-1 1,0 0-1,0 0 1,0 0-1,0-1 0,0 1 1,0-1-1,0 0 1,0 0-1,-1 0 0,1 0 1,0-1-1,0 0 1,-1 0-1,1 0 1,-1 0-1,0 0 0,1-1 1,-1 1-1,0-1 1,-1 0-1,1 0 0,0 0 1,-1 0-1,1-1 1,-1 1-1,0-1 0,0 1 1,-1-1-1,1 0 1,-1 0-1,0 1 1,0-1-1,0 0 0,0 0 1,-1 0-1,1 0 1,-1 0-1,0 0 0,0-1 1,-1 1-1,1 0 1,-1 0-1,0 1 0,0-1 1,0 0-1,-1 0 1,-1-3 25,-51-45 793,24 47-7141,30 6-516,0 0-4667</inkml:trace>
  <inkml:trace contextRef="#ctx0" brushRef="#br0" timeOffset="25240.186">9325 2243 10581,'12'37'5892,"-2"19"-4253,-3-16-1198,-4-104 943,-4 58-1239,1 1-1,-1 0 1,1 0 0,0 0-1,0-1 1,1 1-1,0 0 1,0 0 0,0 0-1,0 0 1,1 0-1,0 0 1,0 0 0,0 0-1,1 1 1,-1-1-1,1 1 1,0 0 0,1 0-1,-1 0 1,1 0-1,-1 0 1,1 1 0,0-1-1,1 1 1,-1 0-1,0 1 1,1-1 0,0 1-1,3-2-144,-3 4 4,-1 0-1,1 1 1,-1-1 0,1 1 0,-1 0-1,0 0 1,0 1 0,1-1-1,-1 1 1,0 0 0,0 0-1,-1 0 1,1 1 0,0-1-1,-1 1 1,3 2-4,9 5-4059,0-1-4194,-6-5-3753</inkml:trace>
  <inkml:trace contextRef="#ctx0" brushRef="#br0" timeOffset="28090.395">7049 2824 10533,'16'6'11626,"6"16"-8488,-9-8-2020,-1-4-735,88 96 794,-99-104-1366,12 18 177,-5-14-3996,-5-18-9994,-1 3 4254</inkml:trace>
  <inkml:trace contextRef="#ctx0" brushRef="#br0" timeOffset="28324.359">7315 2788 11973,'-6'42'13249,"-14"20"-9931,-1 3-2949,12-24-1767,11-45-8172,-1 0 3520,1-2-5825</inkml:trace>
  <inkml:trace contextRef="#ctx0" brushRef="#br0" timeOffset="28940.87">7457 2820 11653,'1'-2'185,"0"0"-1,0-1 1,0 1-1,0 0 1,1 0-1,-1 0 1,1 0-1,-1 0 1,1 0 0,0 0-1,0 0 1,0 1-1,0-1 1,0 1-1,0-1 1,0 1-1,0 0 1,0 0-1,1 0 1,-1 0-1,1 0 1,-1 1-1,0-1 1,1 1-1,-1-1 1,1 1-1,-1 0 1,1 0-1,0 0 1,-1 0-1,1 1 1,-1-1-1,0 1 1,1-1-1,-1 1 1,1 0-1,-1 0 1,0 0 0,1 0-1,-1 1-184,5 1 450,-1 0 0,1 1 1,-1 0-1,0 0 0,0 1 0,-1 0 0,1 0 0,-1 0 0,0 0 1,-1 1-1,1 0 0,-1 0 0,3 6-450,19 89-688,-27-106 695,-1 1 0,1-1 1,-1 0-1,0 1 0,-1 0 1,1-1-1,-1 1 0,0 0 0,0 0 1,0 1-1,0-1 0,-1 1 1,1-1-1,-1 1 0,0 0 1,0 0-1,0 1 0,0-1 0,-1 1 1,1 0-1,-1 0 0,1 0 1,-1 1-1,0 0 0,0 0 1,0 0-1,1 0 0,-1 1 1,0 0-1,0 0 0,0 0 0,0 0 1,0 1-1,0 0 0,1 0 1,-1 0-1,0 1 0,-2 0-7,5 1 148,-1-1 0,0 1-1,0 0 1,1 0 0,0 0-1,0 0 1,-1 0 0,2 0 0,-1 1-1,0-1 1,1 1 0,-1-1-1,1 1 1,0 0 0,1-1-1,-1 1 1,0 0 0,1 0 0,0-1-1,0 3-147,0-5 43,0 1 0,0 0 0,0 0 1,0 0-1,0-1 0,1 1 0,-1 0 0,0 0 0,1 0 0,0-1 0,-1 1 0,1 0 0,0-1 0,0 1 0,0-1 0,0 1 0,0-1 0,0 0 0,0 1 0,1-1 1,-1 0-1,1 0 0,-1 1 0,0-1 0,1 0 0,0-1 0,-1 1 0,1 0 0,0 0 0,-1-1 0,1 1 0,0-1 0,0 1 0,-1-1 0,1 0 0,0 0 0,0 0 1,0 0-1,-1 0 0,1 0 0,2 0-43,69-26-625,-51 12-3787,-1-1-6017,-8 5-3284</inkml:trace>
  <inkml:trace contextRef="#ctx0" brushRef="#br0" timeOffset="29710.626">7739 2824 9588,'2'7'8895,"-1"3"-5906,3 19-2173,29 80 1030,-34-118-1694,1-1-1,0 1 1,0-1 0,1 0 0,0 1 0,1-1 0,0 1-1,0-1 1,1 1 0,0 0 0,4-6-152,-5 12 18,0 0 0,0 0-1,1 0 1,-1 1 0,1-1 0,0 1 0,0-1 0,0 1 0,0 0 0,0 0 0,1 0-1,-1 0 1,1 1 0,-1-1 0,1 1 0,-1 0 0,1 0 0,0 1 0,-1-1-1,1 1 1,0-1 0,0 1 0,0 0 0,-1 0 0,4 1-18,35 10-5273,-35-9 868,-2-1-1411,0 1-4925</inkml:trace>
  <inkml:trace contextRef="#ctx0" brushRef="#br0" timeOffset="30070.314">8025 2831 9060,'11'25'11040,"-1"1"-6530,8 56-4221,-23-92-14298,2 1 3135</inkml:trace>
  <inkml:trace contextRef="#ctx0" brushRef="#br0" timeOffset="30071.314">8037 2743 10917,'0'0'2641,"0"1"16,0 0-1536,2 0-465,2 2-288,1-1-512,1 2 657,1-2-3155,0 0-2320,0-1-6147</inkml:trace>
  <inkml:trace contextRef="#ctx0" brushRef="#br0" timeOffset="30602.039">8179 2809 12374,'24'-15'9580,"43"7"-7950,-59 12-1629,-1-1-1,0 1 1,0 1-1,0-1 1,-1 1-1,0 1 1,0-1 0,0 1-1,0 0 1,-1 0-1,0 1 1,0-1-1,-1 1 1,0 0-1,0 1 1,-1-1 0,1 1-1,-2-1 1,1 1-1,-1 0 1,0 0-1,0 5 0,5 8-551,-8-25 591,-1 1 0,1-1-1,-1 0 1,0 1 0,0-1-1,0 1 1,0-1 0,0 1 0,-1 0-1,0 0 1,0 0 0,1 1-1,-1-1 1,-1 1 0,1-1 0,0 1-1,-1 0 1,1 0 0,-1 0-1,0 1 1,1 0 0,-1-1 0,0 1-1,0 0 1,0 1 0,0-1-1,0 1 1,0-1 0,0 1 0,0 1-1,0-1 1,0 0 0,0 1-1,0 0 1,1 0 0,-1 0-1,0 0 1,0 1 0,1 0 0,-1-1-1,1 1 1,-1 0 0,1 1-1,0-1 1,0 1 0,0-1 0,0 1-1,0 0 1,0 0 0,1 0-1,0 1 1,-1-1-40,3-1 58,-1 0 1,0 0-1,1 0 0,0 1 0,-1-1 0,1 0 0,0 0 1,0 0-1,0 0 0,0 0 0,1 0 0,-1 0 0,0 1 1,1-1-1,0 0 0,-1 0 0,1 0 0,0 0 0,0-1 1,0 1-1,0 0 0,0 0 0,1 0 0,-1-1 0,0 1 1,1-1-1,0 1 0,-1-1 0,1 0 0,0 1 0,-1-1 1,1 0-1,0 0 0,0 0 0,0-1 0,0 1 0,0 0 1,0-1-1,0 1 0,0-1 0,0 1 0,1-1 0,-1 0 1,0 0-1,0 0 0,0 0 0,0-1 0,0 1 1,0-1-1,0 1 0,0-1 0,0 1 0,0-1 0,0 0 1,0 0-1,2-1-58,39-22-3402,-18 4-8169,-13 9-1808</inkml:trace>
  <inkml:trace contextRef="#ctx0" brushRef="#br0" timeOffset="30992.573">8481 2643 10917,'8'19'7939,"-2"18"-5802,-4-15-1005,47 168 1282,-45-149-2787,-5-38-3918,1-24-6326,0 12 1375</inkml:trace>
  <inkml:trace contextRef="#ctx0" brushRef="#br0" timeOffset="31389.673">8563 2852 8916,'36'-44'9904,"-35"43"-9780,1-1 0,-1 1 0,1-1 0,0 1 0,-1 0 0,1 0 0,0-1 0,0 1 0,0 1 0,-1-1 0,1 0 0,0 0 0,0 1 0,0-1 0,1 1 0,-1 0 0,0-1 0,0 1 0,0 0 0,0 0 0,0 0-1,0 1 1,0-1 0,0 0 0,0 1 0,0-1 0,0 1 0,0 0 0,0 0 0,0 0 0,0 0 0,0 0 0,-1 0 0,1 0 0,0 0 0,-1 1 0,1-1 0,0 2-124,1 0 79,0 0 0,0 1 0,-1-1 0,1 1 0,-1-1 0,0 1 0,0 0 0,0 0 0,0 0 0,-1 0 0,0 0 0,0 0 1,0 0-1,0 1 0,-1-1 0,1 0 0,-1 1 0,0-1 0,-1 0 0,1 0 0,-1 1 0,1-1 0,-1 0 0,-1 0 0,1 0 0,-1 0 0,1 0 0,-1 0 1,0 0-1,0 0 0,-1-1 0,1 1 0,-1-1 0,0 0 0,0 0 0,0 0 0,0 0 0,0 0 0,-1 0 0,1-1 0,-5 2-79,6-3-5,0 0-1,0 0 1,0 0-1,0 0 0,-1 0 1,1-1-1,0 1 1,0-1-1,-1 0 0,1 1 1,0-1-1,-1 0 1,1-1-1,0 1 1,-1 0-1,1-1 0,0 1 1,0-1-1,-1 1 1,1-1-1,0 0 0,0 0 1,0 0-1,0-1 1,0 1-1,0 0 1,0-1-1,1 1 0,-1-1 1,0 1-1,1-1 1,-1-1 5,-4-20-4332,15-5-5836,-2 18-1910</inkml:trace>
  <inkml:trace contextRef="#ctx0" brushRef="#br0" timeOffset="31625.388">8792 2647 9108,'5'3'7700,"-1"6"-3863,1 22-1734,-5-28-1203,7 81 1931,13 73-2255,-14-165-9750,-4 4 3413,2-4-6343</inkml:trace>
  <inkml:trace contextRef="#ctx0" brushRef="#br0" timeOffset="32047.168">8910 2863 10277,'54'6'8662,"29"-16"-7258,-82 10-1392,1-1-1,-1 1 1,0-1 0,0 0 0,1 1 0,-1-1 0,0 0 0,0 0 0,0 0 0,0 0-1,0 0 1,0 0 0,0 0 0,0 0 0,-1 0 0,1 0 0,0 0 0,-1-1 0,1 1 0,0 0-1,-1 0 1,0-1 0,1 1 0,-1-1 0,0 1 0,0 0 0,1-1 0,-1 1 0,0 0 0,0-1-1,-1 1 1,1-1 0,0 1 0,0 0 0,-1-1 0,1 1 0,-1 0 0,1-1 0,-1 1-1,1 0 1,-1 0 0,0 0 0,0-1-12,0-1 62,0 0 0,-1 1 0,1-1 0,-1 0 0,0 1 0,0-1 0,0 1 0,0 0 0,0-1 0,0 1 0,-1 0 0,1 0 0,-1 0 0,0 1 0,1-1 0,-1 1-1,0-1 1,0 1 0,-2-1-62,1 4 153,0-1 0,-1 0 0,1 1 0,0 0 0,0 0 0,1 0 0,-1 1 0,0-1 0,1 1 0,-1 0 0,1 0 0,0 0 0,0 0 0,0 1-1,1-1 1,-1 1 0,1 0 0,0 0 0,0 0 0,0 0 0,0 0 0,1 0 0,-1 0 0,1 0 0,0 1 0,0-1 0,1 1 0,0-1 0,-1 0 0,1 1-1,1-1 1,-1 1 0,1-1 0,-1 0 0,1 1 0,1-1 0,-1 0 0,1 0 0,-1 0 0,2 1-153,-1 0 135,1-1 0,1 0 0,-1 0 0,0 0 0,1-1 0,0 1 0,0-1 1,0 0-1,0 0 0,0 0 0,1-1 0,-1 1 0,1-1 0,0 0 0,0 0 0,0-1 0,0 0 0,2 1-135,19 0-1568,0-7-3887,-4-7-5411,-14 5-1809</inkml:trace>
  <inkml:trace contextRef="#ctx0" brushRef="#br0" timeOffset="32468.597">9353 2785 11301,'-11'-25'8379,"-11"9"-3700,18 14-4538,0 0 0,-1 1 0,1 0 0,-1 0 0,0 0 0,1 1 0,-1 0 1,0 0-1,1 0 0,-1 0 0,0 1 0,1-1 0,-1 1 0,0 0 0,1 1 0,0-1 0,-1 1 0,1 0 0,0 0 0,0 0 0,0 1 1,0-1-1,0 1 0,0 0 0,1 0 0,-1 0 0,1 1 0,-2 2-141,4-5 6,0 1 0,0 0 1,0 0-1,0 0 0,0 1 0,0-1 1,0 0-1,1 0 0,-1 0 0,1 1 1,-1-1-1,1 0 0,0 0 0,0 1 1,0-1-1,0 0 0,0 1 0,1-1 1,-1 0-1,1 0 0,0 0 0,-1 1 1,1-1-1,0 0 0,0 0 0,0 0 1,1 0-1,-1 0 0,0 0 0,1-1 1,-1 1-1,1 0 0,0-1 0,-1 1 1,1-1-1,0 0 0,0 1 0,0-1 1,0 0-1,0 0 0,0 0 0,0 0 1,0-1-1,3 1-6,117 54 50,-121-54 1,0 1 0,0 0 0,0-1 0,0 1 0,-1 0 0,1 0 0,0 0 0,-1 0-1,0-1 1,1 1 0,-1 0 0,0 0 0,0 0 0,0 0 0,0 0 0,0 0-1,0 0 1,-1 0 0,1-1 0,-1 1 0,1 0 0,-1 0 0,1 0 0,-1 0 0,0-1-1,0 1 1,0-1 0,0 1 0,0 0 0,-1-1 0,1 0 0,0 1 0,-1-1 0,1 0-1,-1 1 1,1-1 0,-1 0 0,0 0 0,1 0 0,-1-1 0,-1 2-51,-2 0-116,0 0 1,0 0 0,0 0-1,0-1 1,0 0-1,-1 0 1,1 0 0,0 0-1,-1-1 1,1 0 0,0 0-1,-1 0 1,1-1-1,0 0 1,-5-1 115,-5-8-5070,6-8-4297,8 9-5170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3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8580,'15'40'6405,"8"19"-2651,5 14-979,-21-121-598,-7 37-2137,0-2 50,0 0 0,1 0 1,0 0-1,1 0 1,0 0-1,1 0 1,1 1-1,0-1 1,5-11-91,-7 23-4,0-1 0,0 1 0,1-1 1,-1 1-1,0 0 0,0 0 0,1 0 0,-1 0 1,1 1-1,-1-1 0,0 0 0,1 1 1,0 0-1,-1 0 0,1 0 0,-1 0 1,1 0-1,-1 0 0,1 0 0,-1 1 1,1-1-1,-1 1 0,1 0 0,-1 0 1,0 0-1,0 0 0,1 0 0,-1 1 0,0-1 1,0 0-1,0 1 0,0 0 0,0-1 1,0 1-1,-1 0 0,1 0 0,-1 0 1,1 0-1,0 2 4,9 2-3828,2-8-4902,-3-6-3094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3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10469,'22'-10'7096,"0"3"-3402,-20 7-3629,1 0 0,-1-1-1,0 1 1,0 0 0,1 0-1,-1 0 1,0 0-1,0 1 1,0-1 0,1 1-1,-1-1 1,0 1-1,0 0 1,0 0 0,0 0-1,0 0 1,0 0-1,0 0 1,0 0 0,0 1-1,-1-1 1,1 1 0,-1-1-1,1 1 1,-1 0-1,1 0 1,-1-1 0,0 1-1,1 2-64,11 21-69,-2 0 0,-1 1 0,0 1 0,-2 0-1,-1 0 1,-2 1 0,1 12 69,-6-40-1,-34-72-483,33 69 546,-1 1-1,1 0 1,0 0 0,-1-1 0,0 1-1,0 0 1,1 1 0,-1-1 0,0 0 0,0 0-1,-1 1 1,1-1 0,0 1 0,-1 0 0,1 0-1,0-1 1,-1 2 0,0-1 0,1 0-1,-1 0 1,1 1 0,-1-1 0,0 1 0,1 0-1,-1 0 1,0 0 0,1 0 0,-1 1 0,0-1-1,1 1 1,-1-1 0,1 1 0,-1 0-1,-2 1-61,-33 63 1593,31-46-1195,6-18-351,0 1-1,0-1 1,-1 1 0,1 0 0,0-1 0,1 1 0,-1 0-1,0 0 1,0-1 0,1 1 0,-1 0 0,1 0 0,0 0-1,-1 0 1,1 0 0,0 0 0,0 0 0,0 0 0,1 0-1,-1-1 1,0 1 0,1 0 0,-1 0 0,1 0 0,-1 0-1,1 0 1,0-1 0,0 1 0,0 0 0,0-1 0,0 1-1,0-1 1,1 1 0,-1-1 0,0 1 0,1-1 0,-1 0-1,1 0 1,-1 0 0,1 0 0,0 0 0,-1 0 0,1 0-1,0 0 1,1 0-47,2-1-90,0 1 0,0-1 0,0 0 0,0-1 0,-1 1 0,1-1 0,0 0 0,0 0 0,0 0 0,0-1 0,-1 0 0,1 0 0,-1 0 0,1 0 0,-1-1 0,0 1 0,0-1 0,0 0 0,2-2 90,14-21-4548,-4-7-4587,-7 4-3818</inkml:trace>
  <inkml:trace contextRef="#ctx0" brushRef="#br0" timeOffset="473.53">263 92 9925,'1'3'6007,"6"16"-3872,0 2-1165,-2 0-1,0 0 1,-1 1 0,-1-1 0,-1 1-1,0 21-969,10 79 1567,-12-122-1563,1-1 0,-1 0 0,1 0 0,-1 1 0,1-1 0,-1 0-1,1 1 1,-1-1 0,1 1 0,0-1 0,-1 0 0,1 1 0,0-1 0,-1 1 0,1 0 0,0-1 0,0 1 0,-1 0 0,1-1 0,0 1 0,0 0 0,0 0 0,0 0 0,-1 0 0,1-1 0,0 1 0,0 0 0,0 1 0,0-1 0,-1 0 0,1 0 0,0 0 0,0 0 0,0 1 0,-1-1 0,1 0 0,0 1 0,0-1 0,-1 1 0,1-1 0,0 0 0,0 1 0,-1 0 0,1-1 0,-1 1 0,1-1 0,-1 1 0,1 0 0,-1-1 0,1 1 0,-1 0 0,1 0 0,-1-1-1,0 1 1,1 1-4,24-110-56,-22 107 43,0-1-1,-1 1 0,1 0 1,0 0-1,0 0 0,0 0 0,0 0 1,0 0-1,0 1 0,0-1 1,0 1-1,0 0 0,1 0 0,-1 0 1,0 1-1,0-1 0,0 1 1,0-1-1,0 1 0,0 0 0,0 0 1,0 1-1,-1-1 0,1 0 1,0 1-1,-1 0 0,1 0 0,-1 0 1,1 0-1,-1 0 0,0 0 1,0 0-1,0 1 0,0-1 1,0 1-1,0 0 14,2 3-11,0-1 0,0 1 0,-1 1 1,1-1-1,-1 1 0,-1-1 0,1 1 1,-1 0-1,-1 0 0,1 0 0,-1 0 0,0 0 1,0 0-1,-1 0 0,0 0 11,0-3 7,0-1 1,0 0-1,-1 0 0,1 0 1,-1 0-1,0 0 1,0 0-1,0 0 0,0 0 1,0 0-1,-1 0 0,1 0 1,-1-1-1,1 1 0,-1-1 1,0 1-1,0-1 0,-1 1 1,1-1-1,0 0 0,-1 0 1,1 0-1,-1-1 0,0 1 1,1-1-1,-1 1 0,0-1 1,0 0-1,0 0 1,0 0-1,0 0 0,0-1 1,0 1-1,-1-1-7,1 1-1,-1-1 0,1 1 0,-1-1 0,0 0 0,1 0 0,-1 0 0,0-1 0,1 1 0,-1-1 0,1 0 0,-1 0 0,1 0 0,-1 0 0,1-1 0,0 1 0,0-1 0,-1 0 0,1 0 0,1 0 0,-1 0 0,0-1 0,0 1 0,0-2 1,-17-54-3984,19 9-6504,4 24-210</inkml:trace>
  <inkml:trace contextRef="#ctx0" brushRef="#br0" timeOffset="706.67">598 76 11701,'3'66'8193,"7"34"-4056,0 12-2972,-3-16-1115,2-122-7739,-4 8 1041,3-5-4245</inkml:trace>
  <inkml:trace contextRef="#ctx0" brushRef="#br0" timeOffset="1097.164">742 316 10421,'54'4'6337,"28"-18"-3273,-80 13-3046,-1 0 1,1 0-1,-1 0 0,1 0 0,-1 0 0,0 0 0,0 0 0,1-1 0,-1 1 0,0 0 0,0-1 0,0 1 0,-1 0 0,1-1 0,0 1 1,0-1-1,-1 0 0,1 1 0,-1-1 0,1 1 0,-1-1 0,0 0 0,0 1 0,0-1 0,0 0 0,0 1 0,0-1 0,0 0 0,0 0 1,-1 1-1,1-1 0,0 1 0,-1-1 0,0 0 0,1 1 0,-1-1 0,0 1 0,0-1-18,0-1 4,0-1 0,-1 1-1,1 0 1,-1 0 0,1 0-1,-1 1 1,0-1 0,0 0 0,0 1-1,-1-1 1,1 1 0,-1 0 0,1-1-1,-1 1 1,0 1 0,1-1 0,-1 0-1,0 1 1,-3-2-4,2 4 54,0 0 0,1 1 0,-1 0 0,1-1 0,-1 1 0,1 0 0,0 1 0,0-1 0,0 0 0,0 1 0,0 0 0,0 0 0,1 0 0,-1 0 0,1 0 0,0 0-1,0 1 1,0-1 0,1 1 0,-1-1 0,1 1 0,-1 2-54,-2 3 281,1 0-1,0 0 0,0 0 1,1 1-1,0-1 0,1 1 1,0 0-1,1-1 0,0 1 0,0 0 1,1-1-1,0 1-280,0-5 80,-1-1 0,1 0 0,0 0 0,0 0 0,1 0 0,-1-1 0,1 1 0,0 0 0,0 0 0,0-1 0,0 0 0,1 1 0,-1-1 0,1 0-1,0 0 1,0 0 0,0 0 0,0-1 0,1 1 0,-1-1 0,1 0 0,-1 0 0,1 0 0,0-1 0,0 1 0,-1-1 0,1 0 0,0 0 0,1 0-80,-1-1-161,0 0 0,0 0 0,0 0 0,0-1 0,-1 0 0,1 1 0,0-1 0,0-1 0,-1 1 0,1-1 1,0 1-1,-1-1 0,0 0 0,1 0 0,-1-1 0,0 1 0,0 0 0,2-3 161,24-26-5550,-7 2-3566,-8 8-755</inkml:trace>
  <inkml:trace contextRef="#ctx0" brushRef="#br0" timeOffset="1409.61">1032 8 10181,'4'-3'2836,"6"-1"3626,1 14-4224,-1 7-1796,-1 1 0,-1 0 0,-1 0 0,0 1 0,-1 0 1,-2 0-1,0 1 0,1 8-442,2 10 323,0-13-105,-1 0 0,-2 1 0,0 0 0,-2 0 0,-1 0 0,-1 1 0,-1-1 0,-1 0 0,-2 0 0,0 0 0,-3 4-218,-49 56 1470,50-85-4996,14-23-10455,-7 21 12602,0-4-9164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3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9524,'5'-2'7023,"18"13"-3457,17 56 1578,-14-15-4040,-7-24-818,52 51-171,-69-79-109,0 0 0,-1 0 1,1-1-1,-1 1 0,1-1 0,0 1 1,-1-1-1,1 1 0,-1-1 1,0 0-1,1 0 0,-1 0 1,1 0-1,-1 0 0,0 0 1,0 0-1,0 0 0,0 0 1,0 0-1,0-1 0,0 1 1,0 0-1,0-1 0,0 1 0,-1-1 1,1 1-1,0-1 0,-1 1 1,0-1-1,1 0 0,-1 1 1,0-1-1,0 1 0,0-1 1,0 0-1,0 1 0,0-1 1,0 0-1,0 1 0,-1-1 1,1 1-1,-1-1 0,1 0-6,1-10 25,29-134 44,-4 111-2320,-12 33-2323,2 2-4144,-4 1-2850</inkml:trace>
  <inkml:trace contextRef="#ctx0" brushRef="#br0" timeOffset="615.837">372 102 10197,'20'-22'8317,"4"8"-4150,-20 13-4056,-1 0 1,1 0-1,0 1 0,0-1 1,0 1-1,0 0 0,0 0 1,0 0-1,-1 0 0,1 1 1,0-1-1,0 1 1,0 0-1,-1 0 0,1 1 1,0-1-1,-1 1 0,1 0 1,-1 0-1,0 0 0,1 0-111,2 5 13,0 1-1,-1 0 0,0 0 0,0 0 0,-1 0 0,0 1 0,0 0 0,-1 0 0,0 0 0,0 0 0,-1 0 1,-1 0-1,1 1 0,-1-1 0,-1 7-12,8 74-102,-47-157-1693,36 65 1843,0 0 0,-1 0 1,1 0-1,-1 0 0,1 0 0,-1 1 0,0 0 1,1 0-1,-1 0 0,0 0 0,0 0 0,0 1 1,0-1-1,0 1 0,0 0 0,0 1 0,0-1 1,0 1-1,1-1 0,-1 1 0,0 0 0,0 1 1,1-1-1,-1 1 0,0-1 0,1 1 0,0 0 0,-1 0 1,1 1-1,0-1 0,0 1 0,0 0 0,0-1 1,1 1-1,-1 0 0,1 1 0,0-1 0,0 0 1,0 1-1,0-1 0,0 1 0,1-1 0,0 1 1,0 0-1,0 0 0,0 1-48,0-4 30,0 1 0,0 0 1,1 0-1,-1 0 0,1 0 0,0 0 0,-1 0 0,1 1 0,0-1 1,0 0-1,0 0 0,1 0 0,-1 0 0,0 0 0,1 0 1,-1 0-1,1 0 0,0 0 0,0 0 0,0-1 0,0 1 1,0 0-1,0 0 0,0-1 0,0 1 0,1 0 0,-1-1 1,1 0-1,-1 1 0,1-1 0,0 0 0,-1 1 0,1-1 1,0 0-1,0-1 0,0 1 0,0 0 0,-1 0 0,1-1 1,0 1-1,1-1 0,-1 0 0,0 1 0,0-1 0,0 0 1,0 0-1,0 0 0,0-1 0,0 1-30,83-41-2851,-63 18-1711,-5-3-3944,-5 3-2558</inkml:trace>
  <inkml:trace contextRef="#ctx0" brushRef="#br0" timeOffset="990.749">651 96 8580,'31'60'9530,"-10"43"-7611,-13-53-613,9 20 498,-10-110-441,-9 26-1262,1 1-1,0-1 1,1 0-1,1 0 1,0 0 0,1 0-1,0 0 1,1 1-1,1-1 1,0 1 0,1 0-1,0 0 1,1 1 0,5-8-101,-10 19-11,0-1 1,1 1 0,-1 0 0,1 0 0,-1 0 0,1 0 0,-1 0 0,1 0-1,0 0 1,0 0 0,-1 1 0,1-1 0,0 1 0,0-1 0,0 1 0,-1 0 0,1 0-1,0 0 1,0 0 0,0 0 0,0 0 0,-1 0 0,1 1 0,0-1 0,0 0-1,0 1 1,-1 0 0,1-1 0,0 1 0,-1 0 0,1 0 0,0 0 0,-1 0 0,1 0-1,-1 0 1,0 1 0,1-1 0,-1 0 0,0 1 0,0-1 0,0 1 0,0-1 0,0 1-1,0 1 11,21 24-5477,-14-21-4562,0-6 106</inkml:trace>
  <inkml:trace contextRef="#ctx0" brushRef="#br0" timeOffset="1430.589">930 119 9140,'4'5'2785,"-1"3"193,2 1-481,0 1-976,1 3-241,-1 1-271,-2-1-241,-2 6-224,0 0-176,1 0-111,-2-2-113,1-2-224,-1-8-305,0-2-431,0-1-465,0-4-2064,2-4-2514,0-1-5650</inkml:trace>
  <inkml:trace contextRef="#ctx0" brushRef="#br0" timeOffset="1431.589">927 1 10357,'2'2'2337,"1"3"96,2 0-1809,1 1-496,-2 1-2273,6 0-2097,-2-3-5234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3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10037,'17'28'6872,"3"21"-4719,-12-28-1235,46 242 1803,-51-268-6199,-2-4-4286,0-3-3679</inkml:trace>
  <inkml:trace contextRef="#ctx0" brushRef="#br0" timeOffset="217.488">19 203 10437,'17'18'9388,"10"-9"-4120,3-8-5342,-7-7-6563,-17 3-332,0-3-4428</inkml:trace>
  <inkml:trace contextRef="#ctx0" brushRef="#br0" timeOffset="576.774">180 255 9428,'33'4'6434,"0"4"-4159,40 3-181,-71-11-2050,0 0 1,0-1-1,0 1 1,0-1 0,-1 0-1,1 1 1,0-1-1,0 0 1,0 0 0,-1 0-1,1 0 1,0-1-1,-1 1 1,1 0 0,-1-1-1,1 1 1,-1-1-1,0 1 1,0-1 0,0 0-1,0 1 1,0-1-1,0 0 1,0 0 0,0 0-1,-1 0 1,1 0-1,-1 0 1,1 0 0,-1 0-1,0 0 1,0 0-1,0 0 1,0 0 0,0 0-1,0 0 1,-1 0-1,1 0 1,-1 0-45,1 0 1,-1-1 1,1 1-1,-1 0 0,0-1 0,0 1 0,0 0 1,0 0-1,-1 0 0,1 0 0,0 0 1,-1 0-1,0 0 0,1 0 0,-1 1 1,0-1-1,0 0 0,0 1 0,0 0 1,0-1-1,0 1 0,0 0 0,0 0 0,-1 0 1,1 0-1,0 1 0,-1-1 0,1 1 1,-1-1-1,1 1 0,0 0 0,-1 0 1,1 0-1,-1 0 0,1 0 0,-1 1 0,1-1 1,0 1-1,-1 0 0,1-1 0,0 1 1,0 0-1,-1 0 0,1 1 0,0-1 1,0 0-1,0 1 0,0-1 0,0 1 1,1-1-1,-1 1 0,0 0 0,1 0 0,-1 0 1,0 2-2,-1 0 137,0 0 1,0 0-1,0 1 1,0-1-1,1 1 0,0-1 1,0 1-1,0 0 1,1 0-1,-1 0 1,1 0-1,0 0 0,1 0 1,-1 0-1,1 1 1,0-1-1,1 0 1,-1 0-1,1 0 1,0 0-1,0 0 0,0 0 1,1 0-1,0 0 1,0 0-1,0-1 1,0 1-1,1-1 0,0 1 1,0-1-1,0 0 1,0 0-1,2 1-137,11 7-32,18 6 245,-12-30-4318,-20 10 3560,6-8-3763,0-2-3304,0-2-2555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2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9 138 10373,'4'7'6274,"0"12"-3959,-2-8-1279,36 174 2457,-21-72-4488,-29-119-3303,12-14-4568,0 7-450</inkml:trace>
  <inkml:trace contextRef="#ctx0" brushRef="#br0" timeOffset="359.29">1 126 7587,'0'-2'397,"0"0"0,0-1-1,1 1 1,-1 0 0,0 0-1,1-1 1,0 1 0,0 0-1,0 0 1,0 0 0,0 0-1,0 0 1,0 0 0,1 0-1,-1 1 1,0-1 0,1 0-1,0 1 1,-1-1 0,1 1-1,0-1 1,0 1 0,0 0-1,0 0 1,1-1-397,2 0 222,-1 1 0,1-1 1,-1 1-1,1 0 0,0 0 0,0 0 0,0 0 0,-1 1 1,1 0-1,0 0 0,0 0 0,0 1 0,0 0 0,-1 0 1,1 0-1,0 0 0,-1 1 0,3 0-222,-1 1 55,-1 0 0,1 0-1,-1 0 1,1 1 0,-1 0 0,0 0-1,-1 0 1,1 0 0,-1 1-1,1 0 1,-2 0 0,1 0 0,0 0-1,-1 1 1,0-1 0,0 1-1,-1 0 1,0 0 0,0 0 0,0 0-1,0 0 1,-1 1 0,0-1 0,-1 0-1,1 1 1,-1-1 0,0 0-1,-1 1 1,0-1 0,0 0 0,0 0-1,-1 1 1,1-1 0,-2 0-1,1 0 1,-1-1 0,1 1 0,-2 0-1,1-1 1,0 0 0,-1 0 0,0 0-1,-5 4-54,7-6 1,-1-1 0,0 0 0,0 0 0,0 0-1,-1-1 1,1 1 0,0-1 0,0 0 0,-1 1-1,1-2 1,-1 1 0,1 0 0,-1-1 0,0 1-1,1-1 1,-1 0 0,1 0 0,-1-1 0,0 1 0,1-1-1,-1 1 1,1-1 0,-3-1-1,5-22-4493,14 2-5031,0 11-318</inkml:trace>
  <inkml:trace contextRef="#ctx0" brushRef="#br0" timeOffset="764.896">334 100 9604,'-14'5'7192,"4"10"-3932,-7 40-1365,15-49-1841,0 0 0,1 1 1,0-1-1,0 1 0,0-1 0,1 1 0,0-1 0,0 1 0,1 0 0,0-1 0,0 1 0,0-1 0,1 0 0,0 1 0,0-1 0,1 0 0,0 0 0,0 0 0,0-1 0,1 1 0,-1-1 1,1 0-1,2 2-54,1-6-39,0 0 1,0-1 0,0 1-1,0-1 1,0 0 0,1-1-1,-1 0 1,0 0-1,0-1 1,0 1 0,-1-1-1,1-1 1,0 0 0,-1 0-1,1 0 1,4-3 38,-8 4-60,1 0 0,-1 0 1,1 0-1,-1-1 0,0 1 0,0-1 0,0 1 0,-1-1 1,1 0-1,-1 0 0,1-1 0,-1 1 0,0 0 1,0-1-1,0 1 0,-1-1 0,1 0 0,-1 1 0,0-1 1,0 0-1,0 0 0,-1 0 0,1 0 0,-1 0 1,0 0-1,0 0 0,0 1 0,-1-1 0,1 0 1,-1 0-1,0 0 0,0 0 0,0 0 0,-1 1 0,1-1 1,-1 1-1,0-1 0,-1 0 60,-1-1 54,-1 0 0,1 0 0,-2 0 0,1 1 0,0 0 0,-1 0 0,0 0 0,0 1 1,0-1-1,0 2 0,0-1 0,-1 1 0,1 0 0,-1 0 0,1 0 0,-1 1 0,0 0 0,0 1 0,-3-1-54,-8 13-1430,16-5-1680,3 0-3616,2-5-3327</inkml:trace>
  <inkml:trace contextRef="#ctx0" brushRef="#br0" timeOffset="1023.871">582 128 11109,'2'10'2897,"1"1"113,0 3-1586,-1 5-239,3-1-321,-3 5-287,-1-4-193,1-3-112,0-2-160,-2-1-96,1-5-352,0 0-465,0-3-287,-1-5-2049,3-3-2386,-1-5-5426</inkml:trace>
  <inkml:trace contextRef="#ctx0" brushRef="#br0" timeOffset="1024.871">588 12 10309,'0'-8'2497,"2"5"32,0 3-1617,2 0-175,-1 4-369,2 3-560,1 1-1233,-2 3-1072,6 1-1921,1 0-4386</inkml:trace>
  <inkml:trace contextRef="#ctx0" brushRef="#br0" timeOffset="1367.538">714 284 9476,'1'-49'7735,"5"-65"-5036,23 51-1516,-28 62-1193,0 0 0,1 0 0,-1 0 0,0 0 0,0 1 0,0-1 0,1 0 0,-1 1 0,0-1 0,1 1 0,-1-1 0,0 1 0,1 0 0,-1 0 0,0-1 0,1 1-1,-1 0 1,1 0 0,-1 0 0,0 1 0,1-1 0,-1 0 0,1 0 0,-1 1 0,0-1 0,1 1 0,-1-1 0,0 1 0,0 0 0,1-1 0,-1 1 0,0 0 0,0 0-1,0 0 1,0 0 0,0 0 0,0 0 0,0 0 0,0 0 0,-1 0 0,1 1 0,0-1 0,-1 0 0,1 0 0,-1 1 0,1 0 10,8 15 77,-1 0 0,0 0 0,-2 1 0,0 0 0,-1 0 1,-1 0-1,0 1 0,-2-1 0,0 1 0,-1 0 0,-1 0-77,2-3-639,0-17-2852,1-11-3989,-2-2-2373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2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7876,'-1'-47'6256,"13"-25"-4484,-4 24-1050,-7 49-717,-1 0-1,0 0 1,1 0-1,-1 0 0,0 0 1,1 0-1,-1-1 1,1 1-1,-1 0 0,1 0 1,0 0-1,-1-1 1,1 1-1,0 0 1,-1-1-1,1 1 0,0-1 1,0 1-1,0-1 1,-1 1-1,1-1 1,0 1-1,0-1 0,0 0 1,0 0-1,0 1 1,0-1-1,0 0 0,0 0 1,0 0-1,0 0 1,0 0-1,0 0 1,0 0-1,0 0 0,-1-1 1,1 1-1,0 0 1,0 0-1,0-1 0,0 1 1,0-1-1,0 1 1,0-1-1,-1 1 1,1-1-1,0 1 0,0-1 1,-1 0-1,1 0 1,-1 1-1,1-1 1,0 0-1,-1 0 0,1 1 1,-1-1-1,0 0 1,1 0-1,-1 0 0,0 0 1,1 0-1,-1 0 1,0 0-1,0 0 1,0 0-1,0 0 0,0 0-4,7 9 60,-1 0-1,-1 0 0,0 1 0,0-1 1,0 1-1,-1 0 0,0 0 0,-1 1 0,0-1 1,-1 1-1,0 0 0,0 0 0,-1-1 1,0 1-1,-1 3-59,-6 37-30,3-50-2218,2-4-4281,0-2-2459</inkml:trace>
  <inkml:trace contextRef="#ctx0" brushRef="#br0" timeOffset="1">227 69 9716,'24'34'7256,"-7"33"-4054,-13-42-2417,5 53 220,0-1-4505,-6-75-5490,-1-3-468</inkml:trace>
  <inkml:trace contextRef="#ctx0" brushRef="#br0" timeOffset="187.453">216 190 10773,'0'1'2817,"2"0"145,5 2-1474,0 0-303,3 0-209,-2 1-207,-2-5-225,-2 1-160,-1 3-112,0-3-112,1 0-16,0 1-112,1 0-256,-2-2-352,-1 3-497,0-3-2144,2 5-2498,4 0-5970</inkml:trace>
  <inkml:trace contextRef="#ctx0" brushRef="#br0" timeOffset="435.116">364 252 9188,'45'5'7674,"-42"-4"-7646,1-1 1,0 1 0,-1-1-1,1 0 1,-1 0 0,1 0-1,0-1 1,-1 1 0,1-1-1,0 0 1,-1 0 0,0 0-1,1 0 1,-1-1 0,1 0 0,-1 1-1,0-1 1,0 0 0,0 0-1,0-1 1,-1 1 0,1-1-1,0 1 1,-1-1 0,0 0-1,1 0 1,-1 0 0,-1 0-1,1-1-28,-1 1 30,0-1-1,0 0 0,0 0 1,-1 0-1,0 0 1,0 0-1,0 0 0,0 1 1,0-1-1,-1 0 0,0 0 1,0 0-1,0 0 0,0 1 1,-1-1-1,1 0 0,-1 1 1,-2-3-30,3 5 54,-1 1 0,0 0-1,0-1 1,0 1 0,1 0 0,-1 0 0,0 1 0,0-1 0,0 0 0,1 0 0,-1 1 0,0-1 0,0 1 0,1 0-1,-1-1 1,0 1 0,1 0 0,-1 0 0,1 0 0,-1 0 0,1 0 0,0 1 0,-1-1 0,1 0 0,0 0 0,0 1 0,0-1-1,0 1 1,0-1 0,0 1 0,0 0 0,0-1 0,1 1 0,-1 0 0,1 0 0,-1-1 0,1 1 0,0 1-54,-11 97 3305,11-97-3272,0 0 1,1 0-1,-1 0 0,1-1 0,0 1 0,0 0 0,0 0 0,0 0 0,0-1 0,0 1 0,1 0 0,0-1 0,-1 1 0,1-1 0,0 0 0,0 1 0,0-1 0,1 0 0,-1 0 0,0-1 0,1 1 0,-1 0 0,1-1 0,0 1 0,-1-1 0,1 0 0,0 0 0,0 0 0,0 0 1,0-1-1,2 1-33,29-16-5089,-19 3-4312,-6 8-694</inkml:trace>
  <inkml:trace contextRef="#ctx0" brushRef="#br0" timeOffset="700.676">665 175 9460,'-31'-32'9682,"29"32"-9568,1-1 0,0 0-1,-1 0 1,1 1 0,-1-1 0,1 1 0,-1 0-1,1-1 1,-1 1 0,1 0 0,-1 0 0,1 0-1,-1 0 1,1 0 0,-1 0 0,1 0-1,-1 0 1,1 1 0,-1-1 0,1 1 0,-1-1-1,1 1 1,-1-1 0,1 1 0,0 0 0,-1 0-1,1 0 1,0 0 0,0 0 0,0 0-1,-1 0 1,1 0 0,0 0 0,1 0 0,-1 1-1,0-1 1,0 0 0,0 1 0,1-1 0,-1 1-114,-2 3 30,1-1 0,-1 1 1,1 0-1,0 0 0,1 0 1,-1 0-1,1 0 0,0 0 1,0 0-1,1 0 0,0 0 1,-1 1-1,2-1 0,-1 0 1,1 0-1,-1 0 1,1 0-1,1 0 0,-1 0 1,1 0-1,0 0 0,0 0 1,0 0-1,1-1 0,-1 1 1,1-1-1,0 0 0,1 0 1,-1 0-1,1 0 1,0-1-1,-1 1 0,2-1 1,-1 0-1,0 0 0,1 0 1,-1-1-1,1 0 0,0 0 1,-1 0-1,1 0 0,0-1 1,0 1-1,1-1 0,-1-1-30,-3 0-138,0 0-1,1 0 1,-1-1-1,0 0 0,0 1 1,0-1-1,0 0 0,0 0 1,0 0-1,-1 0 0,1 0 1,0 0-1,0-1 1,-1 1-1,1-1 0,-1 1 1,1-1-1,-1 1 0,0-1 1,0 0-1,1 0 0,-1 0 1,0 0-1,-1 0 1,1 0-1,0 0 0,0 0 1,-1 0-1,1 0 0,-1 0 139,7-45-6536,-5 28 1165,1-1-3606</inkml:trace>
  <inkml:trace contextRef="#ctx0" brushRef="#br0" timeOffset="1153.691">666 0 9300,'12'36'12611,"4"34"-9617,-5-19-1780,21 101-1342,-24-142-4112,1-9-5850,-4-1-1555</inkml:trace>
  <inkml:trace contextRef="#ctx0" brushRef="#br0" timeOffset="3393.522">265 176 9380,'10'-2'8968,"12"-8"-6000,20-7 754,-29 15-6402,-9-9-8310,-2 4-362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4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9444,'-40'3'11663,"-41"62"-7478,73-51-4060,1 0 0,0 0 0,1 0 0,1 1 0,0 0 0,1 1 0,0-1 0,1 0 1,1 1-1,1 0 0,0 0 0,1-1 0,0 1 0,2 0 0,0 0 0,0-1 0,2 1 1,0-1-1,1 1-125,-3-6 3,1 0 0,1-1 0,0 0-1,0 0 1,1 0 0,0 0 0,0-1 0,1 0 0,0 0 0,1 0 0,0-1 0,0 0 0,0 0 0,1-1 0,0 0 0,0 0 0,1-1 0,0 0 0,0 0-3,-4 3-1298,-8-4-3713,-2-2-4085,3-3-3208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5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11557,'5'-11'7300,"7"4"-3753,39-4-3227,-39 10 385,-8-1-673,0 1-1,-1 0 0,1-1 1,0 2-1,0-1 1,0 0-1,0 1 0,0 0 1,0-1-1,0 2 0,0-1 1,0 0-1,0 1 1,0 0-1,0 0 0,0 0 1,0 0-1,0 1 0,-1-1 1,1 1-1,0 0 0,-1 0 1,0 0-1,1 1 1,-1-1-1,0 1 0,0 0 1,-1 0-1,1 0 0,0 0 1,-1 0-1,0 1 1,2 2-32,37 126 280,-40-131-296,-1-1 0,1 1 0,-1-1 0,1 1 0,-1 0 1,0-1-1,1 1 0,-1 0 0,0-1 0,0 1 0,0 0 1,1-1-1,-1 1 0,0 0 0,0-1 0,0 1 0,0 0 1,0 0-1,0-1 0,0 1 0,0 0 0,-1 0 0,1-1 1,0 1-1,0 0 0,-1-1 0,1 1 0,0 0 0,-1-1 1,1 1-1,0-1 0,-1 1 0,1 0 0,-1-1 0,1 1 1,-1-1-1,1 1 0,-1-1 0,0 0 0,1 1 0,-1-1 1,1 1-1,-1-1 0,0 0 0,1 0 0,-1 1 16,-29-39-96,26 33 109,-1 1-1,0 0 1,0 1-1,-1-1 1,1 1-1,0 0 1,-1 0-1,0 1 1,0-1-1,0 1 1,0 1-1,0-1 1,0 1-1,-1 0 1,1 0-1,0 1 1,0 0-1,-1 0 1,1 0-1,0 1 0,-1 0 1,1 0-1,0 1 1,0 0-1,-3 1-12,7 0 55,0-1-1,0 1 0,0 0 0,0 0 0,1 0 0,-1 0 1,1 0-1,0 1 0,0-1 0,0 0 0,0 1 0,0-1 1,1 0-1,0 1 0,-1-1 0,1 1 0,1-1 0,-1 0 1,0 1-1,1-1 0,0 0 0,0 1 0,0-1 1,0 0-1,0 0 0,0 1 0,1-1 0,0 0 0,0-1 1,0 1-1,0 0 0,0 0 0,0-1 0,1 1 0,-1-1 1,1 0-1,-1 0 0,1 0 0,0 0 0,0 0 0,0-1 1,0 1-1,0-1 0,1 0 0,-1 0 0,0 0-54,3-1-75,-1 0-1,1-1 0,-1 0 1,1 0-1,-1-1 0,0 1 1,1-1-1,-1 0 1,0-1-1,0 1 0,0-1 1,-1 0-1,1 0 1,-1 0-1,1-1 0,-1 1 1,0-1-1,1-2 76,43-50-8028,-32 36 1575,2-3-4413</inkml:trace>
  <inkml:trace contextRef="#ctx0" brushRef="#br0" timeOffset="234.315">355 89 9764,'11'54'8402,"-5"29"-3473,0 5-2959,8-21-3067,-32-90-12642,12 12 3526</inkml:trace>
  <inkml:trace contextRef="#ctx0" brushRef="#br0" timeOffset="622.24">309 263 10421,'2'0'2849,"2"-1"144,4 0-1296,1-2-336,4 1-209,-1 1-271,3-3-193,0 3-208,1-1-144,-1 1-79,-1-2-193,-1 3-337,-4-1-303,-1-1-496,-1 0 688,0 1-2946,1-1-2545,0 0-5778</inkml:trace>
  <inkml:trace contextRef="#ctx0" brushRef="#br0" timeOffset="794.377">556 1 8516,'11'13'8982,"0"0"-5841,14 18-1975,-17-15-902,-1 1-1,0 0 1,-1 0 0,-1 1 0,-1-1 0,0 1 0,-2 0 0,0 0 0,0 1 0,-2-1 0,0 0 0,-2 0 0,-1 9-264,-1-5 326,-1-2 1,-1 1-1,-1 0 1,0-1 0,-2 0-1,0-1 1,-2 1-327,10-18-18,0 0 0,0 0 0,0-1 0,-1 1 0,1 0 0,-1 0 0,1-1 0,-1 1 0,1-1 0,-1 0 1,0 1-1,0-1 0,0 0 0,0 0 0,0 0 0,0 0 0,0-1 0,0 1 0,0 0 0,0-1 0,0 1 0,-1-1 0,1 0 0,0 0 0,-1 0 18,-11-21-7160,13 6-323,-1-2-4931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4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91 10981,'-25'-8'8026,"2"14"-3918,20-4-4068,1-1 0,-1 1 0,1 0 0,-1 0 0,1 0 0,0 0 0,0 0 1,0 0-1,0 1 0,0-1 0,0 1 0,1-1 0,-1 1 0,1 0 0,0-1 0,0 1 0,0 0 0,0 0 0,0 0 1,1 0-1,-1 0 0,1 0 0,0 0 0,-1 0 0,1 0 0,1 0 0,-1 0 0,0 0 0,1 0 0,0 0 0,0 0 0,0 0 1,0-1-1,0 1 0,0 0 0,1-1 0,-1 1 0,1 0 0,0 0-40,40 24 236,-38-26-238,0 0 0,-1 1 0,1-1-1,0 1 1,-1 0 0,0 1-1,1-1 1,-1 0 0,0 1 0,0 0-1,-1 0 1,1 0 0,0 0 0,-1 0-1,0 0 1,0 0 0,0 1-1,0 0 1,0-1 0,-1 1 0,1 0-1,-1-1 1,0 4 2,0-4 32,-1-1 0,1 1-1,-1 0 1,0-1 0,0 1 0,0-1 0,0 1-1,0 0 1,-1-1 0,1 1 0,-1-1 0,0 1-1,0-1 1,0 1 0,0-1 0,0 1 0,0-1-1,-1 0 1,1 0 0,-1 1 0,1-1-1,-1 0 1,0-1 0,0 1 0,0 0 0,0 0-1,0-1 1,0 1 0,-1-1 0,1 0 0,0 0-1,-1 0 1,1 0 0,-1 0 0,1 0 0,-1-1-1,1 1 1,-1-1 0,0 1 0,1-1 0,-1 0-1,0 0 1,1-1 0,-1 1 0,1 0 0,-1-1-1,0 0 1,0 0-32,-27-26-4135,27-2-6809,4 13-349</inkml:trace>
  <inkml:trace contextRef="#ctx0" brushRef="#br0" timeOffset="203.075">229 0 10501,'20'41'10240,"-9"31"-7012,-6-32-2282,11 21-453,2 50-2941,-24-112-9664,3-9 1280</inkml:trace>
  <inkml:trace contextRef="#ctx0" brushRef="#br0" timeOffset="437.452">208 209 12710,'5'0'3633,"3"-5"177,2 0-1425,0-1-608,0 1-352,4 0-353,0 4-287,1 1-289,1 0-224,-4 2 0,0 3-144,1 2-208,-4-3-368,-2 1 928,-2-4-4594,1-1-3489,-1-2-9381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4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8980,'-6'0'2160,"-19"6"5142,2 10-4310,17-9-2802,0 0 1,1 0 0,0 1-1,0 0 1,1 0 0,0 0-1,0 1 1,1 0 0,0-1-1,1 1 1,0 0 0,0 0-1,1 0 1,0 1 0,1-1-1,-1 0 1,2 0 0,0 0-1,0 0 1,0 1-1,1-1 1,0-1 0,1 1-1,0 0 1,1-1 0,1 4-191,-4-11-20,-1 0 0,1 0 0,0 0 0,0 1 0,-1-1 0,1 0 0,0 0 0,0-1 0,0 1 0,0 0 0,0 0 0,0 0 0,1-1 0,-1 1 0,0 0 0,0-1 0,0 1 0,1-1 0,-1 0 0,0 1 0,1-1 0,-1 0 0,0 0 0,1 0 0,-1 0 0,0 0 0,1 0 0,-1 0 0,0 0 0,1-1 0,-1 1 0,0 0 0,0-1 0,1 1 0,-1-1 0,0 1 0,0-1 0,0 0 0,0 0 0,1 1 0,-1-2 20,31-24-4075,-16 11-533,-3 2-1875,1-3-3906</inkml:trace>
  <inkml:trace contextRef="#ctx0" brushRef="#br0" timeOffset="341.728">270 55 10117,'-41'39'10948,"37"-33"-10772,1 1 1,0 0-1,1 0 1,-1 0-1,1 0 1,1 0-1,-1 0 0,1 0 1,1 0-1,-1 1 1,1-1-1,0 0 1,1 1-1,0-1 0,0 0 1,1 0-1,1 6-176,0-9 27,0 0-1,1-1 0,-1 0 0,1 1 1,-1-1-1,1-1 0,0 1 1,0-1-1,1 1 0,-1-1 0,0 0 1,1-1-1,-1 1 0,1-1 1,-1 0-1,1 0 0,0 0 0,-1-1 1,1 1-1,0-1 0,0 0 1,-1-1-1,1 1 0,0-1 0,0 0 1,-1 0-1,2-1-26,-1 0-33,-1 0 0,1 0 0,0 0 0,-1-1 0,0 0 0,0 0 0,0 0 0,0 0 0,0-1 0,0 1 0,-1-1 1,0 0-1,0 0 0,0-1 0,0 1 0,0 0 0,-1-1 0,0 0 0,0 1 0,0-1 0,-1 0 0,0 0 0,0 0 0,0 0 0,0 0 0,-1-1 0,0 1 0,0 0 0,0 0 0,0 0 0,-1 0 0,0 0 0,0 0 1,-1-1 31,0 2 31,0 0 0,0 0 0,0 1 0,0-1-1,-1 0 1,1 1 0,-1 0 0,0 0-1,0 0 1,0 0 0,-1 0 0,1 1-1,-1-1 1,1 1 0,-1 0 0,0 0-1,0 0 1,0 1 0,0-1 0,0 1-1,0 0 1,0 0 0,-3 0-30,-33 10-4070,42-10-1349,2 1 2092,2 0-234,7-4-4384</inkml:trace>
  <inkml:trace contextRef="#ctx0" brushRef="#br0" timeOffset="825.992">487 40 10117,'16'22'6631,"-6"7"-3400,-1 62-1967,-8-83-950,-1 22-50,-3-49-22,2 4-237,1 1 0,1-1 0,0 0 0,1 0 0,1 1 0,0-1-1,1 1 1,0 0 0,1 0 0,1 0 0,1-1-5,-6 14 0,0-1 1,1 0-1,-1 0 1,0 1 0,1-1-1,-1 1 1,1-1-1,0 1 1,-1 0-1,1 0 1,0 0 0,0 0-1,0 0 1,-1 0-1,1 0 1,0 0-1,0 1 1,1-1 0,-1 1-1,0-1 1,0 1-1,0 0 1,0 0-1,0 0 1,0 0 0,0 0-1,0 1 1,1-1-1,-1 1 1,0-1-1,0 1 1,0 0 0,0-1-1,-1 1 1,1 0-1,0 0 1,0 1-1,0-1 1,-1 0 0,1 1-1,-1-1 1,1 1-1,-1-1 1,1 1-1,-1 0 1,0-1 0,1 3-2,7 11 72,-1 2-1,0-1 0,-1 1 0,-1 0 0,-1 1 0,0-1 0,-1 1 0,-1 0 0,-1 0 0,0 1 0,-1 3-70,-14-41-13016,11 4 3134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0:0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 10309,'-2'33'9893,"9"21"-7516,-1-18-1580,21 161-370,-36-179-3438,-1-25-7371,7 0-12</inkml:trace>
  <inkml:trace contextRef="#ctx0" brushRef="#br0" timeOffset="211.292">1 209 11413,'3'-14'8564,"12"2"-4456,42-5-1776,-30 15-2409,14-3-1607,-28-1-3383,-2-2-3984,-4 1-1471</inkml:trace>
  <inkml:trace contextRef="#ctx0" brushRef="#br0" timeOffset="594.227">221 1 10021,'1'20'7827,"10"15"-5699,-5-18-1113,24 187 2002,-30-204-3012,0-1-1,0 1 1,1 0-1,-1 0 1,0 0-1,1 0 1,-1 0-1,0 0 1,1 0-1,-1 0 1,0-1-1,1 1 0,-1 0 1,0 0-1,1 1 1,-1-1-1,0 0 1,1 0-1,-1 0 1,0 0-1,1 0 1,-1 0-1,0 0 1,1 0-1,-1 1 1,0-1-1,0 0 1,1 0-1,-1 0 1,0 1-1,1-1-4,32-118-1531,-32 116 1531,0 1 1,-1 0 0,1-1-1,0 1 1,0 0 0,0 0-1,0-1 1,1 1-1,-1 0 1,0 0 0,0 0-1,1 0 1,-1 0 0,1 1-1,-1-1 1,1 0 0,-1 1-1,1-1 1,-1 1 0,1-1-1,-1 1 1,1 0 0,-1 0-1,1 0 1,0 0-1,-1 0 1,1 0 0,0 0-1,-1 0 1,1 0 0,-1 1-1,1-1 1,-1 1 0,1-1-1,-1 1 1,1 0 0,-1 0-1,1-1 1,-1 1-1,0 0 1,1 0 0,-1 0-1,0 0 1,0 1 0,0-1-1,0 0 1,0 0 0,0 1-1,0-1 1,0 1 0,-1-1-1,1 1 1,0-1-1,-1 1 1,1-1 0,-1 1-1,0-1 1,1 2-1,19 88 1393,-17-53-4296,-3-38-2246,-1-1 168,2-1-6016</inkml:trace>
  <inkml:trace contextRef="#ctx0" brushRef="#br0" timeOffset="1005.601">523 214 11925,'13'-1'2981,"18"-2"1085,14-8-2869,-43 10-1204,-1 0 1,1 0 0,0 0-1,-1 0 1,1 0-1,-1 0 1,0 0 0,1-1-1,-1 1 1,0 0-1,0-1 1,0 1-1,0-1 1,0 1 0,0-1-1,0 0 1,0 1-1,-1-1 1,1 0-1,-1 0 1,1 0 0,-1 1-1,0-1 1,0 0-1,1 0 1,-1 0 0,-1 0-1,1 1 1,0-1-1,0 0 1,-1 0-1,1 0 1,-1 1 0,1-1-1,-1 0 1,0 0-1,0 1 1,0-1-1,0 0 7,0 0 64,0 0-1,1 0 0,-1 0 1,0 0-1,-1 0 0,1 1 1,0-1-1,0 0 0,-1 1 0,1-1 1,-1 1-1,1 0 0,-1-1 1,1 1-1,-1 0 0,0 0 1,0 0-1,0 0 0,0 0 0,0 1 1,0-1-1,0 0 0,0 1 1,0-1-1,0 1 0,0 0 1,0 0-1,0 0 0,0 0 0,0 0 1,0 0-1,0 1 0,0-1 1,0 1-1,0-1 0,0 1 1,0 0-1,0-1 0,0 1 0,0 0 1,1 1-1,-1-1 0,0 0 1,1 0-1,-1 1 0,1-1 1,-1 1-1,1-1 0,0 1 0,-1-1 1,1 1-1,0 0 0,0 0 1,0 0-1,0 0-63,-2 4 227,1-1 0,-1 1 0,1 0 0,0 0 0,0 1 0,1-1 0,0 0 0,0 0 0,0 1 0,1-1 0,0 1 0,0-1 0,1 0 0,0 1 0,0-1 0,0 0 0,1 0 0,0 1 0,0-1 0,0 0 0,1-1 0,2 5-227,0-7 10,-1-1-1,0 0 0,1 0 0,-1 0 0,1 0 1,0-1-1,-1 1 0,1-1 0,0 0 0,0-1 0,0 1 1,0-1-1,0 0 0,0-1 0,0 1 0,0-1 1,-1 0-1,1 0-9,27-7-5295,-5-3-7744,-18 6 2829</inkml:trace>
  <inkml:trace contextRef="#ctx0" brushRef="#br0" timeOffset="1381.248">869 93 11221,'-31'-21'9609,"-1"21"-5338,30 1-4233,-1 0 1,0 1 0,1-1 0,-1 0-1,1 1 1,0-1 0,0 1 0,-1 0-1,1 0 1,0 0 0,1 0 0,-1 0 0,0 0-1,0 1 1,1-1 0,0 0 0,-1 1-1,1-1 1,0 1 0,0 0 0,0-1-1,0 1 1,1 0 0,-1-1 0,1 1 0,0 0-1,0 0 1,0 0 0,0-1 0,0 1-1,0 0 1,1 0 0,-1-1 0,1 1-1,1 2-38,86 69 118,-87-71-110,0-1 1,0 0-1,0 0 1,0 0-1,-1 0 0,1 1 1,-1-1-1,0 0 1,0 0-1,0 1 1,0-1-1,0 0 0,0 1 1,0-1-1,-1 0 1,1 0-1,-1 1 1,0-1-1,0 0 0,1 0 1,-1 0-1,-1 0 1,1 0-1,0 0 1,0 0-1,-1 0 0,1-1 1,-1 1-1,0 0 1,1-1-1,-1 1 1,0-1-1,0 0 0,0 0 1,0 0-1,0 0 1,0 0-1,0 0 1,0 0-1,0 0 1,-1-1-1,1 1 0,0-1 1,-1 0-1,1 0 1,0 0-1,0 0 1,-1 0-1,1 0 0,-2-1-8,-11-13-4189,13-1-6914,4 6-585</inkml:trace>
  <inkml:trace contextRef="#ctx0" brushRef="#br0" timeOffset="77254.165">998 184 9636,'12'-1'8505,"1"-2"-5511,15 0-1780,74-11 968,-101 13-2179,1 1-1,-1-1 1,0 0 0,0 0-1,0 0 1,0 1-1,0-1 1,0 0-1,0 0 1,0 0 0,0-1-1,0 1 1,0 0-1,0 0 1,-1 0-1,1-1 1,-1 1 0,1 0-1,-1-1 1,1 1-1,-1 0 1,0-1-1,1 1 1,-1-1 0,0 1-1,0 0 1,0-1-1,0 1 1,-1-1 0,1 1-1,0 0 1,0-1-1,-1 1 1,1 0-1,-1-1 1,1 1 0,-1 0-1,0-1 1,1 1-1,-1 0 1,0 0-1,0 0 1,0-1-3,-48-39 17,46 39 11,0 1-1,-1 0 0,1-1 0,0 2 0,-1-1 1,1 0-1,-1 0 0,1 1 0,-1 0 0,1 0 1,-1 0-1,1 0 0,-1 0 0,1 1 0,-1 0 1,1-1-1,0 1 0,-1 1 0,1-1 1,0 0-1,0 1 0,0-1 0,0 1 0,0 0 1,0 0-1,0 0 0,1 1 0,-1-1 0,1 1 1,-3 2-28,1 0 26,1 1 1,-1 0-1,1 1 1,1-1-1,-1 0 0,1 1 1,0 0-1,0-1 1,1 1-1,0 0 1,0 0-1,1 0 1,-1 0-1,1 0 1,1 0-1,0 0 1,0 0-1,0-1 1,1 1-1,0 0 0,0-1 1,0 1-1,1-1 1,0 0-1,3 4-26,-1-6 62,0-1-1,1 0 0,-1 0 0,1 0 0,0-1 1,0 1-1,0-1 0,0-1 0,0 1 1,0-1-1,1 0 0,-1-1 0,0 0 0,0 1 1,1-2-1,-1 1 0,0-1 0,1 0 0,3-2-61,10-17-1714,-18 6-7334,-1 11 6095,0-5-10616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6 364 8836,'-5'4'7595,"5"-9"-3320,36-54-522,95-86-1282,3 41-1882,-124 88-869,-12 10-2232,-2 1-3500,4 4-1130,1 1-4415</inkml:trace>
  <inkml:trace contextRef="#ctx0" brushRef="#br0" timeOffset="424.417">16 0 10517,'17'16'8922,"1"0"-5905,15 15-1577,169 180 1724,-131-132-3150,-82-103-16849,7 5 6612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5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8868,'-25'2'9131,"-5"36"-5861,24-29-2681,-4 8-299,1 0 0,1 1 0,0 0 0,1 0 0,1 0-1,1 1 1,1 0 0,0 0 0,2 0 0,0 1 0,1-1 0,1 7-290,2-17 59,0 1 1,0-1-1,1 0 0,1 0 1,0 0-1,0-1 0,0 1 1,1-1-1,0 0 0,1 0 1,0-1-1,0 0 1,1 0-1,0 0 0,0-1 1,0 0-1,1 0 0,0-1 1,0 0-1,0 0 0,8 3-59,-4-1 16,31 9-142,-42-21-2750,0-4-1965,-1 5-2334,-2-2-4390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5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26 10085,'-27'-25'11281,"26"25"-11168,-1-1 0,0 1-1,1 0 1,-1 0 0,0 0 0,1 0 0,-1 0 0,1 0 0,-1 1 0,0-1-1,1 0 1,-1 1 0,1-1 0,-1 1 0,1 0 0,-1-1 0,1 1 0,0 0-1,-1 0 1,1 0 0,0 0 0,-1 0 0,1 0 0,0 0 0,0 1 0,0-1-1,0 0 1,0 1 0,0-1 0,1 1 0,-1-1 0,0 1 0,1-1 0,-1 2-113,0 0 21,1 1 0,0 0 0,-1 0 0,1 0 0,1 0 0,-1 0 0,0 0 0,1 0 0,0 0 0,0 0 0,0-1 0,1 1 1,-1 0-1,1-1 0,0 1 0,0-1 0,0 1 0,0-1 0,1 0 0,-1 0 0,1 0 0,0 0 0,0-1 0,0 1 0,0-1 1,0 0-1,0 1 0,1-1 0,-1-1 0,2 1-21,-2 0 4,0-1 0,0 1 0,0 0 0,0 0 1,-1 0-1,1 0 0,0 0 0,-1 0 0,0 1 0,1-1 1,-1 1-1,0 0 0,0-1 0,-1 1 0,1 0 0,0 0 1,-1 0-1,0 1 0,0-1 0,0 0 0,0 0 0,0 1 1,-1-1-1,1 0 0,-1 1 0,0-1 0,0 0 0,0 1 1,-1-1-1,1 1 0,-1-1 0,0 0 0,0 0 0,0 1 1,0-1-1,0 0 0,-1 0 0,1 0 0,-1 0 0,0 0 1,0 0-5,-1-2-51,1 0 1,-1 1-1,1-1 1,-1 0 0,1 0-1,-1-1 1,0 1 0,1-1-1,-1 1 1,0-1-1,0 0 1,0 0 0,1 0-1,-1 0 1,0 0 0,0-1-1,1 1 1,-1-1 0,0 0-1,1 0 1,-3-1 50,-10-11-4349,11-7-5574,7 8-738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5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11301,'29'55'9432,"-3"34"-6245,-6 87-1423,-23-160-4103,-1-15-8379,2-3-1893</inkml:trace>
  <inkml:trace contextRef="#ctx0" brushRef="#br0" timeOffset="281.233">3 223 13878,'5'-3'3666,"2"1"48,4-6-1761,0 2-753,2 0-303,1-2-273,1 5-320,4 2-224,2 3-240,-2 0-304,-1 0-849,0-2-2449,-3-2-2993,0-7-7091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57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9941,'-31'18'8010,"8"8"-4136,19-19-3579,0 1-1,0 0 1,0 1-1,1-1 1,0 0 0,1 1-1,0 0 1,0-1 0,1 1-1,-1 7-294,1-3 134,0-10-106,0 0-1,0 0 1,1 0-1,-1 0 1,0 0-1,1 0 1,0 0-1,0 0 1,0 0-1,0 0 1,0 0-1,1 1 1,0-1-1,-1 0 1,1 0-1,0 0 1,0 0-1,1-1 1,-1 1-1,0 0 1,1 0-1,0-1 1,0 1-1,0-1 1,0 1-1,0-1 1,0 0-1,0 0 1,1 0-1,-1 0 1,1 0-1,0-1 1,-1 1 0,1-1-1,0 0 1,0 1-1,0-1 1,0 0-28,45-2-3541,-33-4-641,1-1-3452,-2 0-2944</inkml:trace>
  <inkml:trace contextRef="#ctx0" brushRef="#br0" timeOffset="328.049">255 63 11141,'-27'24'7905,"13"13"-4163,13-33-3654,0 1-1,1 0 1,-1 0 0,1-1-1,0 1 1,0 0-1,0 0 1,1-1 0,0 1-1,0 0 1,0-1 0,0 1-1,1 0 1,0-1 0,0 0-1,0 1 1,0-1 0,1 0-1,0 0 1,-1 0-1,1-1 1,1 1 0,-1-1-1,1 1-87,-1-2-59,0 0-1,1 0 0,-1-1 1,1 1-1,-1-1 0,1 1 1,0-1-1,-1 0 0,1-1 1,0 1-1,0 0 0,0-1 0,-1 0 1,1 0-1,0 0 0,0-1 1,0 1-1,-1-1 0,1 0 1,0 0-1,0 0 0,-1-1 1,1 1-1,-1-1 0,1 0 1,-1 0-1,0 0 0,0 0 0,0-1 1,0 1-1,0-1 0,0 1 1,-1-1-1,1 0 0,-1 0 1,0-1-1,0 1 0,0 0 1,0-1-1,-1 1 0,1-1 1,-1 0-1,0 1 0,0-1 0,0 0 1,-1 0-1,1 1 0,-1-1 1,0 0-1,0 0 0,0 0 1,-1 0-1,1 1 0,-1-1 1,0 0-1,0 0 0,0 1 1,-1-1-1,0-1 60,1 2 30,-1 1 1,1-1 0,-1 1 0,0 0-1,0-1 1,0 1 0,0 0-1,0 0 1,0 1 0,0-1-1,0 0 1,-1 1 0,1-1-1,-1 1 1,1 0 0,-1 0-1,0 0 1,0 0 0,1 0-1,-1 1 1,0-1 0,0 1-1,0-1 1,1 1 0,-1 0-1,0 0 1,0 1 0,0-1 0,0 1-1,1-1 1,-1 1 0,0 0-1,0 0 1,-2 1-31,1 11-2291,13-12-5956,0-6-3612</inkml:trace>
  <inkml:trace contextRef="#ctx0" brushRef="#br0" timeOffset="735.032">456 102 9556,'19'59'8844,"-3"32"-5605,-14-172-1342,67-21-2310,-68 101 407,0 0 0,0 0 1,-1 0-1,1 1 1,0-1-1,0 0 1,0 0-1,0 1 0,0-1 1,0 1-1,1-1 1,-1 1-1,0-1 0,0 1 1,0 0-1,0 0 1,1 0-1,-1-1 0,0 1 1,0 0-1,0 0 1,0 0-1,1 1 1,-1-1-1,0 0 0,0 0 1,0 1-1,0-1 1,1 1-1,-1-1 0,0 1 1,0-1-1,0 1 1,0-1-1,0 1 1,0 0-1,0 0 0,-1 0 1,1-1-1,0 1 1,0 0-1,0 0 6,32 47 733,-29-41-527,1 0-108,0 0 0,-1 1 0,0 0 0,0-1 0,0 2 0,-1-1 0,-1 0 0,1 1 0,-1-1 0,-1 1 0,1 0 0,-1-1 0,-1 1 0,0 0 0,0 0-98,-4-10-4561,5-5-5186,2 4-1226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3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 11429,'18'55'9735,"-1"32"-7579,-11-51-1161,-4-22-794,2 1-68,-1 0 0,-1 0 0,-1 0 0,0 1 0,0-1 0,-2 0 0,0 0 0,-1 2-133,-10-14-4183,1-16-6374,5 5-267</inkml:trace>
  <inkml:trace contextRef="#ctx0" brushRef="#br0" timeOffset="1">527 199 11749,'4'-2'3362,"3"1"144,0 0-1313,1 0-497,2 1-351,3-1-417,0 0-271,3 1-273,1 1-208,0-1-672,-1 1 464,3 1-3682,-4-2-3137,1 0-8036</inkml:trace>
  <inkml:trace contextRef="#ctx0" brushRef="#br0" timeOffset="3607.14">3789 319 10421,'2'-13'4680,"3"-7"-2748,1-5-1314,-4-15 160,17-60 944,-19 99-1716,1 0 1,-1 1-1,1-1 1,-1 0-1,1 1 1,-1-1-1,1 0 1,0 1-1,-1-1 1,1 1-1,0 0 1,-1-1-1,1 1 1,0-1-1,0 1 1,-1 0-1,1 0 1,0-1-1,0 1 1,0 0-1,-1 0 1,1 0-1,0 0 1,0 0-1,0 0 0,0 0 1,-1 0-1,1 0 1,0 0-1,0 1 1,0-1-1,-1 0 1,1 0-1,0 1 1,0-1-1,-1 1 1,1-1-1,0 1 1,-1-1-1,1 1 1,0-1-1,-1 1 1,1-1-1,-1 1 1,1 0-1,-1-1 1,1 1-1,-1 0 1,1-1-1,-1 1 1,0 0-1,1 0-6,24 39-1,-18-23 8,-2 1 1,0 0 0,-1 1 0,-1-1-1,0 1 1,-2-1 0,0 1-1,-1 0 1,-1 1-8,0-23-10461,1-8 382</inkml:trace>
  <inkml:trace contextRef="#ctx0" brushRef="#br0" timeOffset="3862.177">4052 30 11221,'15'39'7541,"1"22"-4562,-5-15-2134,21 128-420,-33-167-2075,-6-10-8927,2-5-191</inkml:trace>
  <inkml:trace contextRef="#ctx0" brushRef="#br0" timeOffset="4049.639">4055 186 12166,'4'2'3377,"-1"-1"161,1 2-1457,1-1-545,-1 0-287,1 1-289,1-1-383,-2 1-145,2 1-192,-1-2-352,-1 1-400,1 1-497,-1-3-608,-1-1-2112,0 2-2818,1 0-6067</inkml:trace>
  <inkml:trace contextRef="#ctx0" brushRef="#br0" timeOffset="4346.44">4224 248 8900,'22'-1'5425,"2"-5"-3690,1 0-1414,-24 7-279,1-1 1,0 0-1,0 0 1,0 0-1,0 0 1,-1 0-1,1 0 1,0-1-1,0 1 1,0-1-1,0 1 1,-1-1-1,1 0 1,0 1-1,-1-1 1,1 0-1,-1 0 1,1 0-1,-1 0 1,1-1-1,-1 1 1,1 0-1,-1-1 0,0 1 1,0 0-1,0-1 1,0 0-1,0 1 1,0-1-1,0 1 1,-1-1-1,1 0 1,0 0-1,-1 1 1,0-1-1,1 0 1,-1 0-1,0 0 1,0 0-1,0 0 1,0 1-1,0-1 1,0 0-1,-1 0 1,1 0-1,-1 1 1,1-1-1,-1 0 1,1 0-1,-1 1 1,0-1-1,0 0 1,-1 0-43,1 1 10,0 0 1,0 0 0,0 0 0,0 0-1,0 1 1,0-1 0,0 0 0,0 1 0,0-1-1,-1 1 1,1-1 0,0 1 0,0 0-1,-1-1 1,1 1 0,0 0 0,-1 0 0,1 0-1,0 0 1,-1 0 0,1 0 0,0 0-1,-1 0 1,1 1 0,0-1 0,0 0 0,-1 1-1,1-1 1,0 1 0,0 0 0,0-1-1,0 1 1,-1 0 0,1 0 0,0-1 0,0 1-1,1 0 1,-1 0 0,0 0 0,0 0-1,0 1 1,1-1 0,-1 0 0,0 0-1,1 0 1,-1 0 0,1 1 0,-1-1 0,1 0-1,0 0 1,0 1-11,-20 66 2759,20-65-2656,-1 0 0,1 0 1,0 0-1,-1-1 1,1 1-1,0 0 0,1 0 1,-1 0-1,1 0 1,-1-1-1,1 1 0,0 0 1,0-1-1,0 1 0,0 0 1,0-1-1,1 1 1,-1-1-1,1 0 0,0 1 1,-1-1-1,1 0 0,0 0 1,1 0-104,46 8-1323,-22-17-2561,-1-5-7122,-16 7 2813</inkml:trace>
  <inkml:trace contextRef="#ctx0" brushRef="#br0" timeOffset="4643.245">4572 147 10501,'-34'4'9386,"8"25"-6931,3 45-1200,22-69-1166,1-1 0,0 1 0,-1 0-1,1 0 1,1 0 0,-1 0 0,1 0-1,0-1 1,0 1 0,0 0 0,1 0-1,-1-1 1,1 1 0,0-1 0,1 0-1,-1 1 1,1-1 0,0 0-1,0 0 1,0-1 0,0 1 0,1-1-1,3 3-88,-6-5-144,1-1-1,-1 1 0,1-1 0,-1 0 0,1 0 0,-1 0 0,1 0 0,0 0 1,-1 0-1,1 0 0,-1 0 0,1 0 0,-1-1 0,1 1 0,-1-1 0,1 1 1,-1-1-1,0 0 0,1 1 0,-1-1 0,0 0 0,1 0 0,-1 0 0,0 0 1,0 0-1,0 0 0,0-1 0,0 1 0,0 0 0,0 0 0,0-1 0,0 1 1,-1 0-1,1-1 0,0 1 145,14-33-10278,-9 15 4</inkml:trace>
  <inkml:trace contextRef="#ctx0" brushRef="#br0" timeOffset="5578.585">4592 1 11605,'0'2'5225,"1"11"-2809,25 140 3426,-11-78-4942,24 85-769,-55-190-14765,6 11 3165</inkml:trace>
  <inkml:trace contextRef="#ctx0" brushRef="#br0" timeOffset="5827.171">3972 208 11957,'1'0'3138,"7"-1"191,4-2-1680,1 1-304,1-3-257,2 3-271,-2-1-321,-2 0-64,1 3-224,1-1-256,0 1-880,2-1-2562,-1 1-2849,0-1-7299</inkml:trace>
  <inkml:trace contextRef="#ctx0" brushRef="#br0" timeOffset="2340.908">3020 248 9508,'24'20'11174,"-11"40"-8410,-11-49-1842,28 204 1509,-30-168-4010,-21-73-12489,14 6 2932</inkml:trace>
  <inkml:trace contextRef="#ctx0" brushRef="#br0" timeOffset="2639.718">3064 177 7988,'54'-31'9983,"-50"30"-9764,1 0-1,-1 0 1,1 0-1,-1 0 1,1 1-1,0 0 0,0 0 1,-1 0-1,1 0 1,0 1-1,-1 0 1,1 0-1,-1 0 1,1 0-1,-1 1 0,1 0 1,-1 0-1,3 1-218,-3 0 77,0-1 1,0 1-1,-1 0 0,1 0 0,0 1 0,-1-1 0,0 1 0,0-1 0,0 1 1,0 0-1,-1 0 0,1 0 0,-1 0 0,0 1 0,0-1 0,-1 1 0,1-1 0,-1 1 1,0 0-1,0-1 0,-1 1 0,1 0 0,-1 0 0,0-1 0,0 1 0,-1 0 0,1 0 1,-1-1-1,0 1 0,-1 0 0,1-1 0,-1 1 0,0-1 0,0 0 0,0 1 0,0-1 1,-1 0-1,0 0 0,0 0 0,0-1 0,0 1 0,-4 2-77,2-1 15,-1-1-1,0 0 1,0 0-1,0-1 1,-1 1-1,1-1 1,-1-1-1,0 1 1,0-1-1,0 0 1,0-1-1,0 0 1,0 0-1,0 0 1,0-1-1,-5 0-14,11-1-112,0 1-1,0 0 0,1-1 1,-1 1-1,0-1 0,0 1 1,1-1-1,-1 1 0,0-1 0,0 1 1,1-1-1,-1 0 0,1 1 1,-1-1-1,1 0 0,-1 1 1,1-1-1,-1 0 0,1 0 1,0 0-1,-1 1 0,1-1 1,0 0-1,0 0 0,-1 0 1,1 0-1,0 0 0,0 0 1,0 1-1,0-1 0,0 0 1,0 0-1,1 0 0,-1 0 0,0 0 1,0 1-1,1-1 0,-1 0 1,0 0-1,1 0 0,-1 0 1,1 1-1,-1-1 0,1 0 113,13-22-10459,-5 14 518</inkml:trace>
  <inkml:trace contextRef="#ctx0" brushRef="#br0" timeOffset="3014.628">3377 210 10181,'-2'5'6856,"-3"4"-3462,-2 4-1972,5-6-1313,0-1 0,0 1 0,1-1 0,0 1 0,1 0 0,-1-1-1,1 1 1,0 0 0,1 0 0,0-1 0,0 1 0,0-1 0,1 1 0,0-1 0,0 1 0,0-1 0,1 0 0,0 0 0,1 0 0,-1 0 0,1-1 0,0 1 0,0-1 0,1 0 0,-1 0 0,3 1-109,-4-6-63,1 1 0,0-1 0,0 0 0,-1 0 0,1 0 0,0 0 0,0-1 0,0 0 0,-1 1 1,1-1-1,0-1 0,-1 1 0,1 0 0,-1-1 0,0 0 0,1 0 0,-1 0 0,0 0 0,0 0 0,0-1 0,0 1 0,-1-1 0,1 0 0,-1 0 0,1 0 0,-1 0 1,0 0-1,0-1 0,0 1 0,0-2 63,4-2-201,-4 3 234,1 0-1,-1 0 1,0-1 0,0 1-1,-1 0 1,1-1 0,-1 1-1,0-1 1,0 0 0,-1 1-1,1-1 1,-1 0 0,0 1-1,0-1 1,0 0 0,-1 1-1,0-1 1,0 0 0,0 1-1,0-1 1,-1 1 0,0 0-1,0-1 1,0 1 0,0 0-1,-1 0 1,1 0 0,-1 1-1,0-1 1,0 0 0,-1 1-1,1 0 1,-1 0 0,1 0-1,-1 0 1,0 1 0,0-1-1,0 1 1,-1 0 0,1 0-1,0 1 1,-1-1 0,1 1-1,-1 0 1,-3 0-33,-9 15-967,18-7-2945,5-2-4727,0-2-1894</inkml:trace>
  <inkml:trace contextRef="#ctx0" brushRef="#br0" timeOffset="3264.571">3639 186 11125,'24'55'10843,"-21"37"-8685,-8-76-2769,-9-24-6641,10-6 1012,-1-4-3767</inkml:trace>
  <inkml:trace contextRef="#ctx0" brushRef="#br0" timeOffset="3265.571">3618 88 9636,'1'-2'2177,"4"0"48,-1 2-1600,3 1-449,-1 2-1873,3 2-400,-1 4-1649,-1 3-3537</inkml:trace>
  <inkml:trace contextRef="#ctx0" brushRef="#br0" timeOffset="452.976">1418 43 9652,'1'1'4143,"4"7"-1832,20 98 2907,-18-59-4540,19 133 301,-27-169-959,-2-18 12,-2-17 12,5 20-44,8-101 43,-8 102-41,1 0-1,0 0 1,0 1-1,0-1 0,0 0 1,1 0-1,-1 1 1,1-1-1,-1 1 0,1-1 1,0 1-1,0 0 1,0-1-1,0 1 0,1 0 1,-1 1-1,1-1 1,-1 0-1,1 1 0,-1-1 1,1 1-1,0 0 1,0 0-1,0 0 0,0 0 1,-1 0-1,1 1 1,0-1-1,0 1 0,0 0 1,0 0-1,3 0-1,-2 0 9,0 0-1,0 1 1,-1-1 0,1 1-1,0 0 1,-1 0-1,1 0 1,-1 0-1,1 1 1,-1-1-1,0 1 1,1 0 0,-1 0-1,0 0 1,0 0-1,0 1 1,-1-1-1,1 1 1,0 0 0,-1 0-1,0 0 1,0 0-1,0 0 1,0 0-1,0 1 1,-1-1-1,1 1 1,-1-1 0,0 1-1,0 0 1,0-1-1,-1 1 1,1 0-1,-1-1 1,0 1 0,0 0-1,0 3-8,0 1 58,-1 0-1,0 0 0,0 0 1,0 0-1,-1 0 1,-1-1-1,1 1 1,-1-1-1,0 1 1,-1-1-1,0 0 1,0 0-1,0 0 1,-1-1-1,0 0 1,0 1-1,-5 2-57,-61 24 410,69-33-537,1 0 0,-1 0 0,0-1 0,1 1 1,-1-1-1,1 1 0,-1-1 0,1 1 0,-1-1 0,1 0 0,-1 0 1,1 0-1,0 0 0,-1 0 0,1 0 0,0 0 0,0 0 0,0 0 1,0-1-1,0 1 0,0 0 0,0-1 0,0 1 0,1-1 0,-1 1 1,0-1-1,1 1 0,-1-1 0,1 0 0,0 1 0,-1-1 1,1 1 126,-2-38-10197,4 15-400</inkml:trace>
  <inkml:trace contextRef="#ctx0" brushRef="#br0" timeOffset="779.497">1724 301 10037,'7'0'1177,"53"2"4265,25-20-1865,-83 16-3561,1 1 0,-1 0-1,0-1 1,0 1 0,0-1-1,-1 0 1,1 1 0,0-1 0,-1 0-1,1 0 1,-1 0 0,1 0-1,-1-1 1,0 1 0,0 0 0,0 0-1,0-1 1,0 1 0,-1-1-1,1 1 1,-1 0 0,1-1-1,-1 1 1,0-1 0,0 1 0,0-1-1,-1 1 1,1-1 0,0 1-1,-1-1 1,0 1 0,1-1 0,-1 1-1,0 0 1,0-1 0,0 1-1,-1 0 1,1 0 0,-1 0-1,1 0 1,-1 0 0,1 0 0,-1 0-1,0 1 1,0-1 0,0 1-1,0-1 1,0 1 0,0 0 0,-1 0-1,1-1 1,0 2 0,-3-2-16,0 3 104,-1 1 0,1-1 0,0 1 0,0 0 0,0 1 1,0-1-1,0 1 0,0 0 0,0 0 0,1 1 0,0-1 1,-1 1-1,1 0 0,1 0 0,-1 1 0,1-1 0,-1 1 1,1-1-1,0 1 0,1 0 0,-1 0 0,1 0 0,0 1 1,1-1-1,-1 0 0,1 1 0,0-1 0,0 1 0,1 0 0,-1-1 1,1 1-1,1-1 0,-1 1 0,1 0 0,0-1 0,0 1 1,0-1-1,1 0 0,0 1 0,0-1 0,0 0 0,1 0 1,0 0-1,0 0 0,0-1 0,0 1 0,5 3-104,-7-6 0,1 0 0,0 0 0,0 0-1,0 0 1,0 0 0,0 0 0,0 0 0,0-1 0,1 1-1,-1-1 1,1 0 0,-1 1 0,1-1 0,-1 0-1,1-1 1,0 1 0,-1 0 0,1-1 0,0 0 0,0 1-1,-1-1 1,1 0 0,0 0 0,0-1 0,2 1 0,40-27-3069,-28 4 1287,-2-2-7246,-5 7-3034</inkml:trace>
  <inkml:trace contextRef="#ctx0" brushRef="#br0" timeOffset="1076.262">2006 234 10421,'1'5'2769,"-1"3"144,0 2-1360,2 0-352,-2 0-225,1 3-272,0 0-223,0 0-129,0 4-176,2-3-304,-1 0-336,0-5-465,-1-8-2144,0-1-2434,2-7-5922</inkml:trace>
  <inkml:trace contextRef="#ctx0" brushRef="#br0" timeOffset="1077.262">2013 102 7684,'5'0'1760,"2"4"2274,0 1-5026,2 2-2370,-1 1-5746</inkml:trace>
  <inkml:trace contextRef="#ctx0" brushRef="#br0" timeOffset="1388.683">2150 366 6611,'2'-19'4118,"-2"-14"-2251,-1-1-1329,2 10-75,-2 18-201,1 1-1,-1 0 1,1 0 0,0-1-1,1 1 1,0 0 0,-1 0-1,1 0 1,1-1 0,-1 1-1,1 0 1,0 1-1,0-1 1,1 0 0,-1 1-1,1-1 1,0 1 0,0 0-1,0-1 1,2 0-262,-3 4 42,0 1 0,-1-1 1,1 1-1,-1-1 0,1 1 1,0-1-1,0 1 0,-1 0 0,1 0 1,0 0-1,-1 0 0,1 0 0,0 0 1,0 1-1,-1-1 0,1 1 0,0-1 1,-1 1-1,1-1 0,-1 1 0,1 0 1,-1 0-1,1 0 0,-1 0 0,1 0 1,-1 0-1,0 0 0,0 0 0,1 0 1,-1 1-1,0-1 0,0 0 0,0 1 1,0-1-1,0 2-42,27 54 47,11 73-178,-27-101-1449,2-31-7365,-6-3-739</inkml:trace>
  <inkml:trace contextRef="#ctx0" brushRef="#br0" timeOffset="2075.346">2488 179 10181,'-32'-12'9009,"8"36"-6140,3 47-1744,20-69-1149,1 0 1,-1 0-1,1 0 1,0 0-1,0 0 1,0 0-1,0 0 1,0 0-1,0 1 1,0-1-1,1 0 0,-1 0 1,1 0-1,0 0 1,-1 0-1,1 0 1,0 0-1,0-1 1,0 1-1,1 0 1,-1 0-1,0-1 0,0 1 1,1 0-1,-1-1 1,1 0-1,0 1 1,-1-1-1,1 0 1,0 0-1,0 0 1,0 0-1,0 0 1,0 0-1,0 0 0,0-1 1,0 1-1,0-1 1,0 0-1,0 1 1,0-1-1,0 0 1,0 0-1,1 0 1,-1-1-1,0 1 0,0 0 1,0-1-1,0 0 1,0 1-1,0-1 1,0 0-1,0 0 1,0 0-1,-1 0 1,1 0-1,1-2 24,2-2-218,-1 0-1,0 0 1,-1-1 0,1 0-1,-1 1 1,0-1 0,-1 0 0,1-1-1,-1 1 1,0 0 0,-1-1-1,0 1 1,1-5 218,3-15 546,18 132 2995,-19-88-3220,0 0 1,-1 0 0,-1 0 0,-1 0-1,0 1 1,-2-1 0,0 0 0,-1 0-1,0 1 1,-3 2-322,3-17 108,0 1 0,-1-1 0,1 1 0,-1-1 0,0 0 0,0 0 0,-1-1 0,1 1 1,-1-1-1,0 1 0,0-1 0,0 0 0,0-1 0,0 1 0,-1-1 0,1 1 0,-1-1 0,0-1 0,1 1 0,-6 0-108,8-1-66,-1-1 0,1 1 1,-1-1-1,0 0 0,0 1 0,1-2 0,-1 1 0,0 0 0,1 0 1,-1-1-1,0 1 0,1-1 0,-1 0 0,1 0 0,-1 0 1,1 0-1,-1 0 0,1-1 0,0 1 0,0-1 0,0 0 1,-1 1-1,1-1 0,1 0 0,-1 0 66,-9-45-14097,8 22 1387</inkml:trace>
  <inkml:trace contextRef="#ctx0" brushRef="#br0" timeOffset="-1309.964">1 238 8676,'1'-2'8683,"4"20"-4904,2 19-1450,6 77-1446,-18-141-12950,5 7-200</inkml:trace>
  <inkml:trace contextRef="#ctx0" brushRef="#br0" timeOffset="-1106.888">2 62 10517,'0'0'2849,"1"3"16,-3-4-1312,4 6-480,-1-3-273,1 5-304,3-1-448,-2 1-624,1 1 1056,0 0-3393,4 1-2466,0 2-6418</inkml:trace>
  <inkml:trace contextRef="#ctx0" brushRef="#br0" timeOffset="-700.732">140 187 9428,'26'54'8506,"-9"31"-5553,-13-34-1999,-3-32-594,-2-25-92,0-14-257,0 1 1,2-1-1,0 1 0,2-1 1,0 1-1,0 0 0,2 0 1,6-17-12,-9 33 9,-1-1 0,0 1 0,1 0 0,0-1 0,0 1-1,0 0 1,0 0 0,0 0 0,0 0 0,1 0 0,0 1 0,-1-1 0,1 1 0,0 0 0,0 0 0,0 0 0,1 0 0,-1 0 0,0 1 0,1-1 0,-1 1 0,1 0 0,-1 0 0,1 0 0,0 1 0,-1-1 0,1 1 0,0 0 0,-1 0 0,1 0 0,0 0 0,-1 1 0,1-1 0,0 1 0,-1 0 0,1 0-1,-1 1 1,1-1 0,-1 1 0,0-1 0,1 1 0,-1 0 0,0 0 0,0 1 0,-1-1 0,1 1 0,0-1-9,3 7 81,-1-1 0,0 1 0,-1 0 0,0 1 0,0-1 0,-1 1 0,0-1 0,0 1 0,-1 0-1,-1 0 1,0 0 0,0 0 0,-1 1 0,0-1 0,-1 0 0,0 0 0,0 0 0,-2 2-81,-1 10-558,-4-30-6658,7-6 847,0-1-3910</inkml:trace>
  <inkml:trace contextRef="#ctx0" brushRef="#br0" timeOffset="10350.887">33 845 9780,'2'8'6605,"0"13"-4407,-2-18-1503,23 152 5601,1 8-6101,-36-186-7823,7 5 713,2-2-4295</inkml:trace>
  <inkml:trace contextRef="#ctx0" brushRef="#br0" timeOffset="10663.317">41 833 9700,'51'-29'9141,"-47"28"-8994,0 1 1,1 0 0,-1 0 0,0 0 0,0 1-1,0-1 1,0 1 0,0 0 0,0 0 0,0 0-1,0 1 1,-1 0 0,1-1 0,0 1 0,-1 0-1,1 1 1,-1-1 0,0 1 0,0-1 0,1 2-148,2 1 53,0 0 0,0 1 0,0 0 1,-1 0-1,0 1 0,0-1 0,-1 1 0,0 0 1,0 0-1,0 1 0,-1-1 0,0 1 1,0 0-1,-1 0 0,0 0 0,-1 0 0,0 0 1,0 0-1,0 0 0,-1 5-53,-3-9 31,0 1 0,-1-1 0,1 0 0,-1 0 0,0-1 0,0 1 0,0-1 0,0 0-1,0 0 1,-1 0 0,1 0 0,-1-1 0,0 1 0,0-2 0,0 1 0,0 0 0,0-1 0,0 0 0,-1 0 0,1 0 0,0-1-1,-1 0-30,-46-4-197,44-6-3618,14-7-5464,2 8-955</inkml:trace>
  <inkml:trace contextRef="#ctx0" brushRef="#br0" timeOffset="11008.023">411 845 8388,'-10'20'6552,"-13"24"-703,21-40-5760,0 0 1,0 0-1,0 1 1,0-1 0,0 1-1,1-1 1,0 1-1,0 0 1,0 0 0,1-1-1,0 1 1,-1 0-1,2 0 1,-1-1 0,0 1-1,1 0 1,0 0-1,0-1 1,1 1 0,-1-1-1,1 1 1,0 0-90,1-2-32,0-1 1,0 1 0,1-1-1,-1 0 1,0 0 0,1 0-1,-1-1 1,1 1-1,0-1 1,0 0 0,-1 1-1,1-2 1,0 1 0,0 0-1,0-1 1,0 0 0,0 0-1,0 0 1,0 0-1,0-1 1,-1 0 0,1 1-1,0-1 1,0-1 0,0 1-1,-1-1 1,1 1 0,-1-1-1,1 0 1,-1 0-1,0 0 1,0-1 0,0 1-1,0-1 1,0 0 0,0 0-1,0 0 32,-1-2 17,0 0 0,0 0 0,-1 0 0,1 0 0,-1-1 0,0 1-1,0-1 1,-1 1 0,0 0 0,0-1 0,0 1 0,-1-1 0,1 1 0,-1 0 0,0-1 0,-1 1-1,1 0 1,-1 0 0,0 0 0,-1 0 0,1 0 0,-1 0 0,0 1 0,0-1 0,0 1 0,-1 0-1,0 0 1,1 0 0,-1 1 0,-1-1 0,1 1 0,0 0 0,-4-2-17,-2 11-1753,16 1-7131,1-6-2620</inkml:trace>
  <inkml:trace contextRef="#ctx0" brushRef="#br0" timeOffset="11265.909">592 875 8532,'14'23'7269,"-7"21"-3382,-3-17-2755,3 29-1292,-11-78-11032,3 9 1740</inkml:trace>
  <inkml:trace contextRef="#ctx0" brushRef="#br0" timeOffset="11266.909">596 747 7283,'2'-3'1793,"1"2"48,1 1 2321,-1 1-5667,0 2-2128,1 2-6292</inkml:trace>
  <inkml:trace contextRef="#ctx0" brushRef="#br0" timeOffset="11640.814">751 989 9060,'1'-7'4766,"0"-9"-3788,5-158 1930,-6 172-2863,0 1-1,1-1 1,-1 1-1,1-1 1,-1 1-1,1-1 1,0 1 0,-1-1-1,1 1 1,0 0-1,0-1 1,0 1-1,0 0 1,0 0-1,1-1 1,-1 1 0,0 0-1,0 0 1,1 1-1,-1-1 1,1 0-1,-1 0 1,1 1-1,-1-1 1,1 1-1,-1-1 1,1 1 0,-1-1-1,1 1 1,0 0-1,-1 0 1,1 0-1,-1 0 1,1 0-1,0 0 1,-1 0 0,1 1-1,-1-1 1,1 1-1,-1-1 1,1 1-1,-1-1 1,2 2-45,60 38 61,-56-28 117,-1 0 0,-1 0 0,0 0 1,-1 1-1,0-1 0,-1 1 0,0 0 0,-1 0 0,-1 0 0,0 1 0,0-1 1,-2 7-179,1-18 31,-1 16 594,1-6-2553,1-16-8161,2-5-361</inkml:trace>
  <inkml:trace contextRef="#ctx0" brushRef="#br0" timeOffset="11906.383">1000 704 9156,'23'33'9362,"-2"30"-7027,-20-60-2042,28 174 1041,-29-176-4358,0-10-6449,0 3-494</inkml:trace>
  <inkml:trace contextRef="#ctx0" brushRef="#br0" timeOffset="12108.097">1018 850 11093,'4'0'2849,"-1"-1"129,4 0-1586,-2-2-255,-1 1-177,3 2-255,1 0-209,0-1-144,-1 1-80,0 0-112,0 2-96,-4-3-272,2 1-432,-2 1-401,2-1-2176,0-1-2498,0-2-5906</inkml:trace>
  <inkml:trace contextRef="#ctx0" brushRef="#br0" timeOffset="12467.352">1209 895 8676,'65'-2'6320,"48"-12"80,-112 13-6390,0 1 0,0-1 0,0 0 0,0 1-1,0-1 1,0 0 0,0 0 0,0 0-1,0 1 1,-1-1 0,1 0 0,0 0-1,0 0 1,-1 0 0,1 0 0,-1-1-1,1 1 1,-1 0 0,0 0 0,1 0-1,-1 0 1,0-1 0,0 1 0,0 0 0,1 0-1,-1 0 1,-1-1 0,1 1 0,0 0-1,0 0 1,0 0 0,-1-1 0,1 1-1,0 0 1,-1 0 0,1 0 0,-1 0-1,1 0 1,-1 0 0,0 0 0,0 0-1,1 0 1,-1 0-10,-38-38 202,37 38-156,0-1 1,-1 1-1,1 0 0,0 0 0,-1 0 1,1 0-1,-1 1 0,1-1 0,-1 1 1,0-1-1,1 1 0,-1 0 0,0 0 0,1 0 1,-1 0-1,1 1 0,-1-1 0,1 1 1,-1 0-1,1-1 0,-1 1 0,1 0 1,-1 0-1,1 1 0,0-1 0,-1 0 1,1 1-1,0-1 0,0 1 0,0 0 1,0 0-1,1 0 0,-2 2-46,-2 8 287,0 0-1,1 1 1,1 0-1,0 0 1,1 0 0,0 0-1,1 0 1,0 0-1,1 0 1,1 1-1,0-1 1,2 8-287,-2-19-14,0 0 0,-1 0 0,1-1 0,0 1 1,0 0-1,0-1 0,0 1 0,0-1 0,0 1 0,0-1 0,0 0 0,1 1 0,-1-1 1,1 0-1,-1 0 0,1 0 0,-1 0 0,1 0 0,0 0 0,-1-1 0,1 1 0,0-1 1,-1 1-1,1-1 0,0 1 0,0-1 0,0 0 0,0 0 0,-1 0 0,1 0 0,0 0 1,0 0-1,0 0 0,-1-1 0,1 1 0,0-1 0,0 1 0,-1-1 0,2 0 14,33-32-8470,-28 14 1528,2-2-4071</inkml:trace>
  <inkml:trace contextRef="#ctx0" brushRef="#br0" timeOffset="13155.658">1461 890 10837,'15'48'6734,"12"66"-2471,-23-221-1003,-5 105-3227,1-1 0,0 0 1,0 1-1,-1-1 0,2 1 0,-1-1 0,0 0 0,0 1 1,1-1-1,0 1 0,-1-1 0,1 1 0,0 0 0,0-1 0,0 1 1,1 0-1,-1-1 0,0 1 0,1 0 0,0 0 0,-1 0 0,1 0 1,0 0-1,0 1 0,0-1 0,0 1 0,0-1 0,0 1 0,1 0 1,-1 0-1,0-1 0,1 2 0,-1-1 0,1 0 0,-1 0 1,1 1-1,-1 0 0,1-1 0,0 1 0,1 0-33,1 0-8,-1 1 0,1-1 0,-1 1 0,1 0 0,-1 0 0,1 0 0,-1 1 0,0 0 0,1-1 0,-1 2 0,0-1 0,0 0 0,-1 1 0,1 0 0,0 0 0,-1 0 0,3 2 8,10 4-2466,6-21-10712,-12 0 2554</inkml:trace>
  <inkml:trace contextRef="#ctx0" brushRef="#br0" timeOffset="13521.123">2118 835 7956,'5'3'6965,"2"3"-3290,8 19-1172,-14-23-1885,93 173 4037,-94-174-4649,0 0 0,1 0-1,-1 0 1,0 0 0,1 0-1,-1 0 1,0 0 0,1 0 0,0 0-1,-1 0 1,1-1 0,-1 1-1,1 0 1,0 0 0,0-1 0,-1 1-1,1 0 1,0-1 0,0 1 0,0-1-1,0 1 1,-1-1 0,1 1-1,0-1 1,0 0 0,0 1 0,0-1-1,0 0 1,0 0 0,0 0-1,0 0 1,0 0 0,0 0 0,0 0-1,0 0 1,0 0 0,0 0 0,0-1-1,0 1 1,0 0 0,0-1-1,0 1 1,0-1 0,0 1 0,0-1-1,0 1 1,0-1 0,-1 1-1,1-1 1,0 0 0,0 0 0,-1 1-1,1-1 1,-1 0 0,1 0 0,0 0-1,-1 0 1,0 0 0,1 1-1,-1-1 1,1 0 0,-1 0 0,0 0-1,0 0 1,0 0 0,0 0-1,0 0 1,0 0 0,0-1-6,44-151-63,-22 89-2369,-7 45-3003,-1 11-2997,0 2-1957</inkml:trace>
  <inkml:trace contextRef="#ctx0" brushRef="#br0" timeOffset="14017.193">2461 833 10213,'18'-17'7970,"25"-6"-3391,-39 22-4540,1 1 0,-1 0-1,0 1 1,1-1 0,-1 1 0,0-1-1,0 1 1,1 1 0,-1-1-1,0 0 1,0 1 0,-1 0-1,1 0 1,0 0 0,0 1-1,-1-1 1,0 1 0,1 0-1,-1 0 1,0 0 0,0 0-1,-1 0 1,1 1 0,-1-1 0,1 1-1,-1 0 1,0 0 0,0-1-1,-1 1 1,1 1 0,-1-1-1,0 0 1,0 0 0,-1 0-1,1 1 1,-1 0-39,36 133-312,-37-143 319,0 1 0,0-1 0,0 1 0,-1-1 0,1 1 0,-1 0 0,0-1 0,0 1 0,0 0 0,-1 0 1,0 1-1,1-1 0,-1 0 0,-1 1 0,1 0 0,0 0 0,-1 0 0,0 0 0,1 0 0,-1 1 0,0-1 0,-1 1 0,1 0 0,0 1 0,0-1 0,-1 1 0,1-1 1,-1 1-1,0 1 0,1-1 0,-1 1 0,1-1 0,-1 1 0,0 1 0,1-1 0,-1 1 0,0 0 0,1 0 0,-1 0 0,1 0 0,0 1 0,-1 0 0,1 0 0,0 0 1,0 0-1,0 1 0,0-1 0,0 1-7,-26 57 1767,29-58-1732,1-1 0,0 0 0,-1 1-1,1-1 1,0 0 0,0 1 0,0-1-1,0 0 1,0 1 0,0-1 0,0 1-1,0-1 1,1 0 0,-1 1 0,0-1 0,1 0-1,-1 0 1,1 1 0,0-1 0,-1 0-1,1 0 1,0 0 0,0 0 0,0 0-1,0 0 1,0 0 0,0 0 0,0 0 0,0 0-1,0 0 1,0 0 0,0-1 0,0 1-1,1-1 1,-1 1 0,0-1 0,0 1-1,1-1 1,-1 1 0,0-1 0,1 0 0,-1 0-1,1 0 1,-1 0 0,0 0 0,2 0-35,55-6-2765,-53 5 2118,1 0 1,-1-1 0,0 0-1,0 0 1,-1 0-1,1 0 1,0-1 0,-1 0-1,1 0 1,-1 0-1,0 0 1,0-1 0,0 0-1,-1 0 1,1 0-1,-1 0 1,0 0 0,0-1-1,-1 1 1,1-1-1,-1 0 1,0 0 0,1-2 646,7-18-9901</inkml:trace>
  <inkml:trace contextRef="#ctx0" brushRef="#br0" timeOffset="14352.638">2761 799 8628,'24'34'7712,"-9"36"-4502,-9-31-1692,10 47 1188,-18-102-2650,1 0 0,1 1 0,0-1 1,1 0-1,0 1 0,2-1 1,0 1-1,1-1 0,0 1 0,6-13-56,-9 26-145,1 1-1,-1 0 0,0 0 1,1-1-1,-1 1 0,1 0 0,0 1 1,-1-1-1,1 0 0,0 0 0,-1 1 1,1-1-1,0 1 0,0-1 1,-1 1-1,1 0 0,0-1 0,0 1 1,0 0-1,-1 1 0,1-1 0,0 0 1,0 0-1,0 1 0,-1-1 1,1 1-1,0-1 0,0 1 0,-1 0 1,2 0 145,30 3-3859,-28-6-2304,-2-2-3764</inkml:trace>
  <inkml:trace contextRef="#ctx0" brushRef="#br0" timeOffset="14633.827">2989 850 10549,'6'8'2737,"1"1"144,-1 0-1504,-1 4-176,-5 0-209,3-2-192,-2-1-207,0 3-177,2-4-112,-2-1-160,0-1-224,-2 0-272,0-5-545,1-2-159,-3 0-2097,2-3-2386,1-7-5362</inkml:trace>
  <inkml:trace contextRef="#ctx0" brushRef="#br0" timeOffset="14852.769">2991 737 10469,'2'-3'2625,"3"3"0,-1 1-1472,2 3-353,-1-1-496,-1 3-544,-1-2-176,0-1-2209,2 0-2097,4-1-5235</inkml:trace>
  <inkml:trace contextRef="#ctx0" brushRef="#br0" timeOffset="15253.312">3163 750 9428,'52'-8'8279,"-49"8"-8087,0 0 0,0 0 0,1 1 0,-1-1 0,0 1 0,0 0 0,0 0 0,0 0 0,0 0 0,0 1 0,0-1 0,0 1 0,-1-1 0,1 1-1,0 0 1,-1 0 0,0 1 0,1-1 0,-1 0 0,0 1 0,0-1 0,0 2-192,8 12 97,0 0 0,-1 1-1,-1 1 1,-1-1 0,0 1 0,-2 1 0,0-1 0,0 2-97,19 61-332,-30-97 389,1 0-1,-2 1 1,0 0 0,-1 1-1,-1 0 1,0 0 0,-1 0-1,-9-9-56,18 22 92,-1 0-1,0 0 1,1 0-1,-1 0 1,0 0-1,0 1 1,0-1-1,1 1 0,-1-1 1,0 1-1,0 0 1,0-1-1,0 1 1,0 0-1,0 0 1,0 0-1,0 1 0,0-1 1,1 0-1,-1 1 1,0-1-1,0 1 1,0 0-1,1 0 1,-1-1-1,0 1 0,0 0 1,1 1-1,-1-1 1,1 0-1,-1 0 1,1 1-1,0-1 0,-1 0 1,1 1-1,0 0 1,0 0-92,-40 62 2416,41-62-2384,-1 0-1,0 0 0,1-1 1,-1 1-1,1 0 1,0 0-1,0 0 0,0-1 1,0 1-1,0 0 0,0 0 1,0 0-1,0 0 0,1-1 1,-1 1-1,1 0 0,-1 0 1,1-1-1,0 1 0,0 0 1,0-1-1,0 1 1,0-1-1,0 1 0,0-1 1,0 1-1,1-1 0,-1 0 1,0 0-1,1 1 0,-1-1 1,1 0-1,-1 0 0,1-1 1,0 1-1,-1 0 0,1 0 1,0-1-1,0 1 0,0-1 1,0 0-32,79 9-1107,-42-43-5516,-24 3-3607,-8 4-1706</inkml:trace>
  <inkml:trace contextRef="#ctx0" brushRef="#br0" timeOffset="15646.626">3438 636 9716,'10'9'9132,"12"34"-6058,31 196 157,-38-204-3066,-8-54-311,-3-22 7,-4 32 95,0 1 0,1-1 0,0 1-1,1 0 1,-1 0 0,2 0 0,-1 0 0,1 0 0,0 0-1,1 0 1,2-4 44,-4 12-9,0-1 1,0 1-1,0 0 0,1 0 1,-1-1-1,0 2 0,0-1 0,0 0 1,0 0-1,0 1 0,0-1 0,0 1 1,0-1-1,0 1 0,-1 0 1,1 0-1,0 0 0,0 0 0,0 0 1,-1 0-1,1 0 0,-1 1 0,1-1 1,-1 1-1,1-1 0,-1 1 1,0-1-1,0 1 0,0 0 0,0-1 1,0 1-1,0 0 0,0 1 9,2 0 17,1 0 0,-1 0 0,0 0 0,-1 0 0,1 1 0,0 0 0,-1-1 0,0 1 0,0 0-1,0 0 1,0 0 0,-1 1 0,0-1 0,0 0 0,0 0 0,0 1 0,-1-1 0,1 1 0,-1-1 0,0 0 0,0 1 0,-1-1 0,1 1 0,-1-1 0,0 0-1,-1 0 1,1 1 0,0-1 0,-1 0 0,0 0 0,0 0 0,0-1 0,-1 1 0,1 0 0,-1-1 0,0 1 0,0-1 0,0 0 0,-1 0 0,1 0 0,-1-1-1,1 1 1,-3 0-17,2-1-9,0-1-1,-1 1 0,1-1 1,0-1-1,-1 1 0,1 0 0,-1-1 1,1 0-1,-1 0 0,1 0 1,0-1-1,-1 0 0,1 1 0,0-1 1,-1-1-1,1 1 0,0-1 1,-4-1 9,6 1-355,-1 1-1,1-1 1,0 1 0,0-1 0,0 0 0,0 0 0,0 0 0,0 0 0,1 0 0,-1-1 0,1 1 0,-1 0 0,1-1 0,0 1 0,0-1 0,0 1 0,0-1 0,0 0 0,1 1 0,-1-3 355,-1-18-6726,1-1-4244</inkml:trace>
  <inkml:trace contextRef="#ctx0" brushRef="#br0" timeOffset="15943.434">3762 662 11557,'20'113'10062,"0"58"-7889,-20-193-17652,3 11 7182</inkml:trace>
  <inkml:trace contextRef="#ctx0" brushRef="#br0" timeOffset="16319.039">3889 835 10853,'31'-7'6504,"2"7"-4498,33-7-1621,-65 5-381,0 1 1,0-1-1,0 1 1,0-1-1,0 0 1,0 0-1,-1 0 0,1 1 1,-1-1-1,1 0 1,-1 0-1,1 0 1,-1 0-1,0 0 1,0 0-1,0 0 1,0 0-1,-1 0 1,1 0-1,0 1 1,-1-1-1,1 0 0,-1 0 1,0 0-1,0 0 1,0 1-1,0-1 1,0 0-1,0 1 1,0-1-1,0 1 1,0-1-1,-1 1 1,1-1-1,-1 1 1,1 0-1,-1 0 1,1 0-1,-1 0 0,-1-1-4,1 0 26,0 1-1,-1-1 1,1 0-1,0 1 1,-1-1-1,1 1 0,-1-1 1,1 1-1,-1 0 1,1 0-1,-1 1 1,0-1-1,0 0 0,1 1 1,-1 0-1,0 0 1,0-1-1,0 2 0,1-1 1,-1 0-1,0 0 1,0 1-1,0 0 1,1 0-1,-1-1 0,0 1 1,1 1-1,-1-1 1,1 0-1,0 1 1,-1-1-1,1 1 0,0 0 1,-1 0-26,-1 16 602,0 0-1,2 0 1,0 0 0,0 1 0,2-1 0,0 0-1,3 14-601,-3-29 56,-1 0 0,1-1 0,0 1 0,0 0 0,0-1 0,0 1 0,1 0 0,-1-1-1,1 1 1,0-1 0,-1 1 0,1 0 0,0-1 0,0 0 0,1 1 0,-1-1 0,1 0 0,-1 0-1,1 1 1,-1-1 0,1 0 0,0-1 0,0 1 0,0 0 0,0 0 0,1-1 0,-1 0-1,0 1 1,0-1 0,1 0 0,-1 0 0,1 0 0,-1 0 0,1-1 0,0 1 0,-1-1-1,1 1 1,0-1 0,-1 0 0,2 0-56,2 0-140,-1 0 0,0-1 0,0 1-1,0-1 1,1-1 0,-1 1 0,0-1 0,0 1-1,-1-1 1,1-1 0,0 1 0,-1-1 0,1 0 0,-1 0-1,0 0 1,2-2 140,27-49-7767,-24 29 1130,1 2-3939</inkml:trace>
  <inkml:trace contextRef="#ctx0" brushRef="#br0" timeOffset="16553.346">4204 555 9748,'1'-24'7633,"18"38"-5725,-6 10-1436,-1 1 0,-1 1 0,-1 0 1,-2 0-1,0 1 0,-2-1 0,0 2 1,-2-1-1,-2 1 0,0-1 0,-2 1 0,0 0 1,-2-1-1,-2 1 0,-1 6-472,4-30 95,0 1 0,0-1-1,0 1 1,0-1 0,-1 0 0,0 0-1,1 0 1,-2 0 0,1 0 0,0 0-1,-1 0 1,1-1 0,-1 1 0,0-1 0,-1 0-1,1 0 1,0 0 0,-1 0 0,0-1-1,1 1 1,-1-1 0,0 0 0,0 0-1,-1 0 1,0 0-95,8-5-3676,3 1-39,-1-1-3759,-1 0-6386</inkml:trace>
  <inkml:trace contextRef="#ctx0" brushRef="#br0" timeOffset="20034.422">4187 187 8756,'9'-4'6891,"-9"4"-6776,1 0 1,-1 0-1,0 0 0,1 0 0,-1 0 0,1 0 1,-1 0-1,1 0 0,-1 0 0,0 0 0,1 0 0,-1 0 1,1 0-1,-1 0 0,1 0 0,-1 0 0,0 0 1,1 0-1,-1-1 0,1 1 0,-1 0 0,0 0 0,1-1 1,-1 1-1,0 0 0,1-1 0,-1 1 0,0 0 1,1-1-1,-1 1 0,0 0 0,0-1 0,0 1 0,1 0 1,-1-1-1,0 1 0,0-1 0,0 1 0,0 0 1,0-1-1,1 1 0,-1-1 0,0 1 0,0-1 0,0 1 1,0-1-1,-1 1 0,1 0 0,0-1 0,0 1 1,0-1-1,0 1 0,0-1 0,0 1 0,-1 0 0,1-1 1,0 1-1,0 0 0,-1-1 0,1 1 0,0 0 1,0-1-1,-1 1 0,1 0 0,0-1 0,-1 1 0,1 0 1,-1 0-1,1-1-115,-65 3 2626,43 3-5027,4 2-3787,14-3-588,3 0-4064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4:1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10101,'2'1'6861,"9"7"-4139,114 109 2411,55 53-3178,-149-159-1787,-46-29-1446,14 18 985,-10-10-2592,7 6-1330,1 0-3777,0 2-2269</inkml:trace>
  <inkml:trace contextRef="#ctx0" brushRef="#br0" timeOffset="435.69">9 338 9284,'29'-32'10598,"53"-46"-7552,100-39 862,-139 72-3753,-44 35-3095,-3 3-2215,0 3-2597,2 0-3376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2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9492,'5'5'10618,"3"4"-5216,37 47-3998,51 86-251,-95-142-1148,-1 1 0,0-1 0,0 1 0,0-1 0,1 1 0,-1-1 0,0 1 0,1-1 0,-1 1 0,0-1 0,1 1 0,-1-1 0,1 1 0,-1-1 0,0 0 0,1 1 0,-1-1 0,1 0 0,-1 1 0,1-1 0,-1 0 0,1 0 0,0 1 0,-1-1 0,1 0 0,-1 0 0,1 0 0,-1 0 0,1 0 0,0 0 0,-1 0 0,1 0 0,-1 0 0,1 0 0,0 0 0,-1 0 0,1 0 0,-1-1 0,1 1 0,-1 0 0,1 0 0,-1-1 0,1 1 0,-1 0 0,1-1 0,-1 1 0,1 0 0,-1-1 0,1 1 0,-1-1 0,0 1 0,1-1 0,-1 1 0,0-1 0,1 1 0,-1-1 0,0 1 0,0-1 0,0 1 0,1-1-5,11-43 216,-9 31-161,33-125-5,-32 129-961,3-9-1116,-4 11-2385,1 1-3634,1-1-5232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11285,'13'-8'8013,"0"1"-3653,55 3-2404,-61 7-1951,-1 2 0,1-1-1,-1 1 1,-1 0-1,1 0 1,-1 0-1,0 1 1,0 0 0,0 0-1,-1 0 1,0 0-1,0 1 1,0 0-1,-1 0 1,0 0 0,-1 0-1,1 0 1,-2 0-1,1 1 1,-1-1 0,0 1-5,5 11 2,-4-10 4,-6-15 8,-9-15 3,10 19 24,0-1 0,0 0-1,0 1 1,0-1 0,0 1-1,-1 0 1,1 0 0,-1 0-1,1 1 1,-1-1 0,0 1-1,1 0 1,-1 0 0,0 0-1,0 0 1,0 1 0,0-1-1,0 1 1,0 0 0,0 1-1,0-1 1,0 1-1,0-1 1,0 1 0,0 0-1,1 1 1,-1-1 0,0 1-1,1-1 1,-1 1 0,1 0-1,-1 1 1,1-1 0,0 0-1,0 1 1,0 0 0,0 0-1,1 0 1,-1 0 0,1 0-1,0 0 1,-1 1-41,2-2 40,0 0 1,-1 0-1,1 0 1,0 0-1,0 0 1,1 0-1,-1 1 1,0-1-1,1 0 0,-1 0 1,1 1-1,0-1 1,0 0-1,0 1 1,0-1-1,0 0 1,0 1-1,1-1 1,-1 0-1,1 0 0,-1 1 1,1-1-1,0 0 1,0 0-1,0 0 1,0 0-1,0 0 1,1 0-1,-1 0 1,1 0-1,-1-1 0,1 1 1,0 0-1,-1-1 1,1 1-1,0-1 1,0 0-1,0 0 1,0 0-1,0 0 1,0 0-1,0 0 1,1 0-1,-1-1 0,0 1 1,0-1-1,1 1 1,-1-1-1,0 0 1,1 0-1,-1 0 1,0 0-1,1-1 1,-1 1-1,0 0 0,0-1 1,1 0-1,-1 1 1,0-1-1,0 0 1,2-1-41,58-39-3054,-42 25-1317,-3 0-3942,0-4-5859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2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10309,'17'-15'9295,"0"6"-4958,-15 9-4252,0-1 0,0 1-1,1-1 1,-1 1 0,0 0 0,1 0 0,-1 0 0,0 0 0,1 0 0,-1 1-1,0-1 1,0 1 0,1 0 0,-1-1 0,0 1 0,0 0 0,0 0 0,0 0-1,0 1 1,0-1 0,0 0 0,0 1 0,-1-1 0,1 1 0,0 0-85,5 5 9,1 1-1,-2 1 1,1-1 0,-1 1 0,-1 0 0,1 0 0,-2 1 0,1-1 0,-1 1 0,2 9-9,24 48-1658,-48-115 1138,14 44 591,1 0 0,0 0 0,-1 1 0,0 0 0,0 0 0,0 0 0,0 0 1,-1 0-1,1 1 0,-1 0 0,1 0 0,-1 0 0,0 0 0,0 1 0,0 0 0,0 0 0,0 0 1,0 1-1,0-1 0,0 1 0,0 0 0,0 1 0,0-1 0,0 1 0,0 0 0,-2 1-71,4 0 123,1 0 0,-1 1 0,1-1 0,-1 1-1,1-1 1,0 1 0,0 0 0,0 0 0,0 0-1,1 0 1,-1 0 0,1 0 0,-1 0 0,1 0-1,0 1 1,1-1 0,-1 0 0,0 1 0,1-1-1,0 1 1,0-1 0,0 1 0,0-1 0,1 0-1,-1 1 1,1-1 0,0 1 0,0-1 0,0 0-1,0 0 1,0 1 0,1-1 0,0 0 0,0 0-1,1 1-122,0-2-21,1-1-1,0 0 0,0 0 0,0 0 0,0 0 0,0-1 0,0 1 0,0-1 0,0 0 0,0 0 0,0 0 0,0-1 0,0 0 1,0 1-1,-1-1 0,1-1 0,0 1 0,0-1 0,-1 1 0,4-3 22,1 2-418,22-12-6382,-14 5-2759,-2 3-3330</inkml:trace>
  <inkml:trace contextRef="#ctx0" brushRef="#br0" timeOffset="637.485">231 26 10101,'4'34'10922,"10"19"-9158,-6-27-1044,14 83-960,-21-115 245,1-1 0,-1 1-1,1 0 1,1 0 0,-1 0 0,1 0 0,0 0 0,0 0 0,1 1 0,0 0 0,0 0 0,0 0 0,0 0 0,5-3-5,3-6-29,-10 13 36,1 1 0,0-1 0,-1 1 0,1 0 0,-1 0 0,1 0 0,0 0 0,-1 1 0,1-1 0,-1 0 0,1 1 0,-1 0 0,1 0 0,-1 0 0,1 0 0,-1 0 0,0 0 0,1 0 0,-1 1 0,0-1 0,0 1 0,0 0 0,0 0 0,0-1 0,-1 1 0,1 0 0,-1 1 0,1-1 0,-1 0 0,1 2-7,1-1 76,0 1 0,0 0 0,0 0-1,-1 0 1,0 0 0,0 0-1,0 1 1,0-1 0,0 1-1,-1-1 1,0 1 0,0-1 0,0 1-1,-1 0 1,0-1 0,0 1-1,0 0 1,0 0 0,-1-1-1,1 1 1,-1 0 0,0-1 0,-1 1-1,0 2-75,-1-5 88,-1 1-1,1-1 1,0 0-1,-1 0 1,1 0-1,-1 0 1,0 0-1,0-1 1,1 0-1,-1 0 1,0 0-1,0 0 1,0-1-1,0 1 1,0-1-1,0 0 1,0 0-1,0-1 1,0 1-1,0-1 1,0 0-1,0 0 1,0 0-1,0 0 1,1-1-1,-1 1 1,0-1-1,1 0 1,-1 0-1,-2-3-87,-17-37-3692,29 8-8591,2 18 315</inkml:trace>
  <inkml:trace contextRef="#ctx0" brushRef="#br0" timeOffset="934.288">507 1 11605,'18'47'11718,"-7"34"-7948,-8-53-3010,2 5-564,1 17-9,-4-17-2953,2-50-12318,-2 10 4714</inkml:trace>
  <inkml:trace contextRef="#ctx0" brushRef="#br0" timeOffset="1340.44">637 158 10965,'17'5'4487,"28"7"523,22-15-3579,-66 1-1405,0 0 1,0 0-1,0 0 1,0 0-1,0 0 1,-1 0-1,1-1 1,-1 1 0,1 0-1,-1 0 1,0 0-1,0-1 1,0 1-1,0 0 1,0 0-1,0-1 1,-1 1-1,1 0 1,-1 0-1,1 0 1,-1 0 0,0 0-1,0 0 1,0 0-1,0 0 1,0 0-1,-1 0 1,1 0-1,0 0 1,-1 1-1,0-1 1,1 1-1,-1-1 1,0 1 0,0 0-1,1-1 1,-1 1-1,-1 0-26,1-1 33,1 1 1,-1 0-1,0 0 0,0 0 1,0 0-1,0 0 0,0 0 0,0 0 1,0 0-1,0 1 0,0-1 0,0 1 1,0 0-1,-1-1 0,1 1 1,0 0-1,0 0 0,0 0 0,-1 1 1,1-1-1,0 1 0,0-1 1,0 1-1,0-1 0,0 1 0,0 0 1,0 0-1,0 0 0,0 0 1,0 1-1,1-1 0,-1 0 0,0 1 1,1-1-1,-1 1 0,1 0 0,0-1 1,-1 1-1,1 0 0,0 0 1,0 0-1,0 0 0,0 0 0,0 1-33,-17 98 2717,19-97-2652,-1 0 0,1 0 0,0 0 1,0 0-1,0-1 0,0 1 0,1 0 1,0-1-1,0 1 0,0-1 0,0 1 1,0-1-1,0 0 0,1 0 0,0 0 1,0 0-1,0-1 0,0 1 0,0-1 0,0 1 1,1-1-1,-1 0 0,1 0 0,-1-1 1,1 1-1,0-1 0,-1 0 0,1 0 1,0 0-1,0 0 0,0-1 0,0 0 1,0 1-1,0-1 0,0-1 0,0 1 0,0-1 1,0 1-1,0-1 0,0 0 0,-1-1 1,1 1-66,36-26-4622,-20 3-8386,-12 12 832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4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60 227 6483,'-60'-1'8847,"62"0"-6085,10-4-1117,52-1 16,314-12 867,-314 21-2208,15 1 73,0-4 0,0-3 0,25-6-393,130 6 555,75-4-256,-174 8-76,-82 1-169,0-2-1,-1-2 1,51-10-54,130 4 96,284 4-19,-226 4-47,197-19-41,-96 5 91,-74 9 157,414-5 169,-475 14-291,-52-13 55,309-13 52,-243 13-91,-39 4-43,197-26 480,16-5-11,-432 34-578,55 8-531,-68-4 204,1 0 1,0 1-1,0 0 0,-1-1 0,1 1 1,-1-1-1,0 1 0,0 0 1,0-1-1,0 1 0,0-1 1,0 1-1,-1 0 0,0-1 1,1 1-1,-1-1 0,0 1 0,0-1 1,0 1-1,0-1 0,-1 0 1,1 0-1,-1 0 0,1 0 1,-2 2 347,2-3-246,-20 32-7381,-7 5-4648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10997,'23'-11'7953,"0"3"-3583,-20 7-4308,0 1 0,0-1 0,0 1-1,0-1 1,0 1 0,0 0 0,0 0-1,1 0 1,-1 1 0,0-1 0,0 1-1,0-1 1,0 1 0,0 0 0,0 0-1,0 1 1,0-1 0,-1 1 0,1-1-1,0 1 1,-1 0 0,1 0 0,-1 0-1,0 0 1,1 0 0,-1 1 0,0-1-1,0 1 1,-1-1 0,1 1 0,-1 0-1,1-1 1,-1 2-62,51 124 32,-96-187-165,41 57 220,-1-1 0,0 1 0,1 1 0,-1-1 0,0 0 0,0 1 0,0 0 0,0 0 0,0 0 0,0 0 0,-1 1 0,1 0 0,0-1 0,0 2 0,0-1 0,0 0 0,-1 1 0,1 0 0,0 0 0,0 0 0,0 0 0,0 1 0,1-1 0,-1 1 0,0 0 0,1 0 0,-1 1 0,1-1 1,-1 1-1,1 0 0,0-1 0,0 1 0,1 1 0,-2 0-87,4-1 60,-1 0 0,1 0 0,-1 0 0,1 1 0,0-1 0,1 0 0,-1 0 0,0 0 0,1 0 0,0 0 0,0 0 0,0 0 0,0 0 0,0 0 0,0 0 0,1 0 0,0 0 0,-1-1 0,1 1 0,0-1 0,0 1 0,0-1 0,1 0 0,-1 0 0,1 0 0,-1 0 0,1 0 0,-1-1 0,1 1 0,0-1 0,0 1 0,0-1 0,0 0 1,0 0-1,0 0 0,0-1 0,0 1 0,0-1 0,0 0 0,1 0-60,43-23-2451,-23-6-6237,-17 18 2790,6-4-7666</inkml:trace>
  <inkml:trace contextRef="#ctx0" brushRef="#br0" timeOffset="612.322">222 94 9764,'4'4'9804,"3"13"-7194,36 136 63,-32-245-1782,-11 85-879,-1 4 26,0-1-1,1 1 0,-1 0 0,1 0 0,0 0 0,-1 0 1,2-1-1,-1 1 0,0 0 0,0 0 0,1 0 1,0 0-1,0-1 0,0 1 0,0 0 0,0 0 0,0 1 1,1-1-1,0 0 0,-1 0 0,1 1 0,0-1 0,0 1 1,0-1-1,1 1 0,-1 0 0,1 0 0,-1 0 1,1 0-1,0 1 0,-1-1 0,1 1 0,0-1 0,0 1 1,0 0-1,0 0 0,0 0 0,3 0-37,26 12-1408,-12-1-4491,-6-3-3628,-7-4-790</inkml:trace>
  <inkml:trace contextRef="#ctx0" brushRef="#br0" timeOffset="922.705">457 101 8644,'6'3'7610,"-1"5"-3612,3 23-1591,-7-28-1663,9 71 851,-9-63-6035,0-7-5252,1-11-1158</inkml:trace>
  <inkml:trace contextRef="#ctx0" brushRef="#br0" timeOffset="923.705">469 9 12358,'1'-3'3265,"0"0"49,1 1-1586,0 2-575,2 0-289,-1 0-415,1 3-433,0 2-561,0-1-623,0-1-2178,1-2-2560,-1-1-6260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2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97 106 8036,'-7'-17'8885,"-10"7"-3878,15 10-4826,0-1 0,0 1 0,0-1-1,0 1 1,0 0 0,0 0 0,0 0-1,0 0 1,-1 0 0,1 0 0,0 1-1,0-1 1,0 1 0,0-1 0,0 1 0,0 0-1,0 0 1,0 0 0,0 0 0,1 0-1,-1 0 1,0 0 0,0 1 0,1-1-1,-1 1 1,0 0-181,1 1 13,0-1 0,0 1 1,1-1-1,-1 1 0,1 0 0,-1-1 0,1 1 0,0 0 0,0-1 0,0 1 0,1-1 1,-1 1-1,0 0 0,1-1 0,0 1 0,0-1 0,-1 1 0,2-1 0,-1 1 1,0-1-1,0 0 0,1 1 0,-1-1 0,1 0 0,0 0 0,-1 0 0,1 0 0,0-1 1,0 1-1,1 0 0,-1-1 0,0 1 0,0-1 0,1 0 0,-1 0 0,1 0 0,-1 0 1,2 0-14,0 1-5,0 1 1,0-1 0,0 1-1,-1 0 1,1 0 0,0 0-1,-1 0 1,0 0 0,0 1 0,0 0-1,0 0 1,-1-1 0,0 1-1,1 1 1,-1-1 0,0 1 4,-1-3 44,-1 1 0,1-1 1,0 1-1,-1 0 0,1-1 0,-1 1 1,0 0-1,0 0 0,0-1 1,0 1-1,-1 0 0,1 0 0,-1-1 1,1 1-1,-1-1 0,0 1 1,0 0-1,0-1 0,0 1 0,-1-1 1,1 0-1,-1 1 0,1-1 1,-1 0-1,0 0 0,0 0 0,0 0 1,0-1-1,0 1 0,0 0 1,-1-1-1,1 1 0,0-1 0,-1 0 1,1 0-1,-1 0 0,0 0 1,1 0-1,-1-1 0,0 1 1,1-1-1,-1 0 0,0 1 0,0-1 1,1 0-1,-1-1 0,0 1 1,1 0-1,-1-1 0,0 0 0,1 0 1,-1 1-1,0-1 0,1-1 1,-1 1-45,2 1-140,0-1 0,-1 1 1,1-1-1,-1 0 1,1 1-1,0-1 1,0 0-1,-1 0 1,1 0-1,0 0 0,0 0 1,0 0-1,0 0 1,0 0-1,0 0 1,0-1-1,1 1 1,-1 0-1,0-1 0,1 1 1,-1 0-1,1-1 1,-1 1-1,1-1 1,0 1-1,-1-1 1,1 1-1,0-1 0,0 0 140,4-13-4593,4-1-3438,1 3-4775</inkml:trace>
  <inkml:trace contextRef="#ctx0" brushRef="#br0" timeOffset="312.434">203 1 10149,'19'47'9939,"-4"0"-4767,20 96-3098,-25-98-960,5 25-1160,-32-85-6738,6-10-4026,4 10 18</inkml:trace>
  <inkml:trace contextRef="#ctx0" brushRef="#br0" timeOffset="1075.685">185 176 14086,'12'-2'11502,"0"-2"-7893,11-3-2453,42 14 712,-34-3-5101,-16-2-2206,0-2-3589,-5-1-5477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2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16 8772,'12'4'6323,"-4"-11"1707,-39-3-4796,28 10-3190,-1-1-1,1 0 1,-1 1 0,0 0 0,1 0-1,-1 0 1,1 0 0,-1 0 0,0 1 0,1-1-1,-1 1 1,1 0 0,-1 0 0,1 1-1,0-1 1,-1 1 0,1 0 0,0-1 0,0 1-1,0 1 1,0-1 0,-2 2-44,-7 9 122,-14 33 119,21 29-161,6-70-68,1-1 0,-1 0 0,1 1 0,0-1 0,0 0 0,0 0 0,0 0 0,1 0 1,0-1-1,0 1 0,0-1 0,0 0 0,0 1 0,1-1 0,-1-1 0,1 1 0,0 0 0,0-1 0,0 0 0,0 0 1,0 0-1,0-1 0,1 1 0,-1-1 0,0 0 0,1 0 0,-1 0 0,1-1 0,0 0 0,-1 1 0,1-2 1,1 1-13,-5 0-19,1 0 19,-1 1 0,1-1 0,-1 1 0,0-1 0,1 0 0,-1 0 0,1 1 0,-1-1 0,1 0 0,-1 0 0,1-1 0,-1 1 0,1 0 0,-1 0 0,1-1 0,-1 1 0,0-1 0,1 1 0,-1-1 0,0 0 0,1 0 0,-1 1 0,0-1 0,0 0 0,0 0 0,0 0 0,0 0 0,0 0 0,0 0 0,0-1 0,0 1 0,0 0 0,0 0 0,-1-1 0,1 1 0,-1 0 0,1-1 0,-1 1 0,1-1 0,-1 1 0,0-1 0,0 1 0,1-1 0,0-8-2447,0-2-8678,-2 1-3420</inkml:trace>
  <inkml:trace contextRef="#ctx0" brushRef="#br0" timeOffset="1121.768">302 18 8484,'-2'-3'8707,"-2"6"-4017,-23 41-1778,24-38-2847,0 0 0,0 1 0,1 0 0,0-1 1,0 1-1,0 0 0,1 0 0,0 0 0,1 0 0,0 0 1,0 0-1,0 0 0,1 0 0,0 0 0,0 0 0,1 0 1,-1 0-1,2 0 0,-1-1 0,1 1 0,0-1 0,0 0 1,1 0-1,0 0 0,0 0 0,0 0 0,1-1 1,0 0-66,-1-3 1,1-1 1,0 0-1,0-1 1,0 1-1,0-1 1,0 0-1,0 0 1,0 0-1,-1-1 1,1 0-1,0 0 1,0 0 0,0 0-1,-1-1 1,1 0-1,-1 0 1,1 0-1,-1 0 1,0-1-1,0 0 1,0 0-1,0 0 1,0 0-1,-1-1 1,1 1 0,-1-1-2,0-1 5,-1 1 1,0-1-1,0 0 1,0 1 0,-1-1-1,0 0 1,0 0-1,0 0 1,0 0 0,-1 0-1,0 0 1,0 0-1,0 0 1,-1 0 0,0 0-1,0 0 1,0 0-1,0 1 1,-1-1 0,1 0-1,-1 1 1,-1-1-1,1 1 1,-1-1 0,1 1-1,-1 0 1,0 0-1,-1 0 1,1 1 0,-2-2-6,-81-22 378,88 22-6400,4 4-2893,0 0-3336</inkml:trace>
  <inkml:trace contextRef="#ctx0" brushRef="#br0" timeOffset="1639.96">512 9 8772,'6'12'9858,"0"14"-7600,-2-10-1501,28 121 1206,-34-150-1870,1 0 0,0-1-1,1 1 1,1 0 0,0 0 0,0 0-1,2 0 1,-1 0 0,2 0 0,0 1 0,0 0-1,1-1 1,6-9-93,-9 21 5,0 1 1,0-1-1,0 0 1,0 1-1,0 0 0,0-1 1,0 1-1,1 0 1,-1 0-1,0 0 0,0 0 1,0 0-1,0 1 1,0-1-1,0 1 0,0-1 1,0 1-1,0 0 1,0 0-1,0 0 0,0 0 1,0 0-1,0 0 1,-1 0-1,1 1 0,0-1 1,-1 1-1,1-1 1,-1 1-1,0 0 0,1-1 1,-1 1-1,0 0 1,0 0-1,0 0 0,0 0 1,-1 0-1,1 0 1,0 0-1,-1 0 0,0 0 1,1 1-6,6 16 228,-1 0 1,-1 0 0,-1 1 0,-1-1-1,0 1 1,-2 0 0,0 18-229,-1-34-3461,1-11-6992,2-1-2259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4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3 173 9620,'70'-8'6330,"-69"8"-6226,0 0 0,1-1 0,-1 1-1,0-1 1,0 0 0,0 1 0,0-1 0,1 0 0,-1 0 0,0 0-1,0 1 1,0-1 0,0 0 0,-1 0 0,1-1 0,0 1 0,0 0-1,-1 0 1,1 0 0,0 0 0,-1-1 0,1 1 0,-1 0 0,0-1-1,1 1 1,-1 0 0,0-1 0,0 1 0,0 0 0,0-1 0,0 1-1,0 0 1,0-1 0,-1 1 0,1 0 0,0-1 0,-1 1 0,1 0-1,-1 0 1,1-1 0,-1 1 0,1 0 0,-1 0 0,0 0 0,0 0-1,0 0 1,0 0 0,0 0 0,0 0-104,0-1 78,-1 1 1,0 0-1,1 0 0,-1 1 0,0-1 1,0 0-1,1 0 0,-1 1 1,0-1-1,0 1 0,0 0 0,0 0 1,0-1-1,0 1 0,0 0 1,0 0-1,0 1 0,1-1 1,-1 0-1,0 1 0,0-1 0,0 1 1,0 0-1,0-1 0,1 1 1,-1 0-1,0 0 0,1 0 1,-1 0-1,1 1 0,-1-1 0,1 0 1,-1 1-1,1-1 0,0 0 1,0 1-1,0 0 0,0-1 0,0 1 1,0 0-1,0-1 0,0 1 1,1 0-1,-1 0 0,1 0 1,-1 0-1,1 0 0,0 0 0,0 1-78,-3 1 128,1 1 0,1 0 0,-1 0 0,1 0 0,-1 0 0,1 0-1,1 0 1,-1 0 0,1 0 0,0 0 0,0 0 0,1 1 0,-1-1 0,1 0-1,0 0 1,0 0 0,1 0 0,0 0 0,-1-1 0,2 1 0,-1 0-1,0-1 1,1 0 0,0 1 0,0-1 0,1 0 0,-1 0 0,1 0-128,-2-3-54,0 0-1,0 0 1,0 0 0,0-1 0,0 1 0,1 0 0,-1-1 0,0 1-1,0-1 1,1 0 0,-1 0 0,0 0 0,0 0 0,1 0 0,-1-1-1,0 1 1,0 0 0,0-1 0,1 0 0,-1 0 0,0 1 0,0-1-1,0 0 1,0-1 0,0 1 0,-1 0 0,1-1 0,0 1 0,0-1 0,-1 1-1,1-1 1,-1 0 0,0 1 0,2-3 54,27-43-10555,-23 34 4828,2-3-4590</inkml:trace>
  <inkml:trace contextRef="#ctx0" brushRef="#br0" timeOffset="294.306">212 1 8964,'6'37'9677,"0"0"-4317,3 14-2865,15 68-2454,-21-102-2327,-4-15-2201,-3-7-3645,1-3-3484</inkml:trace>
  <inkml:trace contextRef="#ctx0" brushRef="#br0" timeOffset="497.427">202 165 11093,'15'-1'11966,"-1"-2"-7902,22-2-3206,-29 6-1326,6 0-2162,-5-2-9759,-5 1-89</inkml:trace>
  <inkml:trace contextRef="#ctx0" brushRef="#br0" timeOffset="794.188">387 144 11749,'13'0'6760,"0"1"-3621,31-1-2398,-42-1-749,-1-1-1,1 1 1,0 0 0,-1-1-1,1 1 1,-1-1 0,0 1-1,1-1 1,-1 0-1,0 0 1,0 1 0,0-1-1,0 0 1,-1 0 0,1 0-1,0 0 1,-1 0 0,1 0-1,-1 0 1,0 0 0,0 0-1,0 0 1,0 0 0,0-1-1,0 1 1,0 0 0,-1 0-1,1 0 1,-1 0 0,1 0-1,-1 0 1,0 0 0,0 1-1,0-1 1,0 0 0,0 0-1,0 0 1,-1 1 0,1-1-1,0 1 1,-1-1-1,1 1 1,-1 0 0,0-1-1,0 1 1,1 0 0,-3-1 8,3 1 42,-1 0 1,1 1 0,-1-1-1,0 0 1,1 1 0,-1-1 0,1 1-1,-1 0 1,0-1 0,1 1-1,-1 0 1,0 0 0,0 0-1,1 0 1,-1 0 0,0 0-1,1 1 1,-1-1 0,0 1-1,1-1 1,-1 1 0,1-1-1,-1 1 1,1 0 0,-1 0-1,1 0 1,-1 0 0,1 0-1,0 0 1,0 0 0,-1 0 0,1 1-1,0-1 1,0 0 0,0 1-1,0-1 1,0 1 0,1-1-1,-1 1 1,0-1 0,1 1-1,-1-1 1,1 1 0,0 0-1,-1-1 1,1 2-43,-5 82 3831,42-30-2475,0-42-3912,-18-35-7808,-15 15 5462,4-5-6407</inkml:trace>
  <inkml:trace contextRef="#ctx0" brushRef="#br0" timeOffset="1231.176">557 71 9828,'7'21'7269,"1"0"-5104,7 18-1146,8 51 2049,-22-90-3034,0 0 0,0-1 0,-1 1-1,1 0 1,0 0 0,0-1-1,-1 1 1,1-1 0,0 1 0,0-1-1,-1 1 1,1-1 0,-1 1 0,1-1-1,0 1 1,-1-1 0,1 0-1,-1 1 1,1-1 0,-1 0 0,0 1-1,1-1 1,-1 0 0,0 0-1,1 0 1,-1 1 0,0-1 0,0 0-1,0 0 1,0 0 0,0 0 0,0 1-1,0-1 1,0 0 0,0 0-1,0 0 1,0 1 0,0-1 0,-1-1-34,27-113 1422,-24 113-1391,-1-1 1,1 1-1,-1 0 1,1-1-1,0 1 1,0 0-1,0 0 1,1 0 0,-1 0-1,0 1 1,1-1-1,-1 0 1,1 1-1,-1 0 1,1 0-1,0 0 1,0 0-1,-1 0 1,1 0 0,0 1-1,0-1 1,0 1-1,0 0 1,0 0-1,0 0 1,0 0-1,0 0 1,-1 1-1,1-1 1,0 1 0,0 0-1,0 0 1,-1 0-1,1 0 1,0 0-1,-1 1 1,1-1-1,-1 1 1,0 0 0,1 0-32,1 2 293,6 3-4235,0-3-8652,-2-5 1504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4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10101,'2'26'8949,"8"13"-5927,-3-12-1617,30 153 1418,-37-161-3082,-2-17-3177,1-12-6459,0 3-2799</inkml:trace>
  <inkml:trace contextRef="#ctx0" brushRef="#br0" timeOffset="356.952">10 79 10101,'39'-23'9023,"5"20"-4991,-40 4-4001,0-1 0,0 1 0,0 0-1,0 0 1,0 0 0,-1 1 0,1-1 0,0 1 0,-1 0 0,1 0-1,-1 1 1,0-1 0,0 1 0,0-1 0,0 1 0,0 0 0,0 0-1,-1 0 1,1 0 0,-1 1 0,0-1 0,0 1 0,0-1-1,-1 1 1,1 0 0,-1 0 0,0-1 0,0 1 0,0 0 0,-1 0-1,1 4-30,-2-3 29,1 0 0,-1-1 0,-1 1 0,1-1 0,-1 1-1,1-1 1,-1 1 0,-1-1 0,1 0 0,-1 0 0,1 0-1,-1 0 1,0-1 0,0 1 0,-1-1 0,1 0-1,-1 0 1,0 0 0,1 0 0,-1 0 0,-1-1 0,1 0-1,0 0 1,0 0 0,-1 0 0,1-1 0,-1 0 0,0 1-1,1-2 1,-1 1 0,-1 0-29,-14-9-2278,27-16-9306,0 11 456</inkml:trace>
  <inkml:trace contextRef="#ctx0" brushRef="#br0" timeOffset="890.004">270 31 10277,'50'-8'12129,"-12"35"-8770,3 66-3646,-27-38 239,-18-79-2123,3 20 2221,0 1 0,-1 0 0,1 0 0,-1 0 0,0 0-1,1 0 1,-1 0 0,0 0 0,-1 0 0,1 1 0,0-1 0,-1 1 0,0 0 0,1 0 0,-1 0 0,0 0 0,0 0 0,0 0 0,0 1 0,-1 0 0,1-1 0,0 1 0,0 0 0,-1 1 0,1-1 0,-1 1 0,1-1 0,-1 1 0,1 0 0,-1 0 0,1 1 0,0-1 0,-1 1 0,1-1 0,-1 1 0,1 0 0,0 0 0,0 1 0,0-1-1,-1 1 1,1-1 0,1 1 0,-1 0 0,0 0 0,0 1 0,1-1 0,-1 0 0,1 1 0,0 0 0,0-1 0,0 1 0,-2 3-50,3-4 66,0 0-1,0 0 1,0 0 0,0 0-1,0 0 1,0 1 0,1-1-1,-1 0 1,1 1 0,-1-1-1,1 0 1,0 1 0,0-1-1,0 1 1,1-1 0,-1 0-1,0 1 1,1-1 0,0 0-1,-1 1 1,1-1 0,0 0-1,0 0 1,0 0 0,0 0-1,1 0 1,-1 0 0,1 0-1,-1 0 1,1 0 0,0 0-1,-1-1 1,1 1 0,0-1-1,0 0 1,0 1 0,0-1-1,0 0 1,0 0 0,1 0-1,-1 0 1,0-1 0,1 1-1,-1 0 1,0-1 0,1 0-1,-1 0 1,0 0 0,2 0-66,1 0-76,0 0 0,0-1 1,0 1-1,1-1 0,-1-1 0,0 1 1,0-1-1,0 0 0,-1 0 1,1 0-1,0-1 0,-1 1 0,0-1 1,1 0-1,1-2 76,14-15-5059,-1-4-5965,-9 9-816</inkml:trace>
  <inkml:trace contextRef="#ctx0" brushRef="#br0" timeOffset="1318.024">483 47 10069,'7'10'8005,"-1"3"-3917,3 32-3268,-6-30-42,3 49-407,-6-75-251,-1-3 86,0 1-1,2-1 0,0 1 1,0 0-1,1-1 1,1 1-1,0 0 1,1 0-1,0 1 0,3-7-205,-4 16 18,0 1 0,0 0-1,0 0 1,0 0 0,1 0-1,-1 0 1,0 0 0,1 1-1,-1 0 1,1 0 0,-1 0-1,1 0 1,0 1 0,-1-1-1,1 1 1,0 0 0,0 0-1,-1 0 1,1 0 0,0 1-1,0 0-17,13 2-4931,-4 3-5201,-10-3-1465</inkml:trace>
  <inkml:trace contextRef="#ctx0" brushRef="#br0" timeOffset="1880.966">754 18 10069,'19'-13'8026,"-4"10"-3672,20 43-2008,7 71-3962,-42-111 1509,-9-21-184,7 17 367,0 1-1,-1 0 1,1 0 0,-1 0-1,0 0 1,0 1 0,0-1 0,0 1-1,0 0 1,-1-1 0,1 2-1,-1-1 1,1 0 0,-1 1-1,0-1 1,0 1 0,0 0-1,1 0 1,-1 1 0,0-1-1,0 1 1,0 0 0,0 0-1,0 0 1,0 0 0,0 1-1,0 0 1,0 0 0,0 0-1,1 0-75,1 0 108,0 0-1,1 0 0,-1 0 0,0 0 0,1 1 1,0-1-1,-1 0 0,1 1 0,0-1 0,0 1 1,-1 0-1,1-1 0,0 1 0,1 0 0,-1 0 1,0-1-1,0 1 0,1 0 0,-1 0 0,1 0 1,0 0-1,0 0 0,-1 0 0,1 0 0,0 0 1,1 0-1,-1 0 0,0 0 0,0 0 0,1-1 1,-1 1-1,1 0 0,0 0 0,0 0 0,-1 0 1,1-1-1,0 1 0,1 1-107,0 0 49,0 1 0,0-1-1,0 0 1,1 0 0,-1 0 0,1-1 0,-1 1 0,1 0-1,0-1 1,0 0 0,0 1 0,0-1 0,1-1 0,-1 1 0,0 0-1,1-1 1,-1 0 0,1 1 0,0-1 0,1 0-49,22-19-2661,-17-6-3207,-3 8-1853,3-4-6115</inkml:trace>
  <inkml:trace contextRef="#ctx0" brushRef="#br0" timeOffset="2817.065">945 16 9925,'8'10'8878,"-1"15"-7350,-7-23-1017,37 126 1612,-34-110-2086,-1-9 126,-1-24-69,-1 1-79,-1 2-8,1 0 1,1 0-1,-1 0 0,2 0 0,0 1 0,0-1 1,1 0-1,1 1 0,-1-1 0,2 1 1,0 0-1,0 0 0,5-6-7,-9 16 0,-1 0 1,1 1-1,-1-1 0,1 0 0,-1 1 1,1-1-1,0 0 0,-1 1 0,1-1 1,0 1-1,0-1 0,-1 1 0,1-1 1,0 1-1,0-1 0,0 1 1,0 0-1,-1 0 0,1-1 0,0 1 1,0 0-1,0 0 0,0 0 0,0 0 1,0 0-1,0 0 0,0 0 0,-1 0 1,1 1-1,0-1 0,0 0 1,0 0-1,0 1 0,0-1 0,-1 1 1,1-1-1,0 0 0,0 1 0,0 0 1,-1-1-1,1 1 0,0-1 0,-1 1 1,1 0-1,-1-1 0,1 1 1,-1 0-1,1 0 0,-1 0 0,1-1 1,-1 1-1,0 0 0,1 0 0,-1 0 0,21 55 27,-19-49-33,12 58 51,23-176 126,-37 110-164,0 0-1,0 0 1,0 0 0,0 0-1,0 0 1,0 0 0,0 0-1,0 0 1,0 0 0,0 0-1,1 0 1,-1 1 0,0-1 0,1 0-1,-1 0 1,1 0 0,-1 0-1,1 0 1,-1 1 0,1-1-1,-1 0 1,1 0 0,0 1-1,-1-1 1,1 0 0,0 1 0,0-1-1,-1 1 1,1-1 0,0 1-1,0-1 1,0 1 0,0 0-1,0-1 1,0 1 0,-1 0-1,1 0 1,0 0 0,0 0 0,0 0-1,0 0 1,0 0 0,0 0-1,0 0 1,0 0 0,0 0-1,0 0 1,0 1 0,0-1-1,0 0 1,-1 1 0,1-1 0,0 1-1,0-1 1,0 1-7,27 92 2331,-19-30-3670,-4-64-12571,-3-4 2857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4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98 10869,'-11'-6'7329,"0"7"-4164,-13 24-2120,24-22-1041,0 0 0,0 0 0,1 1 0,-1-1 0,0 0 0,1-1 0,0 1 0,0 0 0,0 0 0,0 0 0,0 0 0,0-1 0,1 1 0,-1 0 0,1-1 0,0 1 0,0-1 0,0 0 0,0 0 0,0 0 0,0 0 1,1 0-1,-1 0 0,1 0 0,-1-1 0,1 1 0,2 0-4,11 9 5,-13-9 21,0 0 0,1 0 0,-1 0 0,0 1 0,0-1-1,-1 1 1,1-1 0,0 1 0,-1 0 0,0 0 0,1 0 0,-1 1-1,0-1 1,-1 0 0,1 1 0,-1-1 0,1 1 0,-1 0 0,0-1-1,0 1 1,-1 0 0,1 0 0,-1 0 0,0-1 0,0 1 0,0 2-26,-57 7 1880,33-25-3727,23-16-10248,5 12 978</inkml:trace>
  <inkml:trace contextRef="#ctx0" brushRef="#br0" timeOffset="302.38">202 1 11365,'19'63'10164,"-4"2"-7436,14 48-2729,-24-89-1138,-4-21-3073,-2-3-3984,-1-4-2497</inkml:trace>
  <inkml:trace contextRef="#ctx0" brushRef="#br0" timeOffset="531.096">187 161 14295,'4'1'3697,"3"-1"113,2-1-1825,-1-1-737,3 1-383,1 0-305,2 0-192,-1 0-192,3 0-336,-4 1-368,0-2 1360,1 0-4657,4-3-3379,-3-4-8899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3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54 7011,'13'-14'13825,"-35"4"-10677,18 8-3082,-1 1-1,1 1 0,-1-1 1,1 1-1,-1-1 0,0 1 0,1 1 1,-1-1-1,1 1 0,-1 0 1,0 0-1,1 0 0,0 0 1,-1 1-1,1 0 0,0-1 0,0 2 1,0-1-1,0 0 0,0 1 1,0 0-1,1 0 0,-1 0 1,1 0-1,0 1 0,0-1 0,0 1 1,0 0-1,1 0 0,0 0 1,0 0-1,0 0 0,0 0 1,0 1-1,1-1 0,0 1 1,0-1-1,0 1 0,0-1 0,1 1 1,0 0-1,0-1 0,0 1 1,0 0-66,1 0 20,1 0 0,-1 0 0,0-1 0,1 1 0,0-1 0,0 1 0,1-1 0,-1 0 0,1 0 0,0 0 0,0 0 0,0 0 0,0-1 0,1 0 0,-1 1 0,1-1 1,0 0-1,0-1 0,0 1 0,1-1 0,-1 1 0,0-2 0,1 1 0,0 0 0,-1-1 0,1 0 0,0 0 0,0 0 0,-1 0 0,1-1 0,4 0-20,11-2-1506,-2-6-4442,0 1-3485,-3 3-1143</inkml:trace>
  <inkml:trace contextRef="#ctx0" brushRef="#br0" timeOffset="574.757">306 10 9444,'-11'0'9690,"-12"31"-6630,21-26-2953,0 0 0,0 0 0,0 1-1,0-1 1,1 0 0,0 1 0,0 0 0,1-1-1,-1 1 1,1-1 0,0 1 0,1 0 0,-1-1 0,1 1-1,0-1 1,1 1 0,-1-1 0,1 0 0,0 1-1,1-1 1,-1 0 0,1 0 0,0 0 0,0-1 0,1 1-1,-1-1 1,4 4-107,-3-7-6,0 0 0,0 0 0,0-1-1,0 1 1,0-1 0,0 0 0,0 0 0,0-1-1,0 1 1,0-1 0,0 0 0,0 0 0,0 0-1,-1 0 1,1-1 0,0 0 0,-1 1 0,1-1-1,-1 0 1,0-1 0,0 1 0,1-1 0,-2 1-1,1-1 1,0 0 0,0 0 0,-1 0 0,0-1-1,1 1 1,-1 0 0,-1-1 0,1 0 0,0 1-1,-1-1 1,0 0 0,0 0 0,1-3 6,-2 4-3,0-1 0,0 0 0,0 0-1,0 0 1,0 0 0,-1 0 0,0 0 0,0 0 0,0 1 0,0-1 0,-1 0 0,1 1 0,-1-1 0,0 1 0,0 0 0,0-1 0,-1 1-1,1 0 1,-1 0 0,1 0 0,-1 1 0,0-1 0,0 1 0,-1-1 0,1 1 0,0 0 0,-1 0 0,1 1 0,-1-1 0,0 1 0,1 0 0,-1-1-1,0 2 1,0-1 0,0 0 0,1 1 0,-1 0 0,0 0 0,0 0 0,-1 0 3,0 4-2799,12-2-8270,-2-2 227</inkml:trace>
  <inkml:trace contextRef="#ctx0" brushRef="#br0" timeOffset="1026.613">493 19 10261,'38'38'9826,"-15"40"-7840,-14-41-1345,-1-66-478,-8 26-161,-1-5 1,1 0 0,0 0 0,0 0 0,1 0 0,0 0 0,0 0 0,1 0 0,0 1 0,0-1 0,1 0 0,0 1 0,0-1 0,1 1 0,0 0 0,0 0 0,1 1 0,3-5-3,-5 11 5,-1 0 0,1 1-1,0-1 1,-1 0-1,1 1 1,-1 0-1,1-1 1,-1 1-1,1 0 1,-1 0 0,1 1-1,-1-1 1,0 0-1,0 1 1,0 0-1,0-1 1,0 1-1,0 0 1,0 0 0,0 0-1,-1 0 1,1 0-1,-1 1 1,1-1-1,-1 0 1,0 1-1,0-1 1,0 1 0,0-1-1,-1 1 1,1-1-1,-1 1 1,1 1-5,1 0 39,2 5 81,0-1 1,0 2 0,0-1-1,-1 0 1,-1 1-1,0 0 1,0-1-1,-1 1 1,0 0-1,0 0 1,-1 7-121,4-37-13582,-1 8 2734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0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91 193 9396,'0'-1'323,"1"1"0,-1-1-1,0 0 1,1 0 0,-1 0 0,0 0-1,1 0 1,-1 0 0,0 0 0,0 0-1,0 0 1,0 0 0,0 0-1,0 0 1,0 1 0,0-1 0,0 0-1,-1 0 1,1 0 0,0 0 0,-1 0-1,1 0 1,0 0 0,-1 0-1,1 1 1,-1-1 0,1 0 0,-1 0-1,0 0 1,1 1 0,-1-1 0,0 0-1,1 1 1,-1-1 0,0 1-1,0-1 1,0 1 0,0-1-323,-2 0 201,1 1 1,0-1-1,-1 1 0,1-1 1,0 1-1,-1 0 0,1 0 1,0 0-1,-1 0 0,1 1 1,-1-1-1,1 0 0,0 1 1,0 0-1,-1 0 0,1-1 1,0 1-1,0 0 0,0 1 1,0-1-1,0 0 0,0 1 1,0-1-1,0 1-201,-1 3 87,0-1 1,0 1-1,1 0 0,-1-1 0,1 1 0,0 0 1,1 1-1,-1-1 0,1 0 0,0 0 0,0 1 1,1-1-1,-1 0 0,1 1 0,1-1 1,-1 0-1,1 1 0,0-1 0,1 4-87,-2-6-12,1 0 0,-1-1 0,1 1 0,0 0 1,0 0-1,1-1 0,-1 1 0,0-1 0,1 1 0,0-1 0,-1 0 0,1 1 0,0-1 0,0 0 0,0 0 0,1 0 0,-1-1 0,0 1 0,1 0 0,-1-1 0,1 0 1,-1 1-1,1-1 0,0 0 0,0 0 0,-1-1 0,1 1 0,0 0 0,0-1 0,0 0 0,0 0 0,0 0 0,-1 0 0,1 0 0,0 0 0,2-1 12,18-11-4868,-8-12-5663,-4 1-1773</inkml:trace>
  <inkml:trace contextRef="#ctx0" brushRef="#br0" timeOffset="296.813">182 1 10293,'1'3'8963,"2"16"-6305,27 150 2231,-22-119-6466,-3-12-3336,-7-53-5059,1 7-353</inkml:trace>
  <inkml:trace contextRef="#ctx0" brushRef="#br0" timeOffset="640.96">145 176 10741,'2'0'6495,"14"-3"-3839,53 2 1853,-41 3-5313,-4-4-3617,-9-3-4121,-4 0-2076</inkml:trace>
  <inkml:trace contextRef="#ctx0" brushRef="#br0" timeOffset="922.144">367 145 9973,'0'5'2801,"1"4"144,-1 0-1168,0 1-416,1 1-145,0 2-271,-1 0-289,0 0-192,-1 1-128,2-3-256,0-3-288,0-2-672,-1-5-257,3-1-2096,0 0-2466,1-4-5682</inkml:trace>
  <inkml:trace contextRef="#ctx0" brushRef="#br0" timeOffset="923.144">371 42 10565,'0'-1'2689,"0"1"32,3 2-1360,1 0-481,1 3-576,-2-2-624,1 0-2289,3 0-2321,1 2-5715</inkml:trace>
  <inkml:trace contextRef="#ctx0" brushRef="#br0" timeOffset="1250.196">513 102 8564,'-4'-6'8093,"-5"5"-4172,-20 13-942,26-6-2830,-1 0 0,2 0 0,-1 1 0,1 0-1,0-1 1,0 1 0,0 0 0,1 0 0,0 0 0,1 0-1,0 0 1,0 0 0,0 0 0,1 0 0,0 0-1,0 0 1,1 0 0,0 0-149,-1-4-8,1-1 1,0 1-1,1-1 1,-1 1-1,0-1 1,1 0-1,-1 0 0,1 0 1,-1 0-1,1-1 1,0 1-1,0-1 1,0 1-1,0-1 0,0 0 1,0 0-1,0 0 1,1-1-1,-1 1 1,0-1-1,0 0 0,1 0 1,-1 0-1,0 0 1,0 0-1,1-1 1,-1 1-1,0-1 0,0 0 1,0 0-1,0 0 1,0-1-1,0 1 1,0-1-1,0 1 0,0-1 1,-1 0-1,1 0 1,-1 0-1,1-1 1,-1 1-1,0 0 0,0-1 9,1 0-35,0-1 0,0 1 1,-1-1-1,1 1 1,-1-1-1,0 0 1,0 0-1,0 0 1,-1 0-1,1 0 0,-1-1 1,0 1-1,0 0 1,-1 0-1,1-1 1,-1 1-1,0-1 1,0 1-1,0 0 1,-1-1-1,1 1 0,-1 0 1,0-1-1,-1 1 1,1 0-1,-1 0 1,0 0-1,0 0 1,0 0-1,0 0 0,0 1 1,-1-1-1,-2-2 34,-16-15-1782,21 26-11221,2-3 3001</inkml:trace>
  <inkml:trace contextRef="#ctx0" brushRef="#br0" timeOffset="1639.061">676 85 11349,'18'18'8349,"-3"7"-4784,8 60-2901,-23-84-585,9 52 163,-10-69-148,1 0 0,1 0 0,0 0 0,2 0 0,-1 1 0,2-1 0,0 1 0,1-1 0,2-2-94,-7 16 0,0 1 0,1 0 0,-1-1 0,1 1 0,0 0 0,-1-1 0,1 1 0,0 0 0,0 0 0,-1 0 0,1 0 0,0 0 0,0 0 0,0 0 0,0 0 0,1 0 0,-1 0 0,0 0 0,0 1 0,0-1 0,1 0 0,-1 1 0,0-1 0,1 1 0,-1 0 1,0-1-1,1 1 0,-1 0 0,1 0 0,-1 0 0,1 0 0,-1 0 0,0 0 0,1 0 0,-1 0 0,1 1 0,-1-1 0,0 1 0,1-1 0,-1 1 0,0-1 0,0 1 0,1 0 0,-1-1 0,0 1 0,0 0 0,0 0 0,0 0 0,46 55 61,-19 71 2233,-32-163-8306,7 11-4949,1 10 500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5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10325,'-27'0'8402,"1"3"-3692,23-3-4605,-1 1-1,1-1 1,-1 1 0,1-1-1,-1 1 1,1 0 0,0 0-1,0 1 1,-1-1-1,1 1 1,0-1 0,0 1-1,0 0 1,1 0 0,-1 0-1,0 1 1,1-1-1,0 1 1,-1-1 0,1 1-1,0 0 1,0 0-1,0 0 1,1 0 0,-1 0-1,1 0 1,0 1 0,0-1-1,0 0 1,0 1-1,0-1 1,1 1 0,-1 1-105,26 128 1021,-2-45-887,-30-76-4357,-3-25-8453,7 7 1546</inkml:trace>
  <inkml:trace contextRef="#ctx0" brushRef="#br0" timeOffset="218.735">1 214 10549,'10'-7'10838,"19"4"-7789,-24 3-1975,37-1-365,16-1-2959,-39-1-2655,1-2-3429,-8 0-2380</inkml:trace>
  <inkml:trace contextRef="#ctx0" brushRef="#br0" timeOffset="437.402">239 124 8932,'0'9'3552,"1"38"5368,-1-42-8801,0 0 1,0 0-1,1 0 1,-1 1-1,1-1 1,0 0 0,1 0-1,-1 0 1,1-1-1,0 1 1,0 0-1,1 0 1,-1-1 0,1 0-1,0 1 1,0-1-1,1 0 1,-1-1-1,1 1 1,1 1-120,-3-4 5,0 0 0,0 0 0,0 0 0,0 0 0,0-1 0,0 1 0,0 0 0,1-1 0,-1 1 0,0-1 0,0 0 0,1 0 0,-1 0 0,0 0 0,0 0 0,1 0 0,-1-1 0,0 1 0,0-1 0,1 0 0,-1 1 0,0-1 0,0 0 0,0 0 0,0-1 0,0 1 0,0 0 0,0-1 0,-1 1 0,1-1 0,0 1 0,-1-1 0,1 0 0,-1 1 0,0-1 0,0 0 0,1 0 0,-1 0 0,0 0 0,-1 0 0,1-1 0,0 1 0,-1 0 0,1 0 0,-1-1 0,1 1 0,-1 0 0,0-2-5,-2-77 480,-3 29-4756,5 52-619,1 1 2351,0-1 53,3 1-7802</inkml:trace>
  <inkml:trace contextRef="#ctx0" brushRef="#br0" timeOffset="844.602">455 144 10965,'22'45'10616,"-5"23"-8878,-13-47-1147,4-70 222,-8 40-800,0 0-1,-1-1 0,2 1 0,-1 0-1,1 0 1,1-1 0,0 1 0,0 0-1,0 0 1,1 0 0,1 1 0,0-1-1,0 1 1,0 0 0,1 0 0,5-7-12,-8 15 11,0 0 1,1 0 0,-1 0-1,0 0 1,0 1 0,0-1 0,0 0-1,0 1 1,0 0 0,0-1-1,0 1 1,0 0 0,0 0-1,0 0 1,-1 0 0,1 1-1,0-1 1,-1 0 0,1 1 0,-1-1-1,1 1 1,-1 0 0,0-1-1,1 1 1,-1 0 0,0 0-1,0 0 1,0 0 0,-1 0-1,1 0 1,0 0 0,-1 0-1,1 0 1,-1 0 0,0 0 0,0 0-1,0 0 1,0 1-12,5 8 60,20 94 1130,-13-116-9864,-5 4 1148,1 0-2865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5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57 155 10037,'-39'23'10258,"23"41"-7655,16-62-2580,-1 1 0,1-1 0,0 1-1,0-1 1,0 1 0,0-1 0,0 1-1,1-1 1,-1 1 0,1-1 0,-1 1-1,1-1 1,0 0 0,0 1 0,0-1-1,0 0 1,1 0 0,-1 0 0,0 0-1,1 0 1,0 0 0,-1 0 0,1 0-1,0-1 1,0 1 0,0-1-1,0 1 1,0-1 0,0 0 0,0 0-1,1 0 1,-1 0 0,0 0 0,1 0-1,-1-1 1,1 1 0,-1-1 0,1 1-1,-1-1 1,1 0 0,-1 0 0,3-1-23,-1 2 0,0-1 1,0 0 0,0 0 0,-1 0 0,1-1 0,0 1 0,0-1 0,0 0 0,0 0-1,-1-1 1,1 1 0,0-1 0,-1 0 0,0 0 0,1 0 0,-1 0 0,0 0 0,0-1-1,0 1 1,0-1 0,0 0 0,-1 0 0,0 0 0,1 0 0,-1 0 0,0-1 0,0 1-1,-1-1 1,1 1 0,-1-1 0,1 0 0,-1 0 0,-1 1 0,1-1 0,0 0 0,-1 0-1,0 0 1,0 0 0,0 0 0,0 0 0,-1 0 0,1 1 0,-1-1 0,0 0 0,0 0-1,0 0 1,-1 1 0,0-1 0,1 1 0,-1-1 0,-2-1-1,3 3-18,0 0 11,0 0 0,0 1 0,0-1 0,0 0 0,-1 0 0,1 1 0,-1-1 1,1 0-1,-1 1 0,1 0 0,-1-1 0,0 1 0,0 0 0,0 0 0,1 0 0,-1 0 1,0 0-1,-1 0 0,1 1 0,0-1 0,0 1 0,0-1 0,0 1 0,0 0 0,0 0 1,-2 0 6,2 3-1345,9-1-10685,0-2 1719</inkml:trace>
  <inkml:trace contextRef="#ctx0" brushRef="#br0" timeOffset="374.91">358 31 9412,'0'-1'435,"0"-1"0,-1 1 0,1-1 0,-1 0 0,0 1-1,1-1 1,-1 1 0,0-1 0,0 1 0,0 0 0,0-1 0,0 1 0,0 0-1,-1 0 1,1 0 0,0 0 0,-1 0 0,1 0 0,0 0 0,-1 0-1,1 0 1,-1 1 0,0-1 0,1 0 0,-1 1 0,1 0 0,-1-1-435,0 1 124,0 0 0,0 1 1,0-1-1,0 0 1,0 1-1,0-1 1,0 1-1,1 0 0,-1 0 1,0-1-1,0 1 1,1 0-1,-1 1 1,0-1-1,1 0 0,-1 0 1,1 1-1,0-1 1,-1 1-1,1-1 1,0 1-1,0-1 0,0 1 1,0 0-1,0 0 1,0-1-1,0 1 0,1 0 1,-1 0-1,1 0 1,-1 0-1,1 0 1,0 1-125,-2 18 86,2 1 1,0-1 0,2 1-1,0-1 1,1 1-1,1-1 1,1 0 0,4 7-87,-4-7-656,-3-17-922,-2-4-1775,0-1-4143,1-3-5358</inkml:trace>
  <inkml:trace contextRef="#ctx0" brushRef="#br0" timeOffset="862.062">254 177 11861,'0'1'3458,"0"-1"160,0-1-1137,4 0-704,2-1-529,2 1-399,2 0-289,3 0-128,0 2-176,-1-1-288,1-1-368,1 0-1153,1 0-2224,4 0-2979,1-3-7250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4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43 246 8068,'14'-5'7822,"6"1"-3917,99-8-3344,-59 7-452,-259-27 25,196 32-122,0-1-1,0 0 1,0 0 0,1 0 0,-1-1 0,0 1-1,0-1 1,1 1 0,-1-1 0,1 0-1,-1 0 1,1 0 0,0 0 0,0-1 0,0 1-1,0 0 1,0-1 0,1 0 0,-1 1 0,1-1-1,-1 0 1,1 0 0,0 0 0,0 0 0,0 0-1,1 0 1,-1 0 0,1 0 0,0 0 0,-1 0-1,1 0 1,1 0 0,-1 0 0,0 0 0,1 0-1,0 0 1,-1 0 0,1 0 0,0 0-1,1 0 1,-1 0 0,0 1 0,1-1 0,0 0-1,-1 1 1,1-1 0,0 1 0,0 0 0,1-1-1,-1 1-11,9-5 261,1 0-1,-1 1 0,1 1 1,0 0-1,0 0 0,0 2 1,1-1-1,0 1 0,-1 1 1,1 0-1,0 1 0,5 1-260,60-10 916,-78 12-2058,-2 2-3657,-7-8-4766,-2-3-141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5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8548,'3'13'12846,"2"31"-9273,0 7-3099,3-3 18,-6-40-409,-5-32-42,1 16 23,1 0-1,0 0 1,1 0-1,-1 0 1,2 0-1,-1-1 1,1 1-1,0 0 1,1 0-1,0 0 1,0 0-1,1 1 1,0-1-1,0 1 1,1-2-64,41-12 628,-24 23-2748,-7 4-3155,-2 4-4577,-6-3-523</inkml:trace>
  <inkml:trace contextRef="#ctx0" brushRef="#br0" timeOffset="421.775">193 192 9220,'43'4'7106,"-38"-4"-6911,0 0-1,-1-1 1,1 0-1,0 0 0,-1 0 1,1 0-1,-1-1 1,1 0-1,-1 0 1,0 0-1,0 0 0,0-1 1,0 0-1,0 0 1,0 0-1,-1 0 1,1 0-1,-1-1 0,0 0 1,0 1-1,0-2-194,-3 4 59,1-1-1,0 0 1,-1 0-1,0 1 1,1-1-1,-1 0 1,0 0-1,0 0 1,0 1-1,0-1 1,0 0-1,0 0 1,-1 1-1,1-1 1,-1 0-1,1 0 1,-1 1 0,0-1-1,1 0 1,-1 1-1,0-1 1,0 1-1,0-1 1,0 1-1,-1-1 1,1 1-1,0 0 1,0 0-1,-1 0 1,1-1-1,-1 1 1,1 0-1,-1 1 1,1-1-1,-1 0 1,0 0-1,1 1 1,-1-1-1,0 1 1,0-1-1,1 1 1,-1 0-1,0 0 1,0 0-1,0 0 1,1 0-1,-1 0 1,0 0-1,0 1 1,0-1-1,1 1 1,-1-1-1,0 1 1,1-1-1,-1 1 1,0 0-1,1 0 1,-2 1-59,-2 1 139,0 0 1,1 1-1,-1-1 0,1 1 1,0 0-1,0 0 0,0 1 1,0-1-1,1 1 0,0 0 1,0 0-1,0 0 0,1 0 1,-1 0-1,1 1 0,1-1 1,-1 1-1,1-1 0,0 1 1,0 0-1,0 0 0,1-1 1,0 1-1,0 0 1,0 0-1,2 4-139,0-6 46,1 0 0,-1 0 1,1 0-1,0-1 0,1 1 0,-1-1 1,0 0-1,1 0 0,0 0 0,0 0 1,0 0-1,0-1 0,0 0 0,0 0 1,1 0-1,-1-1 0,1 1 0,-1-1 1,1 0-1,0 0 0,3 0-46,29-23-2164,-15 0-4573,-10 8-2853,-3 6-300</inkml:trace>
  <inkml:trace contextRef="#ctx0" brushRef="#br0" timeOffset="820.738">495 70 9300,'-17'-13'11121,"-5"26"-6995,-8 29-2605,30-39-1507,-1 0 0,1 0 1,0 0-1,-1-1 0,1 1 1,1 0-1,-1 0 0,0 0 0,1 0 1,0 0-1,-1 0 0,1-1 0,0 1 1,0 0-1,1-1 0,-1 1 0,1 0 1,-1-1-1,1 0 0,0 1 0,0-1 1,0 0-1,0 0 0,0 0 1,0 0-1,0 0 0,1-1 0,-1 1 1,1-1-1,0 1 0,-1-1 0,1 0 1,0 0-1,0 0 0,-1-1 0,1 1 1,0-1-1,2 1-14,37 22 72,-41-23-71,0 0 0,-1 1 0,1-1 0,0 0 0,-1 1 0,1-1 0,0 1 1,-1-1-1,1 1 0,-1-1 0,1 1 0,-1 0 0,1-1 0,-1 1 0,1 0 1,-1-1-1,0 1 0,1 0 0,-1-1 0,0 1 0,0 0 0,1 0 0,-1-1 1,0 1-1,0 0 0,0 0 0,0 0 0,0-1 0,0 1 0,0 0 0,0 0 1,0-1-1,-1 1 0,1 0 0,0 0 0,0-1 0,-1 1 0,1 0 0,0-1 1,-1 1-1,1 0 0,-1-1 0,1 1 0,-1 0 0,1-1 0,-1 1 1,1-1-1,-1 1 0,0-1 0,1 1 0,-1-1 0,0 0 0,1 1 0,-2-1-1,-39 14 105,36-13-817,-35 2 1252,31-7-4821,6-5-5385,4 1-3046</inkml:trace>
  <inkml:trace contextRef="#ctx0" brushRef="#br0" timeOffset="1055.057">594 1 10101,'17'59'10967,"-2"31"-8453,-3-10-4595,-8-70-1023,2-6-6545,-2-4 917</inkml:trace>
  <inkml:trace contextRef="#ctx0" brushRef="#br0" timeOffset="1336.247">590 148 12934,'0'-3'3441,"3"0"129,3 0-1617,-1-1-512,2 1-369,1 2-287,2-2-241,-2 1-208,2 1-16,-1 2-144,0 1-288,0-1-1024,3 1-145,3 1-2513,5-2-2881,4-2-6883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5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9845,'2'60'10395,"8"30"-6949,0 20-3009,-8-89-428,-2 36-2496,-1-58-3408,0-3 211,0-3-4366</inkml:trace>
  <inkml:trace contextRef="#ctx0" brushRef="#br0" timeOffset="372.392">1 216 8772,'30'-1'12735,"1"-3"-8266,1-1-6629,-1-1-4993,-10 3 388,-11 1-3117</inkml:trace>
  <inkml:trace contextRef="#ctx0" brushRef="#br0" timeOffset="1428.932">222 149 7844,'-7'6'7665,"0"4"-3610,-9 22-571,15-29-3441,0 1 0,0-1 0,0 0 0,0 1 0,1-1 0,-1 1 1,1-1-1,0 0 0,0 1 0,0-1 0,1 1 0,-1-1 0,1 1 0,0-1 0,0 0 0,0 1 1,0-1-1,1 0 0,-1 0 0,1 0 0,0 0 0,0 0 0,0 0 0,0-1 0,0 1 0,1-1 1,-1 1-1,1-1 0,0 0 0,-1 0 0,1 0 0,0 0 0,0 0 0,0-1 0,1 0 1,-1 1-1,0-1 0,0 0 0,1-1 0,-1 1 0,1 0 0,-1-1 0,1 0 0,-1 0 0,4 0-43,-4 0 2,0 0-1,0 0 0,1 0 0,-1-1 0,0 1 0,0-1 0,0 0 0,0 0 0,0 0 0,0 0 0,0 0 0,0-1 0,0 1 0,0-1 0,-1 0 0,1 0 1,-1 0-1,1 0 0,-1 0 0,0-1 0,0 1 0,0-1 0,0 1 0,0-1 0,0 0 0,-1 0 0,0 0 0,1 0 0,-1 0 0,0 0 0,0 0 1,-1 0-1,1 0 0,-1 0 0,1 0 0,-1-1 0,0 1 0,0 0 0,0 0 0,-1-2-1,1 1 31,-1 1 1,1 0-1,-1 0 0,0 0 0,0 0 1,0 0-1,0 0 0,0 0 0,-1 0 1,1 0-1,-1 0 0,0 1 1,0-1-1,0 1 0,0-1 0,0 1 1,-1 0-1,1 0 0,-1 0 0,1 0 1,-1 0-1,0 1 0,0-1 0,1 1 1,-1-1-1,0 1 0,0 0 0,-1 0 1,1 1-1,0-1 0,0 1 1,0-1-1,0 1 0,-1 0 0,1 0 1,0 1-1,0-1 0,0 1 0,-2 0-31,1-1-1054,-19 6 1879,18-3-5389,5 1-5748,1-2-816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5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6739,'9'-1'10875,"10"0"-5603,56 1-3700,-59 0-159,68 6-266,57-4-478,-121-14-815,-28-2-4699,5 13-1936,2 1 2351,-1-1-7039</inkml:trace>
  <inkml:trace contextRef="#ctx0" brushRef="#br0" timeOffset="593.608">206 0 8388,'-3'4'6867,"7"2"-3339,15 8-816,-18-14-2168,95 77 4267,-86-71-4727,4 0-51,-2 1 0,1 1-1,-1 0 1,0 1 0,0 0 0,-1 1 0,0 0-1,-1 1-32,-9-9 41,-1-1 0,1 0 0,-1 0 0,1 0 0,-1 1 0,0-1 0,1 0 0,-1 0 0,0 1 0,0-1 0,0 0 0,0 0 0,0 1 0,0-1 0,0 0 0,-1 0 0,1 1 0,0-1 0,-1 0 0,1 0 0,-1 0 0,1 1 0,-1-1 0,0 0 0,1 0 0,-1 0 0,0 0 0,0 0 0,0 0-1,0 0 1,0-1 0,0 1 0,0 0 0,0 0 0,0-1 0,0 1 0,0-1 0,0 1 0,0-1 0,-1 1 0,0-1-41,-17 16 503,-43 66 815,55-76-1508,-9 9 587,13-18-4667,6-27-10081,2 12 2084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5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8820,'8'1'8766,"29"-2"-5545,139-3 2153,-104 5-4804,-29-6-413,-68-11-4585,16 6-463,5 2-2677,2 2-2437</inkml:trace>
  <inkml:trace contextRef="#ctx0" brushRef="#br0" timeOffset="593.607">151 1 7235,'12'7'11969,"1"3"-6742,26 29-4503,-34-34 125,12 13-586,112 94 178,-89-102-307,-64 23 1493,-49 34 235,24-36-1504,26-35-5038,20 2 3316,3 0-2146,0 1-4454,0-3-5191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0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13398,'2'1'3474,"-1"-2"95,0 1-1776,1 1-752,-1 1-241,0 0-112,1 2-303,-2 1-450,0 2-911,4-2 1776,-1 3-4385,2-1-3026,1 0-8084</inkml:trace>
  <inkml:trace contextRef="#ctx0" brushRef="#br0" timeOffset="1">26 132 11637,'-4'3'3346,"1"-2"47,2 0-415,1-1-1634,1 0-719,1-3-209,1 2 1089,3-2-4851,-2-6-3169,-1 1-8852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0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10197,'21'-6'10285,"-3"-7"-6551,-17 11-3724,0 1-1,0 0 0,0 0 0,0-1 0,0 1 1,1 0-1,-1 0 0,0 0 0,1 0 0,-1 1 0,1-1 1,-1 0-1,1 0 0,-1 1 0,1-1 0,0 1 1,-1 0-1,1-1 0,0 1 0,-1 0 0,1 0 1,0 0-1,-1 0 0,1 0 0,0 0 0,-1 1 1,1-1-1,-1 1 0,1-1 0,0 1 0,-1-1 0,1 1 1,-1 0-1,1 0 0,-1 0 0,1 0-9,7 8 38,-1 0 0,-1 0 0,0 1 1,0 0-1,0 0 0,-1 1 0,-1 0 0,0 0 0,0 0 0,-2 0 0,1 1 0,-1-1 0,-1 1 0,0 0 0,0 0 0,-1 4-38,2 2 21,-4-23-18,0 1 1,-1 0 0,1-1-1,-1 1 1,0 0-1,0 0 1,0 0-1,-1 0 1,0 1-1,1-1 1,-1 1 0,-1-1-1,1 1 1,0 0-1,-1 0 1,1 1-1,-1-1 1,0 1-1,0-1 1,0 1 0,0 0-1,0 1 1,-1-1-1,1 1 1,0 0-1,-1 0 1,1 0-1,-1 1 1,1-1 0,-1 1-1,1 0 1,-1 1-1,-1-1-3,3 1 75,1 0 0,-1 0 1,1 0-1,-1 1 0,1-1 0,0 1 0,-1-1 0,1 1 0,0 0 0,0 0 1,0 0-1,1 0 0,-1 0 0,0 0 0,1 0 0,-1 1 0,1-1 0,0 0 1,0 1-1,0 0 0,0-1 0,0 1 0,0-1 0,1 1 0,-1 0 0,1 0 1,0-1-1,0 1 0,0 0 0,0 0 0,0-1 0,1 1 0,-1 0 0,1-1 1,0 1-1,-1 0 0,1-1 0,0 1 0,1-1 0,-1 1 0,0-1 0,1 0 1,0 0-1,0 1-75,1-2 16,1 0 0,-1 0 0,1-1 1,-1 0-1,1 1 0,-1-1 0,1-1 1,-1 1-1,1 0 0,-1-1 0,1 0 0,-1 1 1,0-1-1,1-1 0,-1 1 0,0 0 1,0-1-1,0 0 0,3-1-16,33-24-3870,-13 0-8293,-13 14-696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13766,'-2'2'3298,"0"-1"-1,3 0-2016,2 0-609,-1 0-208,-1 0-207,-1 0-882,2 1-2656,-2 0-2754,-1 1-7043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34 15655,'-9'4'3858,"5"0"32,1-3-1681,3-2-1329,0-1-224,2 0-15,2-3-1602,4-3-2912,-1-2-3283,-2-4-8627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8996,'1'21'8585,"6"12"-5705,-2-8-1672,20 161 568,-23-189-5964,4-21-5731,1 11 597</inkml:trace>
  <inkml:trace contextRef="#ctx0" brushRef="#br0" timeOffset="346.741">97 0 9252,'10'16'7563,"-5"18"-4841,-4-25-1612,6 50 1794,2 21-1357,11-1-3312,-19-76 748,2 5-225,-2-6-2474,2-3-3376,0-1-3158</inkml:trace>
  <inkml:trace contextRef="#ctx0" brushRef="#br0" timeOffset="728.097">243 194 8756,'8'2'2812,"47"5"5070,-51-7-7828,-1 1 0,1-1 1,-1 0-1,1 0 0,0 0 1,-1-1-1,1 1 0,-1-1 1,1 0-1,-1 0 0,0 0 1,1 0-1,-1-1 0,0 1 1,0-1-1,0 0 0,0 0 1,0 0-1,0 0 0,-1-1 1,2 0-55,-3 1 6,0 0 1,0 1 0,0-1-1,-1 0 1,1 0-1,0 1 1,-1-1 0,0 0-1,1 0 1,-1 0-1,0 0 1,0 0 0,0 0-1,0 0 1,0 1-1,0-1 1,-1 0 0,1 0-1,-1 0 1,1 0-1,-1 1 1,0-1 0,0 0-1,0 0 1,1 1-1,-2-1 1,1 1 0,0-1-1,0 1 1,0-1-1,-1 1 1,1 0 0,-1 0-1,1-1 1,-1 1-1,1 0 1,-1 1 0,0-1-1,1 0 1,-1 0-1,0 1 1,0-1 0,0 1-1,1-1 1,-1 1-1,0 0 1,0-1 0,0 1-1,0 0 1,0 1-1,0-1 1,0 0 0,1 0-1,-1 1 1,0-1-1,0 1 1,0 0-7,-3 3 251,0 0 1,0 0 0,0 1-1,1-1 1,0 1-1,0 0 1,0 1-1,0-1 1,1 1-1,0-1 1,0 1-1,1 0 1,-1 0 0,1 0-1,1 1 1,-1-1-1,1 0 1,0 1-1,1-1 1,-1 1-1,1-1 1,0 1-1,1-1 1,0 1 0,0-1-1,0 0 1,1 1-1,0 0-251,-1-4-20,0 0 0,0 0 0,1 1 0,-1-1 0,1 0-1,-1 0 1,1-1 0,0 1 0,1 0 0,-1-1 0,0 1 0,1-1-1,-1 1 1,1-1 0,0 0 0,0 0 0,0-1 0,0 1 0,0 0 0,0-1-1,0 0 1,0 0 0,1 0 0,-1 0 0,0 0 0,1-1 0,-1 1 0,0-1-1,1 0 1,-1 0 0,1 0 0,-1-1 0,2 0 20,31-60-10462,-30 44 4004,3-4-3952</inkml:trace>
  <inkml:trace contextRef="#ctx0" brushRef="#br0" timeOffset="1243.043">451 157 9700,'25'38'7381,"-5"31"-4944,-8-24-1033,-3-24-468,-4-31 385,-6-6-1150,0 1 1,1 0-1,0 0 1,2 0-1,-1 0 1,2 0-1,0 0 1,1 0 0,0 0-1,4-5-171,-6 18 18,1-1-1,0 1 1,0 0-1,1 0 1,-1 0-1,0 0 1,1 1-1,-1 0 1,1-1-1,-1 1 1,1 0 0,0 1-1,-1-1 1,1 1-1,0-1 1,-1 1-1,1 0 1,0 0-1,0 1 1,-1-1-1,1 1 1,0 0-1,-1 0 1,1 0 0,-1 1-1,1-1 1,-1 1-1,0-1 1,1 1-1,-1 0 1,0 1-1,0-1 1,0 0-1,-1 1 1,1 0 0,-1-1-1,1 1 1,-1 0-1,0 1 1,1 1-18,8 2-4556,1-7-6962,-7-1 2012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14 8820,'-3'-2'753,"0"0"1,0 1-1,0-1 0,-1 1 0,1-1 1,-1 1-1,1 0 0,-1 1 1,0-1-1,1 1 0,-1-1 0,1 1 1,-1 0-1,0 0 0,1 1 0,-1-1 1,-2 1-754,-43 34 3932,46-30-3886,-1 0 1,2 0 0,-1 0-1,1 0 1,-1 0 0,1 1 0,1-1-1,-1 1 1,1-1 0,0 1-1,0 0 1,1-1 0,-1 1 0,1 0-1,1-1 1,-1 1 0,1 0 0,0-1-1,0 1 1,1-1 0,-1 1-1,2 1-46,-2-3-44,0 0-1,1 1 0,-1-1 0,1 0 0,0 0 0,0 0 0,1 0 0,-1-1 0,1 1 0,0-1 0,0 1 0,0-1 1,0 0-1,1 0 0,-1 0 0,1-1 0,0 1 0,-1-1 0,1 0 0,0 0 0,1 0 0,-1 0 0,0-1 0,0 0 0,1 0 1,-1 0-1,1 0 0,-1-1 0,0 0 0,1 0 0,-1 0 0,1 0 0,-1-1 0,1 1 0,-1-1 0,1 0 0,1-1 45,9-10-3342,-1-3-3538,-10 9 2907,7-6-6739</inkml:trace>
  <inkml:trace contextRef="#ctx0" brushRef="#br0" timeOffset="519.204">237 57 7844,'20'-19'7702,"0"9"-3285,-17 9-4282,0 0-1,0 1 0,0 0 0,0 0 1,1 0-1,-1 0 0,0 0 0,0 1 1,0-1-1,0 1 0,0 0 1,0-1-1,0 2 0,0-1 0,-1 0 1,1 0-1,0 1 0,-1 0 0,1 0 1,-1-1-1,1 1 0,1 2-134,1 4 5,0 0 0,0 0 1,0 0-1,-1 0 0,0 1 0,-1 0 0,0 0 0,0 0 0,-1 0 1,0 0-1,-1 1 0,0-1 0,-1 1 0,1-1 0,-2 3-5,1-10-7,-1-5-35,0 0 1,-1-1-1,0 1 1,1 0-1,-1 0 1,0 0-1,-1 0 1,1 0 0,0 1-1,-1-1 1,0 1-1,1-1 1,-1 1-1,0 0 1,0 0 0,-1 1-1,1-1 1,0 0-1,0 1 1,-1 0-1,1 0 1,-1 0 0,1 0-1,-1 0 1,1 1-1,-1 0 1,-1 0 41,3-1 81,-1 1 1,1-1-1,-1 1 1,1 0-1,-1 0 1,1 0-1,-1 0 0,1 0 1,-1 1-1,1-1 1,-1 1-1,1 0 1,0 0-1,-1 0 1,1 0-1,0 0 0,0 0 1,-1 1-1,1-1 1,0 1-1,0-1 1,0 1-1,1 0 1,-1-1-1,0 1 1,1 0-1,-1 0 0,1 1 1,0-1-1,0 0 1,-1 0-1,1 1 1,1-1-1,-1 0 1,0 1-1,1-1 1,-1 1-1,1-1 0,0 1 1,-1-1-1,1 1 1,1 0-1,-1-1 1,0 1-82,1 0-9,1-1 0,0 1 1,-1-1-1,1 1 0,0-1 1,0 1-1,0-1 0,0 0 0,1 0 1,-1 0-1,0 0 0,1-1 1,-1 1-1,1-1 0,0 1 1,0-1-1,-1 0 0,1 0 1,0 0-1,0-1 0,0 1 1,0 0-1,0-1 0,0 0 0,0 0 1,0 0-1,0 0 0,0 0 1,0-1-1,0 0 0,0 1 1,0-1-1,0 0 0,0 0 1,0 0-1,0-1 0,-1 1 1,1-1-1,2-1 9,23-32-4296,-15 8-4996,-5 7-2217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6:3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112 132 7860,'-13'-20'12107,"10"20"-11796,0-1 0,0 1 1,0 0-1,-1 0 1,1 0-1,0 1 1,0-1-1,0 1 1,0 0-1,0 0 0,0 0 1,0 0-1,0 0 1,0 1-1,0-1 1,1 1-1,-1 0 0,1 0 1,-2 1-312,0 2 206,0 1 0,0 0 1,0 0-1,1 0 0,-1 1 0,1-1 1,1 1-1,0 0 0,0 0 0,0 0 1,0 0-1,1 7-206,0-12 14,1 0 0,-1 0 0,1 1-1,0-1 1,0 0 0,0 0 0,0 1 0,1-1 0,-1 0 0,0 0 0,1 0 0,0 0 0,-1 1 0,1-1 0,0 0 0,0 0 0,0 0 0,1-1-1,-1 1 1,0 0 0,1 0 0,-1-1 0,1 1 0,-1 0 0,1-1 0,0 0 0,0 1 0,0-1 0,-1 0 0,1 0 0,1 0 0,-1 0 0,0 0-1,0-1 1,0 1 0,0-1 0,0 1 0,1-1 0,-1 0 0,0 0 0,0 0 0,2 0-14,0 0-188,1 0 0,0 0 1,0-1-1,-1 1 0,1-1 0,0-1 1,-1 1-1,1 0 0,-1-1 0,1 0 1,-1 0-1,0-1 0,0 1 0,0-1 1,0 0-1,0 0 0,0 0 0,-1 0 1,2-3 187,11-22-5326,-11-7-3931,-6 15-1521</inkml:trace>
  <inkml:trace contextRef="#ctx0" brushRef="#br0" timeOffset="374.91">122 27 16536,'6'45'8426,"13"21"-6222,-2-6-1427,11 38-1878,-23-95-3332,-1-6-2281,-2 2 2958,3-1-8167</inkml:trace>
  <inkml:trace contextRef="#ctx0" brushRef="#br0" timeOffset="577.985">278 134 11333,'6'32'10246,"-2"0"-6623,8 36-3923,-12-66-1024,1-2-11780,0-2 2646</inkml:trace>
  <inkml:trace contextRef="#ctx0" brushRef="#br0" timeOffset="749.818">276 59 10453,'1'0'2673,"0"0"-16,0 0-1056,2 2-849,0 1-800,-1 0-1584,2 2-978,0-1-2048,3 0-4514</inkml:trace>
  <inkml:trace contextRef="#ctx0" brushRef="#br0" timeOffset="1062.219">529 27 9076,'-16'-17'8776,"-6"9"-4181,20 7-4449,-1 1-1,1 0 1,0 0 0,-1 0-1,1 0 1,-1 0 0,1 0 0,-1 1-1,1-1 1,0 1 0,-1 0-1,1 0 1,0 0 0,0 0 0,0 0-1,-1 0 1,1 0 0,0 1-1,0-1 1,1 1 0,-1-1 0,0 1-1,0 0 1,1 0 0,-1 0-1,1 0 1,0 0 0,-1 0-146,0 6 112,0 0 0,1 0 0,-1 0 0,1 0 0,1 0 0,0 0 0,0 0 0,0 0 0,1 0 0,1 0 0,-1 0 0,1-1 0,0 1 0,1 0 0,1 2-112,11 84-1344,-21-82-2759,-3-11-6862,4-2-814</inkml:trace>
  <inkml:trace contextRef="#ctx0" brushRef="#br0" timeOffset="1360.425">400 187 11157,'2'-4'3314,"2"0"175,2 2-912,-1-2-832,4 0-416,-1 1-225,1-1-319,0 1-321,2 1-112,-2 0-176,2 2-224,-2 0-288,0-2-432,-2 2-721,1-1-1536,0-1-817,1-1-2401,0-1-4482</inkml:trace>
  <inkml:trace contextRef="#ctx0" brushRef="#br0" timeOffset="1672.855">697 29 9108,'-30'-21'9814,"30"20"-9694,-1 0-1,0 1 1,0-1 0,-1 1 0,1-1-1,0 1 1,0-1 0,0 1-1,0 0 1,0 0 0,0-1 0,-1 1-1,1 0 1,0 0 0,0 0-1,0 0 1,0 0 0,-1 0 0,1 1-1,0-1 1,0 0 0,0 1-1,0-1 1,0 0 0,0 1 0,0-1-1,0 1 1,0 0 0,0-1-1,0 1 1,0 0 0,0 0 0,0 0-1,0-1 1,1 1 0,-1 0-1,0 0 1,1 0 0,-1 0 0,1 0-1,-1 0 1,1 0 0,-1 1-120,-2 13 281,0 0 0,1 0 0,1 0-1,0 1 1,2-1 0,-1 0 0,2 0 0,0 1 0,0-1 0,2-1 0,0 1 0,0 0 0,7 12-281,8 23-221,-22-55-3779,-5-7 715,2 4-5499,2 3-2632</inkml:trace>
  <inkml:trace contextRef="#ctx0" brushRef="#br0" timeOffset="2140.302">582 155 11909,'0'0'3618,"1"0"208,2-1-1105,1 1-768,2 1-368,0-1-385,1 0-383,1 0-337,3 1-208,2-1-128,0-1-80,2 1-176,-4-1-352,0 0-769,1 0-175,-1-1-2706,-1 1-3026,-2 1-6962</inkml:trace>
  <inkml:trace contextRef="#ctx0" brushRef="#br0" timeOffset="2503.238">771 183 11973,'7'9'7196,"6"-5"-3623,33-9-2146,-40 4-683,-2 1-731,0 0 1,-1 0 0,1 0 0,-1-1-1,1 1 1,0-1 0,-1 0 0,1 0-1,-1 0 1,0 0 0,1-1 0,-1 1-1,0-1 1,0 0 0,0 0 0,0 0-1,0 0 1,0-1 0,-1 1 0,1-1-1,-1 1 1,1-1 0,-1 0 0,0 0-1,0 0 1,-1 0 0,1-1 0,0 1-1,-1 0 1,0-1 0,0 1 0,0-1-1,0 1 1,-1-1 0,1 0 0,-1 1-1,0-1 1,0 1 0,-1-4-14,0 5 0,0 1 0,0-1 0,0 0 1,-1 1-1,1-1 0,-1 1 0,1 0 0,-1-1 0,0 1 1,1 0-1,-1 0 0,0 0 0,0 0 0,1 0 0,-1 1 1,0-1-1,0 1 0,0-1 0,0 1 0,0-1 0,0 1 1,0 0-1,0 0 0,0 0 0,0 0 0,0 1 0,0-1 1,0 0-1,0 1 0,0 0 0,0-1 0,0 1 0,0 0 1,0 0-1,0 0 0,1 0 0,-1 0 0,0 0 0,1 0 1,-1 1-1,1-1 0,-1 1 0,1-1 0,0 1 0,0 0 1,0-1-1,0 1 0,0 0 0,-1 1 0,-1 1 113,0-1 0,0 1 0,0 0 0,1 0 0,-1 0 0,1 0 0,0 0 0,1 1 0,-1-1 0,1 1 0,-1-1 0,1 1 1,1 0-1,-1-1 0,1 1 0,-1 0 0,1-1 0,1 1 0,-1 0 0,1-1 0,0 1 0,0 0 0,0-1 0,0 1 0,1-1 0,0 0 0,0 1 0,0-1 0,0 0 0,1 0 0,0 0 0,-1-1 0,2 1 0,-1 0 0,2 0-113,85 15 40,-31-29-6848,-50 5 1685,-5 0-1133,1-2-4994</inkml:trace>
  <inkml:trace contextRef="#ctx0" brushRef="#br0" timeOffset="2939.232">1041 102 11317,'7'7'8557,"4"12"-6952,-6-11-810,25 115 2087,-25-185-2832,-4 52-72,-2 7 62,1 0-1,-1 0 1,1 0 0,-1 0 0,1 0-1,0 0 1,1 1 0,-1-1 0,0 0-1,1 0 1,0 0 0,-1 0 0,1 0-1,0 0 1,0 1 0,1-1 0,-1 0-1,1 1 1,-1-1 0,1 1 0,0 0-1,0-1 1,0 1 0,0 0 0,0 0-1,0 0 1,1 0 0,-1 1 0,1-1-1,-1 1 1,1-1 0,0 1 0,0 0-1,-1 0 1,1 0 0,3 0-40,32 1 49,-19 1-2617,1-2-8028,-12-1-2888</inkml:trace>
  <inkml:trace contextRef="#ctx0" brushRef="#br0" timeOffset="3537.246">1333 170 10021,'10'8'10604,"19"-10"-8530,-24 2-1221,77-30 1366,-80 29-2240,-1 1 1,1-1-1,-1 0 1,1 0 0,-1 0-1,0-1 1,1 1-1,-1 0 1,0 0 0,0-1-1,0 1 1,0-1-1,0 1 1,0-1 0,0 1-1,0-1 1,0 0 0,-1 1-1,1-1 1,-1 0-1,1 1 1,-1-1 0,0 0-1,0 0 1,0 1-1,0-1 1,0 0 0,0 0-1,0 0 1,-1 1 0,1-1-1,0 0 1,-1 0-1,0 1 1,1-1 0,-1 1-1,0-1 1,0 0-1,0 1 1,0-1 0,0 1-1,0 0 1,0-1-1,0 1 1,-1 0 0,0-1 20,0 0 6,1 1-1,-1-1 1,0 1 0,0-1 0,0 1 0,0 0 0,-1 0 0,1-1 0,0 1 0,0 1-1,-1-1 1,1 0 0,0 1 0,-1-1 0,1 1 0,-1 0 0,1-1 0,0 1-1,-1 1 1,1-1 0,-1 0 0,1 0 0,-1 1 0,1-1 0,0 1 0,-1 0-1,1 0 1,0 0 0,0 0 0,0 0 0,-1 1 0,1-1 0,0 0 0,1 1 0,-1 0-6,-3 1 91,1 1 1,0-1-1,0 1 1,0 0-1,1 1 1,-1-1 0,1 1-1,0-1 1,0 1-1,1 0 1,-1 0-1,1 0 1,0 1 0,0-1-1,1 0-91,0 0 38,-1-1-1,1 0 1,1 0-1,-1 1 1,1-1-1,-1 0 1,1 1-1,0-1 1,1 0 0,-1 1-1,1-1 1,0 0-1,0 0 1,0 0-1,1 1 1,-1-1-1,1-1 1,0 1-1,0 0 1,0 0 0,1-1-1,0 1 1,-1-1-1,1 0 1,0 1-1,0-1 1,1-1-1,-1 1 1,1 0-1,-1-1 1,1 0 0,0 0-1,0 0 1,0 0-1,0-1 1,0 1-1,0-1 1,0 0-1,1 0 1,-1-1-1,2 1-37,42-10-2844,-34 0-1729,0-3-4417,-5 4-2538</inkml:trace>
  <inkml:trace contextRef="#ctx0" brushRef="#br0" timeOffset="4045.216">1581 99 13958,'6'48'8209,"18"64"-5642,-10-173-1713,-13 57-852,0-4-93,0-1-1,1 1 1,0 0 0,0 0 0,1 0-1,0 0 1,0 1 0,1-1 0,0 1-1,0 0 1,1 0 0,0 0 0,0 0-1,6-5 92,-8 12 11,-1 0-1,1 0 0,-1 0 0,1 1 1,-1-1-1,0 1 0,1-1 0,-1 1 1,0 0-1,1 0 0,-1 0 0,0 0 0,0 0 1,0 1-1,0-1 0,0 1 0,0-1 1,0 1-1,-1 0 0,1 0 0,0-1 0,-1 1 1,0 0-1,1 0 0,-1 1 0,0-1 1,0 0-1,0 0 0,0 1 0,-1-1 0,1 0 1,0 1-1,-1-1 0,0 1 0,0-1 1,1 2-11,13 116 53,-12-117-2172,6-8-11773,-7 5 13501,4-6-7925</inkml:trace>
  <inkml:trace contextRef="#ctx0" brushRef="#br0" timeOffset="4357.642">1963 38 10917,'-47'3'11543,"14"30"-8165,8 60-1281,25-89-2076,0-1 0,1 0 0,-1 0 0,1 1 0,0-1 0,0 0 0,0 0-1,1 0 1,-1 0 0,1 0 0,-1-1 0,1 1 0,0 0 0,0-1 0,0 1 0,0-1-1,1 0 1,-1 1 0,1-1 0,-1 0 0,1-1 0,0 1 0,0 0 0,0-1-1,0 0 1,0 1 0,0-1 0,0 0 0,0-1 0,0 1 0,0-1 0,1 1-1,-1-1 1,0 0 0,0 0 0,1 0 0,-1 0 0,0-1 0,0 0 0,0 1-1,1-1 1,-1 0 0,0-1 0,0 1 0,0 0 0,0-1-21,8-9-4115,-4-3-8436,-5 5 337</inkml:trace>
  <inkml:trace contextRef="#ctx0" brushRef="#br0" timeOffset="4732.571">2031 150 11029,'26'2'7858,"2"-4"-4073,49-27-1144,-76 27-2614,1 1 0,-1-1 0,1 1 0,-1-1-1,0 0 1,0 1 0,0-1 0,0 0 0,0 0 0,0 0 0,0 1 0,-1-1 0,1 0 0,-1 0-1,1 0 1,-1 0 0,0 0 0,0 0 0,0-1 0,0 1 0,0 0 0,0 0 0,-1 0 0,1 0-1,0 0 1,-1 0 0,0 1 0,0-1 0,1 0 0,-1 0 0,0 0 0,0 0 0,-1 1 0,1-1-1,0 1 1,0-1 0,-1 1 0,1-1 0,-1 1 0,1 0 0,-1-1 0,0 1 0,0 0 0,1 0-1,-1 0 1,0 1 0,0-1 0,-2 0-27,0 1 56,-1 1 1,0 0-1,1 0 0,-1 1 0,1-1 0,0 1 0,0 0 1,-1 0-1,1 0 0,0 1 0,1-1 0,-1 1 0,0 0 1,1 0-1,0 1 0,-1-1 0,1 1 0,1-1 0,-1 1 1,0 0-1,1 0 0,0 0 0,0 0 0,0 1 0,0-1 1,1 0-1,0 1 0,0-1 0,0 1 0,0 0 1,1-1-1,0 1 0,-1-1 0,2 1 0,-1 0 0,1-1 1,-1 1-1,1 0 0,1-1 0,-1 0 0,1 1 0,-1-1 1,1 0-1,0 1 0,1-1 0,-1 0 0,1-1 0,0 1 1,0 0-1,0-1 0,0 0 0,0 1 0,1-1 0,0-1 1,1 2-57,95 13 490,-61-26-3683,-30-6-12566,-7 4 4543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43 349 9364,'-7'-3'10338,"18"-5"-7651,21-6-2236,141-19 824,-160 32-1238,-24 2-28,-1 0 0,1 0-1,0-1 1,-1-1 0,1 0 0,0 0-1,0-1 1,0 0 0,-9-4-9,-11-1 28,23 6-27,0 0 0,1 0 0,0-1 0,-1 0 0,1-1 0,0 0 0,0 0 0,0 0 0,0-1 0,1 0 0,-1 0 0,1-1 0,-2-1-1,7 5 1,0 0-1,1 0 0,-1-1 0,0 1 0,0 0 1,1 0-1,-1 0 0,1-1 0,-1 1 0,1 0 1,0-1-1,-1 1 0,1 0 0,0-1 0,0 1 0,0 0 1,0-1-1,0 1 0,0 0 0,1-1 0,-1 1 1,0 0-1,1-1 0,-1 1 0,0 0 0,1-1 1,0 1-1,-1 0 0,1 0 0,0 0 0,0 0 0,-1 0 1,1 0-1,0 0 0,0 0 0,0 0 0,0 0 1,1 0-1,-1 0 0,0 1 0,0-1 0,0 0 1,1 1-1,55-25 15,-26 20-12,-21 4-5,1 0 0,0-1 0,-1 0 0,0-1 0,1 0 0,-1-1 0,0 0 0,0 0-1,5-4 3,-41 2-2,16 6 2,-12-1 7,0 0-1,1-1 0,-1-2 0,0 0 0,1-1 0,-14-6-6,34 11 0,0 0 1,0 0-1,0 0 1,1 0-1,-1 0 0,0 0 1,0-1-1,1 1 0,-1 0 1,0 0-1,0-1 0,1 1 1,-1 0-1,0-1 1,1 1-1,-1-1 0,1 1 1,-1-1-1,0 0 0,1 1 1,-1-1-1,1 1 0,-1-1 1,1 0-1,0 1 1,-1-1-1,1 0 0,0 0 1,-1 1-1,1-1 0,0 0 1,0 0-1,0 1 0,0-1 1,0 0-1,0 0 1,0 0-1,0 1 0,0-1 1,0 0-1,0 0 0,0 1 1,0-1-1,1 0 0,-1 0 1,0 1-1,1-1 0,-1 0 1,0 1-1,1-1 1,-1 0-1,1 1 0,-1-1 1,1 0-1,-1 1 0,1-1 1,0 1-1,-1-1 0,1 1 1,0-1-1,46-21 154,135-3 396,-196 26-7467,-4-2-1413,3-3-1448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 6867,'0'-2'8379,"1"4"-3637,6 27-1247,8 252 680,-15-279-4363,1 30 118,-9-24-4397,3-18-6263,3 1-1457</inkml:trace>
  <inkml:trace contextRef="#ctx0" brushRef="#br0" timeOffset="265.516">1 240 11589,'13'-3'7068,"12"-4"-181,36-1-5493,-14 1-5658,-16-3-7226,-16 3 322</inkml:trace>
  <inkml:trace contextRef="#ctx0" brushRef="#br0" timeOffset="754.009">302 175 8420,'-23'-1'9242,"5"15"-4509,-11 53-1239,28-63-3471,0-1 0,1 1-1,-1 0 1,1 0 0,0 0-1,0 0 1,0 0 0,1 0-1,-1 0 1,1-1 0,0 1-1,0 0 1,1 0 0,-1-1-1,1 1 1,-1-1 0,1 1-1,0-1 1,0 0 0,1 1-1,-1-1 1,1-1 0,0 1-1,-1 0 1,1 0 0,0-1-1,1 0 1,-1 0 0,0 0 0,1 0-1,-1 0 1,1 0 0,-1-1-1,1 0 1,0 0 0,0 0-1,0 0 1,-1-1 0,1 1-1,0-1 1,0 0 0,0 0-1,0 0 1,2-1-23,-2-1-6,1-1 0,-1 0 0,0 1 0,0-2 1,0 1-1,-1 0 0,1-1 0,-1 0 0,0 1 0,0-1 0,0-1 0,0 1 0,0 0 0,-1-1 1,0 1-1,0-1 0,-1 0 0,1 1 0,-1-1 0,0 0 0,0 0 0,0 0 0,-1 0 1,0 0-1,0 0 0,0 0 0,0 0 0,-1 0 0,0 0 0,0 0 0,0 0 0,-1 0 0,0 1 1,0-1-1,0 0 0,0 1 0,-1 0 0,1-1 0,-1 1 0,0 0 0,-1 1 0,1-1 1,-3-2 5,-31-2-354,33 12-4327,4 3-4614,2-3-2993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10085,'10'-6'9505,"1"-4"-6374,24-14-2009,-30 25-1047,1 0 0,-1 1-1,0-1 1,1 1 0,-1 0 0,0 1 0,0-1-1,-1 1 1,1 0 0,0 0 0,-1 1 0,0-1-1,0 1 1,0 0 0,0 0 0,0 0 0,-1 1-1,0-1 1,0 1 0,0 0 0,-1 0 0,1 0 0,-1 0-1,0 0 1,0 4-75,12 67-53,-17-80 53,0 0-1,0 0 1,0 1 0,0-1 0,-1 1 0,1 0 0,-1 0 0,0 0 0,0 1-1,0-1 1,0 1 0,0 0 0,-1 0 0,1 1 0,-1-1 0,1 1-1,-1 0 1,1 0 0,-1 0 0,0 1 0,1-1 0,-1 1 0,0 0-1,0 1 1,1-1 0,-1 1 0,0 0 0,1 0 0,-1 1 0,1-1 0,-1 1-1,1 0 1,0 0 0,0 0 0,0 1 0,0-1 0,0 1 0,0 0-1,-1 2 1,4-3 35,-1-1 1,1 1-1,0 0 0,0-1 0,0 1 0,0 0 0,0 0 0,0-1 0,1 1 0,-1 0 0,1 0 0,-1 0 0,1 0 1,0 0-1,0 0 0,-1 0 0,1 0 0,1 0 0,-1 0 0,0 0 0,0 0 0,1 0 0,-1 0 0,1 0 0,0-1 1,-1 1-1,1 0 0,0 0 0,0-1 0,0 1 0,0 0 0,1-1 0,-1 1 0,0-1 0,1 1 0,-1-1 0,1 0 1,-1 1-1,1-1 0,0 0 0,-1 0 0,1 0 0,0-1 0,0 1 0,0 0-35,4 1-70,-1 0-1,1-1 1,0 1 0,0-1-1,-1 0 1,1-1-1,0 0 1,0 0 0,0 0-1,0 0 1,0-1-1,0 0 1,-1 0 0,1-1-1,1 0 71,33-20-5816,-15 5-1772,-22 15 6234,19-14-10049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16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228 151 7299,'-22'-11'8184,"-4"12"-4197,-48 34-430,72-33-3529,0-1 1,0 1 0,0 0-1,0 0 1,0 0 0,0 0-1,0 0 1,0 0 0,1 0-1,-1 0 1,1 1 0,0-1-1,-1 1 1,1-1 0,0 1-1,1 0 1,-1-1 0,0 1-1,1 0 1,-1-1 0,1 1-1,0 0 1,0 0 0,0-1-1,0 1 1,1 0 0,-1 0-1,1-1 1,0 1 0,-1 0-1,1-1 1,0 1 0,1-1-1,-1 1 1,0-1 0,1 0-1,-1 1 1,1-1 0,0 0-1,0 0 1,0 0 0,0 0-1,0 0 1,0-1 0,0 1-1,1-1 1,-1 1 0,0-1-1,1 0 1,-1 0 0,1 0-1,0 0 1,-1 0 0,1-1-1,0 1 1,-1-1 0,1 0-1,0 0 1,1 0-29,1 0-56,0-1 0,-1 0 0,1 0 0,-1-1 1,1 0-1,-1 1 0,0-1 0,0-1 0,1 1 0,-1-1 0,-1 1 0,1-1 0,0 0 1,-1-1-1,1 1 0,-1-1 0,0 1 0,0-1 0,-1 0 0,1 0 0,-1 0 0,2-4 56,11-13-251,-14-2 310,-10 70 1195,26 61-306,-13-93-846,0 0-1,-2 0 1,1 1-1,-2-1 1,0 0 0,0 1-1,-2-1 1,-1 13-102,1-24 80,0 0 0,-1 0 0,1-1 0,-1 1-1,1 0 1,-1-1 0,0 0 0,0 1 0,-1-1 0,1 0 0,-1 0 0,1 0 0,-1-1 0,0 1 0,0 0 0,0-1 0,-1 0 0,1 0 0,0 0 0,-1 0 0,0-1 0,1 1 0,-1-1-1,0 0 1,1 0 0,-1 0 0,0 0 0,0-1 0,0 0 0,-1 0-80,3 0-101,1 0 0,0-1 0,-1 0 0,1 1 0,0-1 0,0 0 0,0 0 0,-1 1 0,1-1 0,0 0 0,0 0 0,0 0 0,0 0 0,0-1 0,1 1 0,-1 0 0,0 0 0,1 0 0,-1-1 0,0 1 0,1 0 0,-1-1 0,1 1 0,0-1 0,0 1 0,-1 0 0,1-1 0,0 1 0,0-1 0,0 1 0,0-1 0,1 1 0,-1 0 0,0-1 0,0 1 0,1 0 0,-1-1 0,1 1 0,0-1 101,14-33-12190,-14 32 10172,7-12-8528</inkml:trace>
  <inkml:trace contextRef="#ctx0" brushRef="#br0" timeOffset="406.779">332 181 9957,'1'14'8160,"2"1"-3816,22 52-2506,-23-65-1834,0 1-1,0-1 0,-1 1 1,1-1-1,1 0 0,-1 0 1,0 0-1,1 0 1,-1 0-1,0-1 0,1 1 1,0-1-1,-1 0 0,1 1 1,0-1-1,0 0 1,0-1-1,0 1 0,0 0 1,0-1-1,0 0 1,0 0-1,0 0 0,0 0 1,0 0-1,0 0 0,0-1 1,0 1-1,0-1 1,0 0-1,-1 0 0,1 0 1,0-1-1,0 1 1,-1 0-1,1-1 0,-1 0 1,1 0-1,-1 1 0,0-1 1,0-1-1,0 1 1,0 0-1,0 0 0,0-1 1,0 1-1,-1-1 0,1 0 1,-1 1-1,0-1 1,0 0-1,0 0 0,0 0 1,-1 0-1,1 0 1,-1 0-4,-2-93-2900,8 91-6974,-2 5-1825</inkml:trace>
  <inkml:trace contextRef="#ctx0" brushRef="#br0" timeOffset="953.497">618 110 9780,'44'-9'12093,"-41"9"-11978,0 1 0,0 0 0,0 0 0,0 0 0,0 0 0,-1 0 1,1 1-1,0-1 0,-1 1 0,1-1 0,-1 1 0,0 0 0,1 0 0,-1 0 0,0 1 0,0-1 0,0 0 0,-1 1 0,1-1 0,1 4-115,45 118-1241,-43-144-346,-8 15 1703,0 1 0,1 0 0,-2 0 0,1 0 0,0 1 0,-1-1 0,0 1 1,1 0-1,-1 0 0,-1 0 0,1 1 0,0-1 0,-1 1 0,1 0 0,-1 0 0,0 1 1,1-1-1,-1 1 0,0 0 0,0 0 0,0 1 0,0-1 0,0 1 0,0 0 0,0 0 0,0 1 1,-3 0-117,5 1 162,-1 0 1,0 0-1,1 0 1,-1 0 0,1 1-1,0 0 1,0-1-1,0 1 1,0 0 0,0 0-1,0 1 1,1-1-1,0 1 1,-1-1 0,1 1-1,1 0 1,-1 0-1,0-1 1,0 5-163,2-6 35,-1 0 0,1-1 0,-1 1 0,1 0 0,0 0 0,0 0 0,0 0 1,0 0-1,0 0 0,0 0 0,0 0 0,1 0 0,-1-1 0,1 1 0,-1 0 0,1 0 0,0 0 0,0-1 0,-1 1 0,1 0 0,1-1 0,-1 1 0,0-1 1,0 1-1,1-1 0,-1 1 0,0-1 0,1 0 0,-1 0 0,1 0 0,0 0 0,-1 0 0,1 0 0,0 0 0,0-1 0,-1 1 0,1 0 0,0-1 0,0 0 0,0 1 1,0-1-1,1 0-35,2 0-120,-1 0 1,1 0-1,-1-1 1,1 1-1,-1-1 1,1 0-1,-1-1 1,0 1-1,0-1 1,1 0-1,-1 0 1,0 0-1,-1 0 1,1-1-1,0 1 1,-1-1-1,4-3 120,21-19-5908,-13 11-1517,0 0-6237</inkml:trace>
  <inkml:trace contextRef="#ctx0" brushRef="#br0" timeOffset="1497.469">829 133 8692,'10'0'8264,"-1"24"-6219,-9-24-1845,18 127 3164,-15-194-2884,-4 63-469,1 0 0,0 1-1,0-1 1,0 0 0,1 0 0,-1 1-1,1-1 1,0 0 0,0 1 0,0-1-1,0 1 1,1-1 0,-1 1 0,1 0-1,0-1 1,0 1 0,0 0 0,1 0 0,-1 1-1,1-1 1,0 0 0,-1 1 0,1-1-1,0 1 1,0 0 0,1 0 0,-1 0-1,0 1 1,1-1 0,-1 1 0,1 0-1,-1-1 1,2 1-11,22 3-2594,-18 0-1283,0 0-3797,-3 0-1565</inkml:trace>
  <inkml:trace contextRef="#ctx0" brushRef="#br0" timeOffset="1997.347">1057 124 8852,'10'-6'4255,"20"-9"3893,-29 14-8035,0 1 0,1-1 0,-1 1 0,1 0 0,-1 0 0,0 0 1,1 0-1,-1 0 0,0 0 0,1 0 0,-1 0 0,1 0 0,-1 1 0,0-1 0,1 0 0,-1 1 0,0-1 0,0 1 0,1 0 0,-1-1 1,0 1-1,0 0 0,0 0 0,0 0 0,0 0 0,0 0 0,0 0 0,0 0 0,0 0 0,0 0 0,-1 0 0,1 0 0,0 1 0,0 0-113,5 11-14,0 0 0,0 1-1,-1 0 1,-1 0 0,0 1-1,-1-1 1,0 1 0,0 9 14,-4-27-75,0 0 0,1 0 0,-1 0 0,0-1 0,-1 2 0,1-1 0,0 0 1,-1 0-1,0 0 0,1 0 0,-1 1 0,0-1 0,0 1 0,-1 0 0,1 0 0,-1-1 0,1 1 0,-1 1 1,1-1-1,-1 0 0,0 0 75,0 1 65,0-1-1,0 1 1,0-1 0,0 1 0,0 0-1,-1 0 1,1 1 0,0-1 0,0 1 0,-1-1-1,1 1 1,0 0 0,-1 0 0,1 1 0,0-1-1,0 0 1,-1 1 0,1 0 0,0 0-1,0 0 1,0 0 0,0 1 0,0-1 0,0 1-1,0 0 1,1-1 0,-1 1 0,0 1 0,1-1-1,0 0 1,-1 1 0,1-1 0,0 1-1,0 1-64,0-4 43,1 1 0,0 0 0,0 0-1,0 0 1,0 0 0,0 0 0,0 1-1,0-1 1,0 0 0,1 0 0,-1 1-1,0-1 1,1 0 0,-1 1-1,1-1 1,-1 0 0,1 1 0,0-1-1,-1 1 1,1-1 0,0 1 0,0-1-1,0 1 1,0-1 0,1 1 0,-1-1-1,0 0 1,0 1 0,1-1 0,-1 1-1,1-1 1,0 0 0,-1 1-1,1-1 1,0 0 0,-1 0 0,1 1-1,0-1 1,0 0 0,0 0 0,0 0-1,0 0 1,1 0 0,-1 0 0,0-1-1,0 1 1,1 0 0,-1-1 0,0 1-1,1 0 1,-1-1 0,0 0-1,1 1-42,2 0-60,0 0-1,0-1 0,0 1 1,-1-1-1,1 0 0,0 0 1,0 0-1,0 0 0,0 0 0,0-1 1,0 0-1,0 0 0,0 0 1,-1-1-1,1 1 0,0-1 1,-1 0-1,1 1 0,-1-2 0,0 1 1,1-1 60,18-16-4375,-1-3-4929,-15 16 5814,1-2-5930</inkml:trace>
  <inkml:trace contextRef="#ctx0" brushRef="#br0" timeOffset="2419.512">1246 120 8596,'16'41'10765,"-6"21"-7338,-4-20-2017,13-104-618,-17 46-780,-2 12-13,0-1 1,0 0-1,0 0 0,0 1 1,1-1-1,0 0 0,0 1 1,0-1-1,0 0 0,1 1 1,0-1-1,0 1 0,0 0 1,1 0-1,-1 0 0,1 0 1,0 0-1,0 0 0,0 1 1,1 0-1,-1-1 0,3 0 1,-3 5 6,1-1-1,0 2 1,0-1-1,-1 0 1,1 1-1,-1 0 0,1-1 1,-1 1-1,0 1 1,1-1-1,-1 0 1,0 1-1,-1 0 1,1-1-1,0 1 0,-1 0 1,0 1-1,1-1 1,-1 0-1,0 1 1,-1-1-1,1 1 0,-1-1 1,1 1-1,-1 0 1,0 0-1,-1 0-5,11 97 827,-3-118-5133,-7 3 372,3-1-4081,1 5-1675</inkml:trace>
  <inkml:trace contextRef="#ctx0" brushRef="#br0" timeOffset="2653.836">1514 1 10901,'11'59'10249,"-2"-8"-7113,12 65-1962,-17-99-2127,-2-14-3387,-1-11-5612,-1 2-247</inkml:trace>
  <inkml:trace contextRef="#ctx0" brushRef="#br0" timeOffset="2920.601">1495 146 11653,'6'1'12131,"15"-5"-8741,-8 1-2514,14 0-715,-18 1-3882,0 0-5322,-7 1 5818,5 0-8981</inkml:trace>
  <inkml:trace contextRef="#ctx0" brushRef="#br0" timeOffset="3217.4">1670 146 10933,'50'8'8472,"-46"-8"-8418,-1 1 0,0-1 0,1 0 0,-1 0 0,1 0 0,-1 0 0,0-1-1,1 1 1,-1-1 0,0 0 0,1 0 0,-1 0 0,0 0 0,0-1 0,0 1 0,0-1 0,0 0 0,0 0 0,-1 0-1,1 0 1,1-2-54,-3 2 20,0-1 0,0 0-1,-1 0 1,1 1 0,-1-1 0,1 0-1,-1 0 1,0 0 0,0 1-1,0-1 1,0 0 0,-1 0-1,1 0 1,-1 1 0,0-1-1,0 0 1,0 1 0,0-1 0,0 0-1,0 1 1,-1-1 0,1 1-1,-1 0 1,0-1 0,1 1-1,-1 0 1,0 0 0,0 0-1,-1 1 1,1-1 0,0 0 0,-1 1-1,1-1 1,-1 1 0,1 0-1,-1 0 1,0 0 0,1 0-1,-1 0 1,0 1 0,0-1-1,1 1-19,-2 3 193,0 0-1,0 0 0,1 0 0,0 0 1,0 1-1,0 0 0,0-1 0,0 1 0,1 0 1,-1 0-1,1 1 0,0-1 0,0 0 1,0 4-193,1-6 131,-2 6 231,0 0-1,1 1 1,0-1 0,0 0-1,1 1 1,0-1 0,0 1-1,1-1 1,1 1-1,-1-1 1,2 7-362,-2-12 31,1 0 1,-1-1-1,1 1 0,0-1 0,-1 1 1,1-1-1,0 1 0,1-1 0,-1 1 1,0-1-1,1 0 0,-1 0 0,1 0 1,0 0-1,-1 0 0,1 0 0,0 0 1,0 0-1,0-1 0,1 1 1,-1-1-1,0 1 0,1-1 0,-1 0 1,1 0-1,-1 0 0,1-1 0,-1 1 1,1 0-1,-1-1 0,1 0 0,0 1 1,-1-1-1,1 0 0,0 0 0,-1-1 1,1 1-1,0-1 0,-1 1-31,34-27-2637,-19 0-5247,-10 16 418,-1 2-3915</inkml:trace>
  <inkml:trace contextRef="#ctx0" brushRef="#br0" timeOffset="3606.143">1879 131 10501,'17'-2'5451,"14"-2"-1357,36-17-2754,-66 19-1299,0 0 0,0-1-1,0 1 1,0 0 0,0 0 0,-1 0 0,1-1 0,-1 1 0,1 0 0,-1 0 0,0-1-1,0 1 1,0 0 0,0-1 0,-1 1 0,1 0 0,0-1 0,-1 1 0,0 0 0,0 0-1,1-1 1,-1 1 0,0 0 0,-1 0 0,1 0 0,0 0 0,-1 0 0,1 1 0,-1-1-1,1 0 1,-1 1 0,0-1 0,0 1 0,1-1 0,-1 1 0,0 0 0,-1 0 0,1 0-1,0 0 1,0 0 0,0 0 0,0 1 0,-1-1 0,1 1 0,0 0 0,-2-1-41,-1 1 108,0 1-1,1-1 1,-1 1 0,0 0 0,0 1 0,1-1 0,-1 1 0,0-1 0,1 1 0,0 1 0,-1-1 0,1 1-1,0-1 1,0 1 0,1 1 0,-1-1 0,0 0 0,1 1 0,0 0 0,0-1 0,0 1 0,0 0 0,1 1-1,0-1 1,0 0 0,0 1 0,0-1 0,0 1 0,1 0 0,0 0 0,0-1 0,0 1 0,1 0-1,0 0 1,0 0 0,0 0 0,0 0 0,1 0 0,0-1 0,0 1 0,0 0 0,0 0 0,1-1 0,0 1-1,0-1 1,0 0 0,1 2-108,4-1 85,0 1-1,0-2 0,1 1 1,0-1-1,-1 0 0,2 0 1,-1-1-1,0 0 0,0-1 1,1 0-1,0 0 0,-1-1 1,1 0-1,0 0 0,0-1 1,-1 0-1,1-1 0,5 0-84,-7 1 45,52-16 335,-66 2-2700,-5 8-6935,10 5 4630,-5-3-9440</inkml:trace>
  <inkml:trace contextRef="#ctx0" brushRef="#br0" timeOffset="8275.916">1 498 8420,'0'0'1974,"2"1"2062,13 3-2531,213-17 4718,-127 3-5656,220-19 474,362-17 260,-59 27-23,-535 20-1192,-109-9-4584,-2 2-6369,8 2-183</inkml:trace>
  <inkml:trace contextRef="#ctx0" brushRef="#br0" timeOffset="9156.993">18 643 8484,'7'-1'9041,"17"0"-7508,-11 0-811,396-29 2623,-72-2-1757,-25 5-956,-15 5 483,166 6-144,-351 18-1168,-115-1-3226,2 0-816,1-1-3789,0-1-3500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0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42 159 8020,'-1'-1'7347,"1"1"-3369,6 12-1262,11 124-208,-18-148-2367,1-1 0,1 1 1,0 0-1,0 0 1,1 0-1,1 0 0,0 0 1,0 1-1,1-1 1,1 1-1,0 0 0,1 0 1,0 0-1,2-2-141,-6 11-3,-1 1-1,1 0 1,0 0 0,-1-1-1,1 1 1,0 0-1,0 0 1,0 1 0,0-1-1,0 0 1,0 1-1,0-1 1,0 1 0,0-1-1,0 1 1,0 0 0,0 0-1,1 0 1,-1 0-1,0 1 1,0-1 0,0 0-1,0 1 1,0 0-1,0-1 1,0 1 0,0 0-1,0 0 1,0 0-1,-1 0 1,1 1 3,24 13-6029,-11-5-2364,-8-6-3612</inkml:trace>
  <inkml:trace contextRef="#ctx0" brushRef="#br0" timeOffset="390.54">255 177 10405,'33'15'9396,"-29"-14"-9262,0 0 1,0 0 0,0-1-1,0 1 1,0-1 0,1 0-1,-1 0 1,0-1 0,0 1-1,0-1 1,0 0 0,0 0 0,0-1-1,0 1 1,0-1 0,0 0-1,0 0 1,-1 0 0,1 0-1,-1 0 1,3-3-135,-6 3 15,1 0-1,-1 0 1,1 1 0,-1-1-1,0 0 1,1 0 0,-1-1-1,0 1 1,0 0-1,-1 0 1,1 0 0,0 0-1,-1 0 1,1 1 0,-1-1-1,0 0 1,1 0 0,-1 0-1,0 0 1,0 0-1,0 1 1,0-1 0,-1 1-1,1-1 1,0 0 0,-1 1-1,1 0 1,-1-1 0,1 1-1,-1 0 1,0 0 0,0 0-1,1 0 1,-1 0-1,0 0 1,0 1 0,0-1-1,0 1 1,0-1 0,0 1-1,-2-1-14,1 1 53,0 0-1,0 0 0,0 1 1,0-1-1,0 1 0,0-1 1,0 1-1,0 0 0,1 0 1,-1 0-1,0 1 0,0-1 0,1 1 1,-1-1-1,1 1 0,-1 0 1,1 0-1,0 0 0,0 0 1,0 0-1,0 1 0,0-1 1,0 1-1,1-1 0,-1 1 1,1-1-1,-1 1 0,1 0 1,0 0-1,0 0 0,1 0 1,-1 0-1,0 0 0,1 0-52,-6 108 2570,7-109-2564,-1 1 0,1-1 0,0 0-1,0 0 1,-1 0 0,1 0 0,1 0 0,-1 0 0,0 0 0,0 0 0,1 0 0,-1 0-1,1-1 1,0 1 0,-1-1 0,1 1 0,0-1 0,0 0 0,0 1 0,0-1-1,0 0 1,0 0 0,0 0 0,0-1 0,1 1 0,-1-1 0,0 1 0,0-1-1,1 1 1,-1-1 0,0 0 0,1 0 0,-1 0 0,0-1 0,0 1 0,1-1 0,-1 1-1,0-1 1,0 1 0,0-1 0,1 0 0,-1 0 0,0 0 0,0-1-6,54-28-5321,-18 6-6780,-17 14 1702</inkml:trace>
  <inkml:trace contextRef="#ctx0" brushRef="#br0" timeOffset="921.669">601 168 9348,'-12'-10'7948,"1"4"-3411,9 5-4378,0 0-1,0 1 1,-1-1 0,1 1 0,0 0 0,0 0 0,0 0 0,-1 0-1,1 0 1,0 0 0,0 0 0,-1 1 0,1-1 0,0 1-1,0 0 1,0 0 0,0 0 0,0 0 0,0 0 0,0 0-1,0 0 1,0 0 0,0 1 0,1-1 0,-2 2-159,0-1 41,-1 0 0,1 0 0,0 1 0,0-1 0,0 1 0,0 0 0,1 0 0,-1 0 0,1 0 0,-1 0 0,1 0 0,0 0 0,1 1 0,-1-1 0,0 1 0,1 0 0,0-1 0,0 1 0,0 0 0,0 0 0,1 0 0,-1 0 0,1 0 0,0 0 1,0-1-1,1 1 0,-1 0 0,1 0 0,0 0 0,0 0 0,0-1 0,0 1 0,1 0 0,-1-1 0,1 1 0,0-1 0,0 1-41,0-3-33,-1 0 1,1 0-1,-1 0 0,1 0 1,0 0-1,0 0 0,-1-1 1,1 1-1,0-1 0,0 1 1,0-1-1,0 0 0,0 1 1,-1-1-1,1 0 0,0 0 1,0 0-1,0-1 0,0 1 0,0 0 1,0-1-1,-1 1 0,1-1 1,0 0-1,0 1 0,0-1 1,-1 0-1,1 0 0,-1 0 1,1 0-1,-1-1 0,1 1 1,-1 0-1,1-1 0,-1 1 1,1-1 32,36-60-1863,-21 20 2250,-13 80 1286,9 216 1494,-10-236-3207,2-30-2234,0-12-4284,-1 6-1610,0-3-4286</inkml:trace>
  <inkml:trace contextRef="#ctx0" brushRef="#br0" timeOffset="1496.827">695 130 10549,'-3'17'9888,"10"14"-7932,-4-17-1256,-2-5-546,1-1 0,0 1 0,0-1-1,0 0 1,1 1 0,1-1 0,-1-1-1,1 1 1,0 0 0,1-1 0,1 2-154,-5-8 13,0 0 1,1 0-1,-1 0 1,0-1-1,0 1 1,0 0-1,1-1 0,-1 1 1,0 0-1,0-1 1,1 0-1,-1 1 1,1-1-1,-1 0 1,0 0-1,1 1 1,-1-1-1,1 0 1,-1-1-1,0 1 1,1 0-1,-1 0 1,1 0-1,-1-1 1,0 1-1,1-1 0,-1 1 1,0-1-1,0 0 1,1 1-1,-1-1 1,0 0-1,0 0 1,0 0-1,0 0 1,0 0-1,0 0 1,0 0-1,0 0 1,0 0-1,-1 0 1,1-1-1,0 0-13,30-56 245,-11-36 131,-14 94-8915,-1 5 1516,2-1-3384</inkml:trace>
  <inkml:trace contextRef="#ctx0" brushRef="#br0" timeOffset="1824.875">913 119 9636,'9'24'10913,"-7"21"-7683,-2-39-2638,1 52 633,2-54-3496,5-14-9550,-8 10 11362,4-7-10570</inkml:trace>
  <inkml:trace contextRef="#ctx0" brushRef="#br0" timeOffset="1825.875">927 38 10565,'-1'-4'2465,"1"3"32,0 0-1568,2 3-417,1 1-304,0 0-352,1 0-2241,1 3-2193,2-1-5475</inkml:trace>
  <inkml:trace contextRef="#ctx0" brushRef="#br0" timeOffset="2214.352">1028 105 9828,'5'38'7201,"5"20"-4828,-1-10-242,-6-87 1021,20-36-2598,-9 29 91,-14 45-626,0-1 0,0 1 0,0 0 0,1-1 0,-1 1 0,0-1 0,0 1 0,1 0 0,-1-1 0,1 1 0,-1 0 0,1 0 0,0-1 1,0 1-1,-1 0 0,1 0 0,0 0 0,0 0 0,0 0 0,0 0 0,0 0 0,0 0 0,0 0 0,1 0 0,-1 1 0,0-1 0,0 1 0,1-1 0,-1 0 0,0 1 0,1 0 0,-1-1 1,0 1-1,1 0 0,-1 0 0,0 0 0,1 0 0,-1 0 0,1 0 0,-1 0 0,0 0 0,1 1 0,-1-1 0,1 0 0,-1 1 0,0-1 0,0 1 0,1 0 0,-1-1 0,0 1 0,0 0 0,0 0 1,0 0-1,0 0 0,0-1 0,0 2 0,0-1-19,21 13-1421,-7-7-3120,-2 0-4448,-4-3-3014</inkml:trace>
  <inkml:trace contextRef="#ctx0" brushRef="#br0" timeOffset="2938.862">1244 167 10421,'5'5'6168,"4"-3"-3302,24-6-1651,-31 3-558,98-36 1669,-99 35-2323,0 1 0,0-1 0,-1 0 0,1 0 0,0 0 0,-1 0 0,1 0 0,-1 0 0,0 0 0,0 0 0,0 0 0,0 0 0,0 0 0,0 0 0,0 0 0,-1 0 0,1 0 0,-1 0 0,1 0 0,-1 0 0,0 0 0,0 1 0,0-1 0,0 0 0,0 0 0,0 1 0,0-1 0,0 1 0,-1-1 0,1 1 0,-1-1 0,1 1 0,-1 0 0,0 0 0,1 0 0,-1 0 0,0 0 0,0 0 0,0 0 0,1 0 0,-1 1 0,0-1-1,0 1 1,0 0 0,0-1 0,0 1 0,0 0 0,0 0 0,0 0 0,0 0 0,0 1 0,-1-1-3,-2 2 139,1 0 0,-1 1 0,1-1 0,0 1 0,0 0 0,0 0-1,0 0 1,0 1 0,1 0 0,-1-1 0,1 1 0,0 0 0,0 0 0,1 1 0,-1-1 0,1 1-1,0-1 1,0 1 0,0 0 0,1-1 0,0 1 0,0 0 0,0 0 0,0 0 0,1 0-1,0 0 1,0 0 0,0 0 0,1 0 0,-1 0 0,1 0 0,0 0 0,1 2-139,-1-4-25,1 1 0,-1-1 0,0 0 0,1 0 0,0 0 0,-1-1 0,1 1 0,0 0 0,1-1 0,-1 1 1,0-1-1,1 0 0,-1 0 0,1 0 0,0 0 0,-1 0 0,1 0 0,0-1 0,0 1 0,0-1 0,1 0 0,-1 0 0,0 0 1,0 0-1,1-1 0,-1 1 0,0-1 0,0 0 0,1 0 0,-1 0 0,0-1 0,1 1 0,-1-1 0,0 1 0,1-1 0,-1 0 1,0 0-1,1-1 25,-2 1-219,26-13-5901,-11 2-3103,-5 2-2644</inkml:trace>
  <inkml:trace contextRef="#ctx0" brushRef="#br0" timeOffset="3639.171">1538 102 9412,'1'2'7037,"2"2"-3815,5 11-1483,7 127 1684,0-200-2938,-13 49-485,0 0 0,1 0 0,0 0-1,0 0 1,1 0 0,0 1 0,1 0-1,0 0 1,0 0 0,1 0 0,0 1 0,0-1 0,-5 8-1,-1-1 0,1 1 1,-1-1-1,1 1 0,0 0 1,0-1-1,-1 1 1,1 0-1,0-1 0,-1 1 1,1 0-1,0 0 0,0-1 1,0 1-1,-1 0 1,1 0-1,0 0 0,0 0 1,0 0-1,-1 0 0,1 0 1,0 1-1,0-1 0,-1 0 1,1 0-1,0 1 1,0-1-1,-1 0 0,1 1 1,0-1-1,-1 0 0,1 1 1,0-1-1,-1 1 1,1 0-1,-1-1 0,1 1 1,-1-1-1,1 1 0,-1 0 1,1-1-1,-1 1 1,1 0-1,-1-1 0,0 1 1,0 0-1,1 0 0,-1-1 1,0 1-1,0 0 1,0 0-1,0 0 0,0 0 1,10 48-15,-10-45 10,2 22 8,18 62 32,-19-88-35,-1 0 1,1 0 0,0 0-1,0 0 1,0 0 0,0-1-1,0 1 1,0 0 0,-1-1-1,1 1 1,0 0 0,0-1-1,0 1 1,-1-1 0,1 1-1,0-1 1,0 1 0,-1-1-1,1 0 1,-1 1 0,1-1-1,0 0 1,-1 1 0,1-1-1,-1 0 1,0 0 0,1 0-1,-1 0 1,0 1 0,1-1-1,-1 0 1,0 0 0,0 0-1,0 0 1,0 0 0,0 0 0,0 1-1,0-1 1,0 0 0,0 0-1,0 0 1,-1-1-1,3-3-15,4-10 26,-2 2 14,0 1 1,1-1-1,0 2 0,1-1 0,1 0 1,-1 1-1,2 1 0,8-11-25,-16 21 30,1-1 0,-1 1 0,0 0 0,1-1-1,-1 1 1,1-1 0,-1 1 0,1 0-1,-1-1 1,1 1 0,0 0 0,-1 0 0,1 0-1,-1-1 1,1 1 0,0 0 0,-1 0 0,1 0-1,-1 0 1,1 0 0,0 0 0,-1 0 0,1 0-1,-1 0 1,1 0 0,0 0 0,-1 1-1,1-1 1,-1 0 0,1 0 0,-1 0 0,1 1-1,0-1 1,-1 0 0,1 1 0,-1-1 0,1 1-1,-1-1 1,0 0 0,1 1 0,-1-1 0,1 1-1,-1-1 1,0 1 0,1 0 0,-1-1-1,0 1 1,0-1 0,0 1 0,1-1 0,-1 1-1,0 0 1,0-1 0,0 1 0,0-1-30,10 43 1064,-9-35-955,4 68-95,-2-73-3809,4-8-9245,-5 0 1539</inkml:trace>
  <inkml:trace contextRef="#ctx0" brushRef="#br0" timeOffset="4277.774">1918 200 11381,'17'6'8809,"18"-7"-6557,-22 0-832,65-14 196,-75 14-1577,-1 0-1,0 1 0,0-1 0,1 0 0,-1 0 1,0 0-1,0-1 0,0 1 0,0 0 0,0-1 1,-1 1-1,1-1 0,0 0 0,-1 1 1,1-1-1,-1 0 0,1 0 0,-1 0 0,0 0 1,0 0-1,0 0 0,0-1 0,0 1 0,-1 0 1,1 0-1,-1-1 0,1 1 0,-1-1 0,0 1 1,0 0-1,0-3-38,-1 3 2,0 0 0,-1-1 1,1 1-1,-1 0 0,1 0 0,-1 1 1,0-1-1,0 0 0,0 0 0,0 1 1,0-1-1,0 1 0,0 0 0,-1 0 1,1 0-1,0 0 0,-1 0 0,1 0 1,-1 0-1,1 1 0,-1-1 0,1 1 1,-1 0-1,1 0 0,-1 0 0,0 0 1,1 0-1,-1 1 0,1-1 0,-1 1 1,1-1-1,-1 1 0,1 0 0,0 0 1,-1 0-1,1 0 0,0 1 0,0-1 1,0 1-1,0-1 0,0 1 0,0 0 1,0-1-1,0 1 0,0 1-2,-2 4 114,0 0 1,0 0-1,1 0 0,0 0 0,0 0 0,1 1 1,0-1-1,0 1 0,1 0 0,0-1 1,0 1-1,1 0 0,0 0 0,0 0 0,1-1 1,0 1-1,0 0 0,1-1 0,0 1 0,0-1 1,1 1-1,0-1 0,0 0 0,1 0 0,0 0 1,1 1-115,-4-7-34,0 1 1,-1-1 0,1 0 0,0 0 0,0 0 0,0 0-1,1 0 1,-1 0 0,0-1 0,0 1 0,0 0 0,1 0-1,-1-1 1,0 1 0,1-1 0,-1 1 0,0-1 0,1 0-1,-1 1 1,1-1 0,-1 0 0,1 0 0,-1 0 0,0 0-1,1 0 1,-1 0 0,1-1 0,-1 1 0,0 0 0,1-1 0,-1 1-1,1-1 1,-1 1 0,0-1 0,0 0 0,1 0 0,-1 1-1,0-1 1,1-1 33,45-46-8277,-33 32 346,0 1-4285</inkml:trace>
  <inkml:trace contextRef="#ctx0" brushRef="#br0" timeOffset="4746.416">2203 157 11909,'9'49'10160,"-7"23"-7124,-2-66-905,2-18-2130,0-1 0,1 1 0,1 0 0,0 1-1,0-1 1,1 1 0,1 0 0,0 0-1,0 0 1,1 1 0,0 0 0,1 0-1,0 1 1,7-7-1,-14 16 6,-1-1 0,1 0 0,-1 1 0,1-1 0,0 1 0,-1 0 0,1-1 0,-1 1 0,1-1 0,0 1 0,-1 0 0,1-1 0,0 1 0,0 0 0,-1 0 0,1 0 0,0 0 0,0-1 0,-1 1 0,1 0-1,0 0 1,0 0 0,-1 1 0,1-1 0,0 0 0,0 0 0,-1 0 0,1 0 0,0 1 0,-1-1 0,1 0 0,0 1 0,-1-1 0,1 0 0,0 1 0,-1-1 0,1 1 0,-1-1 0,1 1 0,-1-1 0,1 1 0,-1 0 0,1-1 0,-1 1 0,0 0 0,1-1 0,-1 1 0,0 0 0,1-1 0,-1 1 0,0 0 0,0 0-1,0-1-5,14 51 214,-11-39-224,0 1 100,0 0 0,0 0 1,-1 0-1,-1 1 0,0-1 0,-1 1 0,0-1 0,-3 13-90,1-50-9122,4 9 444,2 6-1994</inkml:trace>
  <inkml:trace contextRef="#ctx0" brushRef="#br0" timeOffset="4981.659">2511 0 12438,'2'45'11831,"7"23"-8167,2 11-3259,-5 56-581,-8-152-8156,1-1-989,-1 8-1172</inkml:trace>
  <inkml:trace contextRef="#ctx0" brushRef="#br0" timeOffset="5183.582">2433 166 10661,'3'4'9959,"4"-2"-5404,18 1-2724,-23-3-878,124 13 3535,-91-13-4804,-29-8-4994,-5-7-7659,-2 8-867</inkml:trace>
  <inkml:trace contextRef="#ctx0" brushRef="#br0" timeOffset="19951.066">0 474 7171,'20'4'6299,"14"-3"-4263,-14-1-588,164 4 3174,94-6-2950,511-3 89,98 18-1217,-468-10-565,-413-6-1975,-12 2-10209,-2 2 890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29:3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1671 216 7828,'14'-40'10514,"-12"46"-6962,-1 13-2435,-1-16-664,22 121 1369,-22-100-1723,0-41 106,2-7-196,25-98-55,-26 121 43,-1 0 1,1 1-1,-1-1 1,1 1-1,-1-1 0,1 0 1,-1 1-1,1 0 0,-1-1 1,1 1-1,-1-1 1,1 1-1,0 0 0,-1-1 1,1 1-1,0 0 0,-1 0 1,1-1-1,0 1 1,0 0-1,-1 0 0,1 0 1,0 0-1,-1 0 1,1 0-1,0 0 0,0 0 1,-1 0-1,1 0 0,0 1 1,-1-1-1,1 0 1,0 0-1,-1 1 0,1-1 1,0 0-1,-1 1 0,1-1 1,-1 1-1,1-1 1,0 1-1,-1-1 0,1 1 1,-1-1-1,0 1 0,1-1 1,-1 1-1,1 0 1,-1-1-1,0 1 0,1 0 1,-1-1-1,0 1 0,0 0 1,0-1-1,0 1 1,1 0 2,19 42-166,8 32 30,-27-75 135,0 0 0,0 0 0,0 0 0,0 0-1,0-1 1,0 1 0,0 0 0,0 0 0,0-1 0,0 1 0,0 0-1,0-1 1,-1 1 0,1-1 0,0 0 0,0 1 0,0-1 0,-1 0-1,1 1 1,0-1 0,0 0 0,-1 0 0,1 1 0,-1-1 0,1 0-1,-1 0 1,1 0 0,-1 0 0,1 0 0,-1 0 0,0 0 0,0 0-1,1 0 1,-1 0 0,0 0 0,0 0 0,0 0 0,0 0 0,0 0-1,0 0 1,-1 0 0,1 0 1,1 0-3,7-37 24,-8 32-47,1 0-1,0 0 1,0 0-1,0 0 1,1 1-1,0-1 1,0 0-1,0 1 1,1 0-1,0-1 1,0 1 0,0 0-1,1 0 1,0 1-1,-1-1 1,5-3 26,-5 9 14,0 0 1,-1 0 0,1-1 0,0 2 0,-1-1 0,1 0 0,-1 1-1,1-1 1,-1 1 0,0-1 0,0 1 0,0 0 0,0 0-1,0 0 1,0 1 0,0-1 0,-1 0 0,1 0 0,-1 1 0,1-1-1,-1 1 1,0 0 0,0 0-15,5 11 21,0 0 1,-1 0-1,-1 0 0,-1 1 1,0 0-1,0-1 1,-2 1-1,1 5-21,-1-16-1670,4-9-11096,-2-3 2057</inkml:trace>
  <inkml:trace contextRef="#ctx0" brushRef="#br0" timeOffset="328.046">2085 239 8804,'23'0'5154,"30"-20"-2272,-52 18-2789,-1-1 0,0 0 1,0 1-1,-1-1 0,1 0 0,0 1 1,-1-1-1,0 1 0,1-1 0,-1 1 1,0-1-1,-1 1 0,1-1 1,0 1-1,-1 0 0,1 0 0,-1 0 1,1 0-1,-1 0 0,0 0 0,0 0 1,0 0-1,0 1 0,0-1 1,-1 1-1,-1-2-93,3 2 89,-1 1 1,1-1-1,0 0 1,0 0-1,-1 1 1,1-1-1,-1 1 1,1-1-1,0 1 1,-1-1-1,1 1 1,-1 0-1,1 0 1,-1 0-1,1 0 1,-1 0-1,1 0 1,-1 0-1,1 0 1,-1 0-1,1 1 1,-1-1-1,1 1 1,-1-1-1,1 1 1,0 0-1,-1-1 1,1 1-1,0 0 1,0 0-1,0 0 1,-1 0-1,1 0 1,0 0-1,0 0 1,0 0-1,1 1 1,-1-1-1,0 0 1,0 0-1,1 1 1,-1-1-1,1 1 1,-1-1-1,1 0 1,-1 1-1,1-1 1,0 1-1,0-1 1,0 1-90,-9 79 2589,9-76-2557,0 0 0,0 0-1,1 0 1,-1 0-1,1 0 1,0-1 0,1 1-1,-1 0 1,1 0-1,0-1 1,0 1 0,0-1-1,0 0 1,1 1-1,2 2-30,-3-6-269,-1 0 1,1 0 0,-1 0 0,1 0 0,0 0 0,-1 0 0,1 0-1,0-1 1,0 1 0,0-1 0,-1 1 0,1-1 0,0 0 0,0 1-1,0-1 1,0 0 0,0 0 0,0-1 0,0 1 0,0 0 0,0-1-1,-1 1 1,1-1 0,0 1 0,0-1 0,0 0 0,-1 0 0,1 0 267,21-17-10069,-10 5 830</inkml:trace>
  <inkml:trace contextRef="#ctx0" brushRef="#br0" timeOffset="748.089">2255 190 8852,'28'30'8594,"-13"31"-5097,-6-19-1798,2-79-709,-11 18-906,-1 10-81,0 1-1,1-1 0,0 0 0,1 0 0,0 1 0,0-1 0,1 1 0,0-1 0,0 1 0,1-1 0,0 1 1,3-5-3,-5 12 0,0 0 0,-1 0 1,1 0-1,0 0 1,-1 0-1,1 0 1,0 0-1,0 1 1,0-1-1,0 0 1,-1 1-1,1-1 1,0 0-1,0 1 1,0-1-1,0 1 1,1 0-1,-1-1 1,0 1-1,0 0 0,0 0 1,0 0-1,0-1 1,0 1-1,0 0 1,1 1-1,-1-1 1,0 0-1,0 0 1,0 0-1,0 1 1,0-1-1,0 0 1,0 1-1,0-1 1,0 1-1,0-1 0,0 1 1,0 0-1,0-1 1,0 1-1,0 0 1,0 0-1,-1 0 1,1-1-1,0 1 1,-1 0-1,1 0 1,-1 0-1,1 0 1,-1 0-1,1 0 1,-1 0-1,1 1 1,-1-1-1,0 0 0,0 1 0,22 67 611,-17 4-144,-2-83-14612,-2-1 3460</inkml:trace>
  <inkml:trace contextRef="#ctx0" brushRef="#br0" timeOffset="919.925">2520 1 11189,'12'47'9317,"-3"0"-4582,8 98-4032,-12-91-107,-5-47-169,-1-3-3603,-3-10-9807,2-2 2191</inkml:trace>
  <inkml:trace contextRef="#ctx0" brushRef="#br0" timeOffset="1185.5">2496 179 11653,'4'3'7336,"3"-3"-3456,19-5-1570,-22 3-1146,5 1-853,-1 0 1,1 0 0,-1 1-1,1 0 1,-1 1 0,1 0-1,-1 0 1,0 1 0,1 0-1,-1 0 1,3 2-312,-1-1 112,1-5-3859,-12-13-11296,-4 7 3966</inkml:trace>
  <inkml:trace contextRef="#ctx0" brushRef="#br0" timeOffset="-1211.532">1190 168 8116,'0'3'8313,"1"2"-4446,4 18-3412,-4-20 433,15 121 1564,-10-168-1067,-5 34-1336,1 0 1,0 0 0,0 0 0,1 0 0,1 1-1,-1-1 1,1 1 0,1 0 0,0 0 0,0 0-1,1 1 1,2-4-50,-6 11-38,0 0-1,-1-1 0,1 1 0,0 0 1,0 0-1,0 0 0,-1 0 1,1 0-1,0 0 0,0 1 0,1-1 1,-1 1-1,0-1 0,0 1 1,0 0-1,0 0 0,0 0 0,0 0 1,0 0-1,1 0 0,-1 1 1,0-1-1,2 1 39,12 6-4499,0 1-5567,-7-3-536</inkml:trace>
  <inkml:trace contextRef="#ctx0" brushRef="#br0" timeOffset="-617.563">1419 252 9812,'28'14'9151,"51"-23"-6472,-77 7-2641,-1 0-1,0-1 1,1 1 0,-1-1 0,0 0 0,0 1-1,0-1 1,-1 0 0,1 0 0,-1 1 0,1-1-1,-1 0 1,0 0 0,0 0 0,0 0 0,-1 1-1,1-1 1,-1 0 0,1 0 0,-1 1 0,0-1-1,0 0 1,0 1 0,-1-1 0,1 1 0,0-1-1,-1 1 1,0 0 0,0-1 0,0 1-38,1 0 36,0 0 0,-1 1 0,1-1 0,0 1 1,-1 0-1,0-1 0,1 1 0,-1 0 0,0 0 0,1 0 0,-1 0 1,0 0-1,0 0 0,0 1 0,0-1 0,0 0 0,0 1 0,0 0 1,0-1-1,0 1 0,0 0 0,0 0 0,0 0 0,0 0 0,0 1 1,0-1-1,0 1 0,0-1 0,0 1 0,0-1 0,0 1 0,0 0 1,1 0-1,-1 0 0,0 0 0,0 0 0,1 1 0,-1-1 1,1 0-1,-1 1 0,1-1 0,0 1 0,-1-1 0,1 1 0,0 0 1,0 0-1,0-1 0,0 1 0,1 0 0,-1 0 0,0 1-36,-4 7 329,1 0 0,0 1-1,1-1 1,0 1 0,1-1-1,0 1 1,1 0 0,0 0-1,0 0 1,1-1 0,1 1-1,-1 0 1,2 0 0,0 0 0,1 3-329,0-12-95,-1 0 0,1 0 0,-1-1 0,1 1 0,0-1 0,0 0 0,-1 0 0,1 0 0,0 0 0,0 0 0,0 0 0,0-1 0,0 0 0,0 0 1,1 1-1,-1-2 0,0 1 0,0 0 0,0-1 0,0 1 0,0-1 0,0 0 0,0 0 0,-1 0 0,1 0 0,0-1 0,0 1 0,-1-1 0,1 1 0,-1-1 1,1 0-1,0-1 95,4 0-1159,22-22-11199,-15 5-621</inkml:trace>
  <inkml:trace contextRef="#ctx0" brushRef="#br0" timeOffset="-3988.199">52 222 7171,'0'1'9142,"2"8"-4097,21 78-2664,-8-9-946,-9-118-357,-5 23-832,-2 7-149,1 0 1,0 0 0,1 0-1,0 0 1,0 1-1,1-1 1,1 0-1,-1 1 1,2 0 0,-1 0-1,1-1 1,3-3-98,-6 12-44,1 0 0,-1-1 1,0 1-1,1 0 0,0 0 1,-1 0-1,1 0 0,-1 0 1,1 1-1,0-1 1,0 0-1,-1 1 0,1-1 1,0 1-1,0 0 0,0-1 1,0 1-1,0 0 0,-1 0 1,1 0-1,0 1 0,0-1 1,0 0-1,0 1 0,0-1 1,-1 1-1,1 0 1,0-1-1,0 1 44,22 9-4086,-1-2-6775,-16-6-579</inkml:trace>
  <inkml:trace contextRef="#ctx0" brushRef="#br0" timeOffset="-3587.912">332 316 9524,'38'-2'6281,"13"-27"-3907,-50 27-2317,0 0 0,0 1 1,1-1-1,-1 0 0,-1 0 0,1 0 1,0 0-1,0 0 0,-1 0 0,1 0 1,-1 0-1,1-1 0,-1 1 0,0 0 1,0 0-1,0 0 0,0 0 0,0 0 1,-1 0-1,1-1 0,-1 1 0,1 0 0,-1 0 1,0 0-1,0 0 0,0 0 0,0 0 1,0 1-1,0-1 0,0 0 0,-1 0 1,1 1-1,-1-1 0,1 1 0,-1-1 1,1 1-1,-1 0 0,0 0 0,0 0 1,0 0-1,0 0 0,0 0 0,0 0 0,0 0 1,0 1-1,0-1 0,0 1 0,0 0 1,0-1-1,0 1 0,-1 0 0,1 0 1,0 0-1,0 1 0,0-1 0,0 0 1,0 1-1,0-1 0,0 1 0,0 0 1,0 0-1,0 0 0,0 0 0,0 0 0,0 0 1,0 1-58,-3 5 428,1 0 0,0 0 0,0 1 0,0-1 1,1 1-1,0 0 0,1 0 0,0 0 0,0 0 1,1 1-1,0-1 0,0 0 0,1 9-428,0-14 69,0 1-1,0-1 1,0 1 0,1-1-1,0 1 1,-1-1 0,1 0-1,0 1 1,1-1-1,-1 0 1,1 0 0,-1 0-1,1 0 1,0 0 0,0 0-1,0 0 1,1 0-1,-1-1 1,1 1 0,-1-1-1,1 0 1,0 0 0,0 0-1,0 0 1,0 0-1,0-1 1,0 1 0,0-1-1,1 0 1,-1 0-1,0 0 1,1-1 0,-1 1-1,2-1-68,37-1-179,-6-12-3912,-13-1-1942,-1-4-3438,-8 6-595</inkml:trace>
  <inkml:trace contextRef="#ctx0" brushRef="#br0" timeOffset="-2896.633">708 201 10917,'-10'-8'8178,"-4"6"-3640,-56 21-1084,65-16-3370,1 0-1,0 0 0,1 0 1,-1 0-1,1 1 1,-1 0-1,1 0 1,0 0-1,1 0 0,-1 0 1,1 0-1,-1 1 1,1-1-1,0 1 1,1 0-1,-1-1 1,1 1-1,0 0 0,0 0 1,1 0-1,0 0 1,-1 0-1,1 0 1,1 0-1,-1 0 1,1 0-1,0 0 0,0-1 1,1 2-84,-1-4-21,1 1 0,0-1 0,0 0 0,0 0 0,0 0 0,0 0-1,1 0 1,-1 0 0,1-1 0,-1 1 0,1-1 0,-1 1 0,1-1 0,0 0 0,0 0 0,-1 0 0,1-1 0,0 1 0,0-1 0,0 0 0,0 1 0,0-1 0,0 0 0,0-1 0,0 1 0,0 0-1,1-1 22,43-22-3705,-42 14 2635,0 0 0,-1 0 0,0 0 0,-1 0 0,1-1-1,-2 1 1,0-1 0,0 0 0,0 0 0,-1 0 0,-1-5 1070,1 2-1758,-1 4 7646,-1 14 1796,2 8-6246,11 189 2587,-4-147-3698,-4-52-5640,-1-25-7378,-1 6-355</inkml:trace>
  <inkml:trace contextRef="#ctx0" brushRef="#br0" timeOffset="-2304.465">799 186 8564,'2'-18'10112,"1"28"-4936,3 30-2037,29 56-1436,-34-94-1702,1 1 0,0-1 0,-1 0 1,1 0-1,0 1 0,0-1 0,0-1 0,0 1 0,0 0 0,1 0 0,-1-1 0,1 1 0,-1-1 0,1 0 0,-1 0 0,1 0 0,0 0 0,-1 0 0,1-1 0,0 1 0,0-1 0,-1 0 0,1 0 0,0 0 0,0 0 0,0 0 0,0 0 0,-1-1 0,1 1 0,0-1 0,-1 0 0,1 0 0,0 0 0,-1 0 0,1 0-1,0-3-59,1 1-1,-1 0 1,0-1-1,0 0 1,0 0-1,0 0 1,-1 0-1,1 0 1,-1 0-1,0 0 1,-1-1-1,1 1 1,-1-1-1,0 0 1,0 1-1,0-1 1,0 0-1,-1 0 1,0 1-1,0-1 1,0 0-1,-1 0 1,0 1-1,0-1 0,0 0 1,0 1-1,-1-1 1,-1-3 59,-2-22-4326,5 30 4185,0-5-3271,1 2-5891,3 1-563</inkml:trace>
  <inkml:trace contextRef="#ctx0" brushRef="#br0" timeOffset="-1695.235">1054 187 10469,'2'6'2993,"0"-1"129,1 2-1137,-1 3-545,-1 1-303,1 0-289,0 3-304,0-1-176,0-1-143,0-1-209,-1 0-241,-1-5-431,1-2-544,-1-2-2098,2-2-2593,1-5-5970</inkml:trace>
  <inkml:trace contextRef="#ctx0" brushRef="#br0" timeOffset="-1478.163">1060 106 10661,'0'0'2961,"1"0"17,1 1-529,0 3-1553,-1-2-3313,6 0-2785,0 0-7108</inkml:trace>
  <inkml:trace contextRef="#ctx0" brushRef="#br0" timeOffset="46024.606">1 534 8948,'34'6'9563,"34"-13"-8215,-30 3-237,262-11 233,93-10 12,-94 13-1124,6-9 29,291-3-122,-129 1 82,-463 23-273,1 0-3286,-1-1-7830,-2-1 1219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3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7061 79 6115,'27'7'11939,"-39"-6"-8035,-16 1-2427,-246-32 905,214 21-2051,-197 3 477,122-6-312,-182-2-23,-14 13-137,-5 14 37,59-9-202,82-3-163,-52-12 78,27-10-89,191 23 15,-231-1 5,56-5-73,-41 2 126,16 4-20,-202 11-20,249-3-25,-18-6-21,-29 13 32,67-20-16,-156 16-13,83-23 10,-96 22 75,37-20-136,-152 7 163,160 1-102,79 18 70,117-15-86,76-4 624,14 1-847,1-1 0,-1 1 0,0-1 0,0 1 0,0 0 0,0-1 0,0 1 1,0-1-1,0 1 0,0-1 0,0 1 0,0-1 0,0 1 0,0 0 0,0-1 0,0 1 1,0-1-1,0 1 0,0-1 0,-1 1 0,1 0 0,0-1 0,0 1 0,-1-1 0,1 1 1,0 0-1,0-1 0,-1 1 0,1 0 0,0-1 0,-1 1 0,1 0 0,0 0 1,-1-1-1,1 1 0,-1 0 0,1 0 0,0 0 0,-1 0 0,1-1 242,66-23-11466,-28 13 2859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7:4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1953 5344 8868,'4'-8'6685,"5"2"-3338,26-3-1085,-30 8-1265,167 13 3275,-158-16-4728,-21 1-3015,-4 2-6969,6 1-1608</inkml:trace>
  <inkml:trace contextRef="#ctx0" brushRef="#br0" timeOffset="1180.522">1943 5348 8564,'0'0'323,"0"0"-1,1 0 1,-1 0-1,0 0 1,0 0 0,1 0-1,-1 0 1,0 0-1,1 0 1,-1 0 0,0 0-1,0 0 1,1 0-1,-1 0 1,0 0 0,0-1-1,1 1 1,-1 0-1,0 0 1,0 0 0,1 0-1,-1 0 1,0-1 0,0 1-1,0 0 1,1 0-1,-1-1 1,0 1 0,0 0-1,0 0 1,0-1-1,1 1 1,-1 0 0,0 0-1,0-1 1,0 1-1,0 0 1,0 0 0,0-1-323,5 204 3884,-3-97-3078,-5-1 0,-12 71-806,15-174 8,-15 475 725,11-205-679,-9-211-4,16-14-132,20-63 247,105 20 782,2 26-771,-133-31-5280,-11-25-6605,8 6-155</inkml:trace>
  <inkml:trace contextRef="#ctx0" brushRef="#br0" timeOffset="6463.655">1996 4144 7924,'1'-23'7965,"0"35"-2268,4 355-1658,-12-146-3601,-8-105-318,12-104-122,1 1 1,1 0 0,0-1 0,0 1 0,1 0-1,1 0 1,0 0 0,1-1 0,0 1 0,1-1-1,4 11 2,-7 18 3,-12 14 37,7-9-45,8 12-25,-3-58 35,0 1 0,0 0 0,0-1 0,1 1-1,-1-1 1,0 1 0,0-1 0,1 0 0,-1 1-1,0-1 1,1 1 0,-1-1 0,0 1-1,1-1 1,-1 0 0,1 1 0,-1-1 0,0 0-1,1 1 1,-1-1 0,1 0 0,-1 0 0,1 0-1,-1 1 1,1-1 0,-1 0 0,1 0 0,-1 0-1,1 0 1,0 0 0,-1 0 0,1 0 0,-1 0-1,1 0 1,-1 0 0,1 0 0,-1 0 0,1 0-1,-1 0 1,1-1 0,-1 1 0,1 0 0,-1 0-1,1-1 1,-1 1 0,1 0 0,-1-1 0,1 1-1,-1 0 1,0-1-5,1 1 211,65-4 894,-56 3-1005,0 0 0,0 0 1,0 1-1,0 1 0,0 0 1,0 0-1,0 0 0,0 2 1,0-1-1,1 2-100,-3 8-848,-14-16-8682,2-13 2292,1-6-3866</inkml:trace>
  <inkml:trace contextRef="#ctx0" brushRef="#br0" timeOffset="6892.575">1961 4073 8916,'8'-3'6464,"16"-4"-3820,-20 6-1478,69-1 5536,-27 4-5035,92 4-311,-130-6-1473,1-1 143,-11-3-3356,-15-24-10191,13 14 1564</inkml:trace>
  <inkml:trace contextRef="#ctx0" brushRef="#br0" timeOffset="7123.992">1997 4083 7203,'3'-2'2177,"-6"2"256,3 0-208,-4 2-832,3-1-128,-4 4-81,-3 2-47,2 1-161,1 3-224,2 3-159,2-4-145,0 3-128,-2 2-144,2-2-416,-2 2-768,3-1-2178,3 2-2544,-1 3-6372</inkml:trace>
  <inkml:trace contextRef="#ctx0" brushRef="#br0" timeOffset="9071.477">214 4 7635,'5'-4'9229,"-5"8"-5353,-8 11-2320,-58 66 484,8-13-1306,-1-14-267,41-38-280,8-14 56,48 11 794,10 16-642,-35-22-341,1 1 1,-1 0 0,0 1 0,-1 1-1,0 0 1,-1 0 0,0 1 0,7 9-55,-19-20-13,1 0 0,0 0 0,0-1 0,-1 1 1,1 0-1,0 0 0,0 0 0,-1 0 0,1 0 0,0 0 1,-1 0-1,1 1 0,0-1 0,0 0 0,-1 0 0,1 0 1,0 0-1,0 0 0,-1 0 0,1 0 0,0 1 1,0-1-1,0 0 0,-1 0 0,1 0 0,0 0 0,0 1 1,0-1-1,0 0 0,-1 0 0,1 0 0,0 1 0,0-1 1,0 0-1,0 0 0,0 1 0,0-1 0,0 0 0,0 0 1,0 1-1,-1-1 0,1 0 0,0 1 0,0-1 0,0 0 1,1 0-1,-1 1 0,0-1 0,0 0 0,0 0 1,0 1-1,0-1 0,0 0 0,0 0 0,0 1 0,0-1 1,1 0-1,-1 0 0,0 0 0,0 1 0,0-1 0,0 0 1,1 0-1,-1 0 0,0 1 13,-10-10-5865,9 1-1920,-1 2-5552</inkml:trace>
  <inkml:trace contextRef="#ctx0" brushRef="#br0" timeOffset="11431.972">63 242 8484,'15'-19'10362,"33"1"-5141,144 18-1358,-173 6-3815,1 1 0,-1 1-1,0 0 1,0 2 0,-1 0 0,0 1 0,-1 1-1,0 1 1,5 5-48,18 12-3,-25-19 20,0 1 1,-1 1-1,0 1 0,0 0 1,-2 0-1,0 1 0,0 1 1,3 7-18,30 64 77,-11 22 32,7 123 204,-26 97 103,-8-152-296,-2 152 64,-4-98-72,-1 205-115,0-35 22,-1-226-70,4 53 86,-4-3-38,7-71 25,3-2 7,17-6-88,2-74 110,15 39-58,-16-54-29,-23-48 31,2 9 12,0-1 0,2 0 1,0 0-1,0-1 0,2 0 0,0 0 0,1-1 1,0-1-1,1 0 0,6 5-7,85 94 29,-53-62-26,-28-39 15,70 56 76,-83-58-90,0-1 1,1-1-1,0 0 0,0 0 1,1-1-1,0 0 0,0 0 1,1-2-1,0 1 0,0-2 0,0 1 1,0-2-1,2 1-4,74 43 107,19-27-137,-98-17 30,0 0 0,0 0 0,0-1 0,0 0 0,0 0 0,0-1 0,1 0 0,-1-1 0,0 0 0,9-1 0,59 23 86,-33-11-65,30-5 214,-92-3-4726,-19-2-10128,26-8 3235</inkml:trace>
  <inkml:trace contextRef="#ctx0" brushRef="#br0" timeOffset="15025.501">294 5929 7539,'-5'5'8612,"-5"5"-5064,-26 27-1800,-31 31-603,34-30-697,78 13 1622,-22-32-1893,-19-16-150,0-1 0,0 1 0,-1-1 1,1 1-1,-1 1 0,0-1 0,0 0 0,0 1 0,0-1 1,0 1-1,-1 0 0,1 0 0,-1 0 0,0 0 0,-1 0 0,1 1 1,-1-1-1,0 1 0,0-1 0,0 1 0,0 3-27,-8 5-1760,1-25-11393,8 1 2225</inkml:trace>
  <inkml:trace contextRef="#ctx0" brushRef="#br0" timeOffset="16406.414">162 6081 8692,'3'2'6039,"12"5"-3333,125 6 3874,-48-8-5300,132-1 89,-44 6-286,-28-18-891,-35 22 35,133-15 426,-8-1-210,-78-6-179,-36 12-144,-111 2-102,31 0 28,-49-31-5172,-5 1-7767,6 12 1216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8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 7732,'-9'10'6215,"22"-5"-4038,33-2-1981,-40-3 377,403-15 3599,-216 3-3099,384-16 1198,-500 28-2050,-118 24-1355,20-15-2469,5-7-3361,1-1-5949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30:5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94 7972,'5'-83'11757,"0"113"-8283,6 429-214,-12-141-2244,8 354-487,-2-525-492,-9 183 59,18-59-120,-16 8 123,7 8-17,1-112 9,-1-11 50,-2-10-79,-15-24 359,9-123-1034,0-18-7855,2 2 4655</inkml:trace>
  <inkml:trace contextRef="#ctx0" brushRef="#br0" timeOffset="1553.07">7899 247 6771,'1'-6'1557,"8"-26"5766,-9 32-7255,0-1 1,1 1-1,-1 0 0,0-1 1,1 1-1,-1-1 0,0 1 1,1 0-1,-1 0 1,0-1-1,1 1 0,-1 0 1,1 0-1,-1-1 0,1 1 1,-1 0-1,1 0 1,-1 0-1,1 0 0,-1 0 1,0 0-1,1 0 0,-1 0 1,1 0-1,-1 0 1,1 0-1,-1 0 0,1 0 1,-1 0-1,1 0 0,-1 0 1,1 0-1,-1 1 1,1-1-1,-1 0 0,0 0 1,1 0-1,-1 1 0,1-1 1,-1 0-1,0 1 1,1-1-1,-1 0 0,0 1 1,1-1-1,-1 1 0,0-1 1,0 0-1,1 1 1,-1-1-1,0 1 0,0-1 1,0 1-1,0-1 0,0 1 1,1-1-1,-1 1 1,0-1-1,0 1 0,0-1 1,0 1-1,0-1 0,-1 1-68,23 114 2877,-20-88-2533,8 237 1168,6 172-533,-1 123 102,-3-300-798,12 184 210,3 39-287,13-58 765,-29-288-528,-11-136-441,0 0 0,-1-1 1,1 1-1,0 0 1,-1 0-1,1 0 0,0 0 1,-1 0-1,1 0 0,0-1 1,-1 1-1,1 0 1,-1 0-1,1 0 0,0 0 1,-1 0-1,1 0 0,0 1 1,-1-1-1,1 0 1,-1 0-1,1 0 0,0 0 1,-1 0-1,1 0 0,0 1 1,-1-1-1,1 0 1,0 0-1,0 0 0,-1 1 1,1-1-1,0 0 0,-1 1 1,1-1-1,0 0 1,0 0-1,0 1 0,-1-1 1,1 0-1,0 1 0,0-1 1,0 1-1,0-1 1,0 0-1,0 1 0,0-1-2,-16-43-1561,14 36 524,-25-74-8468,10 44 3299</inkml:trace>
  <inkml:trace contextRef="#ctx0" brushRef="#br0" timeOffset="7765.388">8018 3438 8596,'5'14'7718,"-21"-8"-3962,4-3-3056,-129 6 3200,-274 27-1779,52-30-1009,-247 4 425,534-4-1413,16 0 0,0-2 1,0-3-1,1-3 1,-53-8-125,-72 4 205,-147 17 14,-86-31-14,300 24-198,0-6 0,-41-8-7,-184-6 136,-42 16-123,113-12-2,-121 9-30,-116 9-26,-139-19 87,552 19-53,0-4-1,1-5 1,-12-5 11,-300-2 34,91 5 22,-131 9-109,5-20 61,291 14-21,149 2-24,1 0 1,-1 0-1,0 0 0,1 0 1,-1 0-1,1 0 1,-1 0-1,0-1 0,1 1 1,-1 0-1,1 0 1,-1 0-1,1-1 0,-1 1 1,1 0-1,-1-1 1,1 1-1,-1-1 0,1 1 1,-1 0-1,1-1 1,0 1-1,-1-1 0,1 1 1,0-1-1,-1 1 1,1-1-1,0 1 0,0-1 1,-1 0-1,1 1 1,0-1-1,0 1 1,0-1-1,0 0 0,0 1 1,0-1-1,0 1 1,0-1-1,0 1 0,0-1 1,0 0-1,0 1 1,1-1-1,-1 1 0,0-1 1,0 1-1,0-1 1,1 0-1,-1 1 0,0-1 1,1 1-1,-1-1 1,1 1-1,-1 0 0,0-1 1,1 1-1,-1-1 1,1 1-1,0-1 37,27-25-5530,67-15-8173,-50 19 4307</inkml:trace>
  <inkml:trace contextRef="#ctx0" brushRef="#br0" timeOffset="11291.219">7948 101 6627,'24'16'7724,"-1"-1"-3699,-49-5 596,-86-12-2473,-37 13-1372,94-11-413,-1-2 0,1-2-1,-43-11-362,43 7 169,-187 6 300,13 3-218,43-21 93,-319 30 395,365-14-619,16-9-26,-294 23 55,189-12-157,139-5 37,1 5-1,-1 3 0,-3 4-28,33-2 44,0-3 0,0-3-1,-40-6-43,-31 1-26,-115 5 76,-51 10-68,-300-9 143,454 0-157,18 8 29,-232-10 62,-10-14-107,110 30 59,-174-20 18,222 15-69,35-5 59,-50-4 10,-85-4-90,26 5 119,65-10-74,62 10 89,69 7-39,28-10-26,59 4-25,1-1-1,-1 1 1,0-1 0,1 1 0,-1 0 0,0-1-1,0 1 1,1-1 0,-1 1 0,0-1-1,0 0 1,0 1 0,0-1 0,0 1-1,0-1 1,0 1 0,0-1 0,0 1-1,0-1 1,0 1 0,0-1 0,0 0-1,0 1 1,0-1 0,-1 1 0,1-1-1,0 1 1,0-1 0,-1 1 0,1 0-1,0-1 1,0 1 0,-1-1 0,1 1-1,-1-1 1,1 1 0,0 0 0,-1-1-1,1 1 1,-1 0 0,0-1 17,91-32-11245,-62 26 7400</inkml:trace>
  <inkml:trace contextRef="#ctx0" brushRef="#br0" timeOffset="12546.903">8055 3379 6019,'5'3'6622,"15"10"-2165,-19-13-4326,0 1 0,-1-1 0,1 1-1,-1-1 1,1 1 0,-1-1-1,1 1 1,-1-1 0,1 1-1,-1 0 1,0-1 0,1 1-1,-1 0 1,0-1 0,1 1-1,-1 0 1,0 0 0,0-1-1,0 1 1,0 0 0,0 0-1,0-1 1,0 1 0,0 0 0,0 0-1,0-1 1,0 1 0,0 0-1,0 0 1,-1-1 0,1 1-1,0 0 1,-1-1 0,1 1-1,0 0 1,-1-1 0,1 1-1,-1 0 1,1-1 0,-1 1-1,1-1 1,-1 1 0,0-1-1,1 1 1,-1-1 0,1 0 0,-1 1-1,0-1-130,-35 14 2326,30-16-2583,5 1-2851,4 4-7595,6 4-910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4:2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596 253 8228,'1'-10'6094,"-11"-15"-1245,5 22-4560,0 1 0,0 0 0,-1 0 0,1 1 0,0 0 0,0-1 0,-1 2 0,1-1 0,-1 1 0,1-1 0,-1 1 0,1 1 0,-1-1 0,-3 2-288,-120 45 1944,102-34-1408,8-3-414,1 2 0,0 0 0,0 1 0,1 0 1,1 2-1,0 0 0,1 1 0,1 0 0,1 1 0,0 1 1,1 0-1,-7 14-123,-77 138 384,88-152-371,1 2 0,0-1 0,2 1 0,0 0 1,1 0-1,1 1 0,1-1 0,1 1 0,1-1 0,0 1 0,2-1 1,0 1-1,2 1-13,6 9 20,2-1-1,0-1 1,2 0 0,2 0 0,0-2 0,2 0 0,1-1 0,1-1-1,3 1-19,-7-8 20,2-1 0,0-1 0,1-1 0,1 0-1,0-1 1,1-2 0,0 0 0,1-1 0,0-1-1,1-1 1,0-1 0,12 2-20,-8-4 5,0-2-1,1-1 1,-1 0 0,0-3-1,1 0 1,-1-1 0,1-2 0,-1-1-1,0-1 1,0-1 0,-1-1-1,0-2 1,0-1 0,-1 0 0,0-2-1,-1-1 1,22-15-5,-29 12 11,0 0 1,-2-1-1,0 0 1,-1-1-1,0-1 1,-2 0-1,0-1 1,-2 0-1,0-1 1,0-3-12,-2-2 1,-1-1 1,-2 1 0,0-2 0,-2 1 0,-1 0-1,-1-1 1,-2 1 0,0 0 0,-2-1 0,-1 1-1,-1-1-1,3 11 2,2-5 34,-2 0 0,0 0-1,0 0 1,-2 0 0,-1 0 0,-1 1-1,-1 0 1,0 0 0,-2 0 0,0 1 0,-2 1-1,0-1 1,-1 2 0,-1 0 0,0 0-1,-2 1 1,-15-15-36,8 16 74,-1 0-1,-1 1 0,-1 1 0,1 2 0,-2 0 1,0 2-1,0 1 0,-1 1 0,0 1 1,0 1-1,-5 1-73,-83 29-2511,91-15 420,1 0-2401,7-8-4212,6-2-3261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27 258 11605,'-24'-42'9059,"24"38"-9006,-1 0 0,0 0 0,1 0 0,0 0-1,0 0 1,0 0 0,0-1 0,1 1 0,-1 0-1,1 0 1,0 0 0,1 0 0,-1 0-1,1 1 1,-1-1 0,1 0 0,0 1 0,1-1-1,-1 1 1,0-1 0,1 1 0,0 0-1,0 0 1,0 1 0,0-1 0,0 0-53,10-6-13,0 0 0,0 1-1,1 0 1,0 1 0,0 1 0,1 0 0,0 1 0,0 0 0,0 2 0,0-1-1,1 2 1,12-1 13,-31 4-68,-1 1 1,0-1-1,1 1 0,-1-1 0,1 1 0,0 0 0,-1 1 0,1-1 0,0 0 0,0 1 0,1 0 1,-1 0-1,0 0 0,1 0 0,0 0 0,0 0 0,0 1 0,0-1 0,0 1 0,-1 2 68,-12 18 68,12-22-23,1 1 1,-1-1 0,1 1-1,-1 0 1,1-1 0,0 1-1,0 0 1,1 0 0,-1 0-1,0 1 1,1-1-1,0 0 1,0 1 0,0-1-1,0 0 1,0 1 0,1-1-1,0 1 1,-1-1 0,1 1-1,0 0 1,1-1 0,-1 1-1,1-1 1,0 0 0,-1 1-1,1-1 1,1 1 0,-1-1-1,0 0 1,1 0 0,0 0-1,0 0 1,0 1-46,1-1 122,0-1 1,1 0-1,-1 0 1,1 0-1,-1 0 1,1 0-1,-1 0 1,1-1-1,0 0 1,0 0-1,0 0 1,0 0-1,0-1 1,0 1-1,0-1 1,0 0-1,0 0 1,0-1-1,0 1 1,-1-1-1,1 0 1,0 0-1,0 0 1,0 0-1,0-1 0,-1 1 1,1-1-1,-1 0 1,1 0-1,-1-1 1,0 1-1,0 0 1,0-1-1,0 0-122,-2-1 25,0 0-1,0 0 0,0 0 0,-1 0 0,1 0 0,-1 0 0,0 1 1,-1-1-1,1 0 0,-1 0 0,1 0 0,-1 0 0,0 0 1,-1 1-1,1-1 0,-1 0 0,1 1 0,-1-1 0,-1 0-24,-4-15 59,-2-13-855,-23-43-5801,20 62-627,-1 1-4966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4:3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95 8340,'-17'-9'9623,"-5"6"-5093,-39 25-1315,60-22-3205,1 1 1,-1 0-1,1 0 1,-1-1-1,0 1 1,1 0-1,-1 0 1,1-1-1,0 1 1,-1 0 0,1 0-1,0 0 1,0 0-1,-1 0 1,1 0-1,0 0 1,0 0-1,0-1 1,0 1-1,0 0 1,0 0-1,0 0 1,0 0-1,1 0 1,-1 0-1,0 0 1,1 0-1,-1-1 1,0 1-1,1 0 1,-1 0 0,1 0-1,-1-1 1,1 1-1,-1 0 1,1 0-1,0-1 1,-1 1-1,1-1 1,0 1-1,0 0 1,-1-1-1,1 0 1,0 1-1,1 0-10,43 23-18,-39-21 24,47 36-10,-52-38 8,-1 0 0,1 0-1,0 0 1,0 0-1,-1 0 1,1 0 0,-1 1-1,1-1 1,-1 0 0,1 0-1,-1 0 1,0 0-1,1 1 1,-1-1 0,0 0-1,0 0 1,0 0 0,0 1-1,0-1 1,0 0-1,0 0 1,-1 1 0,1-1-1,0 0 1,-1 0-1,1 0 1,0 0 0,-1 1-1,0-1 1,1 0 0,-1 0-1,0 0 1,1 0-1,-1 0 1,0 0 0,0-1-1,0 1 1,0 0 0,0 0-1,0-1 1,0 1-1,0 0 1,0-1 0,0 1-1,0-1 1,-1 1 0,1-1-1,0 0 1,-1 1-4,-65 3 904,41-20-4005,21 2-1957,8-5-3334,1 12-2288</inkml:trace>
  <inkml:trace contextRef="#ctx0" brushRef="#br0" timeOffset="588.132">203 83 10869,'8'-7'7660,"4"5"-3930,26 11-1786,-31-4-1942,0 0 1,-1 1-1,1 0 0,-1 0 0,-1 0 1,1 1-1,-1 0 0,0 0 0,-1 1 1,1-1-1,-1 1 0,-1 0 0,0 0 1,0 0-1,0 1 0,-1 0-2,4 7-95,-3-14-1927,-8-21 1641,3 15 493,0 0 1,-1 0-1,1 0 1,-1 1-1,0-1 1,0 1-1,-1 0 1,1 0-1,-1 0 1,1 0 0,-1 1-1,0-1 1,0 1-1,0 0 1,0 0-1,0 0 1,-1 1-1,1 0 1,0-1-1,-1 2 1,1-1-1,-1 0 1,1 1-1,-1 0 1,0 0 0,1 0-1,-1 1 1,1-1-1,-1 1 1,1 0-1,-1 0 1,1 1-1,-4 1-112,7-2 68,-1 0-1,1 0 1,-1 0-1,1 0 1,-1 1-1,1-1 0,0 0 1,0 1-1,0-1 1,0 1-1,0-1 1,0 1-1,0 0 1,0-1-1,1 1 0,-1 0 1,1-1-1,-1 1 1,1 0-1,0 0 1,-1-1-1,1 1 1,0 0-1,0 0 0,0 0 1,1 0-1,-1-1 1,0 1-1,1 0 1,-1 0-1,1-1 1,-1 1-1,1 0 0,0-1 1,0 1-1,0-1 1,0 1-1,0-1 1,0 1-1,0-1 1,1 0-1,-1 1 0,0-1 1,1 0-1,-1 0 1,1 0-1,-1 0 1,1 0-1,-1 0 1,1-1-1,0 1 0,-1 0 1,1-1-1,0 1 1,0-1-1,-1 0 1,2 1-68,60-10-3186,-21-3-5138,-25 7 1633,-2 0-4391</inkml:trace>
  <inkml:trace contextRef="#ctx0" brushRef="#br0" timeOffset="900.532">532 48 9764,'-48'-41'11773,"47"41"-11669,0-1-1,0 0 1,-1 0 0,1 1-1,0-1 1,0 1-1,-1-1 1,1 1-1,0-1 1,-1 1-1,1 0 1,-1 0-1,1 0 1,0 0 0,-1 0-1,1 0 1,0 0-1,-1 0 1,1 0-1,-1 1 1,1-1-1,0 0 1,0 1 0,-1-1-1,1 1 1,0 0-1,0-1 1,-1 1-1,1 0 1,0 0-1,0 0 1,0 0 0,0 0-1,0 0 1,0 0-1,1 0 1,-1 0-1,0 0 1,0 0-1,1 1 1,-1-1-1,0 1-102,3 80 1519,27 36-413,-34-118-6324,-1-11-2955,4 9 3534,-1-3-5833</inkml:trace>
  <inkml:trace contextRef="#ctx0" brushRef="#br0" timeOffset="1197.338">410 152 12886,'2'1'7200,"5"0"-3732,14-3-1258,-20 2-1863,39 2-253,-13 3-8652,-17-3 982,-2 0-2479</inkml:trace>
  <inkml:trace contextRef="#ctx0" brushRef="#br0" timeOffset="1586.434">595 169 10373,'18'2'5842,"3"-3"-3334,34-22-1790,-55 21-637,0 1 0,0-1-1,0 0 1,-1 1 0,1-1 0,0 1 0,0-1 0,-1 1 0,1-1-1,-1 1 1,0-1 0,1 1 0,-1 0 0,0-1 0,0 1 0,0 0-1,1 0 1,-2-1 0,1 1 0,0 0 0,0 0 0,0 0 0,0 0-1,-1 0 1,1 1 0,0-1 0,-1 0 0,1 1 0,-1-1 0,1 1-1,-1-1 1,1 1 0,-1-1 0,1 1 0,-1 0 0,1 0 0,-1 0-1,1 0 1,-2 0-81,-1 1 137,1-1 1,0 1-1,0 0 0,0 0 0,0 1 0,-1-1 0,2 0 0,-1 1 0,0 0 0,0 0 1,0 0-1,1 0 0,-1 0 0,1 0 0,0 1 0,-1-1 0,1 1 0,0 0 0,1-1 1,-1 1-1,0 0 0,1 0 0,0 0 0,-1 0 0,1 1 0,1-1 0,-1 0 0,0 0 1,1 1-1,-1-1 0,1 0 0,0 1 0,0-1 0,1 0 0,-1 1 0,0-1 0,1 0 0,0 0 1,0 1-1,0-1 0,0 0 0,1 0 0,-1 0 0,1 0 0,0 0 0,-1-1 0,1 1 1,1 0-1,-1-1 0,0 0 0,3 3-137,55 7 543,-21-19-3749,-23-2-4117,-6 1-1553,-2 0-1833</inkml:trace>
  <inkml:trace contextRef="#ctx0" brushRef="#br0" timeOffset="1805.173">866 133 12070,'1'1'3185,"-1"0"129,0 0-1506,0 1-703,0 0-321,1 0-128,0 0-319,0-1-417,0 0-625,-1 0-447,1 1-2194,-1 1-2608,2 2-6052</inkml:trace>
  <inkml:trace contextRef="#ctx0" brushRef="#br0" timeOffset="1806.173">872 224 13702,'-2'3'3378,"0"-1"79,1 1-1808,0-1-816,1-3-209,1 1-272,0-2-1088,2 2-2642,1-2-2913,2 0-7283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4:3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7812,'1'2'7603,"0"2"-3610,9 23-2202,0 56 74,-11-89-1861,0 0 0,1-1 0,0 1 0,0 0 0,0 0 0,1-1 0,0 1-1,0 0 1,0 0 0,1 0 0,0 0 0,0 0 0,0 0 0,1 1 0,0-1 0,0 1 0,1 0 0,-1 0 0,1 0 0,0 0 0,1 0 0,-1 1 0,1 0 0,0 0 0,1-1-4,-3 6 16,0-1 0,1 1 0,-1 0 0,0-1 0,0 2 0,1-1 0,-1 0 0,0 0 0,0 1 0,0 0 0,-1 0 0,1 0 0,0 0 0,-1 0 0,1 0 0,-1 1 0,0-1 0,1 1 0,-1-1 0,0 1 0,-1 0 0,1 0 0,0 0 0,-1 0 0,0 0 0,0 0 0,0 1 0,0-1 0,0 0 0,-1 1 0,1-1-16,10 70 787,-16-72-3169,7-8-9352,3 3 1420</inkml:trace>
  <inkml:trace contextRef="#ctx0" brushRef="#br0" timeOffset="421.791">272 105 10101,'-15'4'7417,"5"9"-3420,9-7-3830,-1-1 0,1 1 0,0-1 0,1 1 0,-1 0 0,1 0 0,0-1 0,1 1 0,-1 0 0,1-1 0,0 1 0,0 0 0,3 5-167,-2-9-6,-1 1 1,1-1-1,0 1 1,1-1 0,-1 0-1,0 0 1,1 0-1,-1 0 1,1 0 0,0-1-1,-1 1 1,1-1-1,0 1 1,0-1 0,0 0-1,0 0 1,0-1-1,0 1 1,0-1 0,1 1-1,-1-1 1,0 0-1,0 0 1,0 0 0,0-1-1,0 1 1,0-1-1,1 1 1,-1-1 0,0 0-1,0 0 1,-1-1-1,2 1 6,-1 0-17,-1 0-1,1 0 1,-1 0 0,1 0-1,-1 0 1,0 0-1,1 0 1,-1-1 0,0 1-1,0-1 1,0 0-1,0 1 1,0-1-1,0 0 1,-1 0 0,1-1-1,-1 1 1,1 0-1,-1 0 1,0-1-1,0 1 1,0 0 0,0-1-1,0 1 1,0-1-1,-1 0 1,1 1 0,-1-1-1,0 0 1,0 1-1,0-1 1,0 1-1,0-1 1,-1 0 0,1 1-1,-1-1 1,1 1-1,-1-1 1,0 1-1,-1-2 18,-54-45 790,28 50-4005,28 2-6627,1-1-685</inkml:trace>
  <inkml:trace contextRef="#ctx0" brushRef="#br0" timeOffset="593.606">451 0 9877,'10'6'8566,"-3"6"-4172,2 35-3000,-7-34-237,-2-11-1148,15 81 1393,-7-28-3953,-8-53 2877,0-1-4172,0-1-3119,0-1 3407,-2-2-6631</inkml:trace>
  <inkml:trace contextRef="#ctx0" brushRef="#br0" timeOffset="781.067">440 130 13526,'2'1'3650,"-1"-2"128,3 1-1761,0-1-529,2 0-335,0 0-385,1 1-352,2 0-144,0 1-48,0-1-159,1 2-242,2-1-447,-1 1-945,0-1-303,1 0-2034,0 1-2833,3-2-5715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1:4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6637 82 7619,'10'-13'7429,"0"23"-1873,-5 126-2757,4-11-1708,-13-101-889,2 0 0,1 0-1,0 0 1,2 0 0,1 0 0,4 19-202,-2 114 747,10 75-152,-9-116-456,-6 51 152,-5-81-257,8 38 41,0-31-94,-1 23 241,-5-91 34,1-41-1211,-2-11-5440,4 8 2262,1-9-1832</inkml:trace>
  <inkml:trace contextRef="#ctx0" brushRef="#br0" timeOffset="1494.999">6638 98 8100,'36'3'9436,"42"-4"-6299,372-21 916,-82 7-2903,-65-4-419,37 14-80,-247 1-419,34-18-285,-127 22-1058,-3-4-5562,3 0-2773,1-1-745</inkml:trace>
  <inkml:trace contextRef="#ctx0" brushRef="#br0" timeOffset="9614.897">8470 23 7716,'1'0'6447,"7"12"-1233,-6 126-1652,12 129-1249,-5-108-1532,17 181-135,-12-182-483,2 11 7,5 37 124,-6-42 114,-13-152-447,-4 5-561,-11-28-4342,0-9-1616,7 3 844</inkml:trace>
  <inkml:trace contextRef="#ctx0" brushRef="#br0" timeOffset="11468.499">6688 1699 7892,'6'-2'7191,"14"2"-5780,-11 1-524,125-10 3257,56-1-2309,204 3 129,8-14-686,-15 18-900,-141 13-103,-202-9-75,-58-6-2583,9 3-1329,3 0-4071,6-2 2018,1-4-2031</inkml:trace>
  <inkml:trace contextRef="#ctx0" brushRef="#br0" timeOffset="15121.182">6765 963 6643,'15'-6'5211,"19"4"-3321,-14 2-1174,216-15 1781,-51-12-912,113 19 114,-46 2-792,-100 8-104,189-7 347,-179 9-955,-162-4-290,0-1-1,-1 1 1,1 0 0,0 0-1,0 0 1,0 0 0,0 0-1,0-1 1,0 1 0,0 0-1,0 0 1,0 0 0,-1-1-1,1 1 1,0 0 0,0 0-1,0 0 1,0-1 0,0 1-1,0 0 1,0 0 0,0 0-1,0-1 1,0 1 0,1 0-1,-1 0 1,0 0 0,0 0 0,0-1-1,0 1 1,0 0 0,0 0-1,0 0 1,0 0 0,1-1 95,-24-3-10849,10 1 1754</inkml:trace>
  <inkml:trace contextRef="#ctx0" brushRef="#br0" timeOffset="15716.534">6679 981 8100,'5'-1'2017,"2"1"64,-1 0-1185,3-1-240,2 1-143,-3 1-97,0-1-112,-1 1-128,-1 0-64,0-1-160,1 0 224,1 1-2353,0-2-1889,-2 0-5074</inkml:trace>
  <inkml:trace contextRef="#ctx0" brushRef="#br0" timeOffset="18074.275">6344 491 9060,'-13'7'10898,"-10"32"-8304,-59 54 741,-19 18-1895,102-112-1544,-1 1-1,0 0 1,0 0-1,0-1 0,1 1 1,-1 0-1,0 0 1,0 0-1,0-1 1,1 1-1,-1 0 1,0-1-1,0 1 0,0 0 1,0 0-1,0-1 1,0 1-1,0 0 1,0-1-1,0 1 1,0 0-1,0-1 0,0 1 1,0 0-1,0-1 1,0 1-1,0 0 1,0 0-1,0-1 1,0 1-1,0 0 0,0-1 1,0 1-1,-1 0 1,1 0-1,0-1 1,0 1-1,0 0 1,-1 0-1,1-1 0,0 1 1,0 0-1,-1 0 1,1 0-1,0 0 1,0-1-1,-1 1 1,1 0-1,0 0 1,0 0-1,-1 0 0,1 0 1,0 0-1,-1 0 1,1 0-1,0 0 1,-1 0-1,1 0 1,0 0-1,-1 0 0,1 0 1,0 0-1,0 0 1,-1 0-1,1 0 105,4-15-11007,0 5 1499</inkml:trace>
  <inkml:trace contextRef="#ctx0" brushRef="#br0" timeOffset="18708.883">6123 524 8660,'24'9'11057,"5"22"-7782,-8-7-1845,121 76 936,-123-92-5265,-4-24-11276,-9 6 4477</inkml:trace>
  <inkml:trace contextRef="#ctx0" brushRef="#br0" timeOffset="19513.976">6173 1279 9188,'0'0'2431,"0"0"-86,7-2 3220,9-4-3727,142-12 3850,-157 18-5685,0 0-1,-1-1 1,1 1-1,0 0 1,-1 0-1,1 0 1,0 0-1,0 0 1,-1 0 0,1 0-1,0 0 1,0 0-1,-1 0 1,1 0-1,0 0 1,0 1-1,-1-1 1,1 0 0,0 1-1,-1-1 1,1 0-1,0 1 1,-1-1-1,1 1 1,-1-1-1,1 1 1,-1-1-1,1 1 1,-1-1 0,1 1-1,-1-1 1,1 1-1,-1 0 1,0-1-1,1 1 1,-1 0-1,0 0 1,1-1 0,-1 1-1,0 0 1,0-1-1,0 1 1,0 0-1,0 0 1,0-1-1,0 1 1,0 0-1,0 0 1,0-1 0,0 1-1,-1 0 1,1 0-1,0-1 1,0 1-1,-1 0 1,1-1-1,0 1 1,-1 0 0,1-1-1,-1 1 1,1-1-1,-1 1 1,1 0-1,-1-1 1,1 0-1,-1 1-2,-29 46 35,-79 61-102,75-74-5,34-34 76,1 0 0,0 0-1,-1 0 1,1 0 0,0 0 0,-1 0-1,1 0 1,-1 0 0,1 0 0,0 0 0,-1 0-1,1 0 1,-1 1 0,1-1 0,0 0-1,-1 0 1,1 1 0,-1-1 0,1 0 0,-1 1-1,1-1 1,-1 1 0,1-1 0,-1 1-1,1-1 1,-1 1 0,0-1 0,1 1 0,-1-1-1,0 1 1,0-1 0,1 1 0,-1 0-1,0-1 1,0 1 0,0-1 0,0 1-1,1 0 1,-1-1 0,0 1 0,0 0 0,0-1-1,-1 1 1,1-1 0,0 1 0,0 0-1,0-1 1,0 1 0,0 0 0,-1-1 0,1 1-1,0-1 1,-1 1 0,1-1 0,0 1-1,-1-1 1,1 1 0,-1-1 0,1 1-1,-1-1 1,1 1 0,-1-1 0,1 0 0,-1 1-1,1-1 1,-1 0 0,1 0 0,-1 1-1,0-1 1,0 0-4,140-1 1604,-65-9-1372,-73 10-52,2-4-2478,-12-6-8732,5 0 4542,-2 0-3079</inkml:trace>
  <inkml:trace contextRef="#ctx0" brushRef="#br0" timeOffset="-36532.038">8484 4081 7363,'0'12'9252,"0"8"-3506,0 33-1847,0 90-4955,-5 113 1285,5 86-176,-9-64-13,1-65 6,5-3-76,0 19 108,3-3-113,0-216-86,1-9 70,-1 0 1,0 0 0,1 0-1,-1 0 1,0 0 0,0 0 0,0 1-1,0-1 1,0 0 0,0 0-1,0 0 1,0 0 0,0 0-1,-1 0 1,1 0 0,0 0 0,-1 0-1,1 0 1,-1 0 0,1 0-1,-1 0 1,0 0 0,1 0-1,-1 0 1,0 0 0,0 0-1,1-1 1,-1 1 0,0 0 0,0 0-1,0-1 1,0 1 0,0-1-1,0 1 1,0-1 0,0 1-1,0-1 1,-1 0 50,-5 5-2655,1-1-1539,2-3-4142,1-2-15</inkml:trace>
  <inkml:trace contextRef="#ctx0" brushRef="#br0" timeOffset="-34242.294">6840 4024 8196,'-4'-11'8862,"6"28"-6193,1 7-2075,-9 223 2152,-3-97-2202,-6 133-483,5-106-58,6 120 82,3-35-141,2-164 83,0 5 53,-4 61 168,7-30 344,-4-130-51,0 6-2130,-2-16-6176,1-2 2700,-2-4-5692</inkml:trace>
  <inkml:trace contextRef="#ctx0" brushRef="#br0" timeOffset="-32260.036">6845 4061 7860,'4'-2'7677,"14"-5"-4432,84 12 1037,54-3-3530,-127-2-440,187 1 502,100-10 275,4 12-489,-96 2-392,-50-3-99,-167-8-173,-18 4-1532,2 1-4522,6 1-2186,0-5-2546</inkml:trace>
  <inkml:trace contextRef="#ctx0" brushRef="#br0" timeOffset="-22799.499">6857 4682 6723,'15'0'10435,"65"0"-8435,266-14 713,-174 19-1179,128-2 347,26-2-1419,-95-8-438,-168 2-614,-50 5-4499,0-1-5005,-12 1 111</inkml:trace>
  <inkml:trace contextRef="#ctx0" brushRef="#br0" timeOffset="-21999.933">6820 5375 5843,'5'0'8377,"15"-1"-5773,171-2 1061,179 2-1949,-75-5-230,-36 1-707,29 4-227,-86-2-413,-216-3-2361,2 5-1988,2 2-4549,7 1-1195</inkml:trace>
  <inkml:trace contextRef="#ctx0" brushRef="#br0" timeOffset="-20509.374">6739 6081 6483,'22'2'7629,"2"2"-4838,36 3-1013,232-11 2189,161-9-2094,-153 10-1393,-15 6 85,-96 1 129,-104-12-926,-89 3-5868,-7 1-3285,3 1-1142</inkml:trace>
  <inkml:trace contextRef="#ctx0" brushRef="#br0" timeOffset="-19851.523">6756 5969 6227,'-2'6'8382,"2"24"-5639,0-28-2632,0 1 1,0-1-1,0 0 0,0 0 1,0 1-1,0-1 1,1 0-1,-1 0 0,1 0 1,0 1-1,0-1 1,0 0-1,0 0 0,0 0 1,0 0-1,0-1 0,1 1 1,-1 0-1,1 0 1,-1-1-1,1 1 0,-1-1 1,1 1-1,1 0-111,4-3-2873,-4-1-4651,-2 1-2088</inkml:trace>
  <inkml:trace contextRef="#ctx0" brushRef="#br0" timeOffset="-17011.584">6262 4287 8004,'1'-1'8620,"3"-2"-3442,7-5-1994,17-10-3167,-12 10 13,-13 6-32,0 0 1,0 0-1,0 1 1,0-1 0,0 1-1,0-1 1,0 1-1,0 0 1,0 0-1,1 0 1,-1 1-1,0-1 1,1 1 0,-1-1-1,0 1 1,1 1-1,-1-1 1,0 0-1,1 1 1,-1-1-1,0 1 1,0 0 0,1 0-1,0 1 2,46 82 99,-33 32 522,-15-77-316,-8-66-1975,-19-28-2034,22 52 3845,-1 0-1,0 0 1,1 1-1,-1-1 1,0 1 0,0 0-1,0 0 1,-1 0-1,1 0 1,0 1-1,-1 0 1,1 0-1,-1 0 1,1 1-1,-1-1 1,1 1-1,-1 0 1,1 0-1,-1 1 1,1-1-1,-1 1 1,1 0-1,-1 0 1,1 0-1,0 1 1,-1 0-1,1 0 1,0 0-1,0 0 1,0 0-1,1 1 1,-1 0-1,-1 1-140,3-3 62,-1 1-1,1-1 1,0 1 0,0-1-1,-1 1 1,1 0-1,0 0 1,0 0 0,1 0-1,-1 0 1,0 0-1,1 1 1,-1-1 0,1 0-1,0 1 1,0 0-1,0-1 1,0 1 0,0-1-1,0 1 1,1 0-1,-1 0 1,1-1 0,0 1-1,0 0 1,0 0-1,0 0 1,1-1 0,-1 1-1,1 0 1,-1-1-1,1 1 1,0 0 0,0-1-1,0 1 1,0-1-1,1 1 1,-1-1 0,1 0-1,-1 1 1,1-1-1,0 0 1,0 0 0,0 0-1,1 0-61,2 0 31,0 0 0,0-1 0,1 1-1,-1-1 1,0-1 0,1 1 0,-1-1 0,1 0-1,-1 0 1,1 0 0,-1-1 0,0 0 0,1 0-1,-1 0 1,0-1 0,0 1 0,0-2 0,4-1-31,11-7-3347,-3-4-3489,-10 8-328,1 1-4086</inkml:trace>
  <inkml:trace contextRef="#ctx0" brushRef="#br0" timeOffset="-16412.586">6253 4873 9540,'2'1'10245,"5"19"-7468,4 87 943,-9 56-2648,-4-148-1570,1-24-2797,-1-22-2082,3 10 2156,0 1-3853,-1 8-799</inkml:trace>
  <inkml:trace contextRef="#ctx0" brushRef="#br0" timeOffset="-15974.386">6274 5038 6947,'12'-23'10948,"11"13"-5797,57 24-2572,-75-10-2530,1 0 1,-1 0-1,0 0 0,0 1 1,-1 0-1,0 0 0,0 1 1,0-1-1,0 1 0,-1-1 1,0 1-1,0 0 1,0 1-1,-1-1 0,0 0 1,0 1-1,-1-1 0,1 4-49,-1-6 46,-1 0 0,0 0-1,1 0 1,-1 0 0,0-1-1,-1 1 1,1 0 0,-1 0 0,0 0-1,0 0 1,0-1 0,0 1-1,0 0 1,-1-1 0,0 1 0,0-1-1,0 1 1,0-1 0,0 0-1,-1 0 1,1 0 0,-1 0-1,0-1 1,0 1 0,0-1 0,0 1-1,-1-1 1,1 0 0,0 0-1,-1-1 1,-3 2-46,2-1 43,-1-1 0,1 0 1,-1 0-1,1-1 0,-1 1 0,1-1 0,-1 0 0,1-1 1,-1 1-1,1-1 0,-1 0 0,1-1 0,0 1 0,-1-1 0,1 0 1,0-1-1,-2 0-43,4-2-1759,4-2-13946,1 3 4521</inkml:trace>
  <inkml:trace contextRef="#ctx0" brushRef="#br0" timeOffset="-15208.877">6391 5749 7251,'-7'-27'12828,"-18"21"-8613,-31 27-2097,50-16-2038,1 1-1,0 0 1,0 0 0,0 1-1,1-1 1,0 1 0,0 0-1,1 0 1,-1 1 0,2-1-1,-1 1 1,1-1-1,0 1 1,1 0 0,0-1-1,0 1 1,1 0 0,-1 0-1,2 0 1,-1 0 0,1 0-1,1 0 1,-1-1-1,1 1 1,0 0 0,1-1-1,2 6-79,-1-10 24,0 0-1,0 0 0,0 0 1,1 0-1,-1 0 0,0-1 1,1 0-1,0 0 0,-1 0 1,1-1-1,0 0 0,0 1 1,0-2-1,0 1 0,0 0 1,0-1-1,0 0 0,0-1 1,0 1-1,0-1 0,0 0 0,0 0 1,0 0-1,0 0 0,0-1 1,-1 0-1,1 0 0,-1-1 1,1 1-1,-1-1 0,2-1-23,-2-1 387,-6 2-4915,-2 0-9379,2 1 2686</inkml:trace>
  <inkml:trace contextRef="#ctx0" brushRef="#br0" timeOffset="35662.731">4945 4278 7940,'0'-16'11391,"-50"3"-7242,-6 42-2874,51-24-1169,-31 53 375,35-53-450,0-1-1,0 1 0,0 0 1,0 0-1,1 0 0,0 0 1,0 0-1,0-1 0,1 1 1,0 0-1,0 0 0,0 0 1,0-1-1,1 1 0,-1-1 1,1 1-1,0-1 0,1 1 1,-1-1-1,1 0 0,0 0 1,0 0-1,0-1 0,0 1 1,1-1-1,0 0 0,-1 0 1,1 0-1,0 0 0,1 0 1,-1-1-1,0 0 0,1 0 1,-1 0-1,1-1 0,0 1 1,-1-1-1,1 0 0,0 0 1,0-1-1,0 1 1,-1-1-1,4-1-30,-3 0-51,-3 1 12,-1 0 0,0 0 0,0 0 0,0 0 0,0 0-1,0 0 1,0 0 0,1-1 0,-1 1 0,0 0 0,0-1 0,0 1 0,0-1 0,0 1 0,0-1 0,0 0 0,0 1 0,-1-1 0,1 0 0,0 0 0,0 0 0,-1 1 0,1-1 0,0 0 0,-1 0 0,1 0 0,-1 0 0,1 0 0,-1 0 0,1 0 0,-1 0 0,0-1 0,1 1 39,8-14-9301,-5 11 3256,0-3-3901</inkml:trace>
  <inkml:trace contextRef="#ctx0" brushRef="#br0" timeOffset="36120.908">5114 4252 8260,'-26'6'7818,"5"10"-3574,17-10-4050,0 1-1,0 0 0,1 1 1,0-1-1,0 1 0,0-1 1,1 1-1,0 0 0,1 0 1,0 0-1,0 0 0,1 0 1,-1 0-1,2 6-193,0-11 5,1 1 1,-1 0-1,1-1 0,0 1 0,0-1 1,0 1-1,1-1 0,-1 0 0,1 0 0,0 0 1,0 0-1,0-1 0,0 1 0,0-1 1,0 0-1,1 0 0,-1 0 0,1 0 0,-1 0 1,1-1-1,0 0 0,0 0 0,0 0 1,-1 0-1,1 0 0,0-1 0,0 0 0,0 1 1,0-2-1,0 1 0,0 0 0,0-1 1,0 0-1,0 0 0,0 0 0,0 0 0,-1 0 1,1-1-1,0 0 0,-1 0 0,0 0 1,1 0-1,-1 0 0,0-1 0,0 1 1,0-1-1,0 0 0,0-1-5,0 0 8,0-1 1,-1 1-1,1-1 1,-1 0-1,0 0 1,0 0-1,-1 0 1,1 0-1,-1 0 1,0 0-1,-1 0 1,1-1-1,-1 1 1,0 0-1,0 0 1,-1-1-1,0 1 1,0 0-1,0 0 1,0 0-1,-1 0 1,-2-5-9,2 7-49,0 0 0,-1 1 1,1-1-1,-1 1 1,0 0-1,0 0 0,0 0 1,0 0-1,0 0 0,0 1 1,-1-1-1,1 1 1,0 0-1,-1 0 0,1 0 1,-1 0-1,1 1 0,-1-1 1,1 1-1,-1 0 1,0 0-1,-2 0 49,20 7-13121,-5-5 3861</inkml:trace>
  <inkml:trace contextRef="#ctx0" brushRef="#br0" timeOffset="36789.02">5278 4267 9220,'4'12'5580,"5"16"792,4 40-5062,-6 10-293,-9-88-1004,2 0 1,-1-1-1,1 1 1,1 0-1,0 0 1,0 0-1,1 0 1,0 0-1,1 0 1,0 0-1,1 1 1,0-1-1,0 1 1,1 0-1,0 0 1,1 1-1,0-1 1,6-6-14,-11 14-3,0 0 1,1 0 0,-1-1 0,1 1-1,-1 0 1,1 0 0,-1 0 0,1 1 0,0-1-1,-1 0 1,1 0 0,0 1 0,0-1 0,0 1-1,-1 0 1,1 0 0,0-1 0,0 1 0,0 0-1,0 1 1,0-1 0,-1 0 0,1 0-1,0 1 1,0-1 0,0 1 0,-1 0 0,1-1-1,0 1 1,-1 0 0,1 0 0,0 0 0,-1 0-1,1 0 1,-1 0 0,0 1 0,1-1 0,-1 0-1,0 1 1,0-1 0,0 1 0,1 1 2,27 76 343,-29-61-655,1 33 1694,0-38-7646,6-24-3167,-3 3 80</inkml:trace>
  <inkml:trace contextRef="#ctx0" brushRef="#br0" timeOffset="37259.241">5656 4222 8996,'-7'2'9586,"-22"12"-5835,27-14-3701,1 1-1,-1 0 1,1-1-1,-1 1 1,1 0 0,-1 0-1,1 0 1,0 0-1,-1 0 1,1 0 0,0 0-1,0 0 1,0 1-1,0-1 1,0 0 0,0 1-1,0-1 1,0 1 0,0-1-1,1 1 1,-1 0-1,1-1 1,-1 1 0,1-1-1,-1 1 1,1 0-1,0-1 1,0 1 0,0 0-1,0 0 1,0-1-1,0 1 1,1 0 0,-1-1-1,1 1 1,-1 0 0,1-1-1,-1 1 1,1-1-1,0 1 1,0-1 0,0 1-1,0-1 1,0 0-1,0 1 1,0-1 0,0 0-1,0 0 1,1 0-1,-1 0 1,0 0 0,2 1-50,2 1 57,0 0 1,-1 1-1,0-1 1,1 1-1,-1 0 1,0 0-1,-1 1 1,1-1-1,-1 1 1,0 0-1,0 0 1,0 0-1,-1 0 0,0 0 1,0 1-1,0-1 1,-1 0-1,1 1 1,-1 0-1,-1-1 1,1 1-1,-1 5-57,-43-3 862,10-8-1120,32 0 142,0 0 1,0 0-1,0 0 1,1 0 0,-1 0-1,0 0 1,0-1 0,0 1-1,1 0 1,-1 0-1,0-1 1,0 1 0,1 0-1,-1-1 1,0 1 0,1-1-1,-1 1 1,0-1-1,1 1 1,-1-1 0,1 0-1,-1 1 1,1-1-1,-1 0 1,1 1 0,0-1-1,-1 0 1,1 1 0,0-1-1,-1 0 1,1 0-1,0 1 1,0-1 0,0 0-1,0 0 1,0 0 0,0 1-1,0-1 1,0 0-1,0 0 1,0 0 0,0 1-1,0-1 1,0 0-1,1 0 1,-1 0 0,0 1-1,1-1 1,-1 0 0,0 1-1,1-1 1,-1 0-1,1 1 1,-1-1 0,1 1-1,0-1 1,-1 0 115,14-21-9546,-1 9-1096</inkml:trace>
  <inkml:trace contextRef="#ctx0" brushRef="#br0" timeOffset="37636.736">5804 4115 9780,'41'215'13144,"-26"-120"-9811,-14-83-4051,-4-18-945,-5-21-1556,2 5-2736,4 11 492,-1 1-3760</inkml:trace>
  <inkml:trace contextRef="#ctx0" brushRef="#br0" timeOffset="38133.519">5770 4283 11349,'23'8'9833,"21"-12"-5959,-29 1-2761,22 1 243,1 1-1192,-15-3-4917,-17 1-6444,-5 0-526</inkml:trace>
  <inkml:trace contextRef="#ctx0" brushRef="#br0" timeOffset="38606.353">5668 4215 7764,'0'-3'10490,"-12"-2"-8463,8 4-4021,4 1-3811,0 2 1007,1 1-2870</inkml:trace>
  <inkml:trace contextRef="#ctx0" brushRef="#br0" timeOffset="48834.071">5618 4971 8612,'1'-14'6852,"0"21"-2500,-1 23-1510,-1 97-826,2-118-1900,-1-7-110,1-1 0,-1 1 0,0 0 1,1 0-1,-1 0 0,1 0 0,0-1 0,-1 1 0,1 0 0,0 0 0,0-1 1,0 1-1,0-1 0,1 1 0,-1-1 0,0 1 0,1-1 0,-1 0 1,0 0-1,1 1 0,0-1 0,-1 0 0,1 0 0,0-1 0,-1 1 0,1 0 1,0-1-1,0 1 0,0-1 0,0 1 0,-1-1 0,1 0 0,0 0 0,0 0 1,0 0-1,0 0 0,0 0 0,0 0 0,0-1 0,0 1 0,-1-1 1,1 1-1,0-1 0,0 0 0,-1 0 0,1 0 0,0 0-6,5-4-1,0-1-1,0 0 1,0-1 0,-1 0-1,0 0 1,-1 0 0,0-1-1,0 1 1,0-1 0,-1 0-1,0-1 1,0 1 0,-1-1-1,-1 0 1,1 0 0,-1 0-1,-1 0 1,1 0 0,-2 0-1,1-1 2,-2-24 46,-11 60 471,17 72 732,3-48-1084,-4-10 14,-2-29-115,0-1 0,-1 1 0,0 0 0,-1 0 0,0 0 0,-1-1 0,0 1 0,-1 0 0,0 0 0,0-1 0,-1 0 0,0 1 0,-4 4-63,5-11 43,-1-1 0,0 1 0,-1-1 0,1 0 0,-1 0 0,1-1 0,-1 1 0,0-1 0,0 0 0,0 0 0,0 0 0,0 0 0,0-1 0,0 0 0,-1 1 0,1-2 0,-1 1 0,1 0 0,-1-1 0,-3 0-44,-1-3 1044,7-2-3828,15-11-15376,-3 7 9156</inkml:trace>
  <inkml:trace contextRef="#ctx0" brushRef="#br0" timeOffset="49224.598">6015 5166 9284,'-1'16'8251,"1"0"-3690,-13 54-1069,-1-18-2599,14-69-15838,1 5 3425</inkml:trace>
  <inkml:trace contextRef="#ctx0" brushRef="#br0" timeOffset="53892.305">7538 425 7475,'1'-21'10350,"-1"21"-10247,0-1 0,0 1 0,0-1 0,0 1 0,-1-1 0,1 1 0,0-1 0,0 1 0,-1-1 0,1 1 0,0-1 0,-1 1 0,1 0 0,0-1 0,-1 1 0,1 0 0,-1-1 0,1 1 0,-1 0 0,1-1-1,-1 1 1,1 0 0,-1 0 0,1-1 0,-1 1 0,1 0 0,-1 0 0,1 0 0,-1 0 0,1 0 0,-1 0 0,1 0 0,-1 0 0,1 0 0,-1 0 0,0 0 0,1 0 0,-1 0 0,1 1 0,-1-1 0,1 0 0,-1 0 0,1 0 0,-1 1 0,1-1 0,-1 0 0,1 1 0,0-1 0,-1 0 0,1 1 0,-1-1 0,1 1 0,-1-1-103,0 1 15,0 0-1,-1 0 1,1-1 0,0 1 0,-1 0 0,1 0 0,0 0 0,0 0-1,0 1 1,0-1 0,0 0 0,0 0 0,0 1 0,0-1 0,0 0-1,1 1 1,-1-1 0,1 1 0,-1-1 0,1 1 0,-1-1 0,1 1 0,0-1-1,0 1 1,0 0 0,-1-1 0,2 1 0,-1-1 0,0 1 0,0 0-1,0-1 1,1 1 0,-1-1 0,1 1 0,-1-1 0,1 1 0,0-1 0,0 0-1,-1 1 1,1-1 0,0 0 0,0 0 0,0 1 0,0-1 0,1 0-1,-1 0 1,0 0 0,0 0 0,1 0 0,-1-1 0,0 1 0,1 0-1,-1-1 1,1 1 0,-1 0 0,1-1 0,-1 0 0,1 1 0,-1-1 0,1 0-1,0 0 1,-1 0 0,1 0-15,0-1 0,0 0 0,0 0 0,0 0 0,-1 0 0,1 0 0,0 0 1,-1-1-1,1 1 0,0-1 0,-1 1 0,0-1 0,1 0 0,-1 1 0,0-1 0,0 0 0,0 0 0,0 0 0,0 0 0,0 0 0,-1 0 0,1 0 0,0 0 1,-1 0-1,0 0 0,0 0 0,1 0 0,-1-1 0,-1 1 0,1 0 0,0 0 0,0 0 0,-1 0 0,1 0 0,-1 0 0,0 0 0,1 0 0,-1 0 0,0 0 1,0 0-1,0 0 0,-1 0 0,1 1 0,-1-2 0,0 3 20,1-1 0,-1 1 1,1 0-1,-1-1 1,0 1-1,1 0 0,-1 0 1,1 0-1,-1 0 0,0 0 1,1 1-1,-1-1 0,1 0 1,-1 1-1,0-1 1,1 1-1,-1 0 0,1-1 1,0 1-1,-1 0 0,1 0 1,-1 0-1,1 0 0,0 0 1,0 0-1,0 0 0,0 0 1,0 1-1,0-1 1,0 0-1,0 1 0,0-1 1,0 1-1,1-1 0,-1 1 1,1-1-1,-1 1 0,1 0-20,-1-1 7,0 0 0,0 1-1,0-1 1,0 1-1,0-1 1,1 1-1,-1 0 1,1-1-1,-1 1 1,1-1-1,0 1 1,-1 0 0,1-1-1,0 1 1,0 0-1,0-1 1,1 1-1,-1 0 1,0-1-1,0 1 1,1 0 0,-1-1-1,1 1 1,0-1-1,-1 1 1,1-1-1,0 1 1,0-1-1,0 1 1,0-1-1,0 0 1,0 1 0,0-1-1,1 0 1,-1 0-1,0 0 1,1 0-1,-1 0 1,1 0-1,-1-1 1,1 1-1,-1 0 1,1-1 0,-1 1-1,1-1 1,0 1-1,-1-1 1,1 0-1,0 0 1,-1 0-1,1 0 1,0 0 0,-1 0-1,1 0 1,1-1-7,-2 1 2,0 0 0,1 0 0,-1 0 0,0 0 1,1-1-1,-1 1 0,0-1 0,0 1 1,1-1-1,-1 1 0,0-1 0,0 0 1,0 1-1,0-1 0,0 0 0,0 0 0,0 0 1,0 0-1,0 0 0,0 0 0,0 0 1,-1 0-1,1 0 0,0 0 0,-1 0 0,1 0 1,-1-1-1,1 1 0,-1 0 0,0-1 1,1 1-1,-1 0 0,0 0 0,0-1 0,0 1 1,0 0-1,0-1 0,0 1 0,0 0 1,-1-1-1,1 1 0,0 0 0,-1 0 0,1-1 1,-1 1-1,1 0 0,-1 0 0,0 0-2,2 2 16,-1 1-1,0 0 0,0-1 0,1 1 0,-1 0 1,-1 0-1,1-1 0,0 1 0,0 0 0,-1 0 1,1-1-1,-1 1 0,1 0 0,-1-1 0,0 1 1,1-1-1,-1 1 0,0-1 0,0 1 0,0-1 1,0 0-1,0 1 0,-1-1 0,1 0 0,0 0 1,-1 0-1,1 0 0,-1 0 0,1 0 1,-1 0-1,1 0 0,-1-1 0,1 1 0,-1-1 1,0 1-1,0-1 0,1 1 0,-1-1 0,0 0 1,1 0-1,-1 0 0,0 0 0,0 0 0,1 0 1,-1-1-1,0 1 0,0-1 0,1 1 0,-1-1 1,1 1-1,-1-1 0,0 0 0,1 0 0,-1 0 1,1 0-1,0 0 0,-1 0 0,1 0 1,0 0-1,0-1 0,0 1 0,-1 0 0,1-1 1,1 1-1,-1-1 0,0 1 0,0-1 0,0 1 1,1-1-1,-1 0-15,3 4 4,-1 0 0,1 0 1,0 0-1,0 0 0,0 0 0,0 0 0,0 0 1,0-1-1,1 1 0,-1-1 0,0 1 1,1-1-1,0 0 0,-1 0 0,1 0 1,-1 0-1,1-1 0,0 1 0,0-1 0,-1 1 1,1-1-1,0 0 0,0 0 0,-1 0 1,1-1-1,0 1 0,0-1 0,-1 1 1,3-2-5,-3 0 0,-1 0 1,0 0 0,0 0 0,0 0 0,0 0 0,0 0 0,0-1 0,0 1 0,-1 0 0,1 0 0,-1-1-1,0 1 1,0 0 0,0-1 0,0 1 0,0-1 0,0 1 0,0 0 0,-1 0 0,1-1 0,-1 1 0,0 0 0,0 0-1,0-1 1,0 1 0,0 0 0,0 0 0,0 0 0,-1 0 0,1 1 0,-1-1 0,1 0 0,-1 1 0,0-1 0,0 0-1,0 2 2,0 0 0,-1 0 0,1 0 0,0 1 0,0-1 0,0 1 0,0-1 0,0 1 0,0 0 0,0-1 1,0 1-1,0 0 0,0 0 0,1 1 0,-1-1 0,0 0 0,0 1 0,1-1 0,-1 1 0,1-1 0,0 1 0,-1 0 1,1-1-1,0 1 0,0 0 0,0 0 0,0 0 0,0 0 0,1 0 0,-1 0 0,0 0 0,1 0 0,0 0 1,-1 0-1,1 0 0,0 0 0,0 1 0,0-1 0,1 0 0,-1 0 0,0 0 0,1 0 0,-1 0 0,1 0 0,0 0 1,0 2-3,0-3 2,-1 1 0,1 0 0,-1 0 0,1-1 1,0 1-1,0-1 0,0 1 0,0-1 0,0 1 1,0-1-1,0 1 0,1-1 0,-1 0 0,0 0 1,1 0-1,-1 0 0,1 0 0,-1 0 0,1 0 1,-1 0-1,1 0 0,0-1 0,-1 1 0,1-1 1,0 1-1,0-1 0,0 0 0,-1 1 0,1-1 1,0 0-1,0 0 0,0 0 0,-1-1 0,1 1 0,0 0 1,0-1-1,-1 1 0,1-1 0,0 0 0,-1 1 1,1-1-1,0 0 0,-1 0 0,1 0 0,-1 0 1,0 0-1,1 0 0,-1-1 0,0 1 0,1 0 1,-1-1-3,0-3 10,0 1 1,-1-1 0,0 1-1,1-1 1,-1 1 0,-1-1-1,1 1 1,-1-1 0,0 1-1,0-1 1,0 1 0,0 0-1,-1-1 1,0 1 0,0 0-1,0 0 1,0 0 0,-1 0-1,1 0 1,-1 1 0,0-1-11,1 4 23,0 0 1,0 0-1,0 0 0,0 0 1,0 0-1,0 0 1,0 1-1,1-1 0,-1 1 1,0-1-1,0 1 1,0 0-1,1 0 1,-1 0-1,0 0 0,1 0 1,-1 0-1,1 0 1,-1 0-1,1 1 0,-1-1 1,1 0-1,0 1 1,0-1-1,0 1 1,0 0-1,0-1 0,0 1 1,0 0-1,0-1 1,1 1-1,-1 0 0,1 0 1,-1 0-1,1 0 1,0 1-24,-1-2 18,0 1-11,0 1-1,0-1 0,0 1 1,0 0-1,0 0 0,1 0 1,-1-1-1,1 1 0,0 0 1,0 0-1,0 0 0,0 0 1,0-1-1,1 1 0,-1 0 0,1 0 1,0 0-1,0-1 0,0 1 1,0 0-1,0-1 0,1 1 1,-1-1-1,1 1 0,-1-1 1,1 0-1,0 0 0,0 0 1,0 0-1,0 0 0,1 0 0,-1 0 1,0-1-1,1 1 0,-1-1 1,1 0-1,-1 1 0,1-1 1,0 0-1,0-1 0,0 1-6,-2-2 2,1 0 1,-1 0-1,1 0 0,-1 0 0,1-1 0,-1 1 0,0 0 0,0-1 0,1 1 1,-1-1-1,0 0 0,-1 1 0,1-1 0,0 0 0,0 1 0,-1-1 1,1 0-1,-1 0 0,1 0 0,-1 1 0,0-1 0,0 0 0,0 0 0,0 0 1,0 0-1,0 0 0,0 0 0,-1 1 0,1-1 0,0 0 0,-1 0 1,0 0-1,0 1 0,1-1 0,-2-1-2,1 1 21,1 0 1,-1 0-1,1 0 0,-1 1 1,0-1-1,0 0 0,0 1 1,0-1-1,0 0 0,0 1 1,-1-1-1,1 1 0,0 0 1,-1-1-1,1 1 0,-1 0 1,1 0-1,-1 0 0,0 0 1,1 0-1,-1 0 1,0 1-1,0-1 0,0 0 1,1 1-1,-1-1 0,0 1 1,0 0-1,0 0 0,0 0 1,0 0-1,0 0 0,0 0 1,0 0-1,0 1 0,1-1 1,-1 1-1,0-1 0,0 1 1,0 0-1,1-1 0,-1 1 1,0 0-1,1 0 0,-1 1 1,-1 0-22,2-2-16,1 1 1,-1 0-1,0-1 0,0 1 1,0 0-1,1 0 1,-1-1-1,1 1 0,-1 0 1,0 0-1,1 0 1,-1 0-1,1 0 0,0 0 1,-1 0-1,1 0 1,0 0-1,0 0 0,-1 0 1,1 0-1,0 0 1,0 0-1,0 0 0,0 0 1,0 0-1,1 0 1,-1 0-1,0 0 0,0 0 1,1 0-1,-1 0 1,0 0-1,1 0 0,-1 0 1,1-1-1,0 1 1,-1 0-1,1 0 0,-1 0 1,1-1-1,0 1 1,0 0-1,-1-1 0,1 1 1,0 0-1,0-1 1,0 1-1,0-1 0,0 1 1,0-1-1,0 0 1,0 1-1,0-1 0,0 0 1,0 0-1,0 0 1,0 0-1,0 0 1,0 0-1,0 0 0,0 0 1,0 0-1,0 0 1,0 0-1,1-1 16,27-3-5571,-17 1-93,-5 1 833,6-1-7364</inkml:trace>
  <inkml:trace contextRef="#ctx0" brushRef="#br0" timeOffset="55807.116">7567 465 7427,'10'6'14112,"6"-3"-8007,43 2-7157,-47-5 2609,211 18-711,-112 9-660,-76-19-130,-2 1 0,1 2 0,-1 2 0,-1 0 0,9 7-56,-2-2 33,115 60 239,-82-37-121,-1 4 1,-3 2 0,27 27-152,-31-24 92,48 49 177,51 82 70,-96-76-136,48 98 394,-28 110 75,-81-290-664,16 51 56,-3 0-1,-4 1 1,-3 1-1,2 64-63,-10-9 14,1-38 17,-5 0 1,-8 61-32,-6 6-4,10-85-5,-4-1 1,-3 0 0,-12 40 8,-16 27-11,-48 67 43,-13-38-34,30-42 31,-19 4-29,-15 14 16,7-62-48,75-75-48,11-1 429,6-3-1002,2-4-3570,1-1-2929,1-2-4262,1 0 1868</inkml:trace>
  <inkml:trace contextRef="#ctx0" brushRef="#br0" timeOffset="56353.864">8708 4166 8244,'4'3'10031,"-2"4"-5768,1 20-4852,-3-24 1789,-37 154 2647,37-156-3813,0 0-1,0 0 1,0 0-1,0 0 0,0 0 1,0 0-1,0-1 0,1 1 1,-1 0-1,0 0 1,1 0-1,-1-1 0,1 1 1,-1 0-1,1 0 1,-1-1-1,1 1 0,-1 0 1,1-1-1,0 1 1,-1-1-1,1 1 0,0-1 1,-1 1-1,1-1 0,0 1 1,0-1-1,-1 0 1,1 1-1,0-1 0,0 0 1,0 0-1,0 0 1,0 0-1,-1 1 0,1-1 1,0 0-1,0 0 0,0-1 1,0 1-1,0 0 1,-1 0-1,1 0 0,1-1-33,3 2 140,135-4 1213,-80 16-996,-95-20-4917,22 2-448,2 1-3600,-1-1-3515</inkml:trace>
  <inkml:trace contextRef="#ctx0" brushRef="#br0" timeOffset="96225.538">7580 4259 6723,'6'-6'4007,"1"-3"-2469,5-6 1828,-11 22 4101,0 23-5578,9 100 784,-20-122-4640,8-13-2783,3-2-4244,1 3-2942</inkml:trace>
  <inkml:trace contextRef="#ctx0" brushRef="#br0" timeOffset="97303.218">7552 4960 7539,'3'-22'9930,"7"-1"-4610,-9 21-5277,0-1 0,0 1 0,0 0 1,0-1-1,1 1 0,-1 0 1,1 0-1,-1 0 0,1 0 0,0 0 1,0 0-1,0 1 0,0-1 1,0 0-1,0 1 0,0 0 0,1-1 1,-1 1-1,0 0 0,1 0 1,-1 1-1,1-1 0,-1 0 0,1 1 1,0-1-1,-1 1 0,1 0 1,-1 0-1,1 0 0,0 0 0,-1 1 1,1-1-1,-1 1 0,1-1 1,-1 1-1,1 0 0,-1 0 0,1 0 1,-1 0-1,0 0 0,1 1-43,-1 2 5,-1 0-1,1 1 0,-1-1 0,1 1 1,-1 0-1,-1-1 0,1 1 0,-1 0 1,1-1-1,-1 1 0,-1 0 0,1 0 1,-1-1-1,0 1 0,0 0 1,0-1-1,0 1 0,-1-1 0,0 0 1,0 1-1,0-1 0,0 0 0,-1 0 1,0 0-1,-2 2-4,-60 70 0,66-76 36,-1 0 0,1 0 0,0 0 0,-1-1 1,1 1-1,0 0 0,-1 0 0,1 0 0,-1 0 0,1 0 0,0 0 1,-1 0-1,1 0 0,0 1 0,-1-1 0,1 0 0,0 0 0,-1 0 0,1 1 1,-1-1-1,1 0 0,-1 1 0,1-1 0,-1 0 0,1 1 0,-1-1 1,1 1-1,-1-1 0,1 1 0,-1-1 0,1 1 0,-1-1 0,0 1 0,1-1 1,-1 1-1,0 0 0,0-1 0,0 1 0,1 0 0,-1-1 0,0 1 0,0-1 1,0 1-1,0 0 0,0-1 0,0 1 0,0 0 0,0-1 0,0 1 1,0 0-1,-1-1 0,1 1 0,0-1 0,0 1 0,0 0 0,-1-1 0,1 1 1,0-1-1,-1 1 0,1-1 0,-1 1 0,1-1 0,-1 1 0,1-1 1,-1 1-1,1-1 0,-1 0 0,1 1 0,-1-1 0,0 1-36,11-1 267,-3-1-158,0 0-1,0 1 1,0 0-1,0 0 1,0 1 0,0 0-1,0 0 1,0 1-1,0 0 1,-1 0 0,1 0-1,-1 1 1,1 0-1,-1 0 1,0 1 0,0-1-1,5 6-108,-13-10-1120,0-3-3857,2-1-6390,1 1-465</inkml:trace>
  <inkml:trace contextRef="#ctx0" brushRef="#br0" timeOffset="99632.948">7558 5656 8596,'-1'-3'8776,"2"-4"-4638,9-13-1229,-7 15-2814,0 1-1,1 0 1,0 1-1,0-1 1,0 1-1,0-1 1,1 1-1,-1 1 1,1-1-1,0 0 1,0 1-1,0 0 1,0 0-1,0 1 1,0 0-1,0-1 0,1 2 1,-1-1-1,0 1 1,1-1-1,-1 1 1,0 1-1,1-1 1,3 2-95,-6 1 5,0 0 0,0 0 0,0 1 0,-1-1 0,1 1 0,-1 0 0,0 0 0,0 0 0,0 0 0,-1 0 0,1 0 0,-1 0 0,0 1 0,0-1 0,-1 0 0,1 1 0,-1-1 0,0 0 0,0 1 0,0-1 0,-1 1 0,0-1 0,0 0 0,0 3-5,-2-3 2,0 1-1,1-1 1,-2 0-1,1-1 1,0 1-1,-1 0 1,1-1-1,-1 0 1,0 0 0,0 0-1,-1 0 1,1-1-1,0 0 1,-1 0-1,0 0 1,1 0 0,-1-1-1,0 1 1,-1-1-2,1 1-9,-16-2-89,25-1 107,0-1 0,1 1 1,-1 0-1,0 0 1,1 1-1,-1-1 1,1 1-1,-1 0 0,0 0 1,1 0-1,-1 1 1,1 0-1,-1 0 1,0 0-1,2 0-9,-4 0 19,1 0 1,0-1-1,-1 1 0,1 0 0,-1 0 1,1 1-1,-1-1 0,0 1 0,1-1 1,-1 1-1,0 0 0,0-1 1,0 1-1,0 0 0,0 0 0,-1 1 1,1-1-1,-1 0 0,1 0 1,-1 1-1,0-1 0,0 1 0,0 0 1,0-1-1,0 1 0,0-1 1,-1 1-1,0 0 0,1 0 0,-1-1 1,0 1-1,0 0 0,-1 0 1,1-1-1,0 1 0,-1 0 0,0-1 1,1 1-1,-1 0 0,0-1 0,0 1 1,-1-1-1,1 1 0,-1-1-19,1 1 61,-1 0 0,0-1-1,0 1 1,0-1 0,0 1-1,-1-1 1,1 0 0,-1 0-1,1 0 1,-1 0 0,0 0-1,1-1 1,-1 1 0,0-1-1,0 0 1,0 0 0,0 0-1,-1 0 1,1-1 0,0 1-1,0-1 1,0 1 0,-3-1-61,-66-18 357,70 17-2416,10 5-14682,-1-4 6085</inkml:trace>
  <inkml:trace contextRef="#ctx0" brushRef="#br0" timeOffset="100354.503">7503 1178 7475,'-3'5'7387,"5"-4"-3301,15-11-560,-16 7-3431,0 0-1,1 0 0,-1 0 1,1 1-1,0-1 1,0 1-1,0-1 0,0 1 1,0 0-1,0 0 1,1 0-1,-1 0 0,1 0 1,-1 0-1,1 1 1,0-1-1,0 1 0,0 0 1,0 0-1,0 0 1,0 0-1,0 0 0,0 1 1,0-1-1,0 1 0,0 0 1,0 0-1,0 0 1,0 0-1,0 1 0,0-1 1,1 1-1,-1 0 1,0 0-1,-1 0 0,1 0 1,0 0-1,0 1 1,0-1-1,-1 1 0,1 0 1,2 1-95,-4 1 7,0 0-1,1-1 1,-1 1 0,-1-1-1,1 1 1,-1 0 0,1 0 0,-1 0-1,0-1 1,0 1 0,-1 0 0,1 0-1,-1-1 1,0 1 0,0 0 0,0-1-1,0 1 1,0-1 0,-1 1 0,0-1-1,0 0 1,0 1 0,0-1 0,0 0-1,-1 0 1,1-1 0,-1 1-1,0 0 1,0-1 0,0 0 0,0 0-1,0 0 1,0 0 0,-1 0 0,1 0-1,0-1 1,-1 0 0,-2 1-7,-10 7 102,22-9-4,-2-1-95,0 0 1,0 0-1,0 0 1,0 0-1,0 1 1,0-1-1,0 1 0,0 0 1,0 0-1,0 1 1,0-1-1,0 1 1,0 0-1,0 0 1,0 0-1,0 1 0,0-1 1,-1 1-1,1 0 1,-1 0-1,1 0 1,-1 1-1,0-1 1,1 1-1,-1 0 0,-1-1 1,1 1-1,0 1 1,-1-1-1,0 0 1,1 1-1,-1-1 0,0 1 1,-1 0-1,1-1 1,-1 1-1,0 0 1,0 0-1,0 0 1,0 0-1,-1 0 0,1 0 1,-1 0-1,0 0 1,-1 3-4,0-4 75,-2 0 1,1-1-1,0 1 1,0-1-1,-1 0 1,1 0-1,-1 0 1,0 0-1,0 0 0,1 0 1,-1-1-1,0 1 1,-1-1-1,1 0 1,0 0-1,0 0 1,0 0-1,-1-1 1,1 1-1,0-1 1,-1 0-1,1 0 1,-1 0-76,-11 3 355,11-2-284,-1 0-30,0 1 1,0-1 0,0 0-1,0 0 1,0 0 0,0-1 0,0 1-1,0-1 1,0-1 0,0 1-1,0-1 1,0 1 0,0-2-1,0 1 1,1 0 0,-1-1-1,-2-1-41,19-7-11419,-6 7 4000,0 0-3647</inkml:trace>
  <inkml:trace contextRef="#ctx0" brushRef="#br0" timeOffset="106479.56">4737 525 8948,'2'-6'9505,"-9"2"-5205,-21 0-1943,24 4-2293,0 1 0,-1-1 0,1 1 1,0 0-1,0 1 0,0-1 0,0 1 0,0-1 0,0 1 0,1 0 0,-1 1 0,1-1 0,-1 1 0,1-1 1,0 1-1,0 0 0,0 0 0,0 0 0,0 1 0,1-1 0,-1 1 0,1-1 0,0 1 0,0 0 0,1 0 1,-1 0-1,1 0 0,0 0 0,0 0 0,0 0 0,0 1 0,1-1 0,0 0 0,0 0 0,0 1 0,0-1 1,1 0-1,-1 0 0,1 1 0,0-1 0,0 0 0,1 1-64,-1-1 18,1 0 0,-1 0 0,1 0 0,0 0 0,0 0 0,1-1 1,-1 1-1,1-1 0,0 1 0,0-1 0,0 0 0,0 0 0,0 0 0,1 0 0,-1-1 0,1 1 0,0-1 0,-1 0 0,1 0 0,0-1 0,0 1 1,1-1-1,-1 0 0,0 0 0,0 0 0,1 0 0,-1-1 0,0 1 0,1-1 0,-1-1 0,1 1 0,-1 0 0,0-1 0,0 0 0,1 0-18,-1 1-835,5-1-1196,-5-2-9437,-2-2-2616</inkml:trace>
  <inkml:trace contextRef="#ctx0" brushRef="#br0" timeOffset="107087.38">4893 522 10549,'-11'-4'7912,"2"7"-3500,-18 46-1527,25-46-2862,1 0-1,0 1 0,0-1 1,0 1-1,0-1 0,0 1 1,1 0-1,-1-1 0,1 1 1,0 0-1,0-1 0,1 1 1,-1 0-1,1-1 0,0 1 0,0-1 1,0 1-1,0-1 0,0 1 1,1-1-1,0 0 0,-1 0 1,1 0-1,1 0 0,-1 0 1,0 0-1,1 0 0,-1-1 1,1 1-1,0-1 0,0 0 0,0 1 1,0-2-1,0 1 0,0 0 1,1 0-1,-1-1 0,0 0 1,1 0-1,-1 0 0,1 0 1,0 0-1,-1-1 0,3 1-22,-2-2 0,-1 1-1,0-1 0,1 0 0,-1 0 1,0 0-1,1 0 0,-1 0 1,0-1-1,0 0 0,0 1 0,0-1 1,0 0-1,0-1 0,-1 1 1,1 0-1,-1-1 0,1 1 0,-1-1 1,0 0-1,0 0 0,0 0 1,-1 0-1,1 0 0,-1 0 0,1 0 1,-1-1-1,0 1 0,0 0 1,-1-1-1,1 1 0,-1-1 0,1 1 1,-1-1-1,0 1 0,-1-1 1,1 1-1,0 0 0,-1-1 1,0 1-1,0-1 0,0 1 0,0 0 1,0 0-1,-1-1 0,0 1 1,2 0-45,-1 1-1,0-1 0,0 0 1,0 1-1,0-1 0,0 1 1,0 0-1,-1-1 1,1 1-1,-1 0 0,1 0 1,-1 0-1,0 0 0,0 0 1,0 0-1,0 0 1,0 1-1,-1-1 0,1 1 1,0-1-1,-1 1 0,1 0 1,-1 0-1,1 0 0,-1 1 1,0-1-1,1 0 1,-1 1-1,-1-1 46,9 9-14156,1-6 2943</inkml:trace>
  <inkml:trace contextRef="#ctx0" brushRef="#br0" timeOffset="107602.885">5053 527 11397,'13'19'9841,"-1"21"-8259,-8-24-778,18 74-372,-18-160-264,-4 65-167,0 0-1,1 0 1,0 0-1,0 1 1,1-1-1,-1 0 1,1 1-1,0-1 0,0 1 1,0 0-1,1-1 1,-1 1-1,1 0 1,0 1-1,1-1 1,-1 0-1,0 1 0,1 0 1,0 0-1,0 0 1,0 0-1,0 1 1,0-1-1,4 0 0,-5 4 58,-1 0 0,1 1 0,-1-1 0,1 1 0,-1 0 0,0 0 0,0 0 0,0 0 0,0 0 0,0 0 0,0 0 0,0 1 0,-1-1 0,1 1 0,-1 0 0,0-1 0,0 1 0,0 0 0,0-1 0,0 1 0,0 0 0,-1 0 0,0 0 0,1 0 0,-1 0 0,0 0-58,4 14 410,15 66 276,-15-95-15997,-2 3 3799</inkml:trace>
  <inkml:trace contextRef="#ctx0" brushRef="#br0" timeOffset="108055.636">5417 502 10437,'-23'-11'10565,"1"19"-6178,21-6-4367,-1-1 0,1 1 0,-1-1 0,1 1 1,0-1-1,-1 1 0,1 0 0,0 0 1,0-1-1,0 1 0,1 0 0,-1 0 1,0 0-1,1 0 0,-1 0 0,1 0 1,0 0-1,-1 0 0,1 1 0,0-1 0,0 0 1,1 0-1,-1 0 0,0 0 0,1 0 1,-1 0-1,1 0 0,0 0 0,-1 0 1,1 0-1,0-1 0,0 1 0,0 0 1,1 0-1,-1-1 0,0 1 0,2 1-20,5 4 27,-4-5-16,-1 0 1,0 0-1,0 0 1,0 0-1,0 0 1,0 1-1,-1-1 1,1 1-1,-1 0 0,1 0 1,-1 0-1,0 0 1,0 0-1,0 0 1,-1 1-1,1-1 1,-1 1-1,0-1 0,0 1 1,0-1-1,0 1 1,-1 0-1,1-1 1,-1 1-1,0 0 1,0 0-1,-1-1 0,1 1 1,-1 0-1,1-1 1,-2 4-12,1-6 13,0 0 0,0 0 0,0 0 0,0 0 0,0 0 0,0 0 0,0 0 0,0 0 0,-1 0 0,1 0 0,0 0 0,-1-1 0,1 1 1,0-1-1,-1 1 0,1-1 0,-1 1 0,1-1 0,-1 0 0,1 0 0,-1 0 0,1 0 0,-1 0 0,1 0 0,-1 0 0,1 0 0,-1-1 0,1 1 0,-1 0 0,1-1 0,-1 1 0,1-1 1,-2 0-14,-15-27-4590,20 1-6351,1 13-462</inkml:trace>
  <inkml:trace contextRef="#ctx0" brushRef="#br0" timeOffset="108399.301">5511 414 10437,'15'10'8629,"-4"6"-4369,8 41-1671,-19-54-2289,33 179 343,-34-199-17726,0 7 7324</inkml:trace>
  <inkml:trace contextRef="#ctx0" brushRef="#br0" timeOffset="108571.252">5506 578 11333,'21'-1'9508,"-1"0"-4645,39-1-801,-41-2-4391,-14 0-3068,1-1-4361,-3 3 3509,3-3-9768</inkml:trace>
  <inkml:trace contextRef="#ctx0" brushRef="#br0" timeOffset="118644.952">5979 2475 9284,'1'1'8502,"1"1"-4780,8 11-2241,10 107 1675,-20-130-3096,-1 4-63,0-1 0,0 1 0,1 0-1,0 0 1,1 0 0,-1 0 0,1 0 0,0-1 0,0 1 0,1 0 0,0 1 0,0-1 0,1 0 0,-1 0-1,1 1 1,0 0 0,1 0 0,-1-1 0,1 2 0,0-1 0,0 0 3,-2 4-2,-1 1 0,0-1 0,1 0 0,-1 1 0,1-1-1,-1 1 1,1 0 0,-1-1 0,1 1 0,-1 0 0,1 0 0,-1 0 0,1 0 0,-1 0 0,1 0 0,-1 0 0,1 0 0,-1 1-1,0-1 1,1 1 0,-1-1 0,1 1 0,-1-1 0,0 1 0,1 0 0,-1 0 0,0 0 0,0 0 0,1 0 0,-1 0-1,0 0 1,0 0 0,0 0 0,0 0 0,-1 1 0,1-1 0,0 0 0,0 0 0,-1 1 0,1-1 0,-1 1 0,1-1 0,-1 1-1,0-1 1,1 1 2,10 68 339,-10-58-788,0 20 1402,2-30-8361,1-15-2517,0 4 385</inkml:trace>
  <inkml:trace contextRef="#ctx0" brushRef="#br0" timeOffset="119222.92">6222 2485 10517,'-9'0'8809,"2"6"-4102,-2 44-2725,9-47-1981,0 0 1,0 0-1,0 0 1,0-1 0,0 1-1,1 0 1,-1 0 0,1-1-1,0 1 1,0 0 0,0-1-1,0 1 1,0-1-1,1 1 1,-1-1 0,1 0-1,-1 0 1,1 1 0,0-1-1,0 0 1,0 0 0,0-1-1,0 1 1,1 0-1,-1-1 1,1 1 0,-1-1-1,0 0 1,1 0 0,0 0-1,-1 0 1,1 0-1,0-1 1,0 1 0,-1-1-1,1 1 1,0-1 0,0 0-1,-1 0 1,1-1 0,0 1-1,0 0 1,-1-1-1,1 0 1,0 1 0,-1-1-1,1 0 1,0-1 0,1 0-2,-2 0-23,0 0 0,0-1 0,0 1 0,-1 0 0,1-1 0,0 1 0,-1-1 0,0 0 0,0 0 0,0 1 0,0-1 0,0 0 0,0 0 0,-1 0 0,0 0 0,1 0 0,-1 0 0,0 0 0,0 0 0,-1 0 0,1 0 0,0 0 0,-1 1 0,0-1 0,0 0 0,0 0 1,0 0-1,0 1 0,-1-1 0,1 0 0,-1 1 0,1 0 0,-1-1 0,0 1 0,0 0 0,0 0 0,0 0 0,-1 0 0,1 0 0,-1 0 0,1 1 0,-1-1 0,1 1 0,-1 0 0,0-1 0,0 1 23,7-1-15402,0 1 5782</inkml:trace>
  <inkml:trace contextRef="#ctx0" brushRef="#br0" timeOffset="119955.18">6398 2395 11109,'11'14'8416,"-3"4"-4322,7 41-2315,-13-51-1021,20 105-913,-27-134-17050,4 13 8425</inkml:trace>
  <inkml:trace contextRef="#ctx0" brushRef="#br0" timeOffset="119956.18">6384 2512 13174,'20'2'10328,"2"-1"-5335,5 0-4187,11-4-5445,-21-2-7471,-6 1-426</inkml:trace>
  <inkml:trace contextRef="#ctx0" brushRef="#br0" timeOffset="120267.605">6853 2465 10421,'-24'5'9946,"4"11"-4492,17-14-5374,1 1 0,0-1 0,0 0 0,0 1-1,0 0 1,0-1 0,1 1 0,-1 0-1,1 0 1,-1 0 0,1 0 0,0 0 0,0 0-1,1 0 1,-1 1 0,1-1 0,-1 0-1,1 0 1,0 0 0,0 1 0,1-1 0,-1 0-1,1 0 1,-1 1 0,1-1 0,0 0-1,0 0 1,0 0 0,1 0 0,-1 0-1,1-1 1,0 1 0,-1 0 0,1-1 0,1 1-1,-1-1 1,0 1-80,1-2-152,-1 0 0,1 0 0,-1 0 0,1 0-1,-1 0 1,1 0 0,0-1 0,0 0 0,-1 1 0,1-1 0,0 0-1,-1 0 1,1 0 0,0-1 0,0 1 0,-1-1 0,1 0 0,-1 1-1,1-1 1,2-1 152,14-7-5471,-4-2-4375,-6 5-551</inkml:trace>
  <inkml:trace contextRef="#ctx0" brushRef="#br0" timeOffset="120676.317">6968 2485 10773,'-13'-2'8557,"2"8"-3936,9-4-4517,0 0 0,1 1 1,-1-1-1,1 0 0,0 1 0,0-1 0,0 1 1,0 0-1,0-1 0,0 1 0,0 0 1,1-1-1,0 1 0,-1 0 0,1 0 0,0-1 1,0 1-1,1 0 0,-1 0 0,1-1 1,-1 1-1,1 0 0,0 1-104,54 37-340,-53-41 296,-1 1 1,0-1 0,1 0-1,-1 1 1,0-1-1,1 0 1,-1 0 0,1 0-1,-1 0 1,0 0 0,1 0-1,-1-1 1,0 1-1,1 0 1,-1-1 0,0 1-1,1 0 1,-1-1 0,0 0-1,0 1 1,0-1-1,1 0 1,-1 0 0,0 1-1,0-1 1,0 0 0,0 0-1,0 0 1,-1 0-1,1-1 1,0 1 0,0 0-1,-1 0 1,1 0-1,0-1 1,-1 1 0,0 0-1,1 0 1,-1-1 0,0 1-1,1-1 1,-1 1-1,0 0 1,0-1 0,0 1-1,0 0 1,0-1 0,-1 0 43,2-1-24,-1 0 1,0 0 0,0 0 0,-1 0-1,1 0 1,0 0 0,-1-1 0,0 1-1,0 0 1,0 1 0,0-1 0,0 0-1,-1 0 1,1 0 0,-1 1 0,0-1-1,1 1 1,-1-1 0,0 1 0,-1 0-1,1 0 1,0 0 0,-1 0 0,1 0-1,-1 0 1,0 1 0,1-1 0,-3 0 23,4 2-2300,3 3-8572,0-2 785</inkml:trace>
  <inkml:trace contextRef="#ctx0" brushRef="#br0" timeOffset="125214.53">7129 2495 8260,'5'-22'10075,"3"30"-3481,0 108-4892,-8-119-1705,-1-1-2,1 0 0,0-1 0,0 1-1,0 0 1,0 0 0,1 0 0,0-1-1,0 1 1,0 0 0,0 0 0,1 0-1,-1 0 1,1 1 0,0-1 0,0 0-1,0 1 1,1-1 0,-1 1 0,1 0 0,0 0-1,0 0 1,0 0 0,0 0 0,1 1-1,-1-1 1,1 1 0,1-1 5,-2 3 3,-1 0-1,0 0 1,0 1 0,1-1 0,-1 1 0,0 0-1,0 0 1,0-1 0,0 1 0,0 1 0,0-1-1,0 0 1,0 0 0,-1 1 0,1-1 0,0 1-1,-1-1 1,1 1 0,-1 0 0,0 0 0,1 0-1,-1-1 1,0 1 0,0 0 0,0 1 0,0-1-1,-1 0 1,1 0 0,0 0 0,-1 0-1,0 1-2,10 71 111,-9-67-169,0-6-3993,3-11-7981,-1 1 1505</inkml:trace>
  <inkml:trace contextRef="#ctx0" brushRef="#br0" timeOffset="125780.802">7421 2448 10325,'-23'-11'11281,"21"11"-11178,0 0 0,0 0 1,0 0-1,1 1 0,-1-1 0,0 0 0,0 1 0,0 0 1,0-1-1,1 1 0,-1 0 0,0 0 0,1 0 0,-1 0 1,1 0-1,-1 0 0,1 0 0,-1 1 0,1-1 0,0 1 1,0-1-1,0 1 0,0-1 0,0 1 0,0 0 0,0-1 1,0 1-1,0 0 0,1 0 0,-1-1 0,1 1 0,-1 1-103,2 0 1,0 0 0,0-1 0,0 1 0,0 0 0,1 0 0,-1-1 0,1 1 0,-1-1 0,1 1 0,0-1 0,0 0 0,0 0 0,0 0 0,0 0 0,1 0 0,-1 0 0,0 0 0,1-1 0,0 1 0,2 0-1,-3-1 31,0-1 1,0 1-1,0 0 1,0 0-1,0 0 0,0 0 1,-1 0-1,1 1 1,0-1-1,-1 0 1,1 1-1,-1-1 1,1 1-1,-1 0 0,0-1 1,1 1-1,-1 0 1,0 0-1,0 0 1,0 0-1,-1 0 1,1 0-1,0 0 0,-1 0 1,1 0-1,-1 0 1,0 0-1,0 0 1,0 1-1,0-1 1,0 0-1,0 0 0,0 0 1,-1 1-32,-35 10 1351,13-22-4177,28-13-11829,0 13 4805</inkml:trace>
  <inkml:trace contextRef="#ctx0" brushRef="#br0" timeOffset="126107.59">7540 2366 8772,'4'16'8119,"0"1"-3608,0 37-2573,-1-24-845,10 76 14,-12-101-2027,-1-9-6474,-1-4-262,-1 1-1898</inkml:trace>
  <inkml:trace contextRef="#ctx0" brushRef="#br0" timeOffset="126732.402">7510 2499 12886,'10'1'10459,"13"-4"-8113,-13 1-1398,8 0-1031,38-5-81,-37 4-4391,-1-2-4527,-6 0-3657</inkml:trace>
  <inkml:trace contextRef="#ctx0" brushRef="#br0" timeOffset="126951.093">5949 2731 10101,'3'-1'6928,"13"1"-4874,83-4 2825,52 5-2230,-15 0-1842,-45 2-588,-89-3-432,-3-1-4588,-2-1-5726,2-1-1553</inkml:trace>
  <inkml:trace contextRef="#ctx0" brushRef="#br0" timeOffset="128347.605">7822 2511 7619,'7'1'9108,"26"-1"-5775,127-14 1474,-143 14-5886,-12 0-3043,1 1-4539,-3-1-2328</inkml:trace>
  <inkml:trace contextRef="#ctx0" brushRef="#br0" timeOffset="128691.275">8167 2486 8388,'38'-1'10683,"1"0"-5785,76-5-5795,-101 6-11399,-9-1 1536</inkml:trace>
  <inkml:trace contextRef="#ctx0" brushRef="#br0" timeOffset="129517.221">8501 2468 8196,'22'0'9120,"1"1"-3484,22 0-1863,62-10-4702,-87 8-4417,-8 3-4118,-3 0-1506</inkml:trace>
  <inkml:trace contextRef="#ctx0" brushRef="#br0" timeOffset="129722.545">8860 2449 8276,'3'0'7676,"9"0"-4124,2 0-2180,-13 0-1228,58 4 3847,29-12-3102,-75 4-3451,0 2-9528,-7 1 858</inkml:trace>
  <inkml:trace contextRef="#ctx0" brushRef="#br0" timeOffset="130271.432">9188 2444 8260,'23'-4'11771,"21"7"-9093,-20-1-741,5 0-999,45-3-2129,-71 1 304,0 0-1866,-2-1-5989,1 0-3253</inkml:trace>
  <inkml:trace contextRef="#ctx0" brushRef="#br0" timeOffset="139193.922">4721 2775 6627,'-13'11'10609,"0"7"-5240,-37 94-4251,46-100-1052,1 0 1,1 0-1,0 0 1,1 0-1,0 1 1,1-1-1,0 0 1,1 1-1,0-1 1,1 0-1,0 0 1,1 0-1,1 0 1,0 0-1,0-1 0,1 1 1,1-1-1,0-1 1,0 1-1,1-1 1,0 0-1,1 0 1,0-1-1,8 7-66,22 6 942,-45-38-1517,3 10-8160,4 6 5132,-2-3-9728</inkml:trace>
  <inkml:trace contextRef="#ctx0" brushRef="#br0" timeOffset="139916.89">4994 2984 6755,'-1'-11'9302,"-16"9"-5965,-16 10-1262,28-5-1892,0 1 0,1 0 0,-1 0 1,1 0-1,0 1 0,0-1 0,1 1 1,0 0-1,-1 0 0,2 0 0,-1 1 1,1-1-1,-1 1 0,0 3-183,2-7 18,1 1 0,-1-1 0,1 1 0,-1-1-1,1 0 1,0 1 0,0-1 0,0 1 0,0-1 0,0 1 0,0-1 0,1 1 0,-1-1-1,1 0 1,0 1 0,-1-1 0,1 0 0,0 1 0,1-1 0,-1 0 0,0 0 0,1 0-1,-1 0 1,1 0 0,-1 0 0,1-1 0,0 1 0,0 0 0,0-1 0,0 0 0,0 1-1,0-1 1,0 0 0,0 0 0,1 0 0,0 0-18,1 0-50,-1 0 1,1 0-1,-1-1 1,1 1-1,-1-1 1,1 0-1,0 0 1,-1-1-1,1 1 0,-1-1 1,1 1-1,0-1 1,-1 0-1,0-1 1,1 1-1,-1 0 1,0-1-1,0 0 0,2-1 50,12-13-4379,-8-6-5304,-8 11 25</inkml:trace>
  <inkml:trace contextRef="#ctx0" brushRef="#br0" timeOffset="140166.831">4985 2892 9828,'0'11'7511,"9"11"-4616,-2-5-1634,30 139 1380,-27-151-6364,0-13-6685,-5 3 419</inkml:trace>
  <inkml:trace contextRef="#ctx0" brushRef="#br0" timeOffset="140541.998">5131 2966 8020,'-12'4'7284,"4"8"-3301,2 64-1735,7-74-2245,0 0 0,0 1-1,1-1 1,-1-1 0,0 1-1,1 0 1,0 0 0,-1 0-1,1-1 1,0 1 0,0-1-1,0 0 1,0 1 0,0-1-1,0 0 1,1 0 0,-1 0-1,0 0 1,0-1 0,1 1-1,-1-1 1,1 1 0,-1-1-1,0 0 1,1 0 0,-1 0-1,1 0 1,-1 0 0,0-1-1,1 1 1,-1-1 0,0 0-1,1 1 1,-1-1 0,0 0-1,0 0 1,0 0 0,0-1-1,0 1 1,0 0 0,0-1-1,0 1 1,0-1 0,-1 0-1,1 0 1,0 0 0,-1 0-1,0 0 1,1 0 0,-1 0-1,0 0 1,0 0 0,0 0-1,-1-1 1,1 1 0,0 0-1,-1-1 1,0 1 0,1-3-3,-2 1 14,0 1 1,0-1-1,0 0 1,0 0-1,-1 1 1,1-1-1,-1 0 1,0 1-1,0 0 1,-1-1 0,1 1-1,-1 0 1,1 0-1,-1 0 1,0 1-1,0-1 1,-1 1-15,-17-20-6215,21 21 265,0-1-3809</inkml:trace>
  <inkml:trace contextRef="#ctx0" brushRef="#br0" timeOffset="140948.153">5263 3029 9268,'40'11'6550,"4"-17"-4022,-42 6-2481,0-1 0,0 1 0,0-1 1,0 0-1,0 0 0,0 0 0,-1 0 0,1 0 1,0 0-1,-1 0 0,1-1 0,-1 1 0,1-1 1,-1 1-1,0-1 0,0 1 0,1-1 1,-1 0-1,0 0 0,-1 1 0,1-1 0,0 0 1,0 0-1,-1 0 0,1 0 0,-1 0 0,0 0 1,1 0-1,-1 0 0,0 0 0,0 0 0,0 0 1,-1 0-1,1 0 0,0 0 0,-1 0 0,1 0 1,-1 0-1,0 0 0,0 0 0,0 0-47,1 0 77,-1 1 0,0-1 0,0 0 0,0 0 0,0 1-1,-1-1 1,1 1 0,0-1 0,-1 1 0,1 0 0,-1-1 0,1 1 0,-1 0-1,1 0 1,-1 0 0,0 0 0,0 0 0,1 0 0,-1 1 0,0-1-1,0 1 1,0-1 0,0 1 0,0 0 0,0-1 0,0 1 0,0 0-1,0 1 1,0-1 0,0 0 0,0 0 0,0 1 0,0-1 0,1 1-1,-1 0 1,0-1 0,0 1 0,0 0 0,1 0 0,-1 0 0,0 0 0,1 0-1,-1 1 1,1-1 0,-1 0 0,1 1 0,0-1 0,0 1 0,0 0-1,-1-1 1,2 1 0,-1 0 0,0 0 0,0-1 0,0 1 0,1 0-1,-1 0 1,1 1-77,-2 0 55,0 0 0,1 0 0,-1 1-1,1-1 1,0 1 0,0-1 0,0 1-1,0 0 1,1-1 0,-1 1 0,1 0-1,0-1 1,0 1 0,1 0 0,-1-1-1,1 1 1,-1 0 0,1-1 0,0 1-1,1-1 1,-1 1 0,1-1 0,-1 0-1,1 0 1,0 1 0,0-1 0,0 0-1,1-1 1,-1 1 0,1 0 0,0-1 0,-1 1-1,1-1 1,0 0 0,0 0 0,1 0-1,-1 0 1,0-1 0,1 1 0,-1-1-1,0 0 1,2 0-55,29-8-4509,-13-5-7208,-12 6 920</inkml:trace>
  <inkml:trace contextRef="#ctx0" brushRef="#br0" timeOffset="141323.064">5501 2956 8308,'-10'-11'8741,"-1"11"-4581,-8 30-1630,19-27-2505,1 0 0,0 0-1,-1 0 1,1-1 0,0 1 0,0 0 0,1 0 0,-1 0-1,0-1 1,1 1 0,0-1 0,-1 1 0,1-1 0,0 0 0,0 0-1,1 0 1,-1 0 0,0 0 0,2 1-25,-2-2 3,0 0 0,-1 0 1,1 0-1,0 0 0,-1 1 0,1-1 0,0 0 1,-1 1-1,0 0 0,1-1 0,-1 1 1,0 0-1,0-1 0,0 1 0,0 0 0,0 0 1,0 0-1,-1 0 0,1 0 0,-1 0 1,1 0-1,-1 0 0,0 0 0,0 0 0,0 0 1,0 0-1,0 1 0,0-1 0,0 0 1,-1 0-1,1 0 0,-1 0 0,0 0 0,0 0-3,0 0 26,0-1-1,0 0 0,0 0 0,-1 0 0,1 1 1,0-1-1,-1 0 0,1-1 0,-1 1 1,1 0-1,-1 0 0,1-1 0,-1 1 0,0-1 1,1 1-1,-1-1 0,0 1 0,1-1 0,-1 0 1,0 0-1,0 0 0,1 0 0,-1 0 0,0-1 1,1 1-1,-1 0 0,0-1 0,0 0-25,-14-25-5462,20 8-4356,-1 9 88</inkml:trace>
  <inkml:trace contextRef="#ctx0" brushRef="#br0" timeOffset="141744.533">5581 2947 10629,'10'32'8140,"-1"16"-5532,-3-15-1823,4-74-625,-9 35-149,-1 3-10,0 0 1,0-1-1,0 1 1,1 0-1,-1-1 1,1 1-1,0 0 1,-1-1 0,2 1-1,-1 0 1,0 0-1,1 0 1,-1 0-1,1 0 1,0 0-1,0 1 1,0-1-1,0 0 1,0 1-1,1 0 1,-1-1-1,1 1 1,0 0-1,-1 0 1,1 1 0,0-1-1,0 0 1,3 0-2,25 51 765,-28-45-708,0 0 0,-1 1 0,1 0 0,-1-1 0,0 1 0,0 0 0,-1 0 0,1 0-1,-1 0 1,0 0 0,-1 0 0,1 0 0,-1 1 0,0-1 0,-1 4-57,-3-28-14191,3 12 4403</inkml:trace>
  <inkml:trace contextRef="#ctx0" brushRef="#br0" timeOffset="141994.512">5746 2873 12022,'0'2'3105,"2"3"112,0-1-1632,2 2-560,0 1-209,0-1-176,1 1-176,-1-2-175,0 1-161,0 0-192,-2-2-241,1-2-383,0 1-448,-1-3 175,1 0-2416,0-3-2370,1-1-5250</inkml:trace>
  <inkml:trace contextRef="#ctx0" brushRef="#br0" timeOffset="142666.394">5884 2851 9925,'11'15'9862,"-1"21"-8150,-8-24-867,23 127 376,-22-130-2886,-1-9-2488,-1-1-3675,0 0-2075</inkml:trace>
  <inkml:trace contextRef="#ctx0" brushRef="#br0" timeOffset="142869.467">5867 2996 11253,'6'0'10715,"17"0"-7159,18 0-1239,-13 1-2326,-10-2-2898,12-3-10549,-19 1 2003</inkml:trace>
  <inkml:trace contextRef="#ctx0" brushRef="#br0" timeOffset="142870.467">6261 2940 10949,'0'4'7287,"5"18"-4988,-2-5-1276,2-1-781,-2 1 0,0 0 1,-1 0-1,0 0 0,-1 0 1,-2 0-1,1 0 0,-2 2-242,2-21-6572,1-10-1721,0 1-322</inkml:trace>
  <inkml:trace contextRef="#ctx0" brushRef="#br0" timeOffset="143182.945">6266 2903 10693,'36'-18'10602,"-31"18"-10482,0 1 1,0 0-1,0 0 1,-1 0-1,1 0 1,0 1-1,0 0 1,-1 0-1,1 0 1,-1 1-1,0 0 1,0 0-1,0 0 1,0 0-1,0 0 1,0 1-1,-1-1 1,0 1-1,3 4-120,-5-6 13,0 1 1,-1-1-1,1 1 0,-1-1 1,1 1-1,-1 0 0,0-1 0,0 1 1,0 0-1,0-1 0,0 1 1,0-1-1,-1 1 0,0 0 0,1-1 1,-1 1-1,0-1 0,0 0 1,0 1-1,-1-1 0,1 0 0,0 1 1,-1-1-1,0 0 0,1 0 1,-1 0-1,0-1 0,0 1 0,0 0 1,0-1-1,0 1 0,-1-1 1,1 0-1,0 1 0,-1-1 0,1 0 1,-1-1-1,1 1 0,-1 0 1,1-1-1,-1 1 0,1-1 0,-1 0 1,0 0-1,1 0 0,-1 0 1,0 0-1,1-1 0,-1 1 0,0-1-13,-6-12-4271,11 3-6563,0 4 1707</inkml:trace>
  <inkml:trace contextRef="#ctx0" brushRef="#br0" timeOffset="143578.033">6478 2892 9668,'9'15'9046,"-3"18"-7088,-5-23-1145,4 56 155,-5-65-973,2-23 106,17-52 715,-18 73-824,0-1 1,0 1 0,0-1 0,0 1 0,0 0-1,0-1 1,0 1 0,0 0 0,1 0 0,-1 0-1,0 0 1,1 0 0,-1 0 0,1 0 0,-1 0-1,1 0 1,0 1 0,-1-1 0,1 1 0,0-1-1,-1 1 1,1 0 0,0-1 0,-1 1 0,1 0-1,0 0 1,0 0 0,-1 1 0,1-1-1,0 0 1,-1 1 0,1-1 0,0 1 0,-1-1-1,1 1 1,0 0 0,-1-1 0,1 1 0,-1 0-1,0 0 1,1 0 7,19 11-5275,-6-8-3811,-6-2 394</inkml:trace>
  <inkml:trace contextRef="#ctx0" brushRef="#br0" timeOffset="143999.81">6677 2922 11045,'-11'-5'10713,"3"19"-8537,-1 24-2723,9-35 560,-1-1 0,1 1 0,0 0 0,0-1 1,0 1-1,0-1 0,0 1 0,1 0 0,-1-1 1,1 1-1,-1-1 0,1 1 0,0-1 0,0 0 1,0 1-1,0-1 0,1 0 0,-1 0 0,1 1 0,-1-1 1,1 0-1,0-1 0,0 1 0,0 0 0,0 0 1,0-1-1,0 1 0,0-1 0,0 0 0,1 0 1,-1 0-1,0 0 0,1 0 0,-1 0 0,1 0 0,-1-1 1,1 1-1,0-1 0,-1 0 0,1 0 0,-1 0 1,1 0-1,-1 0 0,1-1 0,0 1 0,-1-1 1,1 1-1,-1-1 0,1 0 0,-1 0 0,0 0 1,1 0-1,0-2-13,-1 2 10,0-1 1,0 1-1,0-1 1,0 0 0,0 0-1,0 0 1,-1 0-1,1 0 1,-1-1-1,1 1 1,-1 0 0,0-1-1,0 1 1,0-1-1,0 1 1,-1-1-1,1 1 1,-1-1 0,1 0-1,-1 1 1,0-1-1,0 0 1,0 1-1,0-1 1,0 0 0,-1 1-1,0-1 1,1 1-1,-1-1 1,0 1-1,0-1 1,0 1 0,0-1-1,-1 1 1,1 0-1,-1 0 1,1 0-1,-1-1 1,0 2-1,0-1 1,1 0 0,-2 0-1,1 0 1,0 1-1,0 0 1,0-1-1,-1 1 1,1 0 0,-1 0-1,1 0 1,-1 0-1,0 0-10,-14 0-1198,11 2-2471,1 1-4587,3-1-3240</inkml:trace>
  <inkml:trace contextRef="#ctx0" brushRef="#br0" timeOffset="144511.876">6832 2893 8676,'10'21'10300,"5"10"-5270,24 36-3958,-17-103 542,-20 26-1802,16-38 776,-1 21-4093,-10 23-1034,0 2-3835,-2 1-2284</inkml:trace>
  <inkml:trace contextRef="#ctx0" brushRef="#br0" timeOffset="144818.703">7019 2905 9364,'4'21'8472,"0"0"-4537,6 41-2226,-8-71-15518,0 1 4154</inkml:trace>
  <inkml:trace contextRef="#ctx0" brushRef="#br0" timeOffset="144819.703">7051 2853 9060,'-1'0'1937,"1"1"0,2 1-1425,1 2-256,0-2-2145,1 1-1728,2 1-4563</inkml:trace>
  <inkml:trace contextRef="#ctx0" brushRef="#br0" timeOffset="145099.887">7199 2921 10485,'-2'-2'8781,"-14"-8"-5693,14 10-2989,0 0-1,0 0 1,0 0-1,0 0 1,0 0-1,0 1 1,0-1-1,0 1 1,1-1-1,-1 1 1,0 0-1,0 0 1,1-1-1,-1 1 1,1 1-1,-1-1 1,0 0-1,1 0 1,0 0-1,-1 1 1,1-1 0,0 1-1,0-1 1,0 1-1,0 0 1,0-1-1,0 1 1,0 0-1,0-1 1,1 1-1,-1 0 1,1 0-1,-1 1-98,1 0 14,-1-1-1,1 1 1,0-1-1,-1 0 1,1 1-1,0-1 1,0 1-1,1-1 1,-1 0-1,1 1 1,-1-1-1,1 1 1,0-1-1,-1 0 1,1 0-1,0 1 1,1-1-1,-1 0 1,0 0-1,1 0 1,-1 0-1,1-1 1,-1 1-1,1 0 1,0-1-1,0 1 1,0-1-1,0 1 1,0-1-1,0 0 1,0 0-1,0 0 1,1 0-1,-1 0 1,0 0-1,1-1 1,-1 1-1,0-1 1,1 0-1,0 1-13,20-18-5270,-14 0-4709,-5 6-901</inkml:trace>
  <inkml:trace contextRef="#ctx0" brushRef="#br0" timeOffset="145271.758">7229 2811 10549,'-3'31'11848,"9"19"-8490,0-11-2370,1 42-2074,-5-79-1684,0-3-8979,-1 0 627</inkml:trace>
  <inkml:trace contextRef="#ctx0" brushRef="#br0" timeOffset="145664.089">7312 2962 11333,'21'3'6637,"4"-6"-3352,-23 3-3227,-1 0-1,1 0 1,-1 0 0,1-1-1,-1 1 1,1 0 0,-1-1-1,1 1 1,-1-1 0,1 1 0,-1-1-1,0 0 1,1 0 0,-1 1-1,0-1 1,0 0 0,0 0-1,0 0 1,0 0 0,0-1-1,0 1 1,0 0 0,0 0-1,0-1 1,0 1 0,-1 0 0,1-1-1,-1 1 1,1-1 0,-1 1-1,1 0 1,-1-1 0,0 1-1,0-1 1,1 1 0,-1-1-1,0 1 1,-1-1 0,1 1-1,0-1 1,0 1 0,-1-1 0,1 1-1,-1-1 1,0 0-58,1 0 32,-1 1 0,0 0 1,0 0-1,0 0 0,0 0 1,0 0-1,0 0 0,-1 0 1,1 1-1,0-1 0,0 0 0,-1 1 1,1-1-1,0 0 0,-1 1 1,1 0-1,-1-1 0,1 1 1,0 0-1,-1 0 0,1 0 0,-1 0 1,1 0-1,-1 0 0,1 0 1,-1 0-1,1 1 0,0-1 0,-1 0 1,1 1-1,0-1 0,-1 1 1,1 0-1,0-1 0,-1 1 1,1 0-1,0 0 0,0 0 0,0 0 1,0 0-1,0 0 0,0 0 1,0 0-1,0 0 0,0 0 1,1 1-1,-1-1 0,0 0 0,1 1 1,-1-1-1,1 0 0,-1 1 1,1-1-1,0 0 0,0 1 0,-1-1 1,1 2-33,-1-1 31,0 0-1,0 0 1,0 1 0,0-1-1,0 0 1,0 1 0,1-1 0,-1 1-1,1-1 1,-1 1 0,1-1 0,0 1-1,0-1 1,0 1 0,1-1 0,-1 1-1,1-1 1,-1 1 0,1-1 0,0 0-1,0 1 1,0-1 0,0 0 0,0 0-1,0 1 1,0-1 0,1 0 0,0 0-1,-1 0 1,1-1 0,0 1-1,0 0 1,-1-1 0,2 1 0,-1-1-1,0 1 1,0-1 0,0 0 0,0 0-1,1 0 1,-1 0 0,1-1 0,-1 1-1,2 0-30,22 1-4397,-8-2-5988,-8-1-1861</inkml:trace>
  <inkml:trace contextRef="#ctx0" brushRef="#br0" timeOffset="146589.418">7729 2857 9172,'2'-4'7145,"-8"2"-3562,-19 6-979,22-2-2561,0-1 1,0 1 0,0 1 0,1-1-1,-1 0 1,1 1 0,-1-1-1,1 1 1,0 0 0,0 0 0,1-1-1,-1 1 1,0 1 0,1-1-1,0 0 1,0 0 0,0 0 0,0 1-1,0-1 1,0 1 0,1-1-1,0 0 1,0 1 0,0-1 0,0 1-1,0-1 1,1 1 0,0-1-1,-1 0 1,1 1 0,1 0-44,1-3-17,0 1 1,0-1-1,0 0 1,0 0-1,1 0 1,-1-1-1,0 1 0,1-1 1,-1 0-1,0 0 1,1 0-1,-1 0 1,0 0-1,1-1 1,-1 0-1,0 0 1,0 0-1,1 0 0,-1 0 1,0 0-1,0-1 1,0 1-1,0-1 1,-1 0-1,1 0 1,0 0-1,-1 0 0,1-1 1,-1 1-1,0-1 1,0 1-1,0-1 1,0 0-1,0 0 1,-1 0-1,1 0 0,-1 0 1,0 0-1,1-1 17,-7-23 189,-3 45 898,22 136 511,-14-145-1540,2-7-18,-1 1 1,0 0-1,-1 0 0,1 0 0,0 0 1,-1 1-1,0-1 0,0 0 0,0 0 0,0 0 1,0 0-1,0 0 0,-1 0 0,0 0 1,1 0-1,-1 0 0,0 0 0,-1 0 0,1 0 1,0 0-1,-1-1 0,0 1 0,1 0 0,-1-1 1,0 1-1,0-1 0,-1 0 0,1 0 1,0 0-1,-1 0 0,1 0 0,-1 0 0,0-1 1,1 1-1,-1-1 0,0 0 0,0 0 1,0 0-1,0 0 0,-1 0-40,3-2-92,0 1-1,0-1 1,0 1-1,0-1 1,0 0-1,0 1 1,0-1-1,0 0 1,0 0 0,1 1-1,-1-1 1,0 0-1,1 0 1,-1 0-1,0 0 1,1 0-1,-1 0 1,1 0 0,0 0-1,-1 0 1,1 0-1,0 0 1,0-1-1,-1 1 1,1 0-1,0 0 1,0 0-1,0 0 1,0 0 0,0-1-1,1 1 1,-1 0-1,0 0 1,1 0-1,-1-1 93,4-13-4265,0 3-3678,1 3-4351</inkml:trace>
  <inkml:trace contextRef="#ctx0" brushRef="#br0" timeOffset="147158.234">7864 2860 9812,'-2'6'9282,"7"22"-6433,19 30-685,-24-56-2142,1-1 0,0 0 0,0 0 1,0 0-1,0 0 0,-1 0 0,2 0 0,-1 0 1,0 0-1,0 0 0,0 0 0,0 0 1,0-1-1,1 1 0,-1 0 0,0-1 1,1 1-1,-1-1 0,1 0 0,-1 1 1,0-1-1,1 0 0,-1 0 0,1 0 1,-1 0-1,0 0 0,1 0 0,-1 0 1,1 0-1,-1-1 0,1 1 0,-1-1 1,0 1-1,1-1 0,-1 1 0,0-1 1,0 0-1,1 1 0,-1-1 0,0 0 1,0 0-1,0 0-22,23-46 1260,-21 23-3357,-2 10-2537,1 1-3619,-1 10-3048</inkml:trace>
  <inkml:trace contextRef="#ctx0" brushRef="#br0" timeOffset="147591.714">8050 2839 10293,'3'-4'7837,"4"0"-4175,17-3-1310,-19 8-2326,-1 1-1,0-1 0,1 1 0,-1-1 1,0 1-1,1 1 0,-1-1 0,-1 0 1,1 1-1,0 0 0,0 0 0,-1 0 0,0 0 1,0 1-1,0 0 0,0-1 0,0 1 1,-1 0-1,1 0 0,-1 0 0,0 0 1,0 1-1,-1-1 0,1 1 0,-1-1 1,0 1-1,0-1 0,-1 1 0,1 0-25,1 4-35,-36-39-1228,32 29 1347,-1 0 0,1 0 0,0 0 0,-1 0-1,1 1 1,-1-1 0,0 1 0,1 0 0,-1 0 0,1 0-1,-1 0 1,0 0 0,1 0 0,-1 1 0,1-1 0,-1 1-1,1 0 1,-1 0 0,1-1 0,0 2 0,-1-1 0,1 0-1,0 0 1,0 1 0,0-1 0,0 1 0,0 0-1,0 0 1,0 0 0,0 0 0,1 0 0,-1 0 0,1 0-1,0 0 1,-1 1 0,1-1 0,0 0 0,0 1 0,0-1-1,1 1 1,-1-1 0,1 1 0,-1-1 0,1 1 0,0 0-1,0-1 1,0 1 0,0 0-84,1-2 19,-1 0 0,0 1 0,0-1 0,1 0 0,-1 1-1,0-1 1,1 0 0,0 0 0,-1 0 0,1 1 0,0-1 0,-1 0 0,1 0 0,0 0 0,0 0 0,0 0 0,0 0-1,0 0 1,0 0 0,0-1 0,0 1 0,1 0 0,-1-1 0,0 1 0,0-1 0,1 1 0,-1-1 0,0 1 0,0-1-1,1 0 1,-1 0 0,0 0 0,1 0 0,-1 0 0,1 0 0,-1 0 0,0 0 0,1 0 0,-1 0 0,0-1 0,0 1-1,1-1 1,-1 1-19,32-11-3675,-8-4-9212,-16 7 1050</inkml:trace>
  <inkml:trace contextRef="#ctx0" brushRef="#br0" timeOffset="148093.668">8230 2828 9460,'3'7'8356,"2"10"-7347,-4-15-164,12 93 3048,-11-120-2807,-3 20-1072,0 1 0,1-1 1,0 1-1,0-1 0,0 0 0,0 1 0,1-1 0,0 1 0,0-1 1,0 1-1,1-1 0,-1 1 0,1 0 0,0 0 0,0-1 0,1 1 1,-1 1-1,1-1 0,0 0 0,0 1 0,0-1 0,0 1 0,0 0 1,1 0-1,0 0 0,2-1-14,19 5-5550,-9 4-5254,-8-2 2157</inkml:trace>
  <inkml:trace contextRef="#ctx0" brushRef="#br0" timeOffset="148581.544">8396 2820 10789,'18'-2'8099,"-3"10"-4158,-11-3-3925,0 1 0,0-1 0,-1 0 0,1 1 0,-1 0 0,-1-1 0,1 1 0,-1 0 0,0 1 0,0-1 0,-1 0 0,0 1 0,1 3-16,-2-8 13,-1 4 52,-14-24-68,11 15-30,4 2 76,-1-1-1,0 1 1,-1 0-1,1-1 0,0 1 1,0 0-1,0 0 1,-1 0-1,1 0 0,-1 0 1,1 0-1,-1 0 1,1 0-1,-1 0 0,1 1 1,-1-1-1,0 1 1,1-1-1,-1 1 0,0 0 1,1 0-1,-1-1 1,0 1-1,0 0 0,1 1 1,-1-1-1,0 0 1,1 0-1,-1 1 0,0-1 1,1 1-1,-1 0 1,0-1-1,1 1 0,-1 0 1,1 0-1,-1 0 1,1 0-1,0 0 0,-1 0 1,1 0-1,0 0 1,0 1-1,0-1 0,-1 1-42,-6 46 2197,8-47-2182,0-1 0,0 1-1,0 0 1,0 0 0,0 0 0,0 0 0,0 0 0,1 0 0,-1 0 0,0-1-1,0 1 1,1 0 0,-1 0 0,1 0 0,-1 0 0,1-1 0,-1 1 0,1 0-1,-1-1 1,1 1 0,0 0 0,-1-1 0,1 1 0,0-1 0,0 1-1,-1-1 1,1 1 0,0-1 0,0 0 0,0 1 0,0-1 0,-1 0 0,1 1-1,0-1 1,0 0 0,0 0 0,0 0 0,0 0 0,0 0 0,0 0 0,0 0-1,-1 0 1,1-1 0,0 1 0,0 0 0,0 0 0,0-1 0,0 1 0,-1-1-1,2 1-14,21-16-2195,-8 3-2208,-1 0-5571,-4 5-1365</inkml:trace>
  <inkml:trace contextRef="#ctx0" brushRef="#br0" timeOffset="149064.511">8541 2813 10245,'0'37'8485,"6"21"-6936,-4-41-664,29-91 164,-31 73-1041,0-1 1,0 1-1,0 0 1,0 0-1,1 0 1,-1 0-1,1 0 1,-1 0 0,0 1-1,1-1 1,0 0-1,-1 0 1,1 0-1,0 0 1,-1 0-1,1 1 1,0-1-1,0 0 1,-1 1-1,1-1 1,0 1-1,0-1 1,0 1-1,0-1 1,0 1-1,0-1 1,0 1-1,0 0 1,0 0-1,0-1 1,0 1 0,0 0-1,0 0 1,0 0-1,0 0 1,0 0-1,0 0 1,0 1-1,0-1 1,1 0-1,-1 0 1,0 1-1,-1-1 1,1 1-1,0-1 1,0 1-1,0-1 1,0 1-1,0-1 1,0 1-1,-1 0 1,1 0-1,0-1 1,0 1 0,-1 0-1,1 0 1,-1 0-1,1 0 1,-1 0-1,1 0 1,-1 0-1,1 0 1,-1 0-1,0 0 1,0 0-1,1 0 1,-1 0-9,23 100-371,-23-101 242,1 3-2919,1-3-4025,1-2-5074</inkml:trace>
  <inkml:trace contextRef="#ctx0" brushRef="#br0" timeOffset="149527.288">8701 2752 8932,'7'13'8148,"0"15"-5181,-4-11-1706,20 94 863,-24-120-16888,1 5 6112</inkml:trace>
  <inkml:trace contextRef="#ctx0" brushRef="#br0" timeOffset="149791.18">8689 2847 12326,'9'5'10358,"26"-6"-7219,-35 1-3046,19-4 842,-8 2-3577,-6 1-2210,0 0-3436,-1 1-2765</inkml:trace>
  <inkml:trace contextRef="#ctx0" brushRef="#br0" timeOffset="150182.523">8865 2862 9909,'21'-3'6885,"6"-6"-4541,-26 9-2335,0 0 0,0-1 0,-1 1 0,1 0 0,0-1 0,0 1-1,0-1 1,0 1 0,0-1 0,-1 1 0,1-1 0,0 1 0,-1-1 0,1 0 0,0 1 0,-1-1 0,1 0 0,0 0 0,-1 1 0,1-1 0,-1 0 0,0 0 0,1 0 0,-1 0 0,0 0 0,1 0 0,-1 0 0,0 1 0,0-1 0,0 0 0,0 0 0,0 0 0,0 0 0,0 0 0,0 0-1,0 0 1,0 0 0,-1 0 0,1 0 0,0 0 0,-1 0 0,1 1 0,-1-1 0,1 0 0,-1 0 0,1 0 0,-1 1 0,1-1 0,-1 0-9,-1 0 86,-1-1-1,1 1 1,0 0-1,-1 0 1,1 0-1,-1 1 1,0-1-1,1 1 1,-1-1 0,1 1-1,-1 0 1,0 0-1,1 0 1,-1 0-1,0 0 1,1 1-1,-1-1 1,1 1 0,-1-1-1,1 1 1,-1 0-1,1 0 1,-1 0-1,1 1 1,0-1-1,-1 1 1,1-1 0,0 1-1,0 0 1,0-1-1,1 1 1,-1 0-1,0 0 1,1 1-1,-1-1 1,1 0 0,-1 0-1,1 1 1,0-1-1,0 1 1,0-1-1,1 1 1,-1 1-86,0 0 147,1 0-1,-1 0 1,1 0 0,0 0-1,1 0 1,-1 0 0,1 1-1,0-1 1,0 0 0,0 0-1,0 0 1,1-1-1,-1 1 1,1 0 0,0 0-1,0-1 1,1 1 0,-1-1-1,1 0 1,0 0 0,-1 0-1,1 0 1,1 0 0,-1-1-1,0 1 1,1-1 0,-1 0-1,1 0 1,0 0 0,-1 0-1,1-1 1,0 0 0,4 2-147,14-24-2858,-17 8-1657,-1 4-3018,-1 0-5641</inkml:trace>
  <inkml:trace contextRef="#ctx0" brushRef="#br0" timeOffset="150588.676">9004 2861 11589,'27'-1'8539,"5"-5"-6135,-31 5-2404,0 1 1,0 0-1,1 0 1,-1 0-1,0-1 1,0 1-1,1-1 1,-1 1-1,0-1 1,0 1-1,0-1 1,0 0-1,0 0 1,0 1 0,0-1-1,0 0 1,0 0-1,0 0 1,-1 0-1,1 0 1,0 0-1,0 0 1,-1 0-1,1-1 1,-1 1-1,1 0 1,-1 0-1,0 0 1,1-1-1,-1 1 1,0 0 0,0 0-1,0-1 1,0 1-1,0 0 1,0-1-1,0 1 1,0 0-1,0 0 1,-1-1-1,1 1 1,-1 0-1,1 0 0,-2-1 31,0 1 1,1 0-1,-1 0 0,0 0 0,0 0 0,0 0 0,0 0 0,0 0 0,-1 1 1,1-1-1,0 1 0,0-1 0,0 1 0,0 0 0,-1 0 0,1 0 0,0 0 1,0 0-1,0 1 0,-1-1 0,1 0 0,0 1 0,0 0 0,0 0 0,0-1 1,0 1-1,0 0 0,0 1 0,0-1 0,1 0 0,-1 1 0,0-1 0,1 1 1,-1-1-1,1 1 0,-1-1 0,1 1 0,0 0 0,-1 0-31,0 1 93,0 1-1,1-1 1,-1 0 0,1 0-1,0 0 1,0 1 0,0-1-1,0 1 1,0-1-1,1 1 1,-1-1 0,1 1-1,0-1 1,0 1 0,1-1-1,-1 1 1,1-1-1,-1 1 1,1-1 0,0 1-1,1-1 1,-1 0 0,0 1-1,1-1 1,0 0-1,0 0 1,0 0 0,0 0-1,0-1 1,0 1 0,1-1-1,0 1 1,-1-1-1,1 0 1,0 0 0,0 0-1,0 0 1,0 0-1,0-1 1,1 1 0,-1-1-1,0 0 1,1 0 0,-1 0-1,1-1 1,0 1-93,20-17-2848,-15-2-3887,-5 9-234,1-1-4492</inkml:trace>
  <inkml:trace contextRef="#ctx0" brushRef="#br0" timeOffset="150913.851">9111 2663 10869,'4'-2'7581,"3"5"-4185,11 17-3225,-16-17 518,6 10-445,-1 1-1,0 0 0,-1 0 1,-1 1-1,0-1 0,-1 1 1,0 0-1,-1 0 0,-1 1 1,0-1-1,-1 1 0,-1-1 1,-1 1-1,0-1 0,-1 1 1,0-1-1,-1 0 1,-1 0-1,-2 4-243,6-17-28,0-1 1,-1 0 0,1 0-1,0 1 1,0-1-1,-1 0 1,1 0-1,-1 0 1,1 1 0,-1-1-1,0 0 1,1 0-1,-1 0 1,0 0 0,0 0-1,0 0 1,0 0-1,0-1 1,0 1-1,0 0 1,0 0 0,0-1-1,0 1 1,0 0-1,0-1 1,0 0-1,-1 1 1,1-1 0,0 1-1,0-1 1,0 0-1,-1 0 1,1 0 0,0 0-1,-1 0 1,0 0 27,2-4-3525,0 2-4989,1 1 7024,-1 0-11308</inkml:trace>
  <inkml:trace contextRef="#ctx0" brushRef="#br0" timeOffset="180588.118">3902 5293 10645,'-33'4'7977,"6"13"-3502,23-13-4351,1 0 1,-1 1-1,1 0 1,0-1-1,0 1 1,1 0-1,0 1 1,-1-1-1,2 0 1,-1 1 0,0-1-1,1 1 1,0-1-1,1 1 1,-1-1-1,1 1 1,0 0-1,0-1 1,1 1-1,0 0 1,0-1 0,0 1-1,1-1 1,-1 0-1,1 1 1,2 1-125,-3-5-76,0-1-1,0 1 1,0-1 0,0 0 0,1 0-1,-1 1 1,0-1 0,1 0 0,-1 0 0,1 0-1,0 0 1,-1 0 0,1-1 0,0 1 0,-1 0-1,1-1 1,0 0 0,0 1 0,-1-1-1,1 0 1,0 0 0,0 0 0,0 0 0,-1 0-1,1 0 1,0 0 0,0-1 0,0 1 0,-1 0-1,1-1 1,0 0 0,0 1 0,0-2 76,19-7-4063,-4-2-4062,-5 2-3491</inkml:trace>
  <inkml:trace contextRef="#ctx0" brushRef="#br0" timeOffset="180956.981">3968 5340 10229,'-10'20'9163,"4"5"-4941,6-21-4115,0 1 0,0-1 0,0 0-1,0 1 1,0-1 0,1 0 0,0 0 0,0 1 0,0-1 0,0 0-1,1 0 1,0 0 0,0 0 0,0 0 0,2 3-107,-1-5-19,0-1 1,0 1-1,0-1 0,1 0 1,-1 0-1,0 0 0,0-1 0,1 1 1,-1-1-1,0 0 0,1 1 1,-1-1-1,0-1 0,1 1 1,-1-1-1,0 1 0,0-1 1,1 0-1,-1 0 0,0 0 1,0 0-1,0-1 0,0 1 1,0-1-1,-1 0 0,1 0 1,0 0-1,-1 0 0,1-1 1,-1 1-1,0 0 0,0-1 1,0 0 18,-1 1 4,0 0 0,0-1 0,0 1 0,0 0 0,-1-1 1,1 1-1,-1 0 0,0-1 0,0 1 0,0-1 0,0 1 0,0 0 1,0-1-1,-1 1 0,1-1 0,-1 1 0,0 0 0,1-1 1,-1 1-1,0 0 0,0 0 0,-1 0 0,1 0 0,0 0 0,-1 0 1,1 0-1,-1 0 0,0 0 0,1 1 0,-1-1 0,0 1 1,0-1-1,0 1 0,0 0 0,0 0 0,-1 0 0,1 0 0,0 0 1,0 0-1,-1 1 0,1-1 0,-1 1 0,1-1 0,0 1 1,-1 0-1,1 0 0,-1 0 0,1 0 0,0 0 0,-1 1 0,1-1 1,0 1-1,-1 0 0,1 0 0,0-1 0,-1 1 0,1 1 1,0-1-1,0 0 0,0 0 0,0 1-4,13-5-14647,-3-2 4456</inkml:trace>
  <inkml:trace contextRef="#ctx0" brushRef="#br0" timeOffset="181238.19">4141 5358 10565,'15'39'10567,"12"-4"-7532,-26-34-3033,0 0 1,1 0-1,-1 0 1,0 0-1,1 0 0,-1 0 1,1 0-1,-1 0 1,1 0-1,-1-1 0,1 1 1,-1-1-1,1 1 1,0-1-1,-1 0 1,1 0-1,0 0 0,-1 1 1,1-2-1,0 1 1,-1 0-1,1 0 0,0 0 1,-1-1-1,1 1 1,0-1-1,-1 1 1,1-1-1,-1 0 0,1 0 1,-1 0-1,1 1 1,-1-1-1,0 0 0,1-1 1,-1 1-1,0 0 1,0 0-1,0-1 1,0 1-1,0 0 0,0-1 1,0 1-1,0-1 1,-1 1-1,1-1 0,0 0-2,6-50 266,-3 10-3448,-1 36 93,1 2-2988,-4 4 4406,4-4-8840</inkml:trace>
  <inkml:trace contextRef="#ctx0" brushRef="#br0" timeOffset="181519.358">4334 5236 10981,'21'42'10508,"-5"33"-7748,-6-24-2216,-9-47-1075,8 18-359,-4-18-2650,4 0-3996,-2-2-4744</inkml:trace>
  <inkml:trace contextRef="#ctx0" brushRef="#br0" timeOffset="181784.925">4517 5312 10293,'-15'-7'10561,"-26"30"-7585,39-21-2900,0 1 1,0-1 0,0 0 0,0 1-1,1-1 1,-1 1 0,1-1 0,-1 1-1,1 0 1,0 0 0,0-1 0,0 1-1,1 0 1,-1 0 0,1 0 0,-1 0-1,1 0 1,0 0 0,0 0 0,0 0-1,1 0 1,-1 0 0,1 0 0,0 0-1,-1 0 1,1 0 0,0-1 0,1 1-1,-1 0 1,1-1 0,-1 1 0,1-1-1,0 1 1,-1-1 0,1 0 0,1 1-1,-1-1 1,0 0 0,1 0-77,53 9-2936,-40-20-2481,-2-8-4113,-9 6 606</inkml:trace>
  <inkml:trace contextRef="#ctx0" brushRef="#br0" timeOffset="181969.995">4553 5216 10421,'1'32'10117,"2"-1"-4702,4 7-3280,4 18-3148,1 1 1887,-4-37-109,-5-17-2624,-2-3-3944,-1-4-5498,0 0 1566</inkml:trace>
  <inkml:trace contextRef="#ctx0" brushRef="#br0" timeOffset="178522.134">2949 5268 9524,'12'20'10687,"-5"22"-8110,-5-28-1495,3 12-636,4 37 573,-15-25-5654,0-36-5634,3-2-146</inkml:trace>
  <inkml:trace contextRef="#ctx0" brushRef="#br0" timeOffset="178711.328">2912 5390 12166,'2'0'3297,"4"-1"177,1 1-1569,3-1-545,0 2-255,1-3-353,0 2-288,0 0-112,-1 2-240,-1-3-320,0 0-320,-1-2-640,-1 1-369,0-2-2033,-1-4-2641,0-2-5538</inkml:trace>
  <inkml:trace contextRef="#ctx0" brushRef="#br0" timeOffset="179114.457">3070 5240 11429,'7'38'8944,"1"-1"-5718,10 51-1627,-4-20-497,-2-104-1267,43-45-2282,-54 81 2463,1 0-1,-1 1 1,1-1-1,-1 0 1,1 1-1,-1-1 1,1 1 0,-1-1-1,0 1 1,1-1-1,-1 1 1,0 0-1,0 0 1,1 0-1,-1 0 1,0 0 0,0 0-1,0 0 1,0 0-1,0 0 1,0 1-1,-1-1 1,1 0-1,0 0 1,0 1 0,-1-1-1,1 1 1,-1-1-1,0 0 1,1 1-1,-1-1 1,0 1-1,0-1 1,0 1 0,0-1-1,0 1-15,2 2 107,3 25 467,4 8-2959,-4-33 45,-1-3-5923,-2-1-3662</inkml:trace>
  <inkml:trace contextRef="#ctx0" brushRef="#br0" timeOffset="179520.61">3331 5377 12182,'4'4'3329,"0"2"145,0 0-1425,-2 0-609,0 2-271,1-1-193,-2 2-351,0-1-257,1 0-64,-2 0-144,0-1-192,1-1-256,-1-1-513,0-2-703,1-2 1344,-1-1-3618,1-1-2785,1-2-6371</inkml:trace>
  <inkml:trace contextRef="#ctx0" brushRef="#br0" timeOffset="179521.61">3338 5313 10933,'0'0'2657,"0"0"16,1 0-1296,1 2-737,-1-1-768,2 1-816,0-2-1665,0 0-2129,2 0-5107</inkml:trace>
  <inkml:trace contextRef="#ctx0" brushRef="#br0" timeOffset="179881.209">3508 5334 9076,'3'-8'6804,"-17"-12"-1832,-18 45-1463,31-23-3475,-1 1 0,1-1 0,0 1 0,-1-1 0,1 1 0,1 0 0,-1-1 0,0 1 0,1 0 0,-1 0 0,1 0 0,0 0 0,0-1 0,0 1 0,0 0 0,0 0 0,1 0 0,-1 0 0,1-1 0,0 1 0,1 2-34,49 25 30,-50-30 2,0 0 0,0 0 0,0 0 0,0 1 0,0-1 1,0 0-1,0 0 0,0 0 0,0 1 0,0-1 0,0 1 0,0-1 1,0 1-1,0-1 0,-1 1 0,1-1 0,0 1 0,0 0 0,-1-1 0,1 1 1,0 0-1,-1 0 0,1-1 0,0 1 0,-1 0 0,1 0 0,-1 0 0,0 0 1,1 0-1,-1 0 0,0 0 0,1 0 0,-1 0 0,0 0 0,0 0 1,0 0-1,0 0 0,0 0 0,0 0 0,0 0 0,0 0 0,0 0 0,-1 0 1,1 0-1,0 0 0,-1 0 0,1 0 0,-1 0 0,1-1 0,-1 1 0,1 0 1,-1 0-1,1 0 0,-1-1 0,0 1 0,0 0 0,1 0 0,-1-1 0,0 1 1,0-1-1,0 1 0,0-1 0,0 1 0,1-1 0,-1 1 0,0-1 1,0 0-1,0 0 0,-1 1-32,-33 2 9,29-5-5097,1-1-5190,3 1-1671</inkml:trace>
  <inkml:trace contextRef="#ctx0" brushRef="#br0" timeOffset="177083.653">2078 5321 8612,'-11'-15'9335,"-8"10"-4456,15 5-4797,0 0 0,0 1 0,1-1-1,-1 1 1,0 0 0,0 0 0,0 0 0,1 0 0,-1 1 0,0-1 0,1 1-1,0 0 1,-1 0 0,1 1 0,0-1 0,0 0 0,0 1 0,0 0 0,1 0-1,-1 0 1,1 0 0,0 0 0,-1 0 0,1 1 0,0 1-82,1-3 5,1 0 0,0 1 1,-1-1-1,1 1 0,0-1 0,0 0 1,1 1-1,-1-1 0,0 1 0,1-1 1,-1 0-1,1 1 0,0-1 0,0 0 1,0 0-1,0 0 0,0 1 1,0-1-1,1 0 0,-1-1 0,1 1 1,-1 0-1,1 0 0,0-1 0,0 1 1,0 0-1,0-1 0,0 0 0,0 0 1,0 1-1,0-1 0,0 0 1,1-1-1,-1 1 0,0 0 0,0-1 1,1 1-1,-1-1 0,2 0-5,2 2 17,47 22 650,-52-23-652,0 0 0,0-1 0,0 1 0,0 0 0,0 0 0,0-1 0,0 1 0,0 0 0,-1 0 0,1 0-1,0 0 1,-1 0 0,1 0 0,-1 0 0,1 0 0,-1 0 0,1 1 0,-1-1 0,0 0 0,1 0 0,-1 0-1,0 0 1,0 1 0,0-1 0,0 0 0,0 0 0,0 0 0,0 0 0,-1 1 0,1-1 0,0 0 0,-1 0-1,1 0 1,-1 0 0,1 0 0,-1 0 0,1 0 0,-1 0 0,0 0 0,0 0 0,1 0 0,-1 0 0,0 0 0,0 0-1,0 0-14,-59 9 1045,25-26-5160,33 9-905,4 1-3519,2 3-1249</inkml:trace>
  <inkml:trace contextRef="#ctx0" brushRef="#br0" timeOffset="177445.051">2192 5409 8628,'20'0'7528,"1"-1"-4378,37-18-2623,-57 17-521,0 1-1,0-1 1,-1 1 0,1-1-1,0 0 1,-1 1 0,1-1-1,-1 0 1,1 1-1,-1-1 1,0 0 0,0 0-1,0 1 1,0-1 0,0 0-1,0 1 1,-1-1-1,1 0 1,0 0 0,-1 1-1,1-1 1,-1 0 0,0 1-1,1-1 1,-1 1 0,0-1-1,0 1 1,0 0-1,0-1 1,0 1 0,-1 0-1,1-1 1,0 1 0,-1 0-1,1 0 1,0 0-1,-1 0 1,1 1 0,-1-1-1,0 0 1,1 0 0,-1 1-1,0-1 1,1 1 0,-2 0-6,1-1 97,-1 1 1,1 0-1,-1 0 1,1 0-1,-1 1 1,1-1 0,-1 1-1,1-1 1,-1 1-1,1 0 1,0 0-1,-1 0 1,1 0 0,0 0-1,0 0 1,0 1-1,0-1 1,0 1-1,0 0 1,0-1 0,0 1-1,1 0 1,-1 0-1,1 0 1,-1 0-1,1 0 1,0 1 0,0-1-1,0 0 1,0 0-1,0 1 1,0-1 0,1 1-1,-1-1 1,1 1-1,0-1 1,0 1-1,0 1-97,-1 0 152,1 0-1,0 0 1,0 0-1,0 1 1,1-1-1,0 0 1,-1 0-1,2 0 1,-1 0 0,0 0-1,1 0 1,-1 0-1,1-1 1,0 1-1,1-1 1,-1 1-1,0-1 1,1 0-1,0 0 1,0 0-1,0 0 1,0 0-1,2 1-151,41 1-81,-33-13-2706,0-2-3976,-4 4 109,-2 0-4324</inkml:trace>
  <inkml:trace contextRef="#ctx0" brushRef="#br0" timeOffset="177813.368">2369 5417 8724,'36'-4'6904,"-1"-8"-4469,-34 11-2386,0 0 0,1 0 0,-1 0 1,0 0-1,0 0 0,1 0 1,-1 0-1,0 0 0,0 0 1,0-1-1,-1 1 0,1 0 0,0-1 1,0 1-1,-1 0 0,1-1 1,0 1-1,-1-1 0,0 1 1,1-1-1,-1 1 0,0-1 1,0 0-1,0 1 0,0-1 0,0 1 1,0-1-1,0 1 0,-1-1 1,1 1-1,0-1 0,-1 1 1,1-1-1,-1 1 0,0-1 0,1 1 1,-1 0-1,0-1 0,0 1 1,0 0-1,0 0 0,0-1 1,-1 1-50,2 0 48,-1 0 0,1 0 1,-1 1-1,1-1 0,-1 0 1,1 0-1,-1 1 1,1-1-1,-1 0 0,0 1 1,1-1-1,-1 1 0,0-1 1,0 1-1,1-1 1,-1 1-1,0 0 0,0-1 1,0 1-1,0 0 1,1 0-1,-1 0 0,0-1 1,0 1-1,0 0 0,0 0 1,0 0-1,0 0 1,0 0-1,1 1 0,-1-1 1,0 0-1,0 0 0,0 1 1,0-1-1,0 0 1,1 1-1,-1-1 0,0 1 1,0-1-1,1 1 0,-1-1 1,0 1-1,1-1 1,-1 1-1,0 0 0,1-1 1,-1 1-1,1 0 0,-1 0 1,1 0-1,0-1 1,-1 1-1,1 0 0,0 0 1,-1 0-1,1 0 0,0 0-48,-18 55 1901,18-53-1767,-1 0 0,1 0 1,0 0-1,0 0 0,0 0 1,0 0-1,1 1 0,-1-1 1,1 0-1,0 0 0,0 0 1,0 0-1,0-1 0,0 1 1,1 0-1,-1 0 0,1-1 1,0 1-1,0-1 0,0 1 1,0-1-1,0 0 0,0 0 1,1 0-1,0 1-134,53-1-2715,-53-3 2259,19-6-5290,-7 2-1896,-1 2-4030</inkml:trace>
  <inkml:trace contextRef="#ctx0" brushRef="#br0" timeOffset="178194.09">2628 5330 10357,'-32'-3'9810,"17"29"-6206,14-24-3541,0 1 1,1-1 0,0 0-1,-1 1 1,1-1 0,0 0-1,0 1 1,1-1-1,-1 1 1,0-1 0,1 0-1,-1 1 1,1-1 0,0 0-1,0 0 1,0 1 0,0-1-1,0 0 1,0 0 0,1 0-1,-1 0 1,1-1-1,-1 1 1,1 0 0,0 0-1,0-1 1,2 2-64,-3-3 42,1 1 0,0-1 1,-1 1-1,1-1 0,-1 1 0,1 0 1,0-1-1,-1 1 0,1 0 0,-1 0 1,0 0-1,1 0 0,-1 0 0,0 1 1,0-1-1,0 0 0,0 1 0,0-1 1,0 0-1,0 1 0,0-1 0,0 1 1,-1 0-1,1-1 0,0 1 0,-1 0 1,0-1-1,1 1 0,-1 0 0,0-1 1,0 1-1,0 0 0,0 0 0,0-1 1,0 1-1,-1 0 0,1-1 0,0 1 1,-1 0-1,1-1 0,-1 1 0,0-1 1,0 1-1,1-1 0,-1 1 0,0-1 1,0 1-1,-1-1 0,1 0 0,0 1 1,0-1-1,-1 0 0,1 0 0,0 0 1,-1 0-1,1 0 0,-1-1 0,1 1 1,-1 0-1,0-1 0,0 1-42,-33-1-1554,30-6-2958,2-3-3812,2 3-5336</inkml:trace>
  <inkml:trace contextRef="#ctx0" brushRef="#br0" timeOffset="171722.184">216 5391 6803,'-4'-23'11345,"-24"18"-6774,-30 19-2524,55-12-2025,0-1-1,0 1 1,0-1-1,0 1 1,0 0 0,1 0-1,-1 0 1,0 1-1,1-1 1,0 0 0,-1 1-1,1 0 1,0 0 0,0-1-1,1 1 1,-1 0-1,1 1 1,-1-1 0,1 0-1,0 0 1,0 0-1,0 1 1,1-1 0,-1 0-1,1 1 1,0-1-1,0 1 1,0-1 0,0 1-1,1-1 1,-1 0-1,1 1 1,0-1 0,0 0-1,0 0 1,0 1 0,1-1-1,-1 0 1,1 0-1,0 0 1,0 0 0,0-1-1,0 1 1,0-1-1,0 1 1,1-1 0,0 0-1,-1 1 1,1-1-1,2 1-21,31 5-2308,43-35-11036,-70 21 3166</inkml:trace>
  <inkml:trace contextRef="#ctx0" brushRef="#br0" timeOffset="172145.964">325 5386 8820,'-9'4'9944,"-8"17"-7789,14-16-1197,2-4-909,0 1 0,-1 0 0,1 0 0,0-1 1,0 1-1,0 0 0,0 0 0,1 0 0,-1 0 1,0 0-1,1 0 0,-1 1 0,1-1 0,0 0 1,0 0-1,0 0 0,0 0 0,0 0 0,0 1 1,0-1-1,1 0 0,-1 0 0,1 0 0,0 0 1,0 0-1,-1 0 0,1 0 0,0 0 0,1-1 1,-1 1-1,0 0 0,0 0 0,1-1 0,-1 1 1,1-1-1,0 1 0,-1-1 0,1 0 0,0 0 1,0 0-1,-1 1 0,1-2 0,0 1 0,1 0-49,1 1-16,0 0-1,0 0 0,0 0 0,0-1 0,1 0 1,-1 0-1,1 0 0,-1 0 0,1-1 0,-1 0 0,0 0 1,1 0-1,-1 0 0,1-1 0,-1 0 0,1 1 0,-1-2 1,0 1-1,1 0 0,-1-1 0,1 0 17,-3 0-4,0 1-1,-1 0 1,1-1-1,0 1 1,-1-1-1,1 1 1,-1-1-1,1 0 1,-1 0-1,0 0 1,1 0-1,-1 0 1,0 0-1,0 0 1,-1 0-1,1 0 1,0 0-1,-1 0 1,1-1-1,-1 1 1,0 0-1,0 0 1,0-1-1,0 1 1,0 0-1,0 0 1,-1-1-1,1 1 1,-1 0-1,1 0 1,-1 0-1,0-1 1,0 1-1,0 0 1,0 0-1,0 0 1,0 1-1,-1-1 1,1 0-1,-1 0 1,1 1-1,-1-1 1,0 1-1,1-1 1,-1 1-1,0 0 1,0 0-1,0-1 1,0 2-1,0-1 1,0 0-1,-1 0 1,1 0 0,0 1-1,0 0 1,0-1-1,-2 1 5,-37-3-2158,41 10-9207,2-5 1472</inkml:trace>
  <inkml:trace contextRef="#ctx0" brushRef="#br0" timeOffset="172679.598">492 5405 9380,'10'14'6947,"-2"2"-3340,3 70-1592,-11-93-1963,-1 1 0,1-1 0,1 0 0,-1 1 0,1-1 0,0 0 0,0 1 1,1-1-1,0 1 0,0-1 0,1 1 0,0 0 0,0 0 0,0 0 0,1 1 0,-1-1 0,3-2-52,-3 9-29,0-1-1,-1 0 0,1 1 1,-1 0-1,1-1 0,-1 1 1,1 0-1,-1 1 0,1-1 1,-1 0-1,0 1 0,0-1 1,0 1-1,0-1 0,0 1 1,0 0-1,0 0 0,0 0 1,-1 0-1,1 0 0,-1 1 1,1-1-1,-1 0 0,0 1 1,0-1-1,0 1 0,0-1 1,-1 1 29,3 2-34,21 48-123,-24-58 156,0-1 1,1 0 0,-1 0 0,1 1-1,0-1 1,1 0 0,-1 1-1,1-1 1,0 1 0,1 0 0,-1 0-1,1 0 1,0 0 0,0 0-1,0 0 1,1 1 0,0-1 0,0 1-1,1-1 1,-4 5 20,0-1-1,0 1 0,0 0 1,0-1-1,0 1 0,1 0 1,-1 0-1,0 0 0,0 0 1,0 0-1,0 0 0,0 0 1,0 0-1,0 0 0,0 0 1,0 1-1,0-1 0,0 0 1,0 1-1,0-1 1,0 1-1,0-1 0,0 1 1,0-1-1,0 1 0,0 0 1,0 0-1,0-1 0,-1 1 1,1 0-1,0 0 0,-1 0 1,1 0-1,-1 0 0,1 0 1,-1 0-1,1 0 0,-1 0 1,0 0-1,1 0 0,-1 0 1,0 0-1,0 1-19,14 48 916,-8 20-1685,-4-66-1089,1-9-7105,-2-1-2986</inkml:trace>
  <inkml:trace contextRef="#ctx0" brushRef="#br0" timeOffset="172916.535">805 5441 11637,'18'35'7812,"-5"4"-4315,0 81-2611,-17-115-4437,-2-11-6349,3-3-465</inkml:trace>
  <inkml:trace contextRef="#ctx0" brushRef="#br0" timeOffset="173401.805">824 5403 10869,'53'-13'10787,"-50"14"-10677,1 0 0,-1 0 0,1 0 0,-1 0 1,1 0-1,-1 1 0,1 0 0,-1 0 1,0 0-1,0 0 0,0 0 0,0 0 0,-1 1 1,1-1-1,0 1 0,-1 0 0,0 0 0,0 0 1,0 0-1,0 0 0,0 0 0,0 1 0,-1-1 1,0 1-1,1-1 0,-2 1 0,1-1 0,0 1 1,-1 0-1,1-1 0,-1 1 0,0 3-110,0-4 59,0-1-1,0 1 1,-1-1 0,1 1-1,-1-1 1,1 1-1,-1-1 1,0 1 0,0-1-1,0 1 1,0-1-1,-1 0 1,1 0-1,0 0 1,-1 0 0,0 0-1,1 0 1,-1 0-1,0 0 1,0-1 0,0 1-1,0 0 1,0-1-1,-2 1-58,-42-3-2228,34-7-2730,7-1-3191,4 2-3088</inkml:trace>
  <inkml:trace contextRef="#ctx0" brushRef="#br0" timeOffset="173732.212">1036 5411 9845,'1'18'10438,"5"10"-6769,0 5-3445,-5-19-2447,-2-20-8770,1-2 49</inkml:trace>
  <inkml:trace contextRef="#ctx0" brushRef="#br0" timeOffset="173733.212">1050 5317 9140,'-1'0'2449,"1"1"-16,1 1-576,-1-1-1104,3 1-641,1 0-272,1 0-2209,2-2-2098,1 0-5265</inkml:trace>
  <inkml:trace contextRef="#ctx0" brushRef="#br0" timeOffset="174044.638">1155 5293 9732,'17'39'8678,"-5"66"-5249,-11-92-4165,0 26 2940,0-31-6021,0-7-5116,0-7-1608</inkml:trace>
  <inkml:trace contextRef="#ctx0" brushRef="#br0" timeOffset="174419.553">1267 5428 9925,'29'6'7328,"-26"-5"-7104,1 0 0,0-1 1,-1 1-1,1-1 1,0 0-1,0 0 1,-1 0-1,1 0 1,0-1-1,-1 0 0,1 1 1,0-1-1,-1-1 1,1 1-1,-1 0 1,1-1-1,-1 0 0,2-1-224,-4 2 3,0 0-1,-1 0 0,1 0 1,0-1-1,-1 1 0,1 0 0,-1 0 1,1-1-1,-1 1 0,0 0 0,1-1 1,-1 1-1,0 0 0,0-1 1,0 1-1,0 0 0,0-1 0,0 1 1,0 0-1,-1-1 0,1 1 1,0 0-1,-1-1 0,1 1 0,-1 0 1,0 0-1,1-1 0,-1 1 1,0 0-1,1 0 0,-1 0 0,0 0 1,0 0-1,0 0 0,0 0 0,0 0 1,0 1-1,-1-1 0,1 0 1,0 0-1,0 1 0,0-1 0,-1 1 1,1-1-1,0 1 0,-1 0 1,1-1-1,0 1 0,-1 0 0,1 0 1,0 0-1,-1 0 0,1 0 0,0 0 1,-1 1-3,-1-1 94,1 0 0,-1 1 1,0-1-1,0 1 0,1 0 0,-1 0 0,1 0 1,-1 0-1,1 1 0,-1-1 0,1 0 1,0 1-1,0 0 0,0 0 0,0-1 1,0 1-1,0 1 0,0-1 0,0 0 0,1 0 1,-1 1-1,1-1 0,0 0 0,0 1 1,0-1-1,0 1 0,0 0 0,0-1 1,1 1-1,-1 0 0,1 0 0,0-1 0,0 1 1,0 0-1,0 0 0,0-1 0,0 1 1,1 0-1,0 0 0,-1-1 0,1 1 1,0-1-1,0 1 0,0-1 0,1 1 0,-1-1 1,1 1-1,-1-1 0,1 0 0,0 0 1,0 0-1,0 0 0,1 1-94,0-1-18,-1 0 0,1 0 0,0 0 0,-1 0 0,1 0 1,0-1-1,0 0 0,0 1 0,0-1 0,1 0 0,-1-1 0,0 1 0,0 0 0,0-1 0,1 0 0,-1 0 0,0 0 0,1 0 0,2-1 18,14-6-4989,-2-8-6329,-12 8 1570</inkml:trace>
  <inkml:trace contextRef="#ctx0" brushRef="#br0" timeOffset="174764.461">1455 5384 9524,'22'32'8644,"-11"29"-6666,-9-36-418,8-97-202,-9 68-1279,1 1 1,-1 0-1,1 0 1,0 0-1,0 1 1,0-1-1,0 0 1,0 1-1,0-1 1,1 1-1,0 0 1,-1 0-1,1 0 1,0 0-1,0 0 1,0 0-1,0 1 1,0 0-1,0-1 1,0 1-1,1 0 1,-1 1-1,0-1 1,1 1-1,-1-1 1,1 1-1,-1 0 1,0 0-1,1 0 1,-1 1 0,0-1-1,1 1 1,-1 0-1,0 0 1,1 0-1,-1 0 1,0 1-1,0-1 1,0 1-1,0 0 1,0 0-1,-1 0 1,1 0-1,-1 0 1,2 2-80,0-1-1398,-3-3-3164,-1-1-5248,-1 0-1046</inkml:trace>
  <inkml:trace contextRef="#ctx0" brushRef="#br0" timeOffset="183523.178">1 5774 9524,'11'-24'9707,"8"0"-5535,-17 22-4137,-1 0 0,1 0 0,-1 0 1,1 1-1,0-1 0,-1 1 0,1-1 0,0 1 1,0 0-1,0-1 0,0 1 0,0 0 0,1 0 1,-1 1-1,0-1 0,0 0 0,1 1 0,-1-1 1,0 1-1,1 0 0,-1 0 0,0 0 0,1 0 1,-1 0-1,0 0 0,1 1 0,-1-1 0,0 1 1,0 0-1,1 0 0,-1-1 0,0 1 0,0 1 1,0-1-1,0 0 0,1 1-35,2 4 5,0 1 0,0-1 0,0 1 0,-1 1 0,0-1 0,0 0 0,-1 1 0,0 0 0,0 0 0,-1 0 0,0 0 0,0 0 0,0 4-5,11 40 18,-16-55-47,-1-1 0,0 0 1,-1 1-1,1 0 1,-1 0-1,1 0 0,-1 1 1,0 0-1,0-1 0,0 2 1,0-1-1,0 0 1,-1 1-1,1 0 0,0 1 1,-1-1-1,1 1 1,0 0-1,-1 0 0,1 0 1,0 1-1,-4 1 29,8-2 33,-1 1 1,1-1-1,-1 1 1,1 0-1,-1 0 1,1 0-1,0 0 1,-1 0-1,1 0 0,0 0 1,0 0-1,0 1 1,0-1-1,0 0 1,0 1-1,0-1 0,0 1 1,0-1-1,1 1 1,-1-1-1,1 1 1,-1 0-1,1-1 1,0 1-1,-1 0 0,1-1 1,0 1-1,0 0 1,0-1-1,0 1 1,0 0-1,1-1 1,-1 1-1,0 0 0,1-1 1,0 1-1,-1-1 1,1 1-1,0-1 1,-1 1-1,1-1 0,0 1 1,0-1-1,0 0 1,0 1-1,1-1 1,-1 0-1,0 0 1,1 0-1,-1 0 0,0 0 1,1 0-1,-1 0 1,1-1-1,-1 1 1,1 0-1,-1-1 0,1 1 1,0-1-1,0 0-33,1 1-85,1-1 1,-1 1-1,0-1 0,1 0 0,-1 0 0,1 0 0,-1-1 0,0 1 0,1-1 0,-1 0 0,0 0 1,1 0-1,-1 0 0,0-1 0,0 1 0,0-1 0,0 0 0,0 0 0,-1 0 0,2-1 85,13-14-4664,-1-3-4605,-5 5-1213</inkml:trace>
  <inkml:trace contextRef="#ctx0" brushRef="#br0" timeOffset="183726.289">238 5667 8628,'13'53'12999,"-2"27"-9333,0-3-2707,-7-64-977,-1-16-3621,1-21-7658,-3 18 8179,2-9-5046</inkml:trace>
  <inkml:trace contextRef="#ctx0" brushRef="#br0" timeOffset="183929.79">337 5674 10853,'18'43'11283,"-9"26"-7620,3 8-3167,1-61-3364,-6-15-958,1-1-3345,0-2-5243</inkml:trace>
  <inkml:trace contextRef="#ctx0" brushRef="#br0" timeOffset="184382.358">494 5744 10565,'-11'15'9389,"4"5"-4600,6-15-4729,-1 1-1,1-1 1,1 1-1,-1-1 1,1 1 0,0 0-1,1 0 1,-1-1-1,1 1 1,0-1-1,0 1 1,1-1 0,-1 1-1,1-1 1,1 0-1,-1 0 1,1 1-60,0-4-37,0-1 0,0 1 0,0-1 0,1 0 0,-1 1 0,1-1 0,-1-1 1,0 1-1,1 0 0,-1-1 0,1 0 0,-1 0 0,1 0 0,-1 0 0,1 0 0,-1-1 0,1 0 0,-1 1 1,1-1-1,-1-1 0,0 1 0,1 0 0,-1-1 0,0 0 0,0 1 0,0-1 0,0 0 0,-1-1 0,1 1 1,0 0-1,-1-1 0,0 0 0,0 1 0,1-1 0,-2 0 0,2-2 37,-2 2 11,0 0-1,0-1 1,-1 1-1,1 0 1,-1 0-1,0-1 1,0 1-1,-1 0 1,1 0-1,0 0 1,-1-1-1,0 1 1,0 0-1,0 0 1,0 0-1,0 0 1,-1 0-1,1 1 1,-1-1-1,0 0 1,0 1-1,0-1 1,0 1-1,0-1 1,-1 1-1,1 0 1,-1 0-1,1 0 1,-1 0-1,0 1 1,0-1-1,1 1 1,-1-1-1,0 1 1,0 0-1,-1 0 1,1 1-1,0-1 1,0 1-1,0-1 1,-1 1-1,1 0 1,0 0-1,0 0 1,0 1-1,-1-1 1,-1 1-11,2 4-2803,8-2-8934,-1-3 1372</inkml:trace>
  <inkml:trace contextRef="#ctx0" brushRef="#br0" timeOffset="184759.904">684 5768 11413,'13'41'8266,"13"24"-3729,-25-64-4533,-1-1 0,0 1 0,1-1 0,-1 1 0,1-1 0,-1 1 0,1-1 0,-1 1 0,1-1 0,-1 0 0,1 1 0,-1-1 0,1 0 0,-1 1 0,1-1 0,-1 0 0,1 0 0,0 0 0,-1 1 0,1-1 0,-1 0 0,1 0 0,0 0-1,-1 0 1,1 0 0,0 0 0,-1 0 0,1 0 0,-1 0 0,1-1 0,0 1 0,-1 0 0,1 0 0,-1-1 0,1 1 0,-1 0 0,1 0 0,0-1 0,-1 1 0,0-1 0,1 1 0,-1 0 0,1-1 0,-1 1 0,1-1 0,-1 1 0,0-1 0,1 1-1,-1-1 1,0 0 0,0 1 0,1-1 0,-1 1 0,0-1 0,0 0 0,0 1-4,15-44-12,-12 35 59,-3 8-44,0 1 0,0-1 0,-1 0 0,1 1 0,0-1 1,0 1-1,0-1 0,1 0 0,-1 1 0,0-1 1,0 1-1,0-1 0,0 0 0,0 1 0,1-1 0,-1 1 1,0-1-1,1 1 0,-1-1 0,0 1 0,1-1 1,-1 1-1,0-1 0,1 1 0,-1 0 0,1-1 1,-1 1-1,1 0 0,-1-1 0,1 1 0,-1 0 0,1-1 1,-1 1-1,1 0 0,0 0 0,-1 0 0,1 0 1,-1-1-1,1 1 0,0 0 0,-1 0 0,1 0 0,-1 0 1,1 0-1,0 1 0,-1-1 0,1 0 0,-1 0 1,1 0-1,-1 0 0,1 1-3,18 27 440,-11-15-263,-7-9-132,1-1 1,-1 0 0,1 0 0,0-1 0,0 1 0,0 0 0,0 0 0,1-1 0,-1 0 0,0 1 0,1-1 0,0 0 0,0 0 0,0 0-1,-1-1 1,2 1 0,-1-1 0,0 1 0,0-1 0,0 0 0,1 0 0,-1-1 0,0 1 0,1-1 0,-1 1 0,0-1 0,1 0-1,0-1-45,-2-2 74,0 0-1,0 0 1,0 0-1,-1 0 1,1 0-1,-1-1 0,0 1 1,0 0-1,0-1 1,0 1-1,-1-1 0,1 1 1,-1-1-1,0 0 1,0 1-1,0-1 1,-1 1-1,1-2-73,0-14 132,9-38-275,-4 39-4299,1-1-6444,-3 11-1618</inkml:trace>
  <inkml:trace contextRef="#ctx0" brushRef="#br0" timeOffset="228765.653">1252 5780 24539,'-2'3'43,"1"-1"0,-1 1 0,1-1 0,0 1 0,0-1 0,0 1 0,0-1 0,1 1 0,-1 0 0,1-1 0,-1 1 0,1 0 0,0 0 0,0-1 0,0 1 0,0 0 0,1 0 0,-1-1 0,1 1 0,0 0 0,0-1 0,0 1 0,0 0 0,0-1 0,0 0 0,1 1 0,-1-1 0,1 0 0,-1 1-1,1-1 1,0 0 0,0 0 0,0-1 0,0 1 0,1 0 0,-1-1 0,0 1 0,1-1 0,-1 0 0,1 1 0,-1-1 0,1-1 0,-1 1 0,1 0 0,0 0 0,1-1-43,98-13-1974,-98 15-3656,-1-1 1913,-2-1-1513,2 0-4719</inkml:trace>
  <inkml:trace contextRef="#ctx0" brushRef="#br0" timeOffset="229249.762">1232 5779 7235,'2'-3'7024,"1"-2"-3655,15-16-857,-11 18-2227,0 0 1,0 1 0,0 0-1,0 0 1,0 0-1,0 1 1,1 0-1,-1 1 1,1 0 0,-1 0-1,0 1 1,5 0-286,10 2-4083,-2 0-4676,-14-2-1950</inkml:trace>
  <inkml:trace contextRef="#ctx0" brushRef="#br0" timeOffset="229751.218">1476 5644 8532,'1'3'8533,"2"16"-6040,24 183 1242,-28-209-3765,1 0-1,1 0 0,-1 0 1,1 0-1,0 1 0,0-1 1,1 0-1,0 0 0,1 1 1,-1-1-1,1 1 0,0 0 0,1 0 1,-1 0-1,1 0 0,0 1 1,1-1-1,-1 1 0,1 0 1,0 0-1,1 1 0,4-4 31,-8 8-4,-1-1-1,1 1 0,0 0 0,0 0 0,-1 0 1,1 0-1,0 0 0,0 0 0,-1 0 1,1 0-1,0 1 0,0-1 0,-1 1 0,1-1 1,0 1-1,-1 0 0,1-1 0,-1 1 1,1 0-1,-1 0 0,1 0 0,-1 0 0,0 1 1,1-1-1,-1 0 0,0 1 0,0-1 1,0 0-1,0 1 0,0-1 0,0 1 0,0 0 1,-1-1-1,1 1 0,0 0 0,-1-1 1,0 1-1,1 0 5,16 69 835,-14-12-712,-1-67-13783,0 4 3941</inkml:trace>
  <inkml:trace contextRef="#ctx0" brushRef="#br0" timeOffset="230410.869">1719 5726 10069,'38'-28'9864,"-34"27"-9827,-1 0-1,0 0 1,1 0-1,-1 1 1,0-1-1,1 1 1,-1 0-1,0 0 0,1 0 1,-1 1-1,1-1 1,-1 1-1,0 0 1,0 0-1,1 0 0,-1 0 1,0 1-1,0-1 1,0 1-1,0-1 1,0 1-1,-1 0 0,1 1 1,0-1-1,-1 0 1,0 1-1,1-1 1,-1 1-1,0 0 1,0-1-1,0 3-36,28 119 1027,-58-182-2829,28 57 1853,-1-1 0,0 1-1,0 0 1,0 0 0,0-1 0,0 1 0,0 0 0,0 0 0,0 0-1,0 0 1,0 0 0,0 0 0,-1 1 0,1-1 0,0 0-1,-1 1 1,1-1 0,-1 1 0,1-1 0,-1 1 0,1-1 0,0 1-1,-1 0 1,1 0 0,-1 0 0,0 0 0,1 0 0,-1 0 0,1 0-1,0 1 1,-1-1 0,1 0 0,-1 1 0,1 0 0,-1-1-1,1 1 1,0 0 0,-1-1 0,1 1 0,0 0 0,0 0 0,0 0-51,-2 2 246,0 0 1,0 1-1,1-1 1,-1 1-1,1-1 0,0 1 1,0 0-1,1 0 1,-1 0-1,1 0 1,0 0-1,0 0 1,0 0-1,0 1 1,1-1-1,0 0 1,0 0-1,0 2-246,41 7 929,-11-18-3125,-9-4-2717,-2-5-3954,-6-1-2930</inkml:trace>
  <inkml:trace contextRef="#ctx0" brushRef="#br0" timeOffset="230863.882">1955 5693 9220,'10'50'9246,"10"25"-7236,-12-46-681,-8-29-1315,0-1 1,1 1 0,-1 0-1,0-1 1,0 1-1,0 0 1,0 0 0,1 0-1,-1-1 1,0 1 0,0 0-1,0 0 1,1 0 0,-1-1-1,0 1 1,0 0-1,1 0 1,-1 0 0,0 0-1,1 0 1,-1 0 0,0-1-1,0 1 1,1 0-1,-1 0 1,0 0 0,1 0-1,-1 0 1,0 0 0,0 0-1,1 0 1,-1 0 0,0 1-1,1-1 1,-1 0-1,0 0 1,1 0 0,-1 0-1,0 0 1,0 0 0,1 1-1,-1-1 1,0 0-1,0 0 1,0 0 0,1 1-1,-1-1 1,0 0-15,9-44-8,-6 31 61,-2 7-44,-1 3-8,0-1 0,0 1 0,0-1 1,1 1-1,0 0 0,-1-1 0,1 1 0,0 0 0,1 0 0,-1-1 0,0 1 0,1 0 0,0 0 0,0 0 0,0 1 0,0-1 0,0 0 0,0 1 0,1-1 0,-1 1 0,1 0 0,0 0 0,0 0 0,-1 0 1,1 1-1,0-1 0,1 1 0,-1-1 0,2 1-1,-2 3 0,0 0 1,0 0 0,0 1 0,0-1-1,-1 1 1,1 0 0,-1 0 0,0 0-1,1 0 1,-1 0 0,-1 0 0,1 0-1,0 1 1,-1-1 0,0 1 0,0-1-1,0 1 1,0 0 0,0-1-1,-1 1 1,1 0 0,-1 0 0,0 2-1,1 0 15,0 11-65,4 19 67,6-19-2759,1-15-8997,-6-2 3645</inkml:trace>
  <inkml:trace contextRef="#ctx0" brushRef="#br0" timeOffset="231439.142">2323 5718 8276,'-43'-2'11462,"-2"21"-7631,43-18-3806,0 0 0,0 0 0,0 0 0,0 1 0,0-1 0,1 1 0,-1-1 0,0 1 0,1 0 1,-1-1-1,1 1 0,0 0 0,-1 0 0,1 0 0,0 0 0,0 0 0,0 1 0,1-1 0,-1 0 0,0 0 0,1 0 0,-1 1 1,1-1-1,0 0 0,0 1 0,0-1 0,0 0 0,0 1 0,1-1 0,-1 0 0,1 0 0,-1 1 0,1-1 0,0 0 0,0 0 0,0 0 1,1 2-26,0-2-55,0 0 0,1-1 1,-1 1-1,0-1 0,1 1 1,-1-1-1,1 0 0,0 0 1,-1 0-1,1 0 0,0-1 1,0 1-1,0-1 0,-1 0 1,1 1-1,0-1 0,0 0 1,0-1-1,0 1 0,-1 0 1,1-1-1,0 0 0,0 0 1,-1 0-1,1 0 0,-1 0 1,1 0-1,-1 0 0,1-1 1,-1 0-1,0 1 0,1-1 1,-1 0-1,0 0 0,0 0 1,0 0-1,-1 0 0,1-1 1,0 1-1,-1-1 0,0 1 1,1-1-1,-1 1 0,0-1 1,0 0 54,6-42-272,7 195 2859,-13-138-2341,0-7-158,-1-1-1,1 1 1,0-1-1,-1 1 0,0 0 1,0-1-1,-1 1 1,1-1-1,-1 1 1,0-1-1,0 1 1,0-1-1,-1 1 1,1-1-1,-1 0 1,0 0-1,-1 0 1,1 0-1,-3 3-87,4-7-4,0 1-1,0 0 1,-1 0-1,1-1 1,-1 1-1,1-1 1,-1 1-1,1-1 1,-1 1-1,1-1 1,-1 0-1,1 0 1,-1 0-1,1 0 1,-1 0-1,0 0 1,1 0-1,-1-1 1,1 1-1,-1 0 1,1-1-1,-1 1 1,1-1-1,0 0 1,-1 1-1,1-1 1,0 0-1,-1 0 1,1 0-1,0 0 1,0 0-1,0 0 1,0 0-1,-1-1 5,-11-31-5335,13 24-2274,1 1-5538</inkml:trace>
  <inkml:trace contextRef="#ctx0" brushRef="#br0" timeOffset="231814.052">2440 5751 10117,'1'16'9514,"5"9"-5942,1 7-3025,0 6-2500,-7-37 2003,0-1-4813,0-3-438,0-2-6666</inkml:trace>
  <inkml:trace contextRef="#ctx0" brushRef="#br0" timeOffset="232001.811">2447 5662 8932,'0'2'2193,"1"0"32,-1 0-992,2 1-849,1 0-2321,2 2-2017,1 0-5106</inkml:trace>
  <inkml:trace contextRef="#ctx0" brushRef="#br0" timeOffset="232345.479">2549 5747 11253,'10'46'9131,"-1"24"-6806,-9-72-2324,-1-7 16,0 0 0,1 0 1,1 0-1,-1-1 0,2 1 0,-1 0 0,1 0 0,0 0 0,1 1 0,0-1 0,1 1 0,0-1 0,0 1 0,5-7-17,-9 14 11,1 0 0,0 0-1,0 1 1,-1-1 0,1 0 0,0 0-1,0 0 1,0 1 0,0-1 0,0 1-1,0-1 1,0 1 0,0-1 0,0 1-1,0-1 1,1 1 0,-1 0 0,0 0-1,0-1 1,0 1 0,0 0 0,0 0-1,1 0 1,-1 0 0,0 1 0,0-1-1,0 0 1,0 0 0,0 1 0,1-1-1,-1 0 1,0 1 0,0-1 0,0 1-1,0 0 1,0-1 0,0 1 0,0 0-1,-1 0 1,1-1 0,0 1 0,0 0-1,-1 0 1,1 0 0,0 0 0,-1 0-1,1 0 1,-1 0 0,1 0 0,-1 0-1,1 1-10,21 57 701,0 22-74,-4-85-9826,-13 1 3916,4 0-5044</inkml:trace>
  <inkml:trace contextRef="#ctx0" brushRef="#br0" timeOffset="233188.411">2879 5727 9412,'-24'-11'6951,"3"14"-3446,19-2-3400,-1 1 1,1-1 0,0 1-1,0-1 1,0 1-1,0 0 1,0 0 0,0 0-1,1 0 1,-1 1-1,0-1 1,1 0 0,0 1-1,0-1 1,-1 1-1,2-1 1,-1 1 0,0-1-1,0 1 1,1 0-1,-1 0 1,1-1 0,0 1-1,0 0-105,-1-1 2,1 0 0,-1 0-1,1 0 1,-1 0 0,1 0-1,0 0 1,0 0-1,0 0 1,0-1 0,0 1-1,0 0 1,1 0 0,-1 0-1,1 0 1,-1 0 0,1 0-1,0-1 1,-1 1 0,1 0-1,0 0 1,0-1 0,0 1-1,1-1 1,-1 1 0,0-1-1,0 1 1,1-1 0,-1 0-1,1 0 1,0 1-1,-1-1 1,1 0 0,0-1-1,-1 1 1,1 0 0,0 0-1,0-1 1,0 1 0,0-1-1,-1 1 1,1-1 0,1 0-2,1 0-163,0 0 1,0 0 0,0 0-1,0-1 1,0 1 0,0-1-1,-1 0 1,1 0 0,0-1-1,-1 1 1,1-1 0,-1 0-1,1 0 1,-1 0 0,0 0-1,0 0 1,1-1 0,-2 1-1,1-1 1,0 0 0,-1 0-1,1 0 1,-1 0 0,0-1-1,0 1 1,0 0 0,0-1-1,-1 0 1,1 1 0,-1-1-1,0 0 1,0 0 0,0-1 162,-1-12 786,0 17 1549,0 1-1665,29 110 1635,-23 18 1182,-7-127-3479,1 0 1,-1-1 0,0 1 0,0 0 0,0 0 0,0 0 0,0-1 0,-1 1 0,1 0 0,0-1 0,-1 1-1,1-1 1,-1 0 0,1 0 0,-1 1 0,0-1 0,0 0 0,0 0 0,1 0 0,-1-1 0,0 1 0,0 0-1,0-1 1,0 1 0,0-1 0,0 0 0,0 0 0,0 1 0,-1-1 0,1-1 0,0 1 0,0 0 0,0 0-1,0-1 1,0 1 0,0-1 0,0 0 0,0 0 0,1 1 0,-1-1 0,0 0 0,0-1 0,1 1 0,-1 0 0,0 0-1,1-1 1,-1 1 0,1-1 0,0 1 0,-1-1 0,1 0 0,0 1 0,-1-3-9,1-3-4679,6 0-6081,-1 3-955</inkml:trace>
  <inkml:trace contextRef="#ctx0" brushRef="#br0" timeOffset="233847.259">3267 5713 11189,'4'-2'9524,"12"-4"-7416,-12 3-2076,-1 2 1,1-1-1,0 0 0,-1 1 0,1-1 1,0 1-1,0 0 0,0 0 0,0 1 1,0-1-1,1 1 0,-1 0 0,0 0 1,0 0-1,0 1 0,0-1 0,0 1 0,0 0 1,0 0-1,0 1 0,0-1 0,-1 1 1,1 0-1,0 0 0,-1 0 0,1 0 1,-1 1-1,0-1 0,0 1 0,0 0 1,0 0-1,0 0 0,-1 0 0,1 0 1,0 2-33,15 109 192,-33-142-731,-57-4 661,70 32-49,0 0 0,0-1 0,0 1 0,0 0 0,0 0 0,0 0 0,0 1 0,0-1 0,0 0 0,0 1 0,0-1-1,1 1 1,-1 0 0,0-1 0,0 1 0,0 0 0,1 0 0,-1 0 0,0 1 0,1-1 0,-1 0 0,1 1 0,0-1 0,-1 0-1,1 1 1,0 0 0,0-1 0,0 1 0,0 0 0,0-1 0,0 1 0,0 0 0,1 0 0,-1 0 0,1 0 0,-1 0 0,1 0 0,0 0-1,0 0-72,0 0 60,0-1 0,0 1-1,0-1 1,0 1-1,0 0 1,0-1-1,1 1 1,-1 0-1,1-1 1,-1 1-1,1-1 1,0 1-1,-1-1 1,1 1 0,0-1-1,0 0 1,0 1-1,0-1 1,0 0-1,1 0 1,-1 0-1,0 0 1,0 0-1,1 0 1,-1 0-1,1 0 1,-1 0-1,1-1 1,-1 1 0,1-1-1,-1 1 1,1-1-1,-1 1 1,1-1-1,0 0 1,-1 0-1,1 0 1,0 0-1,-1 0 1,1 0-1,0 0 1,-1 0 0,1-1-1,1 0-59,75-18-186,-52-1-4747,-6-4-7468,-11 10 748</inkml:trace>
  <inkml:trace contextRef="#ctx0" brushRef="#br0" timeOffset="234190.128">3602 5646 11605,'8'11'8278,"0"3"-3849,10 58-1622,-18 7-3503,2-76-2559,2-3-5962,-4 0 8475,3-1-12451</inkml:trace>
  <inkml:trace contextRef="#ctx0" brushRef="#br0" timeOffset="234550.032">3647 5911 12422,'-1'1'3297,"1"2"113,0-2-1249,-1-1-1073,1 0-415,0 0-113,1 0-288,1-1-576,0 0-849,2 1-2256,2-2-2738,0 0-6707</inkml:trace>
  <inkml:trace contextRef="#ctx0" brushRef="#br0" timeOffset="234879.006">3760 5644 12598,'4'7'7909,"-2"3"-3798,3 23-2800,-4-22-345,7 91-1438,-6-98-2949,2-2-8090,-1-3 36</inkml:trace>
  <inkml:trace contextRef="#ctx0" brushRef="#br0" timeOffset="235204.217">3790 5931 15191,'-2'3'3522,"0"0"15,2-1-2320,0-1-673,0-1-48,0 0-176,2 0-480,-1-3-944,2 1-2434,-1 1-2881,0-2-7171</inkml:trace>
  <inkml:trace contextRef="#ctx0" brushRef="#br0" timeOffset="235469.795">2882 5725 10101,'-2'0'2753,"2"-1"112,0 0-1248,1-1-401,0 1-223,1 0-289,0-1-224,0 1-159,1 0-113,-1 0-176,2 0-224,-2 0-369,0 0-367,-1 2-2129,1 0-2370,-1 0-5682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10629,'22'-26'8563,"3"6"-4525,-20 17-3939,0 0 0,0 1 0,0 0 0,0 0-1,1 0 1,-1 1 0,1-1 0,-1 1 0,1 1-1,0-1 1,-1 1 0,1 0 0,0 0 0,-1 0 0,1 1-1,0 0-98,0 3-2,-1-1 0,1 1-1,-1 0 1,0 1-1,0-1 1,0 1-1,-1 0 1,1 1 0,-1-1-1,0 1 1,-1-1-1,0 1 1,1 0 0,-2 0-1,1 1 1,-1-1-1,0 0 1,0 1-1,-1 0 1,0 3 2,3-1 3,20 89-168,-27-103 175,1 0 0,-1-1 0,1 1 0,-1 0 0,-1 1 0,1-1 0,-1 1 0,0-1 0,0 1 0,0 0 0,0 0 0,-1 1 0,1 0 0,-1-1 0,0 1 0,0 1 0,-1-1 0,1 1 0,0 0 0,-1 0 0,1 1 0,-1-1 0,0 1 0,1 0 0,-1 1 0,0-1 0,0 1 0,1 1 0,-1-1 0,0 1 0,1 0 0,-1 0 0,0 0 0,1 1 0,-1 0 0,1 0 0,0 0 0,0 1 0,0 0 0,-2 1-10,5-2 53,0 1 0,0-1 0,1 0 0,-1 1 0,1-1 1,-1 1-1,1-1 0,0 1 0,0 0 0,1-1 0,-1 1 0,0 0 1,1 0-1,-1 0 0,1-1 0,0 1 0,0 0 0,0 0 0,1 0 1,-1 0-1,1 0 0,-1-1 0,1 1 0,0 0 0,0-1 0,0 1 1,1 0-1,-1-1 0,0 1 0,1-1 0,0 0 0,-1 0 0,1 1 1,0-1-1,0 0 0,1 0 0,-1-1 0,0 1 0,0 0 0,1-1 0,-1 0 1,1 1-1,0-1 0,-1 0 0,1 0 0,0 0 0,-1-1 0,1 1 1,2 0-54,1-2-193,0 1 0,0-1 0,0 0-1,0 0 1,0-1 0,0 1 0,-1-1 0,1-1 0,0 1 0,-1-1 0,0 0 0,0 0 0,1 0 0,-2-1 0,1 0 0,0 0 0,-1 0 0,0-1 0,2-1 193,21-27-5645,-5 0-4048,-12 17 1110</inkml:trace>
  <inkml:trace contextRef="#ctx0" brushRef="#br0" timeOffset="484.261">292 89 10133,'19'5'8138,"-3"9"-4184,16 48-2425,-28-53-741,41 113 842,-44-121-1626,-1 0 0,1 0 0,-1-1 0,0 1 0,1 0 0,-1-1 0,1 1 0,0-1-1,-1 1 1,1 0 0,-1-1 0,1 1 0,0-1 0,-1 0 0,1 1 0,0-1 0,0 0 0,-1 1 0,1-1 0,0 0 0,0 0 0,0 1 0,-1-1 0,1 0 0,0 0 0,0 0 0,0 0-1,-1 0 1,1 0 0,0-1 0,0 1 0,0 0 0,-1 0 0,1 0 0,0-1 0,0 1 0,-1 0 0,1-1 0,0 1 0,-1-1 0,1 1 0,0-1 0,-1 1 0,1-1 0,0 1-1,-1-1 1,1 0 0,-1 1 0,0-1 0,1 0 0,-1 1 0,1-1 0,-1 0 0,0 0-4,16-43 59,-13 17-175,-2 17 7,-1-1-1,1 1 0,1 0 0,0 0 1,1 0-1,0 0 0,0 0 0,1 0 1,0 1-1,1 0 0,0-1 0,1 1 110,12-5-4965,-6 5-2622,3-2-4856</inkml:trace>
  <inkml:trace contextRef="#ctx0" brushRef="#br0" timeOffset="874.665">620 108 7972,'-1'2'8460,"-1"4"-3350,-6 18-1823,-9 27-2787,16-48-488,0 0 0,0 1 0,0-1-1,0 0 1,0 1 0,1-1 0,0 1 0,-1-1 0,1 1 0,1-1 0,-1 1-1,0-1 1,1 1 0,0-1 0,-1 0 0,1 1 0,1-1 0,-1 0 0,0 0 0,1 1-1,0-1 1,-1 0 0,1-1 0,1 1 0,-1 0 0,0-1 0,1 1 0,-1-1-1,1 1 1,-1-1 0,1 0 0,0 0 0,0-1 0,0 1 0,0 0 0,1-1-1,-1 0 1,0 0 0,1 0 0,-1 0 0,0 0 0,1-1-12,0 1-13,0-1 1,0 0-1,-1 0 0,1 0 1,0 0-1,0 0 1,0-1-1,0 0 0,0 1 1,-1-2-1,1 1 1,0 0-1,-1-1 0,1 1 1,-1-1-1,1 0 1,-1 0-1,0-1 0,0 1 1,0-1-1,0 1 1,0-1-1,-1 0 0,1 0 1,-1 0-1,0 0 0,0-1 1,0 1-1,0-1 1,-1 1-1,1-1 0,-1 0 1,0 1-1,0-1 1,0 0-1,0 0 0,-1 0 1,0 0-1,0 1 1,0-4 12,0 3 6,0 0 1,0 0 0,0-1 0,0 1 0,-1 0 0,0 0-1,0 0 1,0 0 0,-1 0 0,1 0 0,-1 0 0,0 0-1,0 1 1,0-1 0,0 1 0,-1-1 0,0 1 0,1 0-1,-1 0 1,0 0 0,-1 0 0,1 1 0,0-1 0,-1 1-1,1 0 1,-1 0 0,0 0 0,0 0 0,0 1 0,0 0-1,0 0 1,0 0 0,0 0 0,0 0 0,0 1 0,0 0-1,-1 0 1,1 0 0,0 0 0,0 0 0,-1 1-7,-13 15-2882,17-8-1366,3 0-3298,4 0-3366</inkml:trace>
  <inkml:trace contextRef="#ctx0" brushRef="#br0" timeOffset="1218.334">876 141 11125,'13'32'11952,"-4"23"-9116,-2-6-3228,-6-47 861,0 3-4000,3-11-8131,-1-1 881</inkml:trace>
  <inkml:trace contextRef="#ctx0" brushRef="#br0" timeOffset="1219.334">894 44 9780,'0'-4'2594,"1"2"63,-1 2-1008,4 2-705,0 3-464,1 0-688,0 2-2321,5-1-2257,0 0-5779</inkml:trace>
  <inkml:trace contextRef="#ctx0" brushRef="#br0" timeOffset="1562.009">1148 105 9925,'-9'-12'8479,"-34"21"-4649,36-4-3632,1 0 1,-1 0-1,1 0 0,-1 1 1,1 0-1,1 0 0,0 0 0,-1 1 1,2 0-1,-1 0 0,1 0 0,0 0 1,1 1-1,-1 0 0,2-1 0,-1 1 1,1 0-1,0 1 0,0 6-198,4-11 15,1 0 0,0-1 0,-1 1 1,2-1-1,-1 0 0,0 0 0,1 0 0,-1 0 0,1 0 0,0-1 0,0 0 0,0 0 0,0 0 0,0 0 0,0-1 1,0 1-1,1-1 0,-1 0 0,1 0 0,-1-1 0,1 1 0,-1-1 0,5 0-15,60-10-2517,-51-4-1665,-3-7-4483,-8 7-2303</inkml:trace>
  <inkml:trace contextRef="#ctx0" brushRef="#br0" timeOffset="2169.327">1188 0 11333,'5'37'11484,"-3"1"-7916,5 30-2375,-3-41-1015,-4-18-263,1 0 0,1 0 0,-1 0 0,1 0 0,1 0 0,0-1-1,0 1 1,1-1 0,0 0 0,0 0 0,1 0 0,0 0 0,2 2 85,2-6-4069,1-6-5786,-5-4-2855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2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9204,'0'20'8904,"3"8"-3637,12 40-2264,-14-64-3019,0 0 0,1 0 1,-1 0-1,1 0 0,-1 0 1,1-1-1,0 1 0,1 0 1,-1-1-1,1 1 0,-1-1 1,1 0-1,0 0 0,0 0 1,0 0-1,1-1 0,-1 1 1,1-1-1,-1 0 0,1 0 1,0 0-1,0-1 0,0 1 1,0-1-1,0 0 0,0 0 1,0 0-1,0 0 0,0-1 1,1 0-1,3 0 16,-5-1 4,1 1 0,0-1 0,0 0 0,0-1 0,0 1-1,-1-1 1,1 1 0,-1-1 0,1 0 0,-1-1 0,0 1 0,0-1 0,0 1 0,0-1 0,0 0 0,-1 0 0,1 0 0,-1 0 0,0 0 0,0-1-1,0 1 1,0-1 0,0 0 0,-1 1 0,0-1 0,1 0 0,-2 0 0,1 0 0,0 0 0,-1 1 0,1-2-4,-9-125 857,3 126-1754,8 22-2699,13 3-7454,-4-11-262</inkml:trace>
  <inkml:trace contextRef="#ctx0" brushRef="#br0" timeOffset="328.165">430 7 9588,'-28'-7'8393,"3"11"-4039,23-3-4255,0 0 0,-1 0 0,1 0 0,0 0 0,0 1 0,0-1 0,0 1 0,0 0 0,0-1 0,0 1 0,1 0 0,-1 0 0,1 0 0,-1 1 0,1-1 0,0 0 0,0 0 0,0 1 0,0-1 0,0 0 0,0 1 0,1-1 0,-1 1 0,1-1 0,0 1 0,0 0 0,0-1 0,0 1 0,0-1-99,0 2 11,1 0 0,0 0-1,0 0 1,0 0 0,0 0-1,1 0 1,-1 0 0,1-1-1,0 1 1,0-1-1,0 1 1,1-1 0,-1 0-1,1 0 1,0 0 0,0 0-1,0 0 1,0-1 0,0 1-1,1-1 1,-1 0 0,1 0-1,0 0 1,-1-1 0,1 1-1,0-1-10,15 10-26,-16-9 60,0-1 0,-1 1 0,1 0 0,-1 0 0,1 0 0,-1 0 0,0 1 0,0-1 0,0 0 0,0 1 0,0 0 0,-1-1 0,1 1 0,-1 0 0,1 0 0,-1 0 0,0 0 0,-1 0 0,1 0 0,0 0 0,-1 0 0,1 0 0,-1 1 0,0-1 0,0 0 0,-1 0 0,1 0 0,0 0 0,-1 1 0,0-1 0,0 0 0,0 0 0,0 0 0,0 0 1,-1-1-1,1 1 0,-1 0 0,0-1 0,0 1 0,0-1 0,0 1 0,0-1 0,0 0 0,-3 2-34,1-2-49,0 0-1,0-1 1,0 0 0,0 0 0,0 0 0,0 0 0,0 0-1,0-1 1,-1 0 0,1 0 0,0 0 0,0 0 0,-1-1 0,1 1-1,0-1 1,0 0 0,0-1 0,0 1 0,0-1 0,0 0 0,-2-1 49,-6-11-4313,5-8-3772,6 10-5423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1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8900,'3'-1'10606,"6"29"-7688,17 231 2111,-24-233-5067,0 7 554,-1-37-6765,3-23-4609,-1 12 50</inkml:trace>
  <inkml:trace contextRef="#ctx0" brushRef="#br0" timeOffset="453.015">110 248 10325,'32'11'8260,"6"-8"-4628,-29-4-3536,1 1 1,-1-1 0,0-1 0,0 1-1,0-2 1,0 1 0,0-1-1,0-1 1,0 1 0,6-5-97,-13 7 1,0 0 1,0 0-1,0 0 1,0 0-1,0-1 1,0 1-1,0 0 0,-1-1 1,1 0-1,0 1 1,-1-1-1,0 0 1,1 1-1,-1-1 0,0 0 1,0 0-1,0 0 1,0 0-1,0-1 1,0 1-1,-1 0 0,1 0 1,-1 0-1,1-1 1,-1 1-1,0 0 1,0 0-1,0-1 0,0 1 1,0 0-1,-1-1 1,1 1-1,-1 0 1,1 0-1,-1 0 0,0 0 1,0-1-1,0 1 1,0 0-1,0 0 1,0 1-1,-1-1 0,1 0 1,0 0-1,-1 1 1,0-1-1,1 1 1,-1-1-1,0 1 0,0-1 1,0 1-1,0 0 1,0 0-1,0 0 1,0 0-1,-1 0-1,-2 0 72,1 0 0,-1 1 0,0-1 1,1 1-1,-1 0 0,0 0 0,1 0 0,-1 1 0,0 0 1,1 0-1,-1 0 0,1 0 0,-1 1 0,1-1 0,0 1 1,-1 0-1,1 1 0,0-1 0,0 1 0,1 0 0,-1-1 1,1 2-1,-1-1 0,1 0 0,0 1 0,0-1 0,0 1 1,1 0-1,-1 0 0,1 0 0,0 1 0,0-1 0,0 0 1,1 1-1,0-1 0,0 1 0,0-1 0,0 1 0,0 0 1,1 0-73,0 0 62,-1 0 1,1 0 0,0 0 0,0 0 0,1 1 0,-1-1 0,1 0-1,1 0 1,-1 0 0,1-1 0,-1 1 0,1 0 0,1 0-1,-1-1 1,1 0 0,-1 1 0,1-1 0,1 0 0,-1 0 0,0 0-1,1-1 1,0 1 0,0-1 0,0 0 0,0 0 0,0-1-1,1 1 1,-1-1 0,1 0 0,0 0 0,0 0 0,0-1-1,-1 1 1,1-1 0,1 0 0,1 0-63,46-19-1503,-27-14-5894,-15 17-54,1 0-4595</inkml:trace>
  <inkml:trace contextRef="#ctx0" brushRef="#br0" timeOffset="669.606">427 32 12102,'12'60'10280,"6"29"-6399,7 33-4554,-25-110-765,-1-11-3014,-1-2-4246,0-5-2288</inkml:trace>
  <inkml:trace contextRef="#ctx0" brushRef="#br0" timeOffset="935.56">400 197 12502,'6'-2'9358,"11"-3"-6569,-13 4-1551,66-3 1067,-46 6-6747,0-3-8071,-14 0 1292</inkml:trace>
  <inkml:trace contextRef="#ctx0" brushRef="#br0" timeOffset="1558.53">753 125 8468,'-22'-22'11108,"-7"28"-6752,26-4-4228,0 0 0,0 0 0,0 0 0,1 0 0,-1 0 0,1 0 0,0 1 0,0-1 0,0 1 0,0 0 0,0 0 0,0-1 0,1 1 0,-1 0 0,1 0 0,0 1 0,0-1 0,0 0 0,0 2-128,1-2 12,1 1-1,-1-1 1,1 0 0,0 1-1,0-1 1,0 0 0,1 0-1,-1 0 1,1 0 0,0 0-1,-1 0 1,1 0 0,1 0-1,-1-1 1,0 1 0,1-1-1,-1 0 1,1 0 0,-1 0-1,1 0 1,0 0 0,1 0-12,-1 0 12,0 0 0,0 0-1,0 0 1,0 1 0,0-1 0,-1 1 0,1 0 0,-1-1 0,1 1 0,-1 0 0,0 0 0,0 1 0,0-1 0,-1 0-1,1 1 1,-1-1 0,0 1 0,0-1 0,0 1 0,0 0 0,-1 0-12,0-1 15,-1 1 0,1 0 0,-1-1-1,0 1 1,0 0 0,0-1 0,-1 1 0,1-1 0,-1 0 0,0 0 0,0 1-1,0-1 1,0 0 0,-1-1 0,1 1 0,-1 0 0,0-1 0,1 1 0,-1-1-1,0 0 1,-1 0 0,1 0 0,0 0 0,0-1 0,-1 1 0,1-1 0,-1 0-1,0 0 1,1 0 0,-1 0 0,0-1 0,1 1 0,-1-1 0,0 0 0,1 0-1,-1-1 1,0 1 0,0-1 0,1 0 0,-2 0-15,-13-9-4983,7-7-4275,7 0-3951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1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116 622 7075,'0'23'9348,"-2"-36"-4236,2-9-4848,1 1 0,1-1 0,1 0-1,1 1 1,0 0 0,2-1 0,1 2 0,0-1-1,1 1 1,1 0 0,1 1 0,1 0 0,1 0-1,0 2 1,2-1 0,0 1 0,4-2-264,26-18 95,1 2-1,2 3 1,1 1 0,8 0-95,-27 16 32,1 2 1,0 1 0,1 2 0,0 1-1,1 1 1,0 1 0,0 3 0,0 0-1,0 2 1,1 1 0,2 2-33,-34-1-6,17 0 158,-30-7-1808,12 7 1652,-15-6-4758,5 2-3715,2 0-3513</inkml:trace>
  <inkml:trace contextRef="#ctx0" brushRef="#br0" timeOffset="687.384">1 538 8404,'12'4'8120,"-2"6"-3636,11 35-2374,-14-25-811,31 51 336,-9-90-898,-20 8-498,105-70 503,-110 79-1663,1-2 2884,-5 2-4839,-1-2-9689,1-2-790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3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10789,'12'-17'8275,"20"-7"-5615,-24 19-1774,-6 3-859,0 0 0,1 1 1,-1-1-1,1 1 0,0 0 0,-1-1 0,1 2 0,0-1 0,-1 0 0,1 0 0,0 1 0,0-1 0,0 1 0,0 0 0,0 0 0,-1 0 1,1 0-1,0 1 0,0-1 0,0 1 0,0 0 0,-1 0 0,1 0 0,0 0 0,-1 0 0,1 0 0,-1 1 0,1-1 0,-1 1 0,0 0 1,1-1-1,-1 1 0,0 0 0,0 1 0,0-1 0,-1 0 0,1 0 0,0 1 0,-1-1-27,46 106 804,-22 7-836,-31-161-696,5 42 790,0 0 0,-1 0 0,1 0 0,-1 1 0,1-1 0,-1 0 0,0 1 1,-1-1-1,1 1 0,-1-1 0,1 1 0,-1 0 0,0 0 0,0 1 1,0-1-1,-1 0 0,1 1 0,-1 0 0,1 0 0,-1 0 0,0 0 1,0 1-1,0-1 0,0 1 0,0 0 0,0 0 0,0 0 0,0 1 0,0 0 1,0-1-1,0 1 0,0 1 0,0-1 0,-1 1 0,1-1 0,0 1 1,0 0-1,0 1 0,0-1 0,1 1 0,-1 0 0,0 0 0,1 0 1,-1 0-1,1 0 0,-1 1 0,1 0 0,0-1 0,0 1 0,1 0 0,-1 1 1,0-1-1,1 0 0,0 1 0,-1 1-62,2-4 46,0 1 1,-1 0-1,1 0 1,0-1-1,0 1 0,0 0 1,1 0-1,-1 0 0,0 0 1,1 0-1,-1 1 1,1-1-1,0 0 0,-1 0 1,1 0-1,0 0 1,1 0-1,-1 1 0,0-1 1,0 0-1,1 0 0,-1 0 1,1 0-1,0 0 1,0 0-1,0 0 0,0 0 1,0 0-1,0 0 0,0-1 1,1 1-1,-1 0 1,0-1-1,1 1 0,0-1 1,-1 1-1,1-1 1,0 0-1,1 1-46,54-3-3119,28-16-8087,-72 13 9385,7-1-10953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10 10421,'-39'-9'10806,"1"33"-7616,-13 51-2481,49-72-715,0-1 0,1 1-1,-1 0 1,1 1 0,-1-1-1,1 0 1,0 0 0,0 0-1,0 1 1,1-1 0,-1 1-1,1-1 1,0 0 0,0 1-1,0-1 1,0 1 0,1-1-1,-1 0 1,1 1 0,0-1-1,0 0 1,0 1 0,0-1-1,1 0 1,-1 0 0,1 0-1,0 0 1,0 0 0,0-1-1,0 1 1,0-1 0,1 1 0,-1-1-1,1 0 1,0 1 0,-1-1-1,1-1 1,0 1 0,0 0-1,0-1 1,0 1 0,1-1-1,-1 0 1,0 0 0,1-1-1,0 1 7,94-42-8892,-59 18 592,-16 11 673</inkml:trace>
  <inkml:trace contextRef="#ctx0" brushRef="#br0" timeOffset="347.511">302 54 9348,'-20'-9'9158,"-9"39"-6113,26-24-2886,0 0 1,1 1-1,0-1 0,0 0 1,1 1-1,0-1 0,0 1 0,0 0 1,1-1-1,0 1 0,1-1 0,-1 1 1,1 0-1,0-1 0,2 5-159,-2-8 8,0 0-1,0 0 1,0-1 0,0 1-1,1 0 1,-1-1-1,1 1 1,0-1 0,-1 0-1,1 1 1,1-1-1,-1 0 1,0 0-1,0 0 1,1-1 0,-1 1-1,1-1 1,-1 1-1,1-1 1,0 0 0,-1 0-1,1 0 1,0 0-1,0 0 1,0 0 0,0-1-1,0 0 1,0 1-1,0-1 1,0 0-1,-1-1 1,1 1 0,0 0-1,0-1 1,2 0-8,0-2-8,-1 0 1,0 0-1,0 0 1,0 0-1,0 0 1,-1-1-1,1 0 1,-1 0-1,0 0 1,0 0-1,0 0 1,-1-1-1,1 1 1,-1-1-1,0 0 1,0 1-1,-1-1 1,0 0-1,0 0 1,0 0-1,0 0 1,-1 0-1,1-1 1,-1 1-1,-1 0 1,1 0-1,-1 0 1,0 0-1,0 0 1,0 0-1,-1 0 1,0 0 7,2 1-25,-1 1 0,0 0-1,1 0 1,-2-1 0,1 1 0,0 0 0,0 0 0,-1 0 0,0 0 0,1 1 0,-1-1 0,0 0 0,-1 1 0,1-1 0,0 1 0,-1 0 0,1 0 0,-1 0 0,0 0-1,0 0 1,1 0 0,-1 1 0,0-1 0,-1 1 0,1 0 0,0 0 0,0 0 0,-3 0 25,-1 5-2267,16 1-9155,0-6 1863</inkml:trace>
  <inkml:trace contextRef="#ctx0" brushRef="#br0" timeOffset="594.346">496 52 10965,'11'61'7201,"-3"1"-3596,2 124-2221,-15-182-4187,0-21-5933,5 3-2864</inkml:trace>
  <inkml:trace contextRef="#ctx0" brushRef="#br0" timeOffset="813.04">519 16 11045,'62'-15'10384,"-57"16"-10345,0-1 1,0 1 0,0 1 0,0-1 0,0 1 0,-1 0-1,1 0 1,-1 0 0,0 1 0,1-1 0,-1 1 0,0 0-1,0 0 1,-1 1 0,1-1 0,-1 1 0,1 0 0,-1-1-1,-1 2 1,1-1 0,0 0 0,-1 0 0,0 1 0,0 0 0,0-1-1,-1 1 1,1 0 0,-1 0 0,0 0 0,-1-1-40,0 0 37,0 0 0,0 0 1,-1 0-1,1 0 0,-1 0 0,0 0 1,-1 0-1,1-1 0,0 1 1,-1 0-1,0-1 0,0 1 0,0-1 1,-1 0-1,1 0 0,-1 0 1,1 0-1,-1 0 0,0 0 0,0-1 1,0 1-1,-1-1 0,1 0 1,0 0-1,-1 0 0,1 0 0,-1-1 1,0 0-1,0 1 0,0-1 1,1-1-1,-1 1 0,0 0 0,0-1 1,0 0-1,0 0 0,0 0 1,0 0-1,0-1 0,0 0 0,0 0 1,-1 0-38,4 1-49,0 0 0,1 0 1,-1 0-1,0 1 0,0-1 0,1 0 1,-1 0-1,0 0 0,1-1 0,-1 1 1,0 0-1,0 0 0,1 0 0,-1 0 1,0-1-1,1 1 0,-1 0 0,0-1 1,1 1-1,-1 0 0,1-1 0,-1 1 1,1-1-1,-1 1 0,1-1 0,-1 1 1,1-1-1,-1 1 0,1-1 0,-1 0 1,1 1-1,0-1 0,0 0 0,-1 1 1,1-1-1,0 0 0,0 1 0,0-1 1,-1 0-1,1 1 0,0-1 0,0 0 1,0 0-1,0 1 0,0-1 0,0 0 1,1 1-1,-1-1 0,0 0 1,0 1-1,0-1 0,1 0 0,-1 1 1,0-1-1,1 0 0,0 0 49,14-14-3745,2 3-3544,-4 4-3121</inkml:trace>
  <inkml:trace contextRef="#ctx0" brushRef="#br0" timeOffset="1219.195">726 41 9973,'5'7'8109,"-1"15"-7110,-3-17-132,34 79 1161,-34-82-2029,1 0 0,-1 0 0,0 0 0,1 0-1,0 0 1,-1 0 0,1-1 0,0 1 0,0 0 0,0-1 0,0 1 0,0-1-1,1 0 1,-1 0 0,0 0 0,1 0 0,-1 0 0,0-1 0,1 1 0,-1 0 0,1-1-1,-1 0 1,1 0 0,-1 0 0,1 0 0,-1 0 0,1 0 0,-1-1 0,1 1-1,-1-1 1,1 1 0,-1-1 0,0 0 0,2-1 1,78-89-437,-62 57 530,-10 62 1163,0 336 3669,-8-346-4805,0-3-786,-6-27-1546,0-8-2045,-1-1-4751,1 7-2728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2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8772,'0'0'7296,"2"7"-3382,13 55-1830,11 71-977,-26-176-1096,-1 34-7,0 0-1,0 0 1,1 0-1,0 0 0,0 0 1,1 0-1,0 0 1,1 0-1,0 0 1,1 0-1,-1 1 1,2-1-1,-1 1 1,1 0-1,0 0 0,1 0 1,0 0-1,0 1 1,1 0-1,2-2-3,-6 9 1,1 0-1,0 0 1,-1 1 0,1-1-1,-1 1 1,1-1-1,-1 1 1,1 0-1,-1 0 1,0 0-1,1 1 1,-1-1 0,0 0-1,0 1 1,0 0-1,0-1 1,0 1-1,0 0 1,0 0-1,-1 0 1,1 0 0,-1 0-1,1 0 1,-1 1-1,0-1 1,0 0-1,0 1 1,0-1 0,0 1-1,-1-1 1,1 1-1,-1-1 1,0 1-1,1 1 0,0 0 0,41 130 19,-41-149-21,-1 0 0,2 1 0,0-1 0,1 1 0,0-1 0,1 1 1,1 0-1,0 0 0,1 1 0,3-4 2,-9 15-1,1 1 0,0-1 0,0 1-1,-1-1 1,1 1 0,0 0 0,1 0 0,-1-1 0,0 1 0,0 0-1,0 0 1,1 0 0,-1 0 0,0 0 0,1 1 0,-1-1 0,1 0-1,-1 1 1,1-1 0,0 1 0,-1-1 0,1 1 0,-1 0 0,1-1-1,0 1 1,-1 0 0,1 0 0,0 0 0,-1 1 0,1-1 0,-1 0-1,1 1 1,0-1 0,-1 1 0,1-1 0,-1 1 0,1 0 0,-1-1-1,1 1 1,-1 0 0,0 0 0,1 0 0,-1 0 0,0 0 0,0 1-1,0-1 1,0 0 0,0 0 0,0 1 0,0-1 0,0 1 0,0-1-1,-1 1 1,1-1 0,-1 1 0,1 0 1,4 16 33,0 0-1,-1 0 1,-1 1-1,-1-1 1,-1 1 0,0-1-1,-2 1 1,0 0-1,-1 5-32,3-38-13624,2 4 3763</inkml:trace>
  <inkml:trace contextRef="#ctx0" brushRef="#br0" timeOffset="598.146">428 105 10085,'36'-17'7466,"-1"10"-3871,-31 7-3522,0 0-1,0 1 1,0-1-1,0 1 1,0 0-1,0 0 0,-1 0 1,1 0-1,0 1 1,0 0-1,-1-1 0,1 1 1,-1 1-1,0-1 1,0 0-1,0 1 0,0 0 1,0-1-1,0 1 1,-1 0-1,1 1 1,-1-1-1,0 0 0,0 1 1,0-1-1,1 3-72,33 101 142,-66-139-1290,28 29 1182,0 0-1,0 1 1,1-1-1,-2 0 0,1 1 1,0-1-1,0 1 0,-1 0 1,0 0-1,1 0 1,-1 0-1,0 0 0,0 0 1,0 1-1,0-1 0,0 1 1,0 0-1,0 0 1,-1 0-1,1 1 0,0-1 1,-1 1-1,1-1 1,0 1-1,-1 0 0,1 1 1,0-1-1,-1 0 0,1 1 1,0 0-1,0 0 1,-1 0-1,1 0 0,0 0 1,0 1-1,0-1 0,0 1 1,1 0-1,-1 0 1,0 0-1,1 0 0,-1 0 1,0 1-34,1 0 106,0-1 1,0 1-1,0-1 1,0 1 0,1 0-1,-1 0 1,1-1-1,-1 1 1,1 0-1,0 1 1,0-1-1,0 0 1,1 0-1,-1 0 1,1 0 0,0 1-1,0-1 1,0 0-1,0 0 1,0 0-1,1 1 1,0-1-1,-1 0 1,1 0 0,0 0-1,0 0 1,1 0-1,-1 0 1,1 0-1,-1-1 1,1 1-1,0 0 1,2 1-107,0-3 1,-1-1 1,1 1-1,0-1 1,0 0-1,0 0 1,0-1-1,0 1 1,-1-1-1,1 1 1,0-1-1,0-1 1,-1 1-1,1 0 1,-1-1-1,1 0 1,-1 0-1,3-1-1,4-2-188,17-7-1087,1 0-2604,-1 0-6739,-15 4-406</inkml:trace>
  <inkml:trace contextRef="#ctx0" brushRef="#br0" timeOffset="911.383">708 1 10517,'9'66'11365,"-5"34"-7415,1 12-3327,-2-120-4518,3-6-287,-3 7-1788,3-5-6422</inkml:trace>
  <inkml:trace contextRef="#ctx0" brushRef="#br0" timeOffset="1189.904">874 63 8996,'2'5'8108,"-12"13"-5168,-96 90 1758,106-107-4679,0 1 1,0-1-1,0 0 1,0 0-1,1 0 0,-1 0 1,0 1-1,1-1 1,-1 0-1,1 0 0,0 0 1,-1 0-1,1 0 1,0 0-1,-1 0 0,1 0 1,0 0-1,0-1 1,0 1-1,0 0 1,0 0-1,0-1 0,0 1 1,0 0-1,0-1 1,0 1-1,0-1 0,1 0 1,-1 1-1,0-1 1,0 0-1,0 0 0,0 0 1,1 0-1,-1 0 1,0 0-1,0 0 0,1 0 1,-1 0-1,0 0 1,0-1-1,0 1 0,0 0 1,0-1-1,1 1 1,-1-1-1,0 1 0,0-1 1,0 0-20,16 2 394,63 41-965,-68-50-13839,-7 2 3320</inkml:trace>
  <inkml:trace contextRef="#ctx0" brushRef="#br0" timeOffset="1488.648">962 133 11237,'7'-2'6845,"0"9"-3505,6 21-679,-7 66-2071,-3-89-3693,1-10-6395,-1-3-2558</inkml:trace>
  <inkml:trace contextRef="#ctx0" brushRef="#br0" timeOffset="1489.648">977 27 8580,'-1'0'2353,"2"2"48,-1 0-464,2 4-1169,1 0-592,0 0 1009,1 0-3458,2-2-2241,0-4-6083</inkml:trace>
  <inkml:trace contextRef="#ctx0" brushRef="#br0" timeOffset="1939.629">1056 81 9252,'18'19'6754,"-6"6"-3451,3 65-1879,-14-69-203,7 12-343,-1-59-852,-3-1-64,-4 18 28,1 0-1,0 1 0,1-1 1,0 0-1,0 1 1,0-1-1,1 1 0,1 0 1,-1 0-1,1 0 1,1 0-1,0 1 0,0 0 1,1-2 10,-5 8 3,1 1 1,-1-1-1,0 0 1,1 1 0,-1-1-1,1 1 1,-1-1-1,1 1 1,-1 0-1,1-1 1,0 1-1,-1 0 1,1 0 0,-1 0-1,1 0 1,-1 1-1,1-1 1,-1 0-1,1 1 1,-1-1-1,1 1 1,-1-1 0,1 1-1,-1 0 1,0-1-1,1 1 1,-1 0-1,0 0 1,0 0-1,1 0 1,-1 0 0,0 0-1,0 1 1,0-1-1,0 0 1,-1 1-1,2 0-3,32 53 256,9 71-1905,-31-123-9583,-4-6 1070</inkml:trace>
  <inkml:trace contextRef="#ctx0" brushRef="#br0" timeOffset="2430.97">1490 72 10501,'-1'-1'356,"0"-1"0,0 1 1,0-1-1,0 1 0,0 0 0,0-1 1,0 1-1,0 0 0,0 0 1,-1-1-1,1 1 0,0 0 0,-1 0 1,1 1-1,-1-1 0,1 0 0,-1 0 1,0 1-1,1-1 0,-1 1 1,0-1-1,1 1 0,-1 0 0,0 0 1,1 0-1,-1 0 0,0 0 1,0 0-1,1 0 0,-1 0 0,0 1-356,-2 1 169,0 0-1,0 0 1,0 0-1,1 1 0,-1-1 1,1 1-1,0 0 1,0 0-1,0 0 0,0 0 1,0 1-1,1-1 1,0 1-1,-1 0 0,1 0 1,1 0-1,-1-1 1,0 3-169,3 67 161,-1-71-193,0-1 0,1 1 0,0-1 0,-1 0 0,1 1 0,0-1 0,-1 0 0,1 1 0,0-1 0,0 0 0,0 0 0,0 0 0,0 0 0,1 0 0,-1 0 0,0 0 0,0 0 0,1 0 0,-1-1 0,0 1 0,1-1 0,-1 1 0,1-1 0,-1 1 0,1-1 0,-1 0 0,1 1 0,-1-1 0,1 0 0,-1 0 0,1 0 0,-1 0 0,1-1 1,-1 1-1,1 0 0,-1-1 0,0 1 0,1 0 0,-1-1 0,1 0 0,-1 1 0,0-1 0,1 0 0,-1 0 0,0 0 0,1-1 32,3 0-68,0-1 0,0 1 1,0-1-1,-1 0 0,1-1 0,-1 1 1,0-1-1,0 0 0,0 0 1,0 0-1,-1-1 0,0 1 1,0-1-1,0 0 0,0 0 1,-1 0-1,0 0 0,0 0 0,0 0 1,-1-1-1,1 1 0,-1 0 1,-1-1-1,1-2 68,1 0 498,2 20 2,2 27 189,-6-36-653,6 40 665,-2 0 0,-2 1-1,-2-1 1,-2 1-1,-3 17-700,5-59 31,0 0-1,0 1 0,-1-1 1,1 0-1,0 0 0,-1 0 1,1 0-1,-1 0 0,0 0 1,1 0-1,-1 0 0,0 0 1,0-1-1,0 1 0,-1 0 1,1-1-1,0 1 0,-1 0 1,1-1-1,-1 1 0,1-1 1,-1 0-1,0 0 0,0 0 1,1 0-1,-1 0 0,0 0 1,0 0-1,0 0 0,0-1 1,0 1-1,0-1 0,0 1 1,0-1-1,0 0 0,0 0 1,-1 0-1,1 0 0,0 0 1,0 0-1,0-1 0,0 1 1,0-1-1,0 1 0,0-1 1,-1 0-31,0-1-119,0 1 0,0-1 1,0 0-1,1 1 0,-1-1 1,1 0-1,-1-1 1,1 1-1,0 0 0,0-1 1,0 1-1,0-1 0,0 0 1,0 0-1,1 0 1,0 1-1,-1-1 0,1-1 1,0 1-1,0 0 1,1 0-1,-1 0 0,1 0 1,-1-3 118,-1-30-11469,2 18-2463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31 10933,'10'-2'2913,"2"-1"81,2 0-1442,1 2-383,5 0-289,-5-2-223,2 0-273,-4 1-160,-1-1-96,-2-1-208,-1 3-256,-2-1-224,-1 2-305,-2 0-239,-4 0 223,0 2-2240,-2-2-2018,-6-4-4593</inkml:trace>
  <inkml:trace contextRef="#ctx0" brushRef="#br0" timeOffset="1">0 42 8852,'0'-1'2305,"0"1"0,0-2-832,1-2-817,2-1-464,1 0-320,0-1-2113,3 2-1985,-3-4-4946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4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 10021,'-13'-7'8276,"-33"10"-4232,43-2-3979,-1-1 0,1 1 0,-1 0 0,1 1 0,0-1 0,0 1 0,-1-1 0,1 1 0,0 0 1,0 0-1,1 0 0,-1 0 0,0 1 0,1-1 0,-1 1 0,1 0 0,0 0 0,0-1 0,0 1 0,0 1 0,1-1 0,-1 0 0,1 0 0,0 1 0,0-1 0,0 0 1,0 1-1,0-1 0,1 1 0,-1-1 0,1 1 0,0 0 0,0-1 0,1 1 0,-1-1 0,1 1 0,0-1 0,0 1 0,0-1 0,0 0 0,0 1 0,1-1 1,-1 0-1,2 2-65,1-4-76,1 0 0,-1 0 0,0 0 0,0 0 1,1-1-1,-1 1 0,0-1 0,1 0 0,-1 0 1,0-1-1,1 0 0,-1 1 0,0-1 1,0-1-1,1 1 0,-1-1 0,0 1 0,0-1 1,-1 0-1,1-1 0,0 1 0,-1 0 0,1-1 1,-1 0-1,0 0 0,0 0 0,0 0 1,0-1-1,-1 1 0,1-1 0,-1 0 0,0 0 76,0 2-4,1-1 0,-1 0-1,-1-1 1,1 1-1,0 0 1,-1 0-1,0-1 1,0 1 0,0-1-1,0 1 1,0-1-1,-1 0 1,1 1-1,-1-1 1,0 1 0,0-1-1,-1-2 5,1-2 73,-5 31 994,21 133 1414,-15-151-2435,0 77 472,-2-80-495,1 1 0,-1-1-1,1 0 1,-1 0-1,0 0 1,1 0 0,-1 0-1,0 0 1,-1-1-1,1 1 1,0 0 0,0 0-1,-1-1 1,1 1-1,-1-1 1,1 1 0,-1-1-1,0 0 1,0 0-1,1 1 1,-1-1 0,0 0-1,0-1 1,0 1-1,0 0 1,0-1 0,0 1-1,0-1 1,-1 1-1,1-1 1,0 0 0,0 0-1,0 0 1,0 0-1,-1 0-22,1 0-85,0 0 0,1-1 1,-1 1-1,0 0 0,1-1 0,-1 1 0,0-1 0,1 1 0,-1-1 0,1 0 0,-1 0 0,1 0 0,-1 0 0,1 0 0,0 0 0,-1 0 0,1 0 0,0 0 1,0 0-1,0-1 0,0 1 0,0-1 0,0 1 0,0-1 0,1 1 0,-1-1 0,0 1 0,1-1 0,-1 1 0,1-1 0,0 0 0,-1 1 0,1-1 1,0-1 84,1-19-5026,4 1-3860,1 5-1978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4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10869,'8'28'9203,"-3"1"-6704,6 24-2059,5-3-342,-15-135-68,-1 78-30,1 1 1,0-1 0,0 1 0,1-1 0,0 1 0,0 0 0,1-1 0,-1 1 0,1 0-1,1 1 1,-1-1 0,4-4-1,-4 10-4,-1-1 1,1 1-1,-1 0 0,1 0 0,-1 1 0,1-1 0,-1 1 0,1-1 1,-1 1-1,0 0 0,1-1 0,-1 1 0,0 1 0,0-1 0,0 0 1,0 0-1,0 1 0,0-1 0,0 1 0,0 0 0,0-1 0,-1 1 1,1 0-1,-1 0 0,1 0 0,-1 0 0,0 1 0,0-1 1,0 0-1,0 0 0,0 1 0,0-1 0,-1 0 0,1 1 0,-1-1 1,1 3 3,21 92 34,-11-134-116,-5 7 96,-6 24-14,1-1-1,0 1 1,0-1-1,1 0 1,0 1-1,0 0 1,0-1-1,1 1 1,0 0-1,0 0 1,1 1-1,-1-1 1,2 0 0,-3 7 4,1-1 0,-1 1 0,0-1 0,1 1 1,-1 0-1,0 0 0,1 0 0,-1 0 0,0 1 1,0-1-1,0 0 0,0 1 0,0 0 1,0-1-1,-1 1 0,1 0 0,0 0 0,-1 0 1,0 0-1,1 0 0,-1 0 0,0 0 0,0 1 1,0-1-1,0 0 0,-1 1 0,1-1 1,0 1-1,-1-1 0,0 1 0,0 1-4,22 125 72,-16-120-2312,11-16-8862,-8 1 1287</inkml:trace>
  <inkml:trace contextRef="#ctx0" brushRef="#br0" timeOffset="343.684">415 179 11093,'-4'2'6901,"0"4"-3330,-4 19-2181,7-19-422,-1-3-919,1 0 1,-1 1-1,1-1 0,0 1 1,0 0-1,0-1 0,1 1 1,-1 0-1,1-1 0,0 1 1,0 0-1,0-1 0,0 1 1,1 0-1,0-1 0,0 1 0,0 0 1,0-1-1,0 1 0,1-1 1,-1 0-1,1 1 0,0-1 1,0 0-1,0 0 0,0 0 1,1 0-1,-1-1 0,1 1 1,0-1-1,0 1 0,0-1 1,0 0-1,0 0 0,0 0 1,0 0-1,1-1 0,-1 0 1,1 1-1,-1-1 0,1 0 1,0-1-1,-1 1 0,1-1 1,0 1-50,-1-1-32,0 1 0,1-1 0,-1 0 0,0 0 0,0 0 0,1-1 0,-1 1 0,0-1 0,0 1-1,0-1 1,1 0 0,-1-1 0,0 1 0,0 0 0,0-1 0,-1 0 0,1 1 0,0-1 0,-1 0 0,1 0 0,-1-1 0,0 1 0,1-1 0,-1 1 0,0-1 0,-1 1 0,1-1 0,0 0 0,-1 0 0,1 0 0,-1 0 0,0 0 0,0 0 0,0 0 0,-1-1 0,1 1 0,-1 0 0,0 0 0,0-1 0,0 1 0,0 0 0,0-1 0,-1 1 0,1 0 0,-1 0 0,-1-2 32,1-1 34,0 0 0,-1 1 0,0-1 0,0 1-1,0-1 1,-1 1 0,1 0 0,-2 0 0,1 0 0,0 0 0,-1 1 0,0-1 0,0 1 0,0 0-1,-1 0 1,1 0 0,-5-2-34,8 6-30,0-1 1,0 1-1,0 0 0,1 0 0,-1 0 0,0 0 0,0 0 1,0 0-1,0 0 0,0 0 0,0 0 0,0 0 1,0 0-1,1 1 0,-1-1 0,0 0 0,0 1 0,0-1 1,0 0-1,1 1 0,-1-1 0,0 1 0,1 0 1,-1-1-1,0 1 0,1-1 0,-1 1 0,0 0 0,1-1 1,-1 1-1,1 0 0,-1 0 0,1 0 0,0-1 0,-1 1 1,1 0-1,0 0 0,0 0 0,-1 0 0,1 0 1,0 0 29,10 17-8452,2-17 2303,2-1-3258</inkml:trace>
  <inkml:trace contextRef="#ctx0" brushRef="#br0" timeOffset="620.036">777 153 10789,'-26'-36'10059,"24"35"-9889,0 0 0,-1 0 0,1 1 1,0-1-1,0 0 0,0 1 0,-1 0 1,1-1-1,0 1 0,-1 0 0,1 0 0,0 0 1,0 0-1,-1 1 0,1-1 0,0 1 0,0-1 1,-1 1-1,1 0 0,0 0 0,0 0 1,0 0-1,0 0 0,0 0 0,0 0 0,0 1 1,-1 1-171,-2 2 103,0 0 1,0 1-1,1-1 1,-1 1 0,1 0-1,1 0 1,-1 1-1,1-1 1,0 1 0,1 0-1,-1-1 1,1 1-1,1 0 1,-1 0 0,1 1-1,1-1 1,-1 0-1,1 3-103,0-6 10,0 0-1,0-1 0,0 1 0,0-1 1,1 1-1,0-1 0,0 1 0,0-1 1,0 1-1,0-1 0,0 0 0,1 1 0,0-1 1,0 0-1,0 0 0,0 0 0,0 0 1,0-1-1,1 1 0,-1-1 0,1 1 1,0-1-1,0 0 0,0 0 0,0 0 0,0 0 1,0-1-1,1 1 0,-1-1 0,0 0 1,1 0-1,-1 0 0,1 0 0,-1-1 1,1 1-1,0-1 0,0 0-9,-1 0-161,1 0 1,-1 0-1,0 0 1,0-1-1,0 1 1,1-1-1,-1 0 1,0 0-1,0 0 1,0 0-1,0-1 1,0 1-1,-1-1 1,1 1-1,0-1 1,-1 0-1,1 0 1,-1 0-1,0-1 1,1 1-1,-1-1 1,0 1-1,1-3 161,9-19-4228,-4-3-3707,-3 3-3844</inkml:trace>
  <inkml:trace contextRef="#ctx0" brushRef="#br0" timeOffset="994.95">772 5 11093,'-1'11'8965,"5"12"-5686,-2-11-1842,28 166 2146,-12-86-3567,-10-89-2790,1-14-4227,-4 3-218,3 2-4144</inkml:trace>
  <inkml:trace contextRef="#ctx0" brushRef="#br0" timeOffset="1198.304">930 207 11813,'1'10'3234,"1"-1"95,-1 1-1392,2 0-720,-2 0-353,1 1-239,-1 0-161,1 0-304,-1-1-272,-1-1-256,0-2-609,0-4-351,0-3-2050,0 0-2561,0-2-5586</inkml:trace>
  <inkml:trace contextRef="#ctx0" brushRef="#br0" timeOffset="1199.304">938 113 9957,'1'0'2209,"0"1"48,1 2-1665,0 2-480,3 0-2193,2-2-1937,1-2-4994</inkml:trace>
  <inkml:trace contextRef="#ctx0" brushRef="#br0" timeOffset="1445.697">1171 16 10149,'-36'-16'10172,"33"16"-10009,0 1 1,0 0-1,0-1 0,0 1 1,0 0-1,0 0 0,1 1 1,-1-1-1,0 1 0,1-1 1,-1 1-1,1 0 0,0 0 1,-1 0-1,1 0 0,0 0 1,0 0-1,0 1 0,1-1 0,-1 1 1,0-1-1,1 1 0,0 0 1,0 0-1,0-1 0,0 1 1,0 0-1,0 1-163,-1 16 236,1 0 0,0 0 1,2 0-1,0 0 0,1 0 0,1 0 0,5 15-236,3 30 41,-13-61-6052,-3-19-5487,5 15 11146,-3-9-8359</inkml:trace>
  <inkml:trace contextRef="#ctx0" brushRef="#br0" timeOffset="1714.727">1058 183 11317,'0'0'3234,"0"1"191,1-1-1360,1 1-448,2 0-336,0 0-241,4-2-304,0 3-319,2-2-145,1 2-128,0 0-208,1 0-256,0-3-257,-1 1-399,0-1-593,1-1-2113,-2-4-2608,5 0-5764</inkml:trace>
  <inkml:trace contextRef="#ctx0" brushRef="#br0" timeOffset="2027.151">1264 152 10309,'-4'13'7370,"3"2"-3788,6 32-1688,-4-42-1238,-1-3-659,-1 0 1,2 0-1,-1 0 0,0 0 1,0 0-1,0 0 0,1 0 1,-1 0-1,1-1 0,0 1 1,-1 0-1,1 0 0,0 0 1,0-1-1,0 1 0,1 0 1,-1-1-1,0 1 0,0-1 1,1 1-1,-1-1 0,1 0 1,-1 0-1,1 1 0,0-1 1,-1 0-1,1 0 0,0-1 1,0 1-1,0 0 0,0-1 1,0 1-1,0-1 0,0 1 1,-1-1-1,1 0 0,0 0 1,0 0-1,0 0 0,0 0 1,0 0-1,0-1 0,0 1 1,0-1-1,0 1 0,0-1 1,0 0-1,0 0 0,-1 0 1,1 0-1,0 0 0,-1 0 0,2-1 4,3-4-76,0 0 0,0 0 1,-1-1-1,0 0 0,-1 0 1,1 0-1,-1 0 0,-1 0 1,1-1-1,-1 0 1,-1 0-1,2-6 75,8-18 575,-7 72 2024,10 325 546,-21-378-5162,1-3-2166,1-2-7161,-1 9-189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4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10085,'12'12'9124,"-1"19"-5812,-1-4-2204,-7-22-1043,0 0-1,0-1 0,0 0 1,0 0-1,1 0 0,-1 0 1,1 0-1,0-1 0,0 1 1,0-1-1,1 0 0,-1-1 1,1 1-1,0-1 0,-1 0 1,1 0-1,0 0 0,1 0-64,-3-4 13,0-1 1,0 1-1,0-1 0,0 0 0,-1 1 0,1-1 0,-1 0 1,0 0-1,0-1 0,0 1 0,0 0 0,-1-1 0,1 1 0,-1-1 1,0 0-1,0 1 0,0-1 0,-1 0 0,1-2-13,1-3 54,-2 9-47,0-1 0,0 0-1,0 1 1,0-1 0,0 1-1,0-1 1,0 0 0,0 1-1,0-1 1,0 0 0,0 1-1,0-1 1,1 1 0,-1-1-1,0 0 1,0 1 0,1-1-1,-1 1 1,0-1-1,1 1 1,-1-1 0,0 1-1,1-1 1,-1 1 0,1 0-1,-1-1 1,1 1 0,-1-1-1,1 1 1,-1 0 0,1-1-1,-1 1 1,1 0 0,0 0-1,-1 0 1,1-1-1,-1 1 1,1 0 0,0 0-1,-1 0 1,1 0 0,-1 0-1,1 0 1,0 0 0,-1 0-1,1 0 1,0 0 0,-1 1-1,1-1 1,-1 0 0,1 0-1,-1 1 1,1-1-1,0 0 1,-1 0 0,1 1-1,-1-1 1,1 1 0,-1-1-1,0 0 1,1 1 0,-1 0-7,25 38 369,-20-29-313,27 33 472,-32-42-515,1 0 0,0 0-1,-1-1 1,1 1 0,0 0-1,0-1 1,0 1 0,0-1 0,-1 1-1,1-1 1,0 1 0,0-1-1,0 0 1,0 1 0,0-1-1,0 0 1,0 0 0,0 0-1,0 1 1,0-1 0,0 0 0,0-1-1,0 1 1,0 0 0,0 0-1,0 0 1,0-1 0,0 1-1,0 0 1,0-1 0,0 1-1,0-1 1,0 1 0,0-1-1,0 1 1,-1-1 0,1 0 0,0 1-1,0-1 1,-1 0 0,1 0-1,-1 1 1,1-1 0,0 0-1,-1 0 1,0 0 0,1 0-1,-1 0 1,1 0-13,26-93 471,-12 28-3372,-8 56-738,3 2-3935,-9 7 5557,7-4-9386</inkml:trace>
  <inkml:trace contextRef="#ctx0" brushRef="#br0" timeOffset="406.141">497 128 9316,'-16'4'7611,"2"6"-3398,-25 66-1270,38-73-2908,0-1 0,0 1 0,0 0 0,0 0 0,0 0 0,1 0 0,-1 0 0,1 0 0,0 0 0,0 0 0,0 0 0,0 0 0,0 0 0,1 0 0,-1 0 0,1 0 0,0 0 0,0-1 0,0 1-1,0 0 1,0 0 0,1-1 0,-1 1 0,1 0 0,0-1 0,0 0 0,0 1 0,0-1 0,0 0 0,0 0 0,0 0 0,1 0 0,-1-1 0,1 1 0,0-1 0,-1 1 0,1-1 0,0 0 0,0 0 0,0 0 0,0-1 0,0 1 0,0 0 0,0-1 0,0 0 0,1 0-35,0-1-12,-1 0-1,1 0 1,0 0 0,-1-1 0,1 0-1,-1 1 1,0-1 0,0-1 0,1 1-1,-1 0 1,-1-1 0,1 1 0,0-1-1,-1 0 1,1 0 0,-1 0 0,0 0-1,0-1 1,0 1 0,0-1 0,0 1-1,-1-1 1,0 1 0,0-1 0,0 0-1,0 0 1,0 1 0,-1-1 0,0 0 0,0 0-1,0 0 1,0 0 0,0 1 0,-1-1 12,-1-3-135,0 1 0,0-1 0,-1 1 0,0 0 0,0 0 0,-1 0 0,1 1 0,-1-1 1,-1 1-1,1 0 0,-1 0 0,1 0 0,-2 0 0,1 1 0,0 0 0,-3-1 135,7 4-817,2 0-11438,3 0 2226</inkml:trace>
  <inkml:trace contextRef="#ctx0" brushRef="#br0" timeOffset="764.709">664 161 10709,'13'67'10448,"-3"-1"-8141,-2-112-2427,-9 40 120,1 1 1,-1-1-1,1 0 0,1 0 0,-1 1 1,1-1-1,0 0 0,0 1 1,1-1-1,-1 0 0,1 1 0,0 0 1,1 0-1,-1-1 0,1 1 1,0 1-1,1-1 0,-1 0 0,4-3 0,-4 8 25,0 1 0,-1-1-1,1 1 1,0 0 0,-1 0 0,1 0-1,-1 0 1,1 0 0,-1 0-1,1 1 1,-1-1 0,0 1-1,0 0 1,0-1 0,0 1 0,0 0-1,0 0 1,0 1 0,-1-1-1,1 0 1,-1 0 0,1 1-1,-1-1 1,0 1 0,0-1 0,0 1-1,-1 0 1,1-1 0,0 1-1,-1 0 1,0 1-25,24 99 779,-25-114-10139,0 1 2595,0-1-1988</inkml:trace>
  <inkml:trace contextRef="#ctx0" brushRef="#br0" timeOffset="1108.345">852 52 10981,'2'4'3009,"1"1"49,0-2-833,1 2-1153,0-1-447,2 2-129,0 0-352,0 1-736,0-2 2208,3 0-4737,-3-4-2770,4-1-7715</inkml:trace>
  <inkml:trace contextRef="#ctx0" brushRef="#br0" timeOffset="1699.337">1056 0 11093,'11'15'7344,"-4"5"-3611,1 44-1578,-7-56-1487,1 74 725,2 28-3717,-4-108 228,0-1-1395,-1-2-3536,-1-1-4405</inkml:trace>
  <inkml:trace contextRef="#ctx0" brushRef="#br0" timeOffset="1700.337">1021 172 14711,'1'0'3825,"1"-3"97,3 2-1969,1-1-640,3-1-289,2 2-367,1 1-289,2-1-80,3 2-96,2 0-288,1-1-720,0-2-433,1-4-2753,0-3-3153,-2 0-7764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4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10229,'2'3'6678,"3"9"-4795,63 95 3069,-67-106-4946,-1-1 0,0 1 0,1 0 0,-1 0 0,1-1 0,-1 1 0,1 0 0,-1-1 1,1 1-1,0-1 0,-1 1 0,1-1 0,0 1 0,0-1 0,-1 1 0,1-1 0,0 1 1,0-1-1,0 0 0,-1 0 0,1 1 0,0-1 0,0 0 0,0 0 0,0 0 0,-1 0 1,1 0-1,0 0 0,0 0 0,0 0 0,0 0 0,0 0 0,-1-1 0,1 1 0,0 0 1,0-1-1,0 1 0,-1 0 0,1-1 0,0 1 0,0-1 0,-1 1 0,1-1 1,0 0-1,-1 1 0,1-1 0,-1 1 0,1-1 0,-1 0 0,1 0-6,21-48 300,-15 31-158,9 6 776,-6 38-396,-10-22-500,0 0-1,1 1 1,0-1 0,-1-1-1,1 1 1,1 0 0,-1 0-1,0 0 1,1 0-1,0-1 1,0 1 0,0-1-1,0 1 1,1-1-1,-1 0 1,1 0 0,0 0-1,0 0 1,0-1 0,0 1-1,0-1 1,1 0-1,-1 0 1,1 0 0,-1 0-1,1 0 1,0-1 0,0 0-1,3 1-21,-5-4 24,1 0 1,-1-1-1,1 1 0,-1-1 0,0 0 0,0 0 0,0 0 1,0 0-1,0 0 0,-1 0 0,0 0 0,1-1 1,-1 1-1,0 0 0,-1-1 0,1 1 0,-1-1 0,1 1 1,-1-1-1,0-1-24,2-7 44,5-40 23,-1 1-2698,2 19-4820,-5 25 787,0 3-3725</inkml:trace>
  <inkml:trace contextRef="#ctx0" brushRef="#br0" timeOffset="296.816">429 147 11365,'4'0'258,"0"0"-1,-1 0 1,1-1 0,-1 0-1,1 1 1,-1-1-1,0 0 1,1-1 0,-1 1-1,0-1 1,0 1-1,0-1 1,0 0 0,0 0-1,0 0 1,0 0-1,-1-1 1,1 1-1,-1-1 1,0 0 0,0 0-1,0 1 1,0-1-1,0-1 1,0 1 0,-1 0-1,0 0 1,1-1-1,-1 1 1,0 0 0,-1-1-1,1 1 1,-1-1-1,1 1 1,-1-1 0,0 1-1,0-1 1,-1 1-1,1-1 1,-1 1 0,0-1-1,0 1 1,0-1-1,0 1 1,0 0-1,-1 0 1,-1-3-258,2 5 35,-1 0-1,0-1 1,0 1 0,0 0-1,0 0 1,0 0-1,0 0 1,0 1 0,0-1-1,0 1 1,0-1 0,0 1-1,0-1 1,-1 1-1,1 0 1,0 0 0,0 0-1,0 1 1,0-1 0,-1 0-1,1 1 1,0-1-1,0 1 1,0 0 0,0 0-1,0 0 1,0 0 0,0 0-1,1 0 1,-1 0-1,0 0 1,0 1 0,1-1-1,-1 1 1,1 0 0,-1-1-1,1 1 1,0 0-1,0 0 1,0-1 0,0 1-1,0 0 1,0 0 0,0 0-1,1 1 1,-1-1-35,-2 6 265,0 0 1,1 0-1,0 1 0,0-1 1,1 0-1,0 1 0,1-1 1,0 1-1,0-1 1,1 0-1,0 1 0,0 0-265,-1-7 6,1 1-1,0 0 0,-1-1 1,1 1-1,0-1 0,0 1 1,0-1-1,1 0 1,-1 1-1,1-1 0,-1 0 1,1 0-1,0 0 0,-1 0 1,1 0-1,0 0 0,0-1 1,0 1-1,1-1 0,-1 1 1,0-1-1,1 0 1,-1 0-1,1 0 0,-1 0 1,1 0-1,-1-1 0,1 1 1,-1-1-1,1 1 0,0-1 1,-1 0-1,1 0 1,0 0-1,-1-1 0,1 1 1,0-1-1,-1 1 0,3-2-5,43-20-6983,-18 1-2535,-5 1-2423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4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6 139 8756,'-6'11'9606,"7"3"-4480,37 53-2834,-36-65-2285,-1 0 1,0 0-1,1 0 1,-1 0 0,1 0-1,0 0 1,0 0-1,0 0 1,0-1-1,0 1 1,0-1 0,0 1-1,0-1 1,1 0-1,-1 0 1,0 0-1,1 0 1,-1 0-1,1-1 1,-1 1 0,1-1-1,0 0 1,-1 1-1,1-1 1,-1 0-1,1-1 1,-1 1-1,1 0 1,0-1 0,-1 1-1,1-1 1,-1 0-1,0 0 1,1 0-1,-1 0 1,0 0-1,1-1 1,-1 1 0,0 0-1,0-1 1,0 0-1,1-1-7,0-2-3,-1 1 0,-1-1-1,1 0 1,-1 1 0,0-1-1,0 0 1,0 0-1,0 0 1,-1 1 0,0-1-1,0 0 1,0 0 0,-1 0-1,0 0 1,0 0 0,-1-3 3,-3-25-1908,7 23-3758,3 5-2260,-2 3-2602</inkml:trace>
  <inkml:trace contextRef="#ctx0" brushRef="#br0" timeOffset="452.967">249 111 10293,'34'-11'8965,"12"34"-6883,-40-19-2045,0 0 0,0 1-1,0 0 1,-1 0 0,0 0-1,0 1 1,0 0 0,-1 0-1,0 0 1,0 1 0,-1-1-1,1 1 1,-1 0 0,-1 0-1,0 0 1,1 0-1,-2 0 1,1 0 0,-1 2-37,-3-5-2051,-10-22 1103,8 15 1153,0-1 0,1 1 0,-1 0 1,-1 0-1,1 0 0,0 1 0,-1-1 0,1 1 0,-1 0 0,0 1 1,0-1-1,1 1 0,-1 0 0,0 0 0,0 0 0,0 1 0,0-1 1,-1 1-1,1 0 0,0 1 0,0 0 0,0-1 0,0 1 0,0 1 1,1-1-1,-1 1 0,0 0 0,1 0 0,-1 0 0,1 1 0,-1 0 1,1-1-1,0 2 0,0-1 0,1 0 0,-1 1 0,-1 2-205,4-5 35,1 1 0,-1 0 0,1 0-1,0-1 1,0 1 0,0 0 0,0-1-1,0 1 1,0 0 0,1 0 0,-1-1-1,0 1 1,1 0 0,-1-1 0,1 1 0,0 0-1,0-1 1,-1 1 0,1-1 0,0 1-1,0-1 1,0 0 0,1 1 0,-1-1 0,0 0-1,0 0 1,1 0 0,-1 0 0,1 0-1,-1 0 1,1 0 0,-1 0 0,1 0-1,0-1 1,-1 1 0,1-1 0,0 1 0,-1-1-1,1 0 1,0 0 0,0 0 0,-1 0-1,1 0 1,0 0 0,-1 0 0,1 0-1,0-1 1,0 1 0,-1 0 0,1-1 0,0 0-1,-1 1 1,1-1 0,-1 0 0,1 0-1,-1 0 1,1 0 0,-1 0 0,0 0-35,56-23-2330,-20 7-3696,-9 6-4550,-14 4 844</inkml:trace>
  <inkml:trace contextRef="#ctx0" brushRef="#br0" timeOffset="812.26">492 123 10997,'12'24'6507,"-3"3"-3449,1 56-996,-9-101-1888,-1 8-26,0-1 1,0 1-1,2 0 0,-1 0 1,1 0-1,0 0 0,1 0 1,1 0-1,-1 1 1,1-1-1,5-7-148,-7 16-5,-1-1-1,0 1 1,0 0 0,0 0 0,1 0-1,-1 0 1,1 0 0,-1 0 0,1 1-1,-1-1 1,1 0 0,-1 1 0,1 0-1,0-1 1,-1 1 0,1 0 0,-1-1-1,1 1 1,0 0 0,0 0 0,-1 0-1,1 1 1,-1-1 0,1 0 0,0 1-1,-1-1 1,1 1 0,0 0 5,25 17-4359,-21-14 196,-1-3-1548,0 1-4323</inkml:trace>
  <inkml:trace contextRef="#ctx0" brushRef="#br0" timeOffset="1252.072">732 133 10181,'27'5'7013,"-5"3"-3893,26 46-1976,-23 24-872,-67-132-1142,39 52 998,1 0 1,0 0-1,-1 1 0,1-1 0,-1 0 0,1 1 0,-1 0 1,0 0-1,1 0 0,-1 0 0,0 0 0,0 0 0,0 1 1,0-1-1,0 1 0,0 0 0,0 0 0,0 0 0,0 0 1,0 0-1,0 1 0,1-1 0,-1 1 0,0 0 0,0 0 1,0 0-1,1 0 0,-1 1 0,0-1 0,1 1 0,-1-1 1,1 1-1,0 0 0,-1 0 0,1 0 0,0 0 0,0 1 1,0-1-1,1 0 0,-1 1 0,1-1 0,-1 1 0,1 0 1,0-1-1,0 1 0,0 0 0,0 0 0,0 0 0,0 2-128,3-3 28,0 0-1,0 0 1,0 0-1,0 0 1,1 0-1,-1 0 1,0-1-1,1 1 0,-1-1 1,1 0-1,-1 1 1,1-1-1,0-1 1,-1 1-1,1 0 0,0 0 1,0-1-1,0 0 1,0 0-1,-1 0 1,1 0-1,0 0 1,0 0-1,0-1 0,0 1 1,-1-1-1,1 0 1,2 0-28,23-13-2596,-12 2-2191,-1 0-4761,-5 4-1414</inkml:trace>
  <inkml:trace contextRef="#ctx0" brushRef="#br0" timeOffset="1722.532">893 145 11013,'12'24'7933,"3"13"-4685,4 11-2752,-18-48-493,0 1 0,0-1 0,-1 0 0,1 0 0,0 0-1,0 0 1,0 0 0,0 0 0,-1 0 0,1 0 0,0 0-1,0 0 1,0-1 0,-1 1 0,1 0 0,0 0 0,0-1-1,-1 1 1,1-1 0,0 1 0,0 0 0,-1-1 0,1 0-1,-1 1 1,1-1 0,0 1 0,-1-1 0,1 0 0,-1 1-1,1-1 1,-1 0 0,0 1 0,1-1 0,-1 0 0,0 0-1,1 1 1,-1-1 0,0 0 0,0 0 0,0 0 0,0 0 0,0 1-1,0-1 1,0 0 0,0 0 0,0 0 0,0 1 0,0-1-1,0 0 1,-1 0 0,1 0 0,0 1 0,-1-1 0,1 0-1,0 0 1,-1 1 0,1-1-3,3-11 38,5-14-1,23-37 116,-28 63-97,0 0 1,0 0-1,0 1 0,0-1 1,-1 0-1,1 1 0,0 0 1,0 0-1,-1 0 0,1 0 1,0 0-1,-1 0 0,1 1 1,-1-1-1,1 1 0,-1-1 0,0 1 1,0 0-1,0 0 0,0 0 1,0 0-1,0 1 0,-1-1 1,1 0-1,-1 1 0,1-1 1,0 3-57,-2-4 29,27 66 849,-30-37-3760,1-26-7939,3-4-968</inkml:trace>
  <inkml:trace contextRef="#ctx0" brushRef="#br0" timeOffset="2097.444">1185 0 9684,'3'1'7111,"-1"4"-3771,4 19-2109,-5-22-534,34 234 2500,-36-218-5280,1-16-2386,0-8-4088,0 1-1578</inkml:trace>
  <inkml:trace contextRef="#ctx0" brushRef="#br0" timeOffset="2345.319">1168 163 11157,'13'3'7982,"2"-3"-4329,13 3-241,2 2-2200,-19-6-5386,-2-3-6774,-3 0-1330</inkml:trace>
  <inkml:trace contextRef="#ctx0" brushRef="#br0" timeOffset="2642.105">1332 175 10021,'20'8'6760,"3"-5"-3516,49-11-2481,-58 6-136,-14 2-604,1-1 0,0 1 0,0 0 0,0-1 0,-1 1 0,1-1 0,0 1 0,0-1 0,-1 1-1,1-1 1,0 1 0,-1-1 0,1 0 0,-1 1 0,1-1 0,-1 0 0,1 0 0,-1 1 0,1-1 0,-1 0 0,0 0 0,1 0 0,-1 1-1,0-1 1,0 0 0,0 0 0,0 0 0,0 0 0,0 0 0,0 0 0,0 1 0,0-1 0,0 0 0,0 0 0,0 0 0,0 0 0,-1 0-1,1 1 1,0-1 0,-1 0 0,1 0 0,-1 1 0,1-1 0,-1 0 0,1 0 0,-1 1 0,0-1-23,-27-36-16,27 36 6,-1-1 0,0 1 0,1-1 1,-1 1-1,0 0 0,0 0 0,0 0 0,1 0 0,-1 0 1,0 0-1,0 1 0,-1-1 0,1 0 0,0 1 0,0 0 1,0 0-1,0-1 0,0 1 0,-1 0 0,1 1 0,0-1 0,0 0 1,0 1-1,0-1 0,0 1 0,0-1 0,0 1 0,0 0 1,0 0-1,0 0 0,0 0 0,0 1 0,1-1 0,-1 0 1,0 1-1,1-1 0,-1 1 0,1-1 0,-1 1 0,1 0 0,0 0 1,0-1-1,0 1 0,0 0 0,0 1 10,-1 1 152,0 0 0,0 0 0,1 0-1,-1 1 1,1-1 0,0 1 0,0-1 0,1 1-1,-1-1 1,1 1 0,0 0 0,0-1 0,0 1 0,1-1-1,0 1 1,0-1 0,0 1 0,0-1 0,1 1 0,0-1-1,0 0 1,0 0 0,0 0 0,1 0 0,-1 0-1,1-1 1,0 1 0,0-1 0,0 1 0,1-1 0,-1 0-1,1-1 1,0 1 0,0 0 0,0-1 0,0 0-1,0 0 1,0 0 0,0-1 0,1 1 0,-1-1 0,1 0-1,0 0-151,32-24-1115,-19-3-7017,-11 15-503,-3 4-2029</inkml:trace>
  <inkml:trace contextRef="#ctx0" brushRef="#br0" timeOffset="3032.638">1553 193 8500,'25'-11'7988,"13"-4"-4984,-36 15-2921,0 0 0,0-1 0,0 1-1,0 0 1,0-1 0,0 0 0,0 1 0,0-1 0,0 0 0,0 0 0,0 0 0,0 0 0,-1-1 0,1 1 0,0 0 0,-1-1 0,1 1 0,-1-1 0,0 0 0,1 1 0,-1-1 0,0 0 0,0 0 0,0 0 0,0 1 0,-1-1 0,1 0 0,0 0 0,-1-1 0,1 1 0,-1 0 0,0 0 0,0 0 0,0 0 0,0 0 0,0 0 0,0 0 0,0 0 0,-1 0-1,1 0 1,-1-1 0,1 1 0,-1 1 0,0-1 0,0 0 0,0 0 0,0 0 0,0 0 0,0 1 0,-2-2-83,1 2 32,0 0 0,0 0 1,0 0-1,0 1 0,0-1 0,0 1 0,-1-1 0,1 1 0,0 0 0,0 0 1,-1 0-1,1 0 0,0 0 0,0 1 0,0-1 0,-1 0 0,1 1 0,0 0 1,0 0-1,0-1 0,0 1 0,0 0 0,0 1 0,0-1 0,0 0 0,1 1 1,-1-1-1,0 1 0,1-1 0,-1 1 0,1 0 0,0-1 0,-1 1 1,1 0-1,0 0 0,0 0 0,0 0 0,0 0 0,0 0 0,1 0 0,-1 1 1,1-1-1,-1 0 0,1 0 0,0 0 0,0 1 0,0 1-32,-1-1 91,-1 1-1,1-1 1,0 0-1,0 1 1,0 0-1,1-1 1,-1 1-1,1-1 1,0 1-1,0 0 1,0-1-1,0 1 1,1 0-1,-1-1 1,1 1-1,0-1 1,0 1-1,1-1 1,-1 1-1,1-1 0,-1 0 1,1 0-1,0 0 1,0 0-1,1 0 1,-1 0-1,0 0 1,1-1-1,0 1 1,0-1-1,0 0 1,0 0-1,0 0 1,0 0-1,0 0 1,0-1-1,1 1-90,80-8-2318,-56-1-2366,0-1-4046,-3-2-4020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3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99 9652,'-32'-7'10188,"-23"31"-7560,51-21-2157,2-3-449,0 0 0,0 0 1,0 1-1,1-1 0,-1 1 1,0 0-1,1-1 1,-1 1-1,0 0 0,1 0 1,-1 0-1,1 0 1,0 0-1,-1 0 0,1 0 1,0 1-1,-1-1 1,1 0-1,0 1 0,0-1 1,0 1-1,0 0 0,1-1 1,-1 1-1,0-1 1,1 1-1,-1 0 0,1 0 1,-1-1-1,1 1 1,0 0-1,0 0 0,0 0 1,0-1-1,0 1 1,0 0-1,0 0 0,1-1 1,-1 1-1,0 0 0,1 0 1,0-1-1,-1 1 1,1 0-1,0-1 0,0 1 1,0-1-1,0 1 1,0-1-1,0 0 0,1 2-22,120 56 152,-121-57-122,0 0 1,0 0-1,0 1 0,-1-1 0,1 0 0,-1 1 0,0-1 0,1 0 0,-1 1 0,0-1 0,-1 1 0,1-1 0,0 0 0,-1 1 0,1-1 0,-1 0 0,1 1 0,-1-1 0,0 0 0,0 0 0,0 0 0,-1 0 0,1 0 1,0 0-1,-1 0 0,1 0 0,-1 0 0,0-1 0,1 1 0,-1-1 0,0 1 0,0-1 0,0 0 0,0 1 0,0-1 0,0 0 0,-1-1 0,1 1 0,0 0 0,0 0 0,-1-1 0,-1 1-30,-32 5-896,25-10-3058,3-5-5466,7 0-1788</inkml:trace>
  <inkml:trace contextRef="#ctx0" brushRef="#br0" timeOffset="312.427">218 1 10885,'6'42'9869,"15"20"-6881,-1-5-2028,13 76-768,-49-144-14812,13 4 4362</inkml:trace>
  <inkml:trace contextRef="#ctx0" brushRef="#br0" timeOffset="608.325">206 192 9877,'-1'-2'7418,"4"-2"-3484,15-7-488,59 17-3757,-52-2-4540,-1-2-4599,-8-1-597</inkml:trace>
  <inkml:trace contextRef="#ctx0" brushRef="#br0" timeOffset="905.158">418 174 11029,'2'3'3009,"-1"2"145,0 2-1441,0 1-321,-1 0-159,1 4-257,1-3-319,-1 1-209,1 1-112,-1 0-64,1-3-112,-1 0-320,-1-3-304,3-3-561,-4-2-367,4-3-2098,3 0-2625,0-4-5602</inkml:trace>
  <inkml:trace contextRef="#ctx0" brushRef="#br0" timeOffset="906.158">433 55 9636,'-1'0'2642,"3"2"63,1 0-864,-1 0-881,3 4-288,0 0-415,-1 1-642,1 1 802,0-2-3123,3-2-2304,1-4-6003</inkml:trace>
  <inkml:trace contextRef="#ctx0" brushRef="#br0" timeOffset="1124.095">543 19 10341,'10'67'9989,"9"99"-6751,-19-163-3780,0 12 211,2-14-3651,-1-6-4230,2-1-2273</inkml:trace>
  <inkml:trace contextRef="#ctx0" brushRef="#br0" timeOffset="1559.207">656 7 11493,'25'32'10501,"-7"36"-7708,-14-47-2006,10 82 377,-13-58-8034,-1-43-531,1-2-5050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6:3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16 9188,'1'5'8771,"-1"20"-5750,-1-10-2870,2 0 1,0-1-1,1 1 0,0-1 0,1 1 0,0-1 1,2 0-1,-1 0 0,2-1 0,0 1 0,0-1 0,2 0 1,-1-1-1,1 0 0,1 0 0,0-1 0,1 0 1,0 0-1,1-1 0,0-1 0,1 1 0,-1-2 0,2 0 1,-1 0-1,1-1 0,0-1 0,1 0 0,-1-1 0,1 0 1,7 0-152,224 29 1008,-195-28-434,-63-16-5154,4 4-5812,3 1-1718</inkml:trace>
  <inkml:trace contextRef="#ctx0" brushRef="#br0" timeOffset="485.178">69 6 7892,'-6'7'7055,"-2"13"-4788,6-16-1358,-44 136 3936,40-134-7019,11-35-4360,-2 15 1003,2-2-3182</inkml:trace>
  <inkml:trace contextRef="#ctx0" brushRef="#br0" timeOffset="657.012">58 0 9877,'10'1'7772,"9"10"-5139,-11-5-1580,21 8 469,-12-6-1107,0 0 0,0 2 0,0 0 0,-1 1-1,-1 0 1,0 1 0,8 9-415,-18-13-129,3 1-3093,2-8-7180,-4-2-1590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0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145 767 9092,'0'-8'7543,"15"-28"-6919,-10 25 125,51-123 1068,-6-1 0,5-39-1817,-48 144 11,2 0 1,0 1-1,2 1 0,1-1 1,1 2-1,2 0 0,1 0 1,7-9-12,-23 36 9,1 0 0,-1-1 0,0 1 0,0 0 0,0-1 0,1 1 1,-1 0-1,0-1 0,0 1 0,1 0 0,-1 0 0,0-1 0,0 1 0,1 0 1,-1 0-1,0-1 0,1 1 0,-1 0 0,0 0 0,1 0 0,-1 0 1,1 0-1,-1 0 0,0-1 0,1 1 0,-1 0 0,0 0 0,1 0 0,-1 0 1,1 0-1,-1 0 0,0 0 0,1 1 0,-1-1 0,0 0 0,1 0 1,-1 0-1,1 0 0,-1 0 0,0 1 0,1-1 0,-1 0 0,0 0 0,1 0 1,-1 1-1,0-1 0,0 0 0,1 1 0,-1-1 0,0 0 0,0 0 1,0 1-1,1-1 0,-1 1 0,0-1 0,0 0 0,0 1 0,0-1 0,0 0 1,0 1-1,1-1 0,-1 0 0,0 1-9,7 33 939,-5-19-695,30 85 180,4-2 0,33 60-424,-8-19 256,2-12 120,-154-197 948,-145-69-1295,210 122-19,-1 0 0,-1 2 1,0 2-1,-1 0 0,0 2 0,-1 1 0,0 1 1,-1 2-1,0 0 0,0 3 0,-29-2-10,39 11-48,29-6 16,276-53-100,-103 27 216,-116 13-93,1 4 0,1 3 0,59 1 9,-123 6 4,0 0 0,1 0 0,-1 0 0,0 0-1,1 0 1,-1 1 0,0-1 0,0 1-1,0 0 1,1 0 0,-1 0 0,0 1 0,0-1-1,0 1 1,-1 0 0,1 0 0,0 0 0,-1 0-1,3 2-3,-44 28 326,-162 94 1288,-105 86-1006,242-150-612,42-33-2833,31-24-3462,0-5-1947,-3-4-3253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1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13553 53 10165,'-21'-8'9349,"-14"9"-5990,0 0-2608,-119-11 3011,46 18-2900,-43 0 63,91-9-890,-84 14-80,-36-14 85,-182-2 58,12-12-95,127 15-16,160 2-54,-188-2 131,-173-17-141,141 19 85,-66 1-16,-111 6 141,-47-6-298,112 6 117,83-4 136,2-13-43,113 5-69,-209-8 13,41-6-31,85 10 143,-36 2-157,62-6 75,64 18-30,-35-7-50,-221 4 61,172 7 10,90-19-116,-192 8 156,127 8-7,54-5-32,-113 1 53,16-10-54,216 13-19,1-2-1,0-4 0,-9-4 10,-256 13-8,31-19 72,-303 3-48,392 2 3,-4 11-54,-38-11 56,-53 2 35,152 1-138,-179 6 167,-60 9-149,260-2 80,52-21-72,10 2-475,75 6 54,3-11-8039,11-4-1737,0 11 782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2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33 11813,'11'-19'7180,"6"8"-3447,-15 10-3652,1 1 1,-1-1 0,1 1-1,-1-1 1,1 1 0,-1 0 0,1 0-1,-1 0 1,0 1 0,1-1 0,-1 1-1,1-1 1,-1 1 0,0 0-1,1 0 1,-1 0 0,0 0 0,0 0-1,0 0 1,0 1 0,0-1 0,0 1-1,0-1 1,0 1 0,0 0-82,6 9 36,-1 0-1,0 0 1,0 0 0,-1 1 0,-1 0 0,0 0 0,-1 1 0,0-1-1,0 4-35,21 93-117,-25-110 74,1 1 0,-1 0 0,0 0 0,0 0 0,0 0 0,0 0 1,1 0-1,-1 0 0,0 0 0,0 0 0,0-1 0,1 1 0,-1 0 0,0 0 0,0 0 0,0 0 0,1 0 0,-1 0 0,0 0 0,0 0 0,0 1 0,1-1 1,-1 0-1,0 0 0,0 0 0,0 0 43,-6-22-263,4 17 296,0 1 1,0-1 0,0 1-1,-1-1 1,1 1 0,-1 0-1,0 0 1,0 0 0,-1 1 0,1-1-1,-1 1 1,0-1 0,1 1-1,-2 1 1,1-1 0,0 0-1,0 1 1,-1 0 0,0 0-1,1 0 1,-1 1 0,0-1-1,0 1 1,0 0 0,1 1-1,-1-1 1,0 1 0,0 0-1,-4 0-33,4 0 125,1 1-1,-1-1 1,0 1-1,1-1 0,-1 2 1,0-1-1,1 0 1,-1 1-1,1 0 1,0 0-1,0 0 0,0 0 1,0 1-1,0-1 1,0 1-1,0 0 1,1 1-1,-1-1 0,1 0 1,0 1-1,0 0 1,1 0-1,-1 0 1,1 0-1,-1 0 0,1 0 1,1 1-1,-1-1 1,1 1-1,-1-1 1,1 1-1,1 0 0,-1-1 1,1 1-1,-1 0 1,1 3-125,3-6 1,0 0 0,0 0 0,1 0 0,-1-1 1,0 1-1,0-1 0,1 0 0,-1 0 1,1 0-1,-1-1 0,1 1 0,-1-1 0,1 0 1,0 0-1,-1 0 0,1 0 0,-1 0 0,1-1 1,-1 0-1,1 0 0,-1 0 0,1 0-1,72-22-4451,-28 0-7809,-27 10-90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4 246 10661,'26'-16'6737,"3"3"-3471,65-11-2544,-76 20-205,61-7-538,-107 10 77,-2 0-71,1-1-1,-1-1 1,1-1-1,0-2 1,-26-9 15,54 15 8,0 0 1,1 0 0,-1 0-1,0 0 1,0 0 0,1-1 0,-1 1-1,0 0 1,0 0 0,1 0-1,-1-1 1,0 1 0,1 0-1,-1-1 1,0 1 0,1-1-1,-1 1 1,0-1 0,1 1 0,-1-1-1,1 1 1,-1-1 0,1 0-1,-1 1 1,1-1 0,0 0-1,-1 1 1,1-1 0,0 0 0,0 0-1,-1 1 1,1-1 0,0 0-1,0 0 1,0 1 0,0-1-1,0 0 1,0 0 0,0 1-1,0-1 1,0 0 0,0 0 0,0 0-1,1 1 1,-1-1 0,0 0-1,0 1 1,1-1 0,-1 0-1,1 1 1,-1-1 0,0 0 0,1 1-1,-1-1 1,1 0-9,35-28 586,144-49 761,-141 71-1685,-41 6-1548,-13 3-9723,5 3 1186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9076,'9'24'8092,"1"16"-4945,-1-3-2119,12 31 154,-20-69-1154,0 0-1,0 0 1,0 0 0,0 0-1,0 0 1,0-1-1,0 1 1,0 0 0,-1 0-1,1-1 1,0 1 0,-1 0-1,1-1 1,-1 1-1,1-1 1,-1 1 0,0 0-1,0-1 1,0 1 0,1-1-1,-1 1 1,-1-1 0,1 1-1,0-1 1,0 1-1,0-1 1,-1 1 0,0-1-28,0-8 106,1 1 1,0 0-1,0 0 1,1 0-1,0 0 1,0 0-1,1 0 1,0 0-1,1 0 1,0 0-1,0 1 1,2-2-107,-4 8-45,0 0 0,0 1 0,1-1 0,-1 1 0,1-1 0,-1 1 0,1 0 0,-1-1 0,1 1 0,0 0 0,0 0 0,-1 0 0,1 0 0,0 1 0,0-1 0,0 0 0,0 1 0,0-1 0,0 1 0,0 0 0,0 0 0,0 0 0,0 0 0,0 0 0,0 0 0,0 0 0,0 1 0,0-1 0,0 1 0,0-1 0,0 1 0,0 0 0,1 0 45,9 8-4855,-2 4-4122,-8-9-267</inkml:trace>
  <inkml:trace contextRef="#ctx0" brushRef="#br0" timeOffset="360.203">218 214 9780,'47'9'9724,"27"-26"-7693,-73 16-2038,0-1 0,0 1 0,0-1 0,0 0 0,0 1 1,0-1-1,0 0 0,-1 1 0,1-1 0,0 0 0,-1 0 0,0 0 0,1 0 0,-1 1 0,0-1 0,0 0 0,0 0 0,0 0 0,0 0 0,-1 0 0,1 1 0,0-1 0,-1 0 0,0 0 1,1 0-1,-1 1 0,0-1 0,0 0 0,0 1 0,0-1 0,0 1 0,0-1 0,0 1 0,-1-1 0,1 1 0,0 0 0,-1 0 0,1 0 0,-1 0 0,0 0 0,1 0 0,-1 0 0,0 0 1,1 0-1,-1 1 0,0-1 0,0 1 0,0 0 0,0-1 0,1 1 0,-1 0 0,0 0 0,-1 0 7,-2 1 126,0 1-1,0 0 1,1 0-1,-1 0 1,0 1-1,1 0 1,0 0-1,-1 0 1,1 0-1,0 0 1,1 1-1,-1 0 1,0 0-1,1 0 1,0 0-1,0 0 1,0 1-1,1-1 1,0 1-1,0 0 1,0 0-1,0 0 1,0 0-1,1 0-125,0-2 62,-1 0 0,1 1-1,-1-1 1,1 0 0,0 1 0,1-1-1,-1 0 1,1 1 0,-1-1-1,1 1 1,0-1 0,0 1 0,0 0-1,1-1 1,-1 0 0,1 1 0,0-1-1,0 1 1,0-1 0,1 0 0,-1 0-1,1 1 1,-1-1 0,1 0 0,0 0-1,0-1 1,1 1 0,-1 0 0,0-1-1,1 1 1,0-1 0,-1 0 0,1 0-1,0 0 1,1 0-62,63-4-3115,-46-6-1306,1-3-3495,0 2-2956</inkml:trace>
  <inkml:trace contextRef="#ctx0" brushRef="#br0" timeOffset="625.767">597 36 9604,'-24'-21'7073,"23"20"-6940,0 0 0,-1-1 0,1 1 0,-1 0 1,1 0-1,-1 0 0,1 0 0,-1 0 0,1 0 1,-1 1-1,0-1 0,1 0 0,-1 1 0,0 0 0,0-1 1,1 1-1,-1 0 0,0 0 0,0 0 0,0 0 1,0 0-1,1 0 0,-1 0 0,0 1 0,0-1 1,1 1-1,-1-1 0,0 1 0,1 0 0,-1-1 1,0 1-1,1 0 0,-1 0 0,1 0 0,0 1 1,-1-1-1,1 0 0,-2 2-133,-1 4 369,-1 0 0,1 0 0,1 1 0,-1 0-1,1 0 1,0 0 0,1 0 0,0 0 0,0 0 0,1 1 0,0-1 0,0 8-369,30 164 1181,-22-152-1130,-4-21-3653,-8-31-8059,5 11-457</inkml:trace>
  <inkml:trace contextRef="#ctx0" brushRef="#br0" timeOffset="863.799">469 215 13158,'4'0'3522,"0"1"95,5-1-1696,0-1-608,0-1-337,2-1-271,-1 1-289,-2 1-288,1 0-304,0 1-305,-1 2-479,-1-1-609,-1-1-2096,0 1-81,0 2-2049,-1-5-3553</inkml:trace>
  <inkml:trace contextRef="#ctx0" brushRef="#br0" timeOffset="1330.384">629 186 11653,'22'7'6224,"5"-4"-3604,49-14-2030,-74 10-576,-1 0 1,0 0-1,0-1 1,1 1-1,-1 0 0,0-1 1,-1 1-1,1-1 0,0 1 1,0-1-1,-1 1 1,1-1-1,0 0 0,-1 1 1,0-1-1,1 0 1,-1 1-1,0-1 0,0 0 1,0 0-1,0 1 1,0-1-1,-1 0 0,1 1 1,0-1-1,-1 0 0,1 1 1,-1-1-1,1 0 1,-1 1-1,0-1 0,0 1 1,0-1-1,0 1 1,0 0-1,0-1 0,0 1 1,0 0-1,-1 0 1,1 0-1,0 0 0,-1 0 1,1 0-1,-1 0 0,1 0 1,-1 0-1,1 1 1,-1-1-1,0 1 0,1-1 1,-1 1-1,0 0 1,0-1-1,1 1 0,-1 0 1,0 0-15,-3 2 144,0 0 1,0 0-1,0 0 1,0 1-1,0-1 1,0 1 0,1 0-1,-1 1 1,1-1-1,0 1 1,0 0-1,1 0 1,-1 0 0,1 0-1,0 1 1,0 0-1,0-1 1,0 1-1,1 0 1,0 0-1,0 0 1,0 1 0,1-1-1,0 0 1,0 1-1,0-1 1,1 1-1,-1-1 1,1 1-1,1-1 1,-1 1 0,1-1-1,0 0 1,0 1-1,0-1 1,1 0-1,0 0 1,2 5-145,-3-8 3,1 0 0,0-1 0,-1 1-1,1 0 1,0-1 0,0 1 0,0-1 0,0 0 0,0 1 0,0-1 0,1 0 0,-1 0 0,0-1-1,0 1 1,1 0 0,-1-1 0,1 1 0,-1-1 0,0 0 0,1 0 0,-1 0 0,1 0 0,-1 0-1,1 0 1,-1-1 0,0 1 0,1-1 0,-1 0 0,0 0 0,1 0-3,40-25-7603,-32 13 83,1-1-4814</inkml:trace>
  <inkml:trace contextRef="#ctx0" brushRef="#br0" timeOffset="1630.007">863 161 9380,'21'20'8986,"-6"32"-7150,-12-40-1055,14 95 1479,-17-123-2156,1 0 1,0-1 0,1 1 0,1 0 0,1 0 0,0 0 0,1 1-1,1-1 1,0 1 0,7-12-105,-12 25-5,1 1 0,-1 0-1,0-1 1,0 1 0,1 0 0,-1 0-1,1 0 1,-1 0 0,1 0-1,0 0 1,-1 0 0,1 0 0,0 1-1,0-1 1,-1 1 0,1-1 0,0 1-1,0 0 1,0 0 0,-1 0 0,1 0-1,0 0 1,0 0 0,0 0-1,0 0 1,-1 1 0,1-1 0,0 1 5,16 5-4384,-3 2-6385,-9-4 1794</inkml:trace>
  <inkml:trace contextRef="#ctx0" brushRef="#br0" timeOffset="1942.435">1075 217 10725,'34'20'9736,"37"-25"-8318,-54 2-804,-15 3-605,0 1-1,-1-1 1,1 0-1,0 0 1,0-1 0,0 1-1,-1 0 1,1 0-1,0-1 1,-1 1 0,1-1-1,0 0 1,-1 1-1,1-1 1,0 0 0,-1 0-1,1 0 1,-1 0-1,0 0 1,1-1 0,-1 1-1,0 0 1,0 0-1,0-1 1,0 1 0,0-1-1,0 1 1,0-1-1,0 0 1,0 1 0,-1-1-1,1 0 1,-1 1-1,1-1 1,-1 0 0,0 0-1,0 1 1,0-1-1,0 0 1,0 0 0,0 0-1,0 1 1,0-1-1,-1 0 1,1 0 0,-1 1-1,1-1 1,-1 0-1,0 1 1,1-1 0,-1 1-1,0-1 1,0 1-1,0-1 1,-1 1 0,1 0-1,0-1 1,0 1-1,-1 0 1,1 0 0,-1 0-1,1 0 1,-1 0-1,1 0 1,-1 0 0,1 1-1,-2-1-8,-2 0 106,1 0-1,-1 0 1,0 1-1,0 0 1,1 0-1,-1 0 1,0 1-1,0-1 1,1 1-1,-1 0 1,0 1-1,1-1 1,-1 1-1,1 0 1,0 0-1,0 0 1,-1 0-1,1 1 1,1 0 0,-1 0-1,0 0 1,1 0-1,-1 1 1,1-1-1,0 1 1,0 0-1,1 0 1,-1 0-1,1 0 1,0 0-1,0 0 1,0 1-1,0-1 1,1 1-1,0 0 1,0-1-1,0 1 1,0 0-1,1-1 1,0 3-106,0-4 15,-1 0 0,1 0 0,0 0 0,0 0 0,0 0 0,1 0 0,-1 0 0,1-1 0,0 1 0,0 0 0,0 0 0,0-1 0,0 1 0,0-1 0,1 1 0,-1-1 0,1 1 0,0-1 0,-1 0 0,1 0 0,0 1 0,1-2 0,-1 1 0,0 0 0,0 0 0,1-1 0,-1 1 0,1-1 0,0 0 0,-1 1 0,1-1 0,0-1 0,0 1 0,-1 0 0,1-1 0,0 1 0,2-1-15,49-1-4099,-30-10-1926,-2-7-3487,-11 4 1319</inkml:trace>
  <inkml:trace contextRef="#ctx0" brushRef="#br0" timeOffset="2351.885">1334 195 9300,'19'2'8599,"-8"19"-5276,-4 35-2932,-7-45 366,10 74 185,15-181-519,-5 38-619,-20 57 184,0-1 0,0 0 0,0 1 1,0-1-1,0 0 0,0 1 0,1-1 0,-1 1 1,1-1-1,-1 0 0,1 1 0,-1-1 0,1 1 0,0 0 1,0-1-1,0 1 0,0-1 0,0 1 0,0 0 1,0 0-1,0 0 0,0-1 0,1 1 0,-1 0 1,0 1-1,1-1 0,-1 0 0,1 0 0,-1 1 1,1-1-1,-1 0 0,1 1 0,0 0 0,-1-1 0,1 1 1,0 0-1,-1 0 0,1 0 0,0 0 0,-1 0 1,1 0-1,-1 0 0,1 1 0,0-1 0,-1 1 1,1-1-1,-1 1 0,1-1 0,-1 1 0,1 0 1,-1 0-1,1 0 0,-1 0 0,0 0 12,25 87 949,-6-7-2930,-11-83-9491,-1-2 1091</inkml:trace>
  <inkml:trace contextRef="#ctx0" brushRef="#br0" timeOffset="2601.825">1735 142 11045,'-27'-20'8522,"26"20"-8439,0-1 1,0 1-1,0-1 0,0 1 1,0 0-1,0-1 1,0 1-1,0 0 1,0 0-1,0 0 1,0 0-1,0 0 0,0 0 1,0 0-1,0 0 1,0 0-1,0 0 1,0 0-1,0 1 1,0-1-1,0 1 0,0-1 1,0 0-1,0 1 1,0 0-1,0-1 1,0 1-1,0-1 0,1 1 1,-1 0-1,0 0 1,0-1-1,1 1 1,-1 0-1,1 0 1,-1 0-1,0 0 0,1 0 1,0 0-1,-1 0 1,1 0-1,0 0 1,-1 1-84,-3 9 346,1 1 0,0 0 0,1 0 1,0 0-1,1 0 0,0 0 0,1 0 1,0 0-1,1 0 0,0 0 0,1 0 1,1 0-1,-1 0 0,2 1-346,-3-12 6,-1 1-1,1-1 1,0 0-1,-1 1 1,1-1-1,0 1 1,0-1-1,0 0 1,0 0-1,0 1 1,0-1-1,0 0 0,1 0 1,-1 0-1,0 0 1,0-1-1,1 1 1,-1 0-1,1 0 1,-1-1-1,1 1 1,-1-1-1,1 1 1,-1-1-1,1 0 1,-1 0-1,1 1 1,0-1-1,-1 0 1,1 0-1,-1-1 1,1 1-1,-1 0 1,1 0-1,0-1 1,-1 1-1,1-1 1,-1 1-1,1-1 1,-1 0-1,1 0-5,30-20-1694,-10-3-3293,-5 4-5669,-7 11-218</inkml:trace>
  <inkml:trace contextRef="#ctx0" brushRef="#br0" timeOffset="2934.888">1864 223 10165,'19'1'6475,"20"-1"-1856,-35 0-4583,-1 0 1,1 0-1,-1 0 1,1 0 0,0-1-1,-1 1 1,1-1 0,-1 0-1,0 0 1,1 0-1,-1-1 1,0 1 0,0-1-1,0 0 1,0 0-1,0 0 1,0 0 0,0 0-1,0 0 1,-1-1 0,0 0-1,1 1 1,0-2-37,-3 2 33,1 0 0,0 0 1,-1 0-1,0 0 0,1 0 0,-1 0 1,0 0-1,0 0 0,0 0 1,0 0-1,0 0 0,0 0 0,-1 0 1,1 0-1,-1 1 0,1-1 1,-1 0-1,0 0 0,0 0 0,0 0 1,0 1-1,0-1 0,0 0 0,0 1 1,0-1-1,-1 1 0,1-1 1,-1 1-1,1 0 0,-1-1 0,0 1 1,1 0-1,-1 0 0,0 0 0,0 1 1,1-1-1,-1 0 0,0 1 1,0-1-1,0 1 0,0-1 0,0 1 1,0 0-1,0 0 0,0 0 1,0 0-1,0 0 0,0 0 0,0 1 1,0-1-1,0 1 0,0-1 0,0 1 1,0 0-1,0 0-33,-2 3 139,0 0 0,0 0 0,1 0 0,-1 1 1,1-1-1,0 1 0,0 0 0,1 0 0,-1 0 0,1 0 0,0 1 1,0-1-1,1 1 0,0-1 0,0 1 0,0-1 0,0 1 0,1 0 1,0-1-1,0 1 0,1 0 0,-1-1 0,1 1 0,1-1 0,-1 1 0,1-1 1,0 1-1,0-1 0,0 0 0,1 0 0,0 0 0,0 0 0,0 0-139,-2-4-44,1 1-1,-1-1 0,1 1 1,0-1-1,-1 1 0,1-1 1,0 0-1,-1 0 1,1 0-1,0 0 0,0 0 1,0 0-1,0-1 0,0 1 1,0-1-1,0 1 0,1-1 1,-1 0-1,0 1 0,0-1 1,0 0-1,0-1 0,1 1 45,22-6-4348,0-3-3561,-12 4 1643,5-1-2690</inkml:trace>
  <inkml:trace contextRef="#ctx0" brushRef="#br0" timeOffset="3200.45">2140 330 12182,'2'8'3233,"-2"1"145,0 0-1650,0 2-495,-1 0-209,0 2-303,-2-1-305,1 0-304,0-2-416,0-4-881,0-6-2256,-1 0-2754,2-9-6691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2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9300,'-3'7'6650,"1"3"-3468,3 25-2224,-1-29-86,31 94 1294,-30-98-2154,0 0 1,1 0 0,-1 0 0,1 1 0,0-1 0,-1-1 0,1 1 0,0 0 0,0 0 0,0-1 0,0 1 0,1-1 0,-1 0 0,0 1 0,1-1 0,-1 0 0,1 0 0,-1-1 0,1 1 0,-1 0 0,1-1 0,-1 0 0,1 1 0,0-1 0,-1 0 0,1 0 0,-1-1 0,1 1 0,-1-1 0,1 1 0,0-1 0,-1 0 0,1 0 0,-1 0 0,0 0 0,1 0 0,-1 0 0,0-1-13,4-3 10,-1-1-1,1 0 0,-1 0 1,-1 0-1,1-1 0,-1 0 0,0 0 1,-1 0-1,0 0 0,0 0 1,0-1-1,-1 1 0,0-1 0,0 0 1,-1 0-1,0 0 0,-1 0 1,1 1-1,-2-1 0,1 0 0,-1 0 1,0 0-1,-2-4-9,1 9-3223,9 20-7267,2-10 384</inkml:trace>
  <inkml:trace contextRef="#ctx0" brushRef="#br0" timeOffset="328.045">362 14 10981,'-51'-13'9138,"49"13"-9018,0 0 0,0 0 0,0 0 0,0 1-1,0-1 1,0 1 0,0-1 0,0 1 0,0 0-1,0 0 1,1 0 0,-1 0 0,0 0 0,0 0-1,1 0 1,-1 1 0,1-1 0,-1 0 0,1 1-1,0-1 1,-1 1 0,1 0 0,0 0 0,0-1-1,0 1 1,0 0 0,1 0 0,-1 0 0,0 0-1,1 0 1,-1 0 0,1 0 0,0 0 0,-1 0-1,1 1-119,0 0 23,0 0 0,1 1 0,-1-1 0,1 0 0,-1 1 0,1-1 0,0 0 0,0 0 0,0 1 0,1-1 0,-1 0-1,1 0 1,0 0 0,0-1 0,0 1 0,0 0 0,0-1 0,0 1 0,1-1 0,-1 0 0,1 0 0,0 0 0,0 0-1,-1 0 1,1 0 0,1-1-23,0 1 21,-1 0 1,0 0-1,1 1 0,-1-1 0,0 1 0,0-1 0,-1 1 1,1 0-1,0 0 0,-1 0 0,0 0 0,0 1 1,0-1-1,0 1 0,0-1 0,-1 1 0,0 0 0,1-1 1,-1 1-1,-1 0 0,1 1-21,-1-3 23,-1 1 0,1-1 0,-1 0 0,0 0-1,0 0 1,0 1 0,0-1 0,0 0 0,0 0 0,0 0 0,-1-1 0,1 1 0,-1 0 0,1 0-1,-1-1 1,0 1 0,0-1 0,0 1 0,0-1 0,0 0 0,0 0 0,0 0 0,0 0-1,0 0 1,0 0 0,-1-1 0,1 1 0,0-1 0,-1 1 0,0-1-23,-42-9-4932,42-2-5459,3 5-310</inkml:trace>
  <inkml:trace contextRef="#ctx0" brushRef="#br0" timeOffset="836.171">462 127 10773,'55'-15'7025,"20"-13"-4851,-74 26-2127,-1 0 0,0 1 1,0-1-1,1 0 0,-1 0 0,-1 1 1,1-1-1,0 0 0,0 0 0,-1 0 1,1 1-1,-1-1 0,1 0 0,-1 1 1,0-1-1,1 0 0,-1 1 1,0-1-1,0 1 0,0-1 0,-1 1 1,1 0-1,0-1 0,0 1 0,-1 0 1,1 0-1,-1 0 0,1 0 0,-1 0 1,1 0-1,-1 0 0,0 1 0,1-1 1,-1 1-1,-1-1-47,0-1 91,0 1 1,0-1-1,1 1 0,-1 0 1,0 0-1,0 0 1,0 0-1,0 1 0,0-1 1,-1 1-1,1 0 0,0 0 1,0 0-1,0 0 1,0 0-1,0 1 0,0-1 1,0 1-1,0 0 0,0 0 1,0 0-1,0 0 1,0 1-1,0-1 0,1 1 1,-1 0-1,1 0 0,-1 0 1,1 0-1,0 0 1,-1 0-1,1 1-91,-1 4 150,0 0-1,1 0 1,0 0 0,0 0-1,1 1 1,0-1 0,0 0-1,1 1 1,0-1 0,0 1-1,0-1 1,1 0 0,1 1-1,-1-1 1,1 0 0,0 0 0,1 0-1,-1 0 1,3 4-150,-2-9-213,-1 0 0,0 0 0,1-1-1,-1 1 1,1 0 0,0-1 0,-1 0 0,1 0 0,0 0 0,0 0 0,0 0-1,0 0 1,0-1 0,0 0 0,0 1 0,0-1 0,0 0 0,0 0 0,0-1 0,0 1-1,0-1 1,2 0 213,41-10-12079,-23 4 1469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2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9572,'-4'-11'6574,"10"16"-2966,9 15-1709,12 52 9,18 25-1250,-45-96-656,0-1 0,0 1-1,1-1 1,-1 1 0,0-1 0,0 0 0,1 1 0,-1-1-1,0 0 1,1 1 0,-1-1 0,1 0 0,-1 0-1,0 1 1,1-1 0,-1 0 0,1 0 0,-1 1-1,1-1 1,-1 0 0,1 0 0,-1 0 0,1 0-1,-1 0 1,0 0 0,1 0 0,-1 0 0,1 0-1,-1 0 1,1 0 0,-1 0 0,1 0 0,-1 0-1,1-1 1,-1 1 0,1 0 0,-1 0 0,0 0-1,1-1 1,-1 1 0,1 0 0,-1-1 0,0 1-1,1 0 1,-1-1 0,0 1 0,1 0 0,-1-1-1,0 1 1,0-1 0,1 1 0,-1 0 0,0-1-1,0 1 1,0-1 0,1 1 0,-1-1 0,0 1-1,0-1 1,0 1 0,0-1 0,0 1 0,0-1-1,0 1 1,0-1 0,0 1 0,0-1-2,4-40 85,-3 36-75,-1-11-3,8-48 136,-8 63-134,0 0 0,1-1 0,-1 1 0,1 0 0,-1 0 0,1 0 0,0 0 0,0 0 0,-1 0 0,1 0 0,0 0 0,0 0 1,0 1-1,0-1 0,0 0 0,0 0 0,0 1 0,0-1 0,0 0 0,0 1 0,0 0 0,0-1 0,1 1 0,-1-1 0,0 1 0,0 0 0,0 0 0,1 0 0,-1 0 0,0 0 0,0 0 0,1 0 0,-1 0 0,0 0 0,0 1 0,0-1 0,1 0 0,-1 1 0,0-1 1,0 1-1,0-1 0,0 1 0,0 0 0,0-1 0,0 1 0,0 0-9,6 5 29,0 0-1,0 0 1,-1 0 0,0 1-1,0 0 1,-1 0 0,1 0 0,-2 1-1,1 0 1,-1 0 0,0 0 0,-1 1-29,12 20 116,-9-17-25,27 24 656,-15-86-253,-6-81-2290,-8 125-2016,2 5-6577,-2 1-392</inkml:trace>
  <inkml:trace contextRef="#ctx0" brushRef="#br0" timeOffset="472.553">392 118 9572,'68'-2'9232,"-63"1"-9163,-1 0 0,1-1 1,-1 0-1,0 0 0,0 0 0,0 0 0,0-1 1,0 0-1,0 0 0,-1 0 0,1 0 0,-1 0 1,0-1-1,0 1 0,0-1 0,0 0 0,-1 0 1,1 0-1,-1 0 0,0 0 0,0-3-69,-1 6 40,-1-1 0,1 1 0,-1-1 1,1 1-1,-1 0 0,0-1 0,0 1 0,1-1 0,-1 1 0,0-1 0,-1 1 0,1-1 0,0 1 0,0 0 0,-1-1 0,1 1 0,0-1 0,-1 1 0,1 0 1,-1-1-1,0 1 0,0 0 0,1 0 0,-1-1 0,0 1 0,0 0 0,0 0 0,0 0 0,0 0 0,0 0 0,-1 0 0,1 1 0,0-1 0,0 0 0,-1 0 1,1 1-1,0-1 0,-1 1 0,1-1 0,0 1 0,-1 0 0,1 0 0,-1-1 0,1 1 0,-1 0 0,1 0 0,-1 0 0,1 1 0,0-1 0,-1 0 0,1 0 1,-1 1-1,1-1 0,0 1 0,-1-1 0,1 1 0,0 0 0,-1-1 0,1 2-40,-4 1 147,0 0 0,0 0 0,0 1 0,1 0 0,-1 0 0,1 0 0,0 1 0,1 0 0,-1-1 0,1 1 0,0 0 0,0 1 0,0-1 0,1 0 0,-1 1 0,2-1 0,-1 1 0,0 0 0,1 0 0,0 0 1,1 0-1,-1 0 0,1-1 0,0 1 0,1 0 0,-1 0 0,1 0 0,0 0 0,1 0 0,-1-1 0,1 1 0,0 0 0,1-1 0,-1 0 0,1 1 0,0-1 0,3 3-147,-3-5-11,0 1 0,1-1 1,0 1-1,0-1 0,0 0 1,0 0-1,0-1 0,0 0 1,1 1-1,-1-1 0,1-1 1,0 1-1,-1-1 0,1 1 1,0-1-1,0-1 0,0 1 0,0-1 1,4 0 10,57-24-7779,-42 6 138,1-1-4781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2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9588,'13'36'9870,"-5"61"-7155,-10-81-2745,1-21-2072,2-18-7262,0 6-1297</inkml:trace>
  <inkml:trace contextRef="#ctx0" brushRef="#br0" timeOffset="282.256">9 41 9732,'0'-3'2514,"0"1"15,0 1-1297,2 2-479,0-2-225,1 3-288,0 2-480,-1-2 2417,0 2-4706,4 3-2434,0 4-6994</inkml:trace>
  <inkml:trace contextRef="#ctx0" brushRef="#br0" timeOffset="1172.34">268 45 7972,'-16'-32'10907,"14"30"-10746,1 1-1,0 0 1,-1 0 0,0 0-1,1 0 1,-1 0-1,1 1 1,-1-1 0,0 0-1,0 1 1,1-1-1,-1 1 1,0-1 0,0 1-1,0 0 1,1 0-1,-1 0 1,0 0 0,0 0-1,0 0 1,0 1-1,1-1 1,-1 0 0,0 1-1,0 0 1,1-1-1,-1 1 1,-1 1-161,-3 4 135,0 1 0,0 0 0,1 0 0,0 1-1,1 0 1,0-1 0,0 2 0,0-1 0,1 0 0,0 1 0,1-1 0,0 1 0,0 0-1,1 0 1,0-1 0,1 1 0,0 0 0,0 0 0,1 0 0,0 0 0,0 0 0,1 0-1,0-1 1,1 1 0,0 0-135,28 125-379,-48-147-4823,-2-5-5317,10 8-113</inkml:trace>
  <inkml:trace contextRef="#ctx0" brushRef="#br0" timeOffset="1484.779">86 214 11765,'0'-1'3266,"2"0"159,3 1-1408,3-2-352,1 2-336,3-1-257,2 2-303,3-2-257,-1 1-144,1 1-128,-2 2-112,-2-1-144,1 0-304,1-1-352,-2-1-833,0-1-2289,1-2-2929,-2-3-6787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2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5 171 8196,'1'-5'7320,"21"-4"-4473,183-20 2179,193 0-3508,-139 43-349,-242-18-5026,-26-13-7955,4 13 1421</inkml:trace>
  <inkml:trace contextRef="#ctx0" brushRef="#br0" timeOffset="1590.656">213 0 7988,'-4'6'8575,"-10"10"-6305,-143 60 1561,124-42-3357,32-33-452,1 0 0,-1-1 0,1 1 0,-1 0 0,1 0 0,0 0-1,-1-1 1,1 1 0,0 0 0,0 0 0,0 0 0,0 0 0,-1 0 0,1 0 0,0-1 0,1 1 0,-1 0 0,0 0 0,0 0 0,0 0 0,0 0 0,1-1 0,-1 1 0,0 0-1,1 0 1,-1 0 0,1-1 0,-1 1 0,1 0 0,-1-1 0,1 1 0,-1 0 0,1-1 0,0 1 0,-1 0 0,1-1 0,0 1 0,0-1 0,-1 0 0,1 1 0,0-1 0,0 0-1,0 1 1,-1-1 0,1 0 0,0 0 0,0 0 0,0 1 0,0-1 0,0 0-22,128 54 1905,-124-52-1931,0 0 1,-1 1-1,0-1 1,1 1-1,-1 0 0,0 0 1,-1 1-1,1-1 1,0 1-1,-1 0 1,0-1-1,0 2 0,0-1 1,0 0-1,-1 0 1,0 1-1,1 2 26,5-16-15775,-8-4 5861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5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52 8068,'3'-4'9180,"2"-6"-6746,3-6-1541,-6 14-863,0 0 0,0 0 0,0 0 0,0 1 0,1-1 1,-1 1-1,0-1 0,1 1 0,-1 0 0,1 0 0,-1 0 0,1 0 1,-1 0-1,1 1 0,0-1 0,-1 1 0,1 0 0,0 0 0,0 0 0,-1 0 1,1 0-1,0 0 0,-1 1 0,1 0 0,0-1 0,-1 1 0,1 0 1,-1 0-1,1 0 0,-1 1 0,0-1 0,1 0 0,-1 1 0,0 0 1,0-1-1,0 1 0,0 0 0,0 0 0,0 0 0,-1 0 0,1 1 0,-1-1 1,0 0-1,1 2-30,49 142 528,-51-152-515,-4 2 13,0 0 0,0 0 1,0 0-1,-1 1 0,1-1 0,-1 1 0,1 0 0,-1 1 0,0-1 0,0 1 0,-1 0 1,1 0-1,0 1 0,-1-1 0,1 1 0,-1 1 0,1-1 0,-1 1 0,1 0 0,-1 0 1,1 0-1,-1 1 0,1 0 0,-1 0 0,1 0 0,-1 1 0,1-1 0,-2 2-26,5-1 75,0-1 0,0 1 0,0-1 0,0 1 0,0 0 0,0 0 0,1 0-1,-1 0 1,1 0 0,0 0 0,-1 0 0,1 1 0,0-1 0,0 0 0,0 1 0,1-1 0,-1 1-1,0-1 1,1 1 0,0-1 0,0 1 0,-1-1 0,1 1 0,1-1 0,-1 1 0,0-1 0,1 1-1,-1-1 1,1 1 0,0-1 0,0 0 0,0 1 0,0-1 0,0 0 0,0 0 0,1 1 0,-1-1-1,1 0 1,-1 0 0,2 0-75,0 1-68,0-1 0,1 0 0,-1 0 0,1-1 0,0 1 1,-1-1-1,1 1 0,0-1 0,0 0 0,0-1 0,-1 1 0,1-1 0,0 1 0,0-1 0,0 0 0,0-1 0,0 1 0,0-1 0,0 0 0,0 0 68,24-6-4714,-3-2-4617,-5-1-1418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5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9780,'4'7'8504,"0"15"-7511,-3-17-71,40 150 1081,-43-146-1877,-3-29 4,3 10-125,1-1-1,1 0 0,0 0 1,0 0-1,1 0 0,1 0 1,0 0-1,0 1 0,1-1 1,0 1-1,1-1 0,0 1 1,1 0-1,0 1 0,1-1 1,3-5-5,-8 14-2,0 0 0,0 0 1,0 0-1,-1 1 0,1-1 1,0 0-1,0 0 0,0 1 1,0-1-1,0 0 0,0 1 1,1-1-1,-1 1 0,0-1 1,0 1-1,0 0 1,0-1-1,1 1 0,-1 0 1,0 0-1,0 0 0,1 0 1,-1 0-1,0 0 0,0 0 1,0 0-1,1 1 0,-1-1 1,0 0-1,0 1 0,0-1 1,0 1-1,0-1 0,1 1 1,-1 0-1,0-1 0,0 1 1,-1 0-1,1 0 0,0 0 1,0-1-1,0 1 1,0 0-1,-1 0 0,1 0 1,0 0-1,-1 1 0,1-1 1,-1 0-1,1 0 2,20 63-33,-20-58 37,31 102 9,-33-118 16,1 0 0,0 0 0,0 0-1,1 0 1,1 0 0,-1 0 0,2 0 0,-1 0 0,1 1 0,1-1-1,1-2-28,-1 0-2,-3 8 1,1-3-14,0-1-1,1 1 1,-1 1 0,1-1 0,1 0-1,-1 1 1,1-1 0,0 1-1,1 0 1,-1 0 0,1 1 0,1-1 15,-6 5-2,1 1 0,0-1 0,0 0 0,0 0 0,0 1 0,1-1 1,-1 0-1,0 1 0,0-1 0,0 1 0,0-1 0,1 1 0,-1 0 0,0 0 1,0-1-1,1 1 0,-1 0 0,0 0 0,0 0 0,1 0 0,-1 1 1,0-1-1,0 0 0,1 0 0,-1 1 0,0-1 0,0 1 0,0-1 0,0 1 1,0-1-1,1 1 0,-1 0 0,0 0 0,0-1 0,-1 1 0,1 0 1,0 0-1,0 0 0,0 0 0,0 0 0,-1 0 0,1 0 0,-1 0 0,1 0 1,0 2 1,20 58 626,-19-50-413,13 126-806,-12-146-12015,1-4 2510</inkml:trace>
  <inkml:trace contextRef="#ctx0" brushRef="#br0" timeOffset="403.957">433 131 9236,'36'-9'10498,"-5"34"-6765,-13-5-3517,-1 1 1,0 1-1,-2 0 1,-1 1-1,0 1 1,5 14-217,-10-24-629,-10-25 108,-10-29 212,9 36 322,0 1 1,0-1 0,0 0 0,0 1-1,-1 0 1,0-1 0,1 1 0,-1 0-1,0 0 1,-1 1 0,1-1 0,0 1-1,-1-1 1,1 1 0,-1 0 0,0 0-1,0 1 1,0-1 0,0 1 0,0 0-1,0 0 1,0 0 0,0 0 0,0 1-1,0 0 1,-1 0 0,1 0 0,0 0-1,0 0 1,0 1 0,0 0 0,0 0-1,0 0 1,0 1 0,0-1 0,0 1-1,0 0 1,1 0 0,-1 0-14,1 2 153,0 1 1,0 0-1,0-1 0,1 1 1,0 0-1,0 0 0,0 0 1,1 0-1,0 0 0,0 1 1,0-1-1,0 0 0,1 1 1,0-1-1,0 0 0,0 1 1,1-1-1,0 0 0,0 2-153,58 5-77,-51-12-142,60-6-3728,-46-2-220,-3-4-3558,-3-1-2880</inkml:trace>
  <inkml:trace contextRef="#ctx0" brushRef="#br0" timeOffset="624.668">799 199 9716,'0'-2'544,"-1"-1"-1,1 0 0,-1 1 0,0-1 0,0 0 0,0 1 0,0-1 0,0 1 1,0-1-1,0 1 0,-1 0 0,0-1 0,1 1 0,-1 0 0,0 0 0,0 0 0,0 0 1,0 1-1,0-1 0,0 1 0,-1-1-543,1 1 131,0 0-1,0 0 1,0 1 0,0-1 0,0 1 0,0-1-1,0 1 1,0 0 0,0-1 0,0 1 0,0 0-1,0 1 1,0-1 0,0 0 0,0 0 0,0 1-1,0 0 1,0-1 0,0 1 0,0 0-1,0 0 1,0 0 0,0 0 0,1 0 0,-1 0-1,0 0 1,1 1 0,-1-1 0,1 1 0,-1-1-1,1 1 1,0 0 0,0-1 0,0 1-1,-1 0 1,2 0 0,-1 0 0,0 0 0,0-1-1,0 3-130,-1 5 91,0-1 1,0 0-1,1 1 0,0-1 0,0 1 0,1-1 0,0 1 0,0-1 0,1 1 0,0-1 0,1 1 0,0-1 0,0 0 0,1 0 0,2 5-91,-3-10-9,0 0 0,0 0-1,0 0 1,0-1 0,1 1-1,0 0 1,-1-1 0,1 0-1,0 0 1,0 0 0,0 0-1,0 0 1,0 0 0,1-1-1,-1 0 1,1 0 0,-1 1-1,1-2 1,-1 1 0,1 0-1,0-1 10,-2 0-126,-1 0 1,1 0-1,0 0 0,-1 0 0,1 0 0,0-1 0,-1 1 0,1-1 0,-1 1 0,1-1 0,-1 1 1,1-1-1,-1 0 0,1 0 0,-1 0 0,0 0 0,1 0 0,-1 0 0,0 0 0,0 0 0,0 0 1,0-1-1,0 1 0,0 0 0,0-1 0,0 1 0,0-1 0,-1 1 0,1-2 126,9-73-8535,-8 44 1658,0 5-1567</inkml:trace>
  <inkml:trace contextRef="#ctx0" brushRef="#br0" timeOffset="858.949">800 1 10517,'-5'10'9182,"10"15"-6993,-5-24-1739,22 163 4658,-18-121-4877,3 62-1632,4-131-13515,-6 8 3572</inkml:trace>
  <inkml:trace contextRef="#ctx0" brushRef="#br0" timeOffset="1169.305">897 222 8084,'43'3'8480,"57"-17"-5155,-98 12-3201,0-1 0,0 1-1,0 0 1,0-1 0,-1 0-1,1 1 1,-1-1 0,1 0-1,-1 0 1,0 0 0,0 1 0,-1-1-1,1 0 1,0-1 0,-1 1-1,0 0 1,0 0 0,0 0-1,0 0 1,0 0 0,-1 0 0,1 0-1,-1 0 1,0 0 0,0 0-1,0 0 1,0 0 0,0 0 0,-1 1-1,1-1 1,-1 0 0,0 1-1,0 0 1,0-1 0,0 1-1,0 0 1,0 0 0,-2-1-124,1 1 31,0 1 0,0 0-1,0 0 1,0 0 0,0 0 0,0 1-1,0-1 1,-1 1 0,1 0 0,0 0 0,0 0-1,-1 0 1,1 0 0,0 1 0,0-1 0,0 1-1,0 0 1,0 0 0,0 0 0,0 1 0,0-1-1,0 1 1,0-1 0,1 1 0,-1 0 0,0 0-1,1 0 1,0 0 0,-1 1 0,1-1 0,0 1-1,0-1 1,1 1 0,-1 0 0,0 0-31,-1 7 174,0-1-1,0 1 1,1 0 0,0 0 0,1 0-1,0 0 1,1 0 0,0 0 0,0 0-1,1 0 1,0 0 0,1 0 0,0 0 0,1 0-1,1 2-173,0-6 56,0-1 0,1 0-1,0 0 1,0 0 0,0 0-1,0-1 1,1 0-1,-1 0 1,1 0 0,0-1-1,1 0 1,-1 0 0,0 0-1,1-1 1,-1 0 0,1-1-1,0 1 1,0-1 0,0 0-1,-1-1 1,6 0-56,-9 1-44,0-1 0,0 1 0,1-1 1,-1 0-1,0 0 0,0-1 0,0 1 0,0 0 0,0-1 1,0 0-1,0 0 0,0 0 0,0 0 0,0 0 1,-1-1-1,1 1 0,0-1 0,-1 0 0,1 0 1,-1 0-1,0 0 0,1 0 0,-1 0 0,0 0 0,0-1 1,-1 0 43,-3-14-7312,0 2-1925,2-1-2502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5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8324,'5'8'7353,"1"15"-5128,-5-18-1534,19 102 2921,1 55-2385,-19-151-951,1-17-149,2-33-129,-1 11-36,23-50-197,-26 76 227,0 0 0,0 0 1,0 0-1,0 1 0,1-1 1,-1 0-1,1 0 0,-1 1 1,1-1-1,-1 1 0,1-1 1,0 1-1,0 0 0,0 0 1,0-1-1,0 2 0,0-1 0,0 0 1,0 0-1,1 1 0,-1-1 1,0 1-1,0-1 0,1 1 1,-1 0-1,0 0 0,0 0 1,1 0-1,-1 0 0,0 1 1,0-1-1,1 1 0,-1 0 1,1 0 7,2 3 67,-1 0 0,-1 0 1,1 0-1,0 0 0,-1 1 0,0 0 1,0 0-1,-1 0 0,1 0 1,-1 0-1,0 0 0,0 0 0,-1 1 1,1-1-1,-1 1 0,0-1 1,-1 1-1,0 0 0,0-1 0,0 1 1,0-1-1,-1 1 0,0 0 1,0-1-1,0 1 0,-1-1 1,-1 4-69,2-5-19,1-1-1,-1 1 1,1 0-1,-1-1 0,0 1 1,-1-1-1,1 1 1,-1-1-1,1 1 0,-1-1 1,0 0-1,0 0 1,0 0-1,-1 0 0,1 0 1,-1-1-1,0 1 1,1-1-1,-1 1 0,0-1 1,0 0-1,-1 0 1,1-1-1,0 1 0,-1-1 1,1 1-1,-1-1 1,1 0-1,-1 0 0,0-1 1,1 1-1,-1-1 1,0 1-1,1-1 0,-1-1 1,-1 1 20,-7-14-3710,12-17-7154,1 28 9465,1-14-6986</inkml:trace>
  <inkml:trace contextRef="#ctx0" brushRef="#br0" timeOffset="562.85">289 254 9476,'46'-6'7095,"17"-22"-2224,-61 26-4817,-1 0 1,0 0-1,0 0 0,0 0 1,0 0-1,0 0 0,-1 0 1,1-1-1,-1 1 1,1 0-1,-1 0 0,0-1 1,0 1-1,0 0 1,0 0-1,0-1 0,-1 1 1,1 0-1,-1 0 0,1-1 1,-1 1-1,0 0 1,0 0-1,0 0 0,0 0 1,0 0-1,0 0 0,-1 0 1,1 1-1,0-1 1,-1 0-1,0 1 0,1-1 1,-1 1-1,0-1 0,0 1 1,0 0-1,0 0 1,0 0-1,0 0 0,0 0 1,0 0-1,0 1 1,0-1-1,-1 1 0,1-1 1,0 1-55,-1 3 100,0-1 1,1 1 0,0 0 0,-1 0 0,1 0-1,0 0 1,0 0 0,1 1 0,-1-1 0,1 1-1,0-1 1,0 1 0,0-1 0,0 1 0,0 0-1,1-1 1,0 1 0,-1 0 0,2 2-101,-2-3 83,0 5 69,-1 1 4,1 0-1,-1 1 1,1-1 0,1 0-1,0 1 1,0-1 0,1 0-1,0 1 1,0-1 0,1 0 0,1 0-1,-1 0 1,1 0 0,4 8-156,-5-16-61,0 0 0,0 0 0,0 0 0,0 0 0,0 0 0,0 0 0,0 0 0,0 0 0,1-1 0,-1 1 0,0-1 0,0 0 0,0 0 1,1 0-1,-1 0 0,0 0 0,0 0 0,1 0 0,-1-1 0,0 1 0,0-1 0,0 0 0,0 1 0,1-1 0,-1 0 0,0 0 0,-1-1 0,1 1 0,1 0 62,33-22-5678,-13 3-2140,-1-2-5234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5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106 125 9364,'-28'-1'7680,"3"8"-3921,22-6-3618,0 1 0,0 0 1,0 0-1,0 1 0,1-1 0,-1 0 0,0 1 1,1 0-1,0 0 0,0-1 0,0 1 0,0 1 0,0-1 1,0 0-1,1 0 0,0 1 0,-1-1 0,1 0 1,1 1-1,-2 3-141,1-1 139,-7 96 1927,8-99-2163,1 0-1,-1 0 0,0 0 0,1 0 0,0-1 1,0 1-1,0 0 0,0 0 0,0-1 0,0 1 1,1-1-1,0 1 0,-1-1 0,1 0 0,0 1 1,0-1-1,0 0 0,0 0 0,0 0 0,1-1 1,-1 1-1,0 0 0,1-1 0,0 0 0,-1 1 1,1-1-1,0 0 0,-1-1 0,1 1 0,0 0 1,0-1-1,0 1 0,0-1 98,41-8-6445,-19-7-1386,-11 1-482</inkml:trace>
  <inkml:trace contextRef="#ctx0" brushRef="#br0" timeOffset="357.509">229 163 9812,'-35'7'9469,"21"28"-6166,17 45-2092,-1-75-1199,0-1-1,0 0 1,0 1 0,1-1-1,-1 0 1,1 0 0,0 0-1,0-1 1,1 1 0,-1-1-1,1 0 1,0 1 0,-1-2-1,2 1 1,-1 0 0,0-1-1,0 0 1,1 0 0,-1 0 0,1 0-1,-1-1 1,1 0 0,0 0-1,0 0 1,0 0 0,-1-1-1,1 0 1,0 0 0,0 0-1,0-1 1,0 0 0,-1 1-1,1-2 1,0 1 0,-1 0-1,1-1 1,3-2-12,-5 1-27,0 0 0,0-1-1,0 1 1,0-1 0,0 0 0,-1 0 0,1 0-1,-1 0 1,0 0 0,-1-1 0,1 1 0,-1-1-1,0 1 1,0-1 0,0 1 0,0-1-1,-1 0 1,0 1 0,0-1 0,0 0 0,0 1-1,-1-1 1,0 0 0,0 1 0,0-1 0,-1 1-1,1 0 1,-1-1 0,0 1 0,-1 0 0,1 0-1,0 0 1,-1 0 0,0 0 0,-1 0 27,0 1 2,0 0 1,0 0 0,0 1 0,0 0 0,0 0-1,-1 0 1,1 0 0,0 1 0,-1-1-1,0 1 1,1 0 0,-1 1 0,0-1 0,1 1-1,-1 0 1,0 0 0,1 0 0,-1 1-1,0 0 1,1 0 0,-1 0 0,0 0 0,1 1-1,-2 0-2,-1 10-2541,18-7-8401,-3-6 1100</inkml:trace>
  <inkml:trace contextRef="#ctx0" brushRef="#br0" timeOffset="622.997">436 181 10869,'3'26'6387,"4"23"-1123,-7-45-5226,0-1 1,1 0-1,-1 0 0,1 1 1,0-1-1,0 0 0,0 0 1,1 0-1,-1 0 0,1 0 1,-1 0-1,1-1 1,0 1-1,0 0 0,0-1 1,0 1-1,1-1 0,-1 0 1,1 0-1,0 0 0,-1 0 1,1 0-1,0-1 0,0 1 1,0-1-1,0 0 0,0 0 1,0 0-1,0 0 0,1 0 1,-1-1-1,1 1-38,-1 0 1,1-1 0,-1 1-1,1-1 1,0 0 0,-1 1 0,1-2 0,-1 1-1,1 0 1,0-1 0,-1 1 0,1-1 0,-1 0-1,1 0 1,-1-1 0,0 1 0,0-1 0,1 1-1,-1-1 1,0 0 0,0 0 0,-1-1 0,1 1-1,0 0 1,-1-1 0,1 0 0,-1 0 0,0 1 0,0-1-1,0-1 1,0 1 0,-1 0 0,1 0 0,-1-1-1,10-88 82,-9 58-2115,2 1-3511,-2 23-656,3 1-3863</inkml:trace>
  <inkml:trace contextRef="#ctx0" brushRef="#br0" timeOffset="888.598">749 44 9925,'14'63'10080,"-5"2"-6882,12 59-3078,-8-100-3271,5-27-6835,-6-5-184</inkml:trace>
  <inkml:trace contextRef="#ctx0" brushRef="#br0" timeOffset="1138.549">952 162 9044,'-6'-5'2309,"-23"-12"7815,11 31-7515,14-4-2461,1 0 0,0 0 1,0 1-1,1-1 1,1 1-1,0-1 1,0 1-1,1-1 0,0 1 1,1 0-1,1-1 1,-1 1-1,1-1 0,1 0 1,0 1-1,4 6-148,-6-15-76,1 1 0,0-1 1,-1 0-1,1 0 0,0 0 0,0 0 0,0-1 1,1 1-1,-1-1 0,0 1 0,1-1 0,-1 0 0,0 1 1,1-1-1,0 0 0,-1-1 0,1 1 0,0-1 1,-1 1-1,1-1 0,0 0 0,-1 1 0,1-2 0,0 1 1,0 0-1,-1 0 0,1-1 0,0 0 0,-1 1 1,1-1-1,0 0 0,-1 0 0,1 0 0,-1-1 0,0 1 1,1-1-1,-1 1 0,0-1 0,0 0 0,0 0 1,0 0-1,0 0 0,0 0 76,27-38-4797,-17 10-3609,-6 8-1575</inkml:trace>
  <inkml:trace contextRef="#ctx0" brushRef="#br0" timeOffset="1607.226">998 0 11413,'-2'6'8034,"5"22"-4721,22 93 657,14 60-3810,-35-171-2518,2-21-10355,-4-8 910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5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164 161 9636,'-15'-29'11205,"-21"25"-7453,-34 34-2426,66-27-1304,0 1 0,1 0 0,-1 0 0,1 0 0,0 0 0,0 1 0,0-1 0,1 1 0,-1 0 0,1 0 0,0 0 0,1 0 0,-1 0 0,1 0 0,0 0 0,0 1 0,1-1 0,-1 0 0,1 0 1,1 1-1,-1-1 0,1 0 0,-1 1 0,1-1 0,1 0 0,-1 0 0,1 0 0,0 0 0,0 0 0,1 0 0,-1-1 0,1 1 0,0-1 0,0 0 0,1 0 0,-1 0 0,1 0 0,0 0 0,0-1 1,0 1-1,0-1 0,1 0 0,-1-1 0,1 1 0,0-1 0,0 0 0,-1 0 0,2 0 0,-1-1-22,-2-1-170,1 0 1,-1 0-1,1-1 1,-1 1-1,1-1 1,-1 0-1,0 0 0,1 0 1,-1 0-1,0-1 1,0 1-1,0-1 0,0 0 1,0 0-1,0 0 1,-1 0-1,1-1 0,-1 1 1,1-1-1,-1 1 1,0-1-1,0 0 1,0 0-1,0 0 0,-1 0 1,2-2 169,22-57-12484,-16 33 2394</inkml:trace>
  <inkml:trace contextRef="#ctx0" brushRef="#br0" timeOffset="380.218">252 1 9460,'3'33'7932,"9"19"-5085,-1-3-1516,8 120 1262,-19-169-2585,0 1 1,-1-1-1,1 1 0,-1-1 1,1 1-1,0 0 0,0-1 1,-1 1-1,1 0 0,0-1 1,0 1-1,0 0 0,0-1 1,0 1-1,0 0 0,0-1 1,0 1-1,0 0 0,0 0 1,0-1-1,0 1 0,0 0 1,1-1-1,-1 1 1,0 0-1,0-1 0,1 1 1,-1-1-1,1 1 0,-1-1 1,0 1-1,1 0 0,-1-1 1,1 0-1,-1 1 0,1-1 1,-1 1-1,1-1 0,0 1 1,-1-1-1,1 0 0,-1 0 1,1 1-1,0-1 0,-1 0 1,1 0-1,0 0 0,-1 0 1,1 1-1,0-1 0,0 0 1,-1 0-1,1 0 0,0-1 1,-1 1-1,1 0-8,29-121-544,-29 118 509,-1 2 29,0-1 0,0 0 0,0 1 0,1-1 0,-1 1 1,0-1-1,1 0 0,-1 1 0,1-1 0,-1 1 0,1-1 0,0 1 0,-1-1 0,1 1 0,0 0 0,0-1 0,0 1 1,0 0-1,0 0 0,1 0 0,-1 0 0,0 0 0,0 0 0,1 0 0,-1 0 0,1 0 0,-1 0 0,0 1 1,1-1-1,0 1 0,-1-1 0,1 1 0,-1 0 0,1-1 0,0 1 0,-1 0 0,1 0 0,-1 0 0,1 0 1,0 0-1,-1 1 0,1-1 0,-1 0 0,1 1 0,-1-1 0,1 1 0,-1 0 0,1-1 0,-1 1 0,1 0 1,-1 0 5,5 11 8,0 0 1,-1 0 0,-1 1-1,0-1 1,0 1 0,-2 0 0,1 0-1,-2 1 1,0-1 0,0 0 0,-2 12-9,0-17 687,0-4-3831,2-14-8323,2-3 1561</inkml:trace>
  <inkml:trace contextRef="#ctx0" brushRef="#br0" timeOffset="838.289">522 149 7475,'36'-21'7436,"-35"20"-7252,1 1-1,-1-1 1,1 0 0,-1 0-1,1 1 1,-1-1 0,1 1-1,0-1 1,-1 1 0,1 0 0,0 0-1,-1 0 1,1 0 0,0 0-1,-1 0 1,1 0 0,0 0-1,-1 1 1,1-1 0,0 1 0,-1-1-1,1 1 1,-1 0 0,1-1-1,-1 1 1,1 0 0,-1 0 0,0 0-1,1 0 1,-1 0 0,0 1-1,0-1 1,0 0 0,0 0-1,1 1-183,75 208 2255,-77-211-2261,0 1-1,0 0 1,1 0 0,-1 0 0,0 0 0,0 0 0,0-1 0,1 1-1,-1 0 1,0 0 0,0 0 0,0 0 0,1 0 0,-1 0-1,0 0 1,0 0 0,0 0 0,1 0 0,-1 0 0,0 0 0,0 0-1,1 0 1,-1 0 0,0 0 0,0 0 0,0 0 0,1 0-1,-1 0 1,0 0 0,0 1 0,0-1 0,1 0 0,-1 0-1,0 0 1,0 0 0,0 0 0,0 0 0,1 1 0,-1-1 0,0 0-1,0 0 1,0 0 0,0 1 0,0-1 0,0 0 6,-1-24-251,-2 16 251,-1 0 0,1 1 0,-1 0 0,0-1 0,0 1 1,-1 1-1,0-1 0,-1 1 0,1 0 0,-1 0 0,0 1 1,0-1-1,-1 1 0,0 1 0,0-1 0,-4-1 0,7 6 100,0 0 0,0 0 0,0 1 0,0-1 0,0 1-1,0 0 1,1 0 0,-1 0 0,0 1 0,1-1 0,-1 1 0,1 0 0,-1 0-1,1 0 1,0 1 0,0-1 0,0 1 0,0-1 0,0 1 0,0 0 0,1 0-1,0 1 1,-1-1 0,1 0 0,0 1 0,1-1 0,-1 1 0,1 0 0,-1-1-1,1 1 1,0 0 0,1 0 0,-1 0 0,0 0 0,1 0 0,0 0 0,0 0-1,0 0 1,1 2-100,0-3-12,0 0 0,0-1 0,-1 1 0,2-1 0,-1 1 0,0-1 0,0 0 0,1 1 0,-1-1 0,1 0 0,0 0 0,0 0 0,0 0 0,0 0 0,0-1-1,0 1 1,0 0 0,1-1 0,-1 0 0,0 1 0,1-1 0,-1 0 0,1 0 0,0-1 0,-1 1 0,1 0 0,0-1 0,-1 0 0,1 1 0,0-1 0,-1 0 0,1 0 12,51-25-9440,-43 10 2842,0-6-3927</inkml:trace>
  <inkml:trace contextRef="#ctx0" brushRef="#br0" timeOffset="1157.757">759 185 10165,'12'12'9286,"-2"24"-7246,-8-30-1275,21 150 1622,-10-211-1856,-9 24-505,-4 24-27,0-1 0,0 1-1,1 0 1,0 0 0,0 0-1,1 0 1,-1 0 0,2 0 0,-1 0-1,1 0 1,0 1 0,0-1-1,1 1 1,0 0 0,0 0-1,1 0 1,-1 1 0,4-3 1,-7 7-1,0 1 1,1-1 0,-1 1-1,0-1 1,0 1-1,1 0 1,-1 0-1,0 0 1,1 0-1,-1 0 1,0 0-1,1 0 1,-1 0 0,0 0-1,0 1 1,1-1-1,-1 0 1,0 1-1,0-1 1,0 1-1,1 0 1,-1-1 0,0 1-1,0 0 1,0-1-1,0 1 1,0 0-1,0 0 1,0 0-1,-1 0 1,1 0-1,0 0 1,0 0 0,-1 1-1,1-1 1,-1 0-1,1 0 1,-1 0-1,1 1 1,-1-1-1,0 1 1,21 61 26,-20-56-17,3 9-158,16 50-22,5-33-3351,-14-29-86,0-8-4293,-2-2-1925</inkml:trace>
  <inkml:trace contextRef="#ctx0" brushRef="#br0" timeOffset="1676.083">1178 216 8548,'-6'-35'9132,"-44"11"-4717,47 25-4315,0 0 0,0 0 0,0 0-1,0 0 1,0 0 0,0 1 0,1 0-1,-1-1 1,0 1 0,1 0 0,0 0 0,-1 1-1,1-1 1,0 0 0,0 1 0,0-1-1,0 1 1,0 0 0,1 0 0,0 0-1,-1 0 1,1 0 0,0 0 0,0 0-1,0 0 1,1 0 0,-1 0 0,1 2-100,3 93 264,-2-95-361,0-1 0,1 1 0,-1-1 0,1 0 1,-1 1-1,1-1 0,0 0 0,0 0 0,0 0 0,0-1 0,0 1 1,0 0-1,0-1 0,1 1 0,-1-1 0,0 0 0,1 0 0,0 0 1,-1 0-1,1 0 0,-1 0 0,1-1 0,0 0 0,0 1 0,-1-1 1,1 0-1,0 0 0,-1 0 0,1-1 0,0 1 0,0-1 0,-1 1 1,1-1-1,-1 0 0,1 0 0,0 0 0,-1 0 0,0-1 1,1 1-1,-1-1 0,0 1 0,0-1 0,0 0 0,0 0 0,0 0 1,0 0-1,0 0 0,-1 0 0,1 0 0,-1-1 0,1 1 0,-1 0 1,0-1-1,0 0 0,0 1 0,0-2 97,3-5-94,-1 0 1,0 0-1,0 0 0,-1-1 1,0 1-1,0-1 1,-1 1-1,-1-1 0,1 0 1,-2-4 93,1 9 1462,7 66 1590,13 207 755,-23-295-10149,3 21 4886,2-14-7479,4 5-1430</inkml:trace>
  <inkml:trace contextRef="#ctx0" brushRef="#br0" timeOffset="1985.953">1320 292 10805,'22'-3'6396,"2"4"-3448,34-9-1394,-57 7-1535,1-1 0,-1 0 0,1 0 0,-1 0 0,0 0 0,0 0 0,0 0 0,0 0 0,0 0 0,0 0 0,-1 0-1,1 0 1,-1-1 0,1 1 0,-1 0 0,0-1 0,0 1 0,0 0 0,0-1 0,0 1 0,0 0 0,-1 0 0,1-1 0,-1 1 0,0 0 0,0 0 0,0 0-1,0 0 1,0 0 0,0 0 0,0 0 0,0 0 0,-1 0 0,1 0 0,-1 1 0,0-1 0,1 0 0,-1 1 0,0 0 0,0-1 0,-2 0-19,3 1 47,-1 0 1,1 0-1,-1 0 1,1 0-1,-1 0 1,0 0-1,1 1 1,-1-1-1,0 0 1,0 1-1,1 0 1,-1-1 0,0 1-1,0 0 1,0 0-1,0 0 1,0 0-1,1 0 1,-1 0-1,0 1 1,0-1-1,0 1 1,0-1-1,1 1 1,-1 0-1,0-1 1,1 1 0,-1 0-1,0 0 1,1 0-1,0 0 1,-1 1-1,1-1 1,-1 0-1,1 1 1,0-1-1,0 1 1,0-1-1,0 1 1,0-1-1,0 1 1,0 0-1,1-1 1,-1 1 0,0 0-1,1 0 1,0-1-1,-1 1 1,1 2-48,-3 7 225,1 1 0,0 0 1,0 0-1,1-1 0,1 1 1,0 0-1,1 0 0,0 0 1,1-1-1,0 1 0,1 0-225,-1-9-30,0 0 1,0-1-1,0 1 0,0-1 1,0 0-1,1 1 0,-1-1 1,1 0-1,-1-1 0,1 1 0,0 0 1,0-1-1,0 0 0,0 1 1,0-1-1,0 0 0,0-1 0,0 1 1,1 0-1,-1-1 0,0 0 1,0 0-1,1 0 0,-1 0 1,0 0-1,0-1 0,0 1 0,1-1 1,-1 0-1,2-1 30,30-9-4500,-8-4-4908,-7-4-3064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12614,'5'-7'3313,"2"3"65,0-2-1681,2-1-561,-1-1-303,3 1-193,-2-1-288,2 2-384,-3-1-368,0 2-513,-3 1-463,3 0-2050,-7-3-2625,1-4-5698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4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15 10325,'-24'-14'9544,"20"14"-9306,0 0 1,0 0 0,0 0-1,0 1 1,-1-1-1,1 1 1,0 0-1,0 0 1,0 0-1,0 1 1,1 0-1,-1-1 1,0 1-1,1 1 1,-1-1 0,-1 2-239,4-3 19,0 1 0,0 0 1,0-1-1,0 1 0,0 0 1,0 0-1,1 0 0,-1 0 1,1 0-1,-1 0 0,1 0 1,0 0-1,0 0 0,0 0 1,0 0-1,0 0 0,0 0 1,1 0-1,-1-1 0,1 1 1,-1 0-1,1 0 0,0 0 1,-1 0-1,1 0 0,0-1 1,0 1-1,0 0 0,1-1 1,-1 1-1,0-1 0,1 1 1,-1-1-1,1 0 0,-1 1 1,1-1-1,-1 0 0,1 0 1,0 0-1,0 0 0,1 0-18,30 44-39,-32-40 103,0 1 1,0-1 0,-1 1 0,0-1 0,0 1 0,-1-1-1,1 0 1,-1 1 0,0-1 0,-1 0 0,1 1 0,-1-1 0,0 0-1,0 0 1,-1 0 0,1-1 0,-1 1 0,0-1 0,0 1-1,-1-1 1,0 0 0,-1 2-66,4-5-53,0-1-1,0 1 0,0-1 1,0 1-1,0-1 0,0 1 1,0-1-1,0 0 0,0 1 1,0-1-1,0 0 0,0 0 1,0 0-1,0 0 0,0 0 1,0 0-1,0 0 0,-1 0 1,1 0-1,0-1 0,0 1 1,0 0-1,0-1 0,0 1 1,0 0-1,0-1 0,1 1 1,-1-1-1,0 0 0,0 1 1,0-1-1,0 0 0,1 0 1,-1 1-1,0-1 0,1 0 1,-1 0-1,0 0 0,1 0 1,-1 0-1,1 0 0,0 0 1,-1 0-1,1 0 54,-2-15-4438,6-1-3780,2 3-2638</inkml:trace>
  <inkml:trace contextRef="#ctx0" brushRef="#br0" timeOffset="315.565">170 124 9973,'28'-11'5274,"1"3"-3743,31-12-1464,-59 19-65,-1 1-1,1-1 1,0 1 0,0-1-1,-1 1 1,1-1 0,0 1 0,-1-1-1,1 0 1,-1 1 0,1-1-1,-1 0 1,1 1 0,-1-1-1,1 0 1,-1 0 0,0 1-1,1-1 1,-1 0 0,0 0-1,0 0 1,0 0 0,0 1 0,1-1-1,-1 0 1,0 0 0,0 0-1,-1 0 1,1 0 0,0 1-1,0-1 1,0 0 0,0 0-1,-1 0 1,1 0 0,0 1-1,-1-1 1,1 0 0,-1 0-1,1 1 1,-1-1 0,1 0 0,-1 1-1,0-1 1,1 1 0,-1-1-1,0 0 1,1 1 0,-1 0-1,0-1-1,-40-25 103,39 25-52,0 1 1,0-1 0,0 1-1,0 0 1,-1 0-1,1 0 1,0 0 0,0 0-1,0 0 1,0 1-1,0-1 1,0 1 0,-1 0-1,1-1 1,0 1-1,1 0 1,-1 0 0,0 0-1,0 1 1,0-1-1,1 0 1,-1 1 0,0-1-1,1 1 1,-1-1-1,1 1 1,0 0 0,0-1-1,-1 1 1,1 0-1,0 0 1,1 0 0,-2 2-52,-19 72 3195,27 5-83,-6-79-3081,0 0 0,0 0-1,1 0 1,-1 0 0,1-1-1,-1 1 1,1 0 0,0 0-1,0 0 1,0-1 0,0 1-1,0 0 1,0-1 0,0 1 0,0-1-1,1 1 1,-1-1 0,0 0-1,1 1 1,-1-1 0,1 0-1,0 0 1,-1 0 0,1 0-1,0 0 1,0-1 0,0 1-1,0 0 1,-1-1 0,1 0-1,0 1 1,0-1 0,0 0-1,0 0 1,0 0 0,0 0-1,0 0 1,0 0 0,0-1-31,27-20-2954,-12 1-2299,-7 6-1619,2 0-4272</inkml:trace>
  <inkml:trace contextRef="#ctx0" brushRef="#br0" timeOffset="637.472">419 125 10117,'47'-3'8008,"13"-29"-5809,-59 31-2151,1 0 0,-1 0 0,0 0 1,0 0-1,0 0 0,0 0 0,0-1 0,0 1 0,0 0 1,-1 0-1,1-1 0,0 1 0,-1-1 0,1 1 0,-1-1 1,1 1-1,-1-1 0,0 1 0,0-1 0,1 1 0,-1-1 0,0 1 1,0-1-1,-1 1 0,1-1 0,0 1 0,0-1 0,-1 1 1,1-1-1,-1 1 0,1-1 0,-1 1 0,0-1 0,1 1 1,-1 0-1,0 0 0,0-1 0,0 1 0,-1-1-48,-2 1 65,1 0-1,-1 0 1,0 0-1,0 0 0,0 0 1,0 1-1,0 0 1,0 0-1,0 0 1,0 0-1,0 0 1,0 1-1,0 0 0,0 0 1,0 0-1,0 0 1,0 1-1,1 0 1,-1-1-1,0 1 1,1 0-1,0 1 1,-1-1-1,1 1 0,0-1 1,0 1-1,1 0 1,-1 0-1,0 0 1,1 1-1,0-1 1,0 1-1,0-1 1,0 1-1,0-1 0,1 1 1,0 0-1,-1 3-64,1-3 107,-1 1 0,1 0 0,1 0 1,-1-1-1,1 1 0,-1 0 0,1 0 0,1 0 0,-1 0 0,1-1 0,0 1 0,0 0 0,0 0 0,1-1 0,-1 1 0,1-1 0,0 1 1,0-1-1,1 0 0,0 0 0,-1 0 0,1 0 0,0 0 0,1-1 0,-1 1 0,1-1 0,0 0 0,-1 0 0,1 0 0,3 1-107,-3-2 8,1 0 0,0-1 0,-1 1 0,1-1-1,0 0 1,0 0 0,0 0 0,-1-1 0,1 0-1,0 1 1,0-2 0,0 1 0,0-1 0,0 1-1,0-2 1,-1 1 0,1 0 0,0-1 0,-1 0-1,1 0 1,3-2-8,6-14-5347,-7-9-5397,-8 20-1176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4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9989,'5'22'7510,"0"13"-4234,0 1-1966,5 12-815,-3 0 1,-3 1-1,-1 0 1,-3 21-496,-5-57-2205,-10-26-9716,10 0 1996</inkml:trace>
  <inkml:trace contextRef="#ctx0" brushRef="#br0" timeOffset="1">0 210 8148,'6'3'9253,"6"-2"-4955,31-4-4797,-32 2 1437,49-3-1737,-27 2-1977,0 0-6532,-20 0 69</inkml:trace>
  <inkml:trace contextRef="#ctx0" brushRef="#br0" timeOffset="499.908">294 170 8228,'-5'1'7179,"-3"7"-3632,-13 24-296,19-25-3052,0-1 1,1 1-1,-1 0 1,1-1-1,1 1 0,-1 0 1,1 0-1,0 0 1,1-1-1,0 1 1,0 0-1,0-1 1,1 1-1,0 0 0,0-1 1,0 0-1,1 1 1,0-1-200,-1-3-3,0 0 0,0 0 0,0 0-1,0 0 1,0 0 0,0-1 0,1 1 0,-1-1 0,1 0 0,0 1 0,0-1 0,0 0 0,0-1-1,0 1 1,0-1 0,0 1 0,1-1 0,-1 0 0,0 0 0,1 0 0,-1 0 0,1-1 0,-1 0-1,1 1 1,-1-1 0,1-1 0,-1 1 0,1 0 0,-1-1 0,1 0 0,-1 0 0,0 0 0,1 0-1,-1 0 1,1-1 3,1-2-61,-1-1 0,-1 1-1,1-1 1,-1 0 0,0 0-1,0 0 1,0 0 0,0-1-1,-1 1 1,0-1-1,-1 0 1,1 1 0,-1-1-1,0 0 1,0 0 0,-1 0-1,1 0 1,-1 0 0,-1 0-1,1 0 1,-1 0-1,0 1 1,-1-1 0,1 0-1,-1 0 1,0 1 0,0-1-1,-1 1 1,-2-3 61,5 6-29,0-1 0,-1 1 0,1 0 0,-1 0 0,0 0 0,0 0 0,1 0 1,-1 0-1,-1 1 0,1-1 0,0 0 0,0 0 0,-1 1 0,1-1 0,-1 1 0,1-1 0,-1 1 0,0 0 0,0-1 0,1 1 0,-1 0 0,0 0 1,0 0-1,0 1 0,0-1 0,0 0 0,0 1 0,0-1 0,0 1 0,-1 0 0,1-1 0,-1 1 29,-1 17-2741,8-6-5555,2-1-3632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7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9668,'-3'22'8382,"10"18"-7078,-2-18-462,0 20-237,-1 0 0,-2 1 0,-2-1 0,-5 36-605,2-63 162,1-21-44,2 0-118,1-21 10,2 1-1,0-1 1,1 1-1,2-1 1,8-21-10,-13 46 0,0 1 1,0 0-1,0 0 0,0-1 1,0 1-1,1 0 1,-1 0-1,0 0 0,1 0 1,-1 0-1,1 1 1,-1-1-1,1 0 0,-1 1 1,1-1-1,-1 1 1,1-1-1,0 1 0,-1 0 1,1 0-1,0 0 1,-1 0-1,1 0 0,0 0 1,-1 0-1,1 0 1,0 1-1,-1-1 0,1 1 1,-1-1-1,1 1 1,0 0-1,-1-1 1,0 1-1,1 0 0,-1 0 1,1 0-1,-1 0 1,0 0-1,0 0 0,0 1 1,1-1-1,-1 0 1,0 1-1,-1-1 0,1 1 1,0-1-1,0 1 1,-1-1-1,1 1 0,-1-1 1,1 1-1,0 1 0,6 11 123,0 1 0,-1 0 0,-1 0 0,0 0 0,-1 1 0,-1 0 0,0 0 0,-1 0 0,-1 0 0,0 0 0,-2 13-123,1-29-39,0-1 0,0 1-1,0 0 1,0-1 0,0 1 0,0-1 0,0 1 0,0-1 0,0 1 0,0 0 0,0-1-1,-1 1 1,1-1 0,0 1 0,0 0 0,0-1 0,-1 1 0,1 0 0,0-1 0,-1 1-1,1 0 1,0-1 0,-1 1 0,1 0 0,0-1 0,-1 1 0,1 0 0,0 0-1,-1 0 1,1 0 0,-1-1 0,1 1 0,-1 0 0,1 0 0,0 0 0,-1 0 0,1 0-1,-1 0 1,1 0 0,-1 0 0,1 0 0,-1 0 0,1 0 0,0 0 0,-1 0 0,1 1-1,-1-1 1,1 0 0,0 0 0,-1 0 0,1 1 0,-1-1 0,1 0 0,0 0 0,-1 1-1,1-1 40,-2-28-4523,4 9-3341,2 7-1860</inkml:trace>
  <inkml:trace contextRef="#ctx0" brushRef="#br0" timeOffset="510.99">253 133 9572,'42'-37'11022,"-40"37"-10897,0 0-1,-1 0 0,1 0 0,0 0 0,0 0 1,0 0-1,0 0 0,0 1 0,0-1 1,-1 1-1,1-1 0,0 1 0,0 0 0,0 0 1,-1 0-1,1 0 0,-1 0 0,1 0 0,-1 0 1,1 0-1,-1 1 0,0-1 0,1 0 1,-1 1-1,0-1 0,0 1 0,0 0 0,1 1-124,5 8 15,-1 0-1,0 1 0,0 0 0,-1 0 0,-1 0 0,0 1 0,-1-1 1,0 1-1,-1 0 0,0 0 0,-1 0 0,-1 0 0,0 1-14,0 30-26,0-48-32,0 0 1,-1 0 0,0 0-1,0 0 1,0 1 0,0-1-1,0 0 1,-1 0 0,1 1-1,-1-1 1,0 1 0,0 0-1,-1-1 1,1 1 0,-1 0-1,1 0 1,-1 1 0,-3-3 57,-2-4-33,7 7 67,0 0 0,0 0 0,0 0-1,-1 0 1,1 0 0,-1 1 0,1-1-1,-1 0 1,0 1 0,1 0 0,-1-1 0,0 1-1,0 0 1,0 0 0,0 0 0,0 0 0,0 0-1,-1 1 1,1-1 0,0 0 0,0 1-1,0 0 1,-1 0 0,1-1 0,0 1 0,0 1-1,-1-1 1,1 0 0,0 0 0,0 1-1,-1-1 1,1 1 0,0 0 0,0 0 0,0 0-1,0 0 1,0 0 0,0 0 0,0 0-1,1 1 1,-1-1 0,0 1 0,0-1 0,1 1-1,-1 0 1,1-1 0,0 1 0,0 0-1,-1 0 1,1 0 0,0 0 0,1 0 0,-1 0-1,0 1 1,0-1 0,1 0-34,-1 66 1600,1-67-1596,0 0 0,0 1 0,1-1 0,-1 0 0,1 1 1,-1-1-1,1 0 0,-1 0 0,1 0 0,0 1 0,-1-1 0,1 0 0,0 0 0,0 0 0,0 0 1,0 0-1,0-1 0,0 1 0,0 0 0,0 0 0,0-1 0,1 1 0,-1 0 0,0-1 0,0 1 0,1-1 1,-1 0-1,0 1 0,1-1 0,-1 0 0,0 0 0,1 0 0,-1 0 0,0 0 0,1 0 0,-1 0 1,0 0-1,0-1 0,1 1 0,-1 0 0,0-1 0,1 1 0,-1-1 0,0 1 0,0-1 0,0 0 1,1 0-5,39-57-5987,-19 19-5144,-9 25 1415</inkml:trace>
  <inkml:trace contextRef="#ctx0" brushRef="#br0" timeOffset="839.043">483 100 8660,'12'60'10562,"-11"33"-7338,0 6-2142,-2-127-1041,2 0-1,1-1 1,1 1-1,1 0 1,7-24-41,-10 49-6,-1 0-1,1 0 1,-1 0 0,1 0-1,0 0 1,0 0 0,1 0-1,-1 1 1,0-1 0,1 1-1,0-1 1,0 1 0,-1-1 0,1 1-1,1 0 1,-1 0 0,0 0-1,0 0 1,1 0 0,-1 1-1,1-1 1,0 1 0,-1-1 0,1 1-1,0 0 1,0 0 0,0 0-1,0 0 1,0 1 0,0-1-1,0 1 1,0 0 0,0 0-1,0 0 1,0 0 0,0 1 0,0-1-1,0 1 1,0-1 0,0 1-1,-1 0 1,1 0 0,0 1-1,1 0 7,39 20-1858,-27-12-1728,1-1-4779,-5-4-1263</inkml:trace>
  <inkml:trace contextRef="#ctx0" brushRef="#br0" timeOffset="1106.684">788 134 9893,'-18'-14'8262,"1"25"-4985,-6 32-1386,19 56 374,4-97-2273,0 0-1,0 1 1,1-1-1,-1 0 1,1 0-1,-1 1 1,1-1-1,0 0 1,0 0-1,0 0 1,0 0-1,0 0 1,0 0 0,1 0-1,-1 0 1,1-1-1,-1 1 1,1 0-1,0-1 1,-1 1-1,1-1 1,0 0-1,0 0 1,0 0-1,0 1 1,0-2-1,0 1 1,1 0 0,-1 0-1,0-1 1,0 1-1,1-1 1,-1 0-1,0 0 1,0 0-1,1 0 1,-1 0-1,0 0 1,1 0-1,-1-1 1,1 0 8,0 0-370,0-1 0,0 0-1,0 1 1,0-1 0,-1-1 0,1 1 0,-1 0 0,1-1-1,-1 1 1,0-1 0,0 1 0,0-1 0,0 0 0,0 0 0,-1 0-1,0 0 1,1-1 0,-1 1 0,0 0 0,0 0 0,-1-1 370,7-25-8624,-5 10-204</inkml:trace>
  <inkml:trace contextRef="#ctx0" brushRef="#br0" timeOffset="1354.614">826 0 9893,'0'6'9761,"5"15"-7664,-1-9-1176,20 269 3641,-22-276-6389,2-17-7142,-3 5 3472,2-1-5428</inkml:trace>
  <inkml:trace contextRef="#ctx0" brushRef="#br0" timeOffset="1761.559">953 200 9828,'23'8'8784,"-3"0"-5963,30 0-2201,-48-7-616,0-1-1,0 1 1,0-1 0,1 0 0,-1 0 0,0 0 0,0 0-1,0 0 1,0-1 0,0 1 0,0-1 0,0 1 0,0-1-1,0 0 1,0 1 0,0-1 0,0 0 0,0 0 0,-1-1-1,1 1 1,0 0 0,-1-1 0,1 1 0,-1-1 0,1 1-1,-1-1 1,0 0 0,0 1 0,0-1 0,0 0 0,0 0 0,0 0-1,0 0 1,0 0 0,-1 0 0,1 0 0,-1 0 0,0 0-1,1 0 1,-1 0 0,0 0 0,0 0 0,0 0 0,-1 0-1,1-1 1,0 1 0,-1 0 0,0-1-4,1 0 30,0-1 0,0 1 0,-1 0 0,1-1 0,-1 1 0,0 0 0,0-1 1,0 1-1,-1 0 0,1 0 0,-1 0 0,0 0 0,0 0 0,0 0 0,0 0 0,0 1 0,0-1 0,-1 1 1,1 0-1,-1-1 0,0 1 0,0 0 0,0 1 0,0-1 0,0 0 0,0 1 0,0 0 0,0 0 0,-1 0 0,1 0 1,0 0-1,-1 0 0,1 1 0,-1 0 0,1 0 0,-2 0-30,0 4 188,1 1-1,-1 0 1,1 0-1,1 0 1,-1 0-1,1 1 1,0 0-1,0-1 1,0 1 0,1 0-1,0 0 1,0 0-1,1 1 1,0-1-1,0 0 1,0 5-188,0-9 62,-2 11 207,1 1 0,0-1 0,0 0 1,1 1-1,1-1 0,1 1 0,-1-1 0,2 0 0,0 1 1,1 2-270,-2-14-20,0 0 0,0 1 1,0-1-1,0 0 0,0 0 0,0 0 1,0 0-1,1 0 0,-1 0 1,1-1-1,-1 1 0,1 0 1,0-1-1,-1 1 0,1-1 0,0 1 1,0-1-1,0 0 0,0 0 1,1 0-1,-1 0 0,0 0 1,0-1-1,0 1 0,1 0 0,-1-1 1,0 0-1,1 0 0,-1 0 20,42-20-6445,-17-1-4699,-11 9 246</inkml:trace>
  <inkml:trace contextRef="#ctx0" brushRef="#br0" timeOffset="2280.68">1180 200 9620,'20'44'7003,"1"64"-2766,-17-92-3299,1-21 371,13-159-709,-18 161-602,0 1 1,1-1-1,-1 1 0,1 0 1,0 0-1,0-1 0,0 1 1,0 0-1,0 0 1,0 0-1,1 0 0,-1 0 1,1 0-1,-1 1 0,1-1 1,0 0-1,-1 1 1,1-1-1,0 1 0,0 0 1,0-1-1,0 1 0,1 0 1,-1 0-1,0 0 0,0 1 1,1-1-1,-1 1 1,0-1-1,1 1 0,-1 0 1,0-1-1,1 1 0,-1 1 1,1-1-1,-1 0 1,0 0-1,1 1 0,-1-1 1,0 1-1,0 0 0,1 0 1,-1 0-1,0 0 0,0 0 1,0 0-1,0 1 1,0-1-1,0 1 0,-1-1 1,1 1-1,0 0 0,-1 0 1,1 0 1,6 4-583,17 13-3289,-6-6-3580,-1-2-4244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7T18:45:23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12727 6640 0</inkml:trace>
  <inkml:trace contextRef="#ctx0" brushRef="#br0" timeOffset="62.525">12727 6640 0,'0'0'0,"0"0"16,0 0-1,0 0-15,-124 36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8:2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20 7828,'1'-2'7856,"0"-3"-3261,-59-8-1010,53 14-3507,1 1-1,-1-1 0,0 1 0,0-1 1,1 1-1,-1 1 0,1-1 0,0 1 1,-1 0-1,1 0 0,1 0 0,-1 0 1,0 1-1,1-1 0,-1 1 0,1 0 1,0 0-1,1 0 0,-1 0 0,1 1 1,-1-1-1,1 1 0,1 0 0,-1 1-77,-15 38 102,-2 32 519,18 91-114,2-23-328,-2-48-120,2-20 53,-1-74-110,0 1-1,0 0 1,1 0 0,-1-1 0,1 1-1,-1-1 1,1 1 0,0 0 0,0-1-1,1 1 1,-1-1 0,0 0 0,1 1-1,-1-1 1,1 0 0,0 0 0,0 0-1,0 0 1,0 0 0,0 0 0,0-1-1,0 1 1,1-1 0,-1 0 0,0 1-1,1-1 1,-1 0 0,1 0 0,0 0-1,-1-1 1,1 1 0,2-1-2,56 7-3,-25-7-17,46-12 59,-38 1 6,-27-9-53,11-65 64,-25 77-53,-1 0-1,0 0 0,0 0 0,0-1 1,-1 1-1,-1-1 0,1 1 1,-1-1-1,-1 1 0,1-1 0,-1 1 1,-1-3-3,1-74 42,0-10-21,9 13-48,-7-5 46,-27-17 10,22 100-45,1 0-1,0 0 0,-1 1 0,0-1 1,0 1-1,0 0 0,0 0 0,-1 0 1,1 1-1,-1-1 0,0 1 1,0 0-1,1 0 0,-1 1 0,0 0 1,-1-1-1,1 2 0,0-1 0,0 1 1,0-1-1,0 1 0,-1 1 1,1-1-1,0 1 0,0 0 0,-4 1 17,6-1-694,-35 10-3436,28-5-972,2 1-4685,5-3 2376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8:2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8436,'10'25'10876,"5"7"-5179,84 150-3707,-97-179-2257,22 37 746,-22-16-6654,-16-20-6844,6-4 5018</inkml:trace>
  <inkml:trace contextRef="#ctx0" brushRef="#br0" timeOffset="269.538">18 495 11765,'3'-17'8764,"7"0"-4891,34-19-2178,3 20-1532,20-7-4074,-34 8-305,0-3-4166,-8 3-1353</inkml:trace>
  <inkml:trace contextRef="#ctx0" brushRef="#br0" timeOffset="454.5">305 258 10021,'-33'31'11373,"35"15"-7342,1-40-3917,-1 0 0,1 1 0,0-1 0,0 0 0,1 0 1,-1-1-1,1 1 0,1-1 0,-1 0 0,1 0 0,0 0 0,0-1 0,2 2-114,-5-4 6,0-1 0,0 0 0,1 0 0,-1 1 0,0-2 0,1 1 0,-1 0 0,0 0-1,1-1 1,-1 1 0,1-1 0,-1 0 0,1 1 0,-1-1 0,1 0 0,-1-1 0,1 1 0,-1 0 0,1-1-1,-1 0 1,0 1 0,1-1 0,-1 0 0,0 0 0,1 0 0,-1 0 0,0-1 0,0 1 0,0-1 0,0 1-1,0-1 1,0 0 0,-1 1 0,1-1 0,-1 0 0,1 0 0,-1 0 0,1-1 0,-1 1 0,0-1-6,3-3-15,-1 0 1,-1 0 0,1 0 0,-1-1 0,0 1 0,-1-1 0,1 1-1,-1-1 1,-1 1 0,1-1 0,-1 0 0,0 1 0,-1-1-1,1 0 1,-1 0 14,1 4 20,-1 1-1,1-1 0,0 0 1,-1 0-1,0 1 1,0-1-1,0 0 0,0 1 1,0-1-1,0 1 0,0-1 1,-1 1-1,1 0 0,-1-1 1,0 1-1,0 0 1,0 0-1,0 0 0,0 0 1,0 1-1,0-1 0,-1 1 1,1-1-1,-1 1 1,1 0-1,-1-1 0,1 2 1,-1-1-1,0 0 0,0 0 1,1 1-1,-1-1 0,0 1 1,0 0-1,0 0 1,1 0-1,-1 0 0,0 1 1,0-1-1,1 1 0,-1-1 1,0 1-1,1 0 1,-1 0-1,0 0 0,1 1 1,-1-1-1,1 0 0,0 1 1,-2 1-20,-2 3-91,-6 11-3884,17-1-8666,-2-10 1463</inkml:trace>
  <inkml:trace contextRef="#ctx0" brushRef="#br0" timeOffset="1069.354">506 710 10501,'-27'-3'8997,"-6"7"-4488,29-3-4326,-1 0 1,1 0-1,0 0 1,0 1-1,0-1 1,-1 1-1,2 0 1,-1 1-1,0-1 1,0 0-1,1 1 1,-1 0-1,1 0 1,0 0-1,0 0 1,0 1-1,0-1 1,1 1-1,-1 0 1,1 0-184,0 4 44,0 0 0,1 0 0,0 0 0,1 1 0,0-1 0,0 0 0,0 0 0,1 0 0,1 1 0,-1-1 1,1 0-1,1 0 0,-1-1 0,1 1 0,1 0 0,-1-1 0,1 0 0,1 0 0,-1 0 0,1 0 0,0-1 0,1 0 0,4 5-44,12 18 1,42 75 119,-65-105-201,1 1 0,0-1 0,-1 1 1,1 0-1,-1 0 0,1-1 1,-1 1-1,1 0 0,0-1 0,-1 1 1,1 0-1,-1 0 0,0 0 1,1 0-1,-1 0 0,1-1 1,-1 1-1,1 0 0,-1 0 0,1 0 1,-1 0-1,1 1 0,-1-1 1,1 0-1,-1 0 0,1 0 0,-1 0 1,1 0-1,-1 1 0,1-1 1,-1 0-1,1 0 0,-1 1 1,1-1-1,-1 0 0,1 1 0,0-1 1,-1 1-1,1-1 0,0 0 1,-1 1-1,1-1 0,0 1 0,0-1 1,-1 1-1,1-1 0,0 1 1,0-1-1,0 1 0,0-1 1,-1 1-1,1-1 0,0 1 0,0-1 1,0 1-1,0-1 0,0 1 1,0-1-1,0 1 0,1 0 0,-1-1 1,0 1-1,0-1 0,0 1 1,1 0 80,-37-29-13507,27 17 3465</inkml:trace>
  <inkml:trace contextRef="#ctx0" brushRef="#br0" timeOffset="1323.512">368 1016 11717,'8'-11'10740,"19"-1"-8371,-15 7-1322,29-15-375,-2 1-2748,-2-2-5337,-24 12 708,2 3-3630</inkml:trace>
  <inkml:trace contextRef="#ctx0" brushRef="#br0" timeOffset="1621.979">622 822 9668,'-16'17'9185,"13"28"-5041,4-38-3945,0 0 0,0 0-1,1 0 1,0 0 0,0 0-1,1 0 1,0-1 0,0 1 0,1-1-1,-1 0 1,1 0 0,1 0 0,3 4-199,-6-8 7,0 1 1,0-1 0,0 0 0,1 0 0,-1 0 0,0-1 0,1 1 0,0-1 0,-1 1-1,1-1 1,0 0 0,0 0 0,-1 0 0,1 0 0,0 0 0,0-1 0,0 1 0,0-1 0,0 0-1,0 0 1,0 0 0,0 0 0,0-1 0,0 1 0,0-1 0,0 0 0,0 1 0,0-1 0,0-1-1,-1 1 1,1 0 0,0-1 0,2-1-8,-1-1-9,1 0 0,-1-1 0,0 1 0,0-1 0,0 0 0,0 0 0,-1-1 0,0 1 0,0 0 0,-1-1 0,1 0 0,-1 0 0,0 0 0,-1 0 0,1 0 0,-1 0 0,-1 0 0,1 0 0,-1 0 0,0-1 0,0 1 0,-1 0 0,0 0 0,0 0 0,0 0 0,-1 0 0,0 0 0,0 0 0,-1 0 9,1 4 7,-1 0-1,0 0 1,0 0 0,1 0 0,-2 0 0,1 1 0,0-1 0,0 1 0,0 0-1,-1 0 1,1 0 0,0 0 0,-1 1 0,1 0 0,-1-1 0,1 1-1,-1 0 1,1 0 0,0 1 0,-1-1 0,1 1 0,-1 0 0,1 0 0,0 0-1,0 0 1,0 1 0,-1-1 0,1 1 0,0 0 0,1-1 0,-1 2 0,0-1-1,0 0 1,1 0 0,0 1 0,-1-1 0,1 1 0,0 0 0,0 0-1,-1 3-5,1 5-3097,19-9-9939,-7-6 3327</inkml:trace>
  <inkml:trace contextRef="#ctx0" brushRef="#br0" timeOffset="1934.405">808 778 9941,'55'39'8916,"15"32"-7222,-57-57-1039,-13-26 704,-7-5-1046,0 0 1,2-1-1,0 0 1,1 0-1,0 0 1,2-1-1,0 1 1,1-14-314,1 30 23,0 1 1,0-1-1,0 1 1,1-1-1,-1 1 1,0-1-1,1 1 1,-1-1 0,1 1-1,0 0 1,-1-1-1,1 1 1,0 0-1,0 0 1,0-1-1,0 1 1,0 0-1,0 0 1,0 0-1,0 0 1,0 0-1,0 0 1,1 1-1,-1-1 1,0 0 0,1 0-1,-1 1 1,0-1-1,1 1 1,-1 0-1,1-1 1,-1 1-1,1 0 1,-1 0-1,1 0 1,0 0-24,64 7-2635,-31-2-1743,-18-5-2678,1 0-4779</inkml:trace>
  <inkml:trace contextRef="#ctx0" brushRef="#br0" timeOffset="2355.148">1197 565 11157,'-32'-7'9652,"4"42"-7248,26-26-2245,0 0 0,0 1-1,1-1 1,1 1-1,-1-1 1,1 1 0,1-1-1,0 1 1,0-1 0,1 1-1,0-1 1,0 0 0,3 6-159,-4-14-18,0 1 1,1-1 0,-1 1-1,0-1 1,1 1 0,-1-1-1,0 0 1,1 0 0,0 0-1,-1 0 1,1 0 0,-1 0-1,1 0 1,0-1 0,0 1-1,0 0 1,-1-1 0,1 0-1,0 1 1,0-1 0,0 0 0,0 0-1,0 0 1,0 0 0,0 0-1,-1 0 1,1-1 0,0 1-1,0-1 1,0 1 0,0-1-1,-1 0 1,1 0 0,0 1-1,-1-1 1,1-1 17,50-47-3010,-50 42 2960,0-1 0,-1 0-1,0 0 1,0 0 0,-1 0 0,0 0 0,0 0 0,-1 0 0,0 0-1,-1 0 1,1 0 0,-1 1 0,-1-1 0,0 1 0,-2-5 50,11 25 2734,34 73-720,82 120 238,-122-206-2258,-1 0 0,1 0-1,0 0 1,-1 0 0,1 0-1,0 0 1,-1 1 0,1-1-1,0 0 1,0 0 0,-1 0 0,1 1-1,0-1 1,0 0 0,-1 0-1,1 1 1,0-1 0,0 0-1,0 0 1,-1 1 0,1-1 0,0 0-1,0 1 1,0-1 0,0 0-1,0 1 1,0-1 0,0 0-1,0 1 1,0-1 0,0 0 0,0 1-1,0-1 7,-20-28-3535,7-7-6043,10 27 5694,-3-9-6785</inkml:trace>
  <inkml:trace contextRef="#ctx0" brushRef="#br0" timeOffset="2810.169">1418 577 12054,'15'-21'7665,"13"-1"-5249,-2 3-1655,-24 17-735,0 0 0,0 0 0,-1 1 0,1-1 0,-1 0 0,0 0 0,1 0 0,-1-1 0,0 1 0,0 0 0,0 0 0,-1-1 0,1 1 0,0-1 0,-1 1-1,0 0 1,1-1 0,-1 1 0,0-1 0,0 1 0,0-1 0,-1 1 0,1 0 0,-1-1 0,1 1 0,-1-1 0,0 1 0,0 0 0,0 0 0,0-1 0,0 1 0,0 0 0,-1 0 0,1 0 0,-1 0 0,1 1 0,-1-1 0,0 0 0,0 0 0,0 1 0,0 0 0,0-1 0,0 1 0,0 0 0,0 0 0,-1 0 0,1 0 0,0 0 0,-1 1 0,1-1 0,0 1 0,-1-1 0,1 1 0,-1 0 0,1 0 0,-1 0 0,1 0 0,-1 0 0,1 1 0,0-1 0,-2 1-26,0 3 102,0 1 1,0-1 0,1 1 0,0-1 0,-1 1-1,2 0 1,-1 0 0,0 1 0,1-1 0,0 0-1,0 1 1,1-1 0,0 1 0,0 0 0,0-1-1,0 1 1,1 0 0,0 0 0,0-1 0,1 1 0,0 0-1,0 0 1,0-1 0,0 1 0,1-1 0,0 1-1,0-1 1,3 4-103,-4-6 8,0 0 0,1 0 0,0 0-1,-1 0 1,1-1 0,0 1 0,0-1 0,1 1-1,-1-1 1,0 0 0,1 0 0,-1 0-1,1 0 1,0 0 0,0-1 0,0 1 0,0-1-1,0 0 1,0 0 0,0 0 0,0 0 0,0 0-1,0-1 1,0 1 0,1-1 0,-1 0 0,0 0-1,0 0 1,1-1 0,-1 1 0,0-1-1,0 1 1,0-1 0,0 0 0,0-1 0,0 1-1,0 0 1,0-1 0,0 1 0,0-1 0,-1 0-1,1 0 1,-1 0 0,1 0 0,-1-1 0,0 1-1,0-1 1,0 1 0,0-1 0,1-1-8,8-54-5800,-8 18-4469,-3 14-1395</inkml:trace>
  <inkml:trace contextRef="#ctx0" brushRef="#br0" timeOffset="3028.863">1519 191 11221,'1'4'7347,"6"7"-4537,43 46 1494,4 5-3126,52 100-1204,-102-154-2061,-17-12-11652,1-3 2747</inkml:trace>
  <inkml:trace contextRef="#ctx0" brushRef="#br0" timeOffset="3317.311">1556 411 12422,'5'-1'9804,"16"-10"-6965,37-20 363,-1 1-3640,-42 4-4585,-14-7-3619,-2 22 3949,1-6-4762</inkml:trace>
  <inkml:trace contextRef="#ctx0" brushRef="#br0" timeOffset="3611.125">1693 0 12774,'39'27'9897,"-6"8"-5211,40 94-4343,-55-92 725,-18-36-825,4 5-3881,2-9-11365,-4 0 4649</inkml:trace>
  <inkml:trace contextRef="#ctx0" brushRef="#br0" timeOffset="3612.125">1898 376 17432,'0'4'4146,"0"-2"32,1-2-2513,-1 0-945,1-2-176,-1-2-112,1 1-256,-1-2-256,0 2-112,0-1-416,1 1-1201,-2-2-1760,0 0-657,0 1-2642,-1-1-5057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8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1 471 7860,'10'6'9499,"20"-10"-7763,-20 2-670,-3 1-913,-1-1-1,1 0 0,0 0 1,-1 0-1,0-1 0,1 0 1,-1 0-1,0 0 0,0-1 0,-1 0 1,1 0-1,-1-1 0,0 1 1,0-1-1,0 0 0,-1-1 1,1 1-1,-1-1 0,-1 0 1,1 0-1,1-5-152,-3 9 34,-1 0-1,0 0 1,1 0 0,-1-1-1,0 1 1,0 0 0,0-1-1,-1 1 1,1-1-1,-1 1 1,1-1 0,-1 1-1,0-1 1,0 1 0,0-1-1,0 1 1,0-1 0,-1 1-1,1-1 1,-1 1 0,0-1-1,1 1 1,-1 0 0,0-1-1,0 1 1,-1 0-1,1 0 1,0-1 0,-1 1-1,1 0 1,-1 1 0,0-1-1,0 0 1,0 0 0,0 1-1,0-1 1,0 1 0,0-1-1,0 1 1,0 0-1,-1 0 1,1 0 0,-1 0-1,1 1 1,0-1 0,-1 1-1,1-1 1,-1 1 0,0 0-1,1 0 1,-1 0 0,1 0-1,-1 0 1,-1 1-34,-3 2 40,1 0 1,0 0-1,-1 0 0,2 1 1,-1 0-1,0 0 0,1 1 1,0-1-1,0 1 1,0 0-1,1 1 0,-1-1 1,1 1-1,1 0 0,-2 2-40,1-2 32,1 0 0,0 1 0,1-1 0,-1 0 0,1 1 0,0 0 0,1-1 0,0 1 0,0 0 0,0 0 0,1 0 0,0 0 0,0 0 0,1-1 0,0 1 0,0 0-1,1 0 1,-1-1 0,2 1 0,-1 0 0,1-1 0,0 0 0,0 0 0,0 0 0,1 0 0,0 0 0,0-1 0,1 0 0,-1 0 0,1 0 0,0 0 0,0-1 0,1 1-1,0-1 1,-1-1 0,3 2-32,-4-4-1,1 1 0,-1-1 0,1 1 1,-1-1-1,1 0 0,-1-1 0,1 1 0,-1-1 0,1 0 0,0 0 0,-1 0 0,1-1 0,-1 0 0,1 0 0,-1 0 0,1 0 0,-1-1 0,0 1 0,0-1 0,1 0 0,1-2 1,27-28-3867,-19 14-553,2 3-4088,-2 5-1593</inkml:trace>
  <inkml:trace contextRef="#ctx0" brushRef="#br0" timeOffset="558.35">291 283 9845,'13'-28'7497,"6"5"-3421,-17 21-3975,0 1-1,1-1 1,-1 0-1,1 1 0,-1 0 1,1-1-1,-1 1 1,1 0-1,0 0 0,-1 1 1,1-1-1,0 1 0,0-1 1,0 1-1,-1 0 1,1 0-1,0 0 0,0 0 1,0 0-1,-1 1 0,1-1 1,0 1-1,0 0 1,-1 0-1,1 0 0,-1 0 1,1 1-1,-1-1 0,1 0 1,0 2-101,3 1 12,0 0-1,-1 0 1,0 1 0,0 0 0,0 0-1,-1 0 1,0 0 0,0 1 0,0 0-1,-1 0 1,1 0 0,-1 0-1,-1 0 1,1 1 0,-1-1 0,0 1-1,-1-1 1,0 1 0,0 0 0,0 4-12,-2-13-3,0 0 0,0 0 0,-1 1 0,1-1 0,-1 0 0,1 1 0,-1-1 0,0 1-1,1-1 1,-1 1 0,0 0 0,0-1 0,0 1 0,0 0 0,0 1 0,0-1 0,-1 0 0,1 0 0,0 1 0,0 0 0,0-1 0,-1 1 0,-1 0 3,-1-1 86,1 1-1,-1 0 0,0 0 1,0 0-1,0 0 0,1 1 1,-1 0-1,0 0 1,1 0-1,-1 1 0,0-1 1,1 1-1,0 0 0,-1 0 1,1 1-1,0-1 1,0 1-1,0 0 0,1 0 1,-1 0-1,1 1 0,0-1 1,-1 1-1,1 0 1,1 0-1,-1 0 0,1 0 1,0 0-1,-2 3-85,3-5 40,0 0-1,0 0 1,0 0 0,0-1-1,1 1 1,-1 0 0,0 0-1,1 0 1,0 0 0,-1 0-1,1 0 1,0 1-1,0-1 1,0 0 0,0 0-1,0 0 1,1 0 0,-1 0-1,1 0 1,-1 0 0,1 0-1,0 0 1,0 0 0,-1 0-1,1-1 1,1 1-1,-1 0 1,0-1 0,0 1-1,1 0 1,-1-1 0,1 1-1,-1-1 1,1 0 0,-1 0-1,1 1 1,0-1 0,0 0-1,0-1 1,0 1 0,-1 0-1,1 0 1,2 0-40,1-1 40,-1 0 1,1-1-1,-1 1 0,1-1 1,-1 0-1,1 0 1,-1 0-1,0-1 0,1 1 1,-1-1-1,0 0 1,0-1-1,0 1 0,0-1 1,-1 1-1,1-1 1,-1 0-1,1 0 0,-1-1 1,0 1-1,0-1 1,-1 1-1,3-4-40,21-35-3681,-11 18-2536,1 1-4196,-11 17 1035</inkml:trace>
  <inkml:trace contextRef="#ctx0" brushRef="#br0" timeOffset="1059.329">624 112 8724,'-10'-16'10355,"-13"18"-6210,-21 18-1835,42-19-2282,0 0 0,0 1-1,0-1 1,1 0-1,-1 1 1,0-1 0,1 1-1,-1 0 1,1-1-1,0 1 1,0 0 0,-1 0-1,1 0 1,1 0-1,-1 0 1,0 0 0,0 0-1,1 0 1,-1 0-1,1 0 1,-1 1 0,1-1-1,0 0 1,0 0 0,0 0-1,0 1 1,1-1-1,-1 0 1,1 0 0,-1 0-1,1 0 1,-1 0-1,1 0 1,0 0 0,0 0-1,0 0 1,0 0-1,1 0 1,-1 0 0,0-1-1,1 1 1,0 0-1,-1-1 1,1 1 0,0-1-1,0 0-27,117 28 3,-118-28 0,1-1 0,-1 1 0,0 0 0,0 0-1,0 0 1,0 0 0,0 0 0,0 0 0,0 0 0,0 0 0,0 0 0,-1 0 0,1 0 0,0 1 0,-1-1 0,1 0-1,-1 0 1,1 1 0,-1-1 0,1 0 0,-1 1 0,0-1 0,0 1 0,0-1 0,0 0 0,0 1 0,0-1-1,0 1 1,0-1 0,-1 0 0,1 1 0,0-1 0,-1 1 0,1-1 0,-1 0 0,0 0 0,1 1 0,-1-1 0,0 0-1,0 0 1,0 0 0,0 1-3,-48 35 241,-6-30-3456,59-25-11080,1 5 4651</inkml:trace>
  <inkml:trace contextRef="#ctx0" brushRef="#br0" timeOffset="1621.871">700 97 10485,'7'6'10485,"3"13"-9402,-6-12-173,-4-4-885,1 0 0,0 0 0,0 0 0,0 0 0,1 0 0,-1 0 0,1-1 0,-1 1 0,1-1 0,0 1 0,0-1 0,0 0 0,0 1 0,0-1 0,1 0 0,-1 0 0,1-1 1,-1 1-1,1 0 0,0-1 0,0 0 0,0 0 0,-1 0 0,1 0 0,0 0 0,0 0 0,0-1 0,1 1 0,-1-1 0,0 0 0,0 0 0,0 0 0,0 0 0,0-1 0,0 1 1,0-1-1,0 0 0,0 0 0,0 0 0,0 0 0,0 0 0,-1-1 0,1 1 0,0-1 0,-1 0 0,3-1-25,-2-4-68,1 0 0,-1 0 0,0 0 0,-1-1 0,1 1 0,-1-1 0,-1 1 0,0-1 0,0 0 0,0 0 0,-1 0 0,0 1 0,-1-1 0,1 0 0,-3-5 68,1-30 156,25 70 1879,110 190 358,-131-211-2307,25 81 1382,-26-84-1402,0 0 0,-1 0 0,1 0 0,-1 0 0,0 0-1,0 0 1,0 0 0,-1 1 0,1-1 0,-1 0 0,1 0 0,-1 0 0,0 0 0,0 0 0,0 0 0,-1-1 0,1 1 0,-1 0 0,1 0 0,-1-1 0,0 1 0,0-1 0,0 0 0,-1 0 0,1 1 0,-2 0-66,-1-2 40,0 1 0,0-1 0,0 0 0,0-1 0,0 1 1,0-1-1,0 0 0,-1 0 0,1-1 0,0 1 1,0-1-1,0 0 0,0-1 0,-3 0-40,-23-4-261,30 6 590,-6-1 617,4 1-4176,12-4-15818,-8 4 18943,8-4-10020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9:0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7583 44 6835,'46'8'9167,"-60"-3"-4282,-89-1-608,-115 3-2394,90-16-1165,-89 11-163,-27 9-265,143-5-65,-19 2-41,-61 7 2,28-10-186,27-10 56,-145 16 59,167-7-38,-168 14 20,111-10-132,33-9 32,-53 16 145,-32-9-268,0-8 145,146-2 6,0 3 0,0 3 0,-24 5-25,-125-10 0,-47-6 24,82 11 40,7-14-115,-6-2 3,16 13 112,1-6 0,-50-14-64,-120 18-45,-138-14-38,173 22 150,-202-4-49,216 7-52,115-1 50,72-5-46,-94 2 65,59 5 34,13-9-58,78-5-155,61-24-1745,69-31-8572,-51 39 4301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9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0 964 9124,'5'-1'895,"50"-12"7113,-1-1-3692,194-61-1885,-48 22-483,-161 44-1238,-33 6-5843,-2-1-5603,-4 3-811</inkml:trace>
  <inkml:trace contextRef="#ctx0" brushRef="#br0" timeOffset="752.444">978 693 9364,'-34'-12'11692,"28"13"-11393,0 0 0,0 1-1,0-1 1,0 1 0,0 0 0,0 1 0,1-1 0,-1 1 0,1 0 0,-1 1 0,1-1 0,0 1 0,-4 4-299,6-5 56,0 0 0,0 0 0,0 1 0,0-1-1,1 1 1,-1-1 0,1 1 0,0 0 0,0 0 0,1 0-1,-1 0 1,1 0 0,0 0 0,0 0 0,0 0 0,0 1 0,1-1-1,0 0 1,0 1 0,0-1 0,0 0 0,1 1 0,0-1 0,0 0-1,0 0 1,0 0 0,0 0 0,1 0 0,0 0 0,0 0 0,0 0-1,0 0 1,1-1 0,-1 1 0,1-1 0,0 0 0,0 0-1,0 0 1,1 0 0,-1-1 0,1 1 0,-1-1 0,1 0 0,0 0-1,0 0 1,2 1-56,-2-2-5,1 1-1,0-1 0,-1 0 1,1-1-1,0 1 0,0-1 1,0 0-1,-1 0 1,1 0-1,0-1 0,0 1 1,0-1-1,-1-1 0,1 1 1,0 0-1,1-2 6,20-24-3221,-11 1-1254,-3 10-4723,-3 6-1313</inkml:trace>
  <inkml:trace contextRef="#ctx0" brushRef="#br0" timeOffset="1064.874">1049 586 9877,'17'18'9243,"2"18"-6080,-17-33-2729,41 173 1802,-40-183-19057,-1 3 8705</inkml:trace>
  <inkml:trace contextRef="#ctx0" brushRef="#br0" timeOffset="1346.057">1207 684 10757,'12'34'9660,"-4"2"-6369,13 33-4050,-21-68-1599,-1-4-7892,1-1-75</inkml:trace>
  <inkml:trace contextRef="#ctx0" brushRef="#br0" timeOffset="1347.057">1220 594 13094,'0'0'3233,"3"3"49,-2-2-1713,3 3-657,-1-1-480,1 1-784,2 2-576,1 2-2322,3-1-2576,0 1-6324</inkml:trace>
  <inkml:trace contextRef="#ctx0" brushRef="#br0" timeOffset="1691.087">1354 713 10917,'26'5'7105,"6"-2"-3594,-28-2-3455,0-1 0,0 1 0,0-1 0,0 0 0,0 0 0,0-1 1,-1 1-1,1-1 0,0 0 0,0 0 0,0 0 0,0 0 1,-1-1-1,1 1 0,-1-1 0,1 0 0,-1 0 0,1-1 0,-1 1 1,0-1-1,1 0-56,-4 0-37,1 1 0,-1 0 0,0-1 0,0 1 0,0 0 0,0-1 0,0 1 0,0 0 0,-1-1 0,1 1 0,-1 0 0,1 0 0,-1-1 0,0 1 0,0 0 0,0 0 0,0 0 0,-1 0 0,1 0 0,0 0 0,-1 0 0,1 1 0,-1-1 0,0 0 0,0 1 0,1-1 0,-1 1 0,0 0 0,0 0 0,0 0 0,-1 0 0,1 0 0,0 0 0,0 0 0,0 0 0,-1 1 0,-1-1 37,0 2 137,-1-1 0,1 1 0,0 0 0,-1 0 0,1 1 0,0-1 0,0 1 0,0 0 0,0 0 0,0 0 0,0 0 0,0 1 0,1 0 0,-1 0 0,1 0 0,0 0 0,0 0 0,0 1 0,0-1 0,1 1 0,-1 0 0,1 0 0,0-1 0,0 2 0,1-1 0,-1 0 0,1 0 0,0 0 0,0 1 0,0-1 0,0 1 0,1-1 0,0 1 0,0-1 0,0 1 0,0-1 0,1 0 0,0 1 0,0-1 0,0 1 0,0-1 0,1 0 0,0 2-137,0-3 49,-1 0 0,1-1 0,-1 1 0,1-1 0,0 1 0,0-1 0,0 1 0,0-1 0,1 0 0,-1 0 0,1 0 0,-1 0 0,1-1 0,0 1 0,-1-1 0,1 1 0,0-1 0,0 0 0,0 0 0,0 0 0,0-1 0,0 1 0,0-1 0,0 1 0,1-1 0,-1 0 0,0 0 1,0-1-1,0 1 0,1-1-49,47-11-2386,-10-11-3878,-29 10-1265,0-2-4981</inkml:trace>
  <inkml:trace contextRef="#ctx0" brushRef="#br0" timeOffset="2081.62">1595 652 11301,'7'25'8897,"1"-1"-5491,10 32-1812,-1-5-871,-14-71-669,1-138-1140,-4 157 1078,0 0 1,0 0-1,1 0 0,-1 0 1,1 0-1,-1 0 1,1 0-1,-1 0 0,1 0 1,0 0-1,-1 0 1,1 1-1,0-1 1,0 0-1,-1 0 0,1 1 1,0-1-1,0 0 1,0 1-1,0-1 1,0 1-1,0-1 0,0 1 1,0-1-1,0 1 1,0 0-1,0 0 0,0 0 1,1-1-1,-1 1 1,0 0-1,0 0 1,0 0-1,0 1 0,0-1 1,0 0-1,0 0 1,0 0-1,1 1 0,-1-1 1,0 1-1,0-1 1,0 1-1,0-1 1,-1 1-1,1 0 0,0-1 1,0 1-1,1 0 8,44 37 1124,-18 41-1844,-22-92-14511,-5 3 5557</inkml:trace>
  <inkml:trace contextRef="#ctx0" brushRef="#br0" timeOffset="2269.083">1813 451 11221,'21'6'8305,"-4"10"-3963,15 53-2569,-26-55-1125,32 93-261,-32-83-5557,-1 0-5347,-4-21-456</inkml:trace>
  <inkml:trace contextRef="#ctx0" brushRef="#br0" timeOffset="2738.783">1838 631 14118,'3'0'4018,"0"0"96,2-1-1184,1 0-1122,2 2-671,3-2-401,0 0-272,0-1-175,2 2-161,-1 0-224,-2-2-177,0 0-463,-1 2-1105,3-1 2273,1-2-4721,1 0-3235,1-4-7875</inkml:trace>
  <inkml:trace contextRef="#ctx0" brushRef="#br0" timeOffset="4409.428">3432 87 11013,'-21'-16'10710,"-12"35"-7077,32-17-3617,0 0 1,0 1-1,0-1 1,1 0-1,-1 1 1,1-1 0,-1 1-1,1-1 1,0 1-1,0-1 1,0 1-1,0-1 1,0 0-1,1 1 1,-1-1 0,1 1-1,0-1 1,-1 0-1,1 1 1,0-1-1,0 0 1,1 0-1,-1 1 1,0-1 0,1 0-1,-1 0 1,1-1-1,0 1 1,0 0-1,-1 0 1,1-1-1,0 1 1,0-1 0,1 0-1,-1 0 1,0 0-1,0 0 1,1 0-1,-1 0 1,0 0-1,2 0-16,0 0 13,-1 1 0,1 0 0,-1 0 0,0 0 0,0 0 0,1 1 0,-1-1-1,-1 1 1,1 0 0,0 0 0,-1 0 0,1 0 0,-1 0 0,0 0 0,0 1-1,0-1 1,-1 1 0,1-1 0,-1 1 0,0 1-13,0-2 65,-1 1 0,0-1 0,0 0 0,0 0 0,-1 1 0,1-1 0,-1 0 0,1 0 0,-1 0 0,0 0 0,-1 0 0,1 0 0,0 0 0,-1 0 0,0 0 0,1 0 0,-1-1 0,0 1 0,0-1 0,-1 1 0,1-1 0,0 0-1,-1 0 1,0 0 0,1 0 0,-1 0 0,0-1 0,0 1 0,0-1 0,0 0 0,-1 0-65,3-1-162,1 0 0,-1-1-1,0 1 1,1-1 0,-1 1-1,0-1 1,1 1-1,-1-1 1,0 1 0,1-1-1,-1 0 1,1 1 0,-1-1-1,1 0 1,-1 1 0,1-1-1,0 0 1,-1 0 0,1 0-1,0 1 1,0-1 0,-1 0-1,1 0 1,0 0 0,0 0-1,0 1 1,0-1-1,0 0 1,0 0 0,0 0-1,0 0 1,1 1 0,-1-1-1,0 0 1,0 0 0,1 0-1,-1 1 1,1-1 0,-1 0-1,0 0 1,1 1 0,-1-1-1,1 0 1,0 1 0,0-1 161,11-24-11707,-5 14 2432</inkml:trace>
  <inkml:trace contextRef="#ctx0" brushRef="#br0" timeOffset="4782.36">3534 187 8660,'21'-2'8215,"3"-5"-4766,-21 6-3403,1-1-1,-1 1 0,0 0 1,1-1-1,-1 0 0,0 0 1,0 0-1,0 0 0,0 0 1,-1 0-1,1-1 0,-1 1 1,1-1-1,-1 0 0,0 0 1,0 0-1,0 0 0,1-2-45,-2 3 15,-1 0 0,1 0 0,-1 0 0,1 0-1,-1 0 1,1 0 0,-1-1 0,0 1-1,0 0 1,0 0 0,0 0 0,-1 0 0,1 0-1,0 0 1,-1 0 0,0 0 0,1 0 0,-1 0-1,0 0 1,0 0 0,0 1 0,0-1 0,0 0-1,0 0 1,-1 1 0,1-1 0,-1 1 0,1-1-1,-1 1 1,1 0 0,-1-1 0,0 1 0,0 0-1,1 0 1,-1 0 0,0 1 0,0-1 0,0 0-1,0 1 1,0-1 0,0 1 0,0 0 0,0-1-1,0 1 1,-1 0 0,1 0 0,0 0-1,0 1 1,0-1 0,0 1 0,0-1 0,0 1-1,0-1 1,0 1 0,-1 0-15,1 5 162,-1 0-1,1 0 1,-1 0-1,2 0 1,-1 1-1,1-1 1,0 0-1,0 1 1,1-1 0,-1 1-1,1-1 1,1 1-1,0-1 1,0 1-1,0-1 1,0 0-1,1 0 1,1 2-162,-3-4 107,0 0-1,1 0 1,0 0-1,0 0 1,0-1-1,1 1 1,-1 0-1,1-1 1,-1 1-1,1-1 1,1 1-1,-1-1 1,0 0-1,1 0 1,-1 0 0,1 0-1,0 0 1,0-1-1,0 1 1,0-1-1,1 0 1,-1 0-1,1 0 1,-1-1-1,1 1 1,0-1-1,-1 1 1,1-1-1,0 0-106,23-53-4628,-24 40 4169,1 2-1260,3-13-7399,1 9-2893</inkml:trace>
  <inkml:trace contextRef="#ctx0" brushRef="#br0" timeOffset="5188.514">3749 94 9989,'58'2'8497,"-53"-2"-8389,0-1-1,0 1 1,0-1 0,0 0-1,0 0 1,-1 0 0,1-1-1,0 0 1,-1 0-1,1 0 1,-1 0 0,0-1-1,1 1 1,-1-1 0,-1 0-1,1 0 1,0-1-108,-3 2 36,0 1 0,0 0 0,0-1 1,-1 0-1,1 1 0,0-1 0,-1 1 0,1-1 0,-1 0 1,0 1-1,1-1 0,-1 0 0,0 1 0,0-1 0,0 0 1,0 0-1,0 1 0,-1-1 0,1 0 0,-1 1 0,1-1 0,-1 0 1,1 1-1,-1-1 0,0 1 0,0-1 0,1 1 0,-1-1 1,0 1-1,-1 0 0,1-1 0,0 1 0,0 0 0,0 0 1,-1 0-1,1 0 0,-1 0 0,1 0 0,-1 0 0,1 1 0,-1-1 1,1 0-1,-1 1 0,0-1 0,1 1 0,-1 0 0,0-1 1,1 1-1,-1 0 0,0 0 0,1 0 0,-1 0 0,0 0 1,0 1-1,1-1 0,-2 1-36,0-1 61,0-1 1,0 1-1,0 0 1,-1 1-1,1-1 1,0 0-1,0 1 1,0 0-1,0 0 1,0 0-1,1 0 1,-1 0-1,0 0 1,0 1-1,1-1 1,-1 1-1,1 0 1,-1 0-1,1 0 1,0 0-1,0 0 1,0 1-1,0-1 1,0 0-1,0 1 1,1 0-1,-1-1 1,1 1-1,-1 0 1,1 0-1,0 0 1,0 0-1,1 0 1,-1 0-1,1 0 1,-1 0-1,1 0 1,0 1-62,0 2 132,-1 0 1,1 0-1,1-1 0,-1 1 1,1 0-1,0 0 0,0-1 1,1 1-1,-1 0 0,1-1 1,1 0-1,-1 1 0,1-1 1,0 0-1,0 0 0,0 0 1,0-1-1,1 1 0,0-1 1,0 0-1,1 0 0,-1 0 1,1-1-1,-1 1 0,1-1 0,0 0 1,0-1-1,1 1 0,-1-1 1,2 1-133,-1-1 59,0 0 0,0-1 0,0 1 0,1-1-1,-1 0 1,0-1 0,1 0 0,-1 0 0,1 0 0,-1-1 0,0 1 0,0-1 0,1-1 0,-1 0 0,3 0-59,-7 1-96,0 0 0,0-1 0,0 1 1,0 0-1,0-1 0,0 1 0,0-1 0,-1 1 1,1-1-1,0 0 0,-1 0 0,1 0 1,-1 0-1,0 0 0,0 0 0,0 0 0,0 0 1,0 0-1,0 0 0,0-1 0,-1 1 1,1 0-1,-1-1 0,1 1 0,-1-1 0,0 1 1,0-1 95,-2-16-4497,-3 1-6389,1 7-661</inkml:trace>
  <inkml:trace contextRef="#ctx0" brushRef="#br0" timeOffset="6127.766">237 1249 10117,'3'0'8696,"9"13"-6286,5 20-1635,0 1 1,-2 0-1,-2 1 0,-1 1 0,-2-1-775,-1 10 169,-11-53-224,0 1 0,0-1 0,0 1 0,1-1 0,1 0 0,-1 1 0,1-1 0,0 0 0,1 1 1,0-1-1,0 0 0,1 1 0,0-1 0,0 1 0,0 0 0,1-1 0,0 1 0,1 1 0,0-2 55,-1 7 4,-1 1-1,1 0 1,-1-1-1,1 1 1,0 0-1,-1 0 1,1 1-1,-1-1 1,1 0-1,0 1 1,-1 0-1,1-1 1,-1 1-1,0 0 1,1 0-1,-1 1 1,0-1-1,1 0 1,-1 1-1,0-1 1,0 1-1,0 0 1,0 0-1,-1 0 1,1 0-1,0 0-3,5 3 3,-5-3 28,1 0 0,-1 0 0,0 0 0,0 0 0,0 0 0,0 0 0,0 0 0,0 1 0,0-1 0,-1 1 0,0-1 0,1 1 0,-1 0 0,0-1 0,0 1 0,0 0 0,-1 0 0,1 0 0,-1 0 0,1 0 0,-1-1 0,0 1 0,0 0 0,0 0 0,-1 0 0,1 0 0,-1 0 0,1 0 0,-1 0 0,0-1 0,0 1 0,0 0 0,-1-1 0,1 1 0,-1 0 0,1-1 0,-1 0 0,0 1 0,0-1 0,0 0 0,0 0 0,0 0 0,-1 0 0,1-1 0,0 1 0,-1 0 0,0-1 0,1 0 0,-1 0 0,0 1-31,-7 1 9,-56 8-530,59-26-4727,11-3-4733,0 5-130</inkml:trace>
  <inkml:trace contextRef="#ctx0" brushRef="#br0" timeOffset="6518.287">524 1346 11669,'16'39'9649,"7"-2"-6589,-21-34-3041,-1-2 1,1 1-1,-1 0 1,1 0-1,0 0 1,0-1-1,0 1 1,0-1-1,0 0 1,0 1-1,0-1 0,1 0 1,-1 0-1,0 0 1,1-1-1,-1 1 1,1 0-1,-1-1 1,0 0-1,1 1 1,-1-1-1,1 0 1,-1 0-1,1-1 1,-1 1-1,1 0 0,-1-1 1,1 0-1,-1 1 1,0-1-1,1 0 1,0-1-20,1-2 5,-1 0 0,0 1 0,0-1 0,0-1 0,-1 1 0,0 0 0,1-1 0,-2 1 0,1-1 0,0 0 0,-1 0 0,0 1 0,0-1 0,0 0 0,-1 0 0,0 0 0,0 0 0,0 0 0,0 0 0,-1 0 0,0 0 0,0 0-1,0-1-4,-11-29-529,5 21-3013,12 14-8218,-1-1 2492</inkml:trace>
  <inkml:trace contextRef="#ctx0" brushRef="#br0" timeOffset="6906.498">716 1149 9332,'27'31'9494,"-5"4"-4721,-2 12-3400,2 25-3424,-20-64 1783,3 6-1568,0-5-7488,-2-7-2153</inkml:trace>
  <inkml:trace contextRef="#ctx0" brushRef="#br0" timeOffset="6907.498">737 1289 13334,'2'-1'3746,"2"-2"80,5 1-1393,0-1-817,3 0-527,-1 0-353,0 0-272,1 0-399,1 3-914,4 0-1040,2 2-1985,1-2-2993,2-2-6947</inkml:trace>
  <inkml:trace contextRef="#ctx0" brushRef="#br0" timeOffset="7354.02">1326 1136 10325,'-37'2'11013,"9"26"-7878,4 48-2223,23-73-881,0 0 0,1 0 1,0-1-1,-1 1 0,1 0 0,0 0 0,1 0 1,-1 0-1,0 0 0,1 0 0,0-1 0,-1 1 1,1 0-1,0 0 0,1-1 0,-1 1 0,0 0 1,1-1-1,-1 0 0,1 1 0,0-1 0,0 0 1,0 0-1,0 0 0,0 0 0,0 0 0,1 0 1,-1-1-1,1 1 0,-1-1 0,1 1 0,-1-1 1,1 0-1,0 0 0,0 0 0,0-1 0,-1 1 1,1-1-1,0 1 0,0-1 0,0 0 0,0 0 1,0 0-1,0-1 0,-1 1 0,2-1-31,30-23-2852,-15 8-3492,-10 9-438,0-3-4044</inkml:trace>
  <inkml:trace contextRef="#ctx0" brushRef="#br0" timeOffset="7807.602">1435 1126 10309,'18'-8'6788,"27"-2"-2633,-39 12-4038,0 0-1,0 1 0,0-1 1,-1 1-1,1 1 1,-1-1-1,1 1 0,-1 0 1,0 0-1,-1 0 0,1 0 1,-1 1-1,1 0 0,-2 0 1,1 0-1,0 1 0,-1-1 1,0 1-1,0 0 1,-1 0-1,0 0 0,0 0 1,1 3-117,26 50 285,-71-96-1526,37 34 1391,1 1 0,-1 0 0,0 0 0,0 1 0,0-1 0,0 1 0,-1 0 0,1 1 0,0-1 0,0 1 0,0 0 0,-1 0 0,1 1 0,0 0 0,0 0 0,0 0 0,0 0 0,0 1 0,0 0 0,0 0 0,0 0 0,1 0 0,-1 1 0,1 0 0,-1 0 0,1 0 0,-2 2-150,6-3 49,0 0 1,0 0-1,0 0 1,0 0-1,0 0 1,0 0-1,1 0 0,-1 0 1,1 0-1,-1 0 1,1 0-1,0 0 0,0 0 1,0-1-1,0 1 1,0 0-1,0-1 1,0 1-1,1-1 0,-1 1 1,0-1-1,1 1 1,0-1-1,-1 0 0,1 0 1,-1 0-1,1 0 1,0 0-1,0 0 0,0 0 1,0-1-1,0 1 1,0-1-1,-1 1 1,1-1-1,0 0 0,0 0 1,0 0-1,0 0 1,0 0-1,0 0 0,0 0 1,0-1-1,0 1 1,0-1-1,1 0-49,1 1-278,-1 0 1,1-1-1,-1 0 0,0 1 0,1-2 1,-1 1-1,0 0 0,0 0 0,1-1 1,-1 0-1,0 0 0,-1 0 0,1 0 1,0 0-1,0 0 0,-1-1 0,0 1 1,1-1-1,0-2 278,29-59-12598,-26 49 8759,2-4-3727</inkml:trace>
  <inkml:trace contextRef="#ctx0" brushRef="#br0" timeOffset="8185.342">1654 1074 10341,'9'16'7000,"0"14"-2933,0 0-1966,29 72 282,-32-108-2090,-11-30-308,3 20 20,1 7-6,0 2-7,0 0 0,0 1 0,0-1-1,1 0 1,0 0 0,0 0 0,1 0 0,0 1 0,0-1 0,1 0 0,0 1-1,0-1 1,0 1 0,1-1 0,0 1 0,3-6 8,-4 12-2,0-1 0,-1 1 0,1 0 0,0 0 0,0 0 1,0 0-1,0 0 0,-1 0 0,1 0 0,0 1 0,0-1 0,-1 0 0,1 1 0,0 0 0,-1-1 1,1 1-1,0 0 0,-1 0 0,1 0 0,-1 0 0,1 0 0,-1 0 0,0 0 0,1 1 0,-1-1 1,0 0-1,0 1 0,0-1 0,0 1 0,0 0 0,0-1 0,0 1 0,-1-1 0,1 1 0,-1 0 1,1 0-1,-1-1 0,0 1 0,1 0 0,-1 0 0,0 0 0,0-1 0,0 1 0,0 1 2,4 9-4,31 98-143,-28-147-16167,-5 21 6835</inkml:trace>
  <inkml:trace contextRef="#ctx0" brushRef="#br0" timeOffset="8596.478">1893 1044 10261,'25'37'9092,"1"31"-5698,-14-31-2309,-10-33-1086,4 10 375,-6-24-5,-2-2-386,0 1 1,1-1 0,0 0-1,0 0 1,1 0-1,1 1 1,0-1-1,1 0 1,0 1-1,0-1 1,2 1-1,1-5 17,-4 15-1,0 1 0,1 0 0,-1 0-1,0-1 1,1 1 0,-1 0 0,0 0-1,0 0 1,1 1 0,-1-1 0,0 0-1,1 0 1,-1 1 0,0-1 0,0 1-1,1-1 1,-1 1 0,0-1 0,0 1-1,0 0 1,0-1 0,0 1 0,0 0-1,0 0 1,0 0 0,0 0 0,0 0-1,-1 0 1,1 0 0,0 0 0,0 0-1,-1 1 1,1-1 0,-1 0 0,1 0-1,-1 1 1,0-1 0,0 0 0,1 0-1,-1 1 1,0-1 0,0 0 0,0 1-1,0-1 2,5 9 34,65 99-221,-53-128-16116,-14 10 8454</inkml:trace>
  <inkml:trace contextRef="#ctx0" brushRef="#br0" timeOffset="8956.024">2197 988 12246,'-29'24'9744,"22"15"-7583,24 42-1981,-15-79-169,-1 0-1,1 0 0,0 0 1,-1 0-1,1 0 1,0 0-1,1 0 1,-1-1-1,0 1 0,0-1 1,1 0-1,-1 1 1,0-1-1,1 0 0,-1 0 1,1-1-1,0 1 1,-1 0-1,1-1 1,0 0-1,-1 1 0,1-1 1,0 0-1,-1-1 1,1 1-1,0 0 0,-1-1 1,1 1-1,0-1 1,-1 0-1,1 0 1,-1 0-1,1 0 0,-1 0 1,0-1-1,1 1 1,-1-1-1,0 1 1,0-1-1,0 0 0,0 0 1,0 0-1,-1 0 1,1 0-1,-1 0 0,1-1 1,-1 1-1,0 0 1,0-1-1,0 1 1,0-1-1,0 0 0,0 0-10,0-1 12,0 1 0,-1-1 0,1 0 0,-1 1 0,0-1 0,0 1 0,0-1 0,0 1 0,-1-1 0,0 0 0,1 1 0,-1-1 0,0 1 0,-1 0 0,1-1 0,-1 1-1,1 0 1,-1 0 0,0 0 0,0 0 0,0 0 0,-1 0 0,1 1 0,-1-1 0,1 1 0,-1 0 0,0-1 0,0 1 0,0 0 0,0 1 0,0-1 0,0 0 0,-1 1 0,1 0 0,-1 0-1,1 0 1,-1 0 0,1 1 0,-1-1 0,1 1 0,-1 0 0,1 0 0,-1 0 0,0 0 0,1 1 0,-1 0-12,-9 5-1812,12-5-2057,3 0-3472,2-1-5054</inkml:trace>
  <inkml:trace contextRef="#ctx0" brushRef="#br0" timeOffset="9143.477">2317 874 12166,'17'15'8423,"3"21"-5615,-8-13-1479,32 55-364,-27-20-4963,-16-55 3347,-1-2-2211,0 1-5463,0-3-1514</inkml:trace>
  <inkml:trace contextRef="#ctx0" brushRef="#br0" timeOffset="9693.167">2325 1010 13094,'-1'-1'3586,"1"-2"127,2 1-1456,1-2-832,3 1-513,-1-2-143,5 1-241,4 0-256,1 2-96,0 1-256,1 0-432,-3 1-849,1 2 2226,-1 0-4659,1-1-3201,4-1-7844</inkml:trace>
  <inkml:trace contextRef="#ctx0" brushRef="#br0" timeOffset="9988.41">2716 871 9556,'2'4'8974,"8"12"-5673,-2-2-2236,3 7-137,-11-17-862,2 0 0,-1 0 0,0 0 0,1 0 0,-1 0 0,1-1 0,0 1 0,1-1 1,-1 1-1,0-1 0,1 0 0,0 0 0,0 0 0,0 0 0,0-1 0,0 1 0,0-1 0,1 0 0,-1 0 1,1 0-1,0 0 0,-1-1 0,1 1 0,0-1 0,0 0 0,0 0 0,0 0 0,0-1 0,0 1 0,3-1-66,-3-3 19,0 1-1,-1-1 0,0 1 1,1-1-1,-1 0 0,0 0 1,-1-1-1,1 1 0,-1-1 1,1 1-1,-1-1 0,0 0 1,0 0-1,0 1 0,-1-2 1,0 1-1,0 0 0,0 0 1,0 0-1,0 0 0,-1-1 1,0 1-1,0 0 0,0-1 0,0 1 1,-1 0-1,1 0 0,-1-1 1,0 1-1,-1-2-18,-12-34 454,14 44-1049,9 7-14602,1-13 4195</inkml:trace>
  <inkml:trace contextRef="#ctx0" brushRef="#br0" timeOffset="10326.981">3043 787 9941,'-13'-7'4031,"12"6"-3802,0-1 0,0 1-1,-1 0 1,1 0 0,-1-1 0,1 1 0,-1 0-1,0 0 1,1 0 0,-1 1 0,0-1 0,0 0-1,1 1 1,-1-1 0,0 1 0,0 0 0,0-1-1,0 1 1,0 0 0,0 0 0,1 0 0,-1 0-1,0 1 1,0-1 0,0 0 0,0 1 0,0 0-1,1-1 1,-1 1 0,0 0 0,0 0 0,1 0-1,-1 0 1,1 0 0,-1 0 0,1 0 0,-1 0-1,0 2-228,0 0 61,0-1-1,1 1 1,0 0-1,-1-1 1,1 1-1,0 0 0,0 0 1,0 0-1,1 0 1,-1 0-1,1 0 1,0 0-1,0 0 0,0 0 1,0 0-1,0 0 1,0 0-1,1 0 1,0 0-1,-1 0 0,1 0 1,0 0-1,1-1 1,-1 1-1,0 0 1,1-1-1,-1 1 0,1-1 1,0 1-1,0-1 1,0 0-1,0 1 1,0-1-1,1 0 0,-1-1 1,1 1-1,-1 0 1,1-1-1,0 1 1,-1-1-1,1 0 1,0 0-1,0 0-60,-1-1 12,0 0-1,0 0 1,0 0 0,0 0-1,0 0 1,0 0 0,0 1-1,0-1 1,-1 1-1,1-1 1,0 1 0,0 0-1,0 0 1,-1 0 0,1 0-1,0 0 1,-1 0 0,1 0-1,-1 0 1,1 1 0,-1-1-1,0 0 1,1 1 0,-1 0-1,0-1 1,0 1 0,0 0-1,0-1 1,-1 1 0,1 0-1,0 0 1,-1 0 0,1-1-1,-1 1 1,0 0 0,1 0-1,-1 0 1,0 0 0,0 0-1,0 0 1,0 0 0,-1 0-1,1 0 1,-1 0 0,1 0-1,-1-1 1,1 1 0,-1 0-1,0 0 1,0-1 0,0 1-1,0 0 1,0-1 0,0 1-12,-41 21 440,21-22-2392,15-20-4537,7 12-304,2 1-4292</inkml:trace>
  <inkml:trace contextRef="#ctx0" brushRef="#br0" timeOffset="10765.409">3108 833 10741,'53'-8'8500,"-49"8"-8392,-1-1 0,1 0 0,-1 1 0,0-1 0,0-1 0,1 1 0,-1 0 0,0-1 0,0 0 0,0 1 0,0-1 0,-1 0 0,1-1 0,0 1 0,-1 0 0,0-1 0,1 0 0,-1 1 0,0-1 0,0 0 0,-1 0 0,1 0 0,0 0 0,-1 0 0,0-1 0,0 1 0,0 0 0,0 0 0,0-1 0,-1 1 0,0-1 0,1 1 0,-1-1 0,0 1 0,-1-2-108,-1 4 56,1-1-1,-1 1 1,0 0-1,1-1 1,-1 1-1,0 0 1,0 0-1,0 1 1,0-1 0,0 0-1,0 1 1,-1-1-1,1 1 1,0 0-1,0-1 1,0 1-1,0 0 1,0 0-1,-1 1 1,1-1-1,0 0 1,0 1 0,0-1-1,0 1 1,0 0-1,0-1 1,0 1-1,0 0 1,0 0-1,0 1 1,0-1-1,1 0 1,-1 1-1,0-1 1,1 1-1,-1-1 1,1 1 0,-1 1-56,-2 0 71,1 0 0,0 0 1,0 1-1,0-1 0,1 1 1,-1 0-1,1-1 0,0 1 1,0 0-1,0 0 0,0 1 1,1-1-1,-1 0 0,1 0 1,0 1-1,1-1 1,-1 1-1,1-1 0,0 1 1,0-1-1,0 0 0,1 1 1,-1-1-1,1 1 0,0-1 1,1 0-1,-1 1 0,1-1 1,-1 0-1,1 0 0,1 0 1,-1 0-1,0-1 1,1 1-1,0-1 0,0 1 1,0-1-1,0 0 0,0 0 1,1 0-1,-1-1 0,1 1 1,0-1-1,0 0 0,0 0 1,0 0-1,0 0 0,0-1 1,1 1-1,-1-1 1,4 0-72,64-13 123,-58-15-2624,-9-3-3342,0 10-3248,1 7-2352</inkml:trace>
  <inkml:trace contextRef="#ctx0" brushRef="#br0" timeOffset="14933.643">2320 417 8804,'-7'-21'11761,"-11"26"-7501,-15 32-3014,30-31-1202,0 1 1,0-1 0,0 1 0,1 0 0,0-1 0,1 1 0,0 0 0,0 0-1,0 0 1,1 0 0,0 1 0,0-1 0,1 0 0,0 0 0,0 0-1,0 0 1,1-1 0,0 1 0,1 0 0,-1-1 0,1 1 0,1-1-45,0-3 3,0-1-1,0 0 1,0 0 0,1 0 0,-1-1 0,0 1 0,1-1 0,-1 0 0,1 0-1,0-1 1,-1 1 0,1-1 0,0 0 0,-1-1 0,1 1 0,0-1-1,-1 0 1,1 0 0,-1 0 0,1 0 0,-1-1 0,0 0 0,1 0-3,11-2-269,5-9-3801,-14-11-7966,-5 10 1303</inkml:trace>
  <inkml:trace contextRef="#ctx0" brushRef="#br0" timeOffset="15506.057">2431 414 10325,'20'-25'9495,"8"4"-5401,-26 20-4070,0-1 0,1 1 0,-1-1 0,1 1 1,-1 0-1,1 0 0,-1 0 0,1 0 0,0 1 1,-1-1-1,1 1 0,0-1 0,0 1 0,-1 0 1,1 0-1,0 0 0,-1 1 0,1-1 0,0 1 1,0-1-1,-1 1 0,1 0 0,-1 0 0,1 0 1,-1 0-1,1 0 0,-1 1 0,0-1 0,1 1 1,-1 0-1,0 0 0,0-1 0,0 1 0,0 0 1,0 2-25,45 105-299,-38-90-155,-17-27-215,4 4 690,0 1 0,0 0 1,0 0-1,-1 0 0,1 0 1,-1 1-1,1 0 0,-1 0 1,0 0-1,0 1 0,0-1 1,0 1-1,0 1 0,0-1 1,-4 0-22,-72 13 1969,79-10-1891,1 1 1,-1-1-1,1 1 0,0 0 1,0 0-1,0 0 1,1 0-1,-1 0 1,1 0-1,-1 0 1,1 0-1,0 0 0,0 0 1,0 0-1,1 0 1,-1 0-1,1 0 1,0-1-1,-1 1 0,1 0 1,0 0-1,1 0 1,-1-1-1,1 1 1,1 2-79,-1-3-30,0 1 1,1-1-1,-1 0 1,1 0-1,0 0 1,-1-1-1,1 1 1,0-1-1,0 1 1,0-1-1,0 0 1,0 0-1,1 0 1,-1 0-1,0-1 1,0 0-1,1 1 1,-1-1 0,0 0-1,0 0 1,1-1-1,-1 1 1,0-1-1,0 0 1,0 1-1,1-1 1,-1-1-1,0 1 1,0 0-1,0-1 1,-1 0-1,1 1 1,0-1-1,-1 0 1,1 0-1,-1-1 1,1 1-1,-1 0 1,0-1-1,0 0 30,-1 1-288,16-28-4863,-4 11-5500,-6 10 348</inkml:trace>
  <inkml:trace contextRef="#ctx0" brushRef="#br0" timeOffset="15981.779">2648 350 11093,'19'27'10602,"-1"27"-9012,-10-25-504,25 26-368,-28-82-689,-6 12-10,-1 7 0,1 0 0,0 1 0,0-1 0,1 0 0,0 0 0,0 1 1,0-1-1,1 0 0,1 0 0,-1 1 0,1-1 0,0 1 0,1-1 0,0 1 1,0 0-1,1 0 0,0 0 0,3-5-19,-3 12 79,0 0 0,0 1 0,0-1 0,0 1 0,0-1 1,0 1-1,-1 0 0,1 1 0,0-1 0,0 1 0,-1-1 0,1 1 0,-1 0 0,0 1 0,0-1 0,1 0 0,-1 1 1,-1 0-1,1 0 0,0 0 0,-1 0 0,1 0 0,-1 0 0,0 1 0,0-1 0,-1 1 0,1-1 0,1 5-79,32 94 446,-34-98-1443,-2-11-16481,1 1 7828</inkml:trace>
  <inkml:trace contextRef="#ctx0" brushRef="#br0" timeOffset="18166.344">3850 620 10613,'0'-1'3089,"-1"0"129,0 1-897,1-1-800,0 0-465,-1 0-240,1 1-303,1 0-417,0 1-817,2 0 81,3 0-2706,2-1-2624,1 1-6580</inkml:trace>
  <inkml:trace contextRef="#ctx0" brushRef="#br0" timeOffset="18588.12">3986 567 11605,'0'1'3154,"0"-1"63,1 0-1392,-1 0-560,0 2-385,0 0-256,1 0-336,-1 0-384,-1-2-544,1 0-560,1 0-2066,1-2-2561,2 2-5986</inkml:trace>
  <inkml:trace contextRef="#ctx0" brushRef="#br0" timeOffset="18931.793">3756 720 8308,'2'2'8272,"6"14"-5126,-6-11-2904,1-1 0,0 1 0,0 0 0,0-1 0,0 0 0,1 1 0,-1-1 0,1-1 0,0 1 0,0 0 0,1-1 0,-1 0 0,1 0 0,-1 0 0,5 1-242,-3-1 13,1 0 0,0-1 0,0 0 1,0 0-1,0 0 0,0-1 0,1 0 0,-1 0 0,0-1 0,1 0 0,-1 0 0,0-1 0,1 0 0,-1 0 1,0-1-1,0 0 0,7-2-13,16-8 86,-24 11-39,-1-1 0,1 1 0,0-1 0,-1-1 0,1 1 0,-1-1 1,0 0-1,0 0 0,0-1 0,-1 1 0,1-1 0,-1 0 1,1 0-1,-1-1 0,-1 1 0,1-1 0,-1 0 0,1 0 1,0-3-48,24-71 2291,-37 96-5733,8-7-7215,1-6-2080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9:3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11669,'-3'5'9658,"6"-7"-8311,10-4-14980,-2 4 4608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29 20121,'-47'27'315,"34"15"1796,13-36-1965,0-4-109,0-1 0,0 1-1,-1 0 1,2-1 0,-1 1 0,0 0-1,0 0 1,0-1 0,1 1 0,-1-1-1,1 1 1,-1 0 0,1-1 0,0 1-1,0-1 1,-1 1 0,1-1 0,0 1-1,0-1 1,1 0 0,-1 0 0,0 1 0,0-1-1,1 0 1,-1 0 0,0 0 0,1 0-1,-1 0 1,1-1 0,-1 1 0,1 0-1,0-1 1,-1 1 0,1-1 0,0 0-1,-1 1 1,1-1 0,0 0 0,-1 0-1,1 0 1,0 0 0,-1 0 0,1 0-1,0-1 1,0 1-37,72-36 131,-17-48-155,-56 82 101,1 0-1,-1 0 1,0 0 0,1 0 0,-1 1-1,1-1 1,-1 0 0,1 1-1,0-1 1,0 1 0,-1 0 0,1 0-1,0-1 1,0 1 0,0 0 0,1 1-1,-1-1 1,0 0 0,0 1-1,0-1 1,1 1 0,-1-1 0,0 1-1,1 0 1,-1 0 0,0 0 0,0 1-1,1-1 1,-1 0 0,0 1-1,0-1 1,0 1 0,1 0 0,-1 0-1,0 0 1,0 0 0,0 0 0,0 0-1,0 1 1,-1-1 0,1 0 0,0 1-1,-1 0 1,1-1 0,-1 1-1,2 2-76,-3 77 359,-17-29-3025,5-38 278,-14-5-7775,26-8 10028,-23 4-12839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9:3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11525,'7'-3'12733,"-10"0"-9968,-1 0-6561,2 3-7436,4-2-747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49:3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13 180 7988,'-8'0'7288,"4"-8"-3839,4-29-2232,0 33-446,34-55 1583,-15 36-2120,-18 20-216,0 0-1,1 0 1,0 0-1,-1 0 0,1 0 1,0 1-1,1-1 1,-1 1-1,0-1 1,1 1-1,-1 0 0,1 0 1,0 0-1,0 0 1,0 0-1,0 1 0,0 0 1,0-1-1,0 1 1,0 0-1,0 0 1,1 1-1,-1-1 0,0 1 1,1-1-1,-1 1 1,0 0-1,1 0 0,-1 1 1,0-1-1,1 1 1,-1-1-1,0 1 1,3 1-18,2 2 85,0-1 1,-1 1 0,0 0-1,1 0 1,-2 1 0,1 0-1,0 0 1,-1 1 0,0 0-1,0 0 1,0 2-86,10 7 325,-9-9-281,-7-6-74,0 0 0,0 0 0,-1 1 0,1-1-1,0 0 1,0 0 0,0 1 0,0-1 0,0 0 0,-1 0 0,1 1-1,0-1 1,0 0 0,0 0 0,0 1 0,0-1 0,0 0 0,0 1-1,0-1 1,0 0 0,0 0 0,0 1 0,0-1 0,0 0 0,0 0-1,0 1 1,0-1 0,1 0 0,-1 1 0,0-1 0,0 0 0,0 0-1,0 0 1,0 1 0,1-1 0,-1 0 0,0 0 0,0 0 0,0 1-1,1-1 1,-1 0 0,0 0 0,0 0 0,1 0 0,-1 1 0,0-1-1,0 0 1,1 0 0,-1 0 30,-4 6-10148,4-4 6719,0 0-6706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0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1888 10421,'-14'-15'10647,"-4"-38"-7784,17 49-2828,0 1 0,0-1 0,1 1 0,-1-1 0,1 0 0,0 0 0,0 1 0,0-1 0,1 0 0,-1 1 0,1-1 0,0 0 0,0 1 0,0-1 0,1 1 0,-1-1 0,1 1 0,-1 0 0,1 0 0,0-1 0,1 1 0,-1 1 0,0-1 0,1 0 0,0 0 0,0 1 0,-1 0 0,1-1 0,1 1 0,-1 0 0,0 1 0,0-1 0,1 1 0,-1-1 0,1 1 0,-1 0 0,1 0 0,0 0 0,-1 1 0,1-1 0,3 1-35,81-8-32,-92 9 6,0 0 0,0 0-1,1 0 1,-1 1 0,0-1 0,1 1-1,-1 0 1,1 0 0,0 0 0,0 0-1,0 1 1,0-1 0,0 1 0,0 0-1,1 0 1,-1 0 0,1 0 0,0 0-1,0 0 1,0 1 0,0-1 0,1 1-1,-1 0 1,1-1 0,0 1 0,0 0-1,0 0 1,1-1 0,-1 1 0,1 0-1,0 0 1,0 0 0,0 0 0,1 0-1,-1 0 1,1-1 0,0 1 0,0 0 25,0-1 89,0 0-1,0 0 0,0-1 0,0 1 0,0-1 0,0 1 1,1-1-1,-1 1 0,1-1 0,0 0 0,0 1 0,0-1 0,0 0 1,0-1-1,0 1 0,0 0 0,1 0 0,-1-1 0,0 1 1,1-1-1,0 0 0,-1 0 0,1 0 0,0 0 0,-1 0 0,1-1 1,0 1-1,0-1 0,0 0 0,0 0 0,-1 0 0,1 0 0,0 0 1,0-1-1,0 1 0,-1-1 0,1 1 0,0-1 0,0 0 1,-1 0-1,1-1 0,-1 1-87,0-1 32,0 0-1,0 0 1,0 0 0,0 0 0,-1 0 0,1 0-1,-1-1 1,1 1 0,-1 0 0,0-1 0,0 1-1,0-1 1,-1 0 0,1 1 0,0-1-1,-1 0 1,0 1 0,1-1 0,-1 0 0,0 1-1,-1-1 1,1 0 0,0 1 0,-1-1 0,0 0-1,1 1 1,-1-1 0,0 1 0,0-1 0,0 1-1,-1-1 1,1 1 0,-1-1-32,-37-43-6545,21 29-4964,7 8 533</inkml:trace>
  <inkml:trace contextRef="#ctx0" brushRef="#br0" timeOffset="330.72">162 1644 8276,'15'-8'8857,"17"5"-6403,-12 0-1202,74-18 920,-151 20-2095,53 2-40,-1 0-1,1 0 1,0 0 0,0-1-1,0 1 1,0-1 0,-1 0 0,1 0-1,0-1 1,0 1 0,0-1 0,0 0-1,0 0 1,0 0 0,0-1-1,0 0 1,0 1 0,0-1 0,1 0-1,-1-1 1,1 1 0,-1-1-1,1 1 1,0-1 0,0 0 0,0 0-1,1-1 1,-1 1 0,1 0-1,-1-1 1,1 0 0,0 1 0,1-1-1,-1 0 1,1 0 0,-1 0-1,1 0 1,0-4-37,11-30-904,3 14-4803,-6 12-2278,-5 6-1886</inkml:trace>
  <inkml:trace contextRef="#ctx0" brushRef="#br0" timeOffset="1260.897">164 1430 8548,'-2'-23'10205,"-5"1"-5374,6 19-4716,0 0 0,0 0 1,-1 0-1,2 0 1,-1 0-1,0 0 1,1 0-1,-1 0 0,1-1 1,0 1-1,0 0 1,0 0-1,1 0 0,-1 0 1,1 0-1,0-1 1,-1 1-1,1 0 0,1 0 1,-1 0-1,0 1 1,1-1-1,-1 0 0,3-1-115,5-5-4,0 2-1,1-1 0,1 1 0,-1 1 1,1 0-1,0 1 0,1 0 0,-1 0 1,1 1-1,0 1 0,0 0 0,0 0 0,0 1 1,9 0 4,-27 4-115,1 0 0,0 0 1,0 1-1,0-1 0,0 1 0,0 0 1,0 1-1,1-1 0,0 1 1,0 0-1,0 0 0,0 0 0,0 0 1,1 1-1,0-1 0,-2 4 115,3-5 66,-1 0 1,1 0-1,0 1 0,1-1 1,-1 1-1,0-1 0,1 1 1,0 0-1,0 0 0,0-1 0,0 1 1,1 0-1,0 0 0,-1 0 1,1 0-1,1 0 0,-1 0 0,0 0 1,1 0-1,0 0 0,0-1 1,0 1-1,1 0 0,-1-1 1,1 1-1,0-1 0,0 1 0,0-1 1,0 0-1,0 1 0,1-1 1,0-1-1,1 3-66,-2-4 47,0 0 0,0 0 1,0 0-1,0 0 0,0-1 1,0 1-1,0-1 0,0 1 1,1-1-1,-1 0 0,0 0 1,0 0-1,0 0 0,1 0 0,-1 0 1,0-1-1,0 1 0,0-1 1,0 1-1,0-1 0,0 0 1,0 0-1,0 0 0,0 0 1,0 0-1,0 0 0,-1 0 0,1-1 1,0 1-1,-1-1 0,1 1 1,-1-1-1,0 0 0,1 0 1,-1 1-1,0-1 0,0 0 1,0 0-1,0 0 0,0 0 0,-1 0 1,1-1-1,-1 1 0,1 0 1,-1 0-1,0 0 0,0 0 1,0 0-1,0-1 0,0 1 1,0 0-1,-1 0 0,1 0 0,-1 0 1,1 0-1,-2-2-47,-13-36-417,3 17-2689,-1 4-2410,-3 0-3533,3 4-2135</inkml:trace>
  <inkml:trace contextRef="#ctx0" brushRef="#br0" timeOffset="-1832.3">250 2444 6931,'-2'-8'10905,"0"-15"-8636,2 16-1210,0 3-978,0-1 0,0 0 0,-1 0 0,1 1 0,-1-1 0,0 1 0,-1-1 0,1 1 0,-1-1 0,1 1 0,-1-1 0,-1 1 0,1 0 0,-1 0 0,1 0 0,-1 1 0,0-1 0,0 1 0,-1-1 0,1 1 0,-1 0 0,0 0 0,0 1 0,0-1 0,0 1 0,0 0 0,0 0 0,-1 0 0,1 0 0,-1 1 0,0-1-81,3 3 13,1-1-1,-1 0 1,1 1 0,-1-1-1,1 1 1,0-1 0,-1 1-1,1 0 1,0 0 0,-1-1-1,1 1 1,0 0 0,0 0-1,-1 0 1,1 0 0,0 1-1,0-1 1,0 0 0,1 0-1,-1 1 1,0-1 0,0 0-1,1 1 1,-1-1 0,1 1-1,-1-1 1,1 0 0,-1 1-1,1 0 1,0-1 0,0 1 0,0-1-1,0 1 1,0-1 0,0 1-1,0-1 1,1 1 0,-1-1-1,1 2-12,22 58 1611,-20-58-1539,1 0 1,-1 0-1,1 0 0,0 0 1,-1-1-1,1 1 0,1-1 1,-1 0-1,0 0 0,0 0 1,1-1-1,-1 0 0,1 0 1,-1 0-1,1 0 0,0-1 1,-1 1-1,1-1 0,-1 0 1,1-1-1,0 1 1,-1-1-1,1 0 0,-1 0 1,1 0-1,-1-1 0,1 1 1,-1-1-1,0 0 0,0-1 1,0 1-1,0-1 0,0 1 1,-1-1-1,1 0 0,-1-1 1,0 1-1,0-1 1,0 1-1,0-1 0,-1 0 1,1 0-73,17-55 21,-42 21-6475,-9 4-7317,21 20 5172</inkml:trace>
  <inkml:trace contextRef="#ctx0" brushRef="#br0" timeOffset="-1441.759">175 2090 7571,'-27'4'9610,"13"13"-4453,13-14-4976,1 1 0,-1-1 1,1 1-1,0-1 0,0 0 1,0 1-1,0-1 0,1 0 1,-1 1-1,1-1 0,0 0 1,0 1-1,0-1 0,1 0 0,-1 0 1,1 0-1,-1 0 0,1 0 1,0 0-1,0-1 0,1 1 1,0 0-182,0 1 33,0-1 0,0 0 0,0 0 0,0-1 0,1 1 0,-1-1 0,1 1 0,-1-1 0,1 0 0,0-1 0,0 1 0,0-1 0,0 1-1,0-1 1,0 0 0,1-1 0,-1 1 0,0-1 0,0 0 0,1 0 0,-1 0 0,0-1 0,0 1 0,1-1 0,-1 0 0,0 0 0,0 0 0,0-1 0,0 1 0,0-1 0,-1 0 0,1 0 0,0-1 0,-1 1 0,0-1 0,1 0 0,-1 0 0,0 0 0,0 0 0,-1 0 0,1-1 0,-1 1 0,0-1 0,1 1 0,-2-1 0,1 0 0,0 0 0,-1 0 0,0 0 0,1 0 0,-2 0 0,1-1 0,0 1 0,-1 0 0,0-4-33,-23-51-3896,8 36-2963,9 13 1145,-1 0-5942</inkml:trace>
  <inkml:trace contextRef="#ctx0" brushRef="#br0" timeOffset="-878.64">71 1990 9492,'1'-3'6844,"4"1"-3475,16-1-1728,-20 2-868,85-9 3500,82-12-3338,-184 17-18564,4 3 7947</inkml:trace>
  <inkml:trace contextRef="#ctx0" brushRef="#br0" timeOffset="-3197.877">191 2533 8324,'-9'-3'8258,"1"8"-4237,-5 24-501,13-24-3434,0 0 0,-1 0 0,2 0 0,-1-1 0,0 1 0,1 0 0,0 0 0,0-1 0,0 1 0,1 0-1,0-1 1,0 1 0,0-1 0,0 0 0,1 0 0,-1 0 0,1 0 0,0 0 0,0-1 0,1 1 0,-1-1 0,1 1 0,-1-1 0,1-1 0,0 1 0,0 0 0,1-1 0,-1 0 0,0 0 0,1 0-1,-1-1 1,1 1 0,0-1 0,-1 0 0,1 0 0,0-1 0,2 1-86,-3-1 18,1 0 0,0 0 0,-1-1 0,1 1 0,0-1 0,-1 0 0,1 0 0,-1-1 0,0 1 0,1-1 0,-1 0 0,0 0 0,0 0 1,0-1-1,0 1 0,-1-1 0,1 0 0,-1 0 0,1-1 0,-1 1 0,0-1 0,0 1 0,-1-1 0,1 0 0,-1 0 0,0 0 0,0 0 0,0 0 0,0-1 0,-1 1 0,0-1 0,0 1 0,0-1 0,0 1 0,-1-1 0,0 0 0,0 1 0,0-1 0,0 1 0,-1-1 0,0-1-18,-21-25-4098,-2 20-4320,16 8 4447,-4-2-7568</inkml:trace>
  <inkml:trace contextRef="#ctx0" brushRef="#br0" timeOffset="-2823.478">0 2538 9588,'49'-2'13504,"30"-4"-9841,1-1-2832,56-8-369,-176 19-17686,25-4 6416</inkml:trace>
  <inkml:trace contextRef="#ctx0" brushRef="#br0" timeOffset="3062.175">161 755 7764,'8'39'12743,"27"-18"-9219,51-16-2906,-83-5-617,-1 0 1,1-1 0,0 1 0,0-1 0,0 0 0,-1 0-1,1 0 1,0 0 0,-1-1 0,1 1 0,-1 0 0,1-1-1,-1 0 1,0 0 0,0 0 0,1 0 0,-1 0 0,-1 0-1,1 0 1,0-1 0,-1 1 0,1-1 0,-1 1 0,1-1-1,-1 0 1,0 1 0,0-1 0,-1 0 0,1 0 0,0 0-1,-1 1 1,0-1 0,0 0 0,0 0 0,0 0 0,0 0-1,0 0 1,-1 0 0,1 0 0,-1 1 0,0-1 0,0 0-1,0 0 1,0 1 0,-1-1 0,1 1 0,-1-1 0,1 1-1,-1-1 1,0 1 0,-1-1-2,0-1 0,0 1 0,0 0 1,0 0-1,0 0 0,-1 1 0,1-1 1,-1 1-1,1 0 0,-1 0 0,0 0 1,0 0-1,0 1 0,0-1 0,0 1 0,-1 0 1,1 1-1,0-1 0,0 1 0,-1-1 1,1 1-1,0 1 0,-1-1 0,1 0 0,0 1 1,0 0-1,0 0 0,-1 0 0,1 1 1,0-1-1,0 1 0,1 0 0,-1 0 1,0 1-1,1-1 0,-3 3 0,-12 42-256,19-28-3020,1-16 315,2-2-4584,-1-2-3151</inkml:trace>
  <inkml:trace contextRef="#ctx0" brushRef="#br0" timeOffset="3551.96">151 594 9012,'11'-10'8319,"5"4"-4294,37-3-3072,-42 8 26,75-8 294,-124 1-1145,34 8-124,-6 0 10,0 0-1,1 0 1,-1-1-1,0 0 0,0-1 1,0 0-1,1-1 1,-1 0-1,1 0 0,0-1 1,-6-3-14,14 6-1,0 1 0,0-1 0,0 0 0,0 0 0,0 0 0,0 1 0,0-1 0,1 0 0,-1-1-1,0 1 1,1 0 0,-1 0 0,0 0 0,1 0 0,0 0 0,-1 0 0,1-1 0,0 1 0,-1 0 0,1 0 0,0-1 0,0 1 0,0 0 0,0 0 0,0-1 0,0 1 0,1 0 0,-1 0 0,0-1 0,1 1 0,-1 0 0,1 0 0,-1 0 0,1 0 0,-1-1 0,1 1 0,0 0 0,-1 0 0,1 0 0,0 0 0,0 1 0,0-1 0,0 0 0,0 0 1,48-31 336,87 5 979,-174 7-19489,24 11 9917</inkml:trace>
  <inkml:trace contextRef="#ctx0" brushRef="#br0" timeOffset="3992.804">190 185 8996,'-25'-13'10592,"9"37"-6108,15-20-4424,0 0-1,0 0 0,0 0 0,1 0 0,0 0 0,0 0 0,0 0 1,0 0-1,1 0 0,0 0 0,0-1 0,0 1 0,0 0 0,0 0 1,1-1-1,-1 1 0,1 0 0,0-1 0,0 0 0,1 1 0,-1-1 1,1 0-1,-1 0 0,1 0 0,0-1 0,0 1 0,0-1 1,0 0-1,1 1 0,-1-1 0,1-1 0,-1 1 0,1 0 0,0-1 1,0 0-1,-1 0 0,1 0 0,0 0 0,0-1 0,0 1 0,0-1 1,0 0-1,0 0 0,0-1 0,0 1 0,0-1 0,2 0-59,55-70 147,-5 11-75,-55 59-36,0 1 0,0-1 1,0 1-1,0-1 0,0 1 0,1 0 0,-1-1 1,0 1-1,0 0 0,0 0 0,0 0 0,0 0 1,1 0-1,-1 0 0,0 0 0,0 1 0,0-1 0,0 0 1,0 0-1,0 1 0,0-1 0,0 1 0,0-1 1,0 1-1,0 0 0,0-1 0,0 1 0,0 0 1,0-1-1,0 1 0,0 0 0,-1 0 0,1 0 1,0 0-1,-1 0 0,1 0 0,-1 0 0,1 0 0,-1 0 1,1 0-1,-1 0 0,0 0 0,0 0 0,1 1-36,10 50 662,-12-9-1172,-6-16-3888,1-20 1669,-3-3-6559,-2-2-3096</inkml:trace>
  <inkml:trace contextRef="#ctx0" brushRef="#br0" timeOffset="1934.604">36 1131 9764,'45'-12'9640,"2"3"-4754,97-3-4202,-86 8 170,-48 3-194,-6 1-4236,-17 0-9612,1 2 3480</inkml:trace>
  <inkml:trace contextRef="#ctx0" brushRef="#br0" timeOffset="2682.161">212 1178 11557,'0'-16'11192,"-7"-13"-6987,0 2-3119,5-8-436,0-3-5167,-3 13-7901,2 11 679</inkml:trace>
  <inkml:trace contextRef="#ctx0" brushRef="#br0" timeOffset="2683.161">190 931 10517,'13'-3'7598,"10"0"-3546,-1 1-2192,-3-2-953,28-3-1993,-48 7-4196,-2-1 2082,1-1-857,-5 1-7236</inkml:trace>
  <inkml:trace contextRef="#ctx0" brushRef="#br0" timeOffset="2684.161">90 918 13782,'2'3'3394,"-2"-2"31,2-1-1584,-1 0-960,0-2-529,-1 1-1072,0-1-2562,0-1-2929,0 0-7235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2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81 6931,'9'3'2685,"-10"-3"-2440,1 0 1,-1 1-1,1-1 0,0 0 1,0 1-1,-1-1 1,1 1-1,0-1 1,0 1-1,-1-1 0,1 1 1,0-1-1,0 1 1,0-1-1,0 1 1,0-1-1,0 1 0,0-1 1,0 1-1,0-1 1,0 1-1,0-1 1,0 1-1,0-1 0,0 1 1,0-1-1,1 0 1,-1 1-1,0-1 1,0 1-1,0-1 0,1 1 1,-1-1-1,0 1 1,1-1-1,-1 0 1,0 1-1,1-1 0,-1 0 1,1 1-1,-1-1-245,-171 18 3754,59-11-3431,111-7-415,1-1 0,-1 1-1,0-1 1,1 1 0,-1-1 0,1 1 0,-1-1 0,1 1 0,0-1-1,-1 0 1,1 1 0,0-1 0,-1 0 0,1 0 0,0 1 0,0-1-1,-1 0 1,1 1 0,0-1 0,0 0 0,0 0 0,0 1 0,0-1-1,0 0 1,0 0 0,0 0 0,1 1 0,-1-1 0,0 0 0,0 1-1,1-1 1,-1 0 0,0 1 0,1-1 0,-1 0 0,0 1-1,1-1 1,-1 0 0,1 1 0,-1-1 0,1 1 0,0-1 0,-1 1-1,1-1 1,-1 1 0,1 0 0,0-1 0,-1 1 0,1 0 0,0-1-1,0 1 1,-1 0 0,1 0 0,0 0 0,0 0 0,-1 0 0,1 0-1,0 0 1,0 0 0,-1 0 0,1 0 0,0 0 0,0 0 0,-1 0-1,1 1 93,8-5-6493,2 1-4763</inkml:trace>
  <inkml:trace contextRef="#ctx0" brushRef="#br0" timeOffset="420.016">319 99 8404,'-16'-28'9279,"-34"-2"-6097,38 24-2432,-48-21 248,67 19-4852,12 13-5952,-10-1 869</inkml:trace>
  <inkml:trace contextRef="#ctx0" brushRef="#br0" timeOffset="732.496">340 76 7523,'-18'34'8249,"-4"-2"-4902,-13 24-1403,13-1-1488,10-51-1860,13-7-9192,1 1 1093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2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65 7764,'10'3'5172,"6"0"-1648,1 1-258,-17 1-13,-25 0-2669,-250-1 1299,236-5-1792,53-8-3410,11 8-655,-7 3-4143,-4 2-1994</inkml:trace>
  <inkml:trace contextRef="#ctx0" brushRef="#br0" timeOffset="296.804">328 85 8116,'3'-5'8641,"-31"-10"-6688,22 13-1094,-81-54 2844,80 49-4265,13 9-3256,6 2 154,0 1-2200,-2 4-3484</inkml:trace>
  <inkml:trace contextRef="#ctx0" brushRef="#br0" timeOffset="966.793">346 68 8548,'-5'12'7689,"-11"8"-1783,-67 64-2637,80-77-4741,1-2-2238,-2 1-5184,1 0-2426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92 4674,'0'0'240,"-1"1"0,1-1 0,0 1 0,0-1 0,0 1-1,0-1 1,0 1 0,-1-1 0,1 0 0,0 1 0,0-1 0,-1 1 0,1-1 0,0 0-1,-1 1 1,1-1 0,0 0 0,-1 1 0,1-1 0,-1 0 0,1 0 0,0 1-1,-1-1 1,1 0 0,-1 0 0,1 0 0,-1 0 0,1 0 0,-1 1 0,1-1 0,0 0-1,-1 0 1,1 0 0,-1 0 0,1 0 0,-1 0 0,1-1 0,-1 1 0,1 0 0,-1 0-1,1 0 1,-1 0 0,1 0 0,0-1 0,-1 1 0,1 0 0,-1 0 0,1-1-1,0 1 1,-1 0 0,1-1 0,0 1 0,-1 0 0,1-1 0,0 1 0,-1-1 0,1 1-1,0 0 1,0-1 0,0 1 0,-1-1 0,1 1 0,0-1 0,0 1 0,0-1 0,0 1-1,0 0 1,0-1 0,0 0-240,1 19 2724,1-14-2635,0 1 1,0-1-1,0 0 1,1 0-1,-1-1 1,1 1 0,0-1-1,0 1 1,0-1-1,0 0 1,1 0-1,-1 0 1,1 0-1,0-1 1,0 1 0,0-1-1,0 0 1,0-1-1,0 1 1,1-1-1,-1 1 1,1-1 0,-1 0-1,4 0-89,-5-1 5,0 1-1,0-1 0,0 0 1,-1 0-1,1 0 0,0 0 1,0-1-1,0 1 1,0-1-1,-1 1 0,1-1 1,0 0-1,0 0 0,-1 0 1,1-1-1,-1 1 0,1-1 1,-1 1-1,0-1 1,1 0-1,-1 0 0,0 0 1,0 0-1,0 0 0,0 0 1,-1 0-1,1-1 1,-1 1-1,1-1 0,-1 1 1,0-1-1,0 0 0,0 1 1,0-1-1,-1 0 1,1 0-1,-1 0 0,1-2-4,-1-1 6,0-1-1,0 1 1,-1-1-1,0 1 1,0 0-1,0-1 1,-1 1-1,0 0 1,0 0-1,-1 0 1,1 0-1,-1 0 1,-1 1-1,1-1 1,-1 1-1,0 0 1,0 0-1,0 0-5,-1 4 2,1 1 0,-1-1 0,1 1 0,-1 0 0,1 1 0,-1-1 0,1 1 0,-1-1 0,1 1 0,0 1 0,-1-1 0,1 1 0,0-1 0,0 1 0,0 0 1,0 1-1,0-1 0,0 1 0,1 0 0,0 0 0,-1 0 0,1 0 0,0 0 0,0 1 0,-1 2-2,-13 28 225,9-12-2809,7-29-10227,0 0 1582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8836,'14'-16'9543,"9"5"-5441,54-4-2753,-76 15-1155,53-5 145,-75 6-301,14 0-36,0 0-1,0-1 1,0 1 0,0-2-1,0 1 1,0-1 0,-1 0-1,1 0 1,0 0 0,1-1-1,-1-1 1,0 1 0,0-1-1,1 0 1,0 0 0,-1-1-1,1 0 1,1 0 0,-4-3-2,8 6 1,0 0-1,0-1 1,0 1 0,0 0 0,0-1 0,1 1 0,-1-1 0,1 1 0,-1-1 0,1 1 0,-1-1 0,1 1 0,0-1 0,0 1 0,0-1 0,0 0 0,0 1 0,0-1 0,0 1 0,0-1 0,1 1 0,-1-1 0,1 1 0,-1-1 0,1 1 0,-1-1 0,1 1 0,0-1 0,0 1 0,0 0 0,0-1 0,0 1 0,0 0 0,0 0 0,0 0 0,0 0 0,0 0 0,1 0 0,-1 0 0,0 0 0,1 1 0,-1-1 0,1 0 0,-1 1 0,2-1-1,71-22 711,3 14-423,-85 13-5230,-5-1-4296,1-2-2042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9572,'18'-5'10846,"14"3"-8472,-11 1-1312,175-4 2022,-189 3-4369,-23-4-12568,13 5 11612,-8-2-7302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10005,'5'0'7910,"12"-2"-5597,-5 1-1382,3 0 305,52-14 1371,-65 14-2603,-1 0 0,0 1 0,0-1 0,1 0 0,-1 0-1,0 0 1,0 0 0,0 0 0,0 0 0,0 0 0,0 0 0,0-1 0,-1 1-1,1 0 1,0-1 0,-1 1 0,1 0 0,-1-1 0,1 1 0,-1 0 0,0-1-1,1 1 1,-1-1 0,0 1 0,0-1 0,0 1 0,0-1 0,0 1 0,-1-1-1,1 1 1,0 0 0,-1-1 0,1 1 0,-1-1 0,1 1 0,-1 0 0,0 0-1,1-1 1,-1 1 0,0 0 0,0 0 0,0 0 0,-1-1-4,-2-3-38,-1 1-1,0-1 1,0 1 0,0 0 0,-1 1 0,1-1-1,-1 1 1,0 0 0,0 0 0,0 1 0,0 0-1,0 0 1,-1 0 0,1 1 0,-1 0 38,-19-7 2,49 1 862,163-5 1385,-184 13-2208,1 0 0,-1 0 0,0 1-1,0-1 1,1 1 0,-1-1 0,0 1-1,-1 0 1,1 0 0,0 0 0,0 0-1,-1 0 1,1 0 0,-1 0 0,0 0-1,0 1 1,0-1 0,0 1 0,0-1 0,0 1-1,0-1 1,-1 1 0,1-1 0,-1 1-1,0-1 1,0 1 0,0 0 0,0-1-1,0 1 1,-1-1 0,1 1 0,-1-1-1,0 1 1,1-1 0,-1 1 0,-2 1-41,-1 0-4816,-1-2-6144,0-3-2427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1:3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4 127 7363,'-4'-5'10120,"9"0"-4693,50-7-3037,274-3-195,-342 21-4106,-2-4-2272,4 0-4791,3-2-3437</inkml:trace>
  <inkml:trace contextRef="#ctx0" brushRef="#br0" timeOffset="265.563">315 185 10709,'21'-15'11210,"6"-17"-6819,10-8-3579,-17 20-1640,-38 11-7578,8 6 1438,0-1-3936</inkml:trace>
  <inkml:trace contextRef="#ctx0" brushRef="#br0" timeOffset="528.503">294 1 10757,'17'-1'8078,"1"6"-3362,32 25-1687,-27-15-2007,0-7-1073,-19-7-4299,-13-3-7163,2 1-159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8500,'-1'9'9430,"2"11"-5393,0-15-3782,0-1-1,0 1 1,0 0-1,1-1 1,0 1-1,0-1 1,0 1 0,0-1-1,1 0 1,-1 0-1,1 0 1,0 0-1,0-1 1,1 1-1,-1-1 1,1 0-1,0 1 1,0-2-1,0 1 1,2 1-255,-3-5 15,0 0-1,0 0 1,0-1 0,0 1 0,-1-1 0,1 0-1,0 0 1,-1 0 0,1 0 0,-1 0 0,0 0-1,0 0 1,0-1 0,0 1 0,0-1 0,0 0 0,-1 0-1,1 1 1,-1-1 0,0 0 0,0 0 0,0 0-1,0 0 1,0-1 0,-1 1-15,9-16 3,-8 15-4,0 0-1,0 0 1,1 0-1,-1 0 0,1 0 1,0 0-1,0 1 1,1-1-1,-1 1 1,1-1-1,-1 1 0,1 0 1,0 0-1,0 0 1,1 1-1,-1-1 1,1 1-1,-1-1 1,1 1-1,0 0 0,-1 0 1,1 1-1,0-1 1,0 1-1,1 0 1,-1 0-1,0 0 0,0 1 1,0 0-1,1-1 1,-1 1-1,0 1 1,0-1-1,0 1 1,1-1-1,-1 1 0,0 0 1,0 1-1,0-1 1,0 1-1,2 1 2,-2 0 3,-1 1 0,0 0 0,1 0 0,-1 0-1,-1 0 1,1 0 0,-1 0 0,0 1 0,0-1 0,0 1 0,0-1-1,-1 1 1,0 0 0,0 0 0,0 0-3,-7 30-2167,-29-18-4457,-16-19-3418,19-2 1481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2:1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153 172 8244,'0'-1'315,"1"0"-1,-1-1 1,0 1 0,0-1-1,-1 1 1,1 0 0,0-1 0,0 1-1,-1-1 1,1 1 0,-1 0 0,1 0-1,-1-1 1,0 1 0,1 0 0,-1 0-1,0 0 1,0-1 0,0 1 0,0 0-1,0 0 1,0 0 0,0 1-1,0-1 1,0 0 0,0 0 0,0 1-1,-1-1 1,1 0 0,0 1 0,-1-1-1,1 1 1,0 0 0,-1-1 0,0 1-315,-2 0 257,0 0 1,1 0 0,-1 0-1,0 1 1,0 0 0,1-1-1,-1 1 1,0 1-1,1-1 1,-1 0 0,1 1-1,0 0 1,-1 0 0,1 0-1,0 0 1,0 0 0,0 1-1,0-1 1,-2 3-258,-43 95 1553,47-97-1528,0 1 1,0 0-1,0 0 1,0-1 0,1 1-1,0 0 1,-1 0-1,1 0 1,1 0 0,-1-1-1,1 1 1,-1 0-1,1 0 1,0-1 0,1 1-1,-1 0 1,1-1-1,-1 1 1,1-1 0,0 0-1,0 1 1,0-1-1,1 0 1,-1 0 0,1-1-1,0 1 1,3 2-26,-4-3-36,1-1 1,-1 1 0,1-1-1,0 0 1,0 0 0,0 0-1,0 0 1,0 0 0,0 0-1,0-1 1,0 1 0,0-1-1,0 0 1,0 0-1,0 0 1,0-1 0,1 1-1,-1-1 1,0 0 0,1 0 35,31-26-4114,-8-21-7910,-19 24 2486</inkml:trace>
  <inkml:trace contextRef="#ctx0" brushRef="#br0" timeOffset="296.845">119 0 9540,'-4'14'7348,"3"2"-3608,7 36-2152,-4-41-753,51 248 224,-45-256-5748,-3-5 296,-3 0 410,4-1-7046</inkml:trace>
  <inkml:trace contextRef="#ctx0" brushRef="#br0" timeOffset="622.367">306 250 9476,'39'-11'6295,"-16"3"-5282,-20 8-975,0 0 1,0 0 0,0 0-1,0-1 1,0 1 0,0-1-1,0 1 1,-1-1 0,1 0-1,0 0 1,0 0 0,-1 0-1,1-1 1,-1 1 0,1-1-1,-1 0 1,0 0-1,1 1 1,-1-1 0,0-1-1,0 1 1,0 0 0,-1 0-1,1-1 1,0 1 0,-1-1-1,0 1 1,0-1 0,1 0-1,-1 0 1,-1 1 0,1-1-1,0 0 1,-1 0 0,0 0-1,1 0 1,-1 0 0,0 0-1,0 0 1,-1 0 0,1 0-1,-1 1 1,1-1 0,-1 0-1,-1-1-38,1 2 44,0 0 1,0 0-1,0 0 0,-1 1 1,1-1-1,-1 1 0,0-1 0,1 1 1,-1-1-1,0 1 0,0 0 1,0 0-1,0-1 0,0 1 0,0 1 1,0-1-1,0 0 0,0 1 0,0-1 1,-1 1-1,1-1 0,0 1 1,0 0-1,0 0 0,-1 0 0,1 0 1,0 1-1,0-1 0,-1 0 1,1 1-1,0 0 0,0-1 0,0 1 1,0 0-1,0 0 0,0 0 1,0 1-45,-3 0 141,0 1 1,0 0 0,0 1 0,1-1-1,0 1 1,-1 0 0,2 0 0,-1 0-1,0 0 1,1 1 0,0-1 0,0 1-1,0 0 1,-1 2-142,1 4 314,0-1 0,1 0 1,0 1-1,0-1 0,1 1 0,1-1 0,0 1 0,0-1 0,1 1 1,0-1-1,1 1 0,1 1-314,-2-9 35,0-1 0,0 0 0,0 1 0,1-1 0,-1 0 0,1 0-1,-1 0 1,1 0 0,0 0 0,0 0 0,0-1 0,0 1 0,0-1 0,0 1 0,1-1 0,-1 0 0,0 0 0,1 0 0,-1 0 0,1 0 0,-1 0 0,1-1-1,-1 1 1,1-1 0,-1 0 0,1 0 0,0 0 0,-1 0 0,1 0 0,-1 0 0,1-1 0,0 1 0,0-1-35,86-25-6043,-55 6-4586,-16 5 248</inkml:trace>
  <inkml:trace contextRef="#ctx0" brushRef="#br0" timeOffset="880.305">610 19 9700,'-24'-5'7735,"5"15"-3956,-9 52-1249,43 114 115,0-69-2064,-15-107-771,0 0 0,0 0 1,0 0-1,-1 0 0,1 0 0,0 0 1,0 0-1,0-1 0,0 1 0,-1 0 1,1 0-1,0 0 0,0 0 1,0 0-1,0 0 0,-1 0 0,1 0 1,0 0-1,0 0 0,0 0 1,-1 0-1,1 0 0,0 0 0,0 0 1,0 0-1,-1 1 0,1-1 0,0 0 190,-4-14-4481,2 3-3288,2 2-1622</inkml:trace>
  <inkml:trace contextRef="#ctx0" brushRef="#br0" timeOffset="1177.612">512 264 10821,'17'-2'7893,"-2"-1"-3546,-12 2-4201,0 0 0,-1 0 0,1 1 0,0-1 0,0 1 0,0 0 0,0 0-1,-1 0 1,1 0 0,0 0 0,0 1 0,0-1 0,-1 1 0,1 0 0,0-1-1,-1 1 1,1 0 0,0 1 0,1 0-146,16 1-4647,0-9-5927,-17 5 8785,10-4-7018</inkml:trace>
  <inkml:trace contextRef="#ctx0" brushRef="#br0" timeOffset="1474.416">685 203 9973,'6'16'9124,"1"1"-6528,2 90-657,-5-121-15756,-2 4 4018</inkml:trace>
  <inkml:trace contextRef="#ctx0" brushRef="#br0" timeOffset="1475.416">682 98 10181,'0'0'2529,"1"1"32,1 2-1296,2 1-545,5 2-624,-2 1-288,1 1-2305,2-2-2129,1-6-5395</inkml:trace>
  <inkml:trace contextRef="#ctx0" brushRef="#br0" timeOffset="1817.919">804 165 10773,'3'40'8528,"10"21"-6442,0 3-1839,-8-57-12,-2-39-210,0 4-8,37-101-22,-39 128 6,-1-1 0,0 0-1,1 1 1,0-1 0,-1 1 0,1-1-1,0 1 1,0-1 0,0 1 0,0 0-1,0 0 1,0-1 0,0 1 0,0 0 0,1 0-1,-1 0 1,0 0 0,1 0 0,-1 0-1,1 0 1,-1 1 0,1-1 0,-1 0-1,1 1 1,-1-1 0,1 1 0,0 0 0,-1 0-1,1-1 1,0 1 0,-1 0 0,1 0-1,0 1 1,-1-1 0,1 0 0,0 0-1,-1 1 1,1-1 0,-1 1 0,1-1-1,-1 1 1,1 0 0,-1 0 0,1 0 0,-1 0-1,0 0 1,1 0 0,-1 0 0,0 0-1,0 0 1,0 0 0,0 1 0,0-1-1,0 1 1,0-1 0,0 0 0,0 1 0,-1-1-1,1 1 1,-1 0 0,1-1 0,-1 1-1,0 0 1,1-1 0,-1 1 0,0 0-1,6 12 219,0 1 0,-1 1 1,0-1-1,-1 1 1,-1 0-1,-1 0 0,0 0 1,-1 0-1,-1 11-219,2-20-4282,10-30-7313,-6 14 3557</inkml:trace>
  <inkml:trace contextRef="#ctx0" brushRef="#br0" timeOffset="2145.968">1098 142 10741,'7'22'8209,"3"22"-3719,-3 64-3935,-6-120-14012,-2 0 2935</inkml:trace>
  <inkml:trace contextRef="#ctx0" brushRef="#br0" timeOffset="2396.13">1097 36 10181,'0'0'2817,"0"-2"64,1 2-1024,1 4-672,2-3-385,0 5-528,-2-1-816,3 0-2273,0-1-2450,0-1-6082</inkml:trace>
  <inkml:trace contextRef="#ctx0" brushRef="#br0" timeOffset="2397.13">1223 22 9893,'28'13'7451,"-10"13"-4084,5 74-2320,-22-86-197,14 128-482,-15-142-1713,-3-6-10452,2 4 1979</inkml:trace>
  <inkml:trace contextRef="#ctx0" brushRef="#br0" timeOffset="2599.945">1216 203 10901,'44'-18'11722,"-1"35"-8507,6 0-8308,-37-24-5290,-4 1 37</inkml:trace>
  <inkml:trace contextRef="#ctx0" brushRef="#br0" timeOffset="2800.082">1452 187 10341,'10'26'8385,"-3"3"-4633,1 58-4172,1-85-13023,-7-7 4844</inkml:trace>
  <inkml:trace contextRef="#ctx0" brushRef="#br0" timeOffset="2801.082">1454 59 12742,'0'-1'3217,"0"1"33,4 1-1746,-1 2-479,3 2-433,1 3-576,-3-2-880,1 0-2338,6 0-2656,2-4-6548</inkml:trace>
  <inkml:trace contextRef="#ctx0" brushRef="#br0" timeOffset="3226.107">1620 155 7956,'-12'-27'9456,"-8"41"-6010,18-7-3303,-1 1 1,1-1-1,0 0 1,1 1-1,0-1 1,0 1-1,0-1 1,1 1-1,0 0 1,1-1-1,0 1 1,0-1-1,1 6-143,-1-8 50,-1-3-43,-1 0-1,1 1 0,0-1 1,0 1-1,0-1 1,1 1-1,-1-1 0,0 0 1,1 1-1,-1-1 1,1 0-1,0 1 0,0-1 1,0 0-1,0 0 1,0 0-1,1 0 1,-1 0-1,1 0 0,-1 0 1,1 0-1,0 0 1,-1-1-1,1 1 0,0-1 1,0 1-1,0-1 1,0 0-1,1 0 1,-1 0-1,0 0 0,0 0 1,1 0-1,-1-1 1,0 1-1,1-1 0,-1 1 1,1-1-1,-1 0 1,0 0-1,1 0 0,-1 0 1,1-1-1,-1 1 1,0-1-1,1 1 1,-1-1-7,2-1-18,0 1 1,-1-1-1,1 0 1,-1 0-1,0 0 1,1-1-1,-1 1 1,0-1 0,0 1-1,-1-1 1,1 0-1,0 0 1,-1-1-1,0 1 1,0 0 0,0-1-1,0 1 1,0-1-1,-1 0 1,0 1-1,0-1 1,0 0-1,0 0 1,0 0 0,-1 0-1,0 0 1,1 0-1,-2 0 1,1 0-1,0 0 1,-1 0 0,0 1-1,0-1 1,0 0-1,0 0 1,0 0-1,-1 1 1,0-1-1,0 1 1,0-1 0,-2-1 17,3 3 25,0-1 14,-1 0 1,0 0 0,0 0 0,0 0 0,0 0 0,-1 1-1,1-1 1,-1 1 0,0-1 0,1 1 0,-1 0 0,0 0-1,0 0 1,0 1 0,-1-1 0,1 1 0,0 0 0,-1 0-1,1 0 1,-2 0-40,-8 35-762,19-11-5706,-2-22 340,4-1-3679</inkml:trace>
  <inkml:trace contextRef="#ctx0" brushRef="#br0" timeOffset="3605.543">1814 178 11445,'11'32'6700,"-1"0"-4021,15 42-1794,-25-74-886,0-1 1,0 1 0,0 0-1,0 0 1,1-1 0,-1 1 0,0 0-1,0-1 1,0 1 0,0 0 0,0 0-1,0-1 1,0 1 0,1 0-1,-1 0 1,0 0 0,0-1 0,0 1-1,0 0 1,1 0 0,-1 0-1,0-1 1,0 1 0,1 0 0,-1 0-1,0 0 1,0 0 0,1 0-1,-1 0 1,0 0 0,0-1 0,1 1-1,-1 0 1,0 0 0,0 0-1,1 0 1,-1 0 0,0 0 0,1 0-1,-1 0 1,0 0 0,0 1 0,1-1-1,-1 0 1,0 0 0,0 0-1,1 0 1,-1 0 0,0 0 0,0 0-1,1 1 1,-1-1 0,4-31-30,-4 29 29,1-13 18,0 0 61,0 1 0,0-1 0,2 1 0,0-1 0,0 1 0,1 0 0,1 0 0,6-11-78,-11 24 10,1 0 1,-1 0-1,1 0 1,-1 0-1,1 1 1,-1-1-1,1 0 1,0 0-1,-1 1 1,1-1-1,0 0 1,0 1 0,-1-1-1,1 1 1,0-1-1,0 1 1,0-1-1,0 1 1,0-1-1,0 1 1,0 0-1,0 0 1,0-1 0,0 1-1,0 0 1,0 0-1,0 0 1,0 0-1,0 0 1,0 0-1,0 1 1,0-1-1,0 0 1,0 0-1,0 1 1,-1-1 0,1 0-1,0 1 1,0-1-1,0 1 1,0 0-1,0-1 1,-1 1-1,1 0 1,0-1-1,0 1 1,0 0-11,27 40 1015,16 116 415,-27-151-6551,2-20-5832,-8 3 1799</inkml:trace>
  <inkml:trace contextRef="#ctx0" brushRef="#br0" timeOffset="4026.826">2172 61 8964,'-10'0'5059,"-21"9"1717,27-6-6566,1 0-1,0 0 1,0 1 0,0-1 0,0 1 0,0-1-1,1 1 1,0 0 0,0 0 0,0 0 0,0 0-1,0 1 1,1-1 0,0 0 0,0 1 0,0-1-1,1 1 1,-1-1 0,1 1 0,0-1-1,0 1 1,1 1-210,51 52 392,-21-42-373,-28-16 16,0 0 0,0 1 0,0-1 0,-1 1 0,1 0 0,0 0 0,0 0 0,-1 0 0,1 0 0,-1 0 0,1 1 0,-1 0 0,0-1 0,0 1 0,1 0 0,-1 0 0,-1 0 0,1 0 0,0 0 0,0 1 0,-1-1 0,1 1 0,-1-1 0,0 1 0,1-1 0,-1 1 0,-1 0 0,1-1 0,0 1 0,-1 0 0,1 0 0,-1-1 0,0 1 0,0 0 0,0 3-35,-3-2 12,0 0 1,-1-1 0,1 1 0,-1-1-1,0 1 1,0-1 0,0 0 0,0-1-1,0 1 1,-1-1 0,1 0 0,-1 0-1,1 0 1,-1 0 0,0-1-1,0 0 1,0 0 0,0 0 0,0-1-1,0 1 1,0-1 0,-4-1-13,4-1-732,-2 0-3463,3 3-7008,1 0 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3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1980 284 7668,'9'2'8938,"-9"-2"-8868,1 0 0,-1 0 0,0 0-1,1-1 1,-1 1 0,1 0 0,-1 0 0,1 0 0,-1 0-1,1 0 1,-1 0 0,1-1 0,-1 1 0,0 0 0,1 0-1,-1-1 1,1 1 0,-1 0 0,0-1 0,1 1 0,-1 0-1,0-1 1,1 1 0,-1-1 0,0 1 0,0 0 0,1-1 0,-1 1-1,0-1 1,0 1 0,0-1 0,0 1 0,0-1 0,1 1-1,-1 0 1,0-1 0,0 1 0,0-1 0,0 1 0,0-1-1,-1 1 1,1-1 0,0 1 0,0-1 0,0 1 0,0-1-1,0 1 1,-1-1 0,1 1 0,0 0 0,0-1 0,-1 1 0,1-1-1,0 1-69,-6-18 288,5 14-121,0-1 1,0 1-1,-1 0 0,1-1 0,-1 1 0,0 0 0,0 0 0,-1 0 0,1 0 0,-1 0 0,0 1 0,0-1 0,0 1 1,0 0-1,-1 0 0,-2-2-167,-35-26 763,-62-29 1104,-59 7-1162,60 36-519,-36 4 428,-176 5 130,143 12-556,-48 8 120,26 14-238,48 7-33,-21 22 153,45 5-142,118-59-48,0 1 1,0-1 0,-1 1 0,1 0 0,0 0 0,1 0-1,-1 0 1,0 0 0,1 0 0,-1 1 0,1-1-1,-1 1 1,1 0 0,0 0 0,0 0 0,1 0-1,-1 0 1,1 0 0,-1 0 0,1 1 0,0-1 0,0 0-1,0 3 0,-7 34 21,5-31-16,0 1 0,1 0 0,0 0 0,0 0 0,1 0 0,1 0 0,0 0 0,0 0 0,1 0 0,0 0 0,1 0 0,0 0 0,1 0 0,0-1 0,0 1-5,0-5 2,0-1-1,1 0 1,-1 0 0,1 0-1,0 0 1,0 0-1,0-1 1,0 0-1,0 0 1,1 0-1,0 0 1,-1-1-1,1 0 1,0 0-1,5 1-1,30 18 12,80 22 34,-68-30-73,76 18 147,146-18-83,80-16-37,-65-2 83,-55-16-40,-80-5-84,-87-4-124,-58 27 159,0 0 0,0 0 0,0-1-1,-1-1 1,1 1 0,-1-1 0,0 0 0,-1-1 0,1 0 0,-1 0-1,0-1 1,-1 0 0,5-6 6,49-60-93,-50 30-1761,-31 9-8266,11 27 3320,0 2-3541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3:2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2014 283 6435,'0'-1'254,"0"1"0,0 0 0,0-1-1,1 1 1,-1 0 0,0 0 0,0-1 0,0 1 0,1 0 0,-1 0-1,0 0 1,0-1 0,1 1 0,-1 0 0,0 0 0,0 0 0,1 0 0,-1-1-1,0 1 1,1 0 0,-1 0 0,0 0 0,1 0 0,-1 0 0,0 0-1,0 0 1,1 0 0,-1 0 0,0 0 0,1 0 0,-1 0 0,0 0-1,1 0 1,-1 0 0,0 1 0,1-1 0,-1 0 0,0 0 0,0 0 0,1 0-1,-1 0 1,0 1 0,0-1 0,1 0 0,-1 0 0,0 1 0,0-1-1,0 0 1,1 0 0,-1 1 0,0-1 0,0 0 0,0 0 0,0 1-254,-5-33 4103,4 29-4022,-32-90 2803,29 87-2834,0 0 0,0 0 1,-1 0-1,0 1 0,0-1 0,0 1 0,-1 0 0,1 1 0,-1-1 0,0 1 0,-1 1 0,1-1 0,-1 1 0,0 0 0,-6-2-50,0-1 114,-10-4-29,-1 2-1,0 0 1,0 2 0,-1 1 0,1 1-1,-21-1-84,-45-9 124,-115 3 212,113 11-232,-148-1 374,4 2 26,-46 16-357,83 6-200,134-13 123,42-8-80,1 2 1,0 0-1,0 1 1,0 1-1,1 1 1,-10 5 9,-20 20-46,-3 33 38,52-58 19,-1 0 0,1 0 0,0 0-1,1 1 1,-1-1 0,2 1-1,-1-1 1,1 1 0,0-1-1,0 1 1,1-1 0,0 1-1,2 6-10,1-5 5,0-1-1,0 1 1,1-1 0,0 0-1,1-1 1,-1 1-1,2-1 1,-1 0 0,1 0-1,0-1 1,0 0-1,1 0 1,-1-1-1,1 0 1,4 1-5,3 5-10,89 42-3,22-20-22,17-11 118,207-16-134,47-1 115,-54-12-64,-307 6 71,1-1-1,-1-2 1,0-2 0,0-1-1,-1-2 1,25-9-71,-27 7-52,-24 9 48,1 0 0,-1-1 0,0-1 0,0 1 0,0-1 0,-1-1 0,1 0 0,-1 0 0,0-1 0,0 1 0,-1-2 0,0 1 0,5-7 4,-1 1 16,-8 9-16,-1 0-1,1 0 0,0 0 0,-1 0 0,0 0 1,0-1-1,0 1 0,0 0 0,0-1 1,-1 0-1,1 1 0,-1-1 0,0 0 1,0 0-1,-1 0 0,1 0 0,-1 0 0,0 0 1,0 0-1,0 1 0,0-4 1,-5-19-989,0-16-4371,10 13-7985,0 19 2305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4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119 120 9236,'-22'-15'13235,"-6"24"-9170,-18 30-2778,44-36-1257,-1 0 0,1 1 0,0-1 0,0 1 0,0-1 0,0 1-1,0 0 1,1 0 0,0 0 0,0 0 0,0 0 0,0 0 0,1 0 0,-1 0-1,1 0 1,0 0 0,1 0 0,-1 0 0,1 0 0,-1 0 0,1 0 0,0 0-1,1 0 1,-1 0 0,1 0 0,-1 0 0,1-1 0,0 1 0,1-1-1,-1 1 1,1-1 0,-1 0 0,1 0 0,0 0 0,0 0 0,0-1 0,0 1-1,1-1 1,-1 0 0,1 0 0,0 0 0,-1 0 0,1-1 0,0 1-1,0-1 1,0 0-30,-2-1-36,1 1-1,-1-1 1,0 0-1,0 0 1,1-1-1,-1 1 0,0 0 1,0-1-1,1 1 1,-1-1-1,0 0 1,0 1-1,0-1 1,0 0-1,0 0 0,0-1 1,0 1-1,0 0 1,0-1-1,-1 1 1,1-1-1,0 0 1,-1 1-1,1-1 0,-1 0 1,0 0-1,0 0 1,1 0 36,14-24-5370,-1 2-8411,-9 14 4774</inkml:trace>
  <inkml:trace contextRef="#ctx0" brushRef="#br0" timeOffset="451.115">236 113 10325,'26'-10'9452,"0"18"-5365,-21-4-4019,-1 0 0,1 0-1,-1 0 1,0 0 0,0 1 0,0-1-1,-1 1 1,1 0 0,-1 0 0,-1 1-1,1-1 1,-1 1 0,1 2-68,14 59-110,-18-70 67,0-1 0,0 1-1,-1 0 1,1 0 0,-1 0-1,0 1 1,0-1 0,0 0-1,0 1 1,0-1 0,0 1-1,-1-1 1,1 1 0,-1 0-1,1 0 1,-1 0 0,0 1-1,0-1 1,0 1 0,0-1-1,0 1 1,-2 0 43,3 0 95,0 0-1,-1 0 1,1 1-1,0-1 1,0 1-1,0-1 1,-1 1-1,1 0 1,0 0 0,0 0-1,-1 0 1,1 1-1,0-1 1,0 0-1,0 1 1,0 0-1,-1-1 1,1 1-1,0 0 1,0 0 0,0 0-1,1 0 1,-1 1-1,0-1 1,0 0-1,0 1 1,1-1-1,-1 1 1,1 0 0,0 0-1,-1-1 1,1 1-1,0 0 1,0 0-1,0 0 1,0 0-1,0 1-94,0-2 44,0 1-1,0 0 1,0-1-1,0 1 1,0 0-1,0 0 1,1 0 0,-1 0-1,1 0 1,-1 0-1,1 0 1,0 0-1,-1 0 1,1 0-1,0 0 1,1 0-1,-1 0 1,0 0-1,0 0 1,1 0-1,-1 0 1,1-1-1,0 1 1,0 0-1,-1 0 1,1 0-1,0-1 1,1 1-1,-1 0 1,0-1-1,0 1 1,1-1-1,-1 1 1,1-1-1,-1 0 1,1 0-1,-1 1 1,1-1-1,0 0 1,0 0-1,0-1 1,-1 1-1,1 0 1,0-1-1,0 1 1,0-1-1,0 1 1,0-1-1,0 0 1,0 0-1,0 0 1,2 0-44,46-27-7038,-25-4-5432,-16 16 2551</inkml:trace>
  <inkml:trace contextRef="#ctx0" brushRef="#br0" timeOffset="872.898">410 101 8548,'9'13'7820,"-4"4"-3405,2 41-1935,-5-35-1481,3 34-359,5-79-627,-7-18-85,-3 31 44,0 0-1,0 0 1,1 0-1,1 0 1,0 1-1,0-1 1,0 0-1,1 1 0,0 0 1,4-8 28,-6 15 2,-1 0 0,1 1 0,-1-1 0,1 0 0,-1 0 0,1 1 1,-1-1-1,1 0 0,0 1 0,-1-1 0,1 0 0,0 1 0,0-1 0,-1 1 0,1 0 0,0-1 0,0 1 0,0-1 1,0 1-1,-1 0 0,1 0 0,0-1 0,0 1 0,0 0 0,0 0 0,0 0 0,0 0 0,0 0 0,0 0 1,0 0-1,-1 1 0,1-1 0,0 0 0,0 0 0,0 1 0,0-1 0,0 0 0,-1 1 0,1-1 0,0 1 1,0-1-1,-1 1 0,1 0 0,0-1 0,-1 1 0,1 0 0,0-1 0,-1 1 0,1 0 0,-1 0 0,1-1 0,-1 1 1,0 0-1,1 0 0,-1 0 0,0 0-2,22 48 163,-3 53 240,-22-127-5602,4 9-3574,2 6-2480</inkml:trace>
  <inkml:trace contextRef="#ctx0" brushRef="#br0" timeOffset="1294.05">641 100 8564,'10'10'8363,"-4"6"-4102,1 35-1330,-7-49-2599,5 80 834,2-137-1689,-7 46 486,1 1-1,0 0 1,0 0 0,1 1-1,0-1 1,0 0 0,1 0-1,0 1 1,0-1 0,0 1-1,4-4 38,-5 11 15,1-1-1,0 1 0,0 0 1,0-1-1,-1 1 0,1 1 1,0-1-1,0 0 0,0 1 1,-1-1-1,1 1 0,0 0 1,-1 0-1,1 0 0,0 0 1,-1 0-1,0 1 0,1-1 1,-1 1-1,0 0 0,1-1 1,-1 1-1,0 0 0,0 1-14,1 2 32,0 1-1,0 0 0,0 0 0,-1 0 1,0 0-1,0 0 0,0 0 0,-1 1 1,0-1-1,0 1 0,-1-1 0,0 0 1,0 1-1,0-1 0,-1 1 0,-1 3-31,1 15-225,4-31-4948,1-5 562,-2 4-1724,2 0-2832</inkml:trace>
  <inkml:trace contextRef="#ctx0" brushRef="#br0" timeOffset="1731.447">920 98 11381,'-11'16'7753,"2"5"-3664,7-13-3916,-1 1 0,1-1 1,1 1-1,0 0 0,0 0 0,1 0 1,0 0-1,1 0 0,-1 0 1,2-1-1,-1 2-173,0-8 4,0 0 1,0 0-1,-1 0 0,1 0 1,0 0-1,1 0 0,-1 0 1,0 0-1,1 0 0,-1-1 1,0 1-1,1-1 0,0 1 1,-1-1-1,1 1 0,0-1 1,0 0-1,0 0 0,0 0 1,0 0-1,0 0 0,0-1 1,0 1-1,0 0 1,0-1-1,1 0 0,-1 1 1,0-1-1,0 0 0,0 0 1,1 0-1,-1-1 0,0 1 1,0 0-1,0-1 0,0 1 1,0-1-1,1 0 0,-1 0 1,0 0-1,-1 0 0,1 0 1,0 0-1,0-1 0,0 1 1,-1 0-1,1-1 1,-1 1-1,1-1 0,-1 0 1,1 0-1,-1 1 0,0-1 1,0 0-5,2-4 20,-1 1 0,1-1 0,-1 0 1,-1 0-1,1 0 0,-1 0 0,0 0 0,0 0 1,-1 0-1,0 0 0,0 0 0,0 0 1,-1 0-1,0-1 0,0 1 0,0 1 1,-1-1-1,0 0 0,0 0 0,0 0 0,-1 1 1,0 0-1,0-1 0,-2-1-20,-23 1 1029,24 8-3110,2-2-3140,4-1-4305,2-3-508</inkml:trace>
  <inkml:trace contextRef="#ctx0" brushRef="#br0" timeOffset="1918.902">1106 0 10389,'9'15'8198,"-2"15"-5800,-2-11-1213,17 155 3102,-15-136-6245,-14-48-7093,5 7 3130,-3-3-3590</inkml:trace>
  <inkml:trace contextRef="#ctx0" brushRef="#br0" timeOffset="2140.592">1093 160 12198,'9'0'8558,"12"-4"-5468,-8 1-1508,36 2 1487,-16 4-4476,-24-20-12453,-9 15 11398,2-6-8290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4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26 10677,'-36'-20'10139,"-26"15"-6544,59 8-3491,1 0 1,0 0-1,0 1 0,1-1 0,-1 1 0,0-1 0,1 1 1,0 0-1,0-1 0,0 1 0,1 0 0,-1 0 1,1 0-1,0 0 0,0-1 0,0 1 0,0 0 0,1 0 1,0 3-105,0 0 200,21 236 1337,-35-263-6895,12 18 4894,-6-17-4689,2 6-2035,1 1-2761</inkml:trace>
  <inkml:trace contextRef="#ctx0" brushRef="#br0" timeOffset="265.566">1 197 10501,'2'1'7054,"3"0"-3393,14 0-1761,-16-1-773,22 1 545,24 0-1297,1-6-5511,-24-1-5512,-15 3 158</inkml:trace>
  <inkml:trace contextRef="#ctx0" brushRef="#br0" timeOffset="593.257">235 129 9989,'7'30'12771,"-2"0"-8838,13 42-4057,-17-70 124,0-1 0,0 1 0,0-1 0,1 1 0,-1-1 0,0 1 0,1-1 0,-1 0 0,1 0 0,0 0 0,-1 0 0,1 0 0,0 0 0,-1 0 0,1-1 0,0 1 0,0 0 0,0-1 0,0 0 0,0 1 0,0-1 0,0 0 0,-1 0 0,1 0 0,0 0 0,0-1 0,0 1 0,0 0 0,0-1 0,0 1 0,0-1 0,-1 0 0,1 1 0,0-1 0,0 0 0,-1 0 0,1 0 0,-1-1 0,1 1 0,-1 0 0,1 0 0,-1-1 0,0 1 0,1-1 0,-1 1 0,0-1 0,0 0 0,0 1 0,0-1 0,-1 0 0,1 0 0,0 0 0,-1 0 0,1 1 0,-1-1 0,0 0 0,0 0 0,0-1 0,10-77 346,-11 65-5769,-1 2-5891,3 16 1152</inkml:trace>
  <inkml:trace contextRef="#ctx0" brushRef="#br0" timeOffset="1155.614">416 133 11637,'24'40'9029,"12"59"-7562,-30-166-1414,5 6-7,-11 59-40,0 1 0,1 0 0,-1 0 0,0 0 0,0 0 0,1 0 0,-1 0-1,1 0 1,-1 0 0,1 0 0,-1 0 0,1 0 0,-1 0 0,1 0 0,0 0 0,0 0 0,-1 1 0,1-1 0,0 0 0,0 0 0,0 1 0,0-1 0,0 1 0,0-1 0,0 1 0,0-1 0,0 1 0,0-1 0,0 1 0,0 0 0,0 0-1,0 0 1,1 0 0,-1 0 0,0 0 0,0 0 0,0 0 0,0 0 0,0 0 0,0 0 0,0 1 0,1-1 0,-1 0 0,0 1 0,0-1 0,0 1 0,0-1 0,0 1 0,-1 0 0,1-1 0,1 1-6,4 5 213,0 1 0,0-1-1,0 1 1,-1 0 0,0 0 0,-1 1 0,1 0 0,-1 0 0,-1 0 0,0 0 0,0 0 0,0 0 0,-1 1 0,0 0 0,-1-1 0,1 8-213,-4-4-1891,0-10-2274,-2-3-4375,1-1-2791</inkml:trace>
  <inkml:trace contextRef="#ctx0" brushRef="#br0" timeOffset="1483.662">822 115 10389,'-18'-24'10272,"-26"20"-6420,41 7-3718,0-1 1,0 1 0,0 0 0,0 1 0,0-1 0,1 1 0,-1-1 0,1 1 0,0 0 0,0-1 0,0 1 0,1 0 0,-1 0-1,1 1 1,0-1 0,0 0 0,1 0 0,-1 1 0,1-1 0,0 0 0,0 0 0,0 1 0,1-1 0,-1 0 0,1 1-1,0-1 1,0 0 0,1 0 0,-1 0 0,1 0 0,0 0 0,0 0 0,0-1 0,0 1 0,3 2-135,24 29 237,-28-34-270,0 0 0,-1-1 0,1 1 0,-1-1 0,1 1 0,0-1 0,0 1 0,-1-1 0,1 0 0,0 1 0,0-1 0,-1 0 0,1 1 0,0-1 0,0 0 0,0 0 0,-1 0 0,1 0 0,0 0 0,0 0 0,0 0 0,0 0-1,-1 0 1,1 0 0,0 0 0,0-1 0,0 1 0,-1 0 0,1 0 0,0-1 0,0 1 0,-1-1 0,1 1 0,0-1 0,-1 1 0,1-1 0,0 1 0,-1-1 0,1 1 0,-1-1 0,1 0 0,-1 1 0,1-1 0,-1 0 0,0 0 0,1 1 0,-1-1 0,0 0 0,1 0 0,-1 0 33,21-38-6668,-10 23-2410,-2 5-2981</inkml:trace>
  <inkml:trace contextRef="#ctx0" brushRef="#br0" timeOffset="1779.072">898 7 10677,'11'58'12322,"-1"29"-7404,2 19-5204,-13-101-5651,-4-18-5838,3 6 1872</inkml:trace>
  <inkml:trace contextRef="#ctx0" brushRef="#br0" timeOffset="1950.912">858 168 10389,'6'1'11492,"24"-1"-7510,23 1-2098,-28 0-5951,0-2-8381,-16 0 1232</inkml:trace>
  <inkml:trace contextRef="#ctx0" brushRef="#br0" timeOffset="2216.475">1039 135 11205,'9'33'11349,"-7"1"-8497,2 13-4154,2-53-11917,-2 0 2350</inkml:trace>
  <inkml:trace contextRef="#ctx0" brushRef="#br0" timeOffset="2217.475">1052 51 11765,'0'0'2898,"2"0"-1,1 1-1504,0 2-689,2 0-816,-1 1 2113,0-1-4786,1 0-2802,-1-1-7571</inkml:trace>
  <inkml:trace contextRef="#ctx0" brushRef="#br0" timeOffset="2575.764">1196 81 10901,'-7'1'8163,"2"8"-4682,-4 26-2825,9-33-19,-3 92 1672,3-92-2301,1 0-1,-1 0 1,1 0-1,-1 0 1,1 0-1,0 0 1,0 0-1,0-1 1,0 1-1,0 0 1,0 0-1,1-1 1,-1 1-1,1-1 1,-1 1-1,1-1 1,-1 1-1,1-1 1,0 0-1,-1 0 1,1 0 0,0 0-1,0 0 1,0 0-1,0-1 1,0 1-1,0-1 1,0 1-1,0-1 1,0 0-1,0 1 1,0-1-1,1 0 1,-1-1-1,0 1 1,0 0-1,0-1 1,0 1-1,0-1 1,0 1-1,0-1 1,1 0-8,0 0-22,1 0 0,-1-1 0,1 1 0,-1 0 0,0-1 0,0 0 0,0 0 0,0 0 0,0 0 0,0-1 0,0 1-1,-1-1 1,1 1 0,-1-1 0,0 0 0,1 0 0,-1 0 0,-1 0 0,1 0 0,0-1 0,-1 1 0,0 0 0,0-1 0,0 1 0,0-1 0,0 0 0,-1 1 0,1-1 0,-1 0 0,0 1 0,0-1 0,-1 0 0,1 1 0,-1-1 0,1 1 0,-1-1 0,0 1 0,-1-1 0,1 1 0,-1 0 0,1-1 0,-1 1 0,0 0 0,0 0 0,0 0 0,-1 0 0,-1-2 22,-40-22-295,25 32-4194,17 2-5830,2-4 10</inkml:trace>
  <inkml:trace contextRef="#ctx0" brushRef="#br0" timeOffset="3292.049">1376 139 13974,'4'25'6467,"1"0"-3459,18 48-1888,-18-107-619,-3 24-421,-1 0 0,1 0 0,1 1-1,0-1 1,0 1 0,1-1 0,0 1 0,1 0 0,0 1-1,0-1 1,1 1 0,0 0 0,6-6-80,-11 13 15,0 0 0,0 0 0,1 1 1,-1-1-1,0 0 0,1 1 0,-1-1 0,1 0 0,-1 1 0,1 0 1,-1-1-1,1 1 0,-1 0 0,1 0 0,-1 0 0,1 0 1,0 0-1,-1 0 0,1 0 0,-1 1 0,1-1 0,-1 0 0,1 1 1,-1-1-1,1 1 0,-1 0 0,0-1 0,1 1 0,-1 0 1,0 0-1,0 0 0,1 0 0,-1 0 0,0 0 0,0 0 0,0 1 1,0-1-1,0 0 0,-1 0 0,2 2-15,25 58 939,-25-52-983,0 1 1,0 0 0,-1 0 0,0 0 0,-1 1-1,0-1 1,-1 0 0,0 0 0,-1 0-1,0 1 44,-4-5-2997,2-7-7604,2-2-3005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4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11173,'2'29'8769,"6"16"-5115,0-2-2287,11 127 2,-31-186-16944,7 6 4834</inkml:trace>
  <inkml:trace contextRef="#ctx0" brushRef="#br0" timeOffset="296.803">0 179 12502,'4'-1'3425,"1"-1"129,5 0-1569,0-1-609,1 2-351,2 1-289,3-1-272,-4 2-271,1 0-241,0-1-225,-2 0-463,-2-2-625,2 0-63,-3-1-2210,-2-1-2545,0 0-5410</inkml:trace>
  <inkml:trace contextRef="#ctx0" brushRef="#br0" timeOffset="575.24">168 34 11813,'14'57'10085,"4"29"-7773,-3-14-1852,1-122-738,14-13-987,-30 62 1260,1 0 0,0 0 0,0 0 1,-1 0-1,1 0 0,0 0 0,0 0 0,0 0 0,0 0 0,1 1 0,-1-1 0,0 0 0,0 1 0,0-1 0,0 1 0,1-1 0,-1 1 0,0-1 0,1 1 0,-1 0 0,0 0 0,1 0 0,-1 0 0,0 0 1,1 0-1,-1 0 0,0 0 0,1 0 0,-1 1 0,0-1 0,0 1 0,1-1 0,-1 1 0,0-1 0,0 1 0,0-1 0,0 1 0,1 0 0,-1 0 0,0 0 0,0 0 0,-1 0 0,1 0 0,0 0 1,0 0-1,0 0 0,-1 0 0,1 0 0,0 0 0,-1 0 5,4 6 35,0 0 0,0 1 0,-1-1 0,0 1 0,-1-1 0,1 1 0,-2 0 0,1 0 0,-1 0 0,0 0 1,-1 0-1,1 0 0,-2 0 0,0 5-35,2-22-13153,0 1 2951</inkml:trace>
  <inkml:trace contextRef="#ctx0" brushRef="#br0" timeOffset="918.911">409 150 12790,'2'8'3313,"2"2"129,-2-1-1649,0 1-673,0 1-255,0-1-289,-2 1-208,1 1-160,-1 0-272,0-2-240,0-2-400,0-5-577,0-3 769,0-1-3010,-1-4-2577,1-4-5874</inkml:trace>
  <inkml:trace contextRef="#ctx0" brushRef="#br0" timeOffset="919.911">420 64 10629,'2'2'2321,"0"1"-128,1 0-2305,0 1-2033,2 2-1921,1-1-4738</inkml:trace>
  <inkml:trace contextRef="#ctx0" brushRef="#br0" timeOffset="1574.113">636 78 10005,'-10'-14'7759,"-9"10"-3717,17 4-3924,0 0 0,0 0 0,0 0 0,1 0 0,-1 1 1,0-1-1,0 0 0,0 1 0,0 0 0,1-1 0,-1 1 0,0 0 1,0 0-1,1 0 0,-1 0 0,1 0 0,-1 0 0,1 0 1,0 1-1,-1-1 0,1 1 0,0-1 0,0 1 0,0-1 1,0 1-1,0-1 0,0 1 0,0 0 0,0 0 0,1 0-118,0 2 24,1-1 0,0 1-1,-1 0 1,2-1 0,-1 1 0,0-1-1,1 0 1,0 0 0,-1 1 0,1-1-1,0 0 1,1 0 0,-1-1 0,1 1-1,-1 0 1,1-1 0,0 1 0,0-1-1,0 0 1,0 0 0,0 0 0,1 0-24,-1 0 38,1 0 1,-1 0-1,0 0 1,0 0-1,0 1 1,0-1-1,0 1 1,-1 0-1,1 0 1,-1 0-1,0 0 1,0 0-1,0 1 1,0-1-1,-1 1 1,1-1-1,-1 1 1,0-1-1,1 3-38,-2-4 47,0 0 1,0 0-1,0 0 0,0 0 1,0 0-1,-1 0 0,1 0 0,-1 0 1,1 0-1,-1 0 0,0 0 1,1 0-1,-1 0 0,0-1 0,0 1 1,-1 0-1,1-1 0,0 1 1,0 0-1,-1-1 0,1 0 0,-1 1 1,1-1-1,-1 0 0,0 0 1,0 0-1,1 0 0,-1 0 0,0 0 1,0 0-1,0-1 0,0 1 0,0-1 1,0 1-1,0-1 0,0 0 1,0 0-1,0 0 0,-1 0-47,-41-6-1319,11-16-4795,30 14-1666,2-2-5439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3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10133,'5'2'8365,"12"24"-5813,1 101 1518,-16-66-3522,0-24-388,-13-51-69,9 3-105,-1 0 0,2 1 0,-1-1 0,2 0 0,-1 0 0,2 0 1,-1 0-1,1 0 0,1 0 0,0 0 0,1 1 0,0-1 1,0 1-1,1-1 0,0 1 0,1 0 0,1 1 0,-1-1 0,1 1 1,1 0-1,1-1 14,-7 9-5,-1 0 0,1 0 0,0 0 0,0 0 0,-1 1 0,1-1 0,0 0 0,0 1 0,0-1 0,0 1 0,0-1 0,0 1 0,0-1 0,0 1 0,0 0 0,0-1 1,0 1-1,0 0 0,0 0 0,0 0 0,0 0 0,0 0 0,0 0 0,0 0 0,1 0 0,-1 0 0,0 0 0,0 1 0,0-1 0,0 0 0,0 1 0,0-1 0,0 1 0,0-1 0,0 1 0,-1-1 0,1 1 1,0 0-1,0-1 0,0 1 0,-1 0 0,1 0 0,0 0 0,-1 0 0,1 0 0,-1-1 0,1 1 0,-1 0 0,1 0 5,22 50 13,0 120 75,-34-211-136,10 31-27,0-1-1,1 1 1,-1-1 0,2 0-1,0 1 1,0 0-1,0-1 1,1 1-1,0 0 1,1-1-1,0 1 1,1 1 0,0-1-1,0 0 1,1 1-1,0 0 1,0 0-1,5-4 76,-9 11-2,0 0 0,0 0-1,1 0 1,-1 0 0,1 1-1,-1-1 1,1 0 0,-1 1-1,1-1 1,-1 1 0,1 0-1,-1 0 1,1-1 0,0 1-1,-1 0 1,1 0 0,-1 0 0,1 0-1,0 1 1,-1-1 0,1 0-1,-1 1 1,1-1 0,-1 1-1,1-1 1,-1 1 0,1 0-1,-1 0 1,0 0 0,1 0-1,-1 0 1,0 0 0,0 0-1,0 0 1,0 0 0,1 0-1,-2 1 1,1-1 0,0 0-1,0 1 1,0-1 0,-1 1-1,1-1 1,0 1 2,26 68 1631,-15 65 301,-14-134-4808,-2-21-10773,5 6 2649</inkml:trace>
  <inkml:trace contextRef="#ctx0" brushRef="#br0" timeOffset="656.094">424 141 10421,'34'-12'7197,"11"-4"-6644,-44 16-500,1-1 0,0 1 1,0 0-1,0-1 0,0 1 0,-1-1 1,1 1-1,0-1 0,-1 0 0,1 0 1,0 0-1,-1 0 0,1 0 0,-1 0 0,1 0 1,-1 0-1,0-1 0,0 1 0,1-1 1,-1 1-1,0-1 0,0 1 0,0-1 0,0 1 1,-1-1-1,1 0 0,0 0 0,-1 1 1,1-1-1,-1 0 0,0 0 0,0 0 1,1 0-1,-1 1 0,0-1 0,0 0 0,-1 0 1,1 0-1,0 0 0,-1 1 0,1-1 1,-1 0-1,1 0 0,-1 1 0,0-1 1,0 0-1,0 1 0,0-1 0,0 1 0,0-1 1,0 1-1,0-1 0,-1 1 0,1 0 1,-1 0-1,1 0 0,-1 0 0,1 0 0,-1 0 1,1 0-1,-1 0 0,-1 0-53,2 0 83,-1 0 0,0-1 0,1 1-1,-1 0 1,0 1 0,0-1 0,0 0-1,0 0 1,0 1 0,0-1 0,0 1 0,0 0-1,0 0 1,0-1 0,-1 1 0,1 0-1,0 1 1,0-1 0,0 0 0,0 1 0,0-1-1,0 1 1,0 0 0,0-1 0,0 1-1,0 0 1,1 0 0,-1 0 0,0 1 0,0-1-1,1 0 1,-1 1 0,1-1 0,-1 1-1,1-1 1,0 1 0,0-1 0,-1 1 0,1 0-1,0 0 1,0 0 0,1 0 0,-1 0 0,0 0-1,1 0 1,-1 0 0,1 0-83,-7 101 2541,6-100-2560,1 0 0,0-1 0,0 1 0,0-1 0,0 1 0,1-1-1,-1 1 1,1-1 0,0 1 0,-1-1 0,1 1 0,0-1 0,1 0 0,-1 1-1,0-1 1,0 0 0,1 0 0,0 0 0,-1 0 0,1 0 0,0 0-1,0-1 1,0 1 0,0 0 0,0-1 0,0 0 0,0 1 0,1-1-1,-1 0 1,0 0 0,1 0 0,-1-1 0,1 1 0,-1-1 0,1 1 0,-1-1-1,1 0 1,0 0 0,-1 0 0,1 0 0,-1 0 0,1 0 0,-1-1-1,1 0 1,-1 1 0,1-1 0,-1 0 0,1 0 0,-1 0 0,0 0 0,0-1-1,1 1 20,17-26-7011,-10 6-3410,-6 10 961</inkml:trace>
  <inkml:trace contextRef="#ctx0" brushRef="#br0" timeOffset="1171.511">648 44 11141,'2'-2'525,"0"0"0,0 1 0,0-1 0,1 0 0,-1 1 0,1-1 0,-1 1 0,1 0 0,0 0 0,-1 0 0,1 0 0,0 0 0,0 1 0,-1-1 0,1 1 1,0 0-1,0 0 0,0 0 0,0 0 0,2 1-525,39 32 2292,4 83-2869,-41-88 191,-9-34 340,-1-1 0,1 1 1,-1 0-1,0 0 0,0 1 1,-1-1-1,0 1 0,0-1 1,0 1-1,0 1 0,-1-1 1,0 0-1,-4-2 46,7 6 104,-1-1 0,1 1 0,-1 0 0,1 0-1,-1 0 1,1 0 0,-1 1 0,0-1 0,0 1 0,1-1 0,-1 1-1,0 0 1,0 0 0,1 0 0,-1 0 0,0 1 0,0-1 0,1 1 0,-1 0-1,0 0 1,1 0 0,-1 0 0,1 0-104,-1 0 89,1 1 0,0-1 0,-1 1 0,1-1 0,0 1 1,0 0-1,0 0 0,0 0 0,1 0 0,-1 0 0,1 1 0,-1-1 0,1 0 0,0 1 0,-1-1 0,1 1 0,0-1 1,1 1-1,-1 0 0,0-1 0,1 1 0,0 0 0,-1-1 0,1 1 0,0 0 0,1 0 0,-1-1 0,0 1 1,1 0-1,-1-1 0,1 1 0,0-1 0,0 1 0,0 0 0,0-1 0,0 0 0,1 1 0,-1-1 0,1 0 0,0 0 1,-1 0-1,1 0 0,0 0 0,0 0 0,0 0 0,1-1 0,-1 1 0,0-1 0,0 1 0,1-1 0,2 1-89,-3-2-192,1 0-1,-1 0 0,1 0 0,-1-1 1,1 1-1,-1-1 0,0 1 1,1-1-1,-1 0 0,0 0 0,1 0 1,-1 0-1,0-1 0,0 1 0,0-1 1,0 1-1,0-1 0,0 0 1,0 1-1,-1-1 0,1 0 0,-1 0 1,1 0-1,0-2 193,10-15-5329,-2 0-3386,-2 5-1909</inkml:trace>
  <inkml:trace contextRef="#ctx0" brushRef="#br0" timeOffset="1644.58">878 29 10597,'16'42'10413,"-3"29"-8123,-8-40-1043,2 8-518,-3-72-628,-5 23-159,1 0 0,0-1 0,1 1 0,0 0 0,1 0-1,0 0 1,1 0 0,0 0 0,0 1 0,1-1 0,0 1 0,0 0 0,4-5 58,-7 13 4,0 0 0,0 0 0,0 0-1,0 0 1,0 1 0,1-1 0,-1 0 0,0 1 0,0-1 0,0 1-1,1-1 1,-1 1 0,0 0 0,0-1 0,1 1 0,-1 0 0,0 0-1,1 0 1,-1 0 0,0 0 0,1 0 0,-1 0 0,0 0 0,0 1-1,1-1 1,-1 1 0,0-1 0,0 1 0,1-1 0,-1 1 0,0-1-1,0 1 1,0 0 0,0 0 0,0 0 0,0-1 0,0 1 0,0 0-1,0 0 1,-1 0 0,1 1 0,0-1 0,-1 0 0,1 0 0,0 0-1,-1 2-3,31 56 434,-17 43-696,-9-114-15105,-3 3 5779</inkml:trace>
  <inkml:trace contextRef="#ctx0" brushRef="#br0" timeOffset="2066.942">1245 31 9380,'-5'-13'7296,"-5"3"-3287,9 9-3910,0 0-1,1 1 0,-1-1 0,0 0 0,0 1 0,1-1 0,-1 1 0,0-1 1,0 1-1,0 0 0,0-1 0,1 1 0,-1 0 0,0 0 0,0-1 0,0 1 1,0 0-1,0 0 0,0 0 0,0 0 0,0 0 0,0 0 0,0 0 0,0 1 1,1-1-1,-1 0 0,0 0 0,0 1 0,0-1 0,0 1 0,0-1 0,1 1 1,-1-1-1,0 1 0,0-1 0,1 1 0,-1 0 0,0-1 0,1 1 0,-1 0 1,1-1-1,-1 1 0,1 0-98,-2 2 40,0 1-1,0 0 1,0-1 0,1 1 0,0 0-1,0 0 1,0 0 0,0-1 0,1 1-1,-1 0 1,1 0 0,0 0 0,0 0 0,0 0-1,1 0 1,0 0 0,-1 0 0,1 0-1,1 0 1,-1 0 0,0-1 0,1 1-1,0-1 1,0 1 0,0-1 0,0 1-1,1-1 1,-1 0 0,1 0 0,0 0 0,-1-1-1,3 2-39,-1-1 51,-1 0-1,0 0 1,0 1-1,0-1 0,0 0 1,-1 1-1,1 0 1,-1 0-1,0-1 0,0 1 1,0 1-1,-1-1 1,0 0-1,1 0 0,-1 0 1,-1 1-1,1-1 1,-1 1-1,1-1 0,-1 0 1,0 1-1,-1-1 1,1 1-1,-1-1 0,0 0 1,0 1-1,-1-1 1,0 1-51,2-3-1,-1-1-1,0 0 1,1 1 0,-1-1 0,0 0 0,0 0 0,0 1 0,0-1 0,0 0 0,0 0-1,0 0 1,-1-1 0,1 1 0,0 0 0,0 0 0,-1-1 0,1 1 0,0 0 0,-1-1-1,1 1 1,-1-1 0,1 0 0,-1 0 0,1 1 0,-1-1 0,1 0 0,-1 0 0,1 0 0,-1 0-1,1-1 1,-1 1 0,1 0 0,-1-1 0,1 1 0,0-1 0,-1 1 0,1-1 0,0 0-1,-1 0 1,1 0 1,-32-24-4141,22 9 393,1-3-3893,4 0-4357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104 160 9060,'20'-22'13926,"-46"9"-9686,22 13-4207,-1 1 0,1-1 1,0 1-1,0 0 1,0 0-1,0 0 0,0 0 1,0 1-1,0-1 0,0 1 1,0 0-1,1 1 0,-1-1 1,1 0-1,-1 1 0,1 0 1,0 0-1,0 0 0,0 0 1,1 0-1,-1 1 0,1-1 1,0 1-1,0 0 0,0-1 1,0 1-1,1 0 1,-1 0-1,1 0 0,0 0 1,0 1-1,1-1 0,-1 0 1,1 0-1,0 0 0,0 1 1,0-1-1,1 0 0,-1 0 1,1 0-1,0 0 0,0 1 1,1-1-1,-1 0 0,1-1 1,0 1-1,0 0 1,0 0-1,0-1 0,1 0 1,0 1-1,-1-1 0,1 0 1,0 0-1,0 0 0,1 0-33,0-2-16,-1 1 0,1-1-1,-1 1 1,1-1 0,-1 0 0,1 0-1,0-1 1,0 1 0,-1-1-1,1 0 1,0 0 0,0 0 0,0 0-1,-1-1 1,1 1 0,0-1 0,0 0-1,-1 0 1,3-2 16,10-2-3497,1-2-3447,-6 2-1000,-2 2-2439</inkml:trace>
  <inkml:trace contextRef="#ctx0" brushRef="#br0" timeOffset="474.16">242 0 10901,'8'23'8378,"1"15"-6710,-4-11-1040,13 155 2387,-5-215-2778,-7 8-272,23-57-879,-27 83 930,0-1 1,0 1-1,0-1 1,0 1 0,0 0-1,0 0 1,-1 0 0,1 0-1,0 0 1,0 0 0,-1 1-1,1-1 1,-1 1-1,0-1 1,1 1 0,-1-1-1,0 1 1,0 0 0,0-1-1,0 1 1,0 0-1,0 0 1,0 0 0,-1 0-1,1 0 1,-1 0 0,1 0-1,-1 0 1,0 0 0,0 1-18,19 95 1085,-10-108-18570,-4 4 9528</inkml:trace>
  <inkml:trace contextRef="#ctx0" brushRef="#br0" timeOffset="1008.839">487 106 10693,'37'-14'10572,"-35"13"-10492,-1 1-1,1 0 1,0-1 0,-1 1-1,1 0 1,0 0 0,-1 0-1,1 0 1,0 1 0,0-1-1,-1 0 1,1 1-1,0-1 1,-1 1 0,1 0-1,-1-1 1,1 1 0,-1 0-1,1 0 1,-1 0 0,1 0-1,-1 0 1,0 0-1,0 1 1,0-1 0,1 0-1,-1 1 1,0-1 0,-1 1-1,1-1 1,0 1 0,0 0-80,35 138-964,-71-197-1252,34 56 2309,0 0 0,0 0 0,-1 0 0,1 0 0,0 0 0,0 0 0,0 0 0,-1 1 0,1-1 0,-1 0 0,1 1-1,0-1 1,-1 1 0,1 0 0,-1-1 0,1 1 0,-1 0 0,1 0 0,-1 0 0,1 0 0,-1 0 0,1 0 0,-1 0 0,1 1 0,-1-1 0,1 0 0,0 1 0,-1-1 0,1 1 0,-1 0 0,1-1 0,0 1 0,0 0 0,-1 0 0,1 0-1,0 0 1,0 0 0,0 0 0,0 0 0,0 0 0,0 1 0,0-1 0,1 0 0,-1 0 0,0 1 0,0 0-93,0-1 72,0 1 0,0-1 0,-1 1-1,1-1 1,0 1 0,0-1 0,1 1 0,-1 0 0,0-1 0,0 1-1,1 0 1,-1 0 0,1 0 0,0-1 0,-1 1 0,1 0 0,0 0 0,0 0-1,0 0 1,0 0 0,1 0 0,-1-1 0,0 1 0,1 0 0,-1 0-1,1 0 1,0-1 0,0 1 0,0 0 0,-1-1 0,1 1 0,1-1-1,-1 1 1,0-1 0,0 1 0,1-1 0,-1 0 0,0 1 0,1-1-1,-1 0 1,1 0 0,0 0 0,-1 0 0,1-1 0,0 1 0,-1 0-1,1-1 1,0 1 0,0-1 0,0 1 0,0-1 0,-1 0 0,1 0-1,0 0 1,0 0 0,0 0 0,0-1 0,0 1 0,0 0 0,-1-1-1,3 0-71,29-18-3200,-17 0-5065,-8 7 140,-1 4-1562</inkml:trace>
  <inkml:trace contextRef="#ctx0" brushRef="#br0" timeOffset="1462.918">684 114 10789,'12'13'7894,"-4"5"-3758,2 46-2502,-8-47-819,1 21-453,4-60-367,-5 9 1,-3 10 0,1-1-1,0 1 0,0-1 0,0 0 1,0 1-1,1-1 0,-1 1 0,1-1 1,0 1-1,0-1 0,0 1 0,0 0 1,1 0-1,-1-1 0,1 1 0,0 0 1,0 0-1,0 0 0,0 1 1,1-1-1,-1 0 0,1 1 0,-1 0 1,1-1-1,0 1 0,0 0 0,0 1 1,0-1-1,0 0 0,1 1 0,-1 0 1,0-1-1,3 1 5,-2 4-1,-1 0 0,1 0 0,-1 1 0,0-1 0,0 1-1,-1-1 1,1 1 0,-1 0 0,1 0 0,-1 1 0,0-1 0,-1 0 0,1 1 0,-1-1 0,0 1-1,0-1 1,0 4 1,6 75-693,9-86-15581,-10 0 7811</inkml:trace>
  <inkml:trace contextRef="#ctx0" brushRef="#br0" timeOffset="1956.885">1017 153 7411,'0'-1'214,"1"1"-1,-1-1 0,0 0 0,1 1 0,-1-1 0,0 0 1,0 1-1,0-1 0,1 0 0,-1 1 0,0-1 0,0 0 0,0 0 1,0 1-1,0-1 0,0 0 0,0 0 0,-1 1 0,1-1 1,0 0-1,0 1 0,0-1 0,-1 0 0,1 1 0,0-1 1,-1 0-1,1 1 0,-1-1 0,1 1 0,-1-1 0,1 0 1,-1 1-1,1-1 0,-1 1 0,1 0 0,-1-1 0,0 1 1,1-1-1,-1 1 0,0 0 0,1 0 0,-1-1 0,0 1 0,1 0 1,-1 0-1,0 0 0,0 0 0,1 0 0,-1 0 0,0 0 1,0 0-1,1 0 0,-1 0 0,0 0 0,1 0 0,-1 0 1,0 1-1,1-1 0,-1 0-213,-39 23 3844,37-20-3803,0 0-1,0 0 0,1 0 1,-1 0-1,1 0 1,0 1-1,0-1 1,0 1-1,0-1 0,1 1 1,-1 0-1,1 0 1,0 0-1,0 0 0,1 0 1,-1 0-1,1 0 1,0 0-1,0 0 0,0 0 1,0 0-1,1 0 1,-1 0-1,1 0 1,0-1-1,1 1 0,0 2-40,0-5-103,-1 1 0,1-1-1,0 0 1,0 0-1,0 0 1,0 0-1,0 0 1,0-1-1,0 1 1,0-1-1,0 1 1,0-1 0,0 0-1,0 1 1,0-1-1,0 0 1,0-1-1,1 1 1,-1 0-1,0 0 1,0-1-1,0 0 1,0 1 0,0-1-1,0 0 1,0 0-1,0 0 1,-1 0-1,1 0 1,0 0-1,0-1 1,-1 1-1,1-1 1,-1 1 0,1-1-1,-1 1 1,0-1-1,0 0 1,1 0-1,-1 1 1,0-1-1,-1 0 1,1 0-1,0 0 1,0-2 103,21-72-1182,-17 132 5814,-9 218-52,-7-310-9547,9 4 1298,3 10-4612,1 4-3084</inkml:trace>
  <inkml:trace contextRef="#ctx0" brushRef="#br0" timeOffset="2284.931">1130 241 12118,'47'-1'8406,"-44"1"-8342,0 0 0,0-1 0,0 1 0,0-1 0,0 0 0,0 0 0,-1 0 0,1-1 0,0 1 0,-1 0 0,1-1 0,-1 0 0,1 0 0,-1 1 0,0-1 0,0-1 0,0 1 0,0 0 0,0 0 0,-1-1 0,1 1 1,0-1-1,-1 1 0,0-1 0,0 0 0,0 0 0,0 0 0,0 1 0,0-1 0,-1 0 0,0 0 0,1 0 0,-1 0 0,0 0 0,0 0 0,-1-1-64,1 2 46,0 0 0,0 1-1,-1-1 1,1 0 0,-1 0 0,1 0-1,-1 0 1,0 0 0,0 1 0,0-1-1,0 0 1,0 1 0,0-1 0,0 1 0,-1-1-1,1 1 1,0-1 0,-1 1 0,1 0-1,-1 0 1,0 0 0,1 0 0,-1 0-1,0 0 1,1 0 0,-1 1 0,0-1-1,0 0 1,0 1 0,0 0 0,0-1-1,0 1 1,0 0 0,0 0 0,0 0-1,1 0 1,-1 0 0,0 1 0,0-1 0,0 1-1,0-1 1,0 1 0,0-1 0,1 1-1,-1 0 1,0 0 0,0 0 0,1 0-1,-1 0 1,1 1 0,-1-1 0,1 0-1,0 1 1,-1-1 0,1 1 0,0-1-1,0 1 1,0-1 0,0 2-46,-32 91 1530,33-92-1448,-1 1 0,1 0-1,0-1 1,0 1 0,0 0 0,0-1 0,1 1 0,-1-1 0,1 1-1,-1 0 1,1-1 0,0 1 0,0-1 0,0 0 0,0 1 0,1-1-1,-1 0 1,1 0 0,-1 1 0,1-1 0,0 0 0,-1-1 0,1 1-1,0 0 1,0 0 0,1-1 0,-1 1 0,0-1 0,0 0 0,1 0-1,-1 0 1,1 0 0,-1 0 0,1 0 0,-1-1 0,2 1-82,69-1 304,-49-19-5253,-24 19 4784,2-3-2058,0 2-2048,-1 0-2185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4:5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69 9364,'-7'-16'9557,"-10"9"-5009,-43 17-1730,57-9-2807,1-1-1,0 1 1,0 0 0,0 0 0,0-1 0,0 2 0,0-1 0,0 0 0,0 0 0,0 1 0,0-1-1,0 1 1,1-1 0,-1 1 0,1 0 0,-1 0 0,1-1 0,0 1 0,0 0 0,0 0-1,0 0 1,0 1 0,0-1 0,0 0 0,1 0 0,-1 0 0,1 1 0,-1-1 0,1 0 0,0 1-1,0-1 1,0 0 0,0 0 0,1 1 0,-1-1 0,0 0 0,1 0 0,0 1 0,0-1-1,-1 0 1,1 0 0,0 0 0,1 0 0,-1 0 0,0 0 0,1 0 0,-1 0 0,1-1 0,-1 1-1,1-1 1,0 1 0,-1-1 0,1 1 0,0-1 0,0 0 0,0 0 0,0 0 0,1 0-1,-1 0 1,1 0-11,10 3 32,54 22-51,-65-25 29,-1 0 1,1 0-1,-1 0 1,0 0-1,1 0 0,-1 0 1,0 1-1,1-1 1,-1 0-1,0 1 0,0-1 1,0 1-1,0-1 1,0 1-1,-1-1 0,1 1 1,0 0-1,-1-1 1,1 1-1,-1 0 0,0 0 1,1-1-1,-1 1 1,0 0-1,0 0 0,0 0 1,0-1-1,-1 1 0,1 0 1,0 0-1,-1-1 1,1 1-1,-1 0 0,0-1 1,1 1-1,-2 1-10,1 0-21,-1 0 0,1 0 1,-1 0-1,0-1 0,0 1 0,0-1 0,-1 1 0,1-1 0,0 1 1,-1-1-1,0 0 0,1 0 0,-1-1 0,0 1 0,0 0 0,0-1 1,0 0-1,0 1 0,0-1 0,-1-1 0,1 1 0,0 0 0,-1-1 1,1 0-1,0 1 0,-1-1 0,1-1 0,0 1 0,-1 0 0,1-1 1,0 0-1,0 1 0,-1-2 21,-1-36-8051,8 23 799,2-3-4068</inkml:trace>
  <inkml:trace contextRef="#ctx0" brushRef="#br0" timeOffset="302.637">236 0 10501,'15'28'8969,"-3"21"-5414,-5-17-2318,20 127-789,-27-154-2441,-2-15-10855,1 1 2995</inkml:trace>
  <inkml:trace contextRef="#ctx0" brushRef="#br0" timeOffset="562.627">220 169 8772,'5'-11'10210,"8"4"-5352,30 5-1998,-38 3-2975,31 2-1893,-25-5-2590,1-2-3928,-4 1-2911</inkml:trace>
  <inkml:trace contextRef="#ctx0" brushRef="#br0" timeOffset="953.131">430 72 8020,'49'4'12548,"-12"32"-8893,7 58-3798,-33-63-332,-12-35 485,0 0-1,-1 0 0,0 0 1,1 0-1,-2 1 0,1-1 0,0 0 1,-1 1-1,1-1 0,-1 1 0,0 0 1,0 0-1,-1 0 0,1 1 0,0-1 1,-1 1-1,0-1 0,1 1 0,-1 0 1,0 1-1,0-1 0,0 1 0,0 0 1,-1 0-1,1 0 0,0 0 0,0 1 1,-1-1-1,1 1 0,0 0 1,0 1-1,-1-1 0,1 1 0,-1 0-9,2 0 161,-1 1-1,1 0 0,0 1 0,0-1 1,0 0-1,0 1 0,1 0 0,-1-1 1,1 1-1,-1 0 0,1 0 1,0 1-1,0-1 0,0 0 0,1 1 1,-1-1-1,1 1 0,0-1 0,0 1 1,0 1-161,0-3 43,1-1 1,0 1-1,-1 0 1,1 0-1,0 0 0,0 0 1,0-1-1,0 1 1,0 0-1,0 0 1,1 0-1,-1 0 1,1-1-1,-1 1 1,1 0-1,0 0 0,-1-1 1,1 1-1,0 0 1,0-1-1,0 1 1,0-1-1,1 1 1,-1-1-1,0 0 1,1 0-1,-1 1 0,0-1 1,1 0-1,0 0 1,-1 0-1,1 0 1,0-1-1,-1 1 1,1 0-1,0-1 1,0 1-1,-1-1 0,1 0 1,1 1-44,1-1-210,0 1 0,0-1 0,0 0 0,0 0 0,0 0 0,0-1 0,0 0 1,0 1-1,0-1 0,0-1 0,0 1 0,-1 0 0,1-1 0,0 0 0,-1 0 0,1 0 0,-1 0 0,0-1 1,0 1-1,0-1 0,0 0 0,1-1 210,16-21-5291,-4-3-3806,-7 12-745</inkml:trace>
  <inkml:trace contextRef="#ctx0" brushRef="#br0" timeOffset="1156.209">621 9 8100,'15'16'11011,"-5"27"-8480,-8-31-1197,29 165 1254,-34-202-19852,1 10 8980</inkml:trace>
  <inkml:trace contextRef="#ctx0" brushRef="#br0" timeOffset="1437.543">626 144 10277,'3'2'9157,"3"0"-4760,19-2-2932,-22 0-458,20 2-282,-5 0 875,-7-3-3963,-1-1-3532,1-2-4900,-7 1 1236</inkml:trace>
  <inkml:trace contextRef="#ctx0" brushRef="#br0" timeOffset="1765.94">819 159 9925,'24'1'7924,"17"-11"-4701,-40 10-3200,0 0-1,1-1 0,-1 0 1,0 1-1,0-1 0,1 0 1,-1 1-1,0-1 1,0 0-1,0 0 0,0 0 1,0 0-1,0 0 1,0 0-1,-1 0 0,1 0 1,0-1-1,-1 1 0,1 0 1,0 0-1,-1-1 1,0 1-1,1 0 0,-1-1 1,0 1-1,1 0 1,-1-1-1,0 1 0,0 0 1,0-1-1,0 1 0,-1-1 1,1 1-1,0 0 1,0-1-1,-1 1 0,1 0 1,-1 0-1,1-1 1,-1 1-1,0 0 0,1 0 1,-1 0-1,0-1 0,-1 0-22,1 1 48,0 0-1,0 0 1,0 0-1,0 0 0,0 0 1,0 0-1,-1 0 1,1 1-1,0-1 1,-1 0-1,1 1 0,0-1 1,-1 0-1,1 1 1,-1 0-1,1-1 0,-1 1 1,1 0-1,-1 0 1,1 0-1,-1 0 0,1 0 1,-1 0-1,1 0 1,-1 1-1,1-1 0,-1 0 1,1 1-1,-1-1 1,1 1-1,0 0 0,-1-1 1,1 1-1,0 0 1,0 0-1,-1 0 0,1 0 1,0 0-1,0 0 1,0 0-1,0 0 1,0 1-1,0-1 0,1 0 1,-1 1-1,0-1 1,1 0-1,-1 1 0,1-1 1,-1 1-1,1-1 1,-1 1-48,-2 6 317,1 0 0,-1 0 1,1 1-1,1-1 0,-1 1 0,2-1 1,-1 1-1,1 0 0,0-1 1,1 1-1,0-1 0,0 1 1,1-1-1,0 1 0,1-1 1,2 6-318,-4-13-10,-1 0 0,1 0 0,0 0 0,0 0 1,0 0-1,0 0 0,0 0 0,0 0 0,0-1 1,0 1-1,0 0 0,0-1 0,0 1 0,0-1 0,1 1 1,-1-1-1,0 1 0,0-1 0,1 0 0,-1 0 1,0 0-1,0 1 0,1-1 0,-1-1 0,0 1 1,1 0-1,-1 0 0,0 0 0,0-1 0,1 1 1,-1 0-1,0-1 0,0 1 0,0-1 0,1 0 1,-1 1-1,0-1 0,0 0 10,42-39-5564,-31 27 1648,4-2-3717,2-1-4487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1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19 9236,'-10'-6'7184,"-2"9"-3842,-14 26-1587,5 63-458,21-89-1259,1-1 0,-1 1-1,1-1 1,-1 1-1,1-1 1,0 1 0,0-1-1,0 0 1,0 1 0,0-1-1,0 0 1,1 0-1,-1 0 1,1 0 0,0 0-1,-1 0 1,1 0 0,0-1-1,0 1 1,0-1-1,0 1 1,0-1 0,1 0-1,-1 0 1,0 0-1,1 0 1,-1 0 0,0 0-1,1-1 1,-1 1 0,1-1-1,-1 0 1,1 1-1,-1-1 1,2 0-38,-1 0 2,0 0 0,0 0 0,0 0 0,0 0 0,-1-1 0,1 1 0,0-1 0,0 1 0,0-1 0,-1 0-1,1 0 1,0 0 0,-1-1 0,1 1 0,-1-1 0,0 1 0,1-1 0,-1 0 0,0 0 0,0 0 0,0 0 0,0 0 0,0 0 0,-1 0 0,1-1 0,0 1 0,-1-1 0,0 1 0,0-1 0,0 0-1,0 1 1,0-1 0,0 0 0,-1 0 0,1 0 0,-1 0 0,0 1 0,0-1 0,0 0 0,0 0 0,-1 0 0,1 0 0,-1 1 0,1-1 0,-1 0 0,0 0 0,0 1 0,0-1 0,-1 0 0,1 1-1,-1 0 1,0-1-2,-45-59-779,56 60-12443,-3-1 3007</inkml:trace>
  <inkml:trace contextRef="#ctx0" brushRef="#br0" timeOffset="499.895">186 1 10341,'21'39'8742,"6"68"-6391,-15-182-534,-12 72-1820,1-1 1,-1 1-1,1 0 0,0-1 0,1 1 1,-1 0-1,1 0 0,-1 0 1,1 0-1,0 0 0,0 0 1,0 0-1,0 0 0,1 1 1,-1 0-1,1-1 0,-1 1 1,1 0-1,0 0 0,0 0 1,0 0-1,0 1 0,0-1 1,0 1-1,1 0 0,2-1 3,-4 3 42,1 1 0,-1-1 0,0 1 0,1-1 0,-1 1 0,0 0 0,0 0 0,0 0 0,0 0 0,-1 0 0,1 0 0,-1 1 0,1-1-1,-1 1 1,0-1 0,0 1 0,0-1 0,0 1 0,0-1 0,0 1 0,-1 0 0,1 0 0,-1-1 0,0 1 0,0 0 0,0 0 0,0-1 0,-1 2-42,4 14 445,13 87 360,-12-111-4860,0 5-1584,-3 0 2042,2 0-8702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97 794 9636,'23'-25'9493,"32"6"-6404,-55 19-3062,132-20 1800,-132 20-1826,-1 0-1,1-1 0,0 1 1,0 0-1,-1 0 1,1 0-1,0 0 0,-1-1 1,1 1-1,0 0 0,0 0 1,0 0-1,-1-1 0,1 1 1,0 0-1,0 0 0,0-1 1,0 1-1,-1 0 1,1-1-1,0 1 0,0 0 1,0 0-1,0-1 0,0 1 1,0 0-1,0-1 0,0 1 1,0 0-1,0-1 0,0 1 1,0 0-1,0-1 1,0 1-1,0 0 0,0 0 1,0-1-1,0 1 0,0 0 1,1-1-1,-1 1 0,0 0 1,0 0-1,0-1 0,-33 1-88,12 2 123,-1-1-1,1 0 0,0-2 0,0 0 1,0-2-1,-12-2-34,32 4-2,0 0 0,-1 0-1,1 0 1,0 0 0,0 0 0,0 0 0,0-1 0,0 1 0,0 0 0,1-1 0,-1 1 0,0 0 0,1-1-1,-1 1 1,1-1 0,-1 1 0,1-1 0,0 1 0,-1-1 0,1 1 0,0-1 0,0 1 0,0-1-1,0 1 1,1-1 0,-1 1 0,0-1 0,1 1 0,-1-1 0,1 1 0,-1-1 0,1 1 0,0-1-1,-1 1 1,1 0 0,0-1 0,0 1 0,0 0 0,0 0 0,0 0 0,0 0 0,0 0 0,1 0 0,-1 0-1,0 0 1,0 0 0,1 1 0,-1-1 0,1 0 0,-1 1 0,1-1 0,-1 1 0,1 0 0,-1-1-1,1 1 1,0 0 2,129-39-216,-131 39 215,0 0 0,1 0 0,-1 0 0,0-1-1,1 1 1,-1 0 0,0 0 0,0 0 0,1-1 0,-1 1 0,0 0-1,1 0 1,-1-1 0,0 1 0,0 0 0,0-1 0,1 1-1,-1 0 1,0-1 0,0 1 0,0 0 0,0-1 0,0 1 0,0 0-1,0-1 1,1 1 0,-1 0 0,0-1 0,0 1 0,0 0-1,0-1 1,-1 1 0,1-1 0,0 1 0,0 0 0,0-1-1,0 1 1,0 0 0,0-1 0,0 1 0,-1 0 0,1-1 0,0 1-1,0 0 1,-1 0 0,1-1 0,0 1 0,0 0 0,-1-1-1,1 1 1,0 0 0,-1 0 0,1 0 0,0 0 0,-1-1 0,1 1-1,0 0 1,-1 0 0,1 0 0,0 0 0,-1 0 0,1 0-1,0 0 1,-1 0 0,1 0 0,0 0 0,-1 0 0,1 0-1,-1 0 1,1 0 1,-33-7-4,30 6 1,-27-3-10,22 3 19,0 1 0,0-1 0,0-1 0,0 1 0,0-1 0,1 0 0,-1-1 0,1 0 0,-1 0 0,1-1 0,0 0 0,1 0 0,-1-1 1,1 1-1,-2-2-6,8 4 29,0-1 0,0 1 0,-1 0 0,2 0 0,-1 0 0,0-1 0,0 1 0,1 0 0,-1 0 0,1 0 0,-1 0 0,1 0 1,0 0-1,0 0 0,0 0 0,0 0 0,0 0 0,1 1 0,-1-1 0,1 0 0,-1 1 0,1-1 0,-1 1 0,1-1 0,0 1 0,-1 0 1,1 0-1,0 0 0,0 0 0,0 0 0,0 0 0,0 0 0,0 1 0,0-1 0,1 1 0,-1-1 0,0 1 0,0 0 0,2 0-29,127-25 515,-132 25-725,1 0 1,0 0-1,0 0 0,0-1 0,0 1 0,-1 0 0,1 0 0,0 0 1,0 0-1,0-1 0,0 1 0,0 0 0,0 0 0,0 0 0,0-1 1,0 1-1,-1 0 0,1 0 0,0 0 0,0-1 0,0 1 0,0 0 1,0 0-1,0-1 0,0 1 0,0 0 0,1 0 0,-1 0 0,0-1 1,0 1-1,0 0 0,0 0 0,0 0 0,0-1 0,0 1 210,-26-4-10452,13 3 2755</inkml:trace>
  <inkml:trace contextRef="#ctx0" brushRef="#br0" timeOffset="393.28">137 398 10437,'-13'-60'10524,"-24"-56"-7848,36 115-2648,0-1 0,0 0-1,0 1 1,0-1 0,-1 1-1,1-1 1,-1 1 0,1 0-1,-1-1 1,0 1 0,1 0-1,-1 0 1,0 0 0,0 1 0,0-1-1,0 0 1,1 1 0,-1-1-1,0 1 1,0-1 0,0 1-1,0 0 1,0 0 0,0 0-1,0 0 1,0 0 0,0 1-1,0-1 1,0 1 0,0-1-1,0 1 1,0 0 0,0-1-1,0 1 1,1 0 0,-1 0-1,0 0 1,1 1 0,-1-1-1,0 0 1,1 0 0,0 1-1,-1-1 1,1 1 0,0 0-1,0-1 1,0 1 0,0 0-1,0 0 1,0-1 0,0 1-1,1 0 1,-1 0 0,0 1-28,1 1-1,-1 0 0,1 0 0,0 1 1,0-1-1,0 0 0,1 0 1,-1 0-1,1 0 0,0 1 1,0-1-1,1 0 0,-1-1 1,1 1-1,0 0 0,0 0 1,0-1-1,0 1 0,1-1 1,-1 1-1,1-1 0,0 0 1,0 0-1,0-1 0,1 1 0,-1 0 1,0-1-1,1 0 0,0 0 1,-1 0-1,1 0 0,0-1 1,0 1-1,1-1 1,3 2 69,1-1 0,0 1 0,0-2 0,0 1 0,0-1-1,0-1 1,0 1 0,0-2 0,0 1 0,1-1 0,-1-1 0,0 1 0,-1-1 0,1-1 0,2-1-69,-4-1 101,0-1 0,-1 0 0,1 0 0,-1-1 0,0 0 0,-1 0 0,1 0 0,-2-1 0,1 1 0,-1-1 0,0 0 0,0-1 0,-1 1 0,0-1 0,-1 1 0,0-1 0,0 0 0,-1 0 0,0 0 0,-1 0 0,0 0 0,0 0 0,-2-6-101,-2-105 414,4 119-507,0-1 0,0 1 0,0 0 1,-1-1-1,1 1 0,0 0 0,-1-1 0,1 1 0,-1 0 0,0 0 1,1-1-1,-1 1 0,0 0 0,0 0 0,0 0 0,0 0 1,0 0-1,0 0 0,0 0 0,0 0 0,0 1 0,0-1 1,0 0-1,-1 0 0,1 1 0,0-1 0,0 1 0,-1-1 0,1 1 1,0 0-1,-1 0 0,1-1 0,-1 1 0,1 0 0,0 0 1,-1 0-1,1 1 0,0-1 0,-1 0 93,-35 13-12992,20-1 741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1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8 101 8900,'12'17'11845,"-7"24"-8161,-5-33-2816,1 28-38,0-22-3850,-3-21-9495,2-3 1939</inkml:trace>
  <inkml:trace contextRef="#ctx0" brushRef="#br0" timeOffset="263.064">1 5 8564,'-1'1'2385,"1"-1"0,1 1-64,2 0-1857,2 2 2002,1 1-4724,2 2-2432,1 0-6931</inkml:trace>
  <inkml:trace contextRef="#ctx0" brushRef="#br0" timeOffset="575.478">104 88 10309,'18'36'7471,"-15"-30"-7094,0 1 0,0 0 0,-1 0 0,0 0 0,0 0 0,-1 0 0,0 0 0,0 0 0,-1 0 0,1 1 0,-2-1 0,1 2-377,3-42 1165,10-1-1458,28-43-1732,-40 76 2066,1 1 1,-1-1-1,0 1 0,0-1 0,0 1 1,1-1-1,-1 1 0,0 0 0,1 0 1,-1 0-1,0 0 0,1 0 0,-1 0 1,0 0-1,1 0 0,-1 0 0,0 1 1,0-1-1,1 0 0,-1 1 0,0-1 1,0 1-1,1-1 0,-1 1 0,0 0 1,0 0-1,0-1 0,0 1 0,0 0 1,0 0-1,0 0 0,-1 0 0,1 0 1,0 0-1,0 0 0,-1 1 0,1-1 1,0 0-1,-1 0 0,0 0 0,1 1 1,-1-1-1,0 0 0,1 1-41,17 61 1336,-14-27-1274,-4-20-3411,4-17-8048,-2-3 1795</inkml:trace>
  <inkml:trace contextRef="#ctx0" brushRef="#br0" timeOffset="1013.989">310 86 11109,'27'27'8735,"0"22"-6388,1 1-508,-28-50-1806,1 1 0,-1 0 0,1 0 0,-1-1 0,1 1 1,0-1-1,-1 1 0,1 0 0,0-1 0,0 1 0,-1-1 0,1 1 1,0-1-1,0 0 0,0 1 0,-1-1 0,1 0 0,0 0 0,0 1 0,0-1 1,0 0-1,0 0 0,0 0 0,0 0 0,-1 0 0,1 0 0,0 0 1,0-1-1,0 1 0,0 0 0,0 0 0,0-1 0,-1 1 0,1-1 1,0 1-1,0 0 0,0-1 0,-1 1 0,1-1 0,0 0 0,-1 1 1,1-1-1,0 0 0,-1 1 0,1-1 0,-1 0 0,1 0 0,-1 1 1,0-1-1,1 0 0,-1 0 0,0 0 0,1 0 0,-1 1 0,0-1 1,0 0-1,0-1-33,18-52-70,-15 30-351,2-10-924,0 24-3255,2-1-3731,0 2-2805</inkml:trace>
  <inkml:trace contextRef="#ctx0" brushRef="#br0" timeOffset="1537.454">570 86 8644,'-23'25'9398,"19"64"-6166,6-87-3207,-1 1 1,1-1-1,1 1 1,-1-1-1,0 0 1,0 1-1,1-1 1,0 0-1,-1-1 1,1 1-1,0 0 1,0-1-1,0 0 0,0 1 1,0-1-1,0 0 1,0-1-1,0 1 1,0-1-1,0 1 1,1-1-1,-1 0 1,0 0-1,0 0 1,1 0-1,-1-1 1,0 1-1,0-1 1,0 0-1,0 0 1,0 0-1,0-1 1,0 1-1,0-1 1,0 1-1,-1-1 1,1 0-1,-1 0 1,1 0-1,-1 0 0,0 0 1,1-1-1,-1 1 1,0-1-1,-1 0 1,1 1-1,0-1 1,-1 0-1,1-1-25,-2-2-7,1 1 0,-1-1-1,-1 0 1,1 1-1,-1-1 1,0 1 0,0-1-1,0 1 1,-1 0 0,0 0-1,0-1 1,0 1-1,-1 0 1,0 1 0,0-1-1,0 0 1,-1-1 7,-23-1-336,19 10-2131,5 6-3531,3-8 571,4-1-2726</inkml:trace>
  <inkml:trace contextRef="#ctx0" brushRef="#br0" timeOffset="1849.881">737 1 10149,'16'45'10091,"-7"31"-7828,-5-32-1505,-3-29-663,16 45 192,-15-61-276,0 0 0,0-1 0,0 1 0,0-1 0,0 1 0,0-1 0,0 0 0,-1 0 0,1 0 0,-1 0 0,1 0 0,-1 0 1,0 0-1,0-1 0,0 1 0,0 0 0,0-1 0,0 1 0,-1-1 0,1 1 0,-1-1-11,39-101-448,-32 86-431,-5 15-3496,-2 1-5405,1 3 1403</inkml:trace>
  <inkml:trace contextRef="#ctx0" brushRef="#br0" timeOffset="2146.73">816 169 11893,'16'21'10218,"22"9"-6419,-22-18-2651,-15-11-1306,20 10 417,-15-15-5039,0-4-6719,-5 5 635</inkml:trace>
  <inkml:trace contextRef="#ctx0" brushRef="#br0" timeOffset="2425.706">960 198 10533,'28'-1'7527,"35"-6"-4727,-61 4-2794,-1 1-1,0-1 1,0 0-1,-1 0 0,1 1 1,-1-1-1,1 0 1,-1 0-1,0 0 1,0 1-1,0-1 1,0 0-1,0 0 1,-1 0-1,0 1 0,1-1 1,-1 0-1,0 1 1,0-1-1,0 0 1,-1 1-1,1-1 1,-1 1-6,2 1 2,0 0 0,-1 1 0,1-1 0,0 0 0,-1 0 0,1 1 0,-1-1 0,1 0 0,-1 1 0,0-1 0,1 1 1,-1-1-1,0 1 0,1-1 0,-1 1 0,0-1 0,1 1 0,-1 0 0,0-1 0,0 1 0,0 0 0,1 0 0,-1-1 1,0 1-1,0 0 0,0 0 0,0 0 0,1 0 0,-1 0 0,0 0 0,0 0 0,0 1 0,0-1 0,1 0 0,-1 0 0,0 1 1,0-1-1,1 0 0,-1 1 0,0-1 0,0 1 0,1-1 0,-1 1 0,1-1 0,-1 1 0,0-1 0,1 1 0,-1 0 1,1-1-1,-1 1 0,1 0 0,-1-1 0,1 1 0,0 0 0,-1 0 0,1-1 0,0 1 0,0 0 0,0 0 0,-1 0 0,1 0 1,0-1-1,0 1 0,0 0 0,0 0 0,0 0 0,0 0 0,1 0-2,-6 15 54,-5 53 3850,10-68-3931,0 1 0,0 0 0,1-1-1,-1 1 1,1 0 0,0-1-1,-1 1 1,1 0 0,0-1-1,0 1 1,0-1 0,0 0-1,0 1 1,0-1 0,0 0 0,0 1-1,1-1 1,-1 0 0,0 0-1,1 0 1,-1 0 0,1 0-1,-1-1 1,1 1 0,0 0-1,-1-1 1,1 1 0,0-1-1,-1 1 1,1-1 0,0 0 0,0 0-1,-1 0 1,1 0 0,0 0-1,0 0 1,0-1 27,18 1-4921,-6-1-3121,-2 0-3054</inkml:trace>
  <inkml:trace contextRef="#ctx0" brushRef="#br0" timeOffset="2692.048">1245 134 10533,'-44'7'10581,"-7"35"-6278,50-41-4256,0 0 1,0 0 0,0 0-1,0 0 1,0 1-1,0-1 1,0 0-1,0 1 1,1-1-1,-1 1 1,1-1-1,-1 1 1,1-1-1,-1 1 1,1 0-1,0-1 1,0 1-1,0-1 1,0 1-1,0 0 1,0-1-1,0 1 1,0-1-1,1 1 1,-1-1-1,1 1 1,-1-1-1,1 1 1,-1-1-1,1 1 1,0-1-1,0 1 1,0-1-1,0 0 1,0 0-1,0 1 1,0-1-1,0 0 1,0 0-1,0 0 1,1 0-1,-1 0 1,1-1-1,-1 1 1,2 0-48,48 2-3579,-30-19-1126,-14 6-3486,-2 2-2873</inkml:trace>
  <inkml:trace contextRef="#ctx0" brushRef="#br0" timeOffset="3380.347">1244 11 9380,'0'-1'8272,"-1"6"-3680,-1 34-992,15 123-1002,-2-129-2504,-4-22-8733,-6-11 1073,0 0-4749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11365,'2'27'9107,"4"1"-6166,1 24-3418,-10-71-12542,4 9 3118</inkml:trace>
  <inkml:trace contextRef="#ctx0" brushRef="#br0" timeOffset="1">6 46 10341,'0'2'2369,"3"1"32,-1 1-1777,2 0-2593,2 0-2193,0-3-5426</inkml:trace>
  <inkml:trace contextRef="#ctx0" brushRef="#br0" timeOffset="328.046">114 12 9092,'20'25'10354,"-7"29"-6930,-11-39-2323,15 130-114,-24-139-6048,1-10-5074,3 0 389</inkml:trace>
  <inkml:trace contextRef="#ctx0" brushRef="#br0" timeOffset="558.35">83 162 11509,'14'-1'9756,"1"-2"-5735,29 1-2508,-5 5-3854,-26-4-2209,-1-2-4409,-5-1-1974</inkml:trace>
  <inkml:trace contextRef="#ctx0" brushRef="#br0" timeOffset="559.35">298 0 10917,'3'6'3330,"0"-1"207,-1 2-800,1 1-864,0 2-464,-1 1-385,0 2-239,0-2-337,0 2-144,0-1-144,0-3-288,2-1-304,-2-2-336,2-4-593,0 0-288,-1-2-2177,1-1-2609,2 0-5474</inkml:trace>
  <inkml:trace contextRef="#ctx0" brushRef="#br0" timeOffset="1013.973">496 42 11573,'-34'1'8532,"12"17"-4758,21-16-3726,0 1-1,0-1 1,0 1 0,0-1 0,0 1 0,1 0 0,-1-1 0,1 1 0,0 0 0,-1-1 0,1 1 0,1 0 0,-1 0-1,0-1 1,1 1 0,-1-1 0,1 1 0,0 0 0,0-1 0,0 1 0,0-1 0,0 0 0,0 1 0,1-1-1,-1 0 1,1 0 0,0 0 0,0 0 0,0 0 0,0 0 0,0 0 0,0 0 0,0-1 0,1 1-48,49 40 219,-51-41-175,0 0-1,0 0 0,0 0 0,-1 0 0,1 0 0,0 0 1,-1 0-1,1 0 0,-1 1 0,1-1 0,-1 0 0,0 1 1,1-1-1,-1 0 0,0 0 0,0 1 0,0-1 0,0 0 1,0 1-1,0-1 0,-1 0 0,1 1 0,0-1 0,-1 0 1,1 0-1,0 1 0,-1-1 0,0 0 0,1 0 0,-1 0 1,0 0-1,1 0 0,-1 1 0,0-1 0,0-1 0,0 1 1,0 0-1,0 0 0,0 0 0,0 0 0,0-1 0,-1 1 1,1-1-1,0 1 0,0-1 0,0 1 0,-1-1 0,0 1-43,-61-2-499,52-6-4516,2-3-4675,8 6-2889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64 152 8132,'-5'-12'8467,"-9"11"-4166,-26 25-963,38-21-3313,2 0 0,-1 1 1,0-1-1,1 1 0,-1-1 1,1 1-1,0-1 0,0 1 1,1-1-1,-1 1 0,1-1 1,-1 1-1,1-1 0,0 1 1,0-1-1,1 0 0,-1 0 0,1 1 1,0-1-1,-1 0 0,1 0 1,1-1-1,-1 1 0,0 0 1,1-1-1,-1 1 0,1-1 1,0 0-1,0 0 0,0 0 1,0 0-1,0 0 0,0-1 1,0 0-1,1 1 0,-1-1 1,0 0-1,1-1 0,-1 1 0,1 0 1,-1-1-1,1 0 0,-1 0 1,1 0-1,-1 0 0,1-1 1,-1 1-1,1-1 0,0 0-25,-2-1 4,1 0-1,-1 1 1,0-1-1,0 0 1,0 0-1,0-1 1,0 1-1,0 0 1,-1-1-1,1 1 1,-1-1-1,1 0 1,-1 1-1,0-1 1,0 0-1,0 0 1,-1 1-1,1-1 1,-1 0-1,1 0 1,-1 0-1,0 0 1,0 0-1,0 0 1,-1 0-1,1 0 1,-1 0-1,0 1 1,1-1-1,-1 0 1,0 0-1,-1 1 1,1-1-1,0 0 1,-1 1-1,0-1 1,1 1-1,-1 0 1,0 0-1,0-1 1,0 1-1,0 0 1,-1 1-1,1-1 1,-1 0-1,1 1 1,-1-1-1,1 1 1,-1 0-1,0 0 1,0 0-1,1 0 1,-1 0-1,0 1 1,0-1-1,0 1 1,0 0-1,-2 0-3,-21 8-1626,25-2-2972,8 1-4329,-2-3-1587</inkml:trace>
  <inkml:trace contextRef="#ctx0" brushRef="#br0" timeOffset="482.639">203 36 10853,'12'37'7436,"4"19"-4594,2 8-2358,-1-3-105,-10-108-310,-8 45-67,1 0-1,0 0 0,0 0 0,0 0 1,0 0-1,0 0 0,0 0 0,1 0 1,-1 0-1,1 0 0,-1 1 1,1-1-1,0 0 0,0 0 0,0 0 1,0 0-1,0 1 0,0-1 0,0 1 1,0-1-1,1 0 0,-1 1 0,1 0 1,-1-1-1,1 1 0,-1 0 0,1 0 1,0 0-1,0 0 0,0 0 0,-1 0 1,1 1-1,0-1 0,0 1 0,0-1 1,0 1-1,0 0 0,0-1 0,0 1 1,0 0-1,0 1 0,0-1 1,0 0-1,0 0 0,0 1 0,0-1 1,0 1-1,0 0 0,0-1 0,-1 1 1,1 0-1,0 0 0,0 0-1,0 1 63,0 0-1,1 1 1,-1-1-1,-1 0 1,1 0-1,0 1 0,0-1 1,-1 1-1,0 0 1,1-1-1,-1 1 1,0 0-1,0 0 1,-1 0-1,1 0 1,0 0-1,-1 0 1,0 0-1,0 0 1,0 0-1,0 0 1,0 0-1,-1 0 1,1-1-1,-1 1 1,0 0-1,0 0 0,0 0 1,0 0-1,0-1 1,0 1-1,-1 0 1,0-1-1,1 1 1,-1-1-1,0 0 1,0 0-1,0 1 1,0-1-1,-1-1 1,1 1-1,-1 0 1,1 0-1,-1-1 1,1 0-1,-1 1 1,0-1-1,0 0 0,0 0 1,0-1-1,1 1 1,-1 0-1,0-1 1,0 0-1,-1 0-62,-26-8-771,26 0-3533,10-2-5601,-2 5-665</inkml:trace>
  <inkml:trace contextRef="#ctx0" brushRef="#br0" timeOffset="779.444">434 146 10453,'7'17'8286,"-1"-1"-4520,14 46-2596,-17-45-567,-1-6-269,1-1-1,-1 0 1,-1 1-1,0-1 1,-1 1-1,0 0 1,0-1-1,-1 1 0,-1-1 1,0 0-1,0 1 1,-1-1-1,-2 6-333,4-15-31,0 0 0,-1 0-1,1-1 1,-1 1 0,1 0-1,-1 0 1,1-1 0,-1 1 0,1-1-1,-1 0 1,1 1 0,-1-1 0,0 0-1,1 0 1,-1 0 0,1 0-1,-1 0 1,0 0 0,1 0 0,-1-1-1,1 1 1,-1-1 0,1 1 0,-1-1-1,1 0 1,-1 1 0,1-1 0,-1 0-1,1 0 1,0 0 0,0 0-1,-1 0 1,1 0 0,0 0 0,0 0-1,0-1 1,0 1 0,0 0 0,0-1-1,1 1 1,-1-1 0,0 1-1,0-2 32,-2-45-7789,7 16-1741,-2 11-403</inkml:trace>
  <inkml:trace contextRef="#ctx0" brushRef="#br0" timeOffset="1045.006">425 92 10069,'-2'-1'3057,"2"2"32,1 0-79,1 0-1650,4 2-879,0 0-994,-1 2-2432,2 0-2641,-1 1-6420</inkml:trace>
  <inkml:trace contextRef="#ctx0" brushRef="#br0" timeOffset="1339.789">577 189 11189,'22'0'7580,"1"-4"-4026,36-28-2586,-58 30-958,-1 1 1,1-1 0,-1 0 0,0 0-1,0 0 1,1 1 0,-1-1 0,0 0 0,-1 0-1,1 1 1,0-1 0,0 0 0,-1 0-1,1 1 1,-1-1 0,1 0 0,-1 1-1,0-1 1,0 0 0,0 1 0,0-1-1,0 1 1,0-1 0,0 1 0,0 0-1,0 0 1,-1-1 0,1 1 0,-1 0 0,1 0-1,-1 0 1,1 0 0,-1 1 0,1-1-1,-1 0 1,0 1 0,1-1 0,-1 1-1,0-1 1,0 1 0,1 0 0,-1 0-1,0-1 1,0 2 0,0-1 0,1 0-1,-1 0 1,0 0 0,0 1 0,1-1 0,-1 1-1,0-1 1,1 1 0,-1 0 0,0 0-1,1 0 1,-1 0 0,1 0 0,-1 0-11,0 3 160,0 0 1,-1 0-1,1 0 1,1 0-1,-1 0 1,1 0-1,-1 0 1,1 1-1,1-1 1,-1 1-1,1-1 0,-1 1 1,1-1-1,0 0 1,1 1-1,-1-1 1,1 1-1,0-1 1,0 0-1,0 1 1,1-1-1,-1 0 1,1 0-1,0 0 1,0 0-1,1 0 1,-1 0-1,1-1 1,0 1-1,0-1 1,0 0-1,0 0-160,1-2-291,-1 0 1,1-1-1,-1 0 0,1 0 0,-1 0 0,1 0 0,-1-1 1,1 1-1,-1-1 0,1 0 0,-1 0 0,0 0 0,1 0 0,-1-1 1,0 1-1,0-1 0,0 0 0,0 0 0,0 0 291,26-11-13320,-21 11 3121</inkml:trace>
  <inkml:trace contextRef="#ctx0" brushRef="#br0" timeOffset="1589.768">874 116 10869,'-26'-10'9940,"1"13"-4528,22-2-5328,0 0 1,0 1-1,0 0 1,0-1-1,0 1 1,1 0-1,-1 1 1,0-1-1,1 0 1,0 1-1,-1-1 1,1 1-1,0 0 1,0 0-1,1 0 1,-1 0-1,1 0 1,-1 0-1,1 0 0,0 0 1,0 1-1,0-1 1,1 0-1,-1 1 1,1-1-1,0 1 1,0-1-1,0 0 1,0 1-1,1-1 1,-1 1-1,1-1 1,0 0-1,1 3-84,-2-4-41,1 1 0,-1-1 0,1 0-1,0 0 1,0 0 0,0 1 0,1-1 0,-1 0-1,0 0 1,1-1 0,-1 1 0,1 0 0,0 0-1,0-1 1,-1 1 0,1-1 0,0 0 0,0 1-1,0-1 1,1 0 0,-1 0 0,0 0-1,0 0 1,1-1 0,-1 1 0,0-1 0,1 1-1,-1-1 1,0 0 0,1 0 0,-1 0 0,1 0-1,-1 0 1,0-1 0,1 1 0,-1-1 0,0 1-1,0-1 1,1 0 0,-1 0 0,0 0 0,0 0-1,0 0 1,0 0 0,0-1 0,0 1-1,0-1 42,11-14-2539,1-2-2943,-6 6-2960,-2 3-2235</inkml:trace>
  <inkml:trace contextRef="#ctx0" brushRef="#br0" timeOffset="2120.858">922 0 11429,'3'24'9139,"13"16"-6739,-7-19-1373,35 138 1283,-45-148-5331,-9-15-8380,4-2-466</inkml:trace>
  <inkml:trace contextRef="#ctx0" brushRef="#br0" timeOffset="2353.542">907 161 12646,'-1'1'3794,"2"-1"127,-1-2-975,2 0-993,3 0-721,5-1-335,2 0-417,1 0-240,3 1-112,0 1-272,-4 1-320,1-2-1233,-2 4-1457,2 2-895,1 1-2675,3-1-5265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49 122 7780,'-7'-1'11208,"-14"31"-7812,19-27-3305,-1 0 0,1 0 1,0 0-1,0 1 0,1-1 1,-1 1-1,1-1 0,-1 1 1,1 0-1,0-1 0,1 1 1,-1 0-1,1 0 0,-1 0 1,1-1-1,0 1 0,1 0 1,-1 0-1,1 0 0,-1-1 1,1 1-1,0 0 0,0 0 1,1-1-1,-1 1 0,1-1 1,0 0-1,0 1 0,0-1 1,0 0-1,1 0 0,-1 0 1,1 0-1,0-1 0,0 1 1,0-1-1,0 1 0,1-1-90,-1 0-33,1-1 1,0 0 0,0 0 0,0-1 0,-1 1-1,1-1 1,0 0 0,0 0 0,0 0 0,0 0 0,0-1-1,-1 1 1,1-1 0,0 0 0,0 0 0,-1-1-1,1 1 1,-1-1 0,1 0 0,-1 0 0,1 0 0,-1 0-1,0 0 1,0-1 0,0 0 0,-1 1 0,1-2 31,-1 3-14,0-1 0,0 0 0,0 0 0,0 0 0,-1 0 0,1 0 0,-1-1 0,1 1 0,-1 0 0,0-1 0,0 1 0,0-1 1,0 0-1,-1 1 0,1-1 0,-1 1 0,1-1 0,-1 0 0,0 1 0,0-1 0,0 0 0,0 0 0,-1 1 0,1-1 0,-1 1 0,0-1 0,0 0 1,1 1-1,-2-1 0,1 1 0,0 0 0,0-1 0,-1 1 0,1 0 0,-1 0 0,0 0 0,0 0 0,-1-1 14,0 0-74,0 0 1,0 0-1,0 0 0,-1 0 0,0 1 1,1-1-1,-1 1 0,0 0 0,0 0 1,0 1-1,0-1 0,0 1 0,-1 0 1,1 0-1,0 0 0,-1 1 0,1-1 74,3 6-7001,3-3 684,1 0-3578</inkml:trace>
  <inkml:trace contextRef="#ctx0" brushRef="#br0" timeOffset="296.809">324 47 9780,'-24'-38'10305,"22"37"-10199,1 0 0,0 0 0,-1 0 1,1 1-1,-1-1 0,1 0 0,-1 1 0,1-1 0,-1 1 0,1-1 0,-1 1 0,0 0 0,1 0 0,-1 0 0,1 0 0,-1 0 0,0 0 0,1 0 0,-1 0 1,0 0-1,1 1 0,-1-1 0,1 1 0,-1-1 0,1 1 0,-1 0 0,1 0 0,-1 0 0,1-1 0,0 1 0,-1 0 0,1 1 0,0-1 0,0 0 1,0 0-1,0 0 0,0 1 0,0-1 0,0 1-106,-4 10 227,2-1 0,0 0 0,0 1 0,1 0 1,1-1-1,-1 1 0,2 0 0,0 0 0,0 0 1,1-1-1,1 1 0,0 0 0,2 7-227,25 66 280,-36-96-8350,-3-1-1182,4 5-865</inkml:trace>
  <inkml:trace contextRef="#ctx0" brushRef="#br0" timeOffset="592.221">217 186 12598,'2'0'3601,"2"1"209,1-2-1441,2 1-576,4 0-464,1 0-385,2 0-272,-1 1-271,0-2-257,-2 2-256,0 0-1425,0-1-2417,1 0-3121,3-3-7892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0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9156,'-3'4'8956,"-5"11"-6477,4-7-1233,-21 27 1079,19-28-2157,1-1 1,1 0 0,-1 1 0,1 0 0,0 0-1,1 0 1,-1 1 0,1-1 0,1 1 0,0 0-1,0-1 1,0 1 0,1 1-169,1 4 76,0 1-1,2 0 0,-1-1 1,2 1-1,0-1 1,0 1-1,2-1 1,-1 0-1,2-1 0,0 1 1,0-1-1,1 0 1,0-1-1,1 1 1,0-2-1,1 1 1,1-1-1,7 7-75,11 4-288,-31-29-5346,2-3-3790,1 11 8784,1-13-11072</inkml:trace>
  <inkml:trace contextRef="#ctx0" brushRef="#br0" timeOffset="296.81">360 85 9764,'-15'-13'7279,"-5"8"-3327,16 4-3804,1 1 1,-1 1-1,0-1 0,0 1 0,1-1 1,-1 1-1,0 0 0,1 0 1,-1 1-1,1-1 0,-1 1 0,1-1 1,0 1-1,0 0 0,0 1 1,0-1-1,0 0 0,0 1 0,0 0 1,1-1-1,0 1 0,-1 0 0,1 1 1,0-1-1,-1 2-148,0 14 292,0 0 0,1 0 1,1 1-1,1-1 0,0 1 0,2-1 1,0 1-1,1-1 0,1 0 0,1 0 1,1 0-1,0-1 0,1 0-292,-12-28-5016,-7-11-1050,6 8-1223,2 1-2825</inkml:trace>
  <inkml:trace contextRef="#ctx0" brushRef="#br0" timeOffset="564.073">204 277 10981,'7'-2'9911,"21"4"-4602,43 2-4501,-48-9-5750,1-2-6136,-14 2 105</inkml:trace>
  <inkml:trace contextRef="#ctx0" brushRef="#br0" timeOffset="814.007">413 237 10485,'3'27'10861,"-1"15"-6964,1 9-4926,-3-50 98,1-27-12425,0 12 3445</inkml:trace>
  <inkml:trace contextRef="#ctx0" brushRef="#br0" timeOffset="815.007">424 183 10837,'0'-1'2753,"0"1"32,1 1-1296,0-1-624,1 2-545,0 2-720,0-1-2306,2 3-2320,1-1-5875</inkml:trace>
  <inkml:trace contextRef="#ctx0" brushRef="#br0" timeOffset="1202.948">529 253 10677,'25'1'6675,"53"-8"-3223,-79 8-3441,0-1 0,-1 1-1,1 0 1,-1 0 0,0-1-1,1 1 1,-1 0 0,1-1-1,-1 0 1,0 1 0,1-1-1,-1 0 1,0 0 0,0 0-1,1 0 1,-1 0 0,0 0-1,1-1 1,-1 1 0,0 0-1,1-1 1,-1 1 0,0-1-1,1 0 1,-1 0 0,1 1-1,-1-1 1,1 0 0,0 0-1,-1 0 1,1-1 0,0 1-1,0 0 1,0 0 0,0-1-1,0 1 1,0-1 0,0 1-1,0-1 1,0 1 0,1-1-1,-1 1 1,0-1 0,1 0-1,0 1 1,-1-1 0,1 0-1,0 1 1,0-1 0,0 0-1,0 0 1,0 1 0,0-1-1,1 0 1,-1 1 0,0-1-1,1 0 1,0 1 0,-1-1-1,1 1 1,0-1 0,0 1 0,-1-1-1,1 1 1,0-1 0,1 1-1,-1 0 1,0 0 0,0-1-11,-5 7 351,-1 0 1,1 0 0,0 1 0,0 0 0,1-1 0,-1 1 0,1 0 0,1 0 0,-1 1-1,1-1 1,0 1 0,1-1 0,-1 1 0,1 0 0,0-1 0,1 1 0,0 6-352,0-10 64,-1 1 1,1 0-1,1-1 1,-1 1 0,0 0-1,1-1 1,0 1-1,0-1 1,0 1 0,0-1-1,1 1 1,-1-1-1,1 0 1,0 0-1,0 1 1,0-1 0,0-1-1,0 1 1,1 0-1,-1 0 1,1-1 0,0 0-1,0 1 1,0-1-1,0 0 1,0 0 0,0-1-1,1 1 1,-1-1-1,1 0 1,-1 1 0,4-1-65,-5-1-139,1 0 0,0-1 0,0 1 0,0-1 0,-1 1 0,1-1 1,0 0-1,-1 0 0,1 0 0,0-1 0,-1 1 0,1-1 0,-1 1 0,0-1 1,0 0-1,0 0 0,0 0 0,0 0 0,0 0 0,0 0 0,0-1 1,-1 1-1,1-1 0,-1 1 0,0-1 0,0 1 0,0-1 0,1-1 139,9-24-5308,-3 4-4179,-3 8-1403</inkml:trace>
  <inkml:trace contextRef="#ctx0" brushRef="#br0" timeOffset="1515.374">742 62 12918,'4'29'9066,"2"-1"-5539,5 32-1692,7 67-1435,-5-137-13136,-9 5 6741,1 0-3004</inkml:trace>
  <inkml:trace contextRef="#ctx0" brushRef="#br0" timeOffset="1780.941">948 201 10485,'-39'-8'9950,"14"36"-6175,16 57-1226,42-38-1592,-32-47-1042,1 0 1,-1 1-1,0-1 1,0 0-1,0 0 1,0 0-1,0 0 1,0 0-1,0 0 1,0-1-1,1 1 1,-1 0-1,0-1 1,0 1-1,0 0 1,0-1-1,0 1 1,0-1-1,0 1 1,-1-1-1,1 0 1,0 1-1,0-1 1,0 0-1,0 0 1,-1 0-1,1 1 1,0-1-1,-1 0 1,1 0-1,-1 0 1,1 0-1,-1 0 1,1 0-1,-1-1 85,14-28-5937,-7 9-2903,-2 6-1125</inkml:trace>
  <inkml:trace contextRef="#ctx0" brushRef="#br0" timeOffset="2011.822">954 75 11429,'2'31'11129,"7"17"-7219,2 13-3112,4 39-257,-2-95-4507,-5-14-4073,-6 7 4677,2-3-9062</inkml:trace>
  <inkml:trace contextRef="#ctx0" brushRef="#br0" timeOffset="2558.571">1141 170 10805,'-40'9'9037,"39"-8"-8936,-1 0 0,1 0 0,-1 0 0,1 1 0,0-1 0,-1 0 0,1 1 0,0-1 0,0 0 0,0 1 0,0-1 0,0 1 0,0 0 0,1-1 0,-1 1 0,0 0 0,1 0 0,0-1 0,-1 1 0,1 0 0,0 0 0,0-1 0,0 1 0,0 0 0,0 0 0,0 0 0,0 0 0,1-1 0,-1 1 0,1 0 0,-1 0-101,1 1 123,1 1 0,-1-1 0,0 1 0,1-1-1,0 0 1,0 0 0,0 0 0,0 0 0,0 0 0,1 0-1,-1-1 1,1 1 0,-1-1 0,1 1 0,0-1 0,0 0 0,0 0-1,2 0-122,-2 0 86,0-1-1,0 1 0,-1-1 0,1 1 0,-1 0 0,1 0 1,-1 0-1,0 0 0,0 1 0,0-1 0,0 0 1,0 1-1,0 0 0,-1-1 0,1 1 0,-1 0 0,0 0 1,0 0-1,0 0 0,0 0 0,0 0 0,-1 0 1,1 0-1,-1 0 0,0 0-85,0-1 8,1-1 0,-1 1 0,0-1 0,0 1 0,0-1 0,0 0 0,-1 1 0,1-1 0,0 1 0,-1-1 0,1 0 0,-1 1 1,1-1-1,-1 0 0,1 1 0,-1-1 0,0 0 0,0 0 0,0 0 0,0 0 0,0 1 0,0-1 0,0-1 0,0 1 0,0 0 0,0 0 0,0 0 0,0 0 0,-1-1 0,1 1 1,0-1-1,-1 1 0,1-1 0,-1 1 0,1-1 0,0 0 0,-1 0 0,1 0 0,-1 1 0,1-1 0,0-1 0,-1 1 0,1 0 0,-1 0 0,1 0 0,-1-1 0,1 1 0,0-1 1,-1 1-1,1-1 0,0 0 0,0 1 0,-1-2-8,-29-16-3555,13 2-2576,7 6-308,-1 0-5161</inkml:trace>
  <inkml:trace contextRef="#ctx0" brushRef="#br0" timeOffset="2870.999">583 195 7555,'18'-3'8926,"3"1"-4779,-20 2-4107,1 0 0,0 0-1,0 0 1,-1 0 0,1 0 0,0 0-1,0 0 1,-1 1 0,1-1-1,0 1 1,-1 0 0,1-1-1,-1 1 1,1 0 0,-1 0-1,1 0 1,-1 0 0,1 0-1,-1 0 1,0 0 0,0 0 0,1 1-1,-1-1 1,0 0 0,0 1-1,0-1 1,0 1 0,-1-1-1,1 1 1,0 0 0,-1-1-1,1 1 1,-1 0-40,-17 29 2160,6-28-6244,11-3-1005,1-1 366,1 0-5463</inkml:trace>
  <inkml:trace contextRef="#ctx0" brushRef="#br0" timeOffset="4054.425">1227 1 10373,'3'4'8521,"11"18"-6075,46 129 158,-58-138-2458,1 0 0,-2 0-1,0 0 1,0 0 0,-1 0 0,-1 0-1,0 0 1,-1 0 0,0-1 0,-1 1-1,0 0 1,-1-1 0,-1 0 0,0 0-1,-1 0 1,0 1-146,-10 5-208,12-26-3428,11-12-8911,-2 8 2678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5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1786 7972,'14'9'10373,"0"6"-4626,5 11-3064,18 37-2544,-36-59 354,6-8-3442,-3-25-7248,-4 28 9446,0-8-4971,2 1-2050</inkml:trace>
  <inkml:trace contextRef="#ctx0" brushRef="#br0" timeOffset="265.6">228 1753 9764,'-10'6'11988,"-9"13"-9165,10-9-1399,-9 5-341,15-13-1024,-1 0 0,1 0 0,0 0 0,0 0 0,0 0 0,0 1 0,0 0-1,1-1 1,-1 1 0,1 0 0,-1 0 0,1 0 0,0 1 0,1-1 0,-1 0-1,0 1 1,1-1 0,0 1 0,0 0 0,0-1 0,0 1 0,1 0-1,-1 0 1,1-1 0,0 1 0,0 1-59,3-16-7470,2-5-2972,-6 6-243</inkml:trace>
  <inkml:trace contextRef="#ctx0" brushRef="#br0" timeOffset="31312.001">680 14 7924,'6'-8'5483,"16"2"1167,-21 47-2640,-15 72-3183,-22-37-53,-34 34-166,-6 12 11,-2-37-451,10 12-157,-8 47 114,71-138-125,0 0-1,0 1 1,1-1-1,0 1 1,0 0 0,1 0-1,0 0 1,0 1-1,1-1 1,0 1 0,0-1-1,1 1 1,-1 4 0,0 14 4,-2 0 1,-1 0-1,-1 0 1,-1-1-1,-1 0 0,-5 10-4,-39 138 59,22 16-48,13-69-9,8-40-7,12 78-72,-1-61-822,2-93-3045,-3-16-8448,-7 4 2433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2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2325 1188 9220,'2'26'12923,"5"26"-9151,2 19-4011,-11-36-1322,2-36-1864,1-9-908,1 0-1987,2-4-3701</inkml:trace>
  <inkml:trace contextRef="#ctx0" brushRef="#br0" timeOffset="358.766">2322 1040 10229,'0'-3'2545,"0"2"0,2 1-1472,1 2-305,0 1-432,-1 1-496,0 0-1121,3 5-1280,4-2-1921,2-2-4514</inkml:trace>
  <inkml:trace contextRef="#ctx0" brushRef="#br0" timeOffset="733.678">2446 1187 8916,'8'8'8260,"-3"21"-5544,-5-27-2220,10 128 2500,-2-147-3057,23-142 53,-31 158 8,0 0 1,0 0-1,0 0 1,0 0 0,1 0-1,-1 0 1,0 0-1,1 0 1,-1 0-1,0 0 1,1 0 0,-1 0-1,1 1 1,0-1-1,-1 0 1,1 0-1,0 1 1,-1-1 0,1 0-1,0 1 1,0-1-1,0 0 1,-1 1-1,1 0 1,0-1 0,0 1-1,0-1 1,0 1-1,0 0 1,0 0-1,0-1 1,0 1 0,0 0-1,0 0 1,0 0-1,0 0 1,0 0-1,0 0 1,0 0 0,0 1-1,0-1 1,0 0-1,0 1 1,0-1-1,0 0 1,0 1 0,-1-1-1,1 1 1,0-1-1,0 1 1,0 0-1,-1-1 1,1 1 0,0 0-1,0-1 1,-1 1-1,1 0 1,-1 0-1,1 0 1,-1 0 0,1 0-1,-1-1 1,0 1-1,1 0 1,-1 0-1,0 0 1,0 0 0,1 0-1,-1 0 1,0 1-1,6 22 174,0 0 0,-2 1 1,0-1-1,-2 1 0,-1-1 1,-1 22-175,4-58-6314,-2-4-1832,1 7-1779</inkml:trace>
  <inkml:trace contextRef="#ctx0" brushRef="#br0" timeOffset="1046.112">2677 1043 8676,'31'15'10234,"-13"19"-6830,-8 44-1792,2 94 98,-12-168-1959,3 21-88,0-19-2653,1-16-4407,-1 5 1669,1 0-3191</inkml:trace>
  <inkml:trace contextRef="#ctx0" brushRef="#br0" timeOffset="1390.648">2834 1215 8372,'10'5'7635,"-2"7"-3618,1 38-1734,-8-42-1435,1 7-630,3 41-1327,-5-55 177,3-13-8944,-1 4-1564</inkml:trace>
  <inkml:trace contextRef="#ctx0" brushRef="#br0" timeOffset="1391.648">2849 1101 9909,'0'0'2305,"0"1"96,2 3-1601,0 0-640,3 2-2257,1-2-2081,1 0-5106</inkml:trace>
  <inkml:trace contextRef="#ctx0" brushRef="#br0" timeOffset="1816.054">2942 1160 8948,'20'55'9651,"-6"29"-7303,-11-58-1696,-1-15-478,-2-21-122,0-14-51,2 12-29,0 1 1,0 0-1,1 0 0,1-1 0,0 2 1,0-1-1,1 0 0,0 1 1,1 0-1,0 0 0,1 1 1,0-1-1,2 0 28,-9 9 7,1 0 1,0 1 0,-1-1-1,1 1 1,0 0 0,-1-1-1,1 1 1,0 0-1,-1-1 1,1 1 0,0 0-1,0 0 1,0-1-1,-1 1 1,1 0 0,0 0-1,0 0 1,0 0-1,-1 0 1,1 0 0,0 0-1,0 1 1,-1-1 0,1 0-1,0 0 1,0 0-1,-1 1 1,1-1 0,0 1-1,0-1 1,-1 0-1,1 1 1,-1-1 0,1 1-1,0-1 1,-1 1 0,1 0-1,-1-1 1,1 1-1,-1-1 1,1 1 0,-1 0-1,0 0 1,1-1-1,-1 1 1,0 0 0,0 0-1,1-1 1,-1 1-1,0 0 1,0 0-8,14 50 1314,-13-44-1037,25 115 510,-27-127-15017,1 4 4244</inkml:trace>
  <inkml:trace contextRef="#ctx0" brushRef="#br0" timeOffset="2439.837">3239 1256 10533,'45'-7'6984,"12"-5"-4076,-55 9-2852,-1 0-1,1-1 1,-1 1-1,0 0 1,1-1-1,-2 1 0,1-1 1,0 1-1,-1-1 1,1 0-1,-1 1 1,0-1-1,0 0 0,-1 1 1,1-1-1,-1 1 1,1-1-1,-1 0 1,0 1-1,-1 0 0,1-1 1,-1 1-1,1 0 1,-1-1-1,0 1 1,0 0-1,-3-2-55,5 4 45,-1 0 1,0 0-1,0 0 1,0 0-1,0 1 0,0-1 1,0 0-1,0 1 1,0-1-1,0 1 0,0-1 1,-1 1-1,1-1 1,0 1-1,0 0 1,0-1-1,-1 1 0,1 0 1,0 0-1,0 0 1,-1 0-1,1 0 0,0 0 1,0 1-1,-1-1 1,1 0-1,0 0 0,0 1 1,0-1-1,0 1 1,-1-1-1,1 1 0,0 0 1,0-1-1,0 1 1,0 0-1,0 0 0,1 0 1,-1 0-1,0 0 1,0 0-1,0 0 0,1 0 1,-1 0-1,1 0 1,-1 1-46,-25 54 1398,24-49-1291,1 0 1,0 1-1,0-1 0,1 1 1,0-1-1,0 0 0,1 1 1,0-1-1,0 0 1,1 1-1,0-1 0,0 0 1,1 0-1,-1 0 0,2-1 1,-1 1-1,1-1 0,0 1 1,0-1-1,0 0 0,1-1 1,0 1-1,0-1 1,1 0-1,2 2-107,40-10-3694,-20-14-8369,-12 6-257</inkml:trace>
  <inkml:trace contextRef="#ctx0" brushRef="#br0" timeOffset="17483.758">2319 3476 7251,'3'2'9422,"-6"1"-6319,-10 6-1298,-50 47 1943,-1-16-2830,62-39-899,0 1 1,0-1 0,0 0-1,1 1 1,-1-1 0,1 0-1,-1 1 1,1 0 0,-1-1-1,1 1 1,0 0 0,0 0-1,0 0 1,0 0 0,0 0-1,0 0 1,0 0 0,1 0 0,-1 0-1,1 0 1,0 0 0,-1 0-1,1 1 1,0-1 0,0 0-1,1 0 1,-1 0 0,0 0-1,1 1 1,-1-1 0,1 0-1,-1 0 1,1 0 0,0 0-1,0 0 1,0 0 0,0-1-1,1 1 1,-1 0 0,0 0-1,1-1 1,-1 1 0,1-1-1,-1 1 1,1-1 0,0 0-1,0 1 1,1-1-20,102 106 1038,-97-79-2599,-11-35-3547,2-12 2041,1 11 707,-3-17-4166,2-2-3065</inkml:trace>
  <inkml:trace contextRef="#ctx0" brushRef="#br0" timeOffset="18371.689">2253 2693 8084,'-1'3'7421,"-6"6"-3366,-18 18-359,-108 68-172,100-51-3454,33-41-45,1 1 1,0 0 0,0-1-1,0 1 1,1 0-1,0-1 1,-1 0 0,1 1-1,0-1 1,0 0 0,1 0-1,-1 0 1,1 0-1,-1 0 1,1-1 0,0 1-1,0-1 1,0 0 0,1 0-1,-1 0 1,0 0-1,1 0 1,-1-1 0,1 0-1,-1 1 1,1-1 0,2 0-26,36 23 287,15 34 76,-57-58-425,0 0 1,0-1 0,-1 1 0,1 0 0,0 0-1,0 0 1,-1-1 0,1 1 0,0 0-1,-1 0 1,1 0 0,0 0 0,0 0 0,-1 0-1,1 0 1,0 0 0,-1 0 0,1 0 0,0 0-1,-1 0 1,1 0 0,0 0 0,-1 0 0,1 0-1,0 0 1,0 0 0,-1 0 0,1 0-1,0 1 1,0-1 0,-1 0 0,1 0 0,0 0-1,0 0 1,-1 1 0,1-1 0,0 0 0,0 0-1,-1 1 1,1-1 0,0 0 0,0 0-1,0 1 1,0-1 0,0 0 0,-1 0 0,1 1-1,0-1 1,0 0 0,0 1 0,0-1 0,0 0-1,0 1 62,-6-10-4130,5-9-7080,5 8 1619</inkml:trace>
  <inkml:trace contextRef="#ctx0" brushRef="#br0" timeOffset="74525.677">3635 4205 7716,'3'5'8994,"0"-12"-2806,-9-6-5206,-57-76 2406,41 70-3241,-1 2-1,0 1 1,-1 1-1,0 1 0,-1 1 1,-1 1-1,0 1 1,-9-1-147,-226-52 269,-82 54 118,68 38-112,71 2-54,-4 12-247,193-39 31,1 0 0,-1 1 1,1 1-1,-1 0 0,2 1 1,-1 1-1,1 0 0,0 0 1,0 2-1,-10 8-5,6-3-6,12-11 2,1 0 1,0 0-1,0 0 1,0 0 0,0 1-1,0 0 1,1-1-1,0 2 1,0-1-1,0 0 1,0 0-1,1 1 1,-1 0-1,1-1 1,1 1-1,-1 0 1,0 0-1,1 0 1,0 2 3,-6 88 43,7-89-41,-1 0 0,1 0 0,0 1 0,1-1 0,-1 0 1,1 0-1,0 0 0,1 0 0,0 0 0,0 0 1,0 0-1,0-1 0,1 1 0,0-1 0,0 0 0,1 1 1,-1-1-1,1-1 0,0 1 0,0 0 0,1-1 1,4 3-3,87 47 128,85 8-72,-37-40-56,-64-11 148,1-3 1,-1-4-1,67-6-148,150-6-13,2 4 485,-76-55-299,-215 57-165,-1-1 0,0 0 0,0 0 0,0-1 0,0 0 0,0 0-1,-1-1 1,0 0 0,0 0 0,0 0 0,-1-1 0,1 1-1,-1-2 1,-1 1 0,1 0 0,-1-1 0,1-3-8,2-3-245,20-57 630,-31 24-4434,3 45 3589,1 0 0,0 1-1,0-1 1,0 0-1,0 0 1,1 0 0,-1 0-1,0 0 1,0 0-1,0 0 1,1 0 0,-1 1-1,1-1 1,-1 0-1,0 0 1,1 0 0,-1 1-1,1-1 1,0 0-1,-1 1 1,1-1 0,-1 0-1,1 1 1,0-1 0,0 1-1,-1-1 1,1 1-1,0-1 1,0 1 0,0-1-1,0 1 1,-1 0-1,1 0 1,0-1 0,0 1-1,0 0 1,0 0-1,1 0 461,-2 0-467,12-4-8679</inkml:trace>
  <inkml:trace contextRef="#ctx0" brushRef="#br0" timeOffset="190872.951">1537 4025 7876,'14'1'10616,"3"2"-6103,16 2-2010,63-3-1124,-98-33-11557,1 23 3652,0-1-3641</inkml:trace>
  <inkml:trace contextRef="#ctx0" brushRef="#br0" timeOffset="191065.329">1719 3829 9284,'-1'22'10025,"1"2"-4671,-15 92-2775,7-111-3683,3-14-2921,0 1-7382,-1 5 717</inkml:trace>
  <inkml:trace contextRef="#ctx0" brushRef="#br0" timeOffset="220112.682">0 1 8484,'2'23'6698,"2"1"-4503,2 24-513,-6-19-1060,2 0 0,1 1-1,1-1 1,2-1-1,0 1 1,11 24-622,58 142 1449,24 22-828,4 14 9,-40-67-254,-3-45-210,-4 92 338,9 28-312,-30-63 16,3-10-203,-10-52-13,17 1 62,-15-39-102,9-20 74,-35-47-25,0-1-1,1 0 1,0 1-1,0-2 1,1 1-1,0-1 0,0 1 1,1-2-1,0 1 1,0-1-1,0 0 1,3 1-1,73 47-14,59 23 132,-86-42-100,-49-30-18,-1 1 0,1 0-1,-2 1 1,1-1 0,-1 1 0,0 0-1,0 0 1,-1 1 0,0 0-1,0-1 1,-1 1 0,2 5 0,4 7-10,36 95 106,-42-93-96,2 0-1,0 1 1,1-1-1,1-1 1,1 1-1,8 12 1,8 58 88,26 58-128,-14-21 134,-6 21-156,37 31 113,-33-101-64,7-8-6,-19-35 115,-21-33-140,1 0 0,0 1-1,0-1 1,0 0 0,0 0-1,1-1 1,0 1-1,0 0 1,0-1 0,0 0-1,0 1 1,1-1 0,-1 0-1,1-1 1,0 1 0,3 1 44,-6-5-6487,-14-10 2609,-3 4 375</inkml:trace>
  <inkml:trace contextRef="#ctx0" brushRef="#br0" timeOffset="222358.634">2812 1568 8452,'1'18'9702,"2"0"-7100,1 18-1967,-7 205 2340,10-47-1684,-15 60 134,-14-70-1044,18-172-351,0 0 0,-1 0 1,0-1-1,-1 0 0,0 0 0,-1 0 0,0-1 0,0 0 0,-2 0 0,1-1 0,-1 0 1,0 0-1,-1-1 0,-1 0-30,-47 72 245,-35-9-186,-2-34 144,39-5-57,-36-13 441,-10 24-202,97-42-367,0-1 1,0 0 0,0 0 0,0-1 0,0 1 0,0-1 0,1 0 0,-1 0 0,0-1 0,0 0 0,1 1 0,-1-1 0,1-1 0,-4-1-19,-22-10-2034,27 13-17909,6 5 12161</inkml:trace>
  <inkml:trace contextRef="#ctx0" brushRef="#br0" timeOffset="224126.97">2185 3671 6691,'9'3'10168,"22"-4"-5649,-17 0-3906,25 2-25,-26 0-193,0 0 1,0-1-1,0-1 1,-1 0-1,1-1 1,0 0-1,-1-1 0,11-3-395,121-55 785,-88 27-414,21-50-134,-71 78-216,0 0 0,0 0 0,0-1 0,-1 0 0,0 0 0,0 0-1,0-1 1,-1 1 0,0-1 0,-1 0 0,0 0 0,0-1 0,-1 1 0,1-4-21,16-39 166,10-104 127,-17 49 38,-2-10-99,-7 101-184,-1 0 0,-1 0 0,0 0 0,-1 0 0,0 0 0,-2 0 1,0 0-1,0 0 0,-1-1-48,4-42 176,3-39-163,6 44-42,-21-23 127,11 67-509,-10-122 1031,2 87-4263,-5 3-5619,8 26 7336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0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9973,'-28'17'10516,"-18"39"-8184,37-38-2083,1 0-1,1 1 1,0 0-1,1 0 0,1 0 1,1 1-1,1 0 1,1 0-1,0-1 1,2 1-1,0 0 1,1 0-1,1 0 1,1 0-1,1 1-248,0-10 54,0-1-1,0 0 1,1 0-1,0-1 1,1 1-1,0-1 1,1-1 0,0 1-1,0-1 1,1 0-1,0-1 1,6 6-54,29 30 752,-35-37-1559,-16-20-7336,2 4 152,0-1-2995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1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107 218 9812,'3'10'11680,"-1"12"-8286,3 21-2257,18 120-353,-28-155-4794,-7-22-8588,8 4 2415</inkml:trace>
  <inkml:trace contextRef="#ctx0" brushRef="#br0" timeOffset="280.292">8 352 12806,'-7'8'9589,"20"-1"-6423,18 2-2144,40 0-800,-25-20-3734,-9-5 82,-11 7-5207,-9 5-2573</inkml:trace>
  <inkml:trace contextRef="#ctx0" brushRef="#br0" timeOffset="483.373">286 317 10933,'-6'5'5042,"-6"8"2207,-8 24-4661,18-34-2549,1 0 1,-1 1 0,1 0-1,0-1 1,0 1-1,0 0 1,0-1-1,1 1 1,0 0 0,0 0-1,0 0 1,0-1-1,0 1 1,1 0-1,-1 0 1,1-1 0,0 1-1,0 0 1,1-1-1,-1 1 1,1-1-1,0 1 1,0-1 0,0 0-1,0 0 1,0 0-1,1 0 1,-1 0-1,1 0 1,0-1 0,0 1-1,0-1 1,0 0-1,0 0 1,1 0-1,-1 0 1,1-1 0,-1 1-1,1-1 1,-1 0-1,1 0 1,2 0-40,-3-1 4,1-1 0,0 1 0,0-1 0,-1 0 0,1 0 0,0 0 1,-1 0-1,1-1 0,-1 1 0,0-1 0,1 0 0,-1 0 0,0 0 0,0-1 0,0 1 0,-1-1 0,1 1 0,0-1 1,-1 0-1,0 0 0,0 0 0,0 0 0,0-1 0,0 1 0,0-1 0,-1 1 0,0-1 0,0 1 0,0-1 0,0 0 1,0 1-1,-1-1 0,1 0 0,-1 0 0,0 1 0,-1-1 0,1 0 0,0 0 0,-1 0 0,0 1 0,0-1 1,0 1-1,-1-1 0,1 1 0,-1-1 0,1 1 0,-1-1 0,0 1 0,-1 0 0,1 0 0,0 0 0,-1 1 0,0-1 1,0 0-1,1 1 0,-2 0 0,1 0 0,0 0 0,0 0 0,-1 0 0,1 0 0,0 1 0,-1 0 0,0-1-4,-45 5 188,41 3-5789,2 3-5857,4-6 610</inkml:trace>
  <inkml:trace contextRef="#ctx0" brushRef="#br0" timeOffset="9761.795">90 875 11109,'2'25'8221,"6"13"-6038,2 14-2580,-9-13 749,9-93 422,-9 46-752,1-3-14,-1 0-1,2 1 1,-1 0 0,1-1-1,1 1 1,0 0 0,0 0-1,1 1 1,4-6-8,-9 14-1,0 1 0,1-1 1,-1 1-1,1 0 0,-1-1 1,1 1-1,-1-1 0,1 1 0,-1 0 1,1-1-1,-1 1 0,1 0 1,-1 0-1,1-1 0,-1 1 0,1 0 1,-1 0-1,1 0 0,0 0 1,-1 0-1,1 0 0,-1 0 0,1 0 1,0 0-1,-1 0 0,1 0 1,-1 0-1,1 0 0,0 0 0,-1 1 1,1-1-1,-1 0 0,1 0 1,-1 1-1,1-1 0,-1 0 1,1 1-1,-1-1 0,1 0 0,-1 1 1,0-1-1,1 1 0,-1-1 1,1 1-1,-1-1 0,0 1 0,0-1 1,1 1-1,-1-1 0,0 1 1,0-1-1,1 1 0,-1 0 0,0-1 1,0 1-1,0-1 0,0 1 1,0 0-1,0-1 1,11 38-46,-2 31 257,11-100 682,-16 24-865,-3 2-22,1 0 0,0 0 1,0 0-1,1 0 0,0 0 0,-1 1 1,2 0-1,-1-1 0,0 1 0,1 0 0,0 1 1,0-1-1,0 0 0,4-2-6,-6 8 47,0-1-1,0 0 1,0 1 0,0 0-1,0-1 1,0 1-1,-1 0 1,1 0 0,0 0-1,-1 0 1,0 0-1,1 0 1,-1 0 0,0 1-1,0-1 1,0 0-1,-1 1 1,1-1 0,0 0-1,-1 1 1,0-1-1,1 1 1,-1-1 0,0 1-1,0 1-46,0-1 14,7 52-665,-2-66-13763,-2 6 4852</inkml:trace>
  <inkml:trace contextRef="#ctx0" brushRef="#br0" timeOffset="10204.186">410 858 9668,'15'-7'7193,"0"12"-4108,16 35-2475,-2 68-623,-49-164-1980,19 55 2089,0-1 1,0 0-1,-1 1 0,1-1 1,-1 1-1,1 0 0,-1-1 1,1 1-1,-1 0 0,0 0 1,0 0-1,1 0 0,-1 0 1,0 0-1,0 1 0,0-1 1,0 1-1,0-1 0,0 1 1,0 0-1,0-1 0,0 1 1,0 0-1,0 0 0,0 1 1,0-1-1,0 0 1,0 1-1,0-1 0,0 1 1,0 0-1,0 0 0,0-1 1,0 1-1,1 0 0,-1 1 1,0-1-1,1 0 0,-1 0 1,1 1-1,-1-1 0,1 1 1,-1-1-1,0 3-96,0-3 83,1 0 0,-1 1-1,0-1 1,0 1 0,1 0 0,-1-1 0,1 1-1,0 0 1,0 0 0,-1 0 0,1 0 0,0 0-1,1 0 1,-1 0 0,0 1 0,1-1 0,-1 0-1,1 0 1,-1 0 0,1 1 0,0-1 0,0 0-1,0 1 1,0-1 0,1 0 0,-1 0 0,1 1-1,-1-1 1,1 0 0,0 0 0,0 0 0,0 0-1,0 0 1,0 0 0,0 0 0,0 0 0,1 0-1,-1 0 1,1-1 0,-1 1 0,1 0 0,0-1-1,0 0 1,0 1 0,-1-1 0,1 0 0,0 0-1,1 0 1,-1 0 0,0 0 0,0-1 0,0 1-1,0-1 1,1 1 0,-1-1 0,0 0 0,2 0-83,65-32-8821,-51 20 1666,0 1-4362</inkml:trace>
  <inkml:trace contextRef="#ctx0" brushRef="#br0" timeOffset="10561.15">653 875 10373,'-41'2'11766,"37"0"-11549,1 1-1,0 0 0,0 0 1,1 0-1,-1 0 0,1 1 0,-1-1 1,1 1-1,0-1 0,1 1 1,-1 0-1,0 0 0,1 0 0,0 0 1,0 0-1,0 0 0,1 0 0,-1 0 1,1 0-1,0 0 0,0 1 1,1-1-217,-2-1 32,1 0 0,0 0 0,1 0 0,-1 1 0,0-1 0,1 0 0,0 0 0,0 0 0,0-1 0,0 1 0,0 0 0,0 0 0,1 0 0,-1-1 0,1 1 0,0-1 0,0 1 0,0-1 0,0 0 0,0 0 0,0 0 0,1 0 0,-1 0 0,1 0 0,-1-1 0,1 1 0,0-1 0,0 0 0,0 1 0,-1-1 0,3 0-32,41-5-5053,-19-9-7675,-17 7 2635</inkml:trace>
  <inkml:trace contextRef="#ctx0" brushRef="#br0" timeOffset="10764.243">751 1028 10149,'2'-46'10440,"4"-23"-7423,-4 51-1449,-2 17-1553,0 0 1,0 0-1,0 0 0,1-1 1,-1 1-1,0 0 0,1 0 0,-1 0 1,0 0-1,1-1 0,0 1 0,-1 0 1,1 0-1,0 0 0,-1 0 0,1 0 1,0 0-1,0 1 0,0-1 0,0 0 1,0 0-1,0 1 0,0-1 1,0 0-1,0 1 0,0-1 0,0 1 1,0-1-1,1 1 0,-1 0 0,0 0 1,0-1-1,0 1 0,1 0 0,-1 0 1,0 0-1,0 0 0,0 0 0,1 0 1,-1 1-1,0-1 0,0 0 1,0 1-1,1-1 0,-1 1 0,0-1 1,0 1-1,0-1 0,0 1 0,1 0-15,31 17-4222,-8 1-6283,-16-12-689</inkml:trace>
  <inkml:trace contextRef="#ctx0" brushRef="#br0" timeOffset="11437.505">948 903 10629,'-28'0'10998,"12"27"-8269,11 39-2220,5-63-488,0 1 1,1 0 0,0 0-1,0-1 1,0 1 0,0-1-1,1 1 1,-1-1 0,1 1-1,0-1 1,0 0 0,0 1-1,1-1 1,-1-1 0,1 1-1,-1 0 1,1 0-1,0-1 1,0 0 0,0 1-1,0-1 1,1-1 0,-1 1-1,1 0 1,-1-1 0,1 1-1,-1-1 1,1 0 0,0 0-1,-1-1 1,1 1 0,0-1-1,0 0 1,0 0 0,-1 0-1,1 0 1,0-1 0,0 1-1,0-1 1,-1 0 0,1 0-1,-1-1 1,2 0-22,-2-2 4,1 0 1,-1 0 0,-1-1-1,1 1 1,-1-1-1,0 1 1,0-1-1,0 0 1,0 0 0,-1 0-1,0 0 1,0-1-1,0 1 1,-1 0-1,0 0 1,0 0 0,0-1-1,-1 1 1,1 0-1,-1 0 1,-1 0-1,1 0 1,-1 0 0,1 0-1,-1 0 1,-1 0-1,1 1 1,-3-4-5,4 7-2,1 0 0,-1 0 0,0 0 1,0 0-1,0 1 0,0-1 0,0 0 0,0 0 0,0 1 1,-1-1-1,1 1 0,0-1 0,0 1 0,0-1 0,-1 1 1,1 0-1,0 0 0,0-1 0,-1 1 0,1 0 0,0 0 1,0 0-1,-1 0 0,1 1 0,0-1 0,-1 0 0,1 1 1,0-1-1,0 0 0,0 1 0,0-1 0,-1 1 0,1 0 1,-1 0 1,-3 6-5035,3 3-4787,2-6-1167</inkml:trace>
  <inkml:trace contextRef="#ctx0" brushRef="#br0" timeOffset="11671.032">397 864 8772,'2'-8'8616,"1"5"-5621,-10 12-1453,4-5-2051,-8 7 2746,9-11-5273,6-6-6824,-3 4-881</inkml:trace>
  <inkml:trace contextRef="#ctx0" brushRef="#br0" timeOffset="19111.414">1062 2 6947,'8'-1'9928,"1"6"-3935,1 5-2658,6 10-2806,1 1 34,-7-9-464,-1 1-1,0 1 1,-1-1 0,0 1-1,-1 0 1,-1 1 0,0 0-1,-1 0 1,-1 0 0,0 1-1,-1 4-98,15 44 81,-3-14 10,-2 0 1,-2 1-1,-3 0 1,1 27-92,-1 65 24,-17 102 117,-15-136-5,-53 115 371,73-213-436,0-1 0,-1 0 0,0-1 0,-1 1 1,0-1-1,0 0 0,-1 0 0,0-1 0,-1 0 0,1 0 0,-1-1 1,-3 2-72,-31 39 699,33-41-1889,17-11-9418,-1-4-29,-5 0 1900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0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8420,'-2'4'6490,"-2"10"-4129,-1 0-1610,-42 94 2506,-21 178-1365,65-267-1888,-6 30 22,2 0-1,3 1 1,2 0-1,2-1 1,2 1-1,4 14-25,-2-41 2,-3-1 16,2 1-1,0-1 1,2 1-1,0-1 1,2-1 0,0 1-1,2-1 1,0 0-1,1-1 1,1 0-1,1-1 1,1 0 0,0-1-1,7 6-17,85 55 1057,-96-67-626,-28-22-3674,6-5-2868,8 8 1662,-6-6-6796</inkml:trace>
  <inkml:trace contextRef="#ctx0" brushRef="#br0" timeOffset="5289.519">2978 121 10869,'14'-28'10221,"-13"26"-10068,1 0 0,0 0 0,-1 1 0,1-1 0,0 1 0,0 0-1,0-1 1,0 1 0,0 0 0,0 0 0,1 0 0,-1 1 0,0-1 0,0 0 0,1 1-1,-1 0 1,0-1 0,1 1 0,-1 0 0,0 0 0,1 0 0,-1 0 0,0 1-1,1-1 1,-1 1 0,0-1 0,1 1 0,-1 0 0,0 0 0,0 0 0,0 0 0,2 1-153,5 11 69,0-1 0,-1 1 0,-1 1 0,0 0 0,0 0 0,-2 0 0,0 0 0,0 1 0,0 4-69,6 19-101,-14-44 68,0 0 1,0 0-1,-1 0 1,0 0 0,0 0-1,-1 1 1,1 0-1,-1 0 1,0 0-1,-1 1 1,1 0 0,-1 0-1,0 0 1,0 0-1,0 1 1,0 0-1,-1 1 1,1-1 0,-4 0 32,8 3 43,0 0 0,-1 0 0,1 0 0,-1 0 0,1 0 0,-1 0 0,1 1 0,-1-1 0,1 1 1,0-1-1,-1 1 0,1 0 0,0 0 0,0 0 0,0 0 0,0 1 0,0-1 0,0 1 0,0-1 1,0 1-1,0-1 0,0 1 0,1 0 0,-1 0 0,1 0 0,0 0 0,-1 0 0,1 0 0,0 1 1,0-1-1,0 0 0,1 0 0,-1 1 0,0-1 0,1 1 0,-1-1 0,1 0 0,0 1 0,0-1 1,0 1-1,0-1 0,1 1 0,-1-1 0,1 0 0,-1 1 0,1-1 0,0 0 0,0 1 0,0-1 1,0 0-1,0 0 0,0 0 0,1 0 0,-1 0 0,1 0 0,-1 0 0,1 0 0,1 1-43,-1-2-55,1 1 0,-1-1 0,1 0-1,-1 0 1,1 0 0,0 0 0,-1 0-1,1 0 1,0-1 0,0 1 0,-1-1 0,1 0-1,0 0 1,0 0 0,0 0 0,0 0-1,-1-1 1,1 1 0,0-1 0,0 0-1,-1 0 1,1 0 0,0 0 0,-1 0 0,1 0-1,-1-1 1,0 0 0,1 1 0,-1-1 55,65-57-12269,-53 44 6258,-2-1-2478</inkml:trace>
  <inkml:trace contextRef="#ctx0" brushRef="#br0" timeOffset="5537.217">3248 19 11221,'1'8'7329,"4"6"-3414,1 3-2033,6 206 2520,-12-223-4482,1 0 1,-1 0-1,0 0 0,0 0 1,1 0-1,-1 0 0,0 0 0,0 0 1,1 0-1,-1 0 0,0 0 0,0 0 1,1 0-1,-1 0 0,0 0 1,0 0-1,0 0 0,1 1 0,-1-1 1,0 0-1,0 0 0,0 0 0,1 0 1,-1 0-1,0 1 0,0-1 1,0 0-1,1 0 0,-1 0 0,0 0 1,0 1-1,0-1 0,0 0 0,0 0 1,0 1-1,0-1 0,0 0 80,11-28-5685,-10 25 4985,10-26-9507,-3 13 1016</inkml:trace>
  <inkml:trace contextRef="#ctx0" brushRef="#br0" timeOffset="5865.264">3341 16 9828,'7'1'7246,"0"6"-3649,4 23-1110,-10-28-2021,9 107 2961,-5-19-3466,5-80-4429,5-15-8199,-7 0 2806</inkml:trace>
  <inkml:trace contextRef="#ctx0" brushRef="#br0" timeOffset="6457.733">3541 141 9204,'-10'-6'7469,"-1"10"-3681,-17 26-668,26-27-3066,0 0-1,0 1 0,0-1 0,0 1 0,1-1 1,0 1-1,-1 0 0,1 0 0,0 0 0,1-1 0,-1 1 1,1 0-1,0 0 0,0 0 0,0 0 0,0 0 1,1 0-1,-1 0 0,1 0 0,0 0 0,0-1 0,1 1 1,-1 0-1,1-1 0,-1 1 0,1-1 0,0 1 1,1-1-1,-1 0 0,1 0 0,-1 0 0,1 0 0,0-1 1,0 1-1,0-1 0,0 1 0,1-1 0,-1 0 0,0 0 1,1-1-1,0 1 0,-1-1 0,1 0 0,0 0 1,1 1-54,-1-3-64,-1 1 1,1 0 0,-1-1 0,1 0-1,-1 1 1,1-1 0,-1-1-1,0 1 1,1 0 0,-1-1 0,0 0-1,0 0 1,0 0 0,0 0 0,0 0-1,-1 0 1,1-1 0,-1 1 0,1-1-1,-1 0 1,0 0 0,0 0-1,0 0 1,0 0 0,-1 0 0,1-1-1,-1 1 1,0 0 0,0-1 0,0 1-1,0-1 1,-1 1 0,0-1 0,1 1-1,-1-1 1,0 0 0,-1 1 0,1-1-1,-1 1 1,1-1 63,-1 0 55,1 0 0,-1 0 0,0 0-1,0 0 1,0 1 0,-1-1 0,1 0 0,-1 1 0,0-1 0,0 1-1,0 0 1,0-1 0,-1 1 0,1 0 0,-1 0 0,0 1 0,0-1-1,0 0 1,0 1 0,-1 0 0,1 0 0,0 0 0,-1 0 0,0 0-55,-16 1-2296,14 3-1668,-1 1-3449,2-2-3659</inkml:trace>
  <inkml:trace contextRef="#ctx0" brushRef="#br0" timeOffset="6949.738">3707 128 8980,'3'0'6517,"4"1"-2631,11 14-1096,15 106 427,-11-79-2927,-22-42-288,0 1 0,1-1 1,-1 1-1,1-1 0,-1 1 1,1-1-1,-1 1 0,1-1 0,-1 1 1,1-1-1,-1 0 0,1 1 0,0-1 1,-1 0-1,1 0 0,0 1 0,-1-1 1,1 0-1,0 0 0,-1 0 0,1 0 1,0 0-1,-1 0 0,1 0 0,0 0 1,0 0-1,-1 0 0,1 0 0,0 0 1,-1 0-1,1-1 0,0 1 0,-1 0 1,1-1-1,-1 1 0,1 0 0,0-1 1,-1 1-1,1-1 0,-1 1 0,1 0 1,-1-1-1,1 0 0,-1 1 0,0-1 1,1 1-1,-1-1 0,1 1 1,-1-1-1,0 0 0,0 1 0,1-1 1,-1 0-1,0 1 0,0-1 0,0 0 1,0 1-1,0-1 0,0 0 0,0 0 1,0 1-1,0-1-2,41-117 99,-41 119-96,0-1 0,0 1 0,0-1 0,0 1 0,1-1 0,-1 0 1,0 1-1,0-1 0,1 1 0,-1-1 0,0 0 0,1 1 0,-1-1 1,0 1-1,1-1 0,-1 0 0,1 0 0,-1 1 0,0-1 0,1 0 1,-1 0-1,1 1 0,-1-1 0,1 0 0,-1 0 0,1 0 1,-1 0-1,1 0 0,-1 0 0,1 0 0,-1 0 0,0 0 0,1 0 1,-1 0-1,1 0 0,-1 0 0,1 0 0,-1 0 0,1 0 0,-1-1 1,1 1-1,-1 0 0,1 0 0,-1-1 0,0 1 0,1 0 1,-1-1-1,1 1 0,-1 0 0,0-1 0,1 1 0,-1 0 0,0-1 1,0 1-1,1-1 0,-1 1 0,0 0 0,0-1 0,0 1 0,1-1 1,-1 1-1,0-1 0,0 1 0,0-1 0,0 1 0,0-1 0,0 1-3,18 37 134,2 31-57,-19-68-67,0 0 0,0 0 1,1 0-1,-1-1 0,0 1 0,0 0 0,0 0 0,1-1 0,-1 1 1,0-1-1,0 1 0,0-1 0,0 1 0,0-1 0,0 0 1,0 0-1,0 1 0,0-1 0,0 0 0,0 0 0,0 0 1,-1 0-1,1 0 0,0 0 0,-1 0 0,1 0 0,-1 0 1,1-1-1,-1 1 0,1 0 0,-1 0 0,0 0 0,0-1 0,1 1 1,-1 0-1,0 0 0,0-1 0,0 1 0,-1 0 0,1-1-10,1-1 2,31-94-1808,-24 92-2771,2 9-6389,-4 0 1583</inkml:trace>
  <inkml:trace contextRef="#ctx0" brushRef="#br0" timeOffset="7278.154">4078 208 10725,'34'7'6911,"5"-14"-5017,-37 6-1882,-1 1 1,1 0-1,-1-1 0,1 1 0,-1-1 0,0 0 0,1 1 0,-1-1 0,0 0 0,1 0 0,-1 0 0,0 0 0,0 0 0,0 0 0,0 0 0,0 0 0,0 0 1,0-1-1,0 1 0,0 0 0,-1-1 0,1 1 0,0 0 0,-1-1 0,1 1 0,-1-1 0,0 1 0,1-1 0,-1 1 0,0-1 0,0 1 0,0-1 0,0 1 1,0-1-1,0 1 0,-1-1 0,1 1 0,0-1 0,-1 1 0,1-1 0,-1 1 0,0-1 0,1 1 0,-1 0 0,0-1-12,-1 0 66,0 0-1,0 1 1,0-1 0,0 1-1,0 0 1,0 0 0,0-1-1,0 1 1,-1 0 0,1 1-1,0-1 1,-1 0 0,1 1-1,0-1 1,-1 1-1,1 0 1,-1 0 0,1 0-1,-1 0 1,1 0 0,0 0-1,-1 1 1,1-1 0,-1 1-1,1 0 1,0 0-1,0 0 1,-1 0 0,1 0-1,0 0 1,0 0 0,0 1-1,0-1 1,0 1 0,1 0-1,-1-1 1,0 1 0,1 0-1,-1 0 1,1 0-1,-1 0 1,1 0 0,0 0-1,0 1 1,0-1 0,0 0-1,1 0 1,-1 2-66,-1 1 87,0-1 0,1 1 0,0 0-1,0 0 1,0 0 0,1 0 0,0 0 0,0 0 0,0 0 0,0-1-1,1 1 1,0 0 0,0 0 0,0 0 0,0 0 0,1-1 0,0 1-1,0-1 1,0 1 0,1-1 0,-1 0 0,1 0 0,0 0 0,0 0 0,1 0-1,-1-1 1,1 1 0,-1-1 0,1 0 0,0 0 0,1-1 0,-1 1-1,0-1 1,1 1-87,40-11-2236,-15-10-2103,-1 2-5573,-10 7 238</inkml:trace>
  <inkml:trace contextRef="#ctx0" brushRef="#br0" timeOffset="7575.867">4422 150 9492,'-56'-20'9978,"3"34"-5341,49-11-4548,0-1-1,0 1 0,0 0 0,0 0 1,1 0-1,-1 0 0,1 1 0,0-1 1,0 1-1,0 0 0,0 0 0,1 0 1,0 0-1,0 1 0,0-1 1,0 1-1,1-1 0,-1 1 0,1 0 1,0-1-1,1 1 0,-1 0 0,1 0 1,0-1-1,0 1 0,0 0 1,1 0-1,0 0 0,0-1 0,0 1 1,0-1-1,1 1 0,0-1 0,1 3-88,-2-4-31,0 0-1,1 0 0,-1 0 0,1 0 0,0-1 0,-1 1 0,1-1 0,0 1 0,1-1 0,-1 0 1,0 0-1,1 0 0,-1 0 0,1 0 0,0 0 0,-1-1 0,1 1 0,0-1 0,0 0 0,0 0 1,0 0-1,0 0 0,0-1 0,0 1 0,0-1 0,1 1 0,-1-1 0,0 0 0,0-1 0,0 1 1,0 0-1,0-1 0,1 0 0,-1 0 0,0 0 0,0 0 0,-1 0 0,1 0 0,0-1 0,0 1 1,-1-1-1,1 0 0,-1 0 0,1 0 0,-1 0 0,1-1 32,38-78-6344,-32 44-2343,-7 22-1907</inkml:trace>
  <inkml:trace contextRef="#ctx0" brushRef="#br0" timeOffset="8044.505">4412 32 8340,'0'10'11147,"-2"15"-5641,-4 88-2339,6-100-3184,-1 1 0,2-1 1,0 1-1,1-1 1,0 1-1,1-1 0,0 0 1,1 0-1,1 1 17,12-12-6142,-6-20-5020,-7 6 472</inkml:trace>
  <inkml:trace contextRef="#ctx0" brushRef="#br0" timeOffset="4305.651">2408 171 11045,'2'26'9924,"2"-1"-7264,2 34-3284,-5-48-2437,2-14-6809,-1-5-188</inkml:trace>
  <inkml:trace contextRef="#ctx0" brushRef="#br0" timeOffset="4306.651">2409 64 9812,'0'0'2338,"0"1"15,2 1-1313,0 1-752,3 1 112,-1 0-2625,3 3-2097,1-1-5346</inkml:trace>
  <inkml:trace contextRef="#ctx0" brushRef="#br0" timeOffset="4584.023">2605 125 10149,'-45'6'10684,"43"-6"-10548,0 0-1,0 1 1,0-1 0,0 1 0,0 0-1,0 0 1,1-1 0,-1 1-1,0 0 1,1 0 0,-1 1-1,1-1 1,-1 0 0,1 1-1,-1-1 1,1 0 0,0 1-1,0 0 1,0-1 0,0 1-1,0 0 1,0-1 0,0 1-1,0 0 1,1 0 0,-1 0 0,1 0-1,-1 0 1,1 0 0,0 0-1,0-1 1,0 1 0,0 0-1,0 1-135,2 1 30,0-1 0,0 1 0,0-1 0,1 0 1,-1 0-1,1 0 0,0 0 0,0 0 0,0 0 0,0-1 0,0 0 0,1 1 0,-1-1 0,1-1 0,0 1 0,-1 0 0,1-1 0,1 1-30,6 3 36,34 32 42,-44-36-44,0 0 0,0 0 0,0 0 1,-1 0-1,1 0 0,0 0 0,-1 1 0,1-1 1,-1 0-1,1 0 0,-1 1 0,0-1 1,1 0-1,-1 0 0,0 1 0,0-1 0,0 0 1,0 1-1,0-1 0,0 0 0,0 1 1,-1-1-1,1 0 0,0 0 0,-1 1 0,1-1 1,-1 0-1,1 0 0,-1 0 0,0 1 1,1-1-1,-1 0 0,0 0 0,0 0 0,0 0 1,0 0-1,0 0 0,0-1 0,0 1 1,0 0-1,0 0 0,-1 0-34,-2 0 0,1 1-1,0 0 1,0-1 0,-1 0-1,1 0 1,0 0 0,-1 0-1,1 0 1,-1-1 0,1 0-1,-1 1 1,1-1 0,-1-1 0,0 1-1,1 0 1,-1-1 0,1 0-1,0 0 1,-1 0 0,1 0-1,0 0 1,-1-1 0,-1-1 0,-15-16-5331,12-9-6619,8 14 1716</inkml:trace>
  <inkml:trace contextRef="#ctx0" brushRef="#br0" timeOffset="2598.765">1411 203 9108,'3'10'10230,"-3"15"-7134,1-10-1748,8 89-393,-11-121-15108,3 3 3585</inkml:trace>
  <inkml:trace contextRef="#ctx0" brushRef="#br0" timeOffset="2599.765">1426 131 9909,'-1'0'2529,"1"3"-32,1 1-1169,2 0-527,-1 1-689,3 2 1777,1 0-4322,1-2-2466,3-1-6818</inkml:trace>
  <inkml:trace contextRef="#ctx0" brushRef="#br0" timeOffset="2848.707">1546 87 10005,'13'52'9786,"-4"3"-5475,-3 110-3833,-6-163-415,-1-12-14608,3-2 4463</inkml:trace>
  <inkml:trace contextRef="#ctx0" brushRef="#br0" timeOffset="3229.604">1658 243 11733,'6'2'711,"1"1"1,0-1-1,0 0 0,0-1 0,0 0 0,0 0 0,0 0 0,1-1 0,-1 0 0,0-1 0,0 1 0,0-1 0,0 0 1,0-1-1,5-2-711,-10 3 9,-1 0 1,1 0 0,-1 0 0,1 0 0,-1-1 0,1 1-1,-1 0 1,0-1 0,0 1 0,0-1 0,0 0 0,0 1-1,0-1 1,0 0 0,0 0 0,-1 0 0,1 1 0,-1-1-1,1 0 1,-1 0 0,0 0 0,0 0 0,0 0 0,0 0-1,0 0 1,0 0 0,0 1 0,-1-1 0,1 0-1,-1 0 1,1 0 0,-1 0 0,0 1 0,0-1 0,0 0-1,0 1 1,0-1 0,0 0 0,0 1 0,0-1 0,-1 1-1,1 0 1,0-1 0,-1 1 0,1 0 0,-1 0 0,0 0-1,1 0 1,-1 0 0,0 0 0,0 1 0,1-1 0,-1 1-1,0-1 1,0 1 0,0-1 0,0 1-10,-3 1 110,0 0 0,1 0 1,-1 0-1,1 0 0,-1 1 0,1 0 1,0 0-1,0 0 0,0 0 1,0 1-1,0 0 0,0 0 0,1 0 1,-1 0-1,1 0 0,0 1 0,0-1 1,0 1-1,0 0 0,1 0 1,-1 0-1,1 0 0,0 1 0,1-1 1,-1 0-1,1 1 0,-1-1 0,1 1 1,1 0-1,-1-1 0,1 1 1,0 0-1,0-1 0,0 1 0,0 0 1,1-1-1,0 1 0,0 0 0,0-1 1,0 1-1,1-1 0,0 0 1,0 1-1,0-1 0,1 0 0,-1 0 1,1 0-1,1 1-110,-2-3-26,-1 0 0,1 0 0,-1 0-1,1 0 1,0 0 0,0 0 0,0-1 0,0 1 0,0-1 0,0 0 0,0 1-1,1-1 1,-1 0 0,0 0 0,1 0 0,-1-1 0,1 1 0,-1-1 0,1 1-1,-1-1 1,1 0 0,-1 0 0,1 0 0,0 0 0,-1 0 0,1 0 0,-1-1 0,1 0-1,-1 1 1,0-1 0,1 0 0,-1 0 0,0 0 0,1 0 0,-1-1 26,36-27-4874,-11-8-6034,-18 22-633</inkml:trace>
  <inkml:trace contextRef="#ctx0" brushRef="#br0" timeOffset="3946.362">1869 191 10293,'11'26'7017,"-1"-1"-3790,16 52-1439,-26-77-1787,7 24 338,-4-32 140,-5-1-329,0 0 1,1 0-1,1 0 1,-1 0-1,1 0 1,1-1-1,0 1 1,0 0-1,1 0 1,0 0-1,0 0 1,1 1-1,1-1 1,-1 0-1,2-1-150,-2 9 4,-1-1 0,0 1 1,1 0-1,-1 0 0,1 1 0,0-1 1,-1 0-1,1 1 0,0-1 0,-1 1 1,1 0-1,0 0 0,-1 0 0,1 0 1,0 1-1,-1-1 0,1 1 0,0 0 0,-1-1 1,1 1-1,-1 0 0,1 1 0,-1-1 1,0 0-1,0 1 0,1-1 0,-1 1-4,27 9-3734,2-10-7015,-17-2-267</inkml:trace>
  <inkml:trace contextRef="#ctx0" brushRef="#br0" timeOffset="335.522">466 203 8132,'-24'-9'11477,"-28"21"-7331,49-8-4037,-1 1 0,1-1 0,0 1 1,0 0-1,1 0 0,0 0 0,-1 0 0,2 0 0,-1 1 0,0-1 1,1 1-1,0-1 0,1 1 0,-1-1 0,1 1 0,0-1 1,0 1-1,1 0 0,0-1 0,0 1 0,0-1 0,0 1 1,1-1-1,1 2-109,-3-5 31,1 1 0,0-1 0,0 1 1,1-1-1,-1 1 0,0-1 0,1 0 1,-1 0-1,1 0 0,0 0 0,0 0 1,0 0-1,0 0 0,0 0 0,0-1 1,0 1-1,1-1 0,-1 1 0,1-1 1,-1 0-1,1 0 0,-1 0 0,1-1 1,-1 1-1,1 0 0,0-1 0,-1 0 1,1 0-1,0 0 0,0 0 0,-1 0 1,1 0-1,0-1 0,-1 1 0,1-1 1,1 0-32,18-5-5314,-1-3-5712,-13 5-118</inkml:trace>
  <inkml:trace contextRef="#ctx0" brushRef="#br0" timeOffset="835.399">612 211 8804,'-2'-2'6580,"-3"5"-3472,-7 8-1196,8-6-1783,1-1-1,0 0 1,1 1 0,-1 0-1,1 0 1,-1-1 0,1 2-1,1-1 1,-1 0 0,1 0 0,0 0-1,0 1 1,0-1 0,1 0-1,0 1 1,0-1 0,0 0-1,1 1 1,0-1 0,0 0-1,0 1 1,1-1 0,-1 0-1,1 0 1,1 0 0,-1 0-1,1-1 1,-1 1 0,1 0-1,2 1-128,-2-5-6,0 0 1,0 0-1,1 0 0,-1-1 0,0 1 0,0-1 0,1 0 0,-1 0 0,0 0 0,0 0 0,1-1 0,-1 1 0,0-1 0,0 0 0,0 0 0,0 0 0,0 0 0,0 0 0,0-1 0,0 1 0,0-1 0,-1 0 0,1 0 0,0 0 0,-1 0 0,0-1 1,1 1-1,-1 0 0,0-1 0,0 0 0,-1 1 0,1-1 0,0 0 0,-1 0 0,0 0 0,0 0 0,0 0 0,0 0 0,0-1 0,0 1 0,-1 0 0,0 0 0,0-1 0,0 1 0,0 0 0,0 0 0,0-1 6,-1 0-33,0 0 0,-1 1 0,1-1 0,0 0 0,-1 1 0,0-1-1,0 1 1,0 0 0,0-1 0,-1 1 0,1 0 0,-1 0 0,0 1 0,0-1-1,0 1 1,0-1 0,0 1 0,0 0 0,-1 0 0,1 0 0,-1 0 0,0 1-1,1 0 1,-3-1 33,3 6-3127,10-2-6549,1-3-694</inkml:trace>
  <inkml:trace contextRef="#ctx0" brushRef="#br0" timeOffset="1413.44">761 215 10357,'11'37'8130,"2"18"-5364,4 14-1569,-5-89-802,-7-1-379,-4 9-26,1 0-1,1 1 1,0 0 0,1 0-1,0 0 1,0 0-1,1 1 1,1-1 0,3-5 10,-8 16-12,-1-1 0,1 1 0,-1-1 0,1 1-1,0-1 1,-1 1 0,1 0 0,0-1 0,-1 1 0,1 0 0,0-1 0,-1 1 0,1 0 0,0 0 0,0 0 0,-1 0 0,1-1 0,0 1 0,-1 0 0,1 0 0,0 1-1,0-1 1,-1 0 0,1 0 0,0 0 0,0 0 0,-1 1 0,1-1 0,0 0 0,-1 0 0,1 1 0,0-1 0,-1 1 0,1-1 0,-1 1 0,1-1 0,0 1-1,-1-1 1,1 1 0,-1-1 0,0 1 0,1-1 0,-1 1 0,1 0 0,-1-1 0,0 1 0,0 0 0,1 0 0,-1-1 0,0 1 12,21 42-102,-19-39 84,21 73-28,-7-162 599,-15 82-546,19-37-149,-20 39 153,1 0 0,0 1 1,-1-1-1,1 1 0,0-1 0,0 1 0,0 0 1,-1-1-1,1 1 0,0 0 0,0-1 1,0 1-1,0 0 0,0 0 0,-1 0 0,1 0 1,0 0-1,0 0 0,0 0 0,0 0 1,0 0-1,0 0 0,0 0 0,-1 1 0,1-1 1,0 0-1,0 1 0,0-1 0,0 0 1,-1 1-1,1-1 0,0 1 0,0-1 0,-1 1 1,1 0-1,0-1 0,-1 1 0,1 0 1,-1-1-1,1 1 0,-1 0 0,1 0 0,-1 0 1,0-1-1,1 1 0,-1 0-11,6 7 117,-1 1 0,1-1 0,-2 1-1,1 0 1,-1 0 0,-1 0 0,0 1 0,0-1 0,0 1-1,-2-1 1,1 1 0,-1 0 0,0 0 0,-1 7-117,5-25-14821,-2-4 5089</inkml:trace>
  <inkml:trace contextRef="#ctx0" brushRef="#br0" timeOffset="1679.002">1148 214 11941,'15'22'7392,"-4"6"-3375,1 64-1880,-11-69-1511,1 48-2475,-2-69-1578,3-7-7184,-4-1 401</inkml:trace>
  <inkml:trace contextRef="#ctx0" brushRef="#br0" timeOffset="2178.884">1178 200 10389,'32'-15'9902,"10"41"-5921,-6 59-3092,-35-83-893,-1 0 1,1 0-1,0 0 1,-1 1-1,1-1 1,-1 0-1,0 1 0,0-1 1,0 0-1,0 1 1,0-1-1,0 0 1,-1 1-1,1-1 1,-1 0-1,1 0 0,-1 0 1,0 1-1,0-1 1,0 0-1,0 0 1,-1 0-1,1 0 1,0 0-1,-1-1 0,1 1 1,-1 0-1,0-1 1,0 1-1,1-1 1,-1 1-1,0-1 1,0 0-1,0 0 0,0 0 1,-1 0-1,1 0 1,0 0-1,0-1 1,-1 1-1,1-1 0,0 0 1,0 1-1,-1-1 1,1 0-1,0 0 1,-1-1-1,1 1 1,0 0-1,-1-1 0,1 1 1,0-1-1,0 0 1,-2-1 3,-14-24-3122,13 4-6005,4 7-3577</inkml:trace>
  <inkml:trace contextRef="#ctx0" brushRef="#br0" timeOffset="10237.141">341 798 9076,'16'5'9438,"7"-3"-4503,-15-2-4829,-1 0-1,1 0 0,-1-1 1,1 0-1,-1-1 0,1 0 0,-1 0 1,0 0-1,0-1 0,0 0 1,0-1-1,0 1 0,-1-1 0,7-5-105,-13 8 0,1-1-1,0 1 0,0-1 1,-1 1-1,1-1 0,-1 1 1,0-1-1,1 0 0,-1 1 1,0-1-1,0 0 0,0 1 1,0-1-1,0 1 0,0-1 1,0 0-1,-1 1 0,1-1 1,-1 1-1,1-1 0,-1 1 1,1-1-1,-1 1 0,0-1 1,0 1-1,0-1 0,0 1 1,0 0-1,0 0 0,0-1 1,0 1-1,-1 0 0,1 0 1,0 0-1,-1 0 0,1 1 1,0-1-1,-1 0 0,1 1 1,-1-1-1,1 0 0,-1 1 1,0 0-1,1-1 0,-1 1 1,1 0-1,-1 0 0,0 0 1,1 0-1,-1 0 0,0 0 1,1 1-1,-1-1 0,1 0 1,-1 1-1,0-1 1,-1 0 1,0-1 0,-1 1 0,1 0 1,0 0-1,0 0 0,-1 0 0,1 1 0,0-1 0,0 1 0,0 0 0,0 0 0,0 0 1,0 0-1,0 1 0,0-1 0,0 1 0,0-1 0,0 1 0,1 0 0,-1 0 1,1 1-1,0-1 0,-1 0 0,1 1 0,0-1 0,0 1 0,1 0 0,-1-1 1,0 1-1,1 0 0,0 1-1,-2 1 99,1 1 1,0 0 0,0 0 0,1 0-1,-1 0 1,1 0 0,1 0 0,-1 0-1,1 1 1,0-1 0,0 0 0,1 0-1,0 0 1,0 0 0,0 0 0,1 0-1,0 0 1,0 0 0,1 0-1,-1-1 1,1 1 0,0-1 0,1 0-1,-1 0 1,1 0 0,2 2-100,-3-5-62,0-1 0,0 1 0,1 0 0,-1-1 0,1 0-1,-1 0 1,1 0 0,-1 0 0,1 0 0,-1-1 0,1 0 0,0 0 0,-1 0 0,1 0 0,0 0 0,-1-1 0,1 1-1,-1-1 1,1 0 0,-1 0 0,1 0 0,-1-1 0,0 1 0,1-1 0,-1 0 62,56-32-7217,-33 18-382,-5 4-3531</inkml:trace>
  <inkml:trace contextRef="#ctx0" brushRef="#br0" timeOffset="10424.596">688 746 8916,'-6'15'9229,"-2"-1"-5574,-5 12-1652,-28 100-336,32-119-4656,1-32-9573,7 12 2659</inkml:trace>
  <inkml:trace contextRef="#ctx0" brushRef="#br0" timeOffset="10815.943">595 793 10261,'5'10'9790,"12"10"-6479,-10-12-2222,44 63 106,-19-70-6831,-15-15-4463,-9 5 204</inkml:trace>
  <inkml:trace contextRef="#ctx0" brushRef="#br0" timeOffset="11206.472">785 769 12262,'12'22'7611,"-3"3"-3471,6 56-2298,-11-51-1066,10 49-1614,-15-75-1579,-4-11-10693,2-3 2860</inkml:trace>
  <inkml:trace contextRef="#ctx0" brushRef="#br0" timeOffset="11207.472">808 750 10053,'45'-21'10990,"0"38"-7394,-40-14-3500,-1 0 1,-1 0-1,1 1 0,0-1 0,-1 1 0,0 0 0,0 0 0,0 1 0,0-1 0,0 0 1,-1 1-1,0 0 0,0-1 0,-1 1 0,1 0 0,-1 0 0,0 0 0,0 0 0,0 1-96,-1-3-13,1 0-1,-1-1 0,0 1 0,0 0 1,0 0-1,0-1 0,-1 1 0,1 0 0,-1-1 1,0 1-1,1 0 0,-1-1 0,0 1 0,-1-1 1,1 1-1,0-1 0,-1 1 0,1-1 1,-1 0-1,0 0 0,0 0 0,0 0 0,0 0 1,0 0-1,0-1 0,0 1 0,0-1 0,-1 1 1,1-1-1,-1 0 0,1 0 0,-1 0 1,0 0-1,1 0 0,-1-1 0,0 1 0,1-1 1,-1 1-1,0-1 0,0 0 0,1 0 0,-1-1 1,0 1-1,0-1 0,1 1 0,-1-1 1,0 0-1,0 0 14,-16-15-4874,25-6-8114,3 15 5062</inkml:trace>
  <inkml:trace contextRef="#ctx0" brushRef="#br0" timeOffset="15203.875">2912 772 10693,'36'1'6648,"8"-7"-4858,-42 5-1775,0 1 0,-1 0 0,1-1 0,0 1 0,0-1 0,0 1 0,0-1 0,0 0 0,-1 0 0,1 0 0,0 0 0,-1 0 0,1 0 0,-1 0 0,1 0-1,-1-1 1,0 1 0,1-1 0,-1 1 0,0-1 0,0 1 0,0-1 0,0 0 0,0 0 0,0 1 0,-1-1 0,1 0 0,-1 0 0,1 0 0,-1 0 0,0 0 0,1 0 0,-1 1 0,0-1 0,0 0 0,-1 0 0,1 0 0,0-1-15,-2 0 103,1 1 0,0 0 0,-1 0 0,0 0 1,1 0-1,-1 0 0,0 0 0,0 1 0,0-1 0,0 1 1,-1-1-1,1 1 0,0 0 0,0 0 0,-1 0 1,1 0-1,-1 0 0,1 0 0,-1 1 0,1-1 0,-1 1 1,1 0-1,-1-1 0,0 1 0,1 0 0,-1 1 1,1-1-1,-1 0 0,1 1 0,-1 0 0,1-1 0,-1 1 1,1 0-1,-1 0 0,1 1 0,0-1 0,0 0 0,-1 1 1,1-1-1,0 1 0,0 0 0,1 0 0,-2 1-103,-2 2 138,1 1 0,0 1-1,1-1 1,-1 1-1,1-1 1,0 1 0,1 0-1,0 0 1,0 0-1,0 0 1,1 0 0,0 1-1,1-1 1,-1 0 0,1 0-1,1 8-137,-1-11 49,1-1 0,-1 1 0,1 0 0,-1-1 0,1 1 0,0-1 0,0 1 0,1-1 0,-1 1 0,1-1 0,0 0 0,0 1 0,0-1 0,0 0 0,0-1 0,0 1 0,1 0 0,0-1 1,-1 1-1,1-1 0,0 0 0,0 0 0,1 0 0,-1 0 0,0 0 0,0-1 0,1 1 0,-1-1 0,1 0 0,0 0 0,-1 0 0,1-1 0,0 0 0,0 1-49,41-21-2378,-22-7-3329,-5 5-3827,-4 8-836</inkml:trace>
  <inkml:trace contextRef="#ctx0" brushRef="#br0" timeOffset="17498.361">4231 729 9028,'7'-8'8245,"25"-3"-5720,-29 10-2460,1-1 0,0 1-1,0 0 1,0 1-1,0-1 1,0 1-1,1-1 1,-1 1-1,0 0 1,0 1 0,0-1-1,0 1 1,0-1-1,0 1 1,0 1-1,0-1 1,0 0 0,0 1-1,-1 0 1,1 0-1,-1 0 1,1 0-1,-1 1 1,0-1-1,2 3-64,2 3 54,-1 1 0,0 0 0,0 0 0,-1 0-1,-1 1 1,1 0 0,-1 0 0,-1 0 0,0 0 0,-1 1-1,0-1 1,1 8-54,-28-46 123,21 25-118,0-1 0,0 1 0,0 0 1,0 1-1,0-1 0,-1 1 0,1-1 0,-1 1 1,1 0-1,-1 1 0,0-1 0,0 1 0,0 0 1,0 0-1,0 1 0,-2-1-5,5 1 65,0 0 1,0 0-1,0 0 0,0 0 0,0 0 1,1 0-1,-1 0 0,0 1 0,0-1 1,0 1-1,1-1 0,-1 1 0,0 0 1,0 0-1,1 0 0,-1 0 0,1 0 1,-1 0-1,1 0 0,-1 0 1,1 0-1,0 1 0,-1-1 0,1 1 1,0-1-1,0 1 0,0-1 0,0 1 1,0-1-1,1 1 0,-1 0 0,0 0 1,1-1-1,0 1 0,-1 0 0,1 0 1,0 0-1,0 0 0,-1 0 1,2-1-1,-1 1 0,0 0 0,0 0 1,1 0-1,-1 0-65,2 3 97,0 0 1,1 0-1,0 0 1,-1 0-1,2-1 1,-1 1-1,0-1 1,1 0-1,0 0 1,0 0-1,0 0 0,1-1 1,-1 0-1,1 0 1,4 3-98,-5-6-150,-1 1-1,1-1 1,0 1 0,-1-1-1,1 0 1,-1-1 0,1 1-1,0-1 1,-1 1 0,1-1-1,-1 0 1,0 0 0,1-1-1,-1 1 1,0-1 0,0 1-1,1-1 1,-1 0 0,-1 0-1,1-1 1,0 1 150,25-19-6936,-19 15 2532,5-6-7746</inkml:trace>
  <inkml:trace contextRef="#ctx0" brushRef="#br0" timeOffset="23758.089">1832 1217 9300,'-30'-12'9935,"2"28"-7087,0 44-2035,28-56-782,1 1 0,0-1 0,0 0 0,1 1 1,-1-1-1,1 0 0,0 0 0,0 0 0,0-1 0,1 1 1,-1 0-1,1-1 0,0 0 0,0 1 0,0-1 0,1 0 0,-1-1 1,1 1-1,-1 0 0,1-1 0,0 0 0,0 0 0,0 0 1,0-1-1,0 1 0,0-1 0,1 0 0,-1 0 0,0 0 0,1-1 1,2 1-32,17-22-6048,-17 9-2143,0 4-1416</inkml:trace>
  <inkml:trace contextRef="#ctx0" brushRef="#br0" timeOffset="24149.403">1936 1111 10501,'5'52'8956,"10"27"-7212,-4-26-1138,0-3-374,0-76-45,-8 20-220,0 0 0,1 0 0,0 1 1,0-1-1,1 1 0,-1 0 0,1 1 0,0-1 0,0 1 0,0 0 0,1 0 0,0 0 0,-1 1 1,1 0-1,1 0 33,-4 4 16,0 0 0,0 1 0,0 0 1,0-1-1,-1 1 0,1 0 0,-1 1 1,1-1-1,-1 0 0,0 1 0,0-1 1,0 1-1,0-1 0,0 1 0,-1 0 1,1 0-1,-1 0 0,1 0 0,-1 0 1,0 0-1,-1 0 0,1 1 0,0-1 1,-1 0-1,0 0 0,0 1 0,0-1 1,0 0-1,0 0 0,-1 2-16,2 4 78,0 1-335,4 14-688,1-23-3128,2-6-3631,-2 0-1599</inkml:trace>
  <inkml:trace contextRef="#ctx0" brushRef="#br0" timeOffset="24524.315">2239 1263 10117,'-15'2'10115,"-8"34"-7646,23-33-2461,0 0 0,1 1 0,-1-1 0,1 0 0,0 0 0,0 0 0,0 0 0,0 0 0,0 0 0,1 0 0,-1 0 0,1 0 0,0 0 0,-1-1 0,1 1 0,1-1 0,-1 0 0,0 1 0,1-1 0,-1 0 0,1 0 0,-1 0 0,1-1 0,0 1 0,0-1 0,0 1 0,0-1 0,0 0 0,0 0 0,0 0 0,0-1 0,1 1 0,-1-1 0,0 0 0,0 0 0,0 0 0,1 0 0,-1 0 0,0-1 0,0 1 0,0-1 0,1 0 0,-1 0 0,0 0 0,0 0 0,-1-1 0,1 1 0,0-1 0,0 0 0,-1 0 0,1 0 0,-1 0 0,1 0 0,-1-1 0,0 1 0,0 0 0,1-2-8,-3 1 21,0-1 0,0 1 0,0 0 0,0-1 1,-1 1-1,1 0 0,-1-1 0,0 1 0,0 0 0,0 0 0,0-1 0,-1 1 0,1 0 0,-1 0 0,0 1 0,0-1 0,0 0 0,0 0 0,0 1 0,-1 0 0,1-1 0,-1 1 1,1 0-1,-1 0 0,0 0 0,0 1 0,0-1 0,0 0 0,0 1 0,0 0 0,0 0 0,-1 0 0,1 0 0,0 1 0,-1-1 0,1 1 0,-3 0-21,-1 10-2025,19 2-10399,-5-10 2953</inkml:trace>
  <inkml:trace contextRef="#ctx0" brushRef="#br0" timeOffset="24903.744">2415 1262 9668,'-2'-1'7671,"-1"5"-3572,-9 28-2017,11-30-2059,1 1 1,-1-1-1,0 0 0,1 1 0,-1-1 1,1 0-1,0 1 0,0-1 0,0 1 0,0-1 1,0 0-1,1 1 0,-1-1 0,1 1 1,-1-1-1,1 0 0,0 0 0,0 1 1,0-1-1,0 0 0,0 0 0,0 0 0,1 0 1,-1 0-1,1 0 0,0 0 0,-1-1 1,1 1-1,0-1 0,0 1 0,0-1 1,0 0-1,0 1 0,0-1 0,0 0 0,1 0 1,-1-1-1,0 1 0,0 0 0,1-1 1,-1 1-1,1-1 0,-1 0 0,0 0 1,1 0-1,-1 0 0,1 0 0,1-1-23,-1 1-34,-1 0 1,1-1-1,0 0 0,0 1 0,-1-1 0,1 0 0,0 0 0,-1-1 0,1 1 1,-1-1-1,1 1 0,-1-1 0,0 0 0,0 1 0,1-1 0,-1-1 0,-1 1 1,1 0-1,0 0 0,0-1 0,-1 1 0,0 0 0,1-1 0,-1 0 0,0 1 1,0-1-1,0 0 0,-1 0 0,1 1 0,-1-1 0,1 0 0,-1 0 0,0 0 0,0 0 1,0 0-1,0 1 0,-1-1 0,1 0 0,-1 0 0,0 0 0,0 1 0,0-1 1,-1-2 33,-56-40 1419,51 52-2828,13 7-5391,1-10 520,0 0-3813</inkml:trace>
  <inkml:trace contextRef="#ctx0" brushRef="#br0" timeOffset="25197.713">2683 1229 10469,'-15'-21'8649,"-5"14"-3862,18 7-4740,0 1 0,0-1 0,0 0 0,0 0 0,0 1 0,0-1 0,0 1 0,0 0 0,0 0 0,1 0 0,-1 0 0,0 0 0,0 0 0,1 0 0,-1 0 0,0 1 0,1-1 0,0 0 0,-1 1 0,1 0 0,0-1 0,0 1 0,0 0 0,0-1 0,0 1 0,0 0 0,0 0 0,0 0 0,1 0 0,-1 0 0,1 0 0,0 0 0,-1 0 0,1 0 0,0 0 0,0 0 0,0 0 1,1 0-1,-1 0 0,0 0 0,1 0 0,-1 0 0,1 0 0,0 0 0,0 0 0,-1 0 0,1-1 0,0 1 0,1 0 0,-1 0 0,1 0-47,9 8 20,36 46 304,-46-54-302,-1 0 1,1 0-1,0-1 0,-1 1 1,1 0-1,-1 0 0,1 0 1,-1 0-1,0 0 0,0-1 1,0 1-1,0 0 0,0 0 1,0 0-1,0 0 0,-1 0 1,1 0-1,-1 0 0,1-1 1,-1 1-1,0 0 0,0 0 1,1-1-1,-1 1 0,-1 0 1,1-1-1,0 1 0,0-1 1,0 0-1,-1 1 0,1-1 1,-1 0-1,1 0 0,-1 0 1,-1 1-23,2-1-46,0 0 1,0-1 0,0 1 0,0-1 0,0 1 0,0-1-1,0 0 1,0 1 0,0-1 0,0 0 0,0 0 0,-1 0-1,1 0 1,0 0 0,0 0 0,0 0 0,0 0 0,0 0 0,0 0-1,0-1 1,0 1 0,0 0 0,0-1 0,0 1 0,0-1-1,0 1 1,0-1 0,0 0 0,0 1 0,0-1 0,0 0-1,0 0 1,1 1 0,-1-1 0,0 0 0,1 0 0,-1 0-1,1 0 1,-1 0 0,1 0 0,-1 0 0,0-1 45,-4-14-4880,5 0-5253,2 9-370</inkml:trace>
  <inkml:trace contextRef="#ctx0" brushRef="#br0" timeOffset="25541.379">2739 1317 9861,'60'-6'8273,"-54"5"-8078,1-1 0,-1 1 0,0-1 0,1-1 0,-1 1 0,0-1 0,0 0 0,0 0 0,-1-1 0,1 1-1,-1-1 1,4-4-195,-9 7 52,0 0 0,0 0-1,0-1 1,0 1-1,0 0 1,0 0 0,0-1-1,0 1 1,0 0-1,-1 0 1,1-1 0,0 1-1,-1 0 1,1 0-1,-1 0 1,0 0 0,1 0-1,-1-1 1,0 1-1,0 0 1,1 1-1,-1-1 1,0 0 0,0 0-1,0 0 1,0 0-1,0 1 1,0-1 0,-1 0-1,1 1 1,0-1-1,0 1 1,0 0 0,-1-1-1,1 1 1,0 0-1,0 0 1,-1-1 0,1 1-1,0 0 1,0 0-1,-1 0 1,1 1 0,0-1-1,0 0 1,-1 0-1,1 1 1,0-1 0,0 1-1,-1-1-51,-1 1 80,1 0-1,-1 0 1,0 1-1,0-1 1,1 1-1,-1-1 1,0 1-1,1 0 0,0 0 1,-1 0-1,1 0 1,0 0-1,0 0 1,0 1-1,0-1 1,1 1-1,-1-1 1,1 1-1,-1 0 1,1 0-1,0 0 1,0-1-1,0 1 0,1 0 1,-1 0-1,1 0 1,-1 0-1,1 0 1,0 0-1,0 1 1,0-1-1,1 0 1,-1 0-1,1 0 1,0 0-1,0-1 1,0 1-1,0 0 0,0 0 1,0 0-1,1-1 1,0 1-1,-1-1 1,1 1-1,0-1 1,0 1-1,0-1-79,-1-1 9,41 27-255,-6-33-2913,17-19-2440,-36 16-946,0-1-4687</inkml:trace>
  <inkml:trace contextRef="#ctx0" brushRef="#br0" timeOffset="25916.292">3026 1198 11189,'-1'0'328,"0"0"0,0 0 0,-1 0 0,1 0 0,0 0 0,0 0 0,0 1 0,0-1-1,-1 0 1,1 1 0,0-1 0,0 0 0,0 1 0,0 0 0,0-1 0,0 1 0,0-1 0,0 1 0,0 0 0,0 0 0,1 0 0,-1 0-1,0-1 1,0 1 0,1 0 0,-1 0 0,1 0 0,-1 0 0,1 1 0,-1-1 0,1 0 0,-1 0-328,1 2 127,0-1 0,0 1-1,0 0 1,0-1 0,0 1 0,0 0 0,1-1 0,-1 1 0,1-1 0,0 1-1,0-1 1,0 1 0,0-1 0,0 0 0,1 1 0,-1-1 0,0 0 0,1 0-1,0 0 1,0 0 0,0 0-127,6 5 118,-5-5-61,1-1 0,-1 0 0,0 1 0,-1 0 0,1-1 0,0 1 0,0 0 0,-1 1 0,1-1 1,-1 0-1,0 1 0,0-1 0,0 1 0,0 0 0,0 0 0,0 0 0,-1-1 0,1 2 0,-1-1 0,0 0 1,0 0-1,0 0 0,0 1 0,-1-1 0,1 0 0,-1 1 0,0-1 0,0 0 0,0 1 0,0-1 0,-1 0 1,1 1-1,-1-1 0,0 0 0,0 0 0,0 0 0,-1 0 0,1 0 0,-1 0 0,-1 3-57,1-4 12,1 0 0,-1 0 0,0-1 0,0 1 0,0-1 0,0 1 0,0-1-1,-1 0 1,1 0 0,0 0 0,0 0 0,-1 0 0,1 0 0,-1-1 0,1 1 0,-1-1-1,1 0 1,-1 1 0,1-1 0,-1-1 0,1 1 0,-1 0 0,-1-1-12,-14-17-9112,15 10 2127,2-2-3924</inkml:trace>
  <inkml:trace contextRef="#ctx0" brushRef="#br0" timeOffset="22171.895">1175 1244 9796,'1'18'8282,"3"0"-5295,0 25-1994,-8-38-2888,3-14-6793,3 2-2771</inkml:trace>
  <inkml:trace contextRef="#ctx0" brushRef="#br0" timeOffset="22468.705">1168 1127 8676,'-1'1'2177,"1"3"0,0 1-832,3 1-865,0 1-352,0 1-2177,2-2-1953,2-2-4914</inkml:trace>
  <inkml:trace contextRef="#ctx0" brushRef="#br0" timeOffset="22656.161">1299 1103 9428,'-3'7'5930,"9"5"-3909,1 3-1651,13 172 5193,-20-182-8075,-4-11-7286,4 5 8051,-3-2-7492</inkml:trace>
  <inkml:trace contextRef="#ctx0" brushRef="#br0" timeOffset="22884.488">1260 1255 11125,'3'-2'9652,"14"-3"-6597,33 6-77,-7 2-6131,-16-12-8632,-13 1-71</inkml:trace>
  <inkml:trace contextRef="#ctx0" brushRef="#br0" timeOffset="20746.834">598 1192 8260,'4'10'8006,"0"2"-3527,2 25-2549,-2-16-984,-1 16-756,-3-37-582,0-15-13060,3 7 3501</inkml:trace>
  <inkml:trace contextRef="#ctx0" brushRef="#br0" timeOffset="21027.703">605 1105 9220,'-1'-1'2209,"1"1"0,1 3-1152,1 0-705,0 1-720,2 1-1729,5 0-1889,0-1-4594</inkml:trace>
  <inkml:trace contextRef="#ctx0" brushRef="#br0" timeOffset="21993.803">810 1157 7603,'-3'-23'9137,"-16"9"-4448,17 13-4596,1 0 1,-1 0-1,0 1 1,0-1-1,0 1 0,0-1 1,0 1-1,0 0 0,0 0 1,0 0-1,0 0 0,0 0 1,0 0-1,0 0 0,0 1 1,0-1-1,0 1 1,0-1-1,1 1 0,-1 0 1,0 0-1,0 0 0,0 0 1,1 0-1,-1 0 0,1 1 1,-1-1-1,1 0 1,-1 1-1,1-1 0,0 1 1,0-1-1,0 1 0,-1 0 1,2 0-1,-1-1 0,-1 3-93,1 6 212,1 1 0,-1-1 0,2 1 0,-1 0 0,2-1 0,-1 1 0,1-1 0,1 0-1,3 9-211,8 50 238,-27-70-9169,6-4 1132,3 1-2483</inkml:trace>
  <inkml:trace contextRef="#ctx0" brushRef="#br0" timeOffset="21994.803">694 1280 12598,'3'-2'3521,"1"1"33,1 0-1537,4-1-448,1-1-417,0 3-528,1-1-303,1 0-433,0 2-993,1 2 2033,-1 0-4545,3-3-3058,4-2-8084</inkml:trace>
  <inkml:trace contextRef="#ctx0" brushRef="#br0" timeOffset="15578.786">3374 581 11109,'5'40'9536,"13"18"-5509,4 31-3519,-21-34-348,8-61-14986,-4 1 4328</inkml:trace>
  <inkml:trace contextRef="#ctx0" brushRef="#br0" timeOffset="15811.408">3516 746 8916,'0'6'2897,"1"0"193,1 2 31,0 2-1552,1 0-449,1 1-303,-1 0-209,0 0-176,-1-2-352,0-2-368,0-1-624,-1-3-321,0-2-1984,2-1-2498,-1-2-5554</inkml:trace>
  <inkml:trace contextRef="#ctx0" brushRef="#br0" timeOffset="15812.408">3536 658 8788,'0'1'1985,"2"1"-16,1-1-3282,2 1-2048,0 0-4691</inkml:trace>
  <inkml:trace contextRef="#ctx0" brushRef="#br0" timeOffset="16108.214">3615 612 10837,'11'51'8513,"-8"25"-6157,1 10-2529,-4-86 184,1 0-1,-1 0 1,0 0 0,0-1 0,0 1 0,0 0 0,0 0 0,1 0 0,-1 0 0,0-1 0,0 1 0,0 0 0,1 0 0,-1 0 0,0 0 0,0 0 0,0 0 0,1 0 0,-1-1 0,0 1 0,0 0 0,1 0 0,-1 0 0,0 0 0,0 0 0,1 0 0,-1 0 0,0 0 0,0 0 0,0 0 0,1 1 0,-1-1 0,0 0 0,0 0 0,1 0 0,-1 0 0,0 0 0,0 0 0,0 0 0,1 0 0,-1 1 0,0-1 0,0 0 0,0 0-1,0 0 1,1 1 0,-1-1 0,0 0 0,0 0 0,0 0 0,0 1 0,0-1 0,0 0 0,0 0 0,0 0 0,1 1 0,-1-1 0,0 0 0,0 1-11,13-28 463,-9 17-352,37-33 887,-8 11-3405,-19 6-9008,-15 28 1501</inkml:trace>
  <inkml:trace contextRef="#ctx0" brushRef="#br0" timeOffset="16342.531">3694 776 11029,'12'12'8584,"11"4"-3436,-2-1-2718,14 0-2002,-22-24-6821,-6-2-4540,-3 3 656</inkml:trace>
  <inkml:trace contextRef="#ctx0" brushRef="#br0" timeOffset="16592.473">3876 778 10661,'3'0'1197,"32"-7"6534,-34 7-7703,1 0 1,-1 0-1,1 0 0,-1 0 0,1-1 0,-1 1 0,1 0 1,-1-1-1,1 1 0,-1-1 0,0 0 0,1 0 0,-1 1 0,0-1 1,1 0-1,-1 0 0,0 0 0,0 0 0,0 0 0,0 0 1,0-1-1,0 1 0,0 0 0,0-1 0,-1 1 0,1 0 1,0-1-1,-1 1 0,1-1 0,-1 1 0,0-1 0,1 1 1,-1-1-1,0 1 0,0-1 0,0 1 0,0-1 0,0 1 1,0-1-1,-1 1 0,1-1 0,0 1 0,-1-1 0,1 1 1,-1-1-1,1 1 0,-1 0 0,0-1 0,0 1 0,1 0 1,-1-1-29,0 1 65,0 0 0,0 0 1,0 0-1,0-1 1,0 1-1,0 0 1,0 0-1,0 0 0,0 0 1,0 1-1,0-1 1,-1 0-1,1 0 1,0 1-1,-1-1 0,1 1 1,0-1-1,-1 1 1,1-1-1,-1 1 1,1 0-1,-1 0 1,1 0-1,0 0 0,-1 0 1,1 0-1,-1 0 1,1 0-1,-1 1 1,1-1-1,0 0 0,-1 1 1,1-1-1,-1 1 1,1 0-1,0-1 1,0 1-1,-1 0 0,1 0 1,0 0-1,0 0 1,0 0-1,0 0 1,0 0-1,0 0 0,0 0 1,0 1-1,1-1 1,-1 0-1,0 0 1,1 1-1,-1-1 0,1 1 1,-1-1-1,1 0 1,0 1-1,0-1 1,0 1-1,-1-1 0,1 1 1,1 0-66,-3 9 324,0-1 1,1 0 0,0 1 0,1-1-1,1 0 1,-1 1 0,2-1-1,-1 0 1,1 1 0,3 7-325,-4-17 1,0 1 0,-1-1 0,1 0 0,0 0 1,0 0-1,0 0 0,0 0 0,0 0 0,0 0 1,0 0-1,0 0 0,0 0 0,1-1 0,-1 1 1,0 0-1,0-1 0,1 1 0,-1-1 0,0 1 1,1-1-1,-1 0 0,0 1 0,1-1 0,-1 0 1,1 0-1,-1 0 0,1 0 0,-1 0 0,0-1 1,1 1-1,-1 0 0,0-1 0,1 1 0,-1-1 1,0 1-1,1-1 0,-1 1 0,0-1 0,1 0-1,28-16-2091,-4-2-4018,-15 11 192,10-8-8260</inkml:trace>
  <inkml:trace contextRef="#ctx0" brushRef="#br0" timeOffset="13080.312">2018 752 8100,'6'2'9962,"-2"6"-5523,1 22-2579,-4-29-1386,15 68 92,-23-75-5858,4-5-2793,1-1-3923</inkml:trace>
  <inkml:trace contextRef="#ctx0" brushRef="#br0" timeOffset="13268.041">2026 639 10901,'-4'0'2737,"4"0"-16,0 3-1424,1 1-449,3-1-639,2 2-594,2 0-2288,1 2-2289,4 0-5715</inkml:trace>
  <inkml:trace contextRef="#ctx0" brushRef="#br0" timeOffset="13615.17">2146 761 10693,'5'45'8597,"0"39"-5882,2-173-1552,-7 84-1180,0 1 0,1 0 0,0 0-1,0 0 1,0-1 0,0 1 0,1 0 0,0 0 0,0 1 0,0-1 0,0 0-1,0 1 1,1-1 0,-1 1 0,1 0 0,0-1 0,0 2 0,0-1 0,1 0-1,-1 0 1,1 1 0,-1 0 0,1 0 0,0 0 0,0 0 0,0 1 0,0-1-1,0 1 1,0 0 0,0 0 0,1 0 17,-2 4 61,0-1 1,0 0-1,0 1 0,-1 0 0,1 0 1,-1 0-1,0 0 0,0 0 0,0 0 1,0 0-1,-1 1 0,1-1 0,-1 1 1,0-1-1,0 1 0,0 2-61,0-2 101,2 3 25,0 1 0,-1-1 0,0 1 1,-1 0-1,0 0 0,0 0 0,-1 0 1,1 0-1,-2 0 0,1 0 1,-1 0-1,-2 7-126,0-31-5969,4 5-1402,2-2-4506</inkml:trace>
  <inkml:trace contextRef="#ctx0" brushRef="#br0" timeOffset="13939.691">2384 607 9893,'17'19'10026,"-6"26"-7393,-10-39-1846,4 80 2031,2 17-3371,-3-100-3739,1-11-6802,-2 2 892</inkml:trace>
  <inkml:trace contextRef="#ctx0" brushRef="#br0" timeOffset="14189.673">2518 726 10501,'3'5'3089,"0"2"161,1 1-913,-1 0-752,0 1-433,-1 3-336,0-1-255,-1 1-209,2 0-144,-2 1-80,0-1-144,0-2-176,1 0-352,-2-5-657,1-1-128,0-4-2128,-1-4-2450,0-1-5410</inkml:trace>
  <inkml:trace contextRef="#ctx0" brushRef="#br0" timeOffset="14190.673">2544 644 8516,'2'1'2177,"0"2"48,1 1-704,0 1-3218,1 2-2113,1 1-5106</inkml:trace>
  <inkml:trace contextRef="#ctx0" brushRef="#br0" timeOffset="14548.923">2652 711 11221,'17'38'7839,"4"58"-6458,-25-132-113,5 27-1273,0 0-1,1 1 1,0-1 0,0 1 0,1 0 0,0-1 0,0 1 0,1 0 0,0 1 0,1-1 0,0 0 5,-3 8 94,0 0 1,0 0 0,0 0 0,0 1-1,1-1 1,-2 1 0,1 0 0,0-1-1,0 1 1,0 0 0,0 0 0,0 0 0,-1 0-1,1 1 1,0-1 0,-1 0 0,1 1-1,-1-1 1,0 1 0,1 0 0,-1-1-1,0 1 1,0 0 0,0 0 0,0-1-1,0 1 1,0 0 0,-1 0 0,1 0 0,-1 0-1,1 0 1,-1 0 0,0 0 0,0 0-1,0 1 1,0 0-95,1-1 6,13 55 392,-10-32-2682,-2-26-10252,0-3 1904</inkml:trace>
  <inkml:trace contextRef="#ctx0" brushRef="#br0" timeOffset="11654.764">1055 749 10069,'13'-16'7213,"1"4"-3474,-13 11-3633,1 0 0,0 0 0,0 0 0,-1 0 0,1 0 0,0 0 0,0 1 0,0-1 0,0 1 0,0-1 0,0 1 0,0 0 0,0 0 0,0 0 0,0 0 0,0 0 0,0 0 0,0 1 0,0-1 0,0 1 0,-1-1 0,1 1 0,0-1 0,0 1 0,0 0 0,-1 0 0,2 1-106,4 4-36,-1 0-1,0 1 1,0-1 0,-1 1-1,1 1 1,-2-1-1,1 1 1,-1 0 0,0 0-1,-1 0 1,0 0 0,0 0-1,-1 1 1,0 0 0,0-1-1,0 8 37,-3-18-98,0-1 0,0 0 0,0 1 0,0-1 0,0 1 0,-1 0 0,1-1 1,-1 1-1,0 0 0,0 0 0,1 0 0,-1 0 0,-1 0 0,1 0 0,0 1 0,0-1 0,-1 1 0,1 0 0,0-1 0,-1 1 0,0 0 0,1 0 0,-1 1 0,-2-2 98,2 1 119,0 0 0,-1 0 1,1 0-1,0 0 0,-1 1 0,1-1 0,0 1 1,-1 0-1,1 0 0,-1 0 0,1 0 1,0 0-1,-1 1 0,1 0 0,0 0 0,-1 0 1,1 0-1,0 0 0,0 0 0,0 1 1,0 0-1,0-1 0,0 1 0,1 0 0,-1 1 1,1-1-1,-1 0 0,1 1 0,0-1 1,0 1-1,0 0 0,0 0 0,0 0 0,0 1-119,4 62 2737,-1-65-2764,0 0-1,0 1 1,0-1-1,0 0 1,0 1-1,0-1 1,0 0 0,1 0-1,-1 0 1,0 0-1,1 0 1,-1 0-1,1-1 1,-1 1 0,1 0-1,-1-1 1,1 1-1,-1-1 1,1 0-1,0 1 1,-1-1-1,1 0 1,0 0 0,-1 0-1,1 0 1,0 0-1,-1 0 1,1-1-1,0 1 1,-1 0 0,1-1-1,-1 1 1,1-1-1,-1 0 1,1 0-1,-1 1 1,1-1 0,0-1 27,41-32-5950,-19 4-1494,-16 20 3384,5-7-5168</inkml:trace>
  <inkml:trace contextRef="#ctx0" brushRef="#br0" timeOffset="12014.049">1261 744 11349,'6'32'7750,"-1"0"-5221,7 31-1691,-12-63-835,0-1-1,-1 1 1,1-1 0,0 1-1,0-1 1,1 1-1,-1-1 1,0 1 0,0-1-1,0 1 1,0-1-1,0 1 1,0-1-1,1 1 1,-1-1 0,0 1-1,0 0 1,1-1-1,-1 1 1,0-1 0,1 1-1,-1 0 1,1-1-1,-1 1 1,0 0-1,1-1 1,-1 1 0,1 0-1,-1 0 1,1-1-1,-1 1 1,0 0 0,1 0-1,-1 0 1,1 0-1,-1 0 1,1 0-1,-1-1 1,1 1 0,-1 0-1,1 0 1,-1 1-1,1-1 1,-1 0 0,1 0-1,-1 0 1,1 0-1,-1 0 1,1 0-1,-1 1 1,1-1 0,-1 0-1,1 0 1,-1 1-1,0-1 1,1 0 0,-1 1-1,1-1 1,-1 1-1,0-1 1,1 0-1,-1 1 1,0-1-3,2-28 9,-2 23-6,0 0 0,-1 0-1,1 0 1,1 0-1,-1 0 1,1 0 0,0 0-1,0 0 1,0 0-1,1 1 1,0-1 0,0 0-1,0 1 1,0 0-1,1-1 1,-1 1 0,1 0-1,0 0 1,1 0-1,-1 1 1,1-1 0,0 0-3,-1 4 4,0 1 0,-1 0 0,1 0 0,0 0 0,-1 0 1,1 0-1,-1 0 0,0 1 0,1-1 0,-1 1 0,0-1 0,0 1 1,0 0-1,0 0 0,0 0 0,0 0 0,-1 1 0,1-1 0,-1 0 1,1 1-1,-1-1 0,0 1 0,0-1 0,0 1 0,0-1 0,0 1 1,-1 0-5,3 3 45,28 102-264,-22-102-3288,-3-14-4708,-1 0-2681</inkml:trace>
  <inkml:trace contextRef="#ctx0" brushRef="#br0" timeOffset="12282.778">1599 753 10549,'-15'-13'7392,"0"14"-3732,-20 38-767,34-36-2875,-1-1 0,1 1 0,0 0 0,0 0 0,0 0 0,0 0 0,0 0 0,1 0 0,-1 0 0,1 0 0,0 0 0,0 0 1,0 0-1,0 0 0,1 0 0,-1 0 0,1 0 0,0 0 0,-1 0 0,1 0 0,1-1 0,-1 1 0,0 0 0,1 0 0,-1-1 0,1 1 0,0-1 0,0 0 0,0 1 0,0-1 0,0 0 0,1 0 1,-1 0-1,1 0 0,-1-1 0,1 1 0,-1-1 0,1 0 0,0 1 0,0-1 0,0 0 0,0-1 0,0 1 0,0 0 0,0-1 0,0 0 0,3 1-18,35-14-6112,-23-10-5637,-13 12 4284</inkml:trace>
  <inkml:trace contextRef="#ctx0" brushRef="#br0" timeOffset="12905.703">1641 629 10133,'-3'9'7579,"4"12"-4261,-1-13-1919,8 116 3259,9-2-7366,-16-118-163,0-6-7667,-2-3-416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11 427 8340,'-8'4'8346,"5"5"-3704,7 30-1620,-3-31-1984,0-3-962,1 0 0,-1-1 1,0 1-1,1-1 0,0 1 0,0-1 1,0 0-1,1 0 0,0 0 1,-1 0-1,1 0 0,0-1 1,1 1-1,-1-1 0,1 0 0,0 0 1,-1 0-1,1 0 0,0-1 1,1 0-1,-1 0 0,0 0 1,1 0-1,-1 0 0,1-1 0,-1 0 1,1 0-1,0 0 0,-1-1 1,1 1-1,4-1-76,153-14 623,-50-19-167,-119 31-4871,-52 23-10448,31-16 5325</inkml:trace>
  <inkml:trace contextRef="#ctx0" brushRef="#br0" timeOffset="249.186">205 618 11733,'-17'-16'9215,"11"-4"-3316,15-29-2750,-1 9-7430,-15 6-4589,2 26 2198,-1 0-3485</inkml:trace>
  <inkml:trace contextRef="#ctx0" brushRef="#br0" timeOffset="452.285">153 407 9124,'9'-5'7234,"11"0"-4596,-12 4-1769,168-34 3408,-160 28-4130,-26 3-92,-154-22 124,159 26-173,1 0 0,0 0 0,-1-1-1,1 0 1,0 0 0,0 0 0,-1-1 0,1 1-1,0-1 1,0 0 0,1 0 0,-1-1-1,0 1 1,1-1 0,-1 1 0,-1-3-6,3-27-3097,4 20-606,-1-2-4301,-1-1-1792</inkml:trace>
  <inkml:trace contextRef="#ctx0" brushRef="#br0" timeOffset="830.555">148 159 9076,'-17'-26'12381,"29"-1"-9221,42-12-3251,100-11 262,-126 34-3418,-57 30 1302,19-9 2031,1 0 0,-1 0 0,1 1 0,1 0 0,-1 1 0,1 0 0,0 0 0,1 1 0,0 0 0,0 0 0,0 1 0,1 0-86,5-7 114,0 0 0,0 0 0,0 1 0,1-1 0,-1 0 0,1 1 0,-1-1 1,1 0-1,0 1 0,0-1 0,0 1 0,0-1 0,0 1 0,1-1 0,-1 0 0,1 1 0,0-1 0,-1 0 0,1 1 0,0-1 0,0 0 0,1 0 0,-1 0 0,0 0 0,1 0 0,-1 0 0,1 0 0,-1 0 0,1-1 0,0 1 0,0-1 0,0 1 0,0-1 0,0 0 0,0 1 0,2-1-114,1 2 210,1 0 0,-1-1 1,1 0-1,0 0 0,-1-1 1,1 1-1,0-1 0,0-1 0,0 1 1,0-1-1,0 0 0,1 0 1,-1-1-1,1 0-210,-5 1 20,0-1 0,1 0 1,-1 0-1,0 0 0,0 0 0,0 0 0,0 0 0,0-1 1,0 1-1,0-1 0,0 1 0,-1-1 0,1 0 1,-1 0-1,1 0 0,-1 0 0,0 0 0,1 0 1,-1 0-1,0 0 0,0 0 0,-1 0 0,1-1 0,0 1 1,-1 0-1,1-1 0,-1 1 0,0 0 0,0-1 1,0 1-1,0 0 0,0-1 0,0 1 0,-1-1 1,1 1-1,-1-1-20,-28-46-4414,-11 29-8883,20 11 2711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18 182 9636,'4'-4'12385,"-6"-22"-9649,0 9-1406,5-19-189,-5-42-2525,-7 67-4172,5 7-1766,-1-1-5628</inkml:trace>
  <inkml:trace contextRef="#ctx0" brushRef="#br0" timeOffset="795.265">28 222 7155,'0'-8'8747,"13"3"-4733,44 2-1490,90 6 240,183 23-1575,-31-17-722,-173 2-203,23-2 73,-79-12-319,-26-3-18,-42 5 41,1 0-1,0 0 1,-1-1-1,1 1 1,-1-1-1,0 1 0,1-1 1,-1 0-1,0 0 1,0 0-1,0 0 1,0 0-1,-1-1 1,1 1-1,-1-1 1,1 1-1,-1-1 1,0 1-1,0-1 1,0 0-1,0 1 0,0-1 1,-1 0-1,1-2-40,15-131 1364,-29 119-4465,-26 25-11839,25 5 3183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4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61 209 7523,'-27'-16'8930,"84"18"-3090,356 27-2593,-116-18-3189,-117-12 20,-55 15-73,-26-13-61,-72 0 286,-24-5-163,0 1 1,0-1 0,-1 1 0,0-1 0,1 0-1,-1 0 1,-1 0 0,1 0 0,0 0 0,-1 0-1,0-1 1,0 1 0,0 0 0,-1-1 0,0 1-1,1-1 1,-1 1 0,-1 0 0,1-1 0,-1 1 0,0-1-1,0 1 1,0-2-68,-1-38 625,0 39-1630,-4 12-4189,-4 2-3573,-1-3-4290</inkml:trace>
  <inkml:trace contextRef="#ctx0" brushRef="#br0" timeOffset="450.466">46 219 11029,'-4'0'2961,"-1"-6"225,-1 1-1505,2-2-177,-1-3-143,-3-4-273,5 3-271,-2-2-129,1-4-240,3-1-112,1 1-47,1 1-257,3 1-369,0 3-975,0-2-2322,-3-6-2881,-1-4-7091</inkml:trace>
  <inkml:trace contextRef="#ctx0" brushRef="#br0" timeOffset="3706.654">492 275 6259,'-1'-20'10177,"0"26"-3424,21 121-4120,38 98-1629,27-14-588,-70-178-376,3-1 0,0 0 0,2-1 0,1-2 0,2 0 0,1-1 0,1-2 0,1 0 0,1-2 0,1-1 0,1-1 0,1-1 0,1-2 0,33 16-40,-6-8 133,2-2 1,0-3-1,1-3 0,1-2 1,3-3-134,-49-10 16,284 41 305,-212-36-191,-50-3 28,1-3 1,-1-1 0,0-1-1,1-3 1,-1-1-1,0-2 1,24-6-159,-31-9 154,-58 32-12023,18-5 4564,-5 1-3705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1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57 8260,'5'-29'10778,"-42"4"-4917,33 24-5803,0 0 0,0 1 1,-1-1-1,1 1 0,0 0 0,0 0 0,0 1 0,0-1 0,-1 1 0,1 0 0,0 0 0,0 0 0,0 0 0,0 1 0,1 0 0,-1 0 0,0 0 0,1 0 0,-1 0 0,1 1 0,0-1 0,-1 1 0,1 0 0,1 0 0,-1 1 1,0-1-1,1 0 0,0 1 0,-1-1 0,1 1 0,1 0 0,-1 0 0,1 0 0,-1 0 0,1 0 0,0 0 0,0 0 0,1 0 0,-1 0 0,1 0 0,0 1-58,41 166 1030,-60-179-7294,12 2-2839,2 1-3823</inkml:trace>
  <inkml:trace contextRef="#ctx0" brushRef="#br0" timeOffset="305.295">1 197 11701,'2'-1'7403,"5"0"-3836,14 3-1987,-20-2-756,27 2-281,41 3-1199,-45-6-4077,-1-2-4123,-12 2-2501</inkml:trace>
  <inkml:trace contextRef="#ctx0" brushRef="#br0" timeOffset="602.093">247 169 9460,'-5'-2'10913,"-16"22"-7683,19-17-3172,1-1 0,-1 0 0,1 1 0,0-1-1,0 0 1,0 1 0,0 0 0,1-1 0,-1 1 0,0-1 0,1 1 0,0 0 0,0-1 0,0 1 0,0 0 0,0-1 0,0 1 0,1 0 0,-1-1-1,1 1 1,0 0 0,0-1 0,0 1 0,0-1 0,0 0 0,0 1 0,1-1 0,-1 0 0,1 0 0,-1 0 0,1 0 0,0 0 0,0 0-1,0 0 1,0 0 0,0-1 0,1 1 0,-1-1 0,0 0 0,1 0 0,-1 0 0,1 0 0,-1 0 0,1 0 0,0 0 0,-1-1 0,1 0 0,0 1-1,0-1-57,3 0-66,0-1 0,0 0 0,-1 0 0,1 0 0,-1-1 0,1 1 0,-1-1 0,0 0 0,0-1-1,1 0 1,-2 1 0,1-2 0,0 1 0,-1 0 0,1-1 0,-1 0 0,0 0 0,1-2 66,-5 3-6,0-1 0,0 1 0,-1 0 0,0 0 0,1 0 1,-1 0-1,-1 0 0,1 0 0,0 0 0,-1 0 0,1 1 1,-1-1-1,0 0 0,0 1 0,0-1 0,0 1 0,0 0 1,0 0-1,-1 0 0,1 0 0,-1 0 0,0 0 0,1 1 1,-1-1-1,0 1 0,0 0 0,0-1 6,-5 0 116,2 0-2445,6-1-10425,1-1 2643</inkml:trace>
  <inkml:trace contextRef="#ctx0" brushRef="#br0" timeOffset="1351.215">446 195 11573,'14'29'8072,"7"43"-4960,-18-123-932,-3 48-2137,-1 0-1,1 1 1,0-1 0,0 0 0,0 1 0,0-1 0,0 0 0,1 1-1,-1-1 1,1 0 0,-1 1 0,1-1 0,0 1 0,0-1 0,0 1 0,1-1-1,-1 1 1,1 0 0,-1 0 0,1-1 0,0 1 0,0 0 0,-1 1-1,2-1 1,-1 0 0,0 0 0,0 1 0,0 0 0,1-1 0,-1 1-1,1 0 1,-1 0 0,1 0 0,-1 0 0,1 1 0,-1-1 0,1 1-1,0-1 1,0 1 0,-1 0 0,1 0 0,0 0 0,-1 1 0,1-1-1,0 1 1,1 0-43,46 17-729,-33-14-3044,1-2-5176,-7-3-4492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1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4 170 9188,'-4'16'10463,"15"34"-7242,39 75-1218,-49-125-1978,0 0 0,0 0-1,0 0 1,0 0 0,-1 0-1,1 0 1,0 0 0,0 0-1,0 0 1,-1 0 0,1 0-1,0-1 1,0 1 0,-1 0-1,1-1 1,0 1 0,0 0-1,-1-1 1,1 1 0,0-1-1,-1 1 1,1-1 0,-1 0-1,1 1 1,-1-1 0,1 1-1,-1-1 1,1 0 0,-1 0-1,0 1 1,1-1 0,-1 0-1,0 0 1,1 1 0,-1-1-1,0 0 1,0 0 0,0 0-1,0 1 1,0-1 0,0 0-25,57-120-273,-56 121 189,11-14-3649,-6 13-1243,0 3-3580,-2 0 307</inkml:trace>
  <inkml:trace contextRef="#ctx0" brushRef="#br0" timeOffset="358.325">250 271 11013,'35'-3'8783,"-29"3"-8462,0-1 1,0 0-1,0-1 1,0 1 0,0-1-1,-1 0 1,1-1-1,-1 1 1,0-1 0,1 0-1,-1 0 1,-1-1-1,3-1-321,-6 3 19,0 1-1,0-1 1,0 1-1,0-1 1,-1 1-1,1-1 1,-1 1-1,1-1 1,-1 0 0,1 1-1,-1-1 1,0 0-1,0 1 1,0-1-1,0 0 1,0 0-1,0 1 1,-1-1-1,1 0 1,0 1-1,-1-1 1,1 1-1,-1-1 1,0 0-1,1 1 1,-1-1-1,0 1 1,0 0-1,0-1 1,0 1-1,0 0 1,-1-1 0,1 1-1,0 0 1,0 0-1,-1 0 1,1 0-1,-1 0 1,1 1-1,-1-1 1,1 0-1,-1 1 1,1-1-1,-1 1 1,0-1-1,1 1 1,-1 0-1,0-1 1,1 1-1,-1 0 1,0 0-1,1 0 1,-1 1-1,0-1 1,0 0-1,1 1 1,-1-1 0,1 1-1,-1-1 1,0 1-1,1 0 1,-1 0-1,1 0 1,0 0-1,-1 0 1,1 0-1,0 0 1,-1 0-1,0 1-18,-2 5 178,0 0 1,0-1-1,0 2 0,1-1 0,0 0 1,0 1-1,1-1 0,0 1 0,0 0 1,1-1-1,0 1 0,0 0 0,1 0 1,0 0-1,0 0 0,1 0 0,0 0 1,1-1-1,-1 1 0,1 0 0,2 3-178,-3-9-24,-1-1 0,1 0-1,-1 0 1,1 0 0,0 0-1,-1 1 1,1-1-1,0 0 1,0 0 0,0 0-1,0 0 1,0-1 0,0 1-1,0 0 1,0 0 0,0-1-1,0 1 1,1 0 0,-1-1-1,0 1 1,0-1 0,1 0-1,-1 1 1,0-1 0,0 0-1,1 0 1,-1 0 0,0 1-1,1-2 1,-1 1-1,0 0 1,1 0 0,-1 0-1,0-1 1,1 1 0,-1 0-1,0-1 1,0 1 0,1-1-1,-1 0 1,0 1 0,0-1-1,0 0 1,0 0 0,0 0-1,0 1 1,0-1 0,0 0-1,0 0 1,-1-1-1,1 1 1,0 0 0,-1 0-1,1 0 1,0 0 0,-1-1-1,0 1 1,1 0 0,-1 0-1,0-1 1,1 1 0,-1 0-1,0-1 25,21-47-5986,-3 18-4817,-7 17 145</inkml:trace>
  <inkml:trace contextRef="#ctx0" brushRef="#br0" timeOffset="798.878">436 189 9796,'14'38'8302,"0"19"-4002,0 1-1908,-2-85-1560,-9-1-902,-3 15-18,1 1-1,1-1 1,0 1 0,0 0 0,1 0 0,1 0-1,0 0 1,1 0 0,1-1 88,-6 12-9,1 0-1,-1 0 1,1 0 0,-1 0-1,1 0 1,-1 0 0,1 0-1,-1 1 1,1-1 0,0 0-1,0 0 1,-1 0 0,1 1-1,0-1 1,0 1 0,0-1-1,0 0 1,0 1 0,0-1-1,0 1 1,0 0 0,0-1-1,0 1 1,0 0 0,0 0-1,0-1 1,0 1 0,0 0-1,0 0 1,0 0 0,0 0-1,0 1 1,0-1 0,1 0-1,-1 0 1,0 1 0,0-1-1,0 0 1,0 1 0,0-1-1,-1 1 1,1-1 0,0 1-1,0 0 1,0-1 0,0 1-1,0 0 1,-1 0 0,1 0 0,0-1-1,-1 1 1,1 0 0,0 1 9,22 53 1340,-14 60-246,-11-129-7779,2-4-2134,2 4-2359</inkml:trace>
  <inkml:trace contextRef="#ctx0" brushRef="#br0" timeOffset="1017.576">752 1 12342,'16'50'7640,"-5"3"-3724,-1 111-857,-9-149-2489,1 65-226,-6-115-16914,2 20 5285</inkml:trace>
  <inkml:trace contextRef="#ctx0" brushRef="#br0" timeOffset="1377.647">695 196 11493,'2'2'8131,"5"0"-3983,18 2-3234,-18-3 142,15 6-674,10 3-201,-13-15-7245,-12 1-190,2 0-4717</inkml:trace>
  <inkml:trace contextRef="#ctx0" brushRef="#br0" timeOffset="1611.961">915 215 13430,'3'9'3378,"-1"0"95,0 1-1984,0-1-513,0 4-159,-1-2-145,0 2-224,1 0-240,-1 0-176,-1-3-256,-2-5-368,1-5-625,0 0 81,-1-4-2450,0-6-2593,2-2-5794</inkml:trace>
  <inkml:trace contextRef="#ctx0" brushRef="#br0" timeOffset="1612.961">950 123 10261,'1'2'2241,"-1"0"80,2 3-1649,0-1-2769,2 1-2033,0 2-5122</inkml:trace>
  <inkml:trace contextRef="#ctx0" brushRef="#br0" timeOffset="1908.769">1097 161 10805,'-7'-11'7378,"-3"12"-3635,-18 26-1343,25-21-2319,0-1 0,1 1 0,-1 0 1,1 0-1,0 0 0,1 0 0,-1 0 0,1 0 0,0 1 1,1-1-1,-1 0 0,1 1 0,1-1 0,-1 0 1,1 0-1,0 1 0,1-1 0,-1 0 0,1 0 0,0 0 1,1 0-1,-1 0 0,1-1 0,1 1 0,-1-1 1,1 0-1,-1 0 0,2 1-81,-4-5-12,0 0 0,0-1 0,1 1 0,-1 0 0,0 0-1,0 0 1,0-1 0,1 1 0,-1-1 0,0 1 0,1-1 0,-1 0 0,1 1 0,-1-1 0,1 0 0,-1 0 0,0 0 0,1 0 0,-1 0-1,1 0 1,-1 0 0,0-1 0,1 1 0,-1-1 0,1 1 0,-1-1 0,0 1 0,0-1 0,1 1 0,-1-1 0,0 0 0,0 0 0,0 0 0,0 0-1,0 0 1,0 0 0,0 0 0,0 0 0,0 0 0,0 0 0,0-1 0,-1 1 0,1 0 0,-1 0 0,1-1 0,-1 1 0,1-1 0,-1 1 0,0 0-1,1-1 13,10-72-1002,-10 68 988,-1 1 1,0 0-1,0-1 1,-1 1-1,1-1 1,-1 1-1,0 0 1,-1-1-1,1 1 1,-1 0-1,0 0 1,0 0-1,-1 0 1,1 0-1,-3-1 14,6 6-91,-1 0-1,0 0 1,0 1-1,0-1 1,0 0-1,0 0 1,1 0-1,-1 1 1,0-1-1,0 0 1,0 0-1,0 1 0,0-1 1,0 0-1,0 1 1,0-1-1,0 0 1,0 0-1,0 1 1,0-1-1,0 0 1,0 0-1,0 1 1,0-1-1,0 0 1,0 0-1,-1 1 1,1-1-1,0 0 1,0 0-1,0 1 1,0-1-1,0 0 1,-1 0-1,1 0 1,0 1-1,0-1 1,0 0-1,-1 0 1,1 0-1,0 0 1,0 1-1,-1-1 1,1 0-1,0 0 1,0 0-1,-1 0 1,1 0-1,0 0 1,0 0-1,-1 0 1,1 0-1,0 0 1,0 0-1,-1 0 1,1 0 91,3 8-8045,1-1-3560</inkml:trace>
  <inkml:trace contextRef="#ctx0" brushRef="#br0" timeOffset="2317.576">1225 204 10101,'15'39'10461,"1"21"-7096,4 10-3420,-8-199 445,12 72-239,-23 55-115,-1 1-1,1 0 1,0 0-1,-1 0 1,1 0 0,0 0-1,0 0 1,0 1 0,0-1-1,-1 0 1,1 0 0,0 0-1,0 1 1,1-1 0,-1 1-1,0-1 1,0 1 0,0-1-1,0 1 1,0-1-1,1 1 1,-1 0 0,0 0-1,0 0 1,0 0 0,1 0-1,-1 0 1,0 0 0,0 0-1,1 0 1,-1 0 0,0 1-1,0-1 1,0 0 0,0 1-1,1-1 1,-1 1-1,0 0 1,0-1 0,0 1-1,0 0 1,0 0 0,0-1-1,0 1 1,-1 0 0,1 0-1,0 0 1,0 0-36,5 8 160,-1 0-1,1 1 1,-2-1 0,1 1 0,-2-1 0,1 2-1,-1-1 1,-1 0 0,1 0 0,-2 1-1,0-1 1,0 3-160,7 34 71,-7-45-260,1 24 371,-13-20-5239,8-10-6274,2 1-370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10373,'-39'2'10524,"37"-2"-10340,0 1-1,0-1 0,0 1 1,0 0-1,0 0 0,0 0 0,1 0 1,-1 0-1,0 0 0,1 0 0,-1 0 1,1 1-1,-1-1 0,1 1 0,0-1 1,0 1-1,-1 0 0,1-1 1,0 1-1,0 0 0,1 0 0,-1 0 1,0-1-1,1 1 0,-1 0 0,1 1-183,-3 2 52,1 0 0,1 0 0,-1 0 1,1 0-1,0 1 0,0-1 0,1 0 0,-1 0 0,1 1 0,0-1 0,1 0 0,-1 1 0,1-1 0,0 0 0,0 0 0,1 0 0,0 0 0,0 0 0,0 0 0,0 0 0,1-1 0,-1 1 0,1-1 0,0 1 0,1-1 0,-1 0 0,1 0 0,0-1 0,0 1 0,0-1 0,0 0 0,1 0 0,-1 0 0,4 1-52,58-8-5582,-27-18-4742,-20 8-1185</inkml:trace>
  <inkml:trace contextRef="#ctx0" brushRef="#br0" timeOffset="281.179">256 46 10501,'-31'8'11230,"17"25"-7810,21 42-2455,-5-71-963,0-1-1,0 0 1,0-1-1,1 1 1,-1 0 0,1-1-1,0 1 1,-1-1-1,1 0 1,0 0 0,0 0-1,1 0 1,-1 0-1,0-1 1,1 1 0,-1-1-1,1 0 1,-1 0-1,1-1 1,-1 1 0,1-1-1,-1 1 1,1-1-1,0 0 1,-1 0 0,1-1-1,0 1 1,-1-1-1,1 0 1,-1 0 0,1 0-1,-1 0 1,1-1-1,-1 1 1,0-1 0,0 0-1,0 0 1,0 0-1,0 0 1,0-1 0,-1 1-1,1-1 1,-1 0-1,1 1 1,-1-1 0,0 0-1,0 0 1,0-1-1,-1 1 1,1 0 0,-1-1-1,0 1 1,0 0-1,0-1 1,0-1-2,0 2 1,0-1-1,0 0 1,0 0-1,0 0 1,-1 0-1,0 1 1,0-1-1,0 0 1,0 0-1,0 0 1,-1 0-1,0 0 1,0 0-1,0 0 1,0 1-1,-1-1 1,1 1-1,-1-1 1,0 1-1,0-1 1,0 1-1,-1 0 1,1 0-1,-1 0 1,1 0-1,-1 0 1,0 1-1,0-1 1,-1 1-1,1 0 1,0 0-1,-1 0 1,1 0-1,-1 1 1,0-1-1,1 1 1,-1 0-1,0 0 1,0 0-1,0 1 1,0-1-1,-1 1 0,-14 26-1217,22-14-2945,4-4-5145,0-5-2216</inkml:trace>
  <inkml:trace contextRef="#ctx0" brushRef="#br0" timeOffset="736.013">445 30 11125,'17'41'10190,"-1"28"-7819,-11-43-1849,4 20-23,-2-81 758,34-107-1326,-40 141 89,0 1 0,0-1 0,1 1 1,-1 0-1,0-1 0,0 1 0,0 0 1,0 0-1,1 0 0,-1 0 0,0 0 1,0 0-1,1 0 0,-1 0 0,0 1 1,0-1-1,0 0 0,0 1 1,0-1-1,1 1 0,-1-1 0,0 1 1,0-1-1,0 1 0,0 0 0,0 0 1,0-1-1,-1 1 0,1 0 0,0 0 1,0 0-1,-1 0 0,1 0 1,0 0-1,-1 0 0,1 0 0,-1 0 1,1 0-1,-1 1 0,0-1 0,1 0 1,-1 0-1,0 0 0,0 0 0,0 2-20,3 1 148,38 95 1321,-37-80-6590,-1-3-5621,-5-27-1802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25 8900,'-17'-21'12216,"-17"18"-7848,-29 22-2621,57-16-1699,1 1-1,-1-1 0,0 1 1,1 0-1,0 1 1,0-1-1,0 1 0,1 0 1,0 0-1,-1 0 1,2 1-1,-1-1 1,1 1-1,0 0 0,0 0 1,0 1-1,1-1 1,0 0-1,0 1 0,1-1 1,0 1-1,0 0 1,0-1-1,1 1 0,0 0 1,0-1-1,1 1 1,0 0-1,0-1 1,0 1-1,1-1 0,0 1 1,0-1-1,1 0 1,2 5-48,-2-5-1,-1 0 0,0-1 0,1 0 0,0 1 0,1-1 0,-1 0 1,1 0-1,0-1 0,0 1 0,0-1 0,1 0 0,0 0 0,-1 0 0,1-1 1,1 0-1,-1 1 0,0-2 0,1 1 0,-1-1 0,1 0 0,0 0 1,0 0-1,0-1 0,0 0 0,0 0 0,0-1 0,0 0 0,0 0 0,0 0 1,0 0-1,0-1 0,0 0 0,0-1 0,0 1 0,0-1 0,0 0 1,0-1 0,0-3-72,-1 0 0,1-1 0,-1 1 1,0-1-1,0 0 0,-1-1 1,0 1-1,-1-1 0,1 0 0,-1 0 1,-1 0-1,0 0 0,0 0 0,0-1 1,-1 1-1,0-1 0,-1-7 72,-3 1-3241,-1 21 1619,-10 1 6773,-27-6-4194,34-1-598,3 0-179,-15-1-208,12-3-2822,7-3-2615,6-5-3799,0 5-2536</inkml:trace>
  <inkml:trace contextRef="#ctx0" brushRef="#br0" timeOffset="531.127">385 145 10421,'-8'21'7218,"8"2"-3407,1-13-3567,1-1 0,1 0-1,0 0 1,0-1 0,0 1 0,1-1-1,1 1 1,-1-1 0,1 0-1,1-1 1,1 2-244,-6-7 25,1 0-1,0-1 1,-1 1-1,1-1 1,0 1-1,0-1 0,0 0 1,0 0-1,0 1 1,0-1-1,0-1 1,0 1-1,0 0 1,0-1-1,1 1 1,-1-1-1,0 1 1,0-1-1,1 0 1,-1 0-1,0 0 1,1 0-1,-1-1 1,0 1-1,0 0 1,1-1-1,-1 0 1,0 1-1,0-1 1,0 0-1,0 0 1,0-1-1,0 1 1,0 0-1,0 0 1,0-1-1,-1 1 1,1-1-1,0 0 1,-1 0-1,0 1 1,1-1-1,-1 0 1,0 0-1,0 0 1,0 0-1,0 0 1,0-1-1,0 1 1,-1-1-25,3-6-69,-1-1 0,-1 1 0,0 0 0,0 0 0,-1 0 1,0-1-1,0 1 0,-1 0 0,-1 0 0,-1-9 69,6 20-14300,1-1 3949</inkml:trace>
  <inkml:trace contextRef="#ctx0" brushRef="#br0" timeOffset="888.405">610 153 10213,'7'20'8809,"-4"2"-4981,-4 48-3591,1-67 4,0-11-13074,2-3 2354</inkml:trace>
  <inkml:trace contextRef="#ctx0" brushRef="#br0" timeOffset="889.405">633 60 10629,'4'1'2369,"1"1"-192,1 1-3906,3 2-2273,1 2-5426</inkml:trace>
  <inkml:trace contextRef="#ctx0" brushRef="#br0" timeOffset="1153.984">877 128 10341,'-21'-4'9410,"-34"18"-5753,51-11-3506,0-1 1,1 1-1,-1-1 0,1 1 1,-1 1-1,1-1 0,0 0 1,0 1-1,1-1 0,-1 1 1,1 0-1,0 0 0,0 0 1,0 0-1,0 0 0,1 0 1,-1 1-1,1-1 0,0 1 1,1-1-1,-1 0 0,1 1 1,0-1-1,0 1 0,0-1 1,0 1-1,1-1 0,0 1 1,0 0-152,2-3-8,1 0 0,-1 0 1,0 0-1,1 0 0,0-1 1,-1 1-1,1-1 0,0 0 1,0 0-1,0-1 1,0 1-1,-1-1 0,1 0 1,0 0-1,0 0 0,0 0 1,0 0-1,0-1 0,0 0 1,0 0-1,-1 0 0,1 0 1,3-3 7,28-24-4591,-25-3-8008,-8 19 2184</inkml:trace>
  <inkml:trace contextRef="#ctx0" brushRef="#br0" timeOffset="1450.789">875 20 11957,'5'65'13283,"-3"2"-9170,8 81-3914,-4-169-18661,-2 6 7388</inkml:trace>
  <inkml:trace contextRef="#ctx0" brushRef="#br0" timeOffset="2119.886">998 193 11733,'33'4'7303,"43"-3"-5495,-75-3-1803,1 0-1,-1 1 0,0-1 1,0 0-1,0 0 1,0 0-1,-1 0 1,1 0-1,0 0 0,-1 0 1,1 0-1,-1 0 1,0 0-1,0 0 1,0 0-1,0 0 0,0 0 1,0 0-1,0 0 1,-1 0-1,1 0 1,-1 0-1,1 0 0,-1 0 1,0 0-1,0 0 1,0 0-1,0 0 1,0 0-1,0 1 0,-1-1 1,1 0-1,-1 1 1,1 0-1,-1-1 1,1 1-1,-1 0 0,0-1 1,0 1-1,1 0 1,-1 0-5,0 0 91,1 0 0,0 0 0,-1 0 1,1 1-1,-1-1 0,1 0 0,-1 1 0,1-1 1,-1 1-1,1-1 0,-1 1 0,0-1 0,1 1 1,-1 0-1,1 0 0,-1 0 0,0 0 1,1 0-1,-1 0 0,0 1 0,1-1 0,-1 1 1,1-1-1,-1 1 0,0-1 0,1 1 1,-1 0-1,1 0 0,0-1 0,-1 1 0,1 0 1,0 1-1,0-1 0,-1 0 0,1 0 0,0 0 1,0 1-1,0-1 0,0 0 0,1 1 1,-1-1-1,0 1 0,0-1 0,1 1 0,-1-1 1,1 1-1,0 0 0,-1 0-91,-9 84 2961,10-82-2912,1-1 0,-1 0 0,1 0 0,-1 0 0,1 0 0,0 1 0,0-1 0,1-1 0,-1 1 0,1 0 0,-1 0 0,1 0 0,0-1 0,0 1 0,0-1 0,0 1 0,0-1 0,1 0 0,-1 0 0,1 0 0,-1 0 0,1 0 0,0-1 1,0 1-1,0-1 0,0 0 0,0 0 0,1 1-49,-1-2-225,0 0 1,-1 0-1,1 0 0,0 0 1,0 0-1,0 0 1,0-1-1,-1 1 1,1-1-1,0 0 1,0 0-1,-1 0 1,1 0-1,-1 0 1,1-1-1,-1 1 1,1-1-1,-1 1 1,0-1-1,0 0 1,0 0-1,1-1 225,10-12-5152,-3 3-1800,2-2-5726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34 8308,'-4'-25'11571,"-20"17"-6763,-38 14-2904,56-5-1323,4-1-555,-1 0-1,1 0 1,-1 0-1,0 1 0,1-1 1,-1 0-1,1 1 0,-1 0 1,1 0-1,-1-1 1,1 1-1,0 1 0,-1-1 1,1 0-1,0 1 0,0-1 1,0 1-1,0-1 1,0 1-1,0 0 0,1 0 1,-1 0-1,0 0 0,1 0 1,0 1-1,-1-1 1,1 0-1,0 0 0,0 1 1,0-1-1,1 1 0,-1-1 1,0 1-1,1-1 0,0 1 1,-1 0-1,1-1 1,0 1-1,1-1 0,-1 1 1,0 0-1,1-1 0,-1 1 1,1-1-1,0 1 1,0-1-1,0 1-25,3 2 2,1 0 0,0-1 1,-1 0-1,1 1 0,1-2 0,-1 1 1,0-1-1,1 0 0,0 0 0,0 0 1,0-1-1,0 0 0,0 0 0,6 1-2,6 3-34,57 32 53,-74-37-17,1 0-1,0 0 1,0 1-1,-1-1 1,1 0-1,-1 1 1,0-1 0,1 1-1,-1 0 1,0 0-1,0-1 1,0 1-1,0 0 1,0 0-1,0 0 1,0 0-1,-1 0 1,1 0-1,-1 0 1,0 0 0,1 0-1,-1 0 1,0 0-1,0 0 1,0 1-1,-1-1 1,1 0-1,0 0 1,-1 0-1,1 0 1,-1 0-1,0 0 1,0 0 0,0 0-1,0-1 1,0 1-1,0 0 1,0 0-2,-5 3 69,0 0 0,0-1 0,0 1 1,-1-1-1,0-1 0,1 1 0,-1-1 1,0-1-1,0 1 0,-1-1 0,1 0 0,-1-1 1,1 0-1,-1 0 0,1 0 0,-1-1 1,1 0-1,-1-1 0,1 0 0,-5-1-69,-10-16-2484,30-10-10668,-6 23 10519,5-10-8906</inkml:trace>
  <inkml:trace contextRef="#ctx0" brushRef="#br0" timeOffset="218.696">328 24 11717,'8'47'9800,"2"0"-5800,13 98-2587,-27-132-3105,1-16-3347,-1-8-3648,3 3-2809</inkml:trace>
  <inkml:trace contextRef="#ctx0" brushRef="#br0" timeOffset="512.802">287 174 11605,'10'0'10403,"14"-6"-7354,-17 4-1611,55 0 1094,-35 3-6256,-1-3-9723,-18 1 1607</inkml:trace>
  <inkml:trace contextRef="#ctx0" brushRef="#br0" timeOffset="1012.687">524 130 9524,'-4'15'8058,"2"4"-3621,26 65-1941,-24-83-2503,1 1 0,-1-1 0,1 0 0,-1-1 0,1 1 0,0 0 0,-1 0 0,1 0 0,0 0-1,0 0 1,0-1 0,-1 1 0,1 0 0,0-1 0,0 1 0,0 0 0,0-1 0,0 1 0,0-1 0,0 0 0,0 1 0,0-1 0,1 0-1,-1 0 1,0 0 0,0 1 0,0-1 0,0 0 0,0-1 0,0 1 0,1 0 0,-1 0 0,0 0 0,0-1 0,0 1 0,0 0 0,0-1-1,0 1 1,0-1 0,0 1 0,0-1 0,0 0 0,0 1 0,0-1 0,-1 0 0,1 0 0,0 0 0,0 0 7,24-49-1088,-2-1 955,-9 163 4580,-10-97-4283,0 0 0,-1 1 0,-1-1 0,0 1 0,-1 0 0,-1-1 0,-1 1 0,-1 7-164,2-22 5,-1 1-1,1-1 0,-1 0 0,1 0 0,-1 0 0,1 0 0,-1 0 0,0 1 0,0-1 0,0 0 0,1-1 0,-1 1 0,0 0 0,0 0 0,0 0 0,0-1 1,0 1-1,-1 0 0,1-1 0,0 1 0,0-1 0,0 1 0,-1-1 0,1 0 0,0 1 0,0-1 0,-1 0 0,1 0 0,0 0 0,0 0 0,-1 0 0,1 0 1,0 0-1,-1 0 0,1-1 0,0 1 0,0-1 0,0 1 0,-1-1 0,1 1 0,0-1 0,0 1 0,0-1 0,-1 0-4,0-24-6909,9-1-5769,-2 15 3388</inkml:trace>
  <inkml:trace contextRef="#ctx0" brushRef="#br0" timeOffset="1293.867">753 20 11125,'10'21'7959,"-2"2"-3552,2 53-1925,-7-48-1371,6 82-57,-11-129-17885,4 7 5540</inkml:trace>
  <inkml:trace contextRef="#ctx0" brushRef="#br0" timeOffset="1932.283">864 194 10133,'13'1'4559,"20"1"609,14-3-3063,-45-1-2078,0 1 1,0-1-1,0 0 0,-1 1 1,1-1-1,-1 0 1,1 0-1,-1 0 1,0 0-1,1 0 0,-1 0 1,0-1-1,-1 1 1,1 0-1,0-1 0,-1 1 1,1 0-1,-1-1 1,0 1-1,0-1 1,0 1-1,0 0 0,0-1 1,0 1-1,-1-1 1,1 1-1,-1 0 1,1-1-1,-1 1 0,0 0 1,0 0-1,0-1 1,0 1-1,-1 0 1,1 0-1,-1 0 0,1 0 1,-1 1-1,1-1 1,-1 0-1,0 1 0,0-1 1,-1 0-28,1 2 108,-1 0 0,0 1 0,1-1 0,-1 0 0,1 1 0,-1 0 1,1-1-1,0 1 0,-1 0 0,1 0 0,0 0 0,0 1 0,-1-1 0,1 1 0,0-1 0,0 1 0,0 0 1,1-1-1,-1 1 0,0 0 0,1 0 0,-1 0 0,1 1 0,0-1 0,0 0 0,0 0 0,0 1 0,0-1 1,0 1-1,0-1 0,1 1 0,-1-1 0,1 2-108,-2-1 91,0 1 0,0-1 1,0 1-1,0 0 0,1 0 0,0-1 0,-1 1 1,2 0-1,-1 0 0,0 1 0,1-1 0,0 0 1,0 0-1,0 0 0,0 0 0,1 0 1,-1 0-1,1 0 0,0 0 0,0 0 0,1 0 1,-1 0-1,1-1 0,0 1 0,0 0 1,0-1-1,0 1 0,1-1 0,-1 0 0,1 0 1,0 0-1,0 0 0,0-1 0,0 1 0,1-1 1,-1 1-1,1-1 0,-1 0 0,1-1 1,0 1-1,0-1 0,0 1-91,59-9-3569,-43 1-1500,-1-2-3568,-4-2-4614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0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58 9957,'-19'-39'9833,"17"38"-9659,1-1 0,-1 1 0,1-1-1,-1 1 1,0-1 0,1 1 0,-1 0 0,0 0 0,0 0 0,0 0 0,0 0 0,0 0 0,0 1 0,0-1 0,-1 1 0,1-1 0,0 1 0,0 0 0,0 0 0,0 0 0,-1 0 0,1 0 0,0 0 0,0 1-1,0-1 1,-1 1-174,-5 1 82,1-1-1,0 2 1,0-1-1,-1 1 1,1 0-1,1 0 1,-1 1-1,0 0 0,1 1 1,0-1-1,0 1 1,0 0-1,1 0 1,0 1-1,0 0 0,0 0 1,0 0-1,1 0 1,0 1-1,1 0 1,-1-1-1,1 1 0,1 1 1,-1-1-1,1 0 1,0 1-1,1-1 1,0 1-1,0-1 1,1 1-1,-1 0 0,2-1 1,-1 1-1,1-1 1,0 1-1,1-1 1,0 1-1,0-1 0,0 0 1,1 0-1,0 0 1,3 5-82,1-5 64,0 1 1,1-1 0,-1 0 0,1-1-1,1 0 1,-1 0 0,1 0-1,0-1 1,0-1 0,1 0 0,-1 0-1,1-1 1,0 0 0,0 0 0,0-1-1,0 0 1,0-1 0,1-1-1,-1 1 1,0-2 0,1 1 0,-1-1-1,8-2-64,-18 3-38,1-1-1,0 1 0,0 0 0,-1 0 1,1-1-1,0 1 0,0 0 1,-1-1-1,1 1 0,0-1 0,-1 1 1,1-1-1,-1 1 0,1-1 0,0 0 1,-1 1-1,1-1 0,-1 1 0,0-1 1,1 0-1,-1 0 0,1 1 1,-1-1-1,0 0 0,0 0 0,0 1 1,1-1-1,-1 0 0,0 0 0,0 0 1,0 1-1,0-1 0,0 0 0,0 0 1,0 0-1,0 1 0,-1-1 1,1 0-1,0 0 0,0 1 0,-1-1 1,1 0 38,-1-8-5256,1-1-5078,3 4-1655</inkml:trace>
  <inkml:trace contextRef="#ctx0" brushRef="#br0" timeOffset="250.197">345 177 11957,'11'1'9819,"13"-10"-7507,-17 7-1087,114-8 1518,-119-4-19100,-2 7 4674</inkml:trace>
  <inkml:trace contextRef="#ctx0" brushRef="#br0" timeOffset="640.42">422 88 11269,'-3'18'11192,"8"13"-7397,-2-9-2422,1 81-170,7-120-13448,-9 13 8010,4-9-8101</inkml:trace>
  <inkml:trace contextRef="#ctx0" brushRef="#br0" timeOffset="859.164">595 141 10437,'4'2'6754,"4"0"-3308,17-3-1864,-20 0-537,118 7 1513,-114-14-5968,-9-6-5196,-1 11 5477,0-6-7532</inkml:trace>
  <inkml:trace contextRef="#ctx0" brushRef="#br0" timeOffset="1651.286">684 50 12198,'-5'16'8094,"3"2"-3325,8 40-1433,-3-35-2456,2 39-460,-5-58-7408,0-15-1384,0-1-5949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6:5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45 7908,'5'-6'9795,"-22"-19"-5261,10 23-4290,1-1 1,-1 1-1,0 0 1,0 1-1,0 0 1,0 0-1,-1 0 1,1 1-1,0 0 1,0 0-1,0 1 1,0 0-1,0 0 1,0 1-1,0 0 1,0 0-1,-2 1-244,3 3 25,0-1 0,-1 1 0,2 0 0,-1 0 0,1 0 0,0 1 0,0 0 0,1 0 0,0 0 0,0 1 0,0-1 0,1 1 0,1 0 0,-1 0 0,1 0 0,0 0 0,1 1 0,0-1 0,0 0-1,1 0 1,0 1 0,1-1 0,0 0 0,0 1 0,0-1 0,1 0 0,1 0 0,-1 0 0,1 0 0,0 0 0,1-1 0,0 0 0,0 1 0,1-1-25,1-1 0,-1-1 0,2 1 0,-1-1 0,1 0 0,0 0 1,0-1-1,0 0 0,0 0 0,1-1 0,0 1 0,-1-2 0,1 1 0,0-1 1,0-1-1,1 1 0,-1-1 0,0-1 0,0 1 0,1-1 0,-1-1 0,6-1 0,-9 1 6,-1-1 0,1-1 0,-1 1-1,0 0 1,1-1 0,-1 0 0,-1 0-1,1-1 1,0 1 0,-1-1 0,1 1-1,-1-1 1,0 0 0,-1 0 0,1-1-1,-1 1 1,1 0 0,-1-1 0,-1 0-1,1 1 1,-1-1 0,1 0 0,-1 0-1,-1 0 1,1 0 0,-1-2-6,0 7 53,-1-4-2915,-1-11-10559,2 15 12718,0-8-9742</inkml:trace>
  <inkml:trace contextRef="#ctx0" brushRef="#br0" timeOffset="408.211">162 196 11013,'2'2'8086,"12"5"-4868,56-9 2705,-42-3-7695,-21-6-12397,-4 4 1886</inkml:trace>
  <inkml:trace contextRef="#ctx0" brushRef="#br0" timeOffset="1389.367">460 147 8180,'-4'2'7432,"-3"0"-4110,-8 3-699,10 0-2390,0-1 0,1 1 0,-1 0 0,1 0 0,0 1 0,0-1 0,1 1-1,-1 0 1,1 0 0,0 0 0,1 0 0,0 0 0,0 1 0,0-1 0,1 1 0,0 0 0,0-1 0,0 4-233,3-7 18,0 1 0,1-1 0,-1 1 0,0-1-1,1 0 1,0 0 0,0 0 0,0 0 0,0-1-1,0 1 1,1-1 0,-1 0 0,1 0-1,-1 0 1,1 0 0,0 0 0,0-1 0,0 0-1,0 0 1,0 0 0,0 0 0,0-1 0,0 1-1,0-1 1,0 0 0,1-1 0,0 1-18,-1-1 2,-1 1 0,1-1 0,-1 0 0,0 0 0,1 0 0,-1-1 0,0 1 0,0-1 0,0 0 0,0 0 0,0 0 0,0 0 0,-1 0 0,1-1 0,-1 1 1,1-1-1,-1 1 0,0-1 0,0 0 0,0 0 0,0 0 0,-1 0 0,1-1 0,-1 1 0,0 0 0,0-1 0,0 1 0,0 0 0,0-1 0,-1 1 0,0-1 0,0 1 0,0-1 0,0 1 1,0-1-1,-1 1 0,1-1 0,-1 1 0,0-1 0,0 1 0,0 0 0,-1-1 0,1 1 0,-1 0 0,0 0 0,0 0 0,0 0 0,0 0 0,0 1 0,-1-1 0,1 1 0,-3-3-2,-38-16-130,25 17-3688,13-1-7179,4 2-379</inkml:trace>
  <inkml:trace contextRef="#ctx0" brushRef="#br0" timeOffset="1904.004">711 187 5955,'6'-32'12508,"-28"39"-7987,19-6-4471,0 1 0,0 0-1,0 0 1,0-1 0,0 2 0,0-1 0,1 0 0,-1 0-1,1 1 1,0 0 0,0-1 0,-1 1 0,2 0 0,-1 0-1,0 0 1,1 0 0,-1 0 0,1 1 0,0-1 0,0 0-1,0 1 1,0-1 0,1 0 0,-1 1 0,1-1 0,0 1-1,0-1 1,0 1 0,1-1 0,-1 1 0,1-1 0,0 0-1,0 1 1,0-1 0,0 0 0,1 0 0,-1 1 0,1-1-1,0 0 1,0-1 0,0 1 0,0 0 0,0 0 0,1-1-1,-1 1 1,1-1 0,-1 0 0,1 0 0,0 0 0,1 0-50,0 0-1,0-1 1,0 0 0,1 0-1,-1 0 1,0 0 0,1-1-1,-1 1 1,0-1-1,1 0 1,-1 0 0,1-1-1,-1 0 1,0 1 0,1-1-1,-1-1 1,0 1 0,0-1-1,0 1 1,0-1 0,0 0-1,0-1 1,0 1-1,-1-1 1,1 0 0,-1 1-1,0-1 1,0-1 0,0 1-1,0 0 1,0-1 0,-2 0 15,0 1 1,-1 0-1,1 0 0,-1 0 1,1-1-1,-1 1 0,0 0 1,0 0-1,0-1 0,-1 1 1,1 0-1,-1 0 0,0 0 1,0-1-1,0 1 0,0 0 1,0 0-1,-1 1 0,0-1 1,1 0-1,-1 0 0,0 1 1,0-1-1,0 1 0,-1-1 1,1 1-1,0 0 0,-1 0 1,0 0-1,1 0 1,-1 1-1,0-1 0,0 1 1,0 0-1,0-1 0,0 1 1,0 1-1,-1-1 0,1 0 1,0 1-1,0-1 0,0 1 1,-1 0-1,-1 0-15,1 13-3102,18-5-9342,-6-9 1866</inkml:trace>
  <inkml:trace contextRef="#ctx0" brushRef="#br0" timeOffset="2603.029">1019 187 9941,'-10'-21'11967,"-14"19"-7694,-23 23-2593,45-19-1667,0-1 0,0 1 1,0-1-1,0 1 0,0 0 1,0 0-1,0 0 0,1 0 1,-1 0-1,1 0 0,-1 0 1,1 0-1,0 1 1,0-1-1,0 1 0,0-1 1,0 1-1,0-1 0,1 1 1,0-1-1,-1 1 0,1-1 1,0 1-1,0 0 0,0-1 1,0 1-1,1-1 0,-1 1 1,1 0-1,0-1 0,-1 1 1,1-1-1,0 0 0,1 1 1,-1-1-1,0 0 0,1 1 1,-1-1-1,1 0 0,-1 0 1,1 0-1,0-1 0,0 1 1,0 0-1,0-1 0,0 1 1,1-1-1,-1 0 0,0 1 1,1-1-1,-1 0 0,0 0 1,1-1-14,0 1-28,-1 0 0,1 0 0,0 0-1,0-1 1,-1 1 0,1-1 0,0 1 0,0-1 0,0 0 0,0-1 0,-1 1 0,1 0 0,0-1 0,0 1 0,0-1 0,-1 0-1,1 0 1,0 0 0,-1 0 0,1-1 0,-1 1 0,1-1 0,-1 1 0,0-1 0,0 0 0,0 0 0,0 0 0,0 0 0,0 0-1,0-1 1,0 1 0,-1 0 0,0-1 0,1 1 0,-1-1 0,0 0 0,0 1 0,0-1 0,0 0 0,-1 0 0,1 1 0,-1-3 28,-3-20-361,1 37 716,9 57 172,-5 69 675,-2-136-1187,-1 0 0,1-1 1,-1 1-1,0 0 0,0 0 0,0-1 1,0 1-1,0-1 0,0 1 0,0-1 0,-1 1 1,1-1-1,0 0 0,-1 1 0,1-1 1,-1 0-1,1 0 0,-1 0 0,0 0 0,0-1 1,1 1-1,-1 0 0,0-1 0,0 1 0,0-1 1,1 1-1,-1-1 0,0 0 0,0 0 1,0 0-1,0 0 0,0 0 0,0-1 0,0 1 1,0 0-1,1-1 0,-1 1 0,0-1 1,0 0-1,1 0 0,-1 0 0,0 1 0,1-1 1,-1-1-1,1 1 0,-1 0 0,1 0 1,-1-1-1,1 1 0,0-1 0,0 1 0,0-1 1,0 1-1,0-1 0,0 0 0,0 1 1,0-1-1,1 0 0,-1 0 0,1 0 0,-1 0-15,6-41-6297,17 5-6744,-19 34 11338,8-11-7280</inkml:trace>
  <inkml:trace contextRef="#ctx0" brushRef="#br0" timeOffset="2825.943">1116 78 11477,'11'33'8432,"-2"1"-3858,22 128-1885,-31-154-5945,-1-21-10135,1 6 2882</inkml:trace>
  <inkml:trace contextRef="#ctx0" brushRef="#br0" timeOffset="3254.311">1256 237 10789,'38'7'8723,"-33"-5"-8529,-1-1-1,1 1 0,0-1 0,0 0 0,0-1 1,0 1-1,1-1 0,-1 0 0,0 0 0,0 0 0,0-1 1,0 0-1,0 0 0,0 0 0,3-2-193,-7 1 37,1-1 0,-1 0 0,0 1 0,0-1-1,0 0 1,0 0 0,-1 0 0,1 1 0,-1-1 0,1 0 0,-1 0-1,0 0 1,0 0 0,-1 0 0,1 0 0,-1 0 0,1 0-1,-1 0 1,0 0 0,0 1 0,0-1 0,0 0 0,-1 1 0,1-1-1,-1 1 1,1-1 0,-1 1 0,0 0 0,0-1 0,0 1-1,0 0 1,0 0 0,-1 1 0,1-1 0,-1 0 0,1 1 0,-3-2-37,4 2 24,0 1 1,-1-1 0,1 0 0,0 0 0,0 1 0,-1-1-1,1 1 1,0-1 0,0 1 0,-1 0 0,1-1 0,-1 1-1,1 0 1,0 0 0,-1 0 0,1 0 0,-1 0 0,1 0-1,0 0 1,-1 0 0,1 1 0,0-1 0,-1 1 0,1-1-1,0 1 1,-1-1 0,1 1 0,0 0 0,0-1 0,0 1-1,0 0 1,0 0 0,0 0 0,0 0 0,0 0 0,0 0-1,0 0 1,0 0 0,1 1 0,-1-1 0,0 0 0,0 1-25,-20 61 1697,19-56-1511,1-4-102,-1-1-1,1 1 0,-1 0 1,1 0-1,0 0 0,0 0 1,0 0-1,1 0 0,-1 0 1,1 0-1,0 0 0,-1 0 1,1 0-1,1 0 1,-1 0-1,0 0 0,1 0 1,-1 0-1,1 0 0,0 0 1,0 0-1,0 0 0,1 0 1,-1-1-1,1 1 0,-1 0 1,1-1-1,0 1 1,0-1-1,0 0 0,0 1 1,1-1-1,-1 0 0,0-1 1,1 1-1,0 0 0,-1-1 1,1 1-1,0-1 0,0 0 1,0 1-84,81-3-961,-66-1-2808,-2-3-3288,-4 0-248,0-3-3705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3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179 159 8900,'-11'-20'9110,"-15"16"-5119,-30 18-1704,50-12-1686,2-2-542,0 1 0,0 0 0,0 1 1,0-1-1,1 1 0,-1 0 0,0-1 0,1 2 1,-1-1-1,1 0 0,0 1 0,0-1 0,-1 1 0,2 0 1,-1 0-1,0 0 0,1 1 0,-1-1 0,1 0 1,0 1-1,0 0 0,1-1 0,-1 1 0,1 0 1,-1 0-1,1 0 0,1 0 0,-1 0 0,0 0 1,1 0-1,0 0 0,0 1 0,0-1 0,0 0 1,1 0-1,0 0 0,0 3-59,1-2-2,0 1 0,1 0 0,-1-1 0,1 1 0,0-1-1,1 0 1,-1 0 0,1 0 0,0-1 0,0 1 0,1-1 0,-1 0 0,1 0 0,0-1 0,0 1 0,0-1-1,0 0 1,1 0 0,-1-1 0,1 0 0,0 0 0,-1 0 0,1 0 0,0-1 0,0 0 0,0 0-1,0-1 1,4 0 2,-7-1-167,0 0 0,-1-1 0,1 1 0,-1-1 0,0 0 0,1 0 0,-1 0 0,0 0 0,0 0 0,0 0 0,0-1 0,-1 1 0,1 0 0,-1-1 0,1 0 0,-1 1 0,0-1 0,0 0 0,0 0 0,0 1 0,0-1 0,-1 0 0,0 0 0,1-1 167,4-28-6648,-3 23 2583,0-11-8218</inkml:trace>
  <inkml:trace contextRef="#ctx0" brushRef="#br0" timeOffset="296.81">159 0 9748,'3'43'8712,"11"22"-4266,0-2-2578,4 108-1326,-18-171-1425,0-13-6158,0-1 366,1 0-4026</inkml:trace>
  <inkml:trace contextRef="#ctx0" brushRef="#br0" timeOffset="844.476">311 140 9044,'27'-14'8400,"1"8"-3921,-24 6-4435,1 0 1,-1 0-1,0 0 1,1 1-1,-1 0 1,0 0-1,0 0 1,1 0 0,-1 0-1,0 1 1,0 0-1,-1 0 1,1 0-1,0 0 1,-1 1-1,1 0 1,-1-1-1,0 1 1,1 0-1,-2 0 1,1 1-1,0-1 1,-1 1-1,1-1 1,-1 1 0,0 0-1,0 0 1,-1 0-1,1 0 1,-1 1-45,26 113-62,-47-155-1909,17 34 2037,0 1 0,-1-1 1,1 1-1,0 0 0,-1 1 1,1-1-1,-1 0 0,0 1 1,1 0-1,-1 0 0,0 0 1,0 1-1,0-1 0,0 1 1,0 0-1,0 0 0,1 0 1,-1 0-1,0 1 0,0-1 1,0 1-1,0 0 0,1 0 1,-1 1-1,0-1 0,1 1 1,-1 0-1,1 0 0,0 0 1,-1 0-1,1 1 0,0-1 1,0 1-1,1 0 0,-1 0 1,1 0-1,-1 0 0,1 0 1,0 0-1,0 1 0,0-1 1,0 1-1,1-1 0,0 1-66,0-2 71,0 0 0,0 0-1,1 0 1,-1 0-1,1 0 1,0 0 0,-1 0-1,1 1 1,0-1-1,0 0 1,0 0 0,1 0-1,-1 0 1,0 0-1,1 0 1,0 0 0,-1 0-1,1 0 1,0 0-1,0 0 1,0-1-1,0 1 1,0 0 0,0 0-1,1-1 1,-1 1-1,0-1 1,1 1 0,-1-1-1,1 0 1,0 0-1,0 1 1,-1-1 0,1 0-1,0 0 1,0-1-1,0 1 1,0 0 0,0-1-1,0 1 1,0-1-1,0 1 1,0-1 0,0 0-1,0 0 1,0 0-1,0 0 1,0-1 0,0 1-1,0 0 1,0-1-1,1 0-70,1 2-99,0-2-1,0 1 0,0 0 1,-1-1-1,1 1 0,0-1 0,0 0 1,-1 0-1,1-1 0,-1 1 1,1-1-1,-1 0 0,1 0 1,-1 0-1,0 0 0,0 0 0,1-2 100,10-13-4793,-2-7-4622,-5 8-2481</inkml:trace>
  <inkml:trace contextRef="#ctx0" brushRef="#br0" timeOffset="1063.176">588 15 9812,'15'52'8255,"-4"1"-3911,10 108-2066,-17-125-1523,-3-21-2830,-6-31-8784,2 4-1635</inkml:trace>
  <inkml:trace contextRef="#ctx0" brushRef="#br0" timeOffset="1313.118">535 172 11141,'11'2'10715,"14"-4"-8143,-14 1-948,40 5 864,-30-2-2118,0-1-3581,6-2-10365,-21-1 1469</inkml:trace>
  <inkml:trace contextRef="#ctx0" brushRef="#br0" timeOffset="2173.166">789 135 10789,'17'-12'7437,"0"5"-4006,-15 7-3337,0 0 0,1-1 0,-1 1 0,0 0 0,0 0 0,1 0 0,-1 1 0,0-1 0,0 1 0,0-1 0,1 1 0,-1 0 0,0-1 0,0 1 0,0 0 0,0 0 0,0 1 0,0-1 0,-1 0 0,1 1 0,0-1 0,0 1 0,0 1-94,46 95 1247,-35-61-1414,-14-37 155,1 0-1,0 0 1,0 0-1,0 0 1,-1 0-1,1 0 1,0 0-1,0 0 1,-1 0-1,1 0 1,0 0-1,0 0 1,-1 0-1,1 0 1,0 0-1,0 0 1,0 0-1,-1 0 1,1 0-1,0 0 1,0 0-1,-1 0 1,1 0-1,0 0 0,0 1 1,0-1-1,0 0 1,-1 0-1,1 0 1,0 0-1,0 1 1,0-1-1,0 0 1,-1 0 12,-16-20-106,16 17 117,0 0-1,-1 0 0,0 1 0,1-1 0,-1 1 0,0 0 0,0 0 0,0-1 0,-1 1 0,1 0 0,0 1 1,-1-1-1,1 0 0,-1 1 0,0-1 0,1 1 0,-1 0 0,0 0 0,0 0 0,0 0 0,0 1 0,0-1 1,0 1-1,0-1 0,0 1 0,0 0 0,0 1 0,0-1 0,0 0 0,0 1 0,0-1 0,-2 2-10,2-1 108,0 0 0,0 1 0,0-1 0,0 1-1,1 0 1,-1 0 0,1 0 0,-1 0 0,1 0-1,-1 1 1,1-1 0,0 1 0,0 0 0,0-1-1,1 1 1,-1 0 0,1 0 0,-1 0 0,1 0-1,0 0 1,0 0 0,1 1 0,-1-1 0,0 0 0,1 0-1,0 1 1,0-1 0,0 0 0,0 0 0,1 1-1,-1-1 1,1 0 0,-1 0 0,1 1 0,0-1-1,1 0 1,-1 0 0,1 0 0,0 1-108,2-2-62,0 0-1,-1-1 1,1 1-1,0-1 1,0 0 0,0 0-1,0-1 1,0 1-1,0-1 1,0 0 0,0 0-1,0 0 1,0-1-1,0 1 1,0-1 0,0 0-1,0 0 1,0 0 0,0-1-1,-1 0 1,1 1-1,-1-1 1,1 0 0,-1-1-1,1 1 1,-1-1 62,11-18-6642,-6 7-1395,1-1-4542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133 883 9973,'-9'-13'8892,"2"-3"-4901,-3-37-4050,9 43 849,0 7-788,0-1 1,1 0 0,-1 0-1,1 0 1,0 0-1,0 0 1,0 1 0,1-1-1,-1 0 1,1 0-1,0 0 1,0 0-1,0 1 1,1-1 0,-1 1-1,1-1 1,0 1-1,0-1 1,0 1 0,0 0-1,1 0 1,-1 0-1,1 0 1,0 0 0,0 1-1,0-1 1,0 1-1,0 0 1,0 0 0,1 0-1,-1 0 1,1 1-1,-1-1 1,1 1 0,1-1-3,166-38-209,-181 46 141,0 1-1,1-1 1,0 1-1,0 1 1,1 0-1,0 0 0,0 0 1,1 1-1,0 0 1,-4 8 68,10-14 82,1 0 1,-1 1-1,0-1 0,1 1 1,0-1-1,0 1 1,0-1-1,0 1 1,0-1-1,1 1 0,0-1 1,-1 1-1,1-1 1,1 0-1,-1 1 1,0-1-1,1 0 0,0 0 1,-1 0-1,1 0 1,0 0-1,1 0 0,-1-1 1,0 1-1,1-1 1,0 1-1,-1-1 1,1 0-1,0 0 0,0 0 1,0-1-1,0 1 1,1-1-1,-1 1 1,0-1-1,0 0 0,1 0 1,-1-1-1,1 1 1,-1-1-1,1 0 0,-1 0 1,1 0-1,-1 0 1,1 0-1,-1-1 1,3 0-83,-3 1 55,-1-1-1,1 1 1,0-1 0,0 0 0,0 0 0,-1 0 0,1 0 0,-1-1 0,1 1 0,-1-1 0,1 1 0,-1-1 0,0 0 0,0 0 0,1 0 0,-1 0 0,-1 0 0,1-1 0,0 1 0,-1-1 0,1 1 0,-1-1 0,0 1 0,1-1 0,-1 0 0,-1 1 0,1-1 0,0 0 0,-1 0 0,1 0 0,-1 0 0,0 0 0,0-1-55,1-5-276,-1-1 0,0 0 0,0 0 0,-1 1 0,-1-1 0,1 0 0,-2 1 0,1-1 0,-1 1 0,-1 0 0,0-1 276,-9-22-4441,-3-5-6157,5 16 217</inkml:trace>
  <inkml:trace contextRef="#ctx0" brushRef="#br0" timeOffset="312.83">145 386 10965,'-16'13'8316,"9"4"-3801,7-13-4394,-1-1 1,1 1-1,1-1 1,-1 1 0,1-1-1,-1 1 1,1-1-1,0 1 1,0-1-1,0 1 1,1-1 0,-1 0-1,1 0 1,0 0-1,0 0 1,0 0-1,0 0 1,1 0 0,-1-1-1,1 1 1,-1-1-1,1 0 1,0 1 0,2 0-122,3 1 108,1-1 0,0 1 1,0-1-1,0-1 1,1 0-1,-1 0 0,0-1 1,1 0-1,-1-1 1,1 0-1,5 0-108,-11-1 6,0 1 1,0-1-1,-1 1 0,1-1 1,0 0-1,-1 0 0,1-1 1,-1 1-1,1-1 0,-1 0 1,0 0-1,0 0 1,1 0-1,-1 0 0,-1-1 1,1 0-1,0 1 0,-1-1 1,1 0-1,-1 0 0,0 0 1,0-1-1,0 1 0,0 0 1,-1-1-1,1 1 1,-1-1-1,0 1 0,0-5-6,1-52-2313,-29 30-5648,-12 15-1694,13 4 1510</inkml:trace>
  <inkml:trace contextRef="#ctx0" brushRef="#br0" timeOffset="631.801">1 315 10453,'22'-7'7784,"15"3"-5379,-7 2-1370,51-8 69,81-21-330,-161 31-757,-1 0 1,1 0 0,0 0-1,0-1 1,0 1 0,0 0-1,0-1 1,0 1 0,0 0-1,-1-1 1,1 1 0,0-1-1,0 1 1,-1-1 0,1 0-1,0 1 1,-1-1 0,1 0 0,0 0-1,-1 1 1,1-1 0,-1 0-1,1 0 1,-1 0 0,0 0-1,1 1 1,-1-1 0,0 0-1,0 0 1,1 0 0,-1 0-1,0 0 1,0 0 0,0 0-1,0 0 1,0 0 0,-1 0-1,1 0 1,0 0 0,0 0-1,0 1 1,-1-1 0,1 0-1,-1 0 1,1 0 0,0 0-1,-1 0 1,0 1 0,1-1-1,-1 0 1,1 1 0,-1-1-1,0 0 1,1 1 0,-1-1-1,0 0 1,0 1-18,-50-30 1039,16 18-790,22 9-248,1-1 0,0 0-1,0-1 1,0 0 0,1 0 0,-1-2 0,1 1-1,1-1 1,-5-5-1,14 19-15255,-1-3 4669</inkml:trace>
  <inkml:trace contextRef="#ctx0" brushRef="#br0" timeOffset="1177.654">234 168 12022,'15'-4'3585,"-3"-4"145,1 0-1297,3-1-496,-5-6-480,-1 1-353,2-1-352,-2-1-351,-4-3-129,4 5-96,-4 2-224,0 1-368,-4 2-529,5 5-784,-6 0-2257,-1-2-2993,-4 6-6771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4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12038,'26'42'10439,"-18"-81"-8833,-10-2-226,0 33-1117,1 1 0,1-1-1,-1 1 1,1-1 0,1 0 0,-1 1-1,1-1 1,1 1 0,-1-1-1,1 1 1,0 0 0,1 0 0,0 0-1,3-6-262,-5 12-3,1 0 0,-1-1-1,1 1 1,-1 0-1,1 1 1,0-1-1,-1 0 1,1 0 0,0 1-1,-1-1 1,1 1-1,0-1 1,0 1 0,-1 0-1,1-1 1,0 1-1,0 0 1,0 0 0,0 1-1,-1-1 1,1 0-1,0 1 1,0-1 0,-1 1-1,1-1 1,0 1-1,-1 0 1,1 0 0,0-1-1,-1 1 1,1 1-1,-1-1 1,1 0 0,-1 0-1,0 1 4,31 10-5611,-15-14-334,-4 1-1210,2 1-3140</inkml:trace>
  <inkml:trace contextRef="#ctx0" brushRef="#br0" timeOffset="343.671">378 19 10677,'-18'-19'8778,"-9"21"-5364,-22 24-855,47-25-2515,0 0 0,1 0 1,-1 0-1,0 0 0,1 0 0,-1 0 1,1 0-1,-1 1 0,1-1 1,0 0-1,-1 1 0,1-1 1,0 1-1,0 0 0,0-1 1,0 1-1,1 0 0,-1 0 0,0 0 1,1-1-1,-1 1 0,1 0 1,-1 0-1,1 0 0,0 0 1,0 0-1,0 0 0,0 0 1,0 0-1,1 0 0,-1-1 0,0 1 1,1 0-1,-1 0 0,1 0 1,0 0-1,0-1 0,0 1 1,0 0-1,0-1 0,0 1 1,0-1-1,0 1 0,1-1 0,-1 1 1,0-1-1,1 0 0,-1 0 1,1 0-1,0 1 0,0-1-44,5 2 65,0 0-1,0 1 1,-1 0-1,1 0 0,-1 1 1,0 0-1,-1 0 0,1 0 1,-1 1-1,0 0 1,0 0-1,0 0 0,-1 0 1,0 1-1,-1 0 1,1-1-1,-1 1 0,0 1 1,-1-1-1,0 0 1,0 1-1,0 5-64,-2-12 48,0 1 0,-1 0 0,1 0 0,-1 0 0,0 0 0,0-1 1,1 1-1,-1 0 0,0-1 0,0 1 0,-1 0 0,1-1 0,0 1 0,0-1 0,-1 0 0,1 0 0,-1 1 0,1-1 0,-1 0 1,0 0-1,1 0 0,-1 0 0,0-1 0,0 1 0,1 0 0,-1-1 0,0 1 0,0-1 0,0 0 0,0 0 0,0 1 1,0-1-1,0 0 0,0-1 0,1 1 0,-1 0 0,-1-1-48,-70-18-200,55 9-399,6 2-2793,5-1-2762,2 0-4118,2 1 22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9188,'3'3'9882,"4"32"-6694,14 176 433,-21-220-3613,1 1 1,0 0 0,0 0 0,1-1 0,0 1 0,1 0 0,-1 1 0,2-1 0,-1 0 0,1 1 0,2-4-9,-5 9 3,0 0-1,0 0 1,0 0-1,0 0 1,1 0-1,-1 0 1,0 0-1,1 0 1,0 0-1,-1 0 1,1 1-1,0-1 1,0 1-1,0-1 1,0 1 0,0 0-1,0 0 1,0 0-1,0 0 1,1 0-1,-1 0 1,0 0-1,1 1 1,-1-1-1,0 1 1,1 0-1,-1 0 1,1 0-1,-1 0 1,0 0-1,1 0 1,-1 1-1,1-1 1,-1 1-1,0 0 1,0-1-1,1 1 1,-1 0-1,0 0 1,0 1 0,0-1-1,0 0 1,0 1-1,0-1 1,0 1-1,-1 0 1,1-1-1,0 1 1,-1 0-1,1 0 1,-1 0-1,0 0 1,0 0-1,0 1-2,1 0 32,-1 0 0,1 0 0,-1 0-1,0 1 1,0-1 0,-1 1 0,1-1 0,-1 0-1,1 1 1,-1-1 0,0 1 0,0-1-1,-1 1 1,1-1 0,-1 1 0,1-1 0,-1 0-1,0 1 1,-1-1 0,1 0 0,0 0-1,-1 0 1,0 0 0,0 0 0,0 0 0,0 0-1,0 0 1,0-1 0,-1 1 0,0-1 0,1 0-1,-1 0 1,0 0 0,0 0 0,0 0-1,0-1 1,0 1 0,0-1 0,-1 0 0,1 0-1,0 0 1,-1 0 0,1 0 0,0-1-1,-1 0 1,-1 0-32,-39-22-2109,38 7-2416,7-4-5110,2 11-1655</inkml:trace>
  <inkml:trace contextRef="#ctx0" brushRef="#br0" timeOffset="377.977">254 181 12230,'36'-3'5257,"42"-24"-2548,-76 26-2687,-1 0 1,0 1-1,0-1 0,0 0 0,0 0 1,0 0-1,0-1 0,0 1 1,0 0-1,0 0 0,-1 0 1,1-1-1,0 1 0,-1 0 0,1-1 1,-1 1-1,1 0 0,-1-1 1,0 1-1,0-1 0,1 1 1,-1-1-1,0 1 0,0-1 0,-1 1 1,1-1-1,0 1 0,0 0 1,-1-1-1,1 1 0,-1-1 1,1 1-1,-1 0 0,1-1 0,-1 1 1,0 0-1,0 0 0,0 0 1,0-1-1,1 1 0,-2 0 1,1 0-1,0 0 0,0 1 0,0-1 1,0 0-1,-1 0 0,1 0 1,0 1-1,0-1 0,-1 1 1,1-1-1,-1 1 0,1 0 1,-1-1-1,1 1 0,0 0 0,-1 0 1,1 0-1,-1 0 0,1 0 1,-1 0-1,1 1 0,-2-1-22,0 0 124,-1 1-1,1-1 1,0 1 0,-1-1-1,1 1 1,0 0-1,0 0 1,0 1-1,0-1 1,0 1 0,0-1-1,0 1 1,0 0-1,0 0 1,1 0-1,-1 0 1,1 1 0,0-1-1,-1 1 1,1 0-1,0-1 1,1 1-1,-1 0 1,0 0 0,1 0-1,0 0 1,-1 0-1,1 1 1,1-1-1,-1 0 1,0 0 0,1 1-1,-1-1 1,1 0-1,0 1 1,0-1-124,0 1 75,-1 0 0,1 0 0,0 0 0,0 1-1,0-1 1,0 0 0,1 0 0,0 0 0,-1 0 0,2 0 0,-1-1 0,0 1 0,1 0 0,-1 0 0,1-1 0,0 1 0,1-1 0,-1 1-1,0-1 1,1 0 0,0 0 0,0 0 0,0 0 0,0-1 0,0 1 0,0-1 0,1 0 0,-1 0 0,1 0 0,0 0-75,23-9-3718,-11-6-3621,-9 7 1118,4-3-4805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4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9748,'4'8'7977,"2"14"-6226,-5-17-903,44 127 1174,-44-123-912,4-21-550,16-68-610,5-8-198,-25 87 247,-1 1 0,1-1 0,-1 0 0,1 1 1,0-1-1,-1 0 0,1 1 0,0-1 1,0 1-1,-1-1 0,1 1 0,0 0 1,0-1-1,0 1 0,-1 0 0,1 0 1,0-1-1,0 1 0,0 0 0,0 0 1,0 0-1,0 0 0,-1 0 0,1 0 0,0 0 1,0 0-1,0 1 0,0-1 0,0 0 1,0 0-1,-1 1 0,1-1 0,0 1 1,0-1-1,-1 0 0,1 1 0,0 0 1,0-1-1,-1 1 0,1-1 0,-1 1 1,1 0-1,-1-1 0,1 1 0,-1 0 0,1 0 1,-1-1-1,1 1 0,-1 1 1,22 39 11,-4 60 717,-19-107-726,0 0-1,1 0 1,0 0-1,0 0 1,0 0-1,1-1 1,0 1 0,0 0-1,1 1 1,0-1-1,0 0 1,0 0-1,0 1 1,1-1-1,0 1 1,0 0 0,1 0-1,-1 0 1,1 0-1,0 0 1,0 1-1,1 0 1,-1 0-1,1 0 1,0 0-1,0 1 1,1 0 0,-1 0-1,0 0 1,1 1-1,0-1-1,-4 5 23,0-1 0,0 1 0,0-1-1,-1 1 1,1-1 0,0 1 0,-1 0 0,1 0 0,-1 0-1,1 0 1,-1 0 0,0 0 0,0 0 0,0 0-1,0 1 1,-1-1 0,1 0 0,0 0 0,-1 1 0,0-1-1,1 1 1,-1-1 0,0 0 0,0 1 0,-1 0-23,3 8 190,15 127-772,-19-151-13427,1 3 3388</inkml:trace>
  <inkml:trace contextRef="#ctx0" brushRef="#br0" timeOffset="374.911">417 84 10853,'51'2'9288,"-46"-2"-9034,0 0 0,-1 0 0,1 0-1,0-1 1,-1 0 0,1 0-1,0-1 1,-1 1 0,1-1-1,-1 0 1,0 0 0,0 0 0,0-1-1,0 1 1,1-2-254,-4 2 14,0 1 0,0-1 1,-1 0-1,1 1 0,-1-1 0,1 0 0,-1 1 0,0-1 1,0 0-1,0 0 0,0 1 0,0-1 0,0 0 1,0 0-1,-1 1 0,1-1 0,-1 0 0,1 1 0,-1-1 1,1 0-1,-1 1 0,0-1 0,0 1 0,0-1 1,0 1-1,0 0 0,0-1 0,0 1 0,0 0 1,-1 0-1,1 0 0,-1-1 0,1 1 0,0 1 0,-1-1 1,0 0-1,1 0 0,-1 1 0,1-1 0,-1 0 1,0 1-1,1 0 0,-1-1 0,0 1 0,0 0 0,1 0 1,-1 0-1,0 0 0,0 0 0,1 1 0,-1-1 1,0 0-1,1 1 0,-1-1 0,0 1 0,1 0 1,-1-1-1,1 1 0,-1 0 0,0 1-14,-2 2 140,0 1 1,1 0-1,0 0 1,0 0-1,0 0 0,0 1 1,1-1-1,0 1 0,0 0 1,1-1-1,-1 1 0,1 0 1,0 0-1,1 0 1,0 0-1,0 0 0,0 0 1,0 0-1,1 0 0,0 0 1,0 0-1,1-1 1,0 1-1,0 0 0,0-1 1,3 6-141,34 4 112,-6-20-2821,-8-6-3220,-9-3-4773,-8 2 1498</inkml:trace>
  <inkml:trace contextRef="#ctx0" brushRef="#br0" timeOffset="1009.839">645 13 8244,'13'4'8364,"-3"9"-4203,6 43-1595,-16-53-2074,17 97 1002,-10-131-1934,-6 21 301,-2 0-77,2 0 0,-1 0 1,2 0-1,-1 0 0,1 0 0,1 0 0,0 1 0,0-1 1,1 1-1,0 0 216,-4 8-27,0 1 1,1-1-1,-1 0 1,0 1-1,1-1 1,-1 1-1,1-1 1,-1 1-1,1-1 1,-1 1-1,1 0 1,0-1-1,-1 1 1,1 0-1,-1-1 1,1 1-1,0 0 1,-1 0-1,1-1 1,0 1-1,-1 0 1,1 0-1,0 0 1,-1 0-1,1 0 1,0 0-1,-1 0 1,1 0-1,0 0 1,-1 0-1,1 1 1,0-1-1,-1 0 1,1 0-1,-1 1 1,1-1-1,0 0 1,-1 1-1,1-1 1,-1 0-1,1 1 1,-1-1-1,1 1 1,-1-1-1,1 1 1,-1-1-1,0 1 1,1-1-1,-1 1 1,0 0 0,1-1-1,-1 1 1,0 0-1,0-1 1,1 1 26,17 36-9,-18-37 7,23 103 1302,-12-180-444,-11 74-864,1-1 1,-1 1-1,1-1 1,0 1-1,0-1 1,0 1-1,0 0 1,0-1-1,1 1 1,0 0-1,-1 0 0,1 0 1,1 0-1,-1 0 1,0 1-1,1-1 1,-1 1-1,1-1 1,0 1-1,-1 0 1,1 0-1,0 0 0,0 0 1,1 1-1,-1-1 1,0 1-1,1 0 1,-1 0-1,0 0 1,1 0-1,-1 1 0,1 0 1,-1-1-1,1 1 1,2 0 7,-1 5 176,0-1 0,0 1 1,0 0-1,-1 1 0,0-1 0,0 1 1,0-1-1,-1 1 0,0 0 1,0 1-1,0-1 0,-1 0 0,0 1 1,0 1-177,8 72-203,-15-72-3581,-2-7-5366,4-1-3173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7:1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174 175 10997,'15'37'10798,"2"21"-8390,-5-15-1578,0 47-1180,-30-101-7240,11-2 1014,-2-4-3925</inkml:trace>
  <inkml:trace contextRef="#ctx0" brushRef="#br0" timeOffset="265.556">186 114 9925,'54'-14'9087,"-50"15"-8841,0 0-1,1 0 1,-1 1 0,0 0 0,0-1-1,0 1 1,0 1 0,0-1 0,-1 1-1,1-1 1,-1 1 0,1 0-1,-1 1 1,0-1 0,0 0 0,-1 1-1,1 0-245,-1-3 63,0 1 0,0 0 0,0 0 0,0 0 0,0 0 0,-1 0 0,1 0 0,-1 0 0,1 1 0,-1-1 0,0 0 0,0 1 0,0-1 0,0 1 0,0-1 1,-1 1-1,1 0 0,-1-1 0,1 1 0,-1 0 0,0-1 0,0 1 0,-1 0 0,1 0 0,0-1 0,-1 1 0,0-1 0,1 1 0,-1 0 0,0-1 0,0 0 0,-1 1 0,1-1 0,0 0 0,-1 1 0,1-1 0,-1 0 0,0 0 0,0 0 0,0 0 0,0-1 0,-1 2-63,1-1-40,-1 0-1,0 1 1,0-1 0,-1 0 0,1 0-1,0-1 1,-1 1 0,1-1 0,-1 0-1,1 0 1,-1 0 0,0 0 0,0 0-1,1-1 1,-1 0 0,0 0 0,0 0-1,1 0 1,-1 0 0,0-1 0,0 0-1,1 1 1,-2-2 40,2-5-4295,8 1-5512,0 4-985</inkml:trace>
  <inkml:trace contextRef="#ctx0" brushRef="#br0" timeOffset="497.776">451 261 10037,'-7'-30'7854,"11"1"-3565,-3 26-4189,1 1 0,-1-1-1,0 0 1,1 1-1,-1-1 1,1 0-1,0 1 1,0 0-1,0-1 1,0 1-1,1 0 1,-1 0-1,0 0 1,1 1-1,-1-1 1,1 0-1,0 1 1,0 0-1,-1 0 1,1 0-1,0 0 1,0 0-1,0 0 1,0 1-1,0-1 1,0 1-1,2 0-99,23 3 150,-12 0-2859,0-3-8647,-9 0 420</inkml:trace>
  <inkml:trace contextRef="#ctx0" brushRef="#br0" timeOffset="1028.898">651 191 10405,'0'3'2769,"1"1"160,0-1-1312,1 1-480,-1 1-241,1-1-256,0 2-207,0 0-193,-1-1-96,0 1-96,-1-2-64,1 0-144,-2 0-241,1-1-367,-2-1-240,2-2-2066,0-1-2224,0-1-5219</inkml:trace>
  <inkml:trace contextRef="#ctx0" brushRef="#br0" timeOffset="1247.599">655 70 9140,'1'4'2017,"2"-1"112,0 2-3618,0-1-2032,1 0-4739</inkml:trace>
  <inkml:trace contextRef="#ctx0" brushRef="#br0" timeOffset="1951.424">743 131 9524,'21'30'8159,"-1"19"-3470,6 10-2188,-26-59-2489,0 1 1,0-1-1,0 1 1,1-1 0,-1 1-1,0-1 1,0 1-1,0-1 1,1 1 0,-1-1-1,0 1 1,1-1-1,-1 0 1,0 1 0,1-1-1,-1 0 1,0 1-1,1-1 1,-1 0 0,1 1-1,-1-1 1,1 0-1,-1 0 1,1 1 0,-1-1-1,1 0 1,-1 0-1,1 0 1,-1 0-1,1 0 1,-1 0 0,1 0-1,-1 0 1,1 0-1,-1 0 1,1 0 0,-1 0-1,1 0 1,-1 0-1,1 0 1,-1-1 0,1 1-1,-1 0 1,1 0-1,-1 0 1,1-1 0,-1 1-1,0 0 1,1-1-1,-1 1 1,1 0-1,-1-1 1,0 1 0,1-1-1,-1 1 1,0-1-1,0 1 1,1 0 0,-1-1-1,0 1 1,0-1-1,0 1 1,0-1 0,1 1-1,-1-1 1,0 1-1,0-1 1,0 1 0,0-1-13,11-43 150,-11 39-94,16-86-1382,-6 80-4462,-6 8-456,2-3-6330</inkml:trace>
  <inkml:trace contextRef="#ctx0" brushRef="#br0" timeOffset="1952.424">651 84 10965,'-2'-1'2849,"-1"-1"49,3 0-1538,0 0-287,0-1-369,1 0-528,0 1-288,2-3-2737,1 0-2482,-1-1-6386</inkml:trace>
  <inkml:trace contextRef="#ctx0" brushRef="#br0" timeOffset="2799.497">966 129 9716,'-1'-6'6470,"5"-1"-3442,21-8-2140,-23 14-228,16-10 178,-16 9-752,-1 1 0,0-1-1,0 0 1,1 1 0,-1-1 0,1 1 0,0 0 0,-1-1-1,1 1 1,0 0 0,0 0 0,0 0 0,0 0 0,-1 1-1,1-1 1,0 0 0,1 1 0,-1 0 0,0-1 0,0 1-1,0 0 1,0 0 0,0 0 0,0 0 0,0 0 0,0 1-1,0-1 1,0 0 0,0 1 0,0 0 0,0-1 0,0 1-1,0 0 1,0 0 0,0 0 0,-1 1 0,1-1 0,0 0-1,-1 0 1,1 1 0,-1-1 0,1 1 0,-1 0 0,0-1-1,1 2-85,7 16 61,-1 0-1,-1 1 0,-1-1 0,-1 1 0,-1 0 1,0 1-1,0 12-60,-45-82-104,39 48 119,0-1-1,0 0 1,0 1 0,-1-1 0,1 1 0,0-1 0,0 1 0,-1 0-1,1 0 1,-1 0 0,1 0 0,-1 1 0,0-1 0,1 1 0,-1 0-1,0-1 1,1 1 0,-1 0 0,0 1 0,1-1 0,-1 0-1,1 1 1,-1-1 0,0 1 0,1 0 0,-1 0 0,1 0 0,0 0-1,-1 0 1,1 1 0,0-1 0,0 1 0,0-1 0,0 1-1,0 0 1,0 0 0,0 0 0,0 0 0,1 0 0,-1 0 0,1 0-1,0 1 1,-1-1 0,1 1 0,0-1 0,0 2-15,1-1 8,1-1-1,0 1 1,-1-1 0,1 0 0,0 1-1,0-1 1,1 0 0,-1 0 0,0 1-1,1-1 1,-1 0 0,1 0 0,0-1-1,0 1 1,-1 0 0,1 0 0,0-1 0,1 1-1,-1-1 1,0 0 0,0 0 0,1 0-1,-1 0 1,0 0 0,1 0 0,-1 0-1,1-1 1,-1 1 0,1-1 0,-1 0 0,1 0-1,-1 0 1,1 0 0,-1 0 0,1-1-1,0 1 1,-1-1 0,0 1 0,1-1-1,-1 0 1,1 0 0,-1 0 0,0 0-1,0-1 1,1 1 0,-1 0 0,0-1 0,0 0-1,-1 1 1,1-1 0,0 0 0,0 0-1,-1 0 1,1 0 0,-1 0 0,0-1-8,30-32-6719,-8 13-2986,-7 8-753</inkml:trace>
  <inkml:trace contextRef="#ctx0" brushRef="#br0" timeOffset="3033.846">1232 1 10037,'6'32'9599,"9"17"-5466,2 5-2584,6 68 436,-38-150-19974,11 20 8691</inkml:trace>
  <inkml:trace contextRef="#ctx0" brushRef="#br0" timeOffset="3268.136">1214 164 11733,'11'4'9856,"13"-3"-7680,-21 0-1295,22 0-32,0 1 1847,-8-3-4316,-3-2-4138,0-2-5693,-8 3 2105</inkml:trace>
  <inkml:trace contextRef="#ctx0" brushRef="#br0" timeOffset="3970.467">1418 173 9893,'66'-10'10169,"-64"10"-10014,-1 0 1,1-1-1,0 1 1,-1-1-1,1 1 1,-1-1-1,1 1 1,0-1-1,-1 0 1,0 0-1,1 0 1,-1 0-1,1 0 0,-1 0 1,0 0-1,0 0 1,0 0-1,0-1 1,0 1-1,0 0 1,0-1-1,0 1 1,0-1-1,-1 1 1,1-1-1,0 0 1,-1 1-1,1-1 1,-1 1-1,0-1 1,0 0-1,0 1 1,1-1-1,-1 0 1,-1 1-1,1-1 1,0-1-157,-1 1 27,0 1 0,0-1-1,0 0 1,0 1-1,0-1 1,-1 1 0,1-1-1,-1 1 1,1 0-1,-1-1 1,1 1 0,-1 0-1,1 0 1,-1 0-1,0 0 1,0 0 0,0 1-1,1-1 1,-1 0 0,0 1-1,0 0 1,0-1-1,0 1 1,0 0 0,0 0-1,0 0 1,0 0-1,0 0 1,0 1 0,0-1-1,0 0 1,0 1-1,1 0 1,-1-1 0,0 1-1,0 0 1,0 0-1,1 0 1,-1 0 0,0 0-1,1 0 1,-1 1-1,1-1 1,0 0 0,-1 1-1,1-1 1,0 1-1,0 0 1,0-1 0,0 1-1,0 0 1,0 1-26,-3 3 188,1-1 0,0 1-1,0 0 1,1 0 0,0 1 0,0-1 0,0 0 0,1 1 0,0-1 0,0 1-1,0-1 1,1 1 0,0 0 0,1-1 0,-1 1 0,2 5-188,-1-8 47,0-1 1,0 0 0,0 0-1,0 0 1,0 0-1,1 0 1,-1 0-1,1 0 1,0 0 0,0 0-1,0-1 1,0 1-1,0-1 1,1 0-1,-1 1 1,1-1 0,-1 0-1,1-1 1,0 1-1,0 0 1,0-1-1,0 1 1,0-1 0,0 0-1,0 0 1,1 0-1,-1-1 1,0 1-1,0-1 1,1 0 0,-1 0-1,0 0 1,1 0-1,0 0-47,68-32-2154,-53 13-4147,0-2-5925,-4 2 1154</inkml:trace>
  <inkml:trace contextRef="#ctx0" brushRef="#br0" timeOffset="11287.931">426 130 8772,'1'2'8274,"0"3"-3671,8 32-1040,25 68-1077,-39-116-20121,3 4 7588</inkml:trace>
  <inkml:trace contextRef="#ctx0" brushRef="#br0" timeOffset="23489.046">189 98 6595,'-5'-6'7649,"-2"11"-3466,-10 27-832,17-25-4000,-2 20 1806,2-18-4532,0-1-4496,0-6-3153</inkml:trace>
  <inkml:trace contextRef="#ctx0" brushRef="#br0" timeOffset="35144.248">1651 423 5811,'-6'0'10453,"-21"-3"-8565,-177-3 1015,5-3-1214,15 11-249,-175-6-474,182 16-923,46-13 288,128-2-420,3 4-2700,-1 0-2097,-1 3-3315,1-3-1342</inkml:trace>
  <inkml:trace contextRef="#ctx0" brushRef="#br0" timeOffset="35626.016">128 402 6739,'-16'1'9865,"-9"0"-6016,-62 1-2721,102-6-4921,-6 1-3934,1 1-2318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15351,'1'0'4114,"-1"-2"96,0 1-1713,0 0-960,0 1-561,1 1-352,1 0-287,-1 0-257,1 0-144,-1 1-417,1-1-447,-2-1-913,0 1 2241,0-1-4722,0 0-3105,0 0-7620</inkml:trace>
  <inkml:trace contextRef="#ctx0" brushRef="#br0" timeOffset="1">8 168 16343,'-2'0'4242,"0"0"32,1 0-1584,0 0-1362,1 0-623,2 0-305,-2-1-160,2-3-432,0 4-1537,1-3-2257,-2-3-320,1-3-2897,0-1-5587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27 10101,'-5'-13'8863,"-8"5"-3978,-42 3-2264,40 4-1633,-87 14 140,100-12-1125,-1 0 0,1 0 0,-1 0 0,1 1-1,0-1 1,0 1 0,-1-1 0,1 1 0,0 0 0,1 0-1,-1 0 1,0 0 0,0 0 0,1 0 0,-1 0-1,1 1 1,0-1 0,0 1 0,0-1 0,0 1 0,0-1-1,0 1 1,1-1 0,-1 1 0,1 0 0,0-1-1,0 1 1,0 0 0,0-1 0,0 1 0,0 0 0,1-1-1,-1 1 1,1 0 0,0-1 0,0 2-3,3 2 5,0 1 1,0-1-1,0 0 1,1 0-1,0 0 1,0-1-1,1 1 1,0-1-1,-1-1 1,1 1-1,1-1 1,-1 0-1,1 0 1,0-1-1,6 3-5,11 7 3,-12-6 13,-7-6 0,1 1 1,-1 0-1,0 0 0,0 1 1,0-1-1,0 1 1,0 0-1,-1 1 0,1-1 1,-1 1-1,0 0 0,0 0 1,0 0-1,-1 1 0,1-1 1,-1 1-1,0 0 0,0-1 1,-1 2-1,0-1 1,0 0-1,0 0 0,0 1 1,-1-1-1,0 1 0,0-1 1,0 1-1,-1-1 0,1 1 1,-2 0-1,1 0-16,-4-2 70,0 0 0,0 0 0,0-1 0,-1 1 0,1-1 0,-1 0 0,0 0-1,0-1 1,0 1 0,-1-1 0,1 0 0,0 0 0,-1-1 0,1 0 0,-1 0 0,0 0 0,1 0 0,-1-1 0,0 0-1,1 0 1,-1-1 0,1 0 0,-1 0 0,-1 0-70,-1 0-181,-33-5 682,29-8-3654,30-10-6866,-9 16 3694,4-8-5456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36 8516,'9'-18'11247,"-37"11"-4891,22 9-6247,0 1 0,0 1 0,0-1 1,0 1-1,1 0 0,-1 0 0,1 1 1,1 0-1,-1 0 0,0 0 0,1 0 1,0 1-1,0-1 0,1 1 0,0 0 1,0 0-1,0 1 0,1-1 0,0 0 1,0 1-1,0 3-109,3-7 3,1 0 0,1 1 0,-1-1 0,0 0 0,1 0 0,0 0 0,0 0 1,0-1-1,0 1 0,0-1 0,0 0 0,0 0 0,1 0 0,0 0 0,-1 0 0,1-1 0,0 1 0,-1-1 0,1 0 0,0-1 0,2 1-3,12 6-16,-9-4 18,-1 0 1,1 1-1,-1 0 1,0 1-1,0 0 1,-1 0-1,0 0 0,0 1 1,0 0-1,0 0 1,4 7-3,-10-11 11,0 0 0,0 0 0,-1 0 0,1 0 0,-1 0 1,1 1-1,-1-1 0,1 0 0,-1 0 0,0 0 0,0 0 1,0 1-1,-1-1 0,1 0 0,0 0 0,-1 0 0,1 0 0,-1 0 1,0 1-1,0-1 0,0 0 0,0-1 0,0 1 0,0 0 1,0 0-1,-1 0 0,1-1 0,-1 1 0,1-1 0,-1 1 0,0-1 1,0 1-12,-62 36 376,60-36-468,0-1 0,0 1-1,0-1 1,0-1 0,0 1 0,-1 0-1,1-1 1,0 0 0,0 0-1,0 0 1,-1-1 0,1 1-1,0-1 1,0 0 0,0 0-1,0-1 1,0 1 0,0-1 0,0 0-1,-2-1 93,4-20-6887,7 9-2022,1 2-2654</inkml:trace>
  <inkml:trace contextRef="#ctx0" brushRef="#br0" timeOffset="312.429">218 70 11781,'9'1'8237,"12"-8"-6648,-16 6-668,33-14 1417,-29 11-1994,-1 0 0,1 1 0,0 0 0,0 0 0,0 1 0,0 0 0,0 1 0,0 0 0,1 0 0,-1 1 0,9 1-344,-16-1-116,28 0-1740,-24-6-3361,-5-5-4959,-1 3-1093</inkml:trace>
  <inkml:trace contextRef="#ctx0" brushRef="#br0" timeOffset="656.95">347 72 12822,'2'55'11821,"4"27"-7480,2 27-4213,-5-44 67,6-83-5019,-4-19-2051,0 13-598,1 1-2646</inkml:trace>
  <inkml:trace contextRef="#ctx0" brushRef="#br0" timeOffset="1009.726">534 20 10869,'5'-5'7606,"16"20"-4442,37 116 3087,-58-130-6242,1 0 1,0 0-1,0 0 0,-1 0 1,1-1-1,0 1 0,0 0 1,0 0-1,-1-1 0,1 1 1,0-1-1,0 1 0,0-1 1,0 1-1,0-1 0,0 0 1,1 1-1,-1-1 0,0 0 1,0 0-1,0 0 0,0 0 1,0 0-1,0 0 0,0 0 1,0 0-1,1 0 0,-1 0 1,0-1-1,0 1 0,0 0 1,0-1-1,0 1 0,0-1 1,0 1-1,0-1 0,0 0 1,-1 1-1,1-1 0,0 0 1,0 1-1,0-1 0,-1 0 1,1 0-1,0 0 0,-1 0-9,31-51-1,-25 39 64,33-34 342,-13 19-4753,-24 24-2104,-2 1-665,-1 1-3736</inkml:trace>
  <inkml:trace contextRef="#ctx0" brushRef="#br0" timeOffset="1369.016">637 194 12102,'6'45'10653,"-2"1"-6227,10 64-2476,-5-128-10318,-4-3-435,-2 3-3141</inkml:trace>
  <inkml:trace contextRef="#ctx0" brushRef="#br0" timeOffset="3667.825">635 187 8548,'1'0'2273,"-1"-1"96,1 2-736,0-1-833,0 1-256,0 1-95,0 1-129,0 0-144,0 1-160,1 3-224,-2-2-208,2 1-1857,-1 0-193,0-1-1680,0-3-3457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9476,'1'5'11258,"3"17"-7015,-3 101-743,5 70-2553,-5-191-893,1 0 0,-1-1 0,1 1 0,-1-1 0,1 1 0,0-1 0,-1 0 0,1 0 0,0 0 0,0 0 0,0 0 0,0 0 0,0 0 0,0 0-1,0-1 1,0 1 0,0-1 0,1 0 0,-1 1 0,0-1 0,0 0 0,0 0 0,0 0 0,0-1 0,1 1 0,-1-1 0,0 1 0,0-1 0,0 1 0,0-1 0,0 0-54,10-1 131,69 6 362,-76-42-12402,-4 21 4175,1 1-4328</inkml:trace>
  <inkml:trace contextRef="#ctx0" brushRef="#br0" timeOffset="419.055">300 35 13030,'5'7'8002,"-2"2"-4093,3 25-3174,-4-27 196,-2 95 733,-2-88-1566,1-1 1,0 1 0,1-1 0,1 1 0,0-1 0,1 1-1,0-1 1,1 0 0,1 3-99,-2-14 33,-1 0 1,1 0-1,0 0 0,0 0 1,-1-1-1,1 1 0,0-1 0,1 1 1,-1-1-1,0 1 0,0-1 1,0 0-1,1 0 0,-1 0 1,1-1-1,-1 1 0,1 0 0,-1-1 1,1 0-1,-1 1 0,1-1 1,-1 0-1,1 0 0,-1-1 1,1 1-1,0 0 0,-1-1 0,0 0 1,1 1-1,-1-1 0,1 0 1,-1 0-1,0 0 0,0-1 1,1 1-1,-1 0 0,0-2-33,64-5 886,-63-18-9361,-9 4-3902,3 13 1967</inkml:trace>
  <inkml:trace contextRef="#ctx0" brushRef="#br0" timeOffset="668.994">314 200 13462,'1'-1'7487,"1"0"-3400,14-6-1262,-7 3-2446,1 1 0,0-1 0,0 2 0,0-1 0,0 1 0,0 1 1,0 0-1,0 0 0,1 1 0,5 1-379,12-15-1672,-26 4-4224,-6-2-7116,2 10 1956</inkml:trace>
  <inkml:trace contextRef="#ctx0" brushRef="#br0" timeOffset="950.229">282 67 12278,'20'-4'11508,"11"-8"-6243,8-3-3288,53 27-267,-80-31-6993,-15 0-7136,1 9-2601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 9909,'4'16'9667,"-1"2"-3536,0 5-2422,0 13-2994,5 41-734,3 32-391,-29-122-6575,10-16-4463,5 12 195</inkml:trace>
  <inkml:trace contextRef="#ctx0" brushRef="#br0" timeOffset="452.577">1 72 8596,'20'-43'12653,"27"22"-7938,57 24-2989,-101-3-1720,0 1 0,-1-1-1,1 1 1,0-1 0,-1 1 0,1 0 0,-1 0-1,0 1 1,1-1 0,-1 0 0,0 1 0,0 0-1,0-1 1,0 1 0,0 0 0,0 0 0,0 0-1,0 0 1,-1 0 0,1 0 0,-1 1 0,0-1-1,0 0 1,0 1 0,0-1 0,0 1 0,0 0-1,0-1 1,-1 1 0,0-1 0,1 1 0,-1 0-1,0-1 1,0 1 0,0 0 0,-1-1-1,1 1 1,-1 0 0,1-1 0,-1 1 0,0-1-1,0 1 1,0-1 0,0 1 0,-1-1 0,1 0-1,-1 1 1,1-1 0,-1 0 0,0 0 0,1 0-1,-2 0-5,-125 68-202,111-65 36,25-9 33,0 3 170,0-1 1,0 2-1,0-1 1,0 1-1,0 0 1,1 1-1,-1 0 1,0 0-1,0 1 1,0 0-1,0 0 1,-1 1-1,1 0 1,0 0-1,-1 1 0,0 0 1,0 0-1,0 0 1,-1 1-1,1 0 1,-1 1-1,1 1-37,-5-4 47,-1 0-1,1 1 1,-1-1 0,0 0-1,0 1 1,0-1-1,-1 1 1,1 0 0,-1-1-1,0 1 1,0-1-1,0 1 1,0 0 0,-1-1-1,1 1 1,-1-1-1,0 1 1,0-1-1,0 1 1,-1-1 0,1 0-1,-1 0 1,0 1-1,1-1 1,-2 0 0,1-1-1,0 1 1,0 0-1,-1-1 1,0 1-1,1-1 1,-1 0 0,0 0-1,0 0 1,0 0-1,-1 0 1,1-1 0,0 1-1,-2 0-46,0 0-33,1 0-1,-1 1 0,0-2 1,0 1-1,0 0 1,0-1-1,-1 0 1,1 0-1,0-1 1,0 1-1,-1-1 0,1 0 1,0-1-1,-1 1 1,1-1-1,0 0 1,0-1-1,0 1 0,-1-1 35,1-42-8708,12 16-872,0 8-1613</inkml:trace>
  <inkml:trace contextRef="#ctx0" brushRef="#br0" timeOffset="674.549">402 24 11893,'1'14'11819,"-8"13"-8618,2-8-2320,-42 154 936,38-107-2413,9-62-1054,3-44-4089,0-8-5517,2 24 902</inkml:trace>
  <inkml:trace contextRef="#ctx0" brushRef="#br0" timeOffset="926.787">398 22 10645,'17'1'10941,"8"21"-7586,-23-21-2922,10 13 47,-1 0 0,-1 1 0,0 0 0,0 0 0,-2 1 0,0 1 1,-1-1-1,0 1 0,3 15-480,41 86-364,-60-151-10818,6 17 3059,0 2-1887</inkml:trace>
  <inkml:trace contextRef="#ctx0" brushRef="#br0" timeOffset="1208.01">363 211 10245,'1'9'8468,"8"-5"-3710,32-5-1988,-30-1-1879,8 2-1165,55-6 372,-51-2-4611,-5-4-4767,-11 4-3867</inkml:trace>
  <inkml:trace contextRef="#ctx0" brushRef="#br0" timeOffset="1427.648">667 6 11557,'8'11'9068,"-3"3"-4073,4 34-3042,-5-25-1006,21 187-1134,-31-237-6875,2 4-2433,0 8-2265</inkml:trace>
  <inkml:trace contextRef="#ctx0" brushRef="#br0" timeOffset="1942.882">683 15 12710,'16'-12'8174,"3"10"-3752,-12 3-4254,0 1 0,0-1 1,0 2-1,0-1 1,0 1-1,-1 0 1,1 0-1,-1 1 1,0 0-1,0 0 1,0 1-1,3 3-168,-2-2 79,0 0-1,-1 1 1,0 0 0,0 0-1,-1 1 1,1 0-1,-2 0 1,1 0 0,-1 0-1,-1 1 1,1-1-1,-1 1 1,-1 0 0,0 0-1,0 0 1,-1 0-1,0 0 1,0 1 0,-1-1-1,0 0 1,-1 0-1,0 1 1,-1-1 0,1 0-1,-2 0 1,0 2-79,-1-6-1,0 0 0,-1 0 0,0-1 0,1 1 0,-1-1 0,-1 0 0,1-1 0,0 0 0,-1 1 0,0-2 0,0 1 0,0-1 0,0 1 0,0-2 0,0 1 0,0-1 0,-1 0 0,1 0 0,-1-1 0,1 1 0,0-2 0,-1 1 0,1-1 0,-1 0 0,1 0 0,0 0 0,-1-1 1,-9-13-4452,16-6-7490,4 8-992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11669,'14'14'7965,"-4"6"-3896,3 46-802,-13-65-3187,8 190 1753,-8-190-1831,0-1 1,0 1 0,-1 0 0,1 0 0,0-1 0,0 1 0,0 0 0,1-1 0,-1 1-1,0 0 1,0-1 0,0 1 0,0 0 0,1-1 0,-1 1 0,0 0 0,0-1 0,1 1-1,-1 0 1,1-1 0,-1 1 0,1-1 0,-1 1 0,1-1 0,-1 1 0,1-1 0,-1 1-1,1-1 1,-1 0 0,1 1 0,0-1 0,-1 0 0,1 1 0,0-1 0,-1 0 0,1 0 0,0 0-1,-1 0 1,1 1 0,0-1 0,-1 0 0,1 0 0,0 0 0,0 0 0,-1-1 0,1 1-1,0 0 1,0 0-3,77-23 1145,-21 29-1914,-68-34-10393,5 17 3991,1-1-3877</inkml:trace>
  <inkml:trace contextRef="#ctx0" brushRef="#br0" timeOffset="203.078">53 242 11797,'18'-2'9885,"1"-3"-5483,24-1-1275,-39 6-3066,32-4-1309,-31-7-4157,-6-6-4923,0 8-1947</inkml:trace>
  <inkml:trace contextRef="#ctx0" brushRef="#br0" timeOffset="826.497">13 52 15223,'1'4'4130,"3"-3"80,5 1-1713,3-1-848,2 2-465,3 0-351,0 0-401,-1-1-160,-1-1-48,-2-2-160,-1-2-224,-1-1-1025,3-4-1296,1-9-1905,4-3-3217,1 1-7284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6:3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 8852,'1'24'9147,"1"1"-3369,3 15-1939,1 1-3751,6 65-876,-14-91-1744,-1-12-2851,-1-5-5460,2 0 2701</inkml:trace>
  <inkml:trace contextRef="#ctx0" brushRef="#br0" timeOffset="343.671">0 178 10277,'1'-9'8674,"8"3"-4180,28-5-2220,-32 10-1496,12-2-992,18-5-900,-23 5-3676,-2-2-4130,-3 1-2523</inkml:trace>
  <inkml:trace contextRef="#ctx0" brushRef="#br0" timeOffset="841.732">194 0 9396,'1'5'8444,"5"11"-5454,0 3-2202,13 158 3478,-13-136-3959,-1-60-235,-5 11-206,0-1 0,1 0 0,0 1 0,0-1 1,1 1-1,0 0 0,1-1 0,0 1 0,0 0 1,1 0-1,0 1 0,0-1 0,5-5 134,-8 12-2,-1 1 0,1-1-1,0 1 1,0 0 0,0-1 0,-1 1-1,1 0 1,0 0 0,0-1 0,0 1-1,0 0 1,0 0 0,0 0 0,-1 0-1,1 0 1,0 0 0,0 1 0,0-1-1,0 0 1,0 0 0,0 0 0,-1 1-1,1-1 1,0 1 0,0-1 0,0 0-1,-1 1 1,1-1 0,0 1-1,-1 0 1,1-1 0,0 1 0,-1 0-1,1-1 1,-1 1 0,1 0 0,-1-1-1,1 1 1,-1 0 0,0 0 0,1 0-1,-1-1 1,0 1 0,0 0 0,1 1 2,17 39 886,0 54-166,-15-97-8495,-2 1 564,0-1-3815</inkml:trace>
  <inkml:trace contextRef="#ctx0" brushRef="#br0" timeOffset="1279.13">453 217 8884,'43'1'10302,"2"-16"-7195,-43 14-3102,0 0 0,0-1 0,0 1 0,0 0 0,0-1 0,-1 1 0,1-1 0,0 1 0,-1-1 0,1 0 0,-1 0 0,1 0 0,-1 0 0,0 0 0,0 0 0,0 0 0,0 0 0,0 0 0,0-1-1,-1 1 1,1 0 0,-1 0 0,1-1 0,-1 1 0,0 0 0,0-1 0,0 1 0,0 0 0,-1-1 0,1 1 0,-1 0 0,1-1 0,-1 1 0,0 0 0,0 0 0,0 0 0,0-1-5,0 2 51,1-1 0,-1 1 0,0-1 0,0 1 1,0-1-1,-1 1 0,1 0 0,0 0 0,0 0 0,-1-1 0,1 1 0,-1 0 1,1 0-1,-1 1 0,1-1 0,-1 0 0,1 0 0,-1 1 0,0-1 0,1 1 1,-1 0-1,0-1 0,0 1 0,1 0 0,-1 0 0,0 0 0,0 0 1,1 0-1,-1 1 0,0-1 0,1 0 0,-1 1 0,0-1 0,1 1 0,-1 0 1,0-1-1,1 1 0,-1 0 0,1 0 0,0 0 0,-1 0 0,1 0 0,0 1 1,-1-1-1,1 0 0,0 0 0,0 1 0,0-1 0,0 1 0,0-1 0,1 1 1,-1-1-1,0 1 0,1 0 0,-1 0-51,-2 2 136,0-1 0,0 1 1,1 0-1,-1-1 0,1 1 0,0 0 0,0 1 1,0-1-1,1 0 0,-1 0 0,1 1 1,0-1-1,1 1 0,-1-1 0,1 1 0,0-1 1,0 1-1,0 0 0,0-1 0,1 1 0,0-1 1,0 1-1,0-1 0,0 0 0,1 1 1,0-1-1,0 0 0,0 0 0,0 0 0,1 0 1,-1-1-1,1 1 0,0-1 0,3 3-136,0-3-44,1 0-1,1 0 1,-1-1-1,0 0 0,1 0 1,-1-1-1,1 0 1,-1 0-1,1-1 0,-1 0 1,1 0-1,2-1 45,25-4-4838,-4-3-6380,-14 2-2095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5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10021,'34'-12'8953,"22"1"-6087,-28 6-1666,203-25 1414,-223 29-2914,12-1-224,-16 2-2297,-12 2-3386,2-2 92,-2-1-3556</inkml:trace>
  <inkml:trace contextRef="#ctx0" brushRef="#br0" timeOffset="578.013">169 146 12806,'0'-4'3762,"0"-1"159,0-3-1247,-1-2-770,1 0-559,-1-1-465,-1 2-335,1-3-241,0 0-272,-2 1-288,2 2-497,-1-3-959,2 4-2322,-2-4-3105,0 0-7124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2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41 12486,'-25'11'8894,"6"7"-3617,-4 36-2203,14 63-3287,8-113 219,0-1 1,1 1 0,0 0-1,0 0 1,0-1 0,0 1-1,0 0 1,1 0 0,0-1 0,0 1-1,0 0 1,0-1 0,0 1-1,1-1 1,0 0 0,-1 1-1,1-1 1,0 0 0,1 0 0,-1 0-1,1 0 1,-1-1 0,1 1-1,0 0 1,0-1 0,0 0 0,0 0-1,0 0 1,0 0 0,1 0-1,-1-1 1,1 0 0,-1 1-1,1-1 1,0 0 0,-1-1 0,5 1-7,-3 0-1,1 0 0,0 0 1,0 0-1,0-1 0,0 0 1,0-1-1,0 1 0,0-1 1,0 0-1,-1-1 0,1 1 1,0-1-1,-1 0 0,1-1 1,-1 1-1,0-1 0,0 0 1,0 0-1,0-1 0,0 1 1,-1-1-1,1 0 0,-1-1 1,0 1-1,0-1 0,-1 1 1,1-1-1,-1 0 0,0-1 1,-1 1-1,1 0 0,-1-1 1,0 1-1,0-1 0,-1 0 1,1-1 0,-2-2 6,-1-1 1,0 1 0,0-1 0,-1 1 0,0 0 0,0 0 0,-1 0-1,0 0 1,-1 0 0,0 0 0,0 1 0,-1 0 0,0 0-1,0 0 1,-1 1 0,0-1 0,-1 1 0,1 1 0,-1-1-1,-1 1 1,1 0 0,-1 1 0,-8-5-7,14 9-5,-1 1-1,1-1 1,-1 1-1,0 0 1,1-1-1,-1 1 1,0 0-1,1 1 1,-1-1 0,1 0-1,-1 1 1,0-1-1,1 1 1,-1 0-1,1 0 1,-1 0-1,1 0 1,0 0 0,-1 1-1,1-1 1,0 1-1,0 0 6,-1 22-4186,15-14-2668,0-8-522,2 0-3971</inkml:trace>
  <inkml:trace contextRef="#ctx0" brushRef="#br0" timeOffset="312.474">301 46 11445,'14'6'9210,"-5"8"-4487,0 46-3011,-8-45-557,16 163-894,-23-200-7930,-3-12 4548,4 11-4153,2 3-3152</inkml:trace>
  <inkml:trace contextRef="#ctx0" brushRef="#br0" timeOffset="747.433">317 51 9620,'11'-12'14670,"11"21"-10258,16 20-4093,-16 4-180,-21-30-139,0 0 0,-1 0 0,1 0 0,0 0 0,1-1 0,-1 1 1,0 0-1,1-1 0,0 1 0,-1-1 0,1 1 0,0-1 0,0 0 0,1 0 0,-1 0 0,0 0 0,1 0 0,-1-1 1,1 1-1,-1-1 0,1 0 0,0 1 0,-1-1 0,1 0 0,0 0 0,0-1 0,0 1 0,0-1 0,0 1 0,0-1 1,0 0-1,0 0 0,1-1 0,3-4 10,0-1 0,0 0 0,-1 0 0,0-1 0,-1 0 0,1 0 0,-1 0 0,-1 0 0,1-1 0,-1 0 0,-1 0 0,1 0 0,0-4-10,18-51-8,-21 63 15,0 1-1,1-1 1,-1 1 0,0 0-1,0-1 1,1 1-1,-1 0 1,0 0-1,0 0 1,0 0-1,0 0 1,0 0-1,0 0 1,-1 0-1,1 1 1,0-1-1,0 0 1,-1 0-1,1 1 1,-1-1 0,1 0-1,-1 1 1,0-1-1,1 1 1,-1-1-1,0 0 1,0 1-1,0-1 1,0 2-7,18 259 640,-12-296-20193,-2 20 9007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1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8532,'10'26'10215,"-3"2"-4772,2 61-3005,-7-59-1147,7 113-167,-13-141-4503,-2-19-1001,4-3-6112,2 6-284</inkml:trace>
  <inkml:trace contextRef="#ctx0" brushRef="#br0" timeOffset="233.717">0 17 8164,'8'-6'11295,"26"39"-6004,97 120-1665,-3-14-3165,-124-135-2803,-11-21-3613,5 7-1667,0-2-5280</inkml:trace>
  <inkml:trace contextRef="#ctx0" brushRef="#br0" timeOffset="639.867">301 0 11653,'1'42'9003,"1"0"-4154,6 84-3167,-3-58-285,5 15-1122,-11-102-8854,2 9 1889,-1 8 3838,1-9-7870</inkml:trace>
  <inkml:trace contextRef="#ctx0" brushRef="#br0" timeOffset="1190.818">527 41 8980,'-11'-22'12017,"-18"35"-7322,23-6-4571,0-1 0,0 1 0,1 0 0,0 0 1,0 1-1,1 0 0,-1 0 0,2 0 0,-1 0 0,1 0 1,1 1-1,-1-1 0,1 1 0,1 0 0,0 0 0,0 0 0,1-1 1,0 1-1,0 0 0,1 0 0,0 0 0,1 0 0,0-1 1,0 1-1,1-1 0,0 1-124,0-4 0,0 0-1,1 0 1,0-1-1,0 1 1,0-1 0,0 0-1,1 0 1,0-1 0,0 1-1,0-1 1,0 0-1,0 0 1,1-1 0,-1 1-1,1-1 1,-1 0 0,1-1-1,0 1 1,0-1-1,0-1 1,0 1 0,0-1-1,0 0 1,0 0 0,0 0-1,0-1 1,-1 0 0,1-1-1,0 1 1,0-1-1,-1 0 1,1 0 0,-1-1-1,1 1 1,-1-1 0,2-2 0,-3-1-16,1-1 1,-1 0-1,-1 0 1,1 0 0,-1-1-1,0 1 1,-1-1-1,1 0 1,-2 0 0,1 0-1,-1 0 1,0 0-1,-1 0 1,0 0-1,0 0 1,-1 0 0,0 0-1,0 0 1,-1 0-1,0 0 1,0 1 0,-1-1-1,0 1 1,0-1-1,-1 1 1,0 0 0,0 0-1,-1 1 1,0-1-1,0 1 1,-3-3 15,6 7-24,0 0 1,0-1-1,0 1 1,0 0-1,-1 0 0,1 1 1,-1-1-1,1 0 1,-1 1-1,0-1 1,0 1-1,1 0 0,-1 0 1,0 0-1,0 0 1,0 1-1,0-1 0,0 1 1,-3 0 23,2 4-4412,5 1-6098,0-3-2533</inkml:trace>
  <inkml:trace contextRef="#ctx0" brushRef="#br0" timeOffset="1691.103">751 18 11637,'59'8'12982,"2"-16"-9416,47 6-3311,-106 2-570,6 3-2483,-8-1-1853,-3-1-3651,-1 1-4056</inkml:trace>
  <inkml:trace contextRef="#ctx0" brushRef="#br0" timeOffset="2035.5">873 36 10949,'-2'22'10221,"5"13"-6026,0-7-2569,7 167 1415,-9-196-3139,-1 1 0,0 0 0,0 0 0,0-1-1,0 1 1,0 0 0,0 0 0,1 0 0,-1-1 0,0 1-1,0 0 1,0 0 0,0 0 0,1 0 0,-1-1-1,0 1 1,0 0 0,1 0 0,-1 0 0,0 0-1,0 0 1,1 0 0,-1 0 0,0 0 0,0-1 0,1 1-1,-1 0 1,0 0 0,0 0 0,1 0 0,-1 0-1,0 1 1,0-1 0,1 0 0,-1 0 0,0 0-1,0 0 1,1 0 0,-1 0 0,0 0 0,0 0 0,0 0-1,1 1 1,-1-1 0,0 0 0,0 0 0,0 0-1,1 1 99,8-32-11700,-9 28 9652,6-16-9507</inkml:trace>
  <inkml:trace contextRef="#ctx0" brushRef="#br0" timeOffset="2472.298">1074 47 11413,'1'-4'8592,"2"7"-4651,6 14-1843,-3 17-1468,-3 1 0,0-1 0,-3 1 1,0 0-1,-3 9-630,6 13 345,-3-56-339,0 0 1,1 0-1,-1 0 0,1 1 0,-1-1 0,1 0 0,-1 0 0,1 0 0,0 0 0,0 0 0,-1-1 0,1 1 1,0 0-1,0 0 0,0 0 0,0-1 0,0 1 0,0-1 0,0 1 0,0 0 0,0-1 0,1 0 0,-1 1 1,0-1-1,0 0 0,0 1 0,0-1 0,1 0 0,-1 0 0,0 0 0,0 0 0,0 0 0,1-1 0,-1 1 1,0 0-1,0 0 0,0-1 0,0 1 0,0-1 0,1 1 0,-1-1 0,0 1 0,0-1 0,0 0-6,109-19 649,-107 7-6655,-15 2-2518,9 8 3442,-5-4-5747</inkml:trace>
  <inkml:trace contextRef="#ctx0" brushRef="#br0" timeOffset="2706.618">1114 219 12022,'31'-1'13284,"0"0"-8762,30-1-3715,-60 3-932,0-1-1,0 0 0,0 0 0,0 0 1,0 0-1,0 0 0,0 0 0,0 0 1,0 0-1,-1-1 0,1 1 0,0 0 1,0 0-1,0-1 0,0 1 0,0-1 1,0 1-1,-1-1 0,1 1 0,0-1 1,0 1-1,-1-1 0,1 0 0,0 1 1,-1-1-1,1 0 0,-1 1 0,1-1 0,-1 0 1,1 0-1,-1 0 0,1 0 0,-1 1 1,0-1-1,0 0 0,1 0 0,-1 0 1,0 0-1,0-1 126,-7-24-14235,2 16 2755</inkml:trace>
  <inkml:trace contextRef="#ctx0" brushRef="#br0" timeOffset="3050.294">1102 34 13974,'45'-8'13787,"0"6"-8856,-1 7-7118,0 8-5382,-34-11-4631,-4-2 1480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1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 9845,'1'-2'9602,"2"8"-4527,8 52-2771,2 202-402,-2-40-870,-17-247-7085,8-2-5787,-1 14-11</inkml:trace>
  <inkml:trace contextRef="#ctx0" brushRef="#br0" timeOffset="400.55">465 78 11013,'-10'4'9279,"-8"15"-5624,7-7-2220,-114 90 2658,-95 116-1849,173-172-1975,59-62-6226,5-18-10283,-11 16 6465</inkml:trace>
  <inkml:trace contextRef="#ctx0" brushRef="#br0" timeOffset="900.432">0 49 9957,'9'5'8977,"2"3"-3583,5 5-2473,10 10-2781,14 10 521,1 4-202,-1 1 0,-1 2 0,20 29-459,-18-22 155,83 64 271,-123-108-2044,-7-8-3753,0-1-4253,1-2-3755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10613,'0'11'7321,"4"13"-5069,-2-13-1204,38 197 2540,-30-181-3460,-3-57-51,-4 11-46,-3 14-50,0-1-1,0 1 0,0 0 1,1-1-1,0 1 1,0 0-1,0 0 0,1 0 1,0 0-1,0 0 1,0 0-1,0 1 1,1-1-1,0 1 0,0-1 1,0 1-1,0 0 1,1 0-1,0 0 1,0 1-1,0-1 0,0 1 1,0 0-1,1 0 1,1 0 19,-4 4 13,1 0 1,0 0 0,0 0-1,-1 0 1,1 1-1,-1-1 1,1 1 0,-1 0-1,0 0 1,1 0 0,-1 0-1,0 0 1,0 0 0,-1 0-1,1 1 1,0-1 0,-1 1-1,1 0 1,-1-1-1,0 1 1,0 0 0,0 0-1,0-1 1,-1 1 0,1 0-1,-1 0 1,1 0 0,-1 0-1,0 0 1,0 1-14,2 5 135,-1-3-47,2 3 19,0-1-1,-1 1 1,0 0 0,-1-1-1,0 1 1,0 0 0,-1 0 0,0 0-1,-1 0 1,-1 6-107,-8-18-4633,6-4-6173,4 3-7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21 109 10773,'55'-12'8252,"-53"11"-8189,0 0-1,0 0 0,0-1 0,0 1 0,0 0 0,0-1 0,0 1 0,-1-1 1,1 0-1,-1 0 0,1 0 0,-1 0 0,0 0 0,1 0 0,-1 0 0,0 0 1,0 0-1,-1 0 0,1 0 0,0-1 0,-1 1 0,1 0 0,-1-1 0,0 1 1,0 0-1,0-1 0,0 1 0,0-1 0,-1 1 0,1 0 0,0 0 0,-1-1 1,0 1-1,0-1-62,0 1 75,0 1 0,1-1 1,-1 0-1,-1 1 1,1-1-1,0 1 0,0-1 1,-1 1-1,1 0 0,0 0 1,-1-1-1,1 1 0,-1 0 1,0 0-1,1 1 1,-1-1-1,0 0 0,0 0 1,1 1-1,-1-1 0,0 1 1,0-1-1,0 1 1,0 0-1,0 0 0,1 0 1,-1 0-1,0 0 0,0 0 1,0 1-1,0-1 0,0 1 1,1-1-1,-1 1 1,0 0-1,0-1 0,1 1 1,-1 0-1,0 0 0,1 0 1,-1 0-1,1 1 1,-1-1-1,1 0 0,0 1 1,0-1-1,-1 0 0,1 1 1,0 0-1,0-1 0,0 1 1,1 0-1,-1-1 1,0 1-1,1 0 0,-1 1-75,-3 5 196,1 1-1,0-1 1,0 1-1,0 0 1,1 0-1,1 0 1,0 0-1,0 1 1,1-1-1,0 0 1,0 0-1,1 0 1,0 1 0,1 0-196,23 14 17,-1-20-2977,-4-6-3005,-1-2-4406,-10 0 1570</inkml:trace>
  <inkml:trace contextRef="#ctx0" brushRef="#br0" timeOffset="531.235">182 50 9636,'29'38'9628,"-13"33"-6627,-12-46-986,4-73-1049,10-47-2567,-18 94 1590,0 1 0,1-1 0,-1 0 0,0 1 0,1-1 0,-1 1-1,1-1 1,-1 1 0,1-1 0,-1 1 0,1-1 0,-1 1 0,1-1-1,-1 1 1,1 0 0,0-1 0,-1 1 0,1 0 0,0-1 0,-1 1-1,1 0 1,0 0 0,-1 0 0,1 0 0,0 0 0,-1-1 0,1 1-1,0 1 1,0-1 0,-1 0 0,1 0 0,0 0 0,-1 0 0,1 0-1,0 1 1,-1-1 0,1 0 0,0 0 0,-1 1 0,1-1 0,-1 1-1,1-1 1,-1 0 0,1 1 0,-1-1 0,1 1 0,-1-1-1,1 1 1,-1 0 0,1-1 0,-1 1 0,0-1 0,1 1 0,-1 0-1,0 0 12,21 36 48,5 45-224,-25-82 164,0 0 1,-1 0 0,1 0-1,0-1 1,0 1 0,0 0-1,-1-1 1,1 1-1,0-1 1,0 1 0,-1-1-1,1 1 1,0-1 0,-1 1-1,1-1 1,0 1 0,-1-1-1,1 0 1,-1 0-1,1 1 1,-1-1 0,1 0-1,-1 0 1,0 1 0,1-1-1,-1 0 1,0 0-1,0 0 1,0 0 0,0 1-1,1-1 1,-1 0 0,0 0-1,-1 0 1,1 0-1,0 0 1,0 0 0,0 1-1,0-1 1,-1 0 0,1 0-1,0 0 12,0-3-54,-1-4-51,1 0-1,0 0 1,1 0 0,0 0-1,0 0 1,1 0 0,-1 0 0,2 0-1,-1 1 1,1-1 0,1 1-1,1-5 106,-3 12 70,0-1-1,-1 1 1,1-1-1,-1 1 1,1 0-1,0 0 1,-1 0-1,1 0 1,0 0-1,-1 0 1,1 0-1,0 0 1,-1 1-1,1-1 1,-1 1-1,1-1 1,-1 1-1,1-1 1,-1 1-1,1 0 1,-1 0-1,1 0 1,-1 0-1,0 0 0,0 0 1,0 0-1,1 0 1,-1 1-1,0-1 1,0 0-1,0 1 1,-1-1-1,1 1 1,0-1-1,-1 1 1,1-1-1,0 1 1,-1-1-1,0 1 1,1-1-1,-1 1 1,0 0-1,0-1 1,0 1-70,20 103 511,-17-83-3816,-2-22 2262,-1 1 180,1-1-7819,0-1-2086</inkml:trace>
  <inkml:trace contextRef="#ctx0" brushRef="#br0" timeOffset="984.245">595 10 10581,'-26'17'9990,"7"25"-7667,16-34-1876,2-6-390,-1 1 0,1-1 0,-1 1 0,1 0 1,0-1-1,0 1 0,0 0 0,1 0 0,-1 0 0,0 0 0,1 0 0,0-1 0,0 1 0,0 0 0,0 0 0,0 0 0,1 0 0,-1 0 0,1 0 0,0 0 0,-1-1 0,1 1 0,1 0 0,-1 0 0,0-1 0,1 1 0,-1-1 0,1 1 0,0-1 0,0 0 0,0 0 0,0 0 0,0 0 0,0 0 1,1 0-1,-1 0 0,1-1 0,-1 1 0,1-1 0,-1 0 0,1 0 0,0 0 0,0 0 0,-1 0 0,2 0-57,-1 0-24,0 0 0,0 1-1,0-1 1,0 0 0,0-1 0,0 1 0,0-1 0,0 1 0,0-1 0,1 0 0,-1 0-1,0 0 1,0 0 0,0-1 0,0 1 0,0-1 0,0 0 0,1 0 0,-2 0-1,1 0 1,0-1 0,0 1 0,0-1 0,-1 0 0,1 1 0,0-1 0,-1 0-1,0-1 1,1 1 0,-1 0 0,0-1 0,0 1 0,-1-1 0,1 0 0,0 1-1,-1-1 1,0 0 0,1 0 0,-1 0 0,0 0 0,-1 0 0,1 0 0,0 0-1,-1-1 1,0 1 0,0 0 0,0 0 0,0-2 24,-37-55 917,11 47-4419,26 14-9205,4 0 3265</inkml:trace>
  <inkml:trace contextRef="#ctx0" brushRef="#br0" timeOffset="1408.08">750 38 13446,'18'48'9105,"19"42"-6364,-26-132-2493,-12 37-240,1-1 0,0 1 1,0 0-1,0-1 0,1 1 0,0 0 1,0-1-1,0 1 0,0 0 1,1 0-1,0 0 0,0 0 1,0 0-1,1 0 0,0 0 0,0 1 1,0 0-1,0-1 0,1 1 1,-1 0-1,1 1 0,0-1 1,0 1-1,1-1 0,-1 1 1,1 1-1,1-2-8,-3 6 84,0-1 0,0 1 0,0-1 0,-1 1 1,1 0-1,0 0 0,-1 0 0,1 1 0,-1-1 0,0 1 1,0-1-1,0 1 0,0 0 0,0-1 0,-1 1 0,1 0 1,-1 0-1,0 0 0,0 1 0,0-1 0,0 0 0,0 0 1,-1 0-1,1 1 0,-1-1 0,0 0 0,0 1 0,0-1 1,-1 1-85,3 6 125,8 83-47,-16-104-17943,4-1 7338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108 132 9332,'-16'-12'9454,"-6"13"-5001,-37 40-1837,57-38-2583,1 0 0,-1 0 0,1 0 1,0 1-1,0-1 0,0 0 1,1 1-1,-1-1 0,1 0 1,0 1-1,-1-1 0,1 1 1,1-1-1,-1 0 0,1 1 1,-1-1-1,1 0 0,0 1 1,0-1-1,0 0 0,1 0 1,-1 0-1,1 0 0,0 0 1,-1 0-1,1 0 0,1-1 1,-1 1-1,0-1 0,1 1 0,-1-1 1,1 0-1,0 0 0,-1 0 1,1 0-1,0-1 0,0 1 1,0-1-1,1 1 0,-1-1 1,0 0-1,0-1 0,1 1 1,-1 0-1,0-1 0,1 0 1,-1 0-1,1 0 0,1 0-33,14-23-4348,-14-14-3628,-4 25 2887,2-9-4969</inkml:trace>
  <inkml:trace contextRef="#ctx0" brushRef="#br0" timeOffset="234.328">113 0 10021,'0'31'11320,"10"18"-8673,-4-24-1490,22 141-357,-31-174-15703,3 3 3877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9540,'2'39'9895,"3"-2"-4674,3 7-3322,8 20-3378,-1-4 1145,-15-59 118,1 12-3380,-7-9-7121,1-4 520</inkml:trace>
  <inkml:trace contextRef="#ctx0" brushRef="#br0" timeOffset="203.078">0 134 11045,'6'4'3121,"2"-2"113,-1 1-1297,1-1-529,0 0-335,1-1-241,2-1-271,2 0-257,0 1-224,3-1-336,-3-1-433,1 0-479,-1-2 367,0-1-2624,1-2-2450,0 0-5490</inkml:trace>
  <inkml:trace contextRef="#ctx0" brushRef="#br0" timeOffset="810.402">217 111 10677,'-13'21'8128,"6"7"-4302,17 55-1091,-8-80-2745,0-1-1,0 1 1,1-1 0,-1 0-1,0 0 1,1 0-1,-1 0 1,1-1-1,0 1 1,-1-1 0,1 1-1,0-1 1,0 0-1,0 0 1,0 0-1,0-1 1,0 1 0,0-1-1,0 1 1,0-1-1,1 0 1,-1 0-1,0-1 1,0 1 0,0-1-1,0 1 1,0-1-1,0 0 1,0 0-1,0 0 1,0 0 0,-1-1-1,1 1 1,0-1-1,-1 0 1,1 0-1,-1 0 1,1 0 0,-1 0-1,0 0 1,0-1-1,0 1 1,0-1-1,-1 1 1,1-1 0,-1 0-1,1 0 1,-1 0-1,0 0 1,0 0-1,0 0 1,-1 0 0,1 0-1,-1 0 1,1-3 10,-2 1-14,0 0 1,0 0 0,0 0-1,-1 0 1,0 0 0,0 0-1,0 0 1,-1 1 0,1-1-1,-1 1 1,0-1 0,0 1-1,-1 0 1,1 0 0,-1 1-1,0-1 1,0 1 0,0 0-1,0 0 1,-1 0 0,1 0-1,-1 1 1,0 0 0,0 0-1,0 0 1,0 0 0,-4 0 13,5 1-2584,2 0-7734,1 1-1197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10421,'48'-4'8051,"-1"-11"-5947,-44 14-2085,-1 0 0,0-1 0,0 1 0,1-1 0,-1 1 0,0-1-1,0 1 1,-1-1 0,1 0 0,0 0 0,0 0 0,-1 0 0,1 0 0,-1 0 0,0-1 0,0 1 0,0 0 0,0-1 0,0 1 0,0-1 0,-1 1 0,1-1 0,-1 1 0,1-1 0,-1 0 0,0 1-1,0-1 1,0 1 0,-1-1 0,1 1 0,-1-1 0,1 1 0,-1-1 0,0 1 0,0-2-19,0 2 81,-1 0-1,0 0 1,1 1-1,-1-1 1,0 0-1,0 1 0,0-1 1,0 1-1,0-1 1,0 1-1,0 0 1,0 0-1,-1 0 1,1 0-1,0 0 1,-1 0-1,1 1 1,-1-1-1,1 1 1,-1 0-1,1 0 1,-1 0-1,1 0 1,-1 0-1,1 0 1,-1 1-1,1-1 1,0 1-1,-1 0 1,1 0-1,0-1 1,-1 2-1,1-1 1,0 0-1,0 0 1,0 1-1,0-1 1,0 1-1,0-1 1,0 1-1,0 0 1,1 0-1,-1 0 1,1 0-1,0 0 1,-1 0-1,1 1-80,-3 6 296,0 0-1,1 0 0,1 1 1,0-1-1,0 1 1,0-1-1,1 1 0,1 0 1,0-1-1,0 1 1,1 1-296,-1-9 31,1 0 0,-1 0 0,1 0 0,0 0 0,0 0 0,0 0 0,0 0 0,1 0 0,-1 0 0,0 0 0,1-1 0,-1 1 0,1 0 0,0-1 0,0 1 1,-1-1-1,1 0 0,0 0 0,0 1 0,0-1 0,0-1 0,0 1 0,0 0 0,1 0 0,-1-1 0,0 1 0,0-1 0,1 0 0,-1 0 0,0 0 0,0 0 0,1 0 1,-1 0-1,0 0 0,0-1 0,1 1-31,43-14-4417,-16-12-9692,-24 14 3261</inkml:trace>
  <inkml:trace contextRef="#ctx0" brushRef="#br0" timeOffset="296.805">220 22 8196,'12'32'8680,"0"19"-4319,8 24-1896,-20-75-2450,0 0-1,0-1 1,0 1 0,0 0 0,0 0 0,0-1 0,0 1 0,0 0 0,1 0 0,-1-1 0,0 1 0,0 0 0,0 0 0,0-1 0,0 1 0,1 0 0,-1 0 0,0-1 0,0 1 0,0 0 0,1 0 0,-1 0 0,0 0 0,0-1 0,1 1 0,-1 0 0,0 0 0,0 0 0,1 0 0,-1 0 0,0 0 0,1 0 0,-1 0 0,0 0 0,0 0 0,1 0 0,-1 0 0,0 0 0,1 0 0,-1 0 0,0 0 0,0 0 0,1 0 0,-1 0 0,0 0 0,1 0 0,-1 0 0,0 1 0,0-1 0,1 0 0,-1 0 0,0 0 0,0 0 0,0 1 0,1-1 0,-1 0 0,0 0 0,0 1 0,0-1-15,6-30 77,-6 29-38,1-10 46,0 1 0,1 0-1,0 0 1,1 0 0,0 0 0,0 0 0,1 1 0,1-1 0,0 1-1,2-3-84,22 0-3615,-8 14-9919,-15 0 5149</inkml:trace>
  <inkml:trace contextRef="#ctx0" brushRef="#br0" timeOffset="713.667">438 101 10821,'29'6'8417,"-25"-5"-8165,0 0 1,1-1-1,-1 0 0,0 1 1,1-1-1,-1-1 0,0 1 0,0-1 1,1 0-1,-1 0 0,0 0 1,0 0-1,0-1 0,0 1 0,0-1 1,3-2-253,-6 2 11,0 1 1,0-1 0,1 1 0,-1-1-1,0 0 1,0 1 0,-1-1-1,1 0 1,0 0 0,-1 0 0,1 0-1,-1 0 1,1 0 0,-1 0 0,0 0-1,0 1 1,0-1 0,0 0 0,0 0-1,0 0 1,-1 0 0,1 0-1,-1 0 1,1 0 0,-1 0 0,0 0-1,1 1 1,-1-1 0,0 0 0,0 0-1,0 1 1,-1-1 0,1 1-1,0-1 1,-1 1 0,1 0 0,-1-1-1,1 1 1,-1 0 0,1 0 0,-1 0-1,0 0 1,0 0 0,0 0 0,1 1-1,-1-1 1,0 1 0,0-1-1,0 1 1,0 0 0,0-1 0,0 1-1,0 0 1,0 0 0,0 1 0,0-1-1,0 0 1,0 1 0,0-1-1,1 1 1,-1-1 0,0 1 0,0 0-1,0 0 1,1 0 0,-1 0 0,0 0-1,0 1-11,-3 5 331,1 0 0,1 0 0,-1 1 0,1-1 0,0 1 0,1 0 0,0 0 0,0 0 0,1 0 0,0 0 0,0 0 0,1 0 0,0 0 0,0 0 0,1 0 0,1 4-331,-1-9 44,0 0 0,1 0 0,-1-1 0,1 1 0,-1 0 0,1-1 0,0 0 0,0 1-1,0-1 1,1 0 0,-1 0 0,0 0 0,1 0 0,-1-1 0,1 1 0,0-1 0,0 0 0,-1 1 0,1-1 0,0 0 0,0-1 0,0 1-1,0 0 1,0-1 0,0 0 0,0 1 0,0-1 0,0 0 0,1-1 0,-1 1 0,0-1 0,0 1 0,0-1-44,33-9-4886,-7-7-7197,-17 4-1750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3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7491,'0'-14'11318,"2"24"-6452,14 70-1784,-14-76-3070,0 0 1,0 0 0,1 0 0,-1-1 0,1 1 0,0-1 0,0 1 0,1-1 0,-1 0 0,1 0-1,-1 0 1,1-1 0,0 1 0,0-1 0,0 0 0,0 0 0,0 0 0,1-1 0,-1 1 0,1-1-1,-1 0 1,1 0 0,-1-1 0,1 1 0,2-1-13,-4-1 3,-1 1 0,1 0 0,-1-1 0,1 0-1,-1 1 1,1-1 0,-1 0 0,1-1 0,-1 1 0,0 0 0,0-1 0,1 1-1,-1-1 1,0 1 0,0-1 0,-1 0 0,1 0 0,0 0 0,-1 0 0,1 0-1,-1-1 1,1 1 0,-1 0 0,0-1 0,0 1 0,0-1 0,0 1 0,-1-1-1,1 1 1,-1-1 0,0 1 0,1-1 0,-1 0-3,-9-89 439,4 103-2863,7 1-2342,1-4-4006,1-3-2863</inkml:trace>
  <inkml:trace contextRef="#ctx0" brushRef="#br0" timeOffset="508.282">372 97 9140,'-20'-3'8067,"-1"4"-3622,18-1-4354,1 1 0,0-1 1,-1 0-1,1 0 0,0 1 0,-1 0 1,1-1-1,0 1 0,0 0 1,0 0-1,0 0 0,-1 0 0,2 1 1,-1-1-1,0 1 0,0-1 0,0 1 1,1-1-1,-1 1 0,0 0 1,1 0-1,0 0 0,-1 0 0,1 0 1,0 0-1,0 0 0,0 0 1,1 0-1,-1 1 0,0-1 0,1 0 1,-1 1-1,1-1 0,0 0 0,0 1 1,0-1-1,0 0 0,0 1 1,1 0-92,0-1 5,0 0 0,0 1 0,0-1 0,0 0 0,1 0 1,-1 0-1,1 0 0,0 0 0,-1 0 0,1 0 1,0-1-1,0 1 0,0 0 0,0-1 0,1 0 0,-1 1 1,0-1-1,0 0 0,1 0 0,-1-1 0,1 1 0,-1 0 1,1-1-1,-1 1 0,1-1 0,-1 0 0,1 0 1,2 0-6,-3 0 10,0-1 1,1 1 0,-1 0 0,0 0 0,0 0-1,0 1 1,1-1 0,-1 0 0,0 1-1,0 0 1,0-1 0,0 1 0,0 0 0,0 0-1,0 0 1,0 0 0,0 1 0,-1-1 0,1 0-1,0 1 1,-1-1 0,1 1 0,-1 0-1,1-1 1,-1 1 0,0 0 0,0 0 0,0 0-1,0 0 1,0 0 0,0 0 0,0 0 0,-1 0-1,1 0 1,-1 0 0,0 1 0,1-1-1,-1 2-10,-2-2 42,-1 1 0,1-1 0,-1 1 0,1-1 0,-1 0 0,0 0 0,0 0 0,0 0 0,0 0 0,0 0-1,0-1 1,0 0 0,-1 0 0,1 0 0,0 0 0,-1 0 0,1-1 0,-1 1 0,1-1 0,-1 0 0,1 0-1,-1 0 1,1 0 0,-4-1-42,2 1-478,-21-1-948,13-5-6853,12 4 1727,2-1-3469</inkml:trace>
  <inkml:trace contextRef="#ctx0" brushRef="#br0" timeOffset="885.158">469 191 9668,'2'1'818,"51"1"8436,23-20-7216,-75 16-2013,0 0 0,0 0 0,0 0-1,0 0 1,-1-1 0,1 1 0,-1 0 0,1 0 0,-1-1 0,0 1 0,0 0-1,0 0 1,0-1 0,0 1 0,-1 0 0,1 0 0,-1-1 0,1 1 0,-1 0-1,0 0 1,0 0 0,0 0 0,0 0 0,0 0 0,0 0 0,-1 0 0,1 0-1,-1 1 1,1-1 0,-1 0 0,0 1 0,1-1 0,-1 1 0,-1 0-25,2-1 60,-1 1 0,0 0 0,1 1 0,-1-1 0,0 0 0,0 0 0,0 1 0,0-1 0,0 1 0,0 0 0,0 0 0,0-1 0,0 1 0,0 1 0,0-1 0,0 0 0,0 0 0,0 1 0,0-1 0,1 1 0,-1-1 0,0 1 0,0 0 0,0 0 0,1 0 0,-1 0 0,0 0 0,1 0 0,-1 0 0,1 1 0,-1-1 1,1 0-1,-1 1 0,1 0 0,0-1 0,0 1 0,0 0 0,0-1 0,0 1 0,0 0 0,0 1-60,-17 83 2912,19-84-2858,0 0 0,0 0 1,0 0-1,0 1 0,0-1 0,0 0 1,1-1-1,-1 1 0,1 0 0,-1 0 1,1-1-1,0 1 0,0-1 1,0 1-1,0-1 0,0 0 0,0 1 1,0-1-1,0 0 0,0-1 0,0 1 1,0 0-1,1-1 0,-1 1 1,0-1-1,1 1 0,-1-1 0,0 0 1,3 0-55,47 1-3624,-38-1 850,-7 0 930,13 0-7994,-6-1-1637</inkml:trace>
  <inkml:trace contextRef="#ctx0" brushRef="#br0" timeOffset="1163.849">812 123 11317,'-42'-16'12193,"7"42"-8007,31-21-4061,1-1 0,0 1-1,0 0 1,1 1 0,-1-1-1,1 0 1,0 1-1,1-1 1,-1 1 0,1 0-1,0 0 1,0-1-1,1 1 1,0 0 0,0 3-125,1-7-26,-1 0 1,1 0 0,0 0 0,0 0 0,0 0 0,1 0 0,-1-1 0,0 1 0,1 0 0,-1-1 0,1 1 0,-1-1-1,1 0 1,0 1 0,-1-1 0,1 0 0,0 0 0,0 0 0,0 0 0,0 0 0,0 0 0,0-1 0,0 1-1,0-1 1,1 0 0,-1 1 0,0-1 0,0 0 0,0 0 0,0 0 0,1-1 0,-1 1 0,0 0 0,0-1 0,0 1-1,2-2 26,38-15-3909,-20-14-5175,-21 18 3043,1-3-3571</inkml:trace>
  <inkml:trace contextRef="#ctx0" brushRef="#br0" timeOffset="1804.321">790 0 13830,'6'32'9538,"1"0"-5599,10 53-2470,-9-47-1144,2 26-2640,-12-58-1423,-1-3-5330,1-3-4896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4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64 8196,'14'-13'7905,"-22"-4"-3695,-25-9-889,32 25-3283,-1 0-1,0 0 0,0 1 1,0-1-1,1 0 0,-1 1 1,0-1-1,0 1 0,0-1 1,0 1-1,0 0 1,0 0-1,0 0 0,0 0 1,0 0-1,0 0 0,0 1 1,0-1-1,0 1 1,1-1-1,-1 1 0,0 0 1,0 0-1,0-1 0,1 1 1,-1 1-1,0-1 1,1 0-1,-1 0 0,1 1 1,-1-1-1,1 0 0,0 1 1,0-1-1,0 1 0,0 0 1,0-1-1,0 1 1,0 0-1,0 0 0,0 0 1,0 1-38,-12 85 436,39 81 573,-39-176-4516,5 2-2895,6 2-126,1 0-3666</inkml:trace>
  <inkml:trace contextRef="#ctx0" brushRef="#br0" timeOffset="296.804">1 213 10901,'16'-6'8948,"19"11"-4485,-23-3-3243,11-2-2059,-16-2-3424,0-2-5018,-2-1-1852</inkml:trace>
  <inkml:trace contextRef="#ctx0" brushRef="#br0" timeOffset="596.036">187 192 10053,'29'3'7559,"4"-4"-4059,-29 1-3421,1-1 0,0 1-1,0-1 1,-1 0 0,1 0-1,-1-1 1,1 0-1,-1 1 1,0-1 0,1-1-1,-1 1 1,0-1 0,0 1-1,-1-1 1,1 0-1,0-1 1,-1 1 0,2-3-79,-4 5 3,-1-1 1,1 0 0,0 1-1,-1-1 1,1 0-1,-1 1 1,0-1 0,0 0-1,1 0 1,-1 0 0,0 1-1,-1-1 1,1 0 0,0 0-1,0 1 1,-1-1 0,1 0-1,-1 0 1,1 1-1,-1-1 1,0 1 0,0-1-1,0 0 1,0 1 0,0 0-1,0-1 1,0 1 0,0 0-1,0-1 1,-1 1-1,1 0 1,-1 0 0,1 0-1,-1 0 1,1 0 0,-1 0-1,1 1 1,-1-1 0,0 0-1,1 1 1,-1-1-1,0 1 1,0 0 0,1 0-1,-1-1 1,0 1 0,0 0-1,1 0 1,-1 1 0,0-1-1,0 0 1,1 1-1,-1-1 1,0 1 0,0 0-4,-2 0 107,0 0 0,0 0 0,0 0 1,0 1-1,0 0 0,0 0 0,1 0 1,-1 0-1,1 1 0,-1-1 0,1 1 1,0 0-1,0 0 0,0 0 0,0 0 1,1 1-1,-1-1 0,1 1 0,0-1 1,0 1-1,0 0 0,1 0 0,-1 0 0,1 0 1,0 0-1,0 0 0,0 0 0,1 0 1,-1 1-1,1-1 0,0 0 0,1 0 1,-1 1-108,0-1 63,-1 0 0,1 0 0,0 0 0,1-1 0,-1 1 0,0 0 0,1 0 0,0 0 1,0-1-1,0 1 0,1 0 0,-1-1 0,1 1 0,0-1 0,0 0 0,0 1 0,0-1 1,1 0-1,-1 0 0,1-1 0,0 1 0,0 0 0,0-1 0,0 0 0,0 1 0,0-1 0,1 0 1,-1-1-1,1 1 0,-1-1 0,1 0 0,0 1 0,-1-1 0,1-1 0,0 1 0,2-1-63,25-15-5094,-16-2-7593,-7 6 1946</inkml:trace>
  <inkml:trace contextRef="#ctx0" brushRef="#br0" timeOffset="1073.16">390 135 8772,'20'-10'8193,"0"6"-3687,-17 4-4398,0 0-1,0 0 1,0 1 0,0-1-1,0 1 1,0-1 0,0 1-1,0 0 1,0 0 0,0 0-1,-1 1 1,1-1 0,0 1-1,-1-1 1,1 1 0,-1 0-1,1 0 1,-1 0 0,0 0-1,0 1 1,0-1 0,0 1 0,0-1-1,-1 1 1,1-1 0,-1 1-1,0 0 1,1 1-108,41 105-792,-105-148-969,60 38 1861,0-1 1,0 1 0,0 0-1,0 0 1,0 1 0,0-1-1,0 0 1,-1 1-1,1-1 1,0 1 0,0-1-1,-1 1 1,1 0 0,0 0-1,0 0 1,-1 0-1,1 1 1,0-1 0,0 1-1,-1-1 1,1 1 0,0 0-1,0 0 1,0 0 0,0 0-1,0 0 1,0 0-1,0 0 1,0 1 0,1-1-1,-1 1 1,0-1 0,1 1-1,-1 0 1,1 0 0,0-1-1,0 1 1,-1 0-1,1 0 1,0 0 0,1 1-1,-1-1 1,0 0 0,1 0-1,-1 0 1,1 1-1,-1-1 1,1 0 0,0 0-1,0 1-100,2-1 37,-1 0 0,1 0 0,-1-1 0,1 1 0,0-1-1,0 1 1,0-1 0,0 0 0,0 1 0,0-1 0,0 0 0,0 0 0,0-1-1,0 1 1,1 0 0,-1-1 0,0 1 0,1-1 0,-1 0 0,0 0-1,1 0 1,-1 0 0,0 0 0,1 0 0,-1-1 0,2 1-37,37-10-3429,-15-8-2866,-12 1-1835,-2 2-1923</inkml:trace>
  <inkml:trace contextRef="#ctx0" brushRef="#br0" timeOffset="1369.965">634 49 11189,'8'22'10047,"-2"19"-7890,-4-24-1171,19 143-989,-24-168-14280,1 4 4206</inkml:trace>
  <inkml:trace contextRef="#ctx0" brushRef="#br0" timeOffset="1571.357">605 214 11349,'12'1'11120,"2"1"-7128,28 1-5167,-10-24-10212,-27 16 7116,3-4-5341</inkml:trace>
  <inkml:trace contextRef="#ctx0" brushRef="#br0" timeOffset="1914.993">770 146 9588,'9'25'8298,"-4"2"-3848,-5-24-4344,0 0 1,0 1-1,0-1 1,0 0 0,1 0-1,-1 1 1,1-1 0,0 0-1,0 0 1,0 0 0,1 0-1,-1 0 1,1 0-1,-1 0 1,1 0 0,0-1-1,0 1 1,0-1 0,1 1-1,-1-1 1,1 0 0,-1 0-1,1 0 1,0 0-1,-1 0 1,1-1 0,0 1-1,0-1 1,0 0 0,0 0-1,1 0 1,-1 0-1,1 0-105,-2 0 1,1-1 0,0 1 0,0-1 0,0 0 0,-1 0 1,1 0-1,0 0 0,0 0 0,0-1 0,-1 1 1,1-1-1,0 0 0,0 0 0,-1 0 0,1 0 1,-1 0-1,1 0 0,-1-1 0,1 1 0,-1-1 1,0 0-1,0 0 0,0 0 0,0 0 0,0 0 1,0 0-1,-1 0 0,1-1 0,-1 1 0,1-1 0,-1 1 1,0-1-1,0 1 0,0-1 0,0 0 0,0 1 1,-1-1-1,1 0 0,-1 0 0,0 0 0,0 1 1,0-1-1,0 0 0,0 0 0,-1-2-2,-9-67-16,11 74-6418,5 2-2915,-3-3-789</inkml:trace>
  <inkml:trace contextRef="#ctx0" brushRef="#br0" timeOffset="2196.13">992 172 10117,'22'31'8362,"10"49"-3785,-24-120-2982,-6 21-1412,-3 13-106,2 1 1,-1-1-1,0 1 1,1-1-1,0 1 1,1-1-1,-1 1 1,1 0-1,0 0 1,0-1-1,0 1 1,1 1-1,2-5-77,-3 8-23,0 0 0,0 0-1,0 0 1,0 1 0,0-1-1,0 0 1,0 1 0,0 0-1,0-1 1,0 1 0,0 0-1,0 0 1,0 0 0,0 0-1,0 0 1,0 0 0,0 1-1,0-1 1,0 1 0,0 0-1,0-1 1,0 1 0,0 0-1,0 0 24,21 10-2929,6 1-10168,-20-11 3858</inkml:trace>
  <inkml:trace contextRef="#ctx0" brushRef="#br0" timeOffset="2613.558">1269 225 10325,'47'-2'6961,"-44"1"-6933,0 0-1,0 0 1,-1 0-1,1-1 1,0 1-1,-1-1 1,1 0-1,-1 0 1,1 1-1,-1-2 0,0 1 1,0 0-1,0 0 1,0-1-1,0 1 1,0-1-1,-1 1 1,0-1-1,1 0 0,-1 0 1,0 1-1,0-1 1,0 0-1,0 0 1,-1 0-1,0 0 1,1 0-1,-1 0 1,0-1-1,0 1 0,0 0 1,-1 0-1,1-1-27,-2 2 64,1 0 0,-1-1 0,0 1 0,0 0 0,1 0 0,-1 0 0,0 0 0,-1 1-1,1-1 1,0 1 0,0-1 0,-1 1 0,1 0 0,-1-1 0,1 1 0,-1 1 0,1-1-1,-1 0 1,0 1 0,0-1 0,1 1 0,-1 0 0,0 0 0,1 0 0,-1 0 0,0 0 0,0 0-1,1 1 1,-1 0 0,0-1 0,1 1 0,-1 0 0,1 0 0,-1 0 0,1 1 0,-1-1 0,1 1-1,0-1 1,0 1 0,0 0 0,-2 1-64,-11 89 4072,15-78-3360,-1-12-614,0 1 1,0-1-1,1 1 0,-1-1 1,1 1-1,0-1 0,-1 1 1,1 0-1,0-1 1,1 1-1,-1-1 0,0 1 1,1-1-1,-1 1 1,1-1-1,0 1 0,0-1 1,0 1-1,0-1 1,0 0-1,0 0 0,1 1 1,-1-1-1,1 0 1,0 0-1,-1-1 0,1 1 1,0 0-1,0 0 1,0-1-1,0 1 0,1-1 1,-1 0-1,0 0 0,1 0 1,-1 0-1,0 0 1,1 0-1,-1 0 0,1-1 1,0 0-1,1 1-98,59-19-2254,-45 5-3432,-1-2-5310,-7 3 220</inkml:trace>
  <inkml:trace contextRef="#ctx0" brushRef="#br0" timeOffset="3050.955">1547 117 10181,'-38'15'12840,"32"20"-9650,7-30-3171,0 0 0,0 0 0,1 0 0,-1-1 0,1 1 0,1 0 0,-1-1 0,1 1-1,-1-1 1,1 0 0,1 0 0,-1 0 0,0 0 0,1-1 0,1 1-19,60 30 894,-64-32-845,-1-1 1,1 1 0,-1-1 0,0 1-1,0-1 1,0 1 0,0-1 0,0 1-1,0-1 1,0 1 0,0-1 0,0 1-1,-1-1 1,1 1 0,-1-1 0,1 1-1,-1-1 1,1 0 0,-1 1 0,0-1 0,0 0-1,0 1 1,1-1 0,-1 0 0,0 0-1,-1 0 1,1 0 0,0 0 0,0 0-1,0 0 1,-1 0 0,1-1 0,0 1-1,-1 0 1,1-1 0,-1 1 0,1-1-1,0 0 1,-1 1 0,1-1 0,-1 0 0,1 0-1,-1 0 1,1 0 0,-1 0 0,0 0-50,-45-10-714,40-2-4589,8-5-7030,0 11 1021</inkml:trace>
  <inkml:trace contextRef="#ctx0" brushRef="#br0" timeOffset="3550.84">1521 140 9668,'3'0'10435,"17"-7"-6698,29 2 150,-36 11-5757,-11 8-4663,-3-12-791,0-1-4660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1:4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22 9012,'2'-3'11138,"36"-14"-7805,72 16-943,-117 5-9081,4-4-392,-2 0-5000</inkml:trace>
  <inkml:trace contextRef="#ctx0" brushRef="#br0" timeOffset="468.636">1 30 9284,'0'0'2641,"0"2"129,1-2-849,-1 0-721,0-2-271,1 2-225,1 0-240,-1-1-176,-1 0-96,1-1-256,1 2-336,-2 0-384,1 0-1329,-1-1-801,1-3-2048,-1 0-4178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4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86 6771,'15'-7'7235,"-26"6"-1048,-27 7-1182,-19 17-3453,56-23-1527,0 1 1,0 0-1,0-1 0,0 1 0,0 0 0,0 0 1,0 0-1,0 0 0,0 0 0,0 0 0,0 0 0,0 0 1,1 0-1,-1 0 0,0 1 0,1-1 0,-1 0 0,1 0 1,0 1-1,-1-1 0,1 0 0,0 1 0,0-1 1,0 0-1,0 1 0,0-1 0,0 0 0,0 1 0,0-1 1,0 0-1,1 1 0,-1-1 0,0 0 0,1 0 1,-1 1-1,1-1 0,0 0 0,-1 0 0,1 0 0,0 0 1,0 0-1,0 0 0,0 0 0,0 1-25,110 68 83,-111-69-78,1 0 0,0 0 0,-1 0 0,0 0 0,1 1 0,-1-1-1,1 0 1,-1 1 0,0-1 0,0 0 0,0 0 0,0 1 0,0-1 0,0 0 0,0 1 0,0-1 0,-1 0 0,1 1 0,0-1 0,-1 0 0,1 0 0,-1 0 0,1 1 0,-1-1 0,0 0 0,1 0 0,-1 0 0,0 0-1,0 0 1,0 0 0,0 0 0,0 0 0,0 0 0,0-1 0,0 1 0,0 0 0,0-1 0,0 1 0,-1-1 0,1 1 0,0-1 0,0 1 0,-1-1 0,1 0 0,0 0 0,0 1 0,-1-1 0,1 0 0,-1 0-5,-68-1-1927,64-14-1283,7-4-3984,-1 15 4355,2-14-10159</inkml:trace>
  <inkml:trace contextRef="#ctx0" brushRef="#br0" timeOffset="390.567">196 5 11365,'16'50'10815,"-3"2"-6266,11 105-3777,-28-153-8076,-3-20-4092,3 4 2611</inkml:trace>
  <inkml:trace contextRef="#ctx0" brushRef="#br0" timeOffset="612.907">179 166 12198,'3'-5'7992,"3"1"-3488,31 2-1529,-2 12-2600,-6-2-5737,-9-6-8214,-13-2 4486</inkml:trace>
  <inkml:trace contextRef="#ctx0" brushRef="#br0" timeOffset="613.907">404 269 10133,'3'-4'9702,"1"-30"-6905,9-81 2691,6 101-5823,-5 25-4935,-2-3-6651,-8-5 1343</inkml:trace>
  <inkml:trace contextRef="#ctx0" brushRef="#br0" timeOffset="1130.935">564 107 10437,'30'-10'9367,"-1"9"-5263,-26 1-4073,0 1 0,1 0 1,-1 0-1,0 0 0,0 0 0,0 0 1,0 1-1,0-1 0,0 1 0,-1 0 0,1 0 1,-1 0-1,1 0 0,-1 0 0,1 1 1,-1-1-1,0 1 0,0-1 0,-1 1 0,1 0 1,0 0-1,-1 0 0,1 0 0,-1 0 1,0 1-32,27 102-801,-29-109 757,0-1-1,-1 1 0,0 0 1,1 0-1,-1 0 0,0 0 1,-1 0-1,1 0 0,0 0 1,-1 1-1,0-1 1,1 1-1,-1 0 0,0 0 1,0 0-1,0 0 0,-1 0 1,1 1-1,0-1 0,-1 1 1,1 0-1,-1 0 45,1-1 162,-1 1 0,0-1 1,0 1-1,0 0 0,1 0 0,-1 0 0,0 1 0,0 0 1,0-1-1,0 1 0,0 1 0,0-1 0,0 1 0,0-1 1,0 1-1,0 0 0,0 0 0,0 1 0,1-1 0,-1 1 1,1 0-1,-1 0 0,1 0 0,-1 0 0,1 1 0,0 0 1,0-1-1,0 1 0,1 0 0,-1 0 0,1 0 0,-3 4-161,5-6 41,-1 1 1,1-1-1,0 1 1,-1-1-1,1 1 1,0-1-1,0 0 1,0 1 0,0 0-1,0-1 1,0 1-1,0-1 1,0 0-1,1 1 1,-1-1-1,1 1 1,-1-1 0,1 1-1,-1-1 1,1 0-1,0 1 1,0-1-1,-1 0 1,1 0-1,0 0 1,0 1 0,0-1-1,1 0 1,-1 0-1,0-1 1,0 1-1,0 0 1,1 0-1,-1 0 1,0-1 0,1 1-1,-1-1 1,1 1-1,-1-1 1,1 0-1,-1 1 1,1-1-1,-1 0 1,1 0 0,-1 0-1,1 0 1,0 0-43,76-5-469,-74 3-7,0-1 1,0 0-1,0 0 0,0 0 1,-1 0-1,1-1 1,-1 1-1,0-1 0,0 0 1,0 0-1,0 0 0,-1-1 1,1 1-1,-1 0 1,1-4 475,13-20-10333,-6 12-1811</inkml:trace>
  <inkml:trace contextRef="#ctx0" brushRef="#br0" timeOffset="1440.56">788 0 12005,'16'36'9406,"-4"24"-7948,-6-24-151,25 97 1281,-29-130-5249,-4-17-10501,0 6 2237</inkml:trace>
  <inkml:trace contextRef="#ctx0" brushRef="#br0" timeOffset="1628.013">770 153 11925,'17'6'11387,"17"-5"-7532,-5 0-2558,-14-2-1403,-10-3-5067,0 1-4478,-2 1-3867</inkml:trace>
  <inkml:trace contextRef="#ctx0" brushRef="#br0" timeOffset="1971.682">966 170 10997,'27'-2'9251,"37"-13"-6633,-63 14-2560,1-1 0,-1 0 0,0 0-1,0 1 1,0-1 0,0 0-1,0 0 1,0 0 0,0 0-1,-1 0 1,1 0 0,-1 0-1,1-1 1,-1 1 0,0 0-1,0 0 1,0 0 0,0 0-1,0 0 1,-1-1 0,1 1 0,-1 0-1,1 0 1,-1 0 0,0 0-1,0 0 1,0 0 0,0 0-1,0 0 1,0 1 0,0-1-1,0 0 1,-1 1 0,1-1-1,-1 1 1,1-1 0,-2 0-58,-2 3 99,0 1 0,1-1 0,-1 1 0,1 0 0,-1 0 0,1 0 0,0 1 0,0 0 0,0-1-1,0 2 1,0-1 0,0 0 0,1 1 0,0-1 0,0 1 0,0 0 0,0 0 0,0 0 0,1 1 0,0-1 0,0 1 0,0-1 0,0 1 0,1 0 0,-1-1 0,1 1 0,1 0 0,-1 0 0,1 0 0,0 0 0,0 4-99,0-5 54,0 0 1,1 0-1,-1 0 1,1 0-1,0 0 0,0 0 1,0 0-1,1 0 1,-1 0-1,1-1 1,0 1-1,0-1 1,0 1-1,1-1 0,-1 0 1,1 1-1,0-1 1,0-1-1,0 1 1,0 0-1,0-1 0,1 1 1,-1-1-1,1 0 1,-1 0-1,1-1 1,0 1-1,0-1 1,0 0-1,0 0 0,0 0 1,0 0-1,0-1 1,0 1-1,0-1 1,0 0-1,0 0 0,0-1 1,0 1-1,0-1 1,0 0-1,3-1-54,-5 2-91,0-1 0,0 1-1,0 0 1,0-1 0,0 1 0,0-1-1,0 0 1,-1 0 0,1 0 0,0 0-1,-1 0 1,1 0 0,-1 0 0,1 0-1,-1-1 1,1 1 0,-1-1-1,0 1 1,0-1 0,1 1 0,-1-1-1,0 0 1,-1 1 0,1-1 0,0-1 91,3-13-5433,-4-4-4423,0 6-2913</inkml:trace>
  <inkml:trace contextRef="#ctx0" brushRef="#br0" timeOffset="3109.129">378 104 8948,'7'-2'8874,"6"18"-5091,-7 17-186,0 17-2573,-1-9-971,-9-33-2679,3-22-10473,4 8 2561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5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9604,'4'-4'11332,"3"40"-7523,0 52-1081,-3-35-3878,0-1-7005,-3-43 1168,1-1-4178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8:5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12598,'1'2'3233,"2"-1"49,0 0-1633,-2-1-561,1 0-368,1 0-464,-3-1-848,1-1-96,0 1-2594,0-2-2592,1 1-6500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26 8580,'0'1'8306,"3"4"-3918,5 38-2193,-12-22-1660,1 1-1,0 0 1,2 0-1,1 0 1,1 0-1,2 14-534,1-3 110,2 0-1,2-1 0,0 0 1,2 0-1,8 14-109,-8-31 10,0 0 0,1 0 0,1-1 0,0-1 0,1 0 0,0-1 0,1 0 0,1-1 0,-1 0 0,2-1 0,-1-1 0,14 5-10,86 12 134,-42-16 338,-85-16-6680,2-5-3447,2-2-2415</inkml:trace>
  <inkml:trace contextRef="#ctx0" brushRef="#br0" timeOffset="611.337">84 0 7107,'-3'4'8873,"-4"3"-3540,-12 12-1983,-22 29-2022,27 2-1518,20-77-9515,-2 16 2325,-1 3-1320</inkml:trace>
  <inkml:trace contextRef="#ctx0" brushRef="#br0" timeOffset="861.241">69 21 8708,'13'-8'10087,"4"12"-5229,27 36-2812,-41-37-1437,42 45 1312,-31-34-8106,-11-11-4230,-7-9-1198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9316,'1'1'8601,"0"8"-3836,-1 9-2752,-1 16-3102,1-5 72,2-37-10839,2 3 1139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11397,'2'17'9424,"1"0"-6131,2 28-2705,-5-41-1501,-2 13 1690,0-14-5165,-2-2-5137,3-2-1112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16 9668,'-5'-8'7869,"-7"3"-3639,10 5-4157,-1-1 0,1 1 1,0-1-1,0 1 0,0 0 1,0 0-1,0 0 0,0 0 1,-1 0-1,1 0 0,0 1 0,0-1 1,0 1-1,0-1 0,0 1 1,0 0-1,0 0 0,0 0 1,0 0-1,0 0 0,0 0 0,1 0 1,-1 1-1,0-1 0,1 1 1,-1-1-1,1 1 0,0 0 1,-1-1-1,1 1 0,0 0 1,0 0-1,0 0 0,0 1-73,2 0 2,0 1 1,0-1-1,1 1 1,-1-1-1,1 0 0,0 0 1,0 1-1,0-1 0,0-1 1,0 1-1,1 0 1,-1-1-1,1 1 0,0-1 1,0 0-1,0 1 0,0-1 1,0-1-1,0 1 0,1 0 1,-1-1-1,1 0 1,-1 0-1,3 1-2,34 21-33,-38-22 72,-1 0-1,0 0 0,0 0 1,0 0-1,1 0 1,-1 0-1,0 0 0,0 0 1,0 0-1,-1 0 1,1 1-1,0-1 0,0 0 1,-1 1-1,1-1 1,0 0-1,-1 1 0,0-1 1,1 1-1,-1-1 1,0 1-1,0-1 1,0 1-1,0-1 0,0 1 1,0-1-1,0 1 1,0-1-1,0 1 0,-1-1 1,1 1-1,-1-1 1,1 0-1,-1 1 0,0-1 1,1 0-1,-1 1 1,0-1-1,0 0 0,0 0 1,0 0-1,0 0 1,0 1-1,0-2 1,0 1-1,-1 0 0,1 0 1,0 0-1,0 0 1,-1-1-1,1 1 0,-1-1 1,1 1-1,0-1 1,-1 1-1,1-1 0,-1 0 1,1 0-1,-1 0 1,1 0-1,-1 0 0,1 0 1,-1 0-39,-2 0-237,-41 0 288,23-12-7466,22 0-2766,1 0 1276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8804,'6'6'9595,"-2"4"-5397,3 24-4326,-7-30 968,4 29-2614,-2-33-9492,-1 0 1013</inkml:trace>
  <inkml:trace contextRef="#ctx0" brushRef="#br0" timeOffset="1">71 14 13334,'3'5'3490,"0"0"143,1 0-1712,-1 2-672,1 2-321,-1 0-255,0 0-225,-1 2-256,-1-2-272,-1 0-320,1-3-689,-2-2-320,-1-4-2304,2-1-2802,-1-3-6131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9684,'2'3'7551,"-1"2"-3528,1 18-2098,-1-19-774,1 24 382,0 2-329,-1-27-6674,0-13-7247,0-1 3849</inkml:trace>
  <inkml:trace contextRef="#ctx0" brushRef="#br0" timeOffset="1">10 0 10101,'-1'2'2657,"0"0"16,1 1-944,2 0-833,0 2-736,2-1-512,1 0-2241,1-2-2257,0 0-5555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 10661,'-17'-8'10736,"-27"35"-8018,43-25-2683,-1 0 0,1 0-1,0 0 1,0 0 0,0 0 0,0 0 0,0 1-1,0-1 1,1 0 0,-1 0 0,1 1 0,-1-1-1,1 0 1,0 1 0,0-1 0,0 0 0,0 1-1,1-1 1,-1 0 0,1 1 0,-1-1 0,1 0-1,0 0 1,0 1 0,0-1 0,0 0 0,0 0-1,0 0 1,0 0 0,1 0 0,-1 0 0,1-1-1,0 1 1,-1 0 0,1-1 0,0 1 0,0-1-1,0 0 1,0 0 0,0 0 0,0 0 0,0 0-1,1 0 1,-1 0 0,0-1 0,1 1-35,-1-1 60,0 0 0,0 1-1,0-1 1,1 0 0,-1 1 0,0 0 0,0-1 0,0 1 0,0 0 0,0 0 0,0 0 0,0 0-1,0 1 1,0-1 0,-1 0 0,1 1 0,0-1 0,-1 1 0,1 0 0,-1 0 0,0-1-1,0 1 1,1 0 0,-1 0 0,0 0 0,-1 0 0,1 0 0,0 0 0,0 1 0,-1-1 0,0 0-1,1 0 1,-1 0 0,0 1 0,0-1 0,0 0 0,0 0 0,0 0 0,-1 1 0,0 1-60,-63 17 1346,23-33-6126,37 4-336,3 1-1896,1-2-5522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3:0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7315,'-7'-1'8662,"3"7"-3886,14 39-1830,-10-43-2926,0-1 0,0 1 0,0 0 0,1-1 0,-1 1 0,1 0 0,0 0-1,-1-1 1,1 1 0,0-1 0,0 1 0,0-1 0,0 1 0,0-1 0,0 0 0,0 1 0,1-1 0,-1 0 0,0 0 0,1 0 0,-1 0 0,1 0 0,-1 0 0,1 0 0,-1-1 0,1 1 0,0 0 0,0-1 0,-1 1 0,1-1-1,0 0 1,-1 0 0,1 1 0,0-1 0,0 0 0,0-1 0,-1 1 0,1 0 0,0 0 0,0-1 0,-1 1 0,1-1 0,0 1 0,-1-1 0,1 0 0,-1 0 0,1 0 0,-1 0 0,1 0 0,0-1-20,10-19 46,-12 18-42,0 1 0,1-1-1,-1 1 1,1-1-1,0 1 1,-1-1 0,1 1-1,0-1 1,1 1 0,-1 0-1,0 0 1,1 0 0,-1-1-1,1 1 1,0 1 0,-1-1-1,1 0 1,0 0 0,0 1-1,0-1 1,1 1 0,-1-1-1,0 1 1,0 0-1,1 0 1,-1 0 0,1 0-1,-1 1 1,1-1 0,-1 1-1,1-1 1,-1 1 0,1 0-1,-1 0 1,1 0 0,0 0-1,-1 0 1,1 1 0,-1-1-1,1 1 1,-1 0-1,1-1 1,-1 1 0,0 0-1,2 1-3,-2 0-13,0 0 0,0 1 0,-1-1 0,1 0 0,0 1 0,-1-1 0,0 1 0,1-1 0,-1 1 0,0 0 0,0-1 0,-1 1 0,1 0 0,-1 0 0,1 0 0,-1-1 0,0 1 0,0 0 0,0 0 0,0 0 0,-1 0 0,1 0 0,-1-1 0,1 1 0,-1 0 0,0 0-1,0-1 1,-1 1 0,1-1 0,0 1 0,-1-1 0,0 1 0,1-1 0,-1 0 0,-2 2 13,-5-1-3758,0-6-6194,1-1-773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0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 10453,'2'-2'9684,"7"21"-7347,0 155 1932,1-69-4637,-16-115-5992,4 3-1959,2-1-3361</inkml:trace>
  <inkml:trace contextRef="#ctx0" brushRef="#br0" timeOffset="260.999">0 176 11605,'3'3'7129,"4"-4"-3429,17-10-1626,-22 10-1328,53-7 975,-19 6-4616,-27-1-182,-1-3-6206,-4 1-2421</inkml:trace>
  <inkml:trace contextRef="#ctx0" brushRef="#br0" timeOffset="655.549">183 20 9220,'3'7'9386,"-1"14"-7718,-2-15-626,22 234 3040,-10-270-4362,-12 22 211,1 1 0,0-1 0,0 0 0,0 0 0,1 1 0,0-1 0,1 1 0,0 0 0,0-1 0,0 1 0,1 0 0,0 1 0,0-1-1,1 1 1,0 0 0,0 0 0,1-1 69,-5 7-9,0-1-1,0 0 1,0 0 0,0 0-1,0 1 1,0-1-1,0 1 1,0-1 0,0 1-1,1-1 1,-1 1-1,0 0 1,0-1-1,0 1 1,1 0 0,-1 0-1,0 0 1,0 0-1,1 0 1,-1 0 0,0 0-1,0 1 1,0-1-1,1 0 1,-1 1-1,0-1 1,0 1 0,0-1-1,0 1 1,0-1-1,0 1 1,0 0 0,0 0-1,0-1 1,0 1-1,0 0 1,0 0-1,0 0 1,-1 0 0,1 0-1,0 0 1,-1 0-1,1 0 1,-1 1 0,1-1 8,21 61 611,-19-51-430,5 64 380,-7-88-6765,3 4-2413,-1 0-1413</inkml:trace>
  <inkml:trace contextRef="#ctx0" brushRef="#br0" timeOffset="999.215">427 166 9492,'12'25'8563,"-5"4"-4058,-2 60-1717,-10-113-18385,4 10 5862</inkml:trace>
  <inkml:trace contextRef="#ctx0" brushRef="#br0" timeOffset="1000.215">433 80 11093,'1'-2'2801,"-1"1"17,2 1-1394,0 3-575,1 2-465,1-1-720,-2 2-2049,1-3-417,1 0-2016,1-1-4194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8516,'3'-9'8333,"5"-1"-3888,22-13 14,58 23-3402,-85 2-1057,1 0 1,-1 0-1,1 0 1,-1 0-1,1 1 1,-1-1-1,0 1 0,0 0 1,0 0-1,-1 0 1,1 0-1,-1 0 1,0 1-1,0-1 1,0 1-1,0 0 1,0-1-1,-1 1 1,0 0-1,1 0 1,-2 0-1,1 0 1,0 0-1,-1 0 1,0 1-1,13 34 46,-12-36-22,9 19-45,-9-23-104,-4-3 123,0 1 1,0-1-1,-1 1 1,1 0-1,-1 0 1,0 0 0,0 1-1,0-1 1,0 1-1,0 0 1,-1 0-1,1 0 1,-1 1-1,1 0 1,-1 0 0,1 0-1,-1 0 1,0 1-1,0-1 1,1 1-1,-1 0 1,0 1 0,1-1-1,-1 1 1,0 0-1,0 0 2,3-1 26,-1 0-1,1 1 1,0-1 0,-1 0-1,1 1 1,-1 0-1,1-1 1,0 1 0,-1 0-1,1 0 1,0 1-1,0-1 1,0 0 0,0 1-1,0-1 1,0 1-1,0-1 1,0 1 0,1 0-1,-1 0 1,1 0-1,-1 0 1,1 0 0,0 0-1,0 1 1,0-1-1,0 0 1,0 0 0,0 1-1,0-1 1,1 1-1,0-1 1,-1 1 0,1-1-1,0 1 1,0-1-1,0 0 1,0 1 0,1-1-1,-1 1 1,1-1-1,0 1-25,1 0 32,1-1-1,0 0 0,0 0 0,0 0 1,0-1-1,0 1 0,0-1 0,0 1 1,1-1-1,-1 0 0,0 0 0,1-1 0,-1 1 1,1-1-1,-1 1 0,1-1 0,-1 0 1,1 0-1,-1-1 0,1 1 0,-1-1 1,1 0-1,-1 0 0,2 0-31,58-33-3691,-25 4-8932,-20 12 420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 8084,'-7'-7'8884,"-23"30"-4442,21-11-4051,2 1-1,0 0 1,0 0 0,1 0-1,1 1 1,1 0 0,-1 0 0,2 0-1,0 1 1,1 0-391,0 1 41,1 1 0,0-1-1,1 1 1,1 0 0,1-1-1,0 1 1,1-1 0,1 0 0,1 0-1,0 0 1,1 0 0,0-1-1,7 10-40,-10-20 46,0 0-1,1 0 0,0 0 0,0-1 0,1 1 0,-1-1 0,1 0 0,0 0 0,0-1 0,0 0 1,0 1-1,1-2 0,-1 1 0,1-1 0,0 0 0,0 0 0,0 0 0,0-1 0,0 0 0,0 0 1,2 0-46,-12-12-1826,1 3-2711,1 2-3696,1-1-3949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 8276,'-12'-1'9216,"1"7"-4142,-21 55-1593,32 34-2490,1-93-990,0 1 0,0-1 0,0 0 0,0 1 0,0-1 0,0 0 0,1 0 0,-1 0 0,1 0 0,-1 0 0,1-1 0,0 1 0,0 0 0,0-1 0,0 1 0,0-1 0,0 0 0,0 0-1,0 0 1,1 0 0,-1 0 0,0 0 0,1 0 0,-1-1 0,1 1 0,-1-1 0,1 0 0,-1 0 0,1 0 0,-1 0 0,0 0 0,1 0 0,-1-1 0,1 1 0,-1-1 0,1 1 0,-1-1-1,2 0-4,0 1 0,0-1 0,-1 0 0,1 0 0,0 0 1,-1 0-1,1-1 0,-1 1 0,1-1 0,-1 0 0,0 0 0,0 0 0,0 0 1,0-1-1,0 1 0,0-1 0,-1 0 0,1 0 0,-1 0 0,0 0 0,0 0 1,0 0-1,0-1 0,0 1 0,-1-1 0,0 1 0,0-1 0,0 0 1,0 1-1,0-1 0,-1 0 0,1 0 0,-1 1 0,0-1 0,0 0 0,0 0 1,-1 0-1,0 1 0,1-1 0,-3-3 4,3 3-53,-1 1-1,0-1 1,0 1-1,0-1 1,0 1-1,-1-1 1,0 1 0,1 0-1,-1 0 1,0 0-1,-1 0 1,1 0-1,0 0 1,-1 1 0,0-1-1,1 1 1,-1-1-1,0 1 1,0 0-1,0 0 1,-1 1 0,1-1-1,0 1 1,-1-1-1,1 1 1,-1 0-1,1 0 1,-1 1 0,0-1-1,1 1 1,-1 0-1,0-1 1,1 2-1,-1-1 1,1 0 0,-1 1-1,-3 0 54,13 3-14545,1-6 4164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11077,'18'57'11472,"14"77"-7598,-18-61-4120,-22-84-15025,5 5 4381</inkml:trace>
  <inkml:trace contextRef="#ctx0" brushRef="#br0" timeOffset="531.126">0 158 12518,'3'7'8980,"6"-5"-4463,26-9-3670,-26 5-88,1 1-941,25-9-162,-18-6-6873,-11 7-309,2-1-4810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8372,'11'17'8545,"-3"5"-3621,1 52-1627,-7-55-2682,-4-3-1827,2-22-6204,1-2 792,2-2-3861</inkml:trace>
  <inkml:trace contextRef="#ctx0" brushRef="#br0" timeOffset="1">21 1 10517,'2'0'2385,"1"2"80,0 0-1729,-1 1-624,2 2-1248,-2-1-1153,5 2-1937,-1-1-4322</inkml:trace>
  <inkml:trace contextRef="#ctx0" brushRef="#br0" timeOffset="453.017">106 44 10325,'23'53'8316,"-1"31"-5615,-12-40-771,3-154-1549,-10 100-364,21-50-264,-23 59 243,0 0 0,0 0 0,0 0 1,-1 0-1,1 0 0,0 0 0,1 1 0,-1-1 0,0 0 1,0 1-1,0-1 0,0 1 0,0-1 0,1 1 0,-1-1 1,0 1-1,0 0 0,1 0 0,-1 0 0,0-1 0,1 1 0,-1 0 1,0 1-1,0-1 0,1 0 0,-1 0 0,0 1 0,0-1 1,1 0-1,-1 1 0,0-1 0,0 1 0,0 0 0,0-1 1,0 1-1,1 0 0,-1 0 0,-1-1 0,1 1 0,0 0 1,0 0-1,0 0 0,0 0 0,-1 0 0,1 0 0,0 1 1,-1-1 3,8 10 179,-1 0 0,0 0 0,-1 1 0,0-1 0,-1 1 0,0 1 1,-1-1-1,0 1 0,-1 0 0,-1 0 0,0 0 0,0 0 0,-1 0 0,-1 5-179,5-34-6653,1 7-369,-1-3-5037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1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9156,'1'-5'7515,"2"8"-3295,13 54-852,17 191-244,-35-202-3223,-9-72-4847,9 7 368,1-2-3287,2 3-2014</inkml:trace>
  <inkml:trace contextRef="#ctx0" brushRef="#br0" timeOffset="531.126">21 41 9748,'10'-30'11752,"24"19"-8477,41 21-2878,-65-6-358,0 0 1,0 0 0,0 1 0,0 0 0,-1 1 0,0 0 0,0 0 0,0 1 0,-1 0 0,0 1 0,0 0-40,-5-5 24,0 1 1,-1-1 0,1 1 0,-1 0-1,0 0 1,0 0 0,0 0-1,0 0 1,-1 0 0,0 1 0,1-1-1,-2 0 1,1 1 0,0-1-1,-1 0 1,0 1 0,0-1 0,0 1-1,-1-1 1,0 1 0,1-1-1,-1 0 1,-1 1 0,1-1 0,-1 0-1,1 0 1,-1 0 0,-1 1-25,-3 1 45,1-2 0,0 1 0,-1 0 0,0-1 0,0 0 0,-1-1 1,1 1-1,-1-1 0,1-1 0,-1 1 0,0-1 0,0 0 0,0 0 1,0-1-1,-1 0 0,1-1 0,0 1 0,0-1 0,-1-1 0,1 1 0,0-1 1,0-1-1,0 1 0,-7-3-45,2-3-845,24-3-12656,-9 9 11773,6-5-9568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88 185 10245,'-16'-19'8121,"-5"10"-4096,20 9-3960,-1-1 0,1 1 1,-1 0-1,1 0 1,-1 0-1,1 0 0,-1 0 1,1 1-1,-1-1 0,1 0 1,-1 1-1,1-1 0,0 1 1,-1-1-1,1 1 0,-1 0 1,1 0-1,0-1 0,0 1 1,-1 0-1,1 0 1,0 0-1,0 0 0,0 1 1,0-1-1,0 0 0,0 0 1,1 1-1,-1-1 0,0 0 1,1 1-1,-1-1 0,1 0 1,-1 1-1,1-1 0,-1 1 1,1-1-1,0 1 1,0-1-1,0 1 0,0-1 1,0 1-1,0 0-65,0 1 27,-1 0 1,1 1 0,0-1-1,0 1 1,0-1 0,1 0-1,-1 1 1,1-1-1,0 0 1,0 1 0,0-1-1,0 0 1,1 0-1,-1 0 1,1 0 0,0 0-1,0 0 1,0 0-1,0-1 1,0 1 0,0-1-1,1 0 1,-1 1-1,1-1 1,0 0 0,1 0-28,-2-1 6,0-1 0,0 1 1,0 0-1,1 0 1,-1 0-1,0 0 0,0 0 1,0 0-1,0 0 1,-1 1-1,1-1 0,0 1 1,0 0-1,-1-1 1,1 1-1,-1 0 1,0 0-1,1 0 0,-1 0 1,0 0-1,0 0 1,0 0-1,-1 0 0,1 0 1,0 0-1,-1 1 1,1-1-1,-1 0 1,0 1-1,0-1 0,0 0 1,0 0-1,0 1 1,0-1-1,-1 0 0,1 1 1,-1-1-1,0 0 1,1 0-1,-1 0 1,0 0-1,0 0 0,0 0 1,-1 0-1,1 0 1,0 0-1,-2 2-6,1-3-34,0 0-1,1 0 1,-1 0-1,0-1 1,1 1-1,-1 0 1,0-1 0,0 1-1,0-1 1,0 0-1,1 1 1,-1-1-1,0 0 1,0 0-1,0 0 1,0 0 0,0-1-1,0 1 1,0 0-1,1-1 1,-1 0-1,0 1 1,0-1 0,1 0-1,-1 0 1,0 0-1,1 0 1,-1 0-1,1 0 1,-1 0-1,1 0 1,-1-1 34,-13-37-7126,14 17 222,1-3-4168</inkml:trace>
  <inkml:trace contextRef="#ctx0" brushRef="#br0" timeOffset="218.694">183 96 10709,'14'28'8956,"-3"3"-4928,8 66-2762,-18-91-915,12 106-271,-22-123-14382,7 4 3230</inkml:trace>
  <inkml:trace contextRef="#ctx0" brushRef="#br0" timeOffset="625.669">150 240 10725,'7'1'10829,"22"-3"-7006,22 6-1064,-1 0-3861,-29-14-5060,-12-1-2718,-2 2-3096</inkml:trace>
  <inkml:trace contextRef="#ctx0" brushRef="#br0" timeOffset="843.331">341 9 8020,'2'-9'12658,"5"18"-7382,13 29-5358,-10-21 1038,4 7-806,-5-12-65,-1 1 1,0 0-1,-2 0 1,1 1 0,-1 0-1,-1 0 1,-1 0 0,0 0-1,0 1 1,-2-1-1,1 8-85,-3-10 132,0 0-1,-1 0 1,-1-1-1,0 1 0,0 0 1,-1 0-1,-1-1 1,0 0-1,0 0 0,-1 0 1,-1 0-1,0-1 1,0 1-1,-1-1 0,0-1 1,-6 6-132,-14-10-29,23-20-2434,10 13-4612,-4 1-900,2 0-4489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 7812,'-28'-7'9469,"1"13"-4106,23-4-5207,0 0 0,0 0 1,0 1-1,1 0 0,-1 0 0,1 0 1,-1 0-1,1 0 0,0 1 1,0 0-1,1-1 0,-1 1 0,1 0 1,0 0-1,0 0 0,0 1 0,0-1 1,1 0-1,0 1 0,0-1 0,0 1 1,0-1-1,1 1 0,-1-1 0,1 1 1,0 0-1,1-1-156,-1 1-17,0 0 0,0-1 0,1 1-1,-1 0 1,1-1 0,0 1 0,1-1 0,-1 1 0,1-1-1,0 0 1,0 0 0,0 0 0,0 0 0,1 0 0,0 0 0,0 0-1,0-1 1,0 1 0,0-1 0,1 0 0,-1 0 0,1-1-1,0 1 1,0-1 0,0 1 0,0-1 0,1 0 0,-1-1 0,0 1-1,1-1 1,-1 0 0,1 0 0,0 0 0,-1-1 0,3 1 17,33-12-5368,-15-4-4799,-11 7-545</inkml:trace>
  <inkml:trace contextRef="#ctx0" brushRef="#br0" timeOffset="429.488">295 30 10197,'-24'1'7960,"4"10"-3653,16-7-4154,0 1-1,0-1 1,1 1-1,-1 0 1,1 0-1,0 1 1,0-1-1,1 0 1,-1 1-1,1 0 1,1 0-1,-1-1 0,1 1 1,0 0-1,0 0 1,1 0-1,-1 0 1,1 1-153,2-4-9,0 0 0,1 1 0,-1-1 0,1 0 1,-1 0-1,1 0 0,0-1 0,0 1 0,0-1 0,0 1 0,1-1 0,-1 0 1,1 0-1,-1-1 0,1 1 0,0-1 0,-1 0 0,1 0 0,0 0 1,0 0-1,0 0 0,0-1 0,0 0 0,0 0 0,0 0 0,0 0 0,0-1 1,-1 1-1,1-1 0,0 0 0,0 0 0,0-1 0,-1 1 0,1-1 9,-1 1-16,0-1 0,0 1 1,-1-1-1,1 1 0,0-1 0,-1 0 0,1 0 0,-1 0 0,0-1 0,0 1 0,0 0 0,0-1 0,0 1 0,0-1 0,-1 0 0,1 0 0,-1 0 0,0 0 0,0 1 0,0-1 0,0-1 0,-1 1 0,1 0 0,-1 0 0,1 0 0,-1 0 1,0 0-1,-1 0 0,1-1 0,0 1 0,-1 0 0,0 0 0,1 0 0,-1 0 0,0 0 0,-1 0 0,1 0 0,-1 1 0,1-1 0,-1 0 0,0 1 0,0-1 0,0 1 0,0-1 0,0 1 0,0 0 0,-1 0 0,1 0 0,-1 0 0,0 1 1,1-1-1,-1 1 0,0-1 0,0 1 16,-8 1 375,-3-1-4513,20-4-7779,3 2 3567</inkml:trace>
  <inkml:trace contextRef="#ctx0" brushRef="#br0" timeOffset="882.621">436 19 9428,'29'46'9416,"-25"-40"-9126,0 1 1,0 0 0,-1 0 0,0 1 0,0-1-1,0 1 1,-1-1 0,0 1 0,-1 0-1,0 0 1,0 0 0,0 0 0,-1 0 0,0-1-1,-1 4-290,-1-40 1326,4 20-1329,0-2-20,0 1 0,0-1 0,1 1 0,0 0 0,1 0 1,0 0-1,1 1 0,0 0 0,1-1 0,0 1 23,-4 8 4,0 1 0,0-1 0,0 1 0,0 0-1,0-1 1,0 1 0,0 0 0,0 0 0,0 0 0,-1 1 0,1-1-1,0 0 1,0 1 0,0 0 0,0-1 0,0 1 0,0 0-1,-1 0 1,1 0 0,0 0 0,-1 0 0,1 0 0,-1 0 0,1 1-1,-1-1 1,1 0 0,-1 1 0,0-1 0,0 1 0,0 0 0,0-1-1,0 1 1,0 0 0,0 0 0,-1 0 0,1 1-4,4 5 112,-1 1 0,0-1 0,-1 1 0,1 0 0,-2 0 0,0 1 0,0-1 0,0 0 0,-1 1 0,-1-1 0,1 1 0,-2-1 1,1 1-1,-2 3-112,14-12-4960,-4-4-3876,-3-3-3359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0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 9012,'2'-2'7957,"1"7"-3495,10 45-1226,-9 105-744,-2-148-5221,2-29-2743,1 8-2420,1 2-3158</inkml:trace>
  <inkml:trace contextRef="#ctx0" brushRef="#br0" timeOffset="264.246">189 38 9428,'-40'31'11029,"-49"33"-6536,42-32-4085,42-32-4433,8-11-8050,0 5 2833</inkml:trace>
  <inkml:trace contextRef="#ctx0" brushRef="#br0" timeOffset="795.371">1 58 10613,'48'15'12476,"16"22"-8100,5 3-4917,-57-37-3194,-1-4-6309,-2 0-3085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3:0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11013,'14'-38'9574,"-9"34"-9534,0-1 0,0 1 1,1 0-1,-1 0 0,1 0 0,0 1 0,0 0 0,0 0 0,1 1 0,-1-1 0,1 1 0,-1 1 0,4-1-40,60-17 150,-102 33-334,-30 53 1542,62-64-1223,0-1 0,1 1 0,-1-1 0,1 1 0,0-1 0,-1 0-1,1 1 1,0-1 0,0 0 0,1 1 0,-1-1 0,0 0 0,1 0 0,-1 0 0,1 0 0,0-1 0,0 1 0,-1 0 0,1-1 0,0 1 0,1-1 0,-1 1 0,0-1 0,0 0 0,0 0 0,1 0 0,-1 0 0,1-1 0,-1 1 0,0 0 0,1-1 0,-1 0 0,1 0 0,-1 0 0,1 0 0,-1 0 0,1 0 0,-1 0 0,1-1 0,-1 1 0,1-1 0,-1 0 0,0 0 0,1 0 0,-1 0 0,0 0 0,2-2-135,-2 1-50,-1 0 0,1 0 0,0 0 0,-1 0 0,0 0 0,0-1 0,0 1 1,0 0-1,0-1 0,0 1 0,0-1 0,-1 1 0,1-1 0,-1 0 0,0 1 0,0-1 0,0 1 0,0-1 1,0 0-1,0 1 0,-1-1 0,1 1 0,-1-1 0,0 1 0,0-1 0,0 1 0,-1-2 50,-12-17-5213,-6 6-5714,9 10-345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3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8788,'-2'0'10627,"-1"27"-6831,7 15-2344,11 94 930,8-49-6579,-21-82 221,-1-4-4867,-2-1-1170</inkml:trace>
  <inkml:trace contextRef="#ctx0" brushRef="#br0" timeOffset="187.457">1 197 10917,'27'2'10165,"1"2"-6299,40 2-3853,-40-14-3581,-3-8-4096,-11 7 1896,0 0-2177</inkml:trace>
  <inkml:trace contextRef="#ctx0" brushRef="#br0" timeOffset="453.015">251 140 9044,'-25'22'10674,"7"62"-5810,20-80-4840,0-1 0,0 0 0,0 1 0,1-1 0,-1 0 0,1-1 0,0 1 0,0 0 0,0-1 0,0 1 0,0-1 0,0 0 0,1 0 0,-1-1 0,1 1 0,-1-1 0,1 1 0,0-1 0,-1 0 0,1 0 0,0-1 0,0 1 0,0-1 0,0 0 0,0 0 0,0 0 0,-1-1 0,1 1 0,0-1 0,0 0 0,0 0 0,-1 0 0,1 0 0,0-1 0,-1 0 0,2 0-24,-2 1-8,0-1-1,-1 1 1,1-1 0,0 1-1,-1-1 1,0 0-1,1 0 1,-1 0-1,0 0 1,0 0 0,0 0-1,0-1 1,0 1-1,-1-1 1,1 1-1,-1-1 1,1 0 0,-1 0-1,0 0 1,0 1-1,0-1 1,-1 0-1,1 0 1,-1 0 0,0 0-1,1 0 1,-1 0-1,0 0 1,-1 0-1,1 0 1,-1 0 0,1 0-1,-1 0 1,0 0-1,0 0 1,0 0-1,0 1 1,-1-1-1,1 0 1,-1 1 0,0-1-1,1 1 1,-1-1-1,0 1 1,-1 0-1,1 0 1,0 0 0,0 0-1,-1 0 1,-1 0 8,-58-21 588,43 42-5295,19-20-1288,0-1 1515,1-3-5935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8052,'17'1'6687,"1"1"-4254,27 1-1418,37-30-171,-80 26-833,0-1 1,0 1 0,0 0-1,0-1 1,-1 1 0,1-1-1,-1 0 1,1 1 0,-1-1-1,0 0 1,1 0 0,-1 0-1,0 0 1,0 0 0,-1 0-1,1 0 1,0-1 0,-1 1-1,1 0 1,-1 0 0,0-1-1,1 1 1,-1 0 0,0 0-1,0-1 1,-1 1 0,1 0-1,0 0 1,-1-1 0,0 1-1,1 0 1,-1 0 0,0 0-1,0 0 1,0 0 0,0 0-1,-1-1-11,1 1 33,-1 0-1,0 0 0,1 0 1,-1 0-1,0 0 0,0 1 1,0-1-1,0 0 1,-1 1-1,1 0 0,0-1 1,-1 1-1,1 0 0,0 0 1,-1 0-1,1 1 0,-1-1 1,0 1-1,1-1 1,-1 1-1,0 0 0,1 0 1,-1 0-1,1 0 0,-1 0 1,0 1-1,1-1 1,-1 1-1,1 0 0,-1 0 1,1 0-1,-1 0 0,1 0 1,-2 1-33,-2 1 255,-1 0 0,0 1 0,1 0 0,0 0 0,0 0 0,0 1 0,0 0 0,1 0 0,0 0 0,0 1 0,-4 5-255,7-7 102,0 1 0,1-1-1,-1 1 1,1-1 0,0 1 0,1-1 0,-1 1-1,1-1 1,0 1 0,0 0 0,0-1 0,1 1-1,0 0 1,-1-1 0,2 1 0,-1-1 0,0 1-1,1-1 1,0 0 0,0 0 0,0 0 0,1 0-1,-1 0 1,1 0 0,0-1 0,0 1 0,0-1-1,1 1 1,-1-1 0,1-1 0,-1 1 0,1 0-1,0-1 1,0 0 0,0 0 0,1 0 0,-1 0-1,2 0-101,68 5 27,-27-26-4885,-34 12 1932,8-5-6911,-8 6 211</inkml:trace>
  <inkml:trace contextRef="#ctx0" brushRef="#br0" timeOffset="607.75">371 139 8948,'-28'5'8179,"2"7"-3963,-30 52-321,55-62-3879,1 1 0,0-1 0,-1 0-1,1 1 1,0-1 0,0 1 0,0-1-1,0 0 1,0 1 0,1-1 0,-1 0 0,1 1-1,0-1 1,-1 0 0,1 0 0,0 1-1,0-1 1,1 0 0,-1 0 0,0 0-1,1 0 1,-1 0 0,1-1 0,-1 1 0,1 0-1,0-1 1,0 1 0,0-1 0,0 0-1,0 1 1,0-1 0,0 0 0,0 0 0,0-1-1,1 1 1,-1 0 0,0-1 0,1 1-1,-1-1 1,0 0 0,1 0 0,-1 0-1,1 0 1,-1 0 0,0 0 0,1-1 0,-1 1-1,0-1 1,1 1 0,-1-1 0,0 0-1,0 0 1,0 0 0,0 0 0,0 0 0,0-1-1,1 0-15,35-25-321,-35 25 116,0 0 0,-1 0-1,1 0 1,-1 0-1,0 0 1,0 0 0,1-1-1,-1 1 1,-1-1-1,1 0 1,0 1 0,-1-1-1,1 0 1,-1 0-1,0 0 1,0 0 0,0 0-1,0 0 1,-1 0-1,1-1 1,-1 1-1,0 0 1,0 0 0,0 0-1,0-1 1,-1 1-1,1 0 1,-1 0 0,0 0-1,0 0 1,0 0-1,0 0 1,0 0 205,0 62 6419,28 143-3903,-8-228-21437,-14 12 9885</inkml:trace>
  <inkml:trace contextRef="#ctx0" brushRef="#br0" timeOffset="951.417">539 189 10453,'1'15'9107,"2"3"-4488,-3-14-4567,1 1 1,-1-1-1,1 0 0,0 0 1,1 0-1,-1 0 0,1 0 1,-1 0-1,1-1 0,1 1 1,-1 0-1,0-1 0,1 0 0,0 1 1,-1-1-1,1 0 0,1 0 1,2 2-53,-2-5 6,0 0 0,0 0-1,0 0 1,0-1 0,0 0 0,0 1 0,0-1 0,-1-1 0,1 1-1,0 0 1,0-1 0,-1 0 0,1 0 0,-1 0 0,0 0 0,0-1-1,0 1 1,0-1 0,0 0 0,0 1 0,0-2 0,-1 1-1,0 0 1,1 0 0,-1-1 0,-1 1 0,1-1 0,0 1 0,-1-1-1,0 0 1,0 0 0,0 0 0,0 0 0,0 0 0,-1 0 0,0-2-6,-9-58-321,20 70-8604,-4-5 1539,-2 0-1298</inkml:trace>
  <inkml:trace contextRef="#ctx0" brushRef="#br0" timeOffset="1292.654">782 169 11301,'7'14'7902,"1"1"-4230,8 32-2058,-15-35-1542,1 3-1552,-1-13-3243,0-3-3569,-1-2-1758</inkml:trace>
  <inkml:trace contextRef="#ctx0" brushRef="#br0" timeOffset="1293.654">770 78 12038,'1'0'2913,"2"1"80,2 1-1472,0 1-1057,2 1-352,0-1-2897,2 0-2578,-1 1-6514</inkml:trace>
  <inkml:trace contextRef="#ctx0" brushRef="#br0" timeOffset="1939.728">906 128 11045,'15'28'7130,"-4"2"-3648,34 49-1309,-43-80-2143,-1 0 1,1 0-1,-1 0 1,1 0 0,-1 0-1,1-1 1,-1 1 0,0-1-1,1 1 1,-1-1-1,0 1 1,0-1 0,0 0-1,0 1 1,-1-1 0,1 0-1,0 0 1,-1 0-1,1 1 1,-1-1 0,0 0-1,1 0 1,-1-2-31,33-119 2110,-27 114-3648,4 9-11858,-9 0 11290,3 0-7482</inkml:trace>
  <inkml:trace contextRef="#ctx0" brushRef="#br0" timeOffset="2437.069">1129 131 10197,'14'-9'4949,"22"-12"1485,1 7-4297,-34 14-2114,-1 0-1,0-1 0,1 1 1,-1 0-1,0 0 0,0 0 1,1 1-1,-1-1 0,0 0 0,0 1 1,1 0-1,-1-1 0,0 1 1,0 0-1,0 0 0,0 0 1,0 1-1,0-1 0,0 0 1,0 1-1,-1-1 0,1 1 1,0-1-1,-1 1 0,1 0 1,-1 0-1,0 0 0,0 0 1,0 0-1,0 0 0,0 0 1,0 0-1,0 2-22,39 129 528,-88-147-1758,43 12 1322,0 0-1,0 0 0,0 1 0,0 0 1,0 0-1,-1 0 0,1 0 1,0 1-1,0 0 0,-1 0 1,1 0-1,0 1 0,0 0 0,-1 0 1,1 0-1,0 0 0,0 1 1,-1 1-92,6-2 94,0 1 0,-1-1 0,1 1 0,1-1 0,-1 1 1,0 0-1,0-1 0,0 1 0,1-1 0,-1 1 0,1-1 0,-1 1 1,1-1-1,0 0 0,0 1 0,-1-1 0,1 0 0,0 1 1,0-1-1,0 0 0,0 0 0,1 0 0,-1 0 0,0 0 0,0 0 1,1 0-1,-1 0 0,0 0 0,1-1 0,-1 1 0,2 0-94,43 9 944,-4-18-3624,-5-15-4348,-8-14-5073,-19 15 4668</inkml:trace>
  <inkml:trace contextRef="#ctx0" brushRef="#br0" timeOffset="2687.014">1404 11 9556,'3'29'9574,"8"17"-5787,0-7-2314,26 101 696,-24-131-5585,-9-11-1727,0-2-3442,-1-1-814</inkml:trace>
  <inkml:trace contextRef="#ctx0" brushRef="#br0" timeOffset="3046.3">1551 202 10645,'55'5'8921,"-52"-5"-8893,0 0 0,0 0-1,0-1 1,-1 1 0,1-1-1,0 0 1,-1 0 0,1 0 0,-1 0-1,1 0 1,-1-1 0,1 1-1,-1-1 1,0 1 0,0-1-1,0 0 1,0 0 0,0 0-1,0 0 1,0 0 0,-1-1-1,1 1 1,-1 0 0,0-1-1,1 1 1,-1-1 0,0 0 0,0 1-1,-1-1 1,1 0 0,-1 1-1,1-1 1,-1 0 0,0 0-1,0 1 1,0-1 0,0 0-1,0 0 1,-1 1 0,0-1-1,1 0 1,-1 0 0,0 1-1,0-1 1,-1 0-28,2 1 47,-1 1 0,0 0 0,1-1 0,-1 1 0,0 0 0,0-1 0,0 1 0,0 0 0,0 0 0,-1 0 0,1 0 0,0 0 0,0 0 0,-1 0 0,1 0 0,0 0 0,-1 1 0,1-1 0,-1 0 0,1 1 0,-1-1 0,1 1 0,-1 0 0,0 0 0,1-1 0,-1 1 0,1 0 0,-1 0 0,0 1 0,1-1 0,-1 0 0,1 0 0,-1 1 0,1-1 0,-1 1 0,1-1 0,-1 1 0,1 0 0,-1 0 0,1-1-1,0 1 1,-1 0 0,1 0 0,0 0 0,0 1 0,0-1 0,0 0 0,0 0 0,0 0 0,0 1 0,0-1 0,0 1 0,1-1 0,-1 1 0,1-1 0,-1 1 0,1-1 0,-1 1 0,1-1-47,-3 8 443,-1 0 0,2 0 0,0 0 0,0 0-1,0 0 1,1 1 0,0-1 0,1 1 0,0-1 0,1 0 0,0 1 0,1 2-443,24 13 714,-1-28-3847,-5-7-2903,-3-2-4003,-6 1-350</inkml:trace>
  <inkml:trace contextRef="#ctx0" brushRef="#br0" timeOffset="3450.378">1767 107 10469,'14'50'8758,"20"46"-5020,-34-96-3705,0-1 0,0 1 0,0 0 1,0 0-1,0-1 0,1 1 0,-1 0 0,0 0 0,0 0 0,0-1 0,0 1 0,0 0 0,0 0 1,1 0-1,-1 0 0,0 0 0,0-1 0,0 1 0,0 0 0,1 0 0,-1 0 0,0 0 0,0 0 1,0 0-1,1 0 0,-1-1 0,0 1 0,0 0 0,1 0 0,-1 0 0,0 0 0,0 0 1,0 0-1,1 0 0,-1 0 0,0 0 0,0 0 0,0 0 0,1 1 0,-1-1 0,0 0 0,0 0 1,1 0-1,-1 0 0,0 0 0,0 0 0,0 0 0,0 0 0,1 1 0,-1-1 0,0 0-33,0-28 126,0 24-64,0-4-105,0-1 0,0 1 1,1 0-1,0-1 0,1 1 1,0 0-1,0 0 0,0 0 1,1 0-1,0 0 0,1 1 0,3-6 43,-6 12-1,0 0 0,0 0 0,-1 0-1,1 1 1,0-1 0,0 0 0,0 1-1,0-1 1,0 1 0,0-1-1,0 1 1,0-1 0,1 1 0,-1 0-1,0-1 1,0 1 0,0 0 0,0 0-1,0 0 1,1 0 0,-1 0-1,0 0 1,0 0 0,0 1 0,0-1-1,0 0 1,1 1 0,-1-1 0,0 0-1,0 1 1,0-1 0,0 1-1,0 0 1,0-1 0,0 1 0,0 0-1,-1 0 1,1-1 0,0 1 0,0 0-1,-1 0 1,1 0 0,0 0-1,-1 0 1,1 0 0,-1 0 0,1 0-1,-1 1 2,26 53 805,-26-54-796,22 72 164,-20-79-8182,0-8 192,-1-1-1595</inkml:trace>
  <inkml:trace contextRef="#ctx0" brushRef="#br0" timeOffset="3856.532">2011 0 8180,'22'8'8894,"-5"10"-4210,9 55-441,-26-72-4189,7 33 518,28 76-712,-32-104-1083,-4-5-3495,-5-9-7680,3 2 4266</inkml:trace>
  <inkml:trace contextRef="#ctx0" brushRef="#br0" timeOffset="4242.383">2043 164 13526,'2'0'3730,"2"0"160,1-3-1457,2 1-913,0 0-399,1-1-321,2 3-271,0-1-177,0 1-224,3 0-128,-3 1-288,0-1-609,2 0-1168,-2-1-1952,1-5-3027,3-1-6658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2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95 342 10053,'4'-67'9472,"8"2"-5090,-9 53-4207,1 1 1,0 0-1,0 1 0,1-1 1,0 1-1,1 0 1,0 0-1,1 1 1,0-1-1,1 1 0,-1 1 1,2 0-1,-1 0 1,1 0-1,0 1 1,3-1-176,7-1 112,-1 1 1,1 1-1,1 1 1,-1 1 0,1 0-1,0 2 1,0 0 0,0 1-1,0 1 1,1 1-1,-1 0 1,0 2 0,0 1-1,11 2-112,-13-3 201,-25-2-5905,5 0 4836,-16-2-10345,9-1 523</inkml:trace>
  <inkml:trace contextRef="#ctx0" brushRef="#br0" timeOffset="582.027">1 222 8052,'6'-3'9890,"2"7"-4538,36 48-2370,-11 0-2454,-31-52-469,1 0-1,0 0 0,0 0 1,0-1-1,0 1 0,0-1 0,-1 0 1,1 1-1,0-1 0,-1 0 1,1 0-1,0-1 0,-1 1 1,1-1-1,-1 1 0,0-1 1,1 0-1,-1 0 0,0 0 1,0 0-1,1-2-58,49-27-394,-29 20-2678,-3-2-3429,-11 5-631,2 0-3782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350 199 8916,'3'0'6535,"9"2"-4302,-2 0-1263,60 3 3397,67 6-1125,-142-14-4211,0 3-2935,4 1-4931,-1-4-3704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8644,'2'3'9335,"6"-1"-4658,32 1-2694,-34-2-928,14 1-721,35-1 721,-17-8-3583,-34 6 1950,1 0-3302,0 0-3344,-3 0-5633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7331,'4'7'9381,"5"-3"-4586,29-2-2390,-32-2-1153,90-6 1055,-72-6-7445,-13-1-5315,-4 6-1411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9268,'0'7'9312,"1"20"-6986,-2-20-2226,0 0-1,1 1 1,0-1 0,0 0 0,1 0 0,0 0 0,0 0 0,1 0 0,-1 0 0,2-1 0,-1 1 0,1 0 0,0-1 0,0 0 0,0 0 0,1 0-1,0 0 1,1 0 0,-1-1 0,1 0 0,0 0 0,0 0 0,1 0 0,1 1-100,-2-6 3,-1 0 0,1 0 0,-1-1 0,1 1 0,-1-1 0,1 0 0,-1 0 1,0 0-1,1-1 0,-1 0 0,0 0 0,0 0 0,0 0 0,-1 0 0,1-1 0,0 0 0,-1 1 0,1-2 0,-1 1 0,0 0 0,0 0 0,-1-1 0,1 0 1,0 1-1,-1-1 0,0 0 0,1-4-3,0 3-8,-1-1 1,0-1-1,0 1 1,0 0 0,-1 0-1,0-1 1,0 1-1,0-1 1,-1 1-1,0-1 1,0 1 0,-1-1-1,0 1 1,-1-6 7,-3 50 816,11-1-234,-1 0 0,-2 0 0,-1 0 0,-2 0 0,-1 0 0,-3 4-582,4-38 31,0-1-1,0 1 0,0-1 1,0 1-1,-1-1 0,1 1 1,-1-1-1,0 1 0,0-1 1,0 1-1,0-1 0,0 0 1,0 1-1,-1-1 0,1 0 1,-1 0-1,0 0 1,1 0-1,-1 0 0,0-1 1,0 1-1,0-1 0,0 1 1,0-1-1,-1 1 0,1-1 1,0 0-1,-1 0 0,1 0 1,-1-1-1,1 1 0,-1 0 1,1-1-1,-1 0 0,1 1 1,-1-1-1,0 0 0,1 0 1,-1-1-1,1 1 1,-1 0-1,1-1 0,-1 0 1,1 1-1,-1-1 0,1 0 1,0 0-1,-2-1-30,-7-25-226,15 19-4899,6 4-7354,-5 3 1277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59:4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7828,'1'4'8058,"0"6"-4475,1 25-2392,-2-20-765,-1-9-362,0 0 0,0 0 0,0 0 0,1 0 1,0 1-1,1-1 0,-1 0 0,1 0 0,0 0 0,0 0 1,1 0-1,0 0 0,0 0 0,0-1 0,1 1 1,0-1-1,0 1 0,0-1 0,1 0 0,0 0 1,0-1-1,0 1 0,0-1 0,1 0 0,-1 0 0,4 2-64,-5-5 3,0 0 0,0 0-1,1-1 1,-1 1-1,0-1 1,0 0 0,0 0-1,1 0 1,-1 0 0,0-1-1,0 1 1,0-1-1,1 0 1,-1 0 0,0 0-1,0 0 1,0-1-1,-1 1 1,1-1 0,0 1-1,0-1 1,-1 0-1,1 0 1,-1-1 0,0 1-1,0 0 1,0-1 0,0 1-1,0-1 1,0 0-1,0 1 1,-1-1 0,0 0-1,1 0 1,-1 0-1,0 0 1,0 0 0,-1 0-1,1-1 1,-1 1-1,1 0 1,-1 0 0,0-1-1,0 1 1,-1 0 0,1 0-1,-1-1-2,8-92 278,-9 85 170,1 6-3695,1 1-9233,1 3 4620</inkml:trace>
  <inkml:trace contextRef="#ctx0" brushRef="#br0" timeOffset="403.117">164 11 6579,'-2'5'9120,"6"13"-5460,-1-3-2447,-4 8-753,1-1 1,1 1-1,1 0 1,2-1-1,0 1 0,1-1 1,6 16-461,-9-30 124,0-1 0,-1 1 0,0-1 0,0 1 0,0 0-1,-1-1 1,0 1 0,-1 0 0,0-1 0,0 1 0,-1 0 0,0-1 0,0 0 0,0 1 0,-1-1 0,0 0 0,-1 0 0,0 0-1,0-1 1,-5 6-124,9-10 42,-1-1 0,1 0 0,-1 0 0,0 0 0,0 0 0,0 0 1,0 0-1,0 0 0,1-1 0,-2 1 0,1 0 0,0 0 0,0-1 0,0 1 0,0 0 0,0-1 0,-1 0 0,1 1 0,0-1 0,0 0 0,-1 1 0,1-1 0,0 0 0,0 0 0,-1 0 0,1 0 0,0 0 0,-1 0 0,1 0 0,0-1 0,0 1 0,-1 0 0,1-1 0,0 1 0,0-1 0,0 1 0,0-1 0,-1 0 0,1 0 0,0 0-42,7-8-5665,-3 5-3383,0 1-4177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2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59 8788,'1'-7'7982,"17"1"-4964,33 47 914,-17 52-3094,-25 15 413,-12-73-1053,1 1 0,2 0 0,1-1 0,2 1 0,2 1-198,15 70 253,-15-78-241,-4-14 16,1-1 1,1 0 0,0 0-1,1 0 1,0 0 0,1-1-1,1 0 1,0 1 0,7 10-29,-4-16 122,1 1 1,0-1-1,0-1 1,1 0-1,0-1 1,0 1-1,1-2 1,-1 0-1,1 0 1,0-1-1,3 0-122,-11-3 48,1 1 0,0-1 0,-1 1 0,1-1 0,0-1 0,0 1 0,0-1 0,0 0 0,0 0 0,0 0 0,-1 0 0,1-1 0,0 0 0,4-2-48,-13-1-1652,-8-3-3669,0 0-3924,3-4-3862</inkml:trace>
  <inkml:trace contextRef="#ctx0" brushRef="#br0" timeOffset="269.01">25 25 9316,'-5'-16'9493,"-1"27"-4966,0 224-2294,0-255-10229,5 5 1436,1-3-4437</inkml:trace>
  <inkml:trace contextRef="#ctx0" brushRef="#br0" timeOffset="580.15">3 9 7892,'20'-9'11679,"5"11"-6343,51 26-2518,-74-27-2554,84 41 144,-80-56-7126,-10 2-5159,0 7 2091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88 10117,'-22'-1'8695,"4"9"-3349,-8 29-1592,24-33-3658,0 1-1,1 0 1,-1-1-1,1 1 1,0 0-1,0 0 1,1 0-1,0 0 1,0 0-1,0 0 1,0 0-1,1 0 1,-1 0-1,1 0 1,0-1-1,2 6-95,-1-8-15,-1 1-1,0-1 1,1 0-1,0 1 1,0-1 0,-1 0-1,1 0 1,0 0-1,0 0 1,1-1-1,-1 1 1,0 0-1,1-1 1,-1 0 0,1 1-1,-1-1 1,1 0-1,0 0 1,-1-1-1,1 1 1,0 0 0,0-1-1,-1 0 1,1 0-1,0 0 1,0 0-1,0 0 1,-1 0 0,1-1-1,0 1 1,0-1-1,-1 0 1,1 0 15,27-13-5666,-5-7-7085,-17 11 2253</inkml:trace>
  <inkml:trace contextRef="#ctx0" brushRef="#br0" timeOffset="359.287">231 113 12310,'-29'9'12562,"16"23"-9347,26 38-2694,-12-69-536,1 1 0,-1 0 0,1-1 0,0 1 0,-1-1 0,1 1 1,0-1-1,0 0 0,0 0 0,0 1 0,0-2 0,0 1 0,0 0 0,0 0 0,0-1 1,0 1-1,0-1 0,0 1 0,1-1 0,-1 0 0,0 0 0,0 0 0,1 0 1,-1 0-1,0-1 0,0 1 0,0-1 0,0 1 0,1-1 0,-1 0 0,0 0 0,0 0 1,0 0-1,0 0 0,-1 0 0,1-1 0,0 1 0,0-1 0,-1 1 0,1-1 0,-1 0 15,2 0-105,0-1 0,0 0 0,-1-1 0,1 1 0,-1 0 0,0-1 0,0 1 0,0-1 0,0 0 0,-1 0 0,1 1 0,-1-1 0,0 0 0,0 0 0,-1-1 0,1 1 0,-1 0 0,0 0 0,0 0 0,0 0-1,0 0 1,-2-3 105,2 5 49,-1-1-1,1 1 0,-1 0 1,0 0-1,0 0 0,0 0 1,0 0-1,0 0 0,0 0 0,-1 0 1,1 0-1,-1 0 0,1 0 1,-1 1-1,0-1 0,1 1 1,-1-1-1,0 1 0,0 0 1,0 0-1,0 0 0,0 0 0,-1 0 1,1 0-1,0 0 0,0 1 1,-1-1-1,-1 1-48,-1 12-3670,8-5-8446,0-4 879</inkml:trace>
  <inkml:trace contextRef="#ctx0" brushRef="#br0" timeOffset="796.683">375 98 11173,'28'32'11565,"-15"38"-9377,-8-29-1348,1-84-730,-5 39-107,-1-2-4,0 0 0,1 0 1,-1 0-1,1 0 0,1 0 0,-1 1 1,1-1-1,0 0 0,1 1 0,-1-1 0,1 1 1,0-1-1,0 1 0,1 0 0,0 1 1,0-1-1,0 0 0,3-2 1,-3 8 21,-1-1-1,1 1 1,-1-1 0,1 1-1,-1 0 1,1 0-1,-1 1 1,0-1-1,1 1 1,-1 0 0,0-1-1,0 1 1,0 1-1,0-1 1,-1 0-1,1 1 1,-1-1 0,1 1-1,-1 0 1,0 0-1,0 0 1,0 0 0,0 0-1,-1 0 1,1 1-1,-1-1 1,0 0-1,0 1 1,0-1 0,0 1-1,-1 0 1,1-1-1,-1 1 1,0-1 0,0 3-21,1 56-377,3-79-14862,-2 8 4285</inkml:trace>
  <inkml:trace contextRef="#ctx0" brushRef="#br0" timeOffset="1170.055">701 100 11813,'-8'-17'7543,"-4"8"-3364,11 9-4077,-1 0 1,1 0 0,0 0 0,-1 0 0,1 0-1,0 0 1,-1 0 0,1 0 0,-1 0 0,1 1-1,0-1 1,-1 1 0,1-1 0,0 1 0,0-1-1,-1 1 1,1 0 0,0-1 0,0 1 0,0 0-1,0 0 1,0 0 0,0 0 0,0 0 0,0 0-1,0 0 1,0 0 0,1 1 0,-1-1 0,0 0-1,1 0 1,-1 1 0,0 0-103,1 0 15,-1 0 1,1 1-1,0-1 1,-1 0-1,1 0 1,0 1-1,0-1 1,0 0-1,1 0 1,-1 0-1,0 1 1,1-1-1,0 0 1,-1 0-1,1 0 0,0 0 1,0 0-1,0 0 1,0 0-1,1 0 1,-1 0-1,0-1 1,1 1-1,-1 0 1,1-1-1,0 1 1,-1-1-1,1 0 1,0 1-1,0-1 1,0 0-1,0 0 0,0 0 1,0-1-16,1 2-7,0 0 0,0 0 0,0 0 1,-1 0-1,1 0 0,-1 1 0,1-1 0,-1 1 0,0-1 1,0 1-1,0 0 0,0 0 0,-1 0 0,1 0 0,-1 0 1,0 0-1,0 0 0,1 2 7,-2-3 11,1 0 0,-1 0 1,0 0-1,0 0 0,0 0 0,0 0 0,0 0 1,0 0-1,0 0 0,-1 1 0,1-1 1,-1 0-1,1 0 0,-1 0 0,0-1 0,0 1 1,0 0-1,0 0 0,0 0 0,0-1 1,0 1-1,-1 0 0,1-1 0,-1 1 1,1-1-1,-1 0 0,1 1 0,-1-1 0,0 0 1,0 0-1,0 0 0,0 0 0,0 0 1,1-1-1,-1 1 0,-1 0 0,1-1 1,0 0-1,0 1 0,0-1 0,0 0 0,0 0 1,0 0-1,0-1 0,0 1 0,0 0 1,0-1-1,-1 1-11,-10-31-5312,17 8-5629,1 9-659</inkml:trace>
  <inkml:trace contextRef="#ctx0" brushRef="#br0" timeOffset="1513.765">807 1 11685,'7'16'7691,"-2"2"-3383,6 39-2290,-6-27-1044,12 106-1654,-21-147-14402,2 2 4184</inkml:trace>
  <inkml:trace contextRef="#ctx0" brushRef="#br0" timeOffset="1950.381">775 154 14199,'41'-9'13585,"-1"9"-10141,-13 0-9104,2-2-8031,-23 1 1830</inkml:trace>
  <inkml:trace contextRef="#ctx0" brushRef="#br0" timeOffset="1951.381">1124 143 15159,'-1'1'3826,"1"-1"95,-1 0-1455,1 0-1538,0 0-432,0 1-48,1 0-287,-1 0-498,1 2-1279,-1 0-2338,1 1-3057,0 1-7460</inkml:trace>
  <inkml:trace contextRef="#ctx0" brushRef="#br0" timeOffset="2106.657">1115 264 14022,'-3'3'3714,"0"0"80,2-1-865,0-1-1808,1-1-737,1 0-208,0 0-1056,0-2-2850,2-3-3137,-1-2-7780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3:0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28 540 11013,'38'-17'9192,"26"8"-6717,1-1-1638,-104 0 153,27 9-1017,1 0 0,-1-1 0,1-1 0,-1 0 0,1 0 0,0-1 0,0 0 0,1-1 0,-7-3 27,16 7-17,1 1 0,-1 0 0,0-1-1,1 1 1,-1 0 0,1-1-1,-1 1 1,1-1 0,-1 1 0,1 0-1,-1-1 1,1 1 0,0-1-1,-1 0 1,1 1 0,0-1 0,-1 1-1,1-1 1,0 0 0,0 1-1,0-1 1,-1 1 0,1-1 0,0 0-1,0 1 1,0-1 0,0 0-1,0 1 1,0-1 0,0 0 0,0 1-1,1-1 1,-1 0 0,0 1-1,0-1 1,0 1 0,1-1 0,-1 0-1,0 1 1,1-1 0,-1 1-1,0-1 1,1 1 0,-1-1 0,1 1-1,-1-1 1,1 1 0,-1-1-1,1 1 1,-1 0 0,1-1 0,-1 1-1,1 0 1,0 0 0,-1-1-1,1 1 1,0 0 0,-1 0 0,1 0-1,-1 0 1,1 0 0,0-1-1,0 1 18,42-11-20,42-1 452,-120 2-280,20 8-117,9 2-39,0-1 1,0 0 0,0 1 0,0-2 0,0 1 0,0-1 0,0 0 0,0 0 0,1-1 0,-1 1 0,1-1 0,-1 0 0,1-1 0,-2-2 3,6 6 15,0-1 0,1 1 0,-1-1 0,1 0 0,-1 1 0,1-1 0,0 0 0,-1 0 0,1 1 0,-1-1 0,1 0 0,0 0 0,0 0 0,0 1 0,-1-1 0,1 0 0,0 0 1,0 0-1,0 1 0,0-1 0,0 0 0,0 0 0,1 0 0,-1 0 0,0 1 0,0-1 0,1 0 0,-1 0 0,0 0 0,1 1 0,-1-1 0,0 0 0,1 1 0,-1-1 0,1 0 0,0 1 0,-1-1 0,1 1 0,-1-1 0,1 0 0,0 1 0,-1 0 0,1-1 0,0 1 1,0-1-1,0 1 0,-1 0 0,1 0 0,0-1 0,0 1 0,0 0-15,46-13 1705,-43 12-1576,81-14 477,-85 14-897,1 1 1,-1-1 0,0 1 0,0-1 0,0 1 0,0-1-1,0 1 1,0-1 0,0 0 0,0 1 0,0-1 0,-1 1-1,1-1 1,0 1 0,0-1 0,0 1 0,-1-1-1,1 1 1,0-1 0,0 1 0,-1-1 0,1 1 0,0-1-1,-1 1 1,1 0 0,-1-1 0,1 1 0,0 0 0,-1-1-1,1 1 1,-1 0 0,1-1 0,-1 1 0,1 0-1,-1 0 1,1 0 0,-1-1 0,0 1 0,1 0 0,-1 0-1,1 0 1,-1 0 0,1 0 0,-1 0 0,1 0 0,-1 0-1,0 0 1,1 1 0,-1-1 0,1 0 0,-1 0-1,1 0 1,-1 0 0,0 1 290,0-1-1464,-8-2-8324</inkml:trace>
  <inkml:trace contextRef="#ctx0" brushRef="#br0" timeOffset="374.749">118 257 8404,'-9'-30'9827,"5"-7"-5504,5 34-4318,0-1 0,0 1 0,-1 0 0,1 0 0,-1-1 0,0 1 0,0 0 0,-1-1 0,1 1 0,0 0-1,-1 0 1,0-1 0,0 1 0,0 0 0,0 0 0,-1 0 0,1 0 0,-1 0 0,1 0 0,-1 0 0,0 1-1,0-1 1,-1 1 0,1-1 0,0 1 0,-1 0 0,1 0 0,-1 0 0,0 0 0,0 0 0,0 1 0,0-1-1,0 1 1,0 0 0,0 0 0,0 0 0,0 0 0,-1 0-5,2 2 65,0-1-1,0 0 1,0 1 0,0 0-1,0-1 1,0 1 0,0 0-1,0 0 1,0 0 0,0 0-1,0 0 1,1 0 0,-1 1-1,0-1 1,1 1 0,-1-1 0,1 1-1,0 0 1,-1-1 0,1 1-1,0 0 1,0 0 0,0 0-1,0 0 1,0 0 0,1 0-1,-1 0 1,1 0 0,-1 0-1,1 0 1,0 0 0,0 0-1,0 0 1,0 0 0,0 1-1,0-1 1,0 0 0,1 0-1,-1 0 1,1 0 0,0 0-1,-1 0 1,1 0 0,0 0-1,0 0 1,0 0 0,1-1-1,-1 1 1,0 0 0,1-1-1,-1 1 1,1-1 0,-1 1-1,2 0-64,0 1 63,0 0 1,1 1-1,0-1 0,-1-1 0,1 1 0,0 0 0,1-1 0,-1 0 0,0 0 0,1 0 0,-1 0 0,1-1 0,-1 0 1,1 0-1,0 0 0,-1-1 0,1 1 0,0-1 0,0 0 0,0 0 0,-1-1 0,1 0 0,0 1 0,-1-2 0,1 1 1,-1 0-1,1-1 0,-1 0 0,1 0 0,-1 0 0,0-1 0,0 1 0,0-1 0,0 0 0,-1 0 0,1 0 0,-1-1 1,0 1-1,0-1 0,0 0 0,0 0 0,-1 0 0,1 0 0,-1 0 0,0-1 0,0 1 0,-1-1 0,1-1-63,2-73 199,-12 48-4002,-6 14-8621,4 9-793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3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8916,'10'35'10569,"1"18"-6815,1 3-2843,8 42-380,-26-132-483,6 31-49,-1-1 0,2 0 0,-1 1 0,0-1 1,1 1-1,-1-1 0,1 1 0,0-1 0,0 1 1,1-1-1,-1 1 0,1 0 0,-1 0 0,1 0 0,0 0 1,0 0-1,0 0 0,1 0 0,-1 1 0,1-1 1,0 1-1,-1-1 0,1 1 0,0 0 0,0 0 0,0 1 1,1-1-1,-1 1 0,0-1 0,1 1 0,-1 0 1,1 0-1,-1 0 0,1 1 0,-1-1 0,2 1 1,-2 2 62,0 1 0,-1 0 1,1-1-1,-1 1 0,1 0 0,-1 0 0,0 0 0,0 0 0,-1 1 0,1-1 0,-1 1 0,1-1 0,-1 1 0,0-1 1,0 1-1,-1-1 0,1 1 0,-1 0 0,0-1 0,0 1 0,0 0 0,0 0 0,-1-1 0,1 1 0,-1 0 0,-1 0-62,2 1 99,-2-1-1,1 1 1,0-1-1,-1 1 1,0-1-1,0 0 1,-1 0-1,1 0 1,-1 0-1,1 0 1,-1 0-1,0-1 1,-1 1-1,1-1 1,-3 2-99,5-4-57,-1 0 0,1-1 1,-1 1-1,1 0 1,0-1-1,-1 1 0,1-1 1,-1 1-1,1-1 1,-1 0-1,1 0 1,-1 1-1,0-1 0,1 0 1,-1-1-1,1 1 1,-1 0-1,1 0 0,-1 0 1,1-1-1,-1 1 1,1-1-1,-1 0 1,1 1-1,0-1 0,-1 0 1,1 0-1,0 1 1,-1-1-1,1 0 0,0 0 1,0-1 56,-7-14-5734,8 3-2993,0 13 8453,1-10-10955</inkml:trace>
  <inkml:trace contextRef="#ctx0" brushRef="#br0" timeOffset="423.504">207 197 11717,'25'-2'6646,"6"0"-3554,30-24-2251,-60 25-805,-1 0 0,1 0 0,-1 0 0,1-1 0,-1 1 0,1 0 1,-1-1-1,0 1 0,1 0 0,-1-1 0,0 1 0,0 0 1,0-1-1,0 1 0,0 0 0,0-1 0,-1 1 0,1-1 0,0 1 1,-1 0-1,1 0 0,-1-1 0,1 1 0,-1 0 0,0 0 1,0 0-1,1 0 0,-1-1 0,0 1 0,0 0 0,0 0 1,0 1-1,0-1 0,0 0 0,0 0 0,0 0 0,-1 1 0,1-1 1,0 1-1,0-1 0,-1 1 0,1-1 0,0 1 0,-1 0 1,1-1-1,0 1 0,-1 0 0,1 0 0,0 0 0,-1 0 0,1 0 1,0 0-1,-1 1 0,1-1 0,0 0 0,-1 1 0,1-1 1,0 1-1,-1-1 0,1 1 0,0 0 0,0 0 0,0-1 0,0 1 1,0 0-1,0 0 0,0 0-36,-2 3 184,0-1 1,0 1-1,0 0 1,1 0-1,0 0 1,0 0-1,0 0 1,0 0-1,0 0 0,1 1 1,0-1-1,0 1 1,0-1-1,1 1 1,-1-1-1,1 1 1,0-1-1,1 1 0,-1-1 1,1 1-1,0-1 1,0 1-1,1 3-184,-1-6 15,-1 1 0,1-1-1,0 1 1,0-1 0,0 0-1,1 0 1,-1 1 0,1-1 0,-1 0-1,1 0 1,0 0 0,-1 0-1,1 0 1,0-1 0,0 1-1,0-1 1,1 1 0,-1-1 0,0 0-1,1 0 1,-1 0 0,0 0-1,1 0 1,-1 0 0,1-1-1,0 1 1,-1-1 0,1 1-1,-1-1 1,1 0 0,0 0 0,-1-1-1,1 1 1,-1 0 0,1-1-1,-1 0 1,1 1 0,-1-1-1,1 0 1,-1 0 0,1-1-15,24-15-3727,-11 3-1809,-4 3-2310,1 1-4592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3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109 168 9300,'0'-9'9396,"-6"3"-4424,-47 5-2420,50 2-2512,0 1 1,0-1-1,0 1 1,0-1-1,1 1 0,-1 0 1,0 0-1,1 0 1,0 1-1,-1-1 1,1 1-1,0-1 0,0 1 1,0 0-1,1-1 1,-1 1-1,1 0 0,-1 0 1,1 0-1,0 0 1,0 1-1,1-1 0,-1 0 1,0 0-1,1 1 1,0-1-1,0 0 1,0 0-1,0 1 0,1-1 1,-1 0-1,1 0 1,0 1-1,0-1-40,-2 0 15,1 0 0,1 0 0,-1 0 0,0 0 0,1 0 1,-1 0-1,1-1 0,0 1 0,0 0 0,0 0 0,0-1 0,1 1 0,-1 0 0,1-1 0,-1 1 1,1-1-1,0 0 0,0 0 0,0 0 0,0 0 0,1 0 0,-1 0 0,0 0 0,1-1 0,-1 1 0,1-1 1,0 0-1,-1 1 0,1-1 0,0 0 0,0-1 0,0 1 0,0-1 0,0 1 0,0-1 0,-1 0 1,1 0-1,0 0 0,0 0 0,0-1 0,0 1 0,0-1 0,0 1 0,0-2-15,23-2-6298,-4 1-3651,-17 2-2046</inkml:trace>
  <inkml:trace contextRef="#ctx0" brushRef="#br0" timeOffset="623.555">206 164 10773,'4'-12'7615,"6"4"-3802,29 1-1411,-35 9-2404,0-1 0,0 1-1,0 0 1,0 0 0,0 0 0,0 1-1,0-1 1,-1 1 0,1 0 0,-1 0-1,0 0 1,0 0 0,0 1 0,0-1-1,-1 1 1,0 0 0,1 0-1,-1 0 1,0 0 0,-1 0 0,1 0-1,-1 0 1,0 1 0,0-1 0,0 0-1,0 1 1,-1-1 0,0 1 0,0-1-1,0 3 3,8 36 39,-8-46-48,-1 0 0,0-1 1,0 1-1,-1 0 0,1 0 0,-1 0 1,1 0-1,-1 0 0,0 1 1,0-1-1,0 0 0,0 1 0,-1 0 1,1-1-1,-1 1 0,1 0 0,-1 0 1,0 0-1,0 1 0,0-1 0,0 1 1,0-1-1,0 1 0,0 0 0,0 0 1,0 1-1,-1-1 0,1 1 0,-3-1 9,4 1 82,0-1 0,0 1 0,0 0 0,0 0-1,0 0 1,0 0 0,-1 0 0,1 1 0,0-1-1,0 1 1,0-1 0,0 1 0,0 0 0,0-1-1,0 1 1,0 0 0,1 1 0,-1-1 0,0 0-1,0 0 1,1 1 0,-1-1 0,1 1 0,-1-1-1,1 1 1,0 0 0,0-1 0,-1 1 0,1 0-1,0 0 1,1 0 0,-1 0 0,0 0 0,1 0-1,-1 0 1,1 0 0,-1 0 0,1 0 0,0 0-1,0 1 1,0-1 0,0 0 0,0 0 0,1 0-1,-1 0 1,0 0 0,1 0 0,0 0 0,-1 0-1,1 0-81,0 0 35,0 0-1,1-1 1,-1 1 0,0-1-1,0 1 1,1-1-1,-1 0 1,1 1-1,-1-1 1,1 0-1,0 0 1,-1 0-1,1 0 1,0 0-1,0-1 1,0 1 0,-1 0-1,1-1 1,0 0-1,0 1 1,0-1-1,0 0 1,0 0-1,0 0 1,0 0-1,0 0 1,0 0 0,0-1-1,0 1 1,0-1-1,0 1 1,-1-1-1,1 0 1,1 0-35,33-17-902,-12-4-4338,-16 2-6435,-3 7-77</inkml:trace>
  <inkml:trace contextRef="#ctx0" brushRef="#br0" timeOffset="1094.673">422 138 11061,'6'6'9440,"0"21"-6658,2 91-869,-14-146-1905,5 21-14,0-1 0,1 1 1,0-1-1,0 1 0,1-1 1,0 1-1,0-1 0,1 1 1,0 0-1,0 0 0,0 0 1,1 0-1,0 0 0,1 0 0,-1 1 1,6-7 5,-8 12-3,1 0 0,0 0 1,-1 0-1,1 1 0,0-1 0,0 0 1,0 1-1,-1-1 0,1 1 1,0 0-1,0-1 0,0 1 0,0 0 1,0 0-1,0 0 0,0 0 0,0 1 1,0-1-1,0 1 0,0-1 1,0 1-1,-1-1 0,1 1 0,0 0 1,0 0-1,-1 0 0,1 0 0,0 0 1,-1 0-1,1 1 0,-1-1 1,0 0-1,1 1 0,-1-1 0,0 1 1,0 0-1,0-1 0,0 1 1,0 0-1,0-1 0,0 1 0,-1 0 1,1 0-1,-1 0 0,1 2 3,22 112 1275,-28-121-7305,0-7-3419,5 0-1321</inkml:trace>
  <inkml:trace contextRef="#ctx0" brushRef="#br0" timeOffset="1314.726">615 43 12038,'3'2'3297,"0"-1"113,0 2-1410,2 3-639,-1-1-320,-2 0-241,2 2-256,0 0-256,-1-2-64,1 2-224,-1 0-240,0-2-336,-1-2-560,0 0-401,0-2-2049,0 0-2609,-1-1-5522</inkml:trace>
  <inkml:trace contextRef="#ctx0" brushRef="#br0" timeOffset="1517.747">753 0 10421,'23'26'8786,"-8"8"-4567,2 78-2874,-16-86-21,5 37-3205,-10-65-12625,2-5 4814</inkml:trace>
  <inkml:trace contextRef="#ctx0" brushRef="#br0" timeOffset="2049.19">729 190 13766,'1'0'3762,"1"-1"144,1 0-1521,2-1-912,2 1-337,1 0-255,1 1-417,3-1-128,0 1-160,0 0-240,-1-1-304,-1 0-1185,-1 0-2513,1-1-3121,0-1-7844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91 12374,'-24'-3'7918,"1"9"-3442,20-4-4357,0-1 0,0 1 0,0 0 0,0 0 0,0 0-1,1 0 1,-1 1 0,0-1 0,1 1 0,0-1 0,0 1 0,0 0 0,0 0 0,0 0 0,0 0 0,1 0 0,-1 0 0,1 1 0,0-1 0,0 0 0,0 1 0,1-1 0,-1 1 0,1-1 0,0 1 0,-1-1 0,2 1 0,-1-1 0,0 1 0,1-1 0,0 3-119,1-3-10,0 0 0,-1-1 0,1 1 0,1-1 0,-1 1 0,0-1 0,0 0 0,1 0 0,-1 0 0,1 0 1,0 0-1,0-1 0,-1 1 0,1-1 0,0 0 0,0 0 0,1 0 0,-1 0 0,0 0 0,0-1 0,0 1 0,0-1 0,1 0 1,-1 0-1,0 0 0,0 0 0,0-1 0,4 0 10,10-8-3961,-5-7-3499,-8 5 745,0 0-3311</inkml:trace>
  <inkml:trace contextRef="#ctx0" brushRef="#br0" timeOffset="298.067">117 17 11525,'-3'23'12848,"8"17"-9456,-2-13-2416,16 101-69,-3-144-14953,-13 12 8649,3-4-4792</inkml:trace>
  <inkml:trace contextRef="#ctx0" brushRef="#br0" timeOffset="566.395">235 131 11125,'10'13'10346,"-4"5"-5730,3 42-4251,-9-53 291,2 8-2875,-1-23-5761,1-2 2748,0-3-6429</inkml:trace>
  <inkml:trace contextRef="#ctx0" brushRef="#br0" timeOffset="567.395">262 73 12166,'-1'0'3121,"1"0"32,1 3-1408,-1 0-720,2 1-817,2 0 1088,1 0-4273,2-1-2978,0-1-7811</inkml:trace>
  <inkml:trace contextRef="#ctx0" brushRef="#br0" timeOffset="863.874">451 30 10981,'-17'-23'11131,"16"22"-11023,-1 0 1,1 0-1,-1 1 0,1-1 1,-1 0-1,1 1 0,-1-1 0,1 1 1,-1 0-1,1-1 0,-1 1 1,1 0-1,-1 0 0,0 0 0,1 0 1,-1 0-1,1 1 0,-1-1 1,1 0-1,-1 1 0,1-1 0,-1 1 1,1-1-1,-1 1 0,1 0 1,-1 0-1,1-1 0,0 1 0,0 0 1,-1 0-1,1 0 0,0 1 1,0-1-1,0 0 0,0 0 0,0 1 1,0-1-1,1 0 0,-1 1 1,0-1-1,1 1 0,-1 0-108,-1 12 215,0 1 0,1-1 0,1 1 0,0 0 0,1-1 0,0 0 1,1 1-1,3 5-215,4 66-672,-13-116-15416,4 27 13661,-2-6-6751</inkml:trace>
  <inkml:trace contextRef="#ctx0" brushRef="#br0" timeOffset="1117.374">351 144 10101,'6'1'12009,"15"1"-9092,-6-1-2047,5 2-776,22 1-3549,-13-7-9677,-20 1 3744</inkml:trace>
  <inkml:trace contextRef="#ctx0" brushRef="#br0" timeOffset="1480.894">521 125 10789,'-4'22'10203,"7"1"-6095,-3-21-4107,1 0 0,-1 0 0,1 0 0,0 0 1,-1 0-1,1 0 0,0 0 0,1 0 0,-1 0 0,0 0 1,0-1-1,1 1 0,-1-1 0,1 1 0,-1-1 1,1 1-1,0-1 0,0 0 0,0 0 0,-1 0 1,1 0-1,0 0 0,0 0 0,0 0 0,0-1 1,1 1-1,-1-1 0,0 0 0,1 1-1,0-2-86,0 1-1,0-1 1,0 0-1,0 0 1,0 0-1,0 0 1,-1 0-1,1 0 1,0-1-1,-1 0 1,1 1-1,-1-1 1,1 0 0,-1 0-1,0-1 1,0 1-1,0 0 1,0-1-1,0 1 1,0-1-1,-1 1 1,1-1-1,-1 0 1,0 0-1,0 0 1,0 0-1,0 0 1,0 0-1,-1 0 1,1 0-1,-1 0 1,0 0 0,0 0-1,0-1 87,3-11 392,5 58 2690,17 145 247,-24-187-3348,0 0-1,-1 0 0,1 0 1,-1 0-1,1 0 0,-1 0 1,0 0-1,1 0 0,-1 0 1,0 0-1,0 0 0,0 0 1,1 0-1,-1 0 0,0 1 1,-1-1-1,1 0 0,0 0 1,0 0-1,0 0 0,-1 0 1,1 0-1,0 0 0,-1 0 1,1 0-1,-1 0 0,1 0 1,-1 0-1,0 0 0,1 0 1,-1 0-1,0-1 0,1 1 1,-1 0-1,0 0 0,0-1 1,0 1-1,0-1 0,0 1 1,0-1-1,0 1 0,0-1 1,0 1-1,0-1 0,0 0 1,0 1-1,0-1 0,0 0 1,0 0-1,-1 0 0,1 0 1,0 0-1,0 0 0,0 0 1,0-1-1,0 1 0,0 0 1,0-1-1,0 1 0,0 0 1,0-1-1,0 1 20,-2-9-6304,6 2-5686,0 3 2522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9556,'1'4'8554,"3"17"-6044,13 91 3,-8-205-2409,17 47-106,-25 46-2,0-1 1,-1 0-1,1 1 1,0-1-1,0 1 1,0-1-1,0 1 1,0-1-1,0 1 1,0 0-1,0 0 1,0-1-1,0 1 1,0 0-1,0 0 0,0 0 1,0 0-1,0 0 1,0 0-1,0 0 1,0 1-1,0-1 1,0 0-1,0 0 1,-1 1-1,1-1 1,0 1-1,0-1 1,0 1-1,0-1 1,0 1-1,0-1 1,-1 1-1,1 0 0,0-1 1,-1 1-1,1 0 1,0 0-1,-1 0 1,1-1-1,-1 1 1,1 0-1,-1 0 1,0 0-1,1 0 1,-1 0-1,0 0 1,1 0-1,-1 0 1,0 0 3,35 117-22,-27-167 150,-8 44-138,1 1 0,0-1 0,-1 1 0,2-1 0,-1 1-1,0 0 1,1 0 0,0 0 0,0 0 0,0 0 0,1 0 0,-1 0-1,1 1 1,0-1 0,0 1 0,0 0 0,0 0 0,1 0 0,-1 0 0,1 0-1,-1 1 1,1 0 0,0 0 0,0 0 0,1 0 10,-2 4 37,0 1 0,-1 0 0,1 0 1,-1-1-1,0 2 0,0-1 0,0 0 1,0 0-1,-1 1 0,1-1 0,-1 1 0,0-1 1,0 1-1,0-1 0,0 1 0,-1 0 1,1 0-1,-1-1 0,0 1 0,0 2-37,0 71 272,24-107-16167,-16 22 7878</inkml:trace>
  <inkml:trace contextRef="#ctx0" brushRef="#br0" timeOffset="421.765">349 16 11029,'-14'7'7776,"5"8"-4299,4 41-1663,5-53-1829,1 0-1,-1-1 0,1 1 1,0-1-1,0 1 0,0-1 1,0 0-1,0 1 0,1-1 1,-1 0-1,1 0 0,-1 0 1,1 0-1,0 0 0,0 0 1,0-1-1,0 1 0,0 0 1,0-1-1,0 0 1,1 1-1,-1-1 0,1 0 1,-1 0-1,0 0 0,1-1 1,0 1-1,-1-1 0,1 1 1,-1-1-1,1 0 0,0 0 1,-1 0-1,1 0 0,-1 0 1,1-1-1,0 1 0,-1-1 1,1 0-1,-1 1 0,0-1 1,1 0-1,-1-1 0,1 1 1,-1 0-1,0-1 0,0 1 1,0-1-1,0 0 0,0 1 1,0-1-1,-1 0 0,1 0 1,0-1-1,-1 1 0,0 0 1,1 0-1,-1-1 0,0 1 1,0 0-1,0-1 0,-1 1 1,1-1-1,-1 0 0,1 1 1,-1-1-1,0 1 1,0-1-1,0-1 16,0 0 48,0 1-1,0-1 1,-1 0 0,0 0 0,1 0 0,-1 0-1,-1 0 1,1 0 0,-1 1 0,1-1 0,-1 1-1,0-1 1,0 1 0,0-1 0,-1 1 0,1 0-1,-1 0 1,0 1 0,0-1 0,0 0-1,0 1 1,0 0 0,-4-3-48,-2 9-3366,20 15-7997,-4-13 1993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7684,'14'-14'12346,"-2"27"-7582,3 36-4029,-13-42-84,-2-3-632,1 0 0,1 0 1,-1 0-1,1 0 0,-1 0 0,1 0 0,0 0 0,0 0 1,1-1-1,-1 1 0,1-1 0,0 0 0,0 0 1,0 0-1,0 0 0,0 0 0,1-1 0,0 1 0,-1-1 1,1 0-1,3 2-19,-5-5 1,0 0 1,-1-1 0,1 1-1,0 0 1,-1 0-1,1-1 1,-1 1 0,0-1-1,1 1 1,-1-1-1,0 0 1,0 1-1,0-1 1,0 0 0,0 0-1,-1 0 1,1 0-1,0 0 1,-1 0 0,1 0-1,-1 0 1,0 0-1,0 0 1,0 0-1,0 0 1,0 0 0,0 0-2,3-12 5,14-49 72,-16 63-78,0 0 1,0 0-1,0 0 0,0 0 0,0 0 1,0 0-1,0 0 0,0 0 0,0 1 1,0-1-1,0 0 0,0 1 0,0-1 1,0 1-1,0-1 0,0 1 0,0-1 1,0 1-1,0-1 0,0 1 0,-1 0 1,1 0-1,0-1 0,0 1 0,-1 0 1,1 0-1,-1 0 0,1 0 0,-1 0 1,1 0-1,-1 0 0,1 0 0,-1 0 1,0 0-1,0 0 0,1 0 0,-1 0 1,0 0-1,0 0 0,0 0 0,0 0 1,0 0-1,0 0 0,-1 0 0,1 1 1,1 1 0,28 69 106,-27-72-88,0-1-1,1 0 1,-1 0-1,0 1 1,0-1-1,0 0 0,0-1 1,0 1-1,0 0 1,-1 0-1,1-1 1,0 1-1,-1-1 1,1 0-1,-1 0 1,1 1-1,-1-1 1,0 0-1,1 0 0,-1 0 1,0 0-1,-1 0 1,1 0-1,0-1 1,-1 1-1,1 0 1,-1 0-1,1 0 1,-1-2-18,1-1 3,2-3-307,15-33 878,1 29-4491,-10 16-2387,-4-1-1900,-1 0-915</inkml:trace>
  <inkml:trace contextRef="#ctx0" brushRef="#br0" timeOffset="562.359">365 83 10645,'28'3'7860,"40"-24"-5788,-67 20-2031,1 0-1,-1 0 1,0 1-1,0-1 0,1 0 1,-1 0-1,0 0 1,0 0-1,0 0 0,0-1 1,0 1-1,-1 0 1,1 0-1,0-1 1,0 1-1,-1 0 0,1-1 1,-1 1-1,1-1 1,-1 1-1,0 0 0,0-1 1,1 1-1,-1-1 1,0 1-1,0-1 0,0 1 1,-1-1-1,1 1 1,0-1-1,0 1 0,-1-1 1,1 1-1,-1 0 1,1-1-1,-1 1 0,0 0 1,0-1-1,1 1 1,-1 0-1,0 0 1,0 0-1,0 0 0,0 0 1,0 0-1,-1 0 1,1 0-1,0 0 0,0 0 1,-1 0-1,1 1 1,0-1-1,-1 1 0,1-1 1,-2 0-41,0 2 166,-1-1 0,0 1 0,0-1 1,1 1-1,-1 0 0,0 1 0,1-1 1,-1 1-1,1-1 0,0 1 0,-1 0 1,1 0-1,0 0 0,0 1 0,0-1 0,1 1 1,-1 0-1,1 0 0,-1 0 0,1 0 1,0 0-1,0 0 0,0 0 0,0 1 1,1-1-1,-1 1 0,1-1 0,0 1 0,0 0 1,0-1-1,1 1 0,0 0 0,-1 0 1,1 0-1,0-1 0,1 1 0,-1 0 0,1 0 1,-1 0-167,1-2 38,-1 0 1,1 0-1,0 1 0,0-1 1,0 0-1,0 0 1,0 0-1,0 0 0,0 0 1,0 0-1,1-1 1,-1 1-1,1 0 0,0-1 1,-1 1-1,1-1 1,0 1-1,0-1 0,0 0 1,0 0-1,0 0 1,0 0-1,0 0 0,0 0 1,1-1-1,-1 1 1,0-1-1,0 0 0,1 1 1,-1-1-1,0 0 1,1 0-1,-1 0 0,0-1 1,0 1-1,1 0 1,-1-1-1,0 0-38,54-17-5626,-51 15 5038,11-6-3203,-1-2-5221,-3 0-2697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 8180,'1'-4'8883,"-5"10"-4132,-36 70-2271,35-61-2314,0-1-1,1 1 1,0-1 0,1 1 0,1 0-1,1 0 1,0 1 0,1 9-166,0-21 31,0 1 0,1 0 0,-1-1 0,1 1 0,0 0 0,1-1 0,-1 1 0,1-1 0,0 0 0,0 1-1,0-1 1,0 0 0,1 0 0,0 0 0,0-1 0,0 1 0,0-1 0,0 1 0,1-1 0,0 0 0,-1 0 0,1-1 0,0 1 0,0-1 0,1 0 0,-1 0 0,0 0 0,5 1-31,45 10 800,-59-16-1088,-5-3-4249,3 1-6485,4 2-402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10245,'2'0'7309,"-1"5"-3306,2 24-1645,-3-20-2160,-1 13-17,5-11-3420,1-12-6976,-1 0-609</inkml:trace>
  <inkml:trace contextRef="#ctx0" brushRef="#br0" timeOffset="1">60 0 12518,'1'5'3361,"1"1"81,0 1-1585,0 0-561,0 1-319,1 0-321,0 0-240,-1-1-272,0-1-352,0-1-640,0-1-561,0-2-2128,2-1-2674,0-1-6227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10213,'1'1'2545,"0"2"160,1 0-1472,-1 1-257,1 2-96,0 1-47,-1 0-177,0 0-144,0 1-159,0-1-81,-2-1-80,1-1-224,0-2-400,1-1-497,-1-2-2144,2 0-2402,0-1-5938</inkml:trace>
  <inkml:trace contextRef="#ctx0" brushRef="#br0" timeOffset="276.476">78 56 14711,'0'5'3553,"1"1"33,0 0-2177,0 0-673,1 1-112,0 0-272,1 0-576,0 0-896,0-2 768,0 0-3234,-1-2-2881,1-3-6739</inkml:trace>
  <inkml:trace contextRef="#ctx0" brushRef="#br0" timeOffset="277.476">189 1 12598,'7'33'9329,"19"15"-7435,1 2-1984,-25-39 406,0-1 0,-1 1 0,-1 0-1,0 0 1,0 0 0,-1 0 0,0 0 0,-1 0 0,0-1 0,-1 1 0,0-1 0,0 1 0,-1-1-1,-1 0 1,0 0 0,-1 2-316,-6 14 348,5-12-1072,4-15-4203,3-9-6622,-1 4-368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0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10357,'5'3'7582,"-2"4"-3690,1 25-2433,-4-25-410,12 159 18,-13-163-3737,-1-3-11265,0-2 5150</inkml:trace>
  <inkml:trace contextRef="#ctx0" brushRef="#br0" timeOffset="187.169">1 166 11301,'5'-5'9717,"19"-6"-5953,24 13-1824,-17 2-1787,-13-7-2933,4-23-10665,-19 13 2811</inkml:trace>
  <inkml:trace contextRef="#ctx0" brushRef="#br0" timeOffset="593.332">172 3 12166,'2'19'9078,"7"12"-6403,1 3-2391,10 107 1864,0-185-2250,3-24-767,-21 68 871,0 0 1,0 0 0,0 0 0,0 1 0,0-1 0,0 1-1,0-1 1,0 1 0,0-1 0,-1 1 0,1 0-1,0 0 1,0 0 0,-1 0 0,1 0 0,-1 1 0,1-1-1,-1 0 1,1 1 0,-1-1 0,0 1 0,0-1-1,1 1 1,-1 0 0,0 0 0,-1-1 0,1 1 0,0 0-1,0 0 1,-1 0 0,1 0 0,-1 0 0,0 0-1,1 0 1,-1 0 0,0 2-3,3 4 101,9 47-626,-9-58-14848,-1 1 5705</inkml:trace>
  <inkml:trace contextRef="#ctx0" brushRef="#br0" timeOffset="952.622">397 158 12566,'3'5'3249,"-1"0"129,1 0-1569,1 2-769,-1 0-240,-2 0-95,1 1-241,0 1-192,0 0-48,-1-1-176,-1-1-288,2-1-384,-1-4-625,0-2 65,-2-1-2338,2-1-2609,-2-3-5458</inkml:trace>
  <inkml:trace contextRef="#ctx0" brushRef="#br0" timeOffset="1124.48">418 62 9444,'0'2'2337,"1"1"16,0 0-512,1 1-1681,0-1-2433,3 0-2017,2-1-5266</inkml:trace>
  <inkml:trace contextRef="#ctx0" brushRef="#br0" timeOffset="1469.966">574 96 8868,'-5'-19'8911,"-9"13"-4558,12 6-4279,-1 1 1,1-1 0,0 1 0,0-1-1,-1 1 1,1 0 0,0-1 0,0 1-1,0 0 1,0 1 0,0-1 0,0 0-1,0 1 1,1-1 0,-1 1 0,0-1-1,1 1 1,-1 0 0,1-1 0,0 1-1,-1 0 1,1 0 0,0 1-75,0-1 4,0 0 0,1 0 0,-1 0 0,0 0 0,1 0 0,0 1 0,0-1 0,-1 0 0,1 0 0,0 0 0,1 0 0,-1 0 0,0 1 0,1-1 0,-1 0 0,1 0 0,0 0 0,-1 0 0,1 0 0,0 0 0,0 0 0,0 0 0,1-1 0,-1 1 0,0 0 0,1-1 0,-1 1 0,1-1 0,0 1 0,-1-1 0,1 0 0,0 0 0,0 1 0,0-1 0,0 0 0,0-1 0,0 1 0,0 0 0,0-1 0,1 1-4,44 40 563,-47-39-489,0 0 0,0 0 0,0 0 0,0-1 0,0 1 0,-1 0 0,1 0 0,0 0 0,-1-1 0,1 1 0,-1 0 0,0 0 0,0-1 1,1 1-1,-1 0 0,0-1 0,0 1 0,-1-1 0,1 0 0,0 1 0,0-1 0,-1 0 0,1 0 0,-1 1 0,1-1 0,-1 0 0,1 0 0,-1-1 0,0 1 0,1 0 0,-1-1 0,0 1 0,0-1-74,-33-8-2491,33-1 532,3-1-7685,2 4-3263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5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10293,'25'-2'8052,"4"-6"-6205,-28 8-1856,0-1-1,0 1 1,0 0 0,1-1-1,-1 1 1,0-1 0,0 0-1,0 1 1,0-1-1,0 0 1,0 1 0,0-1-1,0 0 1,0 0 0,-1 0-1,1 0 1,0 0-1,0 0 1,-1 0 0,1 0-1,-1 0 1,1-1 0,-1 1-1,1 0 1,-1 0-1,0 0 1,0-1 0,1 1-1,-1 0 1,0 0 0,0-1-1,0 1 1,0 0-1,-1 0 1,1-1 0,0 1-1,0 0 1,-1 0 0,1 0-1,-1-1 1,1 1-1,-1 0 10,0 0 78,1 0 0,-1 0-1,0 0 1,0 0 0,0 0-1,-1 0 1,1 0 0,0 0-1,0 0 1,0 0 0,-1 1-1,1-1 1,0 1 0,-1-1-1,1 1 1,-1-1 0,1 1-1,0 0 1,-1 0 0,1 0-1,-1-1 1,1 2 0,-1-1-1,1 0 1,-1 0 0,1 0-1,0 1 1,-1-1 0,1 0-1,-1 1 1,1-1 0,0 1-1,0 0 1,-1-1-1,1 1 1,0 0 0,0 0-1,0 0 1,0 0 0,0 0-1,0 0 1,0 0 0,0 0-1,0 1 1,0-1 0,1 0-1,-1 0 1,0 1 0,1-1-1,-1 0 1,1 1 0,-1-1-1,1 1 1,0-1 0,0 1-78,-2 3 266,0 0 0,0 0 1,1 0-1,-1 0 0,2 0 1,-1 0-1,0 0 0,1 0 1,0 1-1,0-1 0,0 0 0,1 0 1,0 1-1,0-1 0,0 0 1,1 0-1,1 4-266,-2-7-47,1 0 0,-1 0 0,0 0 0,1 0 1,-1 0-1,1 0 0,0-1 0,0 1 0,0-1 0,-1 1 0,1-1 0,0 0 0,1 0 1,-1 0-1,0 0 0,0 0 0,0 0 0,1 0 0,-1-1 0,0 1 0,1-1 0,-1 0 1,0 0-1,1 1 0,-1-2 0,2 1 47,29-6-5464,-13-3-6059,-10 3 1148</inkml:trace>
  <inkml:trace contextRef="#ctx0" brushRef="#br0" timeOffset="265.563">247 119 12534,'-8'2'10906,"-18"15"-8350,-23 40-360,48-55-2170,0-1 0,0 0 0,0 1 0,0-1 0,1 1 0,-1-1 0,1 1 0,-1-1 0,1 1 0,-1-1 0,1 1 0,0-1-1,0 1 1,0 0 0,0-1 0,0 1 0,0-1 0,0 1 0,1-1 0,-1 1 0,0 0 0,1-1 0,-1 1 0,1-1 0,0 0 0,-1 1 0,1-1 0,0 1 0,0-1 0,0 0 0,0 0 0,0 1 0,0-1 0,1 0 0,-1 0 0,0 0-1,0 0 1,1-1 0,-1 1 0,1 0 0,-1 0 0,0-1 0,1 1 0,-1-1 0,2 1-26,0 0-163,0 0 0,1 0-1,-1 0 1,0-1 0,0 1 0,1-1 0,-1 1-1,1-1 1,-1 0 0,0-1 0,1 1-1,-1 0 1,0-1 0,1 0 0,-1 0 0,0 0-1,0 0 1,0 0 0,0-1 0,0 0-1,1 0 164,15-14-5837,-1-5-4341,-11 11 277</inkml:trace>
  <inkml:trace contextRef="#ctx0" brushRef="#br0" timeOffset="640.474">330 11 10709,'2'3'10847,"6"24"-7800,3 31-1040,32 117-802,-45-179-10755,-4-5 184,6 8 9244,-6-5-8639</inkml:trace>
  <inkml:trace contextRef="#ctx0" brushRef="#br0" timeOffset="859.142">311 178 14215,'1'-2'7688,"4"0"-3566,19-3-1747,12 6-1311,-14 1-1279,-8-2-2869,-3-2-2326,1-1-3340,-6 1-3239</inkml:trace>
  <inkml:trace contextRef="#ctx0" brushRef="#br0" timeOffset="860.142">545 1 13334,'12'29'8813,"-3"2"-4436,2 64-4040,-8-59 380,-1-22-5088,4-1-8909,-4-8 3369</inkml:trace>
  <inkml:trace contextRef="#ctx0" brushRef="#br0" timeOffset="1031.078">593 300 15495,'0'6'3874,"0"0"16,0 0-1601,1-1-1201,-1-2-528,1-3-415,0 0-1346,1-2-2657,0-5-3233,-1-1-8084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3:07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22 181 10261,'-18'19'10384,"15"7"-5718,3-22-4554,1 0-1,0-1 1,0 1 0,0 0-1,0-1 1,0 1 0,1-1-1,0 1 1,0-1-1,0 0 1,0 0 0,0 0-1,0 0 1,1 0 0,0 0-1,-1 0 1,1-1-1,0 0 1,0 1 0,1-1-1,0 0-111,6 0 65,0 0 1,0-1-1,-1-1 0,1 1 0,0-2 0,0 1 0,0-1 0,0-1 0,-1 0 0,1 0 0,-1-1 0,8-3-65,13-2 6,8-2-769,-55 22-15215,5-7 4293</inkml:trace>
  <inkml:trace contextRef="#ctx0" brushRef="#br0" timeOffset="265.564">154 356 11925,'-1'-4'10747,"-4"-16"-7767,5-19-1210,1 10-1056,-3 10-3364,-2 4-2744,-4 1-3824,1 6-1640</inkml:trace>
  <inkml:trace contextRef="#ctx0" brushRef="#br0" timeOffset="591.523">81 128 10981,'22'-7'7934,"0"2"-3592,80-14-2566,-99 19-1571,-100-13-114,95 13-123,0 0 0,0 0 0,0 0 1,0 0-1,0 0 0,0-1 0,0 1 0,0-1 1,0 1-1,0-1 0,0 0 0,1 1 0,-1-1 0,0 0 1,0 0-1,1-1 0,-1 1 0,0 0 0,1-1 0,-1 1 1,1 0-1,0-1 0,-1 0 0,1 1 0,0-1 1,0 0-1,0 1 0,0-1 0,1 0 0,-1 0 0,0 0 1,1 0-1,-1 0 0,1 0 0,-1 0 0,1 0 0,0 0 1,0 0-1,0 0 0,0 0 0,1 0 0,-1 0 32,1-11-3154,-1 4-6004,0 3-2506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5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81 8308,'-13'-2'8628,"-1"8"-4150,-16 32-483,28-35-3968,1 0-1,0 0 1,0 0 0,1 0 0,-1 1-1,0-1 1,1 0 0,0 0 0,0 0-1,0 1 1,0-1 0,1 0 0,-1 0-1,1 0 1,0 1 0,0-1 0,0 0-1,0 0 1,0 0 0,1 0-1,-1-1 1,1 1 0,0 0 0,0-1-1,0 1 1,0-1 0,0 1 0,0-1-1,1 0 1,-1 0 0,1 0 0,0-1-1,0 1 1,-1 0 0,1-1 0,0 0-1,0 0 1,0 0 0,0 0 0,1 0-1,-1 0 1,0-1 0,0 0-1,3 1-25,-3-1-1,1 1 1,-1-1 0,1 0-1,-1 0 1,1 0 0,-1 0-1,1-1 1,-1 0 0,1 1-1,-1-1 1,1 0 0,-1-1 0,0 1-1,0-1 1,1 1 0,-1-1-1,0 0 1,-1 0 0,1 0-1,0 0 1,0-1 0,-1 1 0,0-1-1,1 0 1,-1 0 0,0 1-1,0-1 1,-1-1 0,1 1-1,-1 0 1,1 0 0,-1-1 0,0 1-1,0 0 1,0-1 0,-1 1-1,1-1 1,-1 1 0,0-1-1,0 1 1,0-1 0,-1 0-1,0 0-49,0 0-1,0 1 1,-1-1 0,0 0-1,0 1 1,0-1 0,0 1-1,-1-1 1,1 1 0,-1 0-1,0 0 1,0 0 0,0 1 0,0-1-1,0 1 1,-1-1 0,1 1-1,-1 0 1,0 1 0,1-1-1,-1 0 1,0 1 0,0 0-1,0 0 1,0 0 0,0 1 0,0-1-1,0 1 1,-1 0 49,0 5-3526,5-4-686,3 0-3321,2-1-2365</inkml:trace>
  <inkml:trace contextRef="#ctx0" brushRef="#br0" timeOffset="483.536">222 0 12166,'9'11'7430,"-3"3"-3457,8 35-2941,-9-26-299,15 89-639,-2-166-28,-18 52-76,1 0-1,-1 1 0,1-1 1,-1 0-1,1 0 0,0 1 1,-1-1-1,1 1 0,0-1 1,0 1-1,0-1 0,0 1 1,0 0-1,1-1 0,-1 1 1,0 0-1,1 0 0,-1 0 1,1 0-1,-1 0 0,1 0 1,-1 0-1,1 1 0,-1-1 1,1 0-1,0 1 0,0 0 1,-1-1-1,1 1 0,0 0 1,0 0-1,-1 0 0,1 0 1,0 0-1,0 0 0,-1 0 0,1 1 1,0-1-1,0 0 0,-1 1 1,1 0-1,-1-1 0,1 1 1,0 0-1,-1 0 0,1 0 1,-1 0-1,0 0 0,1 0 1,-1 1-1,0-1 0,0 0 1,0 1-1,1 0 11,22 71 196,-24-71-145,0 1 0,1-1 0,-1 0 0,0 0 0,0 1 0,0-1 0,-1 0 0,1 0 0,0 0 0,-1 1 0,0-1 0,1 0 0,-1 0 0,0 0 0,0 0 0,0 0 0,0 0 0,-1 0 0,1-1 0,0 1 0,-1 0 0,1-1 0,-1 1-1,0-1 1,1 1 0,-1-1 0,0 0 0,0 1 0,0-1 0,0 0 0,0 0 0,0-1 0,-1 1-51,0 0-6,1-1 1,-1 1-1,1-1 0,0 0 0,-1 0 0,1 0 0,-1 0 0,1-1 1,0 1-1,-1-1 0,1 1 0,0-1 0,0 0 0,-1 0 0,1 0 1,0 0-1,0 0 0,0 0 0,0-1 0,0 1 0,0-1 1,1 1-1,-1-1 0,0 0 0,1 0 0,-1 0 0,1 0 0,0 0 1,-1-1 5,-4-20-5151,13-1-6787,-1 17 2416</inkml:trace>
  <inkml:trace contextRef="#ctx0" brushRef="#br0" timeOffset="784.512">465 118 10101,'29'40'10338,"-16"86"-6110,-30-62-1009,17-63-3186,-1 1-1,0-1 0,0 1 1,0-1-1,1 0 0,-1 1 1,-1-1-1,1 0 0,0 0 1,0 0-1,0 0 0,-1 0 0,1 0 1,0 0-1,-1 0 0,1-1 1,-1 1-1,1 0 0,-1-1 1,1 1-1,-1-1 0,1 0 1,-1 1-1,0-1 0,1 0 1,-1 0-1,1 0 0,-1 0 1,0 0-1,1 0 0,-1-1 0,1 1 1,-1-1-1,0 1 0,1-1 1,-1 1-1,1-1 0,0 0 1,-2 0-33,-12-25-4330,17-25-9725,-1 46 12094,2-16-6824</inkml:trace>
  <inkml:trace contextRef="#ctx0" brushRef="#br0" timeOffset="1112.565">479 41 12518,'-6'1'3313,"2"-1"97,1 1-609,3 0-1888,0 0-513,2 1-160,2 0-736,1 0-593,0 0-2320,2-1-2658,0 1-6451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0:5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8884,'2'-3'9454,"1"8"-4387,10 41-3007,-13-46-1852,8 35-93,11 52 904,-14-29-5960,-13-67-7643,4 4 3318</inkml:trace>
  <inkml:trace contextRef="#ctx0" brushRef="#br0" timeOffset="203.082">0 140 11205,'10'4'10832,"18"-6"-8111,-24 1-1801,96 2-743,-79-26-17223,-17 15 8253</inkml:trace>
  <inkml:trace contextRef="#ctx0" brushRef="#br0" timeOffset="689.784">177 1 9620,'2'3'9702,"3"16"-7694,16 151 2682,-6-129-4349,-5-81-586,11-24-281,-21 63 516,1 0 1,0-1 0,-1 1 0,1 0-1,0 0 1,0 0 0,0 0-1,-1 1 1,1-1 0,0 0-1,0 0 1,0 0 0,0 1 0,1-1-1,-1 1 1,0-1 0,0 1-1,0-1 1,0 1 0,1-1-1,-1 1 1,0 0 0,0 0 0,1 0-1,-1 0 1,0 0 0,0 0-1,1 0 1,-1 0 0,0 0-1,0 1 1,1-1 0,-1 0 0,0 1-1,0-1 1,0 1 0,0-1-1,1 1 1,-1 0 0,0-1-1,0 1 1,0 0 0,-1 0 0,1 0-1,0 0 1,0 0 0,0 0-1,0 0 1,-1 0 0,1 0-1,0 1 11,2 4 61,0 0 0,0 0 0,0 0 0,-1 1 0,0-1 0,0 1 0,-1 0 0,0 0 1,0-1-1,0 1 0,-1 0 0,0 0 0,-1 0 0,1 2-62,-2-3-2208,5-11-11652,0 2 3959</inkml:trace>
  <inkml:trace contextRef="#ctx0" brushRef="#br0" timeOffset="971.768">396 130 8276,'11'12'10226,"-3"5"-5771,-1 42-3245,-6-56-811,-4 25-280,3-27-4777,-1-5-4828,1-2-1039</inkml:trace>
  <inkml:trace contextRef="#ctx0" brushRef="#br0" timeOffset="2275.301">422 182 9396,'8'1'9864,"15"0"-8413,-19-1-411,56-14 732,-58 14-1768,-1 0 0,0-1 1,0 1-1,0-1 1,1 0-1,-1 1 0,0-1 1,0 0-1,0 0 0,0 1 1,0-1-1,0 0 1,0 0-1,-1 0 0,1 0 1,0 0-1,0 0 1,-1 0-1,1-1 0,-1 1 1,1 0-1,-1 0 1,1 0-1,-1-1 0,0 1 1,0 0-1,1-1 1,-1 1-1,0 0 0,0 0 1,0-1-1,0 1 0,-1 0 1,1-1-1,0 1 1,-1 0-1,1 0 0,0-1 1,-1 1-1,0 0 1,1 0-1,-1 0 0,0 0 1,1 0-1,-2-1-4,1 0 68,-1 0-1,1 1 1,-1-1-1,0 0 1,0 1-1,0-1 1,0 1-1,0 0 1,0 0-1,0-1 1,-1 1-1,1 1 1,0-1-1,-1 0 1,1 1-1,0-1 1,-1 1-1,1-1 1,-1 1-1,1 0 1,-1 0-1,1 1 1,-1-1-1,1 0 1,0 1-1,-1-1 1,1 1-1,0 0 1,-1 0-1,1 0 1,0 0-1,0 0 1,0 0-1,0 1 1,0-1-1,0 1 1,0-1-1,0 1 1,0 0-1,1 0 1,-1-1-1,1 1 1,-1 1-68,-32 86 2152,33-87-2131,1 1 1,-1-1-1,1 0 1,0 0 0,0 0-1,0 1 1,1-1 0,-1 0-1,0 0 1,1 1 0,0-1-1,-1 0 1,1 0-1,0 0 1,0 0 0,0 0-1,0 0 1,0 0 0,1-1-1,-1 1 1,1 0-1,-1 0 1,1-1 0,-1 1-1,1-1 1,0 0 0,0 1-1,0-1 1,0 0 0,0 0-1,0 0 1,0 0-1,0-1 1,0 1 0,0-1-1,1 1 1,-1-1 0,0 0-1,0 1 1,0-1 0,2 0-22,62-24 97,-54 15-3577,0-1-3729,-5 4 59,-1 1-4754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2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9396,'5'-2'8008,"0"-2"-5221,15-7-2008,44 18 2843,-61-5-3597,1-1-1,-1 1 1,1 0-1,-1 0 1,0 0-1,0 0 1,0 1-1,0-1 1,-1 1-1,1 0 0,0 0 1,-1 0-1,0 0 1,0 0-1,0 0 1,0 0-1,-1 1 1,1-1-1,-1 1 1,0-1-1,0 1 1,0 0-1,0-1 1,0 2-25,8 202 610,-12 22 266,24-53-674,-20-172-200,1 0 0,1-1 0,-1 1 0,0 0 0,1-1 0,0 0 0,0 1 0,0-1 0,0 0 0,0-1 0,0 1 0,1 0 0,-1-1 0,1 0 0,0 0 0,0 0 0,0 0-1,0-1 1,3 1-2,27 16-63,-32-16 66,0 0 0,1-1 0,-1 1 0,1-1 0,0 0 0,-1 0 0,1 0 0,0 0 0,0 0 0,0 0 0,-1-1 0,1 1 0,0-1 1,0 0-1,0 0 0,0 0 0,0 0 0,0 0 0,0-1 0,0 0-3,-21 6 216,12-5-136,0 0-1,0 1 1,0 0-1,0 0 1,0 1-1,0-1 1,0 1-1,1 0 1,-1 1-1,1-1 1,-1 1-1,1 0 1,0 1-1,0-1 1,-2 3-80,3-3 14,0 1 1,0-1-1,0 1 1,0 0-1,1 0 1,-1 0-1,1 1 0,0-1 1,0 1-1,1 0 1,0-1-1,0 1 1,0 0-1,0 1 1,1-1-1,-1 0 1,1 0-1,1 1 1,-1-1-1,1 0 1,0 5-15,33 289 192,-33-284-154,-1-1-1,0 1 1,-1-1 0,-1 0-1,0 0 1,-1 0 0,-1 0-1,-4 9-37,3-7-14,5-14 28,1 0 1,-1 0-1,1 0 1,-1 0-1,1 0 1,-1 0-1,0 0 0,0 0 1,0 0-1,0 0 1,-1-1-1,1 1 1,0 0-1,-1-1 0,1 1 1,-1-1-1,0 1 1,1-1-1,-1 0 1,0 0-1,0 0 1,0 0-1,1 0 0,-1 0 1,0 0-1,-1 0 1,1-1-1,0 1 1,0-1-1,0 0 0,0 0 1,0 0-1,0 0 1,0 0-1,-1 0-14,-101-11-155,103-14-8562,7 9-496,2 1-2286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3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146 237 8676,'-30'-17'10857,"-8"29"-7197,-20 43-2159,55-51-1437,1 1 1,-1-1-1,1 1 1,0-1-1,1 1 1,-1 0-1,1 0 1,0-1-1,0 1 0,0 0 1,1 0-1,0 0 1,0 0-1,0 0 1,0 0-1,1 0 1,0 0-1,0 0 0,0 0 1,1-1-1,-1 1 1,1 0-1,0-1 1,1 1-1,-1-1 1,1 0-1,0 0 0,0 0 1,0 0-1,0 0 1,1-1-1,-1 1-64,2 0 33,-1 1 0,1 0-1,0-1 1,0 0 0,0 0-1,0 0 1,1-1 0,-1 1-1,1-1 1,0-1 0,0 1-1,0-1 1,0 0 0,1-1-1,4 2-32,34-23-4203,-29 6 1825,0 0-6708,-5 4-2477</inkml:trace>
  <inkml:trace contextRef="#ctx0" brushRef="#br0" timeOffset="361.484">299 225 10501,'-15'9'5853,"-3"2"-1218,-3 17-2347,19-23-2181,0 1 0,0-1-1,0 1 1,0-1-1,1 1 1,0 0 0,1 0-1,-1 0 1,1 0 0,0-1-1,0 1 1,1 0-1,0 0 1,0 0 0,0-1-1,1 1 1,0 0 0,0-1-1,0 0 1,1 1-1,-1-1 1,1 0 0,1 0-1,-1 0 1,1-1 0,0 1-1,0-1 1,0 0-1,0 0-106,0-2 0,1 0-1,-1-1 0,0 0 0,1 1 0,-1-1 1,1-1-1,0 1 0,-1-1 0,1 0 0,-1 0 0,1 0 1,-1 0-1,1-1 0,0 0 0,-1 0 0,1 0 1,-1 0-1,0-1 0,0 0 0,1 0 0,-1 0 0,0 0 1,-1-1-1,1 0 0,0 1 0,-1-1 0,1-1 1,-1 1-1,0 0 0,0-1 0,0 1 0,-1-1 1,1 0-1,-1 0 0,0 0 0,1-2 1,-2 0-4,0-1 1,0 1-1,0 0 0,-1-1 0,0 1 1,-1-1-1,1 1 0,-1-1 0,0 1 1,0 0-1,-1 0 0,0 0 1,0-1-1,-3-3 4,4 8-11,0-1-1,0 1 1,-1-1 0,1 1 0,-1 0 0,0-1 0,0 1-1,0 0 1,0 0 0,0 0 0,0 1 0,0-1 0,-1 0-1,1 1 1,0 0 0,-1-1 0,1 1 0,-1 0-1,0 0 1,1 0 0,-1 1 0,0-1 0,0 1 0,1-1-1,-1 1 1,0 0 0,0 0 0,0 0 0,1 1 0,-1-1-1,0 1 1,0-1 0,1 1 0,-2 0 11,-8 8-2449,12-7-2092,9-4-3321,0-3-3178</inkml:trace>
  <inkml:trace contextRef="#ctx0" brushRef="#br0" timeOffset="830.146">469 230 10181,'34'27'10637,"-7"41"-6830,-23-53-3071,16 73 328,-19-88-1061,0 0-1,0-1 1,0 1-1,-1-1 0,1 1 1,0-1-1,0 1 1,-1-1-1,1 1 0,0-1 1,-1 0-1,1 1 0,-1-1 1,1 0-1,-1 0 1,1 1-1,-1-1 0,0 0 1,1 0-1,-1 0 1,0 0-1,1 1 0,-1-1 1,0 0-1,0 0 0,0 0 1,0 0-1,0 0 1,0 0-1,0 0 0,0 1 1,0-1-1,0 0 1,-1 0-1,1 0 0,0 0 1,-1 0-1,1 0-2,0-13-128,1-1 0,0 1-1,1 0 1,0-1 0,2 1-1,-1 0 1,2 1 0,0-1 0,1 1-1,0 0 1,0 0 0,4-3 128,-9 15 2,-1 0 0,1 0 0,-1 0 0,1 1 0,-1-1 0,1 0-1,0 1 1,-1-1 0,1 0 0,0 1 0,0-1 0,-1 1 0,1-1 0,0 1 0,0-1 0,0 1 0,0 0 0,0-1 0,0 1 0,-1 0 0,1 0 0,0 0 0,0-1 0,0 1 0,0 0 0,0 0 0,0 1 0,0-1 0,0 0 0,0 0 0,0 0 0,0 1-1,0-1 1,-1 0 0,1 1 0,0-1 0,0 1 0,0-1 0,0 1 0,-1-1 0,1 1 0,0-1 0,-1 1 0,1 0 0,0-1 0,-1 1 0,1 0 0,-1 0 0,1 0 0,-1-1 0,1 1 0,-1 0-2,27 48 789,7 103 881,-39-146-2888,-2-23-7230,7 10 1504,4-1-3968</inkml:trace>
  <inkml:trace contextRef="#ctx0" brushRef="#br0" timeOffset="1314.396">885 270 9684,'4'-11'8704,"-16"5"-4871,-18 6-1677,28 0-2127,0 0 1,1 0 0,-1 0-1,1 0 1,-1 1 0,0-1 0,1 1-1,-1-1 1,1 1 0,-1-1-1,1 1 1,-1 0 0,1 0 0,0 0-1,-1 0 1,1 0 0,0 0 0,0 0-1,0 0 1,0 1 0,0-1-1,0 0 1,0 1 0,0-1 0,0 1-1,1-1 1,-1 1 0,0-1-1,1 1 1,-1-1 0,1 1 0,0 0-1,0-1 1,-1 1 0,1-1-1,0 1 1,0 0 0,1-1 0,-1 1-1,0 0 1,1-1 0,-1 1 0,0-1-1,1 1 1,0-1 0,-1 1-1,1-1 1,0 1 0,0-1 0,0 0-1,0 1 1,0-1 0,0 0-1,0 0 1,0 0 0,1 1 0,-1-1-1,0-1 1,1 1 0,-1 0 0,0 0-1,1 0 1,-1-1 0,2 1-30,15 7 33,-13-6-36,0-1 1,-1 1-1,1 0 1,-1 0 0,0 1-1,1-1 1,-1 1 0,0 0-1,0 0 1,-1 1 0,1-1-1,-1 1 1,1-1-1,-1 1 1,0 1 2,-3-4 18,0 1 0,1 0 1,-1-1-1,0 1 0,0 0 0,0 0 0,0 0 0,0-1 1,0 1-1,-1 0 0,1 0 0,-1-1 0,1 1 0,-1 0 1,0-1-1,1 1 0,-1-1 0,0 1 0,0-1 0,0 1 1,0-1-1,0 0 0,-1 1 0,1-1 0,0 0 0,0 0 1,-1 0-1,1 0 0,-1 0 0,1 0 0,-1 0 1,0 0-1,1-1 0,-1 1 0,0-1 0,1 1 0,-1-1 1,0 0-1,0 1 0,0-1-18,-32 0-2068,15-11-2975,10-10-4319,9 11-1152</inkml:trace>
  <inkml:trace contextRef="#ctx0" brushRef="#br0" timeOffset="1562.48">1007 110 10165,'2'12'8007,"6"7"-5595,0-1-1570,34 190 2765,-42-189-4253,-7-26-5375,5-2-716,0-1-4876</inkml:trace>
  <inkml:trace contextRef="#ctx0" brushRef="#br0" timeOffset="1749.938">961 245 12214,'6'2'8569,"13"2"-6048,-10-3-1414,84 19-981,-70-37-9951,-20 13 6267,4-9-7580</inkml:trace>
  <inkml:trace contextRef="#ctx0" brushRef="#br0" timeOffset="1984.256">1153 231 9748,'2'7'8903,"11"30"-6272,5 78-310,-11-169-2220,9-28 641,-13 81-821,-1 0 1,1 0-1,0 0 1,0 0 0,-1 0-1,1 0 1,0 1-1,0 0 1,0-1-1,0 1 1,0 0-1,-1 1 1,1-1-1,0 0 1,0 1-1,0 0 1,0-1 0,-1 1-1,1 0 1,0 0-1,-1 1 1,1-1-1,-1 1 1,1-1-1,-1 1 1,0 0 78,13 4-2335,2-1-1793,-6-2-2750,-1-1-2171</inkml:trace>
  <inkml:trace contextRef="#ctx0" brushRef="#br0" timeOffset="2406.581">1381 186 10581,'-2'16'8070,"5"13"-6384,-2-28-1446,42 104 3029,-41-102-3236,1 0-1,-1 1 0,1-1 0,0 0 0,0-1 0,0 1 0,0-1 0,0 1 0,0-1 0,1 0 0,-1 0 0,1 0 1,0-1-1,-1 1 0,1-1 0,0 0 0,0 0 0,0 0 0,0 0 0,0-1 0,0 0 0,0 0 0,0 0 0,0 0 1,0 0-1,0-1 0,0 0-32,-1 0 5,-1 0 1,1-1-1,-1 1 0,1-1 1,-1 1-1,0-1 1,0 0-1,0 0 1,0 0-1,0 0 1,0 0-1,0-1 0,-1 1 1,1 0-1,-1-1 1,1 1-1,-1-1 1,0 0-1,0 1 0,-1-1 1,1 0-1,0 0 1,-1 1-1,0-1 1,1 0-1,-1-3-5,-3-77 107,2 73-694,-3-37-1228,9 33-2053,3 1-3495,1 5-3949</inkml:trace>
  <inkml:trace contextRef="#ctx0" brushRef="#br0" timeOffset="2922.092">1763 153 9732,'-13'-12'6210,"-6"10"-3287,-32 26-1125,48-19-1677,0-1 1,1 1-1,-1 0 1,1 0 0,1-1-1,-1 1 1,1 0-1,0 1 1,0-1-1,0 0 1,1 0-1,-1 0 1,1 1-1,1-1 1,-1 0 0,1 0-1,0 0 1,0 0-1,0 0 1,1 0-1,-1 0 1,1 0-1,1 0 1,-1 0-1,1-1 1,-1 1 0,1-1-1,1 0 1,-1 0-1,1 0 1,-1 0-1,1-1 1,0 0-1,4 3-121,-6-4-14,0-2-1,0 1 1,1 0-1,-1 0 0,0-1 1,0 1-1,0-1 1,1 1-1,-1-1 1,0 0-1,1 0 0,-1 0 1,0 0-1,0-1 1,1 1-1,-1-1 1,0 1-1,0-1 0,0 0 1,0 0-1,0 0 1,0 0-1,0 0 0,0 0 1,0 0-1,0-1 1,0 1-1,-1-1 1,1 1-1,1-3 15,23-34-8151,-21 28 1903,0-4-3695</inkml:trace>
  <inkml:trace contextRef="#ctx0" brushRef="#br0" timeOffset="3218.899">1873 0 9893,'10'20'7011,"-2"2"-3307,7 48-1430,-12-56-1446,27 187-140,-38-224-17141,5 13 8524</inkml:trace>
  <inkml:trace contextRef="#ctx0" brushRef="#br0" timeOffset="3450.629">1837 150 12102,'5'-1'10781,"24"4"-7817,3 7-2169,22 4-787,-22-14-5174,-15-7-5609,-5 0 82</inkml:trace>
  <inkml:trace contextRef="#ctx0" brushRef="#br0" timeOffset="3700.566">2076 144 10357,'-11'1'7402,"0"9"-4078,-10 37-2510,19-42 6,1-2-763,-1 0 1,1 0-1,-1 0 0,1 0 0,0 1 1,0-1-1,0 0 0,1 0 0,-1 1 1,1-1-1,0 0 0,0 1 0,0-1 1,0 0-1,1 1 0,-1-1 0,1 0 1,0 0-1,0 1 0,0-1 0,0 0 1,0 0-1,1 0 0,0 0 1,-1 0-1,1-1 0,0 1 0,0 0 1,1-1-1,-1 1 0,0-1 0,1 0 1,0 0-1,-1 0 0,1 0 0,0-1 1,0 1-1,0-1 0,2 2-57,-2-3-10,0 0 1,0 0-1,0 0 0,-1 0 0,1 0 0,0-1 1,0 1-1,0-1 0,0 0 0,-1 1 1,1-1-1,0-1 0,-1 1 0,1 0 1,0-1-1,-1 1 0,0-1 0,1 0 1,-1 0-1,0 0 0,0 0 0,0 0 0,0 0 1,0 0-1,-1-1 0,1 1 0,-1-1 1,0 1-1,1-1 0,-1 0 0,0 1 1,0-1-1,-1 0 0,1 0 0,-1 0 1,1 1-1,-1-1 0,0 0 0,0 0 0,0 0 1,0 0-1,-1 0 0,1 0 0,-1 1 1,0-1-1,0 0 0,0 0 0,0 1 1,0-1-1,-1 0 10,-19-46-1998,23 40-9568,1 4 684</inkml:trace>
  <inkml:trace contextRef="#ctx0" brushRef="#br0" timeOffset="4091.101">2241 139 9845,'25'19'6220,"-8"7"-3434,4 69-1995,-16-62 1780,3-97-560,-9 60-1963,1 1 0,0 0-1,-1 0 1,1-1 0,0 1-1,0 0 1,1 0-1,-1-1 1,1 1 0,0 0-1,0 0 1,0 0 0,0 0-1,0 0 1,0 0 0,1 0-1,0 0 1,0 0-1,-1 0 1,2 1 0,-1-1-1,0 1 1,0 0 0,1 0-1,-1-1 1,1 1-1,0 1 1,-1-1 0,1 0-1,0 1 1,0 0 0,0-1-1,0 1 1,1 0 0,-1 0-1,0 1 1,0-1-1,0 1 1,1 0 0,-1 0-1,1 0-47,1 1 63,0 0 0,-1 1-1,1-1 1,-1 1 0,1 0-1,-1 1 1,0-1 0,0 1 0,0 0-1,0 0 1,0 0 0,-1 0-1,1 1 1,-1-1 0,2 4-63,8 6 65,-8-13-1622,-5-14-7780,0 9 4592,0-5-6783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2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175 162 7107,'-2'-16'8340,"-12"5"-3595,-42 2-411,50 10-4266,1 0 0,0 1 1,1-1-1,-1 1 0,0 0 1,0 0-1,1 1 0,-1 0 1,1-1-1,0 1 0,0 1 0,0-1 1,0 1-1,1-1 0,-1 1 1,1 0-1,0 0 0,0 1 1,0-1-1,1 0 0,0 1 0,0 0 1,0 0-1,0-1 0,0 1 1,1 0-1,-1 5-68,1-2 43,-1 0 0,1 0-1,1 0 1,-1 0 0,1 0 0,1-1 0,-1 1-1,1 0 1,1 0 0,-1 0 0,1-1 0,1 1-1,0-1 1,0 1 0,0-1 0,1 0 0,0 0-1,1 1-42,-1-3 39,1-1-1,0 1 1,0-1-1,1 0 1,-1-1-1,1 1 0,0-1 1,0 0-1,0 0 1,0-1-1,0 0 0,1 0 1,-1 0-1,1-1 1,1 0-39,24-13-2735,-14-5-3688,-8 8-760,0-1-4177</inkml:trace>
  <inkml:trace contextRef="#ctx0" brushRef="#br0" timeOffset="475.225">245 185 9893,'12'-21'7330,"11"6"-3902,56 2-1474,-77 12-1922,0 1 1,1 0-1,-1 0 1,1 0-1,-1 0 1,0 0-1,1 1 1,-1-1-1,1 0 0,-1 1 1,0 0-1,0 0 1,1 0-1,-1 0 1,0 0-1,0 0 1,0 0-1,0 1 1,0-1-1,0 1 0,0-1 1,-1 1-1,1 0 1,-1 0-1,1 0 1,-1 0-1,1 0 1,-1 0-1,0 0 0,0 0 1,0 0-1,0 1 1,-1-1-1,1 0 1,-1 1-1,1-1 1,-1 2-33,38 169 93,-54-186-8,11 8-79,-1 0 0,1 0 0,0 1 0,-1 0-1,0 0 1,0 0 0,-1 1 0,1 0 0,0 0 0,-1 0 0,0 1-1,0 0 1,0 0 0,0 1 0,0 0 0,-6 0-6,11 0 52,-1 1 0,0-1 1,0 1-1,0 0 0,1 0 1,-1 0-1,0 0 0,0 0 1,0 1-1,1-1 0,-1 1 1,0 0-1,0 0 0,1 0 1,-1 0-1,1 0 0,-1 1 1,1-1-1,-1 1 0,1-1 1,0 1-1,0 0 0,0 0 1,0 0-1,0 0 0,0 1 1,1-1-1,-1 0 0,1 1 1,-1-1-1,1 1 0,0-1 1,0 1-1,0 0 0,0-1 1,0 1-1,1 0 0,0 0 1,-1 1-53,1-1 55,0-1-1,1 1 1,-1 0 0,1 0 0,-1-1 0,1 1 0,0 0 0,0-1 0,0 1 0,0-1 0,0 1 0,1-1 0,-1 0 0,1 1 0,0-1 0,0 0-1,0 0 1,0 0 0,0 0 0,0-1 0,0 1 0,0 0 0,1-1 0,-1 0 0,1 1 0,-1-1 0,1 0 0,-1 0 0,1 0 0,0-1 0,-1 1 0,1-1-1,0 1 1,0-1 0,-1 0 0,4 0-55,0 0-160,-1 0 1,1 0-1,0-1 0,0 0 0,-1 1 0,1-2 1,-1 1-1,1-1 0,-1 0 0,1 0 0,-1 0 1,0-1-1,0 0 0,0 0 0,0 0 0,-1-1 1,5-3 159,11-22-5732,-5-3-3781,-6 6-606</inkml:trace>
  <inkml:trace contextRef="#ctx0" brushRef="#br0" timeOffset="894.508">570 14 11093,'17'45'7810,"-6"1"-3332,5 95-2039,-9-62-1567,-2-47-1250,-1-50-5804,0-21-4044,0 12 336</inkml:trace>
  <inkml:trace contextRef="#ctx0" brushRef="#br0" timeOffset="1222.556">700 1 9524,'9'10'7764,"-3"6"-4014,0 35-725,-6-50-2890,10 238 3608,-9-224-4575,-1-10-2201,1-12-3475,0-2-335,3-5-3866</inkml:trace>
  <inkml:trace contextRef="#ctx0" brushRef="#br0" timeOffset="2067.153">996 166 8628,'1'-15'9677,"-25"-3"-5660,22 17-3943,0 0 0,0 0 0,-1 0 0,1 1 0,0-1 0,0 0 0,-1 1 0,1 0 0,0 0 0,-1 0 0,1 0 0,0 0 0,0 0 0,-1 0 0,1 1 0,0-1 0,-1 1 0,1 0 0,0-1 0,0 1 0,0 0 0,0 0 0,0 1 0,0-1 0,0 0 0,0 1 0,0-1 0,1 1 0,-1-1 0,1 1 0,-1 0 0,1 0 0,-1 0 0,1 0 0,0 0 0,0 0 0,0 0 0,0 0 0,0 0 0,1 0 0,-1 1 0,1-1 0,-1 0 0,1 1 0,0-1 0,0 0 0,0 1 0,0-1 0,0 2-74,4 4 13,0 0 1,1 0-1,0 0 0,0-1 1,0 0-1,1 0 1,0 0-1,1-1 0,-1 1 1,1-2-1,1 1-13,34 36-22,-40-41 61,-1 1 0,0-1 0,1 1-1,-1 0 1,0-1 0,0 1 0,0 0 0,-1 0-1,1 0 1,0 0 0,-1 0 0,1-1 0,-1 1-1,1 0 1,-1 0 0,0 0 0,0 0 0,0 0-1,0 0 1,0 0 0,-1 0 0,1 0 0,0 0-1,-1 0 1,0 0 0,1 0 0,-1 0 0,0 0-1,0-1 1,0 1 0,0 0 0,0 0 0,-1-1-1,1 1 1,0-1 0,-1 0 0,1 1 0,-1-1-1,1 0 1,-1 0 0,0 0 0,1 0-1,-1 0 1,0 0 0,0 0 0,0 0 0,0-1-1,-1 1-38,-76 2-332,53-7-2706,4-5-3826,14 1-109,1-4-3739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3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8980,'-7'4'8177,"4"5"-3847,5 51-2273,1-27-1827,1 1 0,2 0 0,1-1 0,2 0 0,1-1 0,2 0 0,0 0 0,3-1 0,0-1 0,17 22-230,-25-41 19,1 0-1,0-1 1,0 0 0,1 0 0,1-1 0,0 0 0,0-1-1,0 0 1,1-1 0,0 0 0,1 0 0,0-1 0,0-1-1,0 0 1,0 0 0,1-2 0,12 3-19,-3-3 111,0-1 1,1-1-1,-1-1 0,1 0 0,-1-2 1,1-1-1,8-3-111,-53 3 594,-2 4-5341,11-1-6446,9-1-388</inkml:trace>
  <inkml:trace contextRef="#ctx0" brushRef="#br0" timeOffset="503.8">491 498 9700,'20'16'10858,"19"11"-8164,11 6-2978,-42-27 438,-7-6-92,0 0 1,0 0-1,0 0 0,0 0 0,0 0 0,0 0 0,0 0 1,0 1-1,0-1 0,0 0 0,0 1 0,0-1 0,0 1 1,0-1-1,0 1 0,0-1 0,0 1 0,-1 0 0,1-1 1,0 1-1,0 0 0,-1 0 0,1 0 0,0 0 0,-1-1 1,1 1-1,-1 0 0,1 0 0,-1 0 0,0 0 0,1 0 0,-1 0 1,0 0-1,0 0 0,0 0 0,0 0 0,0 0 0,0 0 1,0 1-1,0-1 0,0 0 0,0 0 0,0 0 0,-1 0 1,1 0-1,0 0 0,-1 0 0,1 0 0,-1-1 0,1 1 1,-1 0-1,1 0 0,-1 0 0,0 0 0,1-1 0,-1 1 1,0 0-63,-106 26 2241,98-22-3938,10-4-4062,2 0-5530,1-1 1143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 8788,'-5'-20'9975,"-12"35"-6360,15-12-3549,0 1-1,0-1 1,0 1-1,0 0 1,1 0-1,0 0 1,0-1-1,0 1 1,0 1-1,1-1 1,-1 0-1,1 0 0,0 0 1,0 0-1,1 0 1,-1 0-1,1 0 1,0 0-1,0 0 1,0 0-1,1 0 1,-1 0-1,1-1 1,0 1-1,0-1 1,0 1-1,0-1 1,1 0-1,0 1 1,-1-1-1,1 0 1,0-1-1,0 1 1,1-1-1,-1 1 0,1-1 1,-1 0-1,1 0 1,-1 0-1,1-1 1,0 0-1,0 1 1,0-1-1,0 0 1,0-1-1,2 1-65,-3-1-56,1-1 0,-1 1-1,0-1 1,0 0-1,0 0 1,0 0 0,0 0-1,0-1 1,-1 1 0,1-1-1,0 0 1,-1 0-1,1 0 1,-1 0 0,1 0-1,-1 0 1,0-1 0,0 1-1,0-1 1,-1 1-1,1-1 1,0 0 0,-1 0-1,0 0 1,0 0-1,1 0 1,-2 0 0,1 0-1,0 0 1,-1 0 0,1 0-1,-1 0 1,0 0-1,0-1 1,0 1 0,-1 0-1,1 0 1,-1 0 0,0 0-1,1 0 1,-1 0-1,-1 0 1,1 0 0,0 0-1,-1 0 1,1 0 0,-1 1-1,0-1 1,0 1-1,0-1 1,0 1 0,-1 0-1,0-1 57,-4-2 26,6 4-6,0-1 0,-1 0 1,1 1-1,-1-1 0,0 1 0,1-1 1,-1 1-1,0 0 0,0 0 1,0 0-1,0 0 0,0 0 1,0 0-1,0 0 0,0 1 1,0-1-1,-1 1 0,1-1 0,0 1 1,0 0-1,0 0 0,-1 0 1,1 0-1,0 0 0,0 1 1,0-1-1,-1 1 0,1-1 1,0 1-1,0 0 0,0 0 1,0 0-1,0 0 0,0 0 0,0 0 1,1 0-1,-1 1 0,0-1 1,1 1-1,-1 0-20,4 5-3515,11-8-6192,-4-2-295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12278,'19'70'8905,"4"35"-7393,-23-104-1490,-2-8 16,1-1 0,0 0 0,0 0-1,0 0 1,1 0 0,1 1 0,-1-1 0,1 0-1,0 0 1,1 0 0,0 1 0,0-1 0,1 1 0,0-1-1,0 1 1,1 0 0,1-1-38,-5 5 13,1 0 0,0 1 0,0-1 0,0 1 0,1-1 0,-1 1 0,1-1 0,-1 1 0,1 0 0,0 0 0,0 0 0,0 0-1,0 0 1,0 0 0,0 0 0,0 1 0,1-1 0,-1 1 0,1 0 0,-1-1 0,1 1 0,0 0 0,-1 1 0,1-1 0,0 0 0,-1 1 0,1 0 0,0-1 0,0 1 0,0 0 0,-1 0 0,1 1 0,0-1 0,0 1 0,-1-1 0,1 1-1,0 0 1,-1 0 0,1 0 0,-1 0 0,1 0 0,1 2-13,4 5 254,-1 1 1,0 0-1,0 0 0,-1 0 0,0 1 0,0 0 1,-1 1-1,-1-1 0,0 1 0,0 0 0,-1 0 1,0 0-1,-1 0 0,0 1 0,-1-1 0,0 0 1,-1 1-1,-1 0-254,-1-6-2438,-3-18-2324,0 0-5236,-3 4-1268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58 8276,'-39'-47'9585,"38"45"-9461,-1 1 0,0 0 0,0 0 0,0 0 0,0 0 0,0 0-1,0 1 1,0-1 0,0 0 0,0 1 0,0 0 0,0-1 0,0 1-1,-1 0 1,1 0 0,0 0 0,0 0 0,0 1 0,0-1 0,0 1-1,-1-1 1,1 1 0,0 0 0,0-1 0,0 1 0,1 0 0,-1 0-1,0 1 1,0-1 0,0 0 0,1 1 0,-1-1 0,1 1 0,-1-1-1,1 1 1,0 0 0,-1-1 0,1 1 0,0 0 0,0 1-124,-5 11 280,0 0 1,1 1 0,1 0 0,1-1-1,0 1 1,1 1 0,0-1-1,1 0 1,1 0 0,1 1-1,0-1 1,0 0 0,2 0-1,0 0 1,4 10-281,-1 12 448,8 21-488,-19-63-3790,-7-8-560,6 5-2565,2-1-5288</inkml:trace>
  <inkml:trace contextRef="#ctx0" brushRef="#br0" timeOffset="279.514">0 287 10629,'36'2'11963,"3"1"-8749,16-13-5401,-46 5-1208,3-2-5797,-1 3-1824</inkml:trace>
  <inkml:trace contextRef="#ctx0" brushRef="#br0" timeOffset="563.857">235 231 8580,'5'16'10269,"14"11"-6681,-6-9-2038,-12-15-1491,0 0 0,0 0 0,0 0 0,1 0 0,-1-1-1,1 1 1,-1 0 0,1 0 0,0-1 0,0 1 0,0-1 0,0 0 0,1 0 0,-1 0 0,1 0 0,-1 0 0,1 0-1,0 0 1,-1-1 0,1 1 0,0-1 0,0 0 0,0 0 0,0 0 0,0-1 0,0 1 0,1 0 0,-1-1 0,0 0-1,0 0 1,0 0 0,0 0 0,1-1 0,-1 1 0,0-1 0,1 0-59,1-1 2,0 0 0,0 0 0,0-1 0,0 0 0,0 0 0,-1 0 0,0-1-1,1 1 1,-1-1 0,-1 0 0,1 0 0,0 0 0,-1-1 0,0 1 0,0-1 0,0 0 0,-1 0 0,0 0 0,1 0 0,-2 0 0,1-1 0,-1 1 0,0 0-1,0-1 1,0 1 0,-1-1 0,1 1 0,-2-1 0,1 0 0,0 1 0,-1-1 0,0 1 0,-1-4-2,-6-10 1152,6 14-3797,2 4-2372,1 0-3549,5 3-2514</inkml:trace>
  <inkml:trace contextRef="#ctx0" brushRef="#br0" timeOffset="845">522 210 8676,'18'36'10138,"0"21"-6189,-11-35-2864,9-97-2,13-12-984,-27 86-100,1 1 0,-1 0 0,0-1 0,1 1-1,-1 0 1,0 0 0,1 1 0,-1-1 0,1 0 0,-1 1 0,0 0-1,0-1 1,1 1 0,-1 0 0,0 0 0,0 0 0,0 0 0,0 1-1,0-1 1,0 1 0,0-1 0,0 1 0,-1-1 0,1 1 0,0 0-1,-1 0 1,0 0 0,1 0 0,-1 0 0,0 0 1,3 2 5,2 5 48,1 0 1,-2 0-1,0 0 0,0 1 1,0-1-1,-1 1 0,-1 0 1,1 0-1,-2 1 0,0-1 1,1 6-54,18-34-11398,-14 12 5689,3 0-2756</inkml:trace>
  <inkml:trace contextRef="#ctx0" brushRef="#br0" timeOffset="1237.808">962 204 9604,'-20'-32'10018,"18"31"-9778,-1 1 1,1-1-1,0 1 0,0-1 0,-1 1 0,1 0 1,0 0-1,0 0 0,-1 0 0,1 0 1,0 0-1,-1 1 0,1-1 0,0 1 0,0-1 1,0 1-1,-1 0 0,1 0 0,0 0 1,0 0-1,0 0 0,1 1 0,-1-1 1,0 1-1,-1 0-240,0 1 67,0-1 0,0 0 0,1 1 1,-1 0-1,1-1 0,0 1 0,-1 0 1,1 0-1,0 1 0,1-1 0,-1 0 1,1 1-1,-1-1 0,1 1 0,0-1 1,0 1-1,1-1 0,-1 1 0,1 0 1,-1-1-1,1 1 0,1 0 0,-1-1 1,0 1-1,1 0 0,0-1 0,-1 1 1,2-1-1,-1 1 0,0-1 0,1 1 0,-1-1 1,1 0-1,0 0 0,0 1 0,0-2 1,1 1-1,-1 0 0,1 0 0,-1-1 1,1 1-1,0-1 0,0 0 0,0 0 1,0 0-1,1 0 0,-1-1 0,0 1 1,1-1-68,-2 0-65,1 0 1,0 0-1,-1 0 1,1-1-1,0 1 1,0-1-1,-1 0 1,1 0 0,0 0-1,0 0 1,-1 0-1,1 0 1,0-1-1,0 1 1,-1-1-1,1 0 1,0 0 0,-1 0-1,1 0 1,-1-1-1,1 1 1,-1-1-1,0 1 1,0-1-1,0 0 1,0 0 0,0 0-1,0 0 1,0 0-1,0 0 1,-1 0-1,1-2 65,22-25-8957,-16 20 2414,0-1-4801</inkml:trace>
  <inkml:trace contextRef="#ctx0" brushRef="#br0" timeOffset="1473.542">1078 36 10869,'9'44'8635,"11"22"-5688,-8-28-1491,20 96 884,-19-97-3170,-27-48-9473,9 3 4286,1-1-3064</inkml:trace>
  <inkml:trace contextRef="#ctx0" brushRef="#br0" timeOffset="1786.229">1065 224 12822,'15'-1'10333,"1"-3"-6643,24 0-3144,-7 10-472,5 0-2865,-26-5-2279,1 0-3380,-5-1-2688</inkml:trace>
  <inkml:trace contextRef="#ctx0" brushRef="#br0" timeOffset="2020.553">1289 207 10005,'12'17'8128,"-5"5"-3790,3 50-1985,-9-57-1584,-14-40-7062,10 10-844,3 0-5010</inkml:trace>
  <inkml:trace contextRef="#ctx0" brushRef="#br0" timeOffset="2021.553">1286 107 9861,'3'4'2657,"1"-2"16,0 1-752,1 0-1041,0 3-880,2-1-1040,2 0-1537,0-2-2162,0-1-4881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1:01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8724,'5'-6'7742,"9"5"-3977,-6 17-3465,-1 0 1,0 1 0,-1 0 0,-1 0 0,0 0-1,-1 0 1,-1 1 0,-1 0 0,-1 0 0,0-1-1,-1 1 1,-2 7-301,6-21 121,-1-19-92,-4-17-3,-1 27-18,2 0 0,-1 0 0,0 0 0,1 0 0,0 0-1,0 0 1,1 0 0,0 0 0,-1 0 0,2 0 0,-1 0 0,0 0 0,1 1 0,0-1 0,0 0-1,0 1 1,1 0 0,0-1 0,0 1 0,0 0 0,0 0 0,0 1 0,1-1-8,17-18-19,-19 19 16,-1 0-1,1 1 1,0-1-1,0 0 1,1 1-1,-1-1 1,0 1-1,1 0 1,0 0 0,-1 0-1,1 0 1,0 0-1,0 1 1,0-1-1,0 1 1,0 0-1,0 0 1,0 0 0,1 0-1,-1 0 1,0 1-1,1-1 1,-1 1-1,1 0 4,-1 2-2,-1 0 0,0 0 0,0 0 0,-1 1-1,1-1 1,0 0 0,-1 1 0,1 0 0,-1-1 0,0 1-1,0 0 1,0-1 0,0 1 0,0 0 0,-1 0-1,1 0 1,-1 0 0,0 0 0,0 1 2,3 11-1,26 145 126,-38-267-72,10 98-52,0 0 0,0 0-1,1 1 1,0-1 0,1 0-1,0 1 1,0 0 0,1-1-1,0 1 1,1 1 0,-1-1-1,2 1 1,-1-1 0,1 2-1,0-1 1,2-2-1,-5 9 30,0 1 1,0-1-1,0 1 0,-1-1 1,1 1-1,0 0 0,-1 0 1,1 1-1,0-1 0,-1 0 1,0 1-1,1-1 0,-1 1 1,0 0-1,0 0 0,0 0 1,0 0-1,0 0 0,0 0 1,-1 1-1,1-1 0,-1 0 1,1 1-1,-1-1 0,0 1 1,0 0-1,0-1 0,0 1 1,-1 0-1,1 0 0,-1 0 1,0 1-31,1-3 43,13 134 1792,-16-91-1853,0-74-7311,5 19 14,3-2-5099</inkml:trace>
  <inkml:trace contextRef="#ctx0" brushRef="#br0" timeOffset="410.728">480 223 10357,'29'-6'7023,"1"2"-3344,85-21-1781,-113 25-1921,0 0 0,0-1 0,0 0 0,0 0-1,0 0 1,0 1 0,0-2 0,0 1 0,0 0 0,0 0 0,-1-1-1,1 1 1,0-1 0,-1 1 0,1-1 0,-1 0 0,0 1 0,1-1-1,-1 0 1,0 0 0,0 0 0,0 0 0,-1 0 0,1 0 0,0 0-1,-1 0 1,1-1 0,-1 1 0,0 0 0,0 0 0,0 0 0,0-1-1,0 1 1,0 0 0,0 0 0,-1 0 0,0-1 23,-2 0 39,0 0-1,0 0 1,0 1 0,-1 0 0,1-1 0,-1 1-1,1 0 1,-1 1 0,0-1 0,0 1 0,0 0-1,0-1 1,0 2 0,0-1 0,0 0 0,0 1-1,-1 0 1,1 0 0,0 0 0,0 1 0,0-1 0,-3 1-39,3 2 112,-1 0 0,1 0 0,0 0 0,-1 0 0,1 0 0,1 1 0,-1 0 1,1-1-1,-1 2 0,1-1 0,0 0 0,0 1 0,1-1 0,0 1 1,-1 0-1,1-1 0,1 1 0,-1 0 0,1 0 0,0 1 0,0-1 1,0 0-1,1 0 0,0 0 0,0 1 0,0-1 0,1 0 0,0 0 1,0 0-1,0 2-112,-1-3 33,1 1 1,0 0 0,-1-1 0,2 1-1,-1-1 1,0 1 0,1-1-1,0 0 1,0 1 0,0-1-1,0 0 1,1 0 0,0-1 0,0 1-1,0 0 1,0-1 0,0 0-1,1 0 1,-1 0 0,1 0-1,0 0 1,0-1 0,0 1 0,0-1-1,1 0 1,-1-1 0,0 1-1,1-1 1,-1 0 0,1 0-1,0 0 1,-1 0 0,1-1 0,0 0-1,-1 0 1,1 0 0,0-1-1,1 0-33,40-61-7167,-30 32-2940,-6 16-202</inkml:trace>
  <inkml:trace contextRef="#ctx0" brushRef="#br0" timeOffset="874.621">790 170 9941,'9'16'9097,"0"14"-6246,-2-8-1802,7 45 248,-13-119-1078,-2 47-250,1 1 1,-1-1 0,1 0-1,0 1 1,0-1-1,1 0 1,-1 1-1,1-1 1,0 1 0,0-1-1,1 1 1,-1-1-1,1 1 1,0 0-1,0 0 1,1 0 0,-1 0-1,1 0 1,0 0-1,0 1 1,0-1-1,0 1 1,1 0 0,-1 0-1,1 0 1,0 0-1,0 1 1,0-1-1,0 1 1,0 0 0,0 0-1,1 1 31,-1 2-14,-1 0 1,0 1-1,0-1 0,0 1 1,-1 0-1,1 0 0,0 0 0,-1 0 1,1 0-1,-1 1 0,0-1 1,1 1-1,-1 0 0,0 0 0,-1-1 1,1 1-1,0 0 0,-1 0 1,0 1-1,0-1 0,0 0 1,0 0-1,0 1 0,-1-1 0,1 0 1,-1 1-1,0-1 0,0 2 14,2 2 19,15 50 317,-16-57-332,0 0-1,0 0 1,0 0 0,0-1 0,0 1 0,0 0-1,-1-1 1,1 1 0,0-1 0,0 1 0,0-1-1,-1 0 1,1 1 0,0-1 0,-1 1 0,1-1 0,0 0-1,-1 0 1,1 1 0,-1-1 0,1 0 0,-1 0-1,0 0 1,1 0 0,-1 0 0,0 1 0,0-1-1,1 0 1,-1 0 0,0 0 0,0 0 0,0 0 0,0 0-1,0 0 1,0 0 0,-1 0-4,1 0 4,3-9-10,33-77 55,-32 82-25,-3 4-21,0-1 1,-1 1-1,1-1 0,0 1 0,0-1 0,0 1 1,1 0-1,-1 0 0,0-1 0,0 1 0,1 0 1,-1 0-1,1 0 0,-1 0 0,1 1 1,-1-1-1,1 0 0,-1 1 0,1-1 0,0 1 1,-1-1-1,1 1 0,0 0 0,-1-1 0,1 1 1,0 0-1,0 0 0,-1 0 0,1 1 0,0-1 1,-1 0-1,1 1 0,0-1 0,-1 1 0,1 0 1,0-1-1,-1 1 0,1 0 0,-1 0-3,5 6 220,-1 0-1,0 0 0,-1 0 0,0 1 1,0 0-1,0 0 0,-1 0 1,0 0-1,-1 1 0,0-1 0,0 0 1,-1 1-1,0 0 0,-1 0-219,3 4 126,-2 25-639,-1-27-1999,2-13-4770,2-4 261,-2-4-2615</inkml:trace>
  <inkml:trace contextRef="#ctx0" brushRef="#br0" timeOffset="1735.211">1229 1 8164,'7'8'7505,"-1"16"-5891,-4-19-806,76 243 3810,-78-255-4611,0 0 0,1 0 0,-1 0 0,1 0 0,1 0 0,-1 1 0,1-1 0,1 0 0,-1 1 0,1-1 0,0 1 0,0 0 0,1 0 0,0 0 0,0 0 0,0 1 0,1 0 0,0 0 0,0 0 0,0 0 0,1 1 0,-1 0 0,1 0 0,5-3-7,-8 8 31,1-1 0,-1 1-1,1-1 1,-1 1 0,0 0 0,1 0-1,-1 0 1,0 1 0,0-1 0,0 1-1,0 0 1,0 0 0,0 0-1,0 0 1,-1 0 0,1 0 0,-1 1-1,0-1 1,1 1 0,-1 0 0,0 0-1,-1 0 1,1 0 0,0 0 0,-1 0-1,0 0 1,0 1 0,0-1 0,0 0-1,0 1 1,0-1 0,-1 1 0,0-1-1,0 0 1,0 1 0,0-1-1,0 1 1,-1-1 0,0 1 0,1-1-1,-1 0 1,0 1 0,-1-1 0,1 0-1,-1 0 1,-1 3-31,0-2 78,-1 0-1,0 1 1,0-1-1,0-1 1,0 1-1,-1 0 1,1-1-1,-1 0 1,0 0-1,0-1 1,0 1-1,-1-1 1,1 0-1,0-1 1,-2 1-78,-51-12-3279,50-1 1530,8 2-6880,1 3-3152</inkml:trace>
  <inkml:trace contextRef="#ctx0" brushRef="#br0" timeOffset="2096.646">1589 234 9572,'41'0'6841,"42"-39"-4352,-81 38-2457,-1 1 0,1-1 1,-1 0-1,1 0 0,-1 1 0,1-1 0,-1 0 1,0 0-1,1-1 0,-1 1 0,0 0 0,0 0 0,0 0 1,0-1-1,0 1 0,0-1 0,0 1 0,0-1 1,0 1-1,-1-1 0,1 1 0,-1-1 0,1 0 1,-1 1-1,0-1 0,1 0 0,-1 1 0,0-1 0,0 0 1,0 1-1,-1-1 0,1 0 0,0 1 0,0-1 1,-1 0-1,1 1 0,-1-1 0,0 1 0,1-1 1,-1 1-1,0-1 0,0 1 0,0-1 0,0 1 0,0 0 1,-1-1-33,0 1 52,0 0-1,-1 0 1,0 1 0,1-1 0,-1 1 0,1-1 0,-1 1 0,0 0 0,1 0 0,-1 0 0,1 1 0,-1-1-1,0 0 1,1 1 0,-1 0 0,1-1 0,-1 1 0,1 0 0,0 1 0,-1-1 0,1 0 0,0 1-1,0-1 1,0 1 0,0-1 0,0 1 0,0 0 0,0 0 0,0 0 0,1 0 0,-1 0 0,1 1 0,0-1-1,-1 0-51,-1 4 290,0 0 0,-1 0 0,2 0 0,-1 0-1,1 1 1,0-1 0,0 1 0,1 0 0,0-1-1,0 1 1,1 0 0,0 5-290,-1-8-13,1 0 1,0 0-1,0-1 0,0 1 1,1 0-1,-1-1 0,1 1 1,0 0-1,0-1 1,0 1-1,0-1 0,1 0 1,0 1-1,-1-1 0,1 0 1,0 0-1,1 0 0,-1 0 1,0 0-1,1 0 0,0-1 1,-1 1-1,1-1 0,0 0 1,0 0-1,1 0 0,-1 0 1,0 0-1,1-1 0,-1 0 1,0 1-1,1-1 0,0-1 1,-1 1-1,2 0 13,25-39-8824,-24 23 2745,5-2-4184</inkml:trace>
  <inkml:trace contextRef="#ctx0" brushRef="#br0" timeOffset="2315.389">1860 144 9396,'14'21'6994,"-3"3"-3289,13 55-2129,-15-48-266,-9-45-942,1 0 1,0 0-1,1 0 0,0 0 0,1 0 0,1 0 0,0 0 1,1 1-1,5-11-368,-8 21-14,1 0 0,-1 0 1,1 0-1,0 1 0,-1-1 1,1 1-1,0 0 0,1 0 1,-1 0-1,0 0 0,1 1 1,-1-1-1,1 1 0,-1 0 1,1 0-1,0 0 0,-1 0 1,1 1-1,0-1 0,0 1 1,-1 0-1,1 0 0,0 1 1,0-1-1,3 1 14,37 9-9726,-37-9 6868,12 2-10495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3:0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128 395 11893,'38'-6'10528,"0"-2"-6981,50-8-2815,-62 15-766,3 0-1050,-10 0-2869,-18 0 1564,-1 1-5963,-4 1-2520</inkml:trace>
  <inkml:trace contextRef="#ctx0" brushRef="#br0" timeOffset="249.928">129 386 11701,'-41'-13'9142,"40"12"-9038,0 0-1,0-1 1,-1 1 0,1-1 0,0 1-1,0-1 1,0 0 0,1 1 0,-1-1-1,0 0 1,0 0 0,1 0 0,0 1-1,-1-1 1,1 0 0,0 0 0,0 0-1,0 0 1,0 0 0,0 0 0,0 0-1,0 0 1,1 1 0,-1-1 0,1 0-1,-1 0 1,1 0 0,0 1-1,0-1 1,0 0 0,0 0-104,1-3 40,1 1 0,0 0 0,0 0-1,0 0 1,0 0 0,1 0 0,-1 1 0,1 0 0,0-1 0,0 1-1,0 0 1,1 1 0,-1-1 0,1 1 0,-1 0 0,1 0-1,0 1 1,0-1 0,-1 1 0,1 0 0,0 0 0,0 1 0,0-1-1,0 1 1,1 0 0,-1 0 0,0 1 0,0 0 0,0 0 0,-1 0-1,1 0 1,1 1-40,-4 0 64,-1 0-1,1 0 0,0 0 1,-1 0-1,1 0 0,-1 1 1,0-1-1,1 0 0,-1 1 1,0-1-1,0 1 0,-1 0 1,1-1-1,-1 1 0,1-1 1,-1 1-1,0 0 0,0 0 1,0-1-1,0 1 0,0 0 1,-1-1-1,1 1 0,-1-1 1,0 3-64,-27 28-4249,-6-33-8511,19-1 2867</inkml:trace>
  <inkml:trace contextRef="#ctx0" brushRef="#br0" timeOffset="468.669">1 241 11973,'3'-2'3426,"0"0"112,2-1-833,1 0-1360,1-1-417,1 0-64,1 0-255,0-1-289,0 0-128,0 1-224,-1-1-336,-1 2-337,-2-1-735,-1 2-481,-2-2-1809,0 0-2545,-2-2-5138</inkml:trace>
  <inkml:trace contextRef="#ctx0" brushRef="#br0" timeOffset="812.351">65 31 12022,'-7'15'8576,"12"3"-4615,-5-17-3908,1 0-1,-1 0 1,1 1 0,-1-1 0,1 0-1,-1 0 1,1 0 0,0 0 0,0 0-1,-1 0 1,1 0 0,0 0-1,0-1 1,0 1 0,0 0 0,0 0-1,0-1 1,0 1 0,0-1 0,1 1-1,-1-1 1,0 1 0,0-1 0,0 0-1,1 1 1,-1-1 0,0 0-1,0 0 1,1 0 0,-1 0 0,0 0-1,0 0 1,0 0 0,1-1 0,-1 1-1,0 0 1,0-1 0,0 1-1,1-1 1,0 0-53,64-74 270,-64 74-242,0 0 0,0 0 0,-1 1 0,1-1 0,0 1 1,0-1-1,0 1 0,-1 0 0,1-1 0,0 1 0,0 0 0,0 0 1,0 1-1,0-1 0,0 0 0,-1 1 0,1-1 0,0 1 0,0-1 1,-1 1-1,1 0 0,0 0 0,-1 0 0,1 0 0,0 0 0,-1 0 1,1 0-1,-1 0 0,0 1 0,1-1 0,-1 0 0,0 1 0,0-1 1,0 1-1,0 0 0,0-1 0,0 1 0,-1 0 0,1-1 0,-1 1 1,1 0-1,-1 0 0,1 0 0,-1 0 0,0 0 0,0-1 0,0 1 1,0 0-1,0 0 0,0 0 0,-1 1-28,-2 36-2283,-2-26-1717,-2-2-4100,-1-3-5874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3:0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19 466 10469,'6'-5'8030,"12"-4"-7039,-14 8-173,116-44 1893,-93 30-2509,-27 15-201,1-1-1,-1 1 1,0-1 0,0 1 0,1 0 0,-1-1 0,0 1-1,0-1 1,0 1 0,0-1 0,0 1 0,0 0 0,0-1-1,0 1 1,0-1 0,0 1 0,0-1 0,0 1 0,0-1-1,0 1 1,0 0 0,0-1 0,0 1 0,0-1-1,-1 1 1,1 0 0,0-1 0,0 1 0,0-1 0,-1 1-1,1 0 1,0-1 0,-1 1 0,1 0 0,0-1 0,-1 1-1,1 0 1,0 0 0,-1-1 0,1 1 0,-1 0 0,1 0-1,0 0 1,-1 0 0,1-1 0,-1 1 0,1 0 0,-1 0-1,1 0 1,0 0 0,-1 0 0,1 0 0,-1 0 0,1 0-1,-1 0 1,1 0 0,-1 0 0,1 1 0,0-1 0,-1 0-1,1 0 1,-1 0 0,1 1 0,0-1 0,-1 0-1,-40-2 175,-43-12 391,114-10-366,-3 16-174,-23 7-22,0 1 0,1-1 0,-1 0 0,0-1 0,1 1 0,-1-1 0,0 0 1,0 0-1,0 0 0,-1 0 0,1-1 0,0 1 0,-1-1 0,0 0 0,1 0 0,-1-1-4,-3 1 8,0 1 1,-1-1-1,0 1 0,0-1 1,0 1-1,0-1 0,0 1 0,0 0 1,0 0-1,-1 0 0,1-1 1,-1 1-1,0 1 0,0-1 0,1 0 1,-1 0-1,0 1 0,-1-1 1,1 1-1,0-1 0,0 1 0,0 0 1,-1 0-1,1 0 0,-1 0 1,1 1-1,-1-1 0,1 0 1,-1 1-1,1 0 0,-1 0 0,1 0 1,-1 0-1,0 0 0,-2 1-8,-6-4 94,-2 0-674,-28-11 655,29 7-4311,4-3-4546,6 5-2370</inkml:trace>
  <inkml:trace contextRef="#ctx0" brushRef="#br0" timeOffset="486.363">16 151 10837,'-12'-25'7885,"9"3"-4490,3 19-3363,1 0 0,-1 0 1,1 1-1,0-1 0,0 1 1,0-1-1,0 1 1,1-1-1,-1 1 0,1 0 1,-1 0-1,1 0 0,0-1 1,0 2-1,0-1 0,0 0 1,0 0-1,0 1 0,0-1 1,1 1-1,-1-1 0,1 1 1,-1 0-1,3-1-32,115-40-136,-105 32-751,-27 10-152,7 2 1110,0 1 1,0-1-1,1 1 1,-1 0-1,0 0 1,1 1-1,0-1 1,0 1-1,0 0 1,0 0-1,1 0 1,-1 1-1,1-1 1,0 1-1,1 0 1,-1 0-1,0 2-71,2-5 112,0 1-1,0-1 0,0 0 1,1 0-1,-1 0 1,1 1-1,-1-1 1,1 0-1,0 1 1,0-1-1,0 0 0,0 0 1,0 1-1,1-1 1,-1 0-1,1 1 1,-1-1-1,1 0 0,0 0 1,0 0-1,0 0 1,0 0-1,0 0 1,1 0-1,-1 0 0,0 0 1,1 0-1,0-1 1,-1 1-1,1 0 1,0-1-1,0 0 0,0 1 1,0-1-1,0 0 1,0 0-1,0 0 1,0 0-1,0-1 0,0 1 1,2 0-112,-3 0 33,1-1 1,-1 1 0,0-1-1,1 1 1,-1-1-1,0 1 1,1-1 0,-1 0-1,1 0 1,-1 1-1,1-1 1,-1 0 0,1 0-1,-1-1 1,0 1-1,1 0 1,-1 0 0,1-1-1,-1 1 1,0-1-1,1 1 1,-1-1 0,0 0-1,1 1 1,-1-1-1,0 0 1,0 0 0,0 0-1,0 0 1,0 0-1,0 0 1,0 0 0,0 0-1,0 0 1,0-1-1,-1 1 1,1 0 0,0 0-1,-1-1 1,1 1-1,-1-1 1,0 1 0,1 0-1,-1-1-33,-3-64-2343,-5 44-2223,-4 3-5653,2 7-730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10:48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6266 197 0,'-28'0'39'0,"-3"-3"-2"0,-1 0-37 16,6 3-1-16,2 0-3 0,1 0 3 16,-1 0 14-16,-2 0 22 0,-4 3 12 15,-3 0 9-15,1-3 7 0,8 4 3 16,9-4 2-16,15 3-10 0,2 0-18 16,24 0-8-16,16-3-5 0,22 0-5 15,28-3 1-15,26 0 0 0,20 0-2 0,23-4 4 16,22 1 0-16,9-1 0 0,16 4 2 15,14 0-2-15,12 3-3 0,2 3-1 16,16-3-2-16,0 3-3 0,3 0 5 16,0-3-3-16,10 0 0 0,3 0 6 15,1 0 0-15,-11 0-3 0,4 0 4 0,-18 4-6 16,-15-4-4-16,-12 3 0 0,-12-3-6 16,-16 3-4-16,-20 4 2 0,-22-1-3 15,-19-3-10-15,-26 1-14 0,-33-1-30 16,-24 0-135-16,-27-3-145 0,-18-3-369 0</inkml:trace>
  <inkml:trace contextRef="#ctx0" brushRef="#br0" timeOffset="98095.659">13858 10981 312 0,'0'0'90'0,"-4"0"2"0,1 0-37 15,0 1-8-15,0-2-9 0,3 2-8 16,-4-1-8-16,1 2-7 0,3 1-2 16,-3 1-1-16,3-1-2 0,0 2 1 15,0-2 1-15,0 0-2 0,3 2 4 16,4-2-1-16,2 0-4 0,4 1 2 15,7-3 0-15,2-1-3 0,7 2 0 16,4-1-2-16,2 1-1 0,-2-2 1 0,9-2-1 16,0 1-1-16,0 2 1 0,3-4 0 15,3 0-1-15,-3 0 1 0,7 0 0 16,-3-1-1-16,-1 1 1 0,4 1 1 16,-1 1-1-16,-5 1 2 0,2-2-2 15,1 2-1-15,-1-1 3 0,-3-1-3 16,1-1 0-16,-4 0 1 0,0-1-2 15,-4 3 0-15,-5-1 3 0,2 2-3 16,-6-2 1-16,4 2 0 0,-4 0 1 0,3 2 0 16,-6 0 0-16,3-1 0 0,0 3-2 15,0 0 3-15,0 0-2 0,7-1-2 16,-1 0 1-16,-3-1-1 0,1-1-1 16,9 1 2-16,-3-2-2 0,-1-2-1 15,8-1 1-15,-4 1-1 0,-7 1-2 16,4-1 4-16,0 1-3 0,-4 1 0 15,1 0 2-15,-6-2 0 0,-2 4-2 16,-4-1 2-16,2 1 0 0,5 1-2 0,1 0 3 16,3 1-2-16,-5-1-1 0,2-3 2 15,-5 0 0-15,4 0-3 0,3-3 3 16,6 1 0-16,-1-1-4 0,3 1 4 16,-1-1 0-16,-1 3-3 0,2-2 3 15,0 2-1-15,3 2-2 0,0 1 3 16,2-1-2-16,-6-1 0 0,1 3 2 0,4-1 1 15,0-3-3-15,-1 0 4 0,5-3-1 16,2 1-2-16,-2-1 1 0,10-2 1 16,-4 0-2-16,2 0 2 0,4 2 0 15,-4 0-2-15,-7 1 2 0,3 2 0 16,-7-2-1-16,-4 1 0 0,1 1 1 16,-2 0-4-16,-3 1 5 0,-1-1-2 15,-2 0-2-15,-7 4 1 0,2-1-1 0,-5-1 0 16,3 1 2-16,0-2 0 0,0 3-2 15,-7-4 2-15,1 1 0 0,-4-2-1 16,-2 2-1-16,0-2 2 0,3-1-2 16,-3 2 3-16,3-2-1 0,-1 2-3 15,-3 2 4-15,1-2 0 0,-3 0-3 16,-6-2-2-16,3 2-11 0,-1 2-9 16,1-5 168-16,1 0-295 0,-9-2-142 15,8-5-413-15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4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8888 0 8948,'0'9'7299,"-32"-5"-3764,-123 1 292,-53 0-2430,-188 4-399,122-5-547,87 10 405,210-20-3956,60 7-11192,-43-3 4389</inkml:trace>
  <inkml:trace contextRef="#ctx0" brushRef="#br0" timeOffset="699.559">8915 62 8724,'23'12'8886,"-12"40"-4993,-7-24-1775,2 3-1545,-1 0-1,-2 1 0,-1 0 0,-1-1 0,-3 22-572,1 34 280,13 97 1123,14-111-1347,5-78-19083,-20 6 9849</inkml:trace>
  <inkml:trace contextRef="#ctx0" brushRef="#br0" timeOffset="1571.173">9004 740 7555,'0'0'2020,"-6"0"4591,-20 1-2729,-179-13-199,-276 3-1788,86 30-966,136-6 434,249-19-2426,33-7-6400,-14 7-610,-1 0-3250</inkml:trace>
  <inkml:trace contextRef="#ctx0" brushRef="#br0" timeOffset="2162.602">7563 84 7043,'15'-1'7887,"-11"16"-3651,-8 28-759,2-32-2056,-4 43-192,3 0 0,3 0 0,6 54-1229,48 142 1513,-54-239-1501,1-7-2,0-1 0,-1 1 0,0 0 0,0-1 0,0 1 1,0-1-1,0 1 0,-1-1 0,0 1 0,1-1 0,-2 1 0,1-1 1,0 1-1,0-1 0,-1 0 0,0 0 0,-1 2-10,3-6-6022,10-6-4537,-1 0-2292</inkml:trace>
  <inkml:trace contextRef="#ctx0" brushRef="#br0" timeOffset="14602.647">137 1561 7459,'7'1'8326,"-5"-5"-3907,-14-12-473,8 15-3754,0 0 1,-1 0-1,1 1 1,0-1 0,-1 1-1,1 0 1,0 0-1,-1 1 1,1-1-1,0 1 1,-1 0 0,1 0-1,0 1 1,0-1-1,0 1 1,0 0-1,0 0 1,-1 1-193,1-2 26,1 1-1,-1 0 1,1 0 0,0 0-1,0 1 1,0-1 0,0 1-1,1 0 1,-1-1 0,1 1-1,-1 0 1,1 1 0,0-1-1,0 0 1,0 0 0,1 1-1,-1-1 1,1 1-1,0 0 1,0-1 0,0 1-1,1 0 1,-1 0 0,1 0-1,0-1 1,0 1 0,0 0-1,0 0 1,1 0 0,-1-1-1,1 1 1,1 1-26,1 0 23,1-1 1,0 0-1,0 0 0,0 0 1,1 0-1,-1-1 0,1 1 1,0-1-1,0-1 0,0 1 0,0-1 1,1 1-1,-1-1 0,0-1 1,1 1-1,0-1 0,-1 0 1,1 0-1,0-1 0,0 0 1,-1 0-1,1 0 0,4-1-23,7-5-2355,-13 2-2394,0-1-3845,-1-2-4665</inkml:trace>
  <inkml:trace contextRef="#ctx0" brushRef="#br0" timeOffset="15082.486">292 1542 9444,'-12'0'7499,"0"6"-3324,-21 54-730,33-56-3432,0-1-1,0 1 0,1-1 1,-1 1-1,1-1 1,0 1-1,0-1 0,0 0 1,0 0-1,1 1 1,0-1-1,-1 0 0,1 0 1,0 0-1,0-1 1,1 1-1,-1 0 1,0-1-1,1 1 0,0-1 1,-1 0-1,1 0 1,0 0-1,0 0 0,0-1 1,1 1-1,-1-1 1,0 1-1,0-1 0,1 0 1,-1-1-1,1 1 1,-1-1-1,1 1 0,-1-1 1,1 0-1,-1 0 1,1 0-1,-1-1 0,1 1 1,-1-1-1,0 0 1,1 0-1,-1 0 0,0-1 1,1 1-1,-1-1 1,0 1-1,0-1 0,0 0 1,-1 0-1,1-1 1,0 1-1,-1-1 0,1 1 1,-1-1-1,0 0-12,0 0 62,-1-1 0,0 1 0,0-1-1,0 1 1,-1-1 0,1 1 0,-1-1 0,0 1-1,0-1 1,0 1 0,0-1 0,-1 1-1,1-1 1,-1 1 0,0-1 0,0 1 0,-1-1-1,1 1 1,0 0 0,-1 0 0,0 0-1,0 0 1,0 0 0,0 0 0,0 0 0,-1 1-1,1-1 1,-1 1 0,0-1 0,0 1 0,1 0-1,-1 0 1,-1 1 0,1-1 0,0 0-1,0 1 1,-1 0 0,-1-1-62,-28-4-1678,38 2-11878,1 1 1188</inkml:trace>
  <inkml:trace contextRef="#ctx0" brushRef="#br0" timeOffset="15587.655">448 1541 9973,'9'8'7445,"-2"6"-3839,5 36-2972,-10-38 276,3 21-470,-3-18-121,-1-41 88,20-55 391,-20 79-797,0-1 0,0 1 0,1 0 0,-1 0 0,0 0 0,1 0 0,-1 0 0,1 0 0,0 0 0,0 0 0,0 1 0,-1-1 0,1 0 0,1 1 0,-1 0 0,0 0 0,0-1 0,0 1 0,1 1 0,-1-1 0,1 0 0,-1 0 0,0 1 0,1 0 0,-1-1 0,1 1 0,-1 0 0,1 0 0,0 0 0,-1 1 0,2-1-1,-1 3 27,0-1-1,-1 1 1,1-1 0,-1 1-1,0 0 1,0 0 0,0 0-1,0 0 1,0 0-1,-1 1 1,0-1 0,1 0-1,-1 1 1,0-1-1,-1 1 1,1-1 0,0 1-1,-1-1 1,0 1-1,0 0 1,0 1-27,2 12 292,12 31-1233,-13-50-5969,2-8-1812,0 2-103</inkml:trace>
  <inkml:trace contextRef="#ctx0" brushRef="#br0" timeOffset="16103.16">800 1520 10885,'-9'-18'11589,"-12"18"-7915,-18 26-3015,39-24-658,0 1-1,0-1 1,0 0 0,1 0-1,-1 0 1,1 0 0,-1-1 0,1 1-1,0 0 1,-1 0 0,1 0-1,0 0 1,0-1 0,1 1-1,-1 0 1,0-1 0,0 1 0,1-1-1,-1 1 1,1-1 0,-1 0-1,1 0 1,0 1 0,-1-1-1,1 0 1,0-1 0,0 1 0,0 0-1,0 0 0,11 8-7,-11-8 8,1 1 1,-1-1-1,1 1 0,-1 0 0,0 0 1,1 0-1,-1 0 0,0 0 0,0 0 0,-1 1 1,1-1-1,0 1 0,-1 0 0,1-1 0,-1 1 1,0 0-1,0 0 0,0-1 0,0 1 0,-1 0 1,1 0-1,-1 0 0,0 0 0,0 0 0,0 0 1,0 0-1,0 0 0,0 0 0,-1 0 0,0 0 1,0 1-2,-39-1 1111,26-13-3031,10-1-3015,7-2-4310,2 3-2608</inkml:trace>
  <inkml:trace contextRef="#ctx0" brushRef="#br0" timeOffset="16368.728">935 1421 9652,'12'7'7636,"-4"7"-3558,1 40-1229,-9-45-1727,29 183 783,-30-195-6000,-4-13-8450,5 8 1959</inkml:trace>
  <inkml:trace contextRef="#ctx0" brushRef="#br0" timeOffset="16634.491">890 1580 12326,'2'-1'8151,"11"-3"-5820,-12 4-2206,61-19 5375,3 22-3986,-54-3-2773,-9-2-2802,0-2-4657,-2-3-7175</inkml:trace>
  <inkml:trace contextRef="#ctx0" brushRef="#br0" timeOffset="-18006.652">2885 1390 9060,'0'7'8945,"1"-6"-5698,1 14-1801,-23 292 1943,21-25-3016,4 271 345,4-318-686,-5-59 16,0 130 261,8-120 468,-20-172-1074,-4-38-3333,4-29-8285,4 23-571</inkml:trace>
  <inkml:trace contextRef="#ctx0" brushRef="#br0" timeOffset="-15714.227">6494 1412 5843,'4'-13'5861,"3"-6"-4183,11 25 6731,-13 23-5694,-3-10-2306,2 97 304,15 104 479,-18-86-837,10 17-109,-11 109 79,-6 4-200,14-120 27,-3 83 62,3 8-75,-5-157-70,-2-15-42,0-65-29,3-16-413,4 8-4958,-5 8 1827,-3 2-4270,-3 1-3488</inkml:trace>
  <inkml:trace contextRef="#ctx0" brushRef="#br0" timeOffset="-12422.155">6491 1351 7635,'13'11'11076,"-13"-10"-10963,0 0 1,0 0 0,0-1-1,1 1 1,-1 0 0,-1 0-1,1-1 1,0 1 0,0 0 0,0-1-1,0 1 1,0 0 0,-1 0-1,1-1 1,0 1 0,-1 0-1,1-1 1,0 1 0,-1 0-1,1-1 1,-1 1 0,1-1-1,-1 1 1,1-1 0,-1 1-1,1-1 1,-1 1 0,0-1 0,1 0-1,-1 1 1,0-1 0,1 0-1,-1 1 1,0-1 0,0 0-1,1 0 1,-1 0 0,0 0-1,1 0 1,-1 0 0,0 0-1,0 0-113,-175-12 2682,-76 17-1242,48 11-797,-129 0-56,-26 20-267,305-31-264,-1-3 0,1-1 0,0-4 0,-36-5-56,-194 28 48,-250-8-61,276-21 120,-22 2-169,52 9 68,-5 8 2,229-10-94,-29-6-4074,32 5 3897,0 1 1,0 0-1,0-1 1,1 1-1,-1 0 1,0-1 0,0 1-1,0-1 1,0 1-1,1-1 1,-1 0-1,0 1 1,0-1-1,1 0 1,-1 1-1,0-1 1,1 0-1,-1 0 1,1 0-1,-1 0 1,1 1 0,0-1-1,-1 0 1,1 0-1,0 0 1,-1 0-1,1 0 1,0 0-1,0 0 1,0 0-1,0 0 1,0 0-1,0 0 1,0 0-1,0 0 1,1 0 0,-1 0-1,0 0 1,1 0-1,-1 0 1,0 0-1,1 1 1,-1-1-1,1 0 1,-1 0-1,1 0 263,6-11-13139</inkml:trace>
  <inkml:trace contextRef="#ctx0" brushRef="#br0" timeOffset="-10573.882">6517 3424 8708,'7'4'9048,"-26"1"-5584,-31 0-2044,-253 2 2248,109 6-2830,-200 8-49,217-12-676,-356 10 545,231-16-289,-200-11-263,277-4-82,1 24-10,-84-15 68,64 17-167,88-14 37,111-8 112,46 3-1523,11 4-6578,-5 1 963,3-5-5572</inkml:trace>
  <inkml:trace contextRef="#ctx0" brushRef="#br0" timeOffset="-8213.266">6473 2418 4018,'41'12'11170,"-40"-11"-10460,-30-5 3487,-278-3 175,-105 1-2016,232 12-1777,6-15-200,-80 36 328,91-25-550,-179-7-136,161 6 81,-180 0-156,223-5 86,11-2-21,-111 20 0,-63-22 45,171 5-48,-28 3-48,7 6 157,90-13-7,82 14-3933,31-23-8372,-7 4-790</inkml:trace>
  <inkml:trace contextRef="#ctx0" brushRef="#br0" timeOffset="-7465.438">6513 3392 5843,'31'0'9396,"-25"-5"-3441,-17-6-4253,6-7-2809,13 6-7988,3 5-3583</inkml:trace>
  <inkml:trace contextRef="#ctx0" brushRef="#br0" timeOffset="4348.463">4676 3001 9252,'9'-40'11582,"-9"38"-11471,-1-1 0,1 1 0,-1-1 0,0 1 0,0-1 0,1 1 0,-2-1 0,1 1 1,0 0-1,0 0 0,-1 0 0,1 0 0,-1 0 0,0 0 0,1 0 0,-1 0 0,0 1 0,0-1 0,0 0 0,0 1 0,-1 0 0,1 0 1,0-1-1,0 1 0,-1 1 0,1-1 0,-1 0 0,1 0 0,-1 1 0,1 0 0,-1-1 0,1 1 0,-3 0-111,1-1 36,1 1 0,-1-1 0,0 1 0,1 0 0,-1-1-1,0 2 1,1-1 0,-1 0 0,0 1 0,1 0 0,-1-1 0,1 1 0,-1 1-1,1-1 1,0 0 0,-1 1 0,1 0 0,0 0 0,0 0 0,0 0 0,0 0-1,0 1 1,1-1 0,-1 1 0,1 0 0,-1 0 0,1 0 0,0 0 0,0 0-1,1 0 1,-1 0 0,1 1 0,-1-1 0,1 0 0,0 1 0,0 0 0,1-1 0,-1 2-36,1-2 1,0 0 1,0 0 0,0-1 0,0 1 0,1 0 0,-1 0-1,1 0 1,0 0 0,0 0 0,0 0 0,0-1 0,0 1 0,1-1-1,-1 1 1,1-1 0,0 1 0,0-1 0,0 0 0,0 0 0,0 1-1,0-2 1,0 1 0,1 0 0,-1 0 0,1-1 0,-1 1 0,1-1-1,0 0 1,0 0 0,-1 0 0,1 0 0,0 0 0,0-1 0,0 1-1,0-1 1,1 0-2,-1 1 4,1 0 1,-1-1-1,0 0 0,1 1 0,-1-1 1,0 0-1,1-1 0,-1 1 1,0-1-1,1 1 0,-1-1 0,0 0 1,0 0-1,0 0 0,0-1 0,0 1 1,0-1-1,0 1 0,0-1 0,-1 0 1,1 0-1,0-1 0,-1 1 0,0 0 1,0-1-1,1 0 0,-1 1 0,-1-1 1,1 0-1,0 0 0,-1 0 0,0 0 1,1 0-1,-1 0 0,0 0 0,-1-1 1,1 1-1,0 0 0,-1-1 1,0 1-1,0 0 0,0-1 0,0 1 1,-1 0-1,1-1 0,-1 1 0,0 0 1,0 0-1,0 0 0,0 0 0,0-1 1,-2-1-5,1 2 16,0 0 0,-1 0 0,1 0 0,-1 0 0,0 1 0,0-1 0,0 1 0,0-1 0,0 1 0,-1 0 0,1 0 0,0 1 0,-1-1 0,0 1 0,1 0 0,-1 0 0,0 0 0,1 0 0,-1 0 0,0 1 0,0 0 0,0 0 0,0 0 0,0 0 0,1 1 0,-1-1 0,0 1 0,0 0 0,1 0 0,-1 0 0,0 1 0,1-1 0,-1 1 0,1 0 0,0 0 0,-1 0 0,1 0 0,0 1 0,0-1 0,1 1 0,-1 0 0,1 0 0,-1 0 0,1 0 0,0 0 0,0 0 0,0 1 0,0-1 0,1 1 0,-1 0 0,1-1 0,0 1 0,0 0 0,0-1 0,1 1 0,-1 0 0,1 0 0,0 2-16,2-2 4,1 0 0,-1 0 1,1-1-1,-1 1 0,1 0 0,0-1 1,1 0-1,-1 0 0,1 0 0,-1 0 0,1 0 1,0-1-1,0 1 0,0-1 0,0 0 0,0 0 1,1-1-1,-1 1 0,0-1 0,1 0 1,-1 0-1,1-1 0,-1 1 0,1-1 0,0 0 1,-1 0-1,1 0 0,-1-1 0,1 0 0,-1 0 1,1 0-1,-1 0 0,1-1 0,-1 1 1,0-1-1,0 0 0,0-1 0,3-1-4,-5 2 2,-1-1 0,1 0 1,0 1-1,-1-1 0,0 0 0,0 1 0,1-1 1,-2 0-1,1 0 0,0 0 0,-1 0 0,1 0 0,-1 0 1,0 0-1,0 0 0,0 0 0,0 0 0,-1 0 0,1 0 1,-1 0-1,0 0 0,1 0 0,-2 0 0,1 0 0,0 0 1,0 1-1,-1-1 0,0 1 0,1-1 0,-1 1 0,0-1 1,0 1-1,0 0 0,-1 0 0,1 0 0,0 0 0,-1 0 1,1 1-1,-1-1 0,0 1 0,1 0 0,-1-1 1,-3 1-3,3-1-1,-1 1 1,1-1-1,-1 1 1,1 0-1,-1 0 1,0 1-1,0-1 1,0 1-1,1 0 1,-1 0-1,0 0 1,0 0-1,0 1 1,1 0 0,-1-1-1,0 1 1,0 1-1,1-1 1,-1 0-1,1 1 1,0 0-1,-1 0 1,1 0-1,0 0 1,0 0-1,0 1 1,0 0-1,0-1 1,1 1 0,-1 0-1,1 0 1,0 0-1,0 1 1,0-1-1,0 0 1,1 1-1,-1-1 1,1 1-1,0 0 1,0 0 0,2 1 3,0 0 1,1 0 0,0 1-1,0-1 1,0-1-1,1 1 1,-1 0-1,1-1 1,0 1-1,1-1 1,-1 0 0,1 0-1,0 0 1,0 0-1,0-1 1,0 1-1,0-1 1,1 0-1,0-1 1,-1 1 0,1-1-1,0 0 1,0 0-1,1 0 1,-1-1-1,0 0 1,0 0-1,1 0 1,-1-1 0,1 0-1,-1 0 1,0 0-1,1 0 1,-1-1-1,0 0 1,1 0-4,-4 1 5,-1-1-1,1 1 1,-1 0 0,1-1 0,0 1 0,-1-1-1,1 1 1,-1-1 0,1 0 0,-1 0-1,0 0 1,1 0 0,-1 0 0,0 0-1,0 0 1,1 0 0,-1 0 0,0-1 0,0 1-1,0 0 1,-1-1 0,1 1 0,0-1-1,0 1 1,-1-1 0,1 1 0,-1-1-1,1 1 1,-1-1 0,0 0 0,0 1 0,0-1-1,1 0 1,-2 1 0,1-1 0,0 0-1,0 1 1,0-1 0,-1 1 0,0-2-5,-31-59 246,26 57-196,1 0-1,0 0 1,-1 1-1,0-1 1,0 1-1,-1 1 1,1-1-1,-1 1 1,1 0-1,-1 1 1,0-1-1,0 1 1,0 1-1,-1-1 1,1 1-1,0 1 1,-1-1 0,-4 1-50,9 3 4,0-1 0,0 1 1,0-1-1,0 1 1,1 0-1,0 0 0,-1 0 1,1 1-1,0-1 1,1 0-1,-1 1 0,1-1 1,-1 1-1,1 0 1,0-1-1,0 1 1,1 0-1,-1 0 0,1 0 1,0-1-1,0 1 1,0 0-1,0 0 0,0 0 1,1 0-1,0-1 1,0 1-1,0 0 1,2 3-5,-2-3 2,0 0 0,0 0 0,0 0 0,1-1-1,0 1 1,0 0 0,0-1 0,0 1 0,0-1 0,1 0 0,0 1 0,-1-1 0,1 0 0,0-1 0,1 1 0,-1 0 0,0-1 0,1 0 0,-1 0 0,1 0 0,0 0 0,-1-1 0,1 1 0,0-1 0,0 0 0,0 0 0,0 0 0,0-1 0,1 0 0,-1 1 0,0-1 0,0-1 0,0 1 0,0 0 0,0-1 0,0 0 0,0 0 0,0 0 0,0-1 0,0 1 0,-1-1 0,1 0 0,0 0-2,-2-1 3,1 0 0,-1 0 1,0 0-1,0 0 0,-1-1 0,1 1 1,0 0-1,-1-1 0,0 1 0,0-1 1,0 0-1,-1 1 0,1-1 0,-1 0 0,1 1 1,-1-1-1,-1 0 0,1 1 0,0-1 1,-1 0-1,0 1 0,0-1 0,0 1 1,0-1-1,0 1 0,-1-1 0,0 1 1,1 0-1,-1 0 0,0 0 0,-1 0 0,1 0 1,-1 0-1,1 0 0,-1 1 0,0-1 1,0 1-1,0 0 0,0 0 0,0 0 1,0 0-1,0 1 0,-1-1 0,1 1 1,-1 0-1,1 0 0,-2 0-3,1 0 8,0 1 1,1 0-1,-1 0 0,0 0 0,1 1 1,-1-1-1,0 1 0,1 0 1,-1 0-1,1 0 0,-1 0 0,1 1 1,0-1-1,0 1 0,-1 0 1,1 0-1,0 0 0,1 1 0,-1-1 1,0 1-1,1-1 0,-1 1 1,1 0-1,0 0 0,0 0 0,0 0 1,0 0-1,0 0 0,1 1 1,-1-1-1,1 1 0,0-1 0,0 1 1,1-1-1,-1 1 0,1 0 1,-1-1-1,1 1 0,0 0 0,1-1 1,-1 1-1,1 0 0,-1-1 1,1 1-1,0-1 0,0 1 0,1 1-7,1-3 0,0 1 0,1-1 0,-1 0 0,0-1 0,0 1 0,1-1 0,-1 1 1,1-1-1,0 0 0,-1 0 0,1-1 0,0 1 0,-1-1 0,1 1 1,0-1-1,0-1 0,-1 1 0,1 0 0,0-1 0,0 0 0,-1 0 0,1 0 1,-1 0-1,1 0 0,-1-1 0,0 0 0,1 0 0,-1 0 0,0 0 1,0 0-1,0 0 0,0-1 0,-1 1 0,1-1 0,-1 0 0,1 0 0,-1 0 1,0 0-1,0 0 0,0-2-1,-1 3 1,-1 1 1,0-1 0,0 1-1,0-1 1,0 1-1,0-1 1,0 1 0,0-1-1,0 1 1,0-1-1,-1 1 1,1-1-1,-1 1 1,1-1 0,-1 1-1,1 0 1,-1-1-1,0 1 1,0 0-1,0 0 1,0-1 0,0 1-1,0 0 1,0 0-1,0 0 1,0 0 0,0 0-1,-1 1 1,1-1-1,0 0 1,-1 0-1,1 1 1,0-1 0,-1 1-1,1-1 1,-1 1-1,1 0 1,-1-1-1,1 1 1,-1 0 0,1 0-1,-1 0 1,1 0-1,-1 0 1,1 1 0,-2-1-2,1 0 2,-1 0 1,0-1-1,1 1 1,-1 1-1,0-1 1,1 0-1,-1 1 1,1-1-1,-1 1 1,1 0 0,-1 0-1,1 0 1,-1 0-1,1 0 1,0 0-1,-1 1 1,1-1-1,0 1 1,0-1-1,0 1 1,0 0 0,1 0-1,-1 0 1,0 0-1,1 0 1,-1 0-1,0 3-2,1-4 0,1 1 0,0-1 0,0 0 0,-1 1 0,1-1 0,0 1 1,0-1-1,0 0 0,1 1 0,-1-1 0,0 0 0,0 1 0,1-1 0,-1 0 0,1 1 0,-1-1 0,1 0 0,-1 0 0,1 1 0,0-1 0,0 0 0,0 0 0,-1 0 0,1 0 0,0 0 0,0 0 0,1 0 0,-1 0 0,0-1 0,0 1 0,0 0 1,0-1-1,1 1 0,-1-1 0,0 1 0,1-1 0,-1 1 0,0-1 0,1 0 0,-1 0 0,0 0 0,1 0 0,-1 0 0,0 0 0,1 0 0,-1 0 0,1 0 0,-1-1 0,0 1 0,1 0 0,-1-1 0,0 1 0,0-1 0,1 0 0,-1 1 0,0-1 0,0 0 1,0 0-1,0 0 0,0 0 0,0 0 0,0 0 0,0 0 0,0 0 0,0 0 0,-1 0 0,1 0 0,0-2 0,11-7-3071,0 10-4621,3 2-170,-4-3-3212</inkml:trace>
  <inkml:trace contextRef="#ctx0" brushRef="#br0" timeOffset="5237.509">8401 1174 8132,'-5'-5'11231,"-21"-15"-8389,-7-12-689,-38-20-478,29 23-1352,41 29-294,1-1 0,-1 1 0,1-1 0,-1 1 0,0-1 0,1 1 0,-1 0 0,1-1 0,-1 1 0,0 0 0,1 0 0,-1-1 0,0 1 0,1 0 0,-1 0 0,0 0 0,1 0 0,-1 0 0,0 0 0,1 0 0,-1 0 0,0 0 0,0 0 0,1 0 0,-1 0 0,0 1 0,1-1 0,-1 0 0,1 0 0,-1 1-1,0-1 1,1 0 0,-1 1 0,1-1 0,-1 1 0,1-1 0,-1 1 0,1-1 0,-1 1 0,1-1 0,-1 1 0,1-1 0,0 1 0,-1 0 0,1-1 0,0 1 0,-1 0 0,1-1 0,0 1 0,0 0 0,0 0-29,-15 35 507,-63 88 181,103-132-6104,19-4-8558,-25 12 4351</inkml:trace>
  <inkml:trace contextRef="#ctx0" brushRef="#br0" timeOffset="17682.529">1541 1498 9204,'-21'-2'8443,"-7"4"-4055,26-3-4265,0 1 0,0 0 0,-1 1-1,1-1 1,0 0 0,0 0 0,0 1-1,0-1 1,0 1 0,0 0 0,0 0-1,0-1 1,0 1 0,0 1 0,1-1 0,-1 0-1,0 0 1,1 1 0,-1-1 0,1 0-1,-1 1 1,1 0 0,0-1 0,-1 1-1,1 0 1,0 0 0,0 0 0,0 0-1,1-1 1,-1 1 0,0 1 0,1-1 0,-1 0-1,1 0-122,2 3 12,1-1-1,-1 0 0,1 0 0,0 0 0,0-1 1,1 1-1,-1-1 0,1 0 0,0 0 0,0 0 1,0 0-1,0 0 0,0-1 0,0 0 0,1 0 1,-1 0-1,1-1 0,0 1 0,-1-1 0,4 0-11,-4 1 30,46 18-100,-50-20 88,1 1-1,0-1 1,0 0-1,0 1 1,0-1-1,-1 0 1,1 1-1,0-1 1,-1 1-1,1 0 1,0-1-1,-1 1 1,1-1 0,0 1-1,-1 0 1,1 0-1,-1-1 1,1 1-1,-1 0 1,0 0-1,1 0 1,-1-1-1,0 1 1,0 0-1,1 0 1,-1 0-1,0 0 1,0 0-1,0 0 1,0-1-1,0 1 1,0 0-1,0 0 1,0 0-1,-1 0 1,1 0 0,0 0-1,0-1 1,-1 1-1,1 0 1,-1 0-1,1 0 1,-1-1-1,1 1 1,-1 0-1,1-1 1,-1 1-1,1 0 1,-1-1-1,0 1 1,0-1-1,1 1 1,-1 0-18,-67 12 1192,24-24-3462,37 1-2370,7-2-4705,2 0-2898</inkml:trace>
  <inkml:trace contextRef="#ctx0" brushRef="#br0" timeOffset="17948.093">1649 1414 10709,'11'50'10220,"0"5"-6013,4 77-4572,-17-143-13798,2 3 3571</inkml:trace>
  <inkml:trace contextRef="#ctx0" brushRef="#br0" timeOffset="18244.906">1628 1539 11189,'2'0'3138,"2"1"191,0 0-1440,2-1-304,-1 1-257,1 0-319,0 0-353,1-1-224,0 0-160,0 0-144,1 0-160,0 0-224,-1 0-352,1-1-561,-2 1-271,-1-1-2178,0 0-2497,0-1-5586</inkml:trace>
  <inkml:trace contextRef="#ctx0" brushRef="#br0" timeOffset="18510.462">1804 1529 11445,'12'27'8152,"-1"14"-5553,1 2-1712,-5-94 1028,16-38-970,-11 84-3744,10 11-6947,-16-4 6710,-1 0-7310</inkml:trace>
  <inkml:trace contextRef="#ctx0" brushRef="#br0" timeOffset="18812.333">1976 1498 10341,'0'18'7194,"3"4"-3336,-3-18-3737,0 1 0,1-1 0,-1 1 0,1-1 0,0 1 0,1-1 1,-1 0-1,1 1 0,0-1 0,0 0 0,0 0 0,0 0 0,1-1 0,0 1 1,0 0-1,0-1 0,0 0 0,0 0 0,1 0 0,-1 0 0,1 0-121,-2-2 24,0-1 0,-1 1 0,1-1 0,0 1 0,0-1 0,-1 0-1,1 0 1,0 0 0,0 0 0,0 0 0,-1 0 0,1-1 0,0 1 0,0 0-1,-1-1 1,1 1 0,0-1 0,-1 0 0,1 0 0,-1 1 0,1-1 0,-1 0-1,1 0 1,-1-1 0,1 1 0,-1 0 0,0 0 0,0-1 0,0 1 0,0-1-1,0 1 1,0-1 0,0 1 0,0-1 0,0 1 0,-1-1 0,1 0 0,-1 1-1,1-1-23,16-76 321,-16 68-255,-1 6-1022,3-14 1983,-1 15-5431,1 5-5291,-1 0-1515</inkml:trace>
  <inkml:trace contextRef="#ctx0" brushRef="#br0" timeOffset="19156">2282 1486 10421,'-17'-15'10027,"-2"30"-7163,-8 34-1685,26-46-1111,-1-1 0,1 1 0,1-1-1,-1 1 1,0 0 0,0-1 0,1 1-1,0 0 1,0-1 0,-1 1 0,1 0 0,1 0-1,-1-1 1,0 1 0,1 0 0,-1 0-1,1-1 1,0 1 0,0-1 0,0 1 0,0-1-1,1 1 1,-1-1 0,1 0 0,-1 1-1,1-1 1,0 0 0,0 0 0,-1 0 0,2 0-1,-1-1 1,0 1 0,0 0 0,1-1-1,-1 0 1,0 1 0,1-1 0,-1 0 0,1 0-1,0 0 1,-1-1 0,2 1-68,31-12-2808,-25 3-1762,-2-3-4027,-2 0-2750</inkml:trace>
  <inkml:trace contextRef="#ctx0" brushRef="#br0" timeOffset="19454.808">2396 1391 9220,'7'4'8783,"-1"6"-4410,3 28-2186,-9-33-1096,11 73 1744,7 36-2636,-27-145-9556,5 17 543,1 3-1687</inkml:trace>
  <inkml:trace contextRef="#ctx0" brushRef="#br0" timeOffset="19626.984">2374 1513 12646,'16'0'8772,"2"2"-3343,18 0-2136,12-9-7776,-40-1-7915,-3 0-845</inkml:trace>
  <inkml:trace contextRef="#ctx0" brushRef="#br0" timeOffset="22844.864">3170 1547 6867,'5'-2'7221,"4"-5"-740,-32 45-3754,-49 68-2148,67-101-535,0 1-1,0 0 1,0 0 0,1 0-1,0 1 1,0 0 0,0 0-1,1 0 1,0 0-1,0 0 1,0 6-44,-18 10 323,29-33-6789,-2 2-1221,0-2-2822</inkml:trace>
  <inkml:trace contextRef="#ctx0" brushRef="#br0" timeOffset="23995.524">3426 1509 6771,'-1'1'9965,"-3"20"-6572,-86 111-5,42-66-2166,-45 68-416,30-43-419,23-50 10,10 12-50,33-64-3420,15-11-7860,-6 6-1721</inkml:trace>
  <inkml:trace contextRef="#ctx0" brushRef="#br0" timeOffset="24646.024">3695 1524 6403,'6'-10'7871,"-7"16"-3844,-12 20-982,-90 123 354,-8 21-2271,4-50-303,35-1-273,62-104-502,3-2 27,0-1-1,-1 0 1,0 0 0,-1-1-1,0 0 1,-1-1-1,0 0 1,-1-1 0,0 1-1,-8 3-76,11-8-818,-1 0 2857,4-4-3504,3-1-3961,3-4-5623,1-1-282</inkml:trace>
  <inkml:trace contextRef="#ctx0" brushRef="#br0" timeOffset="26110.882">3960 1514 6627,'6'2'8876,"-15"14"-5981,-60 81 1577,32-35-3742,-72 86 324,3-25-259,37-8-224,0-13-70,-49 46-130,68-86-101,-18 44 93,3-29-219,0 20 18,-2-16 30,58-67-138,-2 1-44,17-31-1541,17-21-5541,-7 13-1180,-3 2-2964</inkml:trace>
  <inkml:trace contextRef="#ctx0" brushRef="#br0" timeOffset="27942.121">4239 1500 6339,'13'-8'12207,"-31"29"-7651,3-5-4295,-76 140 1366,-4-34-704,-11 24-109,25-4-281,-34 8-39,48-37-96,-50 76-94,-8-5-214,61-102-74,11 7 35,-34 19 32,46-50-70,1-7 0,9 12 129,36-90-5291,17-28-8393,-10 27 3385</inkml:trace>
  <inkml:trace contextRef="#ctx0" brushRef="#br0" timeOffset="28744.609">4550 1460 8068,'-2'6'8196,"-15"24"-3923,-99 143-409,4-26-2531,18-11-858,3 32 208,34-96-451,-18 37-173,1 17 56,-34 67 194,-6-46 241,27-36-430,-5 22-67,13-37 22,18 8 96,18-50 288,53-97-5955,8 5-2812,-9 13 2361</inkml:trace>
  <inkml:trace contextRef="#ctx0" brushRef="#br0" timeOffset="30109.482">4792 1501 3986,'46'-33'13411,"-85"98"-7314,-6 11-5455,23-33-313,-2 0-1,-1-2 0,-3-1 0,-24 27-328,-35 64 648,21-15-412,-28 35 302,-59 65 812,64-46-974,-18-18 379,6 0-477,16-6-236,34-76-4,-5 13 20,49-89-3233,13-28-5825,-4 20 2425,1-3-4427</inkml:trace>
  <inkml:trace contextRef="#ctx0" brushRef="#br0" timeOffset="41815.754">5124 1475 3762,'4'-29'9475,"-8"39"-3196,-88 140-3900,44-80-1311,-36 45 826,-15 21-1129,73-92-597,-89 167-138,47-113-12,-7 15-10,-7 20-133,-61 117 45,29-47 19,32-89 69,32-8-990,47-101 80,1-2-2682,1-5-7284,1-4 1632</inkml:trace>
  <inkml:trace contextRef="#ctx0" brushRef="#br0" timeOffset="43119.725">5385 1437 7139,'-16'29'6754,"-9"13"-3185,-4 6-1433,-25 55 412,12-43-1580,-41 76-252,-27 63-588,-1 6 224,14-35-227,27-55-79,6-4 10,3-12-158,55-112-14112,5 2 4009</inkml:trace>
  <inkml:trace contextRef="#ctx0" brushRef="#br0" timeOffset="45265.95">5721 1386 8500,'-2'20'7644,"-18"11"-5606,12-19-878,-85 128 2957,-17 18-3085,39-42-658,6 4-1,2 7-373,-23 17 1030,-48 85-486,45-77-288,7-29-53,-31 79 69,59-113-114,-22 54-86,63-117-6483,11-35-3730,-1 0-1064</inkml:trace>
  <inkml:trace contextRef="#ctx0" brushRef="#br0" timeOffset="45876.069">4661 2716 5298,'-4'-1'10872,"-27"45"-7825,-32 48-1140,16-10-1272,-63 112 1878,79-137-2208,34-64-2903,-1 0-1404,0-1-3341,0-1-3275</inkml:trace>
  <inkml:trace contextRef="#ctx0" brushRef="#br0" timeOffset="47307.191">5992 1423 8164,'-11'30'6574,"-15"11"-3895,-3 4-1234,-143 215 1428,-13 71-1485,112-191-156,-56 96-221,-13-5-101,22-31-312,62-116-388,0 26-2,14-6-386,46-113-8565,1-21-2398,-1 9 3927</inkml:trace>
  <inkml:trace contextRef="#ctx0" brushRef="#br0" timeOffset="48690.019">6349 1394 8548,'0'0'2153,"-3"3"3868,-9 10-4033,-125 172 1648,22-18-3476,-28 60 995,50-74 462,29-52-1337,-9 33 342,-97 145 424,109-169-980,-35 52 57,25-38-141,-23 89 60,72-162-389,6-81-16524,13 14 6666</inkml:trace>
  <inkml:trace contextRef="#ctx0" brushRef="#br0" timeOffset="50277.399">6531 1551 8660,'-2'6'7444,"-2"4"-3610,-34 53-2320,-79 123 167,0-11-1112,28-29 490,18-29-406,-6 13 137,-36 58-88,58-103-481,-39 82-10,2-31-86,30-35-79,-18 11-38,5 11 5,81-145-9860,-2 8 3833</inkml:trace>
  <inkml:trace contextRef="#ctx0" brushRef="#br0" timeOffset="51688.415">6553 2015 9284,'-6'6'7216,"-4"14"-5718,7-14-599,-118 150 3393,23-4-3801,-19 53 950,-9 9-547,18-47-609,37-56-149,-3 6-112,31-46 35,11-11-137,41-80-10152,-6 11 3167,1-1-2069</inkml:trace>
  <inkml:trace contextRef="#ctx0" brushRef="#br0" timeOffset="52269.358">6568 2461 9284,'-2'8'10073,"-9"31"-7999,-73 94 646,46-82-2468,-87 159 511,35-38 296,1-18-968,26-76 149,68-88-15863,-2 4 4706</inkml:trace>
  <inkml:trace contextRef="#ctx0" brushRef="#br0" timeOffset="52970.594">6549 2871 7732,'0'6'10062,"-7"23"-7756,-103 140 1744,7 11-2962,96-178-3876,13-17-9313,-1 8 1768</inkml:trace>
  <inkml:trace contextRef="#ctx0" brushRef="#br0" timeOffset="53220.601">6559 3157 10405,'-6'22'8152,"-6"8"-5307,-2 10-3856,13-40-573,1 1-5999,0-2-3625</inkml:trace>
  <inkml:trace contextRef="#ctx0" brushRef="#br0" timeOffset="57609.814">3915 992 8212,'0'1'9716,"2"4"-3435,0 13-4633,11 102 436,-11-115-2042,0 0 0,0 0 0,1 0-1,0-1 1,0 1 0,0-1 0,0 0 0,1 0 0,0 0 0,0 0 0,0-1 0,0 1 0,0-1 0,1 0 0,-1 0 0,1-1-1,0 1 1,0-1 0,0 0 0,0-1 0,0 1 0,0-1 0,1 0 0,-1 0 0,1 0-42,4 1 195,-7 0-166,0-1 0,0 0 1,0 0-1,0 0 0,1 0 0,-1-1 0,0 0 1,1 1-1,-1-1 0,0 0 0,1 0 0,-1-1 0,0 1 1,1-1-1,-1 0 0,0 0 0,0 0 0,0 0 1,0 0-1,1-1 0,-2 1 0,1-1 0,0 0 0,0 0 1,-1 0-1,1 0 0,-1 0 0,1-1 0,-1 1 1,0-1-1,0 0 0,0 1 0,0-2-29,48-60 232,-43-48-232,-7 110-256,-3-8-555,1 10-3404,-3 0-4780,3 0 4336,0 0-6768</inkml:trace>
  <inkml:trace contextRef="#ctx0" brushRef="#br0" timeOffset="59166.923">3934 991 6179,'24'-6'14328,"5"3"-7125,3 2-5047,62 4-4756,-58 0 4451,23 4-1685,-60-9-3645,-1 2-1364,1 1-4465,-1-1-2329</inkml:trace>
  <inkml:trace contextRef="#ctx0" brushRef="#br0" timeOffset="59775.115">4061 1113 8404,'0'0'8431,"3"4"-4839,0-10-3081,-7 10 2893,8-4-5212,-3-6-9537,-1 2 172</inkml:trace>
  <inkml:trace contextRef="#ctx0" brushRef="#br0" timeOffset="60904.265">3989 970 8196,'0'-10'8423,"1"-1"-3755,11-43-1651,-11 51-2941,1 1-1,-1-1 0,1 0 1,0 0-1,-1 1 0,1-1 1,0 1-1,1 0 0,-1-1 1,0 1-1,1 0 0,-1 0 1,1 1-1,0-1 0,0 0 1,0 1-1,-1 0 0,1 0 1,0 0-1,0 0 0,1 0 1,-1 0-1,0 1 0,0-1 1,0 1-1,0 0 0,1 0 1,-1 0-1,0 1 0,0-1 1,0 1-1,0 0 0,0 0 1,1 0-76,-2 0 33,1 0 0,0 1 0,0 0 0,-1 0 0,1 0 0,-1 0 0,1 0 0,-1 0 0,0 0 0,0 1 0,0-1 0,0 1 0,-1 0 0,1 0 0,-1-1 0,1 1 0,-1 0 0,0 0 0,0 0 0,0 0 0,-1 1 0,1-1 0,-1 0 0,1 0 0,-1 0 0,0 0 0,-1 4-33,6 24 896,-10-26-3181,3-5-2796,-1-2-5153,2 1-803</inkml:trace>
  <inkml:trace contextRef="#ctx0" brushRef="#br0" timeOffset="61154.271">3926 999 8836,'-1'-2'10470,"3"2"-4524,6 2-4706,4 0-16081,-9-2 3206</inkml:trace>
  <inkml:trace contextRef="#ctx0" brushRef="#br0" timeOffset="62675.528">4554 822 6947,'10'-3'9986,"-9"-5"-4733,-2 7-5158,1 0 1,0 1-1,-1-1 1,1 0-1,0 0 1,-1 1 0,1-1-1,-1 0 1,1 0-1,-1 1 1,1-1-1,-1 1 1,0-1 0,1 1-1,-1-1 1,0 1-1,0-1 1,1 1 0,-1-1-1,0 1 1,0 0-1,1 0 1,-1-1-1,0 1 1,0 0 0,0 0-1,0 0 1,0 0-1,1 0 1,-1 0 0,0 0-1,0 0 1,0 0-1,0 0 1,1 0-1,-1 1 1,0-1 0,0 0-1,0 1-95,-3 0 33,0 1 1,1 0-1,-1 0 0,0 0 0,1 1 0,-1-1 0,1 1 1,0 0-1,0 0 0,0 0 0,0 0 0,0 1 0,1-1 1,0 1-1,-1-1 0,1 1 0,0 0 0,1 0 0,-1 0 1,1 0-1,0 0 0,0 0 0,0 0 0,0 1 0,1-1 1,0 0-1,0 1 0,0-1 0,0 0 0,1 3-33,0-5-11,1 1-1,-1 0 0,1 0 1,0-1-1,0 1 1,0-1-1,0 0 0,0 1 1,0-1-1,1 0 0,-1 0 1,1-1-1,-1 1 0,1 0 1,0-1-1,0 0 1,-1 1-1,1-1 0,0 0 1,0-1-1,0 1 0,0 0 1,1-1-1,-1 0 0,0 1 1,0-1-1,0-1 1,0 1-1,0 0 0,0-1 1,0 1-1,0-1 0,0 0 1,0 0-1,0 0 0,2-2 12,1-5-5969,-4 0-1231,-1 7 4520,0-5-7944</inkml:trace>
  <inkml:trace contextRef="#ctx0" brushRef="#br0" timeOffset="63394.702">4660 805 10677,'5'-10'7919,"4"3"-3686,43 9-2675,-49 1-1551,0-1 0,0 1-1,-1 0 1,1 0 0,-1 0-1,0 0 1,1 0 0,-2 0 0,1 0-1,0 1 1,-1-1 0,1 1-1,-1-1 1,0 1 0,0 0 0,-1 0-1,1-1 1,-1 1 0,1 2-7,10 37-528,-20-70-889,8 26 1493,-1 0 1,0-1-1,1 1 0,-1 0 0,0 0 0,0 0 0,0 0 0,0 0 0,0 1 0,0-1 1,0 1-1,0-1 0,-1 1 0,1 0 0,0-1 0,0 1 0,0 0 0,0 1 0,-1-1 1,1 0-1,0 0 0,0 1 0,0 0 0,0-1 0,0 1 0,0 0 0,0 0 0,0 0 1,0 0-1,0 0 0,1 1 0,-1-1 0,0 0 0,1 1 0,-1-1 0,1 1 1,-1 0-1,1-1 0,0 1 0,0 0 0,0 0 0,0 0 0,0 0 0,0 0 0,0 0 1,1 0-1,-1 0 0,1 0 0,0 0 0,-1 1 0,1 1-76,0-3 59,1 0 0,-1 0 1,1 1-1,-1-1 0,1 0 0,0 0 0,-1 0 1,1 0-1,0 0 0,0 0 0,0 0 0,0 0 1,0 0-1,0-1 0,0 1 0,0 0 0,0 0 0,0-1 1,0 1-1,0-1 0,0 1 0,1-1 0,-1 0 1,0 1-1,0-1 0,1 0 0,-1 0 0,0 0 0,0 0 1,1 0-1,-1 0 0,0 0 0,1 0 0,-1 0 1,0-1-1,0 1 0,0 0 0,1-1 0,-1 1 0,0-1 1,0 0-1,0 1-59,29-13-1360,-9-1-6985,-18 10 976,2 0-4479</inkml:trace>
  <inkml:trace contextRef="#ctx0" brushRef="#br0" timeOffset="63907.667">4850 793 11077,'11'28'9125,"-8"20"-6691,2 4-1993,6-120-329,20 11 192,-30 56-296,0 0 1,0 1 0,0-1-1,0 0 1,0 1-1,0-1 1,1 0-1,-1 1 1,0-1 0,0 1-1,1 0 1,-1-1-1,0 1 1,0 0 0,1 0-1,-1 0 1,0 0-1,1 0 1,-1 0-1,0 0 1,1 1 0,-1-1-1,0 0 1,0 1-1,1-1 1,-1 1 0,0-1-1,0 1 1,0-1-1,0 1 1,0 0-1,0 0 1,0-1 0,0 1-1,0 0 1,0 0-1,0 0 1,0 0 0,0 0-1,-1 1 1,1-1-1,0 0 1,-1 0 0,1 0-1,-1 0 1,0 1-1,1 0-8,16 64 1646,-16-36-4452,-3-32-7970,0 0-1168</inkml:trace>
  <inkml:trace contextRef="#ctx0" brushRef="#br0" timeOffset="64733.763">5060 798 9909,'0'2'7284,"2"5"-3924,5 16-3307,-6-19 812,15 60 525,-16-64-1363,5-22-22,-5 20-5,1-5 1,0 0 1,1 0-1,0 0 0,0 0 1,1 0-1,0 0 0,0 1 1,0 0-1,1-1 0,0 1 1,0 0-1,1 1 0,-1-1 1,6-4-2,-8 11 20,0-1 1,0 1 0,0 0-1,-1-1 1,1 1-1,0 0 1,-1 0-1,1 0 1,0 0-1,-1 1 1,1-1 0,-1 0-1,0 1 1,1-1-1,-1 1 1,0-1-1,0 1 1,0 0 0,0-1-1,0 1 1,0 0-1,-1 0 1,1-1-1,-1 1 1,1 0 0,-1 0-1,0 0 1,1 0-1,-1 0 1,0 0-1,0 0 1,0 0-1,-1 0 1,1 0-21,1 1 77,6 67 179,5-80-11139,-10 8 7250,3-3-5779</inkml:trace>
  <inkml:trace contextRef="#ctx0" brushRef="#br0" timeOffset="65186.778">5286 775 11125,'-3'2'7676,"0"4"-4141,-3 15-2670,5-19-188,0 0-657,0-1 0,-1 1 1,1 0-1,0 0 1,1 0-1,-1 0 0,0 0 1,0 0-1,1 0 1,-1 0-1,1 0 1,0 0-1,0 0 0,0 1 1,0-1-1,0 0 1,0 0-1,0 0 0,1 0 1,-1 0-1,1 0 1,-1 0-1,1 0 0,0 0 1,0 0-1,0 0 1,0 0-1,0 0 0,0 0 1,1-1-1,-1 1 1,1-1-1,-1 1 1,1-1-1,-1 1 0,1-1 1,0 0-1,0 0 1,0 0-1,-1 0 0,1 0 1,0 0-1,0 0 1,0-1-1,1 1 0,-1-1 1,0 1-1,0-1 1,0 0-1,0 0 0,0 0 1,0 0-1,1 0 1,-1 0-1,0-1 1,0 1-1,0-1 0,0 0 1,0 1-1,1-2-20,-1 2 3,0 0-1,0-1 0,0 0 1,0 1-1,0-1 0,0 0 1,0 0-1,0 0 1,0 0-1,0-1 0,0 1 1,-1 0-1,1-1 0,-1 1 1,1-1-1,-1 0 1,1 1-1,-1-1 0,0 0 1,0 0-1,0 0 0,0 0 1,0 0-1,0 0 1,-1 0-1,1 0 0,-1 0 1,1 0-1,-1-1 1,0 1-1,0 0 0,0 0 1,0 0-1,0-1 0,0 1 1,0 0-1,-1 0 1,0 0-1,1 0 0,-1 0 1,0 0-1,0 0 0,0 0 1,0 0-1,0 0 1,-1-1-3,1 1 17,-1-1-10,0 0-1,0 1 0,0-1 1,-1 0-1,1 1 1,0-1-1,-1 1 1,0 0-1,0-1 0,1 1 1,-1 1-1,0-1 1,-1 0-1,1 1 1,0 0-1,0-1 1,-1 1-1,0 0-6,3 2-2577,4-1-9047,0 0 496</inkml:trace>
  <inkml:trace contextRef="#ctx0" brushRef="#br0" timeOffset="65374.243">5452 688 11877,'8'14'8456,"-3"3"-3993,5 38-3595,-7-27-123,16 82-1622,-20-109-3630,-1-5-3974,0-1-4047</inkml:trace>
  <inkml:trace contextRef="#ctx0" brushRef="#br0" timeOffset="65609.985">5441 828 13094,'0'-1'3650,"0"0"111,2 0-1536,2 0-704,2 1-368,0-2-193,2 0-368,1-1-239,2 0-81,0 0-304,1 0-1025,0 2-303,0-1-2562,0 1-3057,0-2-7236</inkml:trace>
  <inkml:trace contextRef="#ctx0" brushRef="#br0" timeOffset="66482.843">5795 666 7940,'0'4'8387,"0"13"-6644,29 148 2170,-2-237-3354,-27 71-548,1-1-1,0 1 0,0 0 1,0-1-1,0 1 0,0 0 1,0-1-1,0 1 1,0 0-1,0 0 0,0 0 1,1 0-1,-1 0 0,0 1 1,1-1-1,-1 0 0,1 0 1,-1 1-1,1-1 1,-1 1-1,1 0 0,-1-1 1,1 1-1,0 0 0,-1 0 1,1 0-1,-1 0 0,1 0 1,0 0-1,-1 0 0,1 1 1,-1-1-1,1 0 1,-1 1-1,1 0 0,-1-1 1,1 1-1,-1 0 0,1 0 1,-1-1-1,0 1 0,0 0 1,1 0-1,-1 1 0,0-1 1,0 0-1,1 1-10,-1 1 66,1-1-1,0 1 1,-1-1-1,0 1 1,0 0-1,0 0 1,0 0-1,0-1 1,0 1-1,-1 0 1,1 0-1,-1 0 1,0 0-1,0 0 1,0 0-1,0 0 1,0 0-1,-1 0 1,1 0-1,-1 0 1,0 0-1,0 0 1,0 0-1,0-1 1,-1 1-1,1 0 1,-1-1-1,0 1 1,1-1-1,-1 0 1,0 1-1,0-1 1,-1 0-1,1 0 0,0 0 1,-1-1-1,1 1 1,-1 0-1,0-1 1,1 0-1,-1 0 1,0 0-1,0 0 1,0 0-1,0 0 1,1-1-1,-1 1 1,0-1-1,0 0 1,0 0-1,-2 0-65,-10-10-1596,13 4-2683,2-1-5135,0 5-1650</inkml:trace>
  <inkml:trace contextRef="#ctx0" brushRef="#br0" timeOffset="66966.642">6007 800 10629,'39'5'8605,"-36"-5"-8508,0 1 0,0-1-1,1-1 1,-1 1 0,0 0 0,0-1 0,1 0-1,-1 0 1,0 0 0,0 0 0,0 0-1,0 0 1,0-1 0,0 1 0,-1-1-1,1 0 1,0 0 0,-1 0 0,1 0-1,-1-1 1,0 1 0,0-1 0,0 1-1,0-1 1,0 0 0,-1 0 0,1 1-1,0-4-96,-2 4 64,-1 0 0,0 1 0,0-1-1,0 0 1,0 1 0,0-1 0,0 1 0,0-1-1,-1 1 1,1 0 0,0-1 0,-1 1-1,1 0 1,-1 0 0,1 0 0,-1 0-1,0 0 1,1 0 0,-1 1 0,0-1 0,0 0-1,0 1 1,1 0 0,-1-1 0,0 1-1,0 0 1,0 0 0,0 0 0,0 0-1,0 0 1,0 0 0,1 1 0,-1-1 0,0 1-1,0-1 1,0 1 0,1 0 0,-1-1-1,0 1 1,1 0 0,-2 1-64,-1 0 64,1 0 1,0 0-1,0 0 1,1 0-1,-1 0 1,0 1-1,1-1 1,-1 1-1,1 0 1,0-1-1,0 1 1,0 0-1,0 1 1,0-1-1,1 0 1,0 0-1,-1 1 1,1-1-1,0 1 1,1-1-1,-1 1 1,1-1-1,-1 1 1,1-1 0,0 1-1,0-1 1,1 1-1,-1 0 1,1-1-1,0 1 1,-1-1-1,2 0 1,-1 1-1,0-1 1,1 0-1,-1 0 1,1 1-1,0-1 1,0 0-1,0-1 1,1 1-1,-1 0 1,1-1-1,-1 1 1,1-1-65,3 0-13,0 1 0,0-2 1,0 1-1,0-1 0,0 1 0,0-2 1,1 1-1,-1-1 0,0 0 1,0 0-1,1-1 0,-1 0 1,1 0 12,11-5-4529,-4-4-4453,-10 5-4787</inkml:trace>
  <inkml:trace contextRef="#ctx0" brushRef="#br0" timeOffset="67885.213">4597 1125 9332,'-14'-13'11407,"-38"27"-7476,50-13-3906,0 1-1,0-1 1,-1 1 0,1 0 0,0 0-1,0 0 1,1 0 0,-1 0 0,0 0-1,1 0 1,-1 1 0,1-1-1,0 0 1,0 1 0,0-1 0,0 1-1,0 0 1,0-1 0,1 1 0,-1 0-1,1-1 1,0 1 0,0 0 0,0 0-1,0-1 1,0 1 0,0 0-1,1-1 1,0 1 0,-1 0 0,1-1-1,0 1 1,0-1 0,0 1 0,1-1-1,-1 1 1,1-1 0,-1 0-1,1 0 1,0 0 0,0 0 0,0 0-1,0 0 1,0 0 0,0-1 0,0 1-1,1-1 1,-1 1 0,0-1 0,1 0-1,-1 0 1,1 0 0,0 0-1,-1 0 1,1-1 0,0 1 0,-1-1-1,1 0 1,0 0 0,0 0 0,-1 0-1,1 0 1,2-1-25,25-12-2832,-20 3-7726,-5 4-2264</inkml:trace>
  <inkml:trace contextRef="#ctx0" brushRef="#br0" timeOffset="68527.737">4680 1036 9220,'3'15'8886,"1"18"-6839,-2-9-1150,12 84 877,-15-115-1775,1 0 0,1 0 0,-1 0 0,1 1 1,0-1-1,1 0 0,0 0 0,0 1 0,0-1 0,1 1 1,0 0-1,0-1 0,0 1 0,1 1 0,0-1 0,0 0 0,1 1 1,-1 0-1,1 0 1,-2 6-2,0 0 1,0 0 0,0 0-1,0 0 1,0 0 0,0 1-1,-1-1 1,1 1 0,-1 0-1,1 0 1,-1 0 0,0 0-1,1 0 1,-1 0 0,0 1-1,-1-1 1,1 1 0,0-1-1,-1 1 1,1 0 0,-1 0-1,0 0 1,0 0 0,0 0-1,0 0 1,0 1 1,13 68-987,-13-76-10984,0 0 2172</inkml:trace>
  <inkml:trace contextRef="#ctx0" brushRef="#br0" timeOffset="69027.507">4891 1105 10997,'36'-9'10046,"-33"9"-10006,0 0 1,-1 0-1,1 0 0,-1 1 0,1-1 0,-1 0 1,1 1-1,-1 0 0,1 0 0,-1 0 1,1 0-1,-1 0 0,0 0 0,0 0 1,1 1-1,-1-1 0,0 1 0,0 0 1,-1-1-1,1 1 0,0 0 0,0 0 1,-1 0-1,1 1 0,-1-1 0,0 0 0,0 0 1,0 1-1,0-1 0,1 3-40,20 69-1977,-25-80 634,2 3 1368,0 1 1,0-1 0,0 0 0,0 1-1,-1-1 1,1 1 0,-1-1 0,0 1-1,0 0 1,0 0 0,0 0 0,0 0-1,0 0 1,0 0 0,-1 0 0,1 1-1,-1-1 1,1 1 0,-1 0 0,1 0-1,-1 0 1,0 0 0,0 0 0,-1 0-26,2 1 124,0 0 0,-1-1 0,1 1 0,0 0 0,0 0 0,0 1 0,0-1 0,0 0 0,0 1 0,0-1 1,0 1-1,0 0 0,0-1 0,1 1 0,-1 0 0,0 0 0,0 0 0,0 0 0,1 1 0,-1-1 0,1 0 0,-1 1 1,1-1-1,0 1 0,-1 0 0,1-1 0,0 1 0,0 0 0,0 0 0,0 0 0,0-1 0,1 1 0,-1 0 0,1 0 1,-1 0-1,1 0 0,0 0 0,-1 1 0,1-1 0,0 0 0,0 0 0,1 0 0,-1 0 0,0 0 0,1 0 0,-1 0 1,1 0-1,0 0 0,0 0-124,1 0 20,0-1 0,0 0-1,0 0 1,0 0 0,1 0 0,-1 0 0,0-1 0,1 1 0,-1-1 0,1 1 0,-1-1 0,0 0 0,1 0 0,-1 0-1,1 0 1,-1-1 0,1 1 0,-1-1 0,0 1 0,1-1 0,-1 0 0,0 0 0,0 0 0,1 0 0,-1 0 0,0 0-1,0-1-18,20-10-4002,-7 0-5844,-10 6-2459</inkml:trace>
  <inkml:trace contextRef="#ctx0" brushRef="#br0" timeOffset="69532.089">5090 1099 9604,'12'25'8077,"-4"18"-5817,3 5-1351,-1-96 46,15-25-961,-23 73 50,1 0 0,-1 0-1,1 0 1,-1 0 0,0 1-1,1-1 1,-1 1 0,1 0-1,-1 0 1,0-1 0,0 1 0,1 1-1,-1-1 1,0 0 0,0 1-1,0-1 1,0 1 0,0-1-1,-1 1 1,1 0 0,0 0-1,-1 0 1,1 0 0,-1 0-1,0 0 1,0 0 0,0 0 0,0 0-1,0 1 1,0-1 0,0 0-1,0 3-43,10 40 908,-10-35-5474,-1 0-4934,0-10-523</inkml:trace>
  <inkml:trace contextRef="#ctx0" brushRef="#br0" timeOffset="70390.757">5409 1075 9044,'-45'5'9953,"43"-4"-9901,-1-1-1,1 2 0,-1-1 0,1 0 0,-1 0 1,1 1-1,0-1 0,0 1 0,0 0 0,0 0 1,0 0-1,0 0 0,0 0 0,1 0 0,-1 0 1,1 0-1,-1 1 0,1-1 0,0 1 0,0-1 0,0 1 1,0-1-1,1 1 0,-1 0 0,1-1 0,-1 1 1,1 0-1,0-1 0,0 1 0,0 0 0,0-1 1,1 1-1,-1 0 0,1-1 0,-1 1 0,1 0 1,0-1-1,1 2-51,1-3-12,0 1-1,0-1 1,0 1 0,0-1-1,0 0 1,1 0 0,-1 0 0,0-1-1,1 1 1,-1-1 0,1 0-1,-1 0 1,1 0 0,-1 0-1,0-1 1,1 1 0,-1-1-1,0 0 1,1 0 0,-1 0 0,0 0-1,0-1 1,0 1 0,0-1-1,0 0 1,0 0 0,0 0-1,-1 0 1,1 0 0,-1-1 0,0 1-1,1-1 1,-1 0 0,0 1-1,0-1 1,1-3 12,-5-42 3,18 157 2254,-14-106-2167,-1 0 1,0 0-1,0 0 1,0 0-1,0 0 1,0 1-1,-1-1 1,0 0-1,1 0 1,-1 1-1,0-1 1,-1 0-1,1 1 1,0-1-1,-1 0 1,0 1-1,0-1 0,0 0 1,0 0-1,0 0 1,-1 0-1,0 0 1,1 0-1,-1-1 1,0 1-1,0 0 1,0-1-1,-1 1 1,1-1-1,0 0 1,-1 0-1,0 0 1,0 0-1,1 0 1,-1-1-1,-1 1-90,-24-5-1134,26-5-3385,5-6-4426,-1 3-2458</inkml:trace>
  <inkml:trace contextRef="#ctx0" brushRef="#br0" timeOffset="70803.079">5554 1134 9861,'2'0'811,"29"-2"5250,4-6-3647,-34 8-2402,1 0 0,-1-1-1,0 1 1,0-1 0,1 1 0,-1-1 0,0 1-1,0-1 1,0 1 0,0-1 0,1 0 0,-1 0 0,0 0-1,0 0 1,-1 0 0,1 0 0,0 0 0,0 0-1,0 0 1,-1 0 0,1 0 0,0 0 0,-1-1 0,1 1-1,-1 0 1,0 0 0,1-1 0,-1 1 0,0 0-1,0-1 1,0 1 0,0 0 0,0-1 0,0 1 0,0 0-1,0-1 1,0 1 0,-1 0 0,1 0 0,0-1-1,-1 1 1,1 0 0,-1 0 0,0 0 0,1-1 0,-1 1-1,0-1-11,-1 1 109,0 0-1,-1 0 1,1 0 0,0 1-1,0-1 1,0 0-1,0 1 1,-1 0-1,1-1 1,0 1-1,0 0 1,-1 0-1,1 0 1,0 0-1,0 1 1,-1-1 0,1 1-1,0-1 1,0 1-1,0 0 1,0-1-1,0 1 1,0 1-1,0-1 1,0 0-1,0 0 1,0 1 0,0-1-1,1 1 1,-1-1-1,1 1 1,-1 0-1,1-1 1,-1 1-1,1 0 1,0 0-1,0 0 1,0 1-109,-1 0 87,1-1 0,0 1 1,0 0-1,0 0 0,0 0 1,0 0-1,0 0 0,1 0 0,0 1 1,-1-1-1,1 0 0,0 0 1,1 0-1,-1 0 0,0 0 0,1 0 1,0 0-1,0 0 0,0 0 1,0 0-1,0 0 0,1 0 0,-1 0 1,1-1-1,-1 1 0,1 0 1,0-1-1,0 0 0,0 1 1,1-1-1,-1 0 0,1 0 0,-1 0 1,1-1-1,-1 1 0,1-1 1,0 1-1,0-1-87,50 1-3699,-32-12-7663,-9 4-705</inkml:trace>
  <inkml:trace contextRef="#ctx0" brushRef="#br0" timeOffset="71146.761">5846 1092 8916,'-26'-10'9854,"-1"21"-4849,24-10-4907,1 1 1,0-1 0,-1 1 0,1 0-1,0 0 1,0 0 0,0 0 0,1 0 0,-1 1-1,0-1 1,1 0 0,-1 1 0,1-1-1,0 1 1,0 0 0,0-1 0,0 1-1,1 0 1,-1 0 0,1-1 0,-1 1-1,1 0 1,0 0 0,0 0 0,0 0 0,1-1-1,-1 1 1,1 0 0,-1 0 0,2 1-99,-1-2-26,1-1 1,0 1 0,-1-1 0,1 1-1,0-1 1,0 0 0,0 0 0,0 0-1,0 0 1,0 0 0,1 0 0,-1-1-1,0 1 1,0-1 0,1 1 0,-1-1-1,0 0 1,1 0 0,-1 0 0,0 0-1,0 0 1,1-1 0,-1 1 0,0-1-1,0 1 1,1-1 0,-1 0 0,0 0-1,2-1 26,19-9-4964,-7-2-6275,-11 7 1453</inkml:trace>
  <inkml:trace contextRef="#ctx0" brushRef="#br0" timeOffset="71350.137">5863 981 11445,'2'32'9946,"3"0"-4757,24 61-4437,-12-44-31,-17-40-2637,-1-8-3044,-1-2-4348,0-2-2545</inkml:trace>
  <inkml:trace contextRef="#ctx0" brushRef="#br0" timeOffset="117256.827">8242 1095 7603,'-2'-5'13444,"6"21"-9309,-11 64-1934,-14 41-1774,-62 26 112,17-66-91,-8 8-234,-47 32-44,34-53-175,-32 32 96,-60 38-33,53-49 6,-11 26-88,18-35 203,7-14-224,-42 18 162,55-34-31,-58 22-156,-4-6 78,-6-10 0,17-4 22,12-3-73,-208 41 83,25-23-93,29-21 98,136-30 56,44-2-159,111-14 54,-85-14-216,87 2-3752,12 1-5981,-11 9 6459,7-4-8557</inkml:trace>
  <inkml:trace contextRef="#ctx0" brushRef="#br0" timeOffset="131299.692">8894 18 10021,'4'16'10695,"-3"0"-6273,0 1-5654,-1-1-5034,0-7 645,0-6-6382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6:3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10037,'4'-2'10139,"14"27"-7902,19 135 1421,-33-214-3666,-4 48-7,0-1 1,0 1-1,1 0 1,0-1-1,0 1 1,1 0-1,-1 0 1,1 0-1,1 0 1,-1 0-1,1 1 1,0-1-1,0 1 1,1 0-1,-1 0 1,1 0-1,0 0 1,1 0-1,-1 1 1,1 0-1,0 0 1,0 0-1,1 0 15,-4 4 20,0 0 1,1-1-1,-1 1 0,1 0 0,-1 1 0,1-1 1,-1 0-1,0 1 0,1-1 0,-1 1 0,0 0 1,1 0-1,-1 0 0,0 0 0,0 0 0,0 0 1,0 1-1,0-1 0,0 1 0,0-1 0,0 1 1,0 0-1,-1-1 0,1 1 0,-1 0 0,0 0 1,1 0-1,-1 1 0,0-1 0,0 0 0,0 2-20,24 74 727,-24-2-781,1-78-8063,0-1 470,0 0-3601</inkml:trace>
  <inkml:trace contextRef="#ctx0" brushRef="#br0" timeOffset="555.838">375 140 8580,'-1'-17'8597,"-8"15"-3542,-11 25-1926,4 72-1322,16-92-1802,0 0 1,0-1 0,0 1 0,0 0-1,0 0 1,1-1 0,-1 1 0,1 0-1,0-1 1,0 1 0,0-1-1,0 1 1,0-1 0,1 1 0,-1-1-1,1 0 1,-1 0 0,1 1-1,0-1 1,0 0 0,0-1 0,0 1-1,0 0 1,0 0 0,0-1-1,1 0 1,-1 1 0,1-1 0,-1 0-1,1 0 1,-1 0 0,1 0-1,1-1-4,2 0-1,0 0 1,0-1-1,1 0 1,-1 0-1,0-1 1,0 0-1,0 0 1,0 0 0,-1-1-1,1 0 1,-1 0-1,1 0 1,-1-1-1,0 0 1,0 0 0,-1 0-1,1 0 1,-1-1-1,2-2 0,-4 4 29,-1 1 0,0-1 0,0 0 0,0 0 0,0 0 0,-1 0-1,1 0 1,-1 0 0,1 0 0,-1 0 0,0 0 0,0 0 0,-1 0 0,1 0 0,-1 0 0,1 0-1,-1 0 1,0 0 0,0 0 0,0 0 0,0 0 0,-1 0 0,1 1 0,-1-1 0,0 1-1,0-1 1,0 1 0,0 0 0,0-1 0,0 1 0,-2-1-29,0-1 62,-1 0 0,1-1 0,-1 2 0,0-1 1,0 0-1,0 1 0,-1 0 0,1 0 0,-1 1 0,0-1 0,0 1 0,1 1 0,-1-1 1,-1 1-1,-1 0-62,-8 5-1290,18-1-4390,8-2-4678,-3-2-1493</inkml:trace>
  <inkml:trace contextRef="#ctx0" brushRef="#br0" timeOffset="1034.452">593 1 8756,'11'7'11391,"-2"20"-8663,-8-22-1939,39 247 3474,-41-247-7846,-3-15-1986,2 1-3391,1 4-839</inkml:trace>
  <inkml:trace contextRef="#ctx0" brushRef="#br0" timeOffset="1221.922">567 150 10757,'2'1'7478,"4"-1"-3363,18-3-1043,-21 3-1650,31-2 807,-11 1-1561,-7-1-3153,-3 0-2486,0-1-3441,-6 1-5445</inkml:trace>
  <inkml:trace contextRef="#ctx0" brushRef="#br0" timeOffset="2003.993">779 207 10389,'14'0'7432,"-2"-2"-3398,25-9-2054,-21 6-822,-10 3-1045,-4 3-100,0-1 0,0 0 0,1 0 0,-1 0 0,0 0-1,0 0 1,0 0 0,0-1 0,0 1 0,0-1 0,0 1 0,0-1 0,0 0-1,-1 0 1,1 0 0,0 0 0,0 0 0,-1 0 0,1 0 0,0 0 0,-1-1-1,1 1 1,-1-1 0,0 1 0,0-1 0,1 0 0,-1 1 0,0-1 0,0 0-1,0 0 1,-1 0 0,1 0 0,0 0 0,-1 0 0,1 0 0,-1 0 0,0 0-1,0 0 1,1 0 0,-1 0 0,-1 0 0,1 0 0,0 0 0,0 0 0,-1 0-1,1 0 1,-1 0 0,0 0 0,0 0-13,-1 0 7,0 1 1,0 0-1,0 0 0,-1 0 0,1 0 1,0 0-1,-1 1 0,1-1 0,0 1 1,-1-1-1,1 1 0,-1 0 0,1 0 1,-1 0-1,1 0 0,0 0 0,-1 1 1,1-1-1,-1 1 0,1 0 0,0-1 1,-1 1-1,1 0 0,0 0 0,0 1 1,0-1-1,0 0 0,0 1 0,0-1 1,0 1-1,0 0 0,1 0 0,-1-1 1,1 1-1,-1 0 0,1 0 0,0 0 1,-1 1-1,1 0-7,-3 5 145,1 1 0,0 0 0,0-1 0,1 1 0,0 1 0,1-1 0,0 0 0,0 0 0,1 1 0,0-1 0,1 0 0,0 0 0,0 0 0,1 1-145,-1-8 41,0 1 1,0-1-1,0 0 0,0 1 1,1-1-1,-1 0 0,1 0 1,-1 0-1,1 0 0,0 0 0,-1 0 1,1 0-1,0-1 0,0 1 1,1-1-1,-1 1 0,0-1 1,0 0-1,1 0 0,-1 0 0,1 0 1,-1 0-1,1-1 0,-1 1 1,1-1-1,-1 1 0,1-1 1,-1 0-1,1 0 0,-1 0 0,1 0 1,1-1-42,79-30-1002,-77 29-3873,-2 0-5139,1 0-3451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6:0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10469,'3'5'8677,"5"20"-6789,20 154 1113,-28-184-2996,0 0 0,0 0 0,0 0 0,1 0 0,0 0 0,0 0 0,0 0 0,1 1 0,-1-1 0,1 0 0,0 1 0,1-1 0,-1 1 0,1 0 0,0 0 0,0 0 0,0 0 0,1 0 0,-1 1 0,1-1 0,0 1 0,0 0 0,0 0 0,0 0 0,3-1-5,-4 4 39,-1 0 0,1 0 0,-1 0 0,1 1 0,-1-1 0,0 1 0,1-1 0,-1 1 0,0 0 0,1 0 0,-1 0 0,0 0 0,0 0 0,0 0 0,0 0 0,0 1 0,0-1 0,0 1 0,0 0 0,-1-1 0,1 1 0,-1 0 0,1 0 0,-1 0 0,0 0 0,1 0 0,-1 1 0,0-1 0,0 0-1,-1 0 1,1 1 0,0-1 0,-1 1 0,0-1 0,1 0 0,-1 1 0,0-1 0,0 1 0,0-1 0,-1 1 0,1-1 0,-1 0 0,1 1 0,-1-1 0,0 0 0,0 1 0,0-1 0,0 0 0,0 0 0,0 0 0,0 0 0,-1 0 0,1 0 0,-1 0 0,0 0 0,-1 0-39,-42 38 1211,44-39-1278,0-1 0,0 1 0,0-1-1,0 0 1,0 1 0,1-1-1,-1 0 1,0 0 0,0 1 0,0-1-1,0 0 1,0 0 0,0 0-1,0 0 1,0-1 0,0 1 0,0 0-1,0 0 1,0 0 0,0-1-1,0 1 1,0-1 0,0 1 0,0-1-1,0 1 1,1-1 0,-1 1-1,0-1 1,0 0 0,1 1 0,-1-1-1,0 0 1,1 1 0,-1-1-1,1 0 1,-1 0 0,0 0 67,-1-8-4600,2 2-4041,0 2-3167</inkml:trace>
  <inkml:trace contextRef="#ctx0" brushRef="#br0" timeOffset="444.052">215 168 10533,'7'1'655,"0"0"-1,0 0 1,0-1 0,0 0 0,1 0-1,-1-1 1,0 0 0,0 0 0,0 0 0,0-1-1,0 0 1,-1-1 0,1 1 0,5-4-655,-11 5 56,-1 0 0,1-1 0,0 1 0,-1 0 0,1-1 0,-1 1 1,0-1-1,1 1 0,-1 0 0,0-1 0,0 1 0,0-1 0,0 1 0,0-1 1,0 1-1,0-1 0,0 1 0,-1-1 0,1 1 0,0 0 0,-1-1 0,1 1 1,-1-1-1,0 1 0,1 0 0,-1 0 0,0-1 0,0 1 0,0 0 0,0 0 1,0 0-1,0 0 0,0 0 0,0 0 0,-1 0 0,1 1 0,0-1 0,0 0 1,-1 1-1,1-1 0,0 0 0,-1 1 0,1 0 0,-1-1 0,1 1 0,-1 0 1,1 0-1,-1 0 0,1 0 0,-1 0 0,1 0 0,0 0 0,-1 0 0,0 1-56,-2 1 159,0 0-1,1 0 0,0 1 0,0 0 0,-1-1 0,2 1 1,-1 0-1,0 0 0,0 1 0,1-1 0,0 1 0,0-1 1,0 1-1,0 0 0,0-1 0,1 1 0,0 0 0,-1 0 1,2 0-1,-1 0 0,0 0 0,1 0 0,0 1 0,0-1 1,0 0-1,0 0 0,0 0 0,2 4-158,-2-6 42,1-1 1,0 1-1,-1 0 0,1 0 0,0 0 1,0 0-1,0-1 0,0 1 0,0 0 0,1-1 1,-1 1-1,0-1 0,1 0 0,-1 1 1,1-1-1,-1 0 0,1 0 0,0 0 1,0 0-1,-1 0 0,1 0 0,0 0 1,0-1-1,0 1 0,0-1 0,0 1 0,0-1 1,0 0-1,0 0 0,0 0 0,0 0 1,0 0-1,0 0 0,0 0 0,1-1-42,36-8-3669,-6-4-9702,-22 9 1790</inkml:trace>
  <inkml:trace contextRef="#ctx0" brushRef="#br0" timeOffset="916.043">653 102 9652,'-35'-16'10692,"2"34"-6899,-1 55-2374,34-70-1431,1 0 1,0 0 0,0 0-1,0-1 1,0 1 0,1 0-1,-1 0 1,1-1 0,-1 1-1,1-1 1,0 1 0,0-1-1,0 0 1,0 1 0,0-1 0,1-1-1,-1 1 1,1 0 0,-1 0-1,1-1 1,0 1 0,0-1-1,-1 0 1,1 0 0,0 0-1,0 0 1,0-1 0,0 1-1,0-1 1,0 0 0,0 0-1,0 0 1,1 0 0,-1 0-1,0-1 1,0 1 0,0-1-1,0 0 1,-1 0 0,1 0-1,0 0 1,0 0 0,0-1-1,-1 1 1,3-2 11,10-12-3812,-5 4-4235,-8 9 5910,4-6-8897</inkml:trace>
  <inkml:trace contextRef="#ctx0" brushRef="#br0" timeOffset="1323.388">728 23 11525,'0'12'8439,"6"11"-6965,-2-10-833,6 126 2238,20-184-2914,-25 34-117,-5 9 128,0-1 0,1 1 0,0 0 0,-1 0 0,1-1 0,0 1-1,0 0 1,0 0 0,0 0 0,1 0 0,-1 0 0,0 0 0,1 0 0,0 1 0,-1-1-1,1 0 1,0 1 0,0 0 0,0-1 0,0 1 0,0 0 0,0 0 0,0 0 0,0 0-1,0 0 1,2 0 24,-2 3 4,0-1 0,0 1-1,0 0 1,-1 0 0,1 0-1,-1 0 1,1 1 0,-1-1-1,0 0 1,0 1-1,0-1 1,0 0 0,0 1-1,0-1 1,-1 1 0,1 0-1,-1-1 1,0 1 0,0-1-1,0 1 1,0 0-1,0 0-3,1 6 78,2 17 140,-3-15-3507,2-11-6929,-2-1-779</inkml:trace>
  <inkml:trace contextRef="#ctx0" brushRef="#br0" timeOffset="1793.394">935 88 10405,'32'5'7407,"-3"31"-6456,-22-20-943,39 55 424,-67-93-1781,19 20 1536,0 0 1,0 0-1,0 0 1,0 0-1,0 0 1,0 1 0,0-1-1,-1 1 1,1 0-1,0 0 1,-1-1-1,1 2 1,-1-1 0,0 0-1,1 0 1,-1 1-1,1-1 1,-1 1-1,0 0 1,1 0 0,-1 0-1,0 0 1,0 0-1,1 1 1,-1-1 0,1 1-1,-1 0 1,0 0-1,1 0 1,-1 0-1,1 0 1,0 0 0,-1 1-1,1-1 1,0 1-1,0 0 1,0-1-1,0 1 1,0 0 0,0 0-1,1 0 1,-2 1-188,3-1 48,-1-1 1,1 0-1,-1 0 1,1 0-1,0 0 0,-1 1 1,1-1-1,0 0 1,0 0-1,0 1 1,0-1-1,0 0 1,0 0-1,0 1 1,0-1-1,0 0 0,1 0 1,-1 1-1,0-1 1,1 0-1,-1 0 1,1 0-1,0 0 1,-1 0-1,1 1 1,0-1-1,0 0 0,-1-1 1,1 1-1,0 0 1,0 0-1,0 0 1,0 0-1,0-1 1,0 1-1,0 0 0,1-1 1,-1 1-1,0-1 1,0 0-1,0 1 1,1-1-1,-1 0 1,0 0-1,0 1 1,1-1-1,-1 0 0,0 0 1,0 0-1,1-1 1,-1 1-1,0 0 1,0 0-1,0-1 1,1 1-1,-1-1 1,0 1-1,0-1 0,0 1 1,0-1-1,0 0 1,1 1-49,14-11-1949,-7 5-2180,1 0-4805,-1 2-4774</inkml:trace>
  <inkml:trace contextRef="#ctx0" brushRef="#br0" timeOffset="2402.626">1084 108 10421,'5'2'8397,"8"19"-6200,5 72-727,-2-151-784,9-1-780,-25 58 87,1 0 0,-1 0-1,1 0 1,-1 0-1,1-1 1,0 1 0,-1 0-1,1 0 1,0 1-1,0-1 1,0 0 0,0 0-1,0 0 1,0 0-1,0 1 1,0-1 0,0 0-1,0 1 1,0-1-1,0 1 1,0 0 0,0-1-1,1 1 1,-1 0-1,0-1 1,0 1 0,1 0-1,-1 0 1,0 0 0,0 0-1,1 0 1,-1 1-1,0-1 1,0 0 0,0 0-1,1 1 1,-1-1-1,0 1 1,0-1 0,0 1-1,0-1 1,0 1-1,0 0 1,0 0 0,0-1-1,0 1 1,0 0-1,0 1 8,2 2 66,0 0 0,0 0 0,0 1 0,-1-1 0,0 1 0,0-1 0,0 1 0,0 0 0,-1 0 0,0 0 0,0 0 0,0 0 0,0 0 0,-1 0 0,0 1-66,7 35-966,-6-39-483,1-4-8080,-2 2 9412,2-2-11518</inkml:trace>
  <inkml:trace contextRef="#ctx0" brushRef="#br0" timeOffset="2919.333">1418 87 10981,'-16'-11'7688,"-3"8"-3463,16 3-4118,-1 0-1,1 0 1,-1 0-1,0 1 1,1 0-1,-1 0 0,1 0 1,-1 0-1,1 0 1,0 1-1,-1-1 1,1 1-1,0 0 1,0 0-1,0 0 0,0 0 1,1 1-1,-1-1 1,1 1-1,-1 0 1,1 0-1,0 0 1,0 0-1,0 0-106,1-1 0,0 0-1,0-1 1,0 1 0,0 0-1,0 0 1,1 0 0,-1 0-1,1-1 1,-1 1 0,1 0-1,0 0 1,0 0 0,0 0-1,0 0 1,0 0 0,0 0-1,0 0 1,1 0 0,-1 0-1,1 0 1,-1 0 0,1 0-1,0-1 1,0 1 0,0 0-1,0 0 1,0-1 0,0 1-1,0-1 1,0 1 0,1-1-1,-1 1 1,1-1 0,-1 0-1,1 0 1,-1 0 0,1 0-1,0 0 1,0 0 0,-1 0-1,1 0 1,0-1 0,0 1-1,0-1 1,0 1 0,0-1-1,0 0 1,0 0 0,0 0-1,0 0 1,0 0 0,0 0-1,0 0 1,0-1 0,0 1-1,1-1 1,0 1-47,-1 0-1,1-1 1,-1 1-1,1 0 1,0-1-1,-1 0 1,1 0-1,-1 1 1,1-1-1,-1-1 1,0 1-1,1 0 1,-1-1-1,0 1 1,0-1-1,0 0 1,0 1-1,0-1 1,0 0-1,0 0 1,-1 0-1,1-1 1,-1 1-1,0 0 1,1-1-1,-1 1 1,0 0-1,0-1 1,-1 1-1,1-1 1,0 0-1,-1 1 1,0-1-1,1 0 1,-1 1-1,0-1 1,0 0-1,-1 1 1,1-1-1,0 1 1,-1-2 47,12 160 3769,-23-108-4275,2-62-4853,9 2-4020,1 2-2613</inkml:trace>
  <inkml:trace contextRef="#ctx0" brushRef="#br0" timeOffset="3390.217">1520 143 11045,'37'-1'10483,"-35"1"-10448,0 0 0,0 1 0,0-1 0,0-1 0,-1 1 1,1 0-1,0 0 0,0-1 0,0 1 0,-1-1 0,1 1 0,0-1 0,-1 0 0,1 0 1,0 0-1,-1 1 0,1-2 0,-1 1 0,1 0 0,-1 0 0,0 0 0,0-1 0,1 1 1,-1-1-1,0 1 0,0-1 0,0 1 0,0-1 0,-1 1 0,1-1 0,0 0 1,-1 0-1,1 1 0,-1-1 0,0 0 0,1 0 0,-1 0 0,0 1 0,0-1 0,0 0 1,0 0-1,0 0 0,-1 0 0,1 1 0,-1-1 0,1 0 0,-1 0 0,0 0-35,0 1 94,-1 0 0,1-1 0,-1 1 1,0 0-1,0 0 0,1 0 0,-1 0 0,0 0 0,0 1 0,0-1 0,0 0 0,0 1 0,0 0 0,0-1 0,0 1 0,0 0 0,0 0 0,0 0 0,0 0 0,0 0 0,0 1 1,0-1-1,0 1 0,0-1 0,0 1 0,0 0 0,0 0 0,0-1 0,0 1 0,1 1 0,-1-1 0,0 0 0,1 0 0,-1 1 0,1-1 0,-1 1 0,1-1 0,0 1 0,0-1 1,0 1-1,-1 0 0,2 0 0,-1 0 0,0-1 0,0 1 0,0 0 0,1 0 0,-1 0 0,1 0 0,0 0 0,0 2-94,-2-2-16,2 1-1,-1-1 1,0 1-1,0-1 1,1 1-1,-1 0 0,1-1 1,0 1-1,0-1 1,0 1-1,0 0 1,0-1-1,1 1 1,-1-1-1,1 1 1,0-1-1,0 1 1,-1-1-1,2 1 1,-1-1-1,0 0 1,0 0-1,1 1 0,-1-1 1,1 0-1,0 0 1,-1 0-1,1-1 1,0 1-1,0 0 1,0-1-1,1 1 1,-1-1-1,0 0 1,0 1-1,1-1 1,-1 0-1,1-1 1,-1 1-1,1 0 0,-1-1 1,1 1-1,0-1 1,-1 0-1,1 0 1,1 0 16,18 0-4931,-7-2-5700,-6 0-1041</inkml:trace>
  <inkml:trace contextRef="#ctx0" brushRef="#br0" timeOffset="3678.568">1830 83 10693,'-41'4'12108,"-4"13"-7264,43-17-4812,0 1 0,0 0 0,0 0 0,0 0-1,0 0 1,0 1 0,0-1 0,0 0 0,0 1 0,1-1 0,-1 1-1,1 0 1,-1 0 0,1-1 0,0 1 0,0 0 0,-1 0 0,1 0-1,1 0 1,-1 1 0,0-1 0,0 0 0,1 0 0,-1 0 0,1 1-1,0-1 1,0 0 0,0 0 0,0 1 0,0-1 0,0 0 0,1 0-1,-1 1 1,1-1 0,-1 0 0,1 0 0,0 1-32,1 0 0,0 0 0,0 0 1,1 0-1,-1-1 0,1 1 1,-1-1-1,1 0 0,0 1 0,0-1 1,0 0-1,0-1 0,0 1 0,1-1 1,-1 1-1,0-1 0,1 0 1,-1 0-1,1 0 0,-1-1 0,1 1 1,0-1-1,-1 0 0,1 0 1,-1 0-1,5-1 0,21-10-5144,-11-14-6799,-14 13 215</inkml:trace>
  <inkml:trace contextRef="#ctx0" brushRef="#br0" timeOffset="4016.639">1847 1 11477,'0'7'9904,"-1"7"-5647,-2 47-2613,4-43-1424,2 56 1517,7-27-4414,-10-47-4121,-1-1-459,-1-2-5234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6:07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68 10309,'-23'4'10208,"-6"1"-6322,28-5-3864,-1 0 0,1 0 0,0 0 0,-1 0 0,1 0 0,0 1 0,0-1 0,-1 0 0,1 1 0,0-1 0,0 1 0,0-1 0,0 1 0,-1-1 0,1 1 0,0 0 0,0 0 0,0 0 0,0-1 0,0 1 0,1 0 0,-1 0 0,0 0 0,0 0 0,1 0 0,-1 1 0,0-1 0,1 0 0,-1 0 0,1 0 0,0 1 0,-1-1-1,1 0 1,0 0 0,0 1 0,0-1 0,0 0 0,0 1 0,0-1 0,0 0 0,0 0 0,0 1 0,1-1 0,-1 0 0,0 0 0,1 1-22,46 29 47,-7-9-51,-40-20 6,0 0 1,1 0-1,-1-1 1,0 1-1,0 0 1,0 0-1,0 0 1,-1-1-1,1 1 1,0 0-1,-1 0 1,1-1-1,-1 1 1,0 0-1,1-1 1,-1 1-1,0 0 1,0-1-1,0 1 1,0-1-1,0 0 1,-1 1-1,1-1 1,0 0-1,-1 0 1,1 1-1,0-1 1,-1 0-1,0-1 1,1 1-1,-1 0 1,1 0-1,-1-1 1,0 1-1,0-1 1,1 1-1,-1-1 1,0 0-1,0 0 1,0 1-1,1-1 1,-1 0-1,0-1 1,0 1-1,0 0 1,1-1-1,-2 1-2,-26-6-453,23-1-3521,5-5-5624,2 5-1935</inkml:trace>
  <inkml:trace contextRef="#ctx0" brushRef="#br0" timeOffset="296.812">161 1 10197,'16'45'11178,"-7"29"-8386,1 1-3140,-8-65-1238,-2-9-2387,0 0-3503,-1-3-3292</inkml:trace>
  <inkml:trace contextRef="#ctx0" brushRef="#br0" timeOffset="592.192">141 107 11013,'3'4'9138,"4"-2"-4269,23-2-4014,-17 0-603,6-1-4043,-7-2-6993,-6 1-752</inkml:trace>
  <inkml:trace contextRef="#ctx0" brushRef="#br0" timeOffset="967.104">297 116 11077,'1'3'2881,"0"1"145,0 1-1586,1 1-431,-1-1-129,0 1-191,0 0-241,-1-1-144,1 1-176,-1 0-256,0-2-304,0 0-465,1-2-1408,1-2-832,-1 0-2194,0-2-4305</inkml:trace>
  <inkml:trace contextRef="#ctx0" brushRef="#br0" timeOffset="968.104">303 32 10469,'-2'0'2721,"2"1"32,0 1-800,0 0-1184,2 0-593,0 1-513,2-2-2288,0 0-2369,2-1-5875</inkml:trace>
  <inkml:trace contextRef="#ctx0" brushRef="#br0" timeOffset="1295.152">369 21 10053,'21'41'9153,"-16"28"-5458,-2-8-2401,-1-58-3891,0-9-9256,-2 6 11699,2-6-9421</inkml:trace>
  <inkml:trace contextRef="#ctx0" brushRef="#br0" timeOffset="1296.152">472 2 9604,'7'15'8134,"-3"3"-3792,0 38-2515,-4-36-781,1-7-1733,2 29 1879,-1-28-5419,2-2-5193,-3-8-2375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6:0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14 9236,'-5'-8'8010,"-4"7"-3498,-38 28-693,45-25-3797,-1 1 0,1-1 1,0 1-1,0-1 0,0 1 0,0-1 0,0 1 1,0 0-1,1 0 0,0 0 0,-1 0 0,1 0 1,0 0-1,1 1 0,-1-1 0,0 0 0,1 0 1,0 1-1,0-1 0,0 0 0,0 0 0,0 1 1,1-1-1,-1 0 0,1 0 0,0 1 0,0-1 1,0 0-1,0 0 0,1 0 0,-1 0 0,1 0 1,0-1-1,0 1 0,0 0 0,0-1 0,0 0 1,1 1-1,-1-1 0,1 0 0,-1 0 0,1 0 1,0 0-1,0-1 0,0 1 0,0-1 0,0 0 1,0 0-1,0 0 0,0 0 0,0 0 0,1-1 1,2 1-23,20-5-2790,5-17-8107,-27 14-2154</inkml:trace>
  <inkml:trace contextRef="#ctx0" brushRef="#br0" timeOffset="779.32">165 32 9412,'15'-22'7907,"3"12"-3820,-14 11-4056,1-1 0,-1 0 0,0 1 0,0 0 0,0 0 0,0 0 0,0 1 1,-1-1-1,1 1 0,0 0 0,-1 0 0,1 0 0,-1 1 0,1-1 0,-1 1 0,0 0 1,0-1-1,0 2 0,-1-1 0,1 0 0,-1 0 0,0 1 0,0-1 0,0 1 0,0 0-30,25 71-642,-27-75 529,-6-26-400,5 24 604,-1 0 1,0 0-1,1 0 1,-1 0-1,0 0 1,0 0-1,0 0 1,0 1-1,0-1 1,0 1-1,0 0 1,-1-1-1,1 1 1,0 0-1,-1 0 1,1 1-1,-1-1 1,1 0-1,-1 1 1,0 0-1,1-1 1,-1 1-1,1 0 1,-1 0-1,0 1 1,1-1-1,-1 0 1,1 1-1,-1 0 1,1-1-1,-1 1 1,1 0-1,0 0 0,-1 1 1,1-1-1,0 0 1,0 1-1,0-1 1,0 1-1,0 0 1,0 0-1,0 0 1,0 0-1,1 0 1,-1 0-1,1 0 1,0 0-1,0 0 1,-1 1-1,1-1 1,1 1-1,-1-1 1,0 1-1,1-1 1,-1 1-1,1-1 1,-1 2-93,1-2 30,1-1 1,-1 0 0,0 0-1,0 0 1,1 1 0,-1-1-1,1 0 1,-1 0 0,1 0 0,-1 0-1,1 0 1,0 0 0,-1 0-1,1 0 1,0 0 0,0 0-1,0 0 1,0 0 0,0 0-1,0-1 1,0 1 0,0 0 0,0-1-1,0 1 1,0-1 0,0 1-1,0-1 1,0 1 0,1-1-1,-1 0 1,0 0 0,0 0-1,1 0 1,-1 1 0,0-1 0,0-1-1,1 1 1,-1 0 0,0 0-1,0 0 1,0-1 0,1 1-1,-1-1 1,0 1 0,0-1-1,0 1 1,0-1 0,1 0-31,33-14-3069,-10-1-9432,-16 10 423</inkml:trace>
  <inkml:trace contextRef="#ctx0" brushRef="#br0" timeOffset="1231.451">367 21 11189,'6'24'6558,"1"1"-3987,7 33-1501,-14-67-975,1 1-1,1-1 0,0 1 0,0 0 0,0-1 0,1 1 0,0 1 1,1-1-1,0 0 0,0 1 0,1 0 0,0 0 0,0 0 0,1 0-94,-5 6 11,0 0-1,0 0 0,0 0 1,0 0-1,0 0 1,0 1-1,0-1 0,0 0 1,0 1-1,1-1 0,-1 1 1,0-1-1,0 1 0,1 0 1,-1 0-1,0-1 1,1 1-1,-1 0 0,0 0 1,1 0-1,-1 1 0,0-1 1,1 0-1,-1 0 0,0 1 1,1-1-1,-1 0 0,0 1 1,0 0-1,0-1 1,1 1-1,-1 0 0,0-1 1,0 1-1,0 0 0,0 0 1,0 0-1,0 0 0,-1 0 1,1 0-1,0 0 0,0 0 1,-1 0-1,1 1 1,0-1-1,-1 0 0,1 0 1,-1 0-1,0 1 0,1-1 1,-1 0-1,0 1 0,0 0-10,10 75 2207,-11-64-1998,2 16-2643,2-27-8557,-1-3-1239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7:5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8148,'1'0'7448,"1"2"594,-1 9-5575,8 102-1191,-2-62-1068,-4-43-187,-1 0 0,-1 0-1,0 1 1,0-1 0,-1 0-1,0 1 1,0-1 0,0 1-1,-2-1 1,1 0 0,-1 0-1,0 0 1,-2 7-21,1-12 51,1 0 0,-1 0-1,0 0 1,0-1 0,0 1 0,0-1-1,0 0 1,0 1 0,-1-2 0,1 1 0,-1 0-1,1-1 1,-1 1 0,0-1 0,0 0-1,1 0 1,-1 0 0,0-1 0,0 0-1,0 1 1,0-1 0,0-1 0,0 1 0,0 0-1,1-1 1,-5-1-51,-17 1 225,11-2-2964,8 0-2746,1-4-3512,3 1-3169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7:5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8740,'0'3'13794,"0"1"-8906,0 0-4905,2-1-4933,2-3-4958,-3-1-2623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2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8244,'-15'29'9046,"3"2"-6057,-13 24-956,25-59-6548,4-5-3654,-2 2-1443</inkml:trace>
  <inkml:trace contextRef="#ctx0" brushRef="#br0" timeOffset="370.22">60 3 9700,'26'15'11634,"6"29"-8706,-13-17-1845,-16-23-1397,2 2-486,-3-8-3253,-1-1-3618,0 0-4820</inkml:trace>
  <inkml:trace contextRef="#ctx0" brushRef="#br0" timeOffset="1820.33">83 30 6611,'0'5'9068,"2"17"-5745,0 2-2319,-5 94 1390,2 34-23,-2 36-882,18 37-334,-11-111-1168,5-13 37,3-9 16,6-58-13,4 2 138,-6-18-173,-24-30-9919,7 8 4698,-4-4-7249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3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 7812,'-4'-13'8970,"9"22"-3571,25 117-3015,-28-123-2377,-1 0-1,0 0 0,0 0 0,1-1 1,0 1-1,-1 0 0,1 0 1,0-1-1,0 1 0,1-1 0,-1 0 1,0 0-1,1 0 0,0 0 1,-1 0-1,1 0 0,0 0 0,0-1 1,0 0-1,0 1 0,0-1 1,0 0-1,0-1 0,0 1 1,0 0-1,1-1 0,-1 0 0,0 0 1,0 0-1,1 0 0,-1 0 1,0-1-1,0 1 0,1-1 0,-1 0 1,0 0-1,2-1-6,0-1 31,0 0 0,0-1-1,-1 1 1,1-1 0,-1 0 0,0 0 0,-1 0-1,1 0 1,0-1 0,-1 1 0,0-1 0,0 0 0,-1 0-1,1 0 1,-1-1 0,0 1 0,-1 0 0,1-1-1,-1 1 1,0-1 0,0 0 0,-1 1 0,0-1-1,0 0 1,0 1 0,-1-1 0,1 0 0,-1 1-1,-1-1 1,1 1 0,-3-6-31,1 5-85,0-4-2751,9 5-8783,0 2 422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3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11365,'1'6'8068,"3"19"-6694,16 122-814,-6-163-477,-7-14-27,36-83 21,-43 112-77,0 0 1,0 1-1,1-1 0,-1 0 0,1 1 1,-1-1-1,1 1 0,-1-1 0,1 0 1,-1 1-1,1-1 0,0 1 0,-1-1 0,1 1 1,0 0-1,-1-1 0,1 1 0,0-1 1,-1 1-1,1 0 0,0 0 0,0 0 1,-1-1-1,1 1 0,0 0 0,0 0 0,0 0 1,-1 0-1,1 0 0,0 0 0,0 0 1,0 1-1,-1-1 0,1 0 0,0 0 1,0 1-1,-1-1 0,1 0 0,0 1 1,-1-1-1,1 1 0,0-1 0,-1 0 0,1 1 1,-1 0-1,1-1 0,-1 1 0,1-1 1,-1 1-1,1 0 0,-1-1 0,1 1 1,-1 0-1,0-1 0,1 1 0,-1 0 0,0 0 1,0 0-1,16 46-6,-3 46 57,1-124 781,-12 19-746,-2 3-70,1-1 1,1 1-1,0 0 0,0 0 1,1 0-1,0 0 1,1 0-1,-1 0 0,2 1 1,-1 0-1,1 0 1,1 0-1,1-1-16,-6 9 27,0 0-1,0 0 1,0 0 0,1 1-1,-1-1 1,0 0 0,0 1-1,0-1 1,0 1 0,1-1-1,-1 1 1,0 0 0,0-1 0,0 1-1,0 0 1,0 0 0,-1 0-1,1 0 1,0 0 0,0 0-1,-1 0 1,1 0 0,0 0-1,-1 0 1,1 0 0,-1 0-1,1 0 1,-1 0 0,0 1-1,1-1 1,-1 0 0,0 0-1,0 0 1,0 1 0,0-1-1,0 0 1,0 0 0,0 1-1,0-1 1,-1 0 0,1 0-1,0 1-26,1 2 131,21 112 731,-21-115-1185,-1-1-1,1 0 1,-1 1-1,1-1 1,0 0-1,-1 1 1,1-1-1,0 0 1,-1 0-1,1 0 1,0 1-1,-1-1 1,1 0-1,0 0 1,-1 0-1,1 0 1,0 0-1,-1 0 1,1 0-1,0-1 1,-1 1-1,1 0 1,0 0-1,-1 0 1,1-1-1,0 1 1,-1 0-1,1-1 1,-1 1-1,1-1 1,-1 1-1,1 0 1,-1-1-1,1 1 1,-1-1-1,1 1 1,-1-1-1,1 0 1,-1 1-1,0-1 1,1 1-1,-1-1 1,0 0-1,0 1 1,1-1 323,0-1-1661,8-8-6991</inkml:trace>
  <inkml:trace contextRef="#ctx0" brushRef="#br0" timeOffset="433.031">377 104 10869,'-1'19'9510,"-2"0"-7187,-1 20-2223,4-31-39,-1-5-21,1-1-1,-1 0 0,1 0 0,-1 0 0,1 1 0,0-1 0,0 0 0,0 1 0,0-1 0,0 0 0,0 0 1,1 1-1,-1-1 0,1 0 0,0 0 0,-1 0 0,1 1 0,0-1 0,0 0 0,1 0 0,-1-1 1,0 1-1,1 0 0,-1 0 0,1 0 0,-1-1 0,1 1 0,0-1 0,0 0 0,-1 1 0,1-1 0,0 0 1,0 0-1,0 0 0,1 0 0,-1 0 0,0-1 0,0 1 0,0-1 0,1 1-39,0 0-21,0-1 0,0 1 0,0 0 0,-1-1 0,1 0 0,0 0 1,0 0-1,0 0 0,0 0 0,0-1 0,0 1 0,0-1 0,0 0 0,-1 1 0,1-1 0,0-1 0,-1 1 0,1 0 0,0-1 0,-1 1 0,0-1 0,1 0 0,-1 0 0,0 0 0,0 0 0,0 0 0,0 0 1,0-1-1,0 1 0,-1 0 0,1-1 0,-1 0 0,0 1 0,0-1 0,0 0 0,0 0 0,0 1 0,-1-1 0,1 0 0,-1 0 0,1 0 21,-1-2 42,0 1-1,0-1 0,0 1 1,-1-1-1,1 1 1,-1-1-1,0 1 0,0 0 1,-1-1-1,1 1 1,-1 0-1,0 0 0,0 0 1,-1 0-1,1 0 1,-1 0-1,0 1 0,0-1 1,0 1-1,0 0 1,0 0-1,-1 0 0,1 0 1,-1 0-1,0 1 1,0 0-1,0 0 0,0 0 1,-3-1-42,-4 6-3590,8 0-407,2 0-3314,1-1-2544</inkml:trace>
  <inkml:trace contextRef="#ctx0" brushRef="#br0" timeOffset="760.82">697 119 8596,'-5'-9'8129,"-5"5"-3553,-47 23-1028,54-15-3484,-1 1 1,1 0 0,0 0-1,0 0 1,0 1 0,1-1-1,-1 1 1,1 0 0,1-1-1,-1 1 1,1 0 0,0 0-1,1 0 1,-1 0 0,1 0-1,0 0 1,0 0 0,1 0-1,0 0 1,0 0 0,1 2-65,0-6 21,-1 0 0,1 0 0,-1 0 1,1 0-1,0 0 0,0 0 0,0 0 1,0-1-1,0 1 0,1-1 1,-1 1-1,0-1 0,1 0 0,-1 0 1,1 0-1,-1 0 0,1 0 0,-1-1 1,1 1-1,0-1 0,-1 0 0,1 1 1,0-1-1,-1 0 0,1-1 0,0 1 1,-1 0-1,1-1 0,0 0 0,-1 0 1,3 0-22,46-23-2463,-33-18-3418,-15 11-2171,-3 29 7013,0-18-8376</inkml:trace>
  <inkml:trace contextRef="#ctx0" brushRef="#br0" timeOffset="1151.355">715 11 7972,'-5'-11'9047,"8"30"-1776,0-3-6176,20 188 2608,-2-181-6169,-13-29-2953,1-7-4347,-3 1-1655</inkml:trace>
  <inkml:trace contextRef="#ctx0" brushRef="#br0" timeOffset="1416.919">843 147 11221,'3'7'2881,"0"5"145,0 1-1489,0 1-529,-1-2-160,2 1-95,-1-4-241,-1-2-112,-1-1-224,1-1-272,-1-3-480,-1-2-513,0-1-2128,1-2-2450,0-3-6034</inkml:trace>
  <inkml:trace contextRef="#ctx0" brushRef="#br0" timeOffset="1417.919">855 43 10341,'-1'-2'2577,"1"2"48,0 0-1104,0 1-769,2 2-608,2 0-320,0 0-2305,4 2-2289,1 0-5747</inkml:trace>
  <inkml:trace contextRef="#ctx0" brushRef="#br0" timeOffset="1759.348">1050 22 11045,'-20'-11'7791,"-2"5"-3693,20 6-4020,1-1 0,-1 1 0,1 0 0,-1 0 1,1 0-1,-1 0 0,1 0 0,-1 0 0,1 0 1,-1 1-1,1-1 0,-1 0 0,1 1 0,0 0 0,-1-1 1,1 1-1,-1 0 0,1-1 0,0 1 0,0 0 1,0 0-1,-1 0 0,1 0 0,0 0 0,0 0 0,0 0 1,0 1-1,1-1 0,-1 0 0,0 1 0,0-1 1,1 0-1,-1 1 0,1-1 0,-1 1 0,1-1 0,0 1 1,-1-1-1,1 1 0,0-1 0,0 1 0,0 1-78,-1 21 384,1 1-1,1 0 1,2 0-1,0 0 0,1 0 1,2-1-1,1 4-383,-2-11-1460,-16-27-9822,8 3 4847,-1-2-3273</inkml:trace>
  <inkml:trace contextRef="#ctx0" brushRef="#br0" timeOffset="1946.803">936 147 10661,'3'3'10895,"12"9"-7738,-11-10-3115,-1-1 0,0 1 0,0-1 1,0 0-1,1 0 0,-1 0 1,1 0-1,-1 0 0,1-1 0,-1 0 1,1 0-1,-1 0 0,1 0 0,-1 0 1,1-1-1,-1 1 0,1-1 0,0 0-42,16-8-4911,0-5-5516,-13 9 308</inkml:trace>
  <inkml:trace contextRef="#ctx0" brushRef="#br0" timeOffset="2228.035">1087 113 11445,'6'27'9141,"3"12"-4569,-9-37-4562,1 1-1,-1-1 1,1 0-1,0 1 1,-1-1 0,1 0-1,0 0 1,0 1 0,0-1-1,1 0 1,-1 0-1,1 0 1,-1 0 0,1-1-1,-1 1 1,1 0-1,0-1 1,0 1 0,0-1-1,0 1 1,0-1-1,0 0 1,0 0 0,0 0-1,1 0 1,-1 0-1,0-1 1,1 1 0,-1-1-1,0 1 1,1-1-1,-1 0 1,0 0 0,1 0-1,0 0-9,0-2-14,0 0 0,0-1 0,0 1 0,0-1 0,0 1 0,-1-1 0,0 0 0,1 0 0,-1 0 0,0 0 0,-1 0-1,1-1 1,0 1 0,-1-1 0,0 1 0,0-1 0,0 1 0,0-1 0,0 1 0,-1-1 0,0 0 0,1 0 0,-2 0 14,6-16-34,7-37 303,-15 81 62,1 0 0,2 0 0,0-1 0,1 1-1,2 0 1,0-1 0,2 1 0,0-1 0,5 10-331,4-9-2000,-13-25-3239,-3-4-4501,1 0-1649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3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9812,'-3'2'7354,"2"4"-3935,3 19-2319,-2-23-327,8 68 1708,4 81-2008,-13-142-3559,0-8-1569,0-4-3505,-1-2-1335</inkml:trace>
  <inkml:trace contextRef="#ctx0" brushRef="#br0" timeOffset="296.797">0 169 11589,'4'-11'8027,"6"5"-3672,33 4-3894,-29 3-1461,16-3-3861,-10-1-3927,-7 1-979</inkml:trace>
  <inkml:trace contextRef="#ctx0" brushRef="#br0" timeOffset="803.387">211 119 10341,'-15'7'8026,"5"9"-4340,3 40-1653,7-53-2025,-1 0-1,1 0 1,0-1 0,-1 1 0,1 0-1,1 0 1,-1-1 0,0 1 0,1 0 0,-1-1-1,1 1 1,0 0 0,-1-1 0,2 1 0,-1-1-1,0 1 1,0-1 0,1 1 0,-1-1 0,1 0-1,0 0 1,-1 0 0,1 0 0,0 0 0,0 0-1,1 0 1,-1-1 0,0 1 0,1-1 0,-1 0-1,0 1 1,1-1 0,0 0 0,-1-1 0,1 1-1,-1 0 1,1-1 0,0 1 0,0-1 0,-1 0-1,1 0 1,0 0 0,0 0 0,-1 0 0,1-1-1,0 1 1,-1-1 0,1 0 0,0 0 0,-1 0-1,1 0 1,1-1-8,-2-1-15,1 0 0,-1 0 0,0 0 0,0 0 0,0-1 0,0 1 0,0-1 0,-1 1 1,0-1-1,1 0 0,-1 1 0,-1-1 0,1 0 0,0 0 0,-1 0 0,0 0 0,0 1 0,0-1 0,0 0 0,-1 0 0,0 0 0,1 0 0,-1 1 0,-1-1 0,1 0 0,0 1 0,-1-1 0,0 1 0,0-1 0,0 1 0,0 0 0,0 0 0,-1 0 0,0 0 0,1 0 0,-1 1 0,0-1 0,0 1 1,0 0-1,-1 0 0,-2-2 15,-10 6-1550,16 3-2480,2 1-3359,0 0-3504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3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97 9108,'-26'-17'12319,"-2"36"-8684,27-18-3624,-1 1 0,1-1-1,0 1 1,0-1 0,-1 1 0,1 0-1,0-1 1,1 1 0,-1 0 0,0 0-1,0 0 1,1 0 0,-1 0 0,1 0-1,0 0 1,0 0 0,-1 0 0,1 0-1,0 0 1,1 0 0,-1 0 0,0 0-1,1 0 1,-1 0 0,1 0 0,-1 0-1,1 0 1,0-1 0,0 1 0,0 0-1,0 0 1,0-1 0,0 1 0,0 0-1,2 0-10,12 9 83,-13-11-62,1 1 0,-1 0-1,0-1 1,0 1 0,1 0 0,-1 0 0,0 1-1,0-1 1,0 0 0,0 1 0,0-1 0,-1 1-1,1-1 1,0 1 0,-1 0 0,1 0 0,-1 0 0,0 0-1,0 0 1,1 0 0,-1 0 0,0 0 0,-1 1-1,1-1 1,0 0 0,-1 0 0,1 1 0,-1-1-1,0 1 1,0-1 0,0 0 0,0 1 0,0-1 0,0 0-1,-1 1 1,1-1 0,-1 0 0,1 1 0,-1-1-1,0 0 1,0 0 0,0 0 0,0 1 0,-1-1-1,1 0-20,-40 20 1202,25-24-3190,9-7-3156,7-9-4506,1 12-1211</inkml:trace>
  <inkml:trace contextRef="#ctx0" brushRef="#br0" timeOffset="425.479">159 194 8820,'30'1'7376,"44"-19"-4646,-73 17-2632,0-1 0,0 0 0,0 1 0,-1-1 0,1 0 0,0 0 0,0 0 0,-1 1 0,0-1 0,1 0 0,-1 0-1,0 0 1,0 0 0,0 0 0,0 0 0,0 0 0,0 0 0,0 1 0,-1-1 0,1 0 0,-1 0 0,1 0 0,-1 0 0,0 1 0,0-1 0,0 0 0,0 0 0,0 1 0,0-1 0,0 1 0,0-1 0,-1 1 0,1 0 0,-1-1 0,1 1-1,-1 0 1,1 0 0,-1 0 0,0 0 0,1 0 0,-1 1 0,0-1 0,0 0 0,0 1 0,1-1 0,-1 1 0,0 0 0,0-1 0,0 1 0,0 0 0,0 0 0,0 0 0,0 1-98,-2 1 67,0 0 0,0 0 0,1 1 0,-1 0 0,1-1 1,0 1-1,0 1 0,0-1 0,0 0 0,0 1 0,1-1 0,-1 1 1,1 0-1,0 0 0,0 0 0,0 0 0,1 0 0,0 0 0,-1 0 1,2 1-1,-1-1 0,0 1 0,1-1 0,0 0 0,0 1 0,0-1 1,0 1-1,1-1 0,0 0 0,0 3-67,0-5 22,0 0 0,0 0 0,0 0-1,0 0 1,0 0 0,0 0 0,1-1 0,-1 1 0,0-1 0,1 1-1,-1-1 1,1 1 0,0-1 0,0 0 0,-1 0 0,1 0 0,0 0-1,0 0 1,0 0 0,0 0 0,0-1 0,0 1 0,0-1 0,0 1-1,0-1 1,1 0 0,-1 0 0,0 0 0,0 0 0,0 0 0,0 0-1,0-1 1,0 1 0,2-1-22,46-8-4437,-48 8 3756,10-1-3669,-4 1-1905,0 0-4881</inkml:trace>
  <inkml:trace contextRef="#ctx0" brushRef="#br0" timeOffset="723.18">466 162 10549,'-28'-15'9589,"-2"18"-4439,27-2-5097,-1 0 0,0 0-1,1 1 1,0 0 0,-1 0 0,1 0 0,0 0 0,0 0-1,0 0 1,1 1 0,-1 0 0,0-1 0,1 1-1,0 0 1,-1 0 0,1 1 0,1-1 0,-1 0 0,0 1-1,1-1 1,-1 1 0,1-1 0,0 1 0,1-1-1,-1 1 1,0 0 0,1 0 0,0-1 0,0 1 0,0 0-1,0 0 1,1-1 0,-1 1 0,1 0 0,0-1-1,0 1 1,1 0 0,1 2-53,-1-3-10,0 0 0,1-1-1,-1 1 1,1-1 0,0 1-1,-1-1 1,1 0 0,0-1-1,0 1 1,1 0 0,-1-1 0,0 1-1,1-1 1,-1 0 0,0 0-1,1-1 1,-1 1 0,1-1-1,0 1 1,-1-1 0,1 0 0,-1-1-1,1 1 1,-1 0 0,1-1 10,45-36-7245,-37 16-2789,-6 10 291</inkml:trace>
  <inkml:trace contextRef="#ctx0" brushRef="#br0" timeOffset="1051.225">472 1 12502,'-1'13'9091,"5"12"-6548,-1-6-1708,27 238 2279,-28-249-3111,0-6-3348,-1-13-9598,-2 5 1159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6:4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9812,'8'20'9549,"-3"4"-4409,4 57-3702,-6-37-306,0-19-1092,2 21 325,-4-15-2923,-1-32-10645,-1-1 1504</inkml:trace>
  <inkml:trace contextRef="#ctx0" brushRef="#br0" timeOffset="434.38">19 93 10741,'18'-29'10238,"19"22"-7852,40 27-2778,-74-18 419,-1-1 0,1 1 1,0 0-1,-1 0 0,1 1 0,-1-1 0,1 0 0,-1 1 1,0-1-1,0 1 0,0 0 0,-1 0 0,1 0 0,-1 0 0,1 0 1,-1 0-1,0 0 0,0 0 0,0 0 0,-1 1 0,1-1 1,-1 0-1,0 1 0,0-1 0,0 0 0,0 1 0,0-1 0,-1 0 1,1 0-1,-1 1 0,0-1 0,0 0 0,-1 0 0,1 0 1,0 0-1,-1 0 0,0 0 0,0 0 0,0-1 0,0 1 0,0-1 1,0 1-1,-1-1 0,1 0 0,-3 2-27,-62 27 521,17-14-754,46-14-539,7-5-12449,2-2 2747</inkml:trace>
  <inkml:trace contextRef="#ctx0" brushRef="#br0" timeOffset="827.386">297 88 9652,'-8'13'6892,"2"4"-3624,-1 36-998,7-51-2241,-1 1 0,0 0-1,0-1 1,1 1 0,0 0-1,-1-1 1,1 1 0,0 0-1,0 0 1,1-1 0,-1 1 0,1 0-1,-1-1 1,1 1 0,0 0-1,0-1 1,0 1 0,0-1-1,0 1 1,0-1 0,1 0-1,0 0 1,-1 1 0,1-1 0,0 0-1,0 0 1,0 0 0,0-1-1,0 1 1,0-1 0,1 1-1,-1-1 1,0 1 0,1-1 0,-1 0-1,1 0 1,1 0-29,1-1 6,-1 0-1,0 0 1,1 0 0,-1-1 0,0 1-1,0-1 1,1 0 0,-1 0 0,0-1-1,0 1 1,0-1 0,0 0 0,0 0-1,-1-1 1,1 1 0,-1-1 0,1 1-1,-1-1 1,0 0 0,0 0 0,0-1-1,0 1 1,-1 0 0,1-1 0,-1 0-1,0 0 1,0 1 0,-1-1 0,1 0-1,-1-1 1,1 1 0,-1 0 0,-1 0-1,1 0 1,-1-1 0,1 1 0,-1 0-1,0-1 1,-1 1 0,1 0 0,-1-1-1,0 1 1,0 0 0,0 0 0,-2-4-6,2 6 21,0 0 0,0-1 0,-1 1 0,1 0 0,-1 0 0,0 0 0,1 0 0,-1 0 0,0 0 0,0 1 0,0-1 0,-1 1 0,1-1 0,0 1 0,0 0 0,-1 0 0,1 0 0,-1 0 0,1 0 0,-1 0 0,1 1 0,-1-1 0,0 1 0,1 0 0,-1 0-1,0 0 1,1 0 0,-1 0 0,0 0 0,1 1 0,-1-1 0,1 1 0,-1 0 0,1 0 0,-1 0 0,1 0 0,0 0 0,-2 2-21,-1 6-3606,8-2-6098,1-4-1170</inkml:trace>
  <inkml:trace contextRef="#ctx0" brushRef="#br0" timeOffset="1155.472">503 106 11765,'8'20'7628,"-3"3"-3607,-3 52-3137,-2-54-851,0-14-267,1-2-2872,-1-3-6525,0-4-1713</inkml:trace>
  <inkml:trace contextRef="#ctx0" brushRef="#br0" timeOffset="1436.841">513 41 11285,'-3'1'2449,"2"0"16,1 2-1840,2 1-705,-1 0-1393,2 0-912,0 2-1841,1 0-4418</inkml:trace>
  <inkml:trace contextRef="#ctx0" brushRef="#br0" timeOffset="1686.777">615 89 10869,'8'46'8645,"-2"25"-5934,-4-36-1501,-2-24-1013,1-1 604,1-22-303,-2 1-498,1 1 0,0 0-1,0 0 1,1 0 0,1 0 0,0 0-1,0 1 1,1-1 0,0 1-1,0 0 1,1 0 0,0 0-1,1 1 1,0 0 0,0 0-1,1 0 1,1 0 0,-7 7 0,0 0 0,0 0 1,1 0-1,-1 0 0,0 1 0,1-1 0,-1 1 1,0-1-1,1 1 0,-1-1 0,1 1 0,-1 0 1,1 0-1,-1 0 0,1-1 0,-1 1 0,1 1 1,-1-1-1,0 0 0,1 0 0,-1 1 0,1-1 1,-1 0-1,1 1 0,-1-1 0,0 1 0,1 0 1,-1 0-1,0-1 0,0 1 0,0 0 0,1 0 1,-1 0-1,0 0 0,0 0 0,0 0 0,-1 1 1,1-1-1,0 0 0,0 0 0,0 1 0,-1-1 0,1 0 1,-1 1-1,1-1 0,20 66 738,-14 28 100,-11-95-6129,2-6-5423,1 0 224</inkml:trace>
  <inkml:trace contextRef="#ctx0" brushRef="#br0" timeOffset="2353.8">960 0 10437,'3'71'10219,"6"-1"-7693,3 72-3794,-14-145-10676,1-3 1990</inkml:trace>
  <inkml:trace contextRef="#ctx0" brushRef="#br0" timeOffset="2613.768">872 130 11477,'21'4'11388,"16"-3"-8600,-21-1-1706,26-3-1803,-33 1-4102,-1 0-4445,-4 1-2639</inkml:trace>
  <inkml:trace contextRef="#ctx0" brushRef="#br0" timeOffset="3024.552">1103 144 10149,'37'5'8359,"22"-15"-6071,-57 9-2252,-1 1 0,0-1 0,0 0 0,0 0 0,0 0 0,0 0 0,0 0 0,0 0 0,0 0 0,0 0 0,-1-1-1,1 1 1,0 0 0,-1 0 0,1-1 0,-1 1 0,1 0 0,-1-1 0,0 1 0,0 0 0,1-1 0,-1 1 0,0-1 0,0 1 0,0 0 0,0-1 0,-1 1-1,1-1 1,0 1 0,-1 0 0,1-1 0,-1 1 0,1 0 0,-1-1 0,1 1 0,-1 0 0,0 0 0,0 0 0,0 0 0,1 0 0,-1 0 0,0 0 0,0 0-1,-1 0 1,1 0 0,0 0 0,0 0 0,0 1 0,-1-1 0,1 0 0,-1 1-36,-1-2 61,-1 1 0,1 0-1,0 1 1,0-1 0,-1 1 0,1-1 0,0 1 0,-1 0-1,1 0 1,0 1 0,-1-1 0,1 1 0,0-1-1,-1 1 1,1 0 0,0 0 0,0 0 0,0 1 0,0-1-1,0 1 1,0 0 0,1 0 0,-1 0 0,0 0-1,1 0 1,-1 1 0,1-1 0,0 1 0,0-1 0,0 1-1,0 0 1,1 0 0,-1 0 0,1 0 0,-1 0-1,1 0 1,0 0 0,0 0 0,0 1 0,1-1 0,-1 0-1,1 0 1,0 1 0,0-1 0,0 1 0,0-1-1,1 0 1,-1 0 0,1 2-61,-1-1 60,1 0-1,-1 0 1,1 0 0,-1 0-1,1 0 1,0-1-1,0 1 1,1 0 0,-1-1-1,1 1 1,0-1 0,0 1-1,0-1 1,0 0-1,1 0 1,-1 0 0,1 0-1,0 0 1,0 0 0,0-1-1,0 0 1,0 1-1,1-1 1,-1 0 0,1-1-1,-1 1 1,1 0 0,-1-1-1,1 0 1,0 0-1,0 0 1,0-1 0,0 1-1,0-1 1,-1 0 0,1 0-1,0 0 1,0 0-1,0-1 1,0 0 0,0 0-1,0 0 1,0 0-60,30-27-4052,-27 15-342,-1 0-3752,-2 3-3419</inkml:trace>
  <inkml:trace contextRef="#ctx0" brushRef="#br0" timeOffset="3412.742">1333 86 11525,'8'14'9422,"-2"19"-8529,-5-23-176,9 120 662,-6-179-856,-5 45-455,0 0 1,0 0-1,1 0 0,-1 0 0,1 0 1,0-1-1,0 1 0,1 0 0,-1 0 1,1 0-1,0 0 0,0 0 0,0 0 1,0 0-1,1 0 0,0 1 0,0-1 1,0 0-1,0 1 0,0 0 0,1-1 1,0 1-1,-1 0 0,1 0 0,0 0 0,0 1 1,1-1-1,-1 1 0,1 0 0,-1 0 1,1 0-1,0 0 0,-1 0 0,1 1 1,0 0-1,0 0 0,0 0 0,1 0-68,3 2-212,34 8 1035,-29 11-4595,-14-18-535,-1 0-3494,2-2 7015,-1 0-10195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9284,'-2'3'6846,"2"3"-3332,1 19-2037,-1-21-481,21 245 1994,-21-259-2971,1 0-1,0 1 0,1-1 0,0 1 0,0 0 0,1 0 0,0 0 0,1 0 0,0 0 0,0 0 0,1 1 0,0 0 0,0 0 0,1 0 0,0 1 0,7-7-18,-9 15 2,-1-1 0,1 1 0,-1 0 0,1 0 0,-1 0 0,1 0 0,-1 0 0,0 1 0,0 0 0,1-1 0,-1 1 0,0 0 0,-1 1 0,1-1 0,0 0 0,-1 1 0,1 0 0,-1-1 0,0 1 0,0 0 0,0 0 0,0 0 0,0 1 0,1 2-2,-2-3 32,1 1 0,-1-1 0,0 1 0,0 0 1,0-1-1,0 1 0,-1 0 0,1-1 0,-1 1 0,0 0 1,0 0-1,-1-1 0,1 1 0,-1 0 0,1-1 1,-1 1-1,0 0 0,-1-1 0,1 1 0,-1-1 0,1 0 1,-1 1-1,0-1 0,0 0 0,0 0 0,-1 0 1,1 0-1,-1-1 0,0 1 0,0-1 0,1 1 0,-2-1 1,1 0-1,0 0 0,0 0 0,-1-1 0,1 1 1,-1-1-1,1 0 0,-1 0 0,1 0 0,-1 0 0,0-1 1,0 1-1,1-1 0,-1 0 0,0 0 0,0 0-32,-19-16-3206,21 7-1388,4-1-3784,1 2-2416</inkml:trace>
  <inkml:trace contextRef="#ctx0" brushRef="#br0" timeOffset="417.518">232 207 10261,'46'11'8090,"-40"-10"-7839,0 0 1,1 0-1,-1-1 0,1 0 1,-1-1-1,0 1 0,1-1 1,-1 0-1,0-1 0,0 1 1,0-1-1,0-1 0,0 1 1,0-1-1,-1 0 0,1 0 1,2-2-252,-7 4 47,0 0 1,-1 0 0,1 0 0,-1 0-1,1 1 1,-1-1 0,1 0-1,-1 0 1,1 0 0,-1 0 0,0 0-1,1 0 1,-1 0 0,0 0-1,0 0 1,0 0 0,0 0 0,0 0-1,0 0 1,0 0 0,0 0 0,0 0-1,-1 0 1,1 0 0,0 0-1,-1 0 1,1 0 0,-1 0 0,1 0-1,-1 0 1,1 0 0,-1 0-1,1 1 1,-1-1 0,0 0 0,0 0-1,1 1 1,-1-1 0,0 0-1,0 1 1,0-1 0,0 1 0,0-1-1,0 1 1,0 0 0,0-1-48,-48-17 886,46 20-825,-1-1 1,1 1-1,0-1 0,-1 1 0,1 0 1,0 0-1,0 0 0,0 1 0,0-1 1,1 1-1,-1 0 0,1-1 0,-1 1 0,1 0 1,0 0-1,0 1 0,0-1 0,1 0 1,-1 1-1,1-1 0,0 1 0,0-1 1,0 1-1,0 0 0,1-1 0,-1 1 1,1 0-1,0 0 0,0-1 0,0 1 1,1 0-1,-1-1 0,1 1 0,0 0 1,0-1-1,0 1 0,1-1 0,-1 1 0,1-1 1,0 0-1,0 1 0,0-1 0,0 0 1,3 2-62,-3-2-39,1 0 0,0 0 0,-1 0 0,1 0 1,1-1-1,-1 0 0,0 1 0,1-1 1,-1 0-1,1-1 0,-1 1 0,1 0 0,0-1 1,0 0-1,0 0 0,0 0 0,-1-1 0,1 1 1,0-1-1,0 0 0,2 0 39,23-6-4837,0-8-5497,-14 5-2064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2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102 102 9620,'-3'-8'6263,"-2"-1"-1020,-12 5-3198,13 6-1955,0-1 1,0 0-1,0 1 0,0-1 1,0 1-1,0 0 1,0 1-1,1-1 1,-1 1-1,1-1 1,0 1-1,0 0 1,0 0-1,0 0 1,0 1-1,1-1 1,-1 1-1,1 0 1,0-1-1,0 1 1,1 0-1,-1 0 0,1 0 1,0 0-1,0 0 1,0 1-1,0-1 1,1 0-1,-1 0 1,1 1-1,0-1 1,1 0-1,-1 1 1,1-1-1,0 0 1,0 0-1,0 0 1,0 0-1,1 0 0,0 0 1,0 0-1,0 0 1,0-1-1,0 1 1,1 0-91,63 12 208,-40-22-3719,-19 0-8020,-3 2-861</inkml:trace>
  <inkml:trace contextRef="#ctx0" brushRef="#br0" timeOffset="715.61">176 130 8916,'6'-5'10857,"24"-10"-6912,-28 15-3898,-1-1 1,1 1 0,0 0 0,-1-1-1,1 1 1,0 0 0,-1 0 0,1 0-1,0 0 1,0 1 0,-1-1 0,1 0-1,0 1 1,-1-1 0,1 1 0,-1-1 0,1 1-1,-1 0 1,1 0 0,-1 0 0,1 0-1,-1 0 1,0 0 0,1 0 0,-1 0-1,0 0 1,0 1 0,0-1 0,0 0-1,0 1 1,0-1 0,0 1 0,-1-1 0,2 2-49,23 61-175,-22-56 289,1 5 18,-1-1-834,-13-24 107,9 10 625,0 0 1,0 0 0,-1 0-1,1 0 1,0 0 0,-1 1-1,1-1 1,-1 0 0,0 1-1,0-1 1,1 1 0,-1 0-1,0 0 1,0 0 0,0 0-1,0 0 1,-1 0 0,1 0-1,0 1 1,0-1 0,0 1-1,-1-1 1,1 1 0,0 0-1,0 0 1,-1 0 0,1 0-1,0 0 1,0 1 0,-1-1-1,1 1 1,0-1 0,0 1-1,0 0 1,0 0 0,0 0-1,0 0 1,0 0 0,0 0-1,0 1 1,0-1 0,0 1-1,1-1 1,-1 1 0,1 0-1,-1-1 1,1 1 0,0 0-1,-1 0 1,1 1-30,0-2 58,0 1-1,0-1 1,0 1-1,0-1 1,0 1-1,0 0 0,1-1 1,-1 1-1,1 0 1,-1 0-1,1 0 1,0-1-1,-1 1 1,1 0-1,0 0 1,0 0-1,0 0 1,1-1-1,-1 1 1,0 0-1,1 0 1,-1 0-1,1-1 1,0 1-1,-1 0 1,1 0-1,0-1 1,0 1-1,0-1 1,0 1-1,0-1 1,0 1-1,1-1 1,-1 0-1,1 0 1,-1 1-1,0-1 1,1 0-1,0 0 1,-1 0-1,1-1 1,0 1-1,-1 0 1,1-1-1,0 1 1,0-1-1,-1 1 1,1-1-1,0 0 1,0 0-1,0 0 1,0 0-1,0 0 1,-1 0-1,1 0 1,0-1-1,0 1 1,0-1-1,-1 1 1,1-1-58,53-32-958,-47 22-4354,-1-1-4834,-5 6-2465</inkml:trace>
  <inkml:trace contextRef="#ctx0" brushRef="#br0" timeOffset="2597.103">364 147 6675,'3'-8'13664,"5"21"-9330,5 21-3593,4 87 118,-16-190-805,-1 65-54,0 0 0,0 0 0,0 0 0,0 0 0,1 0 0,0 0 0,-1 0 0,2 1 0,-1-1 0,0 0 0,1 0 0,-1 1 0,1-1 0,0 1 0,0 0 0,1 0 0,-1-1 0,1 1 0,-1 1 0,1-1 0,0 0 0,0 1 0,0-1 0,1 1 0,-1 0 0,0 0 0,1 0 0,0 1 0,-1-1 0,1 1 0,1-1 0,-1 5 14,-1-1 1,0 1-1,1 0 1,-1 0-1,0 0 0,-1 0 1,1 0-1,0 1 1,-1-1-1,0 1 1,0-1-1,0 1 1,0 0-1,-1 0 1,0 0-1,1 0 1,-1 0-1,-1 0 1,1 1-1,0-1 0,-1 0 1,0 0-1,0 0 1,-1 1-1,1-1 1,-1 0-1,0 0-14,2 15 135,0 0 93,0-20-5596,3-10 480,0 2-1638,0-1-3756</inkml:trace>
  <inkml:trace contextRef="#ctx0" brushRef="#br0" timeOffset="3099.069">592 135 8980,'12'-5'9272,"-1"13"-4443,5 36-1498,-4 85-2515,-3-191-1000,-7 47 141,-1 8-31,0 0 1,0 0-1,0 0 1,1-1 0,0 1-1,0 1 1,1-1-1,0 0 1,0 0 0,0 1-1,1 0 1,0 0 0,2-3 73,-3 10 3,-1-1 1,0 1 0,0-1 0,1 1 0,-1 0 0,0-1 0,0 1 0,0 0 0,0 1-1,0-1 1,0 0 0,0 1 0,0-1 0,0 1 0,-1-1 0,1 1 0,-1 0-1,1-1 1,-1 1 0,0 0 0,1 0 0,-1 0 0,0 0 0,0 1 0,-1-1-1,1 0 1,0 0 0,-1 0 0,1 1 0,-1-1 0,0 0 0,0 1 0,1 0-4,21 96 34,-13-107-15897,-4 4 5533</inkml:trace>
  <inkml:trace contextRef="#ctx0" brushRef="#br0" timeOffset="3536.463">909 160 9973,'-3'-10'9717,"-4"9"-5327,-15 19-2525,20-12-1830,0 1 1,1 0-1,0-1 0,0 1 0,0-1 1,1 1-1,-1 0 0,2 0 0,-1-1 0,1 1 1,0 0-1,0-1 0,1 1 0,0-1 0,0 1 1,1-1-1,-1 0 0,1 0 0,1 0 1,2 4-36,-3-9-3,0 1-1,1-1 1,-1 1 0,0-1 0,1 0 0,-1-1 0,0 1 0,1 0 0,-1-1 0,1 0 0,-1 0 0,1 0 0,-1 0 0,1-1 0,-1 1 0,1-1 0,-1 0 0,1 0 0,-1 0 0,0 0 0,0-1 0,0 1 0,1-1 0,-1 0 0,-1 0 0,1 0 0,0 0 0,0-1 0,-1 1 0,0-1 0,1 1 0,-1-1 0,0 0 0,0 0 0,0 0-1,-1 0 1,1-1 3,0 1 25,0 1 0,-1-1 0,1 0 0,-1 0 0,0 0-1,0 0 1,0 0 0,0 0 0,-1 0 0,1-1 0,-1 1-1,0 0 1,1 0 0,-2 0 0,1-1 0,0 1 0,-1 0-1,1 0 1,-1 0 0,0 0 0,0 0 0,0 0 0,0 0-1,-1 0 1,1 0 0,-1 0 0,0 1 0,0-1 0,0 1-1,0-1 1,0 1 0,0 0 0,-1-1 0,1 1 0,-1 1-1,0-1 1,1 0 0,-1 1 0,0-1-25,-61-1-945,66 6-3398,3 0-4640,0-2-4236</inkml:trace>
  <inkml:trace contextRef="#ctx0" brushRef="#br0" timeOffset="3692.694">1095 1 12438,'13'23'9761,"-3"23"-7964,-7-32-894,9 85 1185,10 43-3498,-22-144-6087,0-10-1619,-1 3 168</inkml:trace>
  <inkml:trace contextRef="#ctx0" brushRef="#br0" timeOffset="3944.293">1068 192 11141,'0'1'3330,"1"1"255,2 1-623,3-3-1250,1 0-495,2 0-161,3 0-207,-1-1-337,1-1-208,1-1-144,-1 0-288,-2 0-400,1 1-1025,0 2-2272,2 1-2979,1 2-7170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1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 6675,'9'42'8955,"0"0"-4467,6 86-958,4 62-1332,-7 18-834,-4-20-964,0 108-219,1-51 217,4 44 368,-10-147-660,-6-138-3560,-7-20-6301,8 12 6061,-7-10-8448</inkml:trace>
  <inkml:trace contextRef="#ctx0" brushRef="#br0" timeOffset="613.303">51 15 10053,'-11'21'8554,"-3"6"-3599,-11 39-3385,32-88-17172,-3 14 6088</inkml:trace>
  <inkml:trace contextRef="#ctx0" brushRef="#br0" timeOffset="1003.84">58 1 9588,'21'10'8428,"-2"1"-4224,26 35-732,-16-5-3678,-27-44-14432,-1 0 3806</inkml:trace>
  <inkml:trace contextRef="#ctx0" brushRef="#br0" timeOffset="18233.159">163 1741 8324,'1'2'6828,"1"4"-3468,4 15-185,-7 45-318,11 186 1049,-5-57-2865,-7-202-5036,0-7-650,1 6-2368,-3-3-6809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4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3 105 10805,'-2'6'7701,"13"19"-5288,42 91 1215,-50-115-3585,0 0-1,0 0 1,0-1-1,0 1 1,0-1-1,0 0 1,0 1-1,0-1 1,0-1-1,0 1 1,0 0-1,0-1 1,0 1-1,0-1 1,0 0-1,0 0 1,-1 0-1,1-1 1,0 1-1,0-1 1,-1 1-1,1-1 1,-1 0-1,0 0 1,1 0-1,-1 0 1,0 0-1,0-1 1,0 1-1,1-3-42,0 3 42,-1-1 0,1 0 0,-1 1-1,1-1 1,-1 0 0,0 0 0,0 0-1,-1-1 1,1 1 0,-1 0 0,1-1-1,-1 1 1,0-1 0,0 1-1,-1-1 1,1 0 0,-1 1 0,1-1-1,-1 0 1,0 1 0,-1-1 0,1 0-1,-1 1 1,1-1 0,-1 1 0,0-1-1,-1 1 1,0-2-42,1 2 122,2-4-4900,13 7-6344,-5-1-75</inkml:trace>
  <inkml:trace contextRef="#ctx0" brushRef="#br0" timeOffset="374.911">352 84 10261,'-9'-24'9827,"8"24"-9684,-1-1 0,1 1-1,-1 0 1,1 0 0,-1 0 0,0 0 0,1 0 0,-1 1-1,1-1 1,-1 0 0,1 1 0,-1-1 0,1 1 0,-1-1-1,1 1 1,-1 0 0,1 0 0,0 0 0,-1 0 0,1 0-1,0 0 1,0 0 0,0 0 0,0 0 0,0 0-1,0 1 1,0-1-143,-2 4 276,1-2-201,0 1 0,0-1 0,0 1 0,0-1 0,0 1 0,1-1 1,0 1-1,0 0 0,0 0 0,0-1 0,0 1 0,1 0 0,0 0 1,0 0-1,0 0 0,0 0 0,1 1-75,38 14 54,-38-19-34,1 0 0,-1 0 0,0 0 0,1 0 0,-1 0 0,1 0 0,-1 0 0,1 1 1,-1-1-1,0 0 0,1 1 0,-1-1 0,0 1 0,1 0 0,-1-1 0,0 1 0,0 0 1,0 0-1,1 0 0,-1 0 0,0 0 0,0 0 0,0 0 0,-1 0 0,1 0 0,0 0 0,0 0 1,-1 1-1,1-1 0,0 0 0,-1 1 0,1-1 0,-1 0 0,0 1 0,1-1 0,-1 1 1,0-1-1,0 0 0,0 1 0,0-1 0,0 1 0,0-1 0,0 1 0,-1-1 0,1 0 0,0 1 1,-1-1-1,1 0 0,-1 1 0,0-1 0,1 0 0,-1 1-20,0 1-40,0 0-1,0 0 1,-1 0 0,1 0-1,0-1 1,-1 1 0,0 0-1,1-1 1,-1 1 0,0-1-1,-1 0 1,1 1 0,0-1-1,0 0 1,-1 0 0,0-1-1,1 1 1,-1 0-1,0-1 1,1 0 0,-1 1-1,0-1 1,0-1 0,-2 2 40,-3-15-4793,8 3-2349,0 8 4780,1-6-8953</inkml:trace>
  <inkml:trace contextRef="#ctx0" brushRef="#br0" timeOffset="749.823">434 173 10565,'31'3'6126,"-27"-2"-5976,0-1 1,1 1 0,-1-1 0,0 0 0,0-1-1,0 1 1,0-1 0,0 0 0,0 0 0,0 0-1,0 0 1,0-1 0,0 1 0,0-1 0,-1 0-1,1 0 1,2-2-151,-6 2 125,0 1 0,0 0 0,-1 0-1,1-1 1,0 1 0,0 0 0,-1 0 0,1 0 0,-1-1-1,1 1 1,-1 0 0,1 0 0,-1 0 0,0 0 0,1 0-1,-1 0 1,0 0 0,0 0 0,0 0 0,0 1 0,0-1-1,0 0 1,0 0 0,0 1 0,0-1 0,0 1 0,0-1-1,0 1 1,-1-1 0,1 1 0,0 0 0,0-1 0,0 1-1,-1 0 1,1 0 0,0 0 0,-1 0 0,1 0 0,0 0-1,0 0 1,0 1 0,-1-1 0,1 0-125,-2 2 106,0 0 0,0 0 0,0 1-1,1-1 1,-1 1 0,0-1 0,1 1 0,0 0 0,0 0-1,0 0 1,0 0 0,0 0 0,0 0 0,1 0 0,0 1 0,0-1-1,0 0 1,0 1 0,0-1 0,0 1 0,1 0 0,0-1 0,0 1-1,0-1 1,0 1 0,0 0 0,1-1 0,0 1 0,0-1 0,0 1-1,1 2-105,-2-4-15,1-1 0,0 1 0,-1 0-1,1-1 1,0 1 0,0-1 0,0 1-1,0-1 1,0 1 0,0-1 0,0 0-1,0 0 1,1 1 0,-1-1 0,0 0-1,1 0 1,-1 0 0,1 0 0,-1-1-1,1 1 1,0 0 0,-1-1-1,1 1 1,0-1 0,-1 1 0,1-1-1,0 0 1,0 0 0,-1 0 0,1 0-1,0 0 1,0 0 0,-1 0 0,2-1 15,36-14-7246,-18 6-1808,-5 3-2015</inkml:trace>
  <inkml:trace contextRef="#ctx0" brushRef="#br0" timeOffset="997.857">729 150 11365,'-23'-4'7909,"0"6"-4034,21-2-3783,0 1 0,1-1 0,-1 1 0,0-1 0,0 1 0,0 0 0,1-1 0,-1 1 0,0 0 0,1 0 0,-1 1 0,1-1 0,-1 0 0,1 0 0,0 1 0,-1-1 0,1 1 0,0-1 0,0 1 0,0-1 0,0 1 0,0 0 0,0 0 0,1-1 0,-1 1 0,1 0 0,-1 0 0,1 0 0,-1 0 0,1-1 0,0 1 0,0 0 0,0 1-92,0 1 8,0-1-1,0 0 0,0 1 1,0-1-1,1 0 1,0 1-1,-1-1 0,1 0 1,0 0-1,1 1 1,-1-1-1,0 0 0,1 0 1,0-1-1,0 1 1,0 0-1,0 0 0,0-1 1,0 1-1,1-1 0,-1 0 1,1 0-1,-1 0 1,1 0-1,0 0 0,0-1 1,0 1-1,0-1 1,0 1-1,0-1 0,1 0 1,-1-1-1,0 1 1,0 0-1,1-1 0,-1 0 1,1 0-1,-1 0 0,3 0-7,-3-2-265,-1 1 0,0 0 0,0-1 0,0 1-1,0-1 1,0 0 0,-1 0 0,1 0 0,-1 0-1,1 0 1,-1 0 0,1 0 0,-1 0 0,0-1-1,0 1 1,0 0 0,-1-1 0,1 1 0,0-1-1,-1 1 1,1-1 0,-1 1 0,0-1 265,3-22-8052,-3 23 6703,1-11-9608</inkml:trace>
  <inkml:trace contextRef="#ctx0" brushRef="#br0" timeOffset="1232.181">743 0 10373,'-1'2'7552,"0"3"-4087,1 14-2327,0-16-29,8 92 3500,12-2-5205,-20-93 333,2 5-1679,-1-4-1949,0-1-4217,0 0-5322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4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9716,'2'8'7938,"2"3"-5847,4 10-1331,5 157 2738,-13-178-3495,1 0 0,-1 0-1,0 0 1,0-1 0,1 1 0,-1 0 0,0 0-1,0 0 1,0 0 0,1 0 0,-1 0 0,0 0-1,0 0 1,1 0 0,-1 0 0,0 0 0,1 0-1,-1 0 1,0 0 0,0 0 0,1 0 0,-1 0-1,0 1 1,0-1 0,0 0 0,1 0 0,-1 0-1,0 0 1,0 0 0,0 1 0,1-1 0,-1 0-1,0 0 1,0 0 0,0 0 0,0 1 0,1-1-1,-1 0 1,0 0 0,0 1 0,0-1 0,0 0 0,0 0-1,0 1 1,0-1 0,0 0 0,0 0 0,0 1-1,0-1 1,0 0 0,0 0 0,0 1 0,0-1-3,12-29-40,-8 20 80,-4 6-38,1 0-1,0 0 0,0 0 1,0 1-1,0-1 0,1 0 0,-1 1 1,1-1-1,-1 1 0,1 0 0,0-1 1,0 1-1,0 0 0,0 0 1,0 0-1,0 0 0,1 1 0,-1-1 1,1 1-1,-1-1 0,1 1 0,0 0 1,-1 0-1,1 0 0,0 0 1,0 0-1,0 1 0,0-1 0,-1 1 1,1 0-1,0 0 0,0 0 0,0 0 1,0 1-1,0-1 0,0 1 1,0-1-1,-1 1 0,1 0 0,0 0 1,-1 1-1,1-1 0,0 0 1,-1 1-1,0-1 0,2 2-1,-2-1 32,0 1 0,-1-1 0,1 0 0,0 1 0,-1-1 1,1 1-1,-1 0 0,0 0 0,0-1 0,0 1 0,0 0 0,-1 0 0,1 0 0,-1 0 0,0 0 0,0 0 0,0 0 0,0 0 0,0 0 0,-1 0 1,1 0-1,-1 0 0,0 0 0,1-1 0,-1 1 0,-1 0 0,1 0 0,0-1 0,-1 1 0,1-1 0,-1 1 0,0-1 0,0 0 0,0 1 1,0-1-1,0 0 0,-1 0 0,1-1 0,-1 1 0,1 0 0,-1-1 0,1 1 0,-1-1 0,0 0 0,0 0 0,1 0 0,-1 0 0,-1-1-32,-29-12-1970,28 2-2283,1-3-4640,4 6-1725</inkml:trace>
  <inkml:trace contextRef="#ctx0" brushRef="#br0" timeOffset="454.874">236 182 10149,'1'0'252,"35"0"4930,47-21-3085,-82 20-2023,-1-1-1,1 1 1,0-1-1,0 1 1,-1-1-1,1 0 1,-1 1-1,1-1 1,-1 0-1,0 0 1,1 1-1,-1-1 1,0 0-1,0 0 1,-1 1-1,1-1 1,0 0 0,0 0-1,-1 1 1,1-1-1,-1 0 1,0 1-1,1-1 1,-1 0-1,0 1 1,0-1-1,0 1 1,0 0-1,0-1 1,0 1-1,-1 0 1,1-1-1,0 1 1,-1 0-1,1 0 1,0 0 0,-1 0-1,0 0 1,1 1-1,-1-1 1,1 0-1,-1 1 1,0-1-1,0 1 1,1 0-1,-1-1 1,0 1-1,0 0 1,1 0-1,-1 0 1,0 0-1,0 1 1,1-1-1,-1 0 1,0 1 0,1-1-1,-1 1 1,0-1-1,1 1-73,-4 2 171,1 0 0,0 1 0,0-1 0,1 1 0,-1 0 0,1 0 0,0 0 0,0 1 0,0-1 0,0 1 0,1 0 0,0-1 0,0 1 0,0 0 0,0 0 0,1 0 0,0 0 0,0 1 0,1-1 0,-1 0 0,1 0 0,0 1 0,0-1 0,1 0 0,0 0 0,0 1 0,0-1 0,0 0 0,1 0 0,0 0 0,1 3-171,-1-6 5,-1-1-1,0 1 1,0-1 0,1 1-1,-1-1 1,1 1 0,-1-1-1,1 0 1,0 0 0,0 0-1,-1 0 1,1 0-1,0 0 1,0 0 0,0-1-1,0 1 1,0 0 0,0-1-1,0 0 1,0 0 0,0 1-1,0-1 1,0 0-1,0-1 1,0 1 0,0 0-1,0-1 1,0 1 0,0-1-1,0 1 1,0-1 0,0 0-1,0 0 1,0 0 0,-1 0-1,1 0 1,0 0-1,-1 0 1,1-1 0,0-1-5,31-20-4694,-9 6-5530,-11 9-2347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4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84 110 10533,'-19'-4'8449,"-4"4"-3911,21 0-4470,1 0-1,-1 0 1,0 0-1,1 0 1,-1 0 0,1 0-1,-1 1 1,1-1-1,-1 0 1,1 1-1,-1-1 1,1 1-1,-1-1 1,1 1 0,0 0-1,-1 0 1,1 0-1,0-1 1,0 1-1,0 0 1,-1 1 0,1-1-1,0 0 1,0 0-1,0 0 1,1 1-1,-1-1 1,0 0 0,0 1-1,1-1 1,-1 1-1,1-1 1,-1 1-1,1-1 1,0 1-1,-1-1 1,1 1 0,0-1-1,0 1 1,0 0-68,3 2 3,0 0 1,0 0 0,0-1 0,0 0 0,0 1-1,1-1 1,0 0 0,-1-1 0,1 1 0,0-1-1,0 0 1,1 0 0,-1 0 0,0 0 0,1-1-1,2 1-3,-5-1 14,46 24 27,-47-24-35,0-1-1,-1 1 0,1-1 0,0 1 1,0-1-1,0 1 0,-1-1 0,1 1 1,0 0-1,0-1 0,-1 1 0,1 0 1,-1 0-1,1-1 0,-1 1 1,1 0-1,-1 0 0,1 0 0,-1 0 1,0 0-1,1 0 0,-1 0 0,0 0 1,0 0-1,0 0 0,0-1 1,0 1-1,0 0 0,0 0 0,0 0 1,0 0-1,0 0 0,-1 0 0,1 0 1,0 0-1,-1 0 0,1 0 0,0 0 1,-1 0-1,1-1 0,-1 1 1,0 0-1,1 0 0,-1-1 0,1 1 1,-1 0-1,0-1 0,0 1 0,1 0 1,-1-1-1,0 1 0,0-1 1,0 1-6,-69 9 173,45-21-5191,23 2-5835,3 2-51</inkml:trace>
  <inkml:trace contextRef="#ctx0" brushRef="#br0" timeOffset="203.079">181 13 10277,'9'33'9795,"-1"18"-5511,4 19-2900,5 11-1838,-22-89-5629,2 3-864,-1-3-5293</inkml:trace>
  <inkml:trace contextRef="#ctx0" brushRef="#br0" timeOffset="443.139">154 164 9588,'30'0'13502,"0"-1"-8868,1-2-8676,-2-2-8480,-22 4 1378</inkml:trace>
  <inkml:trace contextRef="#ctx0" brushRef="#br0" timeOffset="691.323">348 145 12102,'6'15'8206,"-1"2"-4513,-6 35-2653,-1-81-17197,3 16 7289</inkml:trace>
  <inkml:trace contextRef="#ctx0" brushRef="#br0" timeOffset="692.323">339 59 11397,'-1'-7'3202,"1"2"111,0 4-1344,2 1-544,0 0-449,0 1-207,1 3-337,0-1-480,1 2-849,-1-1 321,2-1-2801,2-2-2642,1-1-6531</inkml:trace>
  <inkml:trace contextRef="#ctx0" brushRef="#br0" timeOffset="1161.638">451 7 12422,'3'23'7861,"11"11"-4750,-1 4-1966,7 85 184,-16-145-16461,-2 12 4412</inkml:trace>
  <inkml:trace contextRef="#ctx0" brushRef="#br0" timeOffset="1474.062">567 1 11557,'11'20'10593,"-3"21"-8116,-5-21-1468,17 121-1303,-18-136-2420,2-3-7556,-1-3-2072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 9364,'-6'-13'10890,"-39"29"-7525,42-14-3301,0 1 0,1 0 0,-1 0 0,1 0 0,0 0 0,0 0 0,0 0 1,0 1-1,1-1 0,-1 1 0,1-1 0,0 1 0,0 0 0,0-1 0,0 1 0,1 0 0,0 0 1,0 0-1,0-1 0,0 1 0,0 0 0,1 0 0,-1-1 0,1 1 0,0 0 0,0 0 0,1-1 0,-1 1 1,1-1-1,0 0 0,0 1 0,0-1 0,0 0 0,0 0 0,1 0 0,-1 0 0,1-1 0,0 1 0,0-1 1,0 1-1,0-1-64,-1-1 7,-1 0 0,0 0 0,0 0 0,1 0 0,-1 0 1,1 0-1,-1-1 0,0 1 0,1-1 0,-1 1 0,1-1 0,0 1 0,-1-1 1,1 0-1,-1 0 0,1 0 0,-1 0 0,1 0 0,0 0 0,-1 0 1,1 0-1,-1-1 0,1 1 0,-1-1 0,1 1 0,-1-1 0,1 1 1,-1-1-1,1 0-7,14-16-7637,-11 12 476,0-2-4479</inkml:trace>
  <inkml:trace contextRef="#ctx0" brushRef="#br0" timeOffset="498.398">178 27 10405,'16'-11'7632,"2"6"-3688,-15 5-3915,1-1 0,-1 1-1,0 1 1,0-1 0,0 0 0,0 1-1,0-1 1,0 1 0,0 0 0,0 0-1,0 0 1,-1 1 0,1-1 0,0 1-1,-1-1 1,1 1 0,-1 0-1,1 0 1,-1 0 0,0 0 0,0 1-1,0-1 1,0 0 0,0 1 0,0 0-1,-1-1 1,1 3-29,20 80 11,-25-100-1228,1 12 1293,-1 0 0,0 1 0,0 0 0,0 0 0,0 0 0,0 0 0,0 0 0,-1 1 0,1-1 0,0 1 0,-1 0 0,1 0 0,-1 0 0,0 1 0,1-1 0,-1 1 0,1 0 0,-1 0 0,0 0 0,1 0 0,-1 1 0,0-1 0,1 1 0,-1 0 0,0 0-76,2 0 93,0-1 0,0 0 0,0 1 1,0-1-1,0 1 0,0 0 0,0 0 0,0 0 0,1 0 0,-1 0 0,0 0 1,1 0-1,-1 0 0,1 1 0,-1-1 0,1 1 0,-1-1 0,1 1 0,0 0 1,0-1-1,0 1 0,0 0 0,0 0 0,0 0 0,1-1 0,-1 1 0,0 0 1,1 0-1,0 0 0,-1 0 0,1 0 0,0 0 0,0 0 0,0 0 0,0 0 1,1 0-1,-1 0 0,0 0 0,1 0 0,-1 0 0,1 0 0,0 0 0,0 0 1,0 1-94,0-1 19,0 0 0,0 0 0,1-1 0,-1 1 0,1 0 0,-1 0 1,1-1-1,-1 1 0,1-1 0,0 1 0,0-1 0,0 0 0,0 1 0,0-1 1,0 0-1,0 0 0,0-1 0,0 1 0,0 0 0,1-1 0,-1 1 0,0-1 1,0 0-1,1 0 0,-1 0 0,0 0 0,0 0 0,1 0 0,-1-1 1,0 1-1,0-1 0,1 1 0,-1-1 0,1 0-19,38-32-5434,-29 12-725,-5 7-976,0 3-2320</inkml:trace>
  <inkml:trace contextRef="#ctx0" brushRef="#br0" timeOffset="905.288">362 17 10005,'22'37'10344,"-12"28"-7670,-2-8-1779,3-83-850,-10 16-29,-1 3-10,0 1 1,1 0 0,0-1-1,0 1 1,0 0 0,0 0-1,1 0 1,0 0 0,1 0 0,-1 0-1,1 1 1,0-1 0,0 1-1,1 0 1,0 0 0,0 0-1,0 0 1,0 0-7,-2 5 8,0-1-1,-1 1 1,1 0-1,0 0 1,0 0-1,-1 0 1,1 0-1,0 0 1,-1 1 0,1-1-1,0 0 1,-1 1-1,1 0 1,-1-1-1,1 1 1,-1 0-1,1 0 1,-1-1 0,1 1-1,-1 0 1,0 1-1,1-1 1,-1 0-1,0 0 1,0 0-1,0 1 1,0-1 0,0 1-1,0-1 1,-1 1-1,1-1 1,0 1-1,-1-1 1,1 1-8,20 56 658,-18-35-394,0 2-955,1-11-4997,-3-13-1336,-1-1-4835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5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12278,'9'29'11150,"-4"21"-9225,-3-23-983,1-3-747,-1-6 1143,0-7-3233,-1-1-2887,0 0-4006,-1-6-3559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5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 14359,'-3'6'3489,"0"-5"81,3-1-1249,0 0-1473,2-1-608,2-1-272,1-2 1297,-1-2-4771,-1-4-3281,0 1-8964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4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10405,'2'17'8072,"3"9"-5586,1 2-1794,8 40 282,-12-148-822,-2 76-152,0 0-1,1 0 1,-1 0-1,1-1 1,0 1 0,0 0-1,0 0 1,1 0-1,0 1 1,-1-1-1,1 0 1,1 1 0,-1-1-1,0 1 1,1-1-1,0 1 1,0 0 0,0 0-1,2-1 1,-2 5 3,0 1 1,0 0-1,0 0 1,0 0-1,0 0 0,-1 1 1,1-1-1,-1 1 0,0 0 1,0 0-1,0-1 1,0 1-1,0 1 0,0-1 1,-1 0-1,1 0 0,-1 0 1,0 1-1,0 3-3,14 80-3,-8-128 30,-7 38-27,-1 0 1,2-1-1,-1 1 1,0 0-1,1 0 0,-1-1 1,1 1-1,0 0 0,0 0 1,0 0-1,1-1 0,-1 1 1,1 1-1,-1-1 0,1 0 1,0 0-1,0 1 0,0-1 1,1 1-1,-1-1 0,1 1 1,-1 0-1,1 0 0,0 0 1,0 1-1,-1-1 0,1 0 1,1 1-1,-1 0 0,0 0 1,2-1-1,-3 5 5,1-1-1,0 0 1,-1 1 0,1 0 0,-1-1 0,0 1 0,0 0-1,0 0 1,0 0 0,0 0 0,-1 1 0,1-1 0,-1 0-1,0 1 1,0-1 0,-1 1 0,1-1 0,0 4-5,0-1 22,10 56-1129,-6-59-1633,1-9-6472,-1-2-694</inkml:trace>
  <inkml:trace contextRef="#ctx0" brushRef="#br0" timeOffset="380.468">325 125 9236,'-18'0'9967,"10"21"-6932,6 28-2297,2-47-724,-1 0-1,1 1 1,0-1 0,0 1-1,0-1 1,0 0 0,1 1-1,-1-1 1,1 1 0,0-1-1,-1 0 1,1 0 0,0 1-1,0-1 1,0 0 0,1 0-1,-1 0 1,0 0 0,1 0-1,0 0 1,-1-1 0,1 1-1,0 0 1,0-1 0,0 1-1,0-1 1,0 0-1,0 0 1,0 1 0,0-1-1,0-1 1,1 1 0,-1 0-1,0-1 1,1 1 0,-1-1-1,1 1 1,-1-1 0,0 0-1,1 0 1,-1 0 0,1-1-1,-1 1 1,0 0 0,1-1-1,-1 0 1,0 1 0,1-1-1,0-1-13,0 2-9,-1-1 0,1 0 0,0 0 0,0 0 0,-1 0-1,1-1 1,-1 1 0,1-1 0,-1 0 0,1 1-1,-1-1 1,0 0 0,0 0 0,0 0 0,0-1 0,0 1-1,-1 0 1,1-1 0,-1 1 0,1-1 0,-1 0-1,0 1 1,0-1 0,0 0 0,-1 0 0,1 0 0,0 1-1,-1-1 1,0 0 0,0 0 0,0 0 0,0 0-1,0 0 1,-1 0 0,1 0 0,-1 0 0,1 1 0,-1-1-1,0 0 1,0 0 0,-1 1 0,1-1 0,-1 1-1,1-1 1,-1 1 0,0 0 0,1-1 0,-1 1 0,-1 0-1,1 0 1,0 0 0,-2-1 9,3 2-8,0 0 0,-1 0 0,1 0 0,0 0-1,-1 0 1,1 0 0,-1 0 0,1 1 0,-1-1 0,1 0 0,-1 1 0,1-1 0,-1 1 0,0 0 0,1 0-1,-1-1 1,0 1 0,1 0 0,-1 0 0,0 1 0,1-1 0,-1 0 0,1 0 0,-1 1 0,0-1 0,1 1-1,-1-1 1,1 1 0,-1 0 0,0 0 8,6 3-10271,0-3-2367</inkml:trace>
  <inkml:trace contextRef="#ctx0" brushRef="#br0" timeOffset="651.524">556 116 11397,'-29'5'7547,"8"8"-3920,19-11-3550,0 0 0,0 0 0,0 0 0,1 1 0,-1-1 0,1 1 0,0-1 0,-1 1 0,1 0 0,0-1 0,1 1 0,-1 0 0,0 0 0,1-1 1,0 1-1,0 0 0,0 0 0,0 0 0,0 0 0,0-1 0,1 1 0,-1 0 0,1 0 0,0 0 0,0-1 0,0 3-77,0-2 10,0-1 0,0 1-1,0 0 1,0-1 0,0 1 0,0-1 0,1 1-1,0-1 1,-1 0 0,1 0 0,0 0 0,0 0 0,0 0-1,0 0 1,0 0 0,0 0 0,1-1 0,-1 1-1,1-1 1,-1 0 0,1 0 0,-1 0 0,1 0-1,0 0 1,-1 0 0,1-1 0,0 1 0,2-1-10,-2 0-357,-1 0 0,1-1 1,-1 0-1,1 1 0,-1-1 1,0 0-1,1 0 1,-1 0-1,0-1 0,0 1 1,0-1-1,0 1 0,0-1 1,0 1-1,0-1 0,0 0 1,-1 0-1,1 0 0,-1 0 1,1 0-1,-1 0 0,1-2 357,4-9-6501,-1-1-3984</inkml:trace>
  <inkml:trace contextRef="#ctx0" brushRef="#br0" timeOffset="1010.814">609 16 13494,'-1'25'7001,"2"1"-3325,12 54-2520,-7-47-234,9 33-1068,-6-75-4598,-5-2-2233,-3 10 5225,3-9-10862</inkml:trace>
  <inkml:trace contextRef="#ctx0" brushRef="#br0" timeOffset="1182.764">742 133 12022,'2'5'2993,"0"2"128,0 1-1776,0 1-561,1 0-15,-2-1-81,1 1-272,0-1-144,-1 1-144,-1 0-192,1-1-224,-1-4-544,-1-3 2272,2-1-4641,-1-3-2866,0-5-7443</inkml:trace>
  <inkml:trace contextRef="#ctx0" brushRef="#br0" timeOffset="1183.764">757 56 9060,'0'1'2145,"0"1"-16,2 1-752,0 1-1169,2-1-2337,3 0-1809,1 0-4898</inkml:trace>
  <inkml:trace contextRef="#ctx0" brushRef="#br0" timeOffset="1435.909">938 37 10101,'-6'-19'8968,"-10"7"-4705,14 11-4189,1 0 1,-1 1-1,1-1 1,-1 1-1,1-1 1,-1 1-1,1-1 1,-1 1 0,1 0-1,-1 0 1,0 0-1,1 0 1,-1 0-1,1 0 1,-1 0-1,1 0 1,-1 1-1,0-1 1,1 0-1,-1 1 1,1 0-1,0-1 1,-1 1 0,1 0-1,-1 0 1,1 0-1,0-1 1,0 2-1,-1-1 1,1 0-1,0 0 1,0 0-1,0 0 1,0 1-1,0-1 1,1 0-1,-1 1 1,0-1-75,-1 16 191,0 0-1,1 1 1,0-1 0,2 0 0,0 0-1,1 0 1,1 0 0,0 0 0,1-1 0,1 1-1,1-1 1,1 2-191,-6-20-6185,-5-19-4851,1 9-180</inkml:trace>
  <inkml:trace contextRef="#ctx0" brushRef="#br0" timeOffset="2049.813">844 123 9973,'7'10'8322,"6"-1"-3884,60 9-3320,-70-18-1431,0 0 1,0-1-1,0 1 0,0-1 1,0 1-1,-1-1 0,1 0 1,0 0-1,-1 0 0,1 0 1,0-1-1,-1 1 0,1-1 1,-1 1-1,0-1 0,0 0 1,1 0-1,-1 0 0,0 0 1,-1 0-1,1-1 0,0 1 1,-1-1-1,1 1 1,-1-1-1,1-2 313,12 32 7119,3 12-5760,-17-38-1373,1 0-1,0 0 1,-1 0-1,1 0 1,0 0-1,0 0 0,0 0 1,-1 0-1,1 0 1,0 0-1,0 0 0,1-1 1,-1 1-1,0 0 1,0-1-1,0 1 1,0-1-1,1 1 0,-1-1 1,0 1-1,0-1 1,1 0-1,-1 0 1,0 0-1,0 0 0,1 0 1,-1 0-1,0 0 1,1 0-1,-1 0 0,0 0 1,1-1-1,-1 1 1,0-1-1,0 1 1,0-1-1,1 1 0,-1-1 1,0 0-1,0 1 1,0-1-1,0 0 0,0 0 1,0 0-1,0 0 1,0 0-1,-1 0 1,1 0-1,0 0 15,26-67-2536,-20 46 2593,5 36 4138,-5 27-3102,-2 49 622,11 52-298,-11-159-11976,-3 10 3603,0-3-4940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6:4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10661,'20'-4'10593,"-4"12"-5028,14 49-3960,-22-34-554,-5-17-978,-1-1-47,0 0 0,0 0 0,0-1-1,1 1 1,-1 0 0,1-1 0,0 0 0,1 1 0,-1-1 0,1-1 0,0 1 0,-1 0 0,2-1 0,-1 0 0,0 0 0,2 1-26,18-42 224,8-109-531,-25 158-8668,-4-5-61,0-1-2817</inkml:trace>
  <inkml:trace contextRef="#ctx0" brushRef="#br0" timeOffset="441.976">389 27 10693,'-13'-13'11806,"-39"11"-7645,50 2-4140,0 1 0,0 0 0,1-1 0,-1 1 1,0 0-1,1 0 0,-1 0 0,1 0 0,-1 0 0,1 1 0,0-1 0,-1 0 0,1 1 0,0-1 0,0 1 0,0-1 0,0 1 0,0-1 0,0 1 1,0 0-1,1-1 0,-1 1 0,1 0 0,-1 0 0,1-1 0,-1 1 0,1 0 0,0 0 0,0 0 0,0 0 0,0 0 0,0-1 0,1 1 1,-1 0-1,0 0 0,1 0 0,-1-1 0,1 1 0,0 0 0,0-1 0,0 1 0,0 0 0,0-1 0,0 1 0,0-1 0,0 1 0,0-1 0,1 0 1,-1 0-1,0 1 0,1-1 0,-1 0 0,1 0 0,0 0 0,-1-1 0,1 1 0,0 0 0,0 0-21,13 6-18,-10-6 8,-1 1-1,0-1 1,0 1 0,0 0 0,0 0 0,0 0 0,0 1 0,-1 0 0,1-1 0,-1 1 0,0 0 0,0 1 0,0-1 0,0 0 0,-1 1 0,1 0 0,1 3 10,-3-5 22,-1-1 0,0 1 0,0-1 1,0 1-1,0-1 0,0 1 0,0-1 1,-1 1-1,1-1 0,0 1 0,-1-1 1,1 1-1,-1-1 0,0 1 0,1-1 0,-1 0 1,0 1-1,0-1 0,0 0 0,0 0 1,0 0-1,0 0 0,0 0 0,0 0 1,0 0-1,-1 0 0,1 0 0,0 0 1,-1 0-1,1-1 0,0 1 0,-1-1 0,1 1 1,-1-1-1,1 1 0,-1-1 0,1 0 1,-1 0-1,1 0 0,-1 0 0,1 0-22,-3 1-208,1-1-1,0 1 0,-1-1 1,1 0-1,0 0 0,-1 0 1,1-1-1,0 1 1,-1-1-1,1 0 0,0 0 1,-1 0-1,1 0 0,0 0 1,0-1-1,0 1 0,0-1 1,-1-1 208,2-2-4231,2 1-4432,1-3-3276</inkml:trace>
  <inkml:trace contextRef="#ctx0" brushRef="#br0" timeOffset="755.898">519 199 14535,'-2'4'3505,"0"-2"17,1 0-1793,-1-1-1057,2-1-432,-2 0-752,2 0-2081,0-1-913,-1-1-2529,1-1-5506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8:4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9909,'1'2'6840,"1"4"-3522,6 17-1909,-7-20-568,46 218 3062,-47-217-4376,2 16 116,2-11-5624,-3-12-4272,-1 0 1113</inkml:trace>
  <inkml:trace contextRef="#ctx0" brushRef="#br0" timeOffset="312.412">2 194 11749,'-1'0'2978,"1"1"207,0-1-1104,3 0-1024,1 0-337,2 0 0,1 1-47,0-1-225,3 0-192,2 0-96,-1 0-64,4-1-176,0 1-384,-2-1-545,-1-2-239,-1 1-2210,0 1-2561,0 0-5810</inkml:trace>
  <inkml:trace contextRef="#ctx0" brushRef="#br0" timeOffset="656.562">223 156 10517,'-14'17'9549,"15"27"-8268,0-36-578,-2-5-686,1-1-1,-1 0 1,1 1 0,0-1-1,0 0 1,0 0-1,0 1 1,0-1 0,1 0-1,-1 1 1,1-1 0,-1 0-1,1 0 1,0 0-1,0 0 1,0 1 0,0-1-1,0 0 1,1-1-1,-1 1 1,0 0 0,1 0-1,-1-1 1,1 1 0,0 0-1,0-1 1,0 0-1,-1 1 1,1-1 0,0 0-1,1 0 1,-1 0 0,0 0-1,0-1 1,0 1-1,0 0 1,1-1 0,-1 0-1,0 1 1,1-1-1,-1 0 1,0 0 0,0 0-1,1-1 1,-1 1 0,0 0-1,1-1 1,1 0-17,-2 0 59,1-1 0,-1 1 0,1-1 0,-1 0 0,0 1 0,1-1 0,-1 0 0,0 0 0,0-1 0,-1 1 0,1 0 0,0 0-1,-1-1 1,1 1 0,-1-1 0,0 0 0,0 1 0,0-1 0,0 0 0,0 0 0,-1 1 0,1-1 0,-1 0 0,0 0 0,0 0 0,0 0 0,0 0 0,0 0 0,-1 1 0,1-1 0,-1 0 0,0 0 0,0 0 0,0 1 0,0-1 0,0 0 0,0 1 0,-1-1 0,1 1 0,-1 0 0,0-1 0,0 1 0,0 0 0,0 0 0,0 0 0,0 0 0,-2 0-59,-33-18 1327,23 19-4300,13 3-8457,1 0-1098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6:3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1439 1043 10181,'2'12'8498,"3"0"-5233,3 16-1190,-5 151 1972,3 80-3028,5-53-811,-8-40 86,-2-60 125,-11-127-16555,6 7 2282</inkml:trace>
  <inkml:trace contextRef="#ctx0" brushRef="#br0" timeOffset="5453.386">3781 995 6403,'-1'30'10249,"0"5"-5299,-4 85-5005,3-71 1294,-2 200-1220,13 66 50,1-211-50,-9-55-640,-2-53 11,1-7-2744,-3 0-3631,-1 1-4322</inkml:trace>
  <inkml:trace contextRef="#ctx0" brushRef="#br0" timeOffset="7912.481">3753 979 7571,'-2'2'7657,"-4"0"-3494,-27 0-1616,-133-1-186,-120-8 11,17 6-2015,107 8-277,-36-4-90,-56 10 55,-40 1-88,22-7 97,-44 9-62,237-15 93,75-7-2876,9-2-8336,1 2-2170</inkml:trace>
  <inkml:trace contextRef="#ctx0" brushRef="#br0" timeOffset="10119.768">3715 1986 7315,'-104'14'12698,"-55"-6"-8481,4-1-3468,-459 24 663,164-15-377,298 0-920,-116-5-81,43 6-18,123-13 91,45-11 13,85-6-7782,-19 8 939,7-3-6694</inkml:trace>
  <inkml:trace contextRef="#ctx0" brushRef="#br0" timeOffset="10369.725">3720 2003 6547,'3'0'2001,"-1"0"128,2-1 112,0 1-1121,0 1-239,-1-1-81,1 1-95,-1-1-1,0 0-144,-1 1-128,0-1-96,-1 1-31,-1-1-177,0 0-320,0 0 1584,0 0-4097,3 1-2465,-1-1-7028</inkml:trace>
  <inkml:trace contextRef="#ctx0" brushRef="#br0" timeOffset="81697.879">53 1680 9060,'4'20'11162,"-4"-18"-10954,1-1 0,0 0 0,-1 1 0,1-1 0,-1 1 0,0 0 0,1-1 0,-1 1 0,0-1 0,0 1 0,0-1 0,0 1 0,0 0 0,0-1 0,0 1 0,-1-1 0,1 1 0,-1-1 0,1 1 0,-1-1 1,1 1-1,-1-1 0,0 0 0,0 1 0,0-1 0,0 0 0,0 1 0,0-1 0,0 0 0,0 0 0,-1 1-208,-44 18 1638,46-21-9765,4-2 1954,-3 2 3374,2-1-8395</inkml:trace>
  <inkml:trace contextRef="#ctx0" brushRef="#br0" timeOffset="82695.067">658 1531 7539,'1'-6'12586,"2"18"-7667,1 21-3239,2 108-316,-11-147-7830,3-6-2798,2 3-3078</inkml:trace>
  <inkml:trace contextRef="#ctx0" brushRef="#br0" timeOffset="83014.107">662 1359 8548,'-3'2'8702,"5"1"-4656,4-7-2844,-14 11 2279,8-3-8419,1-2-5792,-1-2 435</inkml:trace>
  <inkml:trace contextRef="#ctx0" brushRef="#br0" timeOffset="94412.734">417 98 8436,'2'0'7685,"-2"-2"-3766,-8-7-12,-22 9-622,-36 35-2157,64-31-1110,0-1 1,-1 1-1,1 0 1,1-1-1,-1 1 1,0 0-1,1 0 1,0 0-1,0 0 0,0 0 1,0 0-1,1 1 1,0-1-1,0 0 1,0 0-1,0 0 1,0 1-1,1-1 1,0 0-1,0 0 1,0 0-1,1 0 1,-1 0-1,1 0 1,0 0-1,0-1 1,0 1-1,2 2-18,1-3 20,1 0 0,0 0 0,-1 0 0,1 0 0,0-1 0,1 0 0,-1 0 0,0-1 0,0 0 0,1 0 0,-1 0 0,1-1 0,-1 0 0,0 0 0,1-1 0,3 0-20,1-5-2023,-8 3-2246,-1-1-5217,-1 1-3917</inkml:trace>
  <inkml:trace contextRef="#ctx0" brushRef="#br0" timeOffset="95175.142">568 100 9268,'-10'-3'10974,"-20"22"-7280,28-16-3635,-1-1 0,1 1 0,0 0 0,0 1 0,1-1 0,-1 0 0,0 0 0,1 1 0,0-1 0,0 1 0,0-1 0,0 1-1,1 0 1,-1-1 0,1 1 0,0 0 0,0-1 0,1 1 0,-1 0 0,0-1 0,1 1 0,0-1 0,0 1 0,0-1 0,1 1 0,-1-1 0,1 0-1,0 1 1,-1-1 0,2 0 0,-1 0 0,0 0 0,0-1 0,1 1 0,0 0 0,-1-1 0,1 0 0,0 0 0,0 1 0,0-2 0,1 1 0,-1 0 0,0-1-1,3 1-58,-3-1-2,0 0-1,0 0 0,0 0 0,0-1 1,0 1-1,0-1 0,0 0 0,0 0 1,0 0-1,0-1 0,0 1 0,0-1 1,0 1-1,0-1 0,0 0 0,-1 0 0,1 0 1,0 0-1,0-1 0,-1 1 0,1-1 1,-1 0-1,1 0 0,-1 0 0,0 0 1,0 0-1,0 0 0,0 0 0,0-1 1,0 1-1,-1-1 0,1 0 0,-1 1 0,0-1 1,1 0-1,-1 0 0,0 0 0,-1 1 1,1-1-1,-1 0 0,1 0 0,-1 0 1,0 0-1,0-1 0,0 1 0,0 0 0,-1 0 1,1 0-1,-1 1 0,0-1 0,0 0 1,0 0-1,0 0 0,0 0 0,-2-1 3,2 2-24,1 0 65,-1 0 0,1-1 0,-1 1 0,0 0 0,0 0 0,0 0 0,0 0 0,0 0 1,-1 0-1,1 0 0,-1 1 0,1-1 0,-1 0 0,1 1 0,-1-1 0,0 1 0,0-1 0,0 1 0,0 0 0,0 0 0,0 0 0,0 0 0,0 0 0,0 0 0,-1 1 0,1-1 0,0 1 0,0 0 0,-1-1 0,1 1 0,0 0 0,-1 0-41,1 5-1813,2-4-2438,2-1-4921,0 0-3242</inkml:trace>
  <inkml:trace contextRef="#ctx0" brushRef="#br0" timeOffset="95682.408">729 102 11205,'10'17'8660,"-2"3"-4206,6 78-2972,-14-103-1494,-1-1 18,0-1-1,1 1 1,-1-1-1,1 1 1,1-1-1,-1 1 1,1-1-1,0 1 1,0-1-1,1 1 1,0-1-1,0 1 1,1 0-1,-1 0 1,1 0-1,1 1 1,-1-1-1,1 1 1,0-1-1,0 1 1,0 0-1,1 1 1,0-1-1,3-2-5,-6 7 1,-1-1 0,1 1 0,-1-1 0,1 1 0,-1 0 0,1 0 0,-1 0 0,1 0 0,0 0-1,-1 0 1,1 0 0,-1 0 0,1 1 0,-1-1 0,1 1 0,-1-1 0,1 1 0,-1-1 0,0 1 0,1 0 0,-1 0 0,0 0 0,1-1-1,-1 1 1,0 1 0,0-1 0,0 0 0,0 0 0,0 0 0,0 0 0,0 1 0,-1-1 0,1 1 0,0-1 0,-1 0 0,1 1 0,-1-1-1,1 1 0,16 58 728,-12 4-501,-3-68-4629,2-5-6011,-1 1-1667</inkml:trace>
  <inkml:trace contextRef="#ctx0" brushRef="#br0" timeOffset="96214.235">1077 83 8932,'-3'-8'8005,"-4"4"-3380,-40 10-71,46-6-4530,0 0 0,0 1 0,-1-1 1,1 0-1,0 0 0,0 1 0,0-1 0,0 1 0,-1-1 0,1 1 1,0-1-1,0 1 0,0 0 0,0 0 0,0-1 0,0 1 0,1 0 1,-1 0-1,0 0 0,0 0 0,1 0 0,-1 0 0,0 0 1,1 0-1,-1 0 0,1 1 0,-1-1 0,1 0 0,0 0 0,-1 0 1,1 0-1,0 1 0,0-1 0,0 0 0,0 0 0,0 1 0,0-1 1,0 0-1,1 0 0,-1 0 0,0 1 0,1-1 0,-1 0 1,1 0-1,-1 0 0,1 0 0,-1 0 0,1 0 0,0 0 0,-1 0 1,1 0-1,0 0 0,0 0 0,0 0 0,0 0 0,0-1 0,0 1 1,1 0-25,0 0 3,1-1 9,1 1 0,-1-1 0,0 1 0,1 0 0,-1 0 0,1 0-1,-1 0 1,0 1 0,0-1 0,0 1 0,0 0 0,0 0 0,0 0 0,-1 0-1,1 1 1,0-1 0,-1 1 0,0-1 0,0 1 0,0 0 0,0 0-1,0 0 1,0 0 0,-1 0 0,1 0 0,-1 0 0,0 1 0,0-1 0,0 1-1,-1-1 1,1 0 0,-1 1 0,0-1 0,0 1 0,0-1 0,0 1-1,-1 0-11,1-3 39,-1 1 0,1-1-1,-1 0 1,0 1-1,0-1 1,0 0-1,1 0 1,-1 0-1,0 0 1,-1 0-1,1 0 1,0 0 0,0 0-1,0 0 1,0-1-1,-1 1 1,1 0-1,0-1 1,-1 1-1,1-1 1,0 0-1,-1 1 1,1-1 0,-1 0-1,1 0 1,-1 0-1,1 1 1,-1-2-1,1 1 1,0 0-1,-1 0 1,1 0-1,-1-1 1,1 1 0,0-1-1,-1 1 1,1-1-1,0 1 1,-1-1-1,1 0 1,0 0-1,0 0 1,0 0-1,-1 0-38,-13-16-4576,8-4-7708,7 9-495</inkml:trace>
  <inkml:trace contextRef="#ctx0" brushRef="#br0" timeOffset="96521.063">1200 1 10981,'5'3'8244,"-2"5"-3790,4 23-2135,-6-23-1041,26 180 217,-28-186-6700,-1-3-5667,0 0-1806</inkml:trace>
  <inkml:trace contextRef="#ctx0" brushRef="#br0" timeOffset="97536.917">1161 158 12486,'11'3'10468,"14"-8"-7525,-17 2-1283,39 3 780,-21 1-3010,0-4-5460,-19 0-5924,-5-1 527</inkml:trace>
  <inkml:trace contextRef="#ctx0" brushRef="#br0" timeOffset="98075.819">624 399 8964,'10'46'13522,"-5"25"-9698,1 12-3618,4 177 811,4-107 84,-20-148-3302,3-9-2533,-1 2-4188,2 1-3839</inkml:trace>
  <inkml:trace contextRef="#ctx0" brushRef="#br0" timeOffset="98497.841">590 1003 9877,'2'1'8834,"1"1"-3939,17 14-1635,27 26-2425,-42-51-11477,-5 5 5055,1-2-5869</inkml:trace>
  <inkml:trace contextRef="#ctx0" brushRef="#br0" timeOffset="98765.205">765 967 8708,'-3'2'8552,"0"2"-3666,-6 15-2450,4-10-1126,-28 45 1238,28-51-4832,0-7-8757,5 3 8182,-3-2-9381</inkml:trace>
  <inkml:trace contextRef="#ctx0" brushRef="#br0" timeOffset="139864.194">2501 1366 7299,'-4'-3'7996,"14"-17"-6425,-9 19-1224,93-79 3900,-90 77-4178,-1-1-50,-1 1-1,1-1 0,1 1 0,-1-1 0,0 1 0,1 0 0,0 0 0,0 0 0,0 1 0,0 0 0,0-1 0,0 1 1,0 1-1,1-1 0,-1 0 0,1 1 0,-1 0 0,1 0 0,0 1 0,0-1 0,-1 1 0,1 0 0,0 0 1,-1 1-1,1-1 0,0 1 0,-1 0 0,1 0 0,-1 1 0,1-1 0,3 3-18,-1 1 30,0 0 0,0 0-1,0 1 1,-1 0 0,0 0 0,0 1 0,0-1-1,-1 1 1,0 0 0,-1 1 0,1-1-1,-1 1 1,-1 0 0,1 0 0,-2 1 0,1-1-1,-1 0 1,0 1 0,-1-1 0,0 1-1,0 0 1,-1 0 0,0-1 0,0 1-1,-2 4-29,-1 2 36,-2 0-1,0 0 0,-1 0 0,0-1 1,-1 0-1,0 0 0,-2-1 0,1 0 1,-2 0-1,1-1 0,-2 0 1,0-1-1,0 0 0,-3 1-35,-92 128 216,83-113 294,52-32 1133,-15-2-1481,0 1 0,0 0 1,0 2-1,0-1 0,1 2 0,-1 0 0,1 1 0,0 0 0,3 1-162,137-10 1486,-154 11-1502,0 0-1,-1 0 1,1 0-1,0 0 1,0 1-1,-1-1 1,1 0-1,0 0 0,-1-1 1,1 1-1,0 0 1,0 0-1,-1 0 1,1 0-1,0-1 1,-1 1-1,1 0 1,0 0-1,-1-1 0,1 1 1,-1-1-1,1 1 1,0 0-1,-1-1 1,1 1-1,-1-1 1,1 0-1,-1 1 0,0-1 1,1 1-1,-1-1 1,1 0-1,-1 1 1,0-1-1,0 0 1,1 1-1,-1-1 1,0 0-1,0 1 0,0-1 1,0 0-1,0 0 1,0 1-1,0-1 1,0 0-1,0 1 1,0-1-1,0 0 0,0 0 1,0 1-1,-1-1 1,1 0-1,0 1 1,-1-1 16,0 1-559,-5-2-3370,5-4-5827,1-4-3733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36:23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5847 914 9156,'9'7'7589,"-19"-2"-4070,-19 0-1760,-357 4 2745,90 5-3125,-427 3-146,320-10-774,154 0-467,18-2 64,-130 0-70,114-1 260,-54-2-137,0 10 337,22-8-281,-12-1-34,0 13 13,34-16-80,92 5-80,148-19-870,42-5-3436,25-5-2948,-17 5 752</inkml:trace>
  <inkml:trace contextRef="#ctx0" brushRef="#br0" timeOffset="-2.14748E6">171 825 7011,'-15'64'6297,"-1"-4"-3400,14-24-227,26-50-210,36-166-870,84-178 254,-72 192-1183,-59 131-622,3 1 0,0 0-1,3 1 1,0 2 0,2 0-1,6-5-38,-7 3 48,-8 62 497,108 505 1199,-51-296-1709,-29-91 19,-40-147-54,-1 0 1,1 0 0,0 0 0,-1 0-1,1 0 1,0 0 0,-1 0 0,1 0 0,-1 0-1,1 0 1,0 0 0,-1 0 0,1 0 0,0 0-1,-1 1 1,1-1 0,0 0 0,0 0 0,-1 1-1,1-1 1,0 0 0,-1 0 0,1 1 0,0-1-1,0 0 1,0 0 0,-1 1 0,1-1 0,0 0-1,0 1 1,0-1 0,0 0 0,0 1-1,0-1 1,-1 0 0,1 1 0,0-1 0,0 1-1,0-1 1,0 0 0,0 1 0,0-1 0,0 0-1,1 1 1,-1-1 0,0 0 0,0 1 0,0-1-1,0 0 1,0 1 0,1-1-1,-21-25 8,18 21-11,-5-10-2,0 0 1,-1 0-1,-1 1 0,0 0 1,-1 1-1,0 0 0,-1 0 1,-1 1 4,-68-62 7,48 40-1,-2 2 0,-1 1 0,-2 1 0,-1 3 0,0 1 0,-2 1 1,-1 2-1,-26-8-6,35 19-6,-1 1 1,0 2 0,-1 1-1,1 2 1,-1 1 0,-17 1 5,26 8 0,46-8 32,7-5-34,-1 2 0,1 1 1,0 1-1,1 2 0,-1 1 1,1 1 1,37-3-1,337-38 137,-92 19-152,-309 22 16,-1-1 1,0 1 0,0-1-1,0 1 1,0-1-1,1 1 1,-1 0-1,0 0 1,0 0-1,1 0 1,-1 0-1,0 0 1,0 0 0,1 0-1,-1 0 1,0 0-1,0 1 1,1-1-1,-1 0 1,0 1-1,0-1 1,0 1-1,0 0 1,0-1 0,0 1-1,0 0 1,0 0-1,0-1 1,0 1-1,0 0 1,0 0-1,0 0 1,-1 0-1,1 0 1,0 0-1,-1 0 1,1 1 0,-1-1-1,1 0 1,-1 0-1,1 0 1,-1 1-1,0-1 1,0 0-1,0 0 1,0 1-1,0-1 1,0 0 0,0 0-1,0 1 1,0-1-1,0 0 1,-1 0-1,1 1 1,0-1-1,-1 0 1,1 0-1,-1 0 1,0 1-1,-103 77 528,36-35-112,-231 183 1220,80-57-919,118-84-690,94-74-535,6-20-710,1 1 590,0-1 0,0 1-1,1 0 1,0 0 0,1 0 0,-1 0-1,1 0 1,0 0 0,1 0 0,0 1-1,0-1 1,0 1 0,5-6 628,8-21-4431,-2-2-1753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1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9476,'-1'-3'2449,"2"1"161,-2 2-1330,2-2-223,-1 0-145,-1 4-208,1-2-127,1 0-161,-2 0-144,2-2-144,-2 5-240,1-2-512,1 0 1280,-1 1-3505,0 3-2434,1-1-6370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1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8692,'2'-4'8005,"4"28"-5992,2 199 962,5-313-2319,-7 71-642,-5 11-16,1 0 0,1 0 0,-1 1 1,2-1-1,-1 1 0,1 0 0,-1 0 0,2 0 0,-1 0 1,1 1-1,0 0 0,6-6 2,-4 6-3,-5 4 3,0-1 1,-1 1 0,1-1 0,1 1-1,-1 0 1,0-1 0,0 1-1,1 0 1,-1 1 0,1-1-1,0 0 1,-1 1 0,1-1-1,0 1 1,0 0 0,0 0-1,0 0 1,0 0 0,0 1-1,0-1 1,0 1 0,0 0-1,1 0 1,-1 0 0,0 0-1,0 0 1,0 1 0,0 0-1,0-1 1,0 1 0,0 0 0,0 0-1,0 1 1,0-1 0,-1 1-1,1-1 1,0 1 0,-1 0-1,1 0 1,0 1-1,5 11 248,-1 1 1,0 0-1,-1 1 1,0 0-1,-1 0 1,-1 0-1,-1 0 1,0 1-1,-1-1 1,-1 1-1,0 0 1,-2-1-1,-1 16-248,2-18-29,-2-66-11587,5 32 5966,0-2-2626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1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9716,'5'10'6730,"-2"12"-5308,-2-12-468,27 257 4507,-14-165-5188,-13-95-4812,-8-39-6263,3 17 1603</inkml:trace>
  <inkml:trace contextRef="#ctx0" brushRef="#br0" timeOffset="218.717">0 238 10389,'18'7'8888,"18"-7"-5427,-23-1-1582,141 4 946,-149-3-3086,9 0-3833,-8-4-7847,-5-1 811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1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11 258 26412,'0'3'32,"-1"-2"-16,2 5-64,-2-6-128,1-4-144,-1 0-320,0-2-337,0-2-608,0-1 2050,1-2-4179,0-6-2689,0 1-6643</inkml:trace>
  <inkml:trace contextRef="#ctx0" brushRef="#br0" timeOffset="1298.147">1 0 7732,'0'2'7221,"0"6"-3267,2 20-2497,3 110 1560,-7-77-2163,2-60-809,1-39-4756,2 17-4928,-2 9-275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8500,'4'-6'8506,"4"18"-4815,19 202 1088,-20-131-4630,-11-68-343,1-22-3352,10-18-8601,-4 11 2425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15 8468,'3'-15'8244,"-15"18"-4329,-16 18-1657,22-15-2106,0 1 1,1-1-1,0 1 0,0 0 0,1 0 1,0 1-1,0-1 0,1 1 0,0 0 1,0 0-1,1 0 0,0 0 1,0 0-1,0 6-152,0-3 8,1 0 0,0 0 0,1 1 0,0-1 0,0 1 0,1-1 0,1 0 0,0 1 0,0-1 0,1 0 0,0 0 0,2 2-8,0-9 4,0 0 0,0 0 0,0-1 0,0 0 0,1 0-1,-1 0 1,1-1 0,0 1 0,-1-1 0,1-1 0,0 1 0,0-1 0,1 0 0,-1 0 0,0-1 0,0 0 0,0 0 0,0 0 0,0-1 0,1 0 0,1 0-4,-2 0-1,-1 0 1,1 0 0,0-1 0,-1 0 0,1 0 0,-1 0 0,0 0 0,0-1-1,0 0 1,0 0 0,0-1 0,0 1 0,-1-1 0,1 0 0,-1 0 0,0 0-1,-1-1 1,1 1 0,-1-1 0,0 0 0,2-4 0,9-10 13,-12 18-12,0-1 0,0 1-1,-1-1 1,1 0 0,-1 0-1,1 0 1,-1 0 0,0 0-1,0 0 1,0-1 0,0 1-1,0 0 1,-1 0 0,1-1-1,-1 1 1,1-1 0,-1 1-1,0 0 1,0-1 0,0 1-1,0-1 1,0 1 0,0 0-1,-1-1 1,1 1 0,-1 0-1,0-1 1,0-1-1,-7-10 124,1 1-1,-2-1 1,0 1 0,0 0 0,-1 1 0,-1 0-1,0 1 1,0 0 0,-1 1 0,-4-3-124,-5 7 242,10 4-4750,8-7-7572,6 2 1979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9380,'11'12'8642,"7"-8"-4309,45-10-3581,-45 3 144,29-3-418,-41 45 559,3 164-44,-4-17-980,10-99-88,-15-71 347,1-15-251,-1-1 1,0 1-1,0 0 0,1-1 1,-1 1-1,0 0 1,0 0-1,0-1 0,0 1 1,1 0-1,-1 0 1,0-1-1,0 1 1,-1 0-1,1-1 0,0 1 1,0 0-1,0 0 1,0-1-1,-1 1 0,1 0 1,0-1-1,-1 1 1,1 0-1,0-1 0,-1 1 1,1-1-1,-1 1 1,1-1-1,-1 1 1,1-1-1,-1 1 0,1-1 1,-1 1-1,0-1 1,1 1-1,-1-1 0,1 0 1,-1 1-1,0-1 1,0 0-1,1 0 0,-1 0 1,0 0-1,1 1 1,-1-1-1,0 0 1,0 0-1,1 0 0,-1 0 1,0-1-22,-86 4 2195,73-13-4214,20-44-10123,0 37 5627,2 1-2801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7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1584 0 5426,'20'5'8834,"-13"-3"-4880,-23 3-1751,-162 10 417,-125-1-1030,-90-16-781,143 5-521,20-10 557,12 18 185,195-12-2839,37 2-11775,-5-2 1394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11749,'0'-2'3250,"3"0"191,-3 1-1456,0 1-480,2-2-320,-1 2-337,0 0-288,0 0-160,0-1-240,-1 1-304,-1 0-304,0 1-768,1 1-353,-1 0-2017,2 0-2657,1 2-5618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 6419,'0'-3'10573,"1"-3"-5136,4 55-2292,-5-41-2973,-1-1 0,1 1 0,-2 0-1,1 0 1,-1-1 0,0 1 0,-1-1-1,1 1 1,-2-1 0,1 0 0,-1 0-1,0 0 1,0-1 0,-1 1 0,0-1-1,-1 1-171,3-3-998,-1 0 2993,4-4-3983,0-2-3745,-1 1-5303,2 1 490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9428,'-2'0'7823,"5"6"-4892,5 17-1682,8 143 1390,-21 29-2074,10-130-90,-8-57-40,6-6 190,4 1-394,100 11 1504,-89-22-3300,-18-28-11039,-2 28 9044,0-10-6831</inkml:trace>
  <inkml:trace contextRef="#ctx0" brushRef="#br0" timeOffset="374.913">22 32 9748,'17'5'9086,"20"-8"-3863,-18 0-3823,27-3-2800,-33 0-3130,0-4-3864,-4 1-2723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7235,'1'-4'7515,"1"9"-3465,14 54-1349,12 239 2098,-33-277-5242,9-43-8203,-1 5 244,-1 6-391</inkml:trace>
  <inkml:trace contextRef="#ctx0" brushRef="#br0" timeOffset="687.336">54 214 8628,'12'-25'9354,"56"3"-5595,-62 23-3737,1 1 1,-1-1-1,0 1 0,1 0 1,-1 1-1,0-1 1,0 1-1,-1 0 1,1 1-1,-1-1 1,0 1-1,1 0 1,-2 1-1,1-1 1,0 1-1,-1 0 1,0 0-1,0 0 0,0 2-22,-3-2 101,0 0-1,0 0 0,-1 0 1,0 0-1,0 0 0,0 0 1,0 0-1,-1 0 0,0 0 1,0 0-1,0 0 0,-1 0 1,1-1-1,-1 1 0,0 0 1,-1-1-1,1 1 0,-1-1 1,0 0-1,0 0 0,0 0 1,0 0-1,-1-1 0,0 1 1,0-1-1,0 0 0,0 0 1,0 0-1,0-1 0,-1 0 1,1 1-1,-1-2 0,0 1 1,1 0-1,-1-1 0,0 0 1,0 0-1,-2 0-100,-68 1-910,80-28-13488,3 14 3742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8676,'0'-6'10693,"1"15"-6054,3 39-2905,3 142-240,-11-212-9779,2 5-208,-1 3-1949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11109,'-1'-5'2913,"1"0"1,0 3-1458,1 1-479,1 0-273,1 1-384,0 2-720,1 1-32,-2 0-2481,2-3-2418,2 0-5970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9572,'11'42'9409,"5"19"-6078,-5 59 692,-6-141-4109,-4 7 82,0-1 0,0 1 0,1-1 0,1 1 0,0 0 0,1-1 0,1 2 0,0-1-1,1 0 1,0 1 0,1 0 0,1 1 0,7-10 4,-14 19-7,1 1 0,-1 0 0,1-1 0,0 1 0,0 0-1,0 0 1,0 0 0,0 0 0,0 1 0,1-1 0,-1 1 0,1-1 0,-1 1 0,1 0 0,-1 0-1,1 0 1,0 0 0,-1 0 0,1 0 0,0 1 0,0-1 0,0 1 0,-1 0 0,1 0 0,0 0 0,0 0-1,0 1 1,0-1 0,-1 1 0,1 0 0,0 0 0,-1-1 0,1 2 0,0-1 0,-1 0 0,1 0-1,-1 1 1,0 0 0,1-1 0,-1 1 0,0 0 0,0 0 0,0 0 0,0 0 0,-1 1 0,1-1 0,1 2 7,2 9 59,-1 0 0,0 0 0,0 1 0,-2-1 1,1 1-1,-2 0 0,0-1 0,0 1 1,-1 0-1,-1 0 0,-1 0-59,3 67 202,4-102-8760,1-6-497,-1 10-32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112 149 10117,'-24'-8'7845,"2"6"-3309,20 2-4367,-1 1-1,0-1 0,0 1 0,1 0 0,-1 0 0,1 0 0,-1 0 0,1 0 0,-1 0 0,1 1 0,0-1 0,-1 1 0,1-1 0,0 1 1,0 0-1,0 0 0,0 0 0,1 0 0,-1 1 0,0-1 0,1 0 0,0 1 0,-2 1-168,2-2 13,-1 0 1,1 0-1,0 1 0,0-1 0,0 0 0,0 0 1,0 1-1,0-1 0,0 0 0,1 1 1,-1-1-1,1 0 0,0 1 0,0-1 0,-1 1 1,2-1-1,-1 1 0,0-1 0,0 1 0,1-1 1,0 0-1,-1 1 0,1-1 0,0 0 1,0 1-1,0-1 0,0 0 0,1 0 0,-1 0 1,0 0-1,1 0 0,0 0 0,-1 0 1,1-1-1,0 1 0,0-1 0,0 1 0,0-1 1,0 0-1,0 1 0,1-1 0,-1 0 1,0 0-1,0-1 0,3 1-13,56 51 14,-60-50-14,0-1 1,0 1-1,0 0 0,0 0 0,-1 0 1,1-1-1,0 1 0,-1 0 0,1 0 1,-1 0-1,0 0 0,1 0 0,-1 0 1,0 0-1,0 0 0,-1 0 0,1 0 1,0 0-1,-1 0 0,1 0 1,-1 0-1,1 0 0,-1 0 0,0 0 1,0 0-1,0-1 0,0 1 0,0 0 1,0-1-1,-1 1 0,1-1 0,0 1 1,-1-1-1,1 1 0,-1-1 1,0 0-1,1 0 0,-1 0 0,0 0-116,1 1 0,0-1 0,-1 0 0,1 0 0,-1 0 0,1 0 0,-1-1 0,0 1 0,1 0 0,-1-1 0,0 1 0,0-1 0,1 0 0,-1 1 0,0-1 0,0 0 0,0 0 0,1 0-1,-1 0 1,0 0 0,0-1 0,0 1 0,1 0 0,-1-1 0,0 0 0,1 1 0,-1-1 0,0 0 0,1 0 0,-1 0 0,1 0 0,-1 0 0,1 0 0,-1 0 0,1 0 0,0-1 0,0 1 0,0-1 0,0 1 0,0 0 0,0-1 0,0 0 0,0 1 0,0-1 0,1 0 0,-1 1 0,1-1 0,-1 0 0,1 0 0,0 1 0,-1-1 0,1 0 0,0 0 116,2-20-9981,0 8-856</inkml:trace>
  <inkml:trace contextRef="#ctx0" brushRef="#br0" timeOffset="328.047">240 0 9284,'28'62'10429,"-5"39"-6854,-9-34-1918,21 122-283,-45-193-8528,1-10-2487,4 6 133</inkml:trace>
  <inkml:trace contextRef="#ctx0" brushRef="#br0" timeOffset="515.503">196 263 12806,'9'2'9285,"10"-6"-6456,-11 3-1686,121-3 2914,-89 4-4558,-40 0 331,9-1-2511,-4-1-3363,-3-3-818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52 9941,'-10'-43'12668,"8"42"-12505,0 0 0,-1-1 0,1 1 0,-1 1 0,0-1 0,1 0-1,-1 0 1,0 1 0,1 0 0,-1-1 0,0 1 0,1 0 0,-1 1 0,0-1 0,0 0 0,1 1 0,-1-1-1,1 1 1,-1 0 0,0 0 0,1 0 0,-1 0 0,0 1-163,-4 0 44,0 1 0,1 0-1,-1 1 1,1 0 0,-1 0 0,1 0-1,0 1 1,1 0 0,-1 0 0,1 0-1,0 1 1,0-1 0,1 1 0,-1 0-1,1 1 1,1-1 0,-1 1 0,1 0-1,0 0 1,1 0 0,0 0 0,0 0-1,0 0 1,1 1 0,0-1 0,0 1-1,1-1 1,0 1 0,1-1 0,0 3-44,2-3 29,0 0 1,1 0 0,0-1-1,0 0 1,1 1 0,0-1 0,0-1-1,0 1 1,0-1 0,1 0-1,0 0 1,0-1 0,1 1-1,-1-1 1,4 1-30,-5-3-48,-1 0 0,1 0 0,0 0 0,0-1 0,0 0 0,0 0 0,1 0 0,-1 0 0,0-1 0,0 0 0,1 0 0,-1 0 0,0-1 0,0 0 0,0 0 0,0 0 0,0 0 0,0-1 0,2-1 48,56-28-10573,-41 19 3079,-5 3-1625</inkml:trace>
  <inkml:trace contextRef="#ctx0" brushRef="#br0" timeOffset="468.639">446 62 9284,'-29'-5'9925,"-23"5"-6211,47 5-3591,0 0 0,1 0 1,-1 1-1,1-1 1,0 1-1,1 0 1,-1 0-1,1 0 1,1 1-1,-1-1 1,1 1-1,0 0 1,0 0-1,1-1 1,0 1-1,0 0 0,0 0 1,1 0-1,0 0 1,1 0-1,0 0 1,0 0-1,0 0 1,1 0-1,1 3-123,0-5-17,-1-1 0,1 0 0,0 0 1,0 0-1,1-1 0,-1 1 0,1-1 0,0 0 0,0 0 0,0 0 0,0 0 0,1-1 0,-1 0 0,1 0 0,-1 0 1,1 0-1,0-1 0,0 1 0,-1-1 0,1-1 0,0 1 0,0-1 0,0 1 0,0-2 0,0 1 0,0 0 0,0-1 1,0 0-1,0 0 0,0 0 0,-1-1 0,1 0 0,0 0 0,-1 0 0,0 0 0,1-1 0,-1 1 0,0-1 0,0 0 1,0-1-1,-1 1 0,1-1 0,-1 1 0,1-2 17,-1 1 2,-1 1-1,1-1 1,-1 0 0,0 0-1,0 0 1,0 0 0,0-1 0,-1 1-1,0 0 1,1-1 0,-2 1-1,1 0 1,-1-1 0,1 1 0,-1-1-1,0 1 1,-1-1 0,1 1-1,-1-1 1,0 1 0,0-1 0,0 1-1,-1 0 1,1 0 0,-1-1-1,0 1 1,0 0 0,-1 1 0,1-1-1,-1 0 1,0 1 0,0-1-1,0 1 1,0 0 0,-1 0 0,1 0-1,-1 1 1,0-1 0,0 1-1,1 0 1,-2 0 0,1 0-2,-71-7-334,71 18-3678,22 0-7825,-9-7 2699</inkml:trace>
  <inkml:trace contextRef="#ctx0" brushRef="#br0" timeOffset="929.741">607 54 10245,'13'28'7469,"-5"3"-3634,1 68-2369,-8-68-427,1-15-846,0-34-196,0 4 5,0-9-16,1 0 1,1 1 0,2 0-1,0-1 1,1 2 0,1-1-1,2-1 14,-9 21-2,0 0 0,1 0 0,-1 0 0,0 0 0,1 0 0,-1 1 0,1-1 0,0 0 0,0 1 0,-1-1 0,1 1 0,0 0 0,0 0 0,1 0 0,-1 0 0,0 0 0,0 0 0,0 0 0,1 0 0,-1 1 0,0 0 0,1-1 0,-1 1 0,0 0 0,1 0 0,-1 0 0,0 0 0,1 1 0,-1-1 0,0 0 0,1 1 0,-1 0 0,0 0 0,0-1 0,0 1 0,0 1 0,0-1 0,0 0 0,0 0 0,0 1 0,0-1 0,0 1 0,-1 0 0,1-1 0,0 1 0,-1 0 0,0 0 0,1 0 0,-1 1 2,8 8 72,-1 1 1,-1 0 0,0 0-1,0 0 1,-1 1 0,-1 0-1,0 0 1,-1 1 0,0-1-1,-1 1 1,-1 0-1,0 0 1,-1 5-73,-2 6 145,1-25-237,0-1-1,0 1 1,0 0 0,0 0 0,0 0 0,-1 0 0,1 0 0,0-1 0,0 1 0,0 0 0,-1 0 0,1 0 0,0 0 0,0 0 0,0 0 0,-1 0 0,1 0 0,0-1 0,0 1 0,0 0-1,-1 0 1,1 0 0,0 0 0,0 0 0,-1 0 0,1 0 0,0 0 0,0 1 0,-1-1 0,1 0 0,0 0 0,0 0 0,0 0 0,-1 0 0,1 0 0,0 0 0,0 0 0,0 1 92,-1-18-4886,4 7-3218,1 3-535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2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10917,'19'78'9942,"9"106"-6539,-17-105-4057,-26-103-14473,10 17 6662</inkml:trace>
  <inkml:trace contextRef="#ctx0" brushRef="#br0" timeOffset="781.064">0 204 11045,'23'-14'10952,"6"9"-5704,61 17-3503,-80-9-975,9 3-258,-4 1-2435,-5-6-7508,-10-1 2025,-1-3-4090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7:4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32 7988,'6'1'8415,"16"3"-6132,75 68 2670,-20-14-3879,81 35 460,-19-24-1198,-88-42-176,0-1 0,2-3 0,44 12-160,173 37 555,-47-16-192,101-15-102,-313-37-1233,-17 2-14346,-6-5 3382</inkml:trace>
  <inkml:trace contextRef="#ctx0" brushRef="#br0" timeOffset="392.282">3 28 7155,'0'-4'11092,"7"10"-6699,26 63-239,8 39-3245,-58-128-10737,15 13 2913,-2-2-4029</inkml:trace>
  <inkml:trace contextRef="#ctx0" brushRef="#br0" timeOffset="789.127">3 10 6691,'-2'-7'10384,"9"5"-5410,35 6-3337,-38-3-576,175 3 930,-171-1-6602,-6 3-6522,-2-4 155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71 7812,'12'-29'11499,"55"-12"-7727,-62 41-3749,1 1 0,-1 0 0,0 0 1,1 0-1,-1 1 0,0-1 0,0 1 1,0 1-1,0-1 0,-1 1 0,1 0 1,-1 0-1,1 0 0,-1 0 0,0 1 1,0 0-1,0 0 0,-1 0 0,1 0 1,-1 0-1,0 1 0,-1 0 0,1-1 1,-1 1-1,0 0 0,0 0 0,0 0 1,0 1-24,23 124 325,-25-118-305,-3-22-14,-6-13 11,5 19 5,-1-1 0,0 0 0,0 1 0,0 0 0,0 0 0,-1 1 0,0-1 0,1 1 0,-1 0 0,-1 1 0,1 0 0,0 0 0,-1 0 0,1 0 0,-1 1 0,1 0 0,-1 1 0,1-1 0,-1 1 0,0 1 0,1-1 0,-1 1 0,1 0 0,-1 1 0,1-1 0,0 1 0,-1 1 0,-1 0-22,5-1 59,1 1 0,-1-1 1,1 1-1,-1-1 0,1 1 0,0 0 0,0 0 1,0 0-1,0 0 0,1 0 0,-1 0 0,1 0 1,0 1-1,0-1 0,0 1 0,0-1 0,1 1 1,-1-1-1,1 1 0,0-1 0,0 1 0,0-1 1,1 1-1,-1-1 0,1 1 0,0-1 0,0 1 1,0-1-1,0 0 0,1 0 0,-1 1 0,1-1 1,0 0-1,0 0 0,0 0 0,0-1 0,0 1 1,1-1-1,-1 1 0,1-1 0,0 1 0,1 0-59,3-1 27,-1 0 0,0-1 0,1 1 0,-1-1 0,1-1 0,0 1 0,-1-1 0,1 0 0,-1-1 0,1 0 0,-1 0 0,1 0 0,-1-1 0,1 1 0,-1-2 0,0 1 0,0-1-1,0 0 1,5-3-27,8-2-101,7-8-2583,4-19-8672,-20 23 6374,4-5-3595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10517,'27'0'9857,"41"2"-3907,-25-3-4872,-16-1-3631,-28 2-1050,-1-1 35,-2 3-3318,1 0-3890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10453,'2'1'7305,"13"0"-4424,37 3 3872,-18 6-5192,0 1-4067,-29-17-6599,-5 4 5503,4-5-10122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254 356 8948,'-12'1'9373,"-17"-13"-8695,19 7 300,-4 1-770,1-2 0,0 1 0,0-2-1,1 1 1,-1-2 0,2 0 0,-1 0 0,1-1-1,0 0 1,1-1 0,0 0 0,1-1 0,0 0-1,0-1 1,1 1 0,1-2 0,0 1 0,-2-7-208,8 13 3,0 0 0,1 0 0,0 0 0,0 0 0,1 0 0,0 0 0,0 0 0,0 0 1,0 0-1,1 0 0,0 0 0,1 1 0,-1-1 0,1 1 0,0-1 0,0 1 0,1 0 1,-1 0-1,1 1 0,0-1 0,1 1 0,-1 0 0,1 0 0,-1 0 0,1 1 0,1-1 1,-1 1-1,0 0 0,1 1 0,-1-1 0,1 1 0,0 0 0,0 1 0,0-1 0,0 1 1,1 0-4,-5 3 4,0 0 0,0-1 0,0 1 1,0 0-1,-1 0 0,1 0 0,-1 0 0,1 0 1,-1 0-1,0 1 0,0-1 0,0 0 1,0 1-1,0-1 0,0 1 0,-1-1 1,1 1-1,-1-1 0,0 1 0,1-1 1,-1 1-1,-1-1 0,1 1 0,0 0 1,0-1-1,-1 1 0,0-1 0,1 1 0,-1-1 1,0 0-1,0 1 0,0-1 0,-1 0 1,1 1-5,-77 116 795,68-103-755,-32 71 140,41-84-177,0-1 1,1 1-1,0 0 0,-1-1 0,1 1 1,0 0-1,1 0 0,-1-1 0,0 1 1,1 0-1,-1-1 0,1 1 0,0 0 1,0-1-1,0 1 0,0-1 1,1 1-1,-1-1 0,1 0 0,-1 0 1,1 0-1,0 1 0,0-1 0,0-1 1,0 1-1,0 0 0,0 0 0,0-1 1,1 0-1,-1 1 0,0-1 1,1 0-1,1 1-3,4-1 7,0 1 0,-1-1 1,1-1-1,0 1 0,-1-1 0,1-1 0,0 1 1,-1-1-1,1-1 0,-1 1 0,1-1 1,-1 0-1,0-1 0,0 0 0,0 0 0,0-1 1,0 0-1,-1 0 0,1 0 0,-1-1 1,0 0-1,-1 0 0,1 0 0,-1-1 1,0 0-1,0 0 0,-1 0 0,0-1 0,0 0 1,0 1-1,0-4-7,-1 6 76,-1-1 0,0 0-1,0 0 1,0 0 0,0 0 0,-1 0 0,1 0 0,-1-1 0,-1 1-1,1 0 1,-1-1 0,0 1 0,0 0 0,0-2-76,-2 10-4957,5 7-7137,-2-10 2778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8788,'31'0'11674,"-1"-1"-8980,33 0-2613,5 13 480,-66-10-483,-1-1 0,0 0 0,0 1 0,0 0 0,1-1 0,-2 1 0,1 0 1,0-1-1,0 1 0,0 0 0,-1 0 0,1 0 0,-1-1 0,0 1 0,1 0 1,-1 0-1,0 0 0,0 0 0,0 0 0,0 0 0,-1 0 0,1 0 0,0-1 1,-1 2-79,1 2 141,11 307 828,5-229-740,-52-46 1714,-41-18-359,69-26-5856,25-6-2768,-6 5 2590,-3-2-1744,-2-1-2373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11413,'0'-3'3202,"1"0"191,0 1-1360,1 2-464,-1 1-321,0-2-319,0 1-337,1 2-128,-2 1-288,0 0-352,0-1-496,2 1-801,-1 1-976,-1 2-1120,0 1-2482,4 1-4562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9012,'0'0'365,"1"0"0,-1 0 0,0 0 1,0 0-1,0 0 0,1 0 0,-1 1 0,0-1 0,0 0 0,1 0 0,-1 0 1,0 0-1,0 0 0,1 0 0,-1 0 0,0 0 0,0 0 0,0 0 0,1-1 0,-1 1 1,0 0-1,0 0 0,1 0 0,-1 0 0,0 0 0,0 0 0,0 0 0,0 0 1,1-1-366,11 29 3906,-43 64-267,26-83-3415,5-7-163,-1 0 0,0 0 0,0 0 0,1 0 0,-1 0 0,0 0 0,-1 0 0,1-1 0,0 1 0,0 0 0,-1-1 1,1 1-1,-1-1 0,1 1 0,-1-1 0,0 0 0,0 1 0,1-1 0,-1 0 0,0 0 0,0-1 0,0 1 0,0 0 0,0-1 0,0 1 1,0-1-1,-2 1-61,1-3-3701,5-3-7938,0 1 6820,-2 2-4025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 9620,'-3'7'7644,"3"14"-5256,0-7-1407,-22 107-68,83-119 2204,-42-4-2795,49 9-5,-60-18-3267,-1-11-4535,-4 12 326,1 0-533</inkml:trace>
  <inkml:trace contextRef="#ctx0" brushRef="#br0" timeOffset="437.392">151 1 10293,'-2'14'8385,"5"15"-5762,-1-15-1556,17 206 3431,-3-134-4280,-8-132-19005,-1 31 10506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9156,'17'22'9184,"-7"26"-6951,-9-39-1399,5 199 3003,-7-173-3627,8 108 809,-6-143-994,-1 1-1,1 0 1,0 0 0,0 0-1,0-1 1,0 1-1,0 0 1,0-1-1,0 1 1,0-1-1,0 1 1,0-1-1,0 1 1,0-1-1,0 0 1,0 0-1,0 1 1,0-1-1,1 0 1,-1 0-1,0 0 1,0 0-1,0 0 1,0-1-1,0 1 1,1 0-1,-1 0 1,0-1-1,0 1 1,0-1-1,0 1 1,0-1 0,0 1-1,0-1 1,0 0-1,0 1 1,0-1-1,-1 0 1,2 0-25,15-6 241,80-2 306,-97-26-11372,-3 14 2081,4 4 111</inkml:trace>
  <inkml:trace contextRef="#ctx0" brushRef="#br0" timeOffset="312.427">37 28 11349,'27'-2'11964,"2"-4"-8211,20-2-2969,-37 7-1315,13 0-4232,-9-4-6214,-7 1-586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19:18:0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12134,'15'34'10077,"5"-2"-6016,49 58-3945,-64-87-3049,0-6-8861,-2 0 149</inkml:trace>
  <inkml:trace contextRef="#ctx0" brushRef="#br0" timeOffset="421.771">177 62 12038,'-24'40'9131,"10"30"-5337,-1 4-3471,14-72-2418,4-5-10176,-1 1 1367</inkml:trace>
  <inkml:trace contextRef="#ctx0" brushRef="#br0" timeOffset="907.257">267 88 12246,'17'-16'8189,"2"7"-4537,-17 8-3627,-1 1 0,1-1 0,-1 1 0,1 0 0,-1 0 0,1 0 0,-1 0 1,1 0-1,0 0 0,-1 0 0,1 0 0,-1 1 0,1-1 0,-1 0 0,0 1 1,1 0-1,-1-1 0,1 1 0,-1 0 0,0-1 0,0 1 0,1 0 0,-1 0 1,0 0-1,0 0 0,0 0 0,0 0 0,0 1 0,0-1 0,0 0 0,0 1 1,-1-1-1,1 0 0,0 1 0,-1-1 0,1 1 0,-1-1 0,0 1 0,1-1 0,-1 2-25,22 132-237,-23-138 241,0 0 0,-1 1-1,1-1 1,-1 1 0,0-1 0,1 1-1,-1 0 1,-1-1 0,1 1 0,0 0-1,0 0 1,-1 1 0,1-1 0,-1 0 0,0 1-1,1 0 1,-1-1 0,0 1 0,0 0-1,0 0 1,0 1 0,1-1 0,-1 1-1,0-1 1,0 1 0,0 0 0,0 0-1,-1 0 1,1 1 0,1-1 0,-1 1 0,0 0-1,0-1 1,-1 2-4,2-2 60,1 0-1,-1 0 1,1 0 0,-1 0-1,1 1 1,-1-1-1,1 1 1,-1-1 0,1 1-1,-1 0 1,1-1-1,0 1 1,-1 0 0,1 0-1,0 0 1,0 0 0,-1 0-1,1 0 1,0 0-1,0 1 1,0-1 0,0 0-1,1 0 1,-1 1-1,0-1 1,1 1 0,-1-1-1,0 1 1,1-1 0,0 1-1,-1-1 1,1 1-1,0-1 1,0 1 0,0-1-1,0 1 1,0 0-1,0-1 1,0 1 0,1-1-1,-1 1 1,0-1 0,1 1-1,-1-1 1,1 1-1,0-1 1,-1 0 0,1 1-1,0-1 1,0 0-1,0 1 1,0-1 0,0 0-1,0 0 1,1 1-60,0-1 7,0 0 1,0 0-1,0 1 0,0-1 0,0 0 1,0-1-1,0 1 0,1 0 1,-1 0-1,0-1 0,0 0 1,1 1-1,-1-1 0,0 0 1,1 0-1,-1 0 0,0-1 0,1 1 1,-1 0-1,0-1 0,1 1 1,-1-1-1,0 0 0,0 0 1,0 0-1,0 0 0,0 0 1,0-1-1,0 1 0,0 0 0,0-1 1,0 0-1,0 0-7,17-18-4660,-2-3-6920,-7 9-666</inkml:trace>
  <inkml:trace contextRef="#ctx0" brushRef="#br0" timeOffset="1282.173">471 0 10725,'0'4'8638,"1"11"-5948,-1-7-1351,1 15 98,5 71 1280,11-4-3838,-14-85-1773,0-4-8682,-1-1-363</inkml:trace>
  <inkml:trace contextRef="#ctx0" brushRef="#br0" timeOffset="1764.711">579 81 10117,'-1'3'8531,"1"3"-4266,-2 41-3634,1-43-597,1-1-1,-1 1 0,1-1 1,0 1-1,0-1 1,1 1-1,-1-1 0,1 1 1,0-1-1,0 1 1,0-1-1,0 0 0,0 1 1,1-1-1,-1 0 1,1 0-1,0 0 0,0 0 1,0 0-1,0 0 1,1-1-1,-1 1 0,1-1 1,0 0-1,-1 0 1,1 1-1,0-2 1,0 1-1,0 0 0,1-1 1,-1 1-1,0-1 1,1 0-1,-1 0 0,0 0 1,1-1-1,-1 1 1,1-1-1,0 0 0,-1 0 1,1 0-1,-1 0 1,1-1-1,-1 1 0,1-1 1,0 0-34,0-3-29,0 0 0,0 0 1,-1 0-1,1 0 0,-1-1 0,0 1 1,0-1-1,0 0 0,-1 0 0,0 0 1,0 0-1,0 0 0,0 0 0,-1-1 1,0 1-1,0-1 0,-1 1 1,1 0-1,-1-1 0,0 1 0,-1-4 29,3-10-1795,-2 15-2242,2 2-2715,1 0-5125</inkml:trace>
  <inkml:trace contextRef="#ctx0" brushRef="#br0" timeOffset="2151.525">839 138 8820,'37'-3'9823,"6"-10"-5681,-41 13-4072,0-1 0,0 1 0,-1-1 0,1 0 0,0 0 0,-1 1 0,1-1 0,0 0 0,-1 0 0,0-1 0,1 1 0,-1 0 0,1 0 0,-1-1 0,0 1 0,0-1 0,0 1-1,0-1 1,0 1 0,0-1 0,0 0 0,-1 1 0,1-1 0,0 0 0,-1 0 0,0 0 0,1 1 0,-1-1 0,0 0 0,0 0 0,0 0 0,0 0 0,0 1 0,0-1 0,-1 0 0,1 0 0,-1 0 0,1 1 0,-1-1 0,0 0 0,1 0 0,-2 0-70,-1 0 22,0 0 0,0 1 0,0 0 1,0-1-1,0 1 0,-1 0 0,1 0 0,0 1 1,-1-1-1,1 1 0,0 0 0,-1-1 0,1 1 1,-1 1-1,1-1 0,-1 1 0,1-1 0,0 1 1,-1 0-1,1 0 0,0 0 0,0 1 0,0-1 1,0 1-1,0 0 0,0-1 0,0 1 0,0 1-22,-1 0 33,-1 1 0,1 0-1,0 0 1,-1 1-1,2-1 1,-1 1 0,1 0-1,-1 0 1,1 0-1,1 0 1,-1 0 0,1 1-1,0-1 1,0 1 0,0 0-1,1 0 1,0 1-33,0-4 33,1 0 1,-1-1-1,1 1 0,0 0 1,0 0-1,0 0 1,0 0-1,1 0 0,-1-1 1,1 1-1,0 0 1,0 0-1,0-1 0,0 1 1,0 0-1,0-1 1,1 1-1,-1-1 0,1 0 1,0 1-1,0-1 1,0 0-1,0 0 0,0 0 1,0 0-1,0-1 1,1 1-1,-1-1 0,0 1 1,1-1-1,0 0 1,-1 0-1,1 0 0,0 0 1,2 0-34,95 9 1544,-59-18-4940,-41 8 2970,2-1-3329,-1 0-4643,-1 0-5224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4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7796,'1'5'8236,"3"13"-6107,-2-6-1068,12 109 3875,5 43-3248,-18-141-2094,-12-27-2987,1-18-2635,8 6-1654,1 6-639</inkml:trace>
  <inkml:trace contextRef="#ctx0" brushRef="#br0" timeOffset="440.269">32 173 8980,'0'0'52,"58"-34"8880,-54 32-8792,-1 1-1,0 0 1,1-1-1,-1 1 1,1 1-1,0-1 1,-1 0-1,1 1 1,-1 0-1,1 0 1,0 0-1,-1 0 1,1 0-1,0 1 1,-1 0-1,1 0 1,-1 0-1,1 0 1,-1 0-1,0 1 1,1-1-1,-1 1 1,0 0-1,0 0 1,0 0-1,1 1-139,-1-1 53,1 0 0,-1 0 0,1 1-1,-1-1 1,0 1 0,0 0 0,0-1 0,0 1-1,0 1 1,-1-1 0,1 0 0,-1 1-1,0-1 1,0 1 0,0 0 0,-1-1 0,1 1-1,-1 0 1,0 0 0,0 0 0,0 0 0,0 0-1,-1 0 1,0 1 0,0-1 0,0 0-1,0 0 1,-1 0 0,1 0 0,-1 0 0,0 0-1,-1 0 1,1 0 0,0 0 0,-1 0 0,0-1-1,0 1 1,0-1 0,-1 1 0,1-1-1,-1 0 1,0 1-53,-8 2 169,-1 0 0,1-1 1,-1 0-1,1-1 0,-1 0 0,-1-1 0,1-1 0,0 0 0,-1 0 0,1-1 0,-1-1 0,1 0 1,-13-2-170,25 2-360,-1-1 0,1 0 0,-1 1 1,1-1-1,0 0 0,-1 0 0,1 1 1,0-1-1,0 0 0,0 0 0,0 1 1,-1-1-1,1 0 0,0 0 0,0 0 1,0 1-1,1-1 0,-1 0 0,0 0 1,0 1-1,0-1 0,0 0 0,1 0 1,-1 1-1,0-1 0,1 0 0,-1 1 1,1-1-1,-1 0 0,1 1 0,-1-1 1,1 0-1,-1 1 0,1-1 0,-1 1 1,1-1-1,0 1 0,-1 0 0,1-1 1,0 1-1,0-1 360,0 0-1554,9-9-8133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3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9332,'1'5'6482,"-1"9"-3847,0-4-1672,20 64 1703,-16-64-2526,0 1-1,-1-1 1,0 1-1,-1 0 1,0 0 0,0 0-1,-1 0 1,-1 0-1,0 0 1,0 0-1,-2 4-139,2-15-105,0 0-1,0-1 1,0 1-1,0 0 1,-1 0-1,1 0 1,0 0-1,0 0 1,0 0-1,0-1 1,-1 1-1,1 0 1,0 0-1,0 0 1,0 0-1,-1 0 0,1 0 1,0 0-1,0 0 1,0 0-1,-1 0 1,1 0-1,0 0 1,0 0-1,0 0 1,-1 0-1,1 0 1,0 0-1,0 0 1,0 0-1,0 0 0,-1 0 1,1 1-1,0-1 1,0 0-1,0 0 1,-1 0-1,1 0 1,0 0-1,0 0 1,0 1-1,0-1 106,-4-23-11492,5 15 3819</inkml:trace>
  <inkml:trace contextRef="#ctx0" brushRef="#br0" timeOffset="359.95">172 30 10405,'-14'24'7902,"-1"-4"-4178,-42 32-2042,49-45-1000,-53 71 367,57-79-6827,7-11-4670,-1 3 1246</inkml:trace>
  <inkml:trace contextRef="#ctx0" brushRef="#br0" timeOffset="781.725">0 79 9748,'15'15'8668,"4"-1"-4199,46 14-1254,-32-18-2808,10 3-354,-18 4-5742,-25-16 5354,3 1-3846,0-2-1873,2-1-4231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5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10069,'18'-2'9847,"12"-6"-5809,5 0-2719,32 0 834,-68 20-2602,-2-9-3989,0-3-6405,-1-4-837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5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9925,'14'39'7664,"-6"24"-5577,-3-18-1380,1-113-574,-5 65-118,0-6-9,1 1 1,1 0 0,-1 0-1,1 1 1,0-1 0,1 1-1,0-1 1,0 1 0,1 0-1,-1 1 1,2-1 0,-1 1-1,1-1-6,-4 8 44,0-1 0,1 1-1,-1 0 1,0 0-1,0-1 1,0 1-1,1 1 1,-1-1-1,0 0 1,-1 0 0,1 1-1,0-1 1,0 1-1,0 0 1,-1-1-1,1 1 1,-1 0-1,0 0 1,1 0 0,-1 0-1,0 0 1,0 0-1,0 0 1,0 1-1,-1-1 1,1 0-1,-1 0 1,1 1 0,-1-1-1,0 0 1,0 1-1,0-1-43,1-2 2,9 119-603,-8-123-12015,1-2 3836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5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45 7331,'9'-12'8219,"-11"-1"-3772,-36-6 58,34 20-4474,0 0 0,0 1 1,0-1-1,1 1 0,-1 0 0,1 0 1,-1 1-1,1-1 0,0 1 0,0 0 1,0-1-1,0 1 0,0 1 1,1-1-1,-1 0 0,1 1 0,0-1 1,0 1-1,0-1 0,1 1 0,-1 0 1,1 0-1,0 0 0,0 0 0,0 0 1,1 0-1,-1 0 0,1 0 0,0 0 1,0 0-1,0 0 0,1 1 0,0-1 1,-1 0-1,1 0 0,1 0 1,-1-1-1,0 1 0,1 0 0,0 0 1,0-1-1,0 1 0,0-1 0,1 0 1,0 1-1,1 0-31,0 0-1,0 0-1,0 0 1,1-1-1,-1 1 1,1-1 0,0-1-1,0 1 1,0 0 0,0-1-1,1 0 1,-1 0-1,1-1 1,-1 0 0,1 0-1,-1 0 1,4 0 1,30-14-2974,-27-3-6041,-8 11 4269,0-3-4421</inkml:trace>
  <inkml:trace contextRef="#ctx0" brushRef="#br0" timeOffset="596.328">240 39 9268,'26'-17'7969,"2"3"-4001,-24 13-3835,-1-1 1,1 1-1,0 0 1,-1 0 0,1 1-1,0-1 1,0 1-1,-1 0 1,1-1 0,0 2-1,0-1 1,0 0-1,-1 1 1,1 0 0,0 0-1,-1 0 1,1 0 0,-1 1-1,1-1 1,-1 1-1,1 0 1,-1 0 0,0 0-1,0 0-133,4 7-16,-1-1 0,0 1-1,-1 0 1,0 0 0,0 1 0,-1 0-1,0-1 1,-1 1 0,0 1 0,-1-1-1,0 0 1,0 1 0,-1-1 0,0 1-1,-1 4 17,1-2-161,-2-17 66,0 1 0,0 0 0,-1-1 0,1 1 0,-1 0 0,0 0 0,0 0 0,0 0 0,0 0 0,-1 1 0,1-1 0,-1 0 0,1 1 0,-1 0 0,0 0 0,0 0 0,0 0 0,0 0 0,0 0 0,-1 1 0,0 0 95,-1-2 90,0 0 1,-1 1 0,1 0 0,-1 0 0,1 1-1,-1-1 1,0 1 0,0 0 0,0 1 0,0 0-1,0 0 1,0 0 0,1 0 0,-1 1 0,0 0 0,0 0-1,0 1 1,1 0 0,-1 0 0,1 0 0,-1 0-1,-3 3-90,8-3 56,-1 0 0,0-1 0,1 1 0,-1 0 0,1 0 0,0 0-1,0 0 1,-1 0 0,1 0 0,1 1 0,-1-1 0,0 0 0,0 0 0,1 1-1,0-1 1,-1 1 0,1-1 0,0 0 0,0 1 0,0-1 0,0 0 0,1 1-1,-1-1 1,1 0 0,-1 1 0,1-1 0,0 0 0,0 0 0,0 1 0,0-1-1,0 0 1,0 0 0,1 0 0,-1 0 0,1-1 0,-1 1 0,1 0 0,0 0-1,0-1 1,0 0 0,0 1 0,0-1 0,0 0 0,0 0 0,0 0 0,0 0-1,0 0 1,1 0 0,-1-1 0,0 1 0,1-1 0,-1 1 0,1-1-56,70-21-305,-35-13-4270,-8 7 297,-13 13-3135,-3 1-2970</inkml:trace>
  <inkml:trace contextRef="#ctx0" brushRef="#br0" timeOffset="1033.728">508 25 9332,'2'16'7475,"8"10"-4545,0 2-2260,7 80 141,-17-108-811,0 0-1,0 0 1,0 0 0,0-1 0,0 1 0,0 0 0,0 0 0,0 0 0,0-1 0,1 1-1,-1 0 1,0 0 0,0 0 0,0-1 0,0 1 0,0 0 0,0 0 0,1 0-1,-1 0 1,0-1 0,0 1 0,0 0 0,0 0 0,1 0 0,-1 0 0,0 0-1,0 0 1,0 0 0,1 0 0,-1 0 0,0 0 0,0-1 0,1 1 0,-1 0-1,0 0 1,0 0 0,0 0 0,1 1 0,-1-1 0,0 0 0,0 0 0,1 0 0,-1 0-1,0 0 1,0 0 0,0-27-14,0 25 18,-1-6-5,1 0-1,0 0 1,1-1 0,-1 1 0,1 0 0,1 0 0,0 0 0,0 0-1,1 0 1,-1 0 0,2 1 0,-1-1 0,1 1 0,0 0 0,1 0-1,-1 0 1,1 1 0,1-1 0,-1 1 0,1 0 0,1 0 1,-5 7 6,0-1 0,0 1 0,0-1 0,-1 1 0,1 0 1,0 0-1,0 0 0,-1 0 0,1 0 0,-1 0 0,1 0 0,-1 1 1,1-1-1,-1 0 0,0 1 0,0-1 0,1 1 0,-1-1 1,0 1-1,0 0 0,-1 0 0,1-1 0,0 1 0,-1 0 0,1 0 1,-1 0-1,1 0 0,-1 0 0,0 0 0,0-1 0,0 1 0,0 0 1,0 0-1,0 0-6,2 6 92,10 107 271,-22-137-4589,10 5-3956,1 6-1236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5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11221,'4'1'1330,"30"5"5008,19-6-3911,-55 1-2362,0 0-1,0-1 0,0 1 0,0-1 1,0 0-1,0 1 0,0-1 0,0 0 1,0 0-1,0-1 0,-1 1 0,1 0 0,0-1 1,0 1-1,0-1 0,0 1 0,0-1 1,0 0-1,1 0 0,-1 0 0,0 0 1,0 0-1,0-1 0,1 1 0,-1 0 1,1-1-1,-1 1 0,1-1 0,0 0 0,-1 1 1,1-1-1,0 0 0,0 0 0,0 0 1,0 0-1,1 1 0,-1-1 0,0-1 1,1 1-1,0 0 0,-1 0 0,1 0 1,0 0-1,0 0 0,0 0 0,0 0 0,0 0 1,1 0-1,-1 0 0,1-1 0,-1 1 1,1 0-1,0 1 0,0-1 0,0 0 1,0 0-1,0 0 0,0 0 0,0 1 1,0-1-1,1 0 0,-1 1 0,1-1 0,-1 1 1,2-1-65,-6 5 55,-1 1 0,1-1 0,0 0 0,1 1 1,-1 0-1,1 0 0,-1 0 0,1 0 0,0 0 1,1 0-1,-1 1 0,1-1 0,-1 1 0,1-1 0,1 1 1,-1-1-1,1 1 0,0-1 0,0 1 0,0 0 1,0-1-1,1 1 0,0-1 0,0 1 0,0-1 1,0 1-1,1-1 0,0 0 0,0 0 0,0 0 0,0 0 1,1 0-1,-1 0 0,1 0 0,0-1 0,0 1 1,1-1-1,-1 0 0,1 0 0,-1 0 0,1-1 0,0 1 1,0-1-1,0 0 0,0 0 0,1 0 0,-1-1 1,0 1-1,1-1 0,-1 0 0,1 0 0,-1-1 1,1 1-1,1-1-55,39-20-6596,-20-3-3355,-5 5-1958</inkml:trace>
  <inkml:trace contextRef="#ctx0" brushRef="#br0" timeOffset="2155.757">56 99 7251,'5'-3'6609,"14"-6"-4061,3 4-154,-20 6-2358,0-1-1,0 0 1,0 0-1,0 1 0,0-1 1,0-1-1,-1 1 0,1 0 1,0 0-1,0-1 1,0 1-1,0-1 0,0 0 1,0 1-1,-1-1 0,1 0 1,0 0-1,0 0 1,-1 0-1,1-1 0,-1 1 1,1 0-1,-1-1 1,0 1-1,1-1 0,-1 1 1,0-1-1,0 1 0,0-1 1,0 0-1,0 0 1,-1 0-1,1 1 0,0-1 1,-1 0-1,1 0 1,-1 0-1,0 0 0,0 0 1,0 0-1,0 0 0,0 0 1,0 0-1,0 0 1,-1 0-1,1 0 0,-1 0-35,-1 0 128,0 0 0,0 0-1,0 0 1,0 0-1,0 0 1,-1 1 0,1-1-1,-1 0 1,1 1-1,-1 0 1,1 0 0,-1 0-1,0 0 1,0 0-1,0 1 1,1-1 0,-1 1-1,0-1 1,0 1 0,0 0-1,0 0 1,0 1-1,0-1 1,0 1 0,0-1-128,-4 0-51,-5 13-2462,15-9-1898,4-3-3351,-5-2-1141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5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141 128 9172,'-40'-14'12743,"-1"32"-9582,-14 56-2457,53-70-713,2 0-1,-1-1 1,0 1 0,1 0 0,-1 0 0,1-1-1,0 1 1,0 0 0,1 0 0,-1 0 0,1-1-1,-1 1 1,1 0 0,1-1 0,-1 1 0,0-1-1,1 1 1,0-1 0,0 0 0,0 1 0,0-1-1,0 0 1,1 0 0,-1 0 0,1-1 0,0 1-1,0-1 1,0 1 0,0-1 0,0 0 0,0 0-1,1-1 1,-1 1 0,1 0 0,-1-1 0,1 0-1,-1 0 1,1 0 0,0-1 0,0 1 0,-1-1-1,1 0 1,0 0 0,0 0 0,0 0 0,-1-1-1,1 1 1,0-1 0,1-1 9,34-45-11540,-31 35 6592,2-5-3877</inkml:trace>
  <inkml:trace contextRef="#ctx0" brushRef="#br0" timeOffset="406.151">235 0 9172,'7'23'9268,"-2"17"-6239,-1-4-2122,17 149 112,-4-287-1281,-17 100 252,1-1 0,-1 1 0,1-1 0,-1 0 0,1 1 0,0-1 0,0 1 0,0 0 1,0-1-1,1 1 0,-1 0 0,1 0 0,-1 0 0,1 0 0,0 0 0,-1 0 0,1 0 0,0 0 0,0 1 0,1-1 0,-1 1 0,0-1 0,0 1 0,1 0 0,-1 0 0,1 0 0,-1 0 0,1 1 0,-1-1 0,1 1 0,0-1 0,-1 1 0,1 0 0,-1 0 0,1 0 0,0 0 0,-1 1 0,1-1 0,-1 1 0,1-1 0,-1 1 0,2 1 10,20 49 126,-22-45-143,0 0 0,-1 0 0,1 1 0,-1-1 1,-1 0-1,1 1 0,-1-1 0,0 0 0,-1 1 1,1-1-1,-1 0 0,0 0 0,-1 2 17,4-1-3996,5-17-6324,-3 0 2031</inkml:trace>
  <inkml:trace contextRef="#ctx0" brushRef="#br0" timeOffset="877.474">489 104 9060,'34'-11'7849,"-9"31"-4615,6 55-2814,-25-57 0,20 52-1188,-73-141-635,46 69 1548,-1 0 0,0 1 0,0-1 0,0 1 0,0-1 0,0 1-1,0 0 1,0 0 0,0 0 0,-1 0 0,1 0 0,0 0 0,-1 1 0,1-1 0,-1 1 0,1-1 0,0 1 0,-1 0 0,1 0 0,-1 0 0,1 0 0,-1 1 0,1-1 0,0 1 0,-1-1 0,1 1 0,0 0 0,-1 0 0,1 0 0,0 0 0,0 1 0,0-1 0,0 0 0,0 1 0,-2 1-145,3-1 70,-1 1 1,1-1-1,-1 1 0,1-1 1,0 1-1,0 0 1,0-1-1,0 1 1,1 0-1,-1 0 1,1 0-1,0 0 1,-1-1-1,1 1 0,1 0 1,-1 0-1,0 0 1,1 0-1,-1 0 1,1-1-1,0 1 1,0 0-1,0-1 1,0 1-1,1 0 0,-1-1 1,0 1-1,1-1 1,0 0-1,0 0 1,0 1-1,0-1 1,0-1-1,0 1 1,0 0-1,1 0 1,-1-1-1,1 1 0,-1-1 1,1 0-1,-1 0 1,1 0-1,0 0 1,1 0-71,-1-2-267,0-1 1,-1 1-1,1-1 1,0 0-1,-1 0 0,0 0 1,1 0-1,-1 0 1,0-1-1,0 1 1,0-1-1,0 1 1,0-1-1,-1 0 1,1 0-1,-1 0 1,0 1-1,0-1 1,0-1-1,0 1 1,0-1 266,7-14-3242,8-9-6226,-7 16 805</inkml:trace>
  <inkml:trace contextRef="#ctx0" brushRef="#br0" timeOffset="1294.439">678 93 7924,'14'42'10414,"-9"28"-7588,-4-41-1732,4 26 0,4-78-867,-8 12-259,1-1 0,0 1 0,0 0 0,1 0 0,1 0 0,0 0 0,1 1 0,0 0 0,0-1 0,1 2 0,0-1 0,6-6 32,-11 16-2,-1-1 1,1 0 0,0 0 0,0 1-1,0-1 1,0 1 0,0-1-1,0 1 1,0 0 0,1-1 0,-1 1-1,0 0 1,0 0 0,0-1 0,0 1-1,0 0 1,0 0 0,1 0 0,-1 0-1,0 1 1,0-1 0,0 0 0,0 0-1,0 1 1,0-1 0,0 1-1,0-1 1,0 1 0,0-1 0,0 1-1,0 0 1,0-1 0,0 1 0,0 0-1,0 0 1,-1-1 0,1 1 0,0 0-1,-1 0 1,1 0 0,0 0-1,-1 0 1,1 0 0,-1 0 0,0 0-1,1 0 1,-1 1 0,0-1 0,0 0 1,20 57 72,5 23-1929,-4-74-1988,-12-10-3269,1-1-3259</inkml:trace>
  <inkml:trace contextRef="#ctx0" brushRef="#br0" timeOffset="1811.424">1047 128 10053,'-7'-10'8192,"-14"9"-5385,18 3-2694,-1 1 0,0 0 0,1-1-1,0 1 1,0 0 0,0 0 0,0 1-1,0-1 1,0 1 0,1-1 0,0 1-1,0 0 1,0 0 0,0 0 0,0 0-1,1 0 1,0 0 0,0 1 0,0-1-1,0 0 1,1 1 0,0-1 0,-1 0 0,2 1-1,-1-1 1,0 0 0,1 1 0,0-1-1,0 0 1,0 1 0,1-1 0,-1 0-1,1 0 1,2 3-113,-2-6-52,0 0-1,1 0 0,-1 0 1,0 0-1,1-1 1,-1 1-1,1-1 1,-1 1-1,1-1 1,-1 0-1,1 0 0,-1 0 1,1 0-1,0-1 1,-1 1-1,1-1 1,-1 1-1,0-1 1,1 0-1,-1 0 0,0 0 1,1 0-1,-1 0 1,0-1-1,0 1 1,0-1-1,0 1 1,0-1-1,0 0 0,0-1 53,-1 3-16,3-3-152,0-1-1,0 1 0,0-1 1,-1 0-1,1 0 1,-1-1-1,0 1 0,0 0 1,-1-1-1,1 0 1,-1 0-1,0 0 0,0 0 1,-1 0-1,1 0 1,-1 0-1,-1 0 0,1-1 1,0 1-1,-1-4 169,9 237 6131,-12-157-5501,-9-89-3512,5-15-3810,5 10-902,2 1-1904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8:5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69 8868,'-3'-6'7538,"-2"9"-3577,-12 20-1152,15-17-2721,0 0 0,0 0-1,0 1 1,1-1 0,0 0 0,0 1 0,1-1 0,-1 1-1,1-1 1,1 1 0,-1-1 0,1 1 0,1-1 0,-1 0-1,1 1 1,0-1 0,0 0 0,1 0 0,-1 0-1,1-1 1,1 1 0,-1-1 0,1 1 0,0-1 0,2 2-88,-2-6-3,0 0 0,0 0 1,0 0-1,0 0 0,0-1 1,0 0-1,0 0 0,0 0 1,0 0-1,0 0 0,0-1 1,0 0-1,0 0 0,0 0 1,0 0-1,0-1 0,0 1 1,-1-1-1,1 0 0,-1 0 1,1 0-1,-1-1 0,0 1 1,0-1-1,2-2 3,-2 2 17,-1 0 0,0 0-1,0 0 1,0 0 0,0 0 0,-1-1 0,1 1 0,-1 0 0,0-1-1,0 1 1,0-1 0,0 0 0,-1 1 0,0-1 0,1 1 0,-1-1-1,-1 0 1,1 1 0,0-1 0,-1 0 0,0 1 0,0-1 0,0 1-1,0-1 1,0 1 0,-1-1 0,1 1 0,-1 0 0,0 0 0,0 0-1,-1 0 1,1 0 0,0 0 0,-1 1 0,0-1 0,1 1-1,-1 0 1,0 0 0,0 0 0,0 0 0,-2-1-17,-49-24 825,33 38-4019,21-8-4415,1-2 963,1-2-2710</inkml:trace>
  <inkml:trace contextRef="#ctx0" brushRef="#br0" timeOffset="296.809">191 1 10661,'19'8'8541,"-6"5"-3962,7 44-3255,-11-27-481,10 85-1275,-27-124-9439,4 0 2179,2 0-245</inkml:trace>
  <inkml:trace contextRef="#ctx0" brushRef="#br0" timeOffset="812.307">199 142 10709,'8'4'11326,"20"-9"-6980,-16 2-3354,4 2-565,25-2-3301,-14-6-9422,-10 2-318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0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8596,'11'-11'10887,"3"28"-6983,-10-3-3598,1 0 1,0 0-1,1 0 1,0-1-1,1 0 1,1 0-1,0-1 0,4 4-306,-5-6-29,-7-9 38,-1-1 1,1 1-1,1 0 1,-1 0-1,0 0 1,0 0-1,0-1 1,0 1-1,1 0 0,-1 0 1,0 0-1,1-1 1,-1 1-1,0 0 1,1 0-1,-1-1 1,1 1-1,-1 0 1,1-1-1,0 1 0,-1-1 1,1 1-1,-1-1 1,1 1-1,0-1 1,0 1-1,-1-1 1,1 0-1,0 1 1,0-1-1,0 0 1,-1 0-1,1 1 0,0-1 1,0 0-1,0 0 1,0 0-1,-1 0 1,1 0-1,0 0 1,0 0-1,0 0 1,0-1-1,-1 1 0,1 0 1,0 0-1,0-1 1,-1 1-1,1 0 1,0-1-1,0 1 1,-1-1-1,1 1 1,0-1-1,-1 1 1,1-1-1,-1 0 0,1 1 1,-1-1-1,1 0 1,-1 1-1,1-1 1,-1 0-1,1 0 1,-1 1-1,0-1 1,0 0-1,1 0-9,10-31 131,-9 22-142,1 1 1,0-1-1,1 1 0,0 0 1,1 0-1,-1 0 0,2 1 1,-1 0-1,1 0 0,4-4 11,0-1-2098,-1 1-3892,4 9-4034,-8 3 1676</inkml:trace>
  <inkml:trace contextRef="#ctx0" brushRef="#br0" timeOffset="265.561">329 82 7219,'9'1'10415,"-4"10"-5560,-1 39-3222,-4-47-832,-1 55-515,-1-80-16133,6 11 6501</inkml:trace>
  <inkml:trace contextRef="#ctx0" brushRef="#br0" timeOffset="531.126">327 3 10309,'-2'-2'2593,"4"4"16,-1 0-1456,0-1-337,3 2-272,-4-1-448,3 0-496,0 2-48,1-1-2177,3 2-2081,1 1-5219</inkml:trace>
  <inkml:trace contextRef="#ctx0" brushRef="#br0" timeOffset="1046.627">438 47 8036,'17'-7'8274,"34"-2"-2462,-46 9-5674,-1 0-117,-1 0 0,1 0 0,-1 0 0,1 0 1,0 1-1,-1-1 0,1 1 0,-1 0 1,0 0-1,1 0 0,-1 0 0,0 1 0,1-1 1,-1 1-1,0 0 0,0 0 0,0 0 0,-1 1 1,1-1-1,0 0 0,-1 1 0,0 0 1,1 0-1,-1-1 0,0 1 0,0 1 0,-1-1 1,1 0-1,-1 0 0,0 1 0,1-1 0,-1 1-20,18 91 113,-23-106-178,4 9 67,-1 0-1,1-1 0,-1 1 1,0-1-1,0 1 0,1 0 1,-1 0-1,-1-1 1,1 1-1,0 0 0,0 0 1,-1 0-1,1 0 0,-1 0 1,0 1-1,0-1 0,1 0 1,-1 1-1,0-1 1,0 1-1,-1 0 0,1 0 1,0 0-1,0 0 0,-1 0 1,1 0-1,0 0 0,-1 1 1,1-1-1,0 1 0,-1 0 1,1 0-1,-1-1 1,1 2-1,-1-1-2,-4 0 28,4 0 56,-1-1 1,1 1 0,0 0-1,0 0 1,-1 0-1,1 0 1,0 0 0,-1 1-1,1-1 1,0 1 0,0 0-1,0 0 1,0 0-1,0 1 1,0-1 0,0 1-1,0 0 1,0-1-1,1 1 1,-1 0 0,1 1-1,-1-1 1,1 0-1,0 1 1,0-1 0,0 1-1,0 0 1,0-1-1,1 1 1,-1 0 0,1 0-1,0 0 1,-1 2-85,2 0 194,-1-4-158,1 0 0,-1 0-1,1 0 1,-1 0 0,1 1 0,0-1-1,-1 0 1,1 0 0,0 0 0,0 1-1,0-1 1,0 0 0,0 0 0,0 0 0,0 1-1,0-1 1,1 0 0,-1 0 0,0 0-1,1 0 1,-1 1 0,1-1 0,-1 0-1,1 0 1,0 0 0,-1 0 0,1 0-1,0 0 1,0 0 0,-1-1 0,1 1-1,0 0 1,0 0 0,0-1 0,0 1-1,0 0 1,0-1 0,1 1 0,-1-1 0,0 1-1,0-1 1,0 0 0,0 1 0,0-1-1,1 0 1,-1 0 0,0 0 0,0 0-1,1 0 1,-1 0-36,6 0-158,0 0 1,-1 0-1,1-1 1,0 0-1,-1 0 0,1-1 1,0 1-1,-1-2 0,0 1 1,1-1-1,-1 0 1,0 0-1,5-4 158,16-13-5634,0-3-4905,-8 8 903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7T20:19:13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10693,'40'1'11224,"53"17"-7695,-83-11-3820,6-10-14200,-9-6 3843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public declaration - why include private things?  compiler needs to know how much space to allocate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after member function names: guaranteed not to change _this_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analogy: superhero identities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introduced to get rid of #define with constants (</a:t>
            </a:r>
            <a:r>
              <a:rPr lang="en-US" dirty="0" err="1"/>
              <a:t>const</a:t>
            </a:r>
            <a:r>
              <a:rPr lang="en-US" dirty="0"/>
              <a:t> correctness) plus other uses later (</a:t>
            </a:r>
            <a:r>
              <a:rPr lang="en-US" dirty="0" err="1"/>
              <a:t>const</a:t>
            </a:r>
            <a:r>
              <a:rPr lang="en-US" dirty="0"/>
              <a:t> member functions)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 -- Compiler error about arguments to foo (in main)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ref for reading, pointers for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ref for reading, pointers for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individually tagging members, public group (on top!), private group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875CB-CBD1-4C78-BE3B-09591A16696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3196" y="27429"/>
            <a:ext cx="199766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L11:  References, Const, Classes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3196" y="27429"/>
            <a:ext cx="199766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L11:  References, Const, 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3.png"/><Relationship Id="rId1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34.xml"/><Relationship Id="rId7" Type="http://schemas.openxmlformats.org/officeDocument/2006/relationships/image" Target="../media/image22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3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4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7.png"/><Relationship Id="rId40" Type="http://schemas.openxmlformats.org/officeDocument/2006/relationships/customXml" Target="../ink/ink37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" Type="http://schemas.openxmlformats.org/officeDocument/2006/relationships/customXml" Target="../ink/ink19.xml"/><Relationship Id="rId9" Type="http://schemas.openxmlformats.org/officeDocument/2006/relationships/image" Target="../media/image23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2.png"/><Relationship Id="rId30" Type="http://schemas.openxmlformats.org/officeDocument/2006/relationships/customXml" Target="../ink/ink32.xml"/><Relationship Id="rId35" Type="http://schemas.openxmlformats.org/officeDocument/2006/relationships/image" Target="../media/image36.png"/><Relationship Id="rId8" Type="http://schemas.openxmlformats.org/officeDocument/2006/relationships/customXml" Target="../ink/ink21.xml"/><Relationship Id="rId3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9" Type="http://schemas.openxmlformats.org/officeDocument/2006/relationships/customXml" Target="../ink/ink56.xml"/><Relationship Id="rId21" Type="http://schemas.openxmlformats.org/officeDocument/2006/relationships/customXml" Target="../ink/ink47.xml"/><Relationship Id="rId34" Type="http://schemas.openxmlformats.org/officeDocument/2006/relationships/image" Target="../media/image55.png"/><Relationship Id="rId42" Type="http://schemas.openxmlformats.org/officeDocument/2006/relationships/image" Target="../media/image59.png"/><Relationship Id="rId47" Type="http://schemas.openxmlformats.org/officeDocument/2006/relationships/customXml" Target="../ink/ink60.xml"/><Relationship Id="rId50" Type="http://schemas.openxmlformats.org/officeDocument/2006/relationships/image" Target="../media/image63.png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9" Type="http://schemas.openxmlformats.org/officeDocument/2006/relationships/customXml" Target="../ink/ink51.xml"/><Relationship Id="rId11" Type="http://schemas.openxmlformats.org/officeDocument/2006/relationships/customXml" Target="../ink/ink42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37" Type="http://schemas.openxmlformats.org/officeDocument/2006/relationships/customXml" Target="../ink/ink55.xml"/><Relationship Id="rId40" Type="http://schemas.openxmlformats.org/officeDocument/2006/relationships/image" Target="../media/image58.png"/><Relationship Id="rId45" Type="http://schemas.openxmlformats.org/officeDocument/2006/relationships/customXml" Target="../ink/ink59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61.xml"/><Relationship Id="rId10" Type="http://schemas.openxmlformats.org/officeDocument/2006/relationships/image" Target="../media/image43.png"/><Relationship Id="rId19" Type="http://schemas.openxmlformats.org/officeDocument/2006/relationships/customXml" Target="../ink/ink46.xml"/><Relationship Id="rId31" Type="http://schemas.openxmlformats.org/officeDocument/2006/relationships/customXml" Target="../ink/ink52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4" Type="http://schemas.openxmlformats.org/officeDocument/2006/relationships/image" Target="../media/image40.png"/><Relationship Id="rId9" Type="http://schemas.openxmlformats.org/officeDocument/2006/relationships/customXml" Target="../ink/ink41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50.xml"/><Relationship Id="rId30" Type="http://schemas.openxmlformats.org/officeDocument/2006/relationships/image" Target="../media/image53.png"/><Relationship Id="rId35" Type="http://schemas.openxmlformats.org/officeDocument/2006/relationships/customXml" Target="../ink/ink54.xml"/><Relationship Id="rId43" Type="http://schemas.openxmlformats.org/officeDocument/2006/relationships/customXml" Target="../ink/ink58.xml"/><Relationship Id="rId48" Type="http://schemas.openxmlformats.org/officeDocument/2006/relationships/image" Target="../media/image62.png"/><Relationship Id="rId8" Type="http://schemas.openxmlformats.org/officeDocument/2006/relationships/image" Target="../media/image42.png"/><Relationship Id="rId51" Type="http://schemas.openxmlformats.org/officeDocument/2006/relationships/customXml" Target="../ink/ink62.xml"/><Relationship Id="rId3" Type="http://schemas.openxmlformats.org/officeDocument/2006/relationships/customXml" Target="../ink/ink38.xml"/><Relationship Id="rId12" Type="http://schemas.openxmlformats.org/officeDocument/2006/relationships/image" Target="../media/image44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20" Type="http://schemas.openxmlformats.org/officeDocument/2006/relationships/image" Target="../media/image48.png"/><Relationship Id="rId4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0.xml"/><Relationship Id="rId21" Type="http://schemas.openxmlformats.org/officeDocument/2006/relationships/customXml" Target="../ink/ink72.xml"/><Relationship Id="rId42" Type="http://schemas.openxmlformats.org/officeDocument/2006/relationships/image" Target="../media/image84.png"/><Relationship Id="rId63" Type="http://schemas.openxmlformats.org/officeDocument/2006/relationships/customXml" Target="../ink/ink93.xml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07" Type="http://schemas.openxmlformats.org/officeDocument/2006/relationships/customXml" Target="../ink/ink115.xml"/><Relationship Id="rId11" Type="http://schemas.openxmlformats.org/officeDocument/2006/relationships/customXml" Target="../ink/ink67.xml"/><Relationship Id="rId32" Type="http://schemas.openxmlformats.org/officeDocument/2006/relationships/image" Target="../media/image79.png"/><Relationship Id="rId53" Type="http://schemas.openxmlformats.org/officeDocument/2006/relationships/customXml" Target="../ink/ink88.xml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5" Type="http://schemas.openxmlformats.org/officeDocument/2006/relationships/customXml" Target="../ink/ink64.xml"/><Relationship Id="rId90" Type="http://schemas.openxmlformats.org/officeDocument/2006/relationships/image" Target="../media/image108.png"/><Relationship Id="rId95" Type="http://schemas.openxmlformats.org/officeDocument/2006/relationships/customXml" Target="../ink/ink109.xml"/><Relationship Id="rId22" Type="http://schemas.openxmlformats.org/officeDocument/2006/relationships/image" Target="../media/image74.png"/><Relationship Id="rId27" Type="http://schemas.openxmlformats.org/officeDocument/2006/relationships/customXml" Target="../ink/ink75.xml"/><Relationship Id="rId43" Type="http://schemas.openxmlformats.org/officeDocument/2006/relationships/customXml" Target="../ink/ink83.xml"/><Relationship Id="rId48" Type="http://schemas.openxmlformats.org/officeDocument/2006/relationships/image" Target="../media/image87.png"/><Relationship Id="rId64" Type="http://schemas.openxmlformats.org/officeDocument/2006/relationships/image" Target="../media/image95.png"/><Relationship Id="rId69" Type="http://schemas.openxmlformats.org/officeDocument/2006/relationships/customXml" Target="../ink/ink96.xml"/><Relationship Id="rId113" Type="http://schemas.openxmlformats.org/officeDocument/2006/relationships/customXml" Target="../ink/ink118.xml"/><Relationship Id="rId118" Type="http://schemas.openxmlformats.org/officeDocument/2006/relationships/image" Target="../media/image122.png"/><Relationship Id="rId134" Type="http://schemas.openxmlformats.org/officeDocument/2006/relationships/image" Target="../media/image130.png"/><Relationship Id="rId139" Type="http://schemas.openxmlformats.org/officeDocument/2006/relationships/customXml" Target="../ink/ink131.xml"/><Relationship Id="rId80" Type="http://schemas.openxmlformats.org/officeDocument/2006/relationships/image" Target="../media/image103.png"/><Relationship Id="rId85" Type="http://schemas.openxmlformats.org/officeDocument/2006/relationships/customXml" Target="../ink/ink104.xml"/><Relationship Id="rId12" Type="http://schemas.openxmlformats.org/officeDocument/2006/relationships/image" Target="../media/image69.png"/><Relationship Id="rId17" Type="http://schemas.openxmlformats.org/officeDocument/2006/relationships/customXml" Target="../ink/ink70.xml"/><Relationship Id="rId33" Type="http://schemas.openxmlformats.org/officeDocument/2006/relationships/customXml" Target="../ink/ink78.xml"/><Relationship Id="rId38" Type="http://schemas.openxmlformats.org/officeDocument/2006/relationships/image" Target="../media/image82.png"/><Relationship Id="rId59" Type="http://schemas.openxmlformats.org/officeDocument/2006/relationships/customXml" Target="../ink/ink91.xml"/><Relationship Id="rId103" Type="http://schemas.openxmlformats.org/officeDocument/2006/relationships/customXml" Target="../ink/ink113.xml"/><Relationship Id="rId108" Type="http://schemas.openxmlformats.org/officeDocument/2006/relationships/image" Target="../media/image117.png"/><Relationship Id="rId124" Type="http://schemas.openxmlformats.org/officeDocument/2006/relationships/image" Target="../media/image125.png"/><Relationship Id="rId129" Type="http://schemas.openxmlformats.org/officeDocument/2006/relationships/customXml" Target="../ink/ink126.xml"/><Relationship Id="rId54" Type="http://schemas.openxmlformats.org/officeDocument/2006/relationships/image" Target="../media/image90.png"/><Relationship Id="rId70" Type="http://schemas.openxmlformats.org/officeDocument/2006/relationships/image" Target="../media/image98.png"/><Relationship Id="rId75" Type="http://schemas.openxmlformats.org/officeDocument/2006/relationships/customXml" Target="../ink/ink99.xml"/><Relationship Id="rId91" Type="http://schemas.openxmlformats.org/officeDocument/2006/relationships/customXml" Target="../ink/ink107.xml"/><Relationship Id="rId96" Type="http://schemas.openxmlformats.org/officeDocument/2006/relationships/image" Target="../media/image111.png"/><Relationship Id="rId140" Type="http://schemas.openxmlformats.org/officeDocument/2006/relationships/image" Target="../media/image133.png"/><Relationship Id="rId145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23" Type="http://schemas.openxmlformats.org/officeDocument/2006/relationships/customXml" Target="../ink/ink73.xml"/><Relationship Id="rId28" Type="http://schemas.openxmlformats.org/officeDocument/2006/relationships/image" Target="../media/image77.png"/><Relationship Id="rId49" Type="http://schemas.openxmlformats.org/officeDocument/2006/relationships/customXml" Target="../ink/ink86.xml"/><Relationship Id="rId114" Type="http://schemas.openxmlformats.org/officeDocument/2006/relationships/image" Target="../media/image120.png"/><Relationship Id="rId119" Type="http://schemas.openxmlformats.org/officeDocument/2006/relationships/customXml" Target="../ink/ink121.xml"/><Relationship Id="rId44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customXml" Target="../ink/ink94.xml"/><Relationship Id="rId81" Type="http://schemas.openxmlformats.org/officeDocument/2006/relationships/customXml" Target="../ink/ink102.xml"/><Relationship Id="rId86" Type="http://schemas.openxmlformats.org/officeDocument/2006/relationships/image" Target="../media/image106.png"/><Relationship Id="rId130" Type="http://schemas.openxmlformats.org/officeDocument/2006/relationships/image" Target="../media/image128.png"/><Relationship Id="rId135" Type="http://schemas.openxmlformats.org/officeDocument/2006/relationships/customXml" Target="../ink/ink129.xml"/><Relationship Id="rId13" Type="http://schemas.openxmlformats.org/officeDocument/2006/relationships/customXml" Target="../ink/ink68.xml"/><Relationship Id="rId18" Type="http://schemas.openxmlformats.org/officeDocument/2006/relationships/image" Target="../media/image72.png"/><Relationship Id="rId39" Type="http://schemas.openxmlformats.org/officeDocument/2006/relationships/customXml" Target="../ink/ink81.xml"/><Relationship Id="rId109" Type="http://schemas.openxmlformats.org/officeDocument/2006/relationships/customXml" Target="../ink/ink116.xml"/><Relationship Id="rId34" Type="http://schemas.openxmlformats.org/officeDocument/2006/relationships/image" Target="../media/image80.png"/><Relationship Id="rId50" Type="http://schemas.openxmlformats.org/officeDocument/2006/relationships/image" Target="../media/image88.png"/><Relationship Id="rId55" Type="http://schemas.openxmlformats.org/officeDocument/2006/relationships/customXml" Target="../ink/ink89.xml"/><Relationship Id="rId76" Type="http://schemas.openxmlformats.org/officeDocument/2006/relationships/image" Target="../media/image101.png"/><Relationship Id="rId97" Type="http://schemas.openxmlformats.org/officeDocument/2006/relationships/customXml" Target="../ink/ink110.xml"/><Relationship Id="rId104" Type="http://schemas.openxmlformats.org/officeDocument/2006/relationships/image" Target="../media/image115.png"/><Relationship Id="rId120" Type="http://schemas.openxmlformats.org/officeDocument/2006/relationships/image" Target="../media/image123.png"/><Relationship Id="rId125" Type="http://schemas.openxmlformats.org/officeDocument/2006/relationships/customXml" Target="../ink/ink124.xml"/><Relationship Id="rId141" Type="http://schemas.openxmlformats.org/officeDocument/2006/relationships/customXml" Target="../ink/ink132.xml"/><Relationship Id="rId146" Type="http://schemas.openxmlformats.org/officeDocument/2006/relationships/image" Target="../media/image136.png"/><Relationship Id="rId7" Type="http://schemas.openxmlformats.org/officeDocument/2006/relationships/customXml" Target="../ink/ink65.xml"/><Relationship Id="rId71" Type="http://schemas.openxmlformats.org/officeDocument/2006/relationships/customXml" Target="../ink/ink97.xml"/><Relationship Id="rId92" Type="http://schemas.openxmlformats.org/officeDocument/2006/relationships/image" Target="../media/image109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76.xml"/><Relationship Id="rId24" Type="http://schemas.openxmlformats.org/officeDocument/2006/relationships/image" Target="../media/image75.png"/><Relationship Id="rId40" Type="http://schemas.openxmlformats.org/officeDocument/2006/relationships/image" Target="../media/image83.png"/><Relationship Id="rId45" Type="http://schemas.openxmlformats.org/officeDocument/2006/relationships/customXml" Target="../ink/ink84.xml"/><Relationship Id="rId66" Type="http://schemas.openxmlformats.org/officeDocument/2006/relationships/image" Target="../media/image96.png"/><Relationship Id="rId87" Type="http://schemas.openxmlformats.org/officeDocument/2006/relationships/customXml" Target="../ink/ink105.xml"/><Relationship Id="rId110" Type="http://schemas.openxmlformats.org/officeDocument/2006/relationships/image" Target="../media/image118.png"/><Relationship Id="rId115" Type="http://schemas.openxmlformats.org/officeDocument/2006/relationships/customXml" Target="../ink/ink119.xml"/><Relationship Id="rId131" Type="http://schemas.openxmlformats.org/officeDocument/2006/relationships/customXml" Target="../ink/ink127.xml"/><Relationship Id="rId136" Type="http://schemas.openxmlformats.org/officeDocument/2006/relationships/image" Target="../media/image131.png"/><Relationship Id="rId61" Type="http://schemas.openxmlformats.org/officeDocument/2006/relationships/customXml" Target="../ink/ink92.xml"/><Relationship Id="rId82" Type="http://schemas.openxmlformats.org/officeDocument/2006/relationships/image" Target="../media/image104.png"/><Relationship Id="rId19" Type="http://schemas.openxmlformats.org/officeDocument/2006/relationships/customXml" Target="../ink/ink71.xml"/><Relationship Id="rId14" Type="http://schemas.openxmlformats.org/officeDocument/2006/relationships/image" Target="../media/image70.png"/><Relationship Id="rId30" Type="http://schemas.openxmlformats.org/officeDocument/2006/relationships/image" Target="../media/image78.png"/><Relationship Id="rId35" Type="http://schemas.openxmlformats.org/officeDocument/2006/relationships/customXml" Target="../ink/ink79.xml"/><Relationship Id="rId56" Type="http://schemas.openxmlformats.org/officeDocument/2006/relationships/image" Target="../media/image91.png"/><Relationship Id="rId77" Type="http://schemas.openxmlformats.org/officeDocument/2006/relationships/customXml" Target="../ink/ink100.xml"/><Relationship Id="rId100" Type="http://schemas.openxmlformats.org/officeDocument/2006/relationships/image" Target="../media/image113.png"/><Relationship Id="rId105" Type="http://schemas.openxmlformats.org/officeDocument/2006/relationships/customXml" Target="../ink/ink114.xml"/><Relationship Id="rId126" Type="http://schemas.openxmlformats.org/officeDocument/2006/relationships/image" Target="../media/image126.png"/><Relationship Id="rId8" Type="http://schemas.openxmlformats.org/officeDocument/2006/relationships/image" Target="../media/image67.png"/><Relationship Id="rId51" Type="http://schemas.openxmlformats.org/officeDocument/2006/relationships/customXml" Target="../ink/ink87.xml"/><Relationship Id="rId72" Type="http://schemas.openxmlformats.org/officeDocument/2006/relationships/image" Target="../media/image99.png"/><Relationship Id="rId93" Type="http://schemas.openxmlformats.org/officeDocument/2006/relationships/customXml" Target="../ink/ink108.xml"/><Relationship Id="rId98" Type="http://schemas.openxmlformats.org/officeDocument/2006/relationships/image" Target="../media/image112.png"/><Relationship Id="rId121" Type="http://schemas.openxmlformats.org/officeDocument/2006/relationships/customXml" Target="../ink/ink122.xml"/><Relationship Id="rId142" Type="http://schemas.openxmlformats.org/officeDocument/2006/relationships/image" Target="../media/image134.png"/><Relationship Id="rId3" Type="http://schemas.openxmlformats.org/officeDocument/2006/relationships/customXml" Target="../ink/ink63.xml"/><Relationship Id="rId25" Type="http://schemas.openxmlformats.org/officeDocument/2006/relationships/customXml" Target="../ink/ink74.xml"/><Relationship Id="rId46" Type="http://schemas.openxmlformats.org/officeDocument/2006/relationships/image" Target="../media/image86.png"/><Relationship Id="rId67" Type="http://schemas.openxmlformats.org/officeDocument/2006/relationships/customXml" Target="../ink/ink95.xml"/><Relationship Id="rId116" Type="http://schemas.openxmlformats.org/officeDocument/2006/relationships/image" Target="../media/image121.png"/><Relationship Id="rId137" Type="http://schemas.openxmlformats.org/officeDocument/2006/relationships/customXml" Target="../ink/ink130.xml"/><Relationship Id="rId20" Type="http://schemas.openxmlformats.org/officeDocument/2006/relationships/image" Target="../media/image73.png"/><Relationship Id="rId41" Type="http://schemas.openxmlformats.org/officeDocument/2006/relationships/customXml" Target="../ink/ink82.xml"/><Relationship Id="rId62" Type="http://schemas.openxmlformats.org/officeDocument/2006/relationships/image" Target="../media/image94.png"/><Relationship Id="rId83" Type="http://schemas.openxmlformats.org/officeDocument/2006/relationships/customXml" Target="../ink/ink103.xml"/><Relationship Id="rId88" Type="http://schemas.openxmlformats.org/officeDocument/2006/relationships/image" Target="../media/image107.png"/><Relationship Id="rId111" Type="http://schemas.openxmlformats.org/officeDocument/2006/relationships/customXml" Target="../ink/ink117.xml"/><Relationship Id="rId132" Type="http://schemas.openxmlformats.org/officeDocument/2006/relationships/image" Target="../media/image129.png"/><Relationship Id="rId15" Type="http://schemas.openxmlformats.org/officeDocument/2006/relationships/customXml" Target="../ink/ink69.xml"/><Relationship Id="rId36" Type="http://schemas.openxmlformats.org/officeDocument/2006/relationships/image" Target="../media/image81.png"/><Relationship Id="rId57" Type="http://schemas.openxmlformats.org/officeDocument/2006/relationships/customXml" Target="../ink/ink90.xml"/><Relationship Id="rId106" Type="http://schemas.openxmlformats.org/officeDocument/2006/relationships/image" Target="../media/image116.png"/><Relationship Id="rId127" Type="http://schemas.openxmlformats.org/officeDocument/2006/relationships/customXml" Target="../ink/ink125.xml"/><Relationship Id="rId10" Type="http://schemas.openxmlformats.org/officeDocument/2006/relationships/image" Target="../media/image68.png"/><Relationship Id="rId31" Type="http://schemas.openxmlformats.org/officeDocument/2006/relationships/customXml" Target="../ink/ink77.xml"/><Relationship Id="rId52" Type="http://schemas.openxmlformats.org/officeDocument/2006/relationships/image" Target="../media/image89.png"/><Relationship Id="rId73" Type="http://schemas.openxmlformats.org/officeDocument/2006/relationships/customXml" Target="../ink/ink98.xml"/><Relationship Id="rId78" Type="http://schemas.openxmlformats.org/officeDocument/2006/relationships/image" Target="../media/image102.png"/><Relationship Id="rId94" Type="http://schemas.openxmlformats.org/officeDocument/2006/relationships/image" Target="../media/image110.png"/><Relationship Id="rId99" Type="http://schemas.openxmlformats.org/officeDocument/2006/relationships/customXml" Target="../ink/ink111.xml"/><Relationship Id="rId101" Type="http://schemas.openxmlformats.org/officeDocument/2006/relationships/customXml" Target="../ink/ink112.xml"/><Relationship Id="rId122" Type="http://schemas.openxmlformats.org/officeDocument/2006/relationships/image" Target="../media/image124.png"/><Relationship Id="rId143" Type="http://schemas.openxmlformats.org/officeDocument/2006/relationships/customXml" Target="../ink/ink133.xml"/><Relationship Id="rId4" Type="http://schemas.openxmlformats.org/officeDocument/2006/relationships/image" Target="../media/image65.png"/><Relationship Id="rId9" Type="http://schemas.openxmlformats.org/officeDocument/2006/relationships/customXml" Target="../ink/ink66.xml"/><Relationship Id="rId26" Type="http://schemas.openxmlformats.org/officeDocument/2006/relationships/image" Target="../media/image76.png"/><Relationship Id="rId47" Type="http://schemas.openxmlformats.org/officeDocument/2006/relationships/customXml" Target="../ink/ink85.xml"/><Relationship Id="rId68" Type="http://schemas.openxmlformats.org/officeDocument/2006/relationships/image" Target="../media/image97.png"/><Relationship Id="rId89" Type="http://schemas.openxmlformats.org/officeDocument/2006/relationships/customXml" Target="../ink/ink106.xml"/><Relationship Id="rId112" Type="http://schemas.openxmlformats.org/officeDocument/2006/relationships/image" Target="../media/image119.png"/><Relationship Id="rId133" Type="http://schemas.openxmlformats.org/officeDocument/2006/relationships/customXml" Target="../ink/ink128.xml"/><Relationship Id="rId16" Type="http://schemas.openxmlformats.org/officeDocument/2006/relationships/image" Target="../media/image71.png"/><Relationship Id="rId37" Type="http://schemas.openxmlformats.org/officeDocument/2006/relationships/customXml" Target="../ink/ink80.xml"/><Relationship Id="rId58" Type="http://schemas.openxmlformats.org/officeDocument/2006/relationships/image" Target="../media/image92.png"/><Relationship Id="rId79" Type="http://schemas.openxmlformats.org/officeDocument/2006/relationships/customXml" Target="../ink/ink101.xml"/><Relationship Id="rId102" Type="http://schemas.openxmlformats.org/officeDocument/2006/relationships/image" Target="../media/image114.png"/><Relationship Id="rId123" Type="http://schemas.openxmlformats.org/officeDocument/2006/relationships/customXml" Target="../ink/ink123.xml"/><Relationship Id="rId144" Type="http://schemas.openxmlformats.org/officeDocument/2006/relationships/image" Target="../media/image135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46.png"/><Relationship Id="rId42" Type="http://schemas.openxmlformats.org/officeDocument/2006/relationships/customXml" Target="../ink/ink155.xml"/><Relationship Id="rId47" Type="http://schemas.openxmlformats.org/officeDocument/2006/relationships/image" Target="../media/image159.png"/><Relationship Id="rId63" Type="http://schemas.openxmlformats.org/officeDocument/2006/relationships/image" Target="../media/image167.png"/><Relationship Id="rId68" Type="http://schemas.openxmlformats.org/officeDocument/2006/relationships/customXml" Target="../ink/ink168.xml"/><Relationship Id="rId84" Type="http://schemas.openxmlformats.org/officeDocument/2006/relationships/customXml" Target="../ink/ink176.xml"/><Relationship Id="rId16" Type="http://schemas.openxmlformats.org/officeDocument/2006/relationships/customXml" Target="../ink/ink142.xml"/><Relationship Id="rId11" Type="http://schemas.openxmlformats.org/officeDocument/2006/relationships/image" Target="../media/image141.png"/><Relationship Id="rId32" Type="http://schemas.openxmlformats.org/officeDocument/2006/relationships/customXml" Target="../ink/ink150.xml"/><Relationship Id="rId37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customXml" Target="../ink/ink163.xml"/><Relationship Id="rId74" Type="http://schemas.openxmlformats.org/officeDocument/2006/relationships/customXml" Target="../ink/ink171.xml"/><Relationship Id="rId79" Type="http://schemas.openxmlformats.org/officeDocument/2006/relationships/image" Target="../media/image175.png"/><Relationship Id="rId5" Type="http://schemas.openxmlformats.org/officeDocument/2006/relationships/image" Target="../media/image138.png"/><Relationship Id="rId19" Type="http://schemas.openxmlformats.org/officeDocument/2006/relationships/image" Target="../media/image145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image" Target="../media/image149.png"/><Relationship Id="rId30" Type="http://schemas.openxmlformats.org/officeDocument/2006/relationships/customXml" Target="../ink/ink149.xml"/><Relationship Id="rId35" Type="http://schemas.openxmlformats.org/officeDocument/2006/relationships/image" Target="../media/image153.png"/><Relationship Id="rId43" Type="http://schemas.openxmlformats.org/officeDocument/2006/relationships/image" Target="../media/image157.png"/><Relationship Id="rId48" Type="http://schemas.openxmlformats.org/officeDocument/2006/relationships/customXml" Target="../ink/ink158.xml"/><Relationship Id="rId56" Type="http://schemas.openxmlformats.org/officeDocument/2006/relationships/customXml" Target="../ink/ink162.xml"/><Relationship Id="rId64" Type="http://schemas.openxmlformats.org/officeDocument/2006/relationships/customXml" Target="../ink/ink166.xml"/><Relationship Id="rId69" Type="http://schemas.openxmlformats.org/officeDocument/2006/relationships/image" Target="../media/image170.png"/><Relationship Id="rId77" Type="http://schemas.openxmlformats.org/officeDocument/2006/relationships/image" Target="../media/image174.png"/><Relationship Id="rId8" Type="http://schemas.openxmlformats.org/officeDocument/2006/relationships/customXml" Target="../ink/ink138.xml"/><Relationship Id="rId51" Type="http://schemas.openxmlformats.org/officeDocument/2006/relationships/image" Target="../media/image161.png"/><Relationship Id="rId72" Type="http://schemas.openxmlformats.org/officeDocument/2006/relationships/customXml" Target="../ink/ink170.xml"/><Relationship Id="rId80" Type="http://schemas.openxmlformats.org/officeDocument/2006/relationships/customXml" Target="../ink/ink174.xml"/><Relationship Id="rId85" Type="http://schemas.openxmlformats.org/officeDocument/2006/relationships/image" Target="../media/image178.png"/><Relationship Id="rId3" Type="http://schemas.openxmlformats.org/officeDocument/2006/relationships/image" Target="../media/image137.png"/><Relationship Id="rId12" Type="http://schemas.openxmlformats.org/officeDocument/2006/relationships/customXml" Target="../ink/ink140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38" Type="http://schemas.openxmlformats.org/officeDocument/2006/relationships/customXml" Target="../ink/ink153.xml"/><Relationship Id="rId46" Type="http://schemas.openxmlformats.org/officeDocument/2006/relationships/customXml" Target="../ink/ink157.xml"/><Relationship Id="rId59" Type="http://schemas.openxmlformats.org/officeDocument/2006/relationships/image" Target="../media/image165.png"/><Relationship Id="rId67" Type="http://schemas.openxmlformats.org/officeDocument/2006/relationships/image" Target="../media/image169.png"/><Relationship Id="rId20" Type="http://schemas.openxmlformats.org/officeDocument/2006/relationships/customXml" Target="../ink/ink144.xml"/><Relationship Id="rId41" Type="http://schemas.openxmlformats.org/officeDocument/2006/relationships/image" Target="../media/image156.png"/><Relationship Id="rId54" Type="http://schemas.openxmlformats.org/officeDocument/2006/relationships/customXml" Target="../ink/ink161.xml"/><Relationship Id="rId62" Type="http://schemas.openxmlformats.org/officeDocument/2006/relationships/customXml" Target="../ink/ink165.xml"/><Relationship Id="rId70" Type="http://schemas.openxmlformats.org/officeDocument/2006/relationships/customXml" Target="../ink/ink169.xml"/><Relationship Id="rId75" Type="http://schemas.openxmlformats.org/officeDocument/2006/relationships/image" Target="../media/image173.png"/><Relationship Id="rId83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148.xml"/><Relationship Id="rId36" Type="http://schemas.openxmlformats.org/officeDocument/2006/relationships/customXml" Target="../ink/ink152.xml"/><Relationship Id="rId49" Type="http://schemas.openxmlformats.org/officeDocument/2006/relationships/image" Target="../media/image160.png"/><Relationship Id="rId57" Type="http://schemas.openxmlformats.org/officeDocument/2006/relationships/image" Target="../media/image164.png"/><Relationship Id="rId10" Type="http://schemas.openxmlformats.org/officeDocument/2006/relationships/customXml" Target="../ink/ink139.xml"/><Relationship Id="rId31" Type="http://schemas.openxmlformats.org/officeDocument/2006/relationships/image" Target="../media/image151.png"/><Relationship Id="rId44" Type="http://schemas.openxmlformats.org/officeDocument/2006/relationships/customXml" Target="../ink/ink156.xml"/><Relationship Id="rId52" Type="http://schemas.openxmlformats.org/officeDocument/2006/relationships/customXml" Target="../ink/ink160.xml"/><Relationship Id="rId60" Type="http://schemas.openxmlformats.org/officeDocument/2006/relationships/customXml" Target="../ink/ink164.xml"/><Relationship Id="rId65" Type="http://schemas.openxmlformats.org/officeDocument/2006/relationships/image" Target="../media/image168.png"/><Relationship Id="rId73" Type="http://schemas.openxmlformats.org/officeDocument/2006/relationships/image" Target="../media/image172.png"/><Relationship Id="rId78" Type="http://schemas.openxmlformats.org/officeDocument/2006/relationships/customXml" Target="../ink/ink173.xml"/><Relationship Id="rId81" Type="http://schemas.openxmlformats.org/officeDocument/2006/relationships/image" Target="../media/image176.png"/><Relationship Id="rId4" Type="http://schemas.openxmlformats.org/officeDocument/2006/relationships/customXml" Target="../ink/ink136.xml"/><Relationship Id="rId9" Type="http://schemas.openxmlformats.org/officeDocument/2006/relationships/image" Target="../media/image140.png"/><Relationship Id="rId13" Type="http://schemas.openxmlformats.org/officeDocument/2006/relationships/image" Target="../media/image142.png"/><Relationship Id="rId18" Type="http://schemas.openxmlformats.org/officeDocument/2006/relationships/customXml" Target="../ink/ink143.xml"/><Relationship Id="rId39" Type="http://schemas.openxmlformats.org/officeDocument/2006/relationships/image" Target="../media/image155.png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163.png"/><Relationship Id="rId76" Type="http://schemas.openxmlformats.org/officeDocument/2006/relationships/customXml" Target="../ink/ink172.xml"/><Relationship Id="rId7" Type="http://schemas.openxmlformats.org/officeDocument/2006/relationships/image" Target="../media/image139.png"/><Relationship Id="rId71" Type="http://schemas.openxmlformats.org/officeDocument/2006/relationships/image" Target="../media/image171.png"/><Relationship Id="rId2" Type="http://schemas.openxmlformats.org/officeDocument/2006/relationships/customXml" Target="../ink/ink135.xml"/><Relationship Id="rId29" Type="http://schemas.openxmlformats.org/officeDocument/2006/relationships/image" Target="../media/image150.png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158.png"/><Relationship Id="rId66" Type="http://schemas.openxmlformats.org/officeDocument/2006/relationships/customXml" Target="../ink/ink167.xml"/><Relationship Id="rId61" Type="http://schemas.openxmlformats.org/officeDocument/2006/relationships/image" Target="../media/image166.png"/><Relationship Id="rId82" Type="http://schemas.openxmlformats.org/officeDocument/2006/relationships/customXml" Target="../ink/ink1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97.png"/><Relationship Id="rId21" Type="http://schemas.openxmlformats.org/officeDocument/2006/relationships/image" Target="../media/image188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201.png"/><Relationship Id="rId50" Type="http://schemas.openxmlformats.org/officeDocument/2006/relationships/customXml" Target="../ink/ink201.xml"/><Relationship Id="rId55" Type="http://schemas.openxmlformats.org/officeDocument/2006/relationships/image" Target="../media/image205.png"/><Relationship Id="rId63" Type="http://schemas.openxmlformats.org/officeDocument/2006/relationships/image" Target="../media/image209.png"/><Relationship Id="rId7" Type="http://schemas.openxmlformats.org/officeDocument/2006/relationships/image" Target="../media/image181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9" Type="http://schemas.openxmlformats.org/officeDocument/2006/relationships/image" Target="../media/image192.png"/><Relationship Id="rId11" Type="http://schemas.openxmlformats.org/officeDocument/2006/relationships/image" Target="../media/image183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96.png"/><Relationship Id="rId40" Type="http://schemas.openxmlformats.org/officeDocument/2006/relationships/customXml" Target="../ink/ink196.xml"/><Relationship Id="rId45" Type="http://schemas.openxmlformats.org/officeDocument/2006/relationships/image" Target="../media/image200.png"/><Relationship Id="rId53" Type="http://schemas.openxmlformats.org/officeDocument/2006/relationships/image" Target="../media/image204.png"/><Relationship Id="rId58" Type="http://schemas.openxmlformats.org/officeDocument/2006/relationships/customXml" Target="../ink/ink205.xml"/><Relationship Id="rId5" Type="http://schemas.openxmlformats.org/officeDocument/2006/relationships/image" Target="../media/image180.png"/><Relationship Id="rId61" Type="http://schemas.openxmlformats.org/officeDocument/2006/relationships/image" Target="../media/image208.png"/><Relationship Id="rId19" Type="http://schemas.openxmlformats.org/officeDocument/2006/relationships/image" Target="../media/image187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91.png"/><Relationship Id="rId30" Type="http://schemas.openxmlformats.org/officeDocument/2006/relationships/customXml" Target="../ink/ink191.xml"/><Relationship Id="rId35" Type="http://schemas.openxmlformats.org/officeDocument/2006/relationships/image" Target="../media/image195.png"/><Relationship Id="rId43" Type="http://schemas.openxmlformats.org/officeDocument/2006/relationships/image" Target="../media/image199.png"/><Relationship Id="rId48" Type="http://schemas.openxmlformats.org/officeDocument/2006/relationships/customXml" Target="../ink/ink200.xml"/><Relationship Id="rId56" Type="http://schemas.openxmlformats.org/officeDocument/2006/relationships/customXml" Target="../ink/ink204.xml"/><Relationship Id="rId8" Type="http://schemas.openxmlformats.org/officeDocument/2006/relationships/customXml" Target="../ink/ink180.xml"/><Relationship Id="rId51" Type="http://schemas.openxmlformats.org/officeDocument/2006/relationships/image" Target="../media/image203.png"/><Relationship Id="rId3" Type="http://schemas.openxmlformats.org/officeDocument/2006/relationships/image" Target="../media/image179.png"/><Relationship Id="rId12" Type="http://schemas.openxmlformats.org/officeDocument/2006/relationships/customXml" Target="../ink/ink182.xml"/><Relationship Id="rId17" Type="http://schemas.openxmlformats.org/officeDocument/2006/relationships/image" Target="../media/image186.png"/><Relationship Id="rId25" Type="http://schemas.openxmlformats.org/officeDocument/2006/relationships/image" Target="../media/image190.png"/><Relationship Id="rId33" Type="http://schemas.openxmlformats.org/officeDocument/2006/relationships/image" Target="../media/image194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59" Type="http://schemas.openxmlformats.org/officeDocument/2006/relationships/image" Target="../media/image207.png"/><Relationship Id="rId20" Type="http://schemas.openxmlformats.org/officeDocument/2006/relationships/customXml" Target="../ink/ink186.xml"/><Relationship Id="rId41" Type="http://schemas.openxmlformats.org/officeDocument/2006/relationships/image" Target="../media/image198.png"/><Relationship Id="rId54" Type="http://schemas.openxmlformats.org/officeDocument/2006/relationships/customXml" Target="../ink/ink203.xml"/><Relationship Id="rId62" Type="http://schemas.openxmlformats.org/officeDocument/2006/relationships/customXml" Target="../ink/ink2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15" Type="http://schemas.openxmlformats.org/officeDocument/2006/relationships/image" Target="../media/image185.png"/><Relationship Id="rId23" Type="http://schemas.openxmlformats.org/officeDocument/2006/relationships/image" Target="../media/image189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49" Type="http://schemas.openxmlformats.org/officeDocument/2006/relationships/image" Target="../media/image202.png"/><Relationship Id="rId57" Type="http://schemas.openxmlformats.org/officeDocument/2006/relationships/image" Target="../media/image206.png"/><Relationship Id="rId10" Type="http://schemas.openxmlformats.org/officeDocument/2006/relationships/customXml" Target="../ink/ink181.xml"/><Relationship Id="rId31" Type="http://schemas.openxmlformats.org/officeDocument/2006/relationships/image" Target="../media/image193.png"/><Relationship Id="rId44" Type="http://schemas.openxmlformats.org/officeDocument/2006/relationships/customXml" Target="../ink/ink198.xml"/><Relationship Id="rId52" Type="http://schemas.openxmlformats.org/officeDocument/2006/relationships/customXml" Target="../ink/ink202.xml"/><Relationship Id="rId60" Type="http://schemas.openxmlformats.org/officeDocument/2006/relationships/customXml" Target="../ink/ink206.xml"/><Relationship Id="rId4" Type="http://schemas.openxmlformats.org/officeDocument/2006/relationships/customXml" Target="../ink/ink178.xml"/><Relationship Id="rId9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customXml" Target="../ink/ink208.xml"/><Relationship Id="rId7" Type="http://schemas.openxmlformats.org/officeDocument/2006/relationships/customXml" Target="../ink/ink210.xml"/><Relationship Id="rId12" Type="http://schemas.openxmlformats.org/officeDocument/2006/relationships/image" Target="../media/image2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1.png"/><Relationship Id="rId11" Type="http://schemas.openxmlformats.org/officeDocument/2006/relationships/customXml" Target="../ink/ink212.xml"/><Relationship Id="rId5" Type="http://schemas.openxmlformats.org/officeDocument/2006/relationships/customXml" Target="../ink/ink209.xml"/><Relationship Id="rId10" Type="http://schemas.openxmlformats.org/officeDocument/2006/relationships/image" Target="../media/image213.png"/><Relationship Id="rId4" Type="http://schemas.openxmlformats.org/officeDocument/2006/relationships/image" Target="../media/image210.png"/><Relationship Id="rId9" Type="http://schemas.openxmlformats.org/officeDocument/2006/relationships/customXml" Target="../ink/ink2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8.xml"/><Relationship Id="rId18" Type="http://schemas.openxmlformats.org/officeDocument/2006/relationships/image" Target="../media/image223.png"/><Relationship Id="rId26" Type="http://schemas.openxmlformats.org/officeDocument/2006/relationships/image" Target="../media/image227.png"/><Relationship Id="rId39" Type="http://schemas.openxmlformats.org/officeDocument/2006/relationships/customXml" Target="../ink/ink231.xml"/><Relationship Id="rId21" Type="http://schemas.openxmlformats.org/officeDocument/2006/relationships/customXml" Target="../ink/ink222.xml"/><Relationship Id="rId34" Type="http://schemas.openxmlformats.org/officeDocument/2006/relationships/image" Target="../media/image231.png"/><Relationship Id="rId42" Type="http://schemas.openxmlformats.org/officeDocument/2006/relationships/image" Target="../media/image235.png"/><Relationship Id="rId47" Type="http://schemas.openxmlformats.org/officeDocument/2006/relationships/customXml" Target="../ink/ink235.xml"/><Relationship Id="rId50" Type="http://schemas.openxmlformats.org/officeDocument/2006/relationships/image" Target="../media/image239.png"/><Relationship Id="rId55" Type="http://schemas.openxmlformats.org/officeDocument/2006/relationships/customXml" Target="../ink/ink239.xml"/><Relationship Id="rId7" Type="http://schemas.openxmlformats.org/officeDocument/2006/relationships/customXml" Target="../ink/ink215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2.png"/><Relationship Id="rId29" Type="http://schemas.openxmlformats.org/officeDocument/2006/relationships/customXml" Target="../ink/ink226.xml"/><Relationship Id="rId11" Type="http://schemas.openxmlformats.org/officeDocument/2006/relationships/customXml" Target="../ink/ink217.xml"/><Relationship Id="rId24" Type="http://schemas.openxmlformats.org/officeDocument/2006/relationships/image" Target="../media/image226.png"/><Relationship Id="rId32" Type="http://schemas.openxmlformats.org/officeDocument/2006/relationships/image" Target="../media/image230.png"/><Relationship Id="rId37" Type="http://schemas.openxmlformats.org/officeDocument/2006/relationships/customXml" Target="../ink/ink230.xml"/><Relationship Id="rId40" Type="http://schemas.openxmlformats.org/officeDocument/2006/relationships/image" Target="../media/image234.png"/><Relationship Id="rId45" Type="http://schemas.openxmlformats.org/officeDocument/2006/relationships/customXml" Target="../ink/ink234.xml"/><Relationship Id="rId53" Type="http://schemas.openxmlformats.org/officeDocument/2006/relationships/customXml" Target="../ink/ink238.xml"/><Relationship Id="rId58" Type="http://schemas.openxmlformats.org/officeDocument/2006/relationships/image" Target="../media/image243.png"/><Relationship Id="rId5" Type="http://schemas.openxmlformats.org/officeDocument/2006/relationships/customXml" Target="../ink/ink214.xml"/><Relationship Id="rId61" Type="http://schemas.openxmlformats.org/officeDocument/2006/relationships/customXml" Target="../ink/ink242.xml"/><Relationship Id="rId19" Type="http://schemas.openxmlformats.org/officeDocument/2006/relationships/customXml" Target="../ink/ink221.xml"/><Relationship Id="rId14" Type="http://schemas.openxmlformats.org/officeDocument/2006/relationships/image" Target="../media/image221.png"/><Relationship Id="rId22" Type="http://schemas.openxmlformats.org/officeDocument/2006/relationships/image" Target="../media/image225.png"/><Relationship Id="rId27" Type="http://schemas.openxmlformats.org/officeDocument/2006/relationships/customXml" Target="../ink/ink225.xml"/><Relationship Id="rId30" Type="http://schemas.openxmlformats.org/officeDocument/2006/relationships/image" Target="../media/image229.png"/><Relationship Id="rId35" Type="http://schemas.openxmlformats.org/officeDocument/2006/relationships/customXml" Target="../ink/ink229.xml"/><Relationship Id="rId43" Type="http://schemas.openxmlformats.org/officeDocument/2006/relationships/customXml" Target="../ink/ink233.xml"/><Relationship Id="rId48" Type="http://schemas.openxmlformats.org/officeDocument/2006/relationships/image" Target="../media/image238.png"/><Relationship Id="rId56" Type="http://schemas.openxmlformats.org/officeDocument/2006/relationships/image" Target="../media/image242.png"/><Relationship Id="rId8" Type="http://schemas.openxmlformats.org/officeDocument/2006/relationships/image" Target="../media/image218.png"/><Relationship Id="rId51" Type="http://schemas.openxmlformats.org/officeDocument/2006/relationships/customXml" Target="../ink/ink237.xml"/><Relationship Id="rId3" Type="http://schemas.openxmlformats.org/officeDocument/2006/relationships/customXml" Target="../ink/ink213.xml"/><Relationship Id="rId12" Type="http://schemas.openxmlformats.org/officeDocument/2006/relationships/image" Target="../media/image220.png"/><Relationship Id="rId17" Type="http://schemas.openxmlformats.org/officeDocument/2006/relationships/customXml" Target="../ink/ink220.xml"/><Relationship Id="rId25" Type="http://schemas.openxmlformats.org/officeDocument/2006/relationships/customXml" Target="../ink/ink224.xml"/><Relationship Id="rId33" Type="http://schemas.openxmlformats.org/officeDocument/2006/relationships/customXml" Target="../ink/ink228.xml"/><Relationship Id="rId38" Type="http://schemas.openxmlformats.org/officeDocument/2006/relationships/image" Target="../media/image233.png"/><Relationship Id="rId46" Type="http://schemas.openxmlformats.org/officeDocument/2006/relationships/image" Target="../media/image237.png"/><Relationship Id="rId59" Type="http://schemas.openxmlformats.org/officeDocument/2006/relationships/customXml" Target="../ink/ink241.xml"/><Relationship Id="rId20" Type="http://schemas.openxmlformats.org/officeDocument/2006/relationships/image" Target="../media/image224.png"/><Relationship Id="rId41" Type="http://schemas.openxmlformats.org/officeDocument/2006/relationships/customXml" Target="../ink/ink232.xml"/><Relationship Id="rId54" Type="http://schemas.openxmlformats.org/officeDocument/2006/relationships/image" Target="../media/image241.png"/><Relationship Id="rId6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15" Type="http://schemas.openxmlformats.org/officeDocument/2006/relationships/customXml" Target="../ink/ink219.xml"/><Relationship Id="rId23" Type="http://schemas.openxmlformats.org/officeDocument/2006/relationships/customXml" Target="../ink/ink223.xml"/><Relationship Id="rId28" Type="http://schemas.openxmlformats.org/officeDocument/2006/relationships/image" Target="../media/image228.png"/><Relationship Id="rId36" Type="http://schemas.openxmlformats.org/officeDocument/2006/relationships/image" Target="../media/image232.png"/><Relationship Id="rId49" Type="http://schemas.openxmlformats.org/officeDocument/2006/relationships/customXml" Target="../ink/ink236.xml"/><Relationship Id="rId57" Type="http://schemas.openxmlformats.org/officeDocument/2006/relationships/customXml" Target="../ink/ink240.xml"/><Relationship Id="rId10" Type="http://schemas.openxmlformats.org/officeDocument/2006/relationships/image" Target="../media/image219.png"/><Relationship Id="rId31" Type="http://schemas.openxmlformats.org/officeDocument/2006/relationships/customXml" Target="../ink/ink227.xml"/><Relationship Id="rId44" Type="http://schemas.openxmlformats.org/officeDocument/2006/relationships/image" Target="../media/image236.png"/><Relationship Id="rId52" Type="http://schemas.openxmlformats.org/officeDocument/2006/relationships/image" Target="../media/image240.png"/><Relationship Id="rId60" Type="http://schemas.openxmlformats.org/officeDocument/2006/relationships/image" Target="../media/image244.png"/><Relationship Id="rId4" Type="http://schemas.openxmlformats.org/officeDocument/2006/relationships/image" Target="../media/image216.png"/><Relationship Id="rId9" Type="http://schemas.openxmlformats.org/officeDocument/2006/relationships/customXml" Target="../ink/ink2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customXml" Target="../ink/ink243.xml"/><Relationship Id="rId7" Type="http://schemas.openxmlformats.org/officeDocument/2006/relationships/customXml" Target="../ink/ink24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5" Type="http://schemas.openxmlformats.org/officeDocument/2006/relationships/customXml" Target="../ink/ink244.xml"/><Relationship Id="rId10" Type="http://schemas.openxmlformats.org/officeDocument/2006/relationships/image" Target="../media/image249.png"/><Relationship Id="rId4" Type="http://schemas.openxmlformats.org/officeDocument/2006/relationships/image" Target="../media/image246.png"/><Relationship Id="rId9" Type="http://schemas.openxmlformats.org/officeDocument/2006/relationships/customXml" Target="../ink/ink24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customXml" Target="../ink/ink247.xml"/><Relationship Id="rId7" Type="http://schemas.openxmlformats.org/officeDocument/2006/relationships/customXml" Target="../ink/ink249.xml"/><Relationship Id="rId12" Type="http://schemas.openxmlformats.org/officeDocument/2006/relationships/image" Target="../media/image2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customXml" Target="../ink/ink251.xml"/><Relationship Id="rId5" Type="http://schemas.openxmlformats.org/officeDocument/2006/relationships/customXml" Target="../ink/ink248.xml"/><Relationship Id="rId10" Type="http://schemas.openxmlformats.org/officeDocument/2006/relationships/image" Target="../media/image253.png"/><Relationship Id="rId4" Type="http://schemas.openxmlformats.org/officeDocument/2006/relationships/image" Target="../media/image250.png"/><Relationship Id="rId9" Type="http://schemas.openxmlformats.org/officeDocument/2006/relationships/customXml" Target="../ink/ink250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6.png"/><Relationship Id="rId21" Type="http://schemas.openxmlformats.org/officeDocument/2006/relationships/customXml" Target="../ink/ink261.xml"/><Relationship Id="rId42" Type="http://schemas.openxmlformats.org/officeDocument/2006/relationships/image" Target="../media/image274.png"/><Relationship Id="rId47" Type="http://schemas.openxmlformats.org/officeDocument/2006/relationships/customXml" Target="../ink/ink274.xml"/><Relationship Id="rId63" Type="http://schemas.openxmlformats.org/officeDocument/2006/relationships/customXml" Target="../ink/ink282.xml"/><Relationship Id="rId68" Type="http://schemas.openxmlformats.org/officeDocument/2006/relationships/image" Target="../media/image287.png"/><Relationship Id="rId84" Type="http://schemas.openxmlformats.org/officeDocument/2006/relationships/image" Target="../media/image295.png"/><Relationship Id="rId16" Type="http://schemas.openxmlformats.org/officeDocument/2006/relationships/image" Target="../media/image261.png"/><Relationship Id="rId11" Type="http://schemas.openxmlformats.org/officeDocument/2006/relationships/customXml" Target="../ink/ink256.xml"/><Relationship Id="rId32" Type="http://schemas.openxmlformats.org/officeDocument/2006/relationships/image" Target="../media/image269.png"/><Relationship Id="rId37" Type="http://schemas.openxmlformats.org/officeDocument/2006/relationships/customXml" Target="../ink/ink269.xml"/><Relationship Id="rId53" Type="http://schemas.openxmlformats.org/officeDocument/2006/relationships/customXml" Target="../ink/ink277.xml"/><Relationship Id="rId58" Type="http://schemas.openxmlformats.org/officeDocument/2006/relationships/image" Target="../media/image282.png"/><Relationship Id="rId74" Type="http://schemas.openxmlformats.org/officeDocument/2006/relationships/image" Target="../media/image290.png"/><Relationship Id="rId79" Type="http://schemas.openxmlformats.org/officeDocument/2006/relationships/customXml" Target="../ink/ink290.xml"/><Relationship Id="rId5" Type="http://schemas.openxmlformats.org/officeDocument/2006/relationships/customXml" Target="../ink/ink253.xml"/><Relationship Id="rId19" Type="http://schemas.openxmlformats.org/officeDocument/2006/relationships/customXml" Target="../ink/ink260.xml"/><Relationship Id="rId14" Type="http://schemas.openxmlformats.org/officeDocument/2006/relationships/image" Target="../media/image260.png"/><Relationship Id="rId22" Type="http://schemas.openxmlformats.org/officeDocument/2006/relationships/image" Target="../media/image264.png"/><Relationship Id="rId27" Type="http://schemas.openxmlformats.org/officeDocument/2006/relationships/customXml" Target="../ink/ink264.xml"/><Relationship Id="rId30" Type="http://schemas.openxmlformats.org/officeDocument/2006/relationships/image" Target="../media/image268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image" Target="../media/image285.png"/><Relationship Id="rId69" Type="http://schemas.openxmlformats.org/officeDocument/2006/relationships/customXml" Target="../ink/ink285.xml"/><Relationship Id="rId77" Type="http://schemas.openxmlformats.org/officeDocument/2006/relationships/customXml" Target="../ink/ink289.xml"/><Relationship Id="rId8" Type="http://schemas.openxmlformats.org/officeDocument/2006/relationships/image" Target="../media/image257.png"/><Relationship Id="rId51" Type="http://schemas.openxmlformats.org/officeDocument/2006/relationships/customXml" Target="../ink/ink276.xml"/><Relationship Id="rId72" Type="http://schemas.openxmlformats.org/officeDocument/2006/relationships/image" Target="../media/image289.png"/><Relationship Id="rId80" Type="http://schemas.openxmlformats.org/officeDocument/2006/relationships/image" Target="../media/image293.png"/><Relationship Id="rId85" Type="http://schemas.openxmlformats.org/officeDocument/2006/relationships/customXml" Target="../ink/ink293.xml"/><Relationship Id="rId3" Type="http://schemas.openxmlformats.org/officeDocument/2006/relationships/customXml" Target="../ink/ink252.xml"/><Relationship Id="rId12" Type="http://schemas.openxmlformats.org/officeDocument/2006/relationships/image" Target="../media/image259.png"/><Relationship Id="rId17" Type="http://schemas.openxmlformats.org/officeDocument/2006/relationships/customXml" Target="../ink/ink259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280.xml"/><Relationship Id="rId67" Type="http://schemas.openxmlformats.org/officeDocument/2006/relationships/customXml" Target="../ink/ink284.xml"/><Relationship Id="rId20" Type="http://schemas.openxmlformats.org/officeDocument/2006/relationships/image" Target="../media/image263.png"/><Relationship Id="rId41" Type="http://schemas.openxmlformats.org/officeDocument/2006/relationships/customXml" Target="../ink/ink271.xml"/><Relationship Id="rId54" Type="http://schemas.openxmlformats.org/officeDocument/2006/relationships/image" Target="../media/image280.png"/><Relationship Id="rId62" Type="http://schemas.openxmlformats.org/officeDocument/2006/relationships/image" Target="../media/image284.png"/><Relationship Id="rId70" Type="http://schemas.openxmlformats.org/officeDocument/2006/relationships/image" Target="../media/image288.png"/><Relationship Id="rId75" Type="http://schemas.openxmlformats.org/officeDocument/2006/relationships/customXml" Target="../ink/ink288.xml"/><Relationship Id="rId83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5" Type="http://schemas.openxmlformats.org/officeDocument/2006/relationships/customXml" Target="../ink/ink258.xml"/><Relationship Id="rId23" Type="http://schemas.openxmlformats.org/officeDocument/2006/relationships/customXml" Target="../ink/ink262.xml"/><Relationship Id="rId28" Type="http://schemas.openxmlformats.org/officeDocument/2006/relationships/image" Target="../media/image267.png"/><Relationship Id="rId36" Type="http://schemas.openxmlformats.org/officeDocument/2006/relationships/image" Target="../media/image271.png"/><Relationship Id="rId49" Type="http://schemas.openxmlformats.org/officeDocument/2006/relationships/customXml" Target="../ink/ink275.xml"/><Relationship Id="rId57" Type="http://schemas.openxmlformats.org/officeDocument/2006/relationships/customXml" Target="../ink/ink279.xml"/><Relationship Id="rId10" Type="http://schemas.openxmlformats.org/officeDocument/2006/relationships/image" Target="../media/image258.png"/><Relationship Id="rId31" Type="http://schemas.openxmlformats.org/officeDocument/2006/relationships/customXml" Target="../ink/ink266.xml"/><Relationship Id="rId44" Type="http://schemas.openxmlformats.org/officeDocument/2006/relationships/image" Target="../media/image275.png"/><Relationship Id="rId52" Type="http://schemas.openxmlformats.org/officeDocument/2006/relationships/image" Target="../media/image279.png"/><Relationship Id="rId60" Type="http://schemas.openxmlformats.org/officeDocument/2006/relationships/image" Target="../media/image283.png"/><Relationship Id="rId65" Type="http://schemas.openxmlformats.org/officeDocument/2006/relationships/customXml" Target="../ink/ink283.xml"/><Relationship Id="rId73" Type="http://schemas.openxmlformats.org/officeDocument/2006/relationships/customXml" Target="../ink/ink287.xml"/><Relationship Id="rId78" Type="http://schemas.openxmlformats.org/officeDocument/2006/relationships/image" Target="../media/image292.png"/><Relationship Id="rId81" Type="http://schemas.openxmlformats.org/officeDocument/2006/relationships/customXml" Target="../ink/ink291.xml"/><Relationship Id="rId86" Type="http://schemas.openxmlformats.org/officeDocument/2006/relationships/image" Target="../media/image296.png"/><Relationship Id="rId4" Type="http://schemas.openxmlformats.org/officeDocument/2006/relationships/image" Target="../media/image255.png"/><Relationship Id="rId9" Type="http://schemas.openxmlformats.org/officeDocument/2006/relationships/customXml" Target="../ink/ink255.xml"/><Relationship Id="rId13" Type="http://schemas.openxmlformats.org/officeDocument/2006/relationships/customXml" Target="../ink/ink257.xml"/><Relationship Id="rId18" Type="http://schemas.openxmlformats.org/officeDocument/2006/relationships/image" Target="../media/image262.png"/><Relationship Id="rId39" Type="http://schemas.openxmlformats.org/officeDocument/2006/relationships/customXml" Target="../ink/ink270.xml"/><Relationship Id="rId34" Type="http://schemas.openxmlformats.org/officeDocument/2006/relationships/image" Target="../media/image270.png"/><Relationship Id="rId50" Type="http://schemas.openxmlformats.org/officeDocument/2006/relationships/image" Target="../media/image278.png"/><Relationship Id="rId55" Type="http://schemas.openxmlformats.org/officeDocument/2006/relationships/customXml" Target="../ink/ink278.xml"/><Relationship Id="rId76" Type="http://schemas.openxmlformats.org/officeDocument/2006/relationships/image" Target="../media/image291.png"/><Relationship Id="rId7" Type="http://schemas.openxmlformats.org/officeDocument/2006/relationships/customXml" Target="../ink/ink254.xml"/><Relationship Id="rId71" Type="http://schemas.openxmlformats.org/officeDocument/2006/relationships/customXml" Target="../ink/ink286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265.xml"/><Relationship Id="rId24" Type="http://schemas.openxmlformats.org/officeDocument/2006/relationships/image" Target="../media/image265.png"/><Relationship Id="rId40" Type="http://schemas.openxmlformats.org/officeDocument/2006/relationships/image" Target="../media/image273.png"/><Relationship Id="rId45" Type="http://schemas.openxmlformats.org/officeDocument/2006/relationships/customXml" Target="../ink/ink273.xml"/><Relationship Id="rId66" Type="http://schemas.openxmlformats.org/officeDocument/2006/relationships/image" Target="../media/image286.png"/><Relationship Id="rId61" Type="http://schemas.openxmlformats.org/officeDocument/2006/relationships/customXml" Target="../ink/ink281.xml"/><Relationship Id="rId82" Type="http://schemas.openxmlformats.org/officeDocument/2006/relationships/image" Target="../media/image294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117" Type="http://schemas.openxmlformats.org/officeDocument/2006/relationships/image" Target="../media/image354.png"/><Relationship Id="rId21" Type="http://schemas.openxmlformats.org/officeDocument/2006/relationships/image" Target="../media/image306.png"/><Relationship Id="rId42" Type="http://schemas.openxmlformats.org/officeDocument/2006/relationships/customXml" Target="../ink/ink314.xml"/><Relationship Id="rId47" Type="http://schemas.openxmlformats.org/officeDocument/2006/relationships/image" Target="../media/image319.png"/><Relationship Id="rId63" Type="http://schemas.openxmlformats.org/officeDocument/2006/relationships/image" Target="../media/image327.png"/><Relationship Id="rId68" Type="http://schemas.openxmlformats.org/officeDocument/2006/relationships/customXml" Target="../ink/ink327.xml"/><Relationship Id="rId84" Type="http://schemas.openxmlformats.org/officeDocument/2006/relationships/customXml" Target="../ink/ink335.xml"/><Relationship Id="rId89" Type="http://schemas.openxmlformats.org/officeDocument/2006/relationships/image" Target="../media/image340.png"/><Relationship Id="rId112" Type="http://schemas.openxmlformats.org/officeDocument/2006/relationships/customXml" Target="../ink/ink349.xml"/><Relationship Id="rId16" Type="http://schemas.openxmlformats.org/officeDocument/2006/relationships/customXml" Target="../ink/ink301.xml"/><Relationship Id="rId107" Type="http://schemas.openxmlformats.org/officeDocument/2006/relationships/image" Target="../media/image349.png"/><Relationship Id="rId11" Type="http://schemas.openxmlformats.org/officeDocument/2006/relationships/image" Target="../media/image301.png"/><Relationship Id="rId32" Type="http://schemas.openxmlformats.org/officeDocument/2006/relationships/customXml" Target="../ink/ink309.xml"/><Relationship Id="rId37" Type="http://schemas.openxmlformats.org/officeDocument/2006/relationships/image" Target="../media/image314.png"/><Relationship Id="rId53" Type="http://schemas.openxmlformats.org/officeDocument/2006/relationships/image" Target="../media/image322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335.png"/><Relationship Id="rId102" Type="http://schemas.openxmlformats.org/officeDocument/2006/relationships/customXml" Target="../ink/ink344.xml"/><Relationship Id="rId5" Type="http://schemas.openxmlformats.org/officeDocument/2006/relationships/image" Target="../media/image298.png"/><Relationship Id="rId90" Type="http://schemas.openxmlformats.org/officeDocument/2006/relationships/customXml" Target="../ink/ink338.xml"/><Relationship Id="rId95" Type="http://schemas.openxmlformats.org/officeDocument/2006/relationships/image" Target="../media/image343.png"/><Relationship Id="rId22" Type="http://schemas.openxmlformats.org/officeDocument/2006/relationships/customXml" Target="../ink/ink304.xml"/><Relationship Id="rId27" Type="http://schemas.openxmlformats.org/officeDocument/2006/relationships/image" Target="../media/image309.png"/><Relationship Id="rId43" Type="http://schemas.openxmlformats.org/officeDocument/2006/relationships/image" Target="../media/image317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330.png"/><Relationship Id="rId113" Type="http://schemas.openxmlformats.org/officeDocument/2006/relationships/image" Target="../media/image352.png"/><Relationship Id="rId80" Type="http://schemas.openxmlformats.org/officeDocument/2006/relationships/customXml" Target="../ink/ink333.xml"/><Relationship Id="rId85" Type="http://schemas.openxmlformats.org/officeDocument/2006/relationships/image" Target="../media/image338.png"/><Relationship Id="rId12" Type="http://schemas.openxmlformats.org/officeDocument/2006/relationships/customXml" Target="../ink/ink299.xml"/><Relationship Id="rId17" Type="http://schemas.openxmlformats.org/officeDocument/2006/relationships/image" Target="../media/image304.png"/><Relationship Id="rId33" Type="http://schemas.openxmlformats.org/officeDocument/2006/relationships/image" Target="../media/image312.png"/><Relationship Id="rId38" Type="http://schemas.openxmlformats.org/officeDocument/2006/relationships/customXml" Target="../ink/ink312.xml"/><Relationship Id="rId59" Type="http://schemas.openxmlformats.org/officeDocument/2006/relationships/image" Target="../media/image325.png"/><Relationship Id="rId103" Type="http://schemas.openxmlformats.org/officeDocument/2006/relationships/image" Target="../media/image347.png"/><Relationship Id="rId108" Type="http://schemas.openxmlformats.org/officeDocument/2006/relationships/customXml" Target="../ink/ink347.xml"/><Relationship Id="rId54" Type="http://schemas.openxmlformats.org/officeDocument/2006/relationships/customXml" Target="../ink/ink320.xml"/><Relationship Id="rId70" Type="http://schemas.openxmlformats.org/officeDocument/2006/relationships/customXml" Target="../ink/ink328.xml"/><Relationship Id="rId75" Type="http://schemas.openxmlformats.org/officeDocument/2006/relationships/image" Target="../media/image333.png"/><Relationship Id="rId91" Type="http://schemas.openxmlformats.org/officeDocument/2006/relationships/image" Target="../media/image341.png"/><Relationship Id="rId96" Type="http://schemas.openxmlformats.org/officeDocument/2006/relationships/customXml" Target="../ink/ink3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23" Type="http://schemas.openxmlformats.org/officeDocument/2006/relationships/image" Target="../media/image307.png"/><Relationship Id="rId28" Type="http://schemas.openxmlformats.org/officeDocument/2006/relationships/customXml" Target="../ink/ink307.xml"/><Relationship Id="rId49" Type="http://schemas.openxmlformats.org/officeDocument/2006/relationships/image" Target="../media/image320.png"/><Relationship Id="rId114" Type="http://schemas.openxmlformats.org/officeDocument/2006/relationships/customXml" Target="../ink/ink350.xml"/><Relationship Id="rId10" Type="http://schemas.openxmlformats.org/officeDocument/2006/relationships/customXml" Target="../ink/ink298.xml"/><Relationship Id="rId31" Type="http://schemas.openxmlformats.org/officeDocument/2006/relationships/image" Target="../media/image311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328.png"/><Relationship Id="rId73" Type="http://schemas.openxmlformats.org/officeDocument/2006/relationships/image" Target="../media/image332.png"/><Relationship Id="rId78" Type="http://schemas.openxmlformats.org/officeDocument/2006/relationships/customXml" Target="../ink/ink332.xml"/><Relationship Id="rId81" Type="http://schemas.openxmlformats.org/officeDocument/2006/relationships/image" Target="../media/image336.png"/><Relationship Id="rId86" Type="http://schemas.openxmlformats.org/officeDocument/2006/relationships/customXml" Target="../ink/ink336.xml"/><Relationship Id="rId94" Type="http://schemas.openxmlformats.org/officeDocument/2006/relationships/customXml" Target="../ink/ink340.xml"/><Relationship Id="rId99" Type="http://schemas.openxmlformats.org/officeDocument/2006/relationships/image" Target="../media/image345.png"/><Relationship Id="rId101" Type="http://schemas.openxmlformats.org/officeDocument/2006/relationships/image" Target="../media/image346.png"/><Relationship Id="rId4" Type="http://schemas.openxmlformats.org/officeDocument/2006/relationships/customXml" Target="../ink/ink295.xml"/><Relationship Id="rId9" Type="http://schemas.openxmlformats.org/officeDocument/2006/relationships/image" Target="../media/image300.png"/><Relationship Id="rId13" Type="http://schemas.openxmlformats.org/officeDocument/2006/relationships/image" Target="../media/image302.png"/><Relationship Id="rId18" Type="http://schemas.openxmlformats.org/officeDocument/2006/relationships/customXml" Target="../ink/ink302.xml"/><Relationship Id="rId39" Type="http://schemas.openxmlformats.org/officeDocument/2006/relationships/image" Target="../media/image315.png"/><Relationship Id="rId109" Type="http://schemas.openxmlformats.org/officeDocument/2006/relationships/image" Target="../media/image350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323.png"/><Relationship Id="rId76" Type="http://schemas.openxmlformats.org/officeDocument/2006/relationships/customXml" Target="../ink/ink331.xml"/><Relationship Id="rId97" Type="http://schemas.openxmlformats.org/officeDocument/2006/relationships/image" Target="../media/image344.png"/><Relationship Id="rId104" Type="http://schemas.openxmlformats.org/officeDocument/2006/relationships/customXml" Target="../ink/ink345.xml"/><Relationship Id="rId7" Type="http://schemas.openxmlformats.org/officeDocument/2006/relationships/image" Target="../media/image299.png"/><Relationship Id="rId71" Type="http://schemas.openxmlformats.org/officeDocument/2006/relationships/image" Target="../media/image331.png"/><Relationship Id="rId92" Type="http://schemas.openxmlformats.org/officeDocument/2006/relationships/customXml" Target="../ink/ink339.xml"/><Relationship Id="rId2" Type="http://schemas.openxmlformats.org/officeDocument/2006/relationships/customXml" Target="../ink/ink294.xml"/><Relationship Id="rId29" Type="http://schemas.openxmlformats.org/officeDocument/2006/relationships/image" Target="../media/image310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318.png"/><Relationship Id="rId66" Type="http://schemas.openxmlformats.org/officeDocument/2006/relationships/customXml" Target="../ink/ink326.xml"/><Relationship Id="rId87" Type="http://schemas.openxmlformats.org/officeDocument/2006/relationships/image" Target="../media/image339.png"/><Relationship Id="rId110" Type="http://schemas.openxmlformats.org/officeDocument/2006/relationships/customXml" Target="../ink/ink348.xml"/><Relationship Id="rId115" Type="http://schemas.openxmlformats.org/officeDocument/2006/relationships/image" Target="../media/image353.png"/><Relationship Id="rId61" Type="http://schemas.openxmlformats.org/officeDocument/2006/relationships/image" Target="../media/image326.png"/><Relationship Id="rId82" Type="http://schemas.openxmlformats.org/officeDocument/2006/relationships/customXml" Target="../ink/ink334.xml"/><Relationship Id="rId19" Type="http://schemas.openxmlformats.org/officeDocument/2006/relationships/image" Target="../media/image305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313.png"/><Relationship Id="rId56" Type="http://schemas.openxmlformats.org/officeDocument/2006/relationships/customXml" Target="../ink/ink321.xml"/><Relationship Id="rId77" Type="http://schemas.openxmlformats.org/officeDocument/2006/relationships/image" Target="../media/image334.png"/><Relationship Id="rId100" Type="http://schemas.openxmlformats.org/officeDocument/2006/relationships/customXml" Target="../ink/ink343.xml"/><Relationship Id="rId105" Type="http://schemas.openxmlformats.org/officeDocument/2006/relationships/image" Target="../media/image348.png"/><Relationship Id="rId8" Type="http://schemas.openxmlformats.org/officeDocument/2006/relationships/customXml" Target="../ink/ink297.xml"/><Relationship Id="rId51" Type="http://schemas.openxmlformats.org/officeDocument/2006/relationships/image" Target="../media/image321.png"/><Relationship Id="rId72" Type="http://schemas.openxmlformats.org/officeDocument/2006/relationships/customXml" Target="../ink/ink329.xml"/><Relationship Id="rId93" Type="http://schemas.openxmlformats.org/officeDocument/2006/relationships/image" Target="../media/image342.png"/><Relationship Id="rId98" Type="http://schemas.openxmlformats.org/officeDocument/2006/relationships/customXml" Target="../ink/ink342.xml"/><Relationship Id="rId3" Type="http://schemas.openxmlformats.org/officeDocument/2006/relationships/image" Target="../media/image297.png"/><Relationship Id="rId25" Type="http://schemas.openxmlformats.org/officeDocument/2006/relationships/image" Target="../media/image308.png"/><Relationship Id="rId46" Type="http://schemas.openxmlformats.org/officeDocument/2006/relationships/customXml" Target="../ink/ink316.xml"/><Relationship Id="rId67" Type="http://schemas.openxmlformats.org/officeDocument/2006/relationships/image" Target="../media/image329.png"/><Relationship Id="rId116" Type="http://schemas.openxmlformats.org/officeDocument/2006/relationships/customXml" Target="../ink/ink351.xml"/><Relationship Id="rId20" Type="http://schemas.openxmlformats.org/officeDocument/2006/relationships/customXml" Target="../ink/ink303.xml"/><Relationship Id="rId41" Type="http://schemas.openxmlformats.org/officeDocument/2006/relationships/image" Target="../media/image316.png"/><Relationship Id="rId62" Type="http://schemas.openxmlformats.org/officeDocument/2006/relationships/customXml" Target="../ink/ink324.xml"/><Relationship Id="rId83" Type="http://schemas.openxmlformats.org/officeDocument/2006/relationships/image" Target="../media/image337.png"/><Relationship Id="rId88" Type="http://schemas.openxmlformats.org/officeDocument/2006/relationships/customXml" Target="../ink/ink337.xml"/><Relationship Id="rId111" Type="http://schemas.openxmlformats.org/officeDocument/2006/relationships/image" Target="../media/image351.png"/><Relationship Id="rId15" Type="http://schemas.openxmlformats.org/officeDocument/2006/relationships/image" Target="../media/image303.png"/><Relationship Id="rId36" Type="http://schemas.openxmlformats.org/officeDocument/2006/relationships/customXml" Target="../ink/ink311.xml"/><Relationship Id="rId57" Type="http://schemas.openxmlformats.org/officeDocument/2006/relationships/image" Target="../media/image324.png"/><Relationship Id="rId106" Type="http://schemas.openxmlformats.org/officeDocument/2006/relationships/customXml" Target="../ink/ink34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5.xml"/><Relationship Id="rId13" Type="http://schemas.openxmlformats.org/officeDocument/2006/relationships/image" Target="../media/image360.png"/><Relationship Id="rId3" Type="http://schemas.openxmlformats.org/officeDocument/2006/relationships/image" Target="../media/image355.png"/><Relationship Id="rId7" Type="http://schemas.openxmlformats.org/officeDocument/2006/relationships/image" Target="../media/image357.png"/><Relationship Id="rId12" Type="http://schemas.openxmlformats.org/officeDocument/2006/relationships/customXml" Target="../ink/ink357.xml"/><Relationship Id="rId17" Type="http://schemas.openxmlformats.org/officeDocument/2006/relationships/image" Target="../media/image362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4.xml"/><Relationship Id="rId11" Type="http://schemas.openxmlformats.org/officeDocument/2006/relationships/image" Target="../media/image359.png"/><Relationship Id="rId5" Type="http://schemas.openxmlformats.org/officeDocument/2006/relationships/image" Target="../media/image356.png"/><Relationship Id="rId15" Type="http://schemas.openxmlformats.org/officeDocument/2006/relationships/image" Target="../media/image361.png"/><Relationship Id="rId10" Type="http://schemas.openxmlformats.org/officeDocument/2006/relationships/customXml" Target="../ink/ink356.xml"/><Relationship Id="rId4" Type="http://schemas.openxmlformats.org/officeDocument/2006/relationships/customXml" Target="../ink/ink353.xml"/><Relationship Id="rId9" Type="http://schemas.openxmlformats.org/officeDocument/2006/relationships/image" Target="../media/image358.png"/><Relationship Id="rId14" Type="http://schemas.openxmlformats.org/officeDocument/2006/relationships/customXml" Target="../ink/ink35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References, </a:t>
            </a:r>
            <a:r>
              <a:rPr lang="en-US" sz="4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const</a:t>
            </a:r>
            <a:r>
              <a:rPr lang="en-US" sz="4000" dirty="0">
                <a:ea typeface="CMU Bright" panose="02000603000000000000" pitchFamily="2" charset="0"/>
              </a:rPr>
              <a:t>, &amp; Classes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containing an address</a:t>
            </a:r>
          </a:p>
          <a:p>
            <a:pPr lvl="1"/>
            <a:r>
              <a:rPr lang="en-US" dirty="0"/>
              <a:t>Modifying the pointer </a:t>
            </a:r>
            <a:r>
              <a:rPr lang="en-US" i="1" dirty="0"/>
              <a:t>doesn’t</a:t>
            </a:r>
            <a:r>
              <a:rPr lang="en-US" dirty="0"/>
              <a:t> modify what it points to, but you can access/modify what it points to by </a:t>
            </a:r>
            <a:r>
              <a:rPr lang="en-US" i="1" dirty="0"/>
              <a:t>dereferencing</a:t>
            </a:r>
          </a:p>
          <a:p>
            <a:pPr lvl="1"/>
            <a:r>
              <a:rPr lang="en-US" dirty="0"/>
              <a:t>These work the same in C and C++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4864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&amp;x;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(and *z) to 7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z = &amp;y;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to the address of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y (and *z) to 11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368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68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0x7fff…a</a:t>
                      </a: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74320" y="5751576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6201295" y="4738255"/>
            <a:ext cx="1740130" cy="914400"/>
          </a:xfrm>
          <a:custGeom>
            <a:avLst/>
            <a:gdLst>
              <a:gd name="connsiteX0" fmla="*/ 1740130 w 1740130"/>
              <a:gd name="connsiteY0" fmla="*/ 914400 h 914400"/>
              <a:gd name="connsiteX1" fmla="*/ 1729047 w 1740130"/>
              <a:gd name="connsiteY1" fmla="*/ 753687 h 914400"/>
              <a:gd name="connsiteX2" fmla="*/ 1706880 w 1740130"/>
              <a:gd name="connsiteY2" fmla="*/ 720436 h 914400"/>
              <a:gd name="connsiteX3" fmla="*/ 1695796 w 1740130"/>
              <a:gd name="connsiteY3" fmla="*/ 703810 h 914400"/>
              <a:gd name="connsiteX4" fmla="*/ 1684712 w 1740130"/>
              <a:gd name="connsiteY4" fmla="*/ 665018 h 914400"/>
              <a:gd name="connsiteX5" fmla="*/ 1673629 w 1740130"/>
              <a:gd name="connsiteY5" fmla="*/ 648392 h 914400"/>
              <a:gd name="connsiteX6" fmla="*/ 1668087 w 1740130"/>
              <a:gd name="connsiteY6" fmla="*/ 631767 h 914400"/>
              <a:gd name="connsiteX7" fmla="*/ 1645920 w 1740130"/>
              <a:gd name="connsiteY7" fmla="*/ 598516 h 914400"/>
              <a:gd name="connsiteX8" fmla="*/ 1634836 w 1740130"/>
              <a:gd name="connsiteY8" fmla="*/ 581890 h 914400"/>
              <a:gd name="connsiteX9" fmla="*/ 1618210 w 1740130"/>
              <a:gd name="connsiteY9" fmla="*/ 570807 h 914400"/>
              <a:gd name="connsiteX10" fmla="*/ 1590501 w 1740130"/>
              <a:gd name="connsiteY10" fmla="*/ 548640 h 914400"/>
              <a:gd name="connsiteX11" fmla="*/ 1524000 w 1740130"/>
              <a:gd name="connsiteY11" fmla="*/ 515389 h 914400"/>
              <a:gd name="connsiteX12" fmla="*/ 1507374 w 1740130"/>
              <a:gd name="connsiteY12" fmla="*/ 509847 h 914400"/>
              <a:gd name="connsiteX13" fmla="*/ 1463040 w 1740130"/>
              <a:gd name="connsiteY13" fmla="*/ 498763 h 914400"/>
              <a:gd name="connsiteX14" fmla="*/ 1285701 w 1740130"/>
              <a:gd name="connsiteY14" fmla="*/ 504305 h 914400"/>
              <a:gd name="connsiteX15" fmla="*/ 1185949 w 1740130"/>
              <a:gd name="connsiteY15" fmla="*/ 520930 h 914400"/>
              <a:gd name="connsiteX16" fmla="*/ 1152698 w 1740130"/>
              <a:gd name="connsiteY16" fmla="*/ 526472 h 914400"/>
              <a:gd name="connsiteX17" fmla="*/ 1091738 w 1740130"/>
              <a:gd name="connsiteY17" fmla="*/ 537556 h 914400"/>
              <a:gd name="connsiteX18" fmla="*/ 1041861 w 1740130"/>
              <a:gd name="connsiteY18" fmla="*/ 543098 h 914400"/>
              <a:gd name="connsiteX19" fmla="*/ 919941 w 1740130"/>
              <a:gd name="connsiteY19" fmla="*/ 537556 h 914400"/>
              <a:gd name="connsiteX20" fmla="*/ 892232 w 1740130"/>
              <a:gd name="connsiteY20" fmla="*/ 532014 h 914400"/>
              <a:gd name="connsiteX21" fmla="*/ 820189 w 1740130"/>
              <a:gd name="connsiteY21" fmla="*/ 526472 h 914400"/>
              <a:gd name="connsiteX22" fmla="*/ 714894 w 1740130"/>
              <a:gd name="connsiteY22" fmla="*/ 520930 h 914400"/>
              <a:gd name="connsiteX23" fmla="*/ 648392 w 1740130"/>
              <a:gd name="connsiteY23" fmla="*/ 515389 h 914400"/>
              <a:gd name="connsiteX24" fmla="*/ 598516 w 1740130"/>
              <a:gd name="connsiteY24" fmla="*/ 509847 h 914400"/>
              <a:gd name="connsiteX25" fmla="*/ 432261 w 1740130"/>
              <a:gd name="connsiteY25" fmla="*/ 504305 h 914400"/>
              <a:gd name="connsiteX26" fmla="*/ 371301 w 1740130"/>
              <a:gd name="connsiteY26" fmla="*/ 498763 h 914400"/>
              <a:gd name="connsiteX27" fmla="*/ 227214 w 1740130"/>
              <a:gd name="connsiteY27" fmla="*/ 493221 h 914400"/>
              <a:gd name="connsiteX28" fmla="*/ 193963 w 1740130"/>
              <a:gd name="connsiteY28" fmla="*/ 482138 h 914400"/>
              <a:gd name="connsiteX29" fmla="*/ 155170 w 1740130"/>
              <a:gd name="connsiteY29" fmla="*/ 471054 h 914400"/>
              <a:gd name="connsiteX30" fmla="*/ 138545 w 1740130"/>
              <a:gd name="connsiteY30" fmla="*/ 459970 h 914400"/>
              <a:gd name="connsiteX31" fmla="*/ 121920 w 1740130"/>
              <a:gd name="connsiteY31" fmla="*/ 443345 h 914400"/>
              <a:gd name="connsiteX32" fmla="*/ 99752 w 1740130"/>
              <a:gd name="connsiteY32" fmla="*/ 432261 h 914400"/>
              <a:gd name="connsiteX33" fmla="*/ 66501 w 1740130"/>
              <a:gd name="connsiteY33" fmla="*/ 410094 h 914400"/>
              <a:gd name="connsiteX34" fmla="*/ 60960 w 1740130"/>
              <a:gd name="connsiteY34" fmla="*/ 393469 h 914400"/>
              <a:gd name="connsiteX35" fmla="*/ 38792 w 1740130"/>
              <a:gd name="connsiteY35" fmla="*/ 360218 h 914400"/>
              <a:gd name="connsiteX36" fmla="*/ 33250 w 1740130"/>
              <a:gd name="connsiteY36" fmla="*/ 343592 h 914400"/>
              <a:gd name="connsiteX37" fmla="*/ 22167 w 1740130"/>
              <a:gd name="connsiteY37" fmla="*/ 326967 h 914400"/>
              <a:gd name="connsiteX38" fmla="*/ 16625 w 1740130"/>
              <a:gd name="connsiteY38" fmla="*/ 299258 h 914400"/>
              <a:gd name="connsiteX39" fmla="*/ 5541 w 1740130"/>
              <a:gd name="connsiteY39" fmla="*/ 266007 h 914400"/>
              <a:gd name="connsiteX40" fmla="*/ 0 w 1740130"/>
              <a:gd name="connsiteY40" fmla="*/ 249381 h 914400"/>
              <a:gd name="connsiteX41" fmla="*/ 11083 w 1740130"/>
              <a:gd name="connsiteY41" fmla="*/ 188421 h 914400"/>
              <a:gd name="connsiteX42" fmla="*/ 22167 w 1740130"/>
              <a:gd name="connsiteY42" fmla="*/ 171796 h 914400"/>
              <a:gd name="connsiteX43" fmla="*/ 27709 w 1740130"/>
              <a:gd name="connsiteY43" fmla="*/ 149629 h 914400"/>
              <a:gd name="connsiteX44" fmla="*/ 49876 w 1740130"/>
              <a:gd name="connsiteY44" fmla="*/ 116378 h 914400"/>
              <a:gd name="connsiteX45" fmla="*/ 99752 w 1740130"/>
              <a:gd name="connsiteY45" fmla="*/ 72043 h 914400"/>
              <a:gd name="connsiteX46" fmla="*/ 116378 w 1740130"/>
              <a:gd name="connsiteY46" fmla="*/ 66501 h 914400"/>
              <a:gd name="connsiteX47" fmla="*/ 133003 w 1740130"/>
              <a:gd name="connsiteY47" fmla="*/ 49876 h 914400"/>
              <a:gd name="connsiteX48" fmla="*/ 155170 w 1740130"/>
              <a:gd name="connsiteY48" fmla="*/ 38792 h 914400"/>
              <a:gd name="connsiteX49" fmla="*/ 188421 w 1740130"/>
              <a:gd name="connsiteY49" fmla="*/ 27709 h 914400"/>
              <a:gd name="connsiteX50" fmla="*/ 299258 w 1740130"/>
              <a:gd name="connsiteY50" fmla="*/ 16625 h 914400"/>
              <a:gd name="connsiteX51" fmla="*/ 365760 w 1740130"/>
              <a:gd name="connsiteY5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40130" h="914400">
                <a:moveTo>
                  <a:pt x="1740130" y="914400"/>
                </a:moveTo>
                <a:cubicBezTo>
                  <a:pt x="1736436" y="860829"/>
                  <a:pt x="1738120" y="806613"/>
                  <a:pt x="1729047" y="753687"/>
                </a:cubicBezTo>
                <a:cubicBezTo>
                  <a:pt x="1726796" y="740558"/>
                  <a:pt x="1714269" y="731520"/>
                  <a:pt x="1706880" y="720436"/>
                </a:cubicBezTo>
                <a:lnTo>
                  <a:pt x="1695796" y="703810"/>
                </a:lnTo>
                <a:cubicBezTo>
                  <a:pt x="1694020" y="696706"/>
                  <a:pt x="1688688" y="672970"/>
                  <a:pt x="1684712" y="665018"/>
                </a:cubicBezTo>
                <a:cubicBezTo>
                  <a:pt x="1681733" y="659061"/>
                  <a:pt x="1676608" y="654349"/>
                  <a:pt x="1673629" y="648392"/>
                </a:cubicBezTo>
                <a:cubicBezTo>
                  <a:pt x="1671017" y="643167"/>
                  <a:pt x="1670924" y="636873"/>
                  <a:pt x="1668087" y="631767"/>
                </a:cubicBezTo>
                <a:cubicBezTo>
                  <a:pt x="1661618" y="620122"/>
                  <a:pt x="1653309" y="609600"/>
                  <a:pt x="1645920" y="598516"/>
                </a:cubicBezTo>
                <a:cubicBezTo>
                  <a:pt x="1642225" y="592974"/>
                  <a:pt x="1640378" y="585584"/>
                  <a:pt x="1634836" y="581890"/>
                </a:cubicBezTo>
                <a:lnTo>
                  <a:pt x="1618210" y="570807"/>
                </a:lnTo>
                <a:cubicBezTo>
                  <a:pt x="1597731" y="540086"/>
                  <a:pt x="1618845" y="564386"/>
                  <a:pt x="1590501" y="548640"/>
                </a:cubicBezTo>
                <a:cubicBezTo>
                  <a:pt x="1526037" y="512827"/>
                  <a:pt x="1588737" y="536967"/>
                  <a:pt x="1524000" y="515389"/>
                </a:cubicBezTo>
                <a:cubicBezTo>
                  <a:pt x="1518458" y="513542"/>
                  <a:pt x="1513041" y="511264"/>
                  <a:pt x="1507374" y="509847"/>
                </a:cubicBezTo>
                <a:lnTo>
                  <a:pt x="1463040" y="498763"/>
                </a:lnTo>
                <a:lnTo>
                  <a:pt x="1285701" y="504305"/>
                </a:lnTo>
                <a:cubicBezTo>
                  <a:pt x="1247384" y="506221"/>
                  <a:pt x="1224715" y="514469"/>
                  <a:pt x="1185949" y="520930"/>
                </a:cubicBezTo>
                <a:lnTo>
                  <a:pt x="1152698" y="526472"/>
                </a:lnTo>
                <a:cubicBezTo>
                  <a:pt x="1123965" y="531696"/>
                  <a:pt x="1122357" y="533473"/>
                  <a:pt x="1091738" y="537556"/>
                </a:cubicBezTo>
                <a:cubicBezTo>
                  <a:pt x="1075157" y="539767"/>
                  <a:pt x="1058487" y="541251"/>
                  <a:pt x="1041861" y="543098"/>
                </a:cubicBezTo>
                <a:cubicBezTo>
                  <a:pt x="1001221" y="541251"/>
                  <a:pt x="960512" y="540561"/>
                  <a:pt x="919941" y="537556"/>
                </a:cubicBezTo>
                <a:cubicBezTo>
                  <a:pt x="910547" y="536860"/>
                  <a:pt x="901594" y="533054"/>
                  <a:pt x="892232" y="532014"/>
                </a:cubicBezTo>
                <a:cubicBezTo>
                  <a:pt x="868294" y="529354"/>
                  <a:pt x="844227" y="527974"/>
                  <a:pt x="820189" y="526472"/>
                </a:cubicBezTo>
                <a:lnTo>
                  <a:pt x="714894" y="520930"/>
                </a:lnTo>
                <a:cubicBezTo>
                  <a:pt x="692696" y="519498"/>
                  <a:pt x="670536" y="517498"/>
                  <a:pt x="648392" y="515389"/>
                </a:cubicBezTo>
                <a:cubicBezTo>
                  <a:pt x="631740" y="513803"/>
                  <a:pt x="615222" y="510704"/>
                  <a:pt x="598516" y="509847"/>
                </a:cubicBezTo>
                <a:cubicBezTo>
                  <a:pt x="543140" y="507007"/>
                  <a:pt x="487679" y="506152"/>
                  <a:pt x="432261" y="504305"/>
                </a:cubicBezTo>
                <a:cubicBezTo>
                  <a:pt x="411941" y="502458"/>
                  <a:pt x="391675" y="499864"/>
                  <a:pt x="371301" y="498763"/>
                </a:cubicBezTo>
                <a:cubicBezTo>
                  <a:pt x="323307" y="496169"/>
                  <a:pt x="275069" y="497707"/>
                  <a:pt x="227214" y="493221"/>
                </a:cubicBezTo>
                <a:cubicBezTo>
                  <a:pt x="215582" y="492131"/>
                  <a:pt x="205297" y="484972"/>
                  <a:pt x="193963" y="482138"/>
                </a:cubicBezTo>
                <a:cubicBezTo>
                  <a:pt x="166129" y="475179"/>
                  <a:pt x="179022" y="479005"/>
                  <a:pt x="155170" y="471054"/>
                </a:cubicBezTo>
                <a:cubicBezTo>
                  <a:pt x="149628" y="467359"/>
                  <a:pt x="143662" y="464234"/>
                  <a:pt x="138545" y="459970"/>
                </a:cubicBezTo>
                <a:cubicBezTo>
                  <a:pt x="132524" y="454953"/>
                  <a:pt x="128297" y="447900"/>
                  <a:pt x="121920" y="443345"/>
                </a:cubicBezTo>
                <a:cubicBezTo>
                  <a:pt x="115197" y="438543"/>
                  <a:pt x="106836" y="436511"/>
                  <a:pt x="99752" y="432261"/>
                </a:cubicBezTo>
                <a:cubicBezTo>
                  <a:pt x="88329" y="425408"/>
                  <a:pt x="66501" y="410094"/>
                  <a:pt x="66501" y="410094"/>
                </a:cubicBezTo>
                <a:cubicBezTo>
                  <a:pt x="64654" y="404552"/>
                  <a:pt x="63797" y="398575"/>
                  <a:pt x="60960" y="393469"/>
                </a:cubicBezTo>
                <a:cubicBezTo>
                  <a:pt x="54491" y="381824"/>
                  <a:pt x="38792" y="360218"/>
                  <a:pt x="38792" y="360218"/>
                </a:cubicBezTo>
                <a:cubicBezTo>
                  <a:pt x="36945" y="354676"/>
                  <a:pt x="35862" y="348817"/>
                  <a:pt x="33250" y="343592"/>
                </a:cubicBezTo>
                <a:cubicBezTo>
                  <a:pt x="30272" y="337635"/>
                  <a:pt x="24506" y="333203"/>
                  <a:pt x="22167" y="326967"/>
                </a:cubicBezTo>
                <a:cubicBezTo>
                  <a:pt x="18860" y="318147"/>
                  <a:pt x="19103" y="308345"/>
                  <a:pt x="16625" y="299258"/>
                </a:cubicBezTo>
                <a:cubicBezTo>
                  <a:pt x="13551" y="287986"/>
                  <a:pt x="9235" y="277091"/>
                  <a:pt x="5541" y="266007"/>
                </a:cubicBezTo>
                <a:lnTo>
                  <a:pt x="0" y="249381"/>
                </a:lnTo>
                <a:cubicBezTo>
                  <a:pt x="1910" y="234097"/>
                  <a:pt x="2540" y="205507"/>
                  <a:pt x="11083" y="188421"/>
                </a:cubicBezTo>
                <a:cubicBezTo>
                  <a:pt x="14062" y="182464"/>
                  <a:pt x="18472" y="177338"/>
                  <a:pt x="22167" y="171796"/>
                </a:cubicBezTo>
                <a:cubicBezTo>
                  <a:pt x="24014" y="164407"/>
                  <a:pt x="24303" y="156441"/>
                  <a:pt x="27709" y="149629"/>
                </a:cubicBezTo>
                <a:cubicBezTo>
                  <a:pt x="33666" y="137714"/>
                  <a:pt x="40457" y="125797"/>
                  <a:pt x="49876" y="116378"/>
                </a:cubicBezTo>
                <a:cubicBezTo>
                  <a:pt x="64560" y="101694"/>
                  <a:pt x="79976" y="81931"/>
                  <a:pt x="99752" y="72043"/>
                </a:cubicBezTo>
                <a:cubicBezTo>
                  <a:pt x="104977" y="69430"/>
                  <a:pt x="110836" y="68348"/>
                  <a:pt x="116378" y="66501"/>
                </a:cubicBezTo>
                <a:cubicBezTo>
                  <a:pt x="121920" y="60959"/>
                  <a:pt x="126626" y="54431"/>
                  <a:pt x="133003" y="49876"/>
                </a:cubicBezTo>
                <a:cubicBezTo>
                  <a:pt x="139725" y="45074"/>
                  <a:pt x="147500" y="41860"/>
                  <a:pt x="155170" y="38792"/>
                </a:cubicBezTo>
                <a:cubicBezTo>
                  <a:pt x="166018" y="34453"/>
                  <a:pt x="177337" y="31403"/>
                  <a:pt x="188421" y="27709"/>
                </a:cubicBezTo>
                <a:cubicBezTo>
                  <a:pt x="235606" y="11981"/>
                  <a:pt x="195364" y="23790"/>
                  <a:pt x="299258" y="16625"/>
                </a:cubicBezTo>
                <a:cubicBezTo>
                  <a:pt x="369442" y="11785"/>
                  <a:pt x="365760" y="33160"/>
                  <a:pt x="365760" y="0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7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reference</a:t>
            </a:r>
            <a:r>
              <a:rPr lang="en-US" dirty="0"/>
              <a:t> is an alias for another variable</a:t>
            </a:r>
          </a:p>
          <a:p>
            <a:pPr lvl="1"/>
            <a:r>
              <a:rPr lang="en-US" i="1" dirty="0"/>
              <a:t>Alias</a:t>
            </a:r>
            <a:r>
              <a:rPr lang="en-US" dirty="0"/>
              <a:t>: another name that is bound to the aliased variable</a:t>
            </a:r>
            <a:endParaRPr lang="en-US" i="1" dirty="0"/>
          </a:p>
          <a:p>
            <a:pPr lvl="2"/>
            <a:r>
              <a:rPr lang="en-US" dirty="0"/>
              <a:t>Mutating a reference </a:t>
            </a:r>
            <a:r>
              <a:rPr lang="en-US" b="1" i="1" dirty="0"/>
              <a:t>is</a:t>
            </a:r>
            <a:r>
              <a:rPr lang="en-US" dirty="0"/>
              <a:t> mutating the aliased variable</a:t>
            </a:r>
          </a:p>
          <a:p>
            <a:pPr lvl="1"/>
            <a:r>
              <a:rPr lang="en-US" dirty="0"/>
              <a:t>Introduced in C++ as part of the language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9436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x;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 = 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40" y="36576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9440" y="45720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74320" y="40233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697CC7-4D43-4814-BB0B-A070D663D944}"/>
                  </a:ext>
                </a:extLst>
              </p14:cNvPr>
              <p14:cNvContentPartPr/>
              <p14:nvPr/>
            </p14:nvContentPartPr>
            <p14:xfrm>
              <a:off x="3196015" y="1773655"/>
              <a:ext cx="580320" cy="16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697CC7-4D43-4814-BB0B-A070D663D9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7015" y="1764655"/>
                <a:ext cx="597960" cy="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04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reference</a:t>
            </a:r>
            <a:r>
              <a:rPr lang="en-US" b="1" dirty="0"/>
              <a:t> </a:t>
            </a:r>
            <a:r>
              <a:rPr lang="en-US" dirty="0"/>
              <a:t>is an alias for another variable</a:t>
            </a:r>
          </a:p>
          <a:p>
            <a:pPr lvl="1"/>
            <a:r>
              <a:rPr lang="en-US" i="1" dirty="0"/>
              <a:t>Alias</a:t>
            </a:r>
            <a:r>
              <a:rPr lang="en-US" dirty="0"/>
              <a:t>: another name that is bound to the aliased variable</a:t>
            </a:r>
            <a:endParaRPr lang="en-US" i="1" dirty="0"/>
          </a:p>
          <a:p>
            <a:pPr lvl="2"/>
            <a:r>
              <a:rPr lang="en-US" dirty="0"/>
              <a:t>Mutating a reference </a:t>
            </a:r>
            <a:r>
              <a:rPr lang="en-US" b="1" i="1" dirty="0"/>
              <a:t>is</a:t>
            </a:r>
            <a:r>
              <a:rPr lang="en-US" dirty="0"/>
              <a:t> mutating the aliased variable</a:t>
            </a:r>
          </a:p>
          <a:p>
            <a:pPr lvl="1"/>
            <a:r>
              <a:rPr lang="en-US" dirty="0"/>
              <a:t>Introduced in C++ as part of the language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9436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x;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binds the name "z" to 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 = 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40" y="36576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9440" y="45720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44348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959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reference</a:t>
            </a:r>
            <a:r>
              <a:rPr lang="en-US" b="1" dirty="0"/>
              <a:t> </a:t>
            </a:r>
            <a:r>
              <a:rPr lang="en-US" dirty="0"/>
              <a:t>is an alias for another variable</a:t>
            </a:r>
          </a:p>
          <a:p>
            <a:pPr lvl="1"/>
            <a:r>
              <a:rPr lang="en-US" i="1" dirty="0"/>
              <a:t>Alias</a:t>
            </a:r>
            <a:r>
              <a:rPr lang="en-US" dirty="0"/>
              <a:t>: another name that is bound to the aliased variable</a:t>
            </a:r>
            <a:endParaRPr lang="en-US" i="1" dirty="0"/>
          </a:p>
          <a:p>
            <a:pPr lvl="2"/>
            <a:r>
              <a:rPr lang="en-US" dirty="0"/>
              <a:t>Mutating a reference </a:t>
            </a:r>
            <a:r>
              <a:rPr lang="en-US" b="1" i="1" dirty="0"/>
              <a:t>is</a:t>
            </a:r>
            <a:r>
              <a:rPr lang="en-US" dirty="0"/>
              <a:t> mutating the aliased variable</a:t>
            </a:r>
          </a:p>
          <a:p>
            <a:pPr lvl="1"/>
            <a:r>
              <a:rPr lang="en-US" dirty="0"/>
              <a:t>Introduced in C++ as part of the language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9436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x;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binds the name "z" to 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 = 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40" y="36576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9440" y="45720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74320" y="468172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929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reference</a:t>
            </a:r>
            <a:r>
              <a:rPr lang="en-US" b="1" dirty="0"/>
              <a:t> </a:t>
            </a:r>
            <a:r>
              <a:rPr lang="en-US" dirty="0"/>
              <a:t>is an alias for another variable</a:t>
            </a:r>
          </a:p>
          <a:p>
            <a:pPr lvl="1"/>
            <a:r>
              <a:rPr lang="en-US" i="1" dirty="0"/>
              <a:t>Alias</a:t>
            </a:r>
            <a:r>
              <a:rPr lang="en-US" dirty="0"/>
              <a:t>: another name that is bound to the aliased variable</a:t>
            </a:r>
            <a:endParaRPr lang="en-US" i="1" dirty="0"/>
          </a:p>
          <a:p>
            <a:pPr lvl="2"/>
            <a:r>
              <a:rPr lang="en-US" dirty="0"/>
              <a:t>Mutating a reference </a:t>
            </a:r>
            <a:r>
              <a:rPr lang="en-US" b="1" i="1" dirty="0"/>
              <a:t>is</a:t>
            </a:r>
            <a:r>
              <a:rPr lang="en-US" dirty="0"/>
              <a:t> mutating the aliased variable</a:t>
            </a:r>
          </a:p>
          <a:p>
            <a:pPr lvl="1"/>
            <a:r>
              <a:rPr lang="en-US" dirty="0"/>
              <a:t>Introduced in C++ as part of the language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9436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x;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binds the name "z" to 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(and z) to 7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 = 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40" y="36576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9440" y="45720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509320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829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reference</a:t>
            </a:r>
            <a:r>
              <a:rPr lang="en-US" b="1" dirty="0"/>
              <a:t> </a:t>
            </a:r>
            <a:r>
              <a:rPr lang="en-US" dirty="0"/>
              <a:t>is an alias for another variable</a:t>
            </a:r>
          </a:p>
          <a:p>
            <a:pPr lvl="1"/>
            <a:r>
              <a:rPr lang="en-US" i="1" dirty="0"/>
              <a:t>Alias</a:t>
            </a:r>
            <a:r>
              <a:rPr lang="en-US" dirty="0"/>
              <a:t>: another name that is bound to the aliased variable</a:t>
            </a:r>
            <a:endParaRPr lang="en-US" i="1" dirty="0"/>
          </a:p>
          <a:p>
            <a:pPr lvl="2"/>
            <a:r>
              <a:rPr lang="en-US" dirty="0"/>
              <a:t>Mutating a reference </a:t>
            </a:r>
            <a:r>
              <a:rPr lang="en-US" b="1" i="1" dirty="0"/>
              <a:t>is</a:t>
            </a:r>
            <a:r>
              <a:rPr lang="en-US" dirty="0"/>
              <a:t> mutating the aliased variable</a:t>
            </a:r>
          </a:p>
          <a:p>
            <a:pPr lvl="1"/>
            <a:r>
              <a:rPr lang="en-US" dirty="0"/>
              <a:t>Introduced in C++ as part of the language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9436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x;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binds the name "z" to 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(and z) to 7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 = y;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the value of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40" y="36576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9440" y="45720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74320" y="533095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A1F3AE-9BC7-4DBC-A920-BF35F565175F}"/>
                  </a:ext>
                </a:extLst>
              </p14:cNvPr>
              <p14:cNvContentPartPr/>
              <p14:nvPr/>
            </p14:nvContentPartPr>
            <p14:xfrm>
              <a:off x="1786901" y="5153703"/>
              <a:ext cx="577800" cy="223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A1F3AE-9BC7-4DBC-A920-BF35F5651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266" y="5145063"/>
                <a:ext cx="595429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F68AFA-9D47-4C61-A202-A6A53B83FA0A}"/>
                  </a:ext>
                </a:extLst>
              </p14:cNvPr>
              <p14:cNvContentPartPr/>
              <p14:nvPr/>
            </p14:nvContentPartPr>
            <p14:xfrm>
              <a:off x="3875621" y="5274303"/>
              <a:ext cx="358200" cy="9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F68AFA-9D47-4C61-A202-A6A53B83FA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6981" y="5265337"/>
                <a:ext cx="375840" cy="112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E8E68-138B-48D5-9792-80B41F2F8C94}"/>
                  </a:ext>
                </a:extLst>
              </p14:cNvPr>
              <p14:cNvContentPartPr/>
              <p14:nvPr/>
            </p14:nvContentPartPr>
            <p14:xfrm>
              <a:off x="3554501" y="5271783"/>
              <a:ext cx="191520" cy="87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E8E68-138B-48D5-9792-80B41F2F8C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5518" y="5262783"/>
                <a:ext cx="209127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9F1C7F2-3DB0-4FDF-B028-B72C4F9314DE}"/>
                  </a:ext>
                </a:extLst>
              </p14:cNvPr>
              <p14:cNvContentPartPr/>
              <p14:nvPr/>
            </p14:nvContentPartPr>
            <p14:xfrm>
              <a:off x="3357581" y="5298423"/>
              <a:ext cx="88560" cy="70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9F1C7F2-3DB0-4FDF-B028-B72C4F931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8581" y="5289468"/>
                <a:ext cx="106200" cy="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580FC49-6805-4E02-B8C5-983B02327C57}"/>
                  </a:ext>
                </a:extLst>
              </p14:cNvPr>
              <p14:cNvContentPartPr/>
              <p14:nvPr/>
            </p14:nvContentPartPr>
            <p14:xfrm>
              <a:off x="3096941" y="5323263"/>
              <a:ext cx="141120" cy="11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580FC49-6805-4E02-B8C5-983B02327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8301" y="5314263"/>
                <a:ext cx="158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D9677B-29C7-4DB2-9641-BC383B4F0279}"/>
                  </a:ext>
                </a:extLst>
              </p14:cNvPr>
              <p14:cNvContentPartPr/>
              <p14:nvPr/>
            </p14:nvContentPartPr>
            <p14:xfrm>
              <a:off x="2950421" y="5336943"/>
              <a:ext cx="109440" cy="52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D9677B-29C7-4DB2-9641-BC383B4F02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1451" y="5328243"/>
                <a:ext cx="127022" cy="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CFDDB17-51B1-4E91-813B-FF1D3563323E}"/>
                  </a:ext>
                </a:extLst>
              </p14:cNvPr>
              <p14:cNvContentPartPr/>
              <p14:nvPr/>
            </p14:nvContentPartPr>
            <p14:xfrm>
              <a:off x="2457941" y="5309583"/>
              <a:ext cx="382680" cy="127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CFDDB17-51B1-4E91-813B-FF1D356332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8949" y="5300583"/>
                <a:ext cx="400303" cy="1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83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reference</a:t>
            </a:r>
            <a:r>
              <a:rPr lang="en-US" b="1" dirty="0"/>
              <a:t> </a:t>
            </a:r>
            <a:r>
              <a:rPr lang="en-US" dirty="0"/>
              <a:t>is an alias for another variable</a:t>
            </a:r>
          </a:p>
          <a:p>
            <a:pPr lvl="1"/>
            <a:r>
              <a:rPr lang="en-US" i="1" dirty="0"/>
              <a:t>Alias</a:t>
            </a:r>
            <a:r>
              <a:rPr lang="en-US" dirty="0"/>
              <a:t>: another name that is bound to the aliased variable</a:t>
            </a:r>
            <a:endParaRPr lang="en-US" i="1" dirty="0"/>
          </a:p>
          <a:p>
            <a:pPr lvl="2"/>
            <a:r>
              <a:rPr lang="en-US" dirty="0"/>
              <a:t>Mutating a reference </a:t>
            </a:r>
            <a:r>
              <a:rPr lang="en-US" b="1" i="1" dirty="0"/>
              <a:t>is</a:t>
            </a:r>
            <a:r>
              <a:rPr lang="en-US" dirty="0"/>
              <a:t> mutating the aliased variable</a:t>
            </a:r>
          </a:p>
          <a:p>
            <a:pPr lvl="1"/>
            <a:r>
              <a:rPr lang="en-US" dirty="0"/>
              <a:t>Introduced in C++ as part of the language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9436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x;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binds the name "z" to x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(and z) to 7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 = y;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the value of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(and x) to 11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40" y="36576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9440" y="4572000"/>
          <a:ext cx="16459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5751576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4430F78-EDA9-436B-94D4-C4CFC4A2A09C}"/>
                  </a:ext>
                </a:extLst>
              </p14:cNvPr>
              <p14:cNvContentPartPr/>
              <p14:nvPr/>
            </p14:nvContentPartPr>
            <p14:xfrm>
              <a:off x="3219138" y="317209"/>
              <a:ext cx="3118680" cy="1088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4430F78-EDA9-436B-94D4-C4CFC4A2A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498" y="308569"/>
                <a:ext cx="3136320" cy="11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2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allows you to use real </a:t>
            </a:r>
            <a:r>
              <a:rPr lang="en-US" dirty="0">
                <a:solidFill>
                  <a:srgbClr val="0066FF"/>
                </a:solidFill>
              </a:rPr>
              <a:t>pass-by-</a:t>
            </a:r>
            <a:r>
              <a:rPr lang="en-US" i="1" dirty="0">
                <a:solidFill>
                  <a:srgbClr val="0066FF"/>
                </a:solidFill>
              </a:rPr>
              <a:t>reference</a:t>
            </a:r>
          </a:p>
          <a:p>
            <a:pPr lvl="1"/>
            <a:r>
              <a:rPr lang="en-US" dirty="0"/>
              <a:t>Client passes in an argument with normal syntax</a:t>
            </a:r>
          </a:p>
          <a:p>
            <a:pPr lvl="2"/>
            <a:r>
              <a:rPr lang="en-US" dirty="0"/>
              <a:t>Function uses reference parameters with normal syntax</a:t>
            </a:r>
          </a:p>
          <a:p>
            <a:pPr lvl="2"/>
            <a:r>
              <a:rPr lang="en-US" dirty="0"/>
              <a:t>Modifying a reference parameter modifies the caller’s argument!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291840"/>
            <a:ext cx="5852160" cy="310896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b: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7680" y="6400800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passbyreference.cc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656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656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551383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AB1B163-8023-4EB2-BDA2-DF96A9C329FD}"/>
                  </a:ext>
                </a:extLst>
              </p14:cNvPr>
              <p14:cNvContentPartPr/>
              <p14:nvPr/>
            </p14:nvContentPartPr>
            <p14:xfrm>
              <a:off x="1338114" y="3263712"/>
              <a:ext cx="3435572" cy="2028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AB1B163-8023-4EB2-BDA2-DF96A9C329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114" y="3255072"/>
                <a:ext cx="3453212" cy="20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8E918D4-91E1-4213-955D-502F61A5A385}"/>
                  </a:ext>
                </a:extLst>
              </p14:cNvPr>
              <p14:cNvContentPartPr/>
              <p14:nvPr/>
            </p14:nvContentPartPr>
            <p14:xfrm>
              <a:off x="4932806" y="3981934"/>
              <a:ext cx="422280" cy="122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8E918D4-91E1-4213-955D-502F61A5A3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4166" y="3973294"/>
                <a:ext cx="43992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33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allows you to use real </a:t>
            </a:r>
            <a:r>
              <a:rPr lang="en-US" dirty="0">
                <a:solidFill>
                  <a:srgbClr val="0066FF"/>
                </a:solidFill>
              </a:rPr>
              <a:t>pass-by-</a:t>
            </a:r>
            <a:r>
              <a:rPr lang="en-US" i="1" dirty="0">
                <a:solidFill>
                  <a:srgbClr val="0066FF"/>
                </a:solidFill>
              </a:rPr>
              <a:t>reference</a:t>
            </a:r>
            <a:endParaRPr lang="en-US" i="1" dirty="0"/>
          </a:p>
          <a:p>
            <a:pPr lvl="1"/>
            <a:r>
              <a:rPr lang="en-US" dirty="0"/>
              <a:t>Client passes in an argument with normal syntax</a:t>
            </a:r>
          </a:p>
          <a:p>
            <a:pPr lvl="2"/>
            <a:r>
              <a:rPr lang="en-US" dirty="0"/>
              <a:t>Function uses reference parameters with normal syntax</a:t>
            </a:r>
          </a:p>
          <a:p>
            <a:pPr lvl="2"/>
            <a:r>
              <a:rPr lang="en-US" dirty="0"/>
              <a:t>Modifying a reference parameter modifies the caller’s argument!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291840"/>
            <a:ext cx="5852160" cy="310896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b: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7680" y="6400800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passbyreference.cc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6560" y="36576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6560" y="45720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b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370332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6656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1C6182-6C91-458D-8BAE-32D823A99B9D}"/>
                  </a:ext>
                </a:extLst>
              </p14:cNvPr>
              <p14:cNvContentPartPr/>
              <p14:nvPr/>
            </p14:nvContentPartPr>
            <p14:xfrm>
              <a:off x="6456227" y="5298840"/>
              <a:ext cx="2595600" cy="82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1C6182-6C91-458D-8BAE-32D823A99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227" y="5289840"/>
                <a:ext cx="2613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7DAFF0-81CF-4BD1-AF0C-A20BB77AB930}"/>
                  </a:ext>
                </a:extLst>
              </p14:cNvPr>
              <p14:cNvContentPartPr/>
              <p14:nvPr/>
            </p14:nvContentPartPr>
            <p14:xfrm>
              <a:off x="6504827" y="5046480"/>
              <a:ext cx="96480" cy="88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7DAFF0-81CF-4BD1-AF0C-A20BB77AB9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5827" y="5037480"/>
                <a:ext cx="114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C2EAAC-BF82-4A7D-B7A1-DAA135733CDA}"/>
                  </a:ext>
                </a:extLst>
              </p14:cNvPr>
              <p14:cNvContentPartPr/>
              <p14:nvPr/>
            </p14:nvContentPartPr>
            <p14:xfrm>
              <a:off x="6497267" y="4785480"/>
              <a:ext cx="95400" cy="126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C2EAAC-BF82-4A7D-B7A1-DAA135733C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8627" y="4776480"/>
                <a:ext cx="113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88C124-A08D-4345-88E1-8C9BD3596E6F}"/>
                  </a:ext>
                </a:extLst>
              </p14:cNvPr>
              <p14:cNvContentPartPr/>
              <p14:nvPr/>
            </p14:nvContentPartPr>
            <p14:xfrm>
              <a:off x="6503387" y="4656600"/>
              <a:ext cx="101160" cy="9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88C124-A08D-4345-88E1-8C9BD3596E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4747" y="4647960"/>
                <a:ext cx="118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5DFAAC-4C97-4363-9ECC-257083073C72}"/>
                  </a:ext>
                </a:extLst>
              </p14:cNvPr>
              <p14:cNvContentPartPr/>
              <p14:nvPr/>
            </p14:nvContentPartPr>
            <p14:xfrm>
              <a:off x="6496907" y="4618800"/>
              <a:ext cx="100080" cy="15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5DFAAC-4C97-4363-9ECC-257083073C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7907" y="4610160"/>
                <a:ext cx="117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0D8A46-4BBE-46A4-97E0-015985D1AB40}"/>
                  </a:ext>
                </a:extLst>
              </p14:cNvPr>
              <p14:cNvContentPartPr/>
              <p14:nvPr/>
            </p14:nvContentPartPr>
            <p14:xfrm>
              <a:off x="6508067" y="4493520"/>
              <a:ext cx="93960" cy="88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0D8A46-4BBE-46A4-97E0-015985D1AB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27" y="4484520"/>
                <a:ext cx="1116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FF18CE6-5D2C-4B5D-826B-83C9AB5ED5B2}"/>
                  </a:ext>
                </a:extLst>
              </p14:cNvPr>
              <p14:cNvContentPartPr/>
              <p14:nvPr/>
            </p14:nvContentPartPr>
            <p14:xfrm>
              <a:off x="6486827" y="4437000"/>
              <a:ext cx="36000" cy="33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FF18CE6-5D2C-4B5D-826B-83C9AB5ED5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7827" y="4428000"/>
                <a:ext cx="53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48606D-055F-4AAD-9C9D-9A31E8838AC8}"/>
                  </a:ext>
                </a:extLst>
              </p14:cNvPr>
              <p14:cNvContentPartPr/>
              <p14:nvPr/>
            </p14:nvContentPartPr>
            <p14:xfrm>
              <a:off x="6509507" y="4336560"/>
              <a:ext cx="98280" cy="67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48606D-055F-4AAD-9C9D-9A31E8838A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0507" y="4327560"/>
                <a:ext cx="115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44092AF-6733-4C7A-9BD3-39D7363383D1}"/>
                  </a:ext>
                </a:extLst>
              </p14:cNvPr>
              <p14:cNvContentPartPr/>
              <p14:nvPr/>
            </p14:nvContentPartPr>
            <p14:xfrm>
              <a:off x="6484667" y="4102560"/>
              <a:ext cx="106560" cy="5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44092AF-6733-4C7A-9BD3-39D7363383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5667" y="4093560"/>
                <a:ext cx="124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35D7C3-9A6F-4F6B-854E-84C54EBBBA6D}"/>
                  </a:ext>
                </a:extLst>
              </p14:cNvPr>
              <p14:cNvContentPartPr/>
              <p14:nvPr/>
            </p14:nvContentPartPr>
            <p14:xfrm>
              <a:off x="6471707" y="3072960"/>
              <a:ext cx="110880" cy="285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35D7C3-9A6F-4F6B-854E-84C54EBBBA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3039" y="3063960"/>
                <a:ext cx="128577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DDE6BB-B979-401A-BC71-A2073427DE70}"/>
                  </a:ext>
                </a:extLst>
              </p14:cNvPr>
              <p14:cNvContentPartPr/>
              <p14:nvPr/>
            </p14:nvContentPartPr>
            <p14:xfrm>
              <a:off x="6447947" y="3380040"/>
              <a:ext cx="145440" cy="222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DDE6BB-B979-401A-BC71-A2073427DE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8947" y="3371386"/>
                <a:ext cx="163080" cy="240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77527BB-78E4-416F-87D7-816156F0C0D7}"/>
                  </a:ext>
                </a:extLst>
              </p14:cNvPr>
              <p14:cNvContentPartPr/>
              <p14:nvPr/>
            </p14:nvContentPartPr>
            <p14:xfrm>
              <a:off x="6455867" y="3672360"/>
              <a:ext cx="144720" cy="317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77527BB-78E4-416F-87D7-816156F0C0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7227" y="3663370"/>
                <a:ext cx="162360" cy="335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1E5EC0-8F26-4946-81AF-4F11FD02CCC2}"/>
                  </a:ext>
                </a:extLst>
              </p14:cNvPr>
              <p14:cNvContentPartPr/>
              <p14:nvPr/>
            </p14:nvContentPartPr>
            <p14:xfrm>
              <a:off x="6447947" y="4014000"/>
              <a:ext cx="137520" cy="52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1E5EC0-8F26-4946-81AF-4F11FD02CC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8947" y="4005360"/>
                <a:ext cx="155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C43FE7-F15A-4847-87FB-1323A7D0DFC1}"/>
                  </a:ext>
                </a:extLst>
              </p14:cNvPr>
              <p14:cNvContentPartPr/>
              <p14:nvPr/>
            </p14:nvContentPartPr>
            <p14:xfrm>
              <a:off x="6491867" y="5173920"/>
              <a:ext cx="114120" cy="11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C43FE7-F15A-4847-87FB-1323A7D0DF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83200" y="5165010"/>
                <a:ext cx="131816" cy="30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096D92-2D69-40A4-937C-320901B84646}"/>
                  </a:ext>
                </a:extLst>
              </p14:cNvPr>
              <p14:cNvContentPartPr/>
              <p14:nvPr/>
            </p14:nvContentPartPr>
            <p14:xfrm>
              <a:off x="6497822" y="6507112"/>
              <a:ext cx="71280" cy="38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096D92-2D69-40A4-937C-320901B846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88822" y="6498112"/>
                <a:ext cx="88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FBDE997-721E-482C-9EE6-5547B486E978}"/>
                  </a:ext>
                </a:extLst>
              </p14:cNvPr>
              <p14:cNvContentPartPr/>
              <p14:nvPr/>
            </p14:nvContentPartPr>
            <p14:xfrm>
              <a:off x="6487022" y="5784952"/>
              <a:ext cx="66240" cy="49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FBDE997-721E-482C-9EE6-5547B486E9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78382" y="5775952"/>
                <a:ext cx="83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BFE6CBF-A749-4F70-9482-2F1925093FE8}"/>
                  </a:ext>
                </a:extLst>
              </p14:cNvPr>
              <p14:cNvContentPartPr/>
              <p14:nvPr/>
            </p14:nvContentPartPr>
            <p14:xfrm>
              <a:off x="6484142" y="5566432"/>
              <a:ext cx="76680" cy="194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BFE6CBF-A749-4F70-9482-2F1925093F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5502" y="5557432"/>
                <a:ext cx="94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853469-7389-49C6-9397-A3A6ECCEF9D6}"/>
                  </a:ext>
                </a:extLst>
              </p14:cNvPr>
              <p14:cNvContentPartPr/>
              <p14:nvPr/>
            </p14:nvContentPartPr>
            <p14:xfrm>
              <a:off x="6471182" y="5858752"/>
              <a:ext cx="89640" cy="128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853469-7389-49C6-9397-A3A6ECCEF9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2542" y="5850112"/>
                <a:ext cx="107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AB4DC0C-7B90-4101-BEAC-A3F38A343C56}"/>
                  </a:ext>
                </a:extLst>
              </p14:cNvPr>
              <p14:cNvContentPartPr/>
              <p14:nvPr/>
            </p14:nvContentPartPr>
            <p14:xfrm>
              <a:off x="6470822" y="6131632"/>
              <a:ext cx="132480" cy="142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AB4DC0C-7B90-4101-BEAC-A3F38A343C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62158" y="6122632"/>
                <a:ext cx="150168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C5B0C0F-1789-464A-8F83-7F43E2CE0C56}"/>
                  </a:ext>
                </a:extLst>
              </p14:cNvPr>
              <p14:cNvContentPartPr/>
              <p14:nvPr/>
            </p14:nvContentPartPr>
            <p14:xfrm>
              <a:off x="6499982" y="6300472"/>
              <a:ext cx="70920" cy="168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C5B0C0F-1789-464A-8F83-7F43E2CE0C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91342" y="6291472"/>
                <a:ext cx="8856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92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allows you to use real </a:t>
            </a:r>
            <a:r>
              <a:rPr lang="en-US" dirty="0">
                <a:solidFill>
                  <a:srgbClr val="0066FF"/>
                </a:solidFill>
              </a:rPr>
              <a:t>pass-by-</a:t>
            </a:r>
            <a:r>
              <a:rPr lang="en-US" i="1" dirty="0">
                <a:solidFill>
                  <a:srgbClr val="0066FF"/>
                </a:solidFill>
              </a:rPr>
              <a:t>reference</a:t>
            </a:r>
            <a:endParaRPr lang="en-US" i="1" dirty="0"/>
          </a:p>
          <a:p>
            <a:pPr lvl="1"/>
            <a:r>
              <a:rPr lang="en-US" dirty="0"/>
              <a:t>Client passes in an argument with normal syntax</a:t>
            </a:r>
          </a:p>
          <a:p>
            <a:pPr lvl="2"/>
            <a:r>
              <a:rPr lang="en-US" dirty="0"/>
              <a:t>Function uses reference parameters with normal syntax</a:t>
            </a:r>
          </a:p>
          <a:p>
            <a:pPr lvl="2"/>
            <a:r>
              <a:rPr lang="en-US" dirty="0"/>
              <a:t>Modifying a reference parameter modifies the caller’s argument!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19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291840"/>
            <a:ext cx="5852160" cy="310896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b: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7680" y="6400800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passbyreference.cc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6560" y="36576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6560" y="45720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b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395020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6656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7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8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allows you to use real </a:t>
            </a:r>
            <a:r>
              <a:rPr lang="en-US" dirty="0">
                <a:solidFill>
                  <a:srgbClr val="0066FF"/>
                </a:solidFill>
              </a:rPr>
              <a:t>pass-by-</a:t>
            </a:r>
            <a:r>
              <a:rPr lang="en-US" i="1" dirty="0">
                <a:solidFill>
                  <a:srgbClr val="0066FF"/>
                </a:solidFill>
              </a:rPr>
              <a:t>reference</a:t>
            </a:r>
            <a:endParaRPr lang="en-US" i="1" dirty="0"/>
          </a:p>
          <a:p>
            <a:pPr lvl="1"/>
            <a:r>
              <a:rPr lang="en-US" dirty="0"/>
              <a:t>Client passes in an argument with normal syntax</a:t>
            </a:r>
          </a:p>
          <a:p>
            <a:pPr lvl="2"/>
            <a:r>
              <a:rPr lang="en-US" dirty="0"/>
              <a:t>Function uses reference parameters with normal syntax</a:t>
            </a:r>
          </a:p>
          <a:p>
            <a:pPr lvl="2"/>
            <a:r>
              <a:rPr lang="en-US" dirty="0"/>
              <a:t>Modifying a reference parameter modifies the caller’s argument!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291840"/>
            <a:ext cx="5852160" cy="310896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b: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7680" y="6400800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passbyreference.cc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6560" y="36576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6560" y="45720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b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418795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6656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507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allows you to use real </a:t>
            </a:r>
            <a:r>
              <a:rPr lang="en-US" dirty="0">
                <a:solidFill>
                  <a:srgbClr val="0066FF"/>
                </a:solidFill>
              </a:rPr>
              <a:t>pass-by-</a:t>
            </a:r>
            <a:r>
              <a:rPr lang="en-US" i="1" dirty="0">
                <a:solidFill>
                  <a:srgbClr val="0066FF"/>
                </a:solidFill>
              </a:rPr>
              <a:t>reference</a:t>
            </a:r>
            <a:endParaRPr lang="en-US" i="1" dirty="0"/>
          </a:p>
          <a:p>
            <a:pPr lvl="1"/>
            <a:r>
              <a:rPr lang="en-US" dirty="0"/>
              <a:t>Client passes in an argument with normal syntax</a:t>
            </a:r>
          </a:p>
          <a:p>
            <a:pPr lvl="2"/>
            <a:r>
              <a:rPr lang="en-US" dirty="0"/>
              <a:t>Function uses reference parameters with normal syntax</a:t>
            </a:r>
          </a:p>
          <a:p>
            <a:pPr lvl="2"/>
            <a:r>
              <a:rPr lang="en-US" dirty="0"/>
              <a:t>Modifying a reference parameter modifies the caller’s argument!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291840"/>
            <a:ext cx="5852160" cy="310896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b: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7680" y="6400800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passbyreference.cc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6560" y="36576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6560" y="4572000"/>
          <a:ext cx="20116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b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4425696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6656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(swap)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4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C++ allows you to use real </a:t>
            </a:r>
            <a:r>
              <a:rPr lang="en-US" dirty="0">
                <a:solidFill>
                  <a:srgbClr val="0066FF"/>
                </a:solidFill>
              </a:rPr>
              <a:t>pass-by-</a:t>
            </a:r>
            <a:r>
              <a:rPr lang="en-US" i="1" dirty="0">
                <a:solidFill>
                  <a:srgbClr val="0066FF"/>
                </a:solidFill>
              </a:rPr>
              <a:t>reference</a:t>
            </a:r>
            <a:endParaRPr lang="en-US" i="1" dirty="0"/>
          </a:p>
          <a:p>
            <a:pPr lvl="1"/>
            <a:r>
              <a:rPr lang="en-US" dirty="0"/>
              <a:t>Client passes in an argument with normal syntax</a:t>
            </a:r>
          </a:p>
          <a:p>
            <a:pPr lvl="2"/>
            <a:r>
              <a:rPr lang="en-US" dirty="0"/>
              <a:t>Function uses reference parameters with normal syntax</a:t>
            </a:r>
          </a:p>
          <a:p>
            <a:pPr lvl="2"/>
            <a:r>
              <a:rPr lang="en-US" dirty="0"/>
              <a:t>Modifying a reference parameter modifies the caller’s argument!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291840"/>
            <a:ext cx="5852160" cy="310896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b: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7680" y="6400800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passbyreference.cc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6656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6656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(main)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74320" y="5751576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557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References</a:t>
            </a:r>
          </a:p>
          <a:p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4B2A85"/>
                </a:solidFill>
              </a:rPr>
              <a:t> in C++</a:t>
            </a:r>
          </a:p>
          <a:p>
            <a:r>
              <a:rPr lang="en-US" dirty="0"/>
              <a:t>C++ Classes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 this cannot be changed/mutated</a:t>
            </a:r>
          </a:p>
          <a:p>
            <a:pPr lvl="1"/>
            <a:r>
              <a:rPr lang="en-US" dirty="0"/>
              <a:t>Used </a:t>
            </a:r>
            <a:r>
              <a:rPr lang="en-US" i="1" dirty="0"/>
              <a:t>much</a:t>
            </a:r>
            <a:r>
              <a:rPr lang="en-US" dirty="0"/>
              <a:t> more in C++ than in C</a:t>
            </a:r>
          </a:p>
          <a:p>
            <a:pPr lvl="1"/>
            <a:r>
              <a:rPr lang="en-US" dirty="0"/>
              <a:t>Signal of intent to compiler; meaningless at hardware level</a:t>
            </a:r>
          </a:p>
          <a:p>
            <a:pPr lvl="2"/>
            <a:r>
              <a:rPr lang="en-US" dirty="0"/>
              <a:t>Results in compile-time errors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011680" y="3657600"/>
            <a:ext cx="5120640" cy="246888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BrokenPrintSquare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here!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BrokenPrintSquare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(j);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12648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brokenpassbyrefconst.cc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ED4558-C497-4192-A37A-1D3CA1F84D02}"/>
                  </a:ext>
                </a:extLst>
              </p14:cNvPr>
              <p14:cNvContentPartPr/>
              <p14:nvPr/>
            </p14:nvContentPartPr>
            <p14:xfrm>
              <a:off x="1767960" y="2247840"/>
              <a:ext cx="4756320" cy="172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ED4558-C497-4192-A37A-1D3CA1F84D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600" y="2238480"/>
                <a:ext cx="4775040" cy="17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6D67003-1AC4-4C5F-ADB2-E67C84A3C4E6}"/>
                  </a:ext>
                </a:extLst>
              </p14:cNvPr>
              <p14:cNvContentPartPr/>
              <p14:nvPr/>
            </p14:nvContentPartPr>
            <p14:xfrm>
              <a:off x="5570357" y="495505"/>
              <a:ext cx="3256920" cy="1265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6D67003-1AC4-4C5F-ADB2-E67C84A3C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1717" y="486505"/>
                <a:ext cx="327456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48C272E-E7ED-4AF1-8E4E-9B884D09AE1B}"/>
                  </a:ext>
                </a:extLst>
              </p14:cNvPr>
              <p14:cNvContentPartPr/>
              <p14:nvPr/>
            </p14:nvContentPartPr>
            <p14:xfrm>
              <a:off x="8245470" y="332630"/>
              <a:ext cx="668880" cy="111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48C272E-E7ED-4AF1-8E4E-9B884D09AE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36830" y="323990"/>
                <a:ext cx="6865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7FBAD35-ACFA-4F56-8477-8DD502B93A66}"/>
                  </a:ext>
                </a:extLst>
              </p14:cNvPr>
              <p14:cNvContentPartPr/>
              <p14:nvPr/>
            </p14:nvContentPartPr>
            <p14:xfrm>
              <a:off x="7975470" y="344510"/>
              <a:ext cx="179280" cy="80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7FBAD35-ACFA-4F56-8477-8DD502B93A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6847" y="335870"/>
                <a:ext cx="196885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8DBE0ED-71DE-4920-9E83-5F0B38593197}"/>
                  </a:ext>
                </a:extLst>
              </p14:cNvPr>
              <p14:cNvContentPartPr/>
              <p14:nvPr/>
            </p14:nvContentPartPr>
            <p14:xfrm>
              <a:off x="7693950" y="370430"/>
              <a:ext cx="183600" cy="59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8DBE0ED-71DE-4920-9E83-5F0B385931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85310" y="361484"/>
                <a:ext cx="201240" cy="77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95FD8BD-BD25-4010-9E34-6BF085138808}"/>
                  </a:ext>
                </a:extLst>
              </p14:cNvPr>
              <p14:cNvContentPartPr/>
              <p14:nvPr/>
            </p14:nvContentPartPr>
            <p14:xfrm>
              <a:off x="7313044" y="5085990"/>
              <a:ext cx="58680" cy="121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95FD8BD-BD25-4010-9E34-6BF0851388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4404" y="5076990"/>
                <a:ext cx="763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2343683-B9F6-4A63-B1EE-3EA9B5BD4022}"/>
                  </a:ext>
                </a:extLst>
              </p14:cNvPr>
              <p14:cNvContentPartPr/>
              <p14:nvPr/>
            </p14:nvContentPartPr>
            <p14:xfrm>
              <a:off x="7355524" y="5033070"/>
              <a:ext cx="2880" cy="5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2343683-B9F6-4A63-B1EE-3EA9B5BD40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46524" y="5024070"/>
                <a:ext cx="205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ADB8176-4295-4545-8236-F1C56C0024AA}"/>
                  </a:ext>
                </a:extLst>
              </p14:cNvPr>
              <p14:cNvContentPartPr/>
              <p14:nvPr/>
            </p14:nvContentPartPr>
            <p14:xfrm>
              <a:off x="7752900" y="5378141"/>
              <a:ext cx="63360" cy="417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ADB8176-4295-4545-8236-F1C56C0024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4260" y="5369501"/>
                <a:ext cx="810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E706E53-7DE6-41D8-B70E-0AEE17E81D4B}"/>
                  </a:ext>
                </a:extLst>
              </p14:cNvPr>
              <p14:cNvContentPartPr/>
              <p14:nvPr/>
            </p14:nvContentPartPr>
            <p14:xfrm>
              <a:off x="8744340" y="5782421"/>
              <a:ext cx="73800" cy="69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E706E53-7DE6-41D8-B70E-0AEE17E81D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35340" y="5773421"/>
                <a:ext cx="91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B21B699-B58A-4FAF-91A8-4988EBC0068D}"/>
                  </a:ext>
                </a:extLst>
              </p14:cNvPr>
              <p14:cNvContentPartPr/>
              <p14:nvPr/>
            </p14:nvContentPartPr>
            <p14:xfrm>
              <a:off x="8086980" y="5969621"/>
              <a:ext cx="452520" cy="1245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B21B699-B58A-4FAF-91A8-4988EBC006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78340" y="5960621"/>
                <a:ext cx="470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B924ACC-2901-4F1F-A5F5-1F5C7354E119}"/>
                  </a:ext>
                </a:extLst>
              </p14:cNvPr>
              <p14:cNvContentPartPr/>
              <p14:nvPr/>
            </p14:nvContentPartPr>
            <p14:xfrm>
              <a:off x="7871340" y="5951621"/>
              <a:ext cx="106920" cy="100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B924ACC-2901-4F1F-A5F5-1F5C7354E11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2340" y="5942950"/>
                <a:ext cx="124560" cy="117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5775467-3C20-466D-B7CE-87619099C52C}"/>
                  </a:ext>
                </a:extLst>
              </p14:cNvPr>
              <p14:cNvContentPartPr/>
              <p14:nvPr/>
            </p14:nvContentPartPr>
            <p14:xfrm>
              <a:off x="8861340" y="5737061"/>
              <a:ext cx="184680" cy="117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5775467-3C20-466D-B7CE-87619099C5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52700" y="5728421"/>
                <a:ext cx="202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71BB31A-E5EB-43BE-8EA9-2488AF0CCA67}"/>
                  </a:ext>
                </a:extLst>
              </p14:cNvPr>
              <p14:cNvContentPartPr/>
              <p14:nvPr/>
            </p14:nvContentPartPr>
            <p14:xfrm>
              <a:off x="8466780" y="5741741"/>
              <a:ext cx="160920" cy="112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71BB31A-E5EB-43BE-8EA9-2488AF0CCA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58121" y="5732741"/>
                <a:ext cx="178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CF70114-C106-4F68-94EA-1CDD59BE9B8F}"/>
                  </a:ext>
                </a:extLst>
              </p14:cNvPr>
              <p14:cNvContentPartPr/>
              <p14:nvPr/>
            </p14:nvContentPartPr>
            <p14:xfrm>
              <a:off x="7883940" y="5756861"/>
              <a:ext cx="437040" cy="117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CF70114-C106-4F68-94EA-1CDD59BE9B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4940" y="5748221"/>
                <a:ext cx="454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ACA95F0-F6D0-4E91-B8D9-BD657F0F67C5}"/>
                  </a:ext>
                </a:extLst>
              </p14:cNvPr>
              <p14:cNvContentPartPr/>
              <p14:nvPr/>
            </p14:nvContentPartPr>
            <p14:xfrm>
              <a:off x="7314420" y="5383901"/>
              <a:ext cx="66960" cy="821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ACA95F0-F6D0-4E91-B8D9-BD657F0F67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5780" y="5375261"/>
                <a:ext cx="8460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02C0970-3049-4331-A7F3-AD19DAD020D7}"/>
                  </a:ext>
                </a:extLst>
              </p14:cNvPr>
              <p14:cNvContentPartPr/>
              <p14:nvPr/>
            </p14:nvContentPartPr>
            <p14:xfrm>
              <a:off x="8195340" y="6257621"/>
              <a:ext cx="279000" cy="100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02C0970-3049-4331-A7F3-AD19DAD020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86689" y="6248621"/>
                <a:ext cx="296663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5E24127-8F0C-4C4A-A368-84AE43112371}"/>
                  </a:ext>
                </a:extLst>
              </p14:cNvPr>
              <p14:cNvContentPartPr/>
              <p14:nvPr/>
            </p14:nvContentPartPr>
            <p14:xfrm>
              <a:off x="7967460" y="6252221"/>
              <a:ext cx="146880" cy="1000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5E24127-8F0C-4C4A-A368-84AE431123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58820" y="6243189"/>
                <a:ext cx="164520" cy="117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1279678-1ECB-40BE-BF9D-438FFD5CFC23}"/>
                  </a:ext>
                </a:extLst>
              </p14:cNvPr>
              <p14:cNvContentPartPr/>
              <p14:nvPr/>
            </p14:nvContentPartPr>
            <p14:xfrm>
              <a:off x="7652100" y="6257621"/>
              <a:ext cx="222480" cy="96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1279678-1ECB-40BE-BF9D-438FFD5CFC2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43115" y="6248981"/>
                <a:ext cx="240092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765D4DD-BE55-4818-8D38-713413505C2F}"/>
                  </a:ext>
                </a:extLst>
              </p14:cNvPr>
              <p14:cNvContentPartPr/>
              <p14:nvPr/>
            </p14:nvContentPartPr>
            <p14:xfrm>
              <a:off x="7352220" y="6292901"/>
              <a:ext cx="192960" cy="72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765D4DD-BE55-4818-8D38-713413505C2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43596" y="6284218"/>
                <a:ext cx="210567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7C0C781-6110-44BB-9E94-FFB081A6A518}"/>
                  </a:ext>
                </a:extLst>
              </p14:cNvPr>
              <p14:cNvContentPartPr/>
              <p14:nvPr/>
            </p14:nvContentPartPr>
            <p14:xfrm>
              <a:off x="7830300" y="6428621"/>
              <a:ext cx="9720" cy="65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7C0C781-6110-44BB-9E94-FFB081A6A51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21660" y="6419621"/>
                <a:ext cx="2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341450B-0985-4D85-B1D8-4D1971820AC5}"/>
                  </a:ext>
                </a:extLst>
              </p14:cNvPr>
              <p14:cNvContentPartPr/>
              <p14:nvPr/>
            </p14:nvContentPartPr>
            <p14:xfrm>
              <a:off x="7841100" y="6531581"/>
              <a:ext cx="7920" cy="12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341450B-0985-4D85-B1D8-4D1971820AC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32100" y="6522941"/>
                <a:ext cx="25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BA705B5-DA60-4192-9F33-F2204074BFD8}"/>
                  </a:ext>
                </a:extLst>
              </p14:cNvPr>
              <p14:cNvContentPartPr/>
              <p14:nvPr/>
            </p14:nvContentPartPr>
            <p14:xfrm>
              <a:off x="7362660" y="6449501"/>
              <a:ext cx="420480" cy="137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BA705B5-DA60-4192-9F33-F2204074BFD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53660" y="6440883"/>
                <a:ext cx="438120" cy="155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028A1DB-C553-4F17-9AA8-8F88CD3DFE1E}"/>
                  </a:ext>
                </a:extLst>
              </p14:cNvPr>
              <p14:cNvContentPartPr/>
              <p14:nvPr/>
            </p14:nvContentPartPr>
            <p14:xfrm>
              <a:off x="8545980" y="6249341"/>
              <a:ext cx="114480" cy="105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028A1DB-C553-4F17-9AA8-8F88CD3DFE1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37340" y="6240701"/>
                <a:ext cx="132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EC0C762-6C5F-4131-B192-B3FDCBEBB122}"/>
                  </a:ext>
                </a:extLst>
              </p14:cNvPr>
              <p14:cNvContentPartPr/>
              <p14:nvPr/>
            </p14:nvContentPartPr>
            <p14:xfrm>
              <a:off x="7542364" y="4539295"/>
              <a:ext cx="1364040" cy="759455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EC0C762-6C5F-4131-B192-B3FDCBEBB1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33722" y="4530657"/>
                <a:ext cx="1381685" cy="777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B087D90-2574-4830-9211-1D8A019602CF}"/>
                  </a:ext>
                </a:extLst>
              </p14:cNvPr>
              <p14:cNvContentPartPr/>
              <p14:nvPr/>
            </p14:nvContentPartPr>
            <p14:xfrm>
              <a:off x="728730" y="2265150"/>
              <a:ext cx="2108005" cy="374981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B087D90-2574-4830-9211-1D8A019602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9732" y="2256153"/>
                <a:ext cx="2125641" cy="392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35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and Pointers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can change data in two different contexts: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You can change the value of the pointer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You can change the thing the pointer points to </a:t>
            </a:r>
            <a:br>
              <a:rPr lang="en-US" dirty="0"/>
            </a:br>
            <a:r>
              <a:rPr lang="en-US" dirty="0"/>
              <a:t>(via dereference)</a:t>
            </a:r>
          </a:p>
          <a:p>
            <a:pPr lvl="3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can be used to prevent either/both of these behaviors!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next to pointer name means you can’t change the value of the pointer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next to data type pointed to means you can’t use this pointer to change the thing being pointed to</a:t>
            </a:r>
          </a:p>
          <a:p>
            <a:pPr lvl="1"/>
            <a:r>
              <a:rPr lang="en-US" u="sng" dirty="0"/>
              <a:t>Tip</a:t>
            </a:r>
            <a:r>
              <a:rPr lang="en-US" dirty="0"/>
              <a:t>: read variable declaration from </a:t>
            </a:r>
            <a:r>
              <a:rPr lang="en-US" i="1" dirty="0"/>
              <a:t>right-to-left</a:t>
            </a:r>
            <a:r>
              <a:rPr lang="en-US" dirty="0"/>
              <a:t>, divide at *</a:t>
            </a:r>
          </a:p>
          <a:p>
            <a:pPr lvl="1"/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208707-D9EC-4D87-AFE3-BA755C079EA3}"/>
                  </a:ext>
                </a:extLst>
              </p14:cNvPr>
              <p14:cNvContentPartPr/>
              <p14:nvPr/>
            </p14:nvContentPartPr>
            <p14:xfrm>
              <a:off x="5547187" y="392460"/>
              <a:ext cx="1080" cy="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208707-D9EC-4D87-AFE3-BA755C079E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8547" y="383460"/>
                <a:ext cx="18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E49253-A190-4518-9EC0-6630EDBF4EEA}"/>
                  </a:ext>
                </a:extLst>
              </p14:cNvPr>
              <p14:cNvContentPartPr/>
              <p14:nvPr/>
            </p14:nvContentPartPr>
            <p14:xfrm>
              <a:off x="5599387" y="435660"/>
              <a:ext cx="93960" cy="9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E49253-A190-4518-9EC0-6630EDBF4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387" y="427020"/>
                <a:ext cx="111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3912E5-72CD-43A5-8122-DB2BB08A8E9F}"/>
                  </a:ext>
                </a:extLst>
              </p14:cNvPr>
              <p14:cNvContentPartPr/>
              <p14:nvPr/>
            </p14:nvContentPartPr>
            <p14:xfrm>
              <a:off x="5727547" y="362580"/>
              <a:ext cx="89280" cy="151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3912E5-72CD-43A5-8122-DB2BB08A8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8547" y="353940"/>
                <a:ext cx="106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3C7E794-A509-4B7B-81B2-9A428C93535E}"/>
                  </a:ext>
                </a:extLst>
              </p14:cNvPr>
              <p14:cNvContentPartPr/>
              <p14:nvPr/>
            </p14:nvContentPartPr>
            <p14:xfrm>
              <a:off x="5546107" y="437820"/>
              <a:ext cx="3960" cy="9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3C7E794-A509-4B7B-81B2-9A428C9353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7467" y="428820"/>
                <a:ext cx="21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F719EB7-1F52-4BC8-9AFA-2DD07F0CCA56}"/>
                  </a:ext>
                </a:extLst>
              </p14:cNvPr>
              <p14:cNvContentPartPr/>
              <p14:nvPr/>
            </p14:nvContentPartPr>
            <p14:xfrm>
              <a:off x="6400387" y="376260"/>
              <a:ext cx="18000" cy="11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F719EB7-1F52-4BC8-9AFA-2DD07F0CCA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91387" y="367260"/>
                <a:ext cx="35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7BB070-BD79-498F-9FDF-B3374B0DBEBC}"/>
                  </a:ext>
                </a:extLst>
              </p14:cNvPr>
              <p14:cNvContentPartPr/>
              <p14:nvPr/>
            </p14:nvContentPartPr>
            <p14:xfrm>
              <a:off x="6465547" y="376980"/>
              <a:ext cx="103320" cy="117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7BB070-BD79-498F-9FDF-B3374B0DBE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6907" y="367980"/>
                <a:ext cx="1209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0E971C-ABBE-4A0A-9EAC-1EE5DCD895C4}"/>
                  </a:ext>
                </a:extLst>
              </p14:cNvPr>
              <p14:cNvContentPartPr/>
              <p14:nvPr/>
            </p14:nvContentPartPr>
            <p14:xfrm>
              <a:off x="6613507" y="341340"/>
              <a:ext cx="70560" cy="20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0E971C-ABBE-4A0A-9EAC-1EE5DCD895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04867" y="332340"/>
                <a:ext cx="88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EF7F27-DD95-4876-825A-EC1E9DE2578F}"/>
                  </a:ext>
                </a:extLst>
              </p14:cNvPr>
              <p14:cNvContentPartPr/>
              <p14:nvPr/>
            </p14:nvContentPartPr>
            <p14:xfrm>
              <a:off x="6777667" y="410100"/>
              <a:ext cx="3240" cy="4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EF7F27-DD95-4876-825A-EC1E9DE257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68667" y="401460"/>
                <a:ext cx="20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08D534-8898-4C8C-8E3F-0EA305F63C6A}"/>
                  </a:ext>
                </a:extLst>
              </p14:cNvPr>
              <p14:cNvContentPartPr/>
              <p14:nvPr/>
            </p14:nvContentPartPr>
            <p14:xfrm>
              <a:off x="6770467" y="502980"/>
              <a:ext cx="20520" cy="65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08D534-8898-4C8C-8E3F-0EA305F63C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61467" y="493980"/>
                <a:ext cx="38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D3E868-8DE0-4160-8D31-3F36C185C1E6}"/>
                  </a:ext>
                </a:extLst>
              </p14:cNvPr>
              <p14:cNvContentPartPr/>
              <p14:nvPr/>
            </p14:nvContentPartPr>
            <p14:xfrm>
              <a:off x="6252427" y="354660"/>
              <a:ext cx="63720" cy="178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D3E868-8DE0-4160-8D31-3F36C185C1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3427" y="345678"/>
                <a:ext cx="81360" cy="196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3EEF97-932F-4EC5-9893-840A6C3976B2}"/>
                  </a:ext>
                </a:extLst>
              </p14:cNvPr>
              <p14:cNvContentPartPr/>
              <p14:nvPr/>
            </p14:nvContentPartPr>
            <p14:xfrm>
              <a:off x="6094387" y="374460"/>
              <a:ext cx="87840" cy="138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3EEF97-932F-4EC5-9893-840A6C397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85782" y="365460"/>
                <a:ext cx="105408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DBEE82-FB71-47B9-8F1B-0B50BB5A403C}"/>
                  </a:ext>
                </a:extLst>
              </p14:cNvPr>
              <p14:cNvContentPartPr/>
              <p14:nvPr/>
            </p14:nvContentPartPr>
            <p14:xfrm>
              <a:off x="5546827" y="706740"/>
              <a:ext cx="4680" cy="89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DBEE82-FB71-47B9-8F1B-0B50BB5A403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8187" y="697740"/>
                <a:ext cx="22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183ACD-9F4D-40E5-8B00-FDDD5F1CDC41}"/>
                  </a:ext>
                </a:extLst>
              </p14:cNvPr>
              <p14:cNvContentPartPr/>
              <p14:nvPr/>
            </p14:nvContentPartPr>
            <p14:xfrm>
              <a:off x="5539627" y="655980"/>
              <a:ext cx="9360" cy="5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183ACD-9F4D-40E5-8B00-FDDD5F1CDC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30627" y="64698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AFE458F-9F5B-4905-8920-2D98B0533B3A}"/>
                  </a:ext>
                </a:extLst>
              </p14:cNvPr>
              <p14:cNvContentPartPr/>
              <p14:nvPr/>
            </p14:nvContentPartPr>
            <p14:xfrm>
              <a:off x="5603347" y="704220"/>
              <a:ext cx="95040" cy="100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AFE458F-9F5B-4905-8920-2D98B0533B3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94347" y="695220"/>
                <a:ext cx="112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8C6C6C-8864-43C4-AD4A-CF1F4453322F}"/>
                  </a:ext>
                </a:extLst>
              </p14:cNvPr>
              <p14:cNvContentPartPr/>
              <p14:nvPr/>
            </p14:nvContentPartPr>
            <p14:xfrm>
              <a:off x="5221027" y="640860"/>
              <a:ext cx="150480" cy="150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8C6C6C-8864-43C4-AD4A-CF1F445332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12027" y="631860"/>
                <a:ext cx="168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B65B08D-D881-4822-9933-C1883D21E0DB}"/>
                  </a:ext>
                </a:extLst>
              </p14:cNvPr>
              <p14:cNvContentPartPr/>
              <p14:nvPr/>
            </p14:nvContentPartPr>
            <p14:xfrm>
              <a:off x="4864987" y="689820"/>
              <a:ext cx="308520" cy="106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B65B08D-D881-4822-9933-C1883D21E0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55987" y="680820"/>
                <a:ext cx="326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A9ECD21-29F0-43BF-B6F2-CF0C10A6ADA0}"/>
                  </a:ext>
                </a:extLst>
              </p14:cNvPr>
              <p14:cNvContentPartPr/>
              <p14:nvPr/>
            </p14:nvContentPartPr>
            <p14:xfrm>
              <a:off x="5742307" y="669300"/>
              <a:ext cx="70920" cy="123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A9ECD21-29F0-43BF-B6F2-CF0C10A6ADA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33307" y="660300"/>
                <a:ext cx="88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C445BB-06A2-47B5-B022-F81C87554E07}"/>
                  </a:ext>
                </a:extLst>
              </p14:cNvPr>
              <p14:cNvContentPartPr/>
              <p14:nvPr/>
            </p14:nvContentPartPr>
            <p14:xfrm>
              <a:off x="5888827" y="38922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C445BB-06A2-47B5-B022-F81C87554E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80187" y="380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76BEA5-AB7A-498B-98BF-836BB2E8C997}"/>
                  </a:ext>
                </a:extLst>
              </p14:cNvPr>
              <p14:cNvContentPartPr/>
              <p14:nvPr/>
            </p14:nvContentPartPr>
            <p14:xfrm>
              <a:off x="6129307" y="698460"/>
              <a:ext cx="96840" cy="11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76BEA5-AB7A-498B-98BF-836BB2E8C99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20307" y="689820"/>
                <a:ext cx="1144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47BD23A-9D64-4758-BB96-D5C0E6F245F8}"/>
                  </a:ext>
                </a:extLst>
              </p14:cNvPr>
              <p14:cNvContentPartPr/>
              <p14:nvPr/>
            </p14:nvContentPartPr>
            <p14:xfrm>
              <a:off x="6335587" y="718620"/>
              <a:ext cx="59760" cy="2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47BD23A-9D64-4758-BB96-D5C0E6F245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26587" y="709980"/>
                <a:ext cx="77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A5A8F2A-EAB7-47A9-AD00-44D68C5C38F5}"/>
                  </a:ext>
                </a:extLst>
              </p14:cNvPr>
              <p14:cNvContentPartPr/>
              <p14:nvPr/>
            </p14:nvContentPartPr>
            <p14:xfrm>
              <a:off x="6340987" y="763980"/>
              <a:ext cx="52920" cy="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A5A8F2A-EAB7-47A9-AD00-44D68C5C38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32347" y="754980"/>
                <a:ext cx="705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8826FD-DF45-46E2-8FB7-F395AB0BC358}"/>
                  </a:ext>
                </a:extLst>
              </p14:cNvPr>
              <p14:cNvContentPartPr/>
              <p14:nvPr/>
            </p14:nvContentPartPr>
            <p14:xfrm>
              <a:off x="6574267" y="669660"/>
              <a:ext cx="99360" cy="138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8826FD-DF45-46E2-8FB7-F395AB0BC35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65267" y="660660"/>
                <a:ext cx="1170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0B93BB-C6C2-46CE-A0CC-9D19E8557889}"/>
                  </a:ext>
                </a:extLst>
              </p14:cNvPr>
              <p14:cNvContentPartPr/>
              <p14:nvPr/>
            </p14:nvContentPartPr>
            <p14:xfrm>
              <a:off x="7144147" y="648420"/>
              <a:ext cx="83520" cy="185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0B93BB-C6C2-46CE-A0CC-9D19E855788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35507" y="639780"/>
                <a:ext cx="101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44C0B87-D6A7-4ABB-B3DD-B8CE094E1E8E}"/>
                  </a:ext>
                </a:extLst>
              </p14:cNvPr>
              <p14:cNvContentPartPr/>
              <p14:nvPr/>
            </p14:nvContentPartPr>
            <p14:xfrm>
              <a:off x="7306147" y="699540"/>
              <a:ext cx="5760" cy="14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44C0B87-D6A7-4ABB-B3DD-B8CE094E1E8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97147" y="690540"/>
                <a:ext cx="234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255EF6-D0F1-41B3-A23C-5728F9976726}"/>
                  </a:ext>
                </a:extLst>
              </p14:cNvPr>
              <p14:cNvContentPartPr/>
              <p14:nvPr/>
            </p14:nvContentPartPr>
            <p14:xfrm>
              <a:off x="7298587" y="787740"/>
              <a:ext cx="29880" cy="60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255EF6-D0F1-41B3-A23C-5728F997672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89587" y="778740"/>
                <a:ext cx="47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97C1231-B667-4615-A64E-CD4C57F6156E}"/>
                  </a:ext>
                </a:extLst>
              </p14:cNvPr>
              <p14:cNvContentPartPr/>
              <p14:nvPr/>
            </p14:nvContentPartPr>
            <p14:xfrm>
              <a:off x="7033267" y="660300"/>
              <a:ext cx="73440" cy="131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97C1231-B667-4615-A64E-CD4C57F615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24267" y="651660"/>
                <a:ext cx="91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56DC32F-D18C-4617-B31D-110D6C64AFC7}"/>
                  </a:ext>
                </a:extLst>
              </p14:cNvPr>
              <p14:cNvContentPartPr/>
              <p14:nvPr/>
            </p14:nvContentPartPr>
            <p14:xfrm>
              <a:off x="6906547" y="642660"/>
              <a:ext cx="73800" cy="178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56DC32F-D18C-4617-B31D-110D6C64AFC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97907" y="634020"/>
                <a:ext cx="91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48F64AE-8406-430E-9FAC-40066883A894}"/>
                  </a:ext>
                </a:extLst>
              </p14:cNvPr>
              <p14:cNvContentPartPr/>
              <p14:nvPr/>
            </p14:nvContentPartPr>
            <p14:xfrm>
              <a:off x="6776947" y="661020"/>
              <a:ext cx="85680" cy="123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48F64AE-8406-430E-9FAC-40066883A89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67947" y="652380"/>
                <a:ext cx="1033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6456DA-3D36-4FB2-AA1D-35F9085CA370}"/>
                  </a:ext>
                </a:extLst>
              </p14:cNvPr>
              <p14:cNvContentPartPr/>
              <p14:nvPr/>
            </p14:nvContentPartPr>
            <p14:xfrm>
              <a:off x="5994307" y="640140"/>
              <a:ext cx="76320" cy="85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6456DA-3D36-4FB2-AA1D-35F9085CA37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85307" y="631140"/>
                <a:ext cx="93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8BBFB5-DBA8-4539-90C2-C94A88A13254}"/>
                  </a:ext>
                </a:extLst>
              </p14:cNvPr>
              <p14:cNvContentPartPr/>
              <p14:nvPr/>
            </p14:nvContentPartPr>
            <p14:xfrm>
              <a:off x="5389147" y="1087980"/>
              <a:ext cx="54360" cy="9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8BBFB5-DBA8-4539-90C2-C94A88A132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80507" y="1078980"/>
                <a:ext cx="72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2698C3-C80E-4FBA-A206-3C61F2F0F559}"/>
                  </a:ext>
                </a:extLst>
              </p14:cNvPr>
              <p14:cNvContentPartPr/>
              <p14:nvPr/>
            </p14:nvContentPartPr>
            <p14:xfrm>
              <a:off x="5798107" y="1050540"/>
              <a:ext cx="53280" cy="63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2698C3-C80E-4FBA-A206-3C61F2F0F55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89467" y="1041540"/>
                <a:ext cx="70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52C4F97-8FE7-4F51-B12E-7A451B300708}"/>
                  </a:ext>
                </a:extLst>
              </p14:cNvPr>
              <p14:cNvContentPartPr/>
              <p14:nvPr/>
            </p14:nvContentPartPr>
            <p14:xfrm>
              <a:off x="5522347" y="1049820"/>
              <a:ext cx="241200" cy="84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52C4F97-8FE7-4F51-B12E-7A451B30070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13694" y="1040820"/>
                <a:ext cx="258866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A3A00B3-3EF6-4322-8DE2-1B00AC20D8AD}"/>
                  </a:ext>
                </a:extLst>
              </p14:cNvPr>
              <p14:cNvContentPartPr/>
              <p14:nvPr/>
            </p14:nvContentPartPr>
            <p14:xfrm>
              <a:off x="6568147" y="1045500"/>
              <a:ext cx="74160" cy="69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A3A00B3-3EF6-4322-8DE2-1B00AC20D8A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59147" y="1036453"/>
                <a:ext cx="91800" cy="86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DDCA574-92CB-4FDB-978E-02C3168DFA41}"/>
                  </a:ext>
                </a:extLst>
              </p14:cNvPr>
              <p14:cNvContentPartPr/>
              <p14:nvPr/>
            </p14:nvContentPartPr>
            <p14:xfrm>
              <a:off x="6117067" y="998700"/>
              <a:ext cx="401040" cy="158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DDCA574-92CB-4FDB-978E-02C3168DFA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108075" y="989679"/>
                <a:ext cx="418664" cy="1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BFE847-CAF1-4261-8C8D-BCECF402E5E4}"/>
                  </a:ext>
                </a:extLst>
              </p14:cNvPr>
              <p14:cNvContentPartPr/>
              <p14:nvPr/>
            </p14:nvContentPartPr>
            <p14:xfrm>
              <a:off x="5895307" y="1033980"/>
              <a:ext cx="125280" cy="91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BFE847-CAF1-4261-8C8D-BCECF402E5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6333" y="1025340"/>
                <a:ext cx="142869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A8493AE-481C-4402-A8AE-451673918E56}"/>
                  </a:ext>
                </a:extLst>
              </p14:cNvPr>
              <p14:cNvContentPartPr/>
              <p14:nvPr/>
            </p14:nvContentPartPr>
            <p14:xfrm>
              <a:off x="6768307" y="1023540"/>
              <a:ext cx="235440" cy="83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A8493AE-481C-4402-A8AE-451673918E5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59667" y="1014863"/>
                <a:ext cx="253080" cy="101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8A0C0D8-EE17-4DF4-8BC6-EB1960C84FF5}"/>
                  </a:ext>
                </a:extLst>
              </p14:cNvPr>
              <p14:cNvContentPartPr/>
              <p14:nvPr/>
            </p14:nvContentPartPr>
            <p14:xfrm>
              <a:off x="5395267" y="1286340"/>
              <a:ext cx="60120" cy="10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8A0C0D8-EE17-4DF4-8BC6-EB1960C84FF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86267" y="1277700"/>
                <a:ext cx="777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00B4374-2597-44D1-BD78-1F642940B372}"/>
                  </a:ext>
                </a:extLst>
              </p14:cNvPr>
              <p14:cNvContentPartPr/>
              <p14:nvPr/>
            </p14:nvContentPartPr>
            <p14:xfrm>
              <a:off x="5942827" y="1222260"/>
              <a:ext cx="506520" cy="166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00B4374-2597-44D1-BD78-1F642940B37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33827" y="1213620"/>
                <a:ext cx="524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B0AE50C-C403-457B-BD35-8BA4135143E2}"/>
                  </a:ext>
                </a:extLst>
              </p14:cNvPr>
              <p14:cNvContentPartPr/>
              <p14:nvPr/>
            </p14:nvContentPartPr>
            <p14:xfrm>
              <a:off x="5543587" y="1366260"/>
              <a:ext cx="212760" cy="12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B0AE50C-C403-457B-BD35-8BA4135143E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534947" y="1357620"/>
                <a:ext cx="2304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35BB372-BB66-4203-A6EF-D6D10305D1B8}"/>
                  </a:ext>
                </a:extLst>
              </p14:cNvPr>
              <p14:cNvContentPartPr/>
              <p14:nvPr/>
            </p14:nvContentPartPr>
            <p14:xfrm>
              <a:off x="5523787" y="1252500"/>
              <a:ext cx="233640" cy="82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35BB372-BB66-4203-A6EF-D6D10305D1B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14787" y="1243860"/>
                <a:ext cx="2512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F8F99AB-D9EC-4354-9762-D40DA703EAC7}"/>
                  </a:ext>
                </a:extLst>
              </p14:cNvPr>
              <p14:cNvContentPartPr/>
              <p14:nvPr/>
            </p14:nvContentPartPr>
            <p14:xfrm>
              <a:off x="6619267" y="1250340"/>
              <a:ext cx="72720" cy="86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F8F99AB-D9EC-4354-9762-D40DA703EAC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10267" y="1241340"/>
                <a:ext cx="903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6B915BB-C148-447E-BA1D-BB479269443B}"/>
                  </a:ext>
                </a:extLst>
              </p14:cNvPr>
              <p14:cNvContentPartPr/>
              <p14:nvPr/>
            </p14:nvContentPartPr>
            <p14:xfrm>
              <a:off x="6733747" y="1252500"/>
              <a:ext cx="111960" cy="92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6B915BB-C148-447E-BA1D-BB479269443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25107" y="1243860"/>
                <a:ext cx="129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10400DB-FD32-4E81-B1E6-F989BF62EF47}"/>
                  </a:ext>
                </a:extLst>
              </p14:cNvPr>
              <p14:cNvContentPartPr/>
              <p14:nvPr/>
            </p14:nvContentPartPr>
            <p14:xfrm>
              <a:off x="7206067" y="1001220"/>
              <a:ext cx="71280" cy="90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10400DB-FD32-4E81-B1E6-F989BF62EF4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197427" y="992220"/>
                <a:ext cx="889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91E57F5-5873-4AFD-9D4B-A219D8E39F07}"/>
                  </a:ext>
                </a:extLst>
              </p14:cNvPr>
              <p14:cNvContentPartPr/>
              <p14:nvPr/>
            </p14:nvContentPartPr>
            <p14:xfrm>
              <a:off x="7323427" y="1008780"/>
              <a:ext cx="73800" cy="87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91E57F5-5873-4AFD-9D4B-A219D8E39F0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14427" y="999780"/>
                <a:ext cx="914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0A7BE3E-C46D-4708-837A-E2266504F710}"/>
                  </a:ext>
                </a:extLst>
              </p14:cNvPr>
              <p14:cNvContentPartPr/>
              <p14:nvPr/>
            </p14:nvContentPartPr>
            <p14:xfrm>
              <a:off x="7081507" y="1199580"/>
              <a:ext cx="364680" cy="149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0A7BE3E-C46D-4708-837A-E2266504F71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72858" y="1190602"/>
                <a:ext cx="382337" cy="16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CED1987-E535-4022-A534-C53EB3E836DA}"/>
                  </a:ext>
                </a:extLst>
              </p14:cNvPr>
              <p14:cNvContentPartPr/>
              <p14:nvPr/>
            </p14:nvContentPartPr>
            <p14:xfrm>
              <a:off x="7514241" y="2546421"/>
              <a:ext cx="456840" cy="2358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CED1987-E535-4022-A534-C53EB3E836D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05241" y="2537435"/>
                <a:ext cx="474480" cy="253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7E35854-9ACF-4D6B-94A2-90FB5FC59055}"/>
                  </a:ext>
                </a:extLst>
              </p14:cNvPr>
              <p14:cNvContentPartPr/>
              <p14:nvPr/>
            </p14:nvContentPartPr>
            <p14:xfrm>
              <a:off x="7494081" y="1967181"/>
              <a:ext cx="431280" cy="546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7E35854-9ACF-4D6B-94A2-90FB5FC5905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485081" y="1958187"/>
                <a:ext cx="448920" cy="56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F0CBF90-C21E-4692-B25F-189629C6E48E}"/>
                  </a:ext>
                </a:extLst>
              </p14:cNvPr>
              <p14:cNvContentPartPr/>
              <p14:nvPr/>
            </p14:nvContentPartPr>
            <p14:xfrm>
              <a:off x="7079001" y="2015421"/>
              <a:ext cx="244800" cy="175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F0CBF90-C21E-4692-B25F-189629C6E48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70001" y="2006421"/>
                <a:ext cx="262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21E1B3E-A15C-445A-B7B9-1CBA1E8748F9}"/>
                  </a:ext>
                </a:extLst>
              </p14:cNvPr>
              <p14:cNvContentPartPr/>
              <p14:nvPr/>
            </p14:nvContentPartPr>
            <p14:xfrm>
              <a:off x="6929961" y="1994901"/>
              <a:ext cx="86400" cy="119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21E1B3E-A15C-445A-B7B9-1CBA1E8748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920961" y="1986261"/>
                <a:ext cx="104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8A079D5-81D6-45DA-87D1-A3CB5B30790E}"/>
                  </a:ext>
                </a:extLst>
              </p14:cNvPr>
              <p14:cNvContentPartPr/>
              <p14:nvPr/>
            </p14:nvContentPartPr>
            <p14:xfrm>
              <a:off x="6582201" y="2002101"/>
              <a:ext cx="223200" cy="131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8A079D5-81D6-45DA-87D1-A3CB5B30790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73561" y="1993461"/>
                <a:ext cx="240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BA0DB2D-7872-4BEB-A805-B73E482B7A54}"/>
                  </a:ext>
                </a:extLst>
              </p14:cNvPr>
              <p14:cNvContentPartPr/>
              <p14:nvPr/>
            </p14:nvContentPartPr>
            <p14:xfrm>
              <a:off x="6943641" y="2562981"/>
              <a:ext cx="466200" cy="1411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BA0DB2D-7872-4BEB-A805-B73E482B7A5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34641" y="2554341"/>
                <a:ext cx="483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7FB144A-E73C-4A24-B05E-F19C3EFC389F}"/>
                  </a:ext>
                </a:extLst>
              </p14:cNvPr>
              <p14:cNvContentPartPr/>
              <p14:nvPr/>
            </p14:nvContentPartPr>
            <p14:xfrm>
              <a:off x="6591921" y="2580261"/>
              <a:ext cx="212400" cy="1306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7FB144A-E73C-4A24-B05E-F19C3EFC389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83281" y="2571597"/>
                <a:ext cx="230040" cy="148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2B79D0F-A13B-4AE7-832E-3567539329F8}"/>
                  </a:ext>
                </a:extLst>
              </p14:cNvPr>
              <p14:cNvContentPartPr/>
              <p14:nvPr/>
            </p14:nvContentPartPr>
            <p14:xfrm>
              <a:off x="3113961" y="2568741"/>
              <a:ext cx="3390840" cy="230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2B79D0F-A13B-4AE7-832E-3567539329F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05321" y="2560101"/>
                <a:ext cx="3408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AFF2F69-40F7-4513-A467-C1C8A4E236D9}"/>
                  </a:ext>
                </a:extLst>
              </p14:cNvPr>
              <p14:cNvContentPartPr/>
              <p14:nvPr/>
            </p14:nvContentPartPr>
            <p14:xfrm>
              <a:off x="3082641" y="2182821"/>
              <a:ext cx="2704320" cy="381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AFF2F69-40F7-4513-A467-C1C8A4E236D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074001" y="2173821"/>
                <a:ext cx="2721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509B17E-F69F-4A79-AC58-B4D4EC6DCCF8}"/>
                  </a:ext>
                </a:extLst>
              </p14:cNvPr>
              <p14:cNvContentPartPr/>
              <p14:nvPr/>
            </p14:nvContentPartPr>
            <p14:xfrm>
              <a:off x="1935070" y="6704355"/>
              <a:ext cx="5040" cy="327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509B17E-F69F-4A79-AC58-B4D4EC6DCCF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926070" y="6695715"/>
                <a:ext cx="22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49DE723-EB18-4E87-8DE4-EBC397BB59A5}"/>
                  </a:ext>
                </a:extLst>
              </p14:cNvPr>
              <p14:cNvContentPartPr/>
              <p14:nvPr/>
            </p14:nvContentPartPr>
            <p14:xfrm>
              <a:off x="1936870" y="6670515"/>
              <a:ext cx="7200" cy="72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49DE723-EB18-4E87-8DE4-EBC397BB59A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927870" y="6661515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C80BA5B-116D-4CFB-B923-05DDA24E94BB}"/>
                  </a:ext>
                </a:extLst>
              </p14:cNvPr>
              <p14:cNvContentPartPr/>
              <p14:nvPr/>
            </p14:nvContentPartPr>
            <p14:xfrm>
              <a:off x="1973950" y="6664395"/>
              <a:ext cx="38520" cy="716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C80BA5B-116D-4CFB-B923-05DDA24E94B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64950" y="6655395"/>
                <a:ext cx="56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D55D290-D039-4C1A-A170-B2B84A2E2266}"/>
                  </a:ext>
                </a:extLst>
              </p14:cNvPr>
              <p14:cNvContentPartPr/>
              <p14:nvPr/>
            </p14:nvContentPartPr>
            <p14:xfrm>
              <a:off x="2464630" y="6636315"/>
              <a:ext cx="163440" cy="1350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D55D290-D039-4C1A-A170-B2B84A2E226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455630" y="6627315"/>
                <a:ext cx="181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C044976-DF93-4BD3-86EB-6AA3F33996BC}"/>
                  </a:ext>
                </a:extLst>
              </p14:cNvPr>
              <p14:cNvContentPartPr/>
              <p14:nvPr/>
            </p14:nvContentPartPr>
            <p14:xfrm>
              <a:off x="2077990" y="6660435"/>
              <a:ext cx="312840" cy="1137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C044976-DF93-4BD3-86EB-6AA3F33996B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69350" y="6651463"/>
                <a:ext cx="330480" cy="13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9BB9273-4DFE-48D9-970A-25A260616A69}"/>
                  </a:ext>
                </a:extLst>
              </p14:cNvPr>
              <p14:cNvContentPartPr/>
              <p14:nvPr/>
            </p14:nvContentPartPr>
            <p14:xfrm>
              <a:off x="1539790" y="6642075"/>
              <a:ext cx="342000" cy="1278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9BB9273-4DFE-48D9-970A-25A260616A6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531150" y="6633075"/>
                <a:ext cx="359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FA37255-D33C-4606-B51F-4E06F4B25E4B}"/>
                  </a:ext>
                </a:extLst>
              </p14:cNvPr>
              <p14:cNvContentPartPr/>
              <p14:nvPr/>
            </p14:nvContentPartPr>
            <p14:xfrm>
              <a:off x="3113710" y="6609675"/>
              <a:ext cx="33120" cy="1353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FA37255-D33C-4606-B51F-4E06F4B25E4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104710" y="6601035"/>
                <a:ext cx="50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13E9DC5-569E-4237-9C79-6C2149259869}"/>
                  </a:ext>
                </a:extLst>
              </p14:cNvPr>
              <p14:cNvContentPartPr/>
              <p14:nvPr/>
            </p14:nvContentPartPr>
            <p14:xfrm>
              <a:off x="3311922" y="6658867"/>
              <a:ext cx="39240" cy="478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13E9DC5-569E-4237-9C79-6C214925986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303282" y="6650227"/>
                <a:ext cx="56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0F17B48-085C-4F05-9574-5AF72680B085}"/>
                  </a:ext>
                </a:extLst>
              </p14:cNvPr>
              <p14:cNvContentPartPr/>
              <p14:nvPr/>
            </p14:nvContentPartPr>
            <p14:xfrm>
              <a:off x="3924282" y="6585427"/>
              <a:ext cx="215280" cy="128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0F17B48-085C-4F05-9574-5AF72680B08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915297" y="6576427"/>
                <a:ext cx="232891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322E63B-D4ED-4E52-9CE1-9B31FBD372A2}"/>
                  </a:ext>
                </a:extLst>
              </p14:cNvPr>
              <p14:cNvContentPartPr/>
              <p14:nvPr/>
            </p14:nvContentPartPr>
            <p14:xfrm>
              <a:off x="3773082" y="6617107"/>
              <a:ext cx="116640" cy="853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322E63B-D4ED-4E52-9CE1-9B31FBD372A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64442" y="6608430"/>
                <a:ext cx="134280" cy="103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F07C9C3-9AD2-443A-9A9F-D1305AF7E2AE}"/>
                  </a:ext>
                </a:extLst>
              </p14:cNvPr>
              <p14:cNvContentPartPr/>
              <p14:nvPr/>
            </p14:nvContentPartPr>
            <p14:xfrm>
              <a:off x="3380322" y="6624307"/>
              <a:ext cx="277920" cy="799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F07C9C3-9AD2-443A-9A9F-D1305AF7E2A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371322" y="6615667"/>
                <a:ext cx="295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9535071-F626-4504-8B43-07ED5DC1E77B}"/>
                  </a:ext>
                </a:extLst>
              </p14:cNvPr>
              <p14:cNvContentPartPr/>
              <p14:nvPr/>
            </p14:nvContentPartPr>
            <p14:xfrm>
              <a:off x="3226602" y="6658867"/>
              <a:ext cx="54000" cy="918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9535071-F626-4504-8B43-07ED5DC1E7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17962" y="6649867"/>
                <a:ext cx="716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92450E7-C5BC-47A9-8DB6-D455A5D687F7}"/>
                  </a:ext>
                </a:extLst>
              </p14:cNvPr>
              <p14:cNvContentPartPr/>
              <p14:nvPr/>
            </p14:nvContentPartPr>
            <p14:xfrm>
              <a:off x="1452670" y="6142061"/>
              <a:ext cx="1183827" cy="4100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92450E7-C5BC-47A9-8DB6-D455A5D687F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443672" y="6133069"/>
                <a:ext cx="1201464" cy="427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AEC14D73-F768-4A78-9CD9-E7935B7DE744}"/>
                  </a:ext>
                </a:extLst>
              </p14:cNvPr>
              <p14:cNvContentPartPr/>
              <p14:nvPr/>
            </p14:nvContentPartPr>
            <p14:xfrm>
              <a:off x="2831241" y="5979918"/>
              <a:ext cx="2160" cy="493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AEC14D73-F768-4A78-9CD9-E7935B7DE74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822601" y="5971278"/>
                <a:ext cx="198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0CACB912-8991-48AA-9897-E6CE87AAFF9E}"/>
                  </a:ext>
                </a:extLst>
              </p14:cNvPr>
              <p14:cNvContentPartPr/>
              <p14:nvPr/>
            </p14:nvContentPartPr>
            <p14:xfrm>
              <a:off x="2833041" y="6565998"/>
              <a:ext cx="3600" cy="381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0CACB912-8991-48AA-9897-E6CE87AAFF9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824401" y="6556998"/>
                <a:ext cx="21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266F11B-AA1F-45D5-BCEC-982B16B1192D}"/>
                  </a:ext>
                </a:extLst>
              </p14:cNvPr>
              <p14:cNvContentPartPr/>
              <p14:nvPr/>
            </p14:nvContentPartPr>
            <p14:xfrm>
              <a:off x="2837001" y="6654198"/>
              <a:ext cx="3240" cy="450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266F11B-AA1F-45D5-BCEC-982B16B1192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828361" y="6645558"/>
                <a:ext cx="20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E210071D-7A9A-4DFC-AFF2-2C21FB1576A4}"/>
                  </a:ext>
                </a:extLst>
              </p14:cNvPr>
              <p14:cNvContentPartPr/>
              <p14:nvPr/>
            </p14:nvContentPartPr>
            <p14:xfrm>
              <a:off x="2837001" y="6747078"/>
              <a:ext cx="4680" cy="385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E210071D-7A9A-4DFC-AFF2-2C21FB1576A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828001" y="6738438"/>
                <a:ext cx="223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7E2522E-A4DB-4A1B-9612-43B8C7D2B3FD}"/>
                  </a:ext>
                </a:extLst>
              </p14:cNvPr>
              <p14:cNvContentPartPr/>
              <p14:nvPr/>
            </p14:nvContentPartPr>
            <p14:xfrm>
              <a:off x="2784310" y="6078558"/>
              <a:ext cx="1495080" cy="4431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7E2522E-A4DB-4A1B-9612-43B8C7D2B3F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775310" y="6069565"/>
                <a:ext cx="1512720" cy="4607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7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and Pointers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The syntax with pointers is confusing: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2011680"/>
            <a:ext cx="8229600" cy="438912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            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y = 6;       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(const int)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++;                     </a:t>
            </a:r>
            <a:endParaRPr lang="en-US" sz="1600" i="1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&amp;y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(const int)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++;              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 = &amp;x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(const pointer) to a (variable int)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*w += 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++;              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&amp;x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i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(const pointer) to a (const int)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*v += 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++;              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0720" y="640080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constmadness.cc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EDAEBA-6B90-4BFC-9018-7E91927C270E}"/>
                  </a:ext>
                </a:extLst>
              </p14:cNvPr>
              <p14:cNvContentPartPr/>
              <p14:nvPr/>
            </p14:nvContentPartPr>
            <p14:xfrm>
              <a:off x="1472339" y="2807862"/>
              <a:ext cx="129960" cy="13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EDAEBA-6B90-4BFC-9018-7E91927C2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699" y="2799199"/>
                <a:ext cx="147600" cy="15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9E1FA0-FD5A-46A4-B14E-CAF03B660D77}"/>
                  </a:ext>
                </a:extLst>
              </p14:cNvPr>
              <p14:cNvContentPartPr/>
              <p14:nvPr/>
            </p14:nvContentPartPr>
            <p14:xfrm>
              <a:off x="1799579" y="2788062"/>
              <a:ext cx="58680" cy="182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9E1FA0-FD5A-46A4-B14E-CAF03B660D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0939" y="2779422"/>
                <a:ext cx="76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BEA535-C414-4A56-A762-836575A35428}"/>
                  </a:ext>
                </a:extLst>
              </p14:cNvPr>
              <p14:cNvContentPartPr/>
              <p14:nvPr/>
            </p14:nvContentPartPr>
            <p14:xfrm>
              <a:off x="2236619" y="2813982"/>
              <a:ext cx="152280" cy="120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BEA535-C414-4A56-A762-836575A354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7619" y="2805342"/>
                <a:ext cx="1699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6926DD-7EA7-4908-8259-1C62238BA082}"/>
                  </a:ext>
                </a:extLst>
              </p14:cNvPr>
              <p14:cNvContentPartPr/>
              <p14:nvPr/>
            </p14:nvContentPartPr>
            <p14:xfrm>
              <a:off x="1911179" y="2842422"/>
              <a:ext cx="276840" cy="96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6926DD-7EA7-4908-8259-1C62238BA0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2179" y="2833422"/>
                <a:ext cx="294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DF9B2F6-3B50-49A7-82E4-22057D7BC895}"/>
                  </a:ext>
                </a:extLst>
              </p14:cNvPr>
              <p14:cNvContentPartPr/>
              <p14:nvPr/>
            </p14:nvContentPartPr>
            <p14:xfrm>
              <a:off x="2931419" y="2816862"/>
              <a:ext cx="66600" cy="76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DF9B2F6-3B50-49A7-82E4-22057D7BC8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2779" y="2808222"/>
                <a:ext cx="84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D75D88-C107-4F05-9005-26D30424D500}"/>
                  </a:ext>
                </a:extLst>
              </p14:cNvPr>
              <p14:cNvContentPartPr/>
              <p14:nvPr/>
            </p14:nvContentPartPr>
            <p14:xfrm>
              <a:off x="3529019" y="2734422"/>
              <a:ext cx="144360" cy="183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D75D88-C107-4F05-9005-26D30424D5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0379" y="2725422"/>
                <a:ext cx="162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8F8769-9DC2-4199-B3B3-C26ABCA71D38}"/>
                  </a:ext>
                </a:extLst>
              </p14:cNvPr>
              <p14:cNvContentPartPr/>
              <p14:nvPr/>
            </p14:nvContentPartPr>
            <p14:xfrm>
              <a:off x="3048059" y="2741262"/>
              <a:ext cx="443160" cy="165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8F8769-9DC2-4199-B3B3-C26ABCA71D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066" y="2732622"/>
                <a:ext cx="460786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9A0AE5-A2E8-4CF5-9EBD-734FE3B9D4F4}"/>
                  </a:ext>
                </a:extLst>
              </p14:cNvPr>
              <p14:cNvContentPartPr/>
              <p14:nvPr/>
            </p14:nvContentPartPr>
            <p14:xfrm>
              <a:off x="2590139" y="2789142"/>
              <a:ext cx="223560" cy="132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9A0AE5-A2E8-4CF5-9EBD-734FE3B9D4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1485" y="2780478"/>
                <a:ext cx="241228" cy="14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E1E862B-94A5-4F4E-A2C7-CA0AE1241B8B}"/>
                  </a:ext>
                </a:extLst>
              </p14:cNvPr>
              <p14:cNvContentPartPr/>
              <p14:nvPr/>
            </p14:nvContentPartPr>
            <p14:xfrm>
              <a:off x="2348219" y="3433182"/>
              <a:ext cx="65160" cy="198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E1E862B-94A5-4F4E-A2C7-CA0AE1241B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9219" y="3424542"/>
                <a:ext cx="82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5ABBEF-FCC6-4BCC-B5EF-7B82B99FC453}"/>
                  </a:ext>
                </a:extLst>
              </p14:cNvPr>
              <p14:cNvContentPartPr/>
              <p14:nvPr/>
            </p14:nvContentPartPr>
            <p14:xfrm>
              <a:off x="2797499" y="3496542"/>
              <a:ext cx="46080" cy="89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5ABBEF-FCC6-4BCC-B5EF-7B82B99FC4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88859" y="3487902"/>
                <a:ext cx="63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7AE8965-7280-495E-95B2-84DD197CA1AE}"/>
                  </a:ext>
                </a:extLst>
              </p14:cNvPr>
              <p14:cNvContentPartPr/>
              <p14:nvPr/>
            </p14:nvContentPartPr>
            <p14:xfrm>
              <a:off x="2887859" y="3458022"/>
              <a:ext cx="73080" cy="120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7AE8965-7280-495E-95B2-84DD197CA1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79219" y="3449382"/>
                <a:ext cx="907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085EBC8-7C20-4A51-860D-1A5F47342F3D}"/>
                  </a:ext>
                </a:extLst>
              </p14:cNvPr>
              <p14:cNvContentPartPr/>
              <p14:nvPr/>
            </p14:nvContentPartPr>
            <p14:xfrm>
              <a:off x="2470619" y="3505542"/>
              <a:ext cx="285480" cy="93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085EBC8-7C20-4A51-860D-1A5F47342F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1979" y="3496902"/>
                <a:ext cx="303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EBDE5B7-4EDA-485F-87E8-B2709B3BC2BB}"/>
                  </a:ext>
                </a:extLst>
              </p14:cNvPr>
              <p14:cNvContentPartPr/>
              <p14:nvPr/>
            </p14:nvContentPartPr>
            <p14:xfrm>
              <a:off x="1952579" y="3459462"/>
              <a:ext cx="132120" cy="165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EBDE5B7-4EDA-485F-87E8-B2709B3BC2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43579" y="3450462"/>
                <a:ext cx="149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F4A9FD5-D0A0-4FAD-BCE0-BF5E92DFA254}"/>
                  </a:ext>
                </a:extLst>
              </p14:cNvPr>
              <p14:cNvContentPartPr/>
              <p14:nvPr/>
            </p14:nvContentPartPr>
            <p14:xfrm>
              <a:off x="1964459" y="3720822"/>
              <a:ext cx="114120" cy="137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F4A9FD5-D0A0-4FAD-BCE0-BF5E92DFA2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55819" y="3711822"/>
                <a:ext cx="131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4312218-0AC4-4081-8221-2ED685F6AE3A}"/>
                  </a:ext>
                </a:extLst>
              </p14:cNvPr>
              <p14:cNvContentPartPr/>
              <p14:nvPr/>
            </p14:nvContentPartPr>
            <p14:xfrm>
              <a:off x="1969859" y="4365222"/>
              <a:ext cx="120240" cy="161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4312218-0AC4-4081-8221-2ED685F6AE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60859" y="4356222"/>
                <a:ext cx="137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D7206E0-E082-4DDF-9044-CE9D3A10404D}"/>
                  </a:ext>
                </a:extLst>
              </p14:cNvPr>
              <p14:cNvContentPartPr/>
              <p14:nvPr/>
            </p14:nvContentPartPr>
            <p14:xfrm>
              <a:off x="2311139" y="4575102"/>
              <a:ext cx="57240" cy="181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D7206E0-E082-4DDF-9044-CE9D3A1040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02499" y="4566102"/>
                <a:ext cx="74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FC8450-1F02-48FF-BBB2-61871FFEF9C2}"/>
                  </a:ext>
                </a:extLst>
              </p14:cNvPr>
              <p14:cNvContentPartPr/>
              <p14:nvPr/>
            </p14:nvContentPartPr>
            <p14:xfrm>
              <a:off x="2429579" y="4606062"/>
              <a:ext cx="431640" cy="144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FC8450-1F02-48FF-BBB2-61871FFEF9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0932" y="4597400"/>
                <a:ext cx="449295" cy="1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A80B58C-3F67-41B6-9DCF-545E8CA524BE}"/>
                  </a:ext>
                </a:extLst>
              </p14:cNvPr>
              <p14:cNvContentPartPr/>
              <p14:nvPr/>
            </p14:nvContentPartPr>
            <p14:xfrm>
              <a:off x="1979939" y="4612902"/>
              <a:ext cx="114480" cy="141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A80B58C-3F67-41B6-9DCF-545E8CA524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70939" y="4603902"/>
                <a:ext cx="132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736B056-D5A1-456B-85CC-5FC71943D196}"/>
                  </a:ext>
                </a:extLst>
              </p14:cNvPr>
              <p14:cNvContentPartPr/>
              <p14:nvPr/>
            </p14:nvContentPartPr>
            <p14:xfrm>
              <a:off x="3142019" y="3506262"/>
              <a:ext cx="3240" cy="60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736B056-D5A1-456B-85CC-5FC71943D1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33019" y="3497622"/>
                <a:ext cx="20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C9152F7-7488-4D3C-9A18-DDF459D7524B}"/>
                  </a:ext>
                </a:extLst>
              </p14:cNvPr>
              <p14:cNvContentPartPr/>
              <p14:nvPr/>
            </p14:nvContentPartPr>
            <p14:xfrm>
              <a:off x="3141299" y="3453702"/>
              <a:ext cx="9000" cy="18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C9152F7-7488-4D3C-9A18-DDF459D752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2299" y="3444702"/>
                <a:ext cx="26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9596454-BC06-45FD-B752-C5AABFD72A4F}"/>
                  </a:ext>
                </a:extLst>
              </p14:cNvPr>
              <p14:cNvContentPartPr/>
              <p14:nvPr/>
            </p14:nvContentPartPr>
            <p14:xfrm>
              <a:off x="3531179" y="3448662"/>
              <a:ext cx="93240" cy="135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9596454-BC06-45FD-B752-C5AABFD72A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22179" y="3439662"/>
                <a:ext cx="110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48AED5B-B314-44E9-9175-8CD3790FED5C}"/>
                  </a:ext>
                </a:extLst>
              </p14:cNvPr>
              <p14:cNvContentPartPr/>
              <p14:nvPr/>
            </p14:nvContentPartPr>
            <p14:xfrm>
              <a:off x="4772099" y="3410142"/>
              <a:ext cx="220680" cy="174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48AED5B-B314-44E9-9175-8CD3790FED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63114" y="3401142"/>
                <a:ext cx="238291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911B29A-EE72-4DF8-A497-140CB92B5BD1}"/>
                  </a:ext>
                </a:extLst>
              </p14:cNvPr>
              <p14:cNvContentPartPr/>
              <p14:nvPr/>
            </p14:nvContentPartPr>
            <p14:xfrm>
              <a:off x="4127699" y="3462342"/>
              <a:ext cx="201960" cy="168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911B29A-EE72-4DF8-A497-140CB92B5B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19059" y="3453361"/>
                <a:ext cx="219600" cy="18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286329A-AC20-4596-92E1-DEAF6779933D}"/>
                  </a:ext>
                </a:extLst>
              </p14:cNvPr>
              <p14:cNvContentPartPr/>
              <p14:nvPr/>
            </p14:nvContentPartPr>
            <p14:xfrm>
              <a:off x="3661859" y="3459462"/>
              <a:ext cx="291600" cy="191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286329A-AC20-4596-92E1-DEAF677993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52870" y="3450462"/>
                <a:ext cx="309218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89A3060-4116-4D8A-9203-A5D27E89AF54}"/>
                  </a:ext>
                </a:extLst>
              </p14:cNvPr>
              <p14:cNvContentPartPr/>
              <p14:nvPr/>
            </p14:nvContentPartPr>
            <p14:xfrm>
              <a:off x="3191699" y="3442902"/>
              <a:ext cx="158040" cy="132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89A3060-4116-4D8A-9203-A5D27E89AF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82719" y="3433902"/>
                <a:ext cx="175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17AE579-943D-4EEB-955C-3EF5A12DC48E}"/>
                  </a:ext>
                </a:extLst>
              </p14:cNvPr>
              <p14:cNvContentPartPr/>
              <p14:nvPr/>
            </p14:nvContentPartPr>
            <p14:xfrm>
              <a:off x="3575819" y="4673382"/>
              <a:ext cx="80280" cy="77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17AE579-943D-4EEB-955C-3EF5A12DC4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6819" y="4664742"/>
                <a:ext cx="979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2DFE3D4-6A93-4CEC-B83B-96662267558F}"/>
                  </a:ext>
                </a:extLst>
              </p14:cNvPr>
              <p14:cNvContentPartPr/>
              <p14:nvPr/>
            </p14:nvContentPartPr>
            <p14:xfrm>
              <a:off x="4251899" y="4536942"/>
              <a:ext cx="413640" cy="226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2DFE3D4-6A93-4CEC-B83B-9666226755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2899" y="4528302"/>
                <a:ext cx="431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5B4F37C-DD1A-4FA7-B071-53F048A21A9B}"/>
                  </a:ext>
                </a:extLst>
              </p14:cNvPr>
              <p14:cNvContentPartPr/>
              <p14:nvPr/>
            </p14:nvContentPartPr>
            <p14:xfrm>
              <a:off x="3846179" y="4608582"/>
              <a:ext cx="349560" cy="1368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5B4F37C-DD1A-4FA7-B071-53F048A21A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37539" y="4599942"/>
                <a:ext cx="367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17CE0A0-6A00-407F-B2F1-93BE0DF36DD8}"/>
                  </a:ext>
                </a:extLst>
              </p14:cNvPr>
              <p14:cNvContentPartPr/>
              <p14:nvPr/>
            </p14:nvContentPartPr>
            <p14:xfrm>
              <a:off x="3407339" y="4604982"/>
              <a:ext cx="129960" cy="1411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17CE0A0-6A00-407F-B2F1-93BE0DF36DD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98675" y="4596005"/>
                <a:ext cx="147649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13FBFAE-70D3-44AD-B192-DC488CD5C632}"/>
                  </a:ext>
                </a:extLst>
              </p14:cNvPr>
              <p14:cNvContentPartPr/>
              <p14:nvPr/>
            </p14:nvContentPartPr>
            <p14:xfrm>
              <a:off x="3056699" y="4614702"/>
              <a:ext cx="312480" cy="1706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13FBFAE-70D3-44AD-B192-DC488CD5C6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48049" y="4606062"/>
                <a:ext cx="3301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5E86713-8278-4A8B-93AC-CD5154BC32F9}"/>
                  </a:ext>
                </a:extLst>
              </p14:cNvPr>
              <p14:cNvContentPartPr/>
              <p14:nvPr/>
            </p14:nvContentPartPr>
            <p14:xfrm>
              <a:off x="4371419" y="3445782"/>
              <a:ext cx="273240" cy="127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5E86713-8278-4A8B-93AC-CD5154BC32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62431" y="3436782"/>
                <a:ext cx="290857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99EA6AE-5694-4690-8BE8-C71B0527C7A7}"/>
                  </a:ext>
                </a:extLst>
              </p14:cNvPr>
              <p14:cNvContentPartPr/>
              <p14:nvPr/>
            </p14:nvContentPartPr>
            <p14:xfrm>
              <a:off x="2328082" y="5254981"/>
              <a:ext cx="63000" cy="193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99EA6AE-5694-4690-8BE8-C71B0527C7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19442" y="5245981"/>
                <a:ext cx="80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2DDE386-64B3-4520-B419-85F601FB3DEE}"/>
                  </a:ext>
                </a:extLst>
              </p14:cNvPr>
              <p14:cNvContentPartPr/>
              <p14:nvPr/>
            </p14:nvContentPartPr>
            <p14:xfrm>
              <a:off x="4935562" y="5222581"/>
              <a:ext cx="234000" cy="181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2DDE386-64B3-4520-B419-85F601FB3D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26576" y="5213941"/>
                <a:ext cx="251613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58E1277-D274-4EBB-A2B7-D85681F488E9}"/>
                  </a:ext>
                </a:extLst>
              </p14:cNvPr>
              <p14:cNvContentPartPr/>
              <p14:nvPr/>
            </p14:nvContentPartPr>
            <p14:xfrm>
              <a:off x="2766562" y="5268661"/>
              <a:ext cx="136440" cy="131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58E1277-D274-4EBB-A2B7-D85681F488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7562" y="5259661"/>
                <a:ext cx="154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AAD0BD4-4E9B-4885-94BE-4739736693DB}"/>
                  </a:ext>
                </a:extLst>
              </p14:cNvPr>
              <p14:cNvContentPartPr/>
              <p14:nvPr/>
            </p14:nvContentPartPr>
            <p14:xfrm>
              <a:off x="2453362" y="5319061"/>
              <a:ext cx="252360" cy="99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AAD0BD4-4E9B-4885-94BE-4739736693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44349" y="5310421"/>
                <a:ext cx="270025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0F773E0-F23F-4DA4-B6C0-42E3A1CFBB20}"/>
                  </a:ext>
                </a:extLst>
              </p14:cNvPr>
              <p14:cNvContentPartPr/>
              <p14:nvPr/>
            </p14:nvContentPartPr>
            <p14:xfrm>
              <a:off x="1981042" y="5315461"/>
              <a:ext cx="128520" cy="1324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0F773E0-F23F-4DA4-B6C0-42E3A1CFBB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72402" y="5306485"/>
                <a:ext cx="146160" cy="150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D2DF63C-B821-4E41-8A3F-B4C3C7009F40}"/>
                  </a:ext>
                </a:extLst>
              </p14:cNvPr>
              <p14:cNvContentPartPr/>
              <p14:nvPr/>
            </p14:nvContentPartPr>
            <p14:xfrm>
              <a:off x="2357242" y="5492941"/>
              <a:ext cx="67680" cy="1746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D2DF63C-B821-4E41-8A3F-B4C3C7009F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48602" y="5483941"/>
                <a:ext cx="853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9F2641F-8439-4B6E-BA2E-32EEFE757069}"/>
                  </a:ext>
                </a:extLst>
              </p14:cNvPr>
              <p14:cNvContentPartPr/>
              <p14:nvPr/>
            </p14:nvContentPartPr>
            <p14:xfrm>
              <a:off x="2765842" y="5547301"/>
              <a:ext cx="37800" cy="92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9F2641F-8439-4B6E-BA2E-32EEFE75706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56842" y="5538301"/>
                <a:ext cx="554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0614421-A7CF-4FFF-8C4B-3D77E8D8E49E}"/>
                  </a:ext>
                </a:extLst>
              </p14:cNvPr>
              <p14:cNvContentPartPr/>
              <p14:nvPr/>
            </p14:nvContentPartPr>
            <p14:xfrm>
              <a:off x="2840722" y="5508061"/>
              <a:ext cx="73440" cy="1220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0614421-A7CF-4FFF-8C4B-3D77E8D8E4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31722" y="5499421"/>
                <a:ext cx="91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C3C788E-5AA1-49DF-B9C2-E686AB8A6917}"/>
                  </a:ext>
                </a:extLst>
              </p14:cNvPr>
              <p14:cNvContentPartPr/>
              <p14:nvPr/>
            </p14:nvContentPartPr>
            <p14:xfrm>
              <a:off x="2479282" y="5544421"/>
              <a:ext cx="246600" cy="928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C3C788E-5AA1-49DF-B9C2-E686AB8A691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70629" y="5535747"/>
                <a:ext cx="264266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C258E59-2266-4214-AB2D-222B4378CA9E}"/>
                  </a:ext>
                </a:extLst>
              </p14:cNvPr>
              <p14:cNvContentPartPr/>
              <p14:nvPr/>
            </p14:nvContentPartPr>
            <p14:xfrm>
              <a:off x="3124402" y="5247781"/>
              <a:ext cx="1682640" cy="4305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C258E59-2266-4214-AB2D-222B4378CA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15762" y="5239134"/>
                <a:ext cx="1700280" cy="448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929E7E1-27C9-4ED7-A239-884C580B8103}"/>
                  </a:ext>
                </a:extLst>
              </p14:cNvPr>
              <p14:cNvContentPartPr/>
              <p14:nvPr/>
            </p14:nvContentPartPr>
            <p14:xfrm>
              <a:off x="1985722" y="5540101"/>
              <a:ext cx="126000" cy="1216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929E7E1-27C9-4ED7-A239-884C580B81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77082" y="5531128"/>
                <a:ext cx="143640" cy="1392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and Pointers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The syntax with pointers is confusing: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2011680"/>
            <a:ext cx="8229600" cy="438912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5;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6;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y++;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&amp;y;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a (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1;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z++;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 = &amp;x;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pointer) to a (variable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*w += 1;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w++;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&amp;x;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pointer) to a (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*v += 1;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v++;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0720" y="640080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constmadness.cc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023360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parameter </a:t>
            </a:r>
            <a:r>
              <a:rPr lang="en-US" i="1" dirty="0"/>
              <a:t>cannot</a:t>
            </a:r>
            <a:r>
              <a:rPr lang="en-US" dirty="0"/>
              <a:t> be mutated inside the function</a:t>
            </a:r>
          </a:p>
          <a:p>
            <a:pPr lvl="1"/>
            <a:r>
              <a:rPr lang="en-US" dirty="0"/>
              <a:t>Therefore it does not matter if the argument can be mutated or not</a:t>
            </a:r>
          </a:p>
          <a:p>
            <a:pPr lvl="3"/>
            <a:endParaRPr lang="en-US" dirty="0"/>
          </a:p>
          <a:p>
            <a:r>
              <a:rPr lang="en-US" dirty="0"/>
              <a:t>A non-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parameter </a:t>
            </a:r>
            <a:r>
              <a:rPr lang="en-US" i="1" dirty="0"/>
              <a:t>may</a:t>
            </a:r>
            <a:r>
              <a:rPr lang="en-US" dirty="0"/>
              <a:t> be mutated inside the function</a:t>
            </a:r>
          </a:p>
          <a:p>
            <a:pPr lvl="1"/>
            <a:r>
              <a:rPr lang="en-US" dirty="0"/>
              <a:t>It would be BAD if you passed it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0" y="1463040"/>
            <a:ext cx="4389120" cy="4389120"/>
          </a:xfrm>
          <a:prstGeom prst="roundRect">
            <a:avLst>
              <a:gd name="adj" fmla="val 233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(&amp;b);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OK – error</a:t>
            </a:r>
          </a:p>
          <a:p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(&amp;b);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F15AB5-5D7A-470F-9E66-6A620FC265EB}"/>
                  </a:ext>
                </a:extLst>
              </p14:cNvPr>
              <p14:cNvContentPartPr/>
              <p14:nvPr/>
            </p14:nvContentPartPr>
            <p14:xfrm>
              <a:off x="4924398" y="382002"/>
              <a:ext cx="92160" cy="9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F15AB5-5D7A-470F-9E66-6A620FC26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5758" y="373002"/>
                <a:ext cx="1098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F706F5-85E5-484E-8626-8E0AEBC9907A}"/>
                  </a:ext>
                </a:extLst>
              </p14:cNvPr>
              <p14:cNvContentPartPr/>
              <p14:nvPr/>
            </p14:nvContentPartPr>
            <p14:xfrm>
              <a:off x="5907558" y="350322"/>
              <a:ext cx="77400" cy="85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F706F5-85E5-484E-8626-8E0AEBC990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8918" y="341682"/>
                <a:ext cx="950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CF639F-C164-4E78-ABAF-E63A6DFD7EBA}"/>
                  </a:ext>
                </a:extLst>
              </p14:cNvPr>
              <p14:cNvContentPartPr/>
              <p14:nvPr/>
            </p14:nvContentPartPr>
            <p14:xfrm>
              <a:off x="5272158" y="335922"/>
              <a:ext cx="302040" cy="113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CF639F-C164-4E78-ABAF-E63A6DFD7E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3158" y="327282"/>
                <a:ext cx="3196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E490CC-9F22-4750-987B-B1784B8B9CCE}"/>
                  </a:ext>
                </a:extLst>
              </p14:cNvPr>
              <p14:cNvContentPartPr/>
              <p14:nvPr/>
            </p14:nvContentPartPr>
            <p14:xfrm>
              <a:off x="5053278" y="361842"/>
              <a:ext cx="182520" cy="107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E490CC-9F22-4750-987B-B1784B8B9C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4278" y="353231"/>
                <a:ext cx="200160" cy="12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3D7343-CDBC-4CCA-B3F8-569F21FA1C4A}"/>
                  </a:ext>
                </a:extLst>
              </p14:cNvPr>
              <p14:cNvContentPartPr/>
              <p14:nvPr/>
            </p14:nvContentPartPr>
            <p14:xfrm>
              <a:off x="4615518" y="358602"/>
              <a:ext cx="132840" cy="127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3D7343-CDBC-4CCA-B3F8-569F21FA1C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6518" y="349962"/>
                <a:ext cx="150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20EB9B-AB90-454B-9BE4-7530876BA24E}"/>
                  </a:ext>
                </a:extLst>
              </p14:cNvPr>
              <p14:cNvContentPartPr/>
              <p14:nvPr/>
            </p14:nvContentPartPr>
            <p14:xfrm>
              <a:off x="4313838" y="396042"/>
              <a:ext cx="250560" cy="9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20EB9B-AB90-454B-9BE4-7530876BA2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4838" y="387402"/>
                <a:ext cx="268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4C5ABC1-87B2-4A85-B31A-899B9D79F892}"/>
                  </a:ext>
                </a:extLst>
              </p14:cNvPr>
              <p14:cNvContentPartPr/>
              <p14:nvPr/>
            </p14:nvContentPartPr>
            <p14:xfrm>
              <a:off x="5434518" y="724002"/>
              <a:ext cx="282960" cy="105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4C5ABC1-87B2-4A85-B31A-899B9D79F8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5878" y="715332"/>
                <a:ext cx="300600" cy="12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4F239D-3AD5-4B0A-BB52-A843D822E8CE}"/>
                  </a:ext>
                </a:extLst>
              </p14:cNvPr>
              <p14:cNvContentPartPr/>
              <p14:nvPr/>
            </p14:nvContentPartPr>
            <p14:xfrm>
              <a:off x="4944918" y="758562"/>
              <a:ext cx="444960" cy="141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4F239D-3AD5-4B0A-BB52-A843D822E8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36278" y="749585"/>
                <a:ext cx="462600" cy="159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C531B1A-D79F-4134-8648-CE75308BB7C4}"/>
                  </a:ext>
                </a:extLst>
              </p14:cNvPr>
              <p14:cNvContentPartPr/>
              <p14:nvPr/>
            </p14:nvContentPartPr>
            <p14:xfrm>
              <a:off x="4614078" y="762882"/>
              <a:ext cx="126000" cy="108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C531B1A-D79F-4134-8648-CE75308BB7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5078" y="754213"/>
                <a:ext cx="143640" cy="1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D88B47-744A-4AAA-B3A5-E71DA8BAD152}"/>
                  </a:ext>
                </a:extLst>
              </p14:cNvPr>
              <p14:cNvContentPartPr/>
              <p14:nvPr/>
            </p14:nvContentPartPr>
            <p14:xfrm>
              <a:off x="4312398" y="808602"/>
              <a:ext cx="256320" cy="85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D88B47-744A-4AAA-B3A5-E71DA8BAD1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03758" y="799602"/>
                <a:ext cx="273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410592B-8F15-49A3-9C5C-EF8BC74463AA}"/>
                  </a:ext>
                </a:extLst>
              </p14:cNvPr>
              <p14:cNvContentPartPr/>
              <p14:nvPr/>
            </p14:nvContentPartPr>
            <p14:xfrm>
              <a:off x="7194198" y="649122"/>
              <a:ext cx="323640" cy="120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410592B-8F15-49A3-9C5C-EF8BC74463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5198" y="640508"/>
                <a:ext cx="341280" cy="13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A47574D-A9D4-4048-B9EA-54B6A65ADAFD}"/>
                  </a:ext>
                </a:extLst>
              </p14:cNvPr>
              <p14:cNvContentPartPr/>
              <p14:nvPr/>
            </p14:nvContentPartPr>
            <p14:xfrm>
              <a:off x="6913038" y="668562"/>
              <a:ext cx="237600" cy="112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A47574D-A9D4-4048-B9EA-54B6A65ADA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04398" y="659922"/>
                <a:ext cx="2552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3C57A72-3EA4-48B3-994D-67B293EDE6DB}"/>
                  </a:ext>
                </a:extLst>
              </p14:cNvPr>
              <p14:cNvContentPartPr/>
              <p14:nvPr/>
            </p14:nvContentPartPr>
            <p14:xfrm>
              <a:off x="6645918" y="678642"/>
              <a:ext cx="144720" cy="112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3C57A72-3EA4-48B3-994D-67B293EDE6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37278" y="669671"/>
                <a:ext cx="162360" cy="12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D387CFD-8E4F-43F0-891B-2D9C067E852E}"/>
                  </a:ext>
                </a:extLst>
              </p14:cNvPr>
              <p14:cNvContentPartPr/>
              <p14:nvPr/>
            </p14:nvContentPartPr>
            <p14:xfrm>
              <a:off x="6288078" y="706002"/>
              <a:ext cx="268560" cy="104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D387CFD-8E4F-43F0-891B-2D9C067E85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79078" y="697362"/>
                <a:ext cx="286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B659CF9-B57B-434C-A510-3380AE7F5C7D}"/>
                  </a:ext>
                </a:extLst>
              </p14:cNvPr>
              <p14:cNvContentPartPr/>
              <p14:nvPr/>
            </p14:nvContentPartPr>
            <p14:xfrm>
              <a:off x="6038598" y="698082"/>
              <a:ext cx="127080" cy="122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B659CF9-B57B-434C-A510-3380AE7F5C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29933" y="689082"/>
                <a:ext cx="14477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16FE3F-756A-442F-B906-A9762299935B}"/>
                  </a:ext>
                </a:extLst>
              </p14:cNvPr>
              <p14:cNvContentPartPr/>
              <p14:nvPr/>
            </p14:nvContentPartPr>
            <p14:xfrm>
              <a:off x="5766798" y="703482"/>
              <a:ext cx="160200" cy="125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16FE3F-756A-442F-B906-A976229993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8139" y="694482"/>
                <a:ext cx="1778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6B36244-4500-4E71-931E-70D1709CB81E}"/>
                  </a:ext>
                </a:extLst>
              </p14:cNvPr>
              <p14:cNvContentPartPr/>
              <p14:nvPr/>
            </p14:nvContentPartPr>
            <p14:xfrm>
              <a:off x="5645838" y="310722"/>
              <a:ext cx="146520" cy="119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6B36244-4500-4E71-931E-70D1709CB8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37177" y="302082"/>
                <a:ext cx="164203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6D4C33-E4C1-4C78-846F-B9066CBAE7B5}"/>
                  </a:ext>
                </a:extLst>
              </p14:cNvPr>
              <p14:cNvContentPartPr/>
              <p14:nvPr/>
            </p14:nvContentPartPr>
            <p14:xfrm>
              <a:off x="7562118" y="682602"/>
              <a:ext cx="13680" cy="49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6D4C33-E4C1-4C78-846F-B9066CBAE7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3118" y="673962"/>
                <a:ext cx="313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6C01906-8F8A-4366-A63D-FAEA7404D86B}"/>
                  </a:ext>
                </a:extLst>
              </p14:cNvPr>
              <p14:cNvContentPartPr/>
              <p14:nvPr/>
            </p14:nvContentPartPr>
            <p14:xfrm>
              <a:off x="7684158" y="657402"/>
              <a:ext cx="66240" cy="85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6C01906-8F8A-4366-A63D-FAEA7404D8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75158" y="648762"/>
                <a:ext cx="83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FF0E98E-DCCF-4893-A4E1-AA8F2383F476}"/>
                  </a:ext>
                </a:extLst>
              </p14:cNvPr>
              <p14:cNvContentPartPr/>
              <p14:nvPr/>
            </p14:nvContentPartPr>
            <p14:xfrm>
              <a:off x="6827718" y="1047282"/>
              <a:ext cx="3600" cy="5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FF0E98E-DCCF-4893-A4E1-AA8F2383F4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8718" y="1038282"/>
                <a:ext cx="21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0A8BCFF-5369-42B6-80F7-B8FC75124352}"/>
                  </a:ext>
                </a:extLst>
              </p14:cNvPr>
              <p14:cNvContentPartPr/>
              <p14:nvPr/>
            </p14:nvContentPartPr>
            <p14:xfrm>
              <a:off x="6822318" y="1088682"/>
              <a:ext cx="10080" cy="15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0A8BCFF-5369-42B6-80F7-B8FC751243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3678" y="1080042"/>
                <a:ext cx="27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A0DAE9F-5918-42DC-BDC2-EAF257C86E2B}"/>
                  </a:ext>
                </a:extLst>
              </p14:cNvPr>
              <p14:cNvContentPartPr/>
              <p14:nvPr/>
            </p14:nvContentPartPr>
            <p14:xfrm>
              <a:off x="6495798" y="984282"/>
              <a:ext cx="254160" cy="123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A0DAE9F-5918-42DC-BDC2-EAF257C86E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87158" y="975282"/>
                <a:ext cx="2718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701296A-6879-4AF3-A787-F9072280DBAE}"/>
                  </a:ext>
                </a:extLst>
              </p14:cNvPr>
              <p14:cNvContentPartPr/>
              <p14:nvPr/>
            </p14:nvContentPartPr>
            <p14:xfrm>
              <a:off x="6317598" y="1018122"/>
              <a:ext cx="141840" cy="87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701296A-6879-4AF3-A787-F9072280DB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08621" y="1009122"/>
                <a:ext cx="159435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9DD5136-6078-4000-9B7F-945381ADE6E4}"/>
                  </a:ext>
                </a:extLst>
              </p14:cNvPr>
              <p14:cNvContentPartPr/>
              <p14:nvPr/>
            </p14:nvContentPartPr>
            <p14:xfrm>
              <a:off x="6041118" y="963042"/>
              <a:ext cx="142560" cy="132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9DD5136-6078-4000-9B7F-945381ADE6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32500" y="954402"/>
                <a:ext cx="160156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643B87C-F954-4394-9C8A-E451FDC46749}"/>
                  </a:ext>
                </a:extLst>
              </p14:cNvPr>
              <p14:cNvContentPartPr/>
              <p14:nvPr/>
            </p14:nvContentPartPr>
            <p14:xfrm>
              <a:off x="7008078" y="1001202"/>
              <a:ext cx="78120" cy="84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643B87C-F954-4394-9C8A-E451FDC467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99078" y="992562"/>
                <a:ext cx="957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C762412-BA58-414F-9434-BFD87237D03E}"/>
                  </a:ext>
                </a:extLst>
              </p14:cNvPr>
              <p14:cNvContentPartPr/>
              <p14:nvPr/>
            </p14:nvContentPartPr>
            <p14:xfrm>
              <a:off x="7161798" y="945762"/>
              <a:ext cx="750240" cy="231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C762412-BA58-414F-9434-BFD87237D0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53162" y="937109"/>
                <a:ext cx="767872" cy="24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8F80393-2CBB-413E-AD61-C36519A2B0EC}"/>
                  </a:ext>
                </a:extLst>
              </p14:cNvPr>
              <p14:cNvContentPartPr/>
              <p14:nvPr/>
            </p14:nvContentPartPr>
            <p14:xfrm>
              <a:off x="7847238" y="612402"/>
              <a:ext cx="950040" cy="177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8F80393-2CBB-413E-AD61-C36519A2B0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38238" y="603402"/>
                <a:ext cx="967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59CE110-C224-47DC-9EE0-9D75A5C93C62}"/>
                  </a:ext>
                </a:extLst>
              </p14:cNvPr>
              <p14:cNvContentPartPr/>
              <p14:nvPr/>
            </p14:nvContentPartPr>
            <p14:xfrm>
              <a:off x="6134358" y="278322"/>
              <a:ext cx="958680" cy="194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59CE110-C224-47DC-9EE0-9D75A5C93C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25715" y="269682"/>
                <a:ext cx="976327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72EABB7-275A-4481-B7A0-E2A92C72BB19}"/>
                  </a:ext>
                </a:extLst>
              </p14:cNvPr>
              <p14:cNvContentPartPr/>
              <p14:nvPr/>
            </p14:nvContentPartPr>
            <p14:xfrm>
              <a:off x="837036" y="2140510"/>
              <a:ext cx="2552040" cy="32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72EABB7-275A-4481-B7A0-E2A92C72BB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8396" y="2131510"/>
                <a:ext cx="2569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2BACAE3-E9F8-437D-9EA7-E325CC985D33}"/>
                  </a:ext>
                </a:extLst>
              </p14:cNvPr>
              <p14:cNvContentPartPr/>
              <p14:nvPr/>
            </p14:nvContentPartPr>
            <p14:xfrm>
              <a:off x="4147547" y="2754089"/>
              <a:ext cx="817920" cy="2451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2BACAE3-E9F8-437D-9EA7-E325CC985D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38547" y="2745089"/>
                <a:ext cx="835560" cy="24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C70AA8D-2F3F-41F6-9F11-94EDA7E9CBA0}"/>
                  </a:ext>
                </a:extLst>
              </p14:cNvPr>
              <p14:cNvContentPartPr/>
              <p14:nvPr/>
            </p14:nvContentPartPr>
            <p14:xfrm>
              <a:off x="2491547" y="5651009"/>
              <a:ext cx="475920" cy="20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C70AA8D-2F3F-41F6-9F11-94EDA7E9CB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2907" y="5642369"/>
                <a:ext cx="493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8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69720"/>
            <a:ext cx="8366125" cy="762000"/>
          </a:xfrm>
        </p:spPr>
        <p:txBody>
          <a:bodyPr/>
          <a:lstStyle/>
          <a:p>
            <a:r>
              <a:rPr lang="en-US" dirty="0"/>
              <a:t>What will happen when we try to compile and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573324"/>
            <a:ext cx="8366125" cy="3918916"/>
          </a:xfrm>
        </p:spPr>
        <p:txBody>
          <a:bodyPr/>
          <a:lstStyle/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Output “(2, 4, 0)"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Output “(2, 4, 3)"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Compiler error </a:t>
            </a:r>
            <a:br>
              <a:rPr lang="en-US" b="1" dirty="0">
                <a:solidFill>
                  <a:srgbClr val="FF3399"/>
                </a:solidFill>
              </a:rPr>
            </a:br>
            <a:r>
              <a:rPr lang="en-US" b="1" dirty="0">
                <a:solidFill>
                  <a:srgbClr val="FF3399"/>
                </a:solidFill>
              </a:rPr>
              <a:t>    about arguments</a:t>
            </a:r>
            <a:br>
              <a:rPr lang="en-US" b="1" dirty="0">
                <a:solidFill>
                  <a:srgbClr val="FF3399"/>
                </a:solidFill>
              </a:rPr>
            </a:br>
            <a:r>
              <a:rPr lang="en-US" b="1" dirty="0">
                <a:solidFill>
                  <a:srgbClr val="FF3399"/>
                </a:solidFill>
              </a:rPr>
              <a:t>    to foo (in main)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Compiler error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 about body of foo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3931920" y="2331720"/>
            <a:ext cx="4937760" cy="4251960"/>
          </a:xfrm>
          <a:prstGeom prst="roundRect">
            <a:avLst>
              <a:gd name="adj" fmla="val 233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const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</a:p>
          <a:p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7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en-US" sz="17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*x += 1;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y *= 2;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z -= 3;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7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(&amp;a, b, c);</a:t>
            </a:r>
            <a:endParaRPr lang="en-US" sz="17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7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sz="17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&lt;&lt;</a:t>
            </a:r>
            <a:r>
              <a:rPr lang="en-US" sz="17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", "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</a:t>
            </a:r>
            <a:r>
              <a:rPr lang="en-US" sz="17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93161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poll.cc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D133B5-71DA-4028-B925-B94FF59135F0}"/>
                  </a:ext>
                </a:extLst>
              </p14:cNvPr>
              <p14:cNvContentPartPr/>
              <p14:nvPr/>
            </p14:nvContentPartPr>
            <p14:xfrm>
              <a:off x="337035" y="3548573"/>
              <a:ext cx="2919240" cy="127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D133B5-71DA-4028-B925-B94FF5913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035" y="3539573"/>
                <a:ext cx="293688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EB25A98-FF4B-4D3B-B485-FAFD6F74018A}"/>
                  </a:ext>
                </a:extLst>
              </p14:cNvPr>
              <p14:cNvContentPartPr/>
              <p14:nvPr/>
            </p14:nvContentPartPr>
            <p14:xfrm>
              <a:off x="4783757" y="4993070"/>
              <a:ext cx="403920" cy="426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EB25A98-FF4B-4D3B-B485-FAFD6F7401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5117" y="4984070"/>
                <a:ext cx="4215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E575B50-3CD7-49A8-9397-6D2B9DAC4744}"/>
                  </a:ext>
                </a:extLst>
              </p14:cNvPr>
              <p14:cNvContentPartPr/>
              <p14:nvPr/>
            </p14:nvContentPartPr>
            <p14:xfrm>
              <a:off x="4862349" y="4845786"/>
              <a:ext cx="317160" cy="939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E575B50-3CD7-49A8-9397-6D2B9DAC4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3709" y="4837113"/>
                <a:ext cx="334800" cy="11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AA9CC2E-165C-4060-8973-C0F7F47A9947}"/>
                  </a:ext>
                </a:extLst>
              </p14:cNvPr>
              <p14:cNvContentPartPr/>
              <p14:nvPr/>
            </p14:nvContentPartPr>
            <p14:xfrm>
              <a:off x="4583709" y="4854066"/>
              <a:ext cx="209160" cy="86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AA9CC2E-165C-4060-8973-C0F7F47A99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5054" y="4845103"/>
                <a:ext cx="226830" cy="10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57DA669-D21A-4014-8021-212AB1D04F90}"/>
                  </a:ext>
                </a:extLst>
              </p14:cNvPr>
              <p14:cNvContentPartPr/>
              <p14:nvPr/>
            </p14:nvContentPartPr>
            <p14:xfrm>
              <a:off x="5250789" y="2946960"/>
              <a:ext cx="3387455" cy="22024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57DA669-D21A-4014-8021-212AB1D04F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42149" y="2937960"/>
                <a:ext cx="3405094" cy="22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1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Exercise 7 extended to 2:00pm</a:t>
            </a:r>
          </a:p>
          <a:p>
            <a:r>
              <a:rPr lang="en-US" dirty="0"/>
              <a:t>Exercise 8 out today, due Friday (7/19)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Midterm Exam in lecture on Monday, July 29</a:t>
            </a:r>
          </a:p>
          <a:p>
            <a:pPr lvl="1"/>
            <a:r>
              <a:rPr lang="en-US" dirty="0"/>
              <a:t>Details, topics list, practice exams available on course website</a:t>
            </a:r>
          </a:p>
          <a:p>
            <a:pPr lvl="1"/>
            <a:r>
              <a:rPr lang="en-US" dirty="0"/>
              <a:t>Will test up to, but not including, C++ templates and STL</a:t>
            </a:r>
          </a:p>
          <a:p>
            <a:pPr lvl="1"/>
            <a:r>
              <a:rPr lang="en-US" dirty="0"/>
              <a:t>We provide reference sheet, you can bring one double-sided note sheet</a:t>
            </a:r>
          </a:p>
          <a:p>
            <a:pPr lvl="3"/>
            <a:endParaRPr lang="en-US" dirty="0"/>
          </a:p>
          <a:p>
            <a:r>
              <a:rPr lang="en-US" dirty="0"/>
              <a:t>Reminder: We have a strict academic misconduct policy</a:t>
            </a:r>
          </a:p>
          <a:p>
            <a:pPr lvl="1"/>
            <a:r>
              <a:rPr lang="en-US" dirty="0"/>
              <a:t>Collaboration: discussing course concepts, reasoning about how to approach an exercise, describing your debugging process</a:t>
            </a:r>
          </a:p>
          <a:p>
            <a:pPr lvl="1"/>
            <a:r>
              <a:rPr lang="en-US" dirty="0"/>
              <a:t>Copying: misrepresenting work as your own, using someone else’s code to directly inform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References?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A56BC-ADA7-CC40-BA94-2CD7AA3C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84" y="1197678"/>
            <a:ext cx="3912231" cy="54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stylistic choice, not mandated by the C++ language</a:t>
            </a:r>
          </a:p>
          <a:p>
            <a:r>
              <a:rPr lang="en-US" dirty="0"/>
              <a:t>Google C++ style guide suggests:</a:t>
            </a:r>
          </a:p>
          <a:p>
            <a:pPr lvl="1"/>
            <a:r>
              <a:rPr lang="en-US" dirty="0"/>
              <a:t>Input parameters:</a:t>
            </a:r>
          </a:p>
          <a:p>
            <a:pPr lvl="2"/>
            <a:r>
              <a:rPr lang="en-US" dirty="0"/>
              <a:t>Either use values (for primitive types like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or small </a:t>
            </a:r>
            <a:r>
              <a:rPr lang="en-US" dirty="0" err="1"/>
              <a:t>structs</a:t>
            </a:r>
            <a:r>
              <a:rPr lang="en-US" dirty="0"/>
              <a:t>/objects)</a:t>
            </a:r>
          </a:p>
          <a:p>
            <a:pPr lvl="2"/>
            <a:r>
              <a:rPr lang="en-US" dirty="0"/>
              <a:t>Or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references (for complex </a:t>
            </a:r>
            <a:r>
              <a:rPr lang="en-US" dirty="0" err="1"/>
              <a:t>struct</a:t>
            </a:r>
            <a:r>
              <a:rPr lang="en-US" dirty="0"/>
              <a:t>/object instances)</a:t>
            </a:r>
          </a:p>
          <a:p>
            <a:pPr lvl="1"/>
            <a:r>
              <a:rPr lang="en-US" dirty="0"/>
              <a:t>Output parameters:</a:t>
            </a: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pointers</a:t>
            </a:r>
          </a:p>
          <a:p>
            <a:pPr lvl="3"/>
            <a:r>
              <a:rPr lang="en-US" dirty="0"/>
              <a:t>Unchangeable pointers referencing changeable data</a:t>
            </a:r>
          </a:p>
          <a:p>
            <a:pPr lvl="1"/>
            <a:r>
              <a:rPr lang="en-US" dirty="0"/>
              <a:t>List input parameters first, then output parameters last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96875" y="5495925"/>
            <a:ext cx="8218207" cy="118872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CylinderVolume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face,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volume)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*volume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face.area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height;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2080" y="630936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styleguide.cc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F0527E-B405-44CE-92F0-FA7B9916620C}"/>
                  </a:ext>
                </a:extLst>
              </p14:cNvPr>
              <p14:cNvContentPartPr/>
              <p14:nvPr/>
            </p14:nvContentPartPr>
            <p14:xfrm>
              <a:off x="4546005" y="3126868"/>
              <a:ext cx="458640" cy="12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F0527E-B405-44CE-92F0-FA7B991662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7365" y="3117868"/>
                <a:ext cx="476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50F10B-6BF5-48BF-8510-02081AF9D0F9}"/>
                  </a:ext>
                </a:extLst>
              </p14:cNvPr>
              <p14:cNvContentPartPr/>
              <p14:nvPr/>
            </p14:nvContentPartPr>
            <p14:xfrm>
              <a:off x="4264485" y="3154228"/>
              <a:ext cx="166680" cy="104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50F10B-6BF5-48BF-8510-02081AF9D0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5845" y="3145228"/>
                <a:ext cx="184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82727E8-6366-4F57-A294-DC0455F23C84}"/>
                  </a:ext>
                </a:extLst>
              </p14:cNvPr>
              <p14:cNvContentPartPr/>
              <p14:nvPr/>
            </p14:nvContentPartPr>
            <p14:xfrm>
              <a:off x="3851565" y="3135868"/>
              <a:ext cx="271080" cy="13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82727E8-6366-4F57-A294-DC0455F23C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565" y="3126844"/>
                <a:ext cx="288720" cy="151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E807A6-F539-4F41-8769-08737473FDDD}"/>
                  </a:ext>
                </a:extLst>
              </p14:cNvPr>
              <p14:cNvContentPartPr/>
              <p14:nvPr/>
            </p14:nvContentPartPr>
            <p14:xfrm>
              <a:off x="3457725" y="3197428"/>
              <a:ext cx="322200" cy="248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E807A6-F539-4F41-8769-08737473FD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9075" y="3188788"/>
                <a:ext cx="3398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7FC7D4-FD33-4566-8115-8D3FA9D42F66}"/>
                  </a:ext>
                </a:extLst>
              </p14:cNvPr>
              <p14:cNvContentPartPr/>
              <p14:nvPr/>
            </p14:nvContentPartPr>
            <p14:xfrm>
              <a:off x="5827245" y="3111388"/>
              <a:ext cx="82440" cy="9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7FC7D4-FD33-4566-8115-8D3FA9D42F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8605" y="3102388"/>
                <a:ext cx="1000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9864932-20C6-4974-AD23-D61E92E209D2}"/>
                  </a:ext>
                </a:extLst>
              </p14:cNvPr>
              <p14:cNvContentPartPr/>
              <p14:nvPr/>
            </p14:nvContentPartPr>
            <p14:xfrm>
              <a:off x="6049725" y="3106708"/>
              <a:ext cx="350640" cy="173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9864932-20C6-4974-AD23-D61E92E209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41085" y="3098068"/>
                <a:ext cx="368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AB73B5-E8D6-499A-BBB2-B4B4DDEF45EF}"/>
                  </a:ext>
                </a:extLst>
              </p14:cNvPr>
              <p14:cNvContentPartPr/>
              <p14:nvPr/>
            </p14:nvContentPartPr>
            <p14:xfrm>
              <a:off x="5158725" y="3115348"/>
              <a:ext cx="557640" cy="167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AB73B5-E8D6-499A-BBB2-B4B4DDEF45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50079" y="3106708"/>
                <a:ext cx="575291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381DAB8-BAD7-4E07-AB71-0BB85CDA96E6}"/>
                  </a:ext>
                </a:extLst>
              </p14:cNvPr>
              <p14:cNvContentPartPr/>
              <p14:nvPr/>
            </p14:nvContentPartPr>
            <p14:xfrm>
              <a:off x="3206085" y="3784588"/>
              <a:ext cx="60120" cy="115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381DAB8-BAD7-4E07-AB71-0BB85CDA96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7085" y="3775948"/>
                <a:ext cx="77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4232B4D-0B64-49A2-9379-24B392DF21D4}"/>
                  </a:ext>
                </a:extLst>
              </p14:cNvPr>
              <p14:cNvContentPartPr/>
              <p14:nvPr/>
            </p14:nvContentPartPr>
            <p14:xfrm>
              <a:off x="4945965" y="3703588"/>
              <a:ext cx="514440" cy="196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4232B4D-0B64-49A2-9379-24B392DF21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36971" y="3694588"/>
                <a:ext cx="532068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9EE48C6-55C1-416E-9098-D252CBDD47DA}"/>
                  </a:ext>
                </a:extLst>
              </p14:cNvPr>
              <p14:cNvContentPartPr/>
              <p14:nvPr/>
            </p14:nvContentPartPr>
            <p14:xfrm>
              <a:off x="4381125" y="3715468"/>
              <a:ext cx="438480" cy="115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9EE48C6-55C1-416E-9098-D252CBDD47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72125" y="3706468"/>
                <a:ext cx="456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315269D-5AF4-47B4-871B-9748974B3211}"/>
                  </a:ext>
                </a:extLst>
              </p14:cNvPr>
              <p14:cNvContentPartPr/>
              <p14:nvPr/>
            </p14:nvContentPartPr>
            <p14:xfrm>
              <a:off x="4072965" y="3748588"/>
              <a:ext cx="213120" cy="81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315269D-5AF4-47B4-871B-9748974B32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3980" y="3739588"/>
                <a:ext cx="23073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9834639-117E-41FA-BAE6-63642C1A1239}"/>
                  </a:ext>
                </a:extLst>
              </p14:cNvPr>
              <p14:cNvContentPartPr/>
              <p14:nvPr/>
            </p14:nvContentPartPr>
            <p14:xfrm>
              <a:off x="3305445" y="3737788"/>
              <a:ext cx="642960" cy="104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9834639-117E-41FA-BAE6-63642C1A12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96445" y="3728788"/>
                <a:ext cx="660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5A41025-6403-4EFF-8D20-AF460B941CE1}"/>
                  </a:ext>
                </a:extLst>
              </p14:cNvPr>
              <p14:cNvContentPartPr/>
              <p14:nvPr/>
            </p14:nvContentPartPr>
            <p14:xfrm>
              <a:off x="2788485" y="3741388"/>
              <a:ext cx="259200" cy="120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5A41025-6403-4EFF-8D20-AF460B941CE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79845" y="3732722"/>
                <a:ext cx="276840" cy="137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5A3D818-CF94-44BD-965F-FADA8F4C1A7B}"/>
                  </a:ext>
                </a:extLst>
              </p14:cNvPr>
              <p14:cNvContentPartPr/>
              <p14:nvPr/>
            </p14:nvContentPartPr>
            <p14:xfrm>
              <a:off x="2483925" y="3687028"/>
              <a:ext cx="233640" cy="153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A3D818-CF94-44BD-965F-FADA8F4C1A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75285" y="3678028"/>
                <a:ext cx="2512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31DF59-F3A3-4B62-AAEA-40B19D1D3930}"/>
                  </a:ext>
                </a:extLst>
              </p14:cNvPr>
              <p14:cNvContentPartPr/>
              <p14:nvPr/>
            </p14:nvContentPartPr>
            <p14:xfrm>
              <a:off x="783865" y="4890414"/>
              <a:ext cx="310320" cy="276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31DF59-F3A3-4B62-AAEA-40B19D1D393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5225" y="4881414"/>
                <a:ext cx="327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56BD5E6-EFBB-4989-BB19-2F346E95D12F}"/>
                  </a:ext>
                </a:extLst>
              </p14:cNvPr>
              <p14:cNvContentPartPr/>
              <p14:nvPr/>
            </p14:nvContentPartPr>
            <p14:xfrm>
              <a:off x="1638846" y="4783108"/>
              <a:ext cx="4879440" cy="23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56BD5E6-EFBB-4989-BB19-2F346E95D12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30206" y="4774108"/>
                <a:ext cx="4897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01DF75C-18EF-4FC2-BD3F-1C3914407F1B}"/>
                  </a:ext>
                </a:extLst>
              </p14:cNvPr>
              <p14:cNvContentPartPr/>
              <p14:nvPr/>
            </p14:nvContentPartPr>
            <p14:xfrm>
              <a:off x="4898410" y="4236199"/>
              <a:ext cx="85320" cy="100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01DF75C-18EF-4FC2-BD3F-1C3914407F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89410" y="4227199"/>
                <a:ext cx="102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8C6DD16-FAF5-4E0A-A963-B27F3A193B98}"/>
                  </a:ext>
                </a:extLst>
              </p14:cNvPr>
              <p14:cNvContentPartPr/>
              <p14:nvPr/>
            </p14:nvContentPartPr>
            <p14:xfrm>
              <a:off x="5117290" y="4209559"/>
              <a:ext cx="771120" cy="155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8C6DD16-FAF5-4E0A-A963-B27F3A193B9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08650" y="4200919"/>
                <a:ext cx="788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D3E83B8-DF5C-46FA-93F7-B0D6C6675DBA}"/>
                  </a:ext>
                </a:extLst>
              </p14:cNvPr>
              <p14:cNvContentPartPr/>
              <p14:nvPr/>
            </p14:nvContentPartPr>
            <p14:xfrm>
              <a:off x="4565050" y="4257079"/>
              <a:ext cx="218160" cy="84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D3E83B8-DF5C-46FA-93F7-B0D6C6675D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56410" y="4248439"/>
                <a:ext cx="2358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E707483-3B82-4188-89E5-6DC602282687}"/>
                  </a:ext>
                </a:extLst>
              </p14:cNvPr>
              <p14:cNvContentPartPr/>
              <p14:nvPr/>
            </p14:nvContentPartPr>
            <p14:xfrm>
              <a:off x="4216210" y="4274359"/>
              <a:ext cx="234360" cy="88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E707483-3B82-4188-89E5-6DC60228268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07210" y="4265359"/>
                <a:ext cx="252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F6040A-7DA8-49A1-81B1-3AD34DE51F4C}"/>
                  </a:ext>
                </a:extLst>
              </p14:cNvPr>
              <p14:cNvContentPartPr/>
              <p14:nvPr/>
            </p14:nvContentPartPr>
            <p14:xfrm>
              <a:off x="3993370" y="4218199"/>
              <a:ext cx="106200" cy="128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F6040A-7DA8-49A1-81B1-3AD34DE51F4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84400" y="4209559"/>
                <a:ext cx="1237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4BCF021-F2E9-4122-979A-8BF958C72B9A}"/>
                  </a:ext>
                </a:extLst>
              </p14:cNvPr>
              <p14:cNvContentPartPr/>
              <p14:nvPr/>
            </p14:nvContentPartPr>
            <p14:xfrm>
              <a:off x="3580090" y="4267519"/>
              <a:ext cx="326880" cy="102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4BCF021-F2E9-4122-979A-8BF958C72B9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71090" y="4258519"/>
                <a:ext cx="344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04AB9C0-12C7-46D5-AA13-38A869D54D58}"/>
                  </a:ext>
                </a:extLst>
              </p14:cNvPr>
              <p14:cNvContentPartPr/>
              <p14:nvPr/>
            </p14:nvContentPartPr>
            <p14:xfrm>
              <a:off x="3989410" y="4462279"/>
              <a:ext cx="63720" cy="90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04AB9C0-12C7-46D5-AA13-38A869D54D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0410" y="4453639"/>
                <a:ext cx="81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5A05CF6-B1AA-4637-8581-7C2E17609761}"/>
                  </a:ext>
                </a:extLst>
              </p14:cNvPr>
              <p14:cNvContentPartPr/>
              <p14:nvPr/>
            </p14:nvContentPartPr>
            <p14:xfrm>
              <a:off x="5666650" y="4422319"/>
              <a:ext cx="410040" cy="1321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5A05CF6-B1AA-4637-8581-7C2E1760976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58010" y="4413679"/>
                <a:ext cx="427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C10E54C-FFE9-49B0-ACF3-067C43A40ED7}"/>
                  </a:ext>
                </a:extLst>
              </p14:cNvPr>
              <p14:cNvContentPartPr/>
              <p14:nvPr/>
            </p14:nvContentPartPr>
            <p14:xfrm>
              <a:off x="5371810" y="4417999"/>
              <a:ext cx="176760" cy="135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C10E54C-FFE9-49B0-ACF3-067C43A40ED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63152" y="4409359"/>
                <a:ext cx="194436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B9E4229-F1AD-42C9-B5DD-817EC8198A5F}"/>
                  </a:ext>
                </a:extLst>
              </p14:cNvPr>
              <p14:cNvContentPartPr/>
              <p14:nvPr/>
            </p14:nvContentPartPr>
            <p14:xfrm>
              <a:off x="4842610" y="4415479"/>
              <a:ext cx="387000" cy="1324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B9E4229-F1AD-42C9-B5DD-817EC8198A5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33618" y="4406479"/>
                <a:ext cx="404624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A011B22-AE77-4AF7-AED2-5A42909BAF2A}"/>
                  </a:ext>
                </a:extLst>
              </p14:cNvPr>
              <p14:cNvContentPartPr/>
              <p14:nvPr/>
            </p14:nvContentPartPr>
            <p14:xfrm>
              <a:off x="4184530" y="4413319"/>
              <a:ext cx="544320" cy="190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A011B22-AE77-4AF7-AED2-5A42909BAF2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75530" y="4404679"/>
                <a:ext cx="5619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9855A59-A214-48A8-9784-C1DA5D38729B}"/>
                  </a:ext>
                </a:extLst>
              </p14:cNvPr>
              <p14:cNvContentPartPr/>
              <p14:nvPr/>
            </p14:nvContentPartPr>
            <p14:xfrm>
              <a:off x="6917290" y="4235119"/>
              <a:ext cx="210960" cy="932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9855A59-A214-48A8-9784-C1DA5D38729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08305" y="4226479"/>
                <a:ext cx="22857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A63FCD8-44E6-4B88-BB84-DDE1858C87E4}"/>
                  </a:ext>
                </a:extLst>
              </p14:cNvPr>
              <p14:cNvContentPartPr/>
              <p14:nvPr/>
            </p14:nvContentPartPr>
            <p14:xfrm>
              <a:off x="6644770" y="4191199"/>
              <a:ext cx="151200" cy="1378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A63FCD8-44E6-4B88-BB84-DDE1858C87E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35770" y="4182199"/>
                <a:ext cx="168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AE11566-187B-44D4-97E7-149C3A5704A6}"/>
                  </a:ext>
                </a:extLst>
              </p14:cNvPr>
              <p14:cNvContentPartPr/>
              <p14:nvPr/>
            </p14:nvContentPartPr>
            <p14:xfrm>
              <a:off x="6039610" y="4187239"/>
              <a:ext cx="510120" cy="135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AE11566-187B-44D4-97E7-149C3A5704A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30964" y="4178239"/>
                <a:ext cx="527772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3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References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C++</a:t>
            </a:r>
          </a:p>
          <a:p>
            <a:r>
              <a:rPr lang="en-US" b="1" dirty="0">
                <a:solidFill>
                  <a:srgbClr val="4B2A85"/>
                </a:solidFill>
              </a:rPr>
              <a:t>C++ Classes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7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definition syntax (in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file):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Members can be functions (methods) or data (variables)</a:t>
            </a:r>
          </a:p>
          <a:p>
            <a:pPr lvl="3"/>
            <a:endParaRPr lang="en-US" dirty="0"/>
          </a:p>
          <a:p>
            <a:r>
              <a:rPr lang="en-US" dirty="0"/>
              <a:t>Class member function definition syntax (in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file):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(1) </a:t>
            </a:r>
            <a:r>
              <a:rPr lang="en-US" i="1" dirty="0"/>
              <a:t>define</a:t>
            </a:r>
            <a:r>
              <a:rPr lang="en-US" dirty="0"/>
              <a:t> within the class definition or (2) </a:t>
            </a:r>
            <a:r>
              <a:rPr lang="en-US" i="1" dirty="0"/>
              <a:t>declare</a:t>
            </a:r>
            <a:r>
              <a:rPr lang="en-US" dirty="0"/>
              <a:t> within the class definition and then </a:t>
            </a:r>
            <a:r>
              <a:rPr lang="en-US" i="1" dirty="0"/>
              <a:t>define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828800"/>
            <a:ext cx="7315200" cy="1737360"/>
          </a:xfrm>
          <a:prstGeom prst="roundRect">
            <a:avLst>
              <a:gd name="adj" fmla="val 583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public member definitions &amp; declarations go here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private member definitions &amp; declarations go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Name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22960" y="4846320"/>
            <a:ext cx="7315200" cy="822960"/>
          </a:xfrm>
          <a:prstGeom prst="roundRect">
            <a:avLst>
              <a:gd name="adj" fmla="val 112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param1, …,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body statements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E5915B-26CD-41C3-8330-F56E08E63CFE}"/>
                  </a:ext>
                </a:extLst>
              </p14:cNvPr>
              <p14:cNvContentPartPr/>
              <p14:nvPr/>
            </p14:nvContentPartPr>
            <p14:xfrm>
              <a:off x="4537080" y="2390400"/>
              <a:ext cx="45000" cy="1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E5915B-26CD-41C3-8330-F56E08E63C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7720" y="2381040"/>
                <a:ext cx="63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1FE2FB-50E4-4CAC-805A-D47082607C60}"/>
                  </a:ext>
                </a:extLst>
              </p14:cNvPr>
              <p14:cNvContentPartPr/>
              <p14:nvPr/>
            </p14:nvContentPartPr>
            <p14:xfrm>
              <a:off x="1062649" y="3244261"/>
              <a:ext cx="123120" cy="27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1FE2FB-50E4-4CAC-805A-D47082607C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009" y="3235261"/>
                <a:ext cx="1407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BB7B6D-019A-496F-854D-D6F45EA39A21}"/>
                  </a:ext>
                </a:extLst>
              </p14:cNvPr>
              <p14:cNvContentPartPr/>
              <p14:nvPr/>
            </p14:nvContentPartPr>
            <p14:xfrm>
              <a:off x="110809" y="3255061"/>
              <a:ext cx="685080" cy="394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BB7B6D-019A-496F-854D-D6F45EA39A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64" y="3246061"/>
                <a:ext cx="702729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D27D20-2C5A-4612-BEFF-D79277DA7525}"/>
                  </a:ext>
                </a:extLst>
              </p14:cNvPr>
              <p14:cNvContentPartPr/>
              <p14:nvPr/>
            </p14:nvContentPartPr>
            <p14:xfrm>
              <a:off x="129529" y="2950501"/>
              <a:ext cx="375840" cy="213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D27D20-2C5A-4612-BEFF-D79277DA75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881" y="2941516"/>
                <a:ext cx="393497" cy="230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little more complex than in C when modularizing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definition:</a:t>
            </a:r>
          </a:p>
          <a:p>
            <a:pPr lvl="1"/>
            <a:r>
              <a:rPr lang="en-US" dirty="0"/>
              <a:t>Class definition is part of interface and should go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Private members still must be included in definition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Usually put member function definitions into companion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 with implementation details</a:t>
            </a:r>
          </a:p>
          <a:p>
            <a:pPr lvl="2"/>
            <a:r>
              <a:rPr lang="en-US" dirty="0"/>
              <a:t>Common exception:  setter and getter methods</a:t>
            </a:r>
          </a:p>
          <a:p>
            <a:pPr lvl="1"/>
            <a:r>
              <a:rPr lang="en-US" dirty="0"/>
              <a:t>These files can also include </a:t>
            </a:r>
            <a:r>
              <a:rPr lang="en-US" dirty="0">
                <a:solidFill>
                  <a:srgbClr val="0066FF"/>
                </a:solidFill>
              </a:rPr>
              <a:t>non-member functions </a:t>
            </a:r>
            <a:r>
              <a:rPr lang="en-US" dirty="0"/>
              <a:t>that use the class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/>
          </a:p>
          <a:p>
            <a:r>
              <a:rPr lang="en-US" dirty="0"/>
              <a:t>Unlike Java, you can name files anything you want</a:t>
            </a:r>
          </a:p>
          <a:p>
            <a:pPr lvl="1"/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Name.cc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r>
              <a:rPr lang="en-US" dirty="0"/>
              <a:t> for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730592-9540-4D91-A7B5-ECAE0BE1ABA1}"/>
                  </a:ext>
                </a:extLst>
              </p14:cNvPr>
              <p14:cNvContentPartPr/>
              <p14:nvPr/>
            </p14:nvContentPartPr>
            <p14:xfrm>
              <a:off x="3575238" y="4020355"/>
              <a:ext cx="2746440" cy="5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730592-9540-4D91-A7B5-ECAE0BE1A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6238" y="4011355"/>
                <a:ext cx="2764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919D824-FB86-4D5C-A58F-1668499DBE65}"/>
                  </a:ext>
                </a:extLst>
              </p14:cNvPr>
              <p14:cNvContentPartPr/>
              <p14:nvPr/>
            </p14:nvContentPartPr>
            <p14:xfrm>
              <a:off x="7101172" y="2421991"/>
              <a:ext cx="1481760" cy="55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919D824-FB86-4D5C-A58F-1668499DBE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2172" y="2412991"/>
                <a:ext cx="14994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7AEA7F-D582-49DC-8E9D-95A27A814F78}"/>
                  </a:ext>
                </a:extLst>
              </p14:cNvPr>
              <p14:cNvContentPartPr/>
              <p14:nvPr/>
            </p14:nvContentPartPr>
            <p14:xfrm>
              <a:off x="8711452" y="2342071"/>
              <a:ext cx="10080" cy="3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7AEA7F-D582-49DC-8E9D-95A27A814F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2452" y="2333071"/>
                <a:ext cx="27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F3BBB17-E449-480A-BD4C-C92043DB446B}"/>
                  </a:ext>
                </a:extLst>
              </p14:cNvPr>
              <p14:cNvContentPartPr/>
              <p14:nvPr/>
            </p14:nvContentPartPr>
            <p14:xfrm>
              <a:off x="8763652" y="2321551"/>
              <a:ext cx="3600" cy="4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F3BBB17-E449-480A-BD4C-C92043DB44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54652" y="2312551"/>
                <a:ext cx="21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BAA4D80-B01E-4B35-B9B1-E277C85C5E36}"/>
                  </a:ext>
                </a:extLst>
              </p14:cNvPr>
              <p14:cNvContentPartPr/>
              <p14:nvPr/>
            </p14:nvContentPartPr>
            <p14:xfrm>
              <a:off x="8720452" y="2374831"/>
              <a:ext cx="93960" cy="65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BAA4D80-B01E-4B35-B9B1-E277C85C5E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11812" y="2365831"/>
                <a:ext cx="11160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8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411480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_POINT_H_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_POINT_H_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x_; }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inline member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y_; }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inline member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member function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member function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y_;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Point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_POINT_H_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0C8A9C-0BB0-441B-8C8B-16EF00126BAE}"/>
                  </a:ext>
                </a:extLst>
              </p14:cNvPr>
              <p14:cNvContentPartPr/>
              <p14:nvPr/>
            </p14:nvContentPartPr>
            <p14:xfrm>
              <a:off x="494684" y="2639778"/>
              <a:ext cx="154440" cy="90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0C8A9C-0BB0-441B-8C8B-16EF00126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684" y="2631138"/>
                <a:ext cx="17208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B3360B-B6DE-4695-83C9-8044DA08F8BA}"/>
                  </a:ext>
                </a:extLst>
              </p14:cNvPr>
              <p14:cNvContentPartPr/>
              <p14:nvPr/>
            </p14:nvContentPartPr>
            <p14:xfrm>
              <a:off x="735415" y="2632975"/>
              <a:ext cx="122760" cy="92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B3360B-B6DE-4695-83C9-8044DA08F8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415" y="2623975"/>
                <a:ext cx="140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85718AB-B00A-4D9D-B4FC-DC2614325A94}"/>
                  </a:ext>
                </a:extLst>
              </p14:cNvPr>
              <p14:cNvContentPartPr/>
              <p14:nvPr/>
            </p14:nvContentPartPr>
            <p14:xfrm>
              <a:off x="708415" y="3395815"/>
              <a:ext cx="124560" cy="74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5718AB-B00A-4D9D-B4FC-DC2614325A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415" y="3386858"/>
                <a:ext cx="142200" cy="9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CB3839F-EC84-43ED-B974-89E1885CBF82}"/>
                  </a:ext>
                </a:extLst>
              </p14:cNvPr>
              <p14:cNvContentPartPr/>
              <p14:nvPr/>
            </p14:nvContentPartPr>
            <p14:xfrm>
              <a:off x="541353" y="3934357"/>
              <a:ext cx="62640" cy="64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CB3839F-EC84-43ED-B974-89E1885CBF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353" y="3925357"/>
                <a:ext cx="80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8D8132-C825-443B-89D4-A2A9601AB97E}"/>
                  </a:ext>
                </a:extLst>
              </p14:cNvPr>
              <p14:cNvContentPartPr/>
              <p14:nvPr/>
            </p14:nvContentPartPr>
            <p14:xfrm>
              <a:off x="540993" y="3846157"/>
              <a:ext cx="65520" cy="63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8D8132-C825-443B-89D4-A2A9601AB9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353" y="3837517"/>
                <a:ext cx="83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692871-1AD0-4355-932B-5C4C7B05497E}"/>
                  </a:ext>
                </a:extLst>
              </p14:cNvPr>
              <p14:cNvContentPartPr/>
              <p14:nvPr/>
            </p14:nvContentPartPr>
            <p14:xfrm>
              <a:off x="493113" y="3798637"/>
              <a:ext cx="99000" cy="9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692871-1AD0-4355-932B-5C4C7B0549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473" y="3789637"/>
                <a:ext cx="116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C7FC24-C32D-43B8-913B-C44FBE9B588E}"/>
                  </a:ext>
                </a:extLst>
              </p14:cNvPr>
              <p14:cNvContentPartPr/>
              <p14:nvPr/>
            </p14:nvContentPartPr>
            <p14:xfrm>
              <a:off x="543153" y="3718717"/>
              <a:ext cx="91800" cy="54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C7FC24-C32D-43B8-913B-C44FBE9B58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153" y="3710077"/>
                <a:ext cx="1094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812CA6-93BD-45D8-AC17-66BD688B8897}"/>
                  </a:ext>
                </a:extLst>
              </p14:cNvPr>
              <p14:cNvContentPartPr/>
              <p14:nvPr/>
            </p14:nvContentPartPr>
            <p14:xfrm>
              <a:off x="672033" y="3633757"/>
              <a:ext cx="154800" cy="66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812CA6-93BD-45D8-AC17-66BD688B8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033" y="3624757"/>
                <a:ext cx="172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F05BCD2-19BA-4189-8A96-18F307885D1D}"/>
                  </a:ext>
                </a:extLst>
              </p14:cNvPr>
              <p14:cNvContentPartPr/>
              <p14:nvPr/>
            </p14:nvContentPartPr>
            <p14:xfrm>
              <a:off x="5478028" y="2256266"/>
              <a:ext cx="805680" cy="136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F05BCD2-19BA-4189-8A96-18F307885D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69032" y="2247290"/>
                <a:ext cx="823312" cy="15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FB1715-6D40-4830-ADB8-5668E38143D6}"/>
                  </a:ext>
                </a:extLst>
              </p14:cNvPr>
              <p14:cNvContentPartPr/>
              <p14:nvPr/>
            </p14:nvContentPartPr>
            <p14:xfrm>
              <a:off x="2283702" y="2813328"/>
              <a:ext cx="720360" cy="225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FB1715-6D40-4830-ADB8-5668E38143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75062" y="2804328"/>
                <a:ext cx="738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BA3011-49D8-4312-BBB9-1583F86912BB}"/>
                  </a:ext>
                </a:extLst>
              </p14:cNvPr>
              <p14:cNvContentPartPr/>
              <p14:nvPr/>
            </p14:nvContentPartPr>
            <p14:xfrm>
              <a:off x="2286582" y="3094128"/>
              <a:ext cx="741240" cy="194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BA3011-49D8-4312-BBB9-1583F86912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7942" y="3085488"/>
                <a:ext cx="758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61938C3-541C-4E50-A742-03B9E46A915E}"/>
                  </a:ext>
                </a:extLst>
              </p14:cNvPr>
              <p14:cNvContentPartPr/>
              <p14:nvPr/>
            </p14:nvContentPartPr>
            <p14:xfrm>
              <a:off x="4679596" y="1449000"/>
              <a:ext cx="442800" cy="110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61938C3-541C-4E50-A742-03B9E46A91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70589" y="1440029"/>
                <a:ext cx="460454" cy="128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ED1AA0-30DF-4489-B6AD-A360754DB3CF}"/>
                  </a:ext>
                </a:extLst>
              </p14:cNvPr>
              <p14:cNvContentPartPr/>
              <p14:nvPr/>
            </p14:nvContentPartPr>
            <p14:xfrm>
              <a:off x="3941956" y="1474200"/>
              <a:ext cx="563040" cy="118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ED1AA0-30DF-4489-B6AD-A360754DB3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33316" y="1465560"/>
                <a:ext cx="580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9BBA974-3D2A-4638-848A-7BE0A45E8CAA}"/>
                  </a:ext>
                </a:extLst>
              </p14:cNvPr>
              <p14:cNvContentPartPr/>
              <p14:nvPr/>
            </p14:nvContentPartPr>
            <p14:xfrm>
              <a:off x="3584836" y="1488240"/>
              <a:ext cx="236520" cy="103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9BBA974-3D2A-4638-848A-7BE0A45E8CA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75836" y="1479600"/>
                <a:ext cx="254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FCDBFD7-8731-4357-AAD5-B1C324FC9275}"/>
                  </a:ext>
                </a:extLst>
              </p14:cNvPr>
              <p14:cNvContentPartPr/>
              <p14:nvPr/>
            </p14:nvContentPartPr>
            <p14:xfrm>
              <a:off x="2986876" y="1519920"/>
              <a:ext cx="452160" cy="101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FCDBFD7-8731-4357-AAD5-B1C324FC927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77869" y="1510952"/>
                <a:ext cx="469814" cy="119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31D5BB0-4D00-4F1A-AE3D-C37B2462A9D5}"/>
                  </a:ext>
                </a:extLst>
              </p14:cNvPr>
              <p14:cNvContentPartPr/>
              <p14:nvPr/>
            </p14:nvContentPartPr>
            <p14:xfrm>
              <a:off x="5310676" y="1441080"/>
              <a:ext cx="459720" cy="174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31D5BB0-4D00-4F1A-AE3D-C37B2462A9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02029" y="1432099"/>
                <a:ext cx="477374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877478D-D7FE-41A9-946C-7253DC7733B3}"/>
                  </a:ext>
                </a:extLst>
              </p14:cNvPr>
              <p14:cNvContentPartPr/>
              <p14:nvPr/>
            </p14:nvContentPartPr>
            <p14:xfrm>
              <a:off x="3010276" y="1714320"/>
              <a:ext cx="349560" cy="105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877478D-D7FE-41A9-946C-7253DC7733B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01276" y="1705351"/>
                <a:ext cx="367200" cy="12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EDAFEE9-1AAD-40F7-B8E7-F13BC5CADE4F}"/>
                  </a:ext>
                </a:extLst>
              </p14:cNvPr>
              <p14:cNvContentPartPr/>
              <p14:nvPr/>
            </p14:nvContentPartPr>
            <p14:xfrm>
              <a:off x="5679316" y="1676520"/>
              <a:ext cx="134280" cy="69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EDAFEE9-1AAD-40F7-B8E7-F13BC5CADE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70316" y="1667880"/>
                <a:ext cx="151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B000C7A-17BD-4645-9BBB-11AD0DE86EF6}"/>
                  </a:ext>
                </a:extLst>
              </p14:cNvPr>
              <p14:cNvContentPartPr/>
              <p14:nvPr/>
            </p14:nvContentPartPr>
            <p14:xfrm>
              <a:off x="5135716" y="1650960"/>
              <a:ext cx="458640" cy="93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B000C7A-17BD-4645-9BBB-11AD0DE86E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26723" y="1642287"/>
                <a:ext cx="476266" cy="11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A7EB57C-A2B6-48E4-999D-DED658F6165C}"/>
                  </a:ext>
                </a:extLst>
              </p14:cNvPr>
              <p14:cNvContentPartPr/>
              <p14:nvPr/>
            </p14:nvContentPartPr>
            <p14:xfrm>
              <a:off x="4817836" y="1664640"/>
              <a:ext cx="188640" cy="96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A7EB57C-A2B6-48E4-999D-DED658F6165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08853" y="1655640"/>
                <a:ext cx="206246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1BE3EF0-5B49-43FE-9C42-48D925830B6E}"/>
                  </a:ext>
                </a:extLst>
              </p14:cNvPr>
              <p14:cNvContentPartPr/>
              <p14:nvPr/>
            </p14:nvContentPartPr>
            <p14:xfrm>
              <a:off x="4303396" y="1673640"/>
              <a:ext cx="382320" cy="1508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1BE3EF0-5B49-43FE-9C42-48D925830B6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94396" y="1664640"/>
                <a:ext cx="3999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7199FD4-3A87-4D2C-8D4E-E53CEAC6021E}"/>
                  </a:ext>
                </a:extLst>
              </p14:cNvPr>
              <p14:cNvContentPartPr/>
              <p14:nvPr/>
            </p14:nvContentPartPr>
            <p14:xfrm>
              <a:off x="4057156" y="1679760"/>
              <a:ext cx="129240" cy="104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7199FD4-3A87-4D2C-8D4E-E53CEAC602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48156" y="1671120"/>
                <a:ext cx="146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F012528-9A0C-4959-91B6-7FB9777CBE7B}"/>
                  </a:ext>
                </a:extLst>
              </p14:cNvPr>
              <p14:cNvContentPartPr/>
              <p14:nvPr/>
            </p14:nvContentPartPr>
            <p14:xfrm>
              <a:off x="3482956" y="1671480"/>
              <a:ext cx="472680" cy="153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F012528-9A0C-4959-91B6-7FB9777CBE7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74309" y="1662840"/>
                <a:ext cx="490333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D75DB7F-CC52-4AF0-9CE9-2F6BA2ED3FFD}"/>
                  </a:ext>
                </a:extLst>
              </p14:cNvPr>
              <p14:cNvContentPartPr/>
              <p14:nvPr/>
            </p14:nvContentPartPr>
            <p14:xfrm>
              <a:off x="2821636" y="1903487"/>
              <a:ext cx="255496" cy="685273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D75DB7F-CC52-4AF0-9CE9-2F6BA2ED3F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12987" y="1894489"/>
                <a:ext cx="273154" cy="70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92DD3D2-E9BD-46E6-B2AF-3C0FC14106BD}"/>
                  </a:ext>
                </a:extLst>
              </p14:cNvPr>
              <p14:cNvContentPartPr/>
              <p14:nvPr/>
            </p14:nvContentPartPr>
            <p14:xfrm>
              <a:off x="4104572" y="1894847"/>
              <a:ext cx="1318424" cy="1639633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92DD3D2-E9BD-46E6-B2AF-3C0FC14106B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95571" y="1886208"/>
                <a:ext cx="1336065" cy="1657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46A8824-0C9B-4A71-9545-B462E1D2B873}"/>
                  </a:ext>
                </a:extLst>
              </p14:cNvPr>
              <p14:cNvContentPartPr/>
              <p14:nvPr/>
            </p14:nvContentPartPr>
            <p14:xfrm>
              <a:off x="9509780" y="2269725"/>
              <a:ext cx="52920" cy="200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46A8824-0C9B-4A71-9545-B462E1D2B87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1140" y="2260725"/>
                <a:ext cx="70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3CA320C-F06C-4071-B0A7-FDD41E8F9B48}"/>
                  </a:ext>
                </a:extLst>
              </p14:cNvPr>
              <p14:cNvContentPartPr/>
              <p14:nvPr/>
            </p14:nvContentPartPr>
            <p14:xfrm>
              <a:off x="8098580" y="1950765"/>
              <a:ext cx="461880" cy="5292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3CA320C-F06C-4071-B0A7-FDD41E8F9B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89940" y="1942125"/>
                <a:ext cx="4795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860F7746-70D4-48A1-9206-52E3623FC0D9}"/>
                  </a:ext>
                </a:extLst>
              </p14:cNvPr>
              <p14:cNvContentPartPr/>
              <p14:nvPr/>
            </p14:nvContentPartPr>
            <p14:xfrm>
              <a:off x="6422060" y="2010525"/>
              <a:ext cx="1605600" cy="5094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860F7746-70D4-48A1-9206-52E3623FC0D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13420" y="2001525"/>
                <a:ext cx="16232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D2E640AF-26CD-4160-A5CD-F7629E0DE676}"/>
                  </a:ext>
                </a:extLst>
              </p14:cNvPr>
              <p14:cNvContentPartPr/>
              <p14:nvPr/>
            </p14:nvContentPartPr>
            <p14:xfrm>
              <a:off x="1291962" y="4379463"/>
              <a:ext cx="475920" cy="954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D2E640AF-26CD-4160-A5CD-F7629E0DE6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83322" y="4370823"/>
                <a:ext cx="4935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EA01FF9-FBDC-470D-964B-60E3C29CC4CA}"/>
                  </a:ext>
                </a:extLst>
              </p14:cNvPr>
              <p14:cNvContentPartPr/>
              <p14:nvPr/>
            </p14:nvContentPartPr>
            <p14:xfrm>
              <a:off x="1273242" y="4605183"/>
              <a:ext cx="786240" cy="5140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EA01FF9-FBDC-470D-964B-60E3C29CC4C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64602" y="4596183"/>
                <a:ext cx="8038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6E29826-8629-44EE-B552-F1734563CFEF}"/>
                  </a:ext>
                </a:extLst>
              </p14:cNvPr>
              <p14:cNvContentPartPr/>
              <p14:nvPr/>
            </p14:nvContentPartPr>
            <p14:xfrm>
              <a:off x="3250210" y="5215228"/>
              <a:ext cx="237240" cy="1069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6E29826-8629-44EE-B552-F1734563CFE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41570" y="5206228"/>
                <a:ext cx="254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29CB1D3E-2C48-48D4-BC71-8F2492F30F8C}"/>
                  </a:ext>
                </a:extLst>
              </p14:cNvPr>
              <p14:cNvContentPartPr/>
              <p14:nvPr/>
            </p14:nvContentPartPr>
            <p14:xfrm>
              <a:off x="4645570" y="4957468"/>
              <a:ext cx="510480" cy="1418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29CB1D3E-2C48-48D4-BC71-8F2492F30F8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36570" y="4948828"/>
                <a:ext cx="528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7E6CF2E-7704-420D-9D93-BD54EE25757A}"/>
                  </a:ext>
                </a:extLst>
              </p14:cNvPr>
              <p14:cNvContentPartPr/>
              <p14:nvPr/>
            </p14:nvContentPartPr>
            <p14:xfrm>
              <a:off x="4374490" y="5010388"/>
              <a:ext cx="227160" cy="7668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7E6CF2E-7704-420D-9D93-BD54EE2575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65504" y="5001748"/>
                <a:ext cx="244772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2954E2FF-4F16-4467-ADA3-AD85F332FCF1}"/>
                  </a:ext>
                </a:extLst>
              </p14:cNvPr>
              <p14:cNvContentPartPr/>
              <p14:nvPr/>
            </p14:nvContentPartPr>
            <p14:xfrm>
              <a:off x="3811090" y="4974388"/>
              <a:ext cx="420840" cy="1170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2954E2FF-4F16-4467-ADA3-AD85F332FC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02443" y="4965748"/>
                <a:ext cx="438495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A43B77AC-C750-4A97-80BB-E94BF8BBAB95}"/>
                  </a:ext>
                </a:extLst>
              </p14:cNvPr>
              <p14:cNvContentPartPr/>
              <p14:nvPr/>
            </p14:nvContentPartPr>
            <p14:xfrm>
              <a:off x="3302410" y="4983028"/>
              <a:ext cx="383400" cy="1569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A43B77AC-C750-4A97-80BB-E94BF8BBAB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93410" y="4974368"/>
                <a:ext cx="401040" cy="174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F4B99D67-E07F-4F85-A90C-9BC30734695C}"/>
                  </a:ext>
                </a:extLst>
              </p14:cNvPr>
              <p14:cNvContentPartPr/>
              <p14:nvPr/>
            </p14:nvContentPartPr>
            <p14:xfrm>
              <a:off x="2883010" y="4992028"/>
              <a:ext cx="277200" cy="12492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F4B99D67-E07F-4F85-A90C-9BC30734695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74010" y="4983388"/>
                <a:ext cx="294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4742462-26C6-40D7-A4D4-03A8E79CE10C}"/>
                  </a:ext>
                </a:extLst>
              </p14:cNvPr>
              <p14:cNvContentPartPr/>
              <p14:nvPr/>
            </p14:nvContentPartPr>
            <p14:xfrm>
              <a:off x="2182450" y="5000668"/>
              <a:ext cx="523080" cy="1681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4742462-26C6-40D7-A4D4-03A8E79CE10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73450" y="4992028"/>
                <a:ext cx="540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434E310C-250A-4A77-A220-43D63B3ACA46}"/>
                  </a:ext>
                </a:extLst>
              </p14:cNvPr>
              <p14:cNvContentPartPr/>
              <p14:nvPr/>
            </p14:nvContentPartPr>
            <p14:xfrm>
              <a:off x="4313676" y="5199193"/>
              <a:ext cx="336240" cy="13680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434E310C-250A-4A77-A220-43D63B3ACA4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05036" y="5190217"/>
                <a:ext cx="353880" cy="15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98C45ABD-5EFE-4BCF-8454-61C2EE2F082F}"/>
                  </a:ext>
                </a:extLst>
              </p14:cNvPr>
              <p14:cNvContentPartPr/>
              <p14:nvPr/>
            </p14:nvContentPartPr>
            <p14:xfrm>
              <a:off x="5316996" y="5201353"/>
              <a:ext cx="139320" cy="10260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98C45ABD-5EFE-4BCF-8454-61C2EE2F082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07996" y="5192353"/>
                <a:ext cx="1569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26B9820-7BA6-4601-880B-6F68AA870978}"/>
                  </a:ext>
                </a:extLst>
              </p14:cNvPr>
              <p14:cNvContentPartPr/>
              <p14:nvPr/>
            </p14:nvContentPartPr>
            <p14:xfrm>
              <a:off x="5138796" y="5197033"/>
              <a:ext cx="138600" cy="9936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26B9820-7BA6-4601-880B-6F68AA8709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29819" y="5188033"/>
                <a:ext cx="156194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3DBA6E1-323F-4AAE-A015-87E467C84A03}"/>
                  </a:ext>
                </a:extLst>
              </p14:cNvPr>
              <p14:cNvContentPartPr/>
              <p14:nvPr/>
            </p14:nvContentPartPr>
            <p14:xfrm>
              <a:off x="4751796" y="5227273"/>
              <a:ext cx="346680" cy="7416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3DBA6E1-323F-4AAE-A015-87E467C84A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42805" y="5218273"/>
                <a:ext cx="364302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627666E4-9C22-455F-B078-C24FD2882386}"/>
                  </a:ext>
                </a:extLst>
              </p14:cNvPr>
              <p14:cNvContentPartPr/>
              <p14:nvPr/>
            </p14:nvContentPartPr>
            <p14:xfrm>
              <a:off x="3596916" y="5221348"/>
              <a:ext cx="594360" cy="152805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627666E4-9C22-455F-B078-C24FD28823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87921" y="5212699"/>
                <a:ext cx="611989" cy="170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43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 Definitions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521208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x_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-&gt;y_ = y;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"this-&gt;" is optional unless name conflicts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>
              <a:solidFill>
                <a:srgbClr val="66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access p’s x_ and y_ variables either through the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accessor functions or the x_, y_ private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member variables directly, since we’re in a member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function of the same class.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= (x_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* (x_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distance += (y_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 * (y_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(distance);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 = x;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y_ = y;</a:t>
            </a:r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2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5B5180-0E96-4929-AE2E-45D81C5BD62F}"/>
                  </a:ext>
                </a:extLst>
              </p14:cNvPr>
              <p14:cNvContentPartPr/>
              <p14:nvPr/>
            </p14:nvContentPartPr>
            <p14:xfrm>
              <a:off x="6596626" y="1529760"/>
              <a:ext cx="5760" cy="6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5B5180-0E96-4929-AE2E-45D81C5BD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7986" y="1520760"/>
                <a:ext cx="23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929E14-666A-4263-8EFA-9A0D1BBB58D2}"/>
                  </a:ext>
                </a:extLst>
              </p14:cNvPr>
              <p14:cNvContentPartPr/>
              <p14:nvPr/>
            </p14:nvContentPartPr>
            <p14:xfrm>
              <a:off x="6764386" y="1468920"/>
              <a:ext cx="83520" cy="13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929E14-666A-4263-8EFA-9A0D1BBB5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5746" y="1459920"/>
                <a:ext cx="101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F18CA3-4265-476B-A967-A382FA81B344}"/>
                  </a:ext>
                </a:extLst>
              </p14:cNvPr>
              <p14:cNvContentPartPr/>
              <p14:nvPr/>
            </p14:nvContentPartPr>
            <p14:xfrm>
              <a:off x="7912426" y="1454160"/>
              <a:ext cx="275400" cy="14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F18CA3-4265-476B-A967-A382FA81B3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797" y="1445160"/>
                <a:ext cx="293017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6CBA97-3D1A-4C3D-89EC-018232A41896}"/>
                  </a:ext>
                </a:extLst>
              </p14:cNvPr>
              <p14:cNvContentPartPr/>
              <p14:nvPr/>
            </p14:nvContentPartPr>
            <p14:xfrm>
              <a:off x="8241466" y="1463160"/>
              <a:ext cx="172800" cy="13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6CBA97-3D1A-4C3D-89EC-018232A418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2826" y="1454137"/>
                <a:ext cx="19044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026D9B-ECB6-4686-87B1-438BE5A39EF7}"/>
                  </a:ext>
                </a:extLst>
              </p14:cNvPr>
              <p14:cNvContentPartPr/>
              <p14:nvPr/>
            </p14:nvContentPartPr>
            <p14:xfrm>
              <a:off x="7430746" y="1458480"/>
              <a:ext cx="317520" cy="135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026D9B-ECB6-4686-87B1-438BE5A39E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2096" y="1449840"/>
                <a:ext cx="3351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01736B-4E6B-4042-9BDA-FB031A24FA0E}"/>
                  </a:ext>
                </a:extLst>
              </p14:cNvPr>
              <p14:cNvContentPartPr/>
              <p14:nvPr/>
            </p14:nvContentPartPr>
            <p14:xfrm>
              <a:off x="7169386" y="1458120"/>
              <a:ext cx="80280" cy="137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01736B-4E6B-4042-9BDA-FB031A24FA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0746" y="1449120"/>
                <a:ext cx="97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2D0A3E-5697-4D30-A1DA-A1A722605D20}"/>
                  </a:ext>
                </a:extLst>
              </p14:cNvPr>
              <p14:cNvContentPartPr/>
              <p14:nvPr/>
            </p14:nvContentPartPr>
            <p14:xfrm>
              <a:off x="6899386" y="1479720"/>
              <a:ext cx="226800" cy="125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2D0A3E-5697-4D30-A1DA-A1A722605D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0746" y="1471080"/>
                <a:ext cx="244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324693-B7F6-4888-BFA8-4FBDE57BE13D}"/>
                  </a:ext>
                </a:extLst>
              </p14:cNvPr>
              <p14:cNvContentPartPr/>
              <p14:nvPr/>
            </p14:nvContentPartPr>
            <p14:xfrm>
              <a:off x="6069586" y="1492320"/>
              <a:ext cx="466920" cy="130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324693-B7F6-4888-BFA8-4FBDE57BE1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0586" y="1483320"/>
                <a:ext cx="484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0B25B4F-C277-4FED-BB3E-E42D39A0D1B1}"/>
                  </a:ext>
                </a:extLst>
              </p14:cNvPr>
              <p14:cNvContentPartPr/>
              <p14:nvPr/>
            </p14:nvContentPartPr>
            <p14:xfrm>
              <a:off x="5786266" y="1450200"/>
              <a:ext cx="167400" cy="196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0B25B4F-C277-4FED-BB3E-E42D39A0D1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7266" y="1441200"/>
                <a:ext cx="1850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EE71480-D346-47C8-968C-DAC508E78E1B}"/>
                  </a:ext>
                </a:extLst>
              </p14:cNvPr>
              <p14:cNvContentPartPr/>
              <p14:nvPr/>
            </p14:nvContentPartPr>
            <p14:xfrm>
              <a:off x="6474586" y="1710840"/>
              <a:ext cx="70560" cy="110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EE71480-D346-47C8-968C-DAC508E78E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5946" y="1701840"/>
                <a:ext cx="88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1D1114-2D22-4E12-A6D6-6A316C38D308}"/>
                  </a:ext>
                </a:extLst>
              </p14:cNvPr>
              <p14:cNvContentPartPr/>
              <p14:nvPr/>
            </p14:nvContentPartPr>
            <p14:xfrm>
              <a:off x="7282786" y="1737120"/>
              <a:ext cx="338760" cy="71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1D1114-2D22-4E12-A6D6-6A316C38D3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4137" y="1728480"/>
                <a:ext cx="356419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CADECE-2F7D-43B6-AA9B-B1B4204AC824}"/>
                  </a:ext>
                </a:extLst>
              </p14:cNvPr>
              <p14:cNvContentPartPr/>
              <p14:nvPr/>
            </p14:nvContentPartPr>
            <p14:xfrm>
              <a:off x="7189186" y="1704720"/>
              <a:ext cx="56520" cy="100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CADECE-2F7D-43B6-AA9B-B1B4204AC8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0186" y="1695752"/>
                <a:ext cx="74160" cy="11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DA03743-5E65-442C-B0A0-D257C395CBC2}"/>
                  </a:ext>
                </a:extLst>
              </p14:cNvPr>
              <p14:cNvContentPartPr/>
              <p14:nvPr/>
            </p14:nvContentPartPr>
            <p14:xfrm>
              <a:off x="6935746" y="1718400"/>
              <a:ext cx="121320" cy="98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DA03743-5E65-442C-B0A0-D257C395CB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6746" y="1709400"/>
                <a:ext cx="138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B9A3BB8-FC15-4E1C-A450-D40B83664CCB}"/>
                  </a:ext>
                </a:extLst>
              </p14:cNvPr>
              <p14:cNvContentPartPr/>
              <p14:nvPr/>
            </p14:nvContentPartPr>
            <p14:xfrm>
              <a:off x="6586186" y="1749720"/>
              <a:ext cx="221040" cy="75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B9A3BB8-FC15-4E1C-A450-D40B83664C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7546" y="1741080"/>
                <a:ext cx="238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A9E6449-BED9-409D-9486-4F16D4FAAF78}"/>
                  </a:ext>
                </a:extLst>
              </p14:cNvPr>
              <p14:cNvContentPartPr/>
              <p14:nvPr/>
            </p14:nvContentPartPr>
            <p14:xfrm>
              <a:off x="6022066" y="1726320"/>
              <a:ext cx="302400" cy="100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A9E6449-BED9-409D-9486-4F16D4FAAF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3426" y="1717320"/>
                <a:ext cx="320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756AFDE-5658-4D5B-9CCD-829D2527D934}"/>
                  </a:ext>
                </a:extLst>
              </p14:cNvPr>
              <p14:cNvContentPartPr/>
              <p14:nvPr/>
            </p14:nvContentPartPr>
            <p14:xfrm>
              <a:off x="6047266" y="1907400"/>
              <a:ext cx="579960" cy="114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756AFDE-5658-4D5B-9CCD-829D2527D9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38626" y="1898787"/>
                <a:ext cx="597600" cy="13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80DC03-FBCD-4BA1-B1E0-E29E6341E664}"/>
                  </a:ext>
                </a:extLst>
              </p14:cNvPr>
              <p14:cNvContentPartPr/>
              <p14:nvPr/>
            </p14:nvContentPartPr>
            <p14:xfrm>
              <a:off x="7676986" y="1692120"/>
              <a:ext cx="406440" cy="106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80DC03-FBCD-4BA1-B1E0-E29E6341E6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68346" y="1683089"/>
                <a:ext cx="424080" cy="12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565A34F-A52E-4C46-8B93-579288F27653}"/>
                  </a:ext>
                </a:extLst>
              </p14:cNvPr>
              <p14:cNvContentPartPr/>
              <p14:nvPr/>
            </p14:nvContentPartPr>
            <p14:xfrm>
              <a:off x="6686626" y="1906320"/>
              <a:ext cx="10800" cy="88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565A34F-A52E-4C46-8B93-579288F276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77626" y="1897320"/>
                <a:ext cx="28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7254B9E-1297-40F4-A8AE-81AED4D807F9}"/>
                  </a:ext>
                </a:extLst>
              </p14:cNvPr>
              <p14:cNvContentPartPr/>
              <p14:nvPr/>
            </p14:nvContentPartPr>
            <p14:xfrm>
              <a:off x="6702106" y="2035920"/>
              <a:ext cx="6840" cy="3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7254B9E-1297-40F4-A8AE-81AED4D807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93106" y="2027280"/>
                <a:ext cx="24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3B24883-B608-45BC-843F-A2CA6CBDB1BC}"/>
                  </a:ext>
                </a:extLst>
              </p14:cNvPr>
              <p14:cNvContentPartPr/>
              <p14:nvPr/>
            </p14:nvContentPartPr>
            <p14:xfrm>
              <a:off x="1019322" y="2828809"/>
              <a:ext cx="186840" cy="234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3B24883-B608-45BC-843F-A2CA6CBDB1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0322" y="2819823"/>
                <a:ext cx="20448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5A24C29-F902-475A-A0E4-3BF70FF95690}"/>
                  </a:ext>
                </a:extLst>
              </p14:cNvPr>
              <p14:cNvContentPartPr/>
              <p14:nvPr/>
            </p14:nvContentPartPr>
            <p14:xfrm>
              <a:off x="1294722" y="2962729"/>
              <a:ext cx="2880" cy="33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5A24C29-F902-475A-A0E4-3BF70FF956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85722" y="2953729"/>
                <a:ext cx="20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0F46FC-6FB8-4BFD-812C-77EA94051A80}"/>
                  </a:ext>
                </a:extLst>
              </p14:cNvPr>
              <p14:cNvContentPartPr/>
              <p14:nvPr/>
            </p14:nvContentPartPr>
            <p14:xfrm>
              <a:off x="1323522" y="2954449"/>
              <a:ext cx="3960" cy="37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0F46FC-6FB8-4BFD-812C-77EA94051A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14522" y="2945809"/>
                <a:ext cx="21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CCBD8EA-4782-4F76-92E9-BC71F42ACEEE}"/>
                  </a:ext>
                </a:extLst>
              </p14:cNvPr>
              <p14:cNvContentPartPr/>
              <p14:nvPr/>
            </p14:nvContentPartPr>
            <p14:xfrm>
              <a:off x="1566882" y="3008809"/>
              <a:ext cx="44640" cy="66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CBD8EA-4782-4F76-92E9-BC71F42ACEE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8242" y="3000169"/>
                <a:ext cx="62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B52115A-03F0-4F19-8B95-9EFA6C0F92C5}"/>
                  </a:ext>
                </a:extLst>
              </p14:cNvPr>
              <p14:cNvContentPartPr/>
              <p14:nvPr/>
            </p14:nvContentPartPr>
            <p14:xfrm>
              <a:off x="1641762" y="2962729"/>
              <a:ext cx="35280" cy="36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B52115A-03F0-4F19-8B95-9EFA6C0F92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33122" y="2954089"/>
                <a:ext cx="52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E6C1CB8-1A71-4E5D-8D56-881C4A570108}"/>
                  </a:ext>
                </a:extLst>
              </p14:cNvPr>
              <p14:cNvContentPartPr/>
              <p14:nvPr/>
            </p14:nvContentPartPr>
            <p14:xfrm>
              <a:off x="1812042" y="2982529"/>
              <a:ext cx="11880" cy="84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E6C1CB8-1A71-4E5D-8D56-881C4A5701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03402" y="2973529"/>
                <a:ext cx="29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87CCC10-344B-44FB-AD1B-F87C08FA33F8}"/>
                  </a:ext>
                </a:extLst>
              </p14:cNvPr>
              <p14:cNvContentPartPr/>
              <p14:nvPr/>
            </p14:nvContentPartPr>
            <p14:xfrm>
              <a:off x="1859202" y="3004489"/>
              <a:ext cx="40680" cy="72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87CCC10-344B-44FB-AD1B-F87C08FA33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50562" y="2995489"/>
                <a:ext cx="58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18EB76-C005-4F23-876D-B7E30FDC25B5}"/>
                  </a:ext>
                </a:extLst>
              </p14:cNvPr>
              <p14:cNvContentPartPr/>
              <p14:nvPr/>
            </p14:nvContentPartPr>
            <p14:xfrm>
              <a:off x="1367082" y="2966329"/>
              <a:ext cx="165240" cy="111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18EB76-C005-4F23-876D-B7E30FDC25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58082" y="2957689"/>
                <a:ext cx="182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440105-589B-4E8F-8BF5-D54F0EC75665}"/>
                  </a:ext>
                </a:extLst>
              </p14:cNvPr>
              <p14:cNvContentPartPr/>
              <p14:nvPr/>
            </p14:nvContentPartPr>
            <p14:xfrm>
              <a:off x="2021562" y="3013129"/>
              <a:ext cx="87840" cy="73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440105-589B-4E8F-8BF5-D54F0EC756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12922" y="3004129"/>
                <a:ext cx="105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F301C87-32CA-45D0-B584-A7296F2E116F}"/>
                  </a:ext>
                </a:extLst>
              </p14:cNvPr>
              <p14:cNvContentPartPr/>
              <p14:nvPr/>
            </p14:nvContentPartPr>
            <p14:xfrm>
              <a:off x="2259882" y="2931769"/>
              <a:ext cx="57600" cy="172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F301C87-32CA-45D0-B584-A7296F2E11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50882" y="2923129"/>
                <a:ext cx="75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19E6FDD-58A2-40A1-ADFD-E9AA696DCF69}"/>
                  </a:ext>
                </a:extLst>
              </p14:cNvPr>
              <p14:cNvContentPartPr/>
              <p14:nvPr/>
            </p14:nvContentPartPr>
            <p14:xfrm>
              <a:off x="2517282" y="3001969"/>
              <a:ext cx="56880" cy="73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19E6FDD-58A2-40A1-ADFD-E9AA696DCF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08642" y="2993329"/>
                <a:ext cx="74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7BD187-834C-481C-A8A7-5133DDE3C29C}"/>
                  </a:ext>
                </a:extLst>
              </p14:cNvPr>
              <p14:cNvContentPartPr/>
              <p14:nvPr/>
            </p14:nvContentPartPr>
            <p14:xfrm>
              <a:off x="2759562" y="2966329"/>
              <a:ext cx="47880" cy="95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7BD187-834C-481C-A8A7-5133DDE3C2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50562" y="2957329"/>
                <a:ext cx="65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14E5841-312A-4ED9-BFE1-6CAF47D0C401}"/>
                  </a:ext>
                </a:extLst>
              </p14:cNvPr>
              <p14:cNvContentPartPr/>
              <p14:nvPr/>
            </p14:nvContentPartPr>
            <p14:xfrm>
              <a:off x="2607642" y="2988289"/>
              <a:ext cx="118800" cy="86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14E5841-312A-4ED9-BFE1-6CAF47D0C4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99002" y="2979649"/>
                <a:ext cx="136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1E23D7E-DAAD-45BA-8E3F-95A9507D1289}"/>
                  </a:ext>
                </a:extLst>
              </p14:cNvPr>
              <p14:cNvContentPartPr/>
              <p14:nvPr/>
            </p14:nvContentPartPr>
            <p14:xfrm>
              <a:off x="2381202" y="2937169"/>
              <a:ext cx="99720" cy="149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1E23D7E-DAAD-45BA-8E3F-95A9507D12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72234" y="2928191"/>
                <a:ext cx="117297" cy="166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32B4B63-6091-4B30-A336-0FDBC9A1F0C8}"/>
                  </a:ext>
                </a:extLst>
              </p14:cNvPr>
              <p14:cNvContentPartPr/>
              <p14:nvPr/>
            </p14:nvContentPartPr>
            <p14:xfrm>
              <a:off x="3377682" y="2935369"/>
              <a:ext cx="165960" cy="164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32B4B63-6091-4B30-A336-0FDBC9A1F0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68682" y="2926369"/>
                <a:ext cx="183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1B53716-4C7F-45EB-BF84-CC8CAAFAE1EF}"/>
                  </a:ext>
                </a:extLst>
              </p14:cNvPr>
              <p14:cNvContentPartPr/>
              <p14:nvPr/>
            </p14:nvContentPartPr>
            <p14:xfrm>
              <a:off x="3106602" y="2988289"/>
              <a:ext cx="233640" cy="80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1B53716-4C7F-45EB-BF84-CC8CAAFAE1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97602" y="2979289"/>
                <a:ext cx="2512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412C050-CCFA-4DD3-9033-B69ED4AED9E8}"/>
                  </a:ext>
                </a:extLst>
              </p14:cNvPr>
              <p14:cNvContentPartPr/>
              <p14:nvPr/>
            </p14:nvContentPartPr>
            <p14:xfrm>
              <a:off x="2932002" y="2937529"/>
              <a:ext cx="77040" cy="78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412C050-CCFA-4DD3-9033-B69ED4AED9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23362" y="2928889"/>
                <a:ext cx="946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1CA6DA4-0D9B-439F-B1B8-0C98AFA17A5E}"/>
                  </a:ext>
                </a:extLst>
              </p14:cNvPr>
              <p14:cNvContentPartPr/>
              <p14:nvPr/>
            </p14:nvContentPartPr>
            <p14:xfrm>
              <a:off x="3198762" y="2361529"/>
              <a:ext cx="136440" cy="107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1CA6DA4-0D9B-439F-B1B8-0C98AFA17A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90099" y="2352529"/>
                <a:ext cx="154127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79A532F-BA35-4313-A676-C8B6DCF334AE}"/>
                  </a:ext>
                </a:extLst>
              </p14:cNvPr>
              <p14:cNvContentPartPr/>
              <p14:nvPr/>
            </p14:nvContentPartPr>
            <p14:xfrm>
              <a:off x="2303442" y="2362609"/>
              <a:ext cx="786960" cy="1501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79A532F-BA35-4313-A676-C8B6DCF334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4802" y="2353631"/>
                <a:ext cx="804600" cy="167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136FD06-9D3F-46E0-8E25-87C62D85BDE9}"/>
                  </a:ext>
                </a:extLst>
              </p14:cNvPr>
              <p14:cNvContentPartPr/>
              <p14:nvPr/>
            </p14:nvContentPartPr>
            <p14:xfrm>
              <a:off x="2028402" y="2438569"/>
              <a:ext cx="197640" cy="123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136FD06-9D3F-46E0-8E25-87C62D85BDE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19762" y="2429929"/>
                <a:ext cx="215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62DADC4-4B1B-4610-A35E-EB4EFF105C6A}"/>
                  </a:ext>
                </a:extLst>
              </p14:cNvPr>
              <p14:cNvContentPartPr/>
              <p14:nvPr/>
            </p14:nvContentPartPr>
            <p14:xfrm>
              <a:off x="3688722" y="2446489"/>
              <a:ext cx="83880" cy="7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62DADC4-4B1B-4610-A35E-EB4EFF105C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80082" y="2437849"/>
                <a:ext cx="101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3A4D940-AC2C-4022-904A-A640C8F11D8E}"/>
                  </a:ext>
                </a:extLst>
              </p14:cNvPr>
              <p14:cNvContentPartPr/>
              <p14:nvPr/>
            </p14:nvContentPartPr>
            <p14:xfrm>
              <a:off x="3927042" y="2362609"/>
              <a:ext cx="66960" cy="4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3A4D940-AC2C-4022-904A-A640C8F11D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18042" y="2353609"/>
                <a:ext cx="846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1DEC122-F492-48BA-8007-5A8D4AA50F17}"/>
                  </a:ext>
                </a:extLst>
              </p14:cNvPr>
              <p14:cNvContentPartPr/>
              <p14:nvPr/>
            </p14:nvContentPartPr>
            <p14:xfrm>
              <a:off x="3925242" y="2400409"/>
              <a:ext cx="70560" cy="14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1DEC122-F492-48BA-8007-5A8D4AA50F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6242" y="2391769"/>
                <a:ext cx="882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8183315-1DFF-4191-BF4C-E4BD82B04DD5}"/>
                  </a:ext>
                </a:extLst>
              </p14:cNvPr>
              <p14:cNvContentPartPr/>
              <p14:nvPr/>
            </p14:nvContentPartPr>
            <p14:xfrm>
              <a:off x="4132962" y="2362609"/>
              <a:ext cx="69840" cy="1407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8183315-1DFF-4191-BF4C-E4BD82B04D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23962" y="2353609"/>
                <a:ext cx="87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09D2C84-3025-4191-AF09-8CE5F2564D56}"/>
                  </a:ext>
                </a:extLst>
              </p14:cNvPr>
              <p14:cNvContentPartPr/>
              <p14:nvPr/>
            </p14:nvContentPartPr>
            <p14:xfrm>
              <a:off x="3574962" y="2358649"/>
              <a:ext cx="73080" cy="152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09D2C84-3025-4191-AF09-8CE5F2564D5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66006" y="2349989"/>
                <a:ext cx="90634" cy="169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BC1713A-070B-4F9B-AAE9-89A2097287DA}"/>
                  </a:ext>
                </a:extLst>
              </p14:cNvPr>
              <p14:cNvContentPartPr/>
              <p14:nvPr/>
            </p14:nvContentPartPr>
            <p14:xfrm>
              <a:off x="6588613" y="5776242"/>
              <a:ext cx="163080" cy="313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BC1713A-070B-4F9B-AAE9-89A2097287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79973" y="5767242"/>
                <a:ext cx="180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2B2CAC6-C701-41A2-8873-4D2363704F66}"/>
                  </a:ext>
                </a:extLst>
              </p14:cNvPr>
              <p14:cNvContentPartPr/>
              <p14:nvPr/>
            </p14:nvContentPartPr>
            <p14:xfrm>
              <a:off x="7527922" y="5908726"/>
              <a:ext cx="405720" cy="98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2B2CAC6-C701-41A2-8873-4D2363704F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19282" y="5900086"/>
                <a:ext cx="423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CCAAC30-1154-4F20-943C-23C25215A619}"/>
                  </a:ext>
                </a:extLst>
              </p14:cNvPr>
              <p14:cNvContentPartPr/>
              <p14:nvPr/>
            </p14:nvContentPartPr>
            <p14:xfrm>
              <a:off x="7279882" y="5906926"/>
              <a:ext cx="146520" cy="101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CCAAC30-1154-4F20-943C-23C25215A6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70882" y="5897926"/>
                <a:ext cx="164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180A3FF-5ADE-464A-A2E7-4DCE574DC86D}"/>
                  </a:ext>
                </a:extLst>
              </p14:cNvPr>
              <p14:cNvContentPartPr/>
              <p14:nvPr/>
            </p14:nvContentPartPr>
            <p14:xfrm>
              <a:off x="6864442" y="5914126"/>
              <a:ext cx="306360" cy="114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180A3FF-5ADE-464A-A2E7-4DCE574DC8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55802" y="5905154"/>
                <a:ext cx="324000" cy="13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7A84228-BF53-4930-8964-644CE0D117BA}"/>
                  </a:ext>
                </a:extLst>
              </p14:cNvPr>
              <p14:cNvContentPartPr/>
              <p14:nvPr/>
            </p14:nvContentPartPr>
            <p14:xfrm>
              <a:off x="7291042" y="6130126"/>
              <a:ext cx="241200" cy="141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7A84228-BF53-4930-8964-644CE0D117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82042" y="6121149"/>
                <a:ext cx="258840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1DE7C6C-9DD4-4303-A6FA-7842ABE2AE8F}"/>
                  </a:ext>
                </a:extLst>
              </p14:cNvPr>
              <p14:cNvContentPartPr/>
              <p14:nvPr/>
            </p14:nvContentPartPr>
            <p14:xfrm>
              <a:off x="7098442" y="6163606"/>
              <a:ext cx="158760" cy="56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1DE7C6C-9DD4-4303-A6FA-7842ABE2AE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89782" y="6154606"/>
                <a:ext cx="176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35ABF60-E9DE-493E-9C27-E276DDF43826}"/>
                  </a:ext>
                </a:extLst>
              </p14:cNvPr>
              <p14:cNvContentPartPr/>
              <p14:nvPr/>
            </p14:nvContentPartPr>
            <p14:xfrm>
              <a:off x="6814042" y="6167206"/>
              <a:ext cx="196200" cy="540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35ABF60-E9DE-493E-9C27-E276DDF4382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5042" y="6158206"/>
                <a:ext cx="2138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D2C30C9-88C8-4BD8-97DB-4823AD40BB5A}"/>
                  </a:ext>
                </a:extLst>
              </p14:cNvPr>
              <p14:cNvContentPartPr/>
              <p14:nvPr/>
            </p14:nvContentPartPr>
            <p14:xfrm>
              <a:off x="7009882" y="6310486"/>
              <a:ext cx="48240" cy="124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D2C30C9-88C8-4BD8-97DB-4823AD40BB5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01242" y="6301846"/>
                <a:ext cx="658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A831F2E-43A3-4CFA-A414-AF674191004C}"/>
                  </a:ext>
                </a:extLst>
              </p14:cNvPr>
              <p14:cNvContentPartPr/>
              <p14:nvPr/>
            </p14:nvContentPartPr>
            <p14:xfrm>
              <a:off x="7088722" y="6328846"/>
              <a:ext cx="33480" cy="306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A831F2E-43A3-4CFA-A414-AF67419100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79722" y="6319846"/>
                <a:ext cx="51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4B1CE62-A5CC-4D7D-A334-65977961E611}"/>
                  </a:ext>
                </a:extLst>
              </p14:cNvPr>
              <p14:cNvContentPartPr/>
              <p14:nvPr/>
            </p14:nvContentPartPr>
            <p14:xfrm>
              <a:off x="7403002" y="6306886"/>
              <a:ext cx="91440" cy="1278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4B1CE62-A5CC-4D7D-A334-65977961E61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94396" y="6298246"/>
                <a:ext cx="109011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6C5F8DA-969C-4E73-8E03-889145C2015F}"/>
                  </a:ext>
                </a:extLst>
              </p14:cNvPr>
              <p14:cNvContentPartPr/>
              <p14:nvPr/>
            </p14:nvContentPartPr>
            <p14:xfrm>
              <a:off x="7152802" y="6328846"/>
              <a:ext cx="214200" cy="93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6C5F8DA-969C-4E73-8E03-889145C2015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44147" y="6320206"/>
                <a:ext cx="23187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63941D5-5028-4C00-B1A4-CA4461710605}"/>
                  </a:ext>
                </a:extLst>
              </p14:cNvPr>
              <p14:cNvContentPartPr/>
              <p14:nvPr/>
            </p14:nvContentPartPr>
            <p14:xfrm>
              <a:off x="8137762" y="6113926"/>
              <a:ext cx="216360" cy="117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63941D5-5028-4C00-B1A4-CA446171060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28777" y="6105286"/>
                <a:ext cx="233971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42D7726-9CB4-4B8D-9040-BCF8A6F05216}"/>
                  </a:ext>
                </a:extLst>
              </p14:cNvPr>
              <p14:cNvContentPartPr/>
              <p14:nvPr/>
            </p14:nvContentPartPr>
            <p14:xfrm>
              <a:off x="7924642" y="6126526"/>
              <a:ext cx="182880" cy="133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42D7726-9CB4-4B8D-9040-BCF8A6F0521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15985" y="6117550"/>
                <a:ext cx="200555" cy="151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FE346FB-C58A-4442-8492-C53A5C21944A}"/>
                  </a:ext>
                </a:extLst>
              </p14:cNvPr>
              <p14:cNvContentPartPr/>
              <p14:nvPr/>
            </p14:nvContentPartPr>
            <p14:xfrm>
              <a:off x="7641682" y="6112846"/>
              <a:ext cx="202680" cy="1004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FE346FB-C58A-4442-8492-C53A5C21944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32682" y="6104206"/>
                <a:ext cx="2203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69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Usage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02920" y="1371600"/>
            <a:ext cx="8138160" cy="4114800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solidFill>
                <a:srgbClr val="66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 p1(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new Point on the Stack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 p2(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new Point on the Stack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"p1 is: 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p1.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p1.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"p2 is: 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p2.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p2.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p1.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(p2)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2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usepoint.cc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8D3BE5-40FD-476B-B4A4-EABB323AA1A8}"/>
                  </a:ext>
                </a:extLst>
              </p14:cNvPr>
              <p14:cNvContentPartPr/>
              <p14:nvPr/>
            </p14:nvContentPartPr>
            <p14:xfrm>
              <a:off x="7379970" y="2693918"/>
              <a:ext cx="120600" cy="51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8D3BE5-40FD-476B-B4A4-EABB323AA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0970" y="2685278"/>
                <a:ext cx="1382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589829B-73DA-4826-9CFC-09988CC2F7A1}"/>
                  </a:ext>
                </a:extLst>
              </p14:cNvPr>
              <p14:cNvContentPartPr/>
              <p14:nvPr/>
            </p14:nvContentPartPr>
            <p14:xfrm>
              <a:off x="7629090" y="2993438"/>
              <a:ext cx="892800" cy="17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589829B-73DA-4826-9CFC-09988CC2F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450" y="2984438"/>
                <a:ext cx="910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928565-F68E-41D8-924E-ED75314E4AA9}"/>
                  </a:ext>
                </a:extLst>
              </p14:cNvPr>
              <p14:cNvContentPartPr/>
              <p14:nvPr/>
            </p14:nvContentPartPr>
            <p14:xfrm>
              <a:off x="7626570" y="2806598"/>
              <a:ext cx="367200" cy="151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928565-F68E-41D8-924E-ED75314E4A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570" y="2797937"/>
                <a:ext cx="384840" cy="169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FC1689-7C26-4971-A7F0-B648732462C8}"/>
                  </a:ext>
                </a:extLst>
              </p14:cNvPr>
              <p14:cNvContentPartPr/>
              <p14:nvPr/>
            </p14:nvContentPartPr>
            <p14:xfrm>
              <a:off x="3740370" y="4934558"/>
              <a:ext cx="228600" cy="236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FC1689-7C26-4971-A7F0-B648732462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730" y="4925572"/>
                <a:ext cx="246240" cy="25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F20B87-7B59-4B47-ACAD-6AD80682D026}"/>
                  </a:ext>
                </a:extLst>
              </p14:cNvPr>
              <p14:cNvContentPartPr/>
              <p14:nvPr/>
            </p14:nvContentPartPr>
            <p14:xfrm>
              <a:off x="5492490" y="5105198"/>
              <a:ext cx="55440" cy="57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F20B87-7B59-4B47-ACAD-6AD80682D0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3490" y="5096198"/>
                <a:ext cx="73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83FAE7B-851C-4F8B-9B11-71022A958641}"/>
                  </a:ext>
                </a:extLst>
              </p14:cNvPr>
              <p14:cNvContentPartPr/>
              <p14:nvPr/>
            </p14:nvContentPartPr>
            <p14:xfrm>
              <a:off x="5593650" y="5110958"/>
              <a:ext cx="84960" cy="77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83FAE7B-851C-4F8B-9B11-71022A9586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4650" y="5101958"/>
                <a:ext cx="102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9EC6E9-DA9F-408E-AC9C-D67B203C797F}"/>
                  </a:ext>
                </a:extLst>
              </p14:cNvPr>
              <p14:cNvContentPartPr/>
              <p14:nvPr/>
            </p14:nvContentPartPr>
            <p14:xfrm>
              <a:off x="4964010" y="5046158"/>
              <a:ext cx="482760" cy="134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9EC6E9-DA9F-408E-AC9C-D67B203C79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5017" y="5037158"/>
                <a:ext cx="500387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79FEA1-4B75-4933-BCD3-249303D92F03}"/>
                  </a:ext>
                </a:extLst>
              </p14:cNvPr>
              <p14:cNvContentPartPr/>
              <p14:nvPr/>
            </p14:nvContentPartPr>
            <p14:xfrm>
              <a:off x="4060770" y="5073518"/>
              <a:ext cx="759960" cy="127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79FEA1-4B75-4933-BCD3-249303D92F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2126" y="5064853"/>
                <a:ext cx="777608" cy="144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008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that:</a:t>
            </a:r>
          </a:p>
          <a:p>
            <a:pPr lvl="1"/>
            <a:r>
              <a:rPr lang="en-US" dirty="0"/>
              <a:t>Has a class representing a 3-dimensional point</a:t>
            </a:r>
          </a:p>
          <a:p>
            <a:pPr lvl="1"/>
            <a:r>
              <a:rPr lang="en-US" dirty="0"/>
              <a:t>Has the following methods:</a:t>
            </a:r>
          </a:p>
          <a:p>
            <a:pPr lvl="2"/>
            <a:r>
              <a:rPr lang="en-US" dirty="0"/>
              <a:t>Return the inner product of two 3D points</a:t>
            </a:r>
          </a:p>
          <a:p>
            <a:pPr lvl="2"/>
            <a:r>
              <a:rPr lang="en-US" dirty="0"/>
              <a:t>Return the distance between two 3D points</a:t>
            </a:r>
          </a:p>
          <a:p>
            <a:pPr lvl="2"/>
            <a:r>
              <a:rPr lang="en-US" dirty="0"/>
              <a:t>Accessors and </a:t>
            </a:r>
            <a:r>
              <a:rPr lang="en-US" dirty="0" err="1"/>
              <a:t>mutators</a:t>
            </a:r>
            <a:r>
              <a:rPr lang="en-US" dirty="0"/>
              <a:t>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4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that:</a:t>
            </a:r>
          </a:p>
          <a:p>
            <a:pPr lvl="1"/>
            <a:r>
              <a:rPr lang="en-US" dirty="0"/>
              <a:t>Has a class representing a 3-dimensional box</a:t>
            </a:r>
          </a:p>
          <a:p>
            <a:pPr lvl="2"/>
            <a:r>
              <a:rPr lang="en-US" dirty="0"/>
              <a:t>Use your Extra Exercise #1 class to store the coordinates of the vertices that define the box</a:t>
            </a:r>
          </a:p>
          <a:p>
            <a:pPr lvl="2"/>
            <a:r>
              <a:rPr lang="en-US" dirty="0"/>
              <a:t>Assume the box has right-angles only and its faces are parallel to the axes, so you only need 2 vertices to define it</a:t>
            </a:r>
          </a:p>
          <a:p>
            <a:pPr lvl="1"/>
            <a:r>
              <a:rPr lang="en-US" dirty="0"/>
              <a:t>Has the following methods:</a:t>
            </a:r>
          </a:p>
          <a:p>
            <a:pPr lvl="2"/>
            <a:r>
              <a:rPr lang="en-US" dirty="0"/>
              <a:t>Test if one box is inside another box</a:t>
            </a:r>
          </a:p>
          <a:p>
            <a:pPr lvl="2"/>
            <a:r>
              <a:rPr lang="en-US" dirty="0"/>
              <a:t>Return the volume of a box</a:t>
            </a:r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, and a copy constructor</a:t>
            </a:r>
          </a:p>
          <a:p>
            <a:pPr lvl="2"/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all the right places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C++ References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C++</a:t>
            </a:r>
          </a:p>
          <a:p>
            <a:r>
              <a:rPr lang="en-US" dirty="0"/>
              <a:t>C++ Classes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containing an address</a:t>
            </a:r>
          </a:p>
          <a:p>
            <a:pPr lvl="1"/>
            <a:r>
              <a:rPr lang="en-US" dirty="0"/>
              <a:t>Modifying the pointer </a:t>
            </a:r>
            <a:r>
              <a:rPr lang="en-US" i="1" dirty="0"/>
              <a:t>doesn’t</a:t>
            </a:r>
            <a:r>
              <a:rPr lang="en-US" dirty="0"/>
              <a:t> modify what it points to, but you can access/modify what it points to by </a:t>
            </a:r>
            <a:r>
              <a:rPr lang="en-US" i="1" dirty="0"/>
              <a:t>dereferencing</a:t>
            </a:r>
          </a:p>
          <a:p>
            <a:pPr lvl="1"/>
            <a:r>
              <a:rPr lang="en-US" dirty="0"/>
              <a:t>These work the same in C and C++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4864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&amp;x;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z = &amp;y;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368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68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74320" y="40233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</p:spTree>
    <p:extLst>
      <p:ext uri="{BB962C8B-B14F-4D97-AF65-F5344CB8AC3E}">
        <p14:creationId xmlns:p14="http://schemas.microsoft.com/office/powerpoint/2010/main" val="32849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containing an address</a:t>
            </a:r>
          </a:p>
          <a:p>
            <a:pPr lvl="1"/>
            <a:r>
              <a:rPr lang="en-US" dirty="0"/>
              <a:t>Modifying the pointer </a:t>
            </a:r>
            <a:r>
              <a:rPr lang="en-US" i="1" dirty="0"/>
              <a:t>doesn’t</a:t>
            </a:r>
            <a:r>
              <a:rPr lang="en-US" dirty="0"/>
              <a:t> modify what it points to, but you can access/modify what it points to by </a:t>
            </a:r>
            <a:r>
              <a:rPr lang="en-US" i="1" dirty="0"/>
              <a:t>dereferencing</a:t>
            </a:r>
          </a:p>
          <a:p>
            <a:pPr lvl="1"/>
            <a:r>
              <a:rPr lang="en-US" dirty="0"/>
              <a:t>These work the same in C and C++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4864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&amp;x;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z = &amp;y;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368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68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0x7fff…a4</a:t>
                      </a:r>
                    </a:p>
                  </a:txBody>
                  <a:tcPr marL="0" marR="0"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74320" y="443484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1" name="Freeform 10"/>
          <p:cNvSpPr/>
          <p:nvPr/>
        </p:nvSpPr>
        <p:spPr bwMode="auto">
          <a:xfrm>
            <a:off x="6217920" y="3851564"/>
            <a:ext cx="1736742" cy="1801091"/>
          </a:xfrm>
          <a:custGeom>
            <a:avLst/>
            <a:gdLst>
              <a:gd name="connsiteX0" fmla="*/ 1717964 w 1736742"/>
              <a:gd name="connsiteY0" fmla="*/ 1801091 h 1801091"/>
              <a:gd name="connsiteX1" fmla="*/ 1729048 w 1736742"/>
              <a:gd name="connsiteY1" fmla="*/ 1645920 h 1801091"/>
              <a:gd name="connsiteX2" fmla="*/ 1507375 w 1736742"/>
              <a:gd name="connsiteY2" fmla="*/ 1390996 h 1801091"/>
              <a:gd name="connsiteX3" fmla="*/ 1485208 w 1736742"/>
              <a:gd name="connsiteY3" fmla="*/ 1385454 h 1801091"/>
              <a:gd name="connsiteX4" fmla="*/ 1285702 w 1736742"/>
              <a:gd name="connsiteY4" fmla="*/ 1390996 h 1801091"/>
              <a:gd name="connsiteX5" fmla="*/ 1246909 w 1736742"/>
              <a:gd name="connsiteY5" fmla="*/ 1396538 h 1801091"/>
              <a:gd name="connsiteX6" fmla="*/ 1075113 w 1736742"/>
              <a:gd name="connsiteY6" fmla="*/ 1402080 h 1801091"/>
              <a:gd name="connsiteX7" fmla="*/ 1025237 w 1736742"/>
              <a:gd name="connsiteY7" fmla="*/ 1407621 h 1801091"/>
              <a:gd name="connsiteX8" fmla="*/ 908858 w 1736742"/>
              <a:gd name="connsiteY8" fmla="*/ 1413163 h 1801091"/>
              <a:gd name="connsiteX9" fmla="*/ 820189 w 1736742"/>
              <a:gd name="connsiteY9" fmla="*/ 1418705 h 1801091"/>
              <a:gd name="connsiteX10" fmla="*/ 332509 w 1736742"/>
              <a:gd name="connsiteY10" fmla="*/ 1407621 h 1801091"/>
              <a:gd name="connsiteX11" fmla="*/ 232757 w 1736742"/>
              <a:gd name="connsiteY11" fmla="*/ 1390996 h 1801091"/>
              <a:gd name="connsiteX12" fmla="*/ 216131 w 1736742"/>
              <a:gd name="connsiteY12" fmla="*/ 1385454 h 1801091"/>
              <a:gd name="connsiteX13" fmla="*/ 171797 w 1736742"/>
              <a:gd name="connsiteY13" fmla="*/ 1374371 h 1801091"/>
              <a:gd name="connsiteX14" fmla="*/ 144088 w 1736742"/>
              <a:gd name="connsiteY14" fmla="*/ 1346661 h 1801091"/>
              <a:gd name="connsiteX15" fmla="*/ 105295 w 1736742"/>
              <a:gd name="connsiteY15" fmla="*/ 1296785 h 1801091"/>
              <a:gd name="connsiteX16" fmla="*/ 88669 w 1736742"/>
              <a:gd name="connsiteY16" fmla="*/ 1257992 h 1801091"/>
              <a:gd name="connsiteX17" fmla="*/ 83128 w 1736742"/>
              <a:gd name="connsiteY17" fmla="*/ 1235825 h 1801091"/>
              <a:gd name="connsiteX18" fmla="*/ 66502 w 1736742"/>
              <a:gd name="connsiteY18" fmla="*/ 1219200 h 1801091"/>
              <a:gd name="connsiteX19" fmla="*/ 60960 w 1736742"/>
              <a:gd name="connsiteY19" fmla="*/ 1202574 h 1801091"/>
              <a:gd name="connsiteX20" fmla="*/ 49877 w 1736742"/>
              <a:gd name="connsiteY20" fmla="*/ 1185949 h 1801091"/>
              <a:gd name="connsiteX21" fmla="*/ 33251 w 1736742"/>
              <a:gd name="connsiteY21" fmla="*/ 1130531 h 1801091"/>
              <a:gd name="connsiteX22" fmla="*/ 22168 w 1736742"/>
              <a:gd name="connsiteY22" fmla="*/ 1097280 h 1801091"/>
              <a:gd name="connsiteX23" fmla="*/ 16626 w 1736742"/>
              <a:gd name="connsiteY23" fmla="*/ 1064029 h 1801091"/>
              <a:gd name="connsiteX24" fmla="*/ 11084 w 1736742"/>
              <a:gd name="connsiteY24" fmla="*/ 1036320 h 1801091"/>
              <a:gd name="connsiteX25" fmla="*/ 5542 w 1736742"/>
              <a:gd name="connsiteY25" fmla="*/ 986443 h 1801091"/>
              <a:gd name="connsiteX26" fmla="*/ 0 w 1736742"/>
              <a:gd name="connsiteY26" fmla="*/ 947651 h 1801091"/>
              <a:gd name="connsiteX27" fmla="*/ 5542 w 1736742"/>
              <a:gd name="connsiteY27" fmla="*/ 532014 h 1801091"/>
              <a:gd name="connsiteX28" fmla="*/ 11084 w 1736742"/>
              <a:gd name="connsiteY28" fmla="*/ 459971 h 1801091"/>
              <a:gd name="connsiteX29" fmla="*/ 5542 w 1736742"/>
              <a:gd name="connsiteY29" fmla="*/ 238298 h 1801091"/>
              <a:gd name="connsiteX30" fmla="*/ 16626 w 1736742"/>
              <a:gd name="connsiteY30" fmla="*/ 160712 h 1801091"/>
              <a:gd name="connsiteX31" fmla="*/ 27709 w 1736742"/>
              <a:gd name="connsiteY31" fmla="*/ 127461 h 1801091"/>
              <a:gd name="connsiteX32" fmla="*/ 33251 w 1736742"/>
              <a:gd name="connsiteY32" fmla="*/ 110836 h 1801091"/>
              <a:gd name="connsiteX33" fmla="*/ 83128 w 1736742"/>
              <a:gd name="connsiteY33" fmla="*/ 66501 h 1801091"/>
              <a:gd name="connsiteX34" fmla="*/ 94211 w 1736742"/>
              <a:gd name="connsiteY34" fmla="*/ 49876 h 1801091"/>
              <a:gd name="connsiteX35" fmla="*/ 110837 w 1736742"/>
              <a:gd name="connsiteY35" fmla="*/ 44334 h 1801091"/>
              <a:gd name="connsiteX36" fmla="*/ 160713 w 1736742"/>
              <a:gd name="connsiteY36" fmla="*/ 22167 h 1801091"/>
              <a:gd name="connsiteX37" fmla="*/ 216131 w 1736742"/>
              <a:gd name="connsiteY37" fmla="*/ 11083 h 1801091"/>
              <a:gd name="connsiteX38" fmla="*/ 315884 w 1736742"/>
              <a:gd name="connsiteY38" fmla="*/ 11083 h 1801091"/>
              <a:gd name="connsiteX39" fmla="*/ 338051 w 1736742"/>
              <a:gd name="connsiteY39" fmla="*/ 0 h 180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36742" h="1801091">
                <a:moveTo>
                  <a:pt x="1717964" y="1801091"/>
                </a:moveTo>
                <a:cubicBezTo>
                  <a:pt x="1721659" y="1749367"/>
                  <a:pt x="1750108" y="1693306"/>
                  <a:pt x="1729048" y="1645920"/>
                </a:cubicBezTo>
                <a:cubicBezTo>
                  <a:pt x="1674831" y="1523931"/>
                  <a:pt x="1621997" y="1419653"/>
                  <a:pt x="1507375" y="1390996"/>
                </a:cubicBezTo>
                <a:lnTo>
                  <a:pt x="1485208" y="1385454"/>
                </a:lnTo>
                <a:lnTo>
                  <a:pt x="1285702" y="1390996"/>
                </a:lnTo>
                <a:cubicBezTo>
                  <a:pt x="1272654" y="1391603"/>
                  <a:pt x="1259953" y="1395851"/>
                  <a:pt x="1246909" y="1396538"/>
                </a:cubicBezTo>
                <a:cubicBezTo>
                  <a:pt x="1189693" y="1399549"/>
                  <a:pt x="1132378" y="1400233"/>
                  <a:pt x="1075113" y="1402080"/>
                </a:cubicBezTo>
                <a:cubicBezTo>
                  <a:pt x="1058488" y="1403927"/>
                  <a:pt x="1041928" y="1406508"/>
                  <a:pt x="1025237" y="1407621"/>
                </a:cubicBezTo>
                <a:cubicBezTo>
                  <a:pt x="986486" y="1410204"/>
                  <a:pt x="947638" y="1411067"/>
                  <a:pt x="908858" y="1413163"/>
                </a:cubicBezTo>
                <a:lnTo>
                  <a:pt x="820189" y="1418705"/>
                </a:lnTo>
                <a:cubicBezTo>
                  <a:pt x="726515" y="1417144"/>
                  <a:pt x="462787" y="1414858"/>
                  <a:pt x="332509" y="1407621"/>
                </a:cubicBezTo>
                <a:cubicBezTo>
                  <a:pt x="311805" y="1406471"/>
                  <a:pt x="249244" y="1396492"/>
                  <a:pt x="232757" y="1390996"/>
                </a:cubicBezTo>
                <a:cubicBezTo>
                  <a:pt x="227215" y="1389149"/>
                  <a:pt x="221767" y="1386991"/>
                  <a:pt x="216131" y="1385454"/>
                </a:cubicBezTo>
                <a:cubicBezTo>
                  <a:pt x="201435" y="1381446"/>
                  <a:pt x="171797" y="1374371"/>
                  <a:pt x="171797" y="1374371"/>
                </a:cubicBezTo>
                <a:cubicBezTo>
                  <a:pt x="141313" y="1354048"/>
                  <a:pt x="167181" y="1374373"/>
                  <a:pt x="144088" y="1346661"/>
                </a:cubicBezTo>
                <a:cubicBezTo>
                  <a:pt x="128147" y="1327531"/>
                  <a:pt x="114636" y="1324805"/>
                  <a:pt x="105295" y="1296785"/>
                </a:cubicBezTo>
                <a:cubicBezTo>
                  <a:pt x="97140" y="1272322"/>
                  <a:pt x="102365" y="1285385"/>
                  <a:pt x="88669" y="1257992"/>
                </a:cubicBezTo>
                <a:cubicBezTo>
                  <a:pt x="86822" y="1250603"/>
                  <a:pt x="86907" y="1242438"/>
                  <a:pt x="83128" y="1235825"/>
                </a:cubicBezTo>
                <a:cubicBezTo>
                  <a:pt x="79240" y="1229020"/>
                  <a:pt x="70849" y="1225721"/>
                  <a:pt x="66502" y="1219200"/>
                </a:cubicBezTo>
                <a:cubicBezTo>
                  <a:pt x="63261" y="1214339"/>
                  <a:pt x="63572" y="1207799"/>
                  <a:pt x="60960" y="1202574"/>
                </a:cubicBezTo>
                <a:cubicBezTo>
                  <a:pt x="57982" y="1196617"/>
                  <a:pt x="52582" y="1192035"/>
                  <a:pt x="49877" y="1185949"/>
                </a:cubicBezTo>
                <a:cubicBezTo>
                  <a:pt x="37821" y="1158822"/>
                  <a:pt x="40690" y="1155330"/>
                  <a:pt x="33251" y="1130531"/>
                </a:cubicBezTo>
                <a:cubicBezTo>
                  <a:pt x="29894" y="1119341"/>
                  <a:pt x="24089" y="1108804"/>
                  <a:pt x="22168" y="1097280"/>
                </a:cubicBezTo>
                <a:cubicBezTo>
                  <a:pt x="20321" y="1086196"/>
                  <a:pt x="18636" y="1075084"/>
                  <a:pt x="16626" y="1064029"/>
                </a:cubicBezTo>
                <a:cubicBezTo>
                  <a:pt x="14941" y="1054762"/>
                  <a:pt x="12416" y="1045645"/>
                  <a:pt x="11084" y="1036320"/>
                </a:cubicBezTo>
                <a:cubicBezTo>
                  <a:pt x="8718" y="1019760"/>
                  <a:pt x="7617" y="1003042"/>
                  <a:pt x="5542" y="986443"/>
                </a:cubicBezTo>
                <a:cubicBezTo>
                  <a:pt x="3922" y="973482"/>
                  <a:pt x="1847" y="960582"/>
                  <a:pt x="0" y="947651"/>
                </a:cubicBezTo>
                <a:cubicBezTo>
                  <a:pt x="1847" y="809105"/>
                  <a:pt x="2394" y="670536"/>
                  <a:pt x="5542" y="532014"/>
                </a:cubicBezTo>
                <a:cubicBezTo>
                  <a:pt x="6089" y="507935"/>
                  <a:pt x="11084" y="484056"/>
                  <a:pt x="11084" y="459971"/>
                </a:cubicBezTo>
                <a:cubicBezTo>
                  <a:pt x="11084" y="386057"/>
                  <a:pt x="7389" y="312189"/>
                  <a:pt x="5542" y="238298"/>
                </a:cubicBezTo>
                <a:cubicBezTo>
                  <a:pt x="9237" y="212436"/>
                  <a:pt x="8365" y="185496"/>
                  <a:pt x="16626" y="160712"/>
                </a:cubicBezTo>
                <a:lnTo>
                  <a:pt x="27709" y="127461"/>
                </a:lnTo>
                <a:cubicBezTo>
                  <a:pt x="29556" y="121919"/>
                  <a:pt x="28391" y="114076"/>
                  <a:pt x="33251" y="110836"/>
                </a:cubicBezTo>
                <a:cubicBezTo>
                  <a:pt x="53240" y="97510"/>
                  <a:pt x="67945" y="89277"/>
                  <a:pt x="83128" y="66501"/>
                </a:cubicBezTo>
                <a:cubicBezTo>
                  <a:pt x="86822" y="60959"/>
                  <a:pt x="89010" y="54037"/>
                  <a:pt x="94211" y="49876"/>
                </a:cubicBezTo>
                <a:cubicBezTo>
                  <a:pt x="98773" y="46227"/>
                  <a:pt x="105612" y="46946"/>
                  <a:pt x="110837" y="44334"/>
                </a:cubicBezTo>
                <a:cubicBezTo>
                  <a:pt x="141794" y="28856"/>
                  <a:pt x="113055" y="31699"/>
                  <a:pt x="160713" y="22167"/>
                </a:cubicBezTo>
                <a:lnTo>
                  <a:pt x="216131" y="11083"/>
                </a:lnTo>
                <a:cubicBezTo>
                  <a:pt x="271999" y="16162"/>
                  <a:pt x="268480" y="20564"/>
                  <a:pt x="315884" y="11083"/>
                </a:cubicBezTo>
                <a:cubicBezTo>
                  <a:pt x="331802" y="7899"/>
                  <a:pt x="329802" y="8247"/>
                  <a:pt x="338051" y="0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containing an address</a:t>
            </a:r>
          </a:p>
          <a:p>
            <a:pPr lvl="1"/>
            <a:r>
              <a:rPr lang="en-US" dirty="0"/>
              <a:t>Modifying the pointer </a:t>
            </a:r>
            <a:r>
              <a:rPr lang="en-US" i="1" dirty="0"/>
              <a:t>doesn’t</a:t>
            </a:r>
            <a:r>
              <a:rPr lang="en-US" dirty="0"/>
              <a:t> modify what it points to, but you can access/modify what it points to by </a:t>
            </a:r>
            <a:r>
              <a:rPr lang="en-US" i="1" dirty="0"/>
              <a:t>dereferencing</a:t>
            </a:r>
          </a:p>
          <a:p>
            <a:pPr lvl="1"/>
            <a:r>
              <a:rPr lang="en-US" dirty="0"/>
              <a:t>These work the same in C and C++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4864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&amp;x;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z = &amp;y;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368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68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0x7fff…a4</a:t>
                      </a:r>
                    </a:p>
                  </a:txBody>
                  <a:tcPr marL="0" marR="0"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74320" y="468172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1" name="Freeform 10"/>
          <p:cNvSpPr/>
          <p:nvPr/>
        </p:nvSpPr>
        <p:spPr bwMode="auto">
          <a:xfrm>
            <a:off x="6217920" y="3851564"/>
            <a:ext cx="1736742" cy="1801091"/>
          </a:xfrm>
          <a:custGeom>
            <a:avLst/>
            <a:gdLst>
              <a:gd name="connsiteX0" fmla="*/ 1717964 w 1736742"/>
              <a:gd name="connsiteY0" fmla="*/ 1801091 h 1801091"/>
              <a:gd name="connsiteX1" fmla="*/ 1729048 w 1736742"/>
              <a:gd name="connsiteY1" fmla="*/ 1645920 h 1801091"/>
              <a:gd name="connsiteX2" fmla="*/ 1507375 w 1736742"/>
              <a:gd name="connsiteY2" fmla="*/ 1390996 h 1801091"/>
              <a:gd name="connsiteX3" fmla="*/ 1485208 w 1736742"/>
              <a:gd name="connsiteY3" fmla="*/ 1385454 h 1801091"/>
              <a:gd name="connsiteX4" fmla="*/ 1285702 w 1736742"/>
              <a:gd name="connsiteY4" fmla="*/ 1390996 h 1801091"/>
              <a:gd name="connsiteX5" fmla="*/ 1246909 w 1736742"/>
              <a:gd name="connsiteY5" fmla="*/ 1396538 h 1801091"/>
              <a:gd name="connsiteX6" fmla="*/ 1075113 w 1736742"/>
              <a:gd name="connsiteY6" fmla="*/ 1402080 h 1801091"/>
              <a:gd name="connsiteX7" fmla="*/ 1025237 w 1736742"/>
              <a:gd name="connsiteY7" fmla="*/ 1407621 h 1801091"/>
              <a:gd name="connsiteX8" fmla="*/ 908858 w 1736742"/>
              <a:gd name="connsiteY8" fmla="*/ 1413163 h 1801091"/>
              <a:gd name="connsiteX9" fmla="*/ 820189 w 1736742"/>
              <a:gd name="connsiteY9" fmla="*/ 1418705 h 1801091"/>
              <a:gd name="connsiteX10" fmla="*/ 332509 w 1736742"/>
              <a:gd name="connsiteY10" fmla="*/ 1407621 h 1801091"/>
              <a:gd name="connsiteX11" fmla="*/ 232757 w 1736742"/>
              <a:gd name="connsiteY11" fmla="*/ 1390996 h 1801091"/>
              <a:gd name="connsiteX12" fmla="*/ 216131 w 1736742"/>
              <a:gd name="connsiteY12" fmla="*/ 1385454 h 1801091"/>
              <a:gd name="connsiteX13" fmla="*/ 171797 w 1736742"/>
              <a:gd name="connsiteY13" fmla="*/ 1374371 h 1801091"/>
              <a:gd name="connsiteX14" fmla="*/ 144088 w 1736742"/>
              <a:gd name="connsiteY14" fmla="*/ 1346661 h 1801091"/>
              <a:gd name="connsiteX15" fmla="*/ 105295 w 1736742"/>
              <a:gd name="connsiteY15" fmla="*/ 1296785 h 1801091"/>
              <a:gd name="connsiteX16" fmla="*/ 88669 w 1736742"/>
              <a:gd name="connsiteY16" fmla="*/ 1257992 h 1801091"/>
              <a:gd name="connsiteX17" fmla="*/ 83128 w 1736742"/>
              <a:gd name="connsiteY17" fmla="*/ 1235825 h 1801091"/>
              <a:gd name="connsiteX18" fmla="*/ 66502 w 1736742"/>
              <a:gd name="connsiteY18" fmla="*/ 1219200 h 1801091"/>
              <a:gd name="connsiteX19" fmla="*/ 60960 w 1736742"/>
              <a:gd name="connsiteY19" fmla="*/ 1202574 h 1801091"/>
              <a:gd name="connsiteX20" fmla="*/ 49877 w 1736742"/>
              <a:gd name="connsiteY20" fmla="*/ 1185949 h 1801091"/>
              <a:gd name="connsiteX21" fmla="*/ 33251 w 1736742"/>
              <a:gd name="connsiteY21" fmla="*/ 1130531 h 1801091"/>
              <a:gd name="connsiteX22" fmla="*/ 22168 w 1736742"/>
              <a:gd name="connsiteY22" fmla="*/ 1097280 h 1801091"/>
              <a:gd name="connsiteX23" fmla="*/ 16626 w 1736742"/>
              <a:gd name="connsiteY23" fmla="*/ 1064029 h 1801091"/>
              <a:gd name="connsiteX24" fmla="*/ 11084 w 1736742"/>
              <a:gd name="connsiteY24" fmla="*/ 1036320 h 1801091"/>
              <a:gd name="connsiteX25" fmla="*/ 5542 w 1736742"/>
              <a:gd name="connsiteY25" fmla="*/ 986443 h 1801091"/>
              <a:gd name="connsiteX26" fmla="*/ 0 w 1736742"/>
              <a:gd name="connsiteY26" fmla="*/ 947651 h 1801091"/>
              <a:gd name="connsiteX27" fmla="*/ 5542 w 1736742"/>
              <a:gd name="connsiteY27" fmla="*/ 532014 h 1801091"/>
              <a:gd name="connsiteX28" fmla="*/ 11084 w 1736742"/>
              <a:gd name="connsiteY28" fmla="*/ 459971 h 1801091"/>
              <a:gd name="connsiteX29" fmla="*/ 5542 w 1736742"/>
              <a:gd name="connsiteY29" fmla="*/ 238298 h 1801091"/>
              <a:gd name="connsiteX30" fmla="*/ 16626 w 1736742"/>
              <a:gd name="connsiteY30" fmla="*/ 160712 h 1801091"/>
              <a:gd name="connsiteX31" fmla="*/ 27709 w 1736742"/>
              <a:gd name="connsiteY31" fmla="*/ 127461 h 1801091"/>
              <a:gd name="connsiteX32" fmla="*/ 33251 w 1736742"/>
              <a:gd name="connsiteY32" fmla="*/ 110836 h 1801091"/>
              <a:gd name="connsiteX33" fmla="*/ 83128 w 1736742"/>
              <a:gd name="connsiteY33" fmla="*/ 66501 h 1801091"/>
              <a:gd name="connsiteX34" fmla="*/ 94211 w 1736742"/>
              <a:gd name="connsiteY34" fmla="*/ 49876 h 1801091"/>
              <a:gd name="connsiteX35" fmla="*/ 110837 w 1736742"/>
              <a:gd name="connsiteY35" fmla="*/ 44334 h 1801091"/>
              <a:gd name="connsiteX36" fmla="*/ 160713 w 1736742"/>
              <a:gd name="connsiteY36" fmla="*/ 22167 h 1801091"/>
              <a:gd name="connsiteX37" fmla="*/ 216131 w 1736742"/>
              <a:gd name="connsiteY37" fmla="*/ 11083 h 1801091"/>
              <a:gd name="connsiteX38" fmla="*/ 315884 w 1736742"/>
              <a:gd name="connsiteY38" fmla="*/ 11083 h 1801091"/>
              <a:gd name="connsiteX39" fmla="*/ 338051 w 1736742"/>
              <a:gd name="connsiteY39" fmla="*/ 0 h 180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36742" h="1801091">
                <a:moveTo>
                  <a:pt x="1717964" y="1801091"/>
                </a:moveTo>
                <a:cubicBezTo>
                  <a:pt x="1721659" y="1749367"/>
                  <a:pt x="1750108" y="1693306"/>
                  <a:pt x="1729048" y="1645920"/>
                </a:cubicBezTo>
                <a:cubicBezTo>
                  <a:pt x="1674831" y="1523931"/>
                  <a:pt x="1621997" y="1419653"/>
                  <a:pt x="1507375" y="1390996"/>
                </a:cubicBezTo>
                <a:lnTo>
                  <a:pt x="1485208" y="1385454"/>
                </a:lnTo>
                <a:lnTo>
                  <a:pt x="1285702" y="1390996"/>
                </a:lnTo>
                <a:cubicBezTo>
                  <a:pt x="1272654" y="1391603"/>
                  <a:pt x="1259953" y="1395851"/>
                  <a:pt x="1246909" y="1396538"/>
                </a:cubicBezTo>
                <a:cubicBezTo>
                  <a:pt x="1189693" y="1399549"/>
                  <a:pt x="1132378" y="1400233"/>
                  <a:pt x="1075113" y="1402080"/>
                </a:cubicBezTo>
                <a:cubicBezTo>
                  <a:pt x="1058488" y="1403927"/>
                  <a:pt x="1041928" y="1406508"/>
                  <a:pt x="1025237" y="1407621"/>
                </a:cubicBezTo>
                <a:cubicBezTo>
                  <a:pt x="986486" y="1410204"/>
                  <a:pt x="947638" y="1411067"/>
                  <a:pt x="908858" y="1413163"/>
                </a:cubicBezTo>
                <a:lnTo>
                  <a:pt x="820189" y="1418705"/>
                </a:lnTo>
                <a:cubicBezTo>
                  <a:pt x="726515" y="1417144"/>
                  <a:pt x="462787" y="1414858"/>
                  <a:pt x="332509" y="1407621"/>
                </a:cubicBezTo>
                <a:cubicBezTo>
                  <a:pt x="311805" y="1406471"/>
                  <a:pt x="249244" y="1396492"/>
                  <a:pt x="232757" y="1390996"/>
                </a:cubicBezTo>
                <a:cubicBezTo>
                  <a:pt x="227215" y="1389149"/>
                  <a:pt x="221767" y="1386991"/>
                  <a:pt x="216131" y="1385454"/>
                </a:cubicBezTo>
                <a:cubicBezTo>
                  <a:pt x="201435" y="1381446"/>
                  <a:pt x="171797" y="1374371"/>
                  <a:pt x="171797" y="1374371"/>
                </a:cubicBezTo>
                <a:cubicBezTo>
                  <a:pt x="141313" y="1354048"/>
                  <a:pt x="167181" y="1374373"/>
                  <a:pt x="144088" y="1346661"/>
                </a:cubicBezTo>
                <a:cubicBezTo>
                  <a:pt x="128147" y="1327531"/>
                  <a:pt x="114636" y="1324805"/>
                  <a:pt x="105295" y="1296785"/>
                </a:cubicBezTo>
                <a:cubicBezTo>
                  <a:pt x="97140" y="1272322"/>
                  <a:pt x="102365" y="1285385"/>
                  <a:pt x="88669" y="1257992"/>
                </a:cubicBezTo>
                <a:cubicBezTo>
                  <a:pt x="86822" y="1250603"/>
                  <a:pt x="86907" y="1242438"/>
                  <a:pt x="83128" y="1235825"/>
                </a:cubicBezTo>
                <a:cubicBezTo>
                  <a:pt x="79240" y="1229020"/>
                  <a:pt x="70849" y="1225721"/>
                  <a:pt x="66502" y="1219200"/>
                </a:cubicBezTo>
                <a:cubicBezTo>
                  <a:pt x="63261" y="1214339"/>
                  <a:pt x="63572" y="1207799"/>
                  <a:pt x="60960" y="1202574"/>
                </a:cubicBezTo>
                <a:cubicBezTo>
                  <a:pt x="57982" y="1196617"/>
                  <a:pt x="52582" y="1192035"/>
                  <a:pt x="49877" y="1185949"/>
                </a:cubicBezTo>
                <a:cubicBezTo>
                  <a:pt x="37821" y="1158822"/>
                  <a:pt x="40690" y="1155330"/>
                  <a:pt x="33251" y="1130531"/>
                </a:cubicBezTo>
                <a:cubicBezTo>
                  <a:pt x="29894" y="1119341"/>
                  <a:pt x="24089" y="1108804"/>
                  <a:pt x="22168" y="1097280"/>
                </a:cubicBezTo>
                <a:cubicBezTo>
                  <a:pt x="20321" y="1086196"/>
                  <a:pt x="18636" y="1075084"/>
                  <a:pt x="16626" y="1064029"/>
                </a:cubicBezTo>
                <a:cubicBezTo>
                  <a:pt x="14941" y="1054762"/>
                  <a:pt x="12416" y="1045645"/>
                  <a:pt x="11084" y="1036320"/>
                </a:cubicBezTo>
                <a:cubicBezTo>
                  <a:pt x="8718" y="1019760"/>
                  <a:pt x="7617" y="1003042"/>
                  <a:pt x="5542" y="986443"/>
                </a:cubicBezTo>
                <a:cubicBezTo>
                  <a:pt x="3922" y="973482"/>
                  <a:pt x="1847" y="960582"/>
                  <a:pt x="0" y="947651"/>
                </a:cubicBezTo>
                <a:cubicBezTo>
                  <a:pt x="1847" y="809105"/>
                  <a:pt x="2394" y="670536"/>
                  <a:pt x="5542" y="532014"/>
                </a:cubicBezTo>
                <a:cubicBezTo>
                  <a:pt x="6089" y="507935"/>
                  <a:pt x="11084" y="484056"/>
                  <a:pt x="11084" y="459971"/>
                </a:cubicBezTo>
                <a:cubicBezTo>
                  <a:pt x="11084" y="386057"/>
                  <a:pt x="7389" y="312189"/>
                  <a:pt x="5542" y="238298"/>
                </a:cubicBezTo>
                <a:cubicBezTo>
                  <a:pt x="9237" y="212436"/>
                  <a:pt x="8365" y="185496"/>
                  <a:pt x="16626" y="160712"/>
                </a:cubicBezTo>
                <a:lnTo>
                  <a:pt x="27709" y="127461"/>
                </a:lnTo>
                <a:cubicBezTo>
                  <a:pt x="29556" y="121919"/>
                  <a:pt x="28391" y="114076"/>
                  <a:pt x="33251" y="110836"/>
                </a:cubicBezTo>
                <a:cubicBezTo>
                  <a:pt x="53240" y="97510"/>
                  <a:pt x="67945" y="89277"/>
                  <a:pt x="83128" y="66501"/>
                </a:cubicBezTo>
                <a:cubicBezTo>
                  <a:pt x="86822" y="60959"/>
                  <a:pt x="89010" y="54037"/>
                  <a:pt x="94211" y="49876"/>
                </a:cubicBezTo>
                <a:cubicBezTo>
                  <a:pt x="98773" y="46227"/>
                  <a:pt x="105612" y="46946"/>
                  <a:pt x="110837" y="44334"/>
                </a:cubicBezTo>
                <a:cubicBezTo>
                  <a:pt x="141794" y="28856"/>
                  <a:pt x="113055" y="31699"/>
                  <a:pt x="160713" y="22167"/>
                </a:cubicBezTo>
                <a:lnTo>
                  <a:pt x="216131" y="11083"/>
                </a:lnTo>
                <a:cubicBezTo>
                  <a:pt x="271999" y="16162"/>
                  <a:pt x="268480" y="20564"/>
                  <a:pt x="315884" y="11083"/>
                </a:cubicBezTo>
                <a:cubicBezTo>
                  <a:pt x="331802" y="7899"/>
                  <a:pt x="329802" y="8247"/>
                  <a:pt x="338051" y="0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5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containing an address</a:t>
            </a:r>
          </a:p>
          <a:p>
            <a:pPr lvl="1"/>
            <a:r>
              <a:rPr lang="en-US" dirty="0"/>
              <a:t>Modifying the pointer </a:t>
            </a:r>
            <a:r>
              <a:rPr lang="en-US" i="1" dirty="0"/>
              <a:t>doesn’t</a:t>
            </a:r>
            <a:r>
              <a:rPr lang="en-US" dirty="0"/>
              <a:t> modify what it points to, but you can access/modify what it points to by </a:t>
            </a:r>
            <a:r>
              <a:rPr lang="en-US" i="1" dirty="0"/>
              <a:t>dereferencing</a:t>
            </a:r>
          </a:p>
          <a:p>
            <a:pPr lvl="1"/>
            <a:r>
              <a:rPr lang="en-US" dirty="0"/>
              <a:t>These work the same in C and C++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4864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&amp;x;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(and *z) to 7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z = &amp;y;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368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68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0x7fff…a4</a:t>
                      </a:r>
                    </a:p>
                  </a:txBody>
                  <a:tcPr marL="0" marR="0"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74320" y="509320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1" name="Freeform 10"/>
          <p:cNvSpPr/>
          <p:nvPr/>
        </p:nvSpPr>
        <p:spPr bwMode="auto">
          <a:xfrm>
            <a:off x="6217920" y="3851564"/>
            <a:ext cx="1736742" cy="1801091"/>
          </a:xfrm>
          <a:custGeom>
            <a:avLst/>
            <a:gdLst>
              <a:gd name="connsiteX0" fmla="*/ 1717964 w 1736742"/>
              <a:gd name="connsiteY0" fmla="*/ 1801091 h 1801091"/>
              <a:gd name="connsiteX1" fmla="*/ 1729048 w 1736742"/>
              <a:gd name="connsiteY1" fmla="*/ 1645920 h 1801091"/>
              <a:gd name="connsiteX2" fmla="*/ 1507375 w 1736742"/>
              <a:gd name="connsiteY2" fmla="*/ 1390996 h 1801091"/>
              <a:gd name="connsiteX3" fmla="*/ 1485208 w 1736742"/>
              <a:gd name="connsiteY3" fmla="*/ 1385454 h 1801091"/>
              <a:gd name="connsiteX4" fmla="*/ 1285702 w 1736742"/>
              <a:gd name="connsiteY4" fmla="*/ 1390996 h 1801091"/>
              <a:gd name="connsiteX5" fmla="*/ 1246909 w 1736742"/>
              <a:gd name="connsiteY5" fmla="*/ 1396538 h 1801091"/>
              <a:gd name="connsiteX6" fmla="*/ 1075113 w 1736742"/>
              <a:gd name="connsiteY6" fmla="*/ 1402080 h 1801091"/>
              <a:gd name="connsiteX7" fmla="*/ 1025237 w 1736742"/>
              <a:gd name="connsiteY7" fmla="*/ 1407621 h 1801091"/>
              <a:gd name="connsiteX8" fmla="*/ 908858 w 1736742"/>
              <a:gd name="connsiteY8" fmla="*/ 1413163 h 1801091"/>
              <a:gd name="connsiteX9" fmla="*/ 820189 w 1736742"/>
              <a:gd name="connsiteY9" fmla="*/ 1418705 h 1801091"/>
              <a:gd name="connsiteX10" fmla="*/ 332509 w 1736742"/>
              <a:gd name="connsiteY10" fmla="*/ 1407621 h 1801091"/>
              <a:gd name="connsiteX11" fmla="*/ 232757 w 1736742"/>
              <a:gd name="connsiteY11" fmla="*/ 1390996 h 1801091"/>
              <a:gd name="connsiteX12" fmla="*/ 216131 w 1736742"/>
              <a:gd name="connsiteY12" fmla="*/ 1385454 h 1801091"/>
              <a:gd name="connsiteX13" fmla="*/ 171797 w 1736742"/>
              <a:gd name="connsiteY13" fmla="*/ 1374371 h 1801091"/>
              <a:gd name="connsiteX14" fmla="*/ 144088 w 1736742"/>
              <a:gd name="connsiteY14" fmla="*/ 1346661 h 1801091"/>
              <a:gd name="connsiteX15" fmla="*/ 105295 w 1736742"/>
              <a:gd name="connsiteY15" fmla="*/ 1296785 h 1801091"/>
              <a:gd name="connsiteX16" fmla="*/ 88669 w 1736742"/>
              <a:gd name="connsiteY16" fmla="*/ 1257992 h 1801091"/>
              <a:gd name="connsiteX17" fmla="*/ 83128 w 1736742"/>
              <a:gd name="connsiteY17" fmla="*/ 1235825 h 1801091"/>
              <a:gd name="connsiteX18" fmla="*/ 66502 w 1736742"/>
              <a:gd name="connsiteY18" fmla="*/ 1219200 h 1801091"/>
              <a:gd name="connsiteX19" fmla="*/ 60960 w 1736742"/>
              <a:gd name="connsiteY19" fmla="*/ 1202574 h 1801091"/>
              <a:gd name="connsiteX20" fmla="*/ 49877 w 1736742"/>
              <a:gd name="connsiteY20" fmla="*/ 1185949 h 1801091"/>
              <a:gd name="connsiteX21" fmla="*/ 33251 w 1736742"/>
              <a:gd name="connsiteY21" fmla="*/ 1130531 h 1801091"/>
              <a:gd name="connsiteX22" fmla="*/ 22168 w 1736742"/>
              <a:gd name="connsiteY22" fmla="*/ 1097280 h 1801091"/>
              <a:gd name="connsiteX23" fmla="*/ 16626 w 1736742"/>
              <a:gd name="connsiteY23" fmla="*/ 1064029 h 1801091"/>
              <a:gd name="connsiteX24" fmla="*/ 11084 w 1736742"/>
              <a:gd name="connsiteY24" fmla="*/ 1036320 h 1801091"/>
              <a:gd name="connsiteX25" fmla="*/ 5542 w 1736742"/>
              <a:gd name="connsiteY25" fmla="*/ 986443 h 1801091"/>
              <a:gd name="connsiteX26" fmla="*/ 0 w 1736742"/>
              <a:gd name="connsiteY26" fmla="*/ 947651 h 1801091"/>
              <a:gd name="connsiteX27" fmla="*/ 5542 w 1736742"/>
              <a:gd name="connsiteY27" fmla="*/ 532014 h 1801091"/>
              <a:gd name="connsiteX28" fmla="*/ 11084 w 1736742"/>
              <a:gd name="connsiteY28" fmla="*/ 459971 h 1801091"/>
              <a:gd name="connsiteX29" fmla="*/ 5542 w 1736742"/>
              <a:gd name="connsiteY29" fmla="*/ 238298 h 1801091"/>
              <a:gd name="connsiteX30" fmla="*/ 16626 w 1736742"/>
              <a:gd name="connsiteY30" fmla="*/ 160712 h 1801091"/>
              <a:gd name="connsiteX31" fmla="*/ 27709 w 1736742"/>
              <a:gd name="connsiteY31" fmla="*/ 127461 h 1801091"/>
              <a:gd name="connsiteX32" fmla="*/ 33251 w 1736742"/>
              <a:gd name="connsiteY32" fmla="*/ 110836 h 1801091"/>
              <a:gd name="connsiteX33" fmla="*/ 83128 w 1736742"/>
              <a:gd name="connsiteY33" fmla="*/ 66501 h 1801091"/>
              <a:gd name="connsiteX34" fmla="*/ 94211 w 1736742"/>
              <a:gd name="connsiteY34" fmla="*/ 49876 h 1801091"/>
              <a:gd name="connsiteX35" fmla="*/ 110837 w 1736742"/>
              <a:gd name="connsiteY35" fmla="*/ 44334 h 1801091"/>
              <a:gd name="connsiteX36" fmla="*/ 160713 w 1736742"/>
              <a:gd name="connsiteY36" fmla="*/ 22167 h 1801091"/>
              <a:gd name="connsiteX37" fmla="*/ 216131 w 1736742"/>
              <a:gd name="connsiteY37" fmla="*/ 11083 h 1801091"/>
              <a:gd name="connsiteX38" fmla="*/ 315884 w 1736742"/>
              <a:gd name="connsiteY38" fmla="*/ 11083 h 1801091"/>
              <a:gd name="connsiteX39" fmla="*/ 338051 w 1736742"/>
              <a:gd name="connsiteY39" fmla="*/ 0 h 180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36742" h="1801091">
                <a:moveTo>
                  <a:pt x="1717964" y="1801091"/>
                </a:moveTo>
                <a:cubicBezTo>
                  <a:pt x="1721659" y="1749367"/>
                  <a:pt x="1750108" y="1693306"/>
                  <a:pt x="1729048" y="1645920"/>
                </a:cubicBezTo>
                <a:cubicBezTo>
                  <a:pt x="1674831" y="1523931"/>
                  <a:pt x="1621997" y="1419653"/>
                  <a:pt x="1507375" y="1390996"/>
                </a:cubicBezTo>
                <a:lnTo>
                  <a:pt x="1485208" y="1385454"/>
                </a:lnTo>
                <a:lnTo>
                  <a:pt x="1285702" y="1390996"/>
                </a:lnTo>
                <a:cubicBezTo>
                  <a:pt x="1272654" y="1391603"/>
                  <a:pt x="1259953" y="1395851"/>
                  <a:pt x="1246909" y="1396538"/>
                </a:cubicBezTo>
                <a:cubicBezTo>
                  <a:pt x="1189693" y="1399549"/>
                  <a:pt x="1132378" y="1400233"/>
                  <a:pt x="1075113" y="1402080"/>
                </a:cubicBezTo>
                <a:cubicBezTo>
                  <a:pt x="1058488" y="1403927"/>
                  <a:pt x="1041928" y="1406508"/>
                  <a:pt x="1025237" y="1407621"/>
                </a:cubicBezTo>
                <a:cubicBezTo>
                  <a:pt x="986486" y="1410204"/>
                  <a:pt x="947638" y="1411067"/>
                  <a:pt x="908858" y="1413163"/>
                </a:cubicBezTo>
                <a:lnTo>
                  <a:pt x="820189" y="1418705"/>
                </a:lnTo>
                <a:cubicBezTo>
                  <a:pt x="726515" y="1417144"/>
                  <a:pt x="462787" y="1414858"/>
                  <a:pt x="332509" y="1407621"/>
                </a:cubicBezTo>
                <a:cubicBezTo>
                  <a:pt x="311805" y="1406471"/>
                  <a:pt x="249244" y="1396492"/>
                  <a:pt x="232757" y="1390996"/>
                </a:cubicBezTo>
                <a:cubicBezTo>
                  <a:pt x="227215" y="1389149"/>
                  <a:pt x="221767" y="1386991"/>
                  <a:pt x="216131" y="1385454"/>
                </a:cubicBezTo>
                <a:cubicBezTo>
                  <a:pt x="201435" y="1381446"/>
                  <a:pt x="171797" y="1374371"/>
                  <a:pt x="171797" y="1374371"/>
                </a:cubicBezTo>
                <a:cubicBezTo>
                  <a:pt x="141313" y="1354048"/>
                  <a:pt x="167181" y="1374373"/>
                  <a:pt x="144088" y="1346661"/>
                </a:cubicBezTo>
                <a:cubicBezTo>
                  <a:pt x="128147" y="1327531"/>
                  <a:pt x="114636" y="1324805"/>
                  <a:pt x="105295" y="1296785"/>
                </a:cubicBezTo>
                <a:cubicBezTo>
                  <a:pt x="97140" y="1272322"/>
                  <a:pt x="102365" y="1285385"/>
                  <a:pt x="88669" y="1257992"/>
                </a:cubicBezTo>
                <a:cubicBezTo>
                  <a:pt x="86822" y="1250603"/>
                  <a:pt x="86907" y="1242438"/>
                  <a:pt x="83128" y="1235825"/>
                </a:cubicBezTo>
                <a:cubicBezTo>
                  <a:pt x="79240" y="1229020"/>
                  <a:pt x="70849" y="1225721"/>
                  <a:pt x="66502" y="1219200"/>
                </a:cubicBezTo>
                <a:cubicBezTo>
                  <a:pt x="63261" y="1214339"/>
                  <a:pt x="63572" y="1207799"/>
                  <a:pt x="60960" y="1202574"/>
                </a:cubicBezTo>
                <a:cubicBezTo>
                  <a:pt x="57982" y="1196617"/>
                  <a:pt x="52582" y="1192035"/>
                  <a:pt x="49877" y="1185949"/>
                </a:cubicBezTo>
                <a:cubicBezTo>
                  <a:pt x="37821" y="1158822"/>
                  <a:pt x="40690" y="1155330"/>
                  <a:pt x="33251" y="1130531"/>
                </a:cubicBezTo>
                <a:cubicBezTo>
                  <a:pt x="29894" y="1119341"/>
                  <a:pt x="24089" y="1108804"/>
                  <a:pt x="22168" y="1097280"/>
                </a:cubicBezTo>
                <a:cubicBezTo>
                  <a:pt x="20321" y="1086196"/>
                  <a:pt x="18636" y="1075084"/>
                  <a:pt x="16626" y="1064029"/>
                </a:cubicBezTo>
                <a:cubicBezTo>
                  <a:pt x="14941" y="1054762"/>
                  <a:pt x="12416" y="1045645"/>
                  <a:pt x="11084" y="1036320"/>
                </a:cubicBezTo>
                <a:cubicBezTo>
                  <a:pt x="8718" y="1019760"/>
                  <a:pt x="7617" y="1003042"/>
                  <a:pt x="5542" y="986443"/>
                </a:cubicBezTo>
                <a:cubicBezTo>
                  <a:pt x="3922" y="973482"/>
                  <a:pt x="1847" y="960582"/>
                  <a:pt x="0" y="947651"/>
                </a:cubicBezTo>
                <a:cubicBezTo>
                  <a:pt x="1847" y="809105"/>
                  <a:pt x="2394" y="670536"/>
                  <a:pt x="5542" y="532014"/>
                </a:cubicBezTo>
                <a:cubicBezTo>
                  <a:pt x="6089" y="507935"/>
                  <a:pt x="11084" y="484056"/>
                  <a:pt x="11084" y="459971"/>
                </a:cubicBezTo>
                <a:cubicBezTo>
                  <a:pt x="11084" y="386057"/>
                  <a:pt x="7389" y="312189"/>
                  <a:pt x="5542" y="238298"/>
                </a:cubicBezTo>
                <a:cubicBezTo>
                  <a:pt x="9237" y="212436"/>
                  <a:pt x="8365" y="185496"/>
                  <a:pt x="16626" y="160712"/>
                </a:cubicBezTo>
                <a:lnTo>
                  <a:pt x="27709" y="127461"/>
                </a:lnTo>
                <a:cubicBezTo>
                  <a:pt x="29556" y="121919"/>
                  <a:pt x="28391" y="114076"/>
                  <a:pt x="33251" y="110836"/>
                </a:cubicBezTo>
                <a:cubicBezTo>
                  <a:pt x="53240" y="97510"/>
                  <a:pt x="67945" y="89277"/>
                  <a:pt x="83128" y="66501"/>
                </a:cubicBezTo>
                <a:cubicBezTo>
                  <a:pt x="86822" y="60959"/>
                  <a:pt x="89010" y="54037"/>
                  <a:pt x="94211" y="49876"/>
                </a:cubicBezTo>
                <a:cubicBezTo>
                  <a:pt x="98773" y="46227"/>
                  <a:pt x="105612" y="46946"/>
                  <a:pt x="110837" y="44334"/>
                </a:cubicBezTo>
                <a:cubicBezTo>
                  <a:pt x="141794" y="28856"/>
                  <a:pt x="113055" y="31699"/>
                  <a:pt x="160713" y="22167"/>
                </a:cubicBezTo>
                <a:lnTo>
                  <a:pt x="216131" y="11083"/>
                </a:lnTo>
                <a:cubicBezTo>
                  <a:pt x="271999" y="16162"/>
                  <a:pt x="268480" y="20564"/>
                  <a:pt x="315884" y="11083"/>
                </a:cubicBezTo>
                <a:cubicBezTo>
                  <a:pt x="331802" y="7899"/>
                  <a:pt x="329802" y="8247"/>
                  <a:pt x="338051" y="0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2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containing an address</a:t>
            </a:r>
          </a:p>
          <a:p>
            <a:pPr lvl="1"/>
            <a:r>
              <a:rPr lang="en-US" dirty="0"/>
              <a:t>Modifying the pointer </a:t>
            </a:r>
            <a:r>
              <a:rPr lang="en-US" i="1" dirty="0"/>
              <a:t>doesn’t</a:t>
            </a:r>
            <a:r>
              <a:rPr lang="en-US" dirty="0"/>
              <a:t> modify what it points to, but you can access/modify what it points to by </a:t>
            </a:r>
            <a:r>
              <a:rPr lang="en-US" i="1" dirty="0"/>
              <a:t>dereferencing</a:t>
            </a:r>
          </a:p>
          <a:p>
            <a:pPr lvl="1"/>
            <a:r>
              <a:rPr lang="en-US" dirty="0"/>
              <a:t>These work the same in C and C++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5AF5-5C93-44FF-8273-AD54B35C620D}" type="slidenum">
              <a:rPr lang="en-US" smtClean="0"/>
              <a:t>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548640" y="3383280"/>
            <a:ext cx="5486400" cy="2834640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&amp;x;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to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(and *z) to 7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z = &amp;y;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z to the address of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*z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62179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pointer.cc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3680" y="36576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680" y="45720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5486400"/>
          <a:ext cx="2011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0x7fff…a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anchor="ctr"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74320" y="533095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6201295" y="4738255"/>
            <a:ext cx="1740130" cy="914400"/>
          </a:xfrm>
          <a:custGeom>
            <a:avLst/>
            <a:gdLst>
              <a:gd name="connsiteX0" fmla="*/ 1740130 w 1740130"/>
              <a:gd name="connsiteY0" fmla="*/ 914400 h 914400"/>
              <a:gd name="connsiteX1" fmla="*/ 1729047 w 1740130"/>
              <a:gd name="connsiteY1" fmla="*/ 753687 h 914400"/>
              <a:gd name="connsiteX2" fmla="*/ 1706880 w 1740130"/>
              <a:gd name="connsiteY2" fmla="*/ 720436 h 914400"/>
              <a:gd name="connsiteX3" fmla="*/ 1695796 w 1740130"/>
              <a:gd name="connsiteY3" fmla="*/ 703810 h 914400"/>
              <a:gd name="connsiteX4" fmla="*/ 1684712 w 1740130"/>
              <a:gd name="connsiteY4" fmla="*/ 665018 h 914400"/>
              <a:gd name="connsiteX5" fmla="*/ 1673629 w 1740130"/>
              <a:gd name="connsiteY5" fmla="*/ 648392 h 914400"/>
              <a:gd name="connsiteX6" fmla="*/ 1668087 w 1740130"/>
              <a:gd name="connsiteY6" fmla="*/ 631767 h 914400"/>
              <a:gd name="connsiteX7" fmla="*/ 1645920 w 1740130"/>
              <a:gd name="connsiteY7" fmla="*/ 598516 h 914400"/>
              <a:gd name="connsiteX8" fmla="*/ 1634836 w 1740130"/>
              <a:gd name="connsiteY8" fmla="*/ 581890 h 914400"/>
              <a:gd name="connsiteX9" fmla="*/ 1618210 w 1740130"/>
              <a:gd name="connsiteY9" fmla="*/ 570807 h 914400"/>
              <a:gd name="connsiteX10" fmla="*/ 1590501 w 1740130"/>
              <a:gd name="connsiteY10" fmla="*/ 548640 h 914400"/>
              <a:gd name="connsiteX11" fmla="*/ 1524000 w 1740130"/>
              <a:gd name="connsiteY11" fmla="*/ 515389 h 914400"/>
              <a:gd name="connsiteX12" fmla="*/ 1507374 w 1740130"/>
              <a:gd name="connsiteY12" fmla="*/ 509847 h 914400"/>
              <a:gd name="connsiteX13" fmla="*/ 1463040 w 1740130"/>
              <a:gd name="connsiteY13" fmla="*/ 498763 h 914400"/>
              <a:gd name="connsiteX14" fmla="*/ 1285701 w 1740130"/>
              <a:gd name="connsiteY14" fmla="*/ 504305 h 914400"/>
              <a:gd name="connsiteX15" fmla="*/ 1185949 w 1740130"/>
              <a:gd name="connsiteY15" fmla="*/ 520930 h 914400"/>
              <a:gd name="connsiteX16" fmla="*/ 1152698 w 1740130"/>
              <a:gd name="connsiteY16" fmla="*/ 526472 h 914400"/>
              <a:gd name="connsiteX17" fmla="*/ 1091738 w 1740130"/>
              <a:gd name="connsiteY17" fmla="*/ 537556 h 914400"/>
              <a:gd name="connsiteX18" fmla="*/ 1041861 w 1740130"/>
              <a:gd name="connsiteY18" fmla="*/ 543098 h 914400"/>
              <a:gd name="connsiteX19" fmla="*/ 919941 w 1740130"/>
              <a:gd name="connsiteY19" fmla="*/ 537556 h 914400"/>
              <a:gd name="connsiteX20" fmla="*/ 892232 w 1740130"/>
              <a:gd name="connsiteY20" fmla="*/ 532014 h 914400"/>
              <a:gd name="connsiteX21" fmla="*/ 820189 w 1740130"/>
              <a:gd name="connsiteY21" fmla="*/ 526472 h 914400"/>
              <a:gd name="connsiteX22" fmla="*/ 714894 w 1740130"/>
              <a:gd name="connsiteY22" fmla="*/ 520930 h 914400"/>
              <a:gd name="connsiteX23" fmla="*/ 648392 w 1740130"/>
              <a:gd name="connsiteY23" fmla="*/ 515389 h 914400"/>
              <a:gd name="connsiteX24" fmla="*/ 598516 w 1740130"/>
              <a:gd name="connsiteY24" fmla="*/ 509847 h 914400"/>
              <a:gd name="connsiteX25" fmla="*/ 432261 w 1740130"/>
              <a:gd name="connsiteY25" fmla="*/ 504305 h 914400"/>
              <a:gd name="connsiteX26" fmla="*/ 371301 w 1740130"/>
              <a:gd name="connsiteY26" fmla="*/ 498763 h 914400"/>
              <a:gd name="connsiteX27" fmla="*/ 227214 w 1740130"/>
              <a:gd name="connsiteY27" fmla="*/ 493221 h 914400"/>
              <a:gd name="connsiteX28" fmla="*/ 193963 w 1740130"/>
              <a:gd name="connsiteY28" fmla="*/ 482138 h 914400"/>
              <a:gd name="connsiteX29" fmla="*/ 155170 w 1740130"/>
              <a:gd name="connsiteY29" fmla="*/ 471054 h 914400"/>
              <a:gd name="connsiteX30" fmla="*/ 138545 w 1740130"/>
              <a:gd name="connsiteY30" fmla="*/ 459970 h 914400"/>
              <a:gd name="connsiteX31" fmla="*/ 121920 w 1740130"/>
              <a:gd name="connsiteY31" fmla="*/ 443345 h 914400"/>
              <a:gd name="connsiteX32" fmla="*/ 99752 w 1740130"/>
              <a:gd name="connsiteY32" fmla="*/ 432261 h 914400"/>
              <a:gd name="connsiteX33" fmla="*/ 66501 w 1740130"/>
              <a:gd name="connsiteY33" fmla="*/ 410094 h 914400"/>
              <a:gd name="connsiteX34" fmla="*/ 60960 w 1740130"/>
              <a:gd name="connsiteY34" fmla="*/ 393469 h 914400"/>
              <a:gd name="connsiteX35" fmla="*/ 38792 w 1740130"/>
              <a:gd name="connsiteY35" fmla="*/ 360218 h 914400"/>
              <a:gd name="connsiteX36" fmla="*/ 33250 w 1740130"/>
              <a:gd name="connsiteY36" fmla="*/ 343592 h 914400"/>
              <a:gd name="connsiteX37" fmla="*/ 22167 w 1740130"/>
              <a:gd name="connsiteY37" fmla="*/ 326967 h 914400"/>
              <a:gd name="connsiteX38" fmla="*/ 16625 w 1740130"/>
              <a:gd name="connsiteY38" fmla="*/ 299258 h 914400"/>
              <a:gd name="connsiteX39" fmla="*/ 5541 w 1740130"/>
              <a:gd name="connsiteY39" fmla="*/ 266007 h 914400"/>
              <a:gd name="connsiteX40" fmla="*/ 0 w 1740130"/>
              <a:gd name="connsiteY40" fmla="*/ 249381 h 914400"/>
              <a:gd name="connsiteX41" fmla="*/ 11083 w 1740130"/>
              <a:gd name="connsiteY41" fmla="*/ 188421 h 914400"/>
              <a:gd name="connsiteX42" fmla="*/ 22167 w 1740130"/>
              <a:gd name="connsiteY42" fmla="*/ 171796 h 914400"/>
              <a:gd name="connsiteX43" fmla="*/ 27709 w 1740130"/>
              <a:gd name="connsiteY43" fmla="*/ 149629 h 914400"/>
              <a:gd name="connsiteX44" fmla="*/ 49876 w 1740130"/>
              <a:gd name="connsiteY44" fmla="*/ 116378 h 914400"/>
              <a:gd name="connsiteX45" fmla="*/ 99752 w 1740130"/>
              <a:gd name="connsiteY45" fmla="*/ 72043 h 914400"/>
              <a:gd name="connsiteX46" fmla="*/ 116378 w 1740130"/>
              <a:gd name="connsiteY46" fmla="*/ 66501 h 914400"/>
              <a:gd name="connsiteX47" fmla="*/ 133003 w 1740130"/>
              <a:gd name="connsiteY47" fmla="*/ 49876 h 914400"/>
              <a:gd name="connsiteX48" fmla="*/ 155170 w 1740130"/>
              <a:gd name="connsiteY48" fmla="*/ 38792 h 914400"/>
              <a:gd name="connsiteX49" fmla="*/ 188421 w 1740130"/>
              <a:gd name="connsiteY49" fmla="*/ 27709 h 914400"/>
              <a:gd name="connsiteX50" fmla="*/ 299258 w 1740130"/>
              <a:gd name="connsiteY50" fmla="*/ 16625 h 914400"/>
              <a:gd name="connsiteX51" fmla="*/ 365760 w 1740130"/>
              <a:gd name="connsiteY5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40130" h="914400">
                <a:moveTo>
                  <a:pt x="1740130" y="914400"/>
                </a:moveTo>
                <a:cubicBezTo>
                  <a:pt x="1736436" y="860829"/>
                  <a:pt x="1738120" y="806613"/>
                  <a:pt x="1729047" y="753687"/>
                </a:cubicBezTo>
                <a:cubicBezTo>
                  <a:pt x="1726796" y="740558"/>
                  <a:pt x="1714269" y="731520"/>
                  <a:pt x="1706880" y="720436"/>
                </a:cubicBezTo>
                <a:lnTo>
                  <a:pt x="1695796" y="703810"/>
                </a:lnTo>
                <a:cubicBezTo>
                  <a:pt x="1694020" y="696706"/>
                  <a:pt x="1688688" y="672970"/>
                  <a:pt x="1684712" y="665018"/>
                </a:cubicBezTo>
                <a:cubicBezTo>
                  <a:pt x="1681733" y="659061"/>
                  <a:pt x="1676608" y="654349"/>
                  <a:pt x="1673629" y="648392"/>
                </a:cubicBezTo>
                <a:cubicBezTo>
                  <a:pt x="1671017" y="643167"/>
                  <a:pt x="1670924" y="636873"/>
                  <a:pt x="1668087" y="631767"/>
                </a:cubicBezTo>
                <a:cubicBezTo>
                  <a:pt x="1661618" y="620122"/>
                  <a:pt x="1653309" y="609600"/>
                  <a:pt x="1645920" y="598516"/>
                </a:cubicBezTo>
                <a:cubicBezTo>
                  <a:pt x="1642225" y="592974"/>
                  <a:pt x="1640378" y="585584"/>
                  <a:pt x="1634836" y="581890"/>
                </a:cubicBezTo>
                <a:lnTo>
                  <a:pt x="1618210" y="570807"/>
                </a:lnTo>
                <a:cubicBezTo>
                  <a:pt x="1597731" y="540086"/>
                  <a:pt x="1618845" y="564386"/>
                  <a:pt x="1590501" y="548640"/>
                </a:cubicBezTo>
                <a:cubicBezTo>
                  <a:pt x="1526037" y="512827"/>
                  <a:pt x="1588737" y="536967"/>
                  <a:pt x="1524000" y="515389"/>
                </a:cubicBezTo>
                <a:cubicBezTo>
                  <a:pt x="1518458" y="513542"/>
                  <a:pt x="1513041" y="511264"/>
                  <a:pt x="1507374" y="509847"/>
                </a:cubicBezTo>
                <a:lnTo>
                  <a:pt x="1463040" y="498763"/>
                </a:lnTo>
                <a:lnTo>
                  <a:pt x="1285701" y="504305"/>
                </a:lnTo>
                <a:cubicBezTo>
                  <a:pt x="1247384" y="506221"/>
                  <a:pt x="1224715" y="514469"/>
                  <a:pt x="1185949" y="520930"/>
                </a:cubicBezTo>
                <a:lnTo>
                  <a:pt x="1152698" y="526472"/>
                </a:lnTo>
                <a:cubicBezTo>
                  <a:pt x="1123965" y="531696"/>
                  <a:pt x="1122357" y="533473"/>
                  <a:pt x="1091738" y="537556"/>
                </a:cubicBezTo>
                <a:cubicBezTo>
                  <a:pt x="1075157" y="539767"/>
                  <a:pt x="1058487" y="541251"/>
                  <a:pt x="1041861" y="543098"/>
                </a:cubicBezTo>
                <a:cubicBezTo>
                  <a:pt x="1001221" y="541251"/>
                  <a:pt x="960512" y="540561"/>
                  <a:pt x="919941" y="537556"/>
                </a:cubicBezTo>
                <a:cubicBezTo>
                  <a:pt x="910547" y="536860"/>
                  <a:pt x="901594" y="533054"/>
                  <a:pt x="892232" y="532014"/>
                </a:cubicBezTo>
                <a:cubicBezTo>
                  <a:pt x="868294" y="529354"/>
                  <a:pt x="844227" y="527974"/>
                  <a:pt x="820189" y="526472"/>
                </a:cubicBezTo>
                <a:lnTo>
                  <a:pt x="714894" y="520930"/>
                </a:lnTo>
                <a:cubicBezTo>
                  <a:pt x="692696" y="519498"/>
                  <a:pt x="670536" y="517498"/>
                  <a:pt x="648392" y="515389"/>
                </a:cubicBezTo>
                <a:cubicBezTo>
                  <a:pt x="631740" y="513803"/>
                  <a:pt x="615222" y="510704"/>
                  <a:pt x="598516" y="509847"/>
                </a:cubicBezTo>
                <a:cubicBezTo>
                  <a:pt x="543140" y="507007"/>
                  <a:pt x="487679" y="506152"/>
                  <a:pt x="432261" y="504305"/>
                </a:cubicBezTo>
                <a:cubicBezTo>
                  <a:pt x="411941" y="502458"/>
                  <a:pt x="391675" y="499864"/>
                  <a:pt x="371301" y="498763"/>
                </a:cubicBezTo>
                <a:cubicBezTo>
                  <a:pt x="323307" y="496169"/>
                  <a:pt x="275069" y="497707"/>
                  <a:pt x="227214" y="493221"/>
                </a:cubicBezTo>
                <a:cubicBezTo>
                  <a:pt x="215582" y="492131"/>
                  <a:pt x="205297" y="484972"/>
                  <a:pt x="193963" y="482138"/>
                </a:cubicBezTo>
                <a:cubicBezTo>
                  <a:pt x="166129" y="475179"/>
                  <a:pt x="179022" y="479005"/>
                  <a:pt x="155170" y="471054"/>
                </a:cubicBezTo>
                <a:cubicBezTo>
                  <a:pt x="149628" y="467359"/>
                  <a:pt x="143662" y="464234"/>
                  <a:pt x="138545" y="459970"/>
                </a:cubicBezTo>
                <a:cubicBezTo>
                  <a:pt x="132524" y="454953"/>
                  <a:pt x="128297" y="447900"/>
                  <a:pt x="121920" y="443345"/>
                </a:cubicBezTo>
                <a:cubicBezTo>
                  <a:pt x="115197" y="438543"/>
                  <a:pt x="106836" y="436511"/>
                  <a:pt x="99752" y="432261"/>
                </a:cubicBezTo>
                <a:cubicBezTo>
                  <a:pt x="88329" y="425408"/>
                  <a:pt x="66501" y="410094"/>
                  <a:pt x="66501" y="410094"/>
                </a:cubicBezTo>
                <a:cubicBezTo>
                  <a:pt x="64654" y="404552"/>
                  <a:pt x="63797" y="398575"/>
                  <a:pt x="60960" y="393469"/>
                </a:cubicBezTo>
                <a:cubicBezTo>
                  <a:pt x="54491" y="381824"/>
                  <a:pt x="38792" y="360218"/>
                  <a:pt x="38792" y="360218"/>
                </a:cubicBezTo>
                <a:cubicBezTo>
                  <a:pt x="36945" y="354676"/>
                  <a:pt x="35862" y="348817"/>
                  <a:pt x="33250" y="343592"/>
                </a:cubicBezTo>
                <a:cubicBezTo>
                  <a:pt x="30272" y="337635"/>
                  <a:pt x="24506" y="333203"/>
                  <a:pt x="22167" y="326967"/>
                </a:cubicBezTo>
                <a:cubicBezTo>
                  <a:pt x="18860" y="318147"/>
                  <a:pt x="19103" y="308345"/>
                  <a:pt x="16625" y="299258"/>
                </a:cubicBezTo>
                <a:cubicBezTo>
                  <a:pt x="13551" y="287986"/>
                  <a:pt x="9235" y="277091"/>
                  <a:pt x="5541" y="266007"/>
                </a:cubicBezTo>
                <a:lnTo>
                  <a:pt x="0" y="249381"/>
                </a:lnTo>
                <a:cubicBezTo>
                  <a:pt x="1910" y="234097"/>
                  <a:pt x="2540" y="205507"/>
                  <a:pt x="11083" y="188421"/>
                </a:cubicBezTo>
                <a:cubicBezTo>
                  <a:pt x="14062" y="182464"/>
                  <a:pt x="18472" y="177338"/>
                  <a:pt x="22167" y="171796"/>
                </a:cubicBezTo>
                <a:cubicBezTo>
                  <a:pt x="24014" y="164407"/>
                  <a:pt x="24303" y="156441"/>
                  <a:pt x="27709" y="149629"/>
                </a:cubicBezTo>
                <a:cubicBezTo>
                  <a:pt x="33666" y="137714"/>
                  <a:pt x="40457" y="125797"/>
                  <a:pt x="49876" y="116378"/>
                </a:cubicBezTo>
                <a:cubicBezTo>
                  <a:pt x="64560" y="101694"/>
                  <a:pt x="79976" y="81931"/>
                  <a:pt x="99752" y="72043"/>
                </a:cubicBezTo>
                <a:cubicBezTo>
                  <a:pt x="104977" y="69430"/>
                  <a:pt x="110836" y="68348"/>
                  <a:pt x="116378" y="66501"/>
                </a:cubicBezTo>
                <a:cubicBezTo>
                  <a:pt x="121920" y="60959"/>
                  <a:pt x="126626" y="54431"/>
                  <a:pt x="133003" y="49876"/>
                </a:cubicBezTo>
                <a:cubicBezTo>
                  <a:pt x="139725" y="45074"/>
                  <a:pt x="147500" y="41860"/>
                  <a:pt x="155170" y="38792"/>
                </a:cubicBezTo>
                <a:cubicBezTo>
                  <a:pt x="166018" y="34453"/>
                  <a:pt x="177337" y="31403"/>
                  <a:pt x="188421" y="27709"/>
                </a:cubicBezTo>
                <a:cubicBezTo>
                  <a:pt x="235606" y="11981"/>
                  <a:pt x="195364" y="23790"/>
                  <a:pt x="299258" y="16625"/>
                </a:cubicBezTo>
                <a:cubicBezTo>
                  <a:pt x="369442" y="11785"/>
                  <a:pt x="365760" y="33160"/>
                  <a:pt x="365760" y="0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4BE8D7-9E66-4F5D-982D-2AAAEEFC6585}"/>
                  </a:ext>
                </a:extLst>
              </p14:cNvPr>
              <p14:cNvContentPartPr/>
              <p14:nvPr/>
            </p14:nvContentPartPr>
            <p14:xfrm>
              <a:off x="975067" y="4957200"/>
              <a:ext cx="959040" cy="266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4BE8D7-9E66-4F5D-982D-2AAAEEFC6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67" y="4948212"/>
                <a:ext cx="976680" cy="28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705987-F52D-4C8D-BFBB-39F3281F14B6}"/>
                  </a:ext>
                </a:extLst>
              </p14:cNvPr>
              <p14:cNvContentPartPr/>
              <p14:nvPr/>
            </p14:nvContentPartPr>
            <p14:xfrm>
              <a:off x="3004137" y="5258023"/>
              <a:ext cx="808560" cy="107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705987-F52D-4C8D-BFBB-39F3281F1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141" y="5249383"/>
                <a:ext cx="826192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9804E3-8453-4DAC-B1C3-E43CCC262F0F}"/>
                  </a:ext>
                </a:extLst>
              </p14:cNvPr>
              <p14:cNvContentPartPr/>
              <p14:nvPr/>
            </p14:nvContentPartPr>
            <p14:xfrm>
              <a:off x="2652777" y="5260183"/>
              <a:ext cx="243720" cy="107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9804E3-8453-4DAC-B1C3-E43CCC262F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3777" y="5251213"/>
                <a:ext cx="261360" cy="12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58E907B-D008-41F0-99DF-AAA46A13F2AC}"/>
                  </a:ext>
                </a:extLst>
              </p14:cNvPr>
              <p14:cNvContentPartPr/>
              <p14:nvPr/>
            </p14:nvContentPartPr>
            <p14:xfrm>
              <a:off x="2171457" y="5259103"/>
              <a:ext cx="354240" cy="11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8E907B-D008-41F0-99DF-AAA46A13F2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2466" y="5250463"/>
                <a:ext cx="371862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FB3282-8D32-469D-B0E6-D334F547B13F}"/>
                  </a:ext>
                </a:extLst>
              </p14:cNvPr>
              <p14:cNvContentPartPr/>
              <p14:nvPr/>
            </p14:nvContentPartPr>
            <p14:xfrm>
              <a:off x="4238217" y="5241823"/>
              <a:ext cx="541080" cy="141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FB3282-8D32-469D-B0E6-D334F547B1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9217" y="5232846"/>
                <a:ext cx="558720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FEDD883-4AF0-4AA3-8AD3-47939F46E939}"/>
                  </a:ext>
                </a:extLst>
              </p14:cNvPr>
              <p14:cNvContentPartPr/>
              <p14:nvPr/>
            </p14:nvContentPartPr>
            <p14:xfrm>
              <a:off x="3914217" y="5272063"/>
              <a:ext cx="186840" cy="74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FEDD883-4AF0-4AA3-8AD3-47939F46E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5577" y="5263106"/>
                <a:ext cx="204480" cy="924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489165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8469</TotalTime>
  <Words>4363</Words>
  <Application>Microsoft Office PowerPoint</Application>
  <PresentationFormat>On-screen Show (4:3)</PresentationFormat>
  <Paragraphs>776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C++ References, const, &amp; Classes CSE 333 Summer 2019</vt:lpstr>
      <vt:lpstr>About how long did Exercise 7 take?</vt:lpstr>
      <vt:lpstr>Administrivia</vt:lpstr>
      <vt:lpstr>Lecture Outline</vt:lpstr>
      <vt:lpstr>Pointers Reminder</vt:lpstr>
      <vt:lpstr>Pointers Reminder</vt:lpstr>
      <vt:lpstr>Pointers Reminder</vt:lpstr>
      <vt:lpstr>Pointers Reminder</vt:lpstr>
      <vt:lpstr>Pointers Reminder</vt:lpstr>
      <vt:lpstr>Pointers Reminder</vt:lpstr>
      <vt:lpstr>References</vt:lpstr>
      <vt:lpstr>References</vt:lpstr>
      <vt:lpstr>References</vt:lpstr>
      <vt:lpstr>References</vt:lpstr>
      <vt:lpstr>References</vt:lpstr>
      <vt:lpstr>References</vt:lpstr>
      <vt:lpstr>Pass-By-Reference</vt:lpstr>
      <vt:lpstr>Pass-By-Reference</vt:lpstr>
      <vt:lpstr>Pass-By-Reference</vt:lpstr>
      <vt:lpstr>Pass-By-Reference</vt:lpstr>
      <vt:lpstr>Pass-By-Reference</vt:lpstr>
      <vt:lpstr>Pass-By-Reference</vt:lpstr>
      <vt:lpstr>Lecture Outline</vt:lpstr>
      <vt:lpstr>const</vt:lpstr>
      <vt:lpstr>const and Pointers</vt:lpstr>
      <vt:lpstr>const and Pointers</vt:lpstr>
      <vt:lpstr>const and Pointers</vt:lpstr>
      <vt:lpstr>const Parameters</vt:lpstr>
      <vt:lpstr>What will happen when we try to compile and run?</vt:lpstr>
      <vt:lpstr>When to Use References?</vt:lpstr>
      <vt:lpstr>When to Use References?</vt:lpstr>
      <vt:lpstr>Lecture Outline</vt:lpstr>
      <vt:lpstr>Classes</vt:lpstr>
      <vt:lpstr>Class Organization</vt:lpstr>
      <vt:lpstr>Class Definition (.h file)</vt:lpstr>
      <vt:lpstr>Class Member Definitions (.cc file)</vt:lpstr>
      <vt:lpstr>Class Usage (.cc file)</vt:lpstr>
      <vt:lpstr>Extra Exercise #1</vt:lpstr>
      <vt:lpstr>Extra Exercise #2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333 19su</dc:title>
  <dc:creator>Aaron Johnston</dc:creator>
  <cp:lastModifiedBy>cse-loaner</cp:lastModifiedBy>
  <cp:revision>256</cp:revision>
  <cp:lastPrinted>2019-04-10T06:52:19Z</cp:lastPrinted>
  <dcterms:created xsi:type="dcterms:W3CDTF">2018-03-28T08:00:24Z</dcterms:created>
  <dcterms:modified xsi:type="dcterms:W3CDTF">2019-07-17T21:17:57Z</dcterms:modified>
</cp:coreProperties>
</file>